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5.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0"/>
  </p:notesMasterIdLst>
  <p:sldIdLst>
    <p:sldId id="256" r:id="rId2"/>
    <p:sldId id="373" r:id="rId3"/>
    <p:sldId id="357" r:id="rId4"/>
    <p:sldId id="359" r:id="rId5"/>
    <p:sldId id="355" r:id="rId6"/>
    <p:sldId id="361" r:id="rId7"/>
    <p:sldId id="369" r:id="rId8"/>
    <p:sldId id="358" r:id="rId9"/>
    <p:sldId id="362" r:id="rId10"/>
    <p:sldId id="363" r:id="rId11"/>
    <p:sldId id="364" r:id="rId12"/>
    <p:sldId id="365" r:id="rId13"/>
    <p:sldId id="370" r:id="rId14"/>
    <p:sldId id="366" r:id="rId15"/>
    <p:sldId id="367" r:id="rId16"/>
    <p:sldId id="372" r:id="rId17"/>
    <p:sldId id="368" r:id="rId18"/>
    <p:sldId id="371"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64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89982" autoAdjust="0"/>
  </p:normalViewPr>
  <p:slideViewPr>
    <p:cSldViewPr>
      <p:cViewPr>
        <p:scale>
          <a:sx n="70" d="100"/>
          <a:sy n="70" d="100"/>
        </p:scale>
        <p:origin x="-72" y="-72"/>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files.cornell.edu\EN\aguaclara\RESEARCH\SRSF%20Theory\Spring%202014\Analysis\0.65(pC_curve+headlos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en-aguaclara.files.cornell.edu\en-aguaclara\RESEARCH\SRSF%20Theory\Spring%202014\Analysis\0.65(pC_curve+headlos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en-aguaclara.files.cornell.edu\en-aguaclara\RESEARCH\SRSF%20Theory\Spring%202014\Analysis\0.65(pC_curve+headlos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files.cornell.edu\EN\aguaclara\RESEARCH\SRSF%20Theory\Spring%202014\Analysis\AnalysisTemplat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pC*</a:t>
            </a:r>
            <a:r>
              <a:rPr lang="en-US" baseline="0"/>
              <a:t> for 0.65 mg/L</a:t>
            </a:r>
            <a:endParaRPr lang="en-US"/>
          </a:p>
        </c:rich>
      </c:tx>
      <c:layout>
        <c:manualLayout>
          <c:xMode val="edge"/>
          <c:yMode val="edge"/>
          <c:x val="0.39217444912409199"/>
          <c:y val="1.58415841584158E-2"/>
        </c:manualLayout>
      </c:layout>
      <c:overlay val="0"/>
    </c:title>
    <c:autoTitleDeleted val="0"/>
    <c:plotArea>
      <c:layout/>
      <c:scatterChart>
        <c:scatterStyle val="smoothMarker"/>
        <c:varyColors val="0"/>
        <c:ser>
          <c:idx val="4"/>
          <c:order val="4"/>
          <c:tx>
            <c:strRef>
              <c:f>Sheet1!$G$1</c:f>
              <c:strCache>
                <c:ptCount val="1"/>
                <c:pt idx="0">
                  <c:v>pC*</c:v>
                </c:pt>
              </c:strCache>
            </c:strRef>
          </c:tx>
          <c:marker>
            <c:symbol val="none"/>
          </c:marker>
          <c:xVal>
            <c:numRef>
              <c:f>Sheet1!$F$2:$F$13017</c:f>
              <c:numCache>
                <c:formatCode>General</c:formatCode>
                <c:ptCount val="13016"/>
                <c:pt idx="0">
                  <c:v>0</c:v>
                </c:pt>
                <c:pt idx="1">
                  <c:v>5</c:v>
                </c:pt>
                <c:pt idx="2">
                  <c:v>10</c:v>
                </c:pt>
                <c:pt idx="3">
                  <c:v>15</c:v>
                </c:pt>
                <c:pt idx="4">
                  <c:v>20</c:v>
                </c:pt>
                <c:pt idx="5">
                  <c:v>25</c:v>
                </c:pt>
                <c:pt idx="6">
                  <c:v>30</c:v>
                </c:pt>
                <c:pt idx="7">
                  <c:v>35</c:v>
                </c:pt>
                <c:pt idx="8">
                  <c:v>40</c:v>
                </c:pt>
                <c:pt idx="9">
                  <c:v>45</c:v>
                </c:pt>
                <c:pt idx="10">
                  <c:v>50</c:v>
                </c:pt>
                <c:pt idx="11">
                  <c:v>55</c:v>
                </c:pt>
                <c:pt idx="12">
                  <c:v>60</c:v>
                </c:pt>
                <c:pt idx="13">
                  <c:v>65</c:v>
                </c:pt>
                <c:pt idx="14">
                  <c:v>70</c:v>
                </c:pt>
                <c:pt idx="15">
                  <c:v>75</c:v>
                </c:pt>
                <c:pt idx="16">
                  <c:v>80</c:v>
                </c:pt>
                <c:pt idx="17">
                  <c:v>85</c:v>
                </c:pt>
                <c:pt idx="18">
                  <c:v>90</c:v>
                </c:pt>
                <c:pt idx="19">
                  <c:v>95</c:v>
                </c:pt>
                <c:pt idx="20">
                  <c:v>100</c:v>
                </c:pt>
                <c:pt idx="21">
                  <c:v>105</c:v>
                </c:pt>
                <c:pt idx="22">
                  <c:v>110</c:v>
                </c:pt>
                <c:pt idx="23">
                  <c:v>115</c:v>
                </c:pt>
                <c:pt idx="24">
                  <c:v>120</c:v>
                </c:pt>
                <c:pt idx="25">
                  <c:v>125</c:v>
                </c:pt>
                <c:pt idx="26">
                  <c:v>130</c:v>
                </c:pt>
                <c:pt idx="27">
                  <c:v>135</c:v>
                </c:pt>
                <c:pt idx="28">
                  <c:v>140</c:v>
                </c:pt>
                <c:pt idx="29">
                  <c:v>145</c:v>
                </c:pt>
                <c:pt idx="30">
                  <c:v>150</c:v>
                </c:pt>
                <c:pt idx="31">
                  <c:v>155</c:v>
                </c:pt>
                <c:pt idx="32">
                  <c:v>160</c:v>
                </c:pt>
                <c:pt idx="33">
                  <c:v>165</c:v>
                </c:pt>
                <c:pt idx="34">
                  <c:v>170</c:v>
                </c:pt>
                <c:pt idx="35">
                  <c:v>175</c:v>
                </c:pt>
                <c:pt idx="36">
                  <c:v>180</c:v>
                </c:pt>
                <c:pt idx="37">
                  <c:v>185</c:v>
                </c:pt>
                <c:pt idx="38">
                  <c:v>190</c:v>
                </c:pt>
                <c:pt idx="39">
                  <c:v>195</c:v>
                </c:pt>
                <c:pt idx="40">
                  <c:v>200</c:v>
                </c:pt>
                <c:pt idx="41">
                  <c:v>205</c:v>
                </c:pt>
                <c:pt idx="42">
                  <c:v>210</c:v>
                </c:pt>
                <c:pt idx="43">
                  <c:v>215</c:v>
                </c:pt>
                <c:pt idx="44">
                  <c:v>220</c:v>
                </c:pt>
                <c:pt idx="45">
                  <c:v>225</c:v>
                </c:pt>
                <c:pt idx="46">
                  <c:v>230</c:v>
                </c:pt>
                <c:pt idx="47">
                  <c:v>235</c:v>
                </c:pt>
                <c:pt idx="48">
                  <c:v>240</c:v>
                </c:pt>
                <c:pt idx="49">
                  <c:v>245</c:v>
                </c:pt>
                <c:pt idx="50">
                  <c:v>250</c:v>
                </c:pt>
                <c:pt idx="51">
                  <c:v>255</c:v>
                </c:pt>
                <c:pt idx="52">
                  <c:v>260</c:v>
                </c:pt>
                <c:pt idx="53">
                  <c:v>265</c:v>
                </c:pt>
                <c:pt idx="54">
                  <c:v>270</c:v>
                </c:pt>
                <c:pt idx="55">
                  <c:v>275</c:v>
                </c:pt>
                <c:pt idx="56">
                  <c:v>280</c:v>
                </c:pt>
                <c:pt idx="57">
                  <c:v>285</c:v>
                </c:pt>
                <c:pt idx="58">
                  <c:v>290</c:v>
                </c:pt>
                <c:pt idx="59">
                  <c:v>295</c:v>
                </c:pt>
                <c:pt idx="60">
                  <c:v>300</c:v>
                </c:pt>
                <c:pt idx="61">
                  <c:v>305</c:v>
                </c:pt>
                <c:pt idx="62">
                  <c:v>310</c:v>
                </c:pt>
                <c:pt idx="63">
                  <c:v>315</c:v>
                </c:pt>
                <c:pt idx="64">
                  <c:v>320</c:v>
                </c:pt>
                <c:pt idx="65">
                  <c:v>325</c:v>
                </c:pt>
                <c:pt idx="66">
                  <c:v>330</c:v>
                </c:pt>
                <c:pt idx="67">
                  <c:v>335</c:v>
                </c:pt>
                <c:pt idx="68">
                  <c:v>340</c:v>
                </c:pt>
                <c:pt idx="69">
                  <c:v>345</c:v>
                </c:pt>
                <c:pt idx="70">
                  <c:v>350</c:v>
                </c:pt>
                <c:pt idx="71">
                  <c:v>355</c:v>
                </c:pt>
                <c:pt idx="72">
                  <c:v>360</c:v>
                </c:pt>
                <c:pt idx="73">
                  <c:v>365</c:v>
                </c:pt>
                <c:pt idx="74">
                  <c:v>370</c:v>
                </c:pt>
                <c:pt idx="75">
                  <c:v>375</c:v>
                </c:pt>
                <c:pt idx="76">
                  <c:v>380</c:v>
                </c:pt>
                <c:pt idx="77">
                  <c:v>385</c:v>
                </c:pt>
                <c:pt idx="78">
                  <c:v>390</c:v>
                </c:pt>
                <c:pt idx="79">
                  <c:v>395</c:v>
                </c:pt>
                <c:pt idx="80">
                  <c:v>400</c:v>
                </c:pt>
                <c:pt idx="81">
                  <c:v>405</c:v>
                </c:pt>
                <c:pt idx="82">
                  <c:v>410</c:v>
                </c:pt>
                <c:pt idx="83">
                  <c:v>415</c:v>
                </c:pt>
                <c:pt idx="84">
                  <c:v>420</c:v>
                </c:pt>
                <c:pt idx="85">
                  <c:v>425</c:v>
                </c:pt>
                <c:pt idx="86">
                  <c:v>430</c:v>
                </c:pt>
                <c:pt idx="87">
                  <c:v>435</c:v>
                </c:pt>
                <c:pt idx="88">
                  <c:v>440</c:v>
                </c:pt>
                <c:pt idx="89">
                  <c:v>445</c:v>
                </c:pt>
                <c:pt idx="90">
                  <c:v>450</c:v>
                </c:pt>
                <c:pt idx="91">
                  <c:v>455</c:v>
                </c:pt>
                <c:pt idx="92">
                  <c:v>460</c:v>
                </c:pt>
                <c:pt idx="93">
                  <c:v>465</c:v>
                </c:pt>
                <c:pt idx="94">
                  <c:v>470</c:v>
                </c:pt>
                <c:pt idx="95">
                  <c:v>475</c:v>
                </c:pt>
                <c:pt idx="96">
                  <c:v>480</c:v>
                </c:pt>
                <c:pt idx="97">
                  <c:v>485</c:v>
                </c:pt>
                <c:pt idx="98">
                  <c:v>490</c:v>
                </c:pt>
                <c:pt idx="99">
                  <c:v>495</c:v>
                </c:pt>
                <c:pt idx="100">
                  <c:v>500</c:v>
                </c:pt>
                <c:pt idx="101">
                  <c:v>505</c:v>
                </c:pt>
                <c:pt idx="102">
                  <c:v>510</c:v>
                </c:pt>
                <c:pt idx="103">
                  <c:v>515</c:v>
                </c:pt>
                <c:pt idx="104">
                  <c:v>520</c:v>
                </c:pt>
                <c:pt idx="105">
                  <c:v>525</c:v>
                </c:pt>
                <c:pt idx="106">
                  <c:v>530</c:v>
                </c:pt>
                <c:pt idx="107">
                  <c:v>535</c:v>
                </c:pt>
                <c:pt idx="108">
                  <c:v>540</c:v>
                </c:pt>
                <c:pt idx="109">
                  <c:v>545</c:v>
                </c:pt>
                <c:pt idx="110">
                  <c:v>550</c:v>
                </c:pt>
                <c:pt idx="111">
                  <c:v>555</c:v>
                </c:pt>
                <c:pt idx="112">
                  <c:v>560</c:v>
                </c:pt>
                <c:pt idx="113">
                  <c:v>565</c:v>
                </c:pt>
                <c:pt idx="114">
                  <c:v>570</c:v>
                </c:pt>
                <c:pt idx="115">
                  <c:v>575</c:v>
                </c:pt>
                <c:pt idx="116">
                  <c:v>580</c:v>
                </c:pt>
                <c:pt idx="117">
                  <c:v>585</c:v>
                </c:pt>
                <c:pt idx="118">
                  <c:v>590</c:v>
                </c:pt>
                <c:pt idx="119">
                  <c:v>595</c:v>
                </c:pt>
                <c:pt idx="120">
                  <c:v>600</c:v>
                </c:pt>
                <c:pt idx="121">
                  <c:v>605</c:v>
                </c:pt>
                <c:pt idx="122">
                  <c:v>610</c:v>
                </c:pt>
                <c:pt idx="123">
                  <c:v>615</c:v>
                </c:pt>
                <c:pt idx="124">
                  <c:v>620</c:v>
                </c:pt>
                <c:pt idx="125">
                  <c:v>625</c:v>
                </c:pt>
                <c:pt idx="126">
                  <c:v>630</c:v>
                </c:pt>
                <c:pt idx="127">
                  <c:v>635</c:v>
                </c:pt>
                <c:pt idx="128">
                  <c:v>640</c:v>
                </c:pt>
                <c:pt idx="129">
                  <c:v>645</c:v>
                </c:pt>
                <c:pt idx="130">
                  <c:v>650</c:v>
                </c:pt>
                <c:pt idx="131">
                  <c:v>655</c:v>
                </c:pt>
                <c:pt idx="132">
                  <c:v>660</c:v>
                </c:pt>
                <c:pt idx="133">
                  <c:v>665</c:v>
                </c:pt>
                <c:pt idx="134">
                  <c:v>670</c:v>
                </c:pt>
                <c:pt idx="135">
                  <c:v>675</c:v>
                </c:pt>
                <c:pt idx="136">
                  <c:v>680</c:v>
                </c:pt>
                <c:pt idx="137">
                  <c:v>685</c:v>
                </c:pt>
                <c:pt idx="138">
                  <c:v>690</c:v>
                </c:pt>
                <c:pt idx="139">
                  <c:v>695</c:v>
                </c:pt>
                <c:pt idx="140">
                  <c:v>700</c:v>
                </c:pt>
                <c:pt idx="141">
                  <c:v>705</c:v>
                </c:pt>
                <c:pt idx="142">
                  <c:v>710</c:v>
                </c:pt>
                <c:pt idx="143">
                  <c:v>715</c:v>
                </c:pt>
                <c:pt idx="144">
                  <c:v>720</c:v>
                </c:pt>
                <c:pt idx="145">
                  <c:v>725</c:v>
                </c:pt>
                <c:pt idx="146">
                  <c:v>730</c:v>
                </c:pt>
                <c:pt idx="147">
                  <c:v>735</c:v>
                </c:pt>
                <c:pt idx="148">
                  <c:v>740</c:v>
                </c:pt>
                <c:pt idx="149">
                  <c:v>745</c:v>
                </c:pt>
                <c:pt idx="150">
                  <c:v>750</c:v>
                </c:pt>
                <c:pt idx="151">
                  <c:v>755</c:v>
                </c:pt>
                <c:pt idx="152">
                  <c:v>760</c:v>
                </c:pt>
                <c:pt idx="153">
                  <c:v>765</c:v>
                </c:pt>
                <c:pt idx="154">
                  <c:v>770</c:v>
                </c:pt>
                <c:pt idx="155">
                  <c:v>775</c:v>
                </c:pt>
                <c:pt idx="156">
                  <c:v>780</c:v>
                </c:pt>
                <c:pt idx="157">
                  <c:v>785</c:v>
                </c:pt>
                <c:pt idx="158">
                  <c:v>790</c:v>
                </c:pt>
                <c:pt idx="159">
                  <c:v>795</c:v>
                </c:pt>
                <c:pt idx="160">
                  <c:v>800</c:v>
                </c:pt>
                <c:pt idx="161">
                  <c:v>805</c:v>
                </c:pt>
                <c:pt idx="162">
                  <c:v>810</c:v>
                </c:pt>
                <c:pt idx="163">
                  <c:v>815</c:v>
                </c:pt>
                <c:pt idx="164">
                  <c:v>820</c:v>
                </c:pt>
                <c:pt idx="165">
                  <c:v>825</c:v>
                </c:pt>
                <c:pt idx="166">
                  <c:v>830</c:v>
                </c:pt>
                <c:pt idx="167">
                  <c:v>835</c:v>
                </c:pt>
                <c:pt idx="168">
                  <c:v>840</c:v>
                </c:pt>
                <c:pt idx="169">
                  <c:v>845</c:v>
                </c:pt>
                <c:pt idx="170">
                  <c:v>850</c:v>
                </c:pt>
                <c:pt idx="171">
                  <c:v>855</c:v>
                </c:pt>
                <c:pt idx="172">
                  <c:v>860</c:v>
                </c:pt>
                <c:pt idx="173">
                  <c:v>865</c:v>
                </c:pt>
                <c:pt idx="174">
                  <c:v>870</c:v>
                </c:pt>
                <c:pt idx="175">
                  <c:v>875</c:v>
                </c:pt>
                <c:pt idx="176">
                  <c:v>880</c:v>
                </c:pt>
                <c:pt idx="177">
                  <c:v>885</c:v>
                </c:pt>
                <c:pt idx="178">
                  <c:v>890</c:v>
                </c:pt>
                <c:pt idx="179">
                  <c:v>895</c:v>
                </c:pt>
                <c:pt idx="180">
                  <c:v>900</c:v>
                </c:pt>
                <c:pt idx="181">
                  <c:v>905</c:v>
                </c:pt>
                <c:pt idx="182">
                  <c:v>910</c:v>
                </c:pt>
                <c:pt idx="183">
                  <c:v>915</c:v>
                </c:pt>
                <c:pt idx="184">
                  <c:v>920</c:v>
                </c:pt>
                <c:pt idx="185">
                  <c:v>925</c:v>
                </c:pt>
                <c:pt idx="186">
                  <c:v>930</c:v>
                </c:pt>
                <c:pt idx="187">
                  <c:v>935</c:v>
                </c:pt>
                <c:pt idx="188">
                  <c:v>940</c:v>
                </c:pt>
                <c:pt idx="189">
                  <c:v>945</c:v>
                </c:pt>
                <c:pt idx="190">
                  <c:v>950</c:v>
                </c:pt>
                <c:pt idx="191">
                  <c:v>955</c:v>
                </c:pt>
                <c:pt idx="192">
                  <c:v>960</c:v>
                </c:pt>
                <c:pt idx="193">
                  <c:v>965</c:v>
                </c:pt>
                <c:pt idx="194">
                  <c:v>970</c:v>
                </c:pt>
                <c:pt idx="195">
                  <c:v>975</c:v>
                </c:pt>
                <c:pt idx="196">
                  <c:v>980</c:v>
                </c:pt>
                <c:pt idx="197">
                  <c:v>985</c:v>
                </c:pt>
                <c:pt idx="198">
                  <c:v>990</c:v>
                </c:pt>
                <c:pt idx="199">
                  <c:v>995</c:v>
                </c:pt>
                <c:pt idx="200">
                  <c:v>1000</c:v>
                </c:pt>
                <c:pt idx="201">
                  <c:v>1005</c:v>
                </c:pt>
                <c:pt idx="202">
                  <c:v>1010</c:v>
                </c:pt>
                <c:pt idx="203">
                  <c:v>1015</c:v>
                </c:pt>
                <c:pt idx="204">
                  <c:v>1020</c:v>
                </c:pt>
                <c:pt idx="205">
                  <c:v>1025</c:v>
                </c:pt>
                <c:pt idx="206">
                  <c:v>1030</c:v>
                </c:pt>
                <c:pt idx="207">
                  <c:v>1035</c:v>
                </c:pt>
                <c:pt idx="208">
                  <c:v>1040</c:v>
                </c:pt>
                <c:pt idx="209">
                  <c:v>1045</c:v>
                </c:pt>
                <c:pt idx="210">
                  <c:v>1050</c:v>
                </c:pt>
                <c:pt idx="211">
                  <c:v>1055</c:v>
                </c:pt>
                <c:pt idx="212">
                  <c:v>1060</c:v>
                </c:pt>
                <c:pt idx="213">
                  <c:v>1065</c:v>
                </c:pt>
                <c:pt idx="214">
                  <c:v>1070</c:v>
                </c:pt>
                <c:pt idx="215">
                  <c:v>1075</c:v>
                </c:pt>
                <c:pt idx="216">
                  <c:v>1080</c:v>
                </c:pt>
                <c:pt idx="217">
                  <c:v>1085</c:v>
                </c:pt>
                <c:pt idx="218">
                  <c:v>1090</c:v>
                </c:pt>
                <c:pt idx="219">
                  <c:v>1095</c:v>
                </c:pt>
                <c:pt idx="220">
                  <c:v>1100</c:v>
                </c:pt>
                <c:pt idx="221">
                  <c:v>1105</c:v>
                </c:pt>
                <c:pt idx="222">
                  <c:v>1110</c:v>
                </c:pt>
                <c:pt idx="223">
                  <c:v>1115</c:v>
                </c:pt>
                <c:pt idx="224">
                  <c:v>1120</c:v>
                </c:pt>
                <c:pt idx="225">
                  <c:v>1125</c:v>
                </c:pt>
                <c:pt idx="226">
                  <c:v>1130</c:v>
                </c:pt>
                <c:pt idx="227">
                  <c:v>1135</c:v>
                </c:pt>
                <c:pt idx="228">
                  <c:v>1140</c:v>
                </c:pt>
                <c:pt idx="229">
                  <c:v>1145</c:v>
                </c:pt>
                <c:pt idx="230">
                  <c:v>1150</c:v>
                </c:pt>
                <c:pt idx="231">
                  <c:v>1155</c:v>
                </c:pt>
                <c:pt idx="232">
                  <c:v>1160</c:v>
                </c:pt>
                <c:pt idx="233">
                  <c:v>1165</c:v>
                </c:pt>
                <c:pt idx="234">
                  <c:v>1170</c:v>
                </c:pt>
                <c:pt idx="235">
                  <c:v>1175</c:v>
                </c:pt>
                <c:pt idx="236">
                  <c:v>1180</c:v>
                </c:pt>
                <c:pt idx="237">
                  <c:v>1185</c:v>
                </c:pt>
                <c:pt idx="238">
                  <c:v>1190</c:v>
                </c:pt>
                <c:pt idx="239">
                  <c:v>1195</c:v>
                </c:pt>
                <c:pt idx="240">
                  <c:v>1200</c:v>
                </c:pt>
                <c:pt idx="241">
                  <c:v>1205</c:v>
                </c:pt>
                <c:pt idx="242">
                  <c:v>1210</c:v>
                </c:pt>
                <c:pt idx="243">
                  <c:v>1215</c:v>
                </c:pt>
                <c:pt idx="244">
                  <c:v>1220</c:v>
                </c:pt>
                <c:pt idx="245">
                  <c:v>1225</c:v>
                </c:pt>
                <c:pt idx="246">
                  <c:v>1230</c:v>
                </c:pt>
                <c:pt idx="247">
                  <c:v>1235</c:v>
                </c:pt>
                <c:pt idx="248">
                  <c:v>1240</c:v>
                </c:pt>
                <c:pt idx="249">
                  <c:v>1245</c:v>
                </c:pt>
                <c:pt idx="250">
                  <c:v>1250</c:v>
                </c:pt>
                <c:pt idx="251">
                  <c:v>1255</c:v>
                </c:pt>
                <c:pt idx="252">
                  <c:v>1260</c:v>
                </c:pt>
                <c:pt idx="253">
                  <c:v>1265</c:v>
                </c:pt>
                <c:pt idx="254">
                  <c:v>1270</c:v>
                </c:pt>
                <c:pt idx="255">
                  <c:v>1275</c:v>
                </c:pt>
                <c:pt idx="256">
                  <c:v>1280</c:v>
                </c:pt>
                <c:pt idx="257">
                  <c:v>1285</c:v>
                </c:pt>
                <c:pt idx="258">
                  <c:v>1290</c:v>
                </c:pt>
                <c:pt idx="259">
                  <c:v>1295</c:v>
                </c:pt>
                <c:pt idx="260">
                  <c:v>1300</c:v>
                </c:pt>
                <c:pt idx="261">
                  <c:v>1305</c:v>
                </c:pt>
                <c:pt idx="262">
                  <c:v>1310</c:v>
                </c:pt>
                <c:pt idx="263">
                  <c:v>1315</c:v>
                </c:pt>
                <c:pt idx="264">
                  <c:v>1320</c:v>
                </c:pt>
                <c:pt idx="265">
                  <c:v>1325</c:v>
                </c:pt>
                <c:pt idx="266">
                  <c:v>1330</c:v>
                </c:pt>
                <c:pt idx="267">
                  <c:v>1335</c:v>
                </c:pt>
                <c:pt idx="268">
                  <c:v>1340</c:v>
                </c:pt>
                <c:pt idx="269">
                  <c:v>1345</c:v>
                </c:pt>
                <c:pt idx="270">
                  <c:v>1350</c:v>
                </c:pt>
                <c:pt idx="271">
                  <c:v>1355</c:v>
                </c:pt>
                <c:pt idx="272">
                  <c:v>1360</c:v>
                </c:pt>
                <c:pt idx="273">
                  <c:v>1365</c:v>
                </c:pt>
                <c:pt idx="274">
                  <c:v>1370</c:v>
                </c:pt>
                <c:pt idx="275">
                  <c:v>1375</c:v>
                </c:pt>
                <c:pt idx="276">
                  <c:v>1380</c:v>
                </c:pt>
                <c:pt idx="277">
                  <c:v>1385</c:v>
                </c:pt>
                <c:pt idx="278">
                  <c:v>1390</c:v>
                </c:pt>
                <c:pt idx="279">
                  <c:v>1395</c:v>
                </c:pt>
                <c:pt idx="280">
                  <c:v>1400</c:v>
                </c:pt>
                <c:pt idx="281">
                  <c:v>1405</c:v>
                </c:pt>
                <c:pt idx="282">
                  <c:v>1410</c:v>
                </c:pt>
                <c:pt idx="283">
                  <c:v>1415</c:v>
                </c:pt>
                <c:pt idx="284">
                  <c:v>1420</c:v>
                </c:pt>
                <c:pt idx="285">
                  <c:v>1425</c:v>
                </c:pt>
                <c:pt idx="286">
                  <c:v>1430</c:v>
                </c:pt>
                <c:pt idx="287">
                  <c:v>1435</c:v>
                </c:pt>
                <c:pt idx="288">
                  <c:v>1440</c:v>
                </c:pt>
                <c:pt idx="289">
                  <c:v>1445</c:v>
                </c:pt>
                <c:pt idx="290">
                  <c:v>1450</c:v>
                </c:pt>
                <c:pt idx="291">
                  <c:v>1455</c:v>
                </c:pt>
                <c:pt idx="292">
                  <c:v>1460</c:v>
                </c:pt>
                <c:pt idx="293">
                  <c:v>1465</c:v>
                </c:pt>
                <c:pt idx="294">
                  <c:v>1470</c:v>
                </c:pt>
                <c:pt idx="295">
                  <c:v>1475</c:v>
                </c:pt>
                <c:pt idx="296">
                  <c:v>1480</c:v>
                </c:pt>
                <c:pt idx="297">
                  <c:v>1485</c:v>
                </c:pt>
                <c:pt idx="298">
                  <c:v>1490</c:v>
                </c:pt>
                <c:pt idx="299">
                  <c:v>1495</c:v>
                </c:pt>
                <c:pt idx="300">
                  <c:v>1500</c:v>
                </c:pt>
                <c:pt idx="301">
                  <c:v>1505</c:v>
                </c:pt>
                <c:pt idx="302">
                  <c:v>1510</c:v>
                </c:pt>
                <c:pt idx="303">
                  <c:v>1515</c:v>
                </c:pt>
                <c:pt idx="304">
                  <c:v>1520</c:v>
                </c:pt>
                <c:pt idx="305">
                  <c:v>1525</c:v>
                </c:pt>
                <c:pt idx="306">
                  <c:v>1530</c:v>
                </c:pt>
                <c:pt idx="307">
                  <c:v>1535</c:v>
                </c:pt>
                <c:pt idx="308">
                  <c:v>1540</c:v>
                </c:pt>
                <c:pt idx="309">
                  <c:v>1545</c:v>
                </c:pt>
                <c:pt idx="310">
                  <c:v>1550</c:v>
                </c:pt>
                <c:pt idx="311">
                  <c:v>1555</c:v>
                </c:pt>
                <c:pt idx="312">
                  <c:v>1560</c:v>
                </c:pt>
                <c:pt idx="313">
                  <c:v>1565</c:v>
                </c:pt>
                <c:pt idx="314">
                  <c:v>1570</c:v>
                </c:pt>
                <c:pt idx="315">
                  <c:v>1575</c:v>
                </c:pt>
                <c:pt idx="316">
                  <c:v>1580</c:v>
                </c:pt>
                <c:pt idx="317">
                  <c:v>1585</c:v>
                </c:pt>
                <c:pt idx="318">
                  <c:v>1590</c:v>
                </c:pt>
                <c:pt idx="319">
                  <c:v>1595</c:v>
                </c:pt>
                <c:pt idx="320">
                  <c:v>1600</c:v>
                </c:pt>
                <c:pt idx="321">
                  <c:v>1605</c:v>
                </c:pt>
                <c:pt idx="322">
                  <c:v>1610</c:v>
                </c:pt>
                <c:pt idx="323">
                  <c:v>1615</c:v>
                </c:pt>
                <c:pt idx="324">
                  <c:v>1620</c:v>
                </c:pt>
                <c:pt idx="325">
                  <c:v>1625</c:v>
                </c:pt>
                <c:pt idx="326">
                  <c:v>1630</c:v>
                </c:pt>
                <c:pt idx="327">
                  <c:v>1635</c:v>
                </c:pt>
                <c:pt idx="328">
                  <c:v>1640</c:v>
                </c:pt>
                <c:pt idx="329">
                  <c:v>1645</c:v>
                </c:pt>
                <c:pt idx="330">
                  <c:v>1650</c:v>
                </c:pt>
                <c:pt idx="331">
                  <c:v>1655</c:v>
                </c:pt>
                <c:pt idx="332">
                  <c:v>1660</c:v>
                </c:pt>
                <c:pt idx="333">
                  <c:v>1665</c:v>
                </c:pt>
                <c:pt idx="334">
                  <c:v>1670</c:v>
                </c:pt>
                <c:pt idx="335">
                  <c:v>1675</c:v>
                </c:pt>
                <c:pt idx="336">
                  <c:v>1680</c:v>
                </c:pt>
                <c:pt idx="337">
                  <c:v>1685</c:v>
                </c:pt>
                <c:pt idx="338">
                  <c:v>1690</c:v>
                </c:pt>
                <c:pt idx="339">
                  <c:v>1695</c:v>
                </c:pt>
                <c:pt idx="340">
                  <c:v>1700</c:v>
                </c:pt>
                <c:pt idx="341">
                  <c:v>1705</c:v>
                </c:pt>
                <c:pt idx="342">
                  <c:v>1710</c:v>
                </c:pt>
                <c:pt idx="343">
                  <c:v>1715</c:v>
                </c:pt>
                <c:pt idx="344">
                  <c:v>1720</c:v>
                </c:pt>
                <c:pt idx="345">
                  <c:v>1725</c:v>
                </c:pt>
                <c:pt idx="346">
                  <c:v>1730</c:v>
                </c:pt>
                <c:pt idx="347">
                  <c:v>1735</c:v>
                </c:pt>
                <c:pt idx="348">
                  <c:v>1740</c:v>
                </c:pt>
                <c:pt idx="349">
                  <c:v>1745</c:v>
                </c:pt>
                <c:pt idx="350">
                  <c:v>1750</c:v>
                </c:pt>
                <c:pt idx="351">
                  <c:v>1755</c:v>
                </c:pt>
                <c:pt idx="352">
                  <c:v>1760</c:v>
                </c:pt>
                <c:pt idx="353">
                  <c:v>1765</c:v>
                </c:pt>
                <c:pt idx="354">
                  <c:v>1770</c:v>
                </c:pt>
                <c:pt idx="355">
                  <c:v>1775</c:v>
                </c:pt>
                <c:pt idx="356">
                  <c:v>1780</c:v>
                </c:pt>
                <c:pt idx="357">
                  <c:v>1785</c:v>
                </c:pt>
                <c:pt idx="358">
                  <c:v>1790</c:v>
                </c:pt>
                <c:pt idx="359">
                  <c:v>1795</c:v>
                </c:pt>
                <c:pt idx="360">
                  <c:v>1800</c:v>
                </c:pt>
                <c:pt idx="361">
                  <c:v>1805</c:v>
                </c:pt>
                <c:pt idx="362">
                  <c:v>1810</c:v>
                </c:pt>
                <c:pt idx="363">
                  <c:v>1815</c:v>
                </c:pt>
                <c:pt idx="364">
                  <c:v>1820</c:v>
                </c:pt>
                <c:pt idx="365">
                  <c:v>1825</c:v>
                </c:pt>
                <c:pt idx="366">
                  <c:v>1830</c:v>
                </c:pt>
                <c:pt idx="367">
                  <c:v>1835</c:v>
                </c:pt>
                <c:pt idx="368">
                  <c:v>1840</c:v>
                </c:pt>
                <c:pt idx="369">
                  <c:v>1845</c:v>
                </c:pt>
                <c:pt idx="370">
                  <c:v>1850</c:v>
                </c:pt>
                <c:pt idx="371">
                  <c:v>1855</c:v>
                </c:pt>
                <c:pt idx="372">
                  <c:v>1860</c:v>
                </c:pt>
                <c:pt idx="373">
                  <c:v>1865</c:v>
                </c:pt>
                <c:pt idx="374">
                  <c:v>1870</c:v>
                </c:pt>
                <c:pt idx="375">
                  <c:v>1875</c:v>
                </c:pt>
                <c:pt idx="376">
                  <c:v>1880</c:v>
                </c:pt>
                <c:pt idx="377">
                  <c:v>1885</c:v>
                </c:pt>
                <c:pt idx="378">
                  <c:v>1890</c:v>
                </c:pt>
                <c:pt idx="379">
                  <c:v>1895</c:v>
                </c:pt>
                <c:pt idx="380">
                  <c:v>1900</c:v>
                </c:pt>
                <c:pt idx="381">
                  <c:v>1905</c:v>
                </c:pt>
                <c:pt idx="382">
                  <c:v>1910</c:v>
                </c:pt>
                <c:pt idx="383">
                  <c:v>1915</c:v>
                </c:pt>
                <c:pt idx="384">
                  <c:v>1920</c:v>
                </c:pt>
                <c:pt idx="385">
                  <c:v>1925</c:v>
                </c:pt>
                <c:pt idx="386">
                  <c:v>1930</c:v>
                </c:pt>
                <c:pt idx="387">
                  <c:v>1935</c:v>
                </c:pt>
                <c:pt idx="388">
                  <c:v>1940</c:v>
                </c:pt>
                <c:pt idx="389">
                  <c:v>1945</c:v>
                </c:pt>
                <c:pt idx="390">
                  <c:v>1950</c:v>
                </c:pt>
                <c:pt idx="391">
                  <c:v>1955</c:v>
                </c:pt>
                <c:pt idx="392">
                  <c:v>1960</c:v>
                </c:pt>
                <c:pt idx="393">
                  <c:v>1965</c:v>
                </c:pt>
                <c:pt idx="394">
                  <c:v>1970</c:v>
                </c:pt>
                <c:pt idx="395">
                  <c:v>1975</c:v>
                </c:pt>
                <c:pt idx="396">
                  <c:v>1980</c:v>
                </c:pt>
                <c:pt idx="397">
                  <c:v>1985</c:v>
                </c:pt>
                <c:pt idx="398">
                  <c:v>1990</c:v>
                </c:pt>
                <c:pt idx="399">
                  <c:v>1995</c:v>
                </c:pt>
                <c:pt idx="400">
                  <c:v>2000</c:v>
                </c:pt>
                <c:pt idx="401">
                  <c:v>2005</c:v>
                </c:pt>
                <c:pt idx="402">
                  <c:v>2010</c:v>
                </c:pt>
                <c:pt idx="403">
                  <c:v>2015</c:v>
                </c:pt>
                <c:pt idx="404">
                  <c:v>2020</c:v>
                </c:pt>
                <c:pt idx="405">
                  <c:v>2025</c:v>
                </c:pt>
                <c:pt idx="406">
                  <c:v>2030</c:v>
                </c:pt>
                <c:pt idx="407">
                  <c:v>2035</c:v>
                </c:pt>
                <c:pt idx="408">
                  <c:v>2040</c:v>
                </c:pt>
                <c:pt idx="409">
                  <c:v>2045</c:v>
                </c:pt>
                <c:pt idx="410">
                  <c:v>2050</c:v>
                </c:pt>
                <c:pt idx="411">
                  <c:v>2055</c:v>
                </c:pt>
                <c:pt idx="412">
                  <c:v>2060</c:v>
                </c:pt>
                <c:pt idx="413">
                  <c:v>2065</c:v>
                </c:pt>
                <c:pt idx="414">
                  <c:v>2070</c:v>
                </c:pt>
                <c:pt idx="415">
                  <c:v>2075</c:v>
                </c:pt>
                <c:pt idx="416">
                  <c:v>2080</c:v>
                </c:pt>
                <c:pt idx="417">
                  <c:v>2085</c:v>
                </c:pt>
                <c:pt idx="418">
                  <c:v>2090</c:v>
                </c:pt>
                <c:pt idx="419">
                  <c:v>2095</c:v>
                </c:pt>
                <c:pt idx="420">
                  <c:v>2100</c:v>
                </c:pt>
                <c:pt idx="421">
                  <c:v>2105</c:v>
                </c:pt>
                <c:pt idx="422">
                  <c:v>2110</c:v>
                </c:pt>
                <c:pt idx="423">
                  <c:v>2115</c:v>
                </c:pt>
                <c:pt idx="424">
                  <c:v>2120</c:v>
                </c:pt>
                <c:pt idx="425">
                  <c:v>2125</c:v>
                </c:pt>
                <c:pt idx="426">
                  <c:v>2130</c:v>
                </c:pt>
                <c:pt idx="427">
                  <c:v>2135</c:v>
                </c:pt>
                <c:pt idx="428">
                  <c:v>2140</c:v>
                </c:pt>
                <c:pt idx="429">
                  <c:v>2145</c:v>
                </c:pt>
                <c:pt idx="430">
                  <c:v>2150</c:v>
                </c:pt>
                <c:pt idx="431">
                  <c:v>2155</c:v>
                </c:pt>
                <c:pt idx="432">
                  <c:v>2160</c:v>
                </c:pt>
                <c:pt idx="433">
                  <c:v>2165</c:v>
                </c:pt>
                <c:pt idx="434">
                  <c:v>2170</c:v>
                </c:pt>
                <c:pt idx="435">
                  <c:v>2175</c:v>
                </c:pt>
                <c:pt idx="436">
                  <c:v>2180</c:v>
                </c:pt>
                <c:pt idx="437">
                  <c:v>2185</c:v>
                </c:pt>
                <c:pt idx="438">
                  <c:v>2190</c:v>
                </c:pt>
                <c:pt idx="439">
                  <c:v>2195</c:v>
                </c:pt>
                <c:pt idx="440">
                  <c:v>2200</c:v>
                </c:pt>
                <c:pt idx="441">
                  <c:v>2205</c:v>
                </c:pt>
                <c:pt idx="442">
                  <c:v>2210</c:v>
                </c:pt>
                <c:pt idx="443">
                  <c:v>2215</c:v>
                </c:pt>
                <c:pt idx="444">
                  <c:v>2220</c:v>
                </c:pt>
                <c:pt idx="445">
                  <c:v>2225</c:v>
                </c:pt>
                <c:pt idx="446">
                  <c:v>2230</c:v>
                </c:pt>
                <c:pt idx="447">
                  <c:v>2235</c:v>
                </c:pt>
                <c:pt idx="448">
                  <c:v>2240</c:v>
                </c:pt>
                <c:pt idx="449">
                  <c:v>2245</c:v>
                </c:pt>
                <c:pt idx="450">
                  <c:v>2250</c:v>
                </c:pt>
                <c:pt idx="451">
                  <c:v>2255</c:v>
                </c:pt>
                <c:pt idx="452">
                  <c:v>2260</c:v>
                </c:pt>
                <c:pt idx="453">
                  <c:v>2265</c:v>
                </c:pt>
                <c:pt idx="454">
                  <c:v>2270</c:v>
                </c:pt>
                <c:pt idx="455">
                  <c:v>2275</c:v>
                </c:pt>
                <c:pt idx="456">
                  <c:v>2280</c:v>
                </c:pt>
                <c:pt idx="457">
                  <c:v>2285</c:v>
                </c:pt>
                <c:pt idx="458">
                  <c:v>2290</c:v>
                </c:pt>
                <c:pt idx="459">
                  <c:v>2295</c:v>
                </c:pt>
                <c:pt idx="460">
                  <c:v>2300</c:v>
                </c:pt>
                <c:pt idx="461">
                  <c:v>2305</c:v>
                </c:pt>
                <c:pt idx="462">
                  <c:v>2310</c:v>
                </c:pt>
                <c:pt idx="463">
                  <c:v>2315</c:v>
                </c:pt>
                <c:pt idx="464">
                  <c:v>2320</c:v>
                </c:pt>
                <c:pt idx="465">
                  <c:v>2325</c:v>
                </c:pt>
                <c:pt idx="466">
                  <c:v>2330</c:v>
                </c:pt>
                <c:pt idx="467">
                  <c:v>2335</c:v>
                </c:pt>
                <c:pt idx="468">
                  <c:v>2340</c:v>
                </c:pt>
                <c:pt idx="469">
                  <c:v>2345</c:v>
                </c:pt>
                <c:pt idx="470">
                  <c:v>2350</c:v>
                </c:pt>
                <c:pt idx="471">
                  <c:v>2355</c:v>
                </c:pt>
                <c:pt idx="472">
                  <c:v>2360</c:v>
                </c:pt>
                <c:pt idx="473">
                  <c:v>2365</c:v>
                </c:pt>
                <c:pt idx="474">
                  <c:v>2370</c:v>
                </c:pt>
                <c:pt idx="475">
                  <c:v>2375</c:v>
                </c:pt>
                <c:pt idx="476">
                  <c:v>2380</c:v>
                </c:pt>
                <c:pt idx="477">
                  <c:v>2385</c:v>
                </c:pt>
                <c:pt idx="478">
                  <c:v>2390</c:v>
                </c:pt>
                <c:pt idx="479">
                  <c:v>2395</c:v>
                </c:pt>
                <c:pt idx="480">
                  <c:v>2400</c:v>
                </c:pt>
                <c:pt idx="481">
                  <c:v>2405</c:v>
                </c:pt>
                <c:pt idx="482">
                  <c:v>2410</c:v>
                </c:pt>
                <c:pt idx="483">
                  <c:v>2415</c:v>
                </c:pt>
                <c:pt idx="484">
                  <c:v>2420</c:v>
                </c:pt>
                <c:pt idx="485">
                  <c:v>2425</c:v>
                </c:pt>
                <c:pt idx="486">
                  <c:v>2430</c:v>
                </c:pt>
                <c:pt idx="487">
                  <c:v>2435</c:v>
                </c:pt>
                <c:pt idx="488">
                  <c:v>2440</c:v>
                </c:pt>
                <c:pt idx="489">
                  <c:v>2445</c:v>
                </c:pt>
                <c:pt idx="490">
                  <c:v>2450</c:v>
                </c:pt>
                <c:pt idx="491">
                  <c:v>2455</c:v>
                </c:pt>
                <c:pt idx="492">
                  <c:v>2460</c:v>
                </c:pt>
                <c:pt idx="493">
                  <c:v>2465</c:v>
                </c:pt>
                <c:pt idx="494">
                  <c:v>2470</c:v>
                </c:pt>
                <c:pt idx="495">
                  <c:v>2475</c:v>
                </c:pt>
                <c:pt idx="496">
                  <c:v>2480</c:v>
                </c:pt>
                <c:pt idx="497">
                  <c:v>2485</c:v>
                </c:pt>
                <c:pt idx="498">
                  <c:v>2490</c:v>
                </c:pt>
                <c:pt idx="499">
                  <c:v>2495</c:v>
                </c:pt>
                <c:pt idx="500">
                  <c:v>2500</c:v>
                </c:pt>
                <c:pt idx="501">
                  <c:v>2505</c:v>
                </c:pt>
                <c:pt idx="502">
                  <c:v>2510</c:v>
                </c:pt>
                <c:pt idx="503">
                  <c:v>2515</c:v>
                </c:pt>
                <c:pt idx="504">
                  <c:v>2520</c:v>
                </c:pt>
                <c:pt idx="505">
                  <c:v>2525</c:v>
                </c:pt>
                <c:pt idx="506">
                  <c:v>2530</c:v>
                </c:pt>
                <c:pt idx="507">
                  <c:v>2535</c:v>
                </c:pt>
                <c:pt idx="508">
                  <c:v>2540</c:v>
                </c:pt>
                <c:pt idx="509">
                  <c:v>2545</c:v>
                </c:pt>
                <c:pt idx="510">
                  <c:v>2550</c:v>
                </c:pt>
                <c:pt idx="511">
                  <c:v>2555</c:v>
                </c:pt>
                <c:pt idx="512">
                  <c:v>2560</c:v>
                </c:pt>
                <c:pt idx="513">
                  <c:v>2565</c:v>
                </c:pt>
                <c:pt idx="514">
                  <c:v>2570</c:v>
                </c:pt>
                <c:pt idx="515">
                  <c:v>2575</c:v>
                </c:pt>
                <c:pt idx="516">
                  <c:v>2580</c:v>
                </c:pt>
                <c:pt idx="517">
                  <c:v>2585</c:v>
                </c:pt>
                <c:pt idx="518">
                  <c:v>2590</c:v>
                </c:pt>
                <c:pt idx="519">
                  <c:v>2595</c:v>
                </c:pt>
                <c:pt idx="520">
                  <c:v>2600</c:v>
                </c:pt>
                <c:pt idx="521">
                  <c:v>2605</c:v>
                </c:pt>
                <c:pt idx="522">
                  <c:v>2610</c:v>
                </c:pt>
                <c:pt idx="523">
                  <c:v>2615</c:v>
                </c:pt>
                <c:pt idx="524">
                  <c:v>2620</c:v>
                </c:pt>
                <c:pt idx="525">
                  <c:v>2625</c:v>
                </c:pt>
                <c:pt idx="526">
                  <c:v>2630</c:v>
                </c:pt>
                <c:pt idx="527">
                  <c:v>2635</c:v>
                </c:pt>
                <c:pt idx="528">
                  <c:v>2640</c:v>
                </c:pt>
                <c:pt idx="529">
                  <c:v>2645</c:v>
                </c:pt>
                <c:pt idx="530">
                  <c:v>2650</c:v>
                </c:pt>
                <c:pt idx="531">
                  <c:v>2655</c:v>
                </c:pt>
                <c:pt idx="532">
                  <c:v>2660</c:v>
                </c:pt>
                <c:pt idx="533">
                  <c:v>2665</c:v>
                </c:pt>
                <c:pt idx="534">
                  <c:v>2670</c:v>
                </c:pt>
                <c:pt idx="535">
                  <c:v>2675</c:v>
                </c:pt>
                <c:pt idx="536">
                  <c:v>2680</c:v>
                </c:pt>
                <c:pt idx="537">
                  <c:v>2685</c:v>
                </c:pt>
                <c:pt idx="538">
                  <c:v>2690</c:v>
                </c:pt>
                <c:pt idx="539">
                  <c:v>2695</c:v>
                </c:pt>
                <c:pt idx="540">
                  <c:v>2700</c:v>
                </c:pt>
                <c:pt idx="541">
                  <c:v>2705</c:v>
                </c:pt>
                <c:pt idx="542">
                  <c:v>2710</c:v>
                </c:pt>
                <c:pt idx="543">
                  <c:v>2715</c:v>
                </c:pt>
                <c:pt idx="544">
                  <c:v>2720</c:v>
                </c:pt>
                <c:pt idx="545">
                  <c:v>2725</c:v>
                </c:pt>
                <c:pt idx="546">
                  <c:v>2730</c:v>
                </c:pt>
                <c:pt idx="547">
                  <c:v>2735</c:v>
                </c:pt>
                <c:pt idx="548">
                  <c:v>2740</c:v>
                </c:pt>
                <c:pt idx="549">
                  <c:v>2745</c:v>
                </c:pt>
                <c:pt idx="550">
                  <c:v>2750</c:v>
                </c:pt>
                <c:pt idx="551">
                  <c:v>2755</c:v>
                </c:pt>
                <c:pt idx="552">
                  <c:v>2760</c:v>
                </c:pt>
                <c:pt idx="553">
                  <c:v>2765</c:v>
                </c:pt>
                <c:pt idx="554">
                  <c:v>2770</c:v>
                </c:pt>
                <c:pt idx="555">
                  <c:v>2775</c:v>
                </c:pt>
                <c:pt idx="556">
                  <c:v>2780</c:v>
                </c:pt>
                <c:pt idx="557">
                  <c:v>2785</c:v>
                </c:pt>
                <c:pt idx="558">
                  <c:v>2790</c:v>
                </c:pt>
                <c:pt idx="559">
                  <c:v>2795</c:v>
                </c:pt>
                <c:pt idx="560">
                  <c:v>2800</c:v>
                </c:pt>
                <c:pt idx="561">
                  <c:v>2805</c:v>
                </c:pt>
                <c:pt idx="562">
                  <c:v>2810</c:v>
                </c:pt>
                <c:pt idx="563">
                  <c:v>2815</c:v>
                </c:pt>
                <c:pt idx="564">
                  <c:v>2820</c:v>
                </c:pt>
                <c:pt idx="565">
                  <c:v>2825</c:v>
                </c:pt>
                <c:pt idx="566">
                  <c:v>2830</c:v>
                </c:pt>
                <c:pt idx="567">
                  <c:v>2835</c:v>
                </c:pt>
                <c:pt idx="568">
                  <c:v>2840</c:v>
                </c:pt>
                <c:pt idx="569">
                  <c:v>2845</c:v>
                </c:pt>
                <c:pt idx="570">
                  <c:v>2850</c:v>
                </c:pt>
                <c:pt idx="571">
                  <c:v>2855</c:v>
                </c:pt>
                <c:pt idx="572">
                  <c:v>2860</c:v>
                </c:pt>
                <c:pt idx="573">
                  <c:v>2865</c:v>
                </c:pt>
                <c:pt idx="574">
                  <c:v>2870</c:v>
                </c:pt>
                <c:pt idx="575">
                  <c:v>2875</c:v>
                </c:pt>
                <c:pt idx="576">
                  <c:v>2880</c:v>
                </c:pt>
                <c:pt idx="577">
                  <c:v>2885</c:v>
                </c:pt>
                <c:pt idx="578">
                  <c:v>2890</c:v>
                </c:pt>
                <c:pt idx="579">
                  <c:v>2895</c:v>
                </c:pt>
                <c:pt idx="580">
                  <c:v>2900</c:v>
                </c:pt>
                <c:pt idx="581">
                  <c:v>2905</c:v>
                </c:pt>
                <c:pt idx="582">
                  <c:v>2910</c:v>
                </c:pt>
                <c:pt idx="583">
                  <c:v>2915</c:v>
                </c:pt>
                <c:pt idx="584">
                  <c:v>2920</c:v>
                </c:pt>
                <c:pt idx="585">
                  <c:v>2925</c:v>
                </c:pt>
                <c:pt idx="586">
                  <c:v>2930</c:v>
                </c:pt>
                <c:pt idx="587">
                  <c:v>2935</c:v>
                </c:pt>
                <c:pt idx="588">
                  <c:v>2940</c:v>
                </c:pt>
                <c:pt idx="589">
                  <c:v>2945</c:v>
                </c:pt>
                <c:pt idx="590">
                  <c:v>2950</c:v>
                </c:pt>
                <c:pt idx="591">
                  <c:v>2955</c:v>
                </c:pt>
                <c:pt idx="592">
                  <c:v>2960</c:v>
                </c:pt>
                <c:pt idx="593">
                  <c:v>2965</c:v>
                </c:pt>
                <c:pt idx="594">
                  <c:v>2970</c:v>
                </c:pt>
                <c:pt idx="595">
                  <c:v>2975</c:v>
                </c:pt>
                <c:pt idx="596">
                  <c:v>2980</c:v>
                </c:pt>
                <c:pt idx="597">
                  <c:v>2985</c:v>
                </c:pt>
                <c:pt idx="598">
                  <c:v>2990</c:v>
                </c:pt>
                <c:pt idx="599">
                  <c:v>2995</c:v>
                </c:pt>
                <c:pt idx="600">
                  <c:v>3000</c:v>
                </c:pt>
                <c:pt idx="601">
                  <c:v>3005</c:v>
                </c:pt>
                <c:pt idx="602">
                  <c:v>3010</c:v>
                </c:pt>
                <c:pt idx="603">
                  <c:v>3015</c:v>
                </c:pt>
                <c:pt idx="604">
                  <c:v>3020</c:v>
                </c:pt>
                <c:pt idx="605">
                  <c:v>3025</c:v>
                </c:pt>
                <c:pt idx="606">
                  <c:v>3030</c:v>
                </c:pt>
                <c:pt idx="607">
                  <c:v>3035</c:v>
                </c:pt>
                <c:pt idx="608">
                  <c:v>3040</c:v>
                </c:pt>
                <c:pt idx="609">
                  <c:v>3045</c:v>
                </c:pt>
                <c:pt idx="610">
                  <c:v>3050</c:v>
                </c:pt>
                <c:pt idx="611">
                  <c:v>3055</c:v>
                </c:pt>
                <c:pt idx="612">
                  <c:v>3060</c:v>
                </c:pt>
                <c:pt idx="613">
                  <c:v>3065</c:v>
                </c:pt>
                <c:pt idx="614">
                  <c:v>3070</c:v>
                </c:pt>
                <c:pt idx="615">
                  <c:v>3075</c:v>
                </c:pt>
                <c:pt idx="616">
                  <c:v>3080</c:v>
                </c:pt>
                <c:pt idx="617">
                  <c:v>3085</c:v>
                </c:pt>
                <c:pt idx="618">
                  <c:v>3090</c:v>
                </c:pt>
                <c:pt idx="619">
                  <c:v>3095</c:v>
                </c:pt>
                <c:pt idx="620">
                  <c:v>3100</c:v>
                </c:pt>
                <c:pt idx="621">
                  <c:v>3105</c:v>
                </c:pt>
                <c:pt idx="622">
                  <c:v>3110</c:v>
                </c:pt>
                <c:pt idx="623">
                  <c:v>3115</c:v>
                </c:pt>
                <c:pt idx="624">
                  <c:v>3120</c:v>
                </c:pt>
                <c:pt idx="625">
                  <c:v>3125</c:v>
                </c:pt>
                <c:pt idx="626">
                  <c:v>3130</c:v>
                </c:pt>
                <c:pt idx="627">
                  <c:v>3135</c:v>
                </c:pt>
                <c:pt idx="628">
                  <c:v>3140</c:v>
                </c:pt>
                <c:pt idx="629">
                  <c:v>3145</c:v>
                </c:pt>
                <c:pt idx="630">
                  <c:v>3150</c:v>
                </c:pt>
                <c:pt idx="631">
                  <c:v>3155</c:v>
                </c:pt>
                <c:pt idx="632">
                  <c:v>3160</c:v>
                </c:pt>
                <c:pt idx="633">
                  <c:v>3165</c:v>
                </c:pt>
                <c:pt idx="634">
                  <c:v>3170</c:v>
                </c:pt>
                <c:pt idx="635">
                  <c:v>3175</c:v>
                </c:pt>
                <c:pt idx="636">
                  <c:v>3180</c:v>
                </c:pt>
                <c:pt idx="637">
                  <c:v>3185</c:v>
                </c:pt>
                <c:pt idx="638">
                  <c:v>3190</c:v>
                </c:pt>
                <c:pt idx="639">
                  <c:v>3195</c:v>
                </c:pt>
                <c:pt idx="640">
                  <c:v>3200</c:v>
                </c:pt>
                <c:pt idx="641">
                  <c:v>3205</c:v>
                </c:pt>
                <c:pt idx="642">
                  <c:v>3210</c:v>
                </c:pt>
                <c:pt idx="643">
                  <c:v>3215</c:v>
                </c:pt>
                <c:pt idx="644">
                  <c:v>3220</c:v>
                </c:pt>
                <c:pt idx="645">
                  <c:v>3225</c:v>
                </c:pt>
                <c:pt idx="646">
                  <c:v>3230</c:v>
                </c:pt>
                <c:pt idx="647">
                  <c:v>3235</c:v>
                </c:pt>
                <c:pt idx="648">
                  <c:v>3240</c:v>
                </c:pt>
                <c:pt idx="649">
                  <c:v>3245</c:v>
                </c:pt>
                <c:pt idx="650">
                  <c:v>3250</c:v>
                </c:pt>
                <c:pt idx="651">
                  <c:v>3255</c:v>
                </c:pt>
                <c:pt idx="652">
                  <c:v>3260</c:v>
                </c:pt>
                <c:pt idx="653">
                  <c:v>3265</c:v>
                </c:pt>
                <c:pt idx="654">
                  <c:v>3270</c:v>
                </c:pt>
                <c:pt idx="655">
                  <c:v>3275</c:v>
                </c:pt>
                <c:pt idx="656">
                  <c:v>3280</c:v>
                </c:pt>
                <c:pt idx="657">
                  <c:v>3285</c:v>
                </c:pt>
                <c:pt idx="658">
                  <c:v>3290</c:v>
                </c:pt>
                <c:pt idx="659">
                  <c:v>3295</c:v>
                </c:pt>
                <c:pt idx="660">
                  <c:v>3300</c:v>
                </c:pt>
                <c:pt idx="661">
                  <c:v>3305</c:v>
                </c:pt>
                <c:pt idx="662">
                  <c:v>3310</c:v>
                </c:pt>
                <c:pt idx="663">
                  <c:v>3315</c:v>
                </c:pt>
                <c:pt idx="664">
                  <c:v>3320</c:v>
                </c:pt>
                <c:pt idx="665">
                  <c:v>3325</c:v>
                </c:pt>
                <c:pt idx="666">
                  <c:v>3330</c:v>
                </c:pt>
                <c:pt idx="667">
                  <c:v>3335</c:v>
                </c:pt>
                <c:pt idx="668">
                  <c:v>3340</c:v>
                </c:pt>
                <c:pt idx="669">
                  <c:v>3345</c:v>
                </c:pt>
                <c:pt idx="670">
                  <c:v>3350</c:v>
                </c:pt>
                <c:pt idx="671">
                  <c:v>3355</c:v>
                </c:pt>
                <c:pt idx="672">
                  <c:v>3360</c:v>
                </c:pt>
                <c:pt idx="673">
                  <c:v>3365</c:v>
                </c:pt>
                <c:pt idx="674">
                  <c:v>3370</c:v>
                </c:pt>
                <c:pt idx="675">
                  <c:v>3375</c:v>
                </c:pt>
                <c:pt idx="676">
                  <c:v>3380</c:v>
                </c:pt>
                <c:pt idx="677">
                  <c:v>3385</c:v>
                </c:pt>
                <c:pt idx="678">
                  <c:v>3390</c:v>
                </c:pt>
                <c:pt idx="679">
                  <c:v>3395</c:v>
                </c:pt>
                <c:pt idx="680">
                  <c:v>3400</c:v>
                </c:pt>
                <c:pt idx="681">
                  <c:v>3405</c:v>
                </c:pt>
                <c:pt idx="682">
                  <c:v>3410</c:v>
                </c:pt>
                <c:pt idx="683">
                  <c:v>3415</c:v>
                </c:pt>
                <c:pt idx="684">
                  <c:v>3420</c:v>
                </c:pt>
                <c:pt idx="685">
                  <c:v>3425</c:v>
                </c:pt>
                <c:pt idx="686">
                  <c:v>3430</c:v>
                </c:pt>
                <c:pt idx="687">
                  <c:v>3435</c:v>
                </c:pt>
                <c:pt idx="688">
                  <c:v>3440</c:v>
                </c:pt>
                <c:pt idx="689">
                  <c:v>3445</c:v>
                </c:pt>
                <c:pt idx="690">
                  <c:v>3450</c:v>
                </c:pt>
                <c:pt idx="691">
                  <c:v>3455</c:v>
                </c:pt>
                <c:pt idx="692">
                  <c:v>3460</c:v>
                </c:pt>
                <c:pt idx="693">
                  <c:v>3465</c:v>
                </c:pt>
                <c:pt idx="694">
                  <c:v>3470</c:v>
                </c:pt>
                <c:pt idx="695">
                  <c:v>3475</c:v>
                </c:pt>
                <c:pt idx="696">
                  <c:v>3480</c:v>
                </c:pt>
                <c:pt idx="697">
                  <c:v>3485</c:v>
                </c:pt>
                <c:pt idx="698">
                  <c:v>3490</c:v>
                </c:pt>
                <c:pt idx="699">
                  <c:v>3495</c:v>
                </c:pt>
                <c:pt idx="700">
                  <c:v>3500</c:v>
                </c:pt>
                <c:pt idx="701">
                  <c:v>3505</c:v>
                </c:pt>
                <c:pt idx="702">
                  <c:v>3510</c:v>
                </c:pt>
                <c:pt idx="703">
                  <c:v>3515</c:v>
                </c:pt>
                <c:pt idx="704">
                  <c:v>3520</c:v>
                </c:pt>
                <c:pt idx="705">
                  <c:v>3525</c:v>
                </c:pt>
                <c:pt idx="706">
                  <c:v>3530</c:v>
                </c:pt>
                <c:pt idx="707">
                  <c:v>3535</c:v>
                </c:pt>
                <c:pt idx="708">
                  <c:v>3540</c:v>
                </c:pt>
                <c:pt idx="709">
                  <c:v>3545</c:v>
                </c:pt>
                <c:pt idx="710">
                  <c:v>3550</c:v>
                </c:pt>
                <c:pt idx="711">
                  <c:v>3555</c:v>
                </c:pt>
                <c:pt idx="712">
                  <c:v>3560</c:v>
                </c:pt>
                <c:pt idx="713">
                  <c:v>3565</c:v>
                </c:pt>
                <c:pt idx="714">
                  <c:v>3570</c:v>
                </c:pt>
                <c:pt idx="715">
                  <c:v>3575</c:v>
                </c:pt>
                <c:pt idx="716">
                  <c:v>3580</c:v>
                </c:pt>
                <c:pt idx="717">
                  <c:v>3585</c:v>
                </c:pt>
                <c:pt idx="718">
                  <c:v>3590</c:v>
                </c:pt>
                <c:pt idx="719">
                  <c:v>3595</c:v>
                </c:pt>
                <c:pt idx="720">
                  <c:v>3600</c:v>
                </c:pt>
                <c:pt idx="721">
                  <c:v>3605</c:v>
                </c:pt>
                <c:pt idx="722">
                  <c:v>3610</c:v>
                </c:pt>
                <c:pt idx="723">
                  <c:v>3615</c:v>
                </c:pt>
                <c:pt idx="724">
                  <c:v>3620</c:v>
                </c:pt>
                <c:pt idx="725">
                  <c:v>3625</c:v>
                </c:pt>
                <c:pt idx="726">
                  <c:v>3630</c:v>
                </c:pt>
                <c:pt idx="727">
                  <c:v>3635</c:v>
                </c:pt>
                <c:pt idx="728">
                  <c:v>3640</c:v>
                </c:pt>
                <c:pt idx="729">
                  <c:v>3645</c:v>
                </c:pt>
                <c:pt idx="730">
                  <c:v>3650</c:v>
                </c:pt>
                <c:pt idx="731">
                  <c:v>3655</c:v>
                </c:pt>
                <c:pt idx="732">
                  <c:v>3660</c:v>
                </c:pt>
                <c:pt idx="733">
                  <c:v>3665</c:v>
                </c:pt>
                <c:pt idx="734">
                  <c:v>3670</c:v>
                </c:pt>
                <c:pt idx="735">
                  <c:v>3675</c:v>
                </c:pt>
                <c:pt idx="736">
                  <c:v>3680</c:v>
                </c:pt>
                <c:pt idx="737">
                  <c:v>3685</c:v>
                </c:pt>
                <c:pt idx="738">
                  <c:v>3690</c:v>
                </c:pt>
                <c:pt idx="739">
                  <c:v>3695</c:v>
                </c:pt>
                <c:pt idx="740">
                  <c:v>3700</c:v>
                </c:pt>
                <c:pt idx="741">
                  <c:v>3705</c:v>
                </c:pt>
                <c:pt idx="742">
                  <c:v>3710</c:v>
                </c:pt>
                <c:pt idx="743">
                  <c:v>3715</c:v>
                </c:pt>
                <c:pt idx="744">
                  <c:v>3720</c:v>
                </c:pt>
                <c:pt idx="745">
                  <c:v>3725</c:v>
                </c:pt>
                <c:pt idx="746">
                  <c:v>3730</c:v>
                </c:pt>
                <c:pt idx="747">
                  <c:v>3735</c:v>
                </c:pt>
                <c:pt idx="748">
                  <c:v>3740</c:v>
                </c:pt>
                <c:pt idx="749">
                  <c:v>3745</c:v>
                </c:pt>
                <c:pt idx="750">
                  <c:v>3750</c:v>
                </c:pt>
                <c:pt idx="751">
                  <c:v>3755</c:v>
                </c:pt>
                <c:pt idx="752">
                  <c:v>3760</c:v>
                </c:pt>
                <c:pt idx="753">
                  <c:v>3765</c:v>
                </c:pt>
                <c:pt idx="754">
                  <c:v>3770</c:v>
                </c:pt>
                <c:pt idx="755">
                  <c:v>3775</c:v>
                </c:pt>
                <c:pt idx="756">
                  <c:v>3780</c:v>
                </c:pt>
                <c:pt idx="757">
                  <c:v>3785</c:v>
                </c:pt>
                <c:pt idx="758">
                  <c:v>3790</c:v>
                </c:pt>
                <c:pt idx="759">
                  <c:v>3795</c:v>
                </c:pt>
                <c:pt idx="760">
                  <c:v>3800</c:v>
                </c:pt>
                <c:pt idx="761">
                  <c:v>3805</c:v>
                </c:pt>
                <c:pt idx="762">
                  <c:v>3810</c:v>
                </c:pt>
                <c:pt idx="763">
                  <c:v>3815</c:v>
                </c:pt>
                <c:pt idx="764">
                  <c:v>3820</c:v>
                </c:pt>
                <c:pt idx="765">
                  <c:v>3825</c:v>
                </c:pt>
                <c:pt idx="766">
                  <c:v>3830</c:v>
                </c:pt>
                <c:pt idx="767">
                  <c:v>3835</c:v>
                </c:pt>
                <c:pt idx="768">
                  <c:v>3840</c:v>
                </c:pt>
                <c:pt idx="769">
                  <c:v>3845</c:v>
                </c:pt>
                <c:pt idx="770">
                  <c:v>3850</c:v>
                </c:pt>
                <c:pt idx="771">
                  <c:v>3855</c:v>
                </c:pt>
                <c:pt idx="772">
                  <c:v>3860</c:v>
                </c:pt>
                <c:pt idx="773">
                  <c:v>3865</c:v>
                </c:pt>
                <c:pt idx="774">
                  <c:v>3870</c:v>
                </c:pt>
                <c:pt idx="775">
                  <c:v>3875</c:v>
                </c:pt>
                <c:pt idx="776">
                  <c:v>3880</c:v>
                </c:pt>
                <c:pt idx="777">
                  <c:v>3885</c:v>
                </c:pt>
                <c:pt idx="778">
                  <c:v>3890</c:v>
                </c:pt>
                <c:pt idx="779">
                  <c:v>3895</c:v>
                </c:pt>
                <c:pt idx="780">
                  <c:v>3900</c:v>
                </c:pt>
                <c:pt idx="781">
                  <c:v>3905</c:v>
                </c:pt>
                <c:pt idx="782">
                  <c:v>3910</c:v>
                </c:pt>
                <c:pt idx="783">
                  <c:v>3915</c:v>
                </c:pt>
                <c:pt idx="784">
                  <c:v>3920</c:v>
                </c:pt>
                <c:pt idx="785">
                  <c:v>3925</c:v>
                </c:pt>
                <c:pt idx="786">
                  <c:v>3930</c:v>
                </c:pt>
                <c:pt idx="787">
                  <c:v>3935</c:v>
                </c:pt>
                <c:pt idx="788">
                  <c:v>3940</c:v>
                </c:pt>
                <c:pt idx="789">
                  <c:v>3945</c:v>
                </c:pt>
                <c:pt idx="790">
                  <c:v>3950</c:v>
                </c:pt>
                <c:pt idx="791">
                  <c:v>3955</c:v>
                </c:pt>
                <c:pt idx="792">
                  <c:v>3960</c:v>
                </c:pt>
                <c:pt idx="793">
                  <c:v>3965</c:v>
                </c:pt>
                <c:pt idx="794">
                  <c:v>3970</c:v>
                </c:pt>
                <c:pt idx="795">
                  <c:v>3975</c:v>
                </c:pt>
                <c:pt idx="796">
                  <c:v>3980</c:v>
                </c:pt>
                <c:pt idx="797">
                  <c:v>3985</c:v>
                </c:pt>
                <c:pt idx="798">
                  <c:v>3990</c:v>
                </c:pt>
                <c:pt idx="799">
                  <c:v>3995</c:v>
                </c:pt>
                <c:pt idx="800">
                  <c:v>4000</c:v>
                </c:pt>
                <c:pt idx="801">
                  <c:v>4005</c:v>
                </c:pt>
                <c:pt idx="802">
                  <c:v>4010</c:v>
                </c:pt>
                <c:pt idx="803">
                  <c:v>4015</c:v>
                </c:pt>
                <c:pt idx="804">
                  <c:v>4020</c:v>
                </c:pt>
                <c:pt idx="805">
                  <c:v>4025</c:v>
                </c:pt>
                <c:pt idx="806">
                  <c:v>4030</c:v>
                </c:pt>
                <c:pt idx="807">
                  <c:v>4035</c:v>
                </c:pt>
                <c:pt idx="808">
                  <c:v>4040</c:v>
                </c:pt>
                <c:pt idx="809">
                  <c:v>4045</c:v>
                </c:pt>
                <c:pt idx="810">
                  <c:v>4050</c:v>
                </c:pt>
                <c:pt idx="811">
                  <c:v>4055</c:v>
                </c:pt>
                <c:pt idx="812">
                  <c:v>4060</c:v>
                </c:pt>
                <c:pt idx="813">
                  <c:v>4065</c:v>
                </c:pt>
                <c:pt idx="814">
                  <c:v>4070</c:v>
                </c:pt>
                <c:pt idx="815">
                  <c:v>4075</c:v>
                </c:pt>
                <c:pt idx="816">
                  <c:v>4080</c:v>
                </c:pt>
                <c:pt idx="817">
                  <c:v>4085</c:v>
                </c:pt>
                <c:pt idx="818">
                  <c:v>4090</c:v>
                </c:pt>
                <c:pt idx="819">
                  <c:v>4095</c:v>
                </c:pt>
                <c:pt idx="820">
                  <c:v>4100</c:v>
                </c:pt>
                <c:pt idx="821">
                  <c:v>4105</c:v>
                </c:pt>
                <c:pt idx="822">
                  <c:v>4110</c:v>
                </c:pt>
                <c:pt idx="823">
                  <c:v>4115</c:v>
                </c:pt>
                <c:pt idx="824">
                  <c:v>4120</c:v>
                </c:pt>
                <c:pt idx="825">
                  <c:v>4125</c:v>
                </c:pt>
                <c:pt idx="826">
                  <c:v>4130</c:v>
                </c:pt>
                <c:pt idx="827">
                  <c:v>4135</c:v>
                </c:pt>
                <c:pt idx="828">
                  <c:v>4140</c:v>
                </c:pt>
                <c:pt idx="829">
                  <c:v>4145</c:v>
                </c:pt>
                <c:pt idx="830">
                  <c:v>4150</c:v>
                </c:pt>
                <c:pt idx="831">
                  <c:v>4155</c:v>
                </c:pt>
                <c:pt idx="832">
                  <c:v>4160</c:v>
                </c:pt>
                <c:pt idx="833">
                  <c:v>4165</c:v>
                </c:pt>
                <c:pt idx="834">
                  <c:v>4170</c:v>
                </c:pt>
                <c:pt idx="835">
                  <c:v>4175</c:v>
                </c:pt>
                <c:pt idx="836">
                  <c:v>4180</c:v>
                </c:pt>
                <c:pt idx="837">
                  <c:v>4185</c:v>
                </c:pt>
                <c:pt idx="838">
                  <c:v>4190</c:v>
                </c:pt>
                <c:pt idx="839">
                  <c:v>4195</c:v>
                </c:pt>
                <c:pt idx="840">
                  <c:v>4200</c:v>
                </c:pt>
                <c:pt idx="841">
                  <c:v>4205</c:v>
                </c:pt>
                <c:pt idx="842">
                  <c:v>4210</c:v>
                </c:pt>
                <c:pt idx="843">
                  <c:v>4215</c:v>
                </c:pt>
                <c:pt idx="844">
                  <c:v>4220</c:v>
                </c:pt>
                <c:pt idx="845">
                  <c:v>4225</c:v>
                </c:pt>
                <c:pt idx="846">
                  <c:v>4230</c:v>
                </c:pt>
                <c:pt idx="847">
                  <c:v>4235</c:v>
                </c:pt>
                <c:pt idx="848">
                  <c:v>4240</c:v>
                </c:pt>
                <c:pt idx="849">
                  <c:v>4245</c:v>
                </c:pt>
                <c:pt idx="850">
                  <c:v>4250</c:v>
                </c:pt>
                <c:pt idx="851">
                  <c:v>4255</c:v>
                </c:pt>
                <c:pt idx="852">
                  <c:v>4260</c:v>
                </c:pt>
                <c:pt idx="853">
                  <c:v>4265</c:v>
                </c:pt>
                <c:pt idx="854">
                  <c:v>4270</c:v>
                </c:pt>
                <c:pt idx="855">
                  <c:v>4275</c:v>
                </c:pt>
                <c:pt idx="856">
                  <c:v>4280</c:v>
                </c:pt>
                <c:pt idx="857">
                  <c:v>4285</c:v>
                </c:pt>
                <c:pt idx="858">
                  <c:v>4290</c:v>
                </c:pt>
                <c:pt idx="859">
                  <c:v>4295</c:v>
                </c:pt>
                <c:pt idx="860">
                  <c:v>4300</c:v>
                </c:pt>
                <c:pt idx="861">
                  <c:v>4305</c:v>
                </c:pt>
                <c:pt idx="862">
                  <c:v>4310</c:v>
                </c:pt>
                <c:pt idx="863">
                  <c:v>4315</c:v>
                </c:pt>
                <c:pt idx="864">
                  <c:v>4320</c:v>
                </c:pt>
                <c:pt idx="865">
                  <c:v>4325</c:v>
                </c:pt>
                <c:pt idx="866">
                  <c:v>4330</c:v>
                </c:pt>
                <c:pt idx="867">
                  <c:v>4335</c:v>
                </c:pt>
                <c:pt idx="868">
                  <c:v>4340</c:v>
                </c:pt>
                <c:pt idx="869">
                  <c:v>4345</c:v>
                </c:pt>
                <c:pt idx="870">
                  <c:v>4350</c:v>
                </c:pt>
                <c:pt idx="871">
                  <c:v>4355</c:v>
                </c:pt>
                <c:pt idx="872">
                  <c:v>4360</c:v>
                </c:pt>
                <c:pt idx="873">
                  <c:v>4365</c:v>
                </c:pt>
                <c:pt idx="874">
                  <c:v>4370</c:v>
                </c:pt>
                <c:pt idx="875">
                  <c:v>4375</c:v>
                </c:pt>
                <c:pt idx="876">
                  <c:v>4380</c:v>
                </c:pt>
                <c:pt idx="877">
                  <c:v>4385</c:v>
                </c:pt>
                <c:pt idx="878">
                  <c:v>4390</c:v>
                </c:pt>
                <c:pt idx="879">
                  <c:v>4395</c:v>
                </c:pt>
                <c:pt idx="880">
                  <c:v>4400</c:v>
                </c:pt>
                <c:pt idx="881">
                  <c:v>4405</c:v>
                </c:pt>
                <c:pt idx="882">
                  <c:v>4410</c:v>
                </c:pt>
                <c:pt idx="883">
                  <c:v>4415</c:v>
                </c:pt>
                <c:pt idx="884">
                  <c:v>4420</c:v>
                </c:pt>
                <c:pt idx="885">
                  <c:v>4425</c:v>
                </c:pt>
                <c:pt idx="886">
                  <c:v>4430</c:v>
                </c:pt>
                <c:pt idx="887">
                  <c:v>4435</c:v>
                </c:pt>
                <c:pt idx="888">
                  <c:v>4440</c:v>
                </c:pt>
                <c:pt idx="889">
                  <c:v>4445</c:v>
                </c:pt>
                <c:pt idx="890">
                  <c:v>4450</c:v>
                </c:pt>
                <c:pt idx="891">
                  <c:v>4455</c:v>
                </c:pt>
                <c:pt idx="892">
                  <c:v>4460</c:v>
                </c:pt>
                <c:pt idx="893">
                  <c:v>4465</c:v>
                </c:pt>
                <c:pt idx="894">
                  <c:v>4470</c:v>
                </c:pt>
                <c:pt idx="895">
                  <c:v>4475</c:v>
                </c:pt>
                <c:pt idx="896">
                  <c:v>4480</c:v>
                </c:pt>
                <c:pt idx="897">
                  <c:v>4485</c:v>
                </c:pt>
                <c:pt idx="898">
                  <c:v>4490</c:v>
                </c:pt>
                <c:pt idx="899">
                  <c:v>4495</c:v>
                </c:pt>
                <c:pt idx="900">
                  <c:v>4500</c:v>
                </c:pt>
                <c:pt idx="901">
                  <c:v>4505</c:v>
                </c:pt>
                <c:pt idx="902">
                  <c:v>4510</c:v>
                </c:pt>
                <c:pt idx="903">
                  <c:v>4515</c:v>
                </c:pt>
                <c:pt idx="904">
                  <c:v>4520</c:v>
                </c:pt>
                <c:pt idx="905">
                  <c:v>4525</c:v>
                </c:pt>
                <c:pt idx="906">
                  <c:v>4530</c:v>
                </c:pt>
                <c:pt idx="907">
                  <c:v>4535</c:v>
                </c:pt>
                <c:pt idx="908">
                  <c:v>4540</c:v>
                </c:pt>
                <c:pt idx="909">
                  <c:v>4545</c:v>
                </c:pt>
                <c:pt idx="910">
                  <c:v>4550</c:v>
                </c:pt>
                <c:pt idx="911">
                  <c:v>4555</c:v>
                </c:pt>
                <c:pt idx="912">
                  <c:v>4560</c:v>
                </c:pt>
                <c:pt idx="913">
                  <c:v>4565</c:v>
                </c:pt>
                <c:pt idx="914">
                  <c:v>4570</c:v>
                </c:pt>
                <c:pt idx="915">
                  <c:v>4575</c:v>
                </c:pt>
                <c:pt idx="916">
                  <c:v>4580</c:v>
                </c:pt>
                <c:pt idx="917">
                  <c:v>4585</c:v>
                </c:pt>
                <c:pt idx="918">
                  <c:v>4590</c:v>
                </c:pt>
                <c:pt idx="919">
                  <c:v>4595</c:v>
                </c:pt>
                <c:pt idx="920">
                  <c:v>4600</c:v>
                </c:pt>
                <c:pt idx="921">
                  <c:v>4605</c:v>
                </c:pt>
                <c:pt idx="922">
                  <c:v>4610</c:v>
                </c:pt>
                <c:pt idx="923">
                  <c:v>4615</c:v>
                </c:pt>
                <c:pt idx="924">
                  <c:v>4620</c:v>
                </c:pt>
                <c:pt idx="925">
                  <c:v>4625</c:v>
                </c:pt>
                <c:pt idx="926">
                  <c:v>4630</c:v>
                </c:pt>
                <c:pt idx="927">
                  <c:v>4635</c:v>
                </c:pt>
                <c:pt idx="928">
                  <c:v>4640</c:v>
                </c:pt>
                <c:pt idx="929">
                  <c:v>4645</c:v>
                </c:pt>
                <c:pt idx="930">
                  <c:v>4650</c:v>
                </c:pt>
                <c:pt idx="931">
                  <c:v>4655</c:v>
                </c:pt>
                <c:pt idx="932">
                  <c:v>4660</c:v>
                </c:pt>
                <c:pt idx="933">
                  <c:v>4665</c:v>
                </c:pt>
                <c:pt idx="934">
                  <c:v>4670</c:v>
                </c:pt>
                <c:pt idx="935">
                  <c:v>4675</c:v>
                </c:pt>
                <c:pt idx="936">
                  <c:v>4680</c:v>
                </c:pt>
                <c:pt idx="937">
                  <c:v>4685</c:v>
                </c:pt>
                <c:pt idx="938">
                  <c:v>4690</c:v>
                </c:pt>
                <c:pt idx="939">
                  <c:v>4695</c:v>
                </c:pt>
                <c:pt idx="940">
                  <c:v>4700</c:v>
                </c:pt>
                <c:pt idx="941">
                  <c:v>4705</c:v>
                </c:pt>
                <c:pt idx="942">
                  <c:v>4710</c:v>
                </c:pt>
                <c:pt idx="943">
                  <c:v>4715</c:v>
                </c:pt>
                <c:pt idx="944">
                  <c:v>4720</c:v>
                </c:pt>
                <c:pt idx="945">
                  <c:v>4725</c:v>
                </c:pt>
                <c:pt idx="946">
                  <c:v>4730</c:v>
                </c:pt>
                <c:pt idx="947">
                  <c:v>4735</c:v>
                </c:pt>
                <c:pt idx="948">
                  <c:v>4740</c:v>
                </c:pt>
                <c:pt idx="949">
                  <c:v>4745</c:v>
                </c:pt>
                <c:pt idx="950">
                  <c:v>4750</c:v>
                </c:pt>
                <c:pt idx="951">
                  <c:v>4755</c:v>
                </c:pt>
                <c:pt idx="952">
                  <c:v>4760</c:v>
                </c:pt>
                <c:pt idx="953">
                  <c:v>4765</c:v>
                </c:pt>
                <c:pt idx="954">
                  <c:v>4770</c:v>
                </c:pt>
                <c:pt idx="955">
                  <c:v>4775</c:v>
                </c:pt>
                <c:pt idx="956">
                  <c:v>4780</c:v>
                </c:pt>
                <c:pt idx="957">
                  <c:v>4785</c:v>
                </c:pt>
                <c:pt idx="958">
                  <c:v>4790</c:v>
                </c:pt>
                <c:pt idx="959">
                  <c:v>4795</c:v>
                </c:pt>
                <c:pt idx="960">
                  <c:v>4800</c:v>
                </c:pt>
                <c:pt idx="961">
                  <c:v>4805</c:v>
                </c:pt>
                <c:pt idx="962">
                  <c:v>4810</c:v>
                </c:pt>
                <c:pt idx="963">
                  <c:v>4815</c:v>
                </c:pt>
                <c:pt idx="964">
                  <c:v>4820</c:v>
                </c:pt>
                <c:pt idx="965">
                  <c:v>4825</c:v>
                </c:pt>
                <c:pt idx="966">
                  <c:v>4830</c:v>
                </c:pt>
                <c:pt idx="967">
                  <c:v>4835</c:v>
                </c:pt>
                <c:pt idx="968">
                  <c:v>4840</c:v>
                </c:pt>
                <c:pt idx="969">
                  <c:v>4845</c:v>
                </c:pt>
                <c:pt idx="970">
                  <c:v>4850</c:v>
                </c:pt>
                <c:pt idx="971">
                  <c:v>4855</c:v>
                </c:pt>
                <c:pt idx="972">
                  <c:v>4860</c:v>
                </c:pt>
                <c:pt idx="973">
                  <c:v>4865</c:v>
                </c:pt>
                <c:pt idx="974">
                  <c:v>4870</c:v>
                </c:pt>
                <c:pt idx="975">
                  <c:v>4875</c:v>
                </c:pt>
                <c:pt idx="976">
                  <c:v>4880</c:v>
                </c:pt>
                <c:pt idx="977">
                  <c:v>4885</c:v>
                </c:pt>
                <c:pt idx="978">
                  <c:v>4890</c:v>
                </c:pt>
                <c:pt idx="979">
                  <c:v>4895</c:v>
                </c:pt>
                <c:pt idx="980">
                  <c:v>4900</c:v>
                </c:pt>
                <c:pt idx="981">
                  <c:v>4905</c:v>
                </c:pt>
                <c:pt idx="982">
                  <c:v>4910</c:v>
                </c:pt>
                <c:pt idx="983">
                  <c:v>4915</c:v>
                </c:pt>
                <c:pt idx="984">
                  <c:v>4920</c:v>
                </c:pt>
                <c:pt idx="985">
                  <c:v>4925</c:v>
                </c:pt>
                <c:pt idx="986">
                  <c:v>4930</c:v>
                </c:pt>
                <c:pt idx="987">
                  <c:v>4935</c:v>
                </c:pt>
                <c:pt idx="988">
                  <c:v>4940</c:v>
                </c:pt>
                <c:pt idx="989">
                  <c:v>4945</c:v>
                </c:pt>
                <c:pt idx="990">
                  <c:v>4950</c:v>
                </c:pt>
                <c:pt idx="991">
                  <c:v>4955</c:v>
                </c:pt>
                <c:pt idx="992">
                  <c:v>4960</c:v>
                </c:pt>
                <c:pt idx="993">
                  <c:v>4965</c:v>
                </c:pt>
                <c:pt idx="994">
                  <c:v>4970</c:v>
                </c:pt>
                <c:pt idx="995">
                  <c:v>4975</c:v>
                </c:pt>
                <c:pt idx="996">
                  <c:v>4980</c:v>
                </c:pt>
                <c:pt idx="997">
                  <c:v>4985</c:v>
                </c:pt>
                <c:pt idx="998">
                  <c:v>4990</c:v>
                </c:pt>
                <c:pt idx="999">
                  <c:v>4995</c:v>
                </c:pt>
                <c:pt idx="1000">
                  <c:v>5000</c:v>
                </c:pt>
                <c:pt idx="1001">
                  <c:v>5005</c:v>
                </c:pt>
                <c:pt idx="1002">
                  <c:v>5010</c:v>
                </c:pt>
                <c:pt idx="1003">
                  <c:v>5015</c:v>
                </c:pt>
                <c:pt idx="1004">
                  <c:v>5020</c:v>
                </c:pt>
                <c:pt idx="1005">
                  <c:v>5025</c:v>
                </c:pt>
                <c:pt idx="1006">
                  <c:v>5030</c:v>
                </c:pt>
                <c:pt idx="1007">
                  <c:v>5035</c:v>
                </c:pt>
                <c:pt idx="1008">
                  <c:v>5040</c:v>
                </c:pt>
                <c:pt idx="1009">
                  <c:v>5045</c:v>
                </c:pt>
                <c:pt idx="1010">
                  <c:v>5050</c:v>
                </c:pt>
                <c:pt idx="1011">
                  <c:v>5055</c:v>
                </c:pt>
                <c:pt idx="1012">
                  <c:v>5060</c:v>
                </c:pt>
                <c:pt idx="1013">
                  <c:v>5065</c:v>
                </c:pt>
                <c:pt idx="1014">
                  <c:v>5070</c:v>
                </c:pt>
                <c:pt idx="1015">
                  <c:v>5075</c:v>
                </c:pt>
                <c:pt idx="1016">
                  <c:v>5080</c:v>
                </c:pt>
                <c:pt idx="1017">
                  <c:v>5085</c:v>
                </c:pt>
                <c:pt idx="1018">
                  <c:v>5090</c:v>
                </c:pt>
                <c:pt idx="1019">
                  <c:v>5095</c:v>
                </c:pt>
                <c:pt idx="1020">
                  <c:v>5100</c:v>
                </c:pt>
                <c:pt idx="1021">
                  <c:v>5105</c:v>
                </c:pt>
                <c:pt idx="1022">
                  <c:v>5110</c:v>
                </c:pt>
                <c:pt idx="1023">
                  <c:v>5115</c:v>
                </c:pt>
                <c:pt idx="1024">
                  <c:v>5120</c:v>
                </c:pt>
                <c:pt idx="1025">
                  <c:v>5125</c:v>
                </c:pt>
                <c:pt idx="1026">
                  <c:v>5130</c:v>
                </c:pt>
                <c:pt idx="1027">
                  <c:v>5135</c:v>
                </c:pt>
                <c:pt idx="1028">
                  <c:v>5140</c:v>
                </c:pt>
                <c:pt idx="1029">
                  <c:v>5145</c:v>
                </c:pt>
                <c:pt idx="1030">
                  <c:v>5150</c:v>
                </c:pt>
                <c:pt idx="1031">
                  <c:v>5155</c:v>
                </c:pt>
                <c:pt idx="1032">
                  <c:v>5160</c:v>
                </c:pt>
                <c:pt idx="1033">
                  <c:v>5165</c:v>
                </c:pt>
                <c:pt idx="1034">
                  <c:v>5170</c:v>
                </c:pt>
                <c:pt idx="1035">
                  <c:v>5175</c:v>
                </c:pt>
                <c:pt idx="1036">
                  <c:v>5180</c:v>
                </c:pt>
                <c:pt idx="1037">
                  <c:v>5185</c:v>
                </c:pt>
                <c:pt idx="1038">
                  <c:v>5190</c:v>
                </c:pt>
                <c:pt idx="1039">
                  <c:v>5195</c:v>
                </c:pt>
                <c:pt idx="1040">
                  <c:v>5200</c:v>
                </c:pt>
                <c:pt idx="1041">
                  <c:v>5205</c:v>
                </c:pt>
                <c:pt idx="1042">
                  <c:v>5210</c:v>
                </c:pt>
                <c:pt idx="1043">
                  <c:v>5215</c:v>
                </c:pt>
                <c:pt idx="1044">
                  <c:v>5220</c:v>
                </c:pt>
                <c:pt idx="1045">
                  <c:v>5225</c:v>
                </c:pt>
                <c:pt idx="1046">
                  <c:v>5230</c:v>
                </c:pt>
                <c:pt idx="1047">
                  <c:v>5235</c:v>
                </c:pt>
                <c:pt idx="1048">
                  <c:v>5240</c:v>
                </c:pt>
                <c:pt idx="1049">
                  <c:v>5245</c:v>
                </c:pt>
                <c:pt idx="1050">
                  <c:v>5250</c:v>
                </c:pt>
                <c:pt idx="1051">
                  <c:v>5255</c:v>
                </c:pt>
                <c:pt idx="1052">
                  <c:v>5260</c:v>
                </c:pt>
                <c:pt idx="1053">
                  <c:v>5265</c:v>
                </c:pt>
                <c:pt idx="1054">
                  <c:v>5270</c:v>
                </c:pt>
                <c:pt idx="1055">
                  <c:v>5275</c:v>
                </c:pt>
                <c:pt idx="1056">
                  <c:v>5280</c:v>
                </c:pt>
                <c:pt idx="1057">
                  <c:v>5285</c:v>
                </c:pt>
                <c:pt idx="1058">
                  <c:v>5290</c:v>
                </c:pt>
                <c:pt idx="1059">
                  <c:v>5295</c:v>
                </c:pt>
                <c:pt idx="1060">
                  <c:v>5300</c:v>
                </c:pt>
                <c:pt idx="1061">
                  <c:v>5305</c:v>
                </c:pt>
                <c:pt idx="1062">
                  <c:v>5310</c:v>
                </c:pt>
                <c:pt idx="1063">
                  <c:v>5315</c:v>
                </c:pt>
                <c:pt idx="1064">
                  <c:v>5320</c:v>
                </c:pt>
                <c:pt idx="1065">
                  <c:v>5325</c:v>
                </c:pt>
                <c:pt idx="1066">
                  <c:v>5330</c:v>
                </c:pt>
                <c:pt idx="1067">
                  <c:v>5335</c:v>
                </c:pt>
                <c:pt idx="1068">
                  <c:v>5340</c:v>
                </c:pt>
                <c:pt idx="1069">
                  <c:v>5345</c:v>
                </c:pt>
                <c:pt idx="1070">
                  <c:v>5350</c:v>
                </c:pt>
                <c:pt idx="1071">
                  <c:v>5355</c:v>
                </c:pt>
                <c:pt idx="1072">
                  <c:v>5360</c:v>
                </c:pt>
                <c:pt idx="1073">
                  <c:v>5365</c:v>
                </c:pt>
                <c:pt idx="1074">
                  <c:v>5370</c:v>
                </c:pt>
                <c:pt idx="1075">
                  <c:v>5375</c:v>
                </c:pt>
                <c:pt idx="1076">
                  <c:v>5380</c:v>
                </c:pt>
                <c:pt idx="1077">
                  <c:v>5385</c:v>
                </c:pt>
                <c:pt idx="1078">
                  <c:v>5390</c:v>
                </c:pt>
                <c:pt idx="1079">
                  <c:v>5395</c:v>
                </c:pt>
                <c:pt idx="1080">
                  <c:v>5400</c:v>
                </c:pt>
                <c:pt idx="1081">
                  <c:v>5405</c:v>
                </c:pt>
                <c:pt idx="1082">
                  <c:v>5410</c:v>
                </c:pt>
                <c:pt idx="1083">
                  <c:v>5415</c:v>
                </c:pt>
                <c:pt idx="1084">
                  <c:v>5420</c:v>
                </c:pt>
                <c:pt idx="1085">
                  <c:v>5425</c:v>
                </c:pt>
                <c:pt idx="1086">
                  <c:v>5430</c:v>
                </c:pt>
                <c:pt idx="1087">
                  <c:v>5435</c:v>
                </c:pt>
                <c:pt idx="1088">
                  <c:v>5440</c:v>
                </c:pt>
                <c:pt idx="1089">
                  <c:v>5445</c:v>
                </c:pt>
                <c:pt idx="1090">
                  <c:v>5450</c:v>
                </c:pt>
                <c:pt idx="1091">
                  <c:v>5455</c:v>
                </c:pt>
                <c:pt idx="1092">
                  <c:v>5460</c:v>
                </c:pt>
                <c:pt idx="1093">
                  <c:v>5465</c:v>
                </c:pt>
                <c:pt idx="1094">
                  <c:v>5470</c:v>
                </c:pt>
                <c:pt idx="1095">
                  <c:v>5475</c:v>
                </c:pt>
                <c:pt idx="1096">
                  <c:v>5480</c:v>
                </c:pt>
                <c:pt idx="1097">
                  <c:v>5485</c:v>
                </c:pt>
                <c:pt idx="1098">
                  <c:v>5490</c:v>
                </c:pt>
                <c:pt idx="1099">
                  <c:v>5495</c:v>
                </c:pt>
                <c:pt idx="1100">
                  <c:v>5500</c:v>
                </c:pt>
                <c:pt idx="1101">
                  <c:v>5505</c:v>
                </c:pt>
                <c:pt idx="1102">
                  <c:v>5510</c:v>
                </c:pt>
                <c:pt idx="1103">
                  <c:v>5515</c:v>
                </c:pt>
                <c:pt idx="1104">
                  <c:v>5520</c:v>
                </c:pt>
                <c:pt idx="1105">
                  <c:v>5525</c:v>
                </c:pt>
                <c:pt idx="1106">
                  <c:v>5530</c:v>
                </c:pt>
                <c:pt idx="1107">
                  <c:v>5535</c:v>
                </c:pt>
                <c:pt idx="1108">
                  <c:v>5540</c:v>
                </c:pt>
                <c:pt idx="1109">
                  <c:v>5545</c:v>
                </c:pt>
                <c:pt idx="1110">
                  <c:v>5550</c:v>
                </c:pt>
                <c:pt idx="1111">
                  <c:v>5555</c:v>
                </c:pt>
                <c:pt idx="1112">
                  <c:v>5560</c:v>
                </c:pt>
                <c:pt idx="1113">
                  <c:v>5565</c:v>
                </c:pt>
                <c:pt idx="1114">
                  <c:v>5570</c:v>
                </c:pt>
                <c:pt idx="1115">
                  <c:v>5575</c:v>
                </c:pt>
                <c:pt idx="1116">
                  <c:v>5580</c:v>
                </c:pt>
                <c:pt idx="1117">
                  <c:v>5585</c:v>
                </c:pt>
                <c:pt idx="1118">
                  <c:v>5590</c:v>
                </c:pt>
                <c:pt idx="1119">
                  <c:v>5595</c:v>
                </c:pt>
                <c:pt idx="1120">
                  <c:v>5600</c:v>
                </c:pt>
                <c:pt idx="1121">
                  <c:v>5605</c:v>
                </c:pt>
                <c:pt idx="1122">
                  <c:v>5610</c:v>
                </c:pt>
                <c:pt idx="1123">
                  <c:v>5615</c:v>
                </c:pt>
                <c:pt idx="1124">
                  <c:v>5620</c:v>
                </c:pt>
                <c:pt idx="1125">
                  <c:v>5625</c:v>
                </c:pt>
                <c:pt idx="1126">
                  <c:v>5630</c:v>
                </c:pt>
                <c:pt idx="1127">
                  <c:v>5635</c:v>
                </c:pt>
                <c:pt idx="1128">
                  <c:v>5640</c:v>
                </c:pt>
                <c:pt idx="1129">
                  <c:v>5645</c:v>
                </c:pt>
                <c:pt idx="1130">
                  <c:v>5650</c:v>
                </c:pt>
                <c:pt idx="1131">
                  <c:v>5655</c:v>
                </c:pt>
                <c:pt idx="1132">
                  <c:v>5660</c:v>
                </c:pt>
                <c:pt idx="1133">
                  <c:v>5665</c:v>
                </c:pt>
                <c:pt idx="1134">
                  <c:v>5670</c:v>
                </c:pt>
                <c:pt idx="1135">
                  <c:v>5675</c:v>
                </c:pt>
                <c:pt idx="1136">
                  <c:v>5680</c:v>
                </c:pt>
                <c:pt idx="1137">
                  <c:v>5685</c:v>
                </c:pt>
                <c:pt idx="1138">
                  <c:v>5690</c:v>
                </c:pt>
                <c:pt idx="1139">
                  <c:v>5695</c:v>
                </c:pt>
                <c:pt idx="1140">
                  <c:v>5700</c:v>
                </c:pt>
                <c:pt idx="1141">
                  <c:v>5705</c:v>
                </c:pt>
                <c:pt idx="1142">
                  <c:v>5710</c:v>
                </c:pt>
                <c:pt idx="1143">
                  <c:v>5715</c:v>
                </c:pt>
                <c:pt idx="1144">
                  <c:v>5720</c:v>
                </c:pt>
                <c:pt idx="1145">
                  <c:v>5725</c:v>
                </c:pt>
                <c:pt idx="1146">
                  <c:v>5730</c:v>
                </c:pt>
                <c:pt idx="1147">
                  <c:v>5735</c:v>
                </c:pt>
                <c:pt idx="1148">
                  <c:v>5740</c:v>
                </c:pt>
                <c:pt idx="1149">
                  <c:v>5745</c:v>
                </c:pt>
                <c:pt idx="1150">
                  <c:v>5750</c:v>
                </c:pt>
                <c:pt idx="1151">
                  <c:v>5755</c:v>
                </c:pt>
                <c:pt idx="1152">
                  <c:v>5760</c:v>
                </c:pt>
                <c:pt idx="1153">
                  <c:v>5765</c:v>
                </c:pt>
                <c:pt idx="1154">
                  <c:v>5770</c:v>
                </c:pt>
                <c:pt idx="1155">
                  <c:v>5775</c:v>
                </c:pt>
                <c:pt idx="1156">
                  <c:v>5780</c:v>
                </c:pt>
                <c:pt idx="1157">
                  <c:v>5785</c:v>
                </c:pt>
                <c:pt idx="1158">
                  <c:v>5790</c:v>
                </c:pt>
                <c:pt idx="1159">
                  <c:v>5795</c:v>
                </c:pt>
                <c:pt idx="1160">
                  <c:v>5800</c:v>
                </c:pt>
                <c:pt idx="1161">
                  <c:v>5805</c:v>
                </c:pt>
                <c:pt idx="1162">
                  <c:v>5810</c:v>
                </c:pt>
                <c:pt idx="1163">
                  <c:v>5815</c:v>
                </c:pt>
                <c:pt idx="1164">
                  <c:v>5820</c:v>
                </c:pt>
                <c:pt idx="1165">
                  <c:v>5825</c:v>
                </c:pt>
                <c:pt idx="1166">
                  <c:v>5830</c:v>
                </c:pt>
                <c:pt idx="1167">
                  <c:v>5835</c:v>
                </c:pt>
                <c:pt idx="1168">
                  <c:v>5840</c:v>
                </c:pt>
                <c:pt idx="1169">
                  <c:v>5845</c:v>
                </c:pt>
                <c:pt idx="1170">
                  <c:v>5850</c:v>
                </c:pt>
                <c:pt idx="1171">
                  <c:v>5855</c:v>
                </c:pt>
                <c:pt idx="1172">
                  <c:v>5860</c:v>
                </c:pt>
                <c:pt idx="1173">
                  <c:v>5865</c:v>
                </c:pt>
                <c:pt idx="1174">
                  <c:v>5870</c:v>
                </c:pt>
                <c:pt idx="1175">
                  <c:v>5875</c:v>
                </c:pt>
                <c:pt idx="1176">
                  <c:v>5880</c:v>
                </c:pt>
                <c:pt idx="1177">
                  <c:v>5885</c:v>
                </c:pt>
                <c:pt idx="1178">
                  <c:v>5890</c:v>
                </c:pt>
                <c:pt idx="1179">
                  <c:v>5895</c:v>
                </c:pt>
                <c:pt idx="1180">
                  <c:v>5900</c:v>
                </c:pt>
                <c:pt idx="1181">
                  <c:v>5905</c:v>
                </c:pt>
                <c:pt idx="1182">
                  <c:v>5910</c:v>
                </c:pt>
                <c:pt idx="1183">
                  <c:v>5915</c:v>
                </c:pt>
                <c:pt idx="1184">
                  <c:v>5920</c:v>
                </c:pt>
                <c:pt idx="1185">
                  <c:v>5925</c:v>
                </c:pt>
                <c:pt idx="1186">
                  <c:v>5930</c:v>
                </c:pt>
                <c:pt idx="1187">
                  <c:v>5935</c:v>
                </c:pt>
                <c:pt idx="1188">
                  <c:v>5940</c:v>
                </c:pt>
                <c:pt idx="1189">
                  <c:v>5945</c:v>
                </c:pt>
                <c:pt idx="1190">
                  <c:v>5950</c:v>
                </c:pt>
                <c:pt idx="1191">
                  <c:v>5955</c:v>
                </c:pt>
                <c:pt idx="1192">
                  <c:v>5960</c:v>
                </c:pt>
                <c:pt idx="1193">
                  <c:v>5965</c:v>
                </c:pt>
                <c:pt idx="1194">
                  <c:v>5970</c:v>
                </c:pt>
                <c:pt idx="1195">
                  <c:v>5975</c:v>
                </c:pt>
                <c:pt idx="1196">
                  <c:v>5980</c:v>
                </c:pt>
                <c:pt idx="1197">
                  <c:v>5985</c:v>
                </c:pt>
                <c:pt idx="1198">
                  <c:v>5990</c:v>
                </c:pt>
                <c:pt idx="1199">
                  <c:v>5995</c:v>
                </c:pt>
                <c:pt idx="1200">
                  <c:v>6000</c:v>
                </c:pt>
                <c:pt idx="1201">
                  <c:v>6005</c:v>
                </c:pt>
                <c:pt idx="1202">
                  <c:v>6010</c:v>
                </c:pt>
                <c:pt idx="1203">
                  <c:v>6015</c:v>
                </c:pt>
                <c:pt idx="1204">
                  <c:v>6020</c:v>
                </c:pt>
                <c:pt idx="1205">
                  <c:v>6025</c:v>
                </c:pt>
                <c:pt idx="1206">
                  <c:v>6030</c:v>
                </c:pt>
                <c:pt idx="1207">
                  <c:v>6035</c:v>
                </c:pt>
                <c:pt idx="1208">
                  <c:v>6040</c:v>
                </c:pt>
                <c:pt idx="1209">
                  <c:v>6045</c:v>
                </c:pt>
                <c:pt idx="1210">
                  <c:v>6050</c:v>
                </c:pt>
                <c:pt idx="1211">
                  <c:v>6055</c:v>
                </c:pt>
                <c:pt idx="1212">
                  <c:v>6060</c:v>
                </c:pt>
                <c:pt idx="1213">
                  <c:v>6065</c:v>
                </c:pt>
                <c:pt idx="1214">
                  <c:v>6070</c:v>
                </c:pt>
                <c:pt idx="1215">
                  <c:v>6075</c:v>
                </c:pt>
                <c:pt idx="1216">
                  <c:v>6080</c:v>
                </c:pt>
                <c:pt idx="1217">
                  <c:v>6085</c:v>
                </c:pt>
                <c:pt idx="1218">
                  <c:v>6090</c:v>
                </c:pt>
                <c:pt idx="1219">
                  <c:v>6095</c:v>
                </c:pt>
                <c:pt idx="1220">
                  <c:v>6100</c:v>
                </c:pt>
                <c:pt idx="1221">
                  <c:v>6105</c:v>
                </c:pt>
                <c:pt idx="1222">
                  <c:v>6110</c:v>
                </c:pt>
                <c:pt idx="1223">
                  <c:v>6115</c:v>
                </c:pt>
                <c:pt idx="1224">
                  <c:v>6120</c:v>
                </c:pt>
                <c:pt idx="1225">
                  <c:v>6125</c:v>
                </c:pt>
                <c:pt idx="1226">
                  <c:v>6130</c:v>
                </c:pt>
                <c:pt idx="1227">
                  <c:v>6135</c:v>
                </c:pt>
                <c:pt idx="1228">
                  <c:v>6140</c:v>
                </c:pt>
                <c:pt idx="1229">
                  <c:v>6145</c:v>
                </c:pt>
                <c:pt idx="1230">
                  <c:v>6150</c:v>
                </c:pt>
                <c:pt idx="1231">
                  <c:v>6155</c:v>
                </c:pt>
                <c:pt idx="1232">
                  <c:v>6160</c:v>
                </c:pt>
                <c:pt idx="1233">
                  <c:v>6165</c:v>
                </c:pt>
                <c:pt idx="1234">
                  <c:v>6170</c:v>
                </c:pt>
                <c:pt idx="1235">
                  <c:v>6175</c:v>
                </c:pt>
                <c:pt idx="1236">
                  <c:v>6180</c:v>
                </c:pt>
                <c:pt idx="1237">
                  <c:v>6185</c:v>
                </c:pt>
                <c:pt idx="1238">
                  <c:v>6190</c:v>
                </c:pt>
                <c:pt idx="1239">
                  <c:v>6195</c:v>
                </c:pt>
                <c:pt idx="1240">
                  <c:v>6200</c:v>
                </c:pt>
                <c:pt idx="1241">
                  <c:v>6205</c:v>
                </c:pt>
                <c:pt idx="1242">
                  <c:v>6210</c:v>
                </c:pt>
                <c:pt idx="1243">
                  <c:v>6215</c:v>
                </c:pt>
                <c:pt idx="1244">
                  <c:v>6220</c:v>
                </c:pt>
                <c:pt idx="1245">
                  <c:v>6225</c:v>
                </c:pt>
                <c:pt idx="1246">
                  <c:v>6230</c:v>
                </c:pt>
                <c:pt idx="1247">
                  <c:v>6235</c:v>
                </c:pt>
                <c:pt idx="1248">
                  <c:v>6240</c:v>
                </c:pt>
                <c:pt idx="1249">
                  <c:v>6245</c:v>
                </c:pt>
                <c:pt idx="1250">
                  <c:v>6250</c:v>
                </c:pt>
                <c:pt idx="1251">
                  <c:v>6255</c:v>
                </c:pt>
                <c:pt idx="1252">
                  <c:v>6260</c:v>
                </c:pt>
                <c:pt idx="1253">
                  <c:v>6265</c:v>
                </c:pt>
                <c:pt idx="1254">
                  <c:v>6270</c:v>
                </c:pt>
                <c:pt idx="1255">
                  <c:v>6275</c:v>
                </c:pt>
                <c:pt idx="1256">
                  <c:v>6280</c:v>
                </c:pt>
                <c:pt idx="1257">
                  <c:v>6285</c:v>
                </c:pt>
                <c:pt idx="1258">
                  <c:v>6290</c:v>
                </c:pt>
                <c:pt idx="1259">
                  <c:v>6295</c:v>
                </c:pt>
                <c:pt idx="1260">
                  <c:v>6300</c:v>
                </c:pt>
                <c:pt idx="1261">
                  <c:v>6305</c:v>
                </c:pt>
                <c:pt idx="1262">
                  <c:v>6310</c:v>
                </c:pt>
                <c:pt idx="1263">
                  <c:v>6315</c:v>
                </c:pt>
                <c:pt idx="1264">
                  <c:v>6320</c:v>
                </c:pt>
                <c:pt idx="1265">
                  <c:v>6325</c:v>
                </c:pt>
                <c:pt idx="1266">
                  <c:v>6330</c:v>
                </c:pt>
                <c:pt idx="1267">
                  <c:v>6335</c:v>
                </c:pt>
                <c:pt idx="1268">
                  <c:v>6340</c:v>
                </c:pt>
                <c:pt idx="1269">
                  <c:v>6345</c:v>
                </c:pt>
                <c:pt idx="1270">
                  <c:v>6350</c:v>
                </c:pt>
                <c:pt idx="1271">
                  <c:v>6355</c:v>
                </c:pt>
                <c:pt idx="1272">
                  <c:v>6360</c:v>
                </c:pt>
                <c:pt idx="1273">
                  <c:v>6365</c:v>
                </c:pt>
                <c:pt idx="1274">
                  <c:v>6370</c:v>
                </c:pt>
                <c:pt idx="1275">
                  <c:v>6375</c:v>
                </c:pt>
                <c:pt idx="1276">
                  <c:v>6380</c:v>
                </c:pt>
                <c:pt idx="1277">
                  <c:v>6385</c:v>
                </c:pt>
                <c:pt idx="1278">
                  <c:v>6390</c:v>
                </c:pt>
                <c:pt idx="1279">
                  <c:v>6395</c:v>
                </c:pt>
                <c:pt idx="1280">
                  <c:v>6400</c:v>
                </c:pt>
                <c:pt idx="1281">
                  <c:v>6405</c:v>
                </c:pt>
                <c:pt idx="1282">
                  <c:v>6410</c:v>
                </c:pt>
                <c:pt idx="1283">
                  <c:v>6415</c:v>
                </c:pt>
                <c:pt idx="1284">
                  <c:v>6420</c:v>
                </c:pt>
                <c:pt idx="1285">
                  <c:v>6425</c:v>
                </c:pt>
                <c:pt idx="1286">
                  <c:v>6430</c:v>
                </c:pt>
                <c:pt idx="1287">
                  <c:v>6435</c:v>
                </c:pt>
                <c:pt idx="1288">
                  <c:v>6440</c:v>
                </c:pt>
                <c:pt idx="1289">
                  <c:v>6445</c:v>
                </c:pt>
                <c:pt idx="1290">
                  <c:v>6450</c:v>
                </c:pt>
                <c:pt idx="1291">
                  <c:v>6455</c:v>
                </c:pt>
                <c:pt idx="1292">
                  <c:v>6460</c:v>
                </c:pt>
                <c:pt idx="1293">
                  <c:v>6465</c:v>
                </c:pt>
                <c:pt idx="1294">
                  <c:v>6470</c:v>
                </c:pt>
                <c:pt idx="1295">
                  <c:v>6475</c:v>
                </c:pt>
                <c:pt idx="1296">
                  <c:v>6480</c:v>
                </c:pt>
                <c:pt idx="1297">
                  <c:v>6485</c:v>
                </c:pt>
                <c:pt idx="1298">
                  <c:v>6490</c:v>
                </c:pt>
                <c:pt idx="1299">
                  <c:v>6495</c:v>
                </c:pt>
                <c:pt idx="1300">
                  <c:v>6500</c:v>
                </c:pt>
                <c:pt idx="1301">
                  <c:v>6505</c:v>
                </c:pt>
                <c:pt idx="1302">
                  <c:v>6510</c:v>
                </c:pt>
                <c:pt idx="1303">
                  <c:v>6515</c:v>
                </c:pt>
                <c:pt idx="1304">
                  <c:v>6520</c:v>
                </c:pt>
                <c:pt idx="1305">
                  <c:v>6525</c:v>
                </c:pt>
                <c:pt idx="1306">
                  <c:v>6530</c:v>
                </c:pt>
                <c:pt idx="1307">
                  <c:v>6535</c:v>
                </c:pt>
                <c:pt idx="1308">
                  <c:v>6540</c:v>
                </c:pt>
                <c:pt idx="1309">
                  <c:v>6545</c:v>
                </c:pt>
                <c:pt idx="1310">
                  <c:v>6550</c:v>
                </c:pt>
                <c:pt idx="1311">
                  <c:v>6555</c:v>
                </c:pt>
                <c:pt idx="1312">
                  <c:v>6560</c:v>
                </c:pt>
                <c:pt idx="1313">
                  <c:v>6565</c:v>
                </c:pt>
                <c:pt idx="1314">
                  <c:v>6570</c:v>
                </c:pt>
                <c:pt idx="1315">
                  <c:v>6575</c:v>
                </c:pt>
                <c:pt idx="1316">
                  <c:v>6580</c:v>
                </c:pt>
                <c:pt idx="1317">
                  <c:v>6585</c:v>
                </c:pt>
                <c:pt idx="1318">
                  <c:v>6590</c:v>
                </c:pt>
                <c:pt idx="1319">
                  <c:v>6595</c:v>
                </c:pt>
                <c:pt idx="1320">
                  <c:v>6600</c:v>
                </c:pt>
                <c:pt idx="1321">
                  <c:v>6605</c:v>
                </c:pt>
                <c:pt idx="1322">
                  <c:v>6610</c:v>
                </c:pt>
                <c:pt idx="1323">
                  <c:v>6615</c:v>
                </c:pt>
                <c:pt idx="1324">
                  <c:v>6620</c:v>
                </c:pt>
                <c:pt idx="1325">
                  <c:v>6625</c:v>
                </c:pt>
                <c:pt idx="1326">
                  <c:v>6630</c:v>
                </c:pt>
                <c:pt idx="1327">
                  <c:v>6635</c:v>
                </c:pt>
                <c:pt idx="1328">
                  <c:v>6640</c:v>
                </c:pt>
                <c:pt idx="1329">
                  <c:v>6645</c:v>
                </c:pt>
                <c:pt idx="1330">
                  <c:v>6650</c:v>
                </c:pt>
                <c:pt idx="1331">
                  <c:v>6655</c:v>
                </c:pt>
                <c:pt idx="1332">
                  <c:v>6660</c:v>
                </c:pt>
                <c:pt idx="1333">
                  <c:v>6665</c:v>
                </c:pt>
                <c:pt idx="1334">
                  <c:v>6670</c:v>
                </c:pt>
                <c:pt idx="1335">
                  <c:v>6675</c:v>
                </c:pt>
                <c:pt idx="1336">
                  <c:v>6680</c:v>
                </c:pt>
                <c:pt idx="1337">
                  <c:v>6685</c:v>
                </c:pt>
                <c:pt idx="1338">
                  <c:v>6690</c:v>
                </c:pt>
                <c:pt idx="1339">
                  <c:v>6695</c:v>
                </c:pt>
                <c:pt idx="1340">
                  <c:v>6700</c:v>
                </c:pt>
                <c:pt idx="1341">
                  <c:v>6705</c:v>
                </c:pt>
                <c:pt idx="1342">
                  <c:v>6710</c:v>
                </c:pt>
                <c:pt idx="1343">
                  <c:v>6715</c:v>
                </c:pt>
                <c:pt idx="1344">
                  <c:v>6720</c:v>
                </c:pt>
                <c:pt idx="1345">
                  <c:v>6725</c:v>
                </c:pt>
                <c:pt idx="1346">
                  <c:v>6730</c:v>
                </c:pt>
                <c:pt idx="1347">
                  <c:v>6735</c:v>
                </c:pt>
                <c:pt idx="1348">
                  <c:v>6740</c:v>
                </c:pt>
                <c:pt idx="1349">
                  <c:v>6745</c:v>
                </c:pt>
                <c:pt idx="1350">
                  <c:v>6750</c:v>
                </c:pt>
                <c:pt idx="1351">
                  <c:v>6755</c:v>
                </c:pt>
                <c:pt idx="1352">
                  <c:v>6760</c:v>
                </c:pt>
                <c:pt idx="1353">
                  <c:v>6765</c:v>
                </c:pt>
                <c:pt idx="1354">
                  <c:v>6770</c:v>
                </c:pt>
                <c:pt idx="1355">
                  <c:v>6775</c:v>
                </c:pt>
                <c:pt idx="1356">
                  <c:v>6780</c:v>
                </c:pt>
                <c:pt idx="1357">
                  <c:v>6785</c:v>
                </c:pt>
                <c:pt idx="1358">
                  <c:v>6790</c:v>
                </c:pt>
                <c:pt idx="1359">
                  <c:v>6795</c:v>
                </c:pt>
                <c:pt idx="1360">
                  <c:v>6800</c:v>
                </c:pt>
                <c:pt idx="1361">
                  <c:v>6805</c:v>
                </c:pt>
                <c:pt idx="1362">
                  <c:v>6810</c:v>
                </c:pt>
                <c:pt idx="1363">
                  <c:v>6815</c:v>
                </c:pt>
                <c:pt idx="1364">
                  <c:v>6820</c:v>
                </c:pt>
                <c:pt idx="1365">
                  <c:v>6825</c:v>
                </c:pt>
                <c:pt idx="1366">
                  <c:v>6830</c:v>
                </c:pt>
                <c:pt idx="1367">
                  <c:v>6835</c:v>
                </c:pt>
                <c:pt idx="1368">
                  <c:v>6840</c:v>
                </c:pt>
                <c:pt idx="1369">
                  <c:v>6845</c:v>
                </c:pt>
                <c:pt idx="1370">
                  <c:v>6850</c:v>
                </c:pt>
                <c:pt idx="1371">
                  <c:v>6855</c:v>
                </c:pt>
                <c:pt idx="1372">
                  <c:v>6860</c:v>
                </c:pt>
                <c:pt idx="1373">
                  <c:v>6865</c:v>
                </c:pt>
                <c:pt idx="1374">
                  <c:v>6870</c:v>
                </c:pt>
                <c:pt idx="1375">
                  <c:v>6875</c:v>
                </c:pt>
                <c:pt idx="1376">
                  <c:v>6880</c:v>
                </c:pt>
                <c:pt idx="1377">
                  <c:v>6885</c:v>
                </c:pt>
                <c:pt idx="1378">
                  <c:v>6890</c:v>
                </c:pt>
                <c:pt idx="1379">
                  <c:v>6895</c:v>
                </c:pt>
                <c:pt idx="1380">
                  <c:v>6900</c:v>
                </c:pt>
                <c:pt idx="1381">
                  <c:v>6905</c:v>
                </c:pt>
                <c:pt idx="1382">
                  <c:v>6910</c:v>
                </c:pt>
                <c:pt idx="1383">
                  <c:v>6915</c:v>
                </c:pt>
                <c:pt idx="1384">
                  <c:v>6920</c:v>
                </c:pt>
                <c:pt idx="1385">
                  <c:v>6925</c:v>
                </c:pt>
                <c:pt idx="1386">
                  <c:v>6930</c:v>
                </c:pt>
                <c:pt idx="1387">
                  <c:v>6935</c:v>
                </c:pt>
                <c:pt idx="1388">
                  <c:v>6940</c:v>
                </c:pt>
                <c:pt idx="1389">
                  <c:v>6945</c:v>
                </c:pt>
                <c:pt idx="1390">
                  <c:v>6950</c:v>
                </c:pt>
                <c:pt idx="1391">
                  <c:v>6955</c:v>
                </c:pt>
                <c:pt idx="1392">
                  <c:v>6960</c:v>
                </c:pt>
                <c:pt idx="1393">
                  <c:v>6965</c:v>
                </c:pt>
                <c:pt idx="1394">
                  <c:v>6970</c:v>
                </c:pt>
                <c:pt idx="1395">
                  <c:v>6975</c:v>
                </c:pt>
                <c:pt idx="1396">
                  <c:v>6980</c:v>
                </c:pt>
                <c:pt idx="1397">
                  <c:v>6985</c:v>
                </c:pt>
                <c:pt idx="1398">
                  <c:v>6990</c:v>
                </c:pt>
                <c:pt idx="1399">
                  <c:v>6995</c:v>
                </c:pt>
                <c:pt idx="1400">
                  <c:v>7000</c:v>
                </c:pt>
                <c:pt idx="1401">
                  <c:v>7005</c:v>
                </c:pt>
                <c:pt idx="1402">
                  <c:v>7010</c:v>
                </c:pt>
                <c:pt idx="1403">
                  <c:v>7015</c:v>
                </c:pt>
                <c:pt idx="1404">
                  <c:v>7020</c:v>
                </c:pt>
                <c:pt idx="1405">
                  <c:v>7025</c:v>
                </c:pt>
                <c:pt idx="1406">
                  <c:v>7030</c:v>
                </c:pt>
                <c:pt idx="1407">
                  <c:v>7035</c:v>
                </c:pt>
                <c:pt idx="1408">
                  <c:v>7040</c:v>
                </c:pt>
                <c:pt idx="1409">
                  <c:v>7045</c:v>
                </c:pt>
                <c:pt idx="1410">
                  <c:v>7050</c:v>
                </c:pt>
                <c:pt idx="1411">
                  <c:v>7055</c:v>
                </c:pt>
                <c:pt idx="1412">
                  <c:v>7060</c:v>
                </c:pt>
                <c:pt idx="1413">
                  <c:v>7065</c:v>
                </c:pt>
                <c:pt idx="1414">
                  <c:v>7070</c:v>
                </c:pt>
                <c:pt idx="1415">
                  <c:v>7075</c:v>
                </c:pt>
                <c:pt idx="1416">
                  <c:v>7080</c:v>
                </c:pt>
                <c:pt idx="1417">
                  <c:v>7085</c:v>
                </c:pt>
                <c:pt idx="1418">
                  <c:v>7090</c:v>
                </c:pt>
                <c:pt idx="1419">
                  <c:v>7095</c:v>
                </c:pt>
                <c:pt idx="1420">
                  <c:v>7100</c:v>
                </c:pt>
                <c:pt idx="1421">
                  <c:v>7105</c:v>
                </c:pt>
                <c:pt idx="1422">
                  <c:v>7110</c:v>
                </c:pt>
                <c:pt idx="1423">
                  <c:v>7115</c:v>
                </c:pt>
                <c:pt idx="1424">
                  <c:v>7120</c:v>
                </c:pt>
                <c:pt idx="1425">
                  <c:v>7125</c:v>
                </c:pt>
                <c:pt idx="1426">
                  <c:v>7130</c:v>
                </c:pt>
                <c:pt idx="1427">
                  <c:v>7135</c:v>
                </c:pt>
                <c:pt idx="1428">
                  <c:v>7140</c:v>
                </c:pt>
                <c:pt idx="1429">
                  <c:v>7145</c:v>
                </c:pt>
                <c:pt idx="1430">
                  <c:v>7150</c:v>
                </c:pt>
                <c:pt idx="1431">
                  <c:v>7155</c:v>
                </c:pt>
                <c:pt idx="1432">
                  <c:v>7160</c:v>
                </c:pt>
                <c:pt idx="1433">
                  <c:v>7165</c:v>
                </c:pt>
                <c:pt idx="1434">
                  <c:v>7170</c:v>
                </c:pt>
                <c:pt idx="1435">
                  <c:v>7175</c:v>
                </c:pt>
                <c:pt idx="1436">
                  <c:v>7180</c:v>
                </c:pt>
                <c:pt idx="1437">
                  <c:v>7185</c:v>
                </c:pt>
                <c:pt idx="1438">
                  <c:v>7190</c:v>
                </c:pt>
                <c:pt idx="1439">
                  <c:v>7195</c:v>
                </c:pt>
                <c:pt idx="1440">
                  <c:v>7200</c:v>
                </c:pt>
                <c:pt idx="1441">
                  <c:v>7205</c:v>
                </c:pt>
                <c:pt idx="1442">
                  <c:v>7210</c:v>
                </c:pt>
                <c:pt idx="1443">
                  <c:v>7215</c:v>
                </c:pt>
                <c:pt idx="1444">
                  <c:v>7220</c:v>
                </c:pt>
                <c:pt idx="1445">
                  <c:v>7225</c:v>
                </c:pt>
                <c:pt idx="1446">
                  <c:v>7230</c:v>
                </c:pt>
                <c:pt idx="1447">
                  <c:v>7235</c:v>
                </c:pt>
                <c:pt idx="1448">
                  <c:v>7240</c:v>
                </c:pt>
                <c:pt idx="1449">
                  <c:v>7245</c:v>
                </c:pt>
                <c:pt idx="1450">
                  <c:v>7250</c:v>
                </c:pt>
                <c:pt idx="1451">
                  <c:v>7255</c:v>
                </c:pt>
                <c:pt idx="1452">
                  <c:v>7260</c:v>
                </c:pt>
                <c:pt idx="1453">
                  <c:v>7265</c:v>
                </c:pt>
                <c:pt idx="1454">
                  <c:v>7270</c:v>
                </c:pt>
                <c:pt idx="1455">
                  <c:v>7275</c:v>
                </c:pt>
                <c:pt idx="1456">
                  <c:v>7280</c:v>
                </c:pt>
                <c:pt idx="1457">
                  <c:v>7285</c:v>
                </c:pt>
                <c:pt idx="1458">
                  <c:v>7290</c:v>
                </c:pt>
                <c:pt idx="1459">
                  <c:v>7295</c:v>
                </c:pt>
                <c:pt idx="1460">
                  <c:v>7300</c:v>
                </c:pt>
                <c:pt idx="1461">
                  <c:v>7305</c:v>
                </c:pt>
                <c:pt idx="1462">
                  <c:v>7310</c:v>
                </c:pt>
                <c:pt idx="1463">
                  <c:v>7315</c:v>
                </c:pt>
                <c:pt idx="1464">
                  <c:v>7320</c:v>
                </c:pt>
                <c:pt idx="1465">
                  <c:v>7325</c:v>
                </c:pt>
                <c:pt idx="1466">
                  <c:v>7330</c:v>
                </c:pt>
                <c:pt idx="1467">
                  <c:v>7335</c:v>
                </c:pt>
                <c:pt idx="1468">
                  <c:v>7340</c:v>
                </c:pt>
                <c:pt idx="1469">
                  <c:v>7345</c:v>
                </c:pt>
                <c:pt idx="1470">
                  <c:v>7350</c:v>
                </c:pt>
                <c:pt idx="1471">
                  <c:v>7355</c:v>
                </c:pt>
                <c:pt idx="1472">
                  <c:v>7360</c:v>
                </c:pt>
                <c:pt idx="1473">
                  <c:v>7365</c:v>
                </c:pt>
                <c:pt idx="1474">
                  <c:v>7370</c:v>
                </c:pt>
                <c:pt idx="1475">
                  <c:v>7375</c:v>
                </c:pt>
                <c:pt idx="1476">
                  <c:v>7380</c:v>
                </c:pt>
                <c:pt idx="1477">
                  <c:v>7385</c:v>
                </c:pt>
                <c:pt idx="1478">
                  <c:v>7390</c:v>
                </c:pt>
                <c:pt idx="1479">
                  <c:v>7395</c:v>
                </c:pt>
                <c:pt idx="1480">
                  <c:v>7400</c:v>
                </c:pt>
                <c:pt idx="1481">
                  <c:v>7405</c:v>
                </c:pt>
                <c:pt idx="1482">
                  <c:v>7410</c:v>
                </c:pt>
                <c:pt idx="1483">
                  <c:v>7415</c:v>
                </c:pt>
                <c:pt idx="1484">
                  <c:v>7420</c:v>
                </c:pt>
                <c:pt idx="1485">
                  <c:v>7425</c:v>
                </c:pt>
                <c:pt idx="1486">
                  <c:v>7430</c:v>
                </c:pt>
                <c:pt idx="1487">
                  <c:v>7435</c:v>
                </c:pt>
                <c:pt idx="1488">
                  <c:v>7440</c:v>
                </c:pt>
                <c:pt idx="1489">
                  <c:v>7445</c:v>
                </c:pt>
                <c:pt idx="1490">
                  <c:v>7450</c:v>
                </c:pt>
                <c:pt idx="1491">
                  <c:v>7455</c:v>
                </c:pt>
                <c:pt idx="1492">
                  <c:v>7460</c:v>
                </c:pt>
                <c:pt idx="1493">
                  <c:v>7465</c:v>
                </c:pt>
                <c:pt idx="1494">
                  <c:v>7470</c:v>
                </c:pt>
                <c:pt idx="1495">
                  <c:v>7475</c:v>
                </c:pt>
                <c:pt idx="1496">
                  <c:v>7480</c:v>
                </c:pt>
                <c:pt idx="1497">
                  <c:v>7485</c:v>
                </c:pt>
                <c:pt idx="1498">
                  <c:v>7490</c:v>
                </c:pt>
                <c:pt idx="1499">
                  <c:v>7495</c:v>
                </c:pt>
                <c:pt idx="1500">
                  <c:v>7500</c:v>
                </c:pt>
                <c:pt idx="1501">
                  <c:v>7505</c:v>
                </c:pt>
                <c:pt idx="1502">
                  <c:v>7510</c:v>
                </c:pt>
                <c:pt idx="1503">
                  <c:v>7515</c:v>
                </c:pt>
                <c:pt idx="1504">
                  <c:v>7520</c:v>
                </c:pt>
                <c:pt idx="1505">
                  <c:v>7525</c:v>
                </c:pt>
                <c:pt idx="1506">
                  <c:v>7530</c:v>
                </c:pt>
                <c:pt idx="1507">
                  <c:v>7535</c:v>
                </c:pt>
                <c:pt idx="1508">
                  <c:v>7540</c:v>
                </c:pt>
                <c:pt idx="1509">
                  <c:v>7545</c:v>
                </c:pt>
                <c:pt idx="1510">
                  <c:v>7550</c:v>
                </c:pt>
                <c:pt idx="1511">
                  <c:v>7555</c:v>
                </c:pt>
                <c:pt idx="1512">
                  <c:v>7560</c:v>
                </c:pt>
                <c:pt idx="1513">
                  <c:v>7565</c:v>
                </c:pt>
                <c:pt idx="1514">
                  <c:v>7570</c:v>
                </c:pt>
                <c:pt idx="1515">
                  <c:v>7575</c:v>
                </c:pt>
                <c:pt idx="1516">
                  <c:v>7580</c:v>
                </c:pt>
                <c:pt idx="1517">
                  <c:v>7585</c:v>
                </c:pt>
                <c:pt idx="1518">
                  <c:v>7590</c:v>
                </c:pt>
                <c:pt idx="1519">
                  <c:v>7595</c:v>
                </c:pt>
                <c:pt idx="1520">
                  <c:v>7600</c:v>
                </c:pt>
                <c:pt idx="1521">
                  <c:v>7605</c:v>
                </c:pt>
                <c:pt idx="1522">
                  <c:v>7610</c:v>
                </c:pt>
                <c:pt idx="1523">
                  <c:v>7615</c:v>
                </c:pt>
                <c:pt idx="1524">
                  <c:v>7620</c:v>
                </c:pt>
                <c:pt idx="1525">
                  <c:v>7625</c:v>
                </c:pt>
                <c:pt idx="1526">
                  <c:v>7630</c:v>
                </c:pt>
                <c:pt idx="1527">
                  <c:v>7635</c:v>
                </c:pt>
                <c:pt idx="1528">
                  <c:v>7640</c:v>
                </c:pt>
                <c:pt idx="1529">
                  <c:v>7645</c:v>
                </c:pt>
                <c:pt idx="1530">
                  <c:v>7650</c:v>
                </c:pt>
                <c:pt idx="1531">
                  <c:v>7655</c:v>
                </c:pt>
                <c:pt idx="1532">
                  <c:v>7660</c:v>
                </c:pt>
                <c:pt idx="1533">
                  <c:v>7665</c:v>
                </c:pt>
                <c:pt idx="1534">
                  <c:v>7670</c:v>
                </c:pt>
                <c:pt idx="1535">
                  <c:v>7675</c:v>
                </c:pt>
                <c:pt idx="1536">
                  <c:v>7680</c:v>
                </c:pt>
                <c:pt idx="1537">
                  <c:v>7685</c:v>
                </c:pt>
                <c:pt idx="1538">
                  <c:v>7690</c:v>
                </c:pt>
                <c:pt idx="1539">
                  <c:v>7695</c:v>
                </c:pt>
                <c:pt idx="1540">
                  <c:v>7700</c:v>
                </c:pt>
                <c:pt idx="1541">
                  <c:v>7705</c:v>
                </c:pt>
                <c:pt idx="1542">
                  <c:v>7710</c:v>
                </c:pt>
                <c:pt idx="1543">
                  <c:v>7715</c:v>
                </c:pt>
                <c:pt idx="1544">
                  <c:v>7720</c:v>
                </c:pt>
                <c:pt idx="1545">
                  <c:v>7725</c:v>
                </c:pt>
                <c:pt idx="1546">
                  <c:v>7730</c:v>
                </c:pt>
                <c:pt idx="1547">
                  <c:v>7735</c:v>
                </c:pt>
                <c:pt idx="1548">
                  <c:v>7740</c:v>
                </c:pt>
                <c:pt idx="1549">
                  <c:v>7745</c:v>
                </c:pt>
                <c:pt idx="1550">
                  <c:v>7750</c:v>
                </c:pt>
                <c:pt idx="1551">
                  <c:v>7755</c:v>
                </c:pt>
                <c:pt idx="1552">
                  <c:v>7760</c:v>
                </c:pt>
                <c:pt idx="1553">
                  <c:v>7765</c:v>
                </c:pt>
                <c:pt idx="1554">
                  <c:v>7770</c:v>
                </c:pt>
                <c:pt idx="1555">
                  <c:v>7775</c:v>
                </c:pt>
                <c:pt idx="1556">
                  <c:v>7780</c:v>
                </c:pt>
                <c:pt idx="1557">
                  <c:v>7785</c:v>
                </c:pt>
                <c:pt idx="1558">
                  <c:v>7790</c:v>
                </c:pt>
                <c:pt idx="1559">
                  <c:v>7795</c:v>
                </c:pt>
                <c:pt idx="1560">
                  <c:v>7800</c:v>
                </c:pt>
                <c:pt idx="1561">
                  <c:v>7805</c:v>
                </c:pt>
                <c:pt idx="1562">
                  <c:v>7810</c:v>
                </c:pt>
                <c:pt idx="1563">
                  <c:v>7815</c:v>
                </c:pt>
                <c:pt idx="1564">
                  <c:v>7820</c:v>
                </c:pt>
                <c:pt idx="1565">
                  <c:v>7825</c:v>
                </c:pt>
                <c:pt idx="1566">
                  <c:v>7830</c:v>
                </c:pt>
                <c:pt idx="1567">
                  <c:v>7835</c:v>
                </c:pt>
                <c:pt idx="1568">
                  <c:v>7840</c:v>
                </c:pt>
                <c:pt idx="1569">
                  <c:v>7845</c:v>
                </c:pt>
                <c:pt idx="1570">
                  <c:v>7850</c:v>
                </c:pt>
                <c:pt idx="1571">
                  <c:v>7855</c:v>
                </c:pt>
                <c:pt idx="1572">
                  <c:v>7860</c:v>
                </c:pt>
                <c:pt idx="1573">
                  <c:v>7865</c:v>
                </c:pt>
                <c:pt idx="1574">
                  <c:v>7870</c:v>
                </c:pt>
                <c:pt idx="1575">
                  <c:v>7875</c:v>
                </c:pt>
                <c:pt idx="1576">
                  <c:v>7880</c:v>
                </c:pt>
                <c:pt idx="1577">
                  <c:v>7885</c:v>
                </c:pt>
                <c:pt idx="1578">
                  <c:v>7890</c:v>
                </c:pt>
                <c:pt idx="1579">
                  <c:v>7895</c:v>
                </c:pt>
                <c:pt idx="1580">
                  <c:v>7900</c:v>
                </c:pt>
                <c:pt idx="1581">
                  <c:v>7905</c:v>
                </c:pt>
                <c:pt idx="1582">
                  <c:v>7910</c:v>
                </c:pt>
                <c:pt idx="1583">
                  <c:v>7915</c:v>
                </c:pt>
                <c:pt idx="1584">
                  <c:v>7920</c:v>
                </c:pt>
                <c:pt idx="1585">
                  <c:v>7925</c:v>
                </c:pt>
                <c:pt idx="1586">
                  <c:v>7930</c:v>
                </c:pt>
                <c:pt idx="1587">
                  <c:v>7935</c:v>
                </c:pt>
                <c:pt idx="1588">
                  <c:v>7940</c:v>
                </c:pt>
                <c:pt idx="1589">
                  <c:v>7945</c:v>
                </c:pt>
                <c:pt idx="1590">
                  <c:v>7950</c:v>
                </c:pt>
                <c:pt idx="1591">
                  <c:v>7955</c:v>
                </c:pt>
                <c:pt idx="1592">
                  <c:v>7960</c:v>
                </c:pt>
                <c:pt idx="1593">
                  <c:v>7965</c:v>
                </c:pt>
                <c:pt idx="1594">
                  <c:v>7970</c:v>
                </c:pt>
                <c:pt idx="1595">
                  <c:v>7975</c:v>
                </c:pt>
                <c:pt idx="1596">
                  <c:v>7980</c:v>
                </c:pt>
                <c:pt idx="1597">
                  <c:v>7985</c:v>
                </c:pt>
                <c:pt idx="1598">
                  <c:v>7990</c:v>
                </c:pt>
                <c:pt idx="1599">
                  <c:v>7995</c:v>
                </c:pt>
                <c:pt idx="1600">
                  <c:v>8000</c:v>
                </c:pt>
                <c:pt idx="1601">
                  <c:v>8005</c:v>
                </c:pt>
                <c:pt idx="1602">
                  <c:v>8010</c:v>
                </c:pt>
                <c:pt idx="1603">
                  <c:v>8015</c:v>
                </c:pt>
                <c:pt idx="1604">
                  <c:v>8020</c:v>
                </c:pt>
                <c:pt idx="1605">
                  <c:v>8025</c:v>
                </c:pt>
                <c:pt idx="1606">
                  <c:v>8030</c:v>
                </c:pt>
                <c:pt idx="1607">
                  <c:v>8035</c:v>
                </c:pt>
                <c:pt idx="1608">
                  <c:v>8040</c:v>
                </c:pt>
                <c:pt idx="1609">
                  <c:v>8045</c:v>
                </c:pt>
                <c:pt idx="1610">
                  <c:v>8050</c:v>
                </c:pt>
                <c:pt idx="1611">
                  <c:v>8055</c:v>
                </c:pt>
                <c:pt idx="1612">
                  <c:v>8060</c:v>
                </c:pt>
                <c:pt idx="1613">
                  <c:v>8065</c:v>
                </c:pt>
                <c:pt idx="1614">
                  <c:v>8070</c:v>
                </c:pt>
                <c:pt idx="1615">
                  <c:v>8075</c:v>
                </c:pt>
                <c:pt idx="1616">
                  <c:v>8080</c:v>
                </c:pt>
                <c:pt idx="1617">
                  <c:v>8085</c:v>
                </c:pt>
                <c:pt idx="1618">
                  <c:v>8090</c:v>
                </c:pt>
                <c:pt idx="1619">
                  <c:v>8095</c:v>
                </c:pt>
                <c:pt idx="1620">
                  <c:v>8100</c:v>
                </c:pt>
                <c:pt idx="1621">
                  <c:v>8105</c:v>
                </c:pt>
                <c:pt idx="1622">
                  <c:v>8110</c:v>
                </c:pt>
                <c:pt idx="1623">
                  <c:v>8115</c:v>
                </c:pt>
                <c:pt idx="1624">
                  <c:v>8120</c:v>
                </c:pt>
                <c:pt idx="1625">
                  <c:v>8125</c:v>
                </c:pt>
                <c:pt idx="1626">
                  <c:v>8130</c:v>
                </c:pt>
                <c:pt idx="1627">
                  <c:v>8135</c:v>
                </c:pt>
                <c:pt idx="1628">
                  <c:v>8140</c:v>
                </c:pt>
                <c:pt idx="1629">
                  <c:v>8145</c:v>
                </c:pt>
                <c:pt idx="1630">
                  <c:v>8150</c:v>
                </c:pt>
                <c:pt idx="1631">
                  <c:v>8155</c:v>
                </c:pt>
                <c:pt idx="1632">
                  <c:v>8160</c:v>
                </c:pt>
                <c:pt idx="1633">
                  <c:v>8165</c:v>
                </c:pt>
                <c:pt idx="1634">
                  <c:v>8170</c:v>
                </c:pt>
                <c:pt idx="1635">
                  <c:v>8175</c:v>
                </c:pt>
                <c:pt idx="1636">
                  <c:v>8180</c:v>
                </c:pt>
                <c:pt idx="1637">
                  <c:v>8185</c:v>
                </c:pt>
                <c:pt idx="1638">
                  <c:v>8190</c:v>
                </c:pt>
                <c:pt idx="1639">
                  <c:v>8195</c:v>
                </c:pt>
                <c:pt idx="1640">
                  <c:v>8200</c:v>
                </c:pt>
                <c:pt idx="1641">
                  <c:v>8205</c:v>
                </c:pt>
                <c:pt idx="1642">
                  <c:v>8210</c:v>
                </c:pt>
                <c:pt idx="1643">
                  <c:v>8215</c:v>
                </c:pt>
                <c:pt idx="1644">
                  <c:v>8220</c:v>
                </c:pt>
                <c:pt idx="1645">
                  <c:v>8225</c:v>
                </c:pt>
                <c:pt idx="1646">
                  <c:v>8230</c:v>
                </c:pt>
                <c:pt idx="1647">
                  <c:v>8235</c:v>
                </c:pt>
                <c:pt idx="1648">
                  <c:v>8240</c:v>
                </c:pt>
                <c:pt idx="1649">
                  <c:v>8245</c:v>
                </c:pt>
                <c:pt idx="1650">
                  <c:v>8250</c:v>
                </c:pt>
                <c:pt idx="1651">
                  <c:v>8255</c:v>
                </c:pt>
                <c:pt idx="1652">
                  <c:v>8260</c:v>
                </c:pt>
                <c:pt idx="1653">
                  <c:v>8265</c:v>
                </c:pt>
                <c:pt idx="1654">
                  <c:v>8270</c:v>
                </c:pt>
                <c:pt idx="1655">
                  <c:v>8275</c:v>
                </c:pt>
                <c:pt idx="1656">
                  <c:v>8280</c:v>
                </c:pt>
                <c:pt idx="1657">
                  <c:v>8285</c:v>
                </c:pt>
                <c:pt idx="1658">
                  <c:v>8290</c:v>
                </c:pt>
                <c:pt idx="1659">
                  <c:v>8295</c:v>
                </c:pt>
                <c:pt idx="1660">
                  <c:v>8300</c:v>
                </c:pt>
                <c:pt idx="1661">
                  <c:v>8305</c:v>
                </c:pt>
                <c:pt idx="1662">
                  <c:v>8310</c:v>
                </c:pt>
                <c:pt idx="1663">
                  <c:v>8315</c:v>
                </c:pt>
                <c:pt idx="1664">
                  <c:v>8320</c:v>
                </c:pt>
                <c:pt idx="1665">
                  <c:v>8325</c:v>
                </c:pt>
                <c:pt idx="1666">
                  <c:v>8330</c:v>
                </c:pt>
                <c:pt idx="1667">
                  <c:v>8335</c:v>
                </c:pt>
                <c:pt idx="1668">
                  <c:v>8340</c:v>
                </c:pt>
                <c:pt idx="1669">
                  <c:v>8345</c:v>
                </c:pt>
                <c:pt idx="1670">
                  <c:v>8350</c:v>
                </c:pt>
                <c:pt idx="1671">
                  <c:v>8355</c:v>
                </c:pt>
                <c:pt idx="1672">
                  <c:v>8360</c:v>
                </c:pt>
                <c:pt idx="1673">
                  <c:v>8365</c:v>
                </c:pt>
                <c:pt idx="1674">
                  <c:v>8370</c:v>
                </c:pt>
                <c:pt idx="1675">
                  <c:v>8375</c:v>
                </c:pt>
                <c:pt idx="1676">
                  <c:v>8380</c:v>
                </c:pt>
                <c:pt idx="1677">
                  <c:v>8385</c:v>
                </c:pt>
                <c:pt idx="1678">
                  <c:v>8390</c:v>
                </c:pt>
                <c:pt idx="1679">
                  <c:v>8395</c:v>
                </c:pt>
                <c:pt idx="1680">
                  <c:v>8400</c:v>
                </c:pt>
                <c:pt idx="1681">
                  <c:v>8405</c:v>
                </c:pt>
                <c:pt idx="1682">
                  <c:v>8410</c:v>
                </c:pt>
                <c:pt idx="1683">
                  <c:v>8415</c:v>
                </c:pt>
                <c:pt idx="1684">
                  <c:v>8420</c:v>
                </c:pt>
                <c:pt idx="1685">
                  <c:v>8425</c:v>
                </c:pt>
                <c:pt idx="1686">
                  <c:v>8430</c:v>
                </c:pt>
                <c:pt idx="1687">
                  <c:v>8435</c:v>
                </c:pt>
                <c:pt idx="1688">
                  <c:v>8440</c:v>
                </c:pt>
                <c:pt idx="1689">
                  <c:v>8445</c:v>
                </c:pt>
                <c:pt idx="1690">
                  <c:v>8450</c:v>
                </c:pt>
                <c:pt idx="1691">
                  <c:v>8455</c:v>
                </c:pt>
                <c:pt idx="1692">
                  <c:v>8460</c:v>
                </c:pt>
                <c:pt idx="1693">
                  <c:v>8465</c:v>
                </c:pt>
                <c:pt idx="1694">
                  <c:v>8470</c:v>
                </c:pt>
                <c:pt idx="1695">
                  <c:v>8475</c:v>
                </c:pt>
                <c:pt idx="1696">
                  <c:v>8480</c:v>
                </c:pt>
                <c:pt idx="1697">
                  <c:v>8485</c:v>
                </c:pt>
                <c:pt idx="1698">
                  <c:v>8490</c:v>
                </c:pt>
                <c:pt idx="1699">
                  <c:v>8495</c:v>
                </c:pt>
                <c:pt idx="1700">
                  <c:v>8500</c:v>
                </c:pt>
                <c:pt idx="1701">
                  <c:v>8505</c:v>
                </c:pt>
                <c:pt idx="1702">
                  <c:v>8510</c:v>
                </c:pt>
                <c:pt idx="1703">
                  <c:v>8515</c:v>
                </c:pt>
                <c:pt idx="1704">
                  <c:v>8520</c:v>
                </c:pt>
                <c:pt idx="1705">
                  <c:v>8525</c:v>
                </c:pt>
                <c:pt idx="1706">
                  <c:v>8530</c:v>
                </c:pt>
                <c:pt idx="1707">
                  <c:v>8535</c:v>
                </c:pt>
                <c:pt idx="1708">
                  <c:v>8540</c:v>
                </c:pt>
                <c:pt idx="1709">
                  <c:v>8545</c:v>
                </c:pt>
                <c:pt idx="1710">
                  <c:v>8550</c:v>
                </c:pt>
                <c:pt idx="1711">
                  <c:v>8555</c:v>
                </c:pt>
                <c:pt idx="1712">
                  <c:v>8560</c:v>
                </c:pt>
                <c:pt idx="1713">
                  <c:v>8565</c:v>
                </c:pt>
                <c:pt idx="1714">
                  <c:v>8570</c:v>
                </c:pt>
                <c:pt idx="1715">
                  <c:v>8575</c:v>
                </c:pt>
                <c:pt idx="1716">
                  <c:v>8580</c:v>
                </c:pt>
                <c:pt idx="1717">
                  <c:v>8585</c:v>
                </c:pt>
                <c:pt idx="1718">
                  <c:v>8590</c:v>
                </c:pt>
                <c:pt idx="1719">
                  <c:v>8595</c:v>
                </c:pt>
                <c:pt idx="1720">
                  <c:v>8600</c:v>
                </c:pt>
                <c:pt idx="1721">
                  <c:v>8605</c:v>
                </c:pt>
                <c:pt idx="1722">
                  <c:v>8610</c:v>
                </c:pt>
                <c:pt idx="1723">
                  <c:v>8615</c:v>
                </c:pt>
                <c:pt idx="1724">
                  <c:v>8620</c:v>
                </c:pt>
                <c:pt idx="1725">
                  <c:v>8625</c:v>
                </c:pt>
                <c:pt idx="1726">
                  <c:v>8630</c:v>
                </c:pt>
                <c:pt idx="1727">
                  <c:v>8635</c:v>
                </c:pt>
                <c:pt idx="1728">
                  <c:v>8640</c:v>
                </c:pt>
                <c:pt idx="1729">
                  <c:v>8645</c:v>
                </c:pt>
                <c:pt idx="1730">
                  <c:v>8650</c:v>
                </c:pt>
                <c:pt idx="1731">
                  <c:v>8655</c:v>
                </c:pt>
                <c:pt idx="1732">
                  <c:v>8660</c:v>
                </c:pt>
                <c:pt idx="1733">
                  <c:v>8665</c:v>
                </c:pt>
                <c:pt idx="1734">
                  <c:v>8670</c:v>
                </c:pt>
                <c:pt idx="1735">
                  <c:v>8675</c:v>
                </c:pt>
                <c:pt idx="1736">
                  <c:v>8680</c:v>
                </c:pt>
                <c:pt idx="1737">
                  <c:v>8685</c:v>
                </c:pt>
                <c:pt idx="1738">
                  <c:v>8690</c:v>
                </c:pt>
                <c:pt idx="1739">
                  <c:v>8695</c:v>
                </c:pt>
                <c:pt idx="1740">
                  <c:v>8700</c:v>
                </c:pt>
                <c:pt idx="1741">
                  <c:v>8705</c:v>
                </c:pt>
                <c:pt idx="1742">
                  <c:v>8710</c:v>
                </c:pt>
                <c:pt idx="1743">
                  <c:v>8715</c:v>
                </c:pt>
                <c:pt idx="1744">
                  <c:v>8720</c:v>
                </c:pt>
                <c:pt idx="1745">
                  <c:v>8725</c:v>
                </c:pt>
                <c:pt idx="1746">
                  <c:v>8730</c:v>
                </c:pt>
                <c:pt idx="1747">
                  <c:v>8735</c:v>
                </c:pt>
                <c:pt idx="1748">
                  <c:v>8740</c:v>
                </c:pt>
                <c:pt idx="1749">
                  <c:v>8745</c:v>
                </c:pt>
                <c:pt idx="1750">
                  <c:v>8750</c:v>
                </c:pt>
                <c:pt idx="1751">
                  <c:v>8755</c:v>
                </c:pt>
                <c:pt idx="1752">
                  <c:v>8760</c:v>
                </c:pt>
                <c:pt idx="1753">
                  <c:v>8765</c:v>
                </c:pt>
                <c:pt idx="1754">
                  <c:v>8770</c:v>
                </c:pt>
                <c:pt idx="1755">
                  <c:v>8775</c:v>
                </c:pt>
                <c:pt idx="1756">
                  <c:v>8780</c:v>
                </c:pt>
                <c:pt idx="1757">
                  <c:v>8785</c:v>
                </c:pt>
                <c:pt idx="1758">
                  <c:v>8790</c:v>
                </c:pt>
                <c:pt idx="1759">
                  <c:v>8795</c:v>
                </c:pt>
                <c:pt idx="1760">
                  <c:v>8800</c:v>
                </c:pt>
                <c:pt idx="1761">
                  <c:v>8805</c:v>
                </c:pt>
                <c:pt idx="1762">
                  <c:v>8810</c:v>
                </c:pt>
                <c:pt idx="1763">
                  <c:v>8815</c:v>
                </c:pt>
                <c:pt idx="1764">
                  <c:v>8820</c:v>
                </c:pt>
                <c:pt idx="1765">
                  <c:v>8825</c:v>
                </c:pt>
                <c:pt idx="1766">
                  <c:v>8830</c:v>
                </c:pt>
                <c:pt idx="1767">
                  <c:v>8835</c:v>
                </c:pt>
                <c:pt idx="1768">
                  <c:v>8840</c:v>
                </c:pt>
                <c:pt idx="1769">
                  <c:v>8845</c:v>
                </c:pt>
                <c:pt idx="1770">
                  <c:v>8850</c:v>
                </c:pt>
                <c:pt idx="1771">
                  <c:v>8855</c:v>
                </c:pt>
                <c:pt idx="1772">
                  <c:v>8860</c:v>
                </c:pt>
                <c:pt idx="1773">
                  <c:v>8865</c:v>
                </c:pt>
                <c:pt idx="1774">
                  <c:v>8870</c:v>
                </c:pt>
                <c:pt idx="1775">
                  <c:v>8875</c:v>
                </c:pt>
                <c:pt idx="1776">
                  <c:v>8880</c:v>
                </c:pt>
                <c:pt idx="1777">
                  <c:v>8885</c:v>
                </c:pt>
                <c:pt idx="1778">
                  <c:v>8890</c:v>
                </c:pt>
                <c:pt idx="1779">
                  <c:v>8895</c:v>
                </c:pt>
                <c:pt idx="1780">
                  <c:v>8900</c:v>
                </c:pt>
                <c:pt idx="1781">
                  <c:v>8905</c:v>
                </c:pt>
                <c:pt idx="1782">
                  <c:v>8910</c:v>
                </c:pt>
                <c:pt idx="1783">
                  <c:v>8915</c:v>
                </c:pt>
                <c:pt idx="1784">
                  <c:v>8920</c:v>
                </c:pt>
                <c:pt idx="1785">
                  <c:v>8925</c:v>
                </c:pt>
                <c:pt idx="1786">
                  <c:v>8930</c:v>
                </c:pt>
                <c:pt idx="1787">
                  <c:v>8935</c:v>
                </c:pt>
                <c:pt idx="1788">
                  <c:v>8940</c:v>
                </c:pt>
                <c:pt idx="1789">
                  <c:v>8945</c:v>
                </c:pt>
                <c:pt idx="1790">
                  <c:v>8950</c:v>
                </c:pt>
                <c:pt idx="1791">
                  <c:v>8955</c:v>
                </c:pt>
                <c:pt idx="1792">
                  <c:v>8960</c:v>
                </c:pt>
                <c:pt idx="1793">
                  <c:v>8965</c:v>
                </c:pt>
                <c:pt idx="1794">
                  <c:v>8970</c:v>
                </c:pt>
                <c:pt idx="1795">
                  <c:v>8975</c:v>
                </c:pt>
                <c:pt idx="1796">
                  <c:v>8980</c:v>
                </c:pt>
                <c:pt idx="1797">
                  <c:v>8985</c:v>
                </c:pt>
                <c:pt idx="1798">
                  <c:v>8990</c:v>
                </c:pt>
                <c:pt idx="1799">
                  <c:v>8995</c:v>
                </c:pt>
                <c:pt idx="1800">
                  <c:v>9000</c:v>
                </c:pt>
                <c:pt idx="1801">
                  <c:v>9005</c:v>
                </c:pt>
                <c:pt idx="1802">
                  <c:v>9010</c:v>
                </c:pt>
                <c:pt idx="1803">
                  <c:v>9015</c:v>
                </c:pt>
                <c:pt idx="1804">
                  <c:v>9020</c:v>
                </c:pt>
                <c:pt idx="1805">
                  <c:v>9025</c:v>
                </c:pt>
                <c:pt idx="1806">
                  <c:v>9030</c:v>
                </c:pt>
                <c:pt idx="1807">
                  <c:v>9035</c:v>
                </c:pt>
                <c:pt idx="1808">
                  <c:v>9040</c:v>
                </c:pt>
                <c:pt idx="1809">
                  <c:v>9045</c:v>
                </c:pt>
                <c:pt idx="1810">
                  <c:v>9050</c:v>
                </c:pt>
                <c:pt idx="1811">
                  <c:v>9055</c:v>
                </c:pt>
                <c:pt idx="1812">
                  <c:v>9060</c:v>
                </c:pt>
                <c:pt idx="1813">
                  <c:v>9065</c:v>
                </c:pt>
                <c:pt idx="1814">
                  <c:v>9070</c:v>
                </c:pt>
                <c:pt idx="1815">
                  <c:v>9075</c:v>
                </c:pt>
                <c:pt idx="1816">
                  <c:v>9080</c:v>
                </c:pt>
                <c:pt idx="1817">
                  <c:v>9085</c:v>
                </c:pt>
                <c:pt idx="1818">
                  <c:v>9090</c:v>
                </c:pt>
                <c:pt idx="1819">
                  <c:v>9095</c:v>
                </c:pt>
                <c:pt idx="1820">
                  <c:v>9100</c:v>
                </c:pt>
                <c:pt idx="1821">
                  <c:v>9105</c:v>
                </c:pt>
                <c:pt idx="1822">
                  <c:v>9110</c:v>
                </c:pt>
                <c:pt idx="1823">
                  <c:v>9115</c:v>
                </c:pt>
                <c:pt idx="1824">
                  <c:v>9120</c:v>
                </c:pt>
                <c:pt idx="1825">
                  <c:v>9125</c:v>
                </c:pt>
                <c:pt idx="1826">
                  <c:v>9130</c:v>
                </c:pt>
                <c:pt idx="1827">
                  <c:v>9135</c:v>
                </c:pt>
                <c:pt idx="1828">
                  <c:v>9140</c:v>
                </c:pt>
                <c:pt idx="1829">
                  <c:v>9145</c:v>
                </c:pt>
                <c:pt idx="1830">
                  <c:v>9150</c:v>
                </c:pt>
                <c:pt idx="1831">
                  <c:v>9155</c:v>
                </c:pt>
                <c:pt idx="1832">
                  <c:v>9160</c:v>
                </c:pt>
                <c:pt idx="1833">
                  <c:v>9165</c:v>
                </c:pt>
                <c:pt idx="1834">
                  <c:v>9170</c:v>
                </c:pt>
                <c:pt idx="1835">
                  <c:v>9175</c:v>
                </c:pt>
                <c:pt idx="1836">
                  <c:v>9180</c:v>
                </c:pt>
                <c:pt idx="1837">
                  <c:v>9185</c:v>
                </c:pt>
                <c:pt idx="1838">
                  <c:v>9190</c:v>
                </c:pt>
                <c:pt idx="1839">
                  <c:v>9195</c:v>
                </c:pt>
                <c:pt idx="1840">
                  <c:v>9200</c:v>
                </c:pt>
                <c:pt idx="1841">
                  <c:v>9205</c:v>
                </c:pt>
                <c:pt idx="1842">
                  <c:v>9210</c:v>
                </c:pt>
                <c:pt idx="1843">
                  <c:v>9215</c:v>
                </c:pt>
                <c:pt idx="1844">
                  <c:v>9220</c:v>
                </c:pt>
                <c:pt idx="1845">
                  <c:v>9225</c:v>
                </c:pt>
                <c:pt idx="1846">
                  <c:v>9230</c:v>
                </c:pt>
                <c:pt idx="1847">
                  <c:v>9235</c:v>
                </c:pt>
                <c:pt idx="1848">
                  <c:v>9240</c:v>
                </c:pt>
                <c:pt idx="1849">
                  <c:v>9245</c:v>
                </c:pt>
                <c:pt idx="1850">
                  <c:v>9250</c:v>
                </c:pt>
                <c:pt idx="1851">
                  <c:v>9255</c:v>
                </c:pt>
                <c:pt idx="1852">
                  <c:v>9260</c:v>
                </c:pt>
                <c:pt idx="1853">
                  <c:v>9265</c:v>
                </c:pt>
                <c:pt idx="1854">
                  <c:v>9270</c:v>
                </c:pt>
                <c:pt idx="1855">
                  <c:v>9275</c:v>
                </c:pt>
                <c:pt idx="1856">
                  <c:v>9280</c:v>
                </c:pt>
                <c:pt idx="1857">
                  <c:v>9285</c:v>
                </c:pt>
                <c:pt idx="1858">
                  <c:v>9290</c:v>
                </c:pt>
                <c:pt idx="1859">
                  <c:v>9295</c:v>
                </c:pt>
                <c:pt idx="1860">
                  <c:v>9300</c:v>
                </c:pt>
                <c:pt idx="1861">
                  <c:v>9305</c:v>
                </c:pt>
                <c:pt idx="1862">
                  <c:v>9310</c:v>
                </c:pt>
                <c:pt idx="1863">
                  <c:v>9315</c:v>
                </c:pt>
                <c:pt idx="1864">
                  <c:v>9320</c:v>
                </c:pt>
                <c:pt idx="1865">
                  <c:v>9325</c:v>
                </c:pt>
                <c:pt idx="1866">
                  <c:v>9330</c:v>
                </c:pt>
                <c:pt idx="1867">
                  <c:v>9335</c:v>
                </c:pt>
                <c:pt idx="1868">
                  <c:v>9340</c:v>
                </c:pt>
                <c:pt idx="1869">
                  <c:v>9345</c:v>
                </c:pt>
                <c:pt idx="1870">
                  <c:v>9350</c:v>
                </c:pt>
                <c:pt idx="1871">
                  <c:v>9355</c:v>
                </c:pt>
                <c:pt idx="1872">
                  <c:v>9360</c:v>
                </c:pt>
                <c:pt idx="1873">
                  <c:v>9365</c:v>
                </c:pt>
                <c:pt idx="1874">
                  <c:v>9370</c:v>
                </c:pt>
                <c:pt idx="1875">
                  <c:v>9375</c:v>
                </c:pt>
                <c:pt idx="1876">
                  <c:v>9380</c:v>
                </c:pt>
                <c:pt idx="1877">
                  <c:v>9385</c:v>
                </c:pt>
                <c:pt idx="1878">
                  <c:v>9390</c:v>
                </c:pt>
                <c:pt idx="1879">
                  <c:v>9395</c:v>
                </c:pt>
                <c:pt idx="1880">
                  <c:v>9400</c:v>
                </c:pt>
                <c:pt idx="1881">
                  <c:v>9405</c:v>
                </c:pt>
                <c:pt idx="1882">
                  <c:v>9410</c:v>
                </c:pt>
                <c:pt idx="1883">
                  <c:v>9415</c:v>
                </c:pt>
                <c:pt idx="1884">
                  <c:v>9420</c:v>
                </c:pt>
                <c:pt idx="1885">
                  <c:v>9425</c:v>
                </c:pt>
                <c:pt idx="1886">
                  <c:v>9430</c:v>
                </c:pt>
                <c:pt idx="1887">
                  <c:v>9435</c:v>
                </c:pt>
                <c:pt idx="1888">
                  <c:v>9440</c:v>
                </c:pt>
                <c:pt idx="1889">
                  <c:v>9445</c:v>
                </c:pt>
                <c:pt idx="1890">
                  <c:v>9450</c:v>
                </c:pt>
                <c:pt idx="1891">
                  <c:v>9455</c:v>
                </c:pt>
                <c:pt idx="1892">
                  <c:v>9460</c:v>
                </c:pt>
                <c:pt idx="1893">
                  <c:v>9465</c:v>
                </c:pt>
                <c:pt idx="1894">
                  <c:v>9470</c:v>
                </c:pt>
                <c:pt idx="1895">
                  <c:v>9475</c:v>
                </c:pt>
                <c:pt idx="1896">
                  <c:v>9480</c:v>
                </c:pt>
                <c:pt idx="1897">
                  <c:v>9485</c:v>
                </c:pt>
                <c:pt idx="1898">
                  <c:v>9490</c:v>
                </c:pt>
                <c:pt idx="1899">
                  <c:v>9495</c:v>
                </c:pt>
                <c:pt idx="1900">
                  <c:v>9500</c:v>
                </c:pt>
                <c:pt idx="1901">
                  <c:v>9505</c:v>
                </c:pt>
                <c:pt idx="1902">
                  <c:v>9510</c:v>
                </c:pt>
                <c:pt idx="1903">
                  <c:v>9515</c:v>
                </c:pt>
                <c:pt idx="1904">
                  <c:v>9520</c:v>
                </c:pt>
                <c:pt idx="1905">
                  <c:v>9525</c:v>
                </c:pt>
                <c:pt idx="1906">
                  <c:v>9530</c:v>
                </c:pt>
                <c:pt idx="1907">
                  <c:v>9535</c:v>
                </c:pt>
                <c:pt idx="1908">
                  <c:v>9540</c:v>
                </c:pt>
                <c:pt idx="1909">
                  <c:v>9545</c:v>
                </c:pt>
                <c:pt idx="1910">
                  <c:v>9550</c:v>
                </c:pt>
                <c:pt idx="1911">
                  <c:v>9555</c:v>
                </c:pt>
                <c:pt idx="1912">
                  <c:v>9560</c:v>
                </c:pt>
                <c:pt idx="1913">
                  <c:v>9565</c:v>
                </c:pt>
                <c:pt idx="1914">
                  <c:v>9570</c:v>
                </c:pt>
                <c:pt idx="1915">
                  <c:v>9575</c:v>
                </c:pt>
                <c:pt idx="1916">
                  <c:v>9580</c:v>
                </c:pt>
                <c:pt idx="1917">
                  <c:v>9585</c:v>
                </c:pt>
                <c:pt idx="1918">
                  <c:v>9590</c:v>
                </c:pt>
                <c:pt idx="1919">
                  <c:v>9595</c:v>
                </c:pt>
                <c:pt idx="1920">
                  <c:v>9600</c:v>
                </c:pt>
                <c:pt idx="1921">
                  <c:v>9605</c:v>
                </c:pt>
                <c:pt idx="1922">
                  <c:v>9610</c:v>
                </c:pt>
                <c:pt idx="1923">
                  <c:v>9615</c:v>
                </c:pt>
                <c:pt idx="1924">
                  <c:v>9620</c:v>
                </c:pt>
                <c:pt idx="1925">
                  <c:v>9625</c:v>
                </c:pt>
                <c:pt idx="1926">
                  <c:v>9630</c:v>
                </c:pt>
                <c:pt idx="1927">
                  <c:v>9635</c:v>
                </c:pt>
                <c:pt idx="1928">
                  <c:v>9640</c:v>
                </c:pt>
                <c:pt idx="1929">
                  <c:v>9645</c:v>
                </c:pt>
                <c:pt idx="1930">
                  <c:v>9650</c:v>
                </c:pt>
                <c:pt idx="1931">
                  <c:v>9655</c:v>
                </c:pt>
                <c:pt idx="1932">
                  <c:v>9660</c:v>
                </c:pt>
                <c:pt idx="1933">
                  <c:v>9665</c:v>
                </c:pt>
                <c:pt idx="1934">
                  <c:v>9670</c:v>
                </c:pt>
                <c:pt idx="1935">
                  <c:v>9675</c:v>
                </c:pt>
                <c:pt idx="1936">
                  <c:v>9680</c:v>
                </c:pt>
                <c:pt idx="1937">
                  <c:v>9685</c:v>
                </c:pt>
                <c:pt idx="1938">
                  <c:v>9690</c:v>
                </c:pt>
                <c:pt idx="1939">
                  <c:v>9695</c:v>
                </c:pt>
                <c:pt idx="1940">
                  <c:v>9700</c:v>
                </c:pt>
                <c:pt idx="1941">
                  <c:v>9705</c:v>
                </c:pt>
                <c:pt idx="1942">
                  <c:v>9710</c:v>
                </c:pt>
                <c:pt idx="1943">
                  <c:v>9715</c:v>
                </c:pt>
                <c:pt idx="1944">
                  <c:v>9720</c:v>
                </c:pt>
                <c:pt idx="1945">
                  <c:v>9725</c:v>
                </c:pt>
                <c:pt idx="1946">
                  <c:v>9730</c:v>
                </c:pt>
                <c:pt idx="1947">
                  <c:v>9735</c:v>
                </c:pt>
                <c:pt idx="1948">
                  <c:v>9740</c:v>
                </c:pt>
                <c:pt idx="1949">
                  <c:v>9745</c:v>
                </c:pt>
                <c:pt idx="1950">
                  <c:v>9750</c:v>
                </c:pt>
                <c:pt idx="1951">
                  <c:v>9755</c:v>
                </c:pt>
                <c:pt idx="1952">
                  <c:v>9760</c:v>
                </c:pt>
                <c:pt idx="1953">
                  <c:v>9765</c:v>
                </c:pt>
                <c:pt idx="1954">
                  <c:v>9770</c:v>
                </c:pt>
                <c:pt idx="1955">
                  <c:v>9775</c:v>
                </c:pt>
                <c:pt idx="1956">
                  <c:v>9780</c:v>
                </c:pt>
                <c:pt idx="1957">
                  <c:v>9785</c:v>
                </c:pt>
                <c:pt idx="1958">
                  <c:v>9790</c:v>
                </c:pt>
                <c:pt idx="1959">
                  <c:v>9795</c:v>
                </c:pt>
                <c:pt idx="1960">
                  <c:v>9800</c:v>
                </c:pt>
                <c:pt idx="1961">
                  <c:v>9805</c:v>
                </c:pt>
                <c:pt idx="1962">
                  <c:v>9810</c:v>
                </c:pt>
                <c:pt idx="1963">
                  <c:v>9815</c:v>
                </c:pt>
                <c:pt idx="1964">
                  <c:v>9820</c:v>
                </c:pt>
                <c:pt idx="1965">
                  <c:v>9825</c:v>
                </c:pt>
                <c:pt idx="1966">
                  <c:v>9830</c:v>
                </c:pt>
                <c:pt idx="1967">
                  <c:v>9835</c:v>
                </c:pt>
                <c:pt idx="1968">
                  <c:v>9840</c:v>
                </c:pt>
                <c:pt idx="1969">
                  <c:v>9845</c:v>
                </c:pt>
                <c:pt idx="1970">
                  <c:v>9850</c:v>
                </c:pt>
                <c:pt idx="1971">
                  <c:v>9855</c:v>
                </c:pt>
                <c:pt idx="1972">
                  <c:v>9860</c:v>
                </c:pt>
                <c:pt idx="1973">
                  <c:v>9865</c:v>
                </c:pt>
                <c:pt idx="1974">
                  <c:v>9870</c:v>
                </c:pt>
                <c:pt idx="1975">
                  <c:v>9875</c:v>
                </c:pt>
                <c:pt idx="1976">
                  <c:v>9880</c:v>
                </c:pt>
                <c:pt idx="1977">
                  <c:v>9885</c:v>
                </c:pt>
                <c:pt idx="1978">
                  <c:v>9890</c:v>
                </c:pt>
                <c:pt idx="1979">
                  <c:v>9895</c:v>
                </c:pt>
                <c:pt idx="1980">
                  <c:v>9900</c:v>
                </c:pt>
                <c:pt idx="1981">
                  <c:v>9905</c:v>
                </c:pt>
                <c:pt idx="1982">
                  <c:v>9910</c:v>
                </c:pt>
                <c:pt idx="1983">
                  <c:v>9915</c:v>
                </c:pt>
                <c:pt idx="1984">
                  <c:v>9920</c:v>
                </c:pt>
                <c:pt idx="1985">
                  <c:v>9925</c:v>
                </c:pt>
                <c:pt idx="1986">
                  <c:v>9930</c:v>
                </c:pt>
                <c:pt idx="1987">
                  <c:v>9935</c:v>
                </c:pt>
                <c:pt idx="1988">
                  <c:v>9940</c:v>
                </c:pt>
                <c:pt idx="1989">
                  <c:v>9945</c:v>
                </c:pt>
                <c:pt idx="1990">
                  <c:v>9950</c:v>
                </c:pt>
                <c:pt idx="1991">
                  <c:v>9955</c:v>
                </c:pt>
                <c:pt idx="1992">
                  <c:v>9960</c:v>
                </c:pt>
                <c:pt idx="1993">
                  <c:v>9965</c:v>
                </c:pt>
                <c:pt idx="1994">
                  <c:v>9970</c:v>
                </c:pt>
                <c:pt idx="1995">
                  <c:v>9975</c:v>
                </c:pt>
                <c:pt idx="1996">
                  <c:v>9980</c:v>
                </c:pt>
                <c:pt idx="1997">
                  <c:v>9985</c:v>
                </c:pt>
                <c:pt idx="1998">
                  <c:v>9990</c:v>
                </c:pt>
                <c:pt idx="1999">
                  <c:v>9995</c:v>
                </c:pt>
                <c:pt idx="2000">
                  <c:v>10000</c:v>
                </c:pt>
                <c:pt idx="2001">
                  <c:v>10005</c:v>
                </c:pt>
                <c:pt idx="2002">
                  <c:v>10010</c:v>
                </c:pt>
                <c:pt idx="2003">
                  <c:v>10015</c:v>
                </c:pt>
                <c:pt idx="2004">
                  <c:v>10020</c:v>
                </c:pt>
                <c:pt idx="2005">
                  <c:v>10025</c:v>
                </c:pt>
                <c:pt idx="2006">
                  <c:v>10030</c:v>
                </c:pt>
                <c:pt idx="2007">
                  <c:v>10035</c:v>
                </c:pt>
                <c:pt idx="2008">
                  <c:v>10040</c:v>
                </c:pt>
                <c:pt idx="2009">
                  <c:v>10045</c:v>
                </c:pt>
                <c:pt idx="2010">
                  <c:v>10050</c:v>
                </c:pt>
                <c:pt idx="2011">
                  <c:v>10055</c:v>
                </c:pt>
                <c:pt idx="2012">
                  <c:v>10060</c:v>
                </c:pt>
                <c:pt idx="2013">
                  <c:v>10065</c:v>
                </c:pt>
                <c:pt idx="2014">
                  <c:v>10070</c:v>
                </c:pt>
                <c:pt idx="2015">
                  <c:v>10075</c:v>
                </c:pt>
                <c:pt idx="2016">
                  <c:v>10080</c:v>
                </c:pt>
                <c:pt idx="2017">
                  <c:v>10085</c:v>
                </c:pt>
                <c:pt idx="2018">
                  <c:v>10090</c:v>
                </c:pt>
                <c:pt idx="2019">
                  <c:v>10095</c:v>
                </c:pt>
                <c:pt idx="2020">
                  <c:v>10100</c:v>
                </c:pt>
                <c:pt idx="2021">
                  <c:v>10105</c:v>
                </c:pt>
                <c:pt idx="2022">
                  <c:v>10110</c:v>
                </c:pt>
                <c:pt idx="2023">
                  <c:v>10115</c:v>
                </c:pt>
                <c:pt idx="2024">
                  <c:v>10120</c:v>
                </c:pt>
                <c:pt idx="2025">
                  <c:v>10125</c:v>
                </c:pt>
                <c:pt idx="2026">
                  <c:v>10130</c:v>
                </c:pt>
                <c:pt idx="2027">
                  <c:v>10135</c:v>
                </c:pt>
                <c:pt idx="2028">
                  <c:v>10140</c:v>
                </c:pt>
                <c:pt idx="2029">
                  <c:v>10145</c:v>
                </c:pt>
                <c:pt idx="2030">
                  <c:v>10150</c:v>
                </c:pt>
                <c:pt idx="2031">
                  <c:v>10155</c:v>
                </c:pt>
                <c:pt idx="2032">
                  <c:v>10160</c:v>
                </c:pt>
                <c:pt idx="2033">
                  <c:v>10165</c:v>
                </c:pt>
                <c:pt idx="2034">
                  <c:v>10170</c:v>
                </c:pt>
                <c:pt idx="2035">
                  <c:v>10175</c:v>
                </c:pt>
                <c:pt idx="2036">
                  <c:v>10180</c:v>
                </c:pt>
                <c:pt idx="2037">
                  <c:v>10185</c:v>
                </c:pt>
                <c:pt idx="2038">
                  <c:v>10190</c:v>
                </c:pt>
                <c:pt idx="2039">
                  <c:v>10195</c:v>
                </c:pt>
                <c:pt idx="2040">
                  <c:v>10200</c:v>
                </c:pt>
                <c:pt idx="2041">
                  <c:v>10205</c:v>
                </c:pt>
                <c:pt idx="2042">
                  <c:v>10210</c:v>
                </c:pt>
                <c:pt idx="2043">
                  <c:v>10215</c:v>
                </c:pt>
                <c:pt idx="2044">
                  <c:v>10220</c:v>
                </c:pt>
                <c:pt idx="2045">
                  <c:v>10225</c:v>
                </c:pt>
                <c:pt idx="2046">
                  <c:v>10230</c:v>
                </c:pt>
                <c:pt idx="2047">
                  <c:v>10235</c:v>
                </c:pt>
                <c:pt idx="2048">
                  <c:v>10240</c:v>
                </c:pt>
                <c:pt idx="2049">
                  <c:v>10245</c:v>
                </c:pt>
                <c:pt idx="2050">
                  <c:v>10250</c:v>
                </c:pt>
                <c:pt idx="2051">
                  <c:v>10255</c:v>
                </c:pt>
                <c:pt idx="2052">
                  <c:v>10260</c:v>
                </c:pt>
                <c:pt idx="2053">
                  <c:v>10265</c:v>
                </c:pt>
                <c:pt idx="2054">
                  <c:v>10270</c:v>
                </c:pt>
                <c:pt idx="2055">
                  <c:v>10275</c:v>
                </c:pt>
                <c:pt idx="2056">
                  <c:v>10280</c:v>
                </c:pt>
                <c:pt idx="2057">
                  <c:v>10285</c:v>
                </c:pt>
                <c:pt idx="2058">
                  <c:v>10290</c:v>
                </c:pt>
                <c:pt idx="2059">
                  <c:v>10295</c:v>
                </c:pt>
                <c:pt idx="2060">
                  <c:v>10300</c:v>
                </c:pt>
                <c:pt idx="2061">
                  <c:v>10305</c:v>
                </c:pt>
                <c:pt idx="2062">
                  <c:v>10310</c:v>
                </c:pt>
                <c:pt idx="2063">
                  <c:v>10315</c:v>
                </c:pt>
                <c:pt idx="2064">
                  <c:v>10320</c:v>
                </c:pt>
                <c:pt idx="2065">
                  <c:v>10325</c:v>
                </c:pt>
                <c:pt idx="2066">
                  <c:v>10330</c:v>
                </c:pt>
                <c:pt idx="2067">
                  <c:v>10335</c:v>
                </c:pt>
                <c:pt idx="2068">
                  <c:v>10340</c:v>
                </c:pt>
                <c:pt idx="2069">
                  <c:v>10345</c:v>
                </c:pt>
                <c:pt idx="2070">
                  <c:v>10350</c:v>
                </c:pt>
                <c:pt idx="2071">
                  <c:v>10355</c:v>
                </c:pt>
                <c:pt idx="2072">
                  <c:v>10360</c:v>
                </c:pt>
                <c:pt idx="2073">
                  <c:v>10365</c:v>
                </c:pt>
                <c:pt idx="2074">
                  <c:v>10370</c:v>
                </c:pt>
                <c:pt idx="2075">
                  <c:v>10375</c:v>
                </c:pt>
                <c:pt idx="2076">
                  <c:v>10380</c:v>
                </c:pt>
                <c:pt idx="2077">
                  <c:v>10385</c:v>
                </c:pt>
                <c:pt idx="2078">
                  <c:v>10390</c:v>
                </c:pt>
                <c:pt idx="2079">
                  <c:v>10395</c:v>
                </c:pt>
                <c:pt idx="2080">
                  <c:v>10400</c:v>
                </c:pt>
                <c:pt idx="2081">
                  <c:v>10405</c:v>
                </c:pt>
                <c:pt idx="2082">
                  <c:v>10410</c:v>
                </c:pt>
                <c:pt idx="2083">
                  <c:v>10415</c:v>
                </c:pt>
                <c:pt idx="2084">
                  <c:v>10420</c:v>
                </c:pt>
                <c:pt idx="2085">
                  <c:v>10425</c:v>
                </c:pt>
                <c:pt idx="2086">
                  <c:v>10430</c:v>
                </c:pt>
                <c:pt idx="2087">
                  <c:v>10435</c:v>
                </c:pt>
                <c:pt idx="2088">
                  <c:v>10440</c:v>
                </c:pt>
                <c:pt idx="2089">
                  <c:v>10445</c:v>
                </c:pt>
                <c:pt idx="2090">
                  <c:v>10450</c:v>
                </c:pt>
                <c:pt idx="2091">
                  <c:v>10455</c:v>
                </c:pt>
                <c:pt idx="2092">
                  <c:v>10460</c:v>
                </c:pt>
                <c:pt idx="2093">
                  <c:v>10465</c:v>
                </c:pt>
                <c:pt idx="2094">
                  <c:v>10470</c:v>
                </c:pt>
                <c:pt idx="2095">
                  <c:v>10475</c:v>
                </c:pt>
                <c:pt idx="2096">
                  <c:v>10480</c:v>
                </c:pt>
                <c:pt idx="2097">
                  <c:v>10485</c:v>
                </c:pt>
                <c:pt idx="2098">
                  <c:v>10490</c:v>
                </c:pt>
                <c:pt idx="2099">
                  <c:v>10495</c:v>
                </c:pt>
                <c:pt idx="2100">
                  <c:v>10500</c:v>
                </c:pt>
                <c:pt idx="2101">
                  <c:v>10505</c:v>
                </c:pt>
                <c:pt idx="2102">
                  <c:v>10510</c:v>
                </c:pt>
                <c:pt idx="2103">
                  <c:v>10515</c:v>
                </c:pt>
                <c:pt idx="2104">
                  <c:v>10520</c:v>
                </c:pt>
                <c:pt idx="2105">
                  <c:v>10525</c:v>
                </c:pt>
                <c:pt idx="2106">
                  <c:v>10530</c:v>
                </c:pt>
                <c:pt idx="2107">
                  <c:v>10535</c:v>
                </c:pt>
                <c:pt idx="2108">
                  <c:v>10540</c:v>
                </c:pt>
                <c:pt idx="2109">
                  <c:v>10545</c:v>
                </c:pt>
                <c:pt idx="2110">
                  <c:v>10550</c:v>
                </c:pt>
                <c:pt idx="2111">
                  <c:v>10555</c:v>
                </c:pt>
                <c:pt idx="2112">
                  <c:v>10560</c:v>
                </c:pt>
                <c:pt idx="2113">
                  <c:v>10565</c:v>
                </c:pt>
                <c:pt idx="2114">
                  <c:v>10570</c:v>
                </c:pt>
                <c:pt idx="2115">
                  <c:v>10575</c:v>
                </c:pt>
                <c:pt idx="2116">
                  <c:v>10580</c:v>
                </c:pt>
                <c:pt idx="2117">
                  <c:v>10585</c:v>
                </c:pt>
                <c:pt idx="2118">
                  <c:v>10590</c:v>
                </c:pt>
                <c:pt idx="2119">
                  <c:v>10595</c:v>
                </c:pt>
                <c:pt idx="2120">
                  <c:v>10600</c:v>
                </c:pt>
                <c:pt idx="2121">
                  <c:v>10605</c:v>
                </c:pt>
                <c:pt idx="2122">
                  <c:v>10610</c:v>
                </c:pt>
                <c:pt idx="2123">
                  <c:v>10615</c:v>
                </c:pt>
                <c:pt idx="2124">
                  <c:v>10620</c:v>
                </c:pt>
                <c:pt idx="2125">
                  <c:v>10625</c:v>
                </c:pt>
                <c:pt idx="2126">
                  <c:v>10630</c:v>
                </c:pt>
                <c:pt idx="2127">
                  <c:v>10635</c:v>
                </c:pt>
                <c:pt idx="2128">
                  <c:v>10640</c:v>
                </c:pt>
                <c:pt idx="2129">
                  <c:v>10645</c:v>
                </c:pt>
                <c:pt idx="2130">
                  <c:v>10650</c:v>
                </c:pt>
                <c:pt idx="2131">
                  <c:v>10655</c:v>
                </c:pt>
                <c:pt idx="2132">
                  <c:v>10660</c:v>
                </c:pt>
                <c:pt idx="2133">
                  <c:v>10665</c:v>
                </c:pt>
                <c:pt idx="2134">
                  <c:v>10670</c:v>
                </c:pt>
                <c:pt idx="2135">
                  <c:v>10675</c:v>
                </c:pt>
                <c:pt idx="2136">
                  <c:v>10680</c:v>
                </c:pt>
                <c:pt idx="2137">
                  <c:v>10685</c:v>
                </c:pt>
                <c:pt idx="2138">
                  <c:v>10690</c:v>
                </c:pt>
                <c:pt idx="2139">
                  <c:v>10695</c:v>
                </c:pt>
                <c:pt idx="2140">
                  <c:v>10700</c:v>
                </c:pt>
                <c:pt idx="2141">
                  <c:v>10705</c:v>
                </c:pt>
                <c:pt idx="2142">
                  <c:v>10710</c:v>
                </c:pt>
                <c:pt idx="2143">
                  <c:v>10715</c:v>
                </c:pt>
                <c:pt idx="2144">
                  <c:v>10720</c:v>
                </c:pt>
                <c:pt idx="2145">
                  <c:v>10725</c:v>
                </c:pt>
                <c:pt idx="2146">
                  <c:v>10730</c:v>
                </c:pt>
                <c:pt idx="2147">
                  <c:v>10735</c:v>
                </c:pt>
                <c:pt idx="2148">
                  <c:v>10740</c:v>
                </c:pt>
                <c:pt idx="2149">
                  <c:v>10745</c:v>
                </c:pt>
                <c:pt idx="2150">
                  <c:v>10750</c:v>
                </c:pt>
                <c:pt idx="2151">
                  <c:v>10755</c:v>
                </c:pt>
                <c:pt idx="2152">
                  <c:v>10760</c:v>
                </c:pt>
                <c:pt idx="2153">
                  <c:v>10765</c:v>
                </c:pt>
                <c:pt idx="2154">
                  <c:v>10770</c:v>
                </c:pt>
                <c:pt idx="2155">
                  <c:v>10775</c:v>
                </c:pt>
                <c:pt idx="2156">
                  <c:v>10780</c:v>
                </c:pt>
                <c:pt idx="2157">
                  <c:v>10785</c:v>
                </c:pt>
                <c:pt idx="2158">
                  <c:v>10790</c:v>
                </c:pt>
                <c:pt idx="2159">
                  <c:v>10795</c:v>
                </c:pt>
                <c:pt idx="2160">
                  <c:v>10800</c:v>
                </c:pt>
                <c:pt idx="2161">
                  <c:v>10805</c:v>
                </c:pt>
                <c:pt idx="2162">
                  <c:v>10810</c:v>
                </c:pt>
                <c:pt idx="2163">
                  <c:v>10815</c:v>
                </c:pt>
                <c:pt idx="2164">
                  <c:v>10820</c:v>
                </c:pt>
                <c:pt idx="2165">
                  <c:v>10825</c:v>
                </c:pt>
                <c:pt idx="2166">
                  <c:v>10830</c:v>
                </c:pt>
                <c:pt idx="2167">
                  <c:v>10835</c:v>
                </c:pt>
                <c:pt idx="2168">
                  <c:v>10840</c:v>
                </c:pt>
                <c:pt idx="2169">
                  <c:v>10845</c:v>
                </c:pt>
                <c:pt idx="2170">
                  <c:v>10850</c:v>
                </c:pt>
                <c:pt idx="2171">
                  <c:v>10855</c:v>
                </c:pt>
                <c:pt idx="2172">
                  <c:v>10860</c:v>
                </c:pt>
                <c:pt idx="2173">
                  <c:v>10865</c:v>
                </c:pt>
                <c:pt idx="2174">
                  <c:v>10870</c:v>
                </c:pt>
                <c:pt idx="2175">
                  <c:v>10875</c:v>
                </c:pt>
                <c:pt idx="2176">
                  <c:v>10880</c:v>
                </c:pt>
                <c:pt idx="2177">
                  <c:v>10885</c:v>
                </c:pt>
                <c:pt idx="2178">
                  <c:v>10890</c:v>
                </c:pt>
                <c:pt idx="2179">
                  <c:v>10895</c:v>
                </c:pt>
                <c:pt idx="2180">
                  <c:v>10900</c:v>
                </c:pt>
                <c:pt idx="2181">
                  <c:v>10905</c:v>
                </c:pt>
                <c:pt idx="2182">
                  <c:v>10910</c:v>
                </c:pt>
                <c:pt idx="2183">
                  <c:v>10915</c:v>
                </c:pt>
                <c:pt idx="2184">
                  <c:v>10920</c:v>
                </c:pt>
                <c:pt idx="2185">
                  <c:v>10925</c:v>
                </c:pt>
                <c:pt idx="2186">
                  <c:v>10930</c:v>
                </c:pt>
                <c:pt idx="2187">
                  <c:v>10935</c:v>
                </c:pt>
                <c:pt idx="2188">
                  <c:v>10940</c:v>
                </c:pt>
                <c:pt idx="2189">
                  <c:v>10945</c:v>
                </c:pt>
                <c:pt idx="2190">
                  <c:v>10950</c:v>
                </c:pt>
                <c:pt idx="2191">
                  <c:v>10955</c:v>
                </c:pt>
                <c:pt idx="2192">
                  <c:v>10960</c:v>
                </c:pt>
                <c:pt idx="2193">
                  <c:v>10965</c:v>
                </c:pt>
                <c:pt idx="2194">
                  <c:v>10970</c:v>
                </c:pt>
                <c:pt idx="2195">
                  <c:v>10975</c:v>
                </c:pt>
                <c:pt idx="2196">
                  <c:v>10980</c:v>
                </c:pt>
                <c:pt idx="2197">
                  <c:v>10985</c:v>
                </c:pt>
                <c:pt idx="2198">
                  <c:v>10990</c:v>
                </c:pt>
                <c:pt idx="2199">
                  <c:v>10995</c:v>
                </c:pt>
                <c:pt idx="2200">
                  <c:v>11000</c:v>
                </c:pt>
                <c:pt idx="2201">
                  <c:v>11005</c:v>
                </c:pt>
                <c:pt idx="2202">
                  <c:v>11010</c:v>
                </c:pt>
                <c:pt idx="2203">
                  <c:v>11015</c:v>
                </c:pt>
                <c:pt idx="2204">
                  <c:v>11020</c:v>
                </c:pt>
                <c:pt idx="2205">
                  <c:v>11025</c:v>
                </c:pt>
                <c:pt idx="2206">
                  <c:v>11030</c:v>
                </c:pt>
                <c:pt idx="2207">
                  <c:v>11035</c:v>
                </c:pt>
                <c:pt idx="2208">
                  <c:v>11040</c:v>
                </c:pt>
                <c:pt idx="2209">
                  <c:v>11045</c:v>
                </c:pt>
                <c:pt idx="2210">
                  <c:v>11050</c:v>
                </c:pt>
                <c:pt idx="2211">
                  <c:v>11055</c:v>
                </c:pt>
                <c:pt idx="2212">
                  <c:v>11060</c:v>
                </c:pt>
                <c:pt idx="2213">
                  <c:v>11065</c:v>
                </c:pt>
                <c:pt idx="2214">
                  <c:v>11070</c:v>
                </c:pt>
                <c:pt idx="2215">
                  <c:v>11075</c:v>
                </c:pt>
                <c:pt idx="2216">
                  <c:v>11080</c:v>
                </c:pt>
                <c:pt idx="2217">
                  <c:v>11085</c:v>
                </c:pt>
                <c:pt idx="2218">
                  <c:v>11090</c:v>
                </c:pt>
                <c:pt idx="2219">
                  <c:v>11095</c:v>
                </c:pt>
                <c:pt idx="2220">
                  <c:v>11100</c:v>
                </c:pt>
                <c:pt idx="2221">
                  <c:v>11105</c:v>
                </c:pt>
                <c:pt idx="2222">
                  <c:v>11110</c:v>
                </c:pt>
                <c:pt idx="2223">
                  <c:v>11115</c:v>
                </c:pt>
                <c:pt idx="2224">
                  <c:v>11120</c:v>
                </c:pt>
                <c:pt idx="2225">
                  <c:v>11125</c:v>
                </c:pt>
                <c:pt idx="2226">
                  <c:v>11130</c:v>
                </c:pt>
                <c:pt idx="2227">
                  <c:v>11135</c:v>
                </c:pt>
                <c:pt idx="2228">
                  <c:v>11140</c:v>
                </c:pt>
                <c:pt idx="2229">
                  <c:v>11145</c:v>
                </c:pt>
                <c:pt idx="2230">
                  <c:v>11150</c:v>
                </c:pt>
                <c:pt idx="2231">
                  <c:v>11155</c:v>
                </c:pt>
                <c:pt idx="2232">
                  <c:v>11160</c:v>
                </c:pt>
                <c:pt idx="2233">
                  <c:v>11165</c:v>
                </c:pt>
                <c:pt idx="2234">
                  <c:v>11170</c:v>
                </c:pt>
                <c:pt idx="2235">
                  <c:v>11175</c:v>
                </c:pt>
                <c:pt idx="2236">
                  <c:v>11180</c:v>
                </c:pt>
                <c:pt idx="2237">
                  <c:v>11185</c:v>
                </c:pt>
                <c:pt idx="2238">
                  <c:v>11190</c:v>
                </c:pt>
                <c:pt idx="2239">
                  <c:v>11195</c:v>
                </c:pt>
                <c:pt idx="2240">
                  <c:v>11200</c:v>
                </c:pt>
                <c:pt idx="2241">
                  <c:v>11205</c:v>
                </c:pt>
                <c:pt idx="2242">
                  <c:v>11210</c:v>
                </c:pt>
                <c:pt idx="2243">
                  <c:v>11215</c:v>
                </c:pt>
                <c:pt idx="2244">
                  <c:v>11220</c:v>
                </c:pt>
                <c:pt idx="2245">
                  <c:v>11225</c:v>
                </c:pt>
                <c:pt idx="2246">
                  <c:v>11230</c:v>
                </c:pt>
                <c:pt idx="2247">
                  <c:v>11235</c:v>
                </c:pt>
                <c:pt idx="2248">
                  <c:v>11240</c:v>
                </c:pt>
                <c:pt idx="2249">
                  <c:v>11245</c:v>
                </c:pt>
                <c:pt idx="2250">
                  <c:v>11250</c:v>
                </c:pt>
                <c:pt idx="2251">
                  <c:v>11255</c:v>
                </c:pt>
                <c:pt idx="2252">
                  <c:v>11260</c:v>
                </c:pt>
                <c:pt idx="2253">
                  <c:v>11265</c:v>
                </c:pt>
                <c:pt idx="2254">
                  <c:v>11270</c:v>
                </c:pt>
                <c:pt idx="2255">
                  <c:v>11275</c:v>
                </c:pt>
                <c:pt idx="2256">
                  <c:v>11280</c:v>
                </c:pt>
                <c:pt idx="2257">
                  <c:v>11285</c:v>
                </c:pt>
                <c:pt idx="2258">
                  <c:v>11290</c:v>
                </c:pt>
                <c:pt idx="2259">
                  <c:v>11295</c:v>
                </c:pt>
                <c:pt idx="2260">
                  <c:v>11300</c:v>
                </c:pt>
                <c:pt idx="2261">
                  <c:v>11305</c:v>
                </c:pt>
                <c:pt idx="2262">
                  <c:v>11310</c:v>
                </c:pt>
                <c:pt idx="2263">
                  <c:v>11315</c:v>
                </c:pt>
                <c:pt idx="2264">
                  <c:v>11320</c:v>
                </c:pt>
                <c:pt idx="2265">
                  <c:v>11325</c:v>
                </c:pt>
                <c:pt idx="2266">
                  <c:v>11330</c:v>
                </c:pt>
                <c:pt idx="2267">
                  <c:v>11335</c:v>
                </c:pt>
                <c:pt idx="2268">
                  <c:v>11340</c:v>
                </c:pt>
                <c:pt idx="2269">
                  <c:v>11345</c:v>
                </c:pt>
                <c:pt idx="2270">
                  <c:v>11350</c:v>
                </c:pt>
                <c:pt idx="2271">
                  <c:v>11355</c:v>
                </c:pt>
                <c:pt idx="2272">
                  <c:v>11360</c:v>
                </c:pt>
                <c:pt idx="2273">
                  <c:v>11365</c:v>
                </c:pt>
                <c:pt idx="2274">
                  <c:v>11370</c:v>
                </c:pt>
                <c:pt idx="2275">
                  <c:v>11375</c:v>
                </c:pt>
                <c:pt idx="2276">
                  <c:v>11380</c:v>
                </c:pt>
                <c:pt idx="2277">
                  <c:v>11385</c:v>
                </c:pt>
                <c:pt idx="2278">
                  <c:v>11390</c:v>
                </c:pt>
                <c:pt idx="2279">
                  <c:v>11395</c:v>
                </c:pt>
                <c:pt idx="2280">
                  <c:v>11400</c:v>
                </c:pt>
                <c:pt idx="2281">
                  <c:v>11405</c:v>
                </c:pt>
                <c:pt idx="2282">
                  <c:v>11410</c:v>
                </c:pt>
                <c:pt idx="2283">
                  <c:v>11415</c:v>
                </c:pt>
                <c:pt idx="2284">
                  <c:v>11420</c:v>
                </c:pt>
                <c:pt idx="2285">
                  <c:v>11425</c:v>
                </c:pt>
                <c:pt idx="2286">
                  <c:v>11430</c:v>
                </c:pt>
                <c:pt idx="2287">
                  <c:v>11435</c:v>
                </c:pt>
                <c:pt idx="2288">
                  <c:v>11440</c:v>
                </c:pt>
                <c:pt idx="2289">
                  <c:v>11445</c:v>
                </c:pt>
                <c:pt idx="2290">
                  <c:v>11450</c:v>
                </c:pt>
                <c:pt idx="2291">
                  <c:v>11455</c:v>
                </c:pt>
                <c:pt idx="2292">
                  <c:v>11460</c:v>
                </c:pt>
                <c:pt idx="2293">
                  <c:v>11465</c:v>
                </c:pt>
                <c:pt idx="2294">
                  <c:v>11470</c:v>
                </c:pt>
                <c:pt idx="2295">
                  <c:v>11475</c:v>
                </c:pt>
                <c:pt idx="2296">
                  <c:v>11480</c:v>
                </c:pt>
                <c:pt idx="2297">
                  <c:v>11485</c:v>
                </c:pt>
                <c:pt idx="2298">
                  <c:v>11490</c:v>
                </c:pt>
                <c:pt idx="2299">
                  <c:v>11495</c:v>
                </c:pt>
                <c:pt idx="2300">
                  <c:v>11500</c:v>
                </c:pt>
                <c:pt idx="2301">
                  <c:v>11505</c:v>
                </c:pt>
                <c:pt idx="2302">
                  <c:v>11510</c:v>
                </c:pt>
                <c:pt idx="2303">
                  <c:v>11515</c:v>
                </c:pt>
                <c:pt idx="2304">
                  <c:v>11520</c:v>
                </c:pt>
                <c:pt idx="2305">
                  <c:v>11525</c:v>
                </c:pt>
                <c:pt idx="2306">
                  <c:v>11530</c:v>
                </c:pt>
                <c:pt idx="2307">
                  <c:v>11535</c:v>
                </c:pt>
                <c:pt idx="2308">
                  <c:v>11540</c:v>
                </c:pt>
                <c:pt idx="2309">
                  <c:v>11545</c:v>
                </c:pt>
                <c:pt idx="2310">
                  <c:v>11550</c:v>
                </c:pt>
                <c:pt idx="2311">
                  <c:v>11555</c:v>
                </c:pt>
                <c:pt idx="2312">
                  <c:v>11560</c:v>
                </c:pt>
                <c:pt idx="2313">
                  <c:v>11565</c:v>
                </c:pt>
                <c:pt idx="2314">
                  <c:v>11570</c:v>
                </c:pt>
                <c:pt idx="2315">
                  <c:v>11575</c:v>
                </c:pt>
                <c:pt idx="2316">
                  <c:v>11580</c:v>
                </c:pt>
                <c:pt idx="2317">
                  <c:v>11585</c:v>
                </c:pt>
                <c:pt idx="2318">
                  <c:v>11590</c:v>
                </c:pt>
                <c:pt idx="2319">
                  <c:v>11595</c:v>
                </c:pt>
                <c:pt idx="2320">
                  <c:v>11600</c:v>
                </c:pt>
                <c:pt idx="2321">
                  <c:v>11605</c:v>
                </c:pt>
                <c:pt idx="2322">
                  <c:v>11610</c:v>
                </c:pt>
                <c:pt idx="2323">
                  <c:v>11615</c:v>
                </c:pt>
                <c:pt idx="2324">
                  <c:v>11620</c:v>
                </c:pt>
                <c:pt idx="2325">
                  <c:v>11625</c:v>
                </c:pt>
                <c:pt idx="2326">
                  <c:v>11630</c:v>
                </c:pt>
                <c:pt idx="2327">
                  <c:v>11635</c:v>
                </c:pt>
                <c:pt idx="2328">
                  <c:v>11640</c:v>
                </c:pt>
                <c:pt idx="2329">
                  <c:v>11645</c:v>
                </c:pt>
                <c:pt idx="2330">
                  <c:v>11650</c:v>
                </c:pt>
                <c:pt idx="2331">
                  <c:v>11655</c:v>
                </c:pt>
                <c:pt idx="2332">
                  <c:v>11660</c:v>
                </c:pt>
                <c:pt idx="2333">
                  <c:v>11665</c:v>
                </c:pt>
                <c:pt idx="2334">
                  <c:v>11670</c:v>
                </c:pt>
                <c:pt idx="2335">
                  <c:v>11675</c:v>
                </c:pt>
                <c:pt idx="2336">
                  <c:v>11680</c:v>
                </c:pt>
                <c:pt idx="2337">
                  <c:v>11685</c:v>
                </c:pt>
                <c:pt idx="2338">
                  <c:v>11690</c:v>
                </c:pt>
                <c:pt idx="2339">
                  <c:v>11695</c:v>
                </c:pt>
                <c:pt idx="2340">
                  <c:v>11700</c:v>
                </c:pt>
                <c:pt idx="2341">
                  <c:v>11705</c:v>
                </c:pt>
                <c:pt idx="2342">
                  <c:v>11710</c:v>
                </c:pt>
                <c:pt idx="2343">
                  <c:v>11715</c:v>
                </c:pt>
                <c:pt idx="2344">
                  <c:v>11720</c:v>
                </c:pt>
                <c:pt idx="2345">
                  <c:v>11725</c:v>
                </c:pt>
                <c:pt idx="2346">
                  <c:v>11730</c:v>
                </c:pt>
                <c:pt idx="2347">
                  <c:v>11735</c:v>
                </c:pt>
                <c:pt idx="2348">
                  <c:v>11740</c:v>
                </c:pt>
                <c:pt idx="2349">
                  <c:v>11745</c:v>
                </c:pt>
                <c:pt idx="2350">
                  <c:v>11750</c:v>
                </c:pt>
                <c:pt idx="2351">
                  <c:v>11755</c:v>
                </c:pt>
                <c:pt idx="2352">
                  <c:v>11760</c:v>
                </c:pt>
                <c:pt idx="2353">
                  <c:v>11765</c:v>
                </c:pt>
                <c:pt idx="2354">
                  <c:v>11770</c:v>
                </c:pt>
                <c:pt idx="2355">
                  <c:v>11775</c:v>
                </c:pt>
                <c:pt idx="2356">
                  <c:v>11780</c:v>
                </c:pt>
                <c:pt idx="2357">
                  <c:v>11785</c:v>
                </c:pt>
                <c:pt idx="2358">
                  <c:v>11790</c:v>
                </c:pt>
                <c:pt idx="2359">
                  <c:v>11795</c:v>
                </c:pt>
                <c:pt idx="2360">
                  <c:v>11800</c:v>
                </c:pt>
                <c:pt idx="2361">
                  <c:v>11805</c:v>
                </c:pt>
                <c:pt idx="2362">
                  <c:v>11810</c:v>
                </c:pt>
                <c:pt idx="2363">
                  <c:v>11815</c:v>
                </c:pt>
                <c:pt idx="2364">
                  <c:v>11820</c:v>
                </c:pt>
                <c:pt idx="2365">
                  <c:v>11825</c:v>
                </c:pt>
                <c:pt idx="2366">
                  <c:v>11830</c:v>
                </c:pt>
                <c:pt idx="2367">
                  <c:v>11835</c:v>
                </c:pt>
                <c:pt idx="2368">
                  <c:v>11840</c:v>
                </c:pt>
                <c:pt idx="2369">
                  <c:v>11845</c:v>
                </c:pt>
                <c:pt idx="2370">
                  <c:v>11850</c:v>
                </c:pt>
                <c:pt idx="2371">
                  <c:v>11855</c:v>
                </c:pt>
                <c:pt idx="2372">
                  <c:v>11860</c:v>
                </c:pt>
                <c:pt idx="2373">
                  <c:v>11865</c:v>
                </c:pt>
                <c:pt idx="2374">
                  <c:v>11870</c:v>
                </c:pt>
                <c:pt idx="2375">
                  <c:v>11875</c:v>
                </c:pt>
                <c:pt idx="2376">
                  <c:v>11880</c:v>
                </c:pt>
                <c:pt idx="2377">
                  <c:v>11885</c:v>
                </c:pt>
                <c:pt idx="2378">
                  <c:v>11890</c:v>
                </c:pt>
                <c:pt idx="2379">
                  <c:v>11895</c:v>
                </c:pt>
                <c:pt idx="2380">
                  <c:v>11900</c:v>
                </c:pt>
                <c:pt idx="2381">
                  <c:v>11905</c:v>
                </c:pt>
                <c:pt idx="2382">
                  <c:v>11910</c:v>
                </c:pt>
                <c:pt idx="2383">
                  <c:v>11915</c:v>
                </c:pt>
                <c:pt idx="2384">
                  <c:v>11920</c:v>
                </c:pt>
                <c:pt idx="2385">
                  <c:v>11925</c:v>
                </c:pt>
                <c:pt idx="2386">
                  <c:v>11930</c:v>
                </c:pt>
                <c:pt idx="2387">
                  <c:v>11935</c:v>
                </c:pt>
                <c:pt idx="2388">
                  <c:v>11940</c:v>
                </c:pt>
                <c:pt idx="2389">
                  <c:v>11945</c:v>
                </c:pt>
                <c:pt idx="2390">
                  <c:v>11950</c:v>
                </c:pt>
                <c:pt idx="2391">
                  <c:v>11955</c:v>
                </c:pt>
                <c:pt idx="2392">
                  <c:v>11960</c:v>
                </c:pt>
                <c:pt idx="2393">
                  <c:v>11965</c:v>
                </c:pt>
                <c:pt idx="2394">
                  <c:v>11970</c:v>
                </c:pt>
                <c:pt idx="2395">
                  <c:v>11975</c:v>
                </c:pt>
                <c:pt idx="2396">
                  <c:v>11980</c:v>
                </c:pt>
                <c:pt idx="2397">
                  <c:v>11985</c:v>
                </c:pt>
                <c:pt idx="2398">
                  <c:v>11990</c:v>
                </c:pt>
                <c:pt idx="2399">
                  <c:v>11995</c:v>
                </c:pt>
                <c:pt idx="2400">
                  <c:v>12000</c:v>
                </c:pt>
                <c:pt idx="2401">
                  <c:v>12005</c:v>
                </c:pt>
                <c:pt idx="2402">
                  <c:v>12010</c:v>
                </c:pt>
                <c:pt idx="2403">
                  <c:v>12015</c:v>
                </c:pt>
                <c:pt idx="2404">
                  <c:v>12020</c:v>
                </c:pt>
                <c:pt idx="2405">
                  <c:v>12025</c:v>
                </c:pt>
                <c:pt idx="2406">
                  <c:v>12030</c:v>
                </c:pt>
                <c:pt idx="2407">
                  <c:v>12035</c:v>
                </c:pt>
                <c:pt idx="2408">
                  <c:v>12040</c:v>
                </c:pt>
                <c:pt idx="2409">
                  <c:v>12045</c:v>
                </c:pt>
                <c:pt idx="2410">
                  <c:v>12050</c:v>
                </c:pt>
                <c:pt idx="2411">
                  <c:v>12055</c:v>
                </c:pt>
                <c:pt idx="2412">
                  <c:v>12060</c:v>
                </c:pt>
                <c:pt idx="2413">
                  <c:v>12065</c:v>
                </c:pt>
                <c:pt idx="2414">
                  <c:v>12070</c:v>
                </c:pt>
                <c:pt idx="2415">
                  <c:v>12075</c:v>
                </c:pt>
                <c:pt idx="2416">
                  <c:v>12080</c:v>
                </c:pt>
                <c:pt idx="2417">
                  <c:v>12085</c:v>
                </c:pt>
                <c:pt idx="2418">
                  <c:v>12090</c:v>
                </c:pt>
                <c:pt idx="2419">
                  <c:v>12095</c:v>
                </c:pt>
                <c:pt idx="2420">
                  <c:v>12100</c:v>
                </c:pt>
                <c:pt idx="2421">
                  <c:v>12105</c:v>
                </c:pt>
                <c:pt idx="2422">
                  <c:v>12110</c:v>
                </c:pt>
                <c:pt idx="2423">
                  <c:v>12115</c:v>
                </c:pt>
                <c:pt idx="2424">
                  <c:v>12120</c:v>
                </c:pt>
                <c:pt idx="2425">
                  <c:v>12125</c:v>
                </c:pt>
                <c:pt idx="2426">
                  <c:v>12130</c:v>
                </c:pt>
                <c:pt idx="2427">
                  <c:v>12135</c:v>
                </c:pt>
                <c:pt idx="2428">
                  <c:v>12140</c:v>
                </c:pt>
                <c:pt idx="2429">
                  <c:v>12145</c:v>
                </c:pt>
                <c:pt idx="2430">
                  <c:v>12150</c:v>
                </c:pt>
                <c:pt idx="2431">
                  <c:v>12155</c:v>
                </c:pt>
                <c:pt idx="2432">
                  <c:v>12160</c:v>
                </c:pt>
                <c:pt idx="2433">
                  <c:v>12165</c:v>
                </c:pt>
                <c:pt idx="2434">
                  <c:v>12170</c:v>
                </c:pt>
                <c:pt idx="2435">
                  <c:v>12175</c:v>
                </c:pt>
                <c:pt idx="2436">
                  <c:v>12180</c:v>
                </c:pt>
                <c:pt idx="2437">
                  <c:v>12185</c:v>
                </c:pt>
                <c:pt idx="2438">
                  <c:v>12190</c:v>
                </c:pt>
                <c:pt idx="2439">
                  <c:v>12195</c:v>
                </c:pt>
                <c:pt idx="2440">
                  <c:v>12200</c:v>
                </c:pt>
                <c:pt idx="2441">
                  <c:v>12205</c:v>
                </c:pt>
                <c:pt idx="2442">
                  <c:v>12210</c:v>
                </c:pt>
                <c:pt idx="2443">
                  <c:v>12215</c:v>
                </c:pt>
                <c:pt idx="2444">
                  <c:v>12220</c:v>
                </c:pt>
                <c:pt idx="2445">
                  <c:v>12225</c:v>
                </c:pt>
                <c:pt idx="2446">
                  <c:v>12230</c:v>
                </c:pt>
                <c:pt idx="2447">
                  <c:v>12235</c:v>
                </c:pt>
                <c:pt idx="2448">
                  <c:v>12240</c:v>
                </c:pt>
                <c:pt idx="2449">
                  <c:v>12245</c:v>
                </c:pt>
                <c:pt idx="2450">
                  <c:v>12250</c:v>
                </c:pt>
                <c:pt idx="2451">
                  <c:v>12255</c:v>
                </c:pt>
                <c:pt idx="2452">
                  <c:v>12260</c:v>
                </c:pt>
                <c:pt idx="2453">
                  <c:v>12265</c:v>
                </c:pt>
                <c:pt idx="2454">
                  <c:v>12270</c:v>
                </c:pt>
                <c:pt idx="2455">
                  <c:v>12275</c:v>
                </c:pt>
                <c:pt idx="2456">
                  <c:v>12280</c:v>
                </c:pt>
                <c:pt idx="2457">
                  <c:v>12285</c:v>
                </c:pt>
                <c:pt idx="2458">
                  <c:v>12290</c:v>
                </c:pt>
                <c:pt idx="2459">
                  <c:v>12295</c:v>
                </c:pt>
                <c:pt idx="2460">
                  <c:v>12300</c:v>
                </c:pt>
                <c:pt idx="2461">
                  <c:v>12305</c:v>
                </c:pt>
                <c:pt idx="2462">
                  <c:v>12310</c:v>
                </c:pt>
                <c:pt idx="2463">
                  <c:v>12315</c:v>
                </c:pt>
                <c:pt idx="2464">
                  <c:v>12320</c:v>
                </c:pt>
                <c:pt idx="2465">
                  <c:v>12325</c:v>
                </c:pt>
                <c:pt idx="2466">
                  <c:v>12330</c:v>
                </c:pt>
                <c:pt idx="2467">
                  <c:v>12335</c:v>
                </c:pt>
                <c:pt idx="2468">
                  <c:v>12340</c:v>
                </c:pt>
                <c:pt idx="2469">
                  <c:v>12345</c:v>
                </c:pt>
                <c:pt idx="2470">
                  <c:v>12350</c:v>
                </c:pt>
                <c:pt idx="2471">
                  <c:v>12355</c:v>
                </c:pt>
                <c:pt idx="2472">
                  <c:v>12360</c:v>
                </c:pt>
                <c:pt idx="2473">
                  <c:v>12365</c:v>
                </c:pt>
                <c:pt idx="2474">
                  <c:v>12370</c:v>
                </c:pt>
                <c:pt idx="2475">
                  <c:v>12375</c:v>
                </c:pt>
                <c:pt idx="2476">
                  <c:v>12380</c:v>
                </c:pt>
                <c:pt idx="2477">
                  <c:v>12385</c:v>
                </c:pt>
                <c:pt idx="2478">
                  <c:v>12390</c:v>
                </c:pt>
                <c:pt idx="2479">
                  <c:v>12395</c:v>
                </c:pt>
                <c:pt idx="2480">
                  <c:v>12400</c:v>
                </c:pt>
                <c:pt idx="2481">
                  <c:v>12405</c:v>
                </c:pt>
                <c:pt idx="2482">
                  <c:v>12410</c:v>
                </c:pt>
                <c:pt idx="2483">
                  <c:v>12415</c:v>
                </c:pt>
                <c:pt idx="2484">
                  <c:v>12420</c:v>
                </c:pt>
                <c:pt idx="2485">
                  <c:v>12425</c:v>
                </c:pt>
                <c:pt idx="2486">
                  <c:v>12430</c:v>
                </c:pt>
                <c:pt idx="2487">
                  <c:v>12435</c:v>
                </c:pt>
                <c:pt idx="2488">
                  <c:v>12440</c:v>
                </c:pt>
                <c:pt idx="2489">
                  <c:v>12445</c:v>
                </c:pt>
                <c:pt idx="2490">
                  <c:v>12450</c:v>
                </c:pt>
                <c:pt idx="2491">
                  <c:v>12455</c:v>
                </c:pt>
                <c:pt idx="2492">
                  <c:v>12460</c:v>
                </c:pt>
                <c:pt idx="2493">
                  <c:v>12465</c:v>
                </c:pt>
                <c:pt idx="2494">
                  <c:v>12470</c:v>
                </c:pt>
                <c:pt idx="2495">
                  <c:v>12475</c:v>
                </c:pt>
                <c:pt idx="2496">
                  <c:v>12480</c:v>
                </c:pt>
                <c:pt idx="2497">
                  <c:v>12485</c:v>
                </c:pt>
                <c:pt idx="2498">
                  <c:v>12490</c:v>
                </c:pt>
                <c:pt idx="2499">
                  <c:v>12495</c:v>
                </c:pt>
                <c:pt idx="2500">
                  <c:v>12500</c:v>
                </c:pt>
                <c:pt idx="2501">
                  <c:v>12505</c:v>
                </c:pt>
                <c:pt idx="2502">
                  <c:v>12510</c:v>
                </c:pt>
                <c:pt idx="2503">
                  <c:v>12515</c:v>
                </c:pt>
                <c:pt idx="2504">
                  <c:v>12520</c:v>
                </c:pt>
                <c:pt idx="2505">
                  <c:v>12525</c:v>
                </c:pt>
                <c:pt idx="2506">
                  <c:v>12530</c:v>
                </c:pt>
                <c:pt idx="2507">
                  <c:v>12535</c:v>
                </c:pt>
                <c:pt idx="2508">
                  <c:v>12540</c:v>
                </c:pt>
                <c:pt idx="2509">
                  <c:v>12545</c:v>
                </c:pt>
                <c:pt idx="2510">
                  <c:v>12550</c:v>
                </c:pt>
                <c:pt idx="2511">
                  <c:v>12555</c:v>
                </c:pt>
                <c:pt idx="2512">
                  <c:v>12560</c:v>
                </c:pt>
                <c:pt idx="2513">
                  <c:v>12565</c:v>
                </c:pt>
                <c:pt idx="2514">
                  <c:v>12570</c:v>
                </c:pt>
                <c:pt idx="2515">
                  <c:v>12575</c:v>
                </c:pt>
                <c:pt idx="2516">
                  <c:v>12580</c:v>
                </c:pt>
                <c:pt idx="2517">
                  <c:v>12585</c:v>
                </c:pt>
                <c:pt idx="2518">
                  <c:v>12590</c:v>
                </c:pt>
                <c:pt idx="2519">
                  <c:v>12595</c:v>
                </c:pt>
                <c:pt idx="2520">
                  <c:v>12600</c:v>
                </c:pt>
                <c:pt idx="2521">
                  <c:v>12605</c:v>
                </c:pt>
                <c:pt idx="2522">
                  <c:v>12610</c:v>
                </c:pt>
                <c:pt idx="2523">
                  <c:v>12615</c:v>
                </c:pt>
                <c:pt idx="2524">
                  <c:v>12620</c:v>
                </c:pt>
                <c:pt idx="2525">
                  <c:v>12625</c:v>
                </c:pt>
                <c:pt idx="2526">
                  <c:v>12630</c:v>
                </c:pt>
                <c:pt idx="2527">
                  <c:v>12635</c:v>
                </c:pt>
                <c:pt idx="2528">
                  <c:v>12640</c:v>
                </c:pt>
                <c:pt idx="2529">
                  <c:v>12645</c:v>
                </c:pt>
                <c:pt idx="2530">
                  <c:v>12650</c:v>
                </c:pt>
                <c:pt idx="2531">
                  <c:v>12655</c:v>
                </c:pt>
                <c:pt idx="2532">
                  <c:v>12660</c:v>
                </c:pt>
                <c:pt idx="2533">
                  <c:v>12665</c:v>
                </c:pt>
                <c:pt idx="2534">
                  <c:v>12670</c:v>
                </c:pt>
                <c:pt idx="2535">
                  <c:v>12675</c:v>
                </c:pt>
                <c:pt idx="2536">
                  <c:v>12680</c:v>
                </c:pt>
                <c:pt idx="2537">
                  <c:v>12685</c:v>
                </c:pt>
                <c:pt idx="2538">
                  <c:v>12690</c:v>
                </c:pt>
                <c:pt idx="2539">
                  <c:v>12695</c:v>
                </c:pt>
                <c:pt idx="2540">
                  <c:v>12700</c:v>
                </c:pt>
                <c:pt idx="2541">
                  <c:v>12705</c:v>
                </c:pt>
                <c:pt idx="2542">
                  <c:v>12710</c:v>
                </c:pt>
                <c:pt idx="2543">
                  <c:v>12715</c:v>
                </c:pt>
                <c:pt idx="2544">
                  <c:v>12720</c:v>
                </c:pt>
                <c:pt idx="2545">
                  <c:v>12725</c:v>
                </c:pt>
                <c:pt idx="2546">
                  <c:v>12730</c:v>
                </c:pt>
                <c:pt idx="2547">
                  <c:v>12735</c:v>
                </c:pt>
                <c:pt idx="2548">
                  <c:v>12740</c:v>
                </c:pt>
                <c:pt idx="2549">
                  <c:v>12745</c:v>
                </c:pt>
                <c:pt idx="2550">
                  <c:v>12750</c:v>
                </c:pt>
                <c:pt idx="2551">
                  <c:v>12755</c:v>
                </c:pt>
                <c:pt idx="2552">
                  <c:v>12760</c:v>
                </c:pt>
                <c:pt idx="2553">
                  <c:v>12765</c:v>
                </c:pt>
                <c:pt idx="2554">
                  <c:v>12770</c:v>
                </c:pt>
                <c:pt idx="2555">
                  <c:v>12775</c:v>
                </c:pt>
                <c:pt idx="2556">
                  <c:v>12780</c:v>
                </c:pt>
                <c:pt idx="2557">
                  <c:v>12785</c:v>
                </c:pt>
                <c:pt idx="2558">
                  <c:v>12790</c:v>
                </c:pt>
                <c:pt idx="2559">
                  <c:v>12795</c:v>
                </c:pt>
                <c:pt idx="2560">
                  <c:v>12800</c:v>
                </c:pt>
                <c:pt idx="2561">
                  <c:v>12805</c:v>
                </c:pt>
                <c:pt idx="2562">
                  <c:v>12810</c:v>
                </c:pt>
                <c:pt idx="2563">
                  <c:v>12815</c:v>
                </c:pt>
                <c:pt idx="2564">
                  <c:v>12820</c:v>
                </c:pt>
                <c:pt idx="2565">
                  <c:v>12825</c:v>
                </c:pt>
                <c:pt idx="2566">
                  <c:v>12830</c:v>
                </c:pt>
                <c:pt idx="2567">
                  <c:v>12835</c:v>
                </c:pt>
                <c:pt idx="2568">
                  <c:v>12840</c:v>
                </c:pt>
                <c:pt idx="2569">
                  <c:v>12845</c:v>
                </c:pt>
                <c:pt idx="2570">
                  <c:v>12850</c:v>
                </c:pt>
                <c:pt idx="2571">
                  <c:v>12855</c:v>
                </c:pt>
                <c:pt idx="2572">
                  <c:v>12860</c:v>
                </c:pt>
                <c:pt idx="2573">
                  <c:v>12865</c:v>
                </c:pt>
                <c:pt idx="2574">
                  <c:v>12870</c:v>
                </c:pt>
                <c:pt idx="2575">
                  <c:v>12875</c:v>
                </c:pt>
                <c:pt idx="2576">
                  <c:v>12880</c:v>
                </c:pt>
                <c:pt idx="2577">
                  <c:v>12885</c:v>
                </c:pt>
                <c:pt idx="2578">
                  <c:v>12890</c:v>
                </c:pt>
                <c:pt idx="2579">
                  <c:v>12895</c:v>
                </c:pt>
                <c:pt idx="2580">
                  <c:v>12900</c:v>
                </c:pt>
                <c:pt idx="2581">
                  <c:v>12905</c:v>
                </c:pt>
                <c:pt idx="2582">
                  <c:v>12910</c:v>
                </c:pt>
                <c:pt idx="2583">
                  <c:v>12915</c:v>
                </c:pt>
                <c:pt idx="2584">
                  <c:v>12920</c:v>
                </c:pt>
                <c:pt idx="2585">
                  <c:v>12925</c:v>
                </c:pt>
                <c:pt idx="2586">
                  <c:v>12930</c:v>
                </c:pt>
                <c:pt idx="2587">
                  <c:v>12935</c:v>
                </c:pt>
                <c:pt idx="2588">
                  <c:v>12940</c:v>
                </c:pt>
                <c:pt idx="2589">
                  <c:v>12945</c:v>
                </c:pt>
                <c:pt idx="2590">
                  <c:v>12950</c:v>
                </c:pt>
                <c:pt idx="2591">
                  <c:v>12955</c:v>
                </c:pt>
                <c:pt idx="2592">
                  <c:v>12960</c:v>
                </c:pt>
                <c:pt idx="2593">
                  <c:v>12965</c:v>
                </c:pt>
                <c:pt idx="2594">
                  <c:v>12970</c:v>
                </c:pt>
                <c:pt idx="2595">
                  <c:v>12975</c:v>
                </c:pt>
                <c:pt idx="2596">
                  <c:v>12980</c:v>
                </c:pt>
                <c:pt idx="2597">
                  <c:v>12985</c:v>
                </c:pt>
                <c:pt idx="2598">
                  <c:v>12990</c:v>
                </c:pt>
                <c:pt idx="2599">
                  <c:v>12995</c:v>
                </c:pt>
                <c:pt idx="2600">
                  <c:v>13000</c:v>
                </c:pt>
                <c:pt idx="2601">
                  <c:v>13005</c:v>
                </c:pt>
                <c:pt idx="2602">
                  <c:v>13010</c:v>
                </c:pt>
                <c:pt idx="2603">
                  <c:v>13015</c:v>
                </c:pt>
                <c:pt idx="2604">
                  <c:v>13020</c:v>
                </c:pt>
                <c:pt idx="2605">
                  <c:v>13025</c:v>
                </c:pt>
                <c:pt idx="2606">
                  <c:v>13030</c:v>
                </c:pt>
                <c:pt idx="2607">
                  <c:v>13035</c:v>
                </c:pt>
                <c:pt idx="2608">
                  <c:v>13040</c:v>
                </c:pt>
                <c:pt idx="2609">
                  <c:v>13045</c:v>
                </c:pt>
                <c:pt idx="2610">
                  <c:v>13050</c:v>
                </c:pt>
                <c:pt idx="2611">
                  <c:v>13055</c:v>
                </c:pt>
                <c:pt idx="2612">
                  <c:v>13060</c:v>
                </c:pt>
                <c:pt idx="2613">
                  <c:v>13065</c:v>
                </c:pt>
                <c:pt idx="2614">
                  <c:v>13070</c:v>
                </c:pt>
                <c:pt idx="2615">
                  <c:v>13075</c:v>
                </c:pt>
                <c:pt idx="2616">
                  <c:v>13080</c:v>
                </c:pt>
                <c:pt idx="2617">
                  <c:v>13085</c:v>
                </c:pt>
                <c:pt idx="2618">
                  <c:v>13090</c:v>
                </c:pt>
                <c:pt idx="2619">
                  <c:v>13095</c:v>
                </c:pt>
                <c:pt idx="2620">
                  <c:v>13100</c:v>
                </c:pt>
                <c:pt idx="2621">
                  <c:v>13105</c:v>
                </c:pt>
                <c:pt idx="2622">
                  <c:v>13110</c:v>
                </c:pt>
                <c:pt idx="2623">
                  <c:v>13115</c:v>
                </c:pt>
                <c:pt idx="2624">
                  <c:v>13120</c:v>
                </c:pt>
                <c:pt idx="2625">
                  <c:v>13125</c:v>
                </c:pt>
                <c:pt idx="2626">
                  <c:v>13130</c:v>
                </c:pt>
                <c:pt idx="2627">
                  <c:v>13135</c:v>
                </c:pt>
                <c:pt idx="2628">
                  <c:v>13140</c:v>
                </c:pt>
                <c:pt idx="2629">
                  <c:v>13145</c:v>
                </c:pt>
                <c:pt idx="2630">
                  <c:v>13150</c:v>
                </c:pt>
                <c:pt idx="2631">
                  <c:v>13155</c:v>
                </c:pt>
                <c:pt idx="2632">
                  <c:v>13160</c:v>
                </c:pt>
                <c:pt idx="2633">
                  <c:v>13165</c:v>
                </c:pt>
                <c:pt idx="2634">
                  <c:v>13170</c:v>
                </c:pt>
                <c:pt idx="2635">
                  <c:v>13175</c:v>
                </c:pt>
                <c:pt idx="2636">
                  <c:v>13180</c:v>
                </c:pt>
                <c:pt idx="2637">
                  <c:v>13185</c:v>
                </c:pt>
                <c:pt idx="2638">
                  <c:v>13190</c:v>
                </c:pt>
                <c:pt idx="2639">
                  <c:v>13195</c:v>
                </c:pt>
                <c:pt idx="2640">
                  <c:v>13200</c:v>
                </c:pt>
                <c:pt idx="2641">
                  <c:v>13205</c:v>
                </c:pt>
                <c:pt idx="2642">
                  <c:v>13210</c:v>
                </c:pt>
                <c:pt idx="2643">
                  <c:v>13215</c:v>
                </c:pt>
                <c:pt idx="2644">
                  <c:v>13220</c:v>
                </c:pt>
                <c:pt idx="2645">
                  <c:v>13225</c:v>
                </c:pt>
                <c:pt idx="2646">
                  <c:v>13230</c:v>
                </c:pt>
                <c:pt idx="2647">
                  <c:v>13235</c:v>
                </c:pt>
                <c:pt idx="2648">
                  <c:v>13240</c:v>
                </c:pt>
                <c:pt idx="2649">
                  <c:v>13245</c:v>
                </c:pt>
                <c:pt idx="2650">
                  <c:v>13250</c:v>
                </c:pt>
                <c:pt idx="2651">
                  <c:v>13255</c:v>
                </c:pt>
                <c:pt idx="2652">
                  <c:v>13260</c:v>
                </c:pt>
                <c:pt idx="2653">
                  <c:v>13265</c:v>
                </c:pt>
                <c:pt idx="2654">
                  <c:v>13270</c:v>
                </c:pt>
                <c:pt idx="2655">
                  <c:v>13275</c:v>
                </c:pt>
                <c:pt idx="2656">
                  <c:v>13280</c:v>
                </c:pt>
                <c:pt idx="2657">
                  <c:v>13285</c:v>
                </c:pt>
                <c:pt idx="2658">
                  <c:v>13290</c:v>
                </c:pt>
                <c:pt idx="2659">
                  <c:v>13295</c:v>
                </c:pt>
                <c:pt idx="2660">
                  <c:v>13300</c:v>
                </c:pt>
                <c:pt idx="2661">
                  <c:v>13305</c:v>
                </c:pt>
                <c:pt idx="2662">
                  <c:v>13310</c:v>
                </c:pt>
                <c:pt idx="2663">
                  <c:v>13315</c:v>
                </c:pt>
                <c:pt idx="2664">
                  <c:v>13320</c:v>
                </c:pt>
                <c:pt idx="2665">
                  <c:v>13325</c:v>
                </c:pt>
                <c:pt idx="2666">
                  <c:v>13330</c:v>
                </c:pt>
                <c:pt idx="2667">
                  <c:v>13335</c:v>
                </c:pt>
                <c:pt idx="2668">
                  <c:v>13340</c:v>
                </c:pt>
                <c:pt idx="2669">
                  <c:v>13345</c:v>
                </c:pt>
                <c:pt idx="2670">
                  <c:v>13350</c:v>
                </c:pt>
                <c:pt idx="2671">
                  <c:v>13355</c:v>
                </c:pt>
                <c:pt idx="2672">
                  <c:v>13360</c:v>
                </c:pt>
                <c:pt idx="2673">
                  <c:v>13365</c:v>
                </c:pt>
                <c:pt idx="2674">
                  <c:v>13370</c:v>
                </c:pt>
                <c:pt idx="2675">
                  <c:v>13375</c:v>
                </c:pt>
                <c:pt idx="2676">
                  <c:v>13380</c:v>
                </c:pt>
                <c:pt idx="2677">
                  <c:v>13385</c:v>
                </c:pt>
                <c:pt idx="2678">
                  <c:v>13390</c:v>
                </c:pt>
                <c:pt idx="2679">
                  <c:v>13395</c:v>
                </c:pt>
                <c:pt idx="2680">
                  <c:v>13400</c:v>
                </c:pt>
                <c:pt idx="2681">
                  <c:v>13405</c:v>
                </c:pt>
                <c:pt idx="2682">
                  <c:v>13410</c:v>
                </c:pt>
                <c:pt idx="2683">
                  <c:v>13415</c:v>
                </c:pt>
                <c:pt idx="2684">
                  <c:v>13420</c:v>
                </c:pt>
                <c:pt idx="2685">
                  <c:v>13425</c:v>
                </c:pt>
                <c:pt idx="2686">
                  <c:v>13430</c:v>
                </c:pt>
                <c:pt idx="2687">
                  <c:v>13435</c:v>
                </c:pt>
                <c:pt idx="2688">
                  <c:v>13440</c:v>
                </c:pt>
                <c:pt idx="2689">
                  <c:v>13445</c:v>
                </c:pt>
                <c:pt idx="2690">
                  <c:v>13450</c:v>
                </c:pt>
                <c:pt idx="2691">
                  <c:v>13455</c:v>
                </c:pt>
                <c:pt idx="2692">
                  <c:v>13460</c:v>
                </c:pt>
                <c:pt idx="2693">
                  <c:v>13465</c:v>
                </c:pt>
                <c:pt idx="2694">
                  <c:v>13470</c:v>
                </c:pt>
                <c:pt idx="2695">
                  <c:v>13475</c:v>
                </c:pt>
                <c:pt idx="2696">
                  <c:v>13480</c:v>
                </c:pt>
                <c:pt idx="2697">
                  <c:v>13485</c:v>
                </c:pt>
                <c:pt idx="2698">
                  <c:v>13490</c:v>
                </c:pt>
                <c:pt idx="2699">
                  <c:v>13495</c:v>
                </c:pt>
                <c:pt idx="2700">
                  <c:v>13500</c:v>
                </c:pt>
                <c:pt idx="2701">
                  <c:v>13505</c:v>
                </c:pt>
                <c:pt idx="2702">
                  <c:v>13510</c:v>
                </c:pt>
                <c:pt idx="2703">
                  <c:v>13515</c:v>
                </c:pt>
                <c:pt idx="2704">
                  <c:v>13520</c:v>
                </c:pt>
                <c:pt idx="2705">
                  <c:v>13525</c:v>
                </c:pt>
                <c:pt idx="2706">
                  <c:v>13530</c:v>
                </c:pt>
                <c:pt idx="2707">
                  <c:v>13535</c:v>
                </c:pt>
                <c:pt idx="2708">
                  <c:v>13540</c:v>
                </c:pt>
                <c:pt idx="2709">
                  <c:v>13545</c:v>
                </c:pt>
                <c:pt idx="2710">
                  <c:v>13550</c:v>
                </c:pt>
                <c:pt idx="2711">
                  <c:v>13555</c:v>
                </c:pt>
                <c:pt idx="2712">
                  <c:v>13560</c:v>
                </c:pt>
                <c:pt idx="2713">
                  <c:v>13565</c:v>
                </c:pt>
                <c:pt idx="2714">
                  <c:v>13570</c:v>
                </c:pt>
                <c:pt idx="2715">
                  <c:v>13575</c:v>
                </c:pt>
                <c:pt idx="2716">
                  <c:v>13580</c:v>
                </c:pt>
                <c:pt idx="2717">
                  <c:v>13585</c:v>
                </c:pt>
                <c:pt idx="2718">
                  <c:v>13590</c:v>
                </c:pt>
                <c:pt idx="2719">
                  <c:v>13595</c:v>
                </c:pt>
                <c:pt idx="2720">
                  <c:v>13600</c:v>
                </c:pt>
                <c:pt idx="2721">
                  <c:v>13605</c:v>
                </c:pt>
                <c:pt idx="2722">
                  <c:v>13610</c:v>
                </c:pt>
                <c:pt idx="2723">
                  <c:v>13615</c:v>
                </c:pt>
                <c:pt idx="2724">
                  <c:v>13620</c:v>
                </c:pt>
                <c:pt idx="2725">
                  <c:v>13625</c:v>
                </c:pt>
                <c:pt idx="2726">
                  <c:v>13630</c:v>
                </c:pt>
                <c:pt idx="2727">
                  <c:v>13635</c:v>
                </c:pt>
                <c:pt idx="2728">
                  <c:v>13640</c:v>
                </c:pt>
                <c:pt idx="2729">
                  <c:v>13645</c:v>
                </c:pt>
                <c:pt idx="2730">
                  <c:v>13650</c:v>
                </c:pt>
                <c:pt idx="2731">
                  <c:v>13655</c:v>
                </c:pt>
                <c:pt idx="2732">
                  <c:v>13660</c:v>
                </c:pt>
                <c:pt idx="2733">
                  <c:v>13665</c:v>
                </c:pt>
                <c:pt idx="2734">
                  <c:v>13670</c:v>
                </c:pt>
                <c:pt idx="2735">
                  <c:v>13675</c:v>
                </c:pt>
                <c:pt idx="2736">
                  <c:v>13680</c:v>
                </c:pt>
                <c:pt idx="2737">
                  <c:v>13685</c:v>
                </c:pt>
                <c:pt idx="2738">
                  <c:v>13690</c:v>
                </c:pt>
                <c:pt idx="2739">
                  <c:v>13695</c:v>
                </c:pt>
                <c:pt idx="2740">
                  <c:v>13700</c:v>
                </c:pt>
                <c:pt idx="2741">
                  <c:v>13705</c:v>
                </c:pt>
                <c:pt idx="2742">
                  <c:v>13710</c:v>
                </c:pt>
                <c:pt idx="2743">
                  <c:v>13715</c:v>
                </c:pt>
                <c:pt idx="2744">
                  <c:v>13720</c:v>
                </c:pt>
                <c:pt idx="2745">
                  <c:v>13725</c:v>
                </c:pt>
                <c:pt idx="2746">
                  <c:v>13730</c:v>
                </c:pt>
                <c:pt idx="2747">
                  <c:v>13735</c:v>
                </c:pt>
                <c:pt idx="2748">
                  <c:v>13740</c:v>
                </c:pt>
                <c:pt idx="2749">
                  <c:v>13745</c:v>
                </c:pt>
                <c:pt idx="2750">
                  <c:v>13750</c:v>
                </c:pt>
                <c:pt idx="2751">
                  <c:v>13755</c:v>
                </c:pt>
                <c:pt idx="2752">
                  <c:v>13760</c:v>
                </c:pt>
                <c:pt idx="2753">
                  <c:v>13765</c:v>
                </c:pt>
                <c:pt idx="2754">
                  <c:v>13770</c:v>
                </c:pt>
                <c:pt idx="2755">
                  <c:v>13775</c:v>
                </c:pt>
                <c:pt idx="2756">
                  <c:v>13780</c:v>
                </c:pt>
                <c:pt idx="2757">
                  <c:v>13785</c:v>
                </c:pt>
                <c:pt idx="2758">
                  <c:v>13790</c:v>
                </c:pt>
                <c:pt idx="2759">
                  <c:v>13795</c:v>
                </c:pt>
                <c:pt idx="2760">
                  <c:v>13800</c:v>
                </c:pt>
                <c:pt idx="2761">
                  <c:v>13805</c:v>
                </c:pt>
                <c:pt idx="2762">
                  <c:v>13810</c:v>
                </c:pt>
                <c:pt idx="2763">
                  <c:v>13815</c:v>
                </c:pt>
                <c:pt idx="2764">
                  <c:v>13820</c:v>
                </c:pt>
                <c:pt idx="2765">
                  <c:v>13825</c:v>
                </c:pt>
                <c:pt idx="2766">
                  <c:v>13830</c:v>
                </c:pt>
                <c:pt idx="2767">
                  <c:v>13835</c:v>
                </c:pt>
                <c:pt idx="2768">
                  <c:v>13840</c:v>
                </c:pt>
                <c:pt idx="2769">
                  <c:v>13845</c:v>
                </c:pt>
                <c:pt idx="2770">
                  <c:v>13850</c:v>
                </c:pt>
                <c:pt idx="2771">
                  <c:v>13855</c:v>
                </c:pt>
                <c:pt idx="2772">
                  <c:v>13860</c:v>
                </c:pt>
                <c:pt idx="2773">
                  <c:v>13865</c:v>
                </c:pt>
                <c:pt idx="2774">
                  <c:v>13870</c:v>
                </c:pt>
                <c:pt idx="2775">
                  <c:v>13875</c:v>
                </c:pt>
                <c:pt idx="2776">
                  <c:v>13880</c:v>
                </c:pt>
                <c:pt idx="2777">
                  <c:v>13885</c:v>
                </c:pt>
                <c:pt idx="2778">
                  <c:v>13890</c:v>
                </c:pt>
                <c:pt idx="2779">
                  <c:v>13895</c:v>
                </c:pt>
                <c:pt idx="2780">
                  <c:v>13900</c:v>
                </c:pt>
                <c:pt idx="2781">
                  <c:v>13905</c:v>
                </c:pt>
                <c:pt idx="2782">
                  <c:v>13910</c:v>
                </c:pt>
                <c:pt idx="2783">
                  <c:v>13915</c:v>
                </c:pt>
                <c:pt idx="2784">
                  <c:v>13920</c:v>
                </c:pt>
                <c:pt idx="2785">
                  <c:v>13925</c:v>
                </c:pt>
                <c:pt idx="2786">
                  <c:v>13930</c:v>
                </c:pt>
                <c:pt idx="2787">
                  <c:v>13935</c:v>
                </c:pt>
                <c:pt idx="2788">
                  <c:v>13940</c:v>
                </c:pt>
                <c:pt idx="2789">
                  <c:v>13945</c:v>
                </c:pt>
                <c:pt idx="2790">
                  <c:v>13950</c:v>
                </c:pt>
                <c:pt idx="2791">
                  <c:v>13955</c:v>
                </c:pt>
                <c:pt idx="2792">
                  <c:v>13960</c:v>
                </c:pt>
                <c:pt idx="2793">
                  <c:v>13965</c:v>
                </c:pt>
                <c:pt idx="2794">
                  <c:v>13970</c:v>
                </c:pt>
                <c:pt idx="2795">
                  <c:v>13975</c:v>
                </c:pt>
                <c:pt idx="2796">
                  <c:v>13980</c:v>
                </c:pt>
                <c:pt idx="2797">
                  <c:v>13985</c:v>
                </c:pt>
                <c:pt idx="2798">
                  <c:v>13990</c:v>
                </c:pt>
                <c:pt idx="2799">
                  <c:v>13995</c:v>
                </c:pt>
                <c:pt idx="2800">
                  <c:v>14000</c:v>
                </c:pt>
                <c:pt idx="2801">
                  <c:v>14005</c:v>
                </c:pt>
                <c:pt idx="2802">
                  <c:v>14010</c:v>
                </c:pt>
                <c:pt idx="2803">
                  <c:v>14015</c:v>
                </c:pt>
                <c:pt idx="2804">
                  <c:v>14020</c:v>
                </c:pt>
                <c:pt idx="2805">
                  <c:v>14025</c:v>
                </c:pt>
                <c:pt idx="2806">
                  <c:v>14030</c:v>
                </c:pt>
                <c:pt idx="2807">
                  <c:v>14035</c:v>
                </c:pt>
                <c:pt idx="2808">
                  <c:v>14040</c:v>
                </c:pt>
                <c:pt idx="2809">
                  <c:v>14045</c:v>
                </c:pt>
                <c:pt idx="2810">
                  <c:v>14050</c:v>
                </c:pt>
                <c:pt idx="2811">
                  <c:v>14055</c:v>
                </c:pt>
                <c:pt idx="2812">
                  <c:v>14060</c:v>
                </c:pt>
                <c:pt idx="2813">
                  <c:v>14065</c:v>
                </c:pt>
                <c:pt idx="2814">
                  <c:v>14070</c:v>
                </c:pt>
                <c:pt idx="2815">
                  <c:v>14075</c:v>
                </c:pt>
                <c:pt idx="2816">
                  <c:v>14080</c:v>
                </c:pt>
                <c:pt idx="2817">
                  <c:v>14085</c:v>
                </c:pt>
                <c:pt idx="2818">
                  <c:v>14090</c:v>
                </c:pt>
                <c:pt idx="2819">
                  <c:v>14095</c:v>
                </c:pt>
                <c:pt idx="2820">
                  <c:v>14100</c:v>
                </c:pt>
                <c:pt idx="2821">
                  <c:v>14105</c:v>
                </c:pt>
                <c:pt idx="2822">
                  <c:v>14110</c:v>
                </c:pt>
                <c:pt idx="2823">
                  <c:v>14115</c:v>
                </c:pt>
                <c:pt idx="2824">
                  <c:v>14120</c:v>
                </c:pt>
                <c:pt idx="2825">
                  <c:v>14125</c:v>
                </c:pt>
                <c:pt idx="2826">
                  <c:v>14130</c:v>
                </c:pt>
                <c:pt idx="2827">
                  <c:v>14135</c:v>
                </c:pt>
                <c:pt idx="2828">
                  <c:v>14140</c:v>
                </c:pt>
                <c:pt idx="2829">
                  <c:v>14145</c:v>
                </c:pt>
                <c:pt idx="2830">
                  <c:v>14150</c:v>
                </c:pt>
                <c:pt idx="2831">
                  <c:v>14155</c:v>
                </c:pt>
                <c:pt idx="2832">
                  <c:v>14160</c:v>
                </c:pt>
                <c:pt idx="2833">
                  <c:v>14165</c:v>
                </c:pt>
                <c:pt idx="2834">
                  <c:v>14170</c:v>
                </c:pt>
                <c:pt idx="2835">
                  <c:v>14175</c:v>
                </c:pt>
                <c:pt idx="2836">
                  <c:v>14180</c:v>
                </c:pt>
                <c:pt idx="2837">
                  <c:v>14185</c:v>
                </c:pt>
                <c:pt idx="2838">
                  <c:v>14190</c:v>
                </c:pt>
                <c:pt idx="2839">
                  <c:v>14195</c:v>
                </c:pt>
                <c:pt idx="2840">
                  <c:v>14200</c:v>
                </c:pt>
                <c:pt idx="2841">
                  <c:v>14205</c:v>
                </c:pt>
                <c:pt idx="2842">
                  <c:v>14210</c:v>
                </c:pt>
                <c:pt idx="2843">
                  <c:v>14215</c:v>
                </c:pt>
                <c:pt idx="2844">
                  <c:v>14220</c:v>
                </c:pt>
                <c:pt idx="2845">
                  <c:v>14225</c:v>
                </c:pt>
                <c:pt idx="2846">
                  <c:v>14230</c:v>
                </c:pt>
                <c:pt idx="2847">
                  <c:v>14235</c:v>
                </c:pt>
                <c:pt idx="2848">
                  <c:v>14240</c:v>
                </c:pt>
                <c:pt idx="2849">
                  <c:v>14245</c:v>
                </c:pt>
                <c:pt idx="2850">
                  <c:v>14250</c:v>
                </c:pt>
                <c:pt idx="2851">
                  <c:v>14255</c:v>
                </c:pt>
                <c:pt idx="2852">
                  <c:v>14260</c:v>
                </c:pt>
                <c:pt idx="2853">
                  <c:v>14265</c:v>
                </c:pt>
                <c:pt idx="2854">
                  <c:v>14270</c:v>
                </c:pt>
                <c:pt idx="2855">
                  <c:v>14275</c:v>
                </c:pt>
                <c:pt idx="2856">
                  <c:v>14280</c:v>
                </c:pt>
                <c:pt idx="2857">
                  <c:v>14285</c:v>
                </c:pt>
                <c:pt idx="2858">
                  <c:v>14290</c:v>
                </c:pt>
                <c:pt idx="2859">
                  <c:v>14295</c:v>
                </c:pt>
                <c:pt idx="2860">
                  <c:v>14300</c:v>
                </c:pt>
                <c:pt idx="2861">
                  <c:v>14305</c:v>
                </c:pt>
                <c:pt idx="2862">
                  <c:v>14310</c:v>
                </c:pt>
                <c:pt idx="2863">
                  <c:v>14315</c:v>
                </c:pt>
                <c:pt idx="2864">
                  <c:v>14320</c:v>
                </c:pt>
                <c:pt idx="2865">
                  <c:v>14325</c:v>
                </c:pt>
                <c:pt idx="2866">
                  <c:v>14330</c:v>
                </c:pt>
                <c:pt idx="2867">
                  <c:v>14335</c:v>
                </c:pt>
                <c:pt idx="2868">
                  <c:v>14340</c:v>
                </c:pt>
                <c:pt idx="2869">
                  <c:v>14345</c:v>
                </c:pt>
                <c:pt idx="2870">
                  <c:v>14350</c:v>
                </c:pt>
                <c:pt idx="2871">
                  <c:v>14355</c:v>
                </c:pt>
                <c:pt idx="2872">
                  <c:v>14360</c:v>
                </c:pt>
                <c:pt idx="2873">
                  <c:v>14365</c:v>
                </c:pt>
                <c:pt idx="2874">
                  <c:v>14370</c:v>
                </c:pt>
                <c:pt idx="2875">
                  <c:v>14375</c:v>
                </c:pt>
                <c:pt idx="2876">
                  <c:v>14380</c:v>
                </c:pt>
                <c:pt idx="2877">
                  <c:v>14385</c:v>
                </c:pt>
                <c:pt idx="2878">
                  <c:v>14390</c:v>
                </c:pt>
                <c:pt idx="2879">
                  <c:v>14395</c:v>
                </c:pt>
                <c:pt idx="2880">
                  <c:v>14400</c:v>
                </c:pt>
                <c:pt idx="2881">
                  <c:v>14405</c:v>
                </c:pt>
                <c:pt idx="2882">
                  <c:v>14410</c:v>
                </c:pt>
                <c:pt idx="2883">
                  <c:v>14415</c:v>
                </c:pt>
                <c:pt idx="2884">
                  <c:v>14420</c:v>
                </c:pt>
                <c:pt idx="2885">
                  <c:v>14425</c:v>
                </c:pt>
                <c:pt idx="2886">
                  <c:v>14430</c:v>
                </c:pt>
                <c:pt idx="2887">
                  <c:v>14435</c:v>
                </c:pt>
                <c:pt idx="2888">
                  <c:v>14440</c:v>
                </c:pt>
                <c:pt idx="2889">
                  <c:v>14445</c:v>
                </c:pt>
                <c:pt idx="2890">
                  <c:v>14450</c:v>
                </c:pt>
                <c:pt idx="2891">
                  <c:v>14455</c:v>
                </c:pt>
                <c:pt idx="2892">
                  <c:v>14460</c:v>
                </c:pt>
                <c:pt idx="2893">
                  <c:v>14465</c:v>
                </c:pt>
                <c:pt idx="2894">
                  <c:v>14470</c:v>
                </c:pt>
                <c:pt idx="2895">
                  <c:v>14475</c:v>
                </c:pt>
                <c:pt idx="2896">
                  <c:v>14480</c:v>
                </c:pt>
                <c:pt idx="2897">
                  <c:v>14485</c:v>
                </c:pt>
                <c:pt idx="2898">
                  <c:v>14490</c:v>
                </c:pt>
                <c:pt idx="2899">
                  <c:v>14495</c:v>
                </c:pt>
                <c:pt idx="2900">
                  <c:v>14500</c:v>
                </c:pt>
                <c:pt idx="2901">
                  <c:v>14505</c:v>
                </c:pt>
                <c:pt idx="2902">
                  <c:v>14510</c:v>
                </c:pt>
                <c:pt idx="2903">
                  <c:v>14515</c:v>
                </c:pt>
                <c:pt idx="2904">
                  <c:v>14520</c:v>
                </c:pt>
                <c:pt idx="2905">
                  <c:v>14525</c:v>
                </c:pt>
                <c:pt idx="2906">
                  <c:v>14530</c:v>
                </c:pt>
                <c:pt idx="2907">
                  <c:v>14535</c:v>
                </c:pt>
                <c:pt idx="2908">
                  <c:v>14540</c:v>
                </c:pt>
                <c:pt idx="2909">
                  <c:v>14545</c:v>
                </c:pt>
                <c:pt idx="2910">
                  <c:v>14550</c:v>
                </c:pt>
                <c:pt idx="2911">
                  <c:v>14555</c:v>
                </c:pt>
                <c:pt idx="2912">
                  <c:v>14560</c:v>
                </c:pt>
                <c:pt idx="2913">
                  <c:v>14565</c:v>
                </c:pt>
                <c:pt idx="2914">
                  <c:v>14570</c:v>
                </c:pt>
                <c:pt idx="2915">
                  <c:v>14575</c:v>
                </c:pt>
                <c:pt idx="2916">
                  <c:v>14580</c:v>
                </c:pt>
                <c:pt idx="2917">
                  <c:v>14585</c:v>
                </c:pt>
                <c:pt idx="2918">
                  <c:v>14590</c:v>
                </c:pt>
                <c:pt idx="2919">
                  <c:v>14595</c:v>
                </c:pt>
                <c:pt idx="2920">
                  <c:v>14600</c:v>
                </c:pt>
                <c:pt idx="2921">
                  <c:v>14605</c:v>
                </c:pt>
                <c:pt idx="2922">
                  <c:v>14610</c:v>
                </c:pt>
                <c:pt idx="2923">
                  <c:v>14615</c:v>
                </c:pt>
                <c:pt idx="2924">
                  <c:v>14620</c:v>
                </c:pt>
                <c:pt idx="2925">
                  <c:v>14625</c:v>
                </c:pt>
                <c:pt idx="2926">
                  <c:v>14630</c:v>
                </c:pt>
                <c:pt idx="2927">
                  <c:v>14635</c:v>
                </c:pt>
                <c:pt idx="2928">
                  <c:v>14640</c:v>
                </c:pt>
                <c:pt idx="2929">
                  <c:v>14645</c:v>
                </c:pt>
                <c:pt idx="2930">
                  <c:v>14650</c:v>
                </c:pt>
                <c:pt idx="2931">
                  <c:v>14655</c:v>
                </c:pt>
                <c:pt idx="2932">
                  <c:v>14660</c:v>
                </c:pt>
                <c:pt idx="2933">
                  <c:v>14665</c:v>
                </c:pt>
                <c:pt idx="2934">
                  <c:v>14670</c:v>
                </c:pt>
                <c:pt idx="2935">
                  <c:v>14675</c:v>
                </c:pt>
                <c:pt idx="2936">
                  <c:v>14680</c:v>
                </c:pt>
                <c:pt idx="2937">
                  <c:v>14685</c:v>
                </c:pt>
                <c:pt idx="2938">
                  <c:v>14690</c:v>
                </c:pt>
                <c:pt idx="2939">
                  <c:v>14695</c:v>
                </c:pt>
                <c:pt idx="2940">
                  <c:v>14700</c:v>
                </c:pt>
                <c:pt idx="2941">
                  <c:v>14705</c:v>
                </c:pt>
                <c:pt idx="2942">
                  <c:v>14710</c:v>
                </c:pt>
                <c:pt idx="2943">
                  <c:v>14715</c:v>
                </c:pt>
                <c:pt idx="2944">
                  <c:v>14720</c:v>
                </c:pt>
                <c:pt idx="2945">
                  <c:v>14725</c:v>
                </c:pt>
                <c:pt idx="2946">
                  <c:v>14730</c:v>
                </c:pt>
                <c:pt idx="2947">
                  <c:v>14735</c:v>
                </c:pt>
                <c:pt idx="2948">
                  <c:v>14740</c:v>
                </c:pt>
                <c:pt idx="2949">
                  <c:v>14745</c:v>
                </c:pt>
                <c:pt idx="2950">
                  <c:v>14750</c:v>
                </c:pt>
                <c:pt idx="2951">
                  <c:v>14755</c:v>
                </c:pt>
                <c:pt idx="2952">
                  <c:v>14760</c:v>
                </c:pt>
                <c:pt idx="2953">
                  <c:v>14765</c:v>
                </c:pt>
                <c:pt idx="2954">
                  <c:v>14770</c:v>
                </c:pt>
                <c:pt idx="2955">
                  <c:v>14775</c:v>
                </c:pt>
                <c:pt idx="2956">
                  <c:v>14780</c:v>
                </c:pt>
                <c:pt idx="2957">
                  <c:v>14785</c:v>
                </c:pt>
                <c:pt idx="2958">
                  <c:v>14790</c:v>
                </c:pt>
                <c:pt idx="2959">
                  <c:v>14795</c:v>
                </c:pt>
                <c:pt idx="2960">
                  <c:v>14800</c:v>
                </c:pt>
                <c:pt idx="2961">
                  <c:v>14805</c:v>
                </c:pt>
                <c:pt idx="2962">
                  <c:v>14810</c:v>
                </c:pt>
                <c:pt idx="2963">
                  <c:v>14815</c:v>
                </c:pt>
                <c:pt idx="2964">
                  <c:v>14820</c:v>
                </c:pt>
                <c:pt idx="2965">
                  <c:v>14825</c:v>
                </c:pt>
                <c:pt idx="2966">
                  <c:v>14830</c:v>
                </c:pt>
                <c:pt idx="2967">
                  <c:v>14835</c:v>
                </c:pt>
                <c:pt idx="2968">
                  <c:v>14840</c:v>
                </c:pt>
                <c:pt idx="2969">
                  <c:v>14845</c:v>
                </c:pt>
                <c:pt idx="2970">
                  <c:v>14850</c:v>
                </c:pt>
                <c:pt idx="2971">
                  <c:v>14855</c:v>
                </c:pt>
                <c:pt idx="2972">
                  <c:v>14860</c:v>
                </c:pt>
                <c:pt idx="2973">
                  <c:v>14865</c:v>
                </c:pt>
                <c:pt idx="2974">
                  <c:v>14870</c:v>
                </c:pt>
                <c:pt idx="2975">
                  <c:v>14875</c:v>
                </c:pt>
                <c:pt idx="2976">
                  <c:v>14880</c:v>
                </c:pt>
                <c:pt idx="2977">
                  <c:v>14885</c:v>
                </c:pt>
                <c:pt idx="2978">
                  <c:v>14890</c:v>
                </c:pt>
                <c:pt idx="2979">
                  <c:v>14895</c:v>
                </c:pt>
                <c:pt idx="2980">
                  <c:v>14900</c:v>
                </c:pt>
                <c:pt idx="2981">
                  <c:v>14905</c:v>
                </c:pt>
                <c:pt idx="2982">
                  <c:v>14910</c:v>
                </c:pt>
                <c:pt idx="2983">
                  <c:v>14915</c:v>
                </c:pt>
                <c:pt idx="2984">
                  <c:v>14920</c:v>
                </c:pt>
                <c:pt idx="2985">
                  <c:v>14925</c:v>
                </c:pt>
                <c:pt idx="2986">
                  <c:v>14930</c:v>
                </c:pt>
                <c:pt idx="2987">
                  <c:v>14935</c:v>
                </c:pt>
                <c:pt idx="2988">
                  <c:v>14940</c:v>
                </c:pt>
                <c:pt idx="2989">
                  <c:v>14945</c:v>
                </c:pt>
                <c:pt idx="2990">
                  <c:v>14950</c:v>
                </c:pt>
                <c:pt idx="2991">
                  <c:v>14955</c:v>
                </c:pt>
                <c:pt idx="2992">
                  <c:v>14960</c:v>
                </c:pt>
                <c:pt idx="2993">
                  <c:v>14965</c:v>
                </c:pt>
                <c:pt idx="2994">
                  <c:v>14970</c:v>
                </c:pt>
                <c:pt idx="2995">
                  <c:v>14975</c:v>
                </c:pt>
                <c:pt idx="2996">
                  <c:v>14980</c:v>
                </c:pt>
                <c:pt idx="2997">
                  <c:v>14985</c:v>
                </c:pt>
                <c:pt idx="2998">
                  <c:v>14990</c:v>
                </c:pt>
                <c:pt idx="2999">
                  <c:v>14995</c:v>
                </c:pt>
                <c:pt idx="3000">
                  <c:v>15000</c:v>
                </c:pt>
                <c:pt idx="3001">
                  <c:v>15005</c:v>
                </c:pt>
                <c:pt idx="3002">
                  <c:v>15010</c:v>
                </c:pt>
                <c:pt idx="3003">
                  <c:v>15015</c:v>
                </c:pt>
                <c:pt idx="3004">
                  <c:v>15020</c:v>
                </c:pt>
                <c:pt idx="3005">
                  <c:v>15025</c:v>
                </c:pt>
                <c:pt idx="3006">
                  <c:v>15030</c:v>
                </c:pt>
                <c:pt idx="3007">
                  <c:v>15035</c:v>
                </c:pt>
                <c:pt idx="3008">
                  <c:v>15040</c:v>
                </c:pt>
                <c:pt idx="3009">
                  <c:v>15045</c:v>
                </c:pt>
                <c:pt idx="3010">
                  <c:v>15050</c:v>
                </c:pt>
                <c:pt idx="3011">
                  <c:v>15055</c:v>
                </c:pt>
                <c:pt idx="3012">
                  <c:v>15060</c:v>
                </c:pt>
                <c:pt idx="3013">
                  <c:v>15065</c:v>
                </c:pt>
                <c:pt idx="3014">
                  <c:v>15070</c:v>
                </c:pt>
                <c:pt idx="3015">
                  <c:v>15075</c:v>
                </c:pt>
                <c:pt idx="3016">
                  <c:v>15080</c:v>
                </c:pt>
                <c:pt idx="3017">
                  <c:v>15085</c:v>
                </c:pt>
                <c:pt idx="3018">
                  <c:v>15090</c:v>
                </c:pt>
                <c:pt idx="3019">
                  <c:v>15095</c:v>
                </c:pt>
                <c:pt idx="3020">
                  <c:v>15100</c:v>
                </c:pt>
                <c:pt idx="3021">
                  <c:v>15105</c:v>
                </c:pt>
                <c:pt idx="3022">
                  <c:v>15110</c:v>
                </c:pt>
                <c:pt idx="3023">
                  <c:v>15115</c:v>
                </c:pt>
                <c:pt idx="3024">
                  <c:v>15120</c:v>
                </c:pt>
                <c:pt idx="3025">
                  <c:v>15125</c:v>
                </c:pt>
                <c:pt idx="3026">
                  <c:v>15130</c:v>
                </c:pt>
                <c:pt idx="3027">
                  <c:v>15135</c:v>
                </c:pt>
                <c:pt idx="3028">
                  <c:v>15140</c:v>
                </c:pt>
                <c:pt idx="3029">
                  <c:v>15145</c:v>
                </c:pt>
                <c:pt idx="3030">
                  <c:v>15150</c:v>
                </c:pt>
                <c:pt idx="3031">
                  <c:v>15155</c:v>
                </c:pt>
                <c:pt idx="3032">
                  <c:v>15160</c:v>
                </c:pt>
                <c:pt idx="3033">
                  <c:v>15165</c:v>
                </c:pt>
                <c:pt idx="3034">
                  <c:v>15170</c:v>
                </c:pt>
                <c:pt idx="3035">
                  <c:v>15175</c:v>
                </c:pt>
                <c:pt idx="3036">
                  <c:v>15180</c:v>
                </c:pt>
                <c:pt idx="3037">
                  <c:v>15185</c:v>
                </c:pt>
                <c:pt idx="3038">
                  <c:v>15190</c:v>
                </c:pt>
                <c:pt idx="3039">
                  <c:v>15195</c:v>
                </c:pt>
                <c:pt idx="3040">
                  <c:v>15200</c:v>
                </c:pt>
                <c:pt idx="3041">
                  <c:v>15205</c:v>
                </c:pt>
                <c:pt idx="3042">
                  <c:v>15210</c:v>
                </c:pt>
                <c:pt idx="3043">
                  <c:v>15215</c:v>
                </c:pt>
                <c:pt idx="3044">
                  <c:v>15220</c:v>
                </c:pt>
                <c:pt idx="3045">
                  <c:v>15225</c:v>
                </c:pt>
                <c:pt idx="3046">
                  <c:v>15230</c:v>
                </c:pt>
                <c:pt idx="3047">
                  <c:v>15235</c:v>
                </c:pt>
                <c:pt idx="3048">
                  <c:v>15240</c:v>
                </c:pt>
                <c:pt idx="3049">
                  <c:v>15245</c:v>
                </c:pt>
                <c:pt idx="3050">
                  <c:v>15250</c:v>
                </c:pt>
                <c:pt idx="3051">
                  <c:v>15255</c:v>
                </c:pt>
                <c:pt idx="3052">
                  <c:v>15260</c:v>
                </c:pt>
                <c:pt idx="3053">
                  <c:v>15265</c:v>
                </c:pt>
                <c:pt idx="3054">
                  <c:v>15270</c:v>
                </c:pt>
                <c:pt idx="3055">
                  <c:v>15275</c:v>
                </c:pt>
                <c:pt idx="3056">
                  <c:v>15280</c:v>
                </c:pt>
                <c:pt idx="3057">
                  <c:v>15285</c:v>
                </c:pt>
                <c:pt idx="3058">
                  <c:v>15290</c:v>
                </c:pt>
                <c:pt idx="3059">
                  <c:v>15295</c:v>
                </c:pt>
                <c:pt idx="3060">
                  <c:v>15300</c:v>
                </c:pt>
                <c:pt idx="3061">
                  <c:v>15305</c:v>
                </c:pt>
                <c:pt idx="3062">
                  <c:v>15310</c:v>
                </c:pt>
                <c:pt idx="3063">
                  <c:v>15315</c:v>
                </c:pt>
                <c:pt idx="3064">
                  <c:v>15320</c:v>
                </c:pt>
                <c:pt idx="3065">
                  <c:v>15325</c:v>
                </c:pt>
                <c:pt idx="3066">
                  <c:v>15330</c:v>
                </c:pt>
                <c:pt idx="3067">
                  <c:v>15335</c:v>
                </c:pt>
                <c:pt idx="3068">
                  <c:v>15340</c:v>
                </c:pt>
                <c:pt idx="3069">
                  <c:v>15345</c:v>
                </c:pt>
                <c:pt idx="3070">
                  <c:v>15350</c:v>
                </c:pt>
                <c:pt idx="3071">
                  <c:v>15355</c:v>
                </c:pt>
                <c:pt idx="3072">
                  <c:v>15360</c:v>
                </c:pt>
                <c:pt idx="3073">
                  <c:v>15365</c:v>
                </c:pt>
                <c:pt idx="3074">
                  <c:v>15370</c:v>
                </c:pt>
                <c:pt idx="3075">
                  <c:v>15375</c:v>
                </c:pt>
                <c:pt idx="3076">
                  <c:v>15380</c:v>
                </c:pt>
                <c:pt idx="3077">
                  <c:v>15385</c:v>
                </c:pt>
                <c:pt idx="3078">
                  <c:v>15390</c:v>
                </c:pt>
                <c:pt idx="3079">
                  <c:v>15395</c:v>
                </c:pt>
                <c:pt idx="3080">
                  <c:v>15400</c:v>
                </c:pt>
                <c:pt idx="3081">
                  <c:v>15405</c:v>
                </c:pt>
                <c:pt idx="3082">
                  <c:v>15410</c:v>
                </c:pt>
                <c:pt idx="3083">
                  <c:v>15415</c:v>
                </c:pt>
                <c:pt idx="3084">
                  <c:v>15420</c:v>
                </c:pt>
                <c:pt idx="3085">
                  <c:v>15425</c:v>
                </c:pt>
                <c:pt idx="3086">
                  <c:v>15430</c:v>
                </c:pt>
                <c:pt idx="3087">
                  <c:v>15435</c:v>
                </c:pt>
                <c:pt idx="3088">
                  <c:v>15440</c:v>
                </c:pt>
                <c:pt idx="3089">
                  <c:v>15445</c:v>
                </c:pt>
                <c:pt idx="3090">
                  <c:v>15450</c:v>
                </c:pt>
                <c:pt idx="3091">
                  <c:v>15455</c:v>
                </c:pt>
                <c:pt idx="3092">
                  <c:v>15460</c:v>
                </c:pt>
                <c:pt idx="3093">
                  <c:v>15465</c:v>
                </c:pt>
                <c:pt idx="3094">
                  <c:v>15470</c:v>
                </c:pt>
                <c:pt idx="3095">
                  <c:v>15475</c:v>
                </c:pt>
                <c:pt idx="3096">
                  <c:v>15480</c:v>
                </c:pt>
                <c:pt idx="3097">
                  <c:v>15485</c:v>
                </c:pt>
                <c:pt idx="3098">
                  <c:v>15490</c:v>
                </c:pt>
                <c:pt idx="3099">
                  <c:v>15495</c:v>
                </c:pt>
                <c:pt idx="3100">
                  <c:v>15500</c:v>
                </c:pt>
                <c:pt idx="3101">
                  <c:v>15505</c:v>
                </c:pt>
                <c:pt idx="3102">
                  <c:v>15510</c:v>
                </c:pt>
                <c:pt idx="3103">
                  <c:v>15515</c:v>
                </c:pt>
                <c:pt idx="3104">
                  <c:v>15520</c:v>
                </c:pt>
                <c:pt idx="3105">
                  <c:v>15525</c:v>
                </c:pt>
                <c:pt idx="3106">
                  <c:v>15530</c:v>
                </c:pt>
                <c:pt idx="3107">
                  <c:v>15535</c:v>
                </c:pt>
                <c:pt idx="3108">
                  <c:v>15540</c:v>
                </c:pt>
                <c:pt idx="3109">
                  <c:v>15545</c:v>
                </c:pt>
                <c:pt idx="3110">
                  <c:v>15550</c:v>
                </c:pt>
                <c:pt idx="3111">
                  <c:v>15555</c:v>
                </c:pt>
                <c:pt idx="3112">
                  <c:v>15560</c:v>
                </c:pt>
                <c:pt idx="3113">
                  <c:v>15565</c:v>
                </c:pt>
                <c:pt idx="3114">
                  <c:v>15570</c:v>
                </c:pt>
                <c:pt idx="3115">
                  <c:v>15575</c:v>
                </c:pt>
                <c:pt idx="3116">
                  <c:v>15580</c:v>
                </c:pt>
                <c:pt idx="3117">
                  <c:v>15585</c:v>
                </c:pt>
                <c:pt idx="3118">
                  <c:v>15590</c:v>
                </c:pt>
                <c:pt idx="3119">
                  <c:v>15595</c:v>
                </c:pt>
                <c:pt idx="3120">
                  <c:v>15600</c:v>
                </c:pt>
                <c:pt idx="3121">
                  <c:v>15605</c:v>
                </c:pt>
                <c:pt idx="3122">
                  <c:v>15610</c:v>
                </c:pt>
                <c:pt idx="3123">
                  <c:v>15615</c:v>
                </c:pt>
                <c:pt idx="3124">
                  <c:v>15620</c:v>
                </c:pt>
                <c:pt idx="3125">
                  <c:v>15625</c:v>
                </c:pt>
                <c:pt idx="3126">
                  <c:v>15630</c:v>
                </c:pt>
                <c:pt idx="3127">
                  <c:v>15635</c:v>
                </c:pt>
                <c:pt idx="3128">
                  <c:v>15640</c:v>
                </c:pt>
                <c:pt idx="3129">
                  <c:v>15645</c:v>
                </c:pt>
                <c:pt idx="3130">
                  <c:v>15650</c:v>
                </c:pt>
                <c:pt idx="3131">
                  <c:v>15655</c:v>
                </c:pt>
                <c:pt idx="3132">
                  <c:v>15660</c:v>
                </c:pt>
                <c:pt idx="3133">
                  <c:v>15665</c:v>
                </c:pt>
                <c:pt idx="3134">
                  <c:v>15670</c:v>
                </c:pt>
                <c:pt idx="3135">
                  <c:v>15675</c:v>
                </c:pt>
                <c:pt idx="3136">
                  <c:v>15680</c:v>
                </c:pt>
                <c:pt idx="3137">
                  <c:v>15685</c:v>
                </c:pt>
                <c:pt idx="3138">
                  <c:v>15690</c:v>
                </c:pt>
                <c:pt idx="3139">
                  <c:v>15695</c:v>
                </c:pt>
                <c:pt idx="3140">
                  <c:v>15700</c:v>
                </c:pt>
                <c:pt idx="3141">
                  <c:v>15705</c:v>
                </c:pt>
                <c:pt idx="3142">
                  <c:v>15710</c:v>
                </c:pt>
                <c:pt idx="3143">
                  <c:v>15715</c:v>
                </c:pt>
                <c:pt idx="3144">
                  <c:v>15720</c:v>
                </c:pt>
                <c:pt idx="3145">
                  <c:v>15725</c:v>
                </c:pt>
                <c:pt idx="3146">
                  <c:v>15730</c:v>
                </c:pt>
                <c:pt idx="3147">
                  <c:v>15735</c:v>
                </c:pt>
                <c:pt idx="3148">
                  <c:v>15740</c:v>
                </c:pt>
                <c:pt idx="3149">
                  <c:v>15745</c:v>
                </c:pt>
                <c:pt idx="3150">
                  <c:v>15750</c:v>
                </c:pt>
                <c:pt idx="3151">
                  <c:v>15755</c:v>
                </c:pt>
                <c:pt idx="3152">
                  <c:v>15760</c:v>
                </c:pt>
                <c:pt idx="3153">
                  <c:v>15765</c:v>
                </c:pt>
                <c:pt idx="3154">
                  <c:v>15770</c:v>
                </c:pt>
                <c:pt idx="3155">
                  <c:v>15775</c:v>
                </c:pt>
                <c:pt idx="3156">
                  <c:v>15780</c:v>
                </c:pt>
                <c:pt idx="3157">
                  <c:v>15785</c:v>
                </c:pt>
                <c:pt idx="3158">
                  <c:v>15790</c:v>
                </c:pt>
                <c:pt idx="3159">
                  <c:v>15795</c:v>
                </c:pt>
                <c:pt idx="3160">
                  <c:v>15800</c:v>
                </c:pt>
                <c:pt idx="3161">
                  <c:v>15805</c:v>
                </c:pt>
                <c:pt idx="3162">
                  <c:v>15810</c:v>
                </c:pt>
                <c:pt idx="3163">
                  <c:v>15815</c:v>
                </c:pt>
                <c:pt idx="3164">
                  <c:v>15820</c:v>
                </c:pt>
                <c:pt idx="3165">
                  <c:v>15825</c:v>
                </c:pt>
                <c:pt idx="3166">
                  <c:v>15830</c:v>
                </c:pt>
                <c:pt idx="3167">
                  <c:v>15835</c:v>
                </c:pt>
                <c:pt idx="3168">
                  <c:v>15840</c:v>
                </c:pt>
                <c:pt idx="3169">
                  <c:v>15845</c:v>
                </c:pt>
                <c:pt idx="3170">
                  <c:v>15850</c:v>
                </c:pt>
                <c:pt idx="3171">
                  <c:v>15855</c:v>
                </c:pt>
                <c:pt idx="3172">
                  <c:v>15860</c:v>
                </c:pt>
                <c:pt idx="3173">
                  <c:v>15865</c:v>
                </c:pt>
                <c:pt idx="3174">
                  <c:v>15870</c:v>
                </c:pt>
                <c:pt idx="3175">
                  <c:v>15875</c:v>
                </c:pt>
                <c:pt idx="3176">
                  <c:v>15880</c:v>
                </c:pt>
                <c:pt idx="3177">
                  <c:v>15885</c:v>
                </c:pt>
                <c:pt idx="3178">
                  <c:v>15890</c:v>
                </c:pt>
                <c:pt idx="3179">
                  <c:v>15895</c:v>
                </c:pt>
                <c:pt idx="3180">
                  <c:v>15900</c:v>
                </c:pt>
                <c:pt idx="3181">
                  <c:v>15905</c:v>
                </c:pt>
                <c:pt idx="3182">
                  <c:v>15910</c:v>
                </c:pt>
                <c:pt idx="3183">
                  <c:v>15915</c:v>
                </c:pt>
                <c:pt idx="3184">
                  <c:v>15920</c:v>
                </c:pt>
                <c:pt idx="3185">
                  <c:v>15925</c:v>
                </c:pt>
                <c:pt idx="3186">
                  <c:v>15930</c:v>
                </c:pt>
                <c:pt idx="3187">
                  <c:v>15935</c:v>
                </c:pt>
                <c:pt idx="3188">
                  <c:v>15940</c:v>
                </c:pt>
                <c:pt idx="3189">
                  <c:v>15945</c:v>
                </c:pt>
                <c:pt idx="3190">
                  <c:v>15950</c:v>
                </c:pt>
                <c:pt idx="3191">
                  <c:v>15955</c:v>
                </c:pt>
                <c:pt idx="3192">
                  <c:v>15960</c:v>
                </c:pt>
                <c:pt idx="3193">
                  <c:v>15965</c:v>
                </c:pt>
                <c:pt idx="3194">
                  <c:v>15970</c:v>
                </c:pt>
                <c:pt idx="3195">
                  <c:v>15975</c:v>
                </c:pt>
                <c:pt idx="3196">
                  <c:v>15980</c:v>
                </c:pt>
                <c:pt idx="3197">
                  <c:v>15985</c:v>
                </c:pt>
                <c:pt idx="3198">
                  <c:v>15990</c:v>
                </c:pt>
                <c:pt idx="3199">
                  <c:v>15995</c:v>
                </c:pt>
                <c:pt idx="3200">
                  <c:v>16000</c:v>
                </c:pt>
                <c:pt idx="3201">
                  <c:v>16005</c:v>
                </c:pt>
                <c:pt idx="3202">
                  <c:v>16010</c:v>
                </c:pt>
                <c:pt idx="3203">
                  <c:v>16015</c:v>
                </c:pt>
                <c:pt idx="3204">
                  <c:v>16020</c:v>
                </c:pt>
                <c:pt idx="3205">
                  <c:v>16025</c:v>
                </c:pt>
                <c:pt idx="3206">
                  <c:v>16030</c:v>
                </c:pt>
                <c:pt idx="3207">
                  <c:v>16035</c:v>
                </c:pt>
                <c:pt idx="3208">
                  <c:v>16040</c:v>
                </c:pt>
                <c:pt idx="3209">
                  <c:v>16045</c:v>
                </c:pt>
                <c:pt idx="3210">
                  <c:v>16050</c:v>
                </c:pt>
                <c:pt idx="3211">
                  <c:v>16055</c:v>
                </c:pt>
                <c:pt idx="3212">
                  <c:v>16060</c:v>
                </c:pt>
                <c:pt idx="3213">
                  <c:v>16065</c:v>
                </c:pt>
                <c:pt idx="3214">
                  <c:v>16070</c:v>
                </c:pt>
                <c:pt idx="3215">
                  <c:v>16075</c:v>
                </c:pt>
                <c:pt idx="3216">
                  <c:v>16080</c:v>
                </c:pt>
                <c:pt idx="3217">
                  <c:v>16085</c:v>
                </c:pt>
                <c:pt idx="3218">
                  <c:v>16090</c:v>
                </c:pt>
                <c:pt idx="3219">
                  <c:v>16095</c:v>
                </c:pt>
                <c:pt idx="3220">
                  <c:v>16100</c:v>
                </c:pt>
                <c:pt idx="3221">
                  <c:v>16105</c:v>
                </c:pt>
                <c:pt idx="3222">
                  <c:v>16110</c:v>
                </c:pt>
                <c:pt idx="3223">
                  <c:v>16115</c:v>
                </c:pt>
                <c:pt idx="3224">
                  <c:v>16120</c:v>
                </c:pt>
                <c:pt idx="3225">
                  <c:v>16125</c:v>
                </c:pt>
                <c:pt idx="3226">
                  <c:v>16130</c:v>
                </c:pt>
                <c:pt idx="3227">
                  <c:v>16135</c:v>
                </c:pt>
                <c:pt idx="3228">
                  <c:v>16140</c:v>
                </c:pt>
                <c:pt idx="3229">
                  <c:v>16145</c:v>
                </c:pt>
                <c:pt idx="3230">
                  <c:v>16150</c:v>
                </c:pt>
                <c:pt idx="3231">
                  <c:v>16155</c:v>
                </c:pt>
                <c:pt idx="3232">
                  <c:v>16160</c:v>
                </c:pt>
                <c:pt idx="3233">
                  <c:v>16165</c:v>
                </c:pt>
                <c:pt idx="3234">
                  <c:v>16170</c:v>
                </c:pt>
                <c:pt idx="3235">
                  <c:v>16175</c:v>
                </c:pt>
                <c:pt idx="3236">
                  <c:v>16180</c:v>
                </c:pt>
                <c:pt idx="3237">
                  <c:v>16185</c:v>
                </c:pt>
                <c:pt idx="3238">
                  <c:v>16190</c:v>
                </c:pt>
                <c:pt idx="3239">
                  <c:v>16195</c:v>
                </c:pt>
                <c:pt idx="3240">
                  <c:v>16200</c:v>
                </c:pt>
                <c:pt idx="3241">
                  <c:v>16205</c:v>
                </c:pt>
                <c:pt idx="3242">
                  <c:v>16210</c:v>
                </c:pt>
                <c:pt idx="3243">
                  <c:v>16215</c:v>
                </c:pt>
                <c:pt idx="3244">
                  <c:v>16220</c:v>
                </c:pt>
                <c:pt idx="3245">
                  <c:v>16225</c:v>
                </c:pt>
                <c:pt idx="3246">
                  <c:v>16230</c:v>
                </c:pt>
                <c:pt idx="3247">
                  <c:v>16235</c:v>
                </c:pt>
                <c:pt idx="3248">
                  <c:v>16240</c:v>
                </c:pt>
                <c:pt idx="3249">
                  <c:v>16245</c:v>
                </c:pt>
                <c:pt idx="3250">
                  <c:v>16250</c:v>
                </c:pt>
                <c:pt idx="3251">
                  <c:v>16255</c:v>
                </c:pt>
                <c:pt idx="3252">
                  <c:v>16260</c:v>
                </c:pt>
                <c:pt idx="3253">
                  <c:v>16265</c:v>
                </c:pt>
                <c:pt idx="3254">
                  <c:v>16270</c:v>
                </c:pt>
                <c:pt idx="3255">
                  <c:v>16275</c:v>
                </c:pt>
                <c:pt idx="3256">
                  <c:v>16280</c:v>
                </c:pt>
                <c:pt idx="3257">
                  <c:v>16285</c:v>
                </c:pt>
                <c:pt idx="3258">
                  <c:v>16290</c:v>
                </c:pt>
                <c:pt idx="3259">
                  <c:v>16295</c:v>
                </c:pt>
                <c:pt idx="3260">
                  <c:v>16300</c:v>
                </c:pt>
                <c:pt idx="3261">
                  <c:v>16305</c:v>
                </c:pt>
                <c:pt idx="3262">
                  <c:v>16310</c:v>
                </c:pt>
                <c:pt idx="3263">
                  <c:v>16315</c:v>
                </c:pt>
                <c:pt idx="3264">
                  <c:v>16320</c:v>
                </c:pt>
                <c:pt idx="3265">
                  <c:v>16325</c:v>
                </c:pt>
                <c:pt idx="3266">
                  <c:v>16330</c:v>
                </c:pt>
                <c:pt idx="3267">
                  <c:v>16335</c:v>
                </c:pt>
                <c:pt idx="3268">
                  <c:v>16340</c:v>
                </c:pt>
                <c:pt idx="3269">
                  <c:v>16345</c:v>
                </c:pt>
                <c:pt idx="3270">
                  <c:v>16350</c:v>
                </c:pt>
                <c:pt idx="3271">
                  <c:v>16355</c:v>
                </c:pt>
                <c:pt idx="3272">
                  <c:v>16360</c:v>
                </c:pt>
                <c:pt idx="3273">
                  <c:v>16365</c:v>
                </c:pt>
                <c:pt idx="3274">
                  <c:v>16370</c:v>
                </c:pt>
                <c:pt idx="3275">
                  <c:v>16375</c:v>
                </c:pt>
                <c:pt idx="3276">
                  <c:v>16380</c:v>
                </c:pt>
                <c:pt idx="3277">
                  <c:v>16385</c:v>
                </c:pt>
                <c:pt idx="3278">
                  <c:v>16390</c:v>
                </c:pt>
                <c:pt idx="3279">
                  <c:v>16395</c:v>
                </c:pt>
                <c:pt idx="3280">
                  <c:v>16400</c:v>
                </c:pt>
                <c:pt idx="3281">
                  <c:v>16405</c:v>
                </c:pt>
                <c:pt idx="3282">
                  <c:v>16410</c:v>
                </c:pt>
                <c:pt idx="3283">
                  <c:v>16415</c:v>
                </c:pt>
                <c:pt idx="3284">
                  <c:v>16420</c:v>
                </c:pt>
                <c:pt idx="3285">
                  <c:v>16425</c:v>
                </c:pt>
                <c:pt idx="3286">
                  <c:v>16430</c:v>
                </c:pt>
                <c:pt idx="3287">
                  <c:v>16435</c:v>
                </c:pt>
                <c:pt idx="3288">
                  <c:v>16440</c:v>
                </c:pt>
                <c:pt idx="3289">
                  <c:v>16445</c:v>
                </c:pt>
                <c:pt idx="3290">
                  <c:v>16450</c:v>
                </c:pt>
                <c:pt idx="3291">
                  <c:v>16455</c:v>
                </c:pt>
                <c:pt idx="3292">
                  <c:v>16460</c:v>
                </c:pt>
                <c:pt idx="3293">
                  <c:v>16465</c:v>
                </c:pt>
                <c:pt idx="3294">
                  <c:v>16470</c:v>
                </c:pt>
                <c:pt idx="3295">
                  <c:v>16475</c:v>
                </c:pt>
                <c:pt idx="3296">
                  <c:v>16480</c:v>
                </c:pt>
                <c:pt idx="3297">
                  <c:v>16485</c:v>
                </c:pt>
                <c:pt idx="3298">
                  <c:v>16490</c:v>
                </c:pt>
                <c:pt idx="3299">
                  <c:v>16495</c:v>
                </c:pt>
                <c:pt idx="3300">
                  <c:v>16500</c:v>
                </c:pt>
                <c:pt idx="3301">
                  <c:v>16505</c:v>
                </c:pt>
                <c:pt idx="3302">
                  <c:v>16510</c:v>
                </c:pt>
                <c:pt idx="3303">
                  <c:v>16515</c:v>
                </c:pt>
                <c:pt idx="3304">
                  <c:v>16520</c:v>
                </c:pt>
                <c:pt idx="3305">
                  <c:v>16525</c:v>
                </c:pt>
                <c:pt idx="3306">
                  <c:v>16530</c:v>
                </c:pt>
                <c:pt idx="3307">
                  <c:v>16535</c:v>
                </c:pt>
                <c:pt idx="3308">
                  <c:v>16540</c:v>
                </c:pt>
                <c:pt idx="3309">
                  <c:v>16545</c:v>
                </c:pt>
                <c:pt idx="3310">
                  <c:v>16550</c:v>
                </c:pt>
                <c:pt idx="3311">
                  <c:v>16555</c:v>
                </c:pt>
                <c:pt idx="3312">
                  <c:v>16560</c:v>
                </c:pt>
                <c:pt idx="3313">
                  <c:v>16565</c:v>
                </c:pt>
                <c:pt idx="3314">
                  <c:v>16570</c:v>
                </c:pt>
                <c:pt idx="3315">
                  <c:v>16575</c:v>
                </c:pt>
                <c:pt idx="3316">
                  <c:v>16580</c:v>
                </c:pt>
                <c:pt idx="3317">
                  <c:v>16585</c:v>
                </c:pt>
                <c:pt idx="3318">
                  <c:v>16590</c:v>
                </c:pt>
                <c:pt idx="3319">
                  <c:v>16595</c:v>
                </c:pt>
                <c:pt idx="3320">
                  <c:v>16600</c:v>
                </c:pt>
                <c:pt idx="3321">
                  <c:v>16605</c:v>
                </c:pt>
                <c:pt idx="3322">
                  <c:v>16610</c:v>
                </c:pt>
                <c:pt idx="3323">
                  <c:v>16615</c:v>
                </c:pt>
                <c:pt idx="3324">
                  <c:v>16620</c:v>
                </c:pt>
                <c:pt idx="3325">
                  <c:v>16625</c:v>
                </c:pt>
                <c:pt idx="3326">
                  <c:v>16630</c:v>
                </c:pt>
                <c:pt idx="3327">
                  <c:v>16635</c:v>
                </c:pt>
                <c:pt idx="3328">
                  <c:v>16640</c:v>
                </c:pt>
                <c:pt idx="3329">
                  <c:v>16645</c:v>
                </c:pt>
                <c:pt idx="3330">
                  <c:v>16650</c:v>
                </c:pt>
                <c:pt idx="3331">
                  <c:v>16655</c:v>
                </c:pt>
                <c:pt idx="3332">
                  <c:v>16660</c:v>
                </c:pt>
                <c:pt idx="3333">
                  <c:v>16665</c:v>
                </c:pt>
                <c:pt idx="3334">
                  <c:v>16670</c:v>
                </c:pt>
                <c:pt idx="3335">
                  <c:v>16675</c:v>
                </c:pt>
                <c:pt idx="3336">
                  <c:v>16680</c:v>
                </c:pt>
                <c:pt idx="3337">
                  <c:v>16685</c:v>
                </c:pt>
                <c:pt idx="3338">
                  <c:v>16690</c:v>
                </c:pt>
                <c:pt idx="3339">
                  <c:v>16695</c:v>
                </c:pt>
                <c:pt idx="3340">
                  <c:v>16700</c:v>
                </c:pt>
                <c:pt idx="3341">
                  <c:v>16705</c:v>
                </c:pt>
                <c:pt idx="3342">
                  <c:v>16710</c:v>
                </c:pt>
                <c:pt idx="3343">
                  <c:v>16715</c:v>
                </c:pt>
                <c:pt idx="3344">
                  <c:v>16720</c:v>
                </c:pt>
                <c:pt idx="3345">
                  <c:v>16725</c:v>
                </c:pt>
                <c:pt idx="3346">
                  <c:v>16730</c:v>
                </c:pt>
                <c:pt idx="3347">
                  <c:v>16735</c:v>
                </c:pt>
                <c:pt idx="3348">
                  <c:v>16740</c:v>
                </c:pt>
                <c:pt idx="3349">
                  <c:v>16745</c:v>
                </c:pt>
                <c:pt idx="3350">
                  <c:v>16750</c:v>
                </c:pt>
                <c:pt idx="3351">
                  <c:v>16755</c:v>
                </c:pt>
                <c:pt idx="3352">
                  <c:v>16760</c:v>
                </c:pt>
                <c:pt idx="3353">
                  <c:v>16765</c:v>
                </c:pt>
                <c:pt idx="3354">
                  <c:v>16770</c:v>
                </c:pt>
                <c:pt idx="3355">
                  <c:v>16775</c:v>
                </c:pt>
                <c:pt idx="3356">
                  <c:v>16780</c:v>
                </c:pt>
                <c:pt idx="3357">
                  <c:v>16785</c:v>
                </c:pt>
                <c:pt idx="3358">
                  <c:v>16790</c:v>
                </c:pt>
                <c:pt idx="3359">
                  <c:v>16795</c:v>
                </c:pt>
                <c:pt idx="3360">
                  <c:v>16800</c:v>
                </c:pt>
                <c:pt idx="3361">
                  <c:v>16805</c:v>
                </c:pt>
                <c:pt idx="3362">
                  <c:v>16810</c:v>
                </c:pt>
                <c:pt idx="3363">
                  <c:v>16815</c:v>
                </c:pt>
                <c:pt idx="3364">
                  <c:v>16820</c:v>
                </c:pt>
                <c:pt idx="3365">
                  <c:v>16825</c:v>
                </c:pt>
                <c:pt idx="3366">
                  <c:v>16830</c:v>
                </c:pt>
                <c:pt idx="3367">
                  <c:v>16835</c:v>
                </c:pt>
                <c:pt idx="3368">
                  <c:v>16840</c:v>
                </c:pt>
                <c:pt idx="3369">
                  <c:v>16845</c:v>
                </c:pt>
                <c:pt idx="3370">
                  <c:v>16850</c:v>
                </c:pt>
                <c:pt idx="3371">
                  <c:v>16855</c:v>
                </c:pt>
                <c:pt idx="3372">
                  <c:v>16860</c:v>
                </c:pt>
                <c:pt idx="3373">
                  <c:v>16865</c:v>
                </c:pt>
                <c:pt idx="3374">
                  <c:v>16870</c:v>
                </c:pt>
                <c:pt idx="3375">
                  <c:v>16875</c:v>
                </c:pt>
                <c:pt idx="3376">
                  <c:v>16880</c:v>
                </c:pt>
                <c:pt idx="3377">
                  <c:v>16885</c:v>
                </c:pt>
                <c:pt idx="3378">
                  <c:v>16890</c:v>
                </c:pt>
                <c:pt idx="3379">
                  <c:v>16895</c:v>
                </c:pt>
                <c:pt idx="3380">
                  <c:v>16900</c:v>
                </c:pt>
                <c:pt idx="3381">
                  <c:v>16905</c:v>
                </c:pt>
                <c:pt idx="3382">
                  <c:v>16910</c:v>
                </c:pt>
                <c:pt idx="3383">
                  <c:v>16915</c:v>
                </c:pt>
                <c:pt idx="3384">
                  <c:v>16920</c:v>
                </c:pt>
                <c:pt idx="3385">
                  <c:v>16925</c:v>
                </c:pt>
                <c:pt idx="3386">
                  <c:v>16930</c:v>
                </c:pt>
                <c:pt idx="3387">
                  <c:v>16935</c:v>
                </c:pt>
                <c:pt idx="3388">
                  <c:v>16940</c:v>
                </c:pt>
                <c:pt idx="3389">
                  <c:v>16945</c:v>
                </c:pt>
                <c:pt idx="3390">
                  <c:v>16950</c:v>
                </c:pt>
                <c:pt idx="3391">
                  <c:v>16955</c:v>
                </c:pt>
                <c:pt idx="3392">
                  <c:v>16960</c:v>
                </c:pt>
                <c:pt idx="3393">
                  <c:v>16965</c:v>
                </c:pt>
                <c:pt idx="3394">
                  <c:v>16970</c:v>
                </c:pt>
                <c:pt idx="3395">
                  <c:v>16975</c:v>
                </c:pt>
                <c:pt idx="3396">
                  <c:v>16980</c:v>
                </c:pt>
                <c:pt idx="3397">
                  <c:v>16985</c:v>
                </c:pt>
                <c:pt idx="3398">
                  <c:v>16990</c:v>
                </c:pt>
                <c:pt idx="3399">
                  <c:v>16995</c:v>
                </c:pt>
                <c:pt idx="3400">
                  <c:v>17000</c:v>
                </c:pt>
                <c:pt idx="3401">
                  <c:v>17005</c:v>
                </c:pt>
                <c:pt idx="3402">
                  <c:v>17010</c:v>
                </c:pt>
                <c:pt idx="3403">
                  <c:v>17015</c:v>
                </c:pt>
                <c:pt idx="3404">
                  <c:v>17020</c:v>
                </c:pt>
                <c:pt idx="3405">
                  <c:v>17025</c:v>
                </c:pt>
                <c:pt idx="3406">
                  <c:v>17030</c:v>
                </c:pt>
                <c:pt idx="3407">
                  <c:v>17035</c:v>
                </c:pt>
                <c:pt idx="3408">
                  <c:v>17040</c:v>
                </c:pt>
                <c:pt idx="3409">
                  <c:v>17045</c:v>
                </c:pt>
                <c:pt idx="3410">
                  <c:v>17050</c:v>
                </c:pt>
                <c:pt idx="3411">
                  <c:v>17055</c:v>
                </c:pt>
                <c:pt idx="3412">
                  <c:v>17060</c:v>
                </c:pt>
                <c:pt idx="3413">
                  <c:v>17065</c:v>
                </c:pt>
                <c:pt idx="3414">
                  <c:v>17070</c:v>
                </c:pt>
                <c:pt idx="3415">
                  <c:v>17075</c:v>
                </c:pt>
                <c:pt idx="3416">
                  <c:v>17080</c:v>
                </c:pt>
                <c:pt idx="3417">
                  <c:v>17085</c:v>
                </c:pt>
                <c:pt idx="3418">
                  <c:v>17090</c:v>
                </c:pt>
                <c:pt idx="3419">
                  <c:v>17095</c:v>
                </c:pt>
                <c:pt idx="3420">
                  <c:v>17100</c:v>
                </c:pt>
                <c:pt idx="3421">
                  <c:v>17105</c:v>
                </c:pt>
                <c:pt idx="3422">
                  <c:v>17110</c:v>
                </c:pt>
                <c:pt idx="3423">
                  <c:v>17115</c:v>
                </c:pt>
                <c:pt idx="3424">
                  <c:v>17120</c:v>
                </c:pt>
                <c:pt idx="3425">
                  <c:v>17125</c:v>
                </c:pt>
                <c:pt idx="3426">
                  <c:v>17130</c:v>
                </c:pt>
                <c:pt idx="3427">
                  <c:v>17135</c:v>
                </c:pt>
                <c:pt idx="3428">
                  <c:v>17140</c:v>
                </c:pt>
                <c:pt idx="3429">
                  <c:v>17145</c:v>
                </c:pt>
                <c:pt idx="3430">
                  <c:v>17150</c:v>
                </c:pt>
                <c:pt idx="3431">
                  <c:v>17155</c:v>
                </c:pt>
                <c:pt idx="3432">
                  <c:v>17160</c:v>
                </c:pt>
                <c:pt idx="3433">
                  <c:v>17165</c:v>
                </c:pt>
                <c:pt idx="3434">
                  <c:v>17170</c:v>
                </c:pt>
                <c:pt idx="3435">
                  <c:v>17175</c:v>
                </c:pt>
                <c:pt idx="3436">
                  <c:v>17180</c:v>
                </c:pt>
                <c:pt idx="3437">
                  <c:v>17185</c:v>
                </c:pt>
                <c:pt idx="3438">
                  <c:v>17190</c:v>
                </c:pt>
                <c:pt idx="3439">
                  <c:v>17195</c:v>
                </c:pt>
                <c:pt idx="3440">
                  <c:v>17200</c:v>
                </c:pt>
                <c:pt idx="3441">
                  <c:v>17205</c:v>
                </c:pt>
                <c:pt idx="3442">
                  <c:v>17210</c:v>
                </c:pt>
                <c:pt idx="3443">
                  <c:v>17215</c:v>
                </c:pt>
                <c:pt idx="3444">
                  <c:v>17220</c:v>
                </c:pt>
                <c:pt idx="3445">
                  <c:v>17225</c:v>
                </c:pt>
                <c:pt idx="3446">
                  <c:v>17230</c:v>
                </c:pt>
                <c:pt idx="3447">
                  <c:v>17235</c:v>
                </c:pt>
                <c:pt idx="3448">
                  <c:v>17240</c:v>
                </c:pt>
                <c:pt idx="3449">
                  <c:v>17245</c:v>
                </c:pt>
                <c:pt idx="3450">
                  <c:v>17250</c:v>
                </c:pt>
                <c:pt idx="3451">
                  <c:v>17255</c:v>
                </c:pt>
                <c:pt idx="3452">
                  <c:v>17260</c:v>
                </c:pt>
                <c:pt idx="3453">
                  <c:v>17265</c:v>
                </c:pt>
                <c:pt idx="3454">
                  <c:v>17270</c:v>
                </c:pt>
                <c:pt idx="3455">
                  <c:v>17275</c:v>
                </c:pt>
                <c:pt idx="3456">
                  <c:v>17280</c:v>
                </c:pt>
                <c:pt idx="3457">
                  <c:v>17285</c:v>
                </c:pt>
                <c:pt idx="3458">
                  <c:v>17290</c:v>
                </c:pt>
                <c:pt idx="3459">
                  <c:v>17295</c:v>
                </c:pt>
                <c:pt idx="3460">
                  <c:v>17300</c:v>
                </c:pt>
                <c:pt idx="3461">
                  <c:v>17305</c:v>
                </c:pt>
                <c:pt idx="3462">
                  <c:v>17310</c:v>
                </c:pt>
                <c:pt idx="3463">
                  <c:v>17315</c:v>
                </c:pt>
                <c:pt idx="3464">
                  <c:v>17320</c:v>
                </c:pt>
                <c:pt idx="3465">
                  <c:v>17325</c:v>
                </c:pt>
                <c:pt idx="3466">
                  <c:v>17330</c:v>
                </c:pt>
                <c:pt idx="3467">
                  <c:v>17335</c:v>
                </c:pt>
                <c:pt idx="3468">
                  <c:v>17340</c:v>
                </c:pt>
                <c:pt idx="3469">
                  <c:v>17345</c:v>
                </c:pt>
                <c:pt idx="3470">
                  <c:v>17350</c:v>
                </c:pt>
                <c:pt idx="3471">
                  <c:v>17355</c:v>
                </c:pt>
                <c:pt idx="3472">
                  <c:v>17360</c:v>
                </c:pt>
                <c:pt idx="3473">
                  <c:v>17365</c:v>
                </c:pt>
                <c:pt idx="3474">
                  <c:v>17370</c:v>
                </c:pt>
                <c:pt idx="3475">
                  <c:v>17375</c:v>
                </c:pt>
                <c:pt idx="3476">
                  <c:v>17380</c:v>
                </c:pt>
                <c:pt idx="3477">
                  <c:v>17385</c:v>
                </c:pt>
                <c:pt idx="3478">
                  <c:v>17390</c:v>
                </c:pt>
                <c:pt idx="3479">
                  <c:v>17395</c:v>
                </c:pt>
                <c:pt idx="3480">
                  <c:v>17400</c:v>
                </c:pt>
                <c:pt idx="3481">
                  <c:v>17405</c:v>
                </c:pt>
                <c:pt idx="3482">
                  <c:v>17410</c:v>
                </c:pt>
                <c:pt idx="3483">
                  <c:v>17415</c:v>
                </c:pt>
                <c:pt idx="3484">
                  <c:v>17420</c:v>
                </c:pt>
                <c:pt idx="3485">
                  <c:v>17425</c:v>
                </c:pt>
                <c:pt idx="3486">
                  <c:v>17430</c:v>
                </c:pt>
                <c:pt idx="3487">
                  <c:v>17435</c:v>
                </c:pt>
                <c:pt idx="3488">
                  <c:v>17440</c:v>
                </c:pt>
                <c:pt idx="3489">
                  <c:v>17445</c:v>
                </c:pt>
                <c:pt idx="3490">
                  <c:v>17450</c:v>
                </c:pt>
                <c:pt idx="3491">
                  <c:v>17455</c:v>
                </c:pt>
                <c:pt idx="3492">
                  <c:v>17460</c:v>
                </c:pt>
                <c:pt idx="3493">
                  <c:v>17465</c:v>
                </c:pt>
                <c:pt idx="3494">
                  <c:v>17470</c:v>
                </c:pt>
                <c:pt idx="3495">
                  <c:v>17475</c:v>
                </c:pt>
                <c:pt idx="3496">
                  <c:v>17480</c:v>
                </c:pt>
                <c:pt idx="3497">
                  <c:v>17485</c:v>
                </c:pt>
                <c:pt idx="3498">
                  <c:v>17490</c:v>
                </c:pt>
                <c:pt idx="3499">
                  <c:v>17495</c:v>
                </c:pt>
                <c:pt idx="3500">
                  <c:v>17500</c:v>
                </c:pt>
                <c:pt idx="3501">
                  <c:v>17505</c:v>
                </c:pt>
                <c:pt idx="3502">
                  <c:v>17510</c:v>
                </c:pt>
                <c:pt idx="3503">
                  <c:v>17515</c:v>
                </c:pt>
                <c:pt idx="3504">
                  <c:v>17520</c:v>
                </c:pt>
                <c:pt idx="3505">
                  <c:v>17525</c:v>
                </c:pt>
                <c:pt idx="3506">
                  <c:v>17530</c:v>
                </c:pt>
                <c:pt idx="3507">
                  <c:v>17535</c:v>
                </c:pt>
                <c:pt idx="3508">
                  <c:v>17540</c:v>
                </c:pt>
                <c:pt idx="3509">
                  <c:v>17545</c:v>
                </c:pt>
                <c:pt idx="3510">
                  <c:v>17550</c:v>
                </c:pt>
                <c:pt idx="3511">
                  <c:v>17555</c:v>
                </c:pt>
                <c:pt idx="3512">
                  <c:v>17560</c:v>
                </c:pt>
                <c:pt idx="3513">
                  <c:v>17565</c:v>
                </c:pt>
                <c:pt idx="3514">
                  <c:v>17570</c:v>
                </c:pt>
                <c:pt idx="3515">
                  <c:v>17575</c:v>
                </c:pt>
                <c:pt idx="3516">
                  <c:v>17580</c:v>
                </c:pt>
                <c:pt idx="3517">
                  <c:v>17585</c:v>
                </c:pt>
                <c:pt idx="3518">
                  <c:v>17590</c:v>
                </c:pt>
                <c:pt idx="3519">
                  <c:v>17595</c:v>
                </c:pt>
                <c:pt idx="3520">
                  <c:v>17600</c:v>
                </c:pt>
                <c:pt idx="3521">
                  <c:v>17605</c:v>
                </c:pt>
                <c:pt idx="3522">
                  <c:v>17610</c:v>
                </c:pt>
                <c:pt idx="3523">
                  <c:v>17615</c:v>
                </c:pt>
                <c:pt idx="3524">
                  <c:v>17620</c:v>
                </c:pt>
                <c:pt idx="3525">
                  <c:v>17625</c:v>
                </c:pt>
                <c:pt idx="3526">
                  <c:v>17630</c:v>
                </c:pt>
                <c:pt idx="3527">
                  <c:v>17635</c:v>
                </c:pt>
                <c:pt idx="3528">
                  <c:v>17640</c:v>
                </c:pt>
                <c:pt idx="3529">
                  <c:v>17645</c:v>
                </c:pt>
                <c:pt idx="3530">
                  <c:v>17650</c:v>
                </c:pt>
                <c:pt idx="3531">
                  <c:v>17655</c:v>
                </c:pt>
                <c:pt idx="3532">
                  <c:v>17660</c:v>
                </c:pt>
                <c:pt idx="3533">
                  <c:v>17665</c:v>
                </c:pt>
                <c:pt idx="3534">
                  <c:v>17670</c:v>
                </c:pt>
                <c:pt idx="3535">
                  <c:v>17675</c:v>
                </c:pt>
                <c:pt idx="3536">
                  <c:v>17680</c:v>
                </c:pt>
                <c:pt idx="3537">
                  <c:v>17685</c:v>
                </c:pt>
                <c:pt idx="3538">
                  <c:v>17690</c:v>
                </c:pt>
                <c:pt idx="3539">
                  <c:v>17695</c:v>
                </c:pt>
                <c:pt idx="3540">
                  <c:v>17700</c:v>
                </c:pt>
                <c:pt idx="3541">
                  <c:v>17705</c:v>
                </c:pt>
                <c:pt idx="3542">
                  <c:v>17710</c:v>
                </c:pt>
                <c:pt idx="3543">
                  <c:v>17715</c:v>
                </c:pt>
                <c:pt idx="3544">
                  <c:v>17720</c:v>
                </c:pt>
                <c:pt idx="3545">
                  <c:v>17725</c:v>
                </c:pt>
                <c:pt idx="3546">
                  <c:v>17730</c:v>
                </c:pt>
                <c:pt idx="3547">
                  <c:v>17735</c:v>
                </c:pt>
                <c:pt idx="3548">
                  <c:v>17740</c:v>
                </c:pt>
                <c:pt idx="3549">
                  <c:v>17745</c:v>
                </c:pt>
                <c:pt idx="3550">
                  <c:v>17750</c:v>
                </c:pt>
                <c:pt idx="3551">
                  <c:v>17755</c:v>
                </c:pt>
                <c:pt idx="3552">
                  <c:v>17760</c:v>
                </c:pt>
                <c:pt idx="3553">
                  <c:v>17765</c:v>
                </c:pt>
                <c:pt idx="3554">
                  <c:v>17770</c:v>
                </c:pt>
                <c:pt idx="3555">
                  <c:v>17775</c:v>
                </c:pt>
                <c:pt idx="3556">
                  <c:v>17780</c:v>
                </c:pt>
                <c:pt idx="3557">
                  <c:v>17785</c:v>
                </c:pt>
                <c:pt idx="3558">
                  <c:v>17790</c:v>
                </c:pt>
                <c:pt idx="3559">
                  <c:v>17795</c:v>
                </c:pt>
                <c:pt idx="3560">
                  <c:v>17800</c:v>
                </c:pt>
                <c:pt idx="3561">
                  <c:v>17805</c:v>
                </c:pt>
                <c:pt idx="3562">
                  <c:v>17810</c:v>
                </c:pt>
                <c:pt idx="3563">
                  <c:v>17815</c:v>
                </c:pt>
                <c:pt idx="3564">
                  <c:v>17820</c:v>
                </c:pt>
                <c:pt idx="3565">
                  <c:v>17825</c:v>
                </c:pt>
                <c:pt idx="3566">
                  <c:v>17830</c:v>
                </c:pt>
                <c:pt idx="3567">
                  <c:v>17835</c:v>
                </c:pt>
                <c:pt idx="3568">
                  <c:v>17840</c:v>
                </c:pt>
                <c:pt idx="3569">
                  <c:v>17845</c:v>
                </c:pt>
                <c:pt idx="3570">
                  <c:v>17850</c:v>
                </c:pt>
                <c:pt idx="3571">
                  <c:v>17855</c:v>
                </c:pt>
                <c:pt idx="3572">
                  <c:v>17860</c:v>
                </c:pt>
                <c:pt idx="3573">
                  <c:v>17865</c:v>
                </c:pt>
                <c:pt idx="3574">
                  <c:v>17870</c:v>
                </c:pt>
                <c:pt idx="3575">
                  <c:v>17875</c:v>
                </c:pt>
                <c:pt idx="3576">
                  <c:v>17880</c:v>
                </c:pt>
                <c:pt idx="3577">
                  <c:v>17885</c:v>
                </c:pt>
                <c:pt idx="3578">
                  <c:v>17890</c:v>
                </c:pt>
                <c:pt idx="3579">
                  <c:v>17895</c:v>
                </c:pt>
                <c:pt idx="3580">
                  <c:v>17900</c:v>
                </c:pt>
                <c:pt idx="3581">
                  <c:v>17905</c:v>
                </c:pt>
                <c:pt idx="3582">
                  <c:v>17910</c:v>
                </c:pt>
                <c:pt idx="3583">
                  <c:v>17915</c:v>
                </c:pt>
                <c:pt idx="3584">
                  <c:v>17920</c:v>
                </c:pt>
                <c:pt idx="3585">
                  <c:v>17925</c:v>
                </c:pt>
                <c:pt idx="3586">
                  <c:v>17930</c:v>
                </c:pt>
                <c:pt idx="3587">
                  <c:v>17935</c:v>
                </c:pt>
                <c:pt idx="3588">
                  <c:v>17940</c:v>
                </c:pt>
                <c:pt idx="3589">
                  <c:v>17945</c:v>
                </c:pt>
                <c:pt idx="3590">
                  <c:v>17950</c:v>
                </c:pt>
                <c:pt idx="3591">
                  <c:v>17955</c:v>
                </c:pt>
                <c:pt idx="3592">
                  <c:v>17960</c:v>
                </c:pt>
                <c:pt idx="3593">
                  <c:v>17965</c:v>
                </c:pt>
                <c:pt idx="3594">
                  <c:v>17970</c:v>
                </c:pt>
                <c:pt idx="3595">
                  <c:v>17975</c:v>
                </c:pt>
                <c:pt idx="3596">
                  <c:v>17980</c:v>
                </c:pt>
                <c:pt idx="3597">
                  <c:v>17985</c:v>
                </c:pt>
                <c:pt idx="3598">
                  <c:v>17990</c:v>
                </c:pt>
                <c:pt idx="3599">
                  <c:v>17995</c:v>
                </c:pt>
                <c:pt idx="3600">
                  <c:v>18000</c:v>
                </c:pt>
                <c:pt idx="3601">
                  <c:v>18005</c:v>
                </c:pt>
                <c:pt idx="3602">
                  <c:v>18010</c:v>
                </c:pt>
                <c:pt idx="3603">
                  <c:v>18015</c:v>
                </c:pt>
                <c:pt idx="3604">
                  <c:v>18020</c:v>
                </c:pt>
                <c:pt idx="3605">
                  <c:v>18025</c:v>
                </c:pt>
                <c:pt idx="3606">
                  <c:v>18030</c:v>
                </c:pt>
                <c:pt idx="3607">
                  <c:v>18035</c:v>
                </c:pt>
                <c:pt idx="3608">
                  <c:v>18040</c:v>
                </c:pt>
                <c:pt idx="3609">
                  <c:v>18045</c:v>
                </c:pt>
                <c:pt idx="3610">
                  <c:v>18050</c:v>
                </c:pt>
                <c:pt idx="3611">
                  <c:v>18055</c:v>
                </c:pt>
                <c:pt idx="3612">
                  <c:v>18060</c:v>
                </c:pt>
                <c:pt idx="3613">
                  <c:v>18065</c:v>
                </c:pt>
                <c:pt idx="3614">
                  <c:v>18070</c:v>
                </c:pt>
                <c:pt idx="3615">
                  <c:v>18075</c:v>
                </c:pt>
                <c:pt idx="3616">
                  <c:v>18080</c:v>
                </c:pt>
                <c:pt idx="3617">
                  <c:v>18085</c:v>
                </c:pt>
                <c:pt idx="3618">
                  <c:v>18090</c:v>
                </c:pt>
                <c:pt idx="3619">
                  <c:v>18095</c:v>
                </c:pt>
                <c:pt idx="3620">
                  <c:v>18100</c:v>
                </c:pt>
                <c:pt idx="3621">
                  <c:v>18105</c:v>
                </c:pt>
                <c:pt idx="3622">
                  <c:v>18110</c:v>
                </c:pt>
                <c:pt idx="3623">
                  <c:v>18115</c:v>
                </c:pt>
                <c:pt idx="3624">
                  <c:v>18120</c:v>
                </c:pt>
                <c:pt idx="3625">
                  <c:v>18125</c:v>
                </c:pt>
                <c:pt idx="3626">
                  <c:v>18130</c:v>
                </c:pt>
                <c:pt idx="3627">
                  <c:v>18135</c:v>
                </c:pt>
                <c:pt idx="3628">
                  <c:v>18140</c:v>
                </c:pt>
                <c:pt idx="3629">
                  <c:v>18145</c:v>
                </c:pt>
                <c:pt idx="3630">
                  <c:v>18150</c:v>
                </c:pt>
                <c:pt idx="3631">
                  <c:v>18155</c:v>
                </c:pt>
                <c:pt idx="3632">
                  <c:v>18160</c:v>
                </c:pt>
                <c:pt idx="3633">
                  <c:v>18165</c:v>
                </c:pt>
                <c:pt idx="3634">
                  <c:v>18170</c:v>
                </c:pt>
                <c:pt idx="3635">
                  <c:v>18175</c:v>
                </c:pt>
                <c:pt idx="3636">
                  <c:v>18180</c:v>
                </c:pt>
                <c:pt idx="3637">
                  <c:v>18185</c:v>
                </c:pt>
                <c:pt idx="3638">
                  <c:v>18190</c:v>
                </c:pt>
                <c:pt idx="3639">
                  <c:v>18195</c:v>
                </c:pt>
                <c:pt idx="3640">
                  <c:v>18200</c:v>
                </c:pt>
                <c:pt idx="3641">
                  <c:v>18205</c:v>
                </c:pt>
                <c:pt idx="3642">
                  <c:v>18210</c:v>
                </c:pt>
                <c:pt idx="3643">
                  <c:v>18215</c:v>
                </c:pt>
                <c:pt idx="3644">
                  <c:v>18220</c:v>
                </c:pt>
                <c:pt idx="3645">
                  <c:v>18225</c:v>
                </c:pt>
                <c:pt idx="3646">
                  <c:v>18230</c:v>
                </c:pt>
                <c:pt idx="3647">
                  <c:v>18235</c:v>
                </c:pt>
                <c:pt idx="3648">
                  <c:v>18240</c:v>
                </c:pt>
                <c:pt idx="3649">
                  <c:v>18245</c:v>
                </c:pt>
                <c:pt idx="3650">
                  <c:v>18250</c:v>
                </c:pt>
                <c:pt idx="3651">
                  <c:v>18255</c:v>
                </c:pt>
                <c:pt idx="3652">
                  <c:v>18260</c:v>
                </c:pt>
                <c:pt idx="3653">
                  <c:v>18265</c:v>
                </c:pt>
                <c:pt idx="3654">
                  <c:v>18270</c:v>
                </c:pt>
                <c:pt idx="3655">
                  <c:v>18275</c:v>
                </c:pt>
                <c:pt idx="3656">
                  <c:v>18280</c:v>
                </c:pt>
                <c:pt idx="3657">
                  <c:v>18285</c:v>
                </c:pt>
                <c:pt idx="3658">
                  <c:v>18290</c:v>
                </c:pt>
                <c:pt idx="3659">
                  <c:v>18295</c:v>
                </c:pt>
                <c:pt idx="3660">
                  <c:v>18300</c:v>
                </c:pt>
                <c:pt idx="3661">
                  <c:v>18305</c:v>
                </c:pt>
                <c:pt idx="3662">
                  <c:v>18310</c:v>
                </c:pt>
                <c:pt idx="3663">
                  <c:v>18315</c:v>
                </c:pt>
                <c:pt idx="3664">
                  <c:v>18320</c:v>
                </c:pt>
                <c:pt idx="3665">
                  <c:v>18325</c:v>
                </c:pt>
                <c:pt idx="3666">
                  <c:v>18330</c:v>
                </c:pt>
                <c:pt idx="3667">
                  <c:v>18335</c:v>
                </c:pt>
                <c:pt idx="3668">
                  <c:v>18340</c:v>
                </c:pt>
                <c:pt idx="3669">
                  <c:v>18345</c:v>
                </c:pt>
                <c:pt idx="3670">
                  <c:v>18350</c:v>
                </c:pt>
                <c:pt idx="3671">
                  <c:v>18355</c:v>
                </c:pt>
                <c:pt idx="3672">
                  <c:v>18360</c:v>
                </c:pt>
                <c:pt idx="3673">
                  <c:v>18365</c:v>
                </c:pt>
                <c:pt idx="3674">
                  <c:v>18370</c:v>
                </c:pt>
                <c:pt idx="3675">
                  <c:v>18375</c:v>
                </c:pt>
                <c:pt idx="3676">
                  <c:v>18380</c:v>
                </c:pt>
                <c:pt idx="3677">
                  <c:v>18385</c:v>
                </c:pt>
                <c:pt idx="3678">
                  <c:v>18390</c:v>
                </c:pt>
                <c:pt idx="3679">
                  <c:v>18395</c:v>
                </c:pt>
                <c:pt idx="3680">
                  <c:v>18400</c:v>
                </c:pt>
                <c:pt idx="3681">
                  <c:v>18405</c:v>
                </c:pt>
                <c:pt idx="3682">
                  <c:v>18410</c:v>
                </c:pt>
                <c:pt idx="3683">
                  <c:v>18415</c:v>
                </c:pt>
                <c:pt idx="3684">
                  <c:v>18420</c:v>
                </c:pt>
                <c:pt idx="3685">
                  <c:v>18425</c:v>
                </c:pt>
                <c:pt idx="3686">
                  <c:v>18430</c:v>
                </c:pt>
                <c:pt idx="3687">
                  <c:v>18435</c:v>
                </c:pt>
                <c:pt idx="3688">
                  <c:v>18440</c:v>
                </c:pt>
                <c:pt idx="3689">
                  <c:v>18445</c:v>
                </c:pt>
                <c:pt idx="3690">
                  <c:v>18450</c:v>
                </c:pt>
                <c:pt idx="3691">
                  <c:v>18455</c:v>
                </c:pt>
                <c:pt idx="3692">
                  <c:v>18460</c:v>
                </c:pt>
                <c:pt idx="3693">
                  <c:v>18465</c:v>
                </c:pt>
                <c:pt idx="3694">
                  <c:v>18470</c:v>
                </c:pt>
                <c:pt idx="3695">
                  <c:v>18475</c:v>
                </c:pt>
                <c:pt idx="3696">
                  <c:v>18480</c:v>
                </c:pt>
                <c:pt idx="3697">
                  <c:v>18485</c:v>
                </c:pt>
                <c:pt idx="3698">
                  <c:v>18490</c:v>
                </c:pt>
                <c:pt idx="3699">
                  <c:v>18495</c:v>
                </c:pt>
                <c:pt idx="3700">
                  <c:v>18500</c:v>
                </c:pt>
                <c:pt idx="3701">
                  <c:v>18505</c:v>
                </c:pt>
                <c:pt idx="3702">
                  <c:v>18510</c:v>
                </c:pt>
                <c:pt idx="3703">
                  <c:v>18515</c:v>
                </c:pt>
                <c:pt idx="3704">
                  <c:v>18520</c:v>
                </c:pt>
                <c:pt idx="3705">
                  <c:v>18525</c:v>
                </c:pt>
                <c:pt idx="3706">
                  <c:v>18530</c:v>
                </c:pt>
                <c:pt idx="3707">
                  <c:v>18535</c:v>
                </c:pt>
                <c:pt idx="3708">
                  <c:v>18540</c:v>
                </c:pt>
                <c:pt idx="3709">
                  <c:v>18545</c:v>
                </c:pt>
                <c:pt idx="3710">
                  <c:v>18550</c:v>
                </c:pt>
                <c:pt idx="3711">
                  <c:v>18555</c:v>
                </c:pt>
                <c:pt idx="3712">
                  <c:v>18560</c:v>
                </c:pt>
                <c:pt idx="3713">
                  <c:v>18565</c:v>
                </c:pt>
                <c:pt idx="3714">
                  <c:v>18570</c:v>
                </c:pt>
                <c:pt idx="3715">
                  <c:v>18575</c:v>
                </c:pt>
                <c:pt idx="3716">
                  <c:v>18580</c:v>
                </c:pt>
                <c:pt idx="3717">
                  <c:v>18585</c:v>
                </c:pt>
                <c:pt idx="3718">
                  <c:v>18590</c:v>
                </c:pt>
                <c:pt idx="3719">
                  <c:v>18595</c:v>
                </c:pt>
                <c:pt idx="3720">
                  <c:v>18600</c:v>
                </c:pt>
                <c:pt idx="3721">
                  <c:v>18605</c:v>
                </c:pt>
                <c:pt idx="3722">
                  <c:v>18610</c:v>
                </c:pt>
                <c:pt idx="3723">
                  <c:v>18615</c:v>
                </c:pt>
                <c:pt idx="3724">
                  <c:v>18620</c:v>
                </c:pt>
                <c:pt idx="3725">
                  <c:v>18625</c:v>
                </c:pt>
                <c:pt idx="3726">
                  <c:v>18630</c:v>
                </c:pt>
                <c:pt idx="3727">
                  <c:v>18635</c:v>
                </c:pt>
                <c:pt idx="3728">
                  <c:v>18640</c:v>
                </c:pt>
                <c:pt idx="3729">
                  <c:v>18645</c:v>
                </c:pt>
                <c:pt idx="3730">
                  <c:v>18650</c:v>
                </c:pt>
                <c:pt idx="3731">
                  <c:v>18655</c:v>
                </c:pt>
                <c:pt idx="3732">
                  <c:v>18660</c:v>
                </c:pt>
                <c:pt idx="3733">
                  <c:v>18665</c:v>
                </c:pt>
                <c:pt idx="3734">
                  <c:v>18670</c:v>
                </c:pt>
                <c:pt idx="3735">
                  <c:v>18675</c:v>
                </c:pt>
                <c:pt idx="3736">
                  <c:v>18680</c:v>
                </c:pt>
                <c:pt idx="3737">
                  <c:v>18685</c:v>
                </c:pt>
                <c:pt idx="3738">
                  <c:v>18690</c:v>
                </c:pt>
                <c:pt idx="3739">
                  <c:v>18695</c:v>
                </c:pt>
                <c:pt idx="3740">
                  <c:v>18700</c:v>
                </c:pt>
                <c:pt idx="3741">
                  <c:v>18705</c:v>
                </c:pt>
                <c:pt idx="3742">
                  <c:v>18710</c:v>
                </c:pt>
                <c:pt idx="3743">
                  <c:v>18715</c:v>
                </c:pt>
                <c:pt idx="3744">
                  <c:v>18720</c:v>
                </c:pt>
                <c:pt idx="3745">
                  <c:v>18725</c:v>
                </c:pt>
                <c:pt idx="3746">
                  <c:v>18730</c:v>
                </c:pt>
                <c:pt idx="3747">
                  <c:v>18735</c:v>
                </c:pt>
                <c:pt idx="3748">
                  <c:v>18740</c:v>
                </c:pt>
                <c:pt idx="3749">
                  <c:v>18745</c:v>
                </c:pt>
                <c:pt idx="3750">
                  <c:v>18750</c:v>
                </c:pt>
                <c:pt idx="3751">
                  <c:v>18755</c:v>
                </c:pt>
                <c:pt idx="3752">
                  <c:v>18760</c:v>
                </c:pt>
                <c:pt idx="3753">
                  <c:v>18765</c:v>
                </c:pt>
                <c:pt idx="3754">
                  <c:v>18770</c:v>
                </c:pt>
                <c:pt idx="3755">
                  <c:v>18775</c:v>
                </c:pt>
                <c:pt idx="3756">
                  <c:v>18780</c:v>
                </c:pt>
                <c:pt idx="3757">
                  <c:v>18785</c:v>
                </c:pt>
                <c:pt idx="3758">
                  <c:v>18790</c:v>
                </c:pt>
                <c:pt idx="3759">
                  <c:v>18795</c:v>
                </c:pt>
                <c:pt idx="3760">
                  <c:v>18800</c:v>
                </c:pt>
                <c:pt idx="3761">
                  <c:v>18805</c:v>
                </c:pt>
                <c:pt idx="3762">
                  <c:v>18810</c:v>
                </c:pt>
                <c:pt idx="3763">
                  <c:v>18815</c:v>
                </c:pt>
                <c:pt idx="3764">
                  <c:v>18820</c:v>
                </c:pt>
                <c:pt idx="3765">
                  <c:v>18825</c:v>
                </c:pt>
                <c:pt idx="3766">
                  <c:v>18830</c:v>
                </c:pt>
                <c:pt idx="3767">
                  <c:v>18835</c:v>
                </c:pt>
                <c:pt idx="3768">
                  <c:v>18840</c:v>
                </c:pt>
                <c:pt idx="3769">
                  <c:v>18845</c:v>
                </c:pt>
                <c:pt idx="3770">
                  <c:v>18850</c:v>
                </c:pt>
                <c:pt idx="3771">
                  <c:v>18855</c:v>
                </c:pt>
                <c:pt idx="3772">
                  <c:v>18860</c:v>
                </c:pt>
                <c:pt idx="3773">
                  <c:v>18865</c:v>
                </c:pt>
                <c:pt idx="3774">
                  <c:v>18870</c:v>
                </c:pt>
                <c:pt idx="3775">
                  <c:v>18875</c:v>
                </c:pt>
                <c:pt idx="3776">
                  <c:v>18880</c:v>
                </c:pt>
                <c:pt idx="3777">
                  <c:v>18885</c:v>
                </c:pt>
                <c:pt idx="3778">
                  <c:v>18890</c:v>
                </c:pt>
                <c:pt idx="3779">
                  <c:v>18895</c:v>
                </c:pt>
                <c:pt idx="3780">
                  <c:v>18900</c:v>
                </c:pt>
                <c:pt idx="3781">
                  <c:v>18905</c:v>
                </c:pt>
                <c:pt idx="3782">
                  <c:v>18910</c:v>
                </c:pt>
                <c:pt idx="3783">
                  <c:v>18915</c:v>
                </c:pt>
                <c:pt idx="3784">
                  <c:v>18920</c:v>
                </c:pt>
                <c:pt idx="3785">
                  <c:v>18925</c:v>
                </c:pt>
                <c:pt idx="3786">
                  <c:v>18930</c:v>
                </c:pt>
                <c:pt idx="3787">
                  <c:v>18935</c:v>
                </c:pt>
                <c:pt idx="3788">
                  <c:v>18940</c:v>
                </c:pt>
                <c:pt idx="3789">
                  <c:v>18945</c:v>
                </c:pt>
                <c:pt idx="3790">
                  <c:v>18950</c:v>
                </c:pt>
                <c:pt idx="3791">
                  <c:v>18955</c:v>
                </c:pt>
                <c:pt idx="3792">
                  <c:v>18960</c:v>
                </c:pt>
                <c:pt idx="3793">
                  <c:v>18965</c:v>
                </c:pt>
                <c:pt idx="3794">
                  <c:v>18970</c:v>
                </c:pt>
                <c:pt idx="3795">
                  <c:v>18975</c:v>
                </c:pt>
                <c:pt idx="3796">
                  <c:v>18980</c:v>
                </c:pt>
                <c:pt idx="3797">
                  <c:v>18985</c:v>
                </c:pt>
                <c:pt idx="3798">
                  <c:v>18990</c:v>
                </c:pt>
                <c:pt idx="3799">
                  <c:v>18995</c:v>
                </c:pt>
                <c:pt idx="3800">
                  <c:v>19000</c:v>
                </c:pt>
                <c:pt idx="3801">
                  <c:v>19005</c:v>
                </c:pt>
                <c:pt idx="3802">
                  <c:v>19010</c:v>
                </c:pt>
                <c:pt idx="3803">
                  <c:v>19015</c:v>
                </c:pt>
                <c:pt idx="3804">
                  <c:v>19020</c:v>
                </c:pt>
                <c:pt idx="3805">
                  <c:v>19025</c:v>
                </c:pt>
                <c:pt idx="3806">
                  <c:v>19030</c:v>
                </c:pt>
                <c:pt idx="3807">
                  <c:v>19035</c:v>
                </c:pt>
                <c:pt idx="3808">
                  <c:v>19040</c:v>
                </c:pt>
                <c:pt idx="3809">
                  <c:v>19045</c:v>
                </c:pt>
                <c:pt idx="3810">
                  <c:v>19050</c:v>
                </c:pt>
                <c:pt idx="3811">
                  <c:v>19055</c:v>
                </c:pt>
                <c:pt idx="3812">
                  <c:v>19060</c:v>
                </c:pt>
                <c:pt idx="3813">
                  <c:v>19065</c:v>
                </c:pt>
                <c:pt idx="3814">
                  <c:v>19070</c:v>
                </c:pt>
                <c:pt idx="3815">
                  <c:v>19075</c:v>
                </c:pt>
                <c:pt idx="3816">
                  <c:v>19080</c:v>
                </c:pt>
                <c:pt idx="3817">
                  <c:v>19085</c:v>
                </c:pt>
                <c:pt idx="3818">
                  <c:v>19090</c:v>
                </c:pt>
                <c:pt idx="3819">
                  <c:v>19095</c:v>
                </c:pt>
                <c:pt idx="3820">
                  <c:v>19100</c:v>
                </c:pt>
                <c:pt idx="3821">
                  <c:v>19105</c:v>
                </c:pt>
                <c:pt idx="3822">
                  <c:v>19110</c:v>
                </c:pt>
                <c:pt idx="3823">
                  <c:v>19115</c:v>
                </c:pt>
                <c:pt idx="3824">
                  <c:v>19120</c:v>
                </c:pt>
                <c:pt idx="3825">
                  <c:v>19125</c:v>
                </c:pt>
                <c:pt idx="3826">
                  <c:v>19130</c:v>
                </c:pt>
                <c:pt idx="3827">
                  <c:v>19135</c:v>
                </c:pt>
                <c:pt idx="3828">
                  <c:v>19140</c:v>
                </c:pt>
                <c:pt idx="3829">
                  <c:v>19145</c:v>
                </c:pt>
                <c:pt idx="3830">
                  <c:v>19150</c:v>
                </c:pt>
                <c:pt idx="3831">
                  <c:v>19155</c:v>
                </c:pt>
                <c:pt idx="3832">
                  <c:v>19160</c:v>
                </c:pt>
                <c:pt idx="3833">
                  <c:v>19165</c:v>
                </c:pt>
                <c:pt idx="3834">
                  <c:v>19170</c:v>
                </c:pt>
                <c:pt idx="3835">
                  <c:v>19175</c:v>
                </c:pt>
                <c:pt idx="3836">
                  <c:v>19180</c:v>
                </c:pt>
                <c:pt idx="3837">
                  <c:v>19185</c:v>
                </c:pt>
                <c:pt idx="3838">
                  <c:v>19190</c:v>
                </c:pt>
                <c:pt idx="3839">
                  <c:v>19195</c:v>
                </c:pt>
                <c:pt idx="3840">
                  <c:v>19200</c:v>
                </c:pt>
                <c:pt idx="3841">
                  <c:v>19205</c:v>
                </c:pt>
                <c:pt idx="3842">
                  <c:v>19210</c:v>
                </c:pt>
                <c:pt idx="3843">
                  <c:v>19215</c:v>
                </c:pt>
                <c:pt idx="3844">
                  <c:v>19220</c:v>
                </c:pt>
                <c:pt idx="3845">
                  <c:v>19225</c:v>
                </c:pt>
                <c:pt idx="3846">
                  <c:v>19230</c:v>
                </c:pt>
                <c:pt idx="3847">
                  <c:v>19235</c:v>
                </c:pt>
                <c:pt idx="3848">
                  <c:v>19240</c:v>
                </c:pt>
                <c:pt idx="3849">
                  <c:v>19245</c:v>
                </c:pt>
                <c:pt idx="3850">
                  <c:v>19250</c:v>
                </c:pt>
                <c:pt idx="3851">
                  <c:v>19255</c:v>
                </c:pt>
                <c:pt idx="3852">
                  <c:v>19260</c:v>
                </c:pt>
                <c:pt idx="3853">
                  <c:v>19265</c:v>
                </c:pt>
                <c:pt idx="3854">
                  <c:v>19270</c:v>
                </c:pt>
                <c:pt idx="3855">
                  <c:v>19275</c:v>
                </c:pt>
                <c:pt idx="3856">
                  <c:v>19280</c:v>
                </c:pt>
                <c:pt idx="3857">
                  <c:v>19285</c:v>
                </c:pt>
                <c:pt idx="3858">
                  <c:v>19290</c:v>
                </c:pt>
                <c:pt idx="3859">
                  <c:v>19295</c:v>
                </c:pt>
                <c:pt idx="3860">
                  <c:v>19300</c:v>
                </c:pt>
                <c:pt idx="3861">
                  <c:v>19305</c:v>
                </c:pt>
                <c:pt idx="3862">
                  <c:v>19310</c:v>
                </c:pt>
                <c:pt idx="3863">
                  <c:v>19315</c:v>
                </c:pt>
                <c:pt idx="3864">
                  <c:v>19320</c:v>
                </c:pt>
                <c:pt idx="3865">
                  <c:v>19325</c:v>
                </c:pt>
                <c:pt idx="3866">
                  <c:v>19330</c:v>
                </c:pt>
                <c:pt idx="3867">
                  <c:v>19335</c:v>
                </c:pt>
                <c:pt idx="3868">
                  <c:v>19340</c:v>
                </c:pt>
                <c:pt idx="3869">
                  <c:v>19345</c:v>
                </c:pt>
                <c:pt idx="3870">
                  <c:v>19350</c:v>
                </c:pt>
                <c:pt idx="3871">
                  <c:v>19355</c:v>
                </c:pt>
                <c:pt idx="3872">
                  <c:v>19360</c:v>
                </c:pt>
                <c:pt idx="3873">
                  <c:v>19365</c:v>
                </c:pt>
                <c:pt idx="3874">
                  <c:v>19370</c:v>
                </c:pt>
                <c:pt idx="3875">
                  <c:v>19375</c:v>
                </c:pt>
                <c:pt idx="3876">
                  <c:v>19380</c:v>
                </c:pt>
                <c:pt idx="3877">
                  <c:v>19385</c:v>
                </c:pt>
                <c:pt idx="3878">
                  <c:v>19390</c:v>
                </c:pt>
                <c:pt idx="3879">
                  <c:v>19395</c:v>
                </c:pt>
                <c:pt idx="3880">
                  <c:v>19400</c:v>
                </c:pt>
                <c:pt idx="3881">
                  <c:v>19405</c:v>
                </c:pt>
                <c:pt idx="3882">
                  <c:v>19410</c:v>
                </c:pt>
                <c:pt idx="3883">
                  <c:v>19415</c:v>
                </c:pt>
                <c:pt idx="3884">
                  <c:v>19420</c:v>
                </c:pt>
                <c:pt idx="3885">
                  <c:v>19425</c:v>
                </c:pt>
                <c:pt idx="3886">
                  <c:v>19430</c:v>
                </c:pt>
                <c:pt idx="3887">
                  <c:v>19435</c:v>
                </c:pt>
                <c:pt idx="3888">
                  <c:v>19440</c:v>
                </c:pt>
                <c:pt idx="3889">
                  <c:v>19445</c:v>
                </c:pt>
                <c:pt idx="3890">
                  <c:v>19450</c:v>
                </c:pt>
                <c:pt idx="3891">
                  <c:v>19455</c:v>
                </c:pt>
                <c:pt idx="3892">
                  <c:v>19460</c:v>
                </c:pt>
                <c:pt idx="3893">
                  <c:v>19465</c:v>
                </c:pt>
                <c:pt idx="3894">
                  <c:v>19470</c:v>
                </c:pt>
                <c:pt idx="3895">
                  <c:v>19475</c:v>
                </c:pt>
                <c:pt idx="3896">
                  <c:v>19480</c:v>
                </c:pt>
                <c:pt idx="3897">
                  <c:v>19485</c:v>
                </c:pt>
                <c:pt idx="3898">
                  <c:v>19490</c:v>
                </c:pt>
                <c:pt idx="3899">
                  <c:v>19495</c:v>
                </c:pt>
                <c:pt idx="3900">
                  <c:v>19500</c:v>
                </c:pt>
                <c:pt idx="3901">
                  <c:v>19505</c:v>
                </c:pt>
                <c:pt idx="3902">
                  <c:v>19510</c:v>
                </c:pt>
                <c:pt idx="3903">
                  <c:v>19515</c:v>
                </c:pt>
                <c:pt idx="3904">
                  <c:v>19520</c:v>
                </c:pt>
                <c:pt idx="3905">
                  <c:v>19525</c:v>
                </c:pt>
                <c:pt idx="3906">
                  <c:v>19530</c:v>
                </c:pt>
                <c:pt idx="3907">
                  <c:v>19535</c:v>
                </c:pt>
                <c:pt idx="3908">
                  <c:v>19540</c:v>
                </c:pt>
                <c:pt idx="3909">
                  <c:v>19545</c:v>
                </c:pt>
                <c:pt idx="3910">
                  <c:v>19550</c:v>
                </c:pt>
                <c:pt idx="3911">
                  <c:v>19555</c:v>
                </c:pt>
                <c:pt idx="3912">
                  <c:v>19560</c:v>
                </c:pt>
                <c:pt idx="3913">
                  <c:v>19565</c:v>
                </c:pt>
                <c:pt idx="3914">
                  <c:v>19570</c:v>
                </c:pt>
                <c:pt idx="3915">
                  <c:v>19575</c:v>
                </c:pt>
                <c:pt idx="3916">
                  <c:v>19580</c:v>
                </c:pt>
                <c:pt idx="3917">
                  <c:v>19585</c:v>
                </c:pt>
                <c:pt idx="3918">
                  <c:v>19590</c:v>
                </c:pt>
                <c:pt idx="3919">
                  <c:v>19595</c:v>
                </c:pt>
                <c:pt idx="3920">
                  <c:v>19600</c:v>
                </c:pt>
                <c:pt idx="3921">
                  <c:v>19605</c:v>
                </c:pt>
                <c:pt idx="3922">
                  <c:v>19610</c:v>
                </c:pt>
                <c:pt idx="3923">
                  <c:v>19615</c:v>
                </c:pt>
                <c:pt idx="3924">
                  <c:v>19620</c:v>
                </c:pt>
                <c:pt idx="3925">
                  <c:v>19625</c:v>
                </c:pt>
                <c:pt idx="3926">
                  <c:v>19630</c:v>
                </c:pt>
                <c:pt idx="3927">
                  <c:v>19635</c:v>
                </c:pt>
                <c:pt idx="3928">
                  <c:v>19640</c:v>
                </c:pt>
                <c:pt idx="3929">
                  <c:v>19645</c:v>
                </c:pt>
                <c:pt idx="3930">
                  <c:v>19650</c:v>
                </c:pt>
                <c:pt idx="3931">
                  <c:v>19655</c:v>
                </c:pt>
                <c:pt idx="3932">
                  <c:v>19660</c:v>
                </c:pt>
                <c:pt idx="3933">
                  <c:v>19665</c:v>
                </c:pt>
                <c:pt idx="3934">
                  <c:v>19670</c:v>
                </c:pt>
                <c:pt idx="3935">
                  <c:v>19675</c:v>
                </c:pt>
                <c:pt idx="3936">
                  <c:v>19680</c:v>
                </c:pt>
                <c:pt idx="3937">
                  <c:v>19685</c:v>
                </c:pt>
                <c:pt idx="3938">
                  <c:v>19690</c:v>
                </c:pt>
                <c:pt idx="3939">
                  <c:v>19695</c:v>
                </c:pt>
                <c:pt idx="3940">
                  <c:v>19700</c:v>
                </c:pt>
                <c:pt idx="3941">
                  <c:v>19705</c:v>
                </c:pt>
                <c:pt idx="3942">
                  <c:v>19710</c:v>
                </c:pt>
                <c:pt idx="3943">
                  <c:v>19715</c:v>
                </c:pt>
                <c:pt idx="3944">
                  <c:v>19720</c:v>
                </c:pt>
                <c:pt idx="3945">
                  <c:v>19725</c:v>
                </c:pt>
                <c:pt idx="3946">
                  <c:v>19730</c:v>
                </c:pt>
                <c:pt idx="3947">
                  <c:v>19735</c:v>
                </c:pt>
                <c:pt idx="3948">
                  <c:v>19740</c:v>
                </c:pt>
                <c:pt idx="3949">
                  <c:v>19745</c:v>
                </c:pt>
                <c:pt idx="3950">
                  <c:v>19750</c:v>
                </c:pt>
                <c:pt idx="3951">
                  <c:v>19755</c:v>
                </c:pt>
                <c:pt idx="3952">
                  <c:v>19760</c:v>
                </c:pt>
                <c:pt idx="3953">
                  <c:v>19765</c:v>
                </c:pt>
                <c:pt idx="3954">
                  <c:v>19770</c:v>
                </c:pt>
                <c:pt idx="3955">
                  <c:v>19775</c:v>
                </c:pt>
                <c:pt idx="3956">
                  <c:v>19780</c:v>
                </c:pt>
                <c:pt idx="3957">
                  <c:v>19785</c:v>
                </c:pt>
                <c:pt idx="3958">
                  <c:v>19790</c:v>
                </c:pt>
                <c:pt idx="3959">
                  <c:v>19795</c:v>
                </c:pt>
                <c:pt idx="3960">
                  <c:v>19800</c:v>
                </c:pt>
                <c:pt idx="3961">
                  <c:v>19805</c:v>
                </c:pt>
                <c:pt idx="3962">
                  <c:v>19810</c:v>
                </c:pt>
                <c:pt idx="3963">
                  <c:v>19815</c:v>
                </c:pt>
                <c:pt idx="3964">
                  <c:v>19820</c:v>
                </c:pt>
                <c:pt idx="3965">
                  <c:v>19825</c:v>
                </c:pt>
                <c:pt idx="3966">
                  <c:v>19830</c:v>
                </c:pt>
                <c:pt idx="3967">
                  <c:v>19835</c:v>
                </c:pt>
                <c:pt idx="3968">
                  <c:v>19840</c:v>
                </c:pt>
                <c:pt idx="3969">
                  <c:v>19845</c:v>
                </c:pt>
                <c:pt idx="3970">
                  <c:v>19850</c:v>
                </c:pt>
                <c:pt idx="3971">
                  <c:v>19855</c:v>
                </c:pt>
                <c:pt idx="3972">
                  <c:v>19860</c:v>
                </c:pt>
                <c:pt idx="3973">
                  <c:v>19865</c:v>
                </c:pt>
                <c:pt idx="3974">
                  <c:v>19870</c:v>
                </c:pt>
                <c:pt idx="3975">
                  <c:v>19875</c:v>
                </c:pt>
                <c:pt idx="3976">
                  <c:v>19880</c:v>
                </c:pt>
                <c:pt idx="3977">
                  <c:v>19885</c:v>
                </c:pt>
                <c:pt idx="3978">
                  <c:v>19890</c:v>
                </c:pt>
                <c:pt idx="3979">
                  <c:v>19895</c:v>
                </c:pt>
                <c:pt idx="3980">
                  <c:v>19900</c:v>
                </c:pt>
                <c:pt idx="3981">
                  <c:v>19905</c:v>
                </c:pt>
                <c:pt idx="3982">
                  <c:v>19910</c:v>
                </c:pt>
                <c:pt idx="3983">
                  <c:v>19915</c:v>
                </c:pt>
                <c:pt idx="3984">
                  <c:v>19920</c:v>
                </c:pt>
                <c:pt idx="3985">
                  <c:v>19925</c:v>
                </c:pt>
                <c:pt idx="3986">
                  <c:v>19930</c:v>
                </c:pt>
                <c:pt idx="3987">
                  <c:v>19935</c:v>
                </c:pt>
                <c:pt idx="3988">
                  <c:v>19940</c:v>
                </c:pt>
                <c:pt idx="3989">
                  <c:v>19945</c:v>
                </c:pt>
                <c:pt idx="3990">
                  <c:v>19950</c:v>
                </c:pt>
                <c:pt idx="3991">
                  <c:v>19955</c:v>
                </c:pt>
                <c:pt idx="3992">
                  <c:v>19960</c:v>
                </c:pt>
                <c:pt idx="3993">
                  <c:v>19965</c:v>
                </c:pt>
                <c:pt idx="3994">
                  <c:v>19970</c:v>
                </c:pt>
                <c:pt idx="3995">
                  <c:v>19975</c:v>
                </c:pt>
                <c:pt idx="3996">
                  <c:v>19980</c:v>
                </c:pt>
                <c:pt idx="3997">
                  <c:v>19985</c:v>
                </c:pt>
                <c:pt idx="3998">
                  <c:v>19990</c:v>
                </c:pt>
                <c:pt idx="3999">
                  <c:v>19995</c:v>
                </c:pt>
                <c:pt idx="4000">
                  <c:v>20000</c:v>
                </c:pt>
                <c:pt idx="4001">
                  <c:v>20005</c:v>
                </c:pt>
                <c:pt idx="4002">
                  <c:v>20010</c:v>
                </c:pt>
                <c:pt idx="4003">
                  <c:v>20015</c:v>
                </c:pt>
                <c:pt idx="4004">
                  <c:v>20020</c:v>
                </c:pt>
                <c:pt idx="4005">
                  <c:v>20025</c:v>
                </c:pt>
                <c:pt idx="4006">
                  <c:v>20030</c:v>
                </c:pt>
                <c:pt idx="4007">
                  <c:v>20035</c:v>
                </c:pt>
                <c:pt idx="4008">
                  <c:v>20040</c:v>
                </c:pt>
                <c:pt idx="4009">
                  <c:v>20045</c:v>
                </c:pt>
                <c:pt idx="4010">
                  <c:v>20050</c:v>
                </c:pt>
                <c:pt idx="4011">
                  <c:v>20055</c:v>
                </c:pt>
                <c:pt idx="4012">
                  <c:v>20060</c:v>
                </c:pt>
                <c:pt idx="4013">
                  <c:v>20065</c:v>
                </c:pt>
                <c:pt idx="4014">
                  <c:v>20070</c:v>
                </c:pt>
                <c:pt idx="4015">
                  <c:v>20075</c:v>
                </c:pt>
                <c:pt idx="4016">
                  <c:v>20080</c:v>
                </c:pt>
                <c:pt idx="4017">
                  <c:v>20085</c:v>
                </c:pt>
                <c:pt idx="4018">
                  <c:v>20090</c:v>
                </c:pt>
                <c:pt idx="4019">
                  <c:v>20095</c:v>
                </c:pt>
                <c:pt idx="4020">
                  <c:v>20100</c:v>
                </c:pt>
                <c:pt idx="4021">
                  <c:v>20105</c:v>
                </c:pt>
                <c:pt idx="4022">
                  <c:v>20110</c:v>
                </c:pt>
                <c:pt idx="4023">
                  <c:v>20115</c:v>
                </c:pt>
                <c:pt idx="4024">
                  <c:v>20120</c:v>
                </c:pt>
                <c:pt idx="4025">
                  <c:v>20125</c:v>
                </c:pt>
                <c:pt idx="4026">
                  <c:v>20130</c:v>
                </c:pt>
                <c:pt idx="4027">
                  <c:v>20135</c:v>
                </c:pt>
                <c:pt idx="4028">
                  <c:v>20140</c:v>
                </c:pt>
                <c:pt idx="4029">
                  <c:v>20145</c:v>
                </c:pt>
                <c:pt idx="4030">
                  <c:v>20150</c:v>
                </c:pt>
                <c:pt idx="4031">
                  <c:v>20155</c:v>
                </c:pt>
                <c:pt idx="4032">
                  <c:v>20160</c:v>
                </c:pt>
                <c:pt idx="4033">
                  <c:v>20165</c:v>
                </c:pt>
                <c:pt idx="4034">
                  <c:v>20170</c:v>
                </c:pt>
                <c:pt idx="4035">
                  <c:v>20175</c:v>
                </c:pt>
                <c:pt idx="4036">
                  <c:v>20180</c:v>
                </c:pt>
                <c:pt idx="4037">
                  <c:v>20185</c:v>
                </c:pt>
                <c:pt idx="4038">
                  <c:v>20190</c:v>
                </c:pt>
                <c:pt idx="4039">
                  <c:v>20195</c:v>
                </c:pt>
                <c:pt idx="4040">
                  <c:v>20200</c:v>
                </c:pt>
                <c:pt idx="4041">
                  <c:v>20205</c:v>
                </c:pt>
                <c:pt idx="4042">
                  <c:v>20210</c:v>
                </c:pt>
                <c:pt idx="4043">
                  <c:v>20215</c:v>
                </c:pt>
                <c:pt idx="4044">
                  <c:v>20220</c:v>
                </c:pt>
                <c:pt idx="4045">
                  <c:v>20225</c:v>
                </c:pt>
                <c:pt idx="4046">
                  <c:v>20230</c:v>
                </c:pt>
                <c:pt idx="4047">
                  <c:v>20235</c:v>
                </c:pt>
                <c:pt idx="4048">
                  <c:v>20240</c:v>
                </c:pt>
                <c:pt idx="4049">
                  <c:v>20245</c:v>
                </c:pt>
                <c:pt idx="4050">
                  <c:v>20250</c:v>
                </c:pt>
                <c:pt idx="4051">
                  <c:v>20255</c:v>
                </c:pt>
                <c:pt idx="4052">
                  <c:v>20260</c:v>
                </c:pt>
                <c:pt idx="4053">
                  <c:v>20265</c:v>
                </c:pt>
                <c:pt idx="4054">
                  <c:v>20270</c:v>
                </c:pt>
                <c:pt idx="4055">
                  <c:v>20275</c:v>
                </c:pt>
                <c:pt idx="4056">
                  <c:v>20280</c:v>
                </c:pt>
                <c:pt idx="4057">
                  <c:v>20285</c:v>
                </c:pt>
                <c:pt idx="4058">
                  <c:v>20290</c:v>
                </c:pt>
                <c:pt idx="4059">
                  <c:v>20295</c:v>
                </c:pt>
                <c:pt idx="4060">
                  <c:v>20300</c:v>
                </c:pt>
                <c:pt idx="4061">
                  <c:v>20305</c:v>
                </c:pt>
                <c:pt idx="4062">
                  <c:v>20310</c:v>
                </c:pt>
                <c:pt idx="4063">
                  <c:v>20315</c:v>
                </c:pt>
                <c:pt idx="4064">
                  <c:v>20320</c:v>
                </c:pt>
                <c:pt idx="4065">
                  <c:v>20325</c:v>
                </c:pt>
                <c:pt idx="4066">
                  <c:v>20330</c:v>
                </c:pt>
                <c:pt idx="4067">
                  <c:v>20335</c:v>
                </c:pt>
                <c:pt idx="4068">
                  <c:v>20340</c:v>
                </c:pt>
                <c:pt idx="4069">
                  <c:v>20345</c:v>
                </c:pt>
                <c:pt idx="4070">
                  <c:v>20350</c:v>
                </c:pt>
                <c:pt idx="4071">
                  <c:v>20355</c:v>
                </c:pt>
                <c:pt idx="4072">
                  <c:v>20360</c:v>
                </c:pt>
                <c:pt idx="4073">
                  <c:v>20365</c:v>
                </c:pt>
                <c:pt idx="4074">
                  <c:v>20370</c:v>
                </c:pt>
                <c:pt idx="4075">
                  <c:v>20375</c:v>
                </c:pt>
                <c:pt idx="4076">
                  <c:v>20380</c:v>
                </c:pt>
                <c:pt idx="4077">
                  <c:v>20385</c:v>
                </c:pt>
                <c:pt idx="4078">
                  <c:v>20390</c:v>
                </c:pt>
                <c:pt idx="4079">
                  <c:v>20395</c:v>
                </c:pt>
                <c:pt idx="4080">
                  <c:v>20400</c:v>
                </c:pt>
                <c:pt idx="4081">
                  <c:v>20405</c:v>
                </c:pt>
                <c:pt idx="4082">
                  <c:v>20410</c:v>
                </c:pt>
                <c:pt idx="4083">
                  <c:v>20415</c:v>
                </c:pt>
                <c:pt idx="4084">
                  <c:v>20420</c:v>
                </c:pt>
                <c:pt idx="4085">
                  <c:v>20425</c:v>
                </c:pt>
                <c:pt idx="4086">
                  <c:v>20430</c:v>
                </c:pt>
                <c:pt idx="4087">
                  <c:v>20435</c:v>
                </c:pt>
                <c:pt idx="4088">
                  <c:v>20440</c:v>
                </c:pt>
                <c:pt idx="4089">
                  <c:v>20445</c:v>
                </c:pt>
                <c:pt idx="4090">
                  <c:v>20450</c:v>
                </c:pt>
                <c:pt idx="4091">
                  <c:v>20455</c:v>
                </c:pt>
                <c:pt idx="4092">
                  <c:v>20460</c:v>
                </c:pt>
                <c:pt idx="4093">
                  <c:v>20465</c:v>
                </c:pt>
                <c:pt idx="4094">
                  <c:v>20470</c:v>
                </c:pt>
                <c:pt idx="4095">
                  <c:v>20475</c:v>
                </c:pt>
                <c:pt idx="4096">
                  <c:v>20480</c:v>
                </c:pt>
                <c:pt idx="4097">
                  <c:v>20485</c:v>
                </c:pt>
                <c:pt idx="4098">
                  <c:v>20490</c:v>
                </c:pt>
                <c:pt idx="4099">
                  <c:v>20495</c:v>
                </c:pt>
                <c:pt idx="4100">
                  <c:v>20500</c:v>
                </c:pt>
                <c:pt idx="4101">
                  <c:v>20505</c:v>
                </c:pt>
                <c:pt idx="4102">
                  <c:v>20510</c:v>
                </c:pt>
                <c:pt idx="4103">
                  <c:v>20515</c:v>
                </c:pt>
                <c:pt idx="4104">
                  <c:v>20520</c:v>
                </c:pt>
                <c:pt idx="4105">
                  <c:v>20525</c:v>
                </c:pt>
                <c:pt idx="4106">
                  <c:v>20530</c:v>
                </c:pt>
                <c:pt idx="4107">
                  <c:v>20535</c:v>
                </c:pt>
                <c:pt idx="4108">
                  <c:v>20540</c:v>
                </c:pt>
                <c:pt idx="4109">
                  <c:v>20545</c:v>
                </c:pt>
                <c:pt idx="4110">
                  <c:v>20550</c:v>
                </c:pt>
                <c:pt idx="4111">
                  <c:v>20555</c:v>
                </c:pt>
                <c:pt idx="4112">
                  <c:v>20560</c:v>
                </c:pt>
                <c:pt idx="4113">
                  <c:v>20565</c:v>
                </c:pt>
                <c:pt idx="4114">
                  <c:v>20570</c:v>
                </c:pt>
                <c:pt idx="4115">
                  <c:v>20575</c:v>
                </c:pt>
                <c:pt idx="4116">
                  <c:v>20580</c:v>
                </c:pt>
                <c:pt idx="4117">
                  <c:v>20585</c:v>
                </c:pt>
                <c:pt idx="4118">
                  <c:v>20590</c:v>
                </c:pt>
                <c:pt idx="4119">
                  <c:v>20595</c:v>
                </c:pt>
                <c:pt idx="4120">
                  <c:v>20600</c:v>
                </c:pt>
                <c:pt idx="4121">
                  <c:v>20605</c:v>
                </c:pt>
                <c:pt idx="4122">
                  <c:v>20610</c:v>
                </c:pt>
                <c:pt idx="4123">
                  <c:v>20615</c:v>
                </c:pt>
                <c:pt idx="4124">
                  <c:v>20620</c:v>
                </c:pt>
                <c:pt idx="4125">
                  <c:v>20625</c:v>
                </c:pt>
                <c:pt idx="4126">
                  <c:v>20630</c:v>
                </c:pt>
                <c:pt idx="4127">
                  <c:v>20635</c:v>
                </c:pt>
                <c:pt idx="4128">
                  <c:v>20640</c:v>
                </c:pt>
                <c:pt idx="4129">
                  <c:v>20645</c:v>
                </c:pt>
                <c:pt idx="4130">
                  <c:v>20650</c:v>
                </c:pt>
                <c:pt idx="4131">
                  <c:v>20655</c:v>
                </c:pt>
                <c:pt idx="4132">
                  <c:v>20660</c:v>
                </c:pt>
                <c:pt idx="4133">
                  <c:v>20665</c:v>
                </c:pt>
                <c:pt idx="4134">
                  <c:v>20670</c:v>
                </c:pt>
                <c:pt idx="4135">
                  <c:v>20675</c:v>
                </c:pt>
                <c:pt idx="4136">
                  <c:v>20680</c:v>
                </c:pt>
                <c:pt idx="4137">
                  <c:v>20685</c:v>
                </c:pt>
                <c:pt idx="4138">
                  <c:v>20690</c:v>
                </c:pt>
                <c:pt idx="4139">
                  <c:v>20695</c:v>
                </c:pt>
                <c:pt idx="4140">
                  <c:v>20700</c:v>
                </c:pt>
                <c:pt idx="4141">
                  <c:v>20705</c:v>
                </c:pt>
                <c:pt idx="4142">
                  <c:v>20710</c:v>
                </c:pt>
                <c:pt idx="4143">
                  <c:v>20715</c:v>
                </c:pt>
                <c:pt idx="4144">
                  <c:v>20720</c:v>
                </c:pt>
                <c:pt idx="4145">
                  <c:v>20725</c:v>
                </c:pt>
                <c:pt idx="4146">
                  <c:v>20730</c:v>
                </c:pt>
                <c:pt idx="4147">
                  <c:v>20735</c:v>
                </c:pt>
                <c:pt idx="4148">
                  <c:v>20740</c:v>
                </c:pt>
                <c:pt idx="4149">
                  <c:v>20745</c:v>
                </c:pt>
                <c:pt idx="4150">
                  <c:v>20750</c:v>
                </c:pt>
                <c:pt idx="4151">
                  <c:v>20755</c:v>
                </c:pt>
                <c:pt idx="4152">
                  <c:v>20760</c:v>
                </c:pt>
                <c:pt idx="4153">
                  <c:v>20765</c:v>
                </c:pt>
                <c:pt idx="4154">
                  <c:v>20770</c:v>
                </c:pt>
                <c:pt idx="4155">
                  <c:v>20775</c:v>
                </c:pt>
                <c:pt idx="4156">
                  <c:v>20780</c:v>
                </c:pt>
                <c:pt idx="4157">
                  <c:v>20785</c:v>
                </c:pt>
                <c:pt idx="4158">
                  <c:v>20790</c:v>
                </c:pt>
                <c:pt idx="4159">
                  <c:v>20795</c:v>
                </c:pt>
                <c:pt idx="4160">
                  <c:v>20800</c:v>
                </c:pt>
                <c:pt idx="4161">
                  <c:v>20805</c:v>
                </c:pt>
                <c:pt idx="4162">
                  <c:v>20810</c:v>
                </c:pt>
                <c:pt idx="4163">
                  <c:v>20815</c:v>
                </c:pt>
                <c:pt idx="4164">
                  <c:v>20820</c:v>
                </c:pt>
                <c:pt idx="4165">
                  <c:v>20825</c:v>
                </c:pt>
                <c:pt idx="4166">
                  <c:v>20830</c:v>
                </c:pt>
                <c:pt idx="4167">
                  <c:v>20835</c:v>
                </c:pt>
                <c:pt idx="4168">
                  <c:v>20840</c:v>
                </c:pt>
                <c:pt idx="4169">
                  <c:v>20845</c:v>
                </c:pt>
                <c:pt idx="4170">
                  <c:v>20850</c:v>
                </c:pt>
                <c:pt idx="4171">
                  <c:v>20855</c:v>
                </c:pt>
                <c:pt idx="4172">
                  <c:v>20860</c:v>
                </c:pt>
                <c:pt idx="4173">
                  <c:v>20865</c:v>
                </c:pt>
                <c:pt idx="4174">
                  <c:v>20870</c:v>
                </c:pt>
                <c:pt idx="4175">
                  <c:v>20875</c:v>
                </c:pt>
                <c:pt idx="4176">
                  <c:v>20880</c:v>
                </c:pt>
                <c:pt idx="4177">
                  <c:v>20885</c:v>
                </c:pt>
                <c:pt idx="4178">
                  <c:v>20890</c:v>
                </c:pt>
                <c:pt idx="4179">
                  <c:v>20895</c:v>
                </c:pt>
                <c:pt idx="4180">
                  <c:v>20900</c:v>
                </c:pt>
                <c:pt idx="4181">
                  <c:v>20905</c:v>
                </c:pt>
                <c:pt idx="4182">
                  <c:v>20910</c:v>
                </c:pt>
                <c:pt idx="4183">
                  <c:v>20915</c:v>
                </c:pt>
                <c:pt idx="4184">
                  <c:v>20920</c:v>
                </c:pt>
                <c:pt idx="4185">
                  <c:v>20925</c:v>
                </c:pt>
                <c:pt idx="4186">
                  <c:v>20930</c:v>
                </c:pt>
                <c:pt idx="4187">
                  <c:v>20935</c:v>
                </c:pt>
                <c:pt idx="4188">
                  <c:v>20940</c:v>
                </c:pt>
                <c:pt idx="4189">
                  <c:v>20945</c:v>
                </c:pt>
                <c:pt idx="4190">
                  <c:v>20950</c:v>
                </c:pt>
                <c:pt idx="4191">
                  <c:v>20955</c:v>
                </c:pt>
                <c:pt idx="4192">
                  <c:v>20960</c:v>
                </c:pt>
                <c:pt idx="4193">
                  <c:v>20965</c:v>
                </c:pt>
                <c:pt idx="4194">
                  <c:v>20970</c:v>
                </c:pt>
                <c:pt idx="4195">
                  <c:v>20975</c:v>
                </c:pt>
                <c:pt idx="4196">
                  <c:v>20980</c:v>
                </c:pt>
                <c:pt idx="4197">
                  <c:v>20985</c:v>
                </c:pt>
                <c:pt idx="4198">
                  <c:v>20990</c:v>
                </c:pt>
                <c:pt idx="4199">
                  <c:v>20995</c:v>
                </c:pt>
                <c:pt idx="4200">
                  <c:v>21000</c:v>
                </c:pt>
                <c:pt idx="4201">
                  <c:v>21005</c:v>
                </c:pt>
                <c:pt idx="4202">
                  <c:v>21010</c:v>
                </c:pt>
                <c:pt idx="4203">
                  <c:v>21015</c:v>
                </c:pt>
                <c:pt idx="4204">
                  <c:v>21020</c:v>
                </c:pt>
                <c:pt idx="4205">
                  <c:v>21025</c:v>
                </c:pt>
                <c:pt idx="4206">
                  <c:v>21030</c:v>
                </c:pt>
                <c:pt idx="4207">
                  <c:v>21035</c:v>
                </c:pt>
                <c:pt idx="4208">
                  <c:v>21040</c:v>
                </c:pt>
                <c:pt idx="4209">
                  <c:v>21045</c:v>
                </c:pt>
                <c:pt idx="4210">
                  <c:v>21050</c:v>
                </c:pt>
                <c:pt idx="4211">
                  <c:v>21055</c:v>
                </c:pt>
                <c:pt idx="4212">
                  <c:v>21060</c:v>
                </c:pt>
                <c:pt idx="4213">
                  <c:v>21065</c:v>
                </c:pt>
                <c:pt idx="4214">
                  <c:v>21070</c:v>
                </c:pt>
                <c:pt idx="4215">
                  <c:v>21075</c:v>
                </c:pt>
                <c:pt idx="4216">
                  <c:v>21080</c:v>
                </c:pt>
                <c:pt idx="4217">
                  <c:v>21085</c:v>
                </c:pt>
                <c:pt idx="4218">
                  <c:v>21090</c:v>
                </c:pt>
                <c:pt idx="4219">
                  <c:v>21095</c:v>
                </c:pt>
                <c:pt idx="4220">
                  <c:v>21100</c:v>
                </c:pt>
                <c:pt idx="4221">
                  <c:v>21105</c:v>
                </c:pt>
                <c:pt idx="4222">
                  <c:v>21110</c:v>
                </c:pt>
                <c:pt idx="4223">
                  <c:v>21115</c:v>
                </c:pt>
                <c:pt idx="4224">
                  <c:v>21120</c:v>
                </c:pt>
                <c:pt idx="4225">
                  <c:v>21125</c:v>
                </c:pt>
                <c:pt idx="4226">
                  <c:v>21130</c:v>
                </c:pt>
                <c:pt idx="4227">
                  <c:v>21135</c:v>
                </c:pt>
                <c:pt idx="4228">
                  <c:v>21140</c:v>
                </c:pt>
                <c:pt idx="4229">
                  <c:v>21145</c:v>
                </c:pt>
                <c:pt idx="4230">
                  <c:v>21150</c:v>
                </c:pt>
                <c:pt idx="4231">
                  <c:v>21155</c:v>
                </c:pt>
                <c:pt idx="4232">
                  <c:v>21160</c:v>
                </c:pt>
                <c:pt idx="4233">
                  <c:v>21165</c:v>
                </c:pt>
                <c:pt idx="4234">
                  <c:v>21170</c:v>
                </c:pt>
                <c:pt idx="4235">
                  <c:v>21175</c:v>
                </c:pt>
                <c:pt idx="4236">
                  <c:v>21180</c:v>
                </c:pt>
                <c:pt idx="4237">
                  <c:v>21185</c:v>
                </c:pt>
                <c:pt idx="4238">
                  <c:v>21190</c:v>
                </c:pt>
                <c:pt idx="4239">
                  <c:v>21195</c:v>
                </c:pt>
                <c:pt idx="4240">
                  <c:v>21200</c:v>
                </c:pt>
                <c:pt idx="4241">
                  <c:v>21205</c:v>
                </c:pt>
                <c:pt idx="4242">
                  <c:v>21210</c:v>
                </c:pt>
                <c:pt idx="4243">
                  <c:v>21215</c:v>
                </c:pt>
                <c:pt idx="4244">
                  <c:v>21220</c:v>
                </c:pt>
                <c:pt idx="4245">
                  <c:v>21225</c:v>
                </c:pt>
                <c:pt idx="4246">
                  <c:v>21230</c:v>
                </c:pt>
                <c:pt idx="4247">
                  <c:v>21235</c:v>
                </c:pt>
                <c:pt idx="4248">
                  <c:v>21240</c:v>
                </c:pt>
                <c:pt idx="4249">
                  <c:v>21245</c:v>
                </c:pt>
                <c:pt idx="4250">
                  <c:v>21250</c:v>
                </c:pt>
                <c:pt idx="4251">
                  <c:v>21255</c:v>
                </c:pt>
                <c:pt idx="4252">
                  <c:v>21260</c:v>
                </c:pt>
                <c:pt idx="4253">
                  <c:v>21265</c:v>
                </c:pt>
                <c:pt idx="4254">
                  <c:v>21270</c:v>
                </c:pt>
                <c:pt idx="4255">
                  <c:v>21275</c:v>
                </c:pt>
                <c:pt idx="4256">
                  <c:v>21280</c:v>
                </c:pt>
                <c:pt idx="4257">
                  <c:v>21285</c:v>
                </c:pt>
                <c:pt idx="4258">
                  <c:v>21290</c:v>
                </c:pt>
                <c:pt idx="4259">
                  <c:v>21295</c:v>
                </c:pt>
                <c:pt idx="4260">
                  <c:v>21300</c:v>
                </c:pt>
                <c:pt idx="4261">
                  <c:v>21305</c:v>
                </c:pt>
                <c:pt idx="4262">
                  <c:v>21310</c:v>
                </c:pt>
                <c:pt idx="4263">
                  <c:v>21315</c:v>
                </c:pt>
                <c:pt idx="4264">
                  <c:v>21320</c:v>
                </c:pt>
                <c:pt idx="4265">
                  <c:v>21325</c:v>
                </c:pt>
                <c:pt idx="4266">
                  <c:v>21330</c:v>
                </c:pt>
                <c:pt idx="4267">
                  <c:v>21335</c:v>
                </c:pt>
                <c:pt idx="4268">
                  <c:v>21340</c:v>
                </c:pt>
                <c:pt idx="4269">
                  <c:v>21345</c:v>
                </c:pt>
                <c:pt idx="4270">
                  <c:v>21350</c:v>
                </c:pt>
                <c:pt idx="4271">
                  <c:v>21355</c:v>
                </c:pt>
                <c:pt idx="4272">
                  <c:v>21360</c:v>
                </c:pt>
                <c:pt idx="4273">
                  <c:v>21365</c:v>
                </c:pt>
                <c:pt idx="4274">
                  <c:v>21370</c:v>
                </c:pt>
                <c:pt idx="4275">
                  <c:v>21375</c:v>
                </c:pt>
                <c:pt idx="4276">
                  <c:v>21380</c:v>
                </c:pt>
                <c:pt idx="4277">
                  <c:v>21385</c:v>
                </c:pt>
                <c:pt idx="4278">
                  <c:v>21390</c:v>
                </c:pt>
                <c:pt idx="4279">
                  <c:v>21395</c:v>
                </c:pt>
                <c:pt idx="4280">
                  <c:v>21400</c:v>
                </c:pt>
                <c:pt idx="4281">
                  <c:v>21405</c:v>
                </c:pt>
                <c:pt idx="4282">
                  <c:v>21410</c:v>
                </c:pt>
                <c:pt idx="4283">
                  <c:v>21415</c:v>
                </c:pt>
                <c:pt idx="4284">
                  <c:v>21420</c:v>
                </c:pt>
                <c:pt idx="4285">
                  <c:v>21425</c:v>
                </c:pt>
                <c:pt idx="4286">
                  <c:v>21430</c:v>
                </c:pt>
                <c:pt idx="4287">
                  <c:v>21435</c:v>
                </c:pt>
                <c:pt idx="4288">
                  <c:v>21440</c:v>
                </c:pt>
                <c:pt idx="4289">
                  <c:v>21445</c:v>
                </c:pt>
                <c:pt idx="4290">
                  <c:v>21450</c:v>
                </c:pt>
                <c:pt idx="4291">
                  <c:v>21455</c:v>
                </c:pt>
                <c:pt idx="4292">
                  <c:v>21460</c:v>
                </c:pt>
                <c:pt idx="4293">
                  <c:v>21465</c:v>
                </c:pt>
                <c:pt idx="4294">
                  <c:v>21470</c:v>
                </c:pt>
                <c:pt idx="4295">
                  <c:v>21475</c:v>
                </c:pt>
                <c:pt idx="4296">
                  <c:v>21480</c:v>
                </c:pt>
                <c:pt idx="4297">
                  <c:v>21485</c:v>
                </c:pt>
                <c:pt idx="4298">
                  <c:v>21490</c:v>
                </c:pt>
                <c:pt idx="4299">
                  <c:v>21495</c:v>
                </c:pt>
                <c:pt idx="4300">
                  <c:v>21500</c:v>
                </c:pt>
                <c:pt idx="4301">
                  <c:v>21505</c:v>
                </c:pt>
                <c:pt idx="4302">
                  <c:v>21510</c:v>
                </c:pt>
                <c:pt idx="4303">
                  <c:v>21515</c:v>
                </c:pt>
                <c:pt idx="4304">
                  <c:v>21520</c:v>
                </c:pt>
                <c:pt idx="4305">
                  <c:v>21525</c:v>
                </c:pt>
                <c:pt idx="4306">
                  <c:v>21530</c:v>
                </c:pt>
                <c:pt idx="4307">
                  <c:v>21535</c:v>
                </c:pt>
                <c:pt idx="4308">
                  <c:v>21540</c:v>
                </c:pt>
                <c:pt idx="4309">
                  <c:v>21545</c:v>
                </c:pt>
                <c:pt idx="4310">
                  <c:v>21550</c:v>
                </c:pt>
                <c:pt idx="4311">
                  <c:v>21555</c:v>
                </c:pt>
                <c:pt idx="4312">
                  <c:v>21560</c:v>
                </c:pt>
                <c:pt idx="4313">
                  <c:v>21565</c:v>
                </c:pt>
                <c:pt idx="4314">
                  <c:v>21570</c:v>
                </c:pt>
                <c:pt idx="4315">
                  <c:v>21575</c:v>
                </c:pt>
                <c:pt idx="4316">
                  <c:v>21580</c:v>
                </c:pt>
                <c:pt idx="4317">
                  <c:v>21585</c:v>
                </c:pt>
                <c:pt idx="4318">
                  <c:v>21590</c:v>
                </c:pt>
                <c:pt idx="4319">
                  <c:v>21595</c:v>
                </c:pt>
                <c:pt idx="4320">
                  <c:v>21600</c:v>
                </c:pt>
                <c:pt idx="4321">
                  <c:v>21605</c:v>
                </c:pt>
                <c:pt idx="4322">
                  <c:v>21610</c:v>
                </c:pt>
                <c:pt idx="4323">
                  <c:v>21615</c:v>
                </c:pt>
                <c:pt idx="4324">
                  <c:v>21620</c:v>
                </c:pt>
                <c:pt idx="4325">
                  <c:v>21625</c:v>
                </c:pt>
                <c:pt idx="4326">
                  <c:v>21630</c:v>
                </c:pt>
                <c:pt idx="4327">
                  <c:v>21635</c:v>
                </c:pt>
                <c:pt idx="4328">
                  <c:v>21640</c:v>
                </c:pt>
                <c:pt idx="4329">
                  <c:v>21645</c:v>
                </c:pt>
                <c:pt idx="4330">
                  <c:v>21650</c:v>
                </c:pt>
                <c:pt idx="4331">
                  <c:v>21655</c:v>
                </c:pt>
                <c:pt idx="4332">
                  <c:v>21660</c:v>
                </c:pt>
                <c:pt idx="4333">
                  <c:v>21665</c:v>
                </c:pt>
                <c:pt idx="4334">
                  <c:v>21670</c:v>
                </c:pt>
                <c:pt idx="4335">
                  <c:v>21675</c:v>
                </c:pt>
                <c:pt idx="4336">
                  <c:v>21680</c:v>
                </c:pt>
                <c:pt idx="4337">
                  <c:v>21685</c:v>
                </c:pt>
                <c:pt idx="4338">
                  <c:v>21690</c:v>
                </c:pt>
                <c:pt idx="4339">
                  <c:v>21695</c:v>
                </c:pt>
                <c:pt idx="4340">
                  <c:v>21700</c:v>
                </c:pt>
                <c:pt idx="4341">
                  <c:v>21705</c:v>
                </c:pt>
                <c:pt idx="4342">
                  <c:v>21710</c:v>
                </c:pt>
                <c:pt idx="4343">
                  <c:v>21715</c:v>
                </c:pt>
                <c:pt idx="4344">
                  <c:v>21720</c:v>
                </c:pt>
                <c:pt idx="4345">
                  <c:v>21725</c:v>
                </c:pt>
                <c:pt idx="4346">
                  <c:v>21730</c:v>
                </c:pt>
                <c:pt idx="4347">
                  <c:v>21735</c:v>
                </c:pt>
                <c:pt idx="4348">
                  <c:v>21740</c:v>
                </c:pt>
                <c:pt idx="4349">
                  <c:v>21745</c:v>
                </c:pt>
                <c:pt idx="4350">
                  <c:v>21750</c:v>
                </c:pt>
                <c:pt idx="4351">
                  <c:v>21755</c:v>
                </c:pt>
                <c:pt idx="4352">
                  <c:v>21760</c:v>
                </c:pt>
                <c:pt idx="4353">
                  <c:v>21765</c:v>
                </c:pt>
                <c:pt idx="4354">
                  <c:v>21770</c:v>
                </c:pt>
                <c:pt idx="4355">
                  <c:v>21775</c:v>
                </c:pt>
                <c:pt idx="4356">
                  <c:v>21780</c:v>
                </c:pt>
                <c:pt idx="4357">
                  <c:v>21785</c:v>
                </c:pt>
                <c:pt idx="4358">
                  <c:v>21790</c:v>
                </c:pt>
                <c:pt idx="4359">
                  <c:v>21795</c:v>
                </c:pt>
                <c:pt idx="4360">
                  <c:v>21800</c:v>
                </c:pt>
                <c:pt idx="4361">
                  <c:v>21805</c:v>
                </c:pt>
                <c:pt idx="4362">
                  <c:v>21810</c:v>
                </c:pt>
                <c:pt idx="4363">
                  <c:v>21815</c:v>
                </c:pt>
                <c:pt idx="4364">
                  <c:v>21820</c:v>
                </c:pt>
                <c:pt idx="4365">
                  <c:v>21825</c:v>
                </c:pt>
                <c:pt idx="4366">
                  <c:v>21830</c:v>
                </c:pt>
                <c:pt idx="4367">
                  <c:v>21835</c:v>
                </c:pt>
                <c:pt idx="4368">
                  <c:v>21840</c:v>
                </c:pt>
                <c:pt idx="4369">
                  <c:v>21845</c:v>
                </c:pt>
                <c:pt idx="4370">
                  <c:v>21850</c:v>
                </c:pt>
                <c:pt idx="4371">
                  <c:v>21855</c:v>
                </c:pt>
                <c:pt idx="4372">
                  <c:v>21860</c:v>
                </c:pt>
                <c:pt idx="4373">
                  <c:v>21865</c:v>
                </c:pt>
                <c:pt idx="4374">
                  <c:v>21870</c:v>
                </c:pt>
                <c:pt idx="4375">
                  <c:v>21875</c:v>
                </c:pt>
                <c:pt idx="4376">
                  <c:v>21880</c:v>
                </c:pt>
                <c:pt idx="4377">
                  <c:v>21885</c:v>
                </c:pt>
                <c:pt idx="4378">
                  <c:v>21890</c:v>
                </c:pt>
                <c:pt idx="4379">
                  <c:v>21895</c:v>
                </c:pt>
                <c:pt idx="4380">
                  <c:v>21900</c:v>
                </c:pt>
                <c:pt idx="4381">
                  <c:v>21905</c:v>
                </c:pt>
                <c:pt idx="4382">
                  <c:v>21910</c:v>
                </c:pt>
                <c:pt idx="4383">
                  <c:v>21915</c:v>
                </c:pt>
                <c:pt idx="4384">
                  <c:v>21920</c:v>
                </c:pt>
                <c:pt idx="4385">
                  <c:v>21925</c:v>
                </c:pt>
                <c:pt idx="4386">
                  <c:v>21930</c:v>
                </c:pt>
                <c:pt idx="4387">
                  <c:v>21935</c:v>
                </c:pt>
                <c:pt idx="4388">
                  <c:v>21940</c:v>
                </c:pt>
                <c:pt idx="4389">
                  <c:v>21945</c:v>
                </c:pt>
                <c:pt idx="4390">
                  <c:v>21950</c:v>
                </c:pt>
                <c:pt idx="4391">
                  <c:v>21955</c:v>
                </c:pt>
                <c:pt idx="4392">
                  <c:v>21960</c:v>
                </c:pt>
                <c:pt idx="4393">
                  <c:v>21965</c:v>
                </c:pt>
                <c:pt idx="4394">
                  <c:v>21970</c:v>
                </c:pt>
                <c:pt idx="4395">
                  <c:v>21975</c:v>
                </c:pt>
                <c:pt idx="4396">
                  <c:v>21980</c:v>
                </c:pt>
                <c:pt idx="4397">
                  <c:v>21985</c:v>
                </c:pt>
                <c:pt idx="4398">
                  <c:v>21990</c:v>
                </c:pt>
                <c:pt idx="4399">
                  <c:v>21995</c:v>
                </c:pt>
                <c:pt idx="4400">
                  <c:v>22000</c:v>
                </c:pt>
                <c:pt idx="4401">
                  <c:v>22005</c:v>
                </c:pt>
                <c:pt idx="4402">
                  <c:v>22010</c:v>
                </c:pt>
                <c:pt idx="4403">
                  <c:v>22015</c:v>
                </c:pt>
                <c:pt idx="4404">
                  <c:v>22020</c:v>
                </c:pt>
                <c:pt idx="4405">
                  <c:v>22025</c:v>
                </c:pt>
                <c:pt idx="4406">
                  <c:v>22030</c:v>
                </c:pt>
                <c:pt idx="4407">
                  <c:v>22035</c:v>
                </c:pt>
                <c:pt idx="4408">
                  <c:v>22040</c:v>
                </c:pt>
                <c:pt idx="4409">
                  <c:v>22045</c:v>
                </c:pt>
                <c:pt idx="4410">
                  <c:v>22050</c:v>
                </c:pt>
                <c:pt idx="4411">
                  <c:v>22055</c:v>
                </c:pt>
                <c:pt idx="4412">
                  <c:v>22060</c:v>
                </c:pt>
                <c:pt idx="4413">
                  <c:v>22065</c:v>
                </c:pt>
                <c:pt idx="4414">
                  <c:v>22070</c:v>
                </c:pt>
                <c:pt idx="4415">
                  <c:v>22075</c:v>
                </c:pt>
                <c:pt idx="4416">
                  <c:v>22080</c:v>
                </c:pt>
                <c:pt idx="4417">
                  <c:v>22085</c:v>
                </c:pt>
                <c:pt idx="4418">
                  <c:v>22090</c:v>
                </c:pt>
                <c:pt idx="4419">
                  <c:v>22095</c:v>
                </c:pt>
                <c:pt idx="4420">
                  <c:v>22100</c:v>
                </c:pt>
                <c:pt idx="4421">
                  <c:v>22105</c:v>
                </c:pt>
                <c:pt idx="4422">
                  <c:v>22110</c:v>
                </c:pt>
                <c:pt idx="4423">
                  <c:v>22115</c:v>
                </c:pt>
                <c:pt idx="4424">
                  <c:v>22120</c:v>
                </c:pt>
                <c:pt idx="4425">
                  <c:v>22125</c:v>
                </c:pt>
                <c:pt idx="4426">
                  <c:v>22130</c:v>
                </c:pt>
                <c:pt idx="4427">
                  <c:v>22135</c:v>
                </c:pt>
                <c:pt idx="4428">
                  <c:v>22140</c:v>
                </c:pt>
                <c:pt idx="4429">
                  <c:v>22145</c:v>
                </c:pt>
                <c:pt idx="4430">
                  <c:v>22150</c:v>
                </c:pt>
                <c:pt idx="4431">
                  <c:v>22155</c:v>
                </c:pt>
                <c:pt idx="4432">
                  <c:v>22160</c:v>
                </c:pt>
                <c:pt idx="4433">
                  <c:v>22165</c:v>
                </c:pt>
                <c:pt idx="4434">
                  <c:v>22170</c:v>
                </c:pt>
                <c:pt idx="4435">
                  <c:v>22175</c:v>
                </c:pt>
                <c:pt idx="4436">
                  <c:v>22180</c:v>
                </c:pt>
                <c:pt idx="4437">
                  <c:v>22185</c:v>
                </c:pt>
                <c:pt idx="4438">
                  <c:v>22190</c:v>
                </c:pt>
                <c:pt idx="4439">
                  <c:v>22195</c:v>
                </c:pt>
                <c:pt idx="4440">
                  <c:v>22200</c:v>
                </c:pt>
                <c:pt idx="4441">
                  <c:v>22205</c:v>
                </c:pt>
                <c:pt idx="4442">
                  <c:v>22210</c:v>
                </c:pt>
                <c:pt idx="4443">
                  <c:v>22215</c:v>
                </c:pt>
                <c:pt idx="4444">
                  <c:v>22220</c:v>
                </c:pt>
                <c:pt idx="4445">
                  <c:v>22225</c:v>
                </c:pt>
                <c:pt idx="4446">
                  <c:v>22230</c:v>
                </c:pt>
                <c:pt idx="4447">
                  <c:v>22235</c:v>
                </c:pt>
                <c:pt idx="4448">
                  <c:v>22240</c:v>
                </c:pt>
                <c:pt idx="4449">
                  <c:v>22245</c:v>
                </c:pt>
                <c:pt idx="4450">
                  <c:v>22250</c:v>
                </c:pt>
                <c:pt idx="4451">
                  <c:v>22255</c:v>
                </c:pt>
                <c:pt idx="4452">
                  <c:v>22260</c:v>
                </c:pt>
                <c:pt idx="4453">
                  <c:v>22265</c:v>
                </c:pt>
                <c:pt idx="4454">
                  <c:v>22270</c:v>
                </c:pt>
                <c:pt idx="4455">
                  <c:v>22275</c:v>
                </c:pt>
                <c:pt idx="4456">
                  <c:v>22280</c:v>
                </c:pt>
                <c:pt idx="4457">
                  <c:v>22285</c:v>
                </c:pt>
                <c:pt idx="4458">
                  <c:v>22290</c:v>
                </c:pt>
                <c:pt idx="4459">
                  <c:v>22295</c:v>
                </c:pt>
                <c:pt idx="4460">
                  <c:v>22300</c:v>
                </c:pt>
                <c:pt idx="4461">
                  <c:v>22305</c:v>
                </c:pt>
                <c:pt idx="4462">
                  <c:v>22310</c:v>
                </c:pt>
                <c:pt idx="4463">
                  <c:v>22315</c:v>
                </c:pt>
                <c:pt idx="4464">
                  <c:v>22320</c:v>
                </c:pt>
                <c:pt idx="4465">
                  <c:v>22325</c:v>
                </c:pt>
                <c:pt idx="4466">
                  <c:v>22330</c:v>
                </c:pt>
                <c:pt idx="4467">
                  <c:v>22335</c:v>
                </c:pt>
                <c:pt idx="4468">
                  <c:v>22340</c:v>
                </c:pt>
                <c:pt idx="4469">
                  <c:v>22345</c:v>
                </c:pt>
                <c:pt idx="4470">
                  <c:v>22350</c:v>
                </c:pt>
                <c:pt idx="4471">
                  <c:v>22355</c:v>
                </c:pt>
                <c:pt idx="4472">
                  <c:v>22360</c:v>
                </c:pt>
                <c:pt idx="4473">
                  <c:v>22365</c:v>
                </c:pt>
                <c:pt idx="4474">
                  <c:v>22370</c:v>
                </c:pt>
                <c:pt idx="4475">
                  <c:v>22375</c:v>
                </c:pt>
                <c:pt idx="4476">
                  <c:v>22380</c:v>
                </c:pt>
                <c:pt idx="4477">
                  <c:v>22385</c:v>
                </c:pt>
                <c:pt idx="4478">
                  <c:v>22390</c:v>
                </c:pt>
                <c:pt idx="4479">
                  <c:v>22395</c:v>
                </c:pt>
                <c:pt idx="4480">
                  <c:v>22400</c:v>
                </c:pt>
                <c:pt idx="4481">
                  <c:v>22405</c:v>
                </c:pt>
                <c:pt idx="4482">
                  <c:v>22410</c:v>
                </c:pt>
                <c:pt idx="4483">
                  <c:v>22415</c:v>
                </c:pt>
                <c:pt idx="4484">
                  <c:v>22420</c:v>
                </c:pt>
                <c:pt idx="4485">
                  <c:v>22425</c:v>
                </c:pt>
                <c:pt idx="4486">
                  <c:v>22430</c:v>
                </c:pt>
                <c:pt idx="4487">
                  <c:v>22435</c:v>
                </c:pt>
                <c:pt idx="4488">
                  <c:v>22440</c:v>
                </c:pt>
                <c:pt idx="4489">
                  <c:v>22445</c:v>
                </c:pt>
                <c:pt idx="4490">
                  <c:v>22450</c:v>
                </c:pt>
                <c:pt idx="4491">
                  <c:v>22455</c:v>
                </c:pt>
                <c:pt idx="4492">
                  <c:v>22460</c:v>
                </c:pt>
                <c:pt idx="4493">
                  <c:v>22465</c:v>
                </c:pt>
                <c:pt idx="4494">
                  <c:v>22470</c:v>
                </c:pt>
                <c:pt idx="4495">
                  <c:v>22475</c:v>
                </c:pt>
                <c:pt idx="4496">
                  <c:v>22480</c:v>
                </c:pt>
                <c:pt idx="4497">
                  <c:v>22485</c:v>
                </c:pt>
                <c:pt idx="4498">
                  <c:v>22490</c:v>
                </c:pt>
                <c:pt idx="4499">
                  <c:v>22495</c:v>
                </c:pt>
                <c:pt idx="4500">
                  <c:v>22500</c:v>
                </c:pt>
                <c:pt idx="4501">
                  <c:v>22505</c:v>
                </c:pt>
                <c:pt idx="4502">
                  <c:v>22510</c:v>
                </c:pt>
                <c:pt idx="4503">
                  <c:v>22515</c:v>
                </c:pt>
                <c:pt idx="4504">
                  <c:v>22520</c:v>
                </c:pt>
                <c:pt idx="4505">
                  <c:v>22525</c:v>
                </c:pt>
                <c:pt idx="4506">
                  <c:v>22530</c:v>
                </c:pt>
                <c:pt idx="4507">
                  <c:v>22535</c:v>
                </c:pt>
                <c:pt idx="4508">
                  <c:v>22540</c:v>
                </c:pt>
                <c:pt idx="4509">
                  <c:v>22545</c:v>
                </c:pt>
                <c:pt idx="4510">
                  <c:v>22550</c:v>
                </c:pt>
                <c:pt idx="4511">
                  <c:v>22555</c:v>
                </c:pt>
                <c:pt idx="4512">
                  <c:v>22560</c:v>
                </c:pt>
                <c:pt idx="4513">
                  <c:v>22565</c:v>
                </c:pt>
                <c:pt idx="4514">
                  <c:v>22570</c:v>
                </c:pt>
                <c:pt idx="4515">
                  <c:v>22575</c:v>
                </c:pt>
                <c:pt idx="4516">
                  <c:v>22580</c:v>
                </c:pt>
                <c:pt idx="4517">
                  <c:v>22585</c:v>
                </c:pt>
                <c:pt idx="4518">
                  <c:v>22590</c:v>
                </c:pt>
                <c:pt idx="4519">
                  <c:v>22595</c:v>
                </c:pt>
                <c:pt idx="4520">
                  <c:v>22600</c:v>
                </c:pt>
                <c:pt idx="4521">
                  <c:v>22605</c:v>
                </c:pt>
                <c:pt idx="4522">
                  <c:v>22610</c:v>
                </c:pt>
                <c:pt idx="4523">
                  <c:v>22615</c:v>
                </c:pt>
                <c:pt idx="4524">
                  <c:v>22620</c:v>
                </c:pt>
                <c:pt idx="4525">
                  <c:v>22625</c:v>
                </c:pt>
                <c:pt idx="4526">
                  <c:v>22630</c:v>
                </c:pt>
                <c:pt idx="4527">
                  <c:v>22635</c:v>
                </c:pt>
                <c:pt idx="4528">
                  <c:v>22640</c:v>
                </c:pt>
                <c:pt idx="4529">
                  <c:v>22645</c:v>
                </c:pt>
                <c:pt idx="4530">
                  <c:v>22650</c:v>
                </c:pt>
                <c:pt idx="4531">
                  <c:v>22655</c:v>
                </c:pt>
                <c:pt idx="4532">
                  <c:v>22660</c:v>
                </c:pt>
                <c:pt idx="4533">
                  <c:v>22665</c:v>
                </c:pt>
                <c:pt idx="4534">
                  <c:v>22670</c:v>
                </c:pt>
                <c:pt idx="4535">
                  <c:v>22675</c:v>
                </c:pt>
                <c:pt idx="4536">
                  <c:v>22680</c:v>
                </c:pt>
                <c:pt idx="4537">
                  <c:v>22685</c:v>
                </c:pt>
                <c:pt idx="4538">
                  <c:v>22690</c:v>
                </c:pt>
                <c:pt idx="4539">
                  <c:v>22695</c:v>
                </c:pt>
                <c:pt idx="4540">
                  <c:v>22700</c:v>
                </c:pt>
                <c:pt idx="4541">
                  <c:v>22705</c:v>
                </c:pt>
                <c:pt idx="4542">
                  <c:v>22710</c:v>
                </c:pt>
                <c:pt idx="4543">
                  <c:v>22715</c:v>
                </c:pt>
                <c:pt idx="4544">
                  <c:v>22720</c:v>
                </c:pt>
                <c:pt idx="4545">
                  <c:v>22725</c:v>
                </c:pt>
                <c:pt idx="4546">
                  <c:v>22730</c:v>
                </c:pt>
                <c:pt idx="4547">
                  <c:v>22735</c:v>
                </c:pt>
                <c:pt idx="4548">
                  <c:v>22740</c:v>
                </c:pt>
                <c:pt idx="4549">
                  <c:v>22745</c:v>
                </c:pt>
                <c:pt idx="4550">
                  <c:v>22750</c:v>
                </c:pt>
                <c:pt idx="4551">
                  <c:v>22755</c:v>
                </c:pt>
                <c:pt idx="4552">
                  <c:v>22760</c:v>
                </c:pt>
                <c:pt idx="4553">
                  <c:v>22765</c:v>
                </c:pt>
                <c:pt idx="4554">
                  <c:v>22770</c:v>
                </c:pt>
                <c:pt idx="4555">
                  <c:v>22775</c:v>
                </c:pt>
                <c:pt idx="4556">
                  <c:v>22780</c:v>
                </c:pt>
                <c:pt idx="4557">
                  <c:v>22785</c:v>
                </c:pt>
                <c:pt idx="4558">
                  <c:v>22790</c:v>
                </c:pt>
                <c:pt idx="4559">
                  <c:v>22795</c:v>
                </c:pt>
                <c:pt idx="4560">
                  <c:v>22800</c:v>
                </c:pt>
                <c:pt idx="4561">
                  <c:v>22805</c:v>
                </c:pt>
                <c:pt idx="4562">
                  <c:v>22810</c:v>
                </c:pt>
                <c:pt idx="4563">
                  <c:v>22815</c:v>
                </c:pt>
                <c:pt idx="4564">
                  <c:v>22820</c:v>
                </c:pt>
                <c:pt idx="4565">
                  <c:v>22825</c:v>
                </c:pt>
                <c:pt idx="4566">
                  <c:v>22830</c:v>
                </c:pt>
                <c:pt idx="4567">
                  <c:v>22835</c:v>
                </c:pt>
                <c:pt idx="4568">
                  <c:v>22840</c:v>
                </c:pt>
                <c:pt idx="4569">
                  <c:v>22845</c:v>
                </c:pt>
                <c:pt idx="4570">
                  <c:v>22850</c:v>
                </c:pt>
                <c:pt idx="4571">
                  <c:v>22855</c:v>
                </c:pt>
                <c:pt idx="4572">
                  <c:v>22860</c:v>
                </c:pt>
                <c:pt idx="4573">
                  <c:v>22865</c:v>
                </c:pt>
                <c:pt idx="4574">
                  <c:v>22870</c:v>
                </c:pt>
                <c:pt idx="4575">
                  <c:v>22875</c:v>
                </c:pt>
                <c:pt idx="4576">
                  <c:v>22880</c:v>
                </c:pt>
                <c:pt idx="4577">
                  <c:v>22885</c:v>
                </c:pt>
                <c:pt idx="4578">
                  <c:v>22890</c:v>
                </c:pt>
                <c:pt idx="4579">
                  <c:v>22895</c:v>
                </c:pt>
                <c:pt idx="4580">
                  <c:v>22900</c:v>
                </c:pt>
                <c:pt idx="4581">
                  <c:v>22905</c:v>
                </c:pt>
                <c:pt idx="4582">
                  <c:v>22910</c:v>
                </c:pt>
                <c:pt idx="4583">
                  <c:v>22915</c:v>
                </c:pt>
                <c:pt idx="4584">
                  <c:v>22920</c:v>
                </c:pt>
                <c:pt idx="4585">
                  <c:v>22925</c:v>
                </c:pt>
                <c:pt idx="4586">
                  <c:v>22930</c:v>
                </c:pt>
                <c:pt idx="4587">
                  <c:v>22935</c:v>
                </c:pt>
                <c:pt idx="4588">
                  <c:v>22940</c:v>
                </c:pt>
                <c:pt idx="4589">
                  <c:v>22945</c:v>
                </c:pt>
                <c:pt idx="4590">
                  <c:v>22950</c:v>
                </c:pt>
                <c:pt idx="4591">
                  <c:v>22955</c:v>
                </c:pt>
                <c:pt idx="4592">
                  <c:v>22960</c:v>
                </c:pt>
                <c:pt idx="4593">
                  <c:v>22965</c:v>
                </c:pt>
                <c:pt idx="4594">
                  <c:v>22970</c:v>
                </c:pt>
                <c:pt idx="4595">
                  <c:v>22975</c:v>
                </c:pt>
                <c:pt idx="4596">
                  <c:v>22980</c:v>
                </c:pt>
                <c:pt idx="4597">
                  <c:v>22985</c:v>
                </c:pt>
                <c:pt idx="4598">
                  <c:v>22990</c:v>
                </c:pt>
                <c:pt idx="4599">
                  <c:v>22995</c:v>
                </c:pt>
                <c:pt idx="4600">
                  <c:v>23000</c:v>
                </c:pt>
                <c:pt idx="4601">
                  <c:v>23005</c:v>
                </c:pt>
                <c:pt idx="4602">
                  <c:v>23010</c:v>
                </c:pt>
                <c:pt idx="4603">
                  <c:v>23015</c:v>
                </c:pt>
                <c:pt idx="4604">
                  <c:v>23020</c:v>
                </c:pt>
                <c:pt idx="4605">
                  <c:v>23025</c:v>
                </c:pt>
                <c:pt idx="4606">
                  <c:v>23030</c:v>
                </c:pt>
                <c:pt idx="4607">
                  <c:v>23035</c:v>
                </c:pt>
                <c:pt idx="4608">
                  <c:v>23040</c:v>
                </c:pt>
                <c:pt idx="4609">
                  <c:v>23045</c:v>
                </c:pt>
                <c:pt idx="4610">
                  <c:v>23050</c:v>
                </c:pt>
                <c:pt idx="4611">
                  <c:v>23055</c:v>
                </c:pt>
                <c:pt idx="4612">
                  <c:v>23060</c:v>
                </c:pt>
                <c:pt idx="4613">
                  <c:v>23065</c:v>
                </c:pt>
                <c:pt idx="4614">
                  <c:v>23070</c:v>
                </c:pt>
                <c:pt idx="4615">
                  <c:v>23075</c:v>
                </c:pt>
                <c:pt idx="4616">
                  <c:v>23080</c:v>
                </c:pt>
                <c:pt idx="4617">
                  <c:v>23085</c:v>
                </c:pt>
                <c:pt idx="4618">
                  <c:v>23090</c:v>
                </c:pt>
                <c:pt idx="4619">
                  <c:v>23095</c:v>
                </c:pt>
                <c:pt idx="4620">
                  <c:v>23100</c:v>
                </c:pt>
                <c:pt idx="4621">
                  <c:v>23105</c:v>
                </c:pt>
                <c:pt idx="4622">
                  <c:v>23110</c:v>
                </c:pt>
                <c:pt idx="4623">
                  <c:v>23115</c:v>
                </c:pt>
                <c:pt idx="4624">
                  <c:v>23120</c:v>
                </c:pt>
                <c:pt idx="4625">
                  <c:v>23125</c:v>
                </c:pt>
                <c:pt idx="4626">
                  <c:v>23130</c:v>
                </c:pt>
                <c:pt idx="4627">
                  <c:v>23135</c:v>
                </c:pt>
                <c:pt idx="4628">
                  <c:v>23140</c:v>
                </c:pt>
                <c:pt idx="4629">
                  <c:v>23145</c:v>
                </c:pt>
                <c:pt idx="4630">
                  <c:v>23150</c:v>
                </c:pt>
                <c:pt idx="4631">
                  <c:v>23155</c:v>
                </c:pt>
                <c:pt idx="4632">
                  <c:v>23160</c:v>
                </c:pt>
                <c:pt idx="4633">
                  <c:v>23165</c:v>
                </c:pt>
                <c:pt idx="4634">
                  <c:v>23170</c:v>
                </c:pt>
                <c:pt idx="4635">
                  <c:v>23175</c:v>
                </c:pt>
                <c:pt idx="4636">
                  <c:v>23180</c:v>
                </c:pt>
                <c:pt idx="4637">
                  <c:v>23185</c:v>
                </c:pt>
                <c:pt idx="4638">
                  <c:v>23190</c:v>
                </c:pt>
                <c:pt idx="4639">
                  <c:v>23195</c:v>
                </c:pt>
                <c:pt idx="4640">
                  <c:v>23200</c:v>
                </c:pt>
                <c:pt idx="4641">
                  <c:v>23205</c:v>
                </c:pt>
                <c:pt idx="4642">
                  <c:v>23210</c:v>
                </c:pt>
                <c:pt idx="4643">
                  <c:v>23215</c:v>
                </c:pt>
                <c:pt idx="4644">
                  <c:v>23220</c:v>
                </c:pt>
                <c:pt idx="4645">
                  <c:v>23225</c:v>
                </c:pt>
                <c:pt idx="4646">
                  <c:v>23230</c:v>
                </c:pt>
                <c:pt idx="4647">
                  <c:v>23235</c:v>
                </c:pt>
                <c:pt idx="4648">
                  <c:v>23240</c:v>
                </c:pt>
                <c:pt idx="4649">
                  <c:v>23245</c:v>
                </c:pt>
                <c:pt idx="4650">
                  <c:v>23250</c:v>
                </c:pt>
                <c:pt idx="4651">
                  <c:v>23255</c:v>
                </c:pt>
                <c:pt idx="4652">
                  <c:v>23260</c:v>
                </c:pt>
                <c:pt idx="4653">
                  <c:v>23265</c:v>
                </c:pt>
                <c:pt idx="4654">
                  <c:v>23270</c:v>
                </c:pt>
                <c:pt idx="4655">
                  <c:v>23275</c:v>
                </c:pt>
                <c:pt idx="4656">
                  <c:v>23280</c:v>
                </c:pt>
                <c:pt idx="4657">
                  <c:v>23285</c:v>
                </c:pt>
                <c:pt idx="4658">
                  <c:v>23290</c:v>
                </c:pt>
                <c:pt idx="4659">
                  <c:v>23295</c:v>
                </c:pt>
                <c:pt idx="4660">
                  <c:v>23300</c:v>
                </c:pt>
                <c:pt idx="4661">
                  <c:v>23305</c:v>
                </c:pt>
                <c:pt idx="4662">
                  <c:v>23310</c:v>
                </c:pt>
                <c:pt idx="4663">
                  <c:v>23315</c:v>
                </c:pt>
                <c:pt idx="4664">
                  <c:v>23320</c:v>
                </c:pt>
                <c:pt idx="4665">
                  <c:v>23325</c:v>
                </c:pt>
                <c:pt idx="4666">
                  <c:v>23330</c:v>
                </c:pt>
                <c:pt idx="4667">
                  <c:v>23335</c:v>
                </c:pt>
                <c:pt idx="4668">
                  <c:v>23340</c:v>
                </c:pt>
                <c:pt idx="4669">
                  <c:v>23345</c:v>
                </c:pt>
                <c:pt idx="4670">
                  <c:v>23350</c:v>
                </c:pt>
                <c:pt idx="4671">
                  <c:v>23355</c:v>
                </c:pt>
                <c:pt idx="4672">
                  <c:v>23360</c:v>
                </c:pt>
                <c:pt idx="4673">
                  <c:v>23365</c:v>
                </c:pt>
                <c:pt idx="4674">
                  <c:v>23370</c:v>
                </c:pt>
                <c:pt idx="4675">
                  <c:v>23375</c:v>
                </c:pt>
                <c:pt idx="4676">
                  <c:v>23380</c:v>
                </c:pt>
                <c:pt idx="4677">
                  <c:v>23385</c:v>
                </c:pt>
                <c:pt idx="4678">
                  <c:v>23390</c:v>
                </c:pt>
                <c:pt idx="4679">
                  <c:v>23395</c:v>
                </c:pt>
                <c:pt idx="4680">
                  <c:v>23400</c:v>
                </c:pt>
                <c:pt idx="4681">
                  <c:v>23405</c:v>
                </c:pt>
                <c:pt idx="4682">
                  <c:v>23410</c:v>
                </c:pt>
                <c:pt idx="4683">
                  <c:v>23415</c:v>
                </c:pt>
                <c:pt idx="4684">
                  <c:v>23420</c:v>
                </c:pt>
                <c:pt idx="4685">
                  <c:v>23425</c:v>
                </c:pt>
                <c:pt idx="4686">
                  <c:v>23430</c:v>
                </c:pt>
                <c:pt idx="4687">
                  <c:v>23435</c:v>
                </c:pt>
                <c:pt idx="4688">
                  <c:v>23440</c:v>
                </c:pt>
                <c:pt idx="4689">
                  <c:v>23445</c:v>
                </c:pt>
                <c:pt idx="4690">
                  <c:v>23450</c:v>
                </c:pt>
                <c:pt idx="4691">
                  <c:v>23455</c:v>
                </c:pt>
                <c:pt idx="4692">
                  <c:v>23460</c:v>
                </c:pt>
                <c:pt idx="4693">
                  <c:v>23465</c:v>
                </c:pt>
                <c:pt idx="4694">
                  <c:v>23470</c:v>
                </c:pt>
                <c:pt idx="4695">
                  <c:v>23475</c:v>
                </c:pt>
                <c:pt idx="4696">
                  <c:v>23480</c:v>
                </c:pt>
                <c:pt idx="4697">
                  <c:v>23485</c:v>
                </c:pt>
                <c:pt idx="4698">
                  <c:v>23490</c:v>
                </c:pt>
                <c:pt idx="4699">
                  <c:v>23495</c:v>
                </c:pt>
                <c:pt idx="4700">
                  <c:v>23500</c:v>
                </c:pt>
                <c:pt idx="4701">
                  <c:v>23505</c:v>
                </c:pt>
                <c:pt idx="4702">
                  <c:v>23510</c:v>
                </c:pt>
                <c:pt idx="4703">
                  <c:v>23515</c:v>
                </c:pt>
                <c:pt idx="4704">
                  <c:v>23520</c:v>
                </c:pt>
                <c:pt idx="4705">
                  <c:v>23525</c:v>
                </c:pt>
                <c:pt idx="4706">
                  <c:v>23530</c:v>
                </c:pt>
                <c:pt idx="4707">
                  <c:v>23535</c:v>
                </c:pt>
                <c:pt idx="4708">
                  <c:v>23540</c:v>
                </c:pt>
                <c:pt idx="4709">
                  <c:v>23545</c:v>
                </c:pt>
                <c:pt idx="4710">
                  <c:v>23550</c:v>
                </c:pt>
                <c:pt idx="4711">
                  <c:v>23555</c:v>
                </c:pt>
                <c:pt idx="4712">
                  <c:v>23560</c:v>
                </c:pt>
                <c:pt idx="4713">
                  <c:v>23565</c:v>
                </c:pt>
                <c:pt idx="4714">
                  <c:v>23570</c:v>
                </c:pt>
                <c:pt idx="4715">
                  <c:v>23575</c:v>
                </c:pt>
                <c:pt idx="4716">
                  <c:v>23580</c:v>
                </c:pt>
                <c:pt idx="4717">
                  <c:v>23585</c:v>
                </c:pt>
                <c:pt idx="4718">
                  <c:v>23590</c:v>
                </c:pt>
                <c:pt idx="4719">
                  <c:v>23595</c:v>
                </c:pt>
                <c:pt idx="4720">
                  <c:v>23600</c:v>
                </c:pt>
                <c:pt idx="4721">
                  <c:v>23605</c:v>
                </c:pt>
                <c:pt idx="4722">
                  <c:v>23610</c:v>
                </c:pt>
                <c:pt idx="4723">
                  <c:v>23615</c:v>
                </c:pt>
                <c:pt idx="4724">
                  <c:v>23620</c:v>
                </c:pt>
                <c:pt idx="4725">
                  <c:v>23625</c:v>
                </c:pt>
                <c:pt idx="4726">
                  <c:v>23630</c:v>
                </c:pt>
                <c:pt idx="4727">
                  <c:v>23635</c:v>
                </c:pt>
                <c:pt idx="4728">
                  <c:v>23640</c:v>
                </c:pt>
                <c:pt idx="4729">
                  <c:v>23645</c:v>
                </c:pt>
                <c:pt idx="4730">
                  <c:v>23650</c:v>
                </c:pt>
                <c:pt idx="4731">
                  <c:v>23655</c:v>
                </c:pt>
                <c:pt idx="4732">
                  <c:v>23660</c:v>
                </c:pt>
                <c:pt idx="4733">
                  <c:v>23665</c:v>
                </c:pt>
                <c:pt idx="4734">
                  <c:v>23670</c:v>
                </c:pt>
                <c:pt idx="4735">
                  <c:v>23675</c:v>
                </c:pt>
                <c:pt idx="4736">
                  <c:v>23680</c:v>
                </c:pt>
                <c:pt idx="4737">
                  <c:v>23685</c:v>
                </c:pt>
                <c:pt idx="4738">
                  <c:v>23690</c:v>
                </c:pt>
                <c:pt idx="4739">
                  <c:v>23695</c:v>
                </c:pt>
                <c:pt idx="4740">
                  <c:v>23700</c:v>
                </c:pt>
                <c:pt idx="4741">
                  <c:v>23705</c:v>
                </c:pt>
                <c:pt idx="4742">
                  <c:v>23710</c:v>
                </c:pt>
                <c:pt idx="4743">
                  <c:v>23715</c:v>
                </c:pt>
                <c:pt idx="4744">
                  <c:v>23720</c:v>
                </c:pt>
                <c:pt idx="4745">
                  <c:v>23725</c:v>
                </c:pt>
                <c:pt idx="4746">
                  <c:v>23730</c:v>
                </c:pt>
                <c:pt idx="4747">
                  <c:v>23735</c:v>
                </c:pt>
                <c:pt idx="4748">
                  <c:v>23740</c:v>
                </c:pt>
                <c:pt idx="4749">
                  <c:v>23745</c:v>
                </c:pt>
                <c:pt idx="4750">
                  <c:v>23750</c:v>
                </c:pt>
                <c:pt idx="4751">
                  <c:v>23755</c:v>
                </c:pt>
                <c:pt idx="4752">
                  <c:v>23760</c:v>
                </c:pt>
                <c:pt idx="4753">
                  <c:v>23765</c:v>
                </c:pt>
                <c:pt idx="4754">
                  <c:v>23770</c:v>
                </c:pt>
                <c:pt idx="4755">
                  <c:v>23775</c:v>
                </c:pt>
                <c:pt idx="4756">
                  <c:v>23780</c:v>
                </c:pt>
                <c:pt idx="4757">
                  <c:v>23785</c:v>
                </c:pt>
                <c:pt idx="4758">
                  <c:v>23790</c:v>
                </c:pt>
                <c:pt idx="4759">
                  <c:v>23795</c:v>
                </c:pt>
                <c:pt idx="4760">
                  <c:v>23800</c:v>
                </c:pt>
                <c:pt idx="4761">
                  <c:v>23805</c:v>
                </c:pt>
                <c:pt idx="4762">
                  <c:v>23810</c:v>
                </c:pt>
                <c:pt idx="4763">
                  <c:v>23815</c:v>
                </c:pt>
                <c:pt idx="4764">
                  <c:v>23820</c:v>
                </c:pt>
                <c:pt idx="4765">
                  <c:v>23825</c:v>
                </c:pt>
                <c:pt idx="4766">
                  <c:v>23830</c:v>
                </c:pt>
                <c:pt idx="4767">
                  <c:v>23835</c:v>
                </c:pt>
                <c:pt idx="4768">
                  <c:v>23840</c:v>
                </c:pt>
                <c:pt idx="4769">
                  <c:v>23845</c:v>
                </c:pt>
                <c:pt idx="4770">
                  <c:v>23850</c:v>
                </c:pt>
                <c:pt idx="4771">
                  <c:v>23855</c:v>
                </c:pt>
                <c:pt idx="4772">
                  <c:v>23860</c:v>
                </c:pt>
                <c:pt idx="4773">
                  <c:v>23865</c:v>
                </c:pt>
                <c:pt idx="4774">
                  <c:v>23870</c:v>
                </c:pt>
                <c:pt idx="4775">
                  <c:v>23875</c:v>
                </c:pt>
                <c:pt idx="4776">
                  <c:v>23880</c:v>
                </c:pt>
                <c:pt idx="4777">
                  <c:v>23885</c:v>
                </c:pt>
                <c:pt idx="4778">
                  <c:v>23890</c:v>
                </c:pt>
                <c:pt idx="4779">
                  <c:v>23895</c:v>
                </c:pt>
                <c:pt idx="4780">
                  <c:v>23900</c:v>
                </c:pt>
                <c:pt idx="4781">
                  <c:v>23905</c:v>
                </c:pt>
                <c:pt idx="4782">
                  <c:v>23910</c:v>
                </c:pt>
                <c:pt idx="4783">
                  <c:v>23915</c:v>
                </c:pt>
                <c:pt idx="4784">
                  <c:v>23920</c:v>
                </c:pt>
                <c:pt idx="4785">
                  <c:v>23925</c:v>
                </c:pt>
                <c:pt idx="4786">
                  <c:v>23930</c:v>
                </c:pt>
                <c:pt idx="4787">
                  <c:v>23935</c:v>
                </c:pt>
                <c:pt idx="4788">
                  <c:v>23940</c:v>
                </c:pt>
                <c:pt idx="4789">
                  <c:v>23945</c:v>
                </c:pt>
                <c:pt idx="4790">
                  <c:v>23950</c:v>
                </c:pt>
                <c:pt idx="4791">
                  <c:v>23955</c:v>
                </c:pt>
                <c:pt idx="4792">
                  <c:v>23960</c:v>
                </c:pt>
                <c:pt idx="4793">
                  <c:v>23965</c:v>
                </c:pt>
                <c:pt idx="4794">
                  <c:v>23970</c:v>
                </c:pt>
                <c:pt idx="4795">
                  <c:v>23975</c:v>
                </c:pt>
                <c:pt idx="4796">
                  <c:v>23980</c:v>
                </c:pt>
                <c:pt idx="4797">
                  <c:v>23985</c:v>
                </c:pt>
                <c:pt idx="4798">
                  <c:v>23990</c:v>
                </c:pt>
                <c:pt idx="4799">
                  <c:v>23995</c:v>
                </c:pt>
                <c:pt idx="4800">
                  <c:v>24000</c:v>
                </c:pt>
                <c:pt idx="4801">
                  <c:v>24005</c:v>
                </c:pt>
                <c:pt idx="4802">
                  <c:v>24010</c:v>
                </c:pt>
                <c:pt idx="4803">
                  <c:v>24015</c:v>
                </c:pt>
                <c:pt idx="4804">
                  <c:v>24020</c:v>
                </c:pt>
                <c:pt idx="4805">
                  <c:v>24025</c:v>
                </c:pt>
                <c:pt idx="4806">
                  <c:v>24030</c:v>
                </c:pt>
                <c:pt idx="4807">
                  <c:v>24035</c:v>
                </c:pt>
                <c:pt idx="4808">
                  <c:v>24040</c:v>
                </c:pt>
                <c:pt idx="4809">
                  <c:v>24045</c:v>
                </c:pt>
                <c:pt idx="4810">
                  <c:v>24050</c:v>
                </c:pt>
                <c:pt idx="4811">
                  <c:v>24055</c:v>
                </c:pt>
                <c:pt idx="4812">
                  <c:v>24060</c:v>
                </c:pt>
                <c:pt idx="4813">
                  <c:v>24065</c:v>
                </c:pt>
                <c:pt idx="4814">
                  <c:v>24070</c:v>
                </c:pt>
                <c:pt idx="4815">
                  <c:v>24075</c:v>
                </c:pt>
                <c:pt idx="4816">
                  <c:v>24080</c:v>
                </c:pt>
                <c:pt idx="4817">
                  <c:v>24085</c:v>
                </c:pt>
                <c:pt idx="4818">
                  <c:v>24090</c:v>
                </c:pt>
                <c:pt idx="4819">
                  <c:v>24095</c:v>
                </c:pt>
                <c:pt idx="4820">
                  <c:v>24100</c:v>
                </c:pt>
                <c:pt idx="4821">
                  <c:v>24105</c:v>
                </c:pt>
                <c:pt idx="4822">
                  <c:v>24110</c:v>
                </c:pt>
                <c:pt idx="4823">
                  <c:v>24115</c:v>
                </c:pt>
                <c:pt idx="4824">
                  <c:v>24120</c:v>
                </c:pt>
                <c:pt idx="4825">
                  <c:v>24125</c:v>
                </c:pt>
                <c:pt idx="4826">
                  <c:v>24130</c:v>
                </c:pt>
                <c:pt idx="4827">
                  <c:v>24135</c:v>
                </c:pt>
                <c:pt idx="4828">
                  <c:v>24140</c:v>
                </c:pt>
                <c:pt idx="4829">
                  <c:v>24145</c:v>
                </c:pt>
                <c:pt idx="4830">
                  <c:v>24150</c:v>
                </c:pt>
                <c:pt idx="4831">
                  <c:v>24155</c:v>
                </c:pt>
                <c:pt idx="4832">
                  <c:v>24160</c:v>
                </c:pt>
                <c:pt idx="4833">
                  <c:v>24165</c:v>
                </c:pt>
                <c:pt idx="4834">
                  <c:v>24170</c:v>
                </c:pt>
                <c:pt idx="4835">
                  <c:v>24175</c:v>
                </c:pt>
                <c:pt idx="4836">
                  <c:v>24180</c:v>
                </c:pt>
                <c:pt idx="4837">
                  <c:v>24185</c:v>
                </c:pt>
                <c:pt idx="4838">
                  <c:v>24190</c:v>
                </c:pt>
                <c:pt idx="4839">
                  <c:v>24195</c:v>
                </c:pt>
                <c:pt idx="4840">
                  <c:v>24200</c:v>
                </c:pt>
                <c:pt idx="4841">
                  <c:v>24205</c:v>
                </c:pt>
                <c:pt idx="4842">
                  <c:v>24210</c:v>
                </c:pt>
                <c:pt idx="4843">
                  <c:v>24215</c:v>
                </c:pt>
                <c:pt idx="4844">
                  <c:v>24220</c:v>
                </c:pt>
                <c:pt idx="4845">
                  <c:v>24225</c:v>
                </c:pt>
                <c:pt idx="4846">
                  <c:v>24230</c:v>
                </c:pt>
                <c:pt idx="4847">
                  <c:v>24235</c:v>
                </c:pt>
                <c:pt idx="4848">
                  <c:v>24240</c:v>
                </c:pt>
                <c:pt idx="4849">
                  <c:v>24245</c:v>
                </c:pt>
                <c:pt idx="4850">
                  <c:v>24250</c:v>
                </c:pt>
                <c:pt idx="4851">
                  <c:v>24255</c:v>
                </c:pt>
                <c:pt idx="4852">
                  <c:v>24260</c:v>
                </c:pt>
                <c:pt idx="4853">
                  <c:v>24265</c:v>
                </c:pt>
                <c:pt idx="4854">
                  <c:v>24270</c:v>
                </c:pt>
                <c:pt idx="4855">
                  <c:v>24275</c:v>
                </c:pt>
                <c:pt idx="4856">
                  <c:v>24280</c:v>
                </c:pt>
                <c:pt idx="4857">
                  <c:v>24285</c:v>
                </c:pt>
                <c:pt idx="4858">
                  <c:v>24290</c:v>
                </c:pt>
                <c:pt idx="4859">
                  <c:v>24295</c:v>
                </c:pt>
                <c:pt idx="4860">
                  <c:v>24300</c:v>
                </c:pt>
                <c:pt idx="4861">
                  <c:v>24305</c:v>
                </c:pt>
                <c:pt idx="4862">
                  <c:v>24310</c:v>
                </c:pt>
                <c:pt idx="4863">
                  <c:v>24315</c:v>
                </c:pt>
                <c:pt idx="4864">
                  <c:v>24320</c:v>
                </c:pt>
                <c:pt idx="4865">
                  <c:v>24325</c:v>
                </c:pt>
                <c:pt idx="4866">
                  <c:v>24330</c:v>
                </c:pt>
                <c:pt idx="4867">
                  <c:v>24335</c:v>
                </c:pt>
                <c:pt idx="4868">
                  <c:v>24340</c:v>
                </c:pt>
                <c:pt idx="4869">
                  <c:v>24345</c:v>
                </c:pt>
                <c:pt idx="4870">
                  <c:v>24350</c:v>
                </c:pt>
                <c:pt idx="4871">
                  <c:v>24355</c:v>
                </c:pt>
                <c:pt idx="4872">
                  <c:v>24360</c:v>
                </c:pt>
                <c:pt idx="4873">
                  <c:v>24365</c:v>
                </c:pt>
                <c:pt idx="4874">
                  <c:v>24370</c:v>
                </c:pt>
                <c:pt idx="4875">
                  <c:v>24375</c:v>
                </c:pt>
                <c:pt idx="4876">
                  <c:v>24380</c:v>
                </c:pt>
                <c:pt idx="4877">
                  <c:v>24385</c:v>
                </c:pt>
                <c:pt idx="4878">
                  <c:v>24390</c:v>
                </c:pt>
                <c:pt idx="4879">
                  <c:v>24395</c:v>
                </c:pt>
                <c:pt idx="4880">
                  <c:v>24400</c:v>
                </c:pt>
                <c:pt idx="4881">
                  <c:v>24405</c:v>
                </c:pt>
                <c:pt idx="4882">
                  <c:v>24410</c:v>
                </c:pt>
                <c:pt idx="4883">
                  <c:v>24415</c:v>
                </c:pt>
                <c:pt idx="4884">
                  <c:v>24420</c:v>
                </c:pt>
                <c:pt idx="4885">
                  <c:v>24425</c:v>
                </c:pt>
                <c:pt idx="4886">
                  <c:v>24430</c:v>
                </c:pt>
                <c:pt idx="4887">
                  <c:v>24435</c:v>
                </c:pt>
                <c:pt idx="4888">
                  <c:v>24440</c:v>
                </c:pt>
                <c:pt idx="4889">
                  <c:v>24445</c:v>
                </c:pt>
                <c:pt idx="4890">
                  <c:v>24450</c:v>
                </c:pt>
                <c:pt idx="4891">
                  <c:v>24455</c:v>
                </c:pt>
                <c:pt idx="4892">
                  <c:v>24460</c:v>
                </c:pt>
                <c:pt idx="4893">
                  <c:v>24465</c:v>
                </c:pt>
                <c:pt idx="4894">
                  <c:v>24470</c:v>
                </c:pt>
                <c:pt idx="4895">
                  <c:v>24475</c:v>
                </c:pt>
                <c:pt idx="4896">
                  <c:v>24480</c:v>
                </c:pt>
                <c:pt idx="4897">
                  <c:v>24485</c:v>
                </c:pt>
                <c:pt idx="4898">
                  <c:v>24490</c:v>
                </c:pt>
                <c:pt idx="4899">
                  <c:v>24495</c:v>
                </c:pt>
                <c:pt idx="4900">
                  <c:v>24500</c:v>
                </c:pt>
                <c:pt idx="4901">
                  <c:v>24505</c:v>
                </c:pt>
                <c:pt idx="4902">
                  <c:v>24510</c:v>
                </c:pt>
                <c:pt idx="4903">
                  <c:v>24515</c:v>
                </c:pt>
                <c:pt idx="4904">
                  <c:v>24520</c:v>
                </c:pt>
                <c:pt idx="4905">
                  <c:v>24525</c:v>
                </c:pt>
                <c:pt idx="4906">
                  <c:v>24530</c:v>
                </c:pt>
                <c:pt idx="4907">
                  <c:v>24535</c:v>
                </c:pt>
                <c:pt idx="4908">
                  <c:v>24540</c:v>
                </c:pt>
                <c:pt idx="4909">
                  <c:v>24545</c:v>
                </c:pt>
                <c:pt idx="4910">
                  <c:v>24550</c:v>
                </c:pt>
                <c:pt idx="4911">
                  <c:v>24555</c:v>
                </c:pt>
                <c:pt idx="4912">
                  <c:v>24560</c:v>
                </c:pt>
                <c:pt idx="4913">
                  <c:v>24565</c:v>
                </c:pt>
                <c:pt idx="4914">
                  <c:v>24570</c:v>
                </c:pt>
                <c:pt idx="4915">
                  <c:v>24575</c:v>
                </c:pt>
                <c:pt idx="4916">
                  <c:v>24580</c:v>
                </c:pt>
                <c:pt idx="4917">
                  <c:v>24585</c:v>
                </c:pt>
                <c:pt idx="4918">
                  <c:v>24590</c:v>
                </c:pt>
                <c:pt idx="4919">
                  <c:v>24595</c:v>
                </c:pt>
                <c:pt idx="4920">
                  <c:v>24600</c:v>
                </c:pt>
                <c:pt idx="4921">
                  <c:v>24605</c:v>
                </c:pt>
                <c:pt idx="4922">
                  <c:v>24610</c:v>
                </c:pt>
                <c:pt idx="4923">
                  <c:v>24615</c:v>
                </c:pt>
                <c:pt idx="4924">
                  <c:v>24620</c:v>
                </c:pt>
                <c:pt idx="4925">
                  <c:v>24625</c:v>
                </c:pt>
                <c:pt idx="4926">
                  <c:v>24630</c:v>
                </c:pt>
                <c:pt idx="4927">
                  <c:v>24635</c:v>
                </c:pt>
                <c:pt idx="4928">
                  <c:v>24640</c:v>
                </c:pt>
                <c:pt idx="4929">
                  <c:v>24645</c:v>
                </c:pt>
                <c:pt idx="4930">
                  <c:v>24650</c:v>
                </c:pt>
                <c:pt idx="4931">
                  <c:v>24655</c:v>
                </c:pt>
                <c:pt idx="4932">
                  <c:v>24660</c:v>
                </c:pt>
                <c:pt idx="4933">
                  <c:v>24665</c:v>
                </c:pt>
                <c:pt idx="4934">
                  <c:v>24670</c:v>
                </c:pt>
                <c:pt idx="4935">
                  <c:v>24675</c:v>
                </c:pt>
                <c:pt idx="4936">
                  <c:v>24680</c:v>
                </c:pt>
                <c:pt idx="4937">
                  <c:v>24685</c:v>
                </c:pt>
                <c:pt idx="4938">
                  <c:v>24690</c:v>
                </c:pt>
                <c:pt idx="4939">
                  <c:v>24695</c:v>
                </c:pt>
                <c:pt idx="4940">
                  <c:v>24700</c:v>
                </c:pt>
                <c:pt idx="4941">
                  <c:v>24705</c:v>
                </c:pt>
                <c:pt idx="4942">
                  <c:v>24710</c:v>
                </c:pt>
                <c:pt idx="4943">
                  <c:v>24715</c:v>
                </c:pt>
                <c:pt idx="4944">
                  <c:v>24720</c:v>
                </c:pt>
                <c:pt idx="4945">
                  <c:v>24725</c:v>
                </c:pt>
                <c:pt idx="4946">
                  <c:v>24730</c:v>
                </c:pt>
                <c:pt idx="4947">
                  <c:v>24735</c:v>
                </c:pt>
                <c:pt idx="4948">
                  <c:v>24740</c:v>
                </c:pt>
                <c:pt idx="4949">
                  <c:v>24745</c:v>
                </c:pt>
                <c:pt idx="4950">
                  <c:v>24750</c:v>
                </c:pt>
                <c:pt idx="4951">
                  <c:v>24755</c:v>
                </c:pt>
                <c:pt idx="4952">
                  <c:v>24760</c:v>
                </c:pt>
                <c:pt idx="4953">
                  <c:v>24765</c:v>
                </c:pt>
                <c:pt idx="4954">
                  <c:v>24770</c:v>
                </c:pt>
                <c:pt idx="4955">
                  <c:v>24775</c:v>
                </c:pt>
                <c:pt idx="4956">
                  <c:v>24780</c:v>
                </c:pt>
                <c:pt idx="4957">
                  <c:v>24785</c:v>
                </c:pt>
                <c:pt idx="4958">
                  <c:v>24790</c:v>
                </c:pt>
                <c:pt idx="4959">
                  <c:v>24795</c:v>
                </c:pt>
                <c:pt idx="4960">
                  <c:v>24800</c:v>
                </c:pt>
                <c:pt idx="4961">
                  <c:v>24805</c:v>
                </c:pt>
                <c:pt idx="4962">
                  <c:v>24810</c:v>
                </c:pt>
                <c:pt idx="4963">
                  <c:v>24815</c:v>
                </c:pt>
                <c:pt idx="4964">
                  <c:v>24820</c:v>
                </c:pt>
                <c:pt idx="4965">
                  <c:v>24825</c:v>
                </c:pt>
                <c:pt idx="4966">
                  <c:v>24830</c:v>
                </c:pt>
                <c:pt idx="4967">
                  <c:v>24835</c:v>
                </c:pt>
                <c:pt idx="4968">
                  <c:v>24840</c:v>
                </c:pt>
                <c:pt idx="4969">
                  <c:v>24845</c:v>
                </c:pt>
                <c:pt idx="4970">
                  <c:v>24850</c:v>
                </c:pt>
                <c:pt idx="4971">
                  <c:v>24855</c:v>
                </c:pt>
                <c:pt idx="4972">
                  <c:v>24860</c:v>
                </c:pt>
                <c:pt idx="4973">
                  <c:v>24865</c:v>
                </c:pt>
                <c:pt idx="4974">
                  <c:v>24870</c:v>
                </c:pt>
                <c:pt idx="4975">
                  <c:v>24875</c:v>
                </c:pt>
                <c:pt idx="4976">
                  <c:v>24880</c:v>
                </c:pt>
                <c:pt idx="4977">
                  <c:v>24885</c:v>
                </c:pt>
                <c:pt idx="4978">
                  <c:v>24890</c:v>
                </c:pt>
                <c:pt idx="4979">
                  <c:v>24895</c:v>
                </c:pt>
                <c:pt idx="4980">
                  <c:v>24900</c:v>
                </c:pt>
                <c:pt idx="4981">
                  <c:v>24905</c:v>
                </c:pt>
                <c:pt idx="4982">
                  <c:v>24910</c:v>
                </c:pt>
                <c:pt idx="4983">
                  <c:v>24915</c:v>
                </c:pt>
                <c:pt idx="4984">
                  <c:v>24920</c:v>
                </c:pt>
                <c:pt idx="4985">
                  <c:v>24925</c:v>
                </c:pt>
                <c:pt idx="4986">
                  <c:v>24930</c:v>
                </c:pt>
                <c:pt idx="4987">
                  <c:v>24935</c:v>
                </c:pt>
                <c:pt idx="4988">
                  <c:v>24940</c:v>
                </c:pt>
                <c:pt idx="4989">
                  <c:v>24945</c:v>
                </c:pt>
                <c:pt idx="4990">
                  <c:v>24950</c:v>
                </c:pt>
                <c:pt idx="4991">
                  <c:v>24955</c:v>
                </c:pt>
                <c:pt idx="4992">
                  <c:v>24960</c:v>
                </c:pt>
                <c:pt idx="4993">
                  <c:v>24965</c:v>
                </c:pt>
                <c:pt idx="4994">
                  <c:v>24970</c:v>
                </c:pt>
                <c:pt idx="4995">
                  <c:v>24975</c:v>
                </c:pt>
                <c:pt idx="4996">
                  <c:v>24980</c:v>
                </c:pt>
                <c:pt idx="4997">
                  <c:v>24985</c:v>
                </c:pt>
                <c:pt idx="4998">
                  <c:v>24990</c:v>
                </c:pt>
                <c:pt idx="4999">
                  <c:v>24995</c:v>
                </c:pt>
                <c:pt idx="5000">
                  <c:v>25000</c:v>
                </c:pt>
                <c:pt idx="5001">
                  <c:v>25005</c:v>
                </c:pt>
                <c:pt idx="5002">
                  <c:v>25010</c:v>
                </c:pt>
                <c:pt idx="5003">
                  <c:v>25015</c:v>
                </c:pt>
                <c:pt idx="5004">
                  <c:v>25020</c:v>
                </c:pt>
                <c:pt idx="5005">
                  <c:v>25025</c:v>
                </c:pt>
                <c:pt idx="5006">
                  <c:v>25030</c:v>
                </c:pt>
                <c:pt idx="5007">
                  <c:v>25035</c:v>
                </c:pt>
                <c:pt idx="5008">
                  <c:v>25040</c:v>
                </c:pt>
                <c:pt idx="5009">
                  <c:v>25045</c:v>
                </c:pt>
                <c:pt idx="5010">
                  <c:v>25050</c:v>
                </c:pt>
                <c:pt idx="5011">
                  <c:v>25055</c:v>
                </c:pt>
                <c:pt idx="5012">
                  <c:v>25060</c:v>
                </c:pt>
                <c:pt idx="5013">
                  <c:v>25065</c:v>
                </c:pt>
                <c:pt idx="5014">
                  <c:v>25070</c:v>
                </c:pt>
                <c:pt idx="5015">
                  <c:v>25075</c:v>
                </c:pt>
                <c:pt idx="5016">
                  <c:v>25080</c:v>
                </c:pt>
                <c:pt idx="5017">
                  <c:v>25085</c:v>
                </c:pt>
                <c:pt idx="5018">
                  <c:v>25090</c:v>
                </c:pt>
                <c:pt idx="5019">
                  <c:v>25095</c:v>
                </c:pt>
                <c:pt idx="5020">
                  <c:v>25100</c:v>
                </c:pt>
                <c:pt idx="5021">
                  <c:v>25105</c:v>
                </c:pt>
                <c:pt idx="5022">
                  <c:v>25110</c:v>
                </c:pt>
                <c:pt idx="5023">
                  <c:v>25115</c:v>
                </c:pt>
                <c:pt idx="5024">
                  <c:v>25120</c:v>
                </c:pt>
                <c:pt idx="5025">
                  <c:v>25125</c:v>
                </c:pt>
                <c:pt idx="5026">
                  <c:v>25130</c:v>
                </c:pt>
                <c:pt idx="5027">
                  <c:v>25135</c:v>
                </c:pt>
                <c:pt idx="5028">
                  <c:v>25140</c:v>
                </c:pt>
                <c:pt idx="5029">
                  <c:v>25145</c:v>
                </c:pt>
                <c:pt idx="5030">
                  <c:v>25150</c:v>
                </c:pt>
                <c:pt idx="5031">
                  <c:v>25155</c:v>
                </c:pt>
                <c:pt idx="5032">
                  <c:v>25160</c:v>
                </c:pt>
                <c:pt idx="5033">
                  <c:v>25165</c:v>
                </c:pt>
                <c:pt idx="5034">
                  <c:v>25170</c:v>
                </c:pt>
                <c:pt idx="5035">
                  <c:v>25175</c:v>
                </c:pt>
                <c:pt idx="5036">
                  <c:v>25180</c:v>
                </c:pt>
                <c:pt idx="5037">
                  <c:v>25185</c:v>
                </c:pt>
                <c:pt idx="5038">
                  <c:v>25190</c:v>
                </c:pt>
                <c:pt idx="5039">
                  <c:v>25195</c:v>
                </c:pt>
                <c:pt idx="5040">
                  <c:v>25200</c:v>
                </c:pt>
                <c:pt idx="5041">
                  <c:v>25205</c:v>
                </c:pt>
                <c:pt idx="5042">
                  <c:v>25210</c:v>
                </c:pt>
                <c:pt idx="5043">
                  <c:v>25215</c:v>
                </c:pt>
                <c:pt idx="5044">
                  <c:v>25220</c:v>
                </c:pt>
                <c:pt idx="5045">
                  <c:v>25225</c:v>
                </c:pt>
                <c:pt idx="5046">
                  <c:v>25230</c:v>
                </c:pt>
                <c:pt idx="5047">
                  <c:v>25235</c:v>
                </c:pt>
                <c:pt idx="5048">
                  <c:v>25240</c:v>
                </c:pt>
                <c:pt idx="5049">
                  <c:v>25245</c:v>
                </c:pt>
                <c:pt idx="5050">
                  <c:v>25250</c:v>
                </c:pt>
                <c:pt idx="5051">
                  <c:v>25255</c:v>
                </c:pt>
                <c:pt idx="5052">
                  <c:v>25260</c:v>
                </c:pt>
                <c:pt idx="5053">
                  <c:v>25265</c:v>
                </c:pt>
                <c:pt idx="5054">
                  <c:v>25270</c:v>
                </c:pt>
                <c:pt idx="5055">
                  <c:v>25275</c:v>
                </c:pt>
                <c:pt idx="5056">
                  <c:v>25280</c:v>
                </c:pt>
                <c:pt idx="5057">
                  <c:v>25285</c:v>
                </c:pt>
                <c:pt idx="5058">
                  <c:v>25290</c:v>
                </c:pt>
                <c:pt idx="5059">
                  <c:v>25295</c:v>
                </c:pt>
                <c:pt idx="5060">
                  <c:v>25300</c:v>
                </c:pt>
                <c:pt idx="5061">
                  <c:v>25305</c:v>
                </c:pt>
                <c:pt idx="5062">
                  <c:v>25310</c:v>
                </c:pt>
                <c:pt idx="5063">
                  <c:v>25315</c:v>
                </c:pt>
                <c:pt idx="5064">
                  <c:v>25320</c:v>
                </c:pt>
                <c:pt idx="5065">
                  <c:v>25325</c:v>
                </c:pt>
                <c:pt idx="5066">
                  <c:v>25330</c:v>
                </c:pt>
                <c:pt idx="5067">
                  <c:v>25335</c:v>
                </c:pt>
                <c:pt idx="5068">
                  <c:v>25340</c:v>
                </c:pt>
                <c:pt idx="5069">
                  <c:v>25345</c:v>
                </c:pt>
                <c:pt idx="5070">
                  <c:v>25350</c:v>
                </c:pt>
                <c:pt idx="5071">
                  <c:v>25355</c:v>
                </c:pt>
                <c:pt idx="5072">
                  <c:v>25360</c:v>
                </c:pt>
                <c:pt idx="5073">
                  <c:v>25365</c:v>
                </c:pt>
                <c:pt idx="5074">
                  <c:v>25370</c:v>
                </c:pt>
                <c:pt idx="5075">
                  <c:v>25375</c:v>
                </c:pt>
                <c:pt idx="5076">
                  <c:v>25380</c:v>
                </c:pt>
                <c:pt idx="5077">
                  <c:v>25385</c:v>
                </c:pt>
                <c:pt idx="5078">
                  <c:v>25390</c:v>
                </c:pt>
                <c:pt idx="5079">
                  <c:v>25395</c:v>
                </c:pt>
                <c:pt idx="5080">
                  <c:v>25400</c:v>
                </c:pt>
                <c:pt idx="5081">
                  <c:v>25405</c:v>
                </c:pt>
                <c:pt idx="5082">
                  <c:v>25410</c:v>
                </c:pt>
                <c:pt idx="5083">
                  <c:v>25415</c:v>
                </c:pt>
                <c:pt idx="5084">
                  <c:v>25420</c:v>
                </c:pt>
                <c:pt idx="5085">
                  <c:v>25425</c:v>
                </c:pt>
                <c:pt idx="5086">
                  <c:v>25430</c:v>
                </c:pt>
                <c:pt idx="5087">
                  <c:v>25435</c:v>
                </c:pt>
                <c:pt idx="5088">
                  <c:v>25440</c:v>
                </c:pt>
                <c:pt idx="5089">
                  <c:v>25445</c:v>
                </c:pt>
                <c:pt idx="5090">
                  <c:v>25450</c:v>
                </c:pt>
                <c:pt idx="5091">
                  <c:v>25455</c:v>
                </c:pt>
                <c:pt idx="5092">
                  <c:v>25460</c:v>
                </c:pt>
                <c:pt idx="5093">
                  <c:v>25465</c:v>
                </c:pt>
                <c:pt idx="5094">
                  <c:v>25470</c:v>
                </c:pt>
                <c:pt idx="5095">
                  <c:v>25475</c:v>
                </c:pt>
                <c:pt idx="5096">
                  <c:v>25480</c:v>
                </c:pt>
                <c:pt idx="5097">
                  <c:v>25485</c:v>
                </c:pt>
                <c:pt idx="5098">
                  <c:v>25490</c:v>
                </c:pt>
                <c:pt idx="5099">
                  <c:v>25495</c:v>
                </c:pt>
                <c:pt idx="5100">
                  <c:v>25500</c:v>
                </c:pt>
                <c:pt idx="5101">
                  <c:v>25505</c:v>
                </c:pt>
                <c:pt idx="5102">
                  <c:v>25510</c:v>
                </c:pt>
                <c:pt idx="5103">
                  <c:v>25515</c:v>
                </c:pt>
                <c:pt idx="5104">
                  <c:v>25520</c:v>
                </c:pt>
                <c:pt idx="5105">
                  <c:v>25525</c:v>
                </c:pt>
                <c:pt idx="5106">
                  <c:v>25530</c:v>
                </c:pt>
                <c:pt idx="5107">
                  <c:v>25535</c:v>
                </c:pt>
                <c:pt idx="5108">
                  <c:v>25540</c:v>
                </c:pt>
                <c:pt idx="5109">
                  <c:v>25545</c:v>
                </c:pt>
                <c:pt idx="5110">
                  <c:v>25550</c:v>
                </c:pt>
                <c:pt idx="5111">
                  <c:v>25555</c:v>
                </c:pt>
                <c:pt idx="5112">
                  <c:v>25560</c:v>
                </c:pt>
                <c:pt idx="5113">
                  <c:v>25565</c:v>
                </c:pt>
                <c:pt idx="5114">
                  <c:v>25570</c:v>
                </c:pt>
                <c:pt idx="5115">
                  <c:v>25575</c:v>
                </c:pt>
                <c:pt idx="5116">
                  <c:v>25580</c:v>
                </c:pt>
                <c:pt idx="5117">
                  <c:v>25585</c:v>
                </c:pt>
                <c:pt idx="5118">
                  <c:v>25590</c:v>
                </c:pt>
                <c:pt idx="5119">
                  <c:v>25595</c:v>
                </c:pt>
                <c:pt idx="5120">
                  <c:v>25600</c:v>
                </c:pt>
                <c:pt idx="5121">
                  <c:v>25605</c:v>
                </c:pt>
                <c:pt idx="5122">
                  <c:v>25610</c:v>
                </c:pt>
                <c:pt idx="5123">
                  <c:v>25615</c:v>
                </c:pt>
                <c:pt idx="5124">
                  <c:v>25620</c:v>
                </c:pt>
                <c:pt idx="5125">
                  <c:v>25625</c:v>
                </c:pt>
                <c:pt idx="5126">
                  <c:v>25630</c:v>
                </c:pt>
                <c:pt idx="5127">
                  <c:v>25635</c:v>
                </c:pt>
                <c:pt idx="5128">
                  <c:v>25640</c:v>
                </c:pt>
                <c:pt idx="5129">
                  <c:v>25645</c:v>
                </c:pt>
                <c:pt idx="5130">
                  <c:v>25650</c:v>
                </c:pt>
                <c:pt idx="5131">
                  <c:v>25655</c:v>
                </c:pt>
                <c:pt idx="5132">
                  <c:v>25660</c:v>
                </c:pt>
                <c:pt idx="5133">
                  <c:v>25665</c:v>
                </c:pt>
                <c:pt idx="5134">
                  <c:v>25670</c:v>
                </c:pt>
                <c:pt idx="5135">
                  <c:v>25675</c:v>
                </c:pt>
                <c:pt idx="5136">
                  <c:v>25680</c:v>
                </c:pt>
                <c:pt idx="5137">
                  <c:v>25685</c:v>
                </c:pt>
                <c:pt idx="5138">
                  <c:v>25690</c:v>
                </c:pt>
                <c:pt idx="5139">
                  <c:v>25695</c:v>
                </c:pt>
                <c:pt idx="5140">
                  <c:v>25700</c:v>
                </c:pt>
                <c:pt idx="5141">
                  <c:v>25705</c:v>
                </c:pt>
                <c:pt idx="5142">
                  <c:v>25710</c:v>
                </c:pt>
                <c:pt idx="5143">
                  <c:v>25715</c:v>
                </c:pt>
                <c:pt idx="5144">
                  <c:v>25720</c:v>
                </c:pt>
                <c:pt idx="5145">
                  <c:v>25725</c:v>
                </c:pt>
                <c:pt idx="5146">
                  <c:v>25730</c:v>
                </c:pt>
                <c:pt idx="5147">
                  <c:v>25735</c:v>
                </c:pt>
                <c:pt idx="5148">
                  <c:v>25740</c:v>
                </c:pt>
                <c:pt idx="5149">
                  <c:v>25745</c:v>
                </c:pt>
                <c:pt idx="5150">
                  <c:v>25750</c:v>
                </c:pt>
                <c:pt idx="5151">
                  <c:v>25755</c:v>
                </c:pt>
                <c:pt idx="5152">
                  <c:v>25760</c:v>
                </c:pt>
                <c:pt idx="5153">
                  <c:v>25765</c:v>
                </c:pt>
                <c:pt idx="5154">
                  <c:v>25770</c:v>
                </c:pt>
                <c:pt idx="5155">
                  <c:v>25775</c:v>
                </c:pt>
                <c:pt idx="5156">
                  <c:v>25780</c:v>
                </c:pt>
                <c:pt idx="5157">
                  <c:v>25785</c:v>
                </c:pt>
                <c:pt idx="5158">
                  <c:v>25790</c:v>
                </c:pt>
                <c:pt idx="5159">
                  <c:v>25795</c:v>
                </c:pt>
                <c:pt idx="5160">
                  <c:v>25800</c:v>
                </c:pt>
                <c:pt idx="5161">
                  <c:v>25805</c:v>
                </c:pt>
                <c:pt idx="5162">
                  <c:v>25810</c:v>
                </c:pt>
                <c:pt idx="5163">
                  <c:v>25815</c:v>
                </c:pt>
                <c:pt idx="5164">
                  <c:v>25820</c:v>
                </c:pt>
                <c:pt idx="5165">
                  <c:v>25825</c:v>
                </c:pt>
                <c:pt idx="5166">
                  <c:v>25830</c:v>
                </c:pt>
                <c:pt idx="5167">
                  <c:v>25835</c:v>
                </c:pt>
                <c:pt idx="5168">
                  <c:v>25840</c:v>
                </c:pt>
                <c:pt idx="5169">
                  <c:v>25845</c:v>
                </c:pt>
                <c:pt idx="5170">
                  <c:v>25850</c:v>
                </c:pt>
                <c:pt idx="5171">
                  <c:v>25855</c:v>
                </c:pt>
                <c:pt idx="5172">
                  <c:v>25860</c:v>
                </c:pt>
                <c:pt idx="5173">
                  <c:v>25865</c:v>
                </c:pt>
                <c:pt idx="5174">
                  <c:v>25870</c:v>
                </c:pt>
                <c:pt idx="5175">
                  <c:v>25875</c:v>
                </c:pt>
                <c:pt idx="5176">
                  <c:v>25880</c:v>
                </c:pt>
                <c:pt idx="5177">
                  <c:v>25885</c:v>
                </c:pt>
                <c:pt idx="5178">
                  <c:v>25890</c:v>
                </c:pt>
                <c:pt idx="5179">
                  <c:v>25895</c:v>
                </c:pt>
                <c:pt idx="5180">
                  <c:v>25900</c:v>
                </c:pt>
                <c:pt idx="5181">
                  <c:v>25905</c:v>
                </c:pt>
                <c:pt idx="5182">
                  <c:v>25910</c:v>
                </c:pt>
                <c:pt idx="5183">
                  <c:v>25915</c:v>
                </c:pt>
                <c:pt idx="5184">
                  <c:v>25920</c:v>
                </c:pt>
                <c:pt idx="5185">
                  <c:v>25925</c:v>
                </c:pt>
                <c:pt idx="5186">
                  <c:v>25930</c:v>
                </c:pt>
                <c:pt idx="5187">
                  <c:v>25935</c:v>
                </c:pt>
                <c:pt idx="5188">
                  <c:v>25940</c:v>
                </c:pt>
                <c:pt idx="5189">
                  <c:v>25945</c:v>
                </c:pt>
                <c:pt idx="5190">
                  <c:v>25950</c:v>
                </c:pt>
                <c:pt idx="5191">
                  <c:v>25955</c:v>
                </c:pt>
                <c:pt idx="5192">
                  <c:v>25960</c:v>
                </c:pt>
                <c:pt idx="5193">
                  <c:v>25965</c:v>
                </c:pt>
                <c:pt idx="5194">
                  <c:v>25970</c:v>
                </c:pt>
                <c:pt idx="5195">
                  <c:v>25975</c:v>
                </c:pt>
                <c:pt idx="5196">
                  <c:v>25980</c:v>
                </c:pt>
                <c:pt idx="5197">
                  <c:v>25985</c:v>
                </c:pt>
                <c:pt idx="5198">
                  <c:v>25990</c:v>
                </c:pt>
                <c:pt idx="5199">
                  <c:v>25995</c:v>
                </c:pt>
                <c:pt idx="5200">
                  <c:v>26000</c:v>
                </c:pt>
                <c:pt idx="5201">
                  <c:v>26005</c:v>
                </c:pt>
                <c:pt idx="5202">
                  <c:v>26010</c:v>
                </c:pt>
                <c:pt idx="5203">
                  <c:v>26015</c:v>
                </c:pt>
                <c:pt idx="5204">
                  <c:v>26020</c:v>
                </c:pt>
                <c:pt idx="5205">
                  <c:v>26025</c:v>
                </c:pt>
                <c:pt idx="5206">
                  <c:v>26030</c:v>
                </c:pt>
                <c:pt idx="5207">
                  <c:v>26035</c:v>
                </c:pt>
                <c:pt idx="5208">
                  <c:v>26040</c:v>
                </c:pt>
                <c:pt idx="5209">
                  <c:v>26045</c:v>
                </c:pt>
                <c:pt idx="5210">
                  <c:v>26050</c:v>
                </c:pt>
                <c:pt idx="5211">
                  <c:v>26055</c:v>
                </c:pt>
                <c:pt idx="5212">
                  <c:v>26060</c:v>
                </c:pt>
                <c:pt idx="5213">
                  <c:v>26065</c:v>
                </c:pt>
                <c:pt idx="5214">
                  <c:v>26070</c:v>
                </c:pt>
                <c:pt idx="5215">
                  <c:v>26075</c:v>
                </c:pt>
                <c:pt idx="5216">
                  <c:v>26080</c:v>
                </c:pt>
                <c:pt idx="5217">
                  <c:v>26085</c:v>
                </c:pt>
                <c:pt idx="5218">
                  <c:v>26090</c:v>
                </c:pt>
                <c:pt idx="5219">
                  <c:v>26095</c:v>
                </c:pt>
                <c:pt idx="5220">
                  <c:v>26100</c:v>
                </c:pt>
                <c:pt idx="5221">
                  <c:v>26105</c:v>
                </c:pt>
                <c:pt idx="5222">
                  <c:v>26110</c:v>
                </c:pt>
                <c:pt idx="5223">
                  <c:v>26115</c:v>
                </c:pt>
                <c:pt idx="5224">
                  <c:v>26120</c:v>
                </c:pt>
                <c:pt idx="5225">
                  <c:v>26125</c:v>
                </c:pt>
                <c:pt idx="5226">
                  <c:v>26130</c:v>
                </c:pt>
                <c:pt idx="5227">
                  <c:v>26135</c:v>
                </c:pt>
                <c:pt idx="5228">
                  <c:v>26140</c:v>
                </c:pt>
                <c:pt idx="5229">
                  <c:v>26145</c:v>
                </c:pt>
                <c:pt idx="5230">
                  <c:v>26150</c:v>
                </c:pt>
                <c:pt idx="5231">
                  <c:v>26155</c:v>
                </c:pt>
                <c:pt idx="5232">
                  <c:v>26160</c:v>
                </c:pt>
                <c:pt idx="5233">
                  <c:v>26165</c:v>
                </c:pt>
                <c:pt idx="5234">
                  <c:v>26170</c:v>
                </c:pt>
                <c:pt idx="5235">
                  <c:v>26175</c:v>
                </c:pt>
                <c:pt idx="5236">
                  <c:v>26180</c:v>
                </c:pt>
                <c:pt idx="5237">
                  <c:v>26185</c:v>
                </c:pt>
                <c:pt idx="5238">
                  <c:v>26190</c:v>
                </c:pt>
                <c:pt idx="5239">
                  <c:v>26195</c:v>
                </c:pt>
                <c:pt idx="5240">
                  <c:v>26200</c:v>
                </c:pt>
                <c:pt idx="5241">
                  <c:v>26205</c:v>
                </c:pt>
                <c:pt idx="5242">
                  <c:v>26210</c:v>
                </c:pt>
                <c:pt idx="5243">
                  <c:v>26215</c:v>
                </c:pt>
                <c:pt idx="5244">
                  <c:v>26220</c:v>
                </c:pt>
                <c:pt idx="5245">
                  <c:v>26225</c:v>
                </c:pt>
                <c:pt idx="5246">
                  <c:v>26230</c:v>
                </c:pt>
                <c:pt idx="5247">
                  <c:v>26235</c:v>
                </c:pt>
                <c:pt idx="5248">
                  <c:v>26240</c:v>
                </c:pt>
                <c:pt idx="5249">
                  <c:v>26245</c:v>
                </c:pt>
                <c:pt idx="5250">
                  <c:v>26250</c:v>
                </c:pt>
                <c:pt idx="5251">
                  <c:v>26255</c:v>
                </c:pt>
                <c:pt idx="5252">
                  <c:v>26260</c:v>
                </c:pt>
                <c:pt idx="5253">
                  <c:v>26265</c:v>
                </c:pt>
                <c:pt idx="5254">
                  <c:v>26270</c:v>
                </c:pt>
                <c:pt idx="5255">
                  <c:v>26275</c:v>
                </c:pt>
                <c:pt idx="5256">
                  <c:v>26280</c:v>
                </c:pt>
                <c:pt idx="5257">
                  <c:v>26285</c:v>
                </c:pt>
                <c:pt idx="5258">
                  <c:v>26290</c:v>
                </c:pt>
                <c:pt idx="5259">
                  <c:v>26295</c:v>
                </c:pt>
                <c:pt idx="5260">
                  <c:v>26300</c:v>
                </c:pt>
                <c:pt idx="5261">
                  <c:v>26305</c:v>
                </c:pt>
                <c:pt idx="5262">
                  <c:v>26310</c:v>
                </c:pt>
                <c:pt idx="5263">
                  <c:v>26315</c:v>
                </c:pt>
                <c:pt idx="5264">
                  <c:v>26320</c:v>
                </c:pt>
                <c:pt idx="5265">
                  <c:v>26325</c:v>
                </c:pt>
                <c:pt idx="5266">
                  <c:v>26330</c:v>
                </c:pt>
                <c:pt idx="5267">
                  <c:v>26335</c:v>
                </c:pt>
                <c:pt idx="5268">
                  <c:v>26340</c:v>
                </c:pt>
                <c:pt idx="5269">
                  <c:v>26345</c:v>
                </c:pt>
                <c:pt idx="5270">
                  <c:v>26350</c:v>
                </c:pt>
                <c:pt idx="5271">
                  <c:v>26355</c:v>
                </c:pt>
                <c:pt idx="5272">
                  <c:v>26360</c:v>
                </c:pt>
                <c:pt idx="5273">
                  <c:v>26365</c:v>
                </c:pt>
                <c:pt idx="5274">
                  <c:v>26370</c:v>
                </c:pt>
                <c:pt idx="5275">
                  <c:v>26375</c:v>
                </c:pt>
                <c:pt idx="5276">
                  <c:v>26380</c:v>
                </c:pt>
                <c:pt idx="5277">
                  <c:v>26385</c:v>
                </c:pt>
                <c:pt idx="5278">
                  <c:v>26390</c:v>
                </c:pt>
                <c:pt idx="5279">
                  <c:v>26395</c:v>
                </c:pt>
                <c:pt idx="5280">
                  <c:v>26400</c:v>
                </c:pt>
                <c:pt idx="5281">
                  <c:v>26405</c:v>
                </c:pt>
                <c:pt idx="5282">
                  <c:v>26410</c:v>
                </c:pt>
                <c:pt idx="5283">
                  <c:v>26415</c:v>
                </c:pt>
                <c:pt idx="5284">
                  <c:v>26420</c:v>
                </c:pt>
                <c:pt idx="5285">
                  <c:v>26425</c:v>
                </c:pt>
                <c:pt idx="5286">
                  <c:v>26430</c:v>
                </c:pt>
                <c:pt idx="5287">
                  <c:v>26435</c:v>
                </c:pt>
                <c:pt idx="5288">
                  <c:v>26440</c:v>
                </c:pt>
                <c:pt idx="5289">
                  <c:v>26445</c:v>
                </c:pt>
                <c:pt idx="5290">
                  <c:v>26450</c:v>
                </c:pt>
                <c:pt idx="5291">
                  <c:v>26455</c:v>
                </c:pt>
                <c:pt idx="5292">
                  <c:v>26460</c:v>
                </c:pt>
                <c:pt idx="5293">
                  <c:v>26465</c:v>
                </c:pt>
                <c:pt idx="5294">
                  <c:v>26470</c:v>
                </c:pt>
                <c:pt idx="5295">
                  <c:v>26475</c:v>
                </c:pt>
                <c:pt idx="5296">
                  <c:v>26480</c:v>
                </c:pt>
                <c:pt idx="5297">
                  <c:v>26485</c:v>
                </c:pt>
                <c:pt idx="5298">
                  <c:v>26490</c:v>
                </c:pt>
                <c:pt idx="5299">
                  <c:v>26495</c:v>
                </c:pt>
                <c:pt idx="5300">
                  <c:v>26500</c:v>
                </c:pt>
                <c:pt idx="5301">
                  <c:v>26505</c:v>
                </c:pt>
                <c:pt idx="5302">
                  <c:v>26510</c:v>
                </c:pt>
                <c:pt idx="5303">
                  <c:v>26515</c:v>
                </c:pt>
                <c:pt idx="5304">
                  <c:v>26520</c:v>
                </c:pt>
                <c:pt idx="5305">
                  <c:v>26525</c:v>
                </c:pt>
                <c:pt idx="5306">
                  <c:v>26530</c:v>
                </c:pt>
                <c:pt idx="5307">
                  <c:v>26535</c:v>
                </c:pt>
                <c:pt idx="5308">
                  <c:v>26540</c:v>
                </c:pt>
                <c:pt idx="5309">
                  <c:v>26545</c:v>
                </c:pt>
                <c:pt idx="5310">
                  <c:v>26550</c:v>
                </c:pt>
                <c:pt idx="5311">
                  <c:v>26555</c:v>
                </c:pt>
                <c:pt idx="5312">
                  <c:v>26560</c:v>
                </c:pt>
                <c:pt idx="5313">
                  <c:v>26565</c:v>
                </c:pt>
                <c:pt idx="5314">
                  <c:v>26570</c:v>
                </c:pt>
                <c:pt idx="5315">
                  <c:v>26575</c:v>
                </c:pt>
                <c:pt idx="5316">
                  <c:v>26580</c:v>
                </c:pt>
                <c:pt idx="5317">
                  <c:v>26585</c:v>
                </c:pt>
                <c:pt idx="5318">
                  <c:v>26590</c:v>
                </c:pt>
                <c:pt idx="5319">
                  <c:v>26595</c:v>
                </c:pt>
                <c:pt idx="5320">
                  <c:v>26600</c:v>
                </c:pt>
                <c:pt idx="5321">
                  <c:v>26605</c:v>
                </c:pt>
                <c:pt idx="5322">
                  <c:v>26610</c:v>
                </c:pt>
                <c:pt idx="5323">
                  <c:v>26615</c:v>
                </c:pt>
                <c:pt idx="5324">
                  <c:v>26620</c:v>
                </c:pt>
                <c:pt idx="5325">
                  <c:v>26625</c:v>
                </c:pt>
                <c:pt idx="5326">
                  <c:v>26630</c:v>
                </c:pt>
                <c:pt idx="5327">
                  <c:v>26635</c:v>
                </c:pt>
                <c:pt idx="5328">
                  <c:v>26640</c:v>
                </c:pt>
                <c:pt idx="5329">
                  <c:v>26645</c:v>
                </c:pt>
                <c:pt idx="5330">
                  <c:v>26650</c:v>
                </c:pt>
                <c:pt idx="5331">
                  <c:v>26655</c:v>
                </c:pt>
                <c:pt idx="5332">
                  <c:v>26660</c:v>
                </c:pt>
                <c:pt idx="5333">
                  <c:v>26665</c:v>
                </c:pt>
                <c:pt idx="5334">
                  <c:v>26670</c:v>
                </c:pt>
                <c:pt idx="5335">
                  <c:v>26675</c:v>
                </c:pt>
                <c:pt idx="5336">
                  <c:v>26680</c:v>
                </c:pt>
                <c:pt idx="5337">
                  <c:v>26685</c:v>
                </c:pt>
                <c:pt idx="5338">
                  <c:v>26690</c:v>
                </c:pt>
                <c:pt idx="5339">
                  <c:v>26695</c:v>
                </c:pt>
                <c:pt idx="5340">
                  <c:v>26700</c:v>
                </c:pt>
                <c:pt idx="5341">
                  <c:v>26705</c:v>
                </c:pt>
                <c:pt idx="5342">
                  <c:v>26710</c:v>
                </c:pt>
                <c:pt idx="5343">
                  <c:v>26715</c:v>
                </c:pt>
                <c:pt idx="5344">
                  <c:v>26720</c:v>
                </c:pt>
                <c:pt idx="5345">
                  <c:v>26725</c:v>
                </c:pt>
                <c:pt idx="5346">
                  <c:v>26730</c:v>
                </c:pt>
                <c:pt idx="5347">
                  <c:v>26735</c:v>
                </c:pt>
                <c:pt idx="5348">
                  <c:v>26740</c:v>
                </c:pt>
                <c:pt idx="5349">
                  <c:v>26745</c:v>
                </c:pt>
                <c:pt idx="5350">
                  <c:v>26750</c:v>
                </c:pt>
                <c:pt idx="5351">
                  <c:v>26755</c:v>
                </c:pt>
                <c:pt idx="5352">
                  <c:v>26760</c:v>
                </c:pt>
                <c:pt idx="5353">
                  <c:v>26765</c:v>
                </c:pt>
                <c:pt idx="5354">
                  <c:v>26770</c:v>
                </c:pt>
                <c:pt idx="5355">
                  <c:v>26775</c:v>
                </c:pt>
                <c:pt idx="5356">
                  <c:v>26780</c:v>
                </c:pt>
                <c:pt idx="5357">
                  <c:v>26785</c:v>
                </c:pt>
                <c:pt idx="5358">
                  <c:v>26790</c:v>
                </c:pt>
                <c:pt idx="5359">
                  <c:v>26795</c:v>
                </c:pt>
                <c:pt idx="5360">
                  <c:v>26800</c:v>
                </c:pt>
                <c:pt idx="5361">
                  <c:v>26805</c:v>
                </c:pt>
                <c:pt idx="5362">
                  <c:v>26810</c:v>
                </c:pt>
                <c:pt idx="5363">
                  <c:v>26815</c:v>
                </c:pt>
                <c:pt idx="5364">
                  <c:v>26820</c:v>
                </c:pt>
                <c:pt idx="5365">
                  <c:v>26825</c:v>
                </c:pt>
                <c:pt idx="5366">
                  <c:v>26830</c:v>
                </c:pt>
                <c:pt idx="5367">
                  <c:v>26835</c:v>
                </c:pt>
                <c:pt idx="5368">
                  <c:v>26840</c:v>
                </c:pt>
                <c:pt idx="5369">
                  <c:v>26845</c:v>
                </c:pt>
                <c:pt idx="5370">
                  <c:v>26850</c:v>
                </c:pt>
                <c:pt idx="5371">
                  <c:v>26855</c:v>
                </c:pt>
                <c:pt idx="5372">
                  <c:v>26860</c:v>
                </c:pt>
                <c:pt idx="5373">
                  <c:v>26865</c:v>
                </c:pt>
                <c:pt idx="5374">
                  <c:v>26870</c:v>
                </c:pt>
                <c:pt idx="5375">
                  <c:v>26875</c:v>
                </c:pt>
                <c:pt idx="5376">
                  <c:v>26880</c:v>
                </c:pt>
                <c:pt idx="5377">
                  <c:v>26885</c:v>
                </c:pt>
                <c:pt idx="5378">
                  <c:v>26890</c:v>
                </c:pt>
                <c:pt idx="5379">
                  <c:v>26895</c:v>
                </c:pt>
                <c:pt idx="5380">
                  <c:v>26900</c:v>
                </c:pt>
                <c:pt idx="5381">
                  <c:v>26905</c:v>
                </c:pt>
                <c:pt idx="5382">
                  <c:v>26910</c:v>
                </c:pt>
                <c:pt idx="5383">
                  <c:v>26915</c:v>
                </c:pt>
                <c:pt idx="5384">
                  <c:v>26920</c:v>
                </c:pt>
                <c:pt idx="5385">
                  <c:v>26925</c:v>
                </c:pt>
                <c:pt idx="5386">
                  <c:v>26930</c:v>
                </c:pt>
                <c:pt idx="5387">
                  <c:v>26935</c:v>
                </c:pt>
                <c:pt idx="5388">
                  <c:v>26940</c:v>
                </c:pt>
                <c:pt idx="5389">
                  <c:v>26945</c:v>
                </c:pt>
                <c:pt idx="5390">
                  <c:v>26950</c:v>
                </c:pt>
                <c:pt idx="5391">
                  <c:v>26955</c:v>
                </c:pt>
                <c:pt idx="5392">
                  <c:v>26960</c:v>
                </c:pt>
                <c:pt idx="5393">
                  <c:v>26965</c:v>
                </c:pt>
                <c:pt idx="5394">
                  <c:v>26970</c:v>
                </c:pt>
                <c:pt idx="5395">
                  <c:v>26975</c:v>
                </c:pt>
                <c:pt idx="5396">
                  <c:v>26980</c:v>
                </c:pt>
                <c:pt idx="5397">
                  <c:v>26985</c:v>
                </c:pt>
                <c:pt idx="5398">
                  <c:v>26990</c:v>
                </c:pt>
                <c:pt idx="5399">
                  <c:v>26995</c:v>
                </c:pt>
                <c:pt idx="5400">
                  <c:v>27000</c:v>
                </c:pt>
                <c:pt idx="5401">
                  <c:v>27005</c:v>
                </c:pt>
                <c:pt idx="5402">
                  <c:v>27010</c:v>
                </c:pt>
                <c:pt idx="5403">
                  <c:v>27015</c:v>
                </c:pt>
                <c:pt idx="5404">
                  <c:v>27020</c:v>
                </c:pt>
                <c:pt idx="5405">
                  <c:v>27025</c:v>
                </c:pt>
                <c:pt idx="5406">
                  <c:v>27030</c:v>
                </c:pt>
                <c:pt idx="5407">
                  <c:v>27035</c:v>
                </c:pt>
                <c:pt idx="5408">
                  <c:v>27040</c:v>
                </c:pt>
                <c:pt idx="5409">
                  <c:v>27045</c:v>
                </c:pt>
                <c:pt idx="5410">
                  <c:v>27050</c:v>
                </c:pt>
                <c:pt idx="5411">
                  <c:v>27055</c:v>
                </c:pt>
                <c:pt idx="5412">
                  <c:v>27060</c:v>
                </c:pt>
                <c:pt idx="5413">
                  <c:v>27065</c:v>
                </c:pt>
                <c:pt idx="5414">
                  <c:v>27070</c:v>
                </c:pt>
                <c:pt idx="5415">
                  <c:v>27075</c:v>
                </c:pt>
                <c:pt idx="5416">
                  <c:v>27080</c:v>
                </c:pt>
                <c:pt idx="5417">
                  <c:v>27085</c:v>
                </c:pt>
                <c:pt idx="5418">
                  <c:v>27090</c:v>
                </c:pt>
                <c:pt idx="5419">
                  <c:v>27095</c:v>
                </c:pt>
                <c:pt idx="5420">
                  <c:v>27100</c:v>
                </c:pt>
                <c:pt idx="5421">
                  <c:v>27105</c:v>
                </c:pt>
                <c:pt idx="5422">
                  <c:v>27110</c:v>
                </c:pt>
                <c:pt idx="5423">
                  <c:v>27115</c:v>
                </c:pt>
                <c:pt idx="5424">
                  <c:v>27120</c:v>
                </c:pt>
                <c:pt idx="5425">
                  <c:v>27125</c:v>
                </c:pt>
                <c:pt idx="5426">
                  <c:v>27130</c:v>
                </c:pt>
                <c:pt idx="5427">
                  <c:v>27135</c:v>
                </c:pt>
                <c:pt idx="5428">
                  <c:v>27140</c:v>
                </c:pt>
                <c:pt idx="5429">
                  <c:v>27145</c:v>
                </c:pt>
                <c:pt idx="5430">
                  <c:v>27150</c:v>
                </c:pt>
                <c:pt idx="5431">
                  <c:v>27155</c:v>
                </c:pt>
                <c:pt idx="5432">
                  <c:v>27160</c:v>
                </c:pt>
                <c:pt idx="5433">
                  <c:v>27165</c:v>
                </c:pt>
                <c:pt idx="5434">
                  <c:v>27170</c:v>
                </c:pt>
                <c:pt idx="5435">
                  <c:v>27175</c:v>
                </c:pt>
                <c:pt idx="5436">
                  <c:v>27180</c:v>
                </c:pt>
                <c:pt idx="5437">
                  <c:v>27185</c:v>
                </c:pt>
                <c:pt idx="5438">
                  <c:v>27190</c:v>
                </c:pt>
                <c:pt idx="5439">
                  <c:v>27195</c:v>
                </c:pt>
                <c:pt idx="5440">
                  <c:v>27200</c:v>
                </c:pt>
                <c:pt idx="5441">
                  <c:v>27205</c:v>
                </c:pt>
                <c:pt idx="5442">
                  <c:v>27210</c:v>
                </c:pt>
                <c:pt idx="5443">
                  <c:v>27215</c:v>
                </c:pt>
                <c:pt idx="5444">
                  <c:v>27220</c:v>
                </c:pt>
                <c:pt idx="5445">
                  <c:v>27225</c:v>
                </c:pt>
                <c:pt idx="5446">
                  <c:v>27230</c:v>
                </c:pt>
                <c:pt idx="5447">
                  <c:v>27235</c:v>
                </c:pt>
                <c:pt idx="5448">
                  <c:v>27240</c:v>
                </c:pt>
                <c:pt idx="5449">
                  <c:v>27245</c:v>
                </c:pt>
                <c:pt idx="5450">
                  <c:v>27250</c:v>
                </c:pt>
                <c:pt idx="5451">
                  <c:v>27255</c:v>
                </c:pt>
                <c:pt idx="5452">
                  <c:v>27260</c:v>
                </c:pt>
                <c:pt idx="5453">
                  <c:v>27265</c:v>
                </c:pt>
                <c:pt idx="5454">
                  <c:v>27270</c:v>
                </c:pt>
                <c:pt idx="5455">
                  <c:v>27275</c:v>
                </c:pt>
                <c:pt idx="5456">
                  <c:v>27280</c:v>
                </c:pt>
                <c:pt idx="5457">
                  <c:v>27285</c:v>
                </c:pt>
                <c:pt idx="5458">
                  <c:v>27290</c:v>
                </c:pt>
                <c:pt idx="5459">
                  <c:v>27295</c:v>
                </c:pt>
                <c:pt idx="5460">
                  <c:v>27300</c:v>
                </c:pt>
                <c:pt idx="5461">
                  <c:v>27305</c:v>
                </c:pt>
                <c:pt idx="5462">
                  <c:v>27310</c:v>
                </c:pt>
                <c:pt idx="5463">
                  <c:v>27315</c:v>
                </c:pt>
                <c:pt idx="5464">
                  <c:v>27320</c:v>
                </c:pt>
                <c:pt idx="5465">
                  <c:v>27325</c:v>
                </c:pt>
                <c:pt idx="5466">
                  <c:v>27330</c:v>
                </c:pt>
                <c:pt idx="5467">
                  <c:v>27335</c:v>
                </c:pt>
                <c:pt idx="5468">
                  <c:v>27340</c:v>
                </c:pt>
                <c:pt idx="5469">
                  <c:v>27345</c:v>
                </c:pt>
                <c:pt idx="5470">
                  <c:v>27350</c:v>
                </c:pt>
                <c:pt idx="5471">
                  <c:v>27355</c:v>
                </c:pt>
                <c:pt idx="5472">
                  <c:v>27360</c:v>
                </c:pt>
                <c:pt idx="5473">
                  <c:v>27365</c:v>
                </c:pt>
                <c:pt idx="5474">
                  <c:v>27370</c:v>
                </c:pt>
                <c:pt idx="5475">
                  <c:v>27375</c:v>
                </c:pt>
                <c:pt idx="5476">
                  <c:v>27380</c:v>
                </c:pt>
                <c:pt idx="5477">
                  <c:v>27385</c:v>
                </c:pt>
                <c:pt idx="5478">
                  <c:v>27390</c:v>
                </c:pt>
                <c:pt idx="5479">
                  <c:v>27395</c:v>
                </c:pt>
                <c:pt idx="5480">
                  <c:v>27400</c:v>
                </c:pt>
                <c:pt idx="5481">
                  <c:v>27405</c:v>
                </c:pt>
                <c:pt idx="5482">
                  <c:v>27410</c:v>
                </c:pt>
                <c:pt idx="5483">
                  <c:v>27415</c:v>
                </c:pt>
                <c:pt idx="5484">
                  <c:v>27420</c:v>
                </c:pt>
                <c:pt idx="5485">
                  <c:v>27425</c:v>
                </c:pt>
                <c:pt idx="5486">
                  <c:v>27430</c:v>
                </c:pt>
                <c:pt idx="5487">
                  <c:v>27435</c:v>
                </c:pt>
                <c:pt idx="5488">
                  <c:v>27440</c:v>
                </c:pt>
                <c:pt idx="5489">
                  <c:v>27445</c:v>
                </c:pt>
                <c:pt idx="5490">
                  <c:v>27450</c:v>
                </c:pt>
                <c:pt idx="5491">
                  <c:v>27455</c:v>
                </c:pt>
                <c:pt idx="5492">
                  <c:v>27460</c:v>
                </c:pt>
                <c:pt idx="5493">
                  <c:v>27465</c:v>
                </c:pt>
                <c:pt idx="5494">
                  <c:v>27470</c:v>
                </c:pt>
                <c:pt idx="5495">
                  <c:v>27475</c:v>
                </c:pt>
                <c:pt idx="5496">
                  <c:v>27480</c:v>
                </c:pt>
                <c:pt idx="5497">
                  <c:v>27485</c:v>
                </c:pt>
                <c:pt idx="5498">
                  <c:v>27490</c:v>
                </c:pt>
                <c:pt idx="5499">
                  <c:v>27495</c:v>
                </c:pt>
                <c:pt idx="5500">
                  <c:v>27500</c:v>
                </c:pt>
                <c:pt idx="5501">
                  <c:v>27505</c:v>
                </c:pt>
                <c:pt idx="5502">
                  <c:v>27510</c:v>
                </c:pt>
                <c:pt idx="5503">
                  <c:v>27515</c:v>
                </c:pt>
                <c:pt idx="5504">
                  <c:v>27520</c:v>
                </c:pt>
                <c:pt idx="5505">
                  <c:v>27525</c:v>
                </c:pt>
                <c:pt idx="5506">
                  <c:v>27530</c:v>
                </c:pt>
                <c:pt idx="5507">
                  <c:v>27535</c:v>
                </c:pt>
                <c:pt idx="5508">
                  <c:v>27540</c:v>
                </c:pt>
                <c:pt idx="5509">
                  <c:v>27545</c:v>
                </c:pt>
                <c:pt idx="5510">
                  <c:v>27550</c:v>
                </c:pt>
                <c:pt idx="5511">
                  <c:v>27555</c:v>
                </c:pt>
                <c:pt idx="5512">
                  <c:v>27560</c:v>
                </c:pt>
                <c:pt idx="5513">
                  <c:v>27565</c:v>
                </c:pt>
                <c:pt idx="5514">
                  <c:v>27570</c:v>
                </c:pt>
                <c:pt idx="5515">
                  <c:v>27575</c:v>
                </c:pt>
                <c:pt idx="5516">
                  <c:v>27580</c:v>
                </c:pt>
                <c:pt idx="5517">
                  <c:v>27585</c:v>
                </c:pt>
                <c:pt idx="5518">
                  <c:v>27590</c:v>
                </c:pt>
                <c:pt idx="5519">
                  <c:v>27595</c:v>
                </c:pt>
                <c:pt idx="5520">
                  <c:v>27600</c:v>
                </c:pt>
                <c:pt idx="5521">
                  <c:v>27605</c:v>
                </c:pt>
                <c:pt idx="5522">
                  <c:v>27610</c:v>
                </c:pt>
                <c:pt idx="5523">
                  <c:v>27615</c:v>
                </c:pt>
                <c:pt idx="5524">
                  <c:v>27620</c:v>
                </c:pt>
                <c:pt idx="5525">
                  <c:v>27625</c:v>
                </c:pt>
                <c:pt idx="5526">
                  <c:v>27630</c:v>
                </c:pt>
                <c:pt idx="5527">
                  <c:v>27635</c:v>
                </c:pt>
                <c:pt idx="5528">
                  <c:v>27640</c:v>
                </c:pt>
                <c:pt idx="5529">
                  <c:v>27645</c:v>
                </c:pt>
                <c:pt idx="5530">
                  <c:v>27650</c:v>
                </c:pt>
                <c:pt idx="5531">
                  <c:v>27655</c:v>
                </c:pt>
                <c:pt idx="5532">
                  <c:v>27660</c:v>
                </c:pt>
                <c:pt idx="5533">
                  <c:v>27665</c:v>
                </c:pt>
                <c:pt idx="5534">
                  <c:v>27670</c:v>
                </c:pt>
                <c:pt idx="5535">
                  <c:v>27675</c:v>
                </c:pt>
                <c:pt idx="5536">
                  <c:v>27680</c:v>
                </c:pt>
                <c:pt idx="5537">
                  <c:v>27685</c:v>
                </c:pt>
                <c:pt idx="5538">
                  <c:v>27690</c:v>
                </c:pt>
                <c:pt idx="5539">
                  <c:v>27695</c:v>
                </c:pt>
                <c:pt idx="5540">
                  <c:v>27700</c:v>
                </c:pt>
                <c:pt idx="5541">
                  <c:v>27705</c:v>
                </c:pt>
                <c:pt idx="5542">
                  <c:v>27710</c:v>
                </c:pt>
                <c:pt idx="5543">
                  <c:v>27715</c:v>
                </c:pt>
                <c:pt idx="5544">
                  <c:v>27720</c:v>
                </c:pt>
                <c:pt idx="5545">
                  <c:v>27725</c:v>
                </c:pt>
                <c:pt idx="5546">
                  <c:v>27730</c:v>
                </c:pt>
                <c:pt idx="5547">
                  <c:v>27735</c:v>
                </c:pt>
                <c:pt idx="5548">
                  <c:v>27740</c:v>
                </c:pt>
                <c:pt idx="5549">
                  <c:v>27745</c:v>
                </c:pt>
                <c:pt idx="5550">
                  <c:v>27750</c:v>
                </c:pt>
                <c:pt idx="5551">
                  <c:v>27755</c:v>
                </c:pt>
                <c:pt idx="5552">
                  <c:v>27760</c:v>
                </c:pt>
                <c:pt idx="5553">
                  <c:v>27765</c:v>
                </c:pt>
                <c:pt idx="5554">
                  <c:v>27770</c:v>
                </c:pt>
                <c:pt idx="5555">
                  <c:v>27775</c:v>
                </c:pt>
                <c:pt idx="5556">
                  <c:v>27780</c:v>
                </c:pt>
                <c:pt idx="5557">
                  <c:v>27785</c:v>
                </c:pt>
                <c:pt idx="5558">
                  <c:v>27790</c:v>
                </c:pt>
                <c:pt idx="5559">
                  <c:v>27795</c:v>
                </c:pt>
                <c:pt idx="5560">
                  <c:v>27800</c:v>
                </c:pt>
                <c:pt idx="5561">
                  <c:v>27805</c:v>
                </c:pt>
                <c:pt idx="5562">
                  <c:v>27810</c:v>
                </c:pt>
                <c:pt idx="5563">
                  <c:v>27815</c:v>
                </c:pt>
                <c:pt idx="5564">
                  <c:v>27820</c:v>
                </c:pt>
                <c:pt idx="5565">
                  <c:v>27825</c:v>
                </c:pt>
                <c:pt idx="5566">
                  <c:v>27830</c:v>
                </c:pt>
                <c:pt idx="5567">
                  <c:v>27835</c:v>
                </c:pt>
                <c:pt idx="5568">
                  <c:v>27840</c:v>
                </c:pt>
                <c:pt idx="5569">
                  <c:v>27845</c:v>
                </c:pt>
                <c:pt idx="5570">
                  <c:v>27850</c:v>
                </c:pt>
                <c:pt idx="5571">
                  <c:v>27855</c:v>
                </c:pt>
                <c:pt idx="5572">
                  <c:v>27860</c:v>
                </c:pt>
                <c:pt idx="5573">
                  <c:v>27865</c:v>
                </c:pt>
                <c:pt idx="5574">
                  <c:v>27870</c:v>
                </c:pt>
                <c:pt idx="5575">
                  <c:v>27875</c:v>
                </c:pt>
                <c:pt idx="5576">
                  <c:v>27880</c:v>
                </c:pt>
                <c:pt idx="5577">
                  <c:v>27885</c:v>
                </c:pt>
                <c:pt idx="5578">
                  <c:v>27890</c:v>
                </c:pt>
                <c:pt idx="5579">
                  <c:v>27895</c:v>
                </c:pt>
                <c:pt idx="5580">
                  <c:v>27900</c:v>
                </c:pt>
                <c:pt idx="5581">
                  <c:v>27905</c:v>
                </c:pt>
                <c:pt idx="5582">
                  <c:v>27910</c:v>
                </c:pt>
                <c:pt idx="5583">
                  <c:v>27915</c:v>
                </c:pt>
                <c:pt idx="5584">
                  <c:v>27920</c:v>
                </c:pt>
                <c:pt idx="5585">
                  <c:v>27925</c:v>
                </c:pt>
                <c:pt idx="5586">
                  <c:v>27930</c:v>
                </c:pt>
                <c:pt idx="5587">
                  <c:v>27935</c:v>
                </c:pt>
                <c:pt idx="5588">
                  <c:v>27940</c:v>
                </c:pt>
                <c:pt idx="5589">
                  <c:v>27945</c:v>
                </c:pt>
                <c:pt idx="5590">
                  <c:v>27950</c:v>
                </c:pt>
                <c:pt idx="5591">
                  <c:v>27955</c:v>
                </c:pt>
                <c:pt idx="5592">
                  <c:v>27960</c:v>
                </c:pt>
                <c:pt idx="5593">
                  <c:v>27965</c:v>
                </c:pt>
                <c:pt idx="5594">
                  <c:v>27970</c:v>
                </c:pt>
                <c:pt idx="5595">
                  <c:v>27975</c:v>
                </c:pt>
                <c:pt idx="5596">
                  <c:v>27980</c:v>
                </c:pt>
                <c:pt idx="5597">
                  <c:v>27985</c:v>
                </c:pt>
                <c:pt idx="5598">
                  <c:v>27990</c:v>
                </c:pt>
                <c:pt idx="5599">
                  <c:v>27995</c:v>
                </c:pt>
                <c:pt idx="5600">
                  <c:v>28000</c:v>
                </c:pt>
                <c:pt idx="5601">
                  <c:v>28005</c:v>
                </c:pt>
                <c:pt idx="5602">
                  <c:v>28010</c:v>
                </c:pt>
                <c:pt idx="5603">
                  <c:v>28015</c:v>
                </c:pt>
                <c:pt idx="5604">
                  <c:v>28020</c:v>
                </c:pt>
                <c:pt idx="5605">
                  <c:v>28025</c:v>
                </c:pt>
                <c:pt idx="5606">
                  <c:v>28030</c:v>
                </c:pt>
                <c:pt idx="5607">
                  <c:v>28035</c:v>
                </c:pt>
                <c:pt idx="5608">
                  <c:v>28040</c:v>
                </c:pt>
                <c:pt idx="5609">
                  <c:v>28045</c:v>
                </c:pt>
                <c:pt idx="5610">
                  <c:v>28050</c:v>
                </c:pt>
                <c:pt idx="5611">
                  <c:v>28055</c:v>
                </c:pt>
                <c:pt idx="5612">
                  <c:v>28060</c:v>
                </c:pt>
                <c:pt idx="5613">
                  <c:v>28065</c:v>
                </c:pt>
                <c:pt idx="5614">
                  <c:v>28070</c:v>
                </c:pt>
                <c:pt idx="5615">
                  <c:v>28075</c:v>
                </c:pt>
                <c:pt idx="5616">
                  <c:v>28080</c:v>
                </c:pt>
                <c:pt idx="5617">
                  <c:v>28085</c:v>
                </c:pt>
                <c:pt idx="5618">
                  <c:v>28090</c:v>
                </c:pt>
                <c:pt idx="5619">
                  <c:v>28095</c:v>
                </c:pt>
                <c:pt idx="5620">
                  <c:v>28100</c:v>
                </c:pt>
                <c:pt idx="5621">
                  <c:v>28105</c:v>
                </c:pt>
                <c:pt idx="5622">
                  <c:v>28110</c:v>
                </c:pt>
                <c:pt idx="5623">
                  <c:v>28115</c:v>
                </c:pt>
                <c:pt idx="5624">
                  <c:v>28120</c:v>
                </c:pt>
                <c:pt idx="5625">
                  <c:v>28125</c:v>
                </c:pt>
                <c:pt idx="5626">
                  <c:v>28130</c:v>
                </c:pt>
                <c:pt idx="5627">
                  <c:v>28135</c:v>
                </c:pt>
                <c:pt idx="5628">
                  <c:v>28140</c:v>
                </c:pt>
                <c:pt idx="5629">
                  <c:v>28145</c:v>
                </c:pt>
                <c:pt idx="5630">
                  <c:v>28150</c:v>
                </c:pt>
                <c:pt idx="5631">
                  <c:v>28155</c:v>
                </c:pt>
                <c:pt idx="5632">
                  <c:v>28160</c:v>
                </c:pt>
                <c:pt idx="5633">
                  <c:v>28165</c:v>
                </c:pt>
                <c:pt idx="5634">
                  <c:v>28170</c:v>
                </c:pt>
                <c:pt idx="5635">
                  <c:v>28175</c:v>
                </c:pt>
                <c:pt idx="5636">
                  <c:v>28180</c:v>
                </c:pt>
                <c:pt idx="5637">
                  <c:v>28185</c:v>
                </c:pt>
                <c:pt idx="5638">
                  <c:v>28190</c:v>
                </c:pt>
                <c:pt idx="5639">
                  <c:v>28195</c:v>
                </c:pt>
                <c:pt idx="5640">
                  <c:v>28200</c:v>
                </c:pt>
                <c:pt idx="5641">
                  <c:v>28205</c:v>
                </c:pt>
                <c:pt idx="5642">
                  <c:v>28210</c:v>
                </c:pt>
                <c:pt idx="5643">
                  <c:v>28215</c:v>
                </c:pt>
                <c:pt idx="5644">
                  <c:v>28220</c:v>
                </c:pt>
                <c:pt idx="5645">
                  <c:v>28225</c:v>
                </c:pt>
                <c:pt idx="5646">
                  <c:v>28230</c:v>
                </c:pt>
                <c:pt idx="5647">
                  <c:v>28235</c:v>
                </c:pt>
                <c:pt idx="5648">
                  <c:v>28240</c:v>
                </c:pt>
                <c:pt idx="5649">
                  <c:v>28245</c:v>
                </c:pt>
                <c:pt idx="5650">
                  <c:v>28250</c:v>
                </c:pt>
                <c:pt idx="5651">
                  <c:v>28255</c:v>
                </c:pt>
                <c:pt idx="5652">
                  <c:v>28260</c:v>
                </c:pt>
                <c:pt idx="5653">
                  <c:v>28265</c:v>
                </c:pt>
                <c:pt idx="5654">
                  <c:v>28270</c:v>
                </c:pt>
                <c:pt idx="5655">
                  <c:v>28275</c:v>
                </c:pt>
                <c:pt idx="5656">
                  <c:v>28280</c:v>
                </c:pt>
                <c:pt idx="5657">
                  <c:v>28285</c:v>
                </c:pt>
                <c:pt idx="5658">
                  <c:v>28290</c:v>
                </c:pt>
                <c:pt idx="5659">
                  <c:v>28295</c:v>
                </c:pt>
                <c:pt idx="5660">
                  <c:v>28300</c:v>
                </c:pt>
                <c:pt idx="5661">
                  <c:v>28305</c:v>
                </c:pt>
                <c:pt idx="5662">
                  <c:v>28310</c:v>
                </c:pt>
                <c:pt idx="5663">
                  <c:v>28315</c:v>
                </c:pt>
                <c:pt idx="5664">
                  <c:v>28320</c:v>
                </c:pt>
                <c:pt idx="5665">
                  <c:v>28325</c:v>
                </c:pt>
                <c:pt idx="5666">
                  <c:v>28330</c:v>
                </c:pt>
                <c:pt idx="5667">
                  <c:v>28335</c:v>
                </c:pt>
                <c:pt idx="5668">
                  <c:v>28340</c:v>
                </c:pt>
                <c:pt idx="5669">
                  <c:v>28345</c:v>
                </c:pt>
                <c:pt idx="5670">
                  <c:v>28350</c:v>
                </c:pt>
                <c:pt idx="5671">
                  <c:v>28355</c:v>
                </c:pt>
                <c:pt idx="5672">
                  <c:v>28360</c:v>
                </c:pt>
                <c:pt idx="5673">
                  <c:v>28365</c:v>
                </c:pt>
                <c:pt idx="5674">
                  <c:v>28370</c:v>
                </c:pt>
                <c:pt idx="5675">
                  <c:v>28375</c:v>
                </c:pt>
                <c:pt idx="5676">
                  <c:v>28380</c:v>
                </c:pt>
                <c:pt idx="5677">
                  <c:v>28385</c:v>
                </c:pt>
                <c:pt idx="5678">
                  <c:v>28390</c:v>
                </c:pt>
                <c:pt idx="5679">
                  <c:v>28395</c:v>
                </c:pt>
                <c:pt idx="5680">
                  <c:v>28400</c:v>
                </c:pt>
                <c:pt idx="5681">
                  <c:v>28405</c:v>
                </c:pt>
                <c:pt idx="5682">
                  <c:v>28410</c:v>
                </c:pt>
                <c:pt idx="5683">
                  <c:v>28415</c:v>
                </c:pt>
                <c:pt idx="5684">
                  <c:v>28420</c:v>
                </c:pt>
                <c:pt idx="5685">
                  <c:v>28425</c:v>
                </c:pt>
                <c:pt idx="5686">
                  <c:v>28430</c:v>
                </c:pt>
                <c:pt idx="5687">
                  <c:v>28435</c:v>
                </c:pt>
                <c:pt idx="5688">
                  <c:v>28440</c:v>
                </c:pt>
                <c:pt idx="5689">
                  <c:v>28445</c:v>
                </c:pt>
                <c:pt idx="5690">
                  <c:v>28450</c:v>
                </c:pt>
                <c:pt idx="5691">
                  <c:v>28455</c:v>
                </c:pt>
                <c:pt idx="5692">
                  <c:v>28460</c:v>
                </c:pt>
                <c:pt idx="5693">
                  <c:v>28465</c:v>
                </c:pt>
                <c:pt idx="5694">
                  <c:v>28470</c:v>
                </c:pt>
                <c:pt idx="5695">
                  <c:v>28475</c:v>
                </c:pt>
                <c:pt idx="5696">
                  <c:v>28480</c:v>
                </c:pt>
                <c:pt idx="5697">
                  <c:v>28485</c:v>
                </c:pt>
                <c:pt idx="5698">
                  <c:v>28490</c:v>
                </c:pt>
                <c:pt idx="5699">
                  <c:v>28495</c:v>
                </c:pt>
                <c:pt idx="5700">
                  <c:v>28500</c:v>
                </c:pt>
                <c:pt idx="5701">
                  <c:v>28505</c:v>
                </c:pt>
                <c:pt idx="5702">
                  <c:v>28510</c:v>
                </c:pt>
                <c:pt idx="5703">
                  <c:v>28515</c:v>
                </c:pt>
                <c:pt idx="5704">
                  <c:v>28520</c:v>
                </c:pt>
                <c:pt idx="5705">
                  <c:v>28525</c:v>
                </c:pt>
                <c:pt idx="5706">
                  <c:v>28530</c:v>
                </c:pt>
                <c:pt idx="5707">
                  <c:v>28535</c:v>
                </c:pt>
                <c:pt idx="5708">
                  <c:v>28540</c:v>
                </c:pt>
                <c:pt idx="5709">
                  <c:v>28545</c:v>
                </c:pt>
                <c:pt idx="5710">
                  <c:v>28550</c:v>
                </c:pt>
                <c:pt idx="5711">
                  <c:v>28555</c:v>
                </c:pt>
                <c:pt idx="5712">
                  <c:v>28560</c:v>
                </c:pt>
                <c:pt idx="5713">
                  <c:v>28565</c:v>
                </c:pt>
                <c:pt idx="5714">
                  <c:v>28570</c:v>
                </c:pt>
                <c:pt idx="5715">
                  <c:v>28575</c:v>
                </c:pt>
                <c:pt idx="5716">
                  <c:v>28580</c:v>
                </c:pt>
                <c:pt idx="5717">
                  <c:v>28585</c:v>
                </c:pt>
                <c:pt idx="5718">
                  <c:v>28590</c:v>
                </c:pt>
                <c:pt idx="5719">
                  <c:v>28595</c:v>
                </c:pt>
                <c:pt idx="5720">
                  <c:v>28600</c:v>
                </c:pt>
                <c:pt idx="5721">
                  <c:v>28605</c:v>
                </c:pt>
                <c:pt idx="5722">
                  <c:v>28610</c:v>
                </c:pt>
                <c:pt idx="5723">
                  <c:v>28615</c:v>
                </c:pt>
                <c:pt idx="5724">
                  <c:v>28620</c:v>
                </c:pt>
                <c:pt idx="5725">
                  <c:v>28625</c:v>
                </c:pt>
                <c:pt idx="5726">
                  <c:v>28630</c:v>
                </c:pt>
                <c:pt idx="5727">
                  <c:v>28635</c:v>
                </c:pt>
                <c:pt idx="5728">
                  <c:v>28640</c:v>
                </c:pt>
                <c:pt idx="5729">
                  <c:v>28645</c:v>
                </c:pt>
                <c:pt idx="5730">
                  <c:v>28650</c:v>
                </c:pt>
                <c:pt idx="5731">
                  <c:v>28655</c:v>
                </c:pt>
                <c:pt idx="5732">
                  <c:v>28660</c:v>
                </c:pt>
                <c:pt idx="5733">
                  <c:v>28665</c:v>
                </c:pt>
                <c:pt idx="5734">
                  <c:v>28670</c:v>
                </c:pt>
                <c:pt idx="5735">
                  <c:v>28675</c:v>
                </c:pt>
                <c:pt idx="5736">
                  <c:v>28680</c:v>
                </c:pt>
                <c:pt idx="5737">
                  <c:v>28685</c:v>
                </c:pt>
                <c:pt idx="5738">
                  <c:v>28690</c:v>
                </c:pt>
                <c:pt idx="5739">
                  <c:v>28695</c:v>
                </c:pt>
                <c:pt idx="5740">
                  <c:v>28700</c:v>
                </c:pt>
                <c:pt idx="5741">
                  <c:v>28705</c:v>
                </c:pt>
                <c:pt idx="5742">
                  <c:v>28710</c:v>
                </c:pt>
                <c:pt idx="5743">
                  <c:v>28715</c:v>
                </c:pt>
                <c:pt idx="5744">
                  <c:v>28720</c:v>
                </c:pt>
                <c:pt idx="5745">
                  <c:v>28725</c:v>
                </c:pt>
                <c:pt idx="5746">
                  <c:v>28730</c:v>
                </c:pt>
                <c:pt idx="5747">
                  <c:v>28735</c:v>
                </c:pt>
                <c:pt idx="5748">
                  <c:v>28740</c:v>
                </c:pt>
                <c:pt idx="5749">
                  <c:v>28745</c:v>
                </c:pt>
                <c:pt idx="5750">
                  <c:v>28750</c:v>
                </c:pt>
                <c:pt idx="5751">
                  <c:v>28755</c:v>
                </c:pt>
                <c:pt idx="5752">
                  <c:v>28760</c:v>
                </c:pt>
                <c:pt idx="5753">
                  <c:v>28765</c:v>
                </c:pt>
                <c:pt idx="5754">
                  <c:v>28770</c:v>
                </c:pt>
                <c:pt idx="5755">
                  <c:v>28775</c:v>
                </c:pt>
                <c:pt idx="5756">
                  <c:v>28780</c:v>
                </c:pt>
                <c:pt idx="5757">
                  <c:v>28785</c:v>
                </c:pt>
                <c:pt idx="5758">
                  <c:v>28790</c:v>
                </c:pt>
                <c:pt idx="5759">
                  <c:v>28795</c:v>
                </c:pt>
                <c:pt idx="5760">
                  <c:v>28800</c:v>
                </c:pt>
                <c:pt idx="5761">
                  <c:v>28805</c:v>
                </c:pt>
                <c:pt idx="5762">
                  <c:v>28810</c:v>
                </c:pt>
                <c:pt idx="5763">
                  <c:v>28815</c:v>
                </c:pt>
                <c:pt idx="5764">
                  <c:v>28820</c:v>
                </c:pt>
                <c:pt idx="5765">
                  <c:v>28825</c:v>
                </c:pt>
                <c:pt idx="5766">
                  <c:v>28830</c:v>
                </c:pt>
                <c:pt idx="5767">
                  <c:v>28835</c:v>
                </c:pt>
                <c:pt idx="5768">
                  <c:v>28840</c:v>
                </c:pt>
                <c:pt idx="5769">
                  <c:v>28845</c:v>
                </c:pt>
                <c:pt idx="5770">
                  <c:v>28850</c:v>
                </c:pt>
                <c:pt idx="5771">
                  <c:v>28855</c:v>
                </c:pt>
                <c:pt idx="5772">
                  <c:v>28860</c:v>
                </c:pt>
                <c:pt idx="5773">
                  <c:v>28865</c:v>
                </c:pt>
                <c:pt idx="5774">
                  <c:v>28870</c:v>
                </c:pt>
                <c:pt idx="5775">
                  <c:v>28875</c:v>
                </c:pt>
                <c:pt idx="5776">
                  <c:v>28880</c:v>
                </c:pt>
                <c:pt idx="5777">
                  <c:v>28885</c:v>
                </c:pt>
                <c:pt idx="5778">
                  <c:v>28890</c:v>
                </c:pt>
                <c:pt idx="5779">
                  <c:v>28895</c:v>
                </c:pt>
                <c:pt idx="5780">
                  <c:v>28900</c:v>
                </c:pt>
                <c:pt idx="5781">
                  <c:v>28905</c:v>
                </c:pt>
                <c:pt idx="5782">
                  <c:v>28910</c:v>
                </c:pt>
                <c:pt idx="5783">
                  <c:v>28915</c:v>
                </c:pt>
                <c:pt idx="5784">
                  <c:v>28920</c:v>
                </c:pt>
                <c:pt idx="5785">
                  <c:v>28925</c:v>
                </c:pt>
                <c:pt idx="5786">
                  <c:v>28930</c:v>
                </c:pt>
                <c:pt idx="5787">
                  <c:v>28935</c:v>
                </c:pt>
                <c:pt idx="5788">
                  <c:v>28940</c:v>
                </c:pt>
                <c:pt idx="5789">
                  <c:v>28945</c:v>
                </c:pt>
                <c:pt idx="5790">
                  <c:v>28950</c:v>
                </c:pt>
                <c:pt idx="5791">
                  <c:v>28955</c:v>
                </c:pt>
                <c:pt idx="5792">
                  <c:v>28960</c:v>
                </c:pt>
                <c:pt idx="5793">
                  <c:v>28965</c:v>
                </c:pt>
                <c:pt idx="5794">
                  <c:v>28970</c:v>
                </c:pt>
                <c:pt idx="5795">
                  <c:v>28975</c:v>
                </c:pt>
                <c:pt idx="5796">
                  <c:v>28980</c:v>
                </c:pt>
                <c:pt idx="5797">
                  <c:v>28985</c:v>
                </c:pt>
                <c:pt idx="5798">
                  <c:v>28990</c:v>
                </c:pt>
                <c:pt idx="5799">
                  <c:v>28995</c:v>
                </c:pt>
                <c:pt idx="5800">
                  <c:v>29000</c:v>
                </c:pt>
                <c:pt idx="5801">
                  <c:v>29005</c:v>
                </c:pt>
                <c:pt idx="5802">
                  <c:v>29010</c:v>
                </c:pt>
                <c:pt idx="5803">
                  <c:v>29015</c:v>
                </c:pt>
                <c:pt idx="5804">
                  <c:v>29020</c:v>
                </c:pt>
                <c:pt idx="5805">
                  <c:v>29025</c:v>
                </c:pt>
                <c:pt idx="5806">
                  <c:v>29030</c:v>
                </c:pt>
                <c:pt idx="5807">
                  <c:v>29035</c:v>
                </c:pt>
                <c:pt idx="5808">
                  <c:v>29040</c:v>
                </c:pt>
                <c:pt idx="5809">
                  <c:v>29045</c:v>
                </c:pt>
                <c:pt idx="5810">
                  <c:v>29050</c:v>
                </c:pt>
                <c:pt idx="5811">
                  <c:v>29055</c:v>
                </c:pt>
                <c:pt idx="5812">
                  <c:v>29060</c:v>
                </c:pt>
                <c:pt idx="5813">
                  <c:v>29065</c:v>
                </c:pt>
                <c:pt idx="5814">
                  <c:v>29070</c:v>
                </c:pt>
                <c:pt idx="5815">
                  <c:v>29075</c:v>
                </c:pt>
                <c:pt idx="5816">
                  <c:v>29080</c:v>
                </c:pt>
                <c:pt idx="5817">
                  <c:v>29085</c:v>
                </c:pt>
                <c:pt idx="5818">
                  <c:v>29090</c:v>
                </c:pt>
                <c:pt idx="5819">
                  <c:v>29095</c:v>
                </c:pt>
                <c:pt idx="5820">
                  <c:v>29100</c:v>
                </c:pt>
                <c:pt idx="5821">
                  <c:v>29105</c:v>
                </c:pt>
                <c:pt idx="5822">
                  <c:v>29110</c:v>
                </c:pt>
                <c:pt idx="5823">
                  <c:v>29115</c:v>
                </c:pt>
                <c:pt idx="5824">
                  <c:v>29120</c:v>
                </c:pt>
                <c:pt idx="5825">
                  <c:v>29125</c:v>
                </c:pt>
                <c:pt idx="5826">
                  <c:v>29130</c:v>
                </c:pt>
                <c:pt idx="5827">
                  <c:v>29135</c:v>
                </c:pt>
                <c:pt idx="5828">
                  <c:v>29140</c:v>
                </c:pt>
                <c:pt idx="5829">
                  <c:v>29145</c:v>
                </c:pt>
                <c:pt idx="5830">
                  <c:v>29150</c:v>
                </c:pt>
                <c:pt idx="5831">
                  <c:v>29155</c:v>
                </c:pt>
                <c:pt idx="5832">
                  <c:v>29160</c:v>
                </c:pt>
                <c:pt idx="5833">
                  <c:v>29165</c:v>
                </c:pt>
                <c:pt idx="5834">
                  <c:v>29170</c:v>
                </c:pt>
                <c:pt idx="5835">
                  <c:v>29175</c:v>
                </c:pt>
                <c:pt idx="5836">
                  <c:v>29180</c:v>
                </c:pt>
                <c:pt idx="5837">
                  <c:v>29185</c:v>
                </c:pt>
                <c:pt idx="5838">
                  <c:v>29190</c:v>
                </c:pt>
                <c:pt idx="5839">
                  <c:v>29195</c:v>
                </c:pt>
                <c:pt idx="5840">
                  <c:v>29200</c:v>
                </c:pt>
                <c:pt idx="5841">
                  <c:v>29205</c:v>
                </c:pt>
                <c:pt idx="5842">
                  <c:v>29210</c:v>
                </c:pt>
                <c:pt idx="5843">
                  <c:v>29215</c:v>
                </c:pt>
                <c:pt idx="5844">
                  <c:v>29220</c:v>
                </c:pt>
                <c:pt idx="5845">
                  <c:v>29225</c:v>
                </c:pt>
                <c:pt idx="5846">
                  <c:v>29230</c:v>
                </c:pt>
                <c:pt idx="5847">
                  <c:v>29235</c:v>
                </c:pt>
                <c:pt idx="5848">
                  <c:v>29240</c:v>
                </c:pt>
                <c:pt idx="5849">
                  <c:v>29245</c:v>
                </c:pt>
                <c:pt idx="5850">
                  <c:v>29250</c:v>
                </c:pt>
                <c:pt idx="5851">
                  <c:v>29255</c:v>
                </c:pt>
                <c:pt idx="5852">
                  <c:v>29260</c:v>
                </c:pt>
                <c:pt idx="5853">
                  <c:v>29265</c:v>
                </c:pt>
                <c:pt idx="5854">
                  <c:v>29270</c:v>
                </c:pt>
                <c:pt idx="5855">
                  <c:v>29275</c:v>
                </c:pt>
                <c:pt idx="5856">
                  <c:v>29280</c:v>
                </c:pt>
                <c:pt idx="5857">
                  <c:v>29285</c:v>
                </c:pt>
                <c:pt idx="5858">
                  <c:v>29290</c:v>
                </c:pt>
                <c:pt idx="5859">
                  <c:v>29295</c:v>
                </c:pt>
                <c:pt idx="5860">
                  <c:v>29300</c:v>
                </c:pt>
                <c:pt idx="5861">
                  <c:v>29305</c:v>
                </c:pt>
                <c:pt idx="5862">
                  <c:v>29310</c:v>
                </c:pt>
                <c:pt idx="5863">
                  <c:v>29315</c:v>
                </c:pt>
                <c:pt idx="5864">
                  <c:v>29320</c:v>
                </c:pt>
                <c:pt idx="5865">
                  <c:v>29325</c:v>
                </c:pt>
                <c:pt idx="5866">
                  <c:v>29330</c:v>
                </c:pt>
                <c:pt idx="5867">
                  <c:v>29335</c:v>
                </c:pt>
                <c:pt idx="5868">
                  <c:v>29340</c:v>
                </c:pt>
                <c:pt idx="5869">
                  <c:v>29345</c:v>
                </c:pt>
                <c:pt idx="5870">
                  <c:v>29350</c:v>
                </c:pt>
                <c:pt idx="5871">
                  <c:v>29355</c:v>
                </c:pt>
                <c:pt idx="5872">
                  <c:v>29360</c:v>
                </c:pt>
                <c:pt idx="5873">
                  <c:v>29365</c:v>
                </c:pt>
                <c:pt idx="5874">
                  <c:v>29370</c:v>
                </c:pt>
                <c:pt idx="5875">
                  <c:v>29375</c:v>
                </c:pt>
                <c:pt idx="5876">
                  <c:v>29380</c:v>
                </c:pt>
                <c:pt idx="5877">
                  <c:v>29385</c:v>
                </c:pt>
                <c:pt idx="5878">
                  <c:v>29390</c:v>
                </c:pt>
                <c:pt idx="5879">
                  <c:v>29395</c:v>
                </c:pt>
                <c:pt idx="5880">
                  <c:v>29400</c:v>
                </c:pt>
                <c:pt idx="5881">
                  <c:v>29405</c:v>
                </c:pt>
                <c:pt idx="5882">
                  <c:v>29410</c:v>
                </c:pt>
                <c:pt idx="5883">
                  <c:v>29415</c:v>
                </c:pt>
                <c:pt idx="5884">
                  <c:v>29420</c:v>
                </c:pt>
                <c:pt idx="5885">
                  <c:v>29425</c:v>
                </c:pt>
                <c:pt idx="5886">
                  <c:v>29430</c:v>
                </c:pt>
                <c:pt idx="5887">
                  <c:v>29435</c:v>
                </c:pt>
                <c:pt idx="5888">
                  <c:v>29440</c:v>
                </c:pt>
                <c:pt idx="5889">
                  <c:v>29445</c:v>
                </c:pt>
                <c:pt idx="5890">
                  <c:v>29450</c:v>
                </c:pt>
                <c:pt idx="5891">
                  <c:v>29455</c:v>
                </c:pt>
                <c:pt idx="5892">
                  <c:v>29460</c:v>
                </c:pt>
                <c:pt idx="5893">
                  <c:v>29465</c:v>
                </c:pt>
                <c:pt idx="5894">
                  <c:v>29470</c:v>
                </c:pt>
                <c:pt idx="5895">
                  <c:v>29475</c:v>
                </c:pt>
                <c:pt idx="5896">
                  <c:v>29480</c:v>
                </c:pt>
                <c:pt idx="5897">
                  <c:v>29485</c:v>
                </c:pt>
                <c:pt idx="5898">
                  <c:v>29490</c:v>
                </c:pt>
                <c:pt idx="5899">
                  <c:v>29495</c:v>
                </c:pt>
                <c:pt idx="5900">
                  <c:v>29500</c:v>
                </c:pt>
                <c:pt idx="5901">
                  <c:v>29505</c:v>
                </c:pt>
                <c:pt idx="5902">
                  <c:v>29510</c:v>
                </c:pt>
                <c:pt idx="5903">
                  <c:v>29515</c:v>
                </c:pt>
                <c:pt idx="5904">
                  <c:v>29520</c:v>
                </c:pt>
                <c:pt idx="5905">
                  <c:v>29525</c:v>
                </c:pt>
                <c:pt idx="5906">
                  <c:v>29530</c:v>
                </c:pt>
                <c:pt idx="5907">
                  <c:v>29535</c:v>
                </c:pt>
                <c:pt idx="5908">
                  <c:v>29540</c:v>
                </c:pt>
                <c:pt idx="5909">
                  <c:v>29545</c:v>
                </c:pt>
                <c:pt idx="5910">
                  <c:v>29550</c:v>
                </c:pt>
                <c:pt idx="5911">
                  <c:v>29555</c:v>
                </c:pt>
                <c:pt idx="5912">
                  <c:v>29560</c:v>
                </c:pt>
                <c:pt idx="5913">
                  <c:v>29565</c:v>
                </c:pt>
                <c:pt idx="5914">
                  <c:v>29570</c:v>
                </c:pt>
                <c:pt idx="5915">
                  <c:v>29575</c:v>
                </c:pt>
                <c:pt idx="5916">
                  <c:v>29580</c:v>
                </c:pt>
                <c:pt idx="5917">
                  <c:v>29585</c:v>
                </c:pt>
                <c:pt idx="5918">
                  <c:v>29590</c:v>
                </c:pt>
                <c:pt idx="5919">
                  <c:v>29595</c:v>
                </c:pt>
                <c:pt idx="5920">
                  <c:v>29600</c:v>
                </c:pt>
                <c:pt idx="5921">
                  <c:v>29605</c:v>
                </c:pt>
                <c:pt idx="5922">
                  <c:v>29610</c:v>
                </c:pt>
                <c:pt idx="5923">
                  <c:v>29615</c:v>
                </c:pt>
                <c:pt idx="5924">
                  <c:v>29620</c:v>
                </c:pt>
                <c:pt idx="5925">
                  <c:v>29625</c:v>
                </c:pt>
                <c:pt idx="5926">
                  <c:v>29630</c:v>
                </c:pt>
                <c:pt idx="5927">
                  <c:v>29635</c:v>
                </c:pt>
                <c:pt idx="5928">
                  <c:v>29640</c:v>
                </c:pt>
                <c:pt idx="5929">
                  <c:v>29645</c:v>
                </c:pt>
                <c:pt idx="5930">
                  <c:v>29650</c:v>
                </c:pt>
                <c:pt idx="5931">
                  <c:v>29655</c:v>
                </c:pt>
                <c:pt idx="5932">
                  <c:v>29660</c:v>
                </c:pt>
                <c:pt idx="5933">
                  <c:v>29665</c:v>
                </c:pt>
                <c:pt idx="5934">
                  <c:v>29670</c:v>
                </c:pt>
                <c:pt idx="5935">
                  <c:v>29675</c:v>
                </c:pt>
                <c:pt idx="5936">
                  <c:v>29680</c:v>
                </c:pt>
                <c:pt idx="5937">
                  <c:v>29685</c:v>
                </c:pt>
                <c:pt idx="5938">
                  <c:v>29690</c:v>
                </c:pt>
                <c:pt idx="5939">
                  <c:v>29695</c:v>
                </c:pt>
                <c:pt idx="5940">
                  <c:v>29700</c:v>
                </c:pt>
                <c:pt idx="5941">
                  <c:v>29705</c:v>
                </c:pt>
                <c:pt idx="5942">
                  <c:v>29710</c:v>
                </c:pt>
                <c:pt idx="5943">
                  <c:v>29715</c:v>
                </c:pt>
                <c:pt idx="5944">
                  <c:v>29720</c:v>
                </c:pt>
                <c:pt idx="5945">
                  <c:v>29725</c:v>
                </c:pt>
                <c:pt idx="5946">
                  <c:v>29730</c:v>
                </c:pt>
                <c:pt idx="5947">
                  <c:v>29735</c:v>
                </c:pt>
                <c:pt idx="5948">
                  <c:v>29740</c:v>
                </c:pt>
                <c:pt idx="5949">
                  <c:v>29745</c:v>
                </c:pt>
                <c:pt idx="5950">
                  <c:v>29750</c:v>
                </c:pt>
                <c:pt idx="5951">
                  <c:v>29755</c:v>
                </c:pt>
                <c:pt idx="5952">
                  <c:v>29760</c:v>
                </c:pt>
                <c:pt idx="5953">
                  <c:v>29765</c:v>
                </c:pt>
                <c:pt idx="5954">
                  <c:v>29770</c:v>
                </c:pt>
                <c:pt idx="5955">
                  <c:v>29775</c:v>
                </c:pt>
                <c:pt idx="5956">
                  <c:v>29780</c:v>
                </c:pt>
                <c:pt idx="5957">
                  <c:v>29785</c:v>
                </c:pt>
                <c:pt idx="5958">
                  <c:v>29790</c:v>
                </c:pt>
                <c:pt idx="5959">
                  <c:v>29795</c:v>
                </c:pt>
                <c:pt idx="5960">
                  <c:v>29800</c:v>
                </c:pt>
                <c:pt idx="5961">
                  <c:v>29805</c:v>
                </c:pt>
                <c:pt idx="5962">
                  <c:v>29810</c:v>
                </c:pt>
                <c:pt idx="5963">
                  <c:v>29815</c:v>
                </c:pt>
                <c:pt idx="5964">
                  <c:v>29820</c:v>
                </c:pt>
                <c:pt idx="5965">
                  <c:v>29825</c:v>
                </c:pt>
                <c:pt idx="5966">
                  <c:v>29830</c:v>
                </c:pt>
                <c:pt idx="5967">
                  <c:v>29835</c:v>
                </c:pt>
                <c:pt idx="5968">
                  <c:v>29840</c:v>
                </c:pt>
                <c:pt idx="5969">
                  <c:v>29845</c:v>
                </c:pt>
                <c:pt idx="5970">
                  <c:v>29850</c:v>
                </c:pt>
                <c:pt idx="5971">
                  <c:v>29855</c:v>
                </c:pt>
                <c:pt idx="5972">
                  <c:v>29860</c:v>
                </c:pt>
                <c:pt idx="5973">
                  <c:v>29865</c:v>
                </c:pt>
                <c:pt idx="5974">
                  <c:v>29870</c:v>
                </c:pt>
                <c:pt idx="5975">
                  <c:v>29875</c:v>
                </c:pt>
                <c:pt idx="5976">
                  <c:v>29880</c:v>
                </c:pt>
                <c:pt idx="5977">
                  <c:v>29885</c:v>
                </c:pt>
                <c:pt idx="5978">
                  <c:v>29890</c:v>
                </c:pt>
                <c:pt idx="5979">
                  <c:v>29895</c:v>
                </c:pt>
                <c:pt idx="5980">
                  <c:v>29900</c:v>
                </c:pt>
                <c:pt idx="5981">
                  <c:v>29905</c:v>
                </c:pt>
                <c:pt idx="5982">
                  <c:v>29910</c:v>
                </c:pt>
                <c:pt idx="5983">
                  <c:v>29915</c:v>
                </c:pt>
                <c:pt idx="5984">
                  <c:v>29920</c:v>
                </c:pt>
                <c:pt idx="5985">
                  <c:v>29925</c:v>
                </c:pt>
                <c:pt idx="5986">
                  <c:v>29930</c:v>
                </c:pt>
                <c:pt idx="5987">
                  <c:v>29935</c:v>
                </c:pt>
                <c:pt idx="5988">
                  <c:v>29940</c:v>
                </c:pt>
                <c:pt idx="5989">
                  <c:v>29945</c:v>
                </c:pt>
                <c:pt idx="5990">
                  <c:v>29950</c:v>
                </c:pt>
                <c:pt idx="5991">
                  <c:v>29955</c:v>
                </c:pt>
                <c:pt idx="5992">
                  <c:v>29960</c:v>
                </c:pt>
                <c:pt idx="5993">
                  <c:v>29965</c:v>
                </c:pt>
                <c:pt idx="5994">
                  <c:v>29970</c:v>
                </c:pt>
                <c:pt idx="5995">
                  <c:v>29975</c:v>
                </c:pt>
                <c:pt idx="5996">
                  <c:v>29980</c:v>
                </c:pt>
                <c:pt idx="5997">
                  <c:v>29985</c:v>
                </c:pt>
                <c:pt idx="5998">
                  <c:v>29990</c:v>
                </c:pt>
                <c:pt idx="5999">
                  <c:v>29995</c:v>
                </c:pt>
                <c:pt idx="6000">
                  <c:v>30000</c:v>
                </c:pt>
                <c:pt idx="6001">
                  <c:v>30005</c:v>
                </c:pt>
                <c:pt idx="6002">
                  <c:v>30010</c:v>
                </c:pt>
                <c:pt idx="6003">
                  <c:v>30015</c:v>
                </c:pt>
                <c:pt idx="6004">
                  <c:v>30020</c:v>
                </c:pt>
                <c:pt idx="6005">
                  <c:v>30025</c:v>
                </c:pt>
                <c:pt idx="6006">
                  <c:v>30030</c:v>
                </c:pt>
                <c:pt idx="6007">
                  <c:v>30035</c:v>
                </c:pt>
                <c:pt idx="6008">
                  <c:v>30040</c:v>
                </c:pt>
                <c:pt idx="6009">
                  <c:v>30045</c:v>
                </c:pt>
                <c:pt idx="6010">
                  <c:v>30050</c:v>
                </c:pt>
                <c:pt idx="6011">
                  <c:v>30055</c:v>
                </c:pt>
                <c:pt idx="6012">
                  <c:v>30060</c:v>
                </c:pt>
                <c:pt idx="6013">
                  <c:v>30065</c:v>
                </c:pt>
                <c:pt idx="6014">
                  <c:v>30070</c:v>
                </c:pt>
                <c:pt idx="6015">
                  <c:v>30075</c:v>
                </c:pt>
                <c:pt idx="6016">
                  <c:v>30080</c:v>
                </c:pt>
                <c:pt idx="6017">
                  <c:v>30085</c:v>
                </c:pt>
                <c:pt idx="6018">
                  <c:v>30090</c:v>
                </c:pt>
                <c:pt idx="6019">
                  <c:v>30095</c:v>
                </c:pt>
                <c:pt idx="6020">
                  <c:v>30100</c:v>
                </c:pt>
                <c:pt idx="6021">
                  <c:v>30105</c:v>
                </c:pt>
                <c:pt idx="6022">
                  <c:v>30110</c:v>
                </c:pt>
                <c:pt idx="6023">
                  <c:v>30115</c:v>
                </c:pt>
                <c:pt idx="6024">
                  <c:v>30120</c:v>
                </c:pt>
                <c:pt idx="6025">
                  <c:v>30125</c:v>
                </c:pt>
                <c:pt idx="6026">
                  <c:v>30130</c:v>
                </c:pt>
                <c:pt idx="6027">
                  <c:v>30135</c:v>
                </c:pt>
                <c:pt idx="6028">
                  <c:v>30140</c:v>
                </c:pt>
                <c:pt idx="6029">
                  <c:v>30145</c:v>
                </c:pt>
                <c:pt idx="6030">
                  <c:v>30150</c:v>
                </c:pt>
                <c:pt idx="6031">
                  <c:v>30155</c:v>
                </c:pt>
                <c:pt idx="6032">
                  <c:v>30160</c:v>
                </c:pt>
                <c:pt idx="6033">
                  <c:v>30165</c:v>
                </c:pt>
                <c:pt idx="6034">
                  <c:v>30170</c:v>
                </c:pt>
                <c:pt idx="6035">
                  <c:v>30175</c:v>
                </c:pt>
                <c:pt idx="6036">
                  <c:v>30180</c:v>
                </c:pt>
                <c:pt idx="6037">
                  <c:v>30185</c:v>
                </c:pt>
                <c:pt idx="6038">
                  <c:v>30190</c:v>
                </c:pt>
                <c:pt idx="6039">
                  <c:v>30195</c:v>
                </c:pt>
                <c:pt idx="6040">
                  <c:v>30200</c:v>
                </c:pt>
                <c:pt idx="6041">
                  <c:v>30205</c:v>
                </c:pt>
                <c:pt idx="6042">
                  <c:v>30210</c:v>
                </c:pt>
                <c:pt idx="6043">
                  <c:v>30215</c:v>
                </c:pt>
                <c:pt idx="6044">
                  <c:v>30220</c:v>
                </c:pt>
                <c:pt idx="6045">
                  <c:v>30225</c:v>
                </c:pt>
                <c:pt idx="6046">
                  <c:v>30230</c:v>
                </c:pt>
                <c:pt idx="6047">
                  <c:v>30235</c:v>
                </c:pt>
                <c:pt idx="6048">
                  <c:v>30240</c:v>
                </c:pt>
                <c:pt idx="6049">
                  <c:v>30245</c:v>
                </c:pt>
                <c:pt idx="6050">
                  <c:v>30250</c:v>
                </c:pt>
                <c:pt idx="6051">
                  <c:v>30255</c:v>
                </c:pt>
                <c:pt idx="6052">
                  <c:v>30260</c:v>
                </c:pt>
                <c:pt idx="6053">
                  <c:v>30265</c:v>
                </c:pt>
                <c:pt idx="6054">
                  <c:v>30270</c:v>
                </c:pt>
                <c:pt idx="6055">
                  <c:v>30275</c:v>
                </c:pt>
                <c:pt idx="6056">
                  <c:v>30280</c:v>
                </c:pt>
                <c:pt idx="6057">
                  <c:v>30285</c:v>
                </c:pt>
                <c:pt idx="6058">
                  <c:v>30290</c:v>
                </c:pt>
                <c:pt idx="6059">
                  <c:v>30295</c:v>
                </c:pt>
                <c:pt idx="6060">
                  <c:v>30300</c:v>
                </c:pt>
                <c:pt idx="6061">
                  <c:v>30305</c:v>
                </c:pt>
                <c:pt idx="6062">
                  <c:v>30310</c:v>
                </c:pt>
                <c:pt idx="6063">
                  <c:v>30315</c:v>
                </c:pt>
                <c:pt idx="6064">
                  <c:v>30320</c:v>
                </c:pt>
                <c:pt idx="6065">
                  <c:v>30325</c:v>
                </c:pt>
                <c:pt idx="6066">
                  <c:v>30330</c:v>
                </c:pt>
                <c:pt idx="6067">
                  <c:v>30335</c:v>
                </c:pt>
                <c:pt idx="6068">
                  <c:v>30340</c:v>
                </c:pt>
                <c:pt idx="6069">
                  <c:v>30345</c:v>
                </c:pt>
                <c:pt idx="6070">
                  <c:v>30350</c:v>
                </c:pt>
                <c:pt idx="6071">
                  <c:v>30355</c:v>
                </c:pt>
                <c:pt idx="6072">
                  <c:v>30360</c:v>
                </c:pt>
                <c:pt idx="6073">
                  <c:v>30365</c:v>
                </c:pt>
                <c:pt idx="6074">
                  <c:v>30370</c:v>
                </c:pt>
                <c:pt idx="6075">
                  <c:v>30375</c:v>
                </c:pt>
                <c:pt idx="6076">
                  <c:v>30380</c:v>
                </c:pt>
                <c:pt idx="6077">
                  <c:v>30385</c:v>
                </c:pt>
                <c:pt idx="6078">
                  <c:v>30390</c:v>
                </c:pt>
                <c:pt idx="6079">
                  <c:v>30395</c:v>
                </c:pt>
                <c:pt idx="6080">
                  <c:v>30400</c:v>
                </c:pt>
                <c:pt idx="6081">
                  <c:v>30405</c:v>
                </c:pt>
                <c:pt idx="6082">
                  <c:v>30410</c:v>
                </c:pt>
                <c:pt idx="6083">
                  <c:v>30415</c:v>
                </c:pt>
                <c:pt idx="6084">
                  <c:v>30420</c:v>
                </c:pt>
                <c:pt idx="6085">
                  <c:v>30425</c:v>
                </c:pt>
                <c:pt idx="6086">
                  <c:v>30430</c:v>
                </c:pt>
                <c:pt idx="6087">
                  <c:v>30435</c:v>
                </c:pt>
                <c:pt idx="6088">
                  <c:v>30440</c:v>
                </c:pt>
                <c:pt idx="6089">
                  <c:v>30445</c:v>
                </c:pt>
                <c:pt idx="6090">
                  <c:v>30450</c:v>
                </c:pt>
                <c:pt idx="6091">
                  <c:v>30455</c:v>
                </c:pt>
                <c:pt idx="6092">
                  <c:v>30460</c:v>
                </c:pt>
                <c:pt idx="6093">
                  <c:v>30465</c:v>
                </c:pt>
                <c:pt idx="6094">
                  <c:v>30470</c:v>
                </c:pt>
                <c:pt idx="6095">
                  <c:v>30475</c:v>
                </c:pt>
                <c:pt idx="6096">
                  <c:v>30480</c:v>
                </c:pt>
                <c:pt idx="6097">
                  <c:v>30485</c:v>
                </c:pt>
                <c:pt idx="6098">
                  <c:v>30490</c:v>
                </c:pt>
                <c:pt idx="6099">
                  <c:v>30495</c:v>
                </c:pt>
                <c:pt idx="6100">
                  <c:v>30500</c:v>
                </c:pt>
                <c:pt idx="6101">
                  <c:v>30505</c:v>
                </c:pt>
                <c:pt idx="6102">
                  <c:v>30510</c:v>
                </c:pt>
                <c:pt idx="6103">
                  <c:v>30515</c:v>
                </c:pt>
                <c:pt idx="6104">
                  <c:v>30520</c:v>
                </c:pt>
                <c:pt idx="6105">
                  <c:v>30525</c:v>
                </c:pt>
                <c:pt idx="6106">
                  <c:v>30530</c:v>
                </c:pt>
                <c:pt idx="6107">
                  <c:v>30535</c:v>
                </c:pt>
                <c:pt idx="6108">
                  <c:v>30540</c:v>
                </c:pt>
                <c:pt idx="6109">
                  <c:v>30545</c:v>
                </c:pt>
                <c:pt idx="6110">
                  <c:v>30550</c:v>
                </c:pt>
                <c:pt idx="6111">
                  <c:v>30555</c:v>
                </c:pt>
                <c:pt idx="6112">
                  <c:v>30560</c:v>
                </c:pt>
                <c:pt idx="6113">
                  <c:v>30565</c:v>
                </c:pt>
                <c:pt idx="6114">
                  <c:v>30570</c:v>
                </c:pt>
                <c:pt idx="6115">
                  <c:v>30575</c:v>
                </c:pt>
                <c:pt idx="6116">
                  <c:v>30580</c:v>
                </c:pt>
                <c:pt idx="6117">
                  <c:v>30585</c:v>
                </c:pt>
                <c:pt idx="6118">
                  <c:v>30590</c:v>
                </c:pt>
                <c:pt idx="6119">
                  <c:v>30595</c:v>
                </c:pt>
                <c:pt idx="6120">
                  <c:v>30600</c:v>
                </c:pt>
                <c:pt idx="6121">
                  <c:v>30605</c:v>
                </c:pt>
                <c:pt idx="6122">
                  <c:v>30610</c:v>
                </c:pt>
                <c:pt idx="6123">
                  <c:v>30615</c:v>
                </c:pt>
                <c:pt idx="6124">
                  <c:v>30620</c:v>
                </c:pt>
                <c:pt idx="6125">
                  <c:v>30625</c:v>
                </c:pt>
                <c:pt idx="6126">
                  <c:v>30630</c:v>
                </c:pt>
                <c:pt idx="6127">
                  <c:v>30635</c:v>
                </c:pt>
                <c:pt idx="6128">
                  <c:v>30640</c:v>
                </c:pt>
                <c:pt idx="6129">
                  <c:v>30645</c:v>
                </c:pt>
                <c:pt idx="6130">
                  <c:v>30650</c:v>
                </c:pt>
                <c:pt idx="6131">
                  <c:v>30655</c:v>
                </c:pt>
                <c:pt idx="6132">
                  <c:v>30660</c:v>
                </c:pt>
                <c:pt idx="6133">
                  <c:v>30665</c:v>
                </c:pt>
                <c:pt idx="6134">
                  <c:v>30670</c:v>
                </c:pt>
                <c:pt idx="6135">
                  <c:v>30675</c:v>
                </c:pt>
                <c:pt idx="6136">
                  <c:v>30680</c:v>
                </c:pt>
                <c:pt idx="6137">
                  <c:v>30685</c:v>
                </c:pt>
                <c:pt idx="6138">
                  <c:v>30690</c:v>
                </c:pt>
                <c:pt idx="6139">
                  <c:v>30695</c:v>
                </c:pt>
                <c:pt idx="6140">
                  <c:v>30700</c:v>
                </c:pt>
                <c:pt idx="6141">
                  <c:v>30705</c:v>
                </c:pt>
                <c:pt idx="6142">
                  <c:v>30710</c:v>
                </c:pt>
                <c:pt idx="6143">
                  <c:v>30715</c:v>
                </c:pt>
                <c:pt idx="6144">
                  <c:v>30720</c:v>
                </c:pt>
                <c:pt idx="6145">
                  <c:v>30725</c:v>
                </c:pt>
                <c:pt idx="6146">
                  <c:v>30730</c:v>
                </c:pt>
                <c:pt idx="6147">
                  <c:v>30735</c:v>
                </c:pt>
                <c:pt idx="6148">
                  <c:v>30740</c:v>
                </c:pt>
                <c:pt idx="6149">
                  <c:v>30745</c:v>
                </c:pt>
                <c:pt idx="6150">
                  <c:v>30750</c:v>
                </c:pt>
                <c:pt idx="6151">
                  <c:v>30755</c:v>
                </c:pt>
                <c:pt idx="6152">
                  <c:v>30760</c:v>
                </c:pt>
                <c:pt idx="6153">
                  <c:v>30765</c:v>
                </c:pt>
                <c:pt idx="6154">
                  <c:v>30770</c:v>
                </c:pt>
                <c:pt idx="6155">
                  <c:v>30775</c:v>
                </c:pt>
                <c:pt idx="6156">
                  <c:v>30780</c:v>
                </c:pt>
                <c:pt idx="6157">
                  <c:v>30785</c:v>
                </c:pt>
                <c:pt idx="6158">
                  <c:v>30790</c:v>
                </c:pt>
                <c:pt idx="6159">
                  <c:v>30795</c:v>
                </c:pt>
                <c:pt idx="6160">
                  <c:v>30800</c:v>
                </c:pt>
                <c:pt idx="6161">
                  <c:v>30805</c:v>
                </c:pt>
                <c:pt idx="6162">
                  <c:v>30810</c:v>
                </c:pt>
                <c:pt idx="6163">
                  <c:v>30815</c:v>
                </c:pt>
                <c:pt idx="6164">
                  <c:v>30820</c:v>
                </c:pt>
                <c:pt idx="6165">
                  <c:v>30825</c:v>
                </c:pt>
                <c:pt idx="6166">
                  <c:v>30830</c:v>
                </c:pt>
                <c:pt idx="6167">
                  <c:v>30835</c:v>
                </c:pt>
                <c:pt idx="6168">
                  <c:v>30840</c:v>
                </c:pt>
                <c:pt idx="6169">
                  <c:v>30845</c:v>
                </c:pt>
                <c:pt idx="6170">
                  <c:v>30850</c:v>
                </c:pt>
                <c:pt idx="6171">
                  <c:v>30855</c:v>
                </c:pt>
                <c:pt idx="6172">
                  <c:v>30860</c:v>
                </c:pt>
                <c:pt idx="6173">
                  <c:v>30865</c:v>
                </c:pt>
                <c:pt idx="6174">
                  <c:v>30870</c:v>
                </c:pt>
                <c:pt idx="6175">
                  <c:v>30875</c:v>
                </c:pt>
                <c:pt idx="6176">
                  <c:v>30880</c:v>
                </c:pt>
                <c:pt idx="6177">
                  <c:v>30885</c:v>
                </c:pt>
                <c:pt idx="6178">
                  <c:v>30890</c:v>
                </c:pt>
                <c:pt idx="6179">
                  <c:v>30895</c:v>
                </c:pt>
                <c:pt idx="6180">
                  <c:v>30900</c:v>
                </c:pt>
                <c:pt idx="6181">
                  <c:v>30905</c:v>
                </c:pt>
                <c:pt idx="6182">
                  <c:v>30910</c:v>
                </c:pt>
                <c:pt idx="6183">
                  <c:v>30915</c:v>
                </c:pt>
                <c:pt idx="6184">
                  <c:v>30920</c:v>
                </c:pt>
                <c:pt idx="6185">
                  <c:v>30925</c:v>
                </c:pt>
                <c:pt idx="6186">
                  <c:v>30930</c:v>
                </c:pt>
                <c:pt idx="6187">
                  <c:v>30935</c:v>
                </c:pt>
                <c:pt idx="6188">
                  <c:v>30940</c:v>
                </c:pt>
                <c:pt idx="6189">
                  <c:v>30945</c:v>
                </c:pt>
                <c:pt idx="6190">
                  <c:v>30950</c:v>
                </c:pt>
                <c:pt idx="6191">
                  <c:v>30955</c:v>
                </c:pt>
                <c:pt idx="6192">
                  <c:v>30960</c:v>
                </c:pt>
                <c:pt idx="6193">
                  <c:v>30965</c:v>
                </c:pt>
                <c:pt idx="6194">
                  <c:v>30970</c:v>
                </c:pt>
                <c:pt idx="6195">
                  <c:v>30975</c:v>
                </c:pt>
                <c:pt idx="6196">
                  <c:v>30980</c:v>
                </c:pt>
                <c:pt idx="6197">
                  <c:v>30985</c:v>
                </c:pt>
                <c:pt idx="6198">
                  <c:v>30990</c:v>
                </c:pt>
                <c:pt idx="6199">
                  <c:v>30995</c:v>
                </c:pt>
                <c:pt idx="6200">
                  <c:v>31000</c:v>
                </c:pt>
                <c:pt idx="6201">
                  <c:v>31005</c:v>
                </c:pt>
                <c:pt idx="6202">
                  <c:v>31010</c:v>
                </c:pt>
                <c:pt idx="6203">
                  <c:v>31015</c:v>
                </c:pt>
                <c:pt idx="6204">
                  <c:v>31020</c:v>
                </c:pt>
                <c:pt idx="6205">
                  <c:v>31025</c:v>
                </c:pt>
                <c:pt idx="6206">
                  <c:v>31030</c:v>
                </c:pt>
                <c:pt idx="6207">
                  <c:v>31035</c:v>
                </c:pt>
                <c:pt idx="6208">
                  <c:v>31040</c:v>
                </c:pt>
                <c:pt idx="6209">
                  <c:v>31045</c:v>
                </c:pt>
                <c:pt idx="6210">
                  <c:v>31050</c:v>
                </c:pt>
                <c:pt idx="6211">
                  <c:v>31055</c:v>
                </c:pt>
                <c:pt idx="6212">
                  <c:v>31060</c:v>
                </c:pt>
                <c:pt idx="6213">
                  <c:v>31065</c:v>
                </c:pt>
                <c:pt idx="6214">
                  <c:v>31070</c:v>
                </c:pt>
                <c:pt idx="6215">
                  <c:v>31075</c:v>
                </c:pt>
                <c:pt idx="6216">
                  <c:v>31080</c:v>
                </c:pt>
                <c:pt idx="6217">
                  <c:v>31085</c:v>
                </c:pt>
                <c:pt idx="6218">
                  <c:v>31090</c:v>
                </c:pt>
                <c:pt idx="6219">
                  <c:v>31095</c:v>
                </c:pt>
                <c:pt idx="6220">
                  <c:v>31100</c:v>
                </c:pt>
                <c:pt idx="6221">
                  <c:v>31105</c:v>
                </c:pt>
                <c:pt idx="6222">
                  <c:v>31110</c:v>
                </c:pt>
                <c:pt idx="6223">
                  <c:v>31115</c:v>
                </c:pt>
                <c:pt idx="6224">
                  <c:v>31120</c:v>
                </c:pt>
                <c:pt idx="6225">
                  <c:v>31125</c:v>
                </c:pt>
                <c:pt idx="6226">
                  <c:v>31130</c:v>
                </c:pt>
                <c:pt idx="6227">
                  <c:v>31135</c:v>
                </c:pt>
                <c:pt idx="6228">
                  <c:v>31140</c:v>
                </c:pt>
                <c:pt idx="6229">
                  <c:v>31145</c:v>
                </c:pt>
                <c:pt idx="6230">
                  <c:v>31150</c:v>
                </c:pt>
                <c:pt idx="6231">
                  <c:v>31155</c:v>
                </c:pt>
                <c:pt idx="6232">
                  <c:v>31160</c:v>
                </c:pt>
                <c:pt idx="6233">
                  <c:v>31165</c:v>
                </c:pt>
                <c:pt idx="6234">
                  <c:v>31170</c:v>
                </c:pt>
                <c:pt idx="6235">
                  <c:v>31175</c:v>
                </c:pt>
                <c:pt idx="6236">
                  <c:v>31180</c:v>
                </c:pt>
                <c:pt idx="6237">
                  <c:v>31185</c:v>
                </c:pt>
                <c:pt idx="6238">
                  <c:v>31190</c:v>
                </c:pt>
                <c:pt idx="6239">
                  <c:v>31195</c:v>
                </c:pt>
                <c:pt idx="6240">
                  <c:v>31200</c:v>
                </c:pt>
                <c:pt idx="6241">
                  <c:v>31205</c:v>
                </c:pt>
                <c:pt idx="6242">
                  <c:v>31210</c:v>
                </c:pt>
                <c:pt idx="6243">
                  <c:v>31215</c:v>
                </c:pt>
                <c:pt idx="6244">
                  <c:v>31220</c:v>
                </c:pt>
                <c:pt idx="6245">
                  <c:v>31225</c:v>
                </c:pt>
                <c:pt idx="6246">
                  <c:v>31230</c:v>
                </c:pt>
                <c:pt idx="6247">
                  <c:v>31235</c:v>
                </c:pt>
                <c:pt idx="6248">
                  <c:v>31240</c:v>
                </c:pt>
                <c:pt idx="6249">
                  <c:v>31245</c:v>
                </c:pt>
                <c:pt idx="6250">
                  <c:v>31250</c:v>
                </c:pt>
                <c:pt idx="6251">
                  <c:v>31255</c:v>
                </c:pt>
                <c:pt idx="6252">
                  <c:v>31260</c:v>
                </c:pt>
                <c:pt idx="6253">
                  <c:v>31265</c:v>
                </c:pt>
                <c:pt idx="6254">
                  <c:v>31270</c:v>
                </c:pt>
                <c:pt idx="6255">
                  <c:v>31275</c:v>
                </c:pt>
                <c:pt idx="6256">
                  <c:v>31280</c:v>
                </c:pt>
                <c:pt idx="6257">
                  <c:v>31285</c:v>
                </c:pt>
                <c:pt idx="6258">
                  <c:v>31290</c:v>
                </c:pt>
                <c:pt idx="6259">
                  <c:v>31295</c:v>
                </c:pt>
                <c:pt idx="6260">
                  <c:v>31300</c:v>
                </c:pt>
                <c:pt idx="6261">
                  <c:v>31305</c:v>
                </c:pt>
                <c:pt idx="6262">
                  <c:v>31310</c:v>
                </c:pt>
                <c:pt idx="6263">
                  <c:v>31315</c:v>
                </c:pt>
                <c:pt idx="6264">
                  <c:v>31320</c:v>
                </c:pt>
                <c:pt idx="6265">
                  <c:v>31325</c:v>
                </c:pt>
                <c:pt idx="6266">
                  <c:v>31330</c:v>
                </c:pt>
                <c:pt idx="6267">
                  <c:v>31335</c:v>
                </c:pt>
                <c:pt idx="6268">
                  <c:v>31340</c:v>
                </c:pt>
                <c:pt idx="6269">
                  <c:v>31345</c:v>
                </c:pt>
                <c:pt idx="6270">
                  <c:v>31350</c:v>
                </c:pt>
                <c:pt idx="6271">
                  <c:v>31355</c:v>
                </c:pt>
                <c:pt idx="6272">
                  <c:v>31360</c:v>
                </c:pt>
                <c:pt idx="6273">
                  <c:v>31365</c:v>
                </c:pt>
                <c:pt idx="6274">
                  <c:v>31370</c:v>
                </c:pt>
                <c:pt idx="6275">
                  <c:v>31375</c:v>
                </c:pt>
                <c:pt idx="6276">
                  <c:v>31380</c:v>
                </c:pt>
                <c:pt idx="6277">
                  <c:v>31385</c:v>
                </c:pt>
                <c:pt idx="6278">
                  <c:v>31390</c:v>
                </c:pt>
                <c:pt idx="6279">
                  <c:v>31395</c:v>
                </c:pt>
                <c:pt idx="6280">
                  <c:v>31400</c:v>
                </c:pt>
                <c:pt idx="6281">
                  <c:v>31405</c:v>
                </c:pt>
                <c:pt idx="6282">
                  <c:v>31410</c:v>
                </c:pt>
                <c:pt idx="6283">
                  <c:v>31415</c:v>
                </c:pt>
                <c:pt idx="6284">
                  <c:v>31420</c:v>
                </c:pt>
                <c:pt idx="6285">
                  <c:v>31425</c:v>
                </c:pt>
                <c:pt idx="6286">
                  <c:v>31430</c:v>
                </c:pt>
                <c:pt idx="6287">
                  <c:v>31435</c:v>
                </c:pt>
                <c:pt idx="6288">
                  <c:v>31440</c:v>
                </c:pt>
                <c:pt idx="6289">
                  <c:v>31445</c:v>
                </c:pt>
                <c:pt idx="6290">
                  <c:v>31450</c:v>
                </c:pt>
                <c:pt idx="6291">
                  <c:v>31455</c:v>
                </c:pt>
                <c:pt idx="6292">
                  <c:v>31460</c:v>
                </c:pt>
                <c:pt idx="6293">
                  <c:v>31465</c:v>
                </c:pt>
                <c:pt idx="6294">
                  <c:v>31470</c:v>
                </c:pt>
                <c:pt idx="6295">
                  <c:v>31475</c:v>
                </c:pt>
                <c:pt idx="6296">
                  <c:v>31480</c:v>
                </c:pt>
                <c:pt idx="6297">
                  <c:v>31485</c:v>
                </c:pt>
                <c:pt idx="6298">
                  <c:v>31490</c:v>
                </c:pt>
                <c:pt idx="6299">
                  <c:v>31495</c:v>
                </c:pt>
                <c:pt idx="6300">
                  <c:v>31500</c:v>
                </c:pt>
                <c:pt idx="6301">
                  <c:v>31505</c:v>
                </c:pt>
                <c:pt idx="6302">
                  <c:v>31510</c:v>
                </c:pt>
                <c:pt idx="6303">
                  <c:v>31515</c:v>
                </c:pt>
                <c:pt idx="6304">
                  <c:v>31520</c:v>
                </c:pt>
                <c:pt idx="6305">
                  <c:v>31525</c:v>
                </c:pt>
                <c:pt idx="6306">
                  <c:v>31530</c:v>
                </c:pt>
                <c:pt idx="6307">
                  <c:v>31535</c:v>
                </c:pt>
                <c:pt idx="6308">
                  <c:v>31540</c:v>
                </c:pt>
                <c:pt idx="6309">
                  <c:v>31545</c:v>
                </c:pt>
                <c:pt idx="6310">
                  <c:v>31550</c:v>
                </c:pt>
                <c:pt idx="6311">
                  <c:v>31555</c:v>
                </c:pt>
                <c:pt idx="6312">
                  <c:v>31560</c:v>
                </c:pt>
                <c:pt idx="6313">
                  <c:v>31565</c:v>
                </c:pt>
                <c:pt idx="6314">
                  <c:v>31570</c:v>
                </c:pt>
                <c:pt idx="6315">
                  <c:v>31575</c:v>
                </c:pt>
                <c:pt idx="6316">
                  <c:v>31580</c:v>
                </c:pt>
                <c:pt idx="6317">
                  <c:v>31585</c:v>
                </c:pt>
                <c:pt idx="6318">
                  <c:v>31590</c:v>
                </c:pt>
                <c:pt idx="6319">
                  <c:v>31595</c:v>
                </c:pt>
                <c:pt idx="6320">
                  <c:v>31600</c:v>
                </c:pt>
                <c:pt idx="6321">
                  <c:v>31605</c:v>
                </c:pt>
                <c:pt idx="6322">
                  <c:v>31610</c:v>
                </c:pt>
                <c:pt idx="6323">
                  <c:v>31615</c:v>
                </c:pt>
                <c:pt idx="6324">
                  <c:v>31620</c:v>
                </c:pt>
                <c:pt idx="6325">
                  <c:v>31625</c:v>
                </c:pt>
                <c:pt idx="6326">
                  <c:v>31630</c:v>
                </c:pt>
                <c:pt idx="6327">
                  <c:v>31635</c:v>
                </c:pt>
                <c:pt idx="6328">
                  <c:v>31640</c:v>
                </c:pt>
                <c:pt idx="6329">
                  <c:v>31645</c:v>
                </c:pt>
                <c:pt idx="6330">
                  <c:v>31650</c:v>
                </c:pt>
                <c:pt idx="6331">
                  <c:v>31655</c:v>
                </c:pt>
                <c:pt idx="6332">
                  <c:v>31660</c:v>
                </c:pt>
                <c:pt idx="6333">
                  <c:v>31665</c:v>
                </c:pt>
                <c:pt idx="6334">
                  <c:v>31670</c:v>
                </c:pt>
                <c:pt idx="6335">
                  <c:v>31675</c:v>
                </c:pt>
                <c:pt idx="6336">
                  <c:v>31680</c:v>
                </c:pt>
                <c:pt idx="6337">
                  <c:v>31685</c:v>
                </c:pt>
                <c:pt idx="6338">
                  <c:v>31690</c:v>
                </c:pt>
                <c:pt idx="6339">
                  <c:v>31695</c:v>
                </c:pt>
                <c:pt idx="6340">
                  <c:v>31700</c:v>
                </c:pt>
                <c:pt idx="6341">
                  <c:v>31705</c:v>
                </c:pt>
                <c:pt idx="6342">
                  <c:v>31710</c:v>
                </c:pt>
                <c:pt idx="6343">
                  <c:v>31715</c:v>
                </c:pt>
                <c:pt idx="6344">
                  <c:v>31720</c:v>
                </c:pt>
                <c:pt idx="6345">
                  <c:v>31725</c:v>
                </c:pt>
                <c:pt idx="6346">
                  <c:v>31730</c:v>
                </c:pt>
                <c:pt idx="6347">
                  <c:v>31735</c:v>
                </c:pt>
                <c:pt idx="6348">
                  <c:v>31740</c:v>
                </c:pt>
                <c:pt idx="6349">
                  <c:v>31745</c:v>
                </c:pt>
                <c:pt idx="6350">
                  <c:v>31750</c:v>
                </c:pt>
                <c:pt idx="6351">
                  <c:v>31755</c:v>
                </c:pt>
                <c:pt idx="6352">
                  <c:v>31760</c:v>
                </c:pt>
                <c:pt idx="6353">
                  <c:v>31765</c:v>
                </c:pt>
                <c:pt idx="6354">
                  <c:v>31770</c:v>
                </c:pt>
                <c:pt idx="6355">
                  <c:v>31775</c:v>
                </c:pt>
                <c:pt idx="6356">
                  <c:v>31780</c:v>
                </c:pt>
                <c:pt idx="6357">
                  <c:v>31785</c:v>
                </c:pt>
                <c:pt idx="6358">
                  <c:v>31790</c:v>
                </c:pt>
                <c:pt idx="6359">
                  <c:v>31795</c:v>
                </c:pt>
                <c:pt idx="6360">
                  <c:v>31800</c:v>
                </c:pt>
                <c:pt idx="6361">
                  <c:v>31805</c:v>
                </c:pt>
                <c:pt idx="6362">
                  <c:v>31810</c:v>
                </c:pt>
                <c:pt idx="6363">
                  <c:v>31815</c:v>
                </c:pt>
                <c:pt idx="6364">
                  <c:v>31820</c:v>
                </c:pt>
                <c:pt idx="6365">
                  <c:v>31825</c:v>
                </c:pt>
                <c:pt idx="6366">
                  <c:v>31830</c:v>
                </c:pt>
                <c:pt idx="6367">
                  <c:v>31835</c:v>
                </c:pt>
                <c:pt idx="6368">
                  <c:v>31840</c:v>
                </c:pt>
                <c:pt idx="6369">
                  <c:v>31845</c:v>
                </c:pt>
                <c:pt idx="6370">
                  <c:v>31850</c:v>
                </c:pt>
                <c:pt idx="6371">
                  <c:v>31855</c:v>
                </c:pt>
                <c:pt idx="6372">
                  <c:v>31860</c:v>
                </c:pt>
                <c:pt idx="6373">
                  <c:v>31865</c:v>
                </c:pt>
                <c:pt idx="6374">
                  <c:v>31870</c:v>
                </c:pt>
                <c:pt idx="6375">
                  <c:v>31875</c:v>
                </c:pt>
                <c:pt idx="6376">
                  <c:v>31880</c:v>
                </c:pt>
                <c:pt idx="6377">
                  <c:v>31885</c:v>
                </c:pt>
                <c:pt idx="6378">
                  <c:v>31890</c:v>
                </c:pt>
                <c:pt idx="6379">
                  <c:v>31895</c:v>
                </c:pt>
                <c:pt idx="6380">
                  <c:v>31900</c:v>
                </c:pt>
                <c:pt idx="6381">
                  <c:v>31905</c:v>
                </c:pt>
                <c:pt idx="6382">
                  <c:v>31910</c:v>
                </c:pt>
                <c:pt idx="6383">
                  <c:v>31915</c:v>
                </c:pt>
                <c:pt idx="6384">
                  <c:v>31920</c:v>
                </c:pt>
                <c:pt idx="6385">
                  <c:v>31925</c:v>
                </c:pt>
                <c:pt idx="6386">
                  <c:v>31930</c:v>
                </c:pt>
                <c:pt idx="6387">
                  <c:v>31935</c:v>
                </c:pt>
                <c:pt idx="6388">
                  <c:v>31940</c:v>
                </c:pt>
                <c:pt idx="6389">
                  <c:v>31945</c:v>
                </c:pt>
                <c:pt idx="6390">
                  <c:v>31950</c:v>
                </c:pt>
                <c:pt idx="6391">
                  <c:v>31955</c:v>
                </c:pt>
                <c:pt idx="6392">
                  <c:v>31960</c:v>
                </c:pt>
                <c:pt idx="6393">
                  <c:v>31965</c:v>
                </c:pt>
                <c:pt idx="6394">
                  <c:v>31970</c:v>
                </c:pt>
                <c:pt idx="6395">
                  <c:v>31975</c:v>
                </c:pt>
                <c:pt idx="6396">
                  <c:v>31980</c:v>
                </c:pt>
                <c:pt idx="6397">
                  <c:v>31985</c:v>
                </c:pt>
                <c:pt idx="6398">
                  <c:v>31990</c:v>
                </c:pt>
                <c:pt idx="6399">
                  <c:v>31995</c:v>
                </c:pt>
                <c:pt idx="6400">
                  <c:v>32000</c:v>
                </c:pt>
                <c:pt idx="6401">
                  <c:v>32005</c:v>
                </c:pt>
                <c:pt idx="6402">
                  <c:v>32010</c:v>
                </c:pt>
                <c:pt idx="6403">
                  <c:v>32015</c:v>
                </c:pt>
                <c:pt idx="6404">
                  <c:v>32020</c:v>
                </c:pt>
                <c:pt idx="6405">
                  <c:v>32025</c:v>
                </c:pt>
                <c:pt idx="6406">
                  <c:v>32030</c:v>
                </c:pt>
                <c:pt idx="6407">
                  <c:v>32035</c:v>
                </c:pt>
                <c:pt idx="6408">
                  <c:v>32040</c:v>
                </c:pt>
                <c:pt idx="6409">
                  <c:v>32045</c:v>
                </c:pt>
                <c:pt idx="6410">
                  <c:v>32050</c:v>
                </c:pt>
                <c:pt idx="6411">
                  <c:v>32055</c:v>
                </c:pt>
                <c:pt idx="6412">
                  <c:v>32060</c:v>
                </c:pt>
                <c:pt idx="6413">
                  <c:v>32065</c:v>
                </c:pt>
                <c:pt idx="6414">
                  <c:v>32070</c:v>
                </c:pt>
                <c:pt idx="6415">
                  <c:v>32075</c:v>
                </c:pt>
                <c:pt idx="6416">
                  <c:v>32080</c:v>
                </c:pt>
                <c:pt idx="6417">
                  <c:v>32085</c:v>
                </c:pt>
                <c:pt idx="6418">
                  <c:v>32090</c:v>
                </c:pt>
                <c:pt idx="6419">
                  <c:v>32095</c:v>
                </c:pt>
                <c:pt idx="6420">
                  <c:v>32100</c:v>
                </c:pt>
                <c:pt idx="6421">
                  <c:v>32105</c:v>
                </c:pt>
                <c:pt idx="6422">
                  <c:v>32110</c:v>
                </c:pt>
                <c:pt idx="6423">
                  <c:v>32115</c:v>
                </c:pt>
                <c:pt idx="6424">
                  <c:v>32120</c:v>
                </c:pt>
                <c:pt idx="6425">
                  <c:v>32125</c:v>
                </c:pt>
                <c:pt idx="6426">
                  <c:v>32130</c:v>
                </c:pt>
                <c:pt idx="6427">
                  <c:v>32135</c:v>
                </c:pt>
                <c:pt idx="6428">
                  <c:v>32140</c:v>
                </c:pt>
                <c:pt idx="6429">
                  <c:v>32145</c:v>
                </c:pt>
                <c:pt idx="6430">
                  <c:v>32150</c:v>
                </c:pt>
                <c:pt idx="6431">
                  <c:v>32155</c:v>
                </c:pt>
                <c:pt idx="6432">
                  <c:v>32160</c:v>
                </c:pt>
                <c:pt idx="6433">
                  <c:v>32165</c:v>
                </c:pt>
                <c:pt idx="6434">
                  <c:v>32170</c:v>
                </c:pt>
                <c:pt idx="6435">
                  <c:v>32175</c:v>
                </c:pt>
                <c:pt idx="6436">
                  <c:v>32180</c:v>
                </c:pt>
                <c:pt idx="6437">
                  <c:v>32185</c:v>
                </c:pt>
                <c:pt idx="6438">
                  <c:v>32190</c:v>
                </c:pt>
                <c:pt idx="6439">
                  <c:v>32195</c:v>
                </c:pt>
                <c:pt idx="6440">
                  <c:v>32200</c:v>
                </c:pt>
                <c:pt idx="6441">
                  <c:v>32205</c:v>
                </c:pt>
                <c:pt idx="6442">
                  <c:v>32210</c:v>
                </c:pt>
                <c:pt idx="6443">
                  <c:v>32215</c:v>
                </c:pt>
                <c:pt idx="6444">
                  <c:v>32220</c:v>
                </c:pt>
                <c:pt idx="6445">
                  <c:v>32225</c:v>
                </c:pt>
                <c:pt idx="6446">
                  <c:v>32230</c:v>
                </c:pt>
                <c:pt idx="6447">
                  <c:v>32235</c:v>
                </c:pt>
                <c:pt idx="6448">
                  <c:v>32240</c:v>
                </c:pt>
                <c:pt idx="6449">
                  <c:v>32245</c:v>
                </c:pt>
                <c:pt idx="6450">
                  <c:v>32250</c:v>
                </c:pt>
                <c:pt idx="6451">
                  <c:v>32255</c:v>
                </c:pt>
                <c:pt idx="6452">
                  <c:v>32260</c:v>
                </c:pt>
                <c:pt idx="6453">
                  <c:v>32265</c:v>
                </c:pt>
                <c:pt idx="6454">
                  <c:v>32270</c:v>
                </c:pt>
                <c:pt idx="6455">
                  <c:v>32275</c:v>
                </c:pt>
                <c:pt idx="6456">
                  <c:v>32280</c:v>
                </c:pt>
                <c:pt idx="6457">
                  <c:v>32285</c:v>
                </c:pt>
                <c:pt idx="6458">
                  <c:v>32290</c:v>
                </c:pt>
                <c:pt idx="6459">
                  <c:v>32295</c:v>
                </c:pt>
                <c:pt idx="6460">
                  <c:v>32300</c:v>
                </c:pt>
                <c:pt idx="6461">
                  <c:v>32305</c:v>
                </c:pt>
                <c:pt idx="6462">
                  <c:v>32310</c:v>
                </c:pt>
                <c:pt idx="6463">
                  <c:v>32315</c:v>
                </c:pt>
                <c:pt idx="6464">
                  <c:v>32320</c:v>
                </c:pt>
                <c:pt idx="6465">
                  <c:v>32325</c:v>
                </c:pt>
                <c:pt idx="6466">
                  <c:v>32330</c:v>
                </c:pt>
                <c:pt idx="6467">
                  <c:v>32335</c:v>
                </c:pt>
                <c:pt idx="6468">
                  <c:v>32340</c:v>
                </c:pt>
                <c:pt idx="6469">
                  <c:v>32345</c:v>
                </c:pt>
                <c:pt idx="6470">
                  <c:v>32350</c:v>
                </c:pt>
                <c:pt idx="6471">
                  <c:v>32355</c:v>
                </c:pt>
                <c:pt idx="6472">
                  <c:v>32360</c:v>
                </c:pt>
                <c:pt idx="6473">
                  <c:v>32365</c:v>
                </c:pt>
                <c:pt idx="6474">
                  <c:v>32370</c:v>
                </c:pt>
                <c:pt idx="6475">
                  <c:v>32375</c:v>
                </c:pt>
                <c:pt idx="6476">
                  <c:v>32380</c:v>
                </c:pt>
                <c:pt idx="6477">
                  <c:v>32385</c:v>
                </c:pt>
                <c:pt idx="6478">
                  <c:v>32390</c:v>
                </c:pt>
                <c:pt idx="6479">
                  <c:v>32395</c:v>
                </c:pt>
                <c:pt idx="6480">
                  <c:v>32400</c:v>
                </c:pt>
                <c:pt idx="6481">
                  <c:v>32405</c:v>
                </c:pt>
                <c:pt idx="6482">
                  <c:v>32410</c:v>
                </c:pt>
                <c:pt idx="6483">
                  <c:v>32415</c:v>
                </c:pt>
                <c:pt idx="6484">
                  <c:v>32420</c:v>
                </c:pt>
                <c:pt idx="6485">
                  <c:v>32425</c:v>
                </c:pt>
                <c:pt idx="6486">
                  <c:v>32430</c:v>
                </c:pt>
                <c:pt idx="6487">
                  <c:v>32435</c:v>
                </c:pt>
                <c:pt idx="6488">
                  <c:v>32440</c:v>
                </c:pt>
                <c:pt idx="6489">
                  <c:v>32445</c:v>
                </c:pt>
                <c:pt idx="6490">
                  <c:v>32450</c:v>
                </c:pt>
                <c:pt idx="6491">
                  <c:v>32455</c:v>
                </c:pt>
                <c:pt idx="6492">
                  <c:v>32460</c:v>
                </c:pt>
                <c:pt idx="6493">
                  <c:v>32465</c:v>
                </c:pt>
                <c:pt idx="6494">
                  <c:v>32470</c:v>
                </c:pt>
                <c:pt idx="6495">
                  <c:v>32475</c:v>
                </c:pt>
                <c:pt idx="6496">
                  <c:v>32480</c:v>
                </c:pt>
                <c:pt idx="6497">
                  <c:v>32485</c:v>
                </c:pt>
                <c:pt idx="6498">
                  <c:v>32490</c:v>
                </c:pt>
                <c:pt idx="6499">
                  <c:v>32495</c:v>
                </c:pt>
                <c:pt idx="6500">
                  <c:v>32500</c:v>
                </c:pt>
                <c:pt idx="6501">
                  <c:v>32505</c:v>
                </c:pt>
                <c:pt idx="6502">
                  <c:v>32510</c:v>
                </c:pt>
                <c:pt idx="6503">
                  <c:v>32515</c:v>
                </c:pt>
                <c:pt idx="6504">
                  <c:v>32520</c:v>
                </c:pt>
                <c:pt idx="6505">
                  <c:v>32525</c:v>
                </c:pt>
                <c:pt idx="6506">
                  <c:v>32530</c:v>
                </c:pt>
                <c:pt idx="6507">
                  <c:v>32535</c:v>
                </c:pt>
                <c:pt idx="6508">
                  <c:v>32540</c:v>
                </c:pt>
                <c:pt idx="6509">
                  <c:v>32545</c:v>
                </c:pt>
                <c:pt idx="6510">
                  <c:v>32550</c:v>
                </c:pt>
                <c:pt idx="6511">
                  <c:v>32555</c:v>
                </c:pt>
                <c:pt idx="6512">
                  <c:v>32560</c:v>
                </c:pt>
                <c:pt idx="6513">
                  <c:v>32565</c:v>
                </c:pt>
                <c:pt idx="6514">
                  <c:v>32570</c:v>
                </c:pt>
                <c:pt idx="6515">
                  <c:v>32575</c:v>
                </c:pt>
                <c:pt idx="6516">
                  <c:v>32580</c:v>
                </c:pt>
                <c:pt idx="6517">
                  <c:v>32585</c:v>
                </c:pt>
                <c:pt idx="6518">
                  <c:v>32590</c:v>
                </c:pt>
                <c:pt idx="6519">
                  <c:v>32595</c:v>
                </c:pt>
                <c:pt idx="6520">
                  <c:v>32600</c:v>
                </c:pt>
                <c:pt idx="6521">
                  <c:v>32605</c:v>
                </c:pt>
                <c:pt idx="6522">
                  <c:v>32610</c:v>
                </c:pt>
                <c:pt idx="6523">
                  <c:v>32615</c:v>
                </c:pt>
                <c:pt idx="6524">
                  <c:v>32620</c:v>
                </c:pt>
                <c:pt idx="6525">
                  <c:v>32625</c:v>
                </c:pt>
                <c:pt idx="6526">
                  <c:v>32630</c:v>
                </c:pt>
                <c:pt idx="6527">
                  <c:v>32635</c:v>
                </c:pt>
                <c:pt idx="6528">
                  <c:v>32640</c:v>
                </c:pt>
                <c:pt idx="6529">
                  <c:v>32645</c:v>
                </c:pt>
                <c:pt idx="6530">
                  <c:v>32650</c:v>
                </c:pt>
                <c:pt idx="6531">
                  <c:v>32655</c:v>
                </c:pt>
                <c:pt idx="6532">
                  <c:v>32660</c:v>
                </c:pt>
                <c:pt idx="6533">
                  <c:v>32665</c:v>
                </c:pt>
                <c:pt idx="6534">
                  <c:v>32670</c:v>
                </c:pt>
                <c:pt idx="6535">
                  <c:v>32675</c:v>
                </c:pt>
                <c:pt idx="6536">
                  <c:v>32680</c:v>
                </c:pt>
                <c:pt idx="6537">
                  <c:v>32685</c:v>
                </c:pt>
                <c:pt idx="6538">
                  <c:v>32690</c:v>
                </c:pt>
                <c:pt idx="6539">
                  <c:v>32695</c:v>
                </c:pt>
                <c:pt idx="6540">
                  <c:v>32700</c:v>
                </c:pt>
                <c:pt idx="6541">
                  <c:v>32705</c:v>
                </c:pt>
                <c:pt idx="6542">
                  <c:v>32710</c:v>
                </c:pt>
                <c:pt idx="6543">
                  <c:v>32715</c:v>
                </c:pt>
                <c:pt idx="6544">
                  <c:v>32720</c:v>
                </c:pt>
                <c:pt idx="6545">
                  <c:v>32725</c:v>
                </c:pt>
                <c:pt idx="6546">
                  <c:v>32730</c:v>
                </c:pt>
                <c:pt idx="6547">
                  <c:v>32735</c:v>
                </c:pt>
                <c:pt idx="6548">
                  <c:v>32740</c:v>
                </c:pt>
                <c:pt idx="6549">
                  <c:v>32745</c:v>
                </c:pt>
                <c:pt idx="6550">
                  <c:v>32750</c:v>
                </c:pt>
                <c:pt idx="6551">
                  <c:v>32755</c:v>
                </c:pt>
                <c:pt idx="6552">
                  <c:v>32760</c:v>
                </c:pt>
                <c:pt idx="6553">
                  <c:v>32765</c:v>
                </c:pt>
                <c:pt idx="6554">
                  <c:v>32770</c:v>
                </c:pt>
                <c:pt idx="6555">
                  <c:v>32775</c:v>
                </c:pt>
                <c:pt idx="6556">
                  <c:v>32780</c:v>
                </c:pt>
                <c:pt idx="6557">
                  <c:v>32785</c:v>
                </c:pt>
                <c:pt idx="6558">
                  <c:v>32790</c:v>
                </c:pt>
                <c:pt idx="6559">
                  <c:v>32795</c:v>
                </c:pt>
                <c:pt idx="6560">
                  <c:v>32800</c:v>
                </c:pt>
                <c:pt idx="6561">
                  <c:v>32805</c:v>
                </c:pt>
                <c:pt idx="6562">
                  <c:v>32810</c:v>
                </c:pt>
                <c:pt idx="6563">
                  <c:v>32815</c:v>
                </c:pt>
                <c:pt idx="6564">
                  <c:v>32820</c:v>
                </c:pt>
                <c:pt idx="6565">
                  <c:v>32825</c:v>
                </c:pt>
                <c:pt idx="6566">
                  <c:v>32830</c:v>
                </c:pt>
                <c:pt idx="6567">
                  <c:v>32835</c:v>
                </c:pt>
                <c:pt idx="6568">
                  <c:v>32840</c:v>
                </c:pt>
                <c:pt idx="6569">
                  <c:v>32845</c:v>
                </c:pt>
                <c:pt idx="6570">
                  <c:v>32850</c:v>
                </c:pt>
                <c:pt idx="6571">
                  <c:v>32855</c:v>
                </c:pt>
                <c:pt idx="6572">
                  <c:v>32860</c:v>
                </c:pt>
                <c:pt idx="6573">
                  <c:v>32865</c:v>
                </c:pt>
                <c:pt idx="6574">
                  <c:v>32870</c:v>
                </c:pt>
                <c:pt idx="6575">
                  <c:v>32875</c:v>
                </c:pt>
                <c:pt idx="6576">
                  <c:v>32880</c:v>
                </c:pt>
                <c:pt idx="6577">
                  <c:v>32885</c:v>
                </c:pt>
                <c:pt idx="6578">
                  <c:v>32890</c:v>
                </c:pt>
                <c:pt idx="6579">
                  <c:v>32895</c:v>
                </c:pt>
                <c:pt idx="6580">
                  <c:v>32900</c:v>
                </c:pt>
                <c:pt idx="6581">
                  <c:v>32905</c:v>
                </c:pt>
                <c:pt idx="6582">
                  <c:v>32910</c:v>
                </c:pt>
                <c:pt idx="6583">
                  <c:v>32915</c:v>
                </c:pt>
                <c:pt idx="6584">
                  <c:v>32920</c:v>
                </c:pt>
                <c:pt idx="6585">
                  <c:v>32925</c:v>
                </c:pt>
                <c:pt idx="6586">
                  <c:v>32930</c:v>
                </c:pt>
                <c:pt idx="6587">
                  <c:v>32935</c:v>
                </c:pt>
                <c:pt idx="6588">
                  <c:v>32940</c:v>
                </c:pt>
                <c:pt idx="6589">
                  <c:v>32945</c:v>
                </c:pt>
                <c:pt idx="6590">
                  <c:v>32950</c:v>
                </c:pt>
                <c:pt idx="6591">
                  <c:v>32955</c:v>
                </c:pt>
                <c:pt idx="6592">
                  <c:v>32960</c:v>
                </c:pt>
                <c:pt idx="6593">
                  <c:v>32965</c:v>
                </c:pt>
                <c:pt idx="6594">
                  <c:v>32970</c:v>
                </c:pt>
                <c:pt idx="6595">
                  <c:v>32975</c:v>
                </c:pt>
                <c:pt idx="6596">
                  <c:v>32980</c:v>
                </c:pt>
                <c:pt idx="6597">
                  <c:v>32985</c:v>
                </c:pt>
                <c:pt idx="6598">
                  <c:v>32990</c:v>
                </c:pt>
                <c:pt idx="6599">
                  <c:v>32995</c:v>
                </c:pt>
                <c:pt idx="6600">
                  <c:v>33000</c:v>
                </c:pt>
                <c:pt idx="6601">
                  <c:v>33005</c:v>
                </c:pt>
                <c:pt idx="6602">
                  <c:v>33010</c:v>
                </c:pt>
                <c:pt idx="6603">
                  <c:v>33015</c:v>
                </c:pt>
                <c:pt idx="6604">
                  <c:v>33020</c:v>
                </c:pt>
                <c:pt idx="6605">
                  <c:v>33025</c:v>
                </c:pt>
                <c:pt idx="6606">
                  <c:v>33030</c:v>
                </c:pt>
                <c:pt idx="6607">
                  <c:v>33035</c:v>
                </c:pt>
                <c:pt idx="6608">
                  <c:v>33040</c:v>
                </c:pt>
                <c:pt idx="6609">
                  <c:v>33045</c:v>
                </c:pt>
                <c:pt idx="6610">
                  <c:v>33050</c:v>
                </c:pt>
                <c:pt idx="6611">
                  <c:v>33055</c:v>
                </c:pt>
                <c:pt idx="6612">
                  <c:v>33060</c:v>
                </c:pt>
                <c:pt idx="6613">
                  <c:v>33065</c:v>
                </c:pt>
                <c:pt idx="6614">
                  <c:v>33070</c:v>
                </c:pt>
                <c:pt idx="6615">
                  <c:v>33075</c:v>
                </c:pt>
                <c:pt idx="6616">
                  <c:v>33080</c:v>
                </c:pt>
                <c:pt idx="6617">
                  <c:v>33085</c:v>
                </c:pt>
                <c:pt idx="6618">
                  <c:v>33090</c:v>
                </c:pt>
                <c:pt idx="6619">
                  <c:v>33095</c:v>
                </c:pt>
                <c:pt idx="6620">
                  <c:v>33100</c:v>
                </c:pt>
                <c:pt idx="6621">
                  <c:v>33105</c:v>
                </c:pt>
                <c:pt idx="6622">
                  <c:v>33110</c:v>
                </c:pt>
                <c:pt idx="6623">
                  <c:v>33115</c:v>
                </c:pt>
                <c:pt idx="6624">
                  <c:v>33120</c:v>
                </c:pt>
                <c:pt idx="6625">
                  <c:v>33125</c:v>
                </c:pt>
                <c:pt idx="6626">
                  <c:v>33130</c:v>
                </c:pt>
                <c:pt idx="6627">
                  <c:v>33135</c:v>
                </c:pt>
                <c:pt idx="6628">
                  <c:v>33140</c:v>
                </c:pt>
                <c:pt idx="6629">
                  <c:v>33145</c:v>
                </c:pt>
                <c:pt idx="6630">
                  <c:v>33150</c:v>
                </c:pt>
                <c:pt idx="6631">
                  <c:v>33155</c:v>
                </c:pt>
                <c:pt idx="6632">
                  <c:v>33160</c:v>
                </c:pt>
                <c:pt idx="6633">
                  <c:v>33165</c:v>
                </c:pt>
                <c:pt idx="6634">
                  <c:v>33170</c:v>
                </c:pt>
                <c:pt idx="6635">
                  <c:v>33175</c:v>
                </c:pt>
                <c:pt idx="6636">
                  <c:v>33180</c:v>
                </c:pt>
                <c:pt idx="6637">
                  <c:v>33185</c:v>
                </c:pt>
                <c:pt idx="6638">
                  <c:v>33190</c:v>
                </c:pt>
                <c:pt idx="6639">
                  <c:v>33195</c:v>
                </c:pt>
                <c:pt idx="6640">
                  <c:v>33200</c:v>
                </c:pt>
                <c:pt idx="6641">
                  <c:v>33205</c:v>
                </c:pt>
                <c:pt idx="6642">
                  <c:v>33210</c:v>
                </c:pt>
                <c:pt idx="6643">
                  <c:v>33215</c:v>
                </c:pt>
                <c:pt idx="6644">
                  <c:v>33220</c:v>
                </c:pt>
                <c:pt idx="6645">
                  <c:v>33225</c:v>
                </c:pt>
                <c:pt idx="6646">
                  <c:v>33230</c:v>
                </c:pt>
                <c:pt idx="6647">
                  <c:v>33235</c:v>
                </c:pt>
                <c:pt idx="6648">
                  <c:v>33240</c:v>
                </c:pt>
                <c:pt idx="6649">
                  <c:v>33245</c:v>
                </c:pt>
                <c:pt idx="6650">
                  <c:v>33250</c:v>
                </c:pt>
                <c:pt idx="6651">
                  <c:v>33255</c:v>
                </c:pt>
                <c:pt idx="6652">
                  <c:v>33260</c:v>
                </c:pt>
                <c:pt idx="6653">
                  <c:v>33265</c:v>
                </c:pt>
                <c:pt idx="6654">
                  <c:v>33270</c:v>
                </c:pt>
                <c:pt idx="6655">
                  <c:v>33275</c:v>
                </c:pt>
                <c:pt idx="6656">
                  <c:v>33280</c:v>
                </c:pt>
                <c:pt idx="6657">
                  <c:v>33285</c:v>
                </c:pt>
                <c:pt idx="6658">
                  <c:v>33290</c:v>
                </c:pt>
                <c:pt idx="6659">
                  <c:v>33295</c:v>
                </c:pt>
                <c:pt idx="6660">
                  <c:v>33300</c:v>
                </c:pt>
                <c:pt idx="6661">
                  <c:v>33305</c:v>
                </c:pt>
                <c:pt idx="6662">
                  <c:v>33310</c:v>
                </c:pt>
                <c:pt idx="6663">
                  <c:v>33315</c:v>
                </c:pt>
                <c:pt idx="6664">
                  <c:v>33320</c:v>
                </c:pt>
                <c:pt idx="6665">
                  <c:v>33325</c:v>
                </c:pt>
                <c:pt idx="6666">
                  <c:v>33330</c:v>
                </c:pt>
                <c:pt idx="6667">
                  <c:v>33335</c:v>
                </c:pt>
                <c:pt idx="6668">
                  <c:v>33340</c:v>
                </c:pt>
                <c:pt idx="6669">
                  <c:v>33345</c:v>
                </c:pt>
                <c:pt idx="6670">
                  <c:v>33350</c:v>
                </c:pt>
                <c:pt idx="6671">
                  <c:v>33355</c:v>
                </c:pt>
                <c:pt idx="6672">
                  <c:v>33360</c:v>
                </c:pt>
                <c:pt idx="6673">
                  <c:v>33365</c:v>
                </c:pt>
                <c:pt idx="6674">
                  <c:v>33370</c:v>
                </c:pt>
                <c:pt idx="6675">
                  <c:v>33375</c:v>
                </c:pt>
                <c:pt idx="6676">
                  <c:v>33380</c:v>
                </c:pt>
                <c:pt idx="6677">
                  <c:v>33385</c:v>
                </c:pt>
                <c:pt idx="6678">
                  <c:v>33390</c:v>
                </c:pt>
                <c:pt idx="6679">
                  <c:v>33395</c:v>
                </c:pt>
                <c:pt idx="6680">
                  <c:v>33400</c:v>
                </c:pt>
                <c:pt idx="6681">
                  <c:v>33405</c:v>
                </c:pt>
                <c:pt idx="6682">
                  <c:v>33410</c:v>
                </c:pt>
                <c:pt idx="6683">
                  <c:v>33415</c:v>
                </c:pt>
                <c:pt idx="6684">
                  <c:v>33420</c:v>
                </c:pt>
                <c:pt idx="6685">
                  <c:v>33425</c:v>
                </c:pt>
                <c:pt idx="6686">
                  <c:v>33430</c:v>
                </c:pt>
                <c:pt idx="6687">
                  <c:v>33435</c:v>
                </c:pt>
                <c:pt idx="6688">
                  <c:v>33440</c:v>
                </c:pt>
                <c:pt idx="6689">
                  <c:v>33445</c:v>
                </c:pt>
                <c:pt idx="6690">
                  <c:v>33450</c:v>
                </c:pt>
                <c:pt idx="6691">
                  <c:v>33455</c:v>
                </c:pt>
                <c:pt idx="6692">
                  <c:v>33460</c:v>
                </c:pt>
                <c:pt idx="6693">
                  <c:v>33465</c:v>
                </c:pt>
                <c:pt idx="6694">
                  <c:v>33470</c:v>
                </c:pt>
                <c:pt idx="6695">
                  <c:v>33475</c:v>
                </c:pt>
                <c:pt idx="6696">
                  <c:v>33480</c:v>
                </c:pt>
                <c:pt idx="6697">
                  <c:v>33485</c:v>
                </c:pt>
                <c:pt idx="6698">
                  <c:v>33490</c:v>
                </c:pt>
                <c:pt idx="6699">
                  <c:v>33495</c:v>
                </c:pt>
                <c:pt idx="6700">
                  <c:v>33500</c:v>
                </c:pt>
                <c:pt idx="6701">
                  <c:v>33505</c:v>
                </c:pt>
                <c:pt idx="6702">
                  <c:v>33510</c:v>
                </c:pt>
                <c:pt idx="6703">
                  <c:v>33515</c:v>
                </c:pt>
                <c:pt idx="6704">
                  <c:v>33520</c:v>
                </c:pt>
                <c:pt idx="6705">
                  <c:v>33525</c:v>
                </c:pt>
                <c:pt idx="6706">
                  <c:v>33530</c:v>
                </c:pt>
                <c:pt idx="6707">
                  <c:v>33535</c:v>
                </c:pt>
                <c:pt idx="6708">
                  <c:v>33540</c:v>
                </c:pt>
                <c:pt idx="6709">
                  <c:v>33545</c:v>
                </c:pt>
                <c:pt idx="6710">
                  <c:v>33550</c:v>
                </c:pt>
                <c:pt idx="6711">
                  <c:v>33555</c:v>
                </c:pt>
                <c:pt idx="6712">
                  <c:v>33560</c:v>
                </c:pt>
                <c:pt idx="6713">
                  <c:v>33565</c:v>
                </c:pt>
                <c:pt idx="6714">
                  <c:v>33570</c:v>
                </c:pt>
                <c:pt idx="6715">
                  <c:v>33575</c:v>
                </c:pt>
                <c:pt idx="6716">
                  <c:v>33580</c:v>
                </c:pt>
                <c:pt idx="6717">
                  <c:v>33585</c:v>
                </c:pt>
                <c:pt idx="6718">
                  <c:v>33590</c:v>
                </c:pt>
                <c:pt idx="6719">
                  <c:v>33595</c:v>
                </c:pt>
                <c:pt idx="6720">
                  <c:v>33600</c:v>
                </c:pt>
                <c:pt idx="6721">
                  <c:v>33605</c:v>
                </c:pt>
                <c:pt idx="6722">
                  <c:v>33610</c:v>
                </c:pt>
                <c:pt idx="6723">
                  <c:v>33615</c:v>
                </c:pt>
                <c:pt idx="6724">
                  <c:v>33620</c:v>
                </c:pt>
                <c:pt idx="6725">
                  <c:v>33625</c:v>
                </c:pt>
                <c:pt idx="6726">
                  <c:v>33630</c:v>
                </c:pt>
                <c:pt idx="6727">
                  <c:v>33635</c:v>
                </c:pt>
                <c:pt idx="6728">
                  <c:v>33640</c:v>
                </c:pt>
                <c:pt idx="6729">
                  <c:v>33645</c:v>
                </c:pt>
                <c:pt idx="6730">
                  <c:v>33650</c:v>
                </c:pt>
                <c:pt idx="6731">
                  <c:v>33655</c:v>
                </c:pt>
                <c:pt idx="6732">
                  <c:v>33660</c:v>
                </c:pt>
                <c:pt idx="6733">
                  <c:v>33665</c:v>
                </c:pt>
                <c:pt idx="6734">
                  <c:v>33670</c:v>
                </c:pt>
                <c:pt idx="6735">
                  <c:v>33675</c:v>
                </c:pt>
                <c:pt idx="6736">
                  <c:v>33680</c:v>
                </c:pt>
                <c:pt idx="6737">
                  <c:v>33685</c:v>
                </c:pt>
                <c:pt idx="6738">
                  <c:v>33690</c:v>
                </c:pt>
                <c:pt idx="6739">
                  <c:v>33695</c:v>
                </c:pt>
                <c:pt idx="6740">
                  <c:v>33700</c:v>
                </c:pt>
                <c:pt idx="6741">
                  <c:v>33705</c:v>
                </c:pt>
                <c:pt idx="6742">
                  <c:v>33710</c:v>
                </c:pt>
                <c:pt idx="6743">
                  <c:v>33715</c:v>
                </c:pt>
                <c:pt idx="6744">
                  <c:v>33720</c:v>
                </c:pt>
                <c:pt idx="6745">
                  <c:v>33725</c:v>
                </c:pt>
                <c:pt idx="6746">
                  <c:v>33730</c:v>
                </c:pt>
                <c:pt idx="6747">
                  <c:v>33735</c:v>
                </c:pt>
                <c:pt idx="6748">
                  <c:v>33740</c:v>
                </c:pt>
                <c:pt idx="6749">
                  <c:v>33745</c:v>
                </c:pt>
                <c:pt idx="6750">
                  <c:v>33750</c:v>
                </c:pt>
                <c:pt idx="6751">
                  <c:v>33755</c:v>
                </c:pt>
                <c:pt idx="6752">
                  <c:v>33760</c:v>
                </c:pt>
                <c:pt idx="6753">
                  <c:v>33765</c:v>
                </c:pt>
                <c:pt idx="6754">
                  <c:v>33770</c:v>
                </c:pt>
                <c:pt idx="6755">
                  <c:v>33775</c:v>
                </c:pt>
                <c:pt idx="6756">
                  <c:v>33780</c:v>
                </c:pt>
                <c:pt idx="6757">
                  <c:v>33785</c:v>
                </c:pt>
                <c:pt idx="6758">
                  <c:v>33790</c:v>
                </c:pt>
                <c:pt idx="6759">
                  <c:v>33795</c:v>
                </c:pt>
                <c:pt idx="6760">
                  <c:v>33800</c:v>
                </c:pt>
                <c:pt idx="6761">
                  <c:v>33805</c:v>
                </c:pt>
                <c:pt idx="6762">
                  <c:v>33810</c:v>
                </c:pt>
                <c:pt idx="6763">
                  <c:v>33815</c:v>
                </c:pt>
                <c:pt idx="6764">
                  <c:v>33820</c:v>
                </c:pt>
                <c:pt idx="6765">
                  <c:v>33825</c:v>
                </c:pt>
                <c:pt idx="6766">
                  <c:v>33830</c:v>
                </c:pt>
                <c:pt idx="6767">
                  <c:v>33835</c:v>
                </c:pt>
                <c:pt idx="6768">
                  <c:v>33840</c:v>
                </c:pt>
                <c:pt idx="6769">
                  <c:v>33845</c:v>
                </c:pt>
                <c:pt idx="6770">
                  <c:v>33850</c:v>
                </c:pt>
                <c:pt idx="6771">
                  <c:v>33855</c:v>
                </c:pt>
                <c:pt idx="6772">
                  <c:v>33860</c:v>
                </c:pt>
                <c:pt idx="6773">
                  <c:v>33865</c:v>
                </c:pt>
                <c:pt idx="6774">
                  <c:v>33870</c:v>
                </c:pt>
                <c:pt idx="6775">
                  <c:v>33875</c:v>
                </c:pt>
                <c:pt idx="6776">
                  <c:v>33880</c:v>
                </c:pt>
                <c:pt idx="6777">
                  <c:v>33885</c:v>
                </c:pt>
                <c:pt idx="6778">
                  <c:v>33890</c:v>
                </c:pt>
                <c:pt idx="6779">
                  <c:v>33895</c:v>
                </c:pt>
                <c:pt idx="6780">
                  <c:v>33900</c:v>
                </c:pt>
                <c:pt idx="6781">
                  <c:v>33905</c:v>
                </c:pt>
                <c:pt idx="6782">
                  <c:v>33910</c:v>
                </c:pt>
                <c:pt idx="6783">
                  <c:v>33915</c:v>
                </c:pt>
                <c:pt idx="6784">
                  <c:v>33920</c:v>
                </c:pt>
                <c:pt idx="6785">
                  <c:v>33925</c:v>
                </c:pt>
                <c:pt idx="6786">
                  <c:v>33930</c:v>
                </c:pt>
                <c:pt idx="6787">
                  <c:v>33935</c:v>
                </c:pt>
                <c:pt idx="6788">
                  <c:v>33940</c:v>
                </c:pt>
                <c:pt idx="6789">
                  <c:v>33945</c:v>
                </c:pt>
                <c:pt idx="6790">
                  <c:v>33950</c:v>
                </c:pt>
                <c:pt idx="6791">
                  <c:v>33955</c:v>
                </c:pt>
                <c:pt idx="6792">
                  <c:v>33960</c:v>
                </c:pt>
                <c:pt idx="6793">
                  <c:v>33965</c:v>
                </c:pt>
                <c:pt idx="6794">
                  <c:v>33970</c:v>
                </c:pt>
                <c:pt idx="6795">
                  <c:v>33975</c:v>
                </c:pt>
                <c:pt idx="6796">
                  <c:v>33980</c:v>
                </c:pt>
                <c:pt idx="6797">
                  <c:v>33985</c:v>
                </c:pt>
                <c:pt idx="6798">
                  <c:v>33990</c:v>
                </c:pt>
                <c:pt idx="6799">
                  <c:v>33995</c:v>
                </c:pt>
                <c:pt idx="6800">
                  <c:v>34000</c:v>
                </c:pt>
                <c:pt idx="6801">
                  <c:v>34005</c:v>
                </c:pt>
                <c:pt idx="6802">
                  <c:v>34010</c:v>
                </c:pt>
                <c:pt idx="6803">
                  <c:v>34015</c:v>
                </c:pt>
                <c:pt idx="6804">
                  <c:v>34020</c:v>
                </c:pt>
                <c:pt idx="6805">
                  <c:v>34025</c:v>
                </c:pt>
                <c:pt idx="6806">
                  <c:v>34030</c:v>
                </c:pt>
                <c:pt idx="6807">
                  <c:v>34035</c:v>
                </c:pt>
                <c:pt idx="6808">
                  <c:v>34040</c:v>
                </c:pt>
                <c:pt idx="6809">
                  <c:v>34045</c:v>
                </c:pt>
                <c:pt idx="6810">
                  <c:v>34050</c:v>
                </c:pt>
                <c:pt idx="6811">
                  <c:v>34055</c:v>
                </c:pt>
                <c:pt idx="6812">
                  <c:v>34060</c:v>
                </c:pt>
                <c:pt idx="6813">
                  <c:v>34065</c:v>
                </c:pt>
                <c:pt idx="6814">
                  <c:v>34070</c:v>
                </c:pt>
                <c:pt idx="6815">
                  <c:v>34075</c:v>
                </c:pt>
                <c:pt idx="6816">
                  <c:v>34080</c:v>
                </c:pt>
                <c:pt idx="6817">
                  <c:v>34085</c:v>
                </c:pt>
                <c:pt idx="6818">
                  <c:v>34090</c:v>
                </c:pt>
                <c:pt idx="6819">
                  <c:v>34095</c:v>
                </c:pt>
                <c:pt idx="6820">
                  <c:v>34100</c:v>
                </c:pt>
                <c:pt idx="6821">
                  <c:v>34105</c:v>
                </c:pt>
                <c:pt idx="6822">
                  <c:v>34110</c:v>
                </c:pt>
                <c:pt idx="6823">
                  <c:v>34115</c:v>
                </c:pt>
                <c:pt idx="6824">
                  <c:v>34120</c:v>
                </c:pt>
                <c:pt idx="6825">
                  <c:v>34125</c:v>
                </c:pt>
                <c:pt idx="6826">
                  <c:v>34130</c:v>
                </c:pt>
                <c:pt idx="6827">
                  <c:v>34135</c:v>
                </c:pt>
                <c:pt idx="6828">
                  <c:v>34140</c:v>
                </c:pt>
                <c:pt idx="6829">
                  <c:v>34145</c:v>
                </c:pt>
                <c:pt idx="6830">
                  <c:v>34150</c:v>
                </c:pt>
                <c:pt idx="6831">
                  <c:v>34155</c:v>
                </c:pt>
                <c:pt idx="6832">
                  <c:v>34160</c:v>
                </c:pt>
                <c:pt idx="6833">
                  <c:v>34165</c:v>
                </c:pt>
                <c:pt idx="6834">
                  <c:v>34170</c:v>
                </c:pt>
                <c:pt idx="6835">
                  <c:v>34175</c:v>
                </c:pt>
                <c:pt idx="6836">
                  <c:v>34180</c:v>
                </c:pt>
                <c:pt idx="6837">
                  <c:v>34185</c:v>
                </c:pt>
                <c:pt idx="6838">
                  <c:v>34190</c:v>
                </c:pt>
                <c:pt idx="6839">
                  <c:v>34195</c:v>
                </c:pt>
                <c:pt idx="6840">
                  <c:v>34200</c:v>
                </c:pt>
                <c:pt idx="6841">
                  <c:v>34205</c:v>
                </c:pt>
                <c:pt idx="6842">
                  <c:v>34210</c:v>
                </c:pt>
                <c:pt idx="6843">
                  <c:v>34215</c:v>
                </c:pt>
                <c:pt idx="6844">
                  <c:v>34220</c:v>
                </c:pt>
                <c:pt idx="6845">
                  <c:v>34225</c:v>
                </c:pt>
                <c:pt idx="6846">
                  <c:v>34230</c:v>
                </c:pt>
                <c:pt idx="6847">
                  <c:v>34235</c:v>
                </c:pt>
                <c:pt idx="6848">
                  <c:v>34240</c:v>
                </c:pt>
                <c:pt idx="6849">
                  <c:v>34245</c:v>
                </c:pt>
                <c:pt idx="6850">
                  <c:v>34250</c:v>
                </c:pt>
                <c:pt idx="6851">
                  <c:v>34255</c:v>
                </c:pt>
                <c:pt idx="6852">
                  <c:v>34260</c:v>
                </c:pt>
                <c:pt idx="6853">
                  <c:v>34265</c:v>
                </c:pt>
                <c:pt idx="6854">
                  <c:v>34270</c:v>
                </c:pt>
                <c:pt idx="6855">
                  <c:v>34275</c:v>
                </c:pt>
                <c:pt idx="6856">
                  <c:v>34280</c:v>
                </c:pt>
                <c:pt idx="6857">
                  <c:v>34285</c:v>
                </c:pt>
                <c:pt idx="6858">
                  <c:v>34290</c:v>
                </c:pt>
                <c:pt idx="6859">
                  <c:v>34295</c:v>
                </c:pt>
                <c:pt idx="6860">
                  <c:v>34300</c:v>
                </c:pt>
                <c:pt idx="6861">
                  <c:v>34305</c:v>
                </c:pt>
                <c:pt idx="6862">
                  <c:v>34310</c:v>
                </c:pt>
                <c:pt idx="6863">
                  <c:v>34315</c:v>
                </c:pt>
                <c:pt idx="6864">
                  <c:v>34320</c:v>
                </c:pt>
                <c:pt idx="6865">
                  <c:v>34325</c:v>
                </c:pt>
                <c:pt idx="6866">
                  <c:v>34330</c:v>
                </c:pt>
                <c:pt idx="6867">
                  <c:v>34335</c:v>
                </c:pt>
                <c:pt idx="6868">
                  <c:v>34340</c:v>
                </c:pt>
                <c:pt idx="6869">
                  <c:v>34345</c:v>
                </c:pt>
                <c:pt idx="6870">
                  <c:v>34350</c:v>
                </c:pt>
                <c:pt idx="6871">
                  <c:v>34355</c:v>
                </c:pt>
                <c:pt idx="6872">
                  <c:v>34360</c:v>
                </c:pt>
                <c:pt idx="6873">
                  <c:v>34365</c:v>
                </c:pt>
                <c:pt idx="6874">
                  <c:v>34370</c:v>
                </c:pt>
                <c:pt idx="6875">
                  <c:v>34375</c:v>
                </c:pt>
                <c:pt idx="6876">
                  <c:v>34380</c:v>
                </c:pt>
                <c:pt idx="6877">
                  <c:v>34385</c:v>
                </c:pt>
                <c:pt idx="6878">
                  <c:v>34390</c:v>
                </c:pt>
                <c:pt idx="6879">
                  <c:v>34395</c:v>
                </c:pt>
                <c:pt idx="6880">
                  <c:v>34400</c:v>
                </c:pt>
                <c:pt idx="6881">
                  <c:v>34405</c:v>
                </c:pt>
                <c:pt idx="6882">
                  <c:v>34410</c:v>
                </c:pt>
                <c:pt idx="6883">
                  <c:v>34415</c:v>
                </c:pt>
                <c:pt idx="6884">
                  <c:v>34420</c:v>
                </c:pt>
                <c:pt idx="6885">
                  <c:v>34425</c:v>
                </c:pt>
                <c:pt idx="6886">
                  <c:v>34430</c:v>
                </c:pt>
                <c:pt idx="6887">
                  <c:v>34435</c:v>
                </c:pt>
                <c:pt idx="6888">
                  <c:v>34440</c:v>
                </c:pt>
                <c:pt idx="6889">
                  <c:v>34445</c:v>
                </c:pt>
                <c:pt idx="6890">
                  <c:v>34450</c:v>
                </c:pt>
                <c:pt idx="6891">
                  <c:v>34455</c:v>
                </c:pt>
                <c:pt idx="6892">
                  <c:v>34460</c:v>
                </c:pt>
                <c:pt idx="6893">
                  <c:v>34465</c:v>
                </c:pt>
                <c:pt idx="6894">
                  <c:v>34470</c:v>
                </c:pt>
                <c:pt idx="6895">
                  <c:v>34475</c:v>
                </c:pt>
                <c:pt idx="6896">
                  <c:v>34480</c:v>
                </c:pt>
                <c:pt idx="6897">
                  <c:v>34485</c:v>
                </c:pt>
                <c:pt idx="6898">
                  <c:v>34490</c:v>
                </c:pt>
                <c:pt idx="6899">
                  <c:v>34495</c:v>
                </c:pt>
                <c:pt idx="6900">
                  <c:v>34500</c:v>
                </c:pt>
                <c:pt idx="6901">
                  <c:v>34505</c:v>
                </c:pt>
                <c:pt idx="6902">
                  <c:v>34510</c:v>
                </c:pt>
                <c:pt idx="6903">
                  <c:v>34515</c:v>
                </c:pt>
                <c:pt idx="6904">
                  <c:v>34520</c:v>
                </c:pt>
                <c:pt idx="6905">
                  <c:v>34525</c:v>
                </c:pt>
                <c:pt idx="6906">
                  <c:v>34530</c:v>
                </c:pt>
                <c:pt idx="6907">
                  <c:v>34535</c:v>
                </c:pt>
                <c:pt idx="6908">
                  <c:v>34540</c:v>
                </c:pt>
                <c:pt idx="6909">
                  <c:v>34545</c:v>
                </c:pt>
                <c:pt idx="6910">
                  <c:v>34550</c:v>
                </c:pt>
                <c:pt idx="6911">
                  <c:v>34555</c:v>
                </c:pt>
                <c:pt idx="6912">
                  <c:v>34560</c:v>
                </c:pt>
                <c:pt idx="6913">
                  <c:v>34565</c:v>
                </c:pt>
                <c:pt idx="6914">
                  <c:v>34570</c:v>
                </c:pt>
                <c:pt idx="6915">
                  <c:v>34575</c:v>
                </c:pt>
                <c:pt idx="6916">
                  <c:v>34580</c:v>
                </c:pt>
                <c:pt idx="6917">
                  <c:v>34585</c:v>
                </c:pt>
                <c:pt idx="6918">
                  <c:v>34590</c:v>
                </c:pt>
                <c:pt idx="6919">
                  <c:v>34595</c:v>
                </c:pt>
                <c:pt idx="6920">
                  <c:v>34600</c:v>
                </c:pt>
                <c:pt idx="6921">
                  <c:v>34605</c:v>
                </c:pt>
                <c:pt idx="6922">
                  <c:v>34610</c:v>
                </c:pt>
                <c:pt idx="6923">
                  <c:v>34615</c:v>
                </c:pt>
                <c:pt idx="6924">
                  <c:v>34620</c:v>
                </c:pt>
                <c:pt idx="6925">
                  <c:v>34625</c:v>
                </c:pt>
                <c:pt idx="6926">
                  <c:v>34630</c:v>
                </c:pt>
                <c:pt idx="6927">
                  <c:v>34635</c:v>
                </c:pt>
                <c:pt idx="6928">
                  <c:v>34640</c:v>
                </c:pt>
                <c:pt idx="6929">
                  <c:v>34645</c:v>
                </c:pt>
                <c:pt idx="6930">
                  <c:v>34650</c:v>
                </c:pt>
                <c:pt idx="6931">
                  <c:v>34655</c:v>
                </c:pt>
                <c:pt idx="6932">
                  <c:v>34660</c:v>
                </c:pt>
                <c:pt idx="6933">
                  <c:v>34665</c:v>
                </c:pt>
                <c:pt idx="6934">
                  <c:v>34670</c:v>
                </c:pt>
                <c:pt idx="6935">
                  <c:v>34675</c:v>
                </c:pt>
                <c:pt idx="6936">
                  <c:v>34680</c:v>
                </c:pt>
                <c:pt idx="6937">
                  <c:v>34685</c:v>
                </c:pt>
                <c:pt idx="6938">
                  <c:v>34690</c:v>
                </c:pt>
                <c:pt idx="6939">
                  <c:v>34695</c:v>
                </c:pt>
                <c:pt idx="6940">
                  <c:v>34700</c:v>
                </c:pt>
                <c:pt idx="6941">
                  <c:v>34705</c:v>
                </c:pt>
                <c:pt idx="6942">
                  <c:v>34710</c:v>
                </c:pt>
                <c:pt idx="6943">
                  <c:v>34715</c:v>
                </c:pt>
                <c:pt idx="6944">
                  <c:v>34720</c:v>
                </c:pt>
                <c:pt idx="6945">
                  <c:v>34725</c:v>
                </c:pt>
                <c:pt idx="6946">
                  <c:v>34730</c:v>
                </c:pt>
                <c:pt idx="6947">
                  <c:v>34735</c:v>
                </c:pt>
                <c:pt idx="6948">
                  <c:v>34740</c:v>
                </c:pt>
                <c:pt idx="6949">
                  <c:v>34745</c:v>
                </c:pt>
                <c:pt idx="6950">
                  <c:v>34750</c:v>
                </c:pt>
                <c:pt idx="6951">
                  <c:v>34755</c:v>
                </c:pt>
                <c:pt idx="6952">
                  <c:v>34760</c:v>
                </c:pt>
                <c:pt idx="6953">
                  <c:v>34765</c:v>
                </c:pt>
                <c:pt idx="6954">
                  <c:v>34770</c:v>
                </c:pt>
                <c:pt idx="6955">
                  <c:v>34775</c:v>
                </c:pt>
                <c:pt idx="6956">
                  <c:v>34780</c:v>
                </c:pt>
                <c:pt idx="6957">
                  <c:v>34785</c:v>
                </c:pt>
                <c:pt idx="6958">
                  <c:v>34790</c:v>
                </c:pt>
                <c:pt idx="6959">
                  <c:v>34795</c:v>
                </c:pt>
                <c:pt idx="6960">
                  <c:v>34800</c:v>
                </c:pt>
                <c:pt idx="6961">
                  <c:v>34805</c:v>
                </c:pt>
                <c:pt idx="6962">
                  <c:v>34810</c:v>
                </c:pt>
                <c:pt idx="6963">
                  <c:v>34815</c:v>
                </c:pt>
                <c:pt idx="6964">
                  <c:v>34820</c:v>
                </c:pt>
                <c:pt idx="6965">
                  <c:v>34825</c:v>
                </c:pt>
                <c:pt idx="6966">
                  <c:v>34830</c:v>
                </c:pt>
                <c:pt idx="6967">
                  <c:v>34835</c:v>
                </c:pt>
                <c:pt idx="6968">
                  <c:v>34840</c:v>
                </c:pt>
                <c:pt idx="6969">
                  <c:v>34845</c:v>
                </c:pt>
                <c:pt idx="6970">
                  <c:v>34850</c:v>
                </c:pt>
                <c:pt idx="6971">
                  <c:v>34855</c:v>
                </c:pt>
                <c:pt idx="6972">
                  <c:v>34860</c:v>
                </c:pt>
                <c:pt idx="6973">
                  <c:v>34865</c:v>
                </c:pt>
                <c:pt idx="6974">
                  <c:v>34870</c:v>
                </c:pt>
                <c:pt idx="6975">
                  <c:v>34875</c:v>
                </c:pt>
                <c:pt idx="6976">
                  <c:v>34880</c:v>
                </c:pt>
                <c:pt idx="6977">
                  <c:v>34885</c:v>
                </c:pt>
                <c:pt idx="6978">
                  <c:v>34890</c:v>
                </c:pt>
                <c:pt idx="6979">
                  <c:v>34895</c:v>
                </c:pt>
                <c:pt idx="6980">
                  <c:v>34900</c:v>
                </c:pt>
                <c:pt idx="6981">
                  <c:v>34905</c:v>
                </c:pt>
                <c:pt idx="6982">
                  <c:v>34910</c:v>
                </c:pt>
                <c:pt idx="6983">
                  <c:v>34915</c:v>
                </c:pt>
                <c:pt idx="6984">
                  <c:v>34920</c:v>
                </c:pt>
                <c:pt idx="6985">
                  <c:v>34925</c:v>
                </c:pt>
                <c:pt idx="6986">
                  <c:v>34930</c:v>
                </c:pt>
                <c:pt idx="6987">
                  <c:v>34935</c:v>
                </c:pt>
                <c:pt idx="6988">
                  <c:v>34940</c:v>
                </c:pt>
                <c:pt idx="6989">
                  <c:v>34945</c:v>
                </c:pt>
                <c:pt idx="6990">
                  <c:v>34950</c:v>
                </c:pt>
                <c:pt idx="6991">
                  <c:v>34955</c:v>
                </c:pt>
                <c:pt idx="6992">
                  <c:v>34960</c:v>
                </c:pt>
                <c:pt idx="6993">
                  <c:v>34965</c:v>
                </c:pt>
                <c:pt idx="6994">
                  <c:v>34970</c:v>
                </c:pt>
                <c:pt idx="6995">
                  <c:v>34975</c:v>
                </c:pt>
                <c:pt idx="6996">
                  <c:v>34980</c:v>
                </c:pt>
                <c:pt idx="6997">
                  <c:v>34985</c:v>
                </c:pt>
                <c:pt idx="6998">
                  <c:v>34990</c:v>
                </c:pt>
                <c:pt idx="6999">
                  <c:v>34995</c:v>
                </c:pt>
                <c:pt idx="7000">
                  <c:v>35000</c:v>
                </c:pt>
                <c:pt idx="7001">
                  <c:v>35005</c:v>
                </c:pt>
                <c:pt idx="7002">
                  <c:v>35010</c:v>
                </c:pt>
                <c:pt idx="7003">
                  <c:v>35015</c:v>
                </c:pt>
                <c:pt idx="7004">
                  <c:v>35020</c:v>
                </c:pt>
                <c:pt idx="7005">
                  <c:v>35025</c:v>
                </c:pt>
                <c:pt idx="7006">
                  <c:v>35030</c:v>
                </c:pt>
                <c:pt idx="7007">
                  <c:v>35035</c:v>
                </c:pt>
                <c:pt idx="7008">
                  <c:v>35040</c:v>
                </c:pt>
                <c:pt idx="7009">
                  <c:v>35045</c:v>
                </c:pt>
                <c:pt idx="7010">
                  <c:v>35050</c:v>
                </c:pt>
                <c:pt idx="7011">
                  <c:v>35055</c:v>
                </c:pt>
                <c:pt idx="7012">
                  <c:v>35060</c:v>
                </c:pt>
                <c:pt idx="7013">
                  <c:v>35065</c:v>
                </c:pt>
                <c:pt idx="7014">
                  <c:v>35070</c:v>
                </c:pt>
                <c:pt idx="7015">
                  <c:v>35075</c:v>
                </c:pt>
                <c:pt idx="7016">
                  <c:v>35080</c:v>
                </c:pt>
                <c:pt idx="7017">
                  <c:v>35085</c:v>
                </c:pt>
                <c:pt idx="7018">
                  <c:v>35090</c:v>
                </c:pt>
                <c:pt idx="7019">
                  <c:v>35095</c:v>
                </c:pt>
                <c:pt idx="7020">
                  <c:v>35100</c:v>
                </c:pt>
                <c:pt idx="7021">
                  <c:v>35105</c:v>
                </c:pt>
                <c:pt idx="7022">
                  <c:v>35110</c:v>
                </c:pt>
                <c:pt idx="7023">
                  <c:v>35115</c:v>
                </c:pt>
                <c:pt idx="7024">
                  <c:v>35120</c:v>
                </c:pt>
                <c:pt idx="7025">
                  <c:v>35125</c:v>
                </c:pt>
                <c:pt idx="7026">
                  <c:v>35130</c:v>
                </c:pt>
                <c:pt idx="7027">
                  <c:v>35135</c:v>
                </c:pt>
                <c:pt idx="7028">
                  <c:v>35140</c:v>
                </c:pt>
                <c:pt idx="7029">
                  <c:v>35145</c:v>
                </c:pt>
                <c:pt idx="7030">
                  <c:v>35150</c:v>
                </c:pt>
                <c:pt idx="7031">
                  <c:v>35155</c:v>
                </c:pt>
                <c:pt idx="7032">
                  <c:v>35160</c:v>
                </c:pt>
                <c:pt idx="7033">
                  <c:v>35165</c:v>
                </c:pt>
                <c:pt idx="7034">
                  <c:v>35170</c:v>
                </c:pt>
                <c:pt idx="7035">
                  <c:v>35175</c:v>
                </c:pt>
                <c:pt idx="7036">
                  <c:v>35180</c:v>
                </c:pt>
                <c:pt idx="7037">
                  <c:v>35185</c:v>
                </c:pt>
                <c:pt idx="7038">
                  <c:v>35190</c:v>
                </c:pt>
                <c:pt idx="7039">
                  <c:v>35195</c:v>
                </c:pt>
                <c:pt idx="7040">
                  <c:v>35200</c:v>
                </c:pt>
                <c:pt idx="7041">
                  <c:v>35205</c:v>
                </c:pt>
                <c:pt idx="7042">
                  <c:v>35210</c:v>
                </c:pt>
                <c:pt idx="7043">
                  <c:v>35215</c:v>
                </c:pt>
                <c:pt idx="7044">
                  <c:v>35220</c:v>
                </c:pt>
                <c:pt idx="7045">
                  <c:v>35225</c:v>
                </c:pt>
                <c:pt idx="7046">
                  <c:v>35230</c:v>
                </c:pt>
                <c:pt idx="7047">
                  <c:v>35235</c:v>
                </c:pt>
                <c:pt idx="7048">
                  <c:v>35240</c:v>
                </c:pt>
                <c:pt idx="7049">
                  <c:v>35245</c:v>
                </c:pt>
                <c:pt idx="7050">
                  <c:v>35250</c:v>
                </c:pt>
                <c:pt idx="7051">
                  <c:v>35255</c:v>
                </c:pt>
                <c:pt idx="7052">
                  <c:v>35260</c:v>
                </c:pt>
                <c:pt idx="7053">
                  <c:v>35265</c:v>
                </c:pt>
                <c:pt idx="7054">
                  <c:v>35270</c:v>
                </c:pt>
                <c:pt idx="7055">
                  <c:v>35275</c:v>
                </c:pt>
                <c:pt idx="7056">
                  <c:v>35280</c:v>
                </c:pt>
                <c:pt idx="7057">
                  <c:v>35285</c:v>
                </c:pt>
                <c:pt idx="7058">
                  <c:v>35290</c:v>
                </c:pt>
                <c:pt idx="7059">
                  <c:v>35295</c:v>
                </c:pt>
                <c:pt idx="7060">
                  <c:v>35300</c:v>
                </c:pt>
                <c:pt idx="7061">
                  <c:v>35305</c:v>
                </c:pt>
                <c:pt idx="7062">
                  <c:v>35310</c:v>
                </c:pt>
                <c:pt idx="7063">
                  <c:v>35315</c:v>
                </c:pt>
                <c:pt idx="7064">
                  <c:v>35320</c:v>
                </c:pt>
                <c:pt idx="7065">
                  <c:v>35325</c:v>
                </c:pt>
                <c:pt idx="7066">
                  <c:v>35330</c:v>
                </c:pt>
                <c:pt idx="7067">
                  <c:v>35335</c:v>
                </c:pt>
                <c:pt idx="7068">
                  <c:v>35340</c:v>
                </c:pt>
                <c:pt idx="7069">
                  <c:v>35345</c:v>
                </c:pt>
                <c:pt idx="7070">
                  <c:v>35350</c:v>
                </c:pt>
                <c:pt idx="7071">
                  <c:v>35355</c:v>
                </c:pt>
                <c:pt idx="7072">
                  <c:v>35360</c:v>
                </c:pt>
                <c:pt idx="7073">
                  <c:v>35365</c:v>
                </c:pt>
                <c:pt idx="7074">
                  <c:v>35370</c:v>
                </c:pt>
                <c:pt idx="7075">
                  <c:v>35375</c:v>
                </c:pt>
                <c:pt idx="7076">
                  <c:v>35380</c:v>
                </c:pt>
                <c:pt idx="7077">
                  <c:v>35385</c:v>
                </c:pt>
                <c:pt idx="7078">
                  <c:v>35390</c:v>
                </c:pt>
                <c:pt idx="7079">
                  <c:v>35395</c:v>
                </c:pt>
                <c:pt idx="7080">
                  <c:v>35400</c:v>
                </c:pt>
                <c:pt idx="7081">
                  <c:v>35405</c:v>
                </c:pt>
                <c:pt idx="7082">
                  <c:v>35410</c:v>
                </c:pt>
                <c:pt idx="7083">
                  <c:v>35415</c:v>
                </c:pt>
                <c:pt idx="7084">
                  <c:v>35420</c:v>
                </c:pt>
                <c:pt idx="7085">
                  <c:v>35425</c:v>
                </c:pt>
                <c:pt idx="7086">
                  <c:v>35430</c:v>
                </c:pt>
                <c:pt idx="7087">
                  <c:v>35435</c:v>
                </c:pt>
                <c:pt idx="7088">
                  <c:v>35440</c:v>
                </c:pt>
                <c:pt idx="7089">
                  <c:v>35445</c:v>
                </c:pt>
                <c:pt idx="7090">
                  <c:v>35450</c:v>
                </c:pt>
                <c:pt idx="7091">
                  <c:v>35455</c:v>
                </c:pt>
                <c:pt idx="7092">
                  <c:v>35460</c:v>
                </c:pt>
                <c:pt idx="7093">
                  <c:v>35465</c:v>
                </c:pt>
                <c:pt idx="7094">
                  <c:v>35470</c:v>
                </c:pt>
                <c:pt idx="7095">
                  <c:v>35475</c:v>
                </c:pt>
                <c:pt idx="7096">
                  <c:v>35480</c:v>
                </c:pt>
                <c:pt idx="7097">
                  <c:v>35485</c:v>
                </c:pt>
                <c:pt idx="7098">
                  <c:v>35490</c:v>
                </c:pt>
                <c:pt idx="7099">
                  <c:v>35495</c:v>
                </c:pt>
                <c:pt idx="7100">
                  <c:v>35500</c:v>
                </c:pt>
                <c:pt idx="7101">
                  <c:v>35505</c:v>
                </c:pt>
                <c:pt idx="7102">
                  <c:v>35510</c:v>
                </c:pt>
                <c:pt idx="7103">
                  <c:v>35515</c:v>
                </c:pt>
                <c:pt idx="7104">
                  <c:v>35520</c:v>
                </c:pt>
                <c:pt idx="7105">
                  <c:v>35525</c:v>
                </c:pt>
                <c:pt idx="7106">
                  <c:v>35530</c:v>
                </c:pt>
                <c:pt idx="7107">
                  <c:v>35535</c:v>
                </c:pt>
                <c:pt idx="7108">
                  <c:v>35540</c:v>
                </c:pt>
                <c:pt idx="7109">
                  <c:v>35545</c:v>
                </c:pt>
                <c:pt idx="7110">
                  <c:v>35550</c:v>
                </c:pt>
                <c:pt idx="7111">
                  <c:v>35555</c:v>
                </c:pt>
                <c:pt idx="7112">
                  <c:v>35560</c:v>
                </c:pt>
                <c:pt idx="7113">
                  <c:v>35565</c:v>
                </c:pt>
                <c:pt idx="7114">
                  <c:v>35570</c:v>
                </c:pt>
                <c:pt idx="7115">
                  <c:v>35575</c:v>
                </c:pt>
                <c:pt idx="7116">
                  <c:v>35580</c:v>
                </c:pt>
                <c:pt idx="7117">
                  <c:v>35585</c:v>
                </c:pt>
                <c:pt idx="7118">
                  <c:v>35590</c:v>
                </c:pt>
                <c:pt idx="7119">
                  <c:v>35595</c:v>
                </c:pt>
                <c:pt idx="7120">
                  <c:v>35600</c:v>
                </c:pt>
                <c:pt idx="7121">
                  <c:v>35605</c:v>
                </c:pt>
                <c:pt idx="7122">
                  <c:v>35610</c:v>
                </c:pt>
                <c:pt idx="7123">
                  <c:v>35615</c:v>
                </c:pt>
                <c:pt idx="7124">
                  <c:v>35620</c:v>
                </c:pt>
                <c:pt idx="7125">
                  <c:v>35625</c:v>
                </c:pt>
                <c:pt idx="7126">
                  <c:v>35630</c:v>
                </c:pt>
                <c:pt idx="7127">
                  <c:v>35635</c:v>
                </c:pt>
                <c:pt idx="7128">
                  <c:v>35640</c:v>
                </c:pt>
                <c:pt idx="7129">
                  <c:v>35645</c:v>
                </c:pt>
                <c:pt idx="7130">
                  <c:v>35650</c:v>
                </c:pt>
                <c:pt idx="7131">
                  <c:v>35655</c:v>
                </c:pt>
                <c:pt idx="7132">
                  <c:v>35660</c:v>
                </c:pt>
                <c:pt idx="7133">
                  <c:v>35665</c:v>
                </c:pt>
                <c:pt idx="7134">
                  <c:v>35670</c:v>
                </c:pt>
                <c:pt idx="7135">
                  <c:v>35675</c:v>
                </c:pt>
                <c:pt idx="7136">
                  <c:v>35680</c:v>
                </c:pt>
                <c:pt idx="7137">
                  <c:v>35685</c:v>
                </c:pt>
                <c:pt idx="7138">
                  <c:v>35690</c:v>
                </c:pt>
                <c:pt idx="7139">
                  <c:v>35695</c:v>
                </c:pt>
                <c:pt idx="7140">
                  <c:v>35700</c:v>
                </c:pt>
                <c:pt idx="7141">
                  <c:v>35705</c:v>
                </c:pt>
                <c:pt idx="7142">
                  <c:v>35710</c:v>
                </c:pt>
                <c:pt idx="7143">
                  <c:v>35715</c:v>
                </c:pt>
                <c:pt idx="7144">
                  <c:v>35720</c:v>
                </c:pt>
                <c:pt idx="7145">
                  <c:v>35725</c:v>
                </c:pt>
                <c:pt idx="7146">
                  <c:v>35730</c:v>
                </c:pt>
                <c:pt idx="7147">
                  <c:v>35735</c:v>
                </c:pt>
                <c:pt idx="7148">
                  <c:v>35740</c:v>
                </c:pt>
                <c:pt idx="7149">
                  <c:v>35745</c:v>
                </c:pt>
                <c:pt idx="7150">
                  <c:v>35750</c:v>
                </c:pt>
                <c:pt idx="7151">
                  <c:v>35755</c:v>
                </c:pt>
                <c:pt idx="7152">
                  <c:v>35760</c:v>
                </c:pt>
                <c:pt idx="7153">
                  <c:v>35765</c:v>
                </c:pt>
                <c:pt idx="7154">
                  <c:v>35770</c:v>
                </c:pt>
                <c:pt idx="7155">
                  <c:v>35775</c:v>
                </c:pt>
                <c:pt idx="7156">
                  <c:v>35780</c:v>
                </c:pt>
                <c:pt idx="7157">
                  <c:v>35785</c:v>
                </c:pt>
                <c:pt idx="7158">
                  <c:v>35790</c:v>
                </c:pt>
                <c:pt idx="7159">
                  <c:v>35795</c:v>
                </c:pt>
                <c:pt idx="7160">
                  <c:v>35800</c:v>
                </c:pt>
                <c:pt idx="7161">
                  <c:v>35805</c:v>
                </c:pt>
                <c:pt idx="7162">
                  <c:v>35810</c:v>
                </c:pt>
                <c:pt idx="7163">
                  <c:v>35815</c:v>
                </c:pt>
                <c:pt idx="7164">
                  <c:v>35820</c:v>
                </c:pt>
                <c:pt idx="7165">
                  <c:v>35825</c:v>
                </c:pt>
                <c:pt idx="7166">
                  <c:v>35830</c:v>
                </c:pt>
                <c:pt idx="7167">
                  <c:v>35835</c:v>
                </c:pt>
                <c:pt idx="7168">
                  <c:v>35840</c:v>
                </c:pt>
                <c:pt idx="7169">
                  <c:v>35845</c:v>
                </c:pt>
                <c:pt idx="7170">
                  <c:v>35850</c:v>
                </c:pt>
                <c:pt idx="7171">
                  <c:v>35855</c:v>
                </c:pt>
                <c:pt idx="7172">
                  <c:v>35860</c:v>
                </c:pt>
                <c:pt idx="7173">
                  <c:v>35865</c:v>
                </c:pt>
                <c:pt idx="7174">
                  <c:v>35870</c:v>
                </c:pt>
                <c:pt idx="7175">
                  <c:v>35875</c:v>
                </c:pt>
                <c:pt idx="7176">
                  <c:v>35880</c:v>
                </c:pt>
                <c:pt idx="7177">
                  <c:v>35885</c:v>
                </c:pt>
                <c:pt idx="7178">
                  <c:v>35890</c:v>
                </c:pt>
                <c:pt idx="7179">
                  <c:v>35895</c:v>
                </c:pt>
                <c:pt idx="7180">
                  <c:v>35900</c:v>
                </c:pt>
                <c:pt idx="7181">
                  <c:v>35905</c:v>
                </c:pt>
                <c:pt idx="7182">
                  <c:v>35910</c:v>
                </c:pt>
                <c:pt idx="7183">
                  <c:v>35915</c:v>
                </c:pt>
                <c:pt idx="7184">
                  <c:v>35920</c:v>
                </c:pt>
                <c:pt idx="7185">
                  <c:v>35925</c:v>
                </c:pt>
                <c:pt idx="7186">
                  <c:v>35930</c:v>
                </c:pt>
                <c:pt idx="7187">
                  <c:v>35935</c:v>
                </c:pt>
                <c:pt idx="7188">
                  <c:v>35940</c:v>
                </c:pt>
                <c:pt idx="7189">
                  <c:v>35945</c:v>
                </c:pt>
                <c:pt idx="7190">
                  <c:v>35950</c:v>
                </c:pt>
                <c:pt idx="7191">
                  <c:v>35955</c:v>
                </c:pt>
                <c:pt idx="7192">
                  <c:v>35960</c:v>
                </c:pt>
                <c:pt idx="7193">
                  <c:v>35965</c:v>
                </c:pt>
                <c:pt idx="7194">
                  <c:v>35970</c:v>
                </c:pt>
                <c:pt idx="7195">
                  <c:v>35975</c:v>
                </c:pt>
                <c:pt idx="7196">
                  <c:v>35980</c:v>
                </c:pt>
                <c:pt idx="7197">
                  <c:v>35985</c:v>
                </c:pt>
                <c:pt idx="7198">
                  <c:v>35990</c:v>
                </c:pt>
                <c:pt idx="7199">
                  <c:v>35995</c:v>
                </c:pt>
                <c:pt idx="7200">
                  <c:v>36000</c:v>
                </c:pt>
                <c:pt idx="7201">
                  <c:v>36005</c:v>
                </c:pt>
                <c:pt idx="7202">
                  <c:v>36010</c:v>
                </c:pt>
                <c:pt idx="7203">
                  <c:v>36015</c:v>
                </c:pt>
                <c:pt idx="7204">
                  <c:v>36020</c:v>
                </c:pt>
                <c:pt idx="7205">
                  <c:v>36025</c:v>
                </c:pt>
                <c:pt idx="7206">
                  <c:v>36030</c:v>
                </c:pt>
                <c:pt idx="7207">
                  <c:v>36035</c:v>
                </c:pt>
                <c:pt idx="7208">
                  <c:v>36040</c:v>
                </c:pt>
                <c:pt idx="7209">
                  <c:v>36045</c:v>
                </c:pt>
                <c:pt idx="7210">
                  <c:v>36050</c:v>
                </c:pt>
                <c:pt idx="7211">
                  <c:v>36055</c:v>
                </c:pt>
                <c:pt idx="7212">
                  <c:v>36060</c:v>
                </c:pt>
                <c:pt idx="7213">
                  <c:v>36065</c:v>
                </c:pt>
                <c:pt idx="7214">
                  <c:v>36070</c:v>
                </c:pt>
                <c:pt idx="7215">
                  <c:v>36075</c:v>
                </c:pt>
                <c:pt idx="7216">
                  <c:v>36080</c:v>
                </c:pt>
                <c:pt idx="7217">
                  <c:v>36085</c:v>
                </c:pt>
                <c:pt idx="7218">
                  <c:v>36090</c:v>
                </c:pt>
                <c:pt idx="7219">
                  <c:v>36095</c:v>
                </c:pt>
                <c:pt idx="7220">
                  <c:v>36100</c:v>
                </c:pt>
                <c:pt idx="7221">
                  <c:v>36105</c:v>
                </c:pt>
                <c:pt idx="7222">
                  <c:v>36110</c:v>
                </c:pt>
                <c:pt idx="7223">
                  <c:v>36115</c:v>
                </c:pt>
                <c:pt idx="7224">
                  <c:v>36120</c:v>
                </c:pt>
                <c:pt idx="7225">
                  <c:v>36125</c:v>
                </c:pt>
                <c:pt idx="7226">
                  <c:v>36130</c:v>
                </c:pt>
                <c:pt idx="7227">
                  <c:v>36135</c:v>
                </c:pt>
                <c:pt idx="7228">
                  <c:v>36140</c:v>
                </c:pt>
                <c:pt idx="7229">
                  <c:v>36145</c:v>
                </c:pt>
                <c:pt idx="7230">
                  <c:v>36150</c:v>
                </c:pt>
                <c:pt idx="7231">
                  <c:v>36155</c:v>
                </c:pt>
                <c:pt idx="7232">
                  <c:v>36160</c:v>
                </c:pt>
                <c:pt idx="7233">
                  <c:v>36165</c:v>
                </c:pt>
                <c:pt idx="7234">
                  <c:v>36170</c:v>
                </c:pt>
                <c:pt idx="7235">
                  <c:v>36175</c:v>
                </c:pt>
                <c:pt idx="7236">
                  <c:v>36180</c:v>
                </c:pt>
                <c:pt idx="7237">
                  <c:v>36185</c:v>
                </c:pt>
                <c:pt idx="7238">
                  <c:v>36190</c:v>
                </c:pt>
                <c:pt idx="7239">
                  <c:v>36195</c:v>
                </c:pt>
                <c:pt idx="7240">
                  <c:v>36200</c:v>
                </c:pt>
                <c:pt idx="7241">
                  <c:v>36205</c:v>
                </c:pt>
                <c:pt idx="7242">
                  <c:v>36210</c:v>
                </c:pt>
                <c:pt idx="7243">
                  <c:v>36215</c:v>
                </c:pt>
                <c:pt idx="7244">
                  <c:v>36220</c:v>
                </c:pt>
                <c:pt idx="7245">
                  <c:v>36225</c:v>
                </c:pt>
                <c:pt idx="7246">
                  <c:v>36230</c:v>
                </c:pt>
                <c:pt idx="7247">
                  <c:v>36235</c:v>
                </c:pt>
                <c:pt idx="7248">
                  <c:v>36240</c:v>
                </c:pt>
                <c:pt idx="7249">
                  <c:v>36245</c:v>
                </c:pt>
                <c:pt idx="7250">
                  <c:v>36250</c:v>
                </c:pt>
                <c:pt idx="7251">
                  <c:v>36255</c:v>
                </c:pt>
                <c:pt idx="7252">
                  <c:v>36260</c:v>
                </c:pt>
                <c:pt idx="7253">
                  <c:v>36265</c:v>
                </c:pt>
                <c:pt idx="7254">
                  <c:v>36270</c:v>
                </c:pt>
                <c:pt idx="7255">
                  <c:v>36275</c:v>
                </c:pt>
                <c:pt idx="7256">
                  <c:v>36280</c:v>
                </c:pt>
                <c:pt idx="7257">
                  <c:v>36285</c:v>
                </c:pt>
                <c:pt idx="7258">
                  <c:v>36290</c:v>
                </c:pt>
                <c:pt idx="7259">
                  <c:v>36295</c:v>
                </c:pt>
                <c:pt idx="7260">
                  <c:v>36300</c:v>
                </c:pt>
                <c:pt idx="7261">
                  <c:v>36305</c:v>
                </c:pt>
                <c:pt idx="7262">
                  <c:v>36310</c:v>
                </c:pt>
                <c:pt idx="7263">
                  <c:v>36315</c:v>
                </c:pt>
                <c:pt idx="7264">
                  <c:v>36320</c:v>
                </c:pt>
                <c:pt idx="7265">
                  <c:v>36325</c:v>
                </c:pt>
                <c:pt idx="7266">
                  <c:v>36330</c:v>
                </c:pt>
                <c:pt idx="7267">
                  <c:v>36335</c:v>
                </c:pt>
                <c:pt idx="7268">
                  <c:v>36340</c:v>
                </c:pt>
                <c:pt idx="7269">
                  <c:v>36345</c:v>
                </c:pt>
                <c:pt idx="7270">
                  <c:v>36350</c:v>
                </c:pt>
                <c:pt idx="7271">
                  <c:v>36355</c:v>
                </c:pt>
                <c:pt idx="7272">
                  <c:v>36360</c:v>
                </c:pt>
                <c:pt idx="7273">
                  <c:v>36365</c:v>
                </c:pt>
                <c:pt idx="7274">
                  <c:v>36370</c:v>
                </c:pt>
                <c:pt idx="7275">
                  <c:v>36375</c:v>
                </c:pt>
                <c:pt idx="7276">
                  <c:v>36380</c:v>
                </c:pt>
                <c:pt idx="7277">
                  <c:v>36385</c:v>
                </c:pt>
                <c:pt idx="7278">
                  <c:v>36390</c:v>
                </c:pt>
                <c:pt idx="7279">
                  <c:v>36395</c:v>
                </c:pt>
                <c:pt idx="7280">
                  <c:v>36400</c:v>
                </c:pt>
                <c:pt idx="7281">
                  <c:v>36405</c:v>
                </c:pt>
                <c:pt idx="7282">
                  <c:v>36410</c:v>
                </c:pt>
                <c:pt idx="7283">
                  <c:v>36415</c:v>
                </c:pt>
                <c:pt idx="7284">
                  <c:v>36420</c:v>
                </c:pt>
                <c:pt idx="7285">
                  <c:v>36425</c:v>
                </c:pt>
                <c:pt idx="7286">
                  <c:v>36430</c:v>
                </c:pt>
                <c:pt idx="7287">
                  <c:v>36435</c:v>
                </c:pt>
                <c:pt idx="7288">
                  <c:v>36440</c:v>
                </c:pt>
                <c:pt idx="7289">
                  <c:v>36445</c:v>
                </c:pt>
                <c:pt idx="7290">
                  <c:v>36450</c:v>
                </c:pt>
                <c:pt idx="7291">
                  <c:v>36455</c:v>
                </c:pt>
                <c:pt idx="7292">
                  <c:v>36460</c:v>
                </c:pt>
                <c:pt idx="7293">
                  <c:v>36465</c:v>
                </c:pt>
                <c:pt idx="7294">
                  <c:v>36470</c:v>
                </c:pt>
                <c:pt idx="7295">
                  <c:v>36475</c:v>
                </c:pt>
                <c:pt idx="7296">
                  <c:v>36480</c:v>
                </c:pt>
                <c:pt idx="7297">
                  <c:v>36485</c:v>
                </c:pt>
                <c:pt idx="7298">
                  <c:v>36490</c:v>
                </c:pt>
                <c:pt idx="7299">
                  <c:v>36495</c:v>
                </c:pt>
                <c:pt idx="7300">
                  <c:v>36500</c:v>
                </c:pt>
                <c:pt idx="7301">
                  <c:v>36505</c:v>
                </c:pt>
                <c:pt idx="7302">
                  <c:v>36510</c:v>
                </c:pt>
                <c:pt idx="7303">
                  <c:v>36515</c:v>
                </c:pt>
                <c:pt idx="7304">
                  <c:v>36520</c:v>
                </c:pt>
                <c:pt idx="7305">
                  <c:v>36525</c:v>
                </c:pt>
                <c:pt idx="7306">
                  <c:v>36530</c:v>
                </c:pt>
                <c:pt idx="7307">
                  <c:v>36535</c:v>
                </c:pt>
                <c:pt idx="7308">
                  <c:v>36540</c:v>
                </c:pt>
                <c:pt idx="7309">
                  <c:v>36545</c:v>
                </c:pt>
                <c:pt idx="7310">
                  <c:v>36550</c:v>
                </c:pt>
                <c:pt idx="7311">
                  <c:v>36555</c:v>
                </c:pt>
                <c:pt idx="7312">
                  <c:v>36560</c:v>
                </c:pt>
                <c:pt idx="7313">
                  <c:v>36565</c:v>
                </c:pt>
                <c:pt idx="7314">
                  <c:v>36570</c:v>
                </c:pt>
                <c:pt idx="7315">
                  <c:v>36575</c:v>
                </c:pt>
                <c:pt idx="7316">
                  <c:v>36580</c:v>
                </c:pt>
                <c:pt idx="7317">
                  <c:v>36585</c:v>
                </c:pt>
                <c:pt idx="7318">
                  <c:v>36590</c:v>
                </c:pt>
                <c:pt idx="7319">
                  <c:v>36595</c:v>
                </c:pt>
                <c:pt idx="7320">
                  <c:v>36600</c:v>
                </c:pt>
                <c:pt idx="7321">
                  <c:v>36605</c:v>
                </c:pt>
                <c:pt idx="7322">
                  <c:v>36610</c:v>
                </c:pt>
                <c:pt idx="7323">
                  <c:v>36615</c:v>
                </c:pt>
                <c:pt idx="7324">
                  <c:v>36620</c:v>
                </c:pt>
                <c:pt idx="7325">
                  <c:v>36625</c:v>
                </c:pt>
                <c:pt idx="7326">
                  <c:v>36630</c:v>
                </c:pt>
                <c:pt idx="7327">
                  <c:v>36635</c:v>
                </c:pt>
                <c:pt idx="7328">
                  <c:v>36640</c:v>
                </c:pt>
                <c:pt idx="7329">
                  <c:v>36645</c:v>
                </c:pt>
                <c:pt idx="7330">
                  <c:v>36650</c:v>
                </c:pt>
                <c:pt idx="7331">
                  <c:v>36655</c:v>
                </c:pt>
                <c:pt idx="7332">
                  <c:v>36660</c:v>
                </c:pt>
                <c:pt idx="7333">
                  <c:v>36665</c:v>
                </c:pt>
                <c:pt idx="7334">
                  <c:v>36670</c:v>
                </c:pt>
                <c:pt idx="7335">
                  <c:v>36675</c:v>
                </c:pt>
                <c:pt idx="7336">
                  <c:v>36680</c:v>
                </c:pt>
                <c:pt idx="7337">
                  <c:v>36685</c:v>
                </c:pt>
                <c:pt idx="7338">
                  <c:v>36690</c:v>
                </c:pt>
                <c:pt idx="7339">
                  <c:v>36695</c:v>
                </c:pt>
                <c:pt idx="7340">
                  <c:v>36700</c:v>
                </c:pt>
                <c:pt idx="7341">
                  <c:v>36705</c:v>
                </c:pt>
                <c:pt idx="7342">
                  <c:v>36710</c:v>
                </c:pt>
                <c:pt idx="7343">
                  <c:v>36715</c:v>
                </c:pt>
                <c:pt idx="7344">
                  <c:v>36720</c:v>
                </c:pt>
                <c:pt idx="7345">
                  <c:v>36725</c:v>
                </c:pt>
                <c:pt idx="7346">
                  <c:v>36730</c:v>
                </c:pt>
                <c:pt idx="7347">
                  <c:v>36735</c:v>
                </c:pt>
                <c:pt idx="7348">
                  <c:v>36740</c:v>
                </c:pt>
                <c:pt idx="7349">
                  <c:v>36745</c:v>
                </c:pt>
                <c:pt idx="7350">
                  <c:v>36750</c:v>
                </c:pt>
                <c:pt idx="7351">
                  <c:v>36755</c:v>
                </c:pt>
                <c:pt idx="7352">
                  <c:v>36760</c:v>
                </c:pt>
                <c:pt idx="7353">
                  <c:v>36765</c:v>
                </c:pt>
                <c:pt idx="7354">
                  <c:v>36770</c:v>
                </c:pt>
                <c:pt idx="7355">
                  <c:v>36775</c:v>
                </c:pt>
                <c:pt idx="7356">
                  <c:v>36780</c:v>
                </c:pt>
                <c:pt idx="7357">
                  <c:v>36785</c:v>
                </c:pt>
                <c:pt idx="7358">
                  <c:v>36790</c:v>
                </c:pt>
                <c:pt idx="7359">
                  <c:v>36795</c:v>
                </c:pt>
                <c:pt idx="7360">
                  <c:v>36800</c:v>
                </c:pt>
                <c:pt idx="7361">
                  <c:v>36805</c:v>
                </c:pt>
                <c:pt idx="7362">
                  <c:v>36810</c:v>
                </c:pt>
                <c:pt idx="7363">
                  <c:v>36815</c:v>
                </c:pt>
                <c:pt idx="7364">
                  <c:v>36820</c:v>
                </c:pt>
                <c:pt idx="7365">
                  <c:v>36825</c:v>
                </c:pt>
                <c:pt idx="7366">
                  <c:v>36830</c:v>
                </c:pt>
                <c:pt idx="7367">
                  <c:v>36835</c:v>
                </c:pt>
                <c:pt idx="7368">
                  <c:v>36840</c:v>
                </c:pt>
                <c:pt idx="7369">
                  <c:v>36845</c:v>
                </c:pt>
                <c:pt idx="7370">
                  <c:v>36850</c:v>
                </c:pt>
                <c:pt idx="7371">
                  <c:v>36855</c:v>
                </c:pt>
                <c:pt idx="7372">
                  <c:v>36860</c:v>
                </c:pt>
                <c:pt idx="7373">
                  <c:v>36865</c:v>
                </c:pt>
                <c:pt idx="7374">
                  <c:v>36870</c:v>
                </c:pt>
                <c:pt idx="7375">
                  <c:v>36875</c:v>
                </c:pt>
                <c:pt idx="7376">
                  <c:v>36880</c:v>
                </c:pt>
                <c:pt idx="7377">
                  <c:v>36885</c:v>
                </c:pt>
                <c:pt idx="7378">
                  <c:v>36890</c:v>
                </c:pt>
                <c:pt idx="7379">
                  <c:v>36895</c:v>
                </c:pt>
                <c:pt idx="7380">
                  <c:v>36900</c:v>
                </c:pt>
                <c:pt idx="7381">
                  <c:v>36905</c:v>
                </c:pt>
                <c:pt idx="7382">
                  <c:v>36910</c:v>
                </c:pt>
                <c:pt idx="7383">
                  <c:v>36915</c:v>
                </c:pt>
                <c:pt idx="7384">
                  <c:v>36920</c:v>
                </c:pt>
                <c:pt idx="7385">
                  <c:v>36925</c:v>
                </c:pt>
                <c:pt idx="7386">
                  <c:v>36930</c:v>
                </c:pt>
                <c:pt idx="7387">
                  <c:v>36935</c:v>
                </c:pt>
                <c:pt idx="7388">
                  <c:v>36940</c:v>
                </c:pt>
                <c:pt idx="7389">
                  <c:v>36945</c:v>
                </c:pt>
                <c:pt idx="7390">
                  <c:v>36950</c:v>
                </c:pt>
                <c:pt idx="7391">
                  <c:v>36955</c:v>
                </c:pt>
                <c:pt idx="7392">
                  <c:v>36960</c:v>
                </c:pt>
                <c:pt idx="7393">
                  <c:v>36965</c:v>
                </c:pt>
                <c:pt idx="7394">
                  <c:v>36970</c:v>
                </c:pt>
                <c:pt idx="7395">
                  <c:v>36975</c:v>
                </c:pt>
                <c:pt idx="7396">
                  <c:v>36980</c:v>
                </c:pt>
                <c:pt idx="7397">
                  <c:v>36985</c:v>
                </c:pt>
                <c:pt idx="7398">
                  <c:v>36990</c:v>
                </c:pt>
                <c:pt idx="7399">
                  <c:v>36995</c:v>
                </c:pt>
                <c:pt idx="7400">
                  <c:v>37000</c:v>
                </c:pt>
                <c:pt idx="7401">
                  <c:v>37005</c:v>
                </c:pt>
                <c:pt idx="7402">
                  <c:v>37010</c:v>
                </c:pt>
                <c:pt idx="7403">
                  <c:v>37015</c:v>
                </c:pt>
                <c:pt idx="7404">
                  <c:v>37020</c:v>
                </c:pt>
                <c:pt idx="7405">
                  <c:v>37025</c:v>
                </c:pt>
                <c:pt idx="7406">
                  <c:v>37030</c:v>
                </c:pt>
                <c:pt idx="7407">
                  <c:v>37035</c:v>
                </c:pt>
                <c:pt idx="7408">
                  <c:v>37040</c:v>
                </c:pt>
                <c:pt idx="7409">
                  <c:v>37045</c:v>
                </c:pt>
                <c:pt idx="7410">
                  <c:v>37050</c:v>
                </c:pt>
                <c:pt idx="7411">
                  <c:v>37055</c:v>
                </c:pt>
                <c:pt idx="7412">
                  <c:v>37060</c:v>
                </c:pt>
                <c:pt idx="7413">
                  <c:v>37065</c:v>
                </c:pt>
                <c:pt idx="7414">
                  <c:v>37070</c:v>
                </c:pt>
                <c:pt idx="7415">
                  <c:v>37075</c:v>
                </c:pt>
                <c:pt idx="7416">
                  <c:v>37080</c:v>
                </c:pt>
                <c:pt idx="7417">
                  <c:v>37085</c:v>
                </c:pt>
                <c:pt idx="7418">
                  <c:v>37090</c:v>
                </c:pt>
                <c:pt idx="7419">
                  <c:v>37095</c:v>
                </c:pt>
                <c:pt idx="7420">
                  <c:v>37100</c:v>
                </c:pt>
                <c:pt idx="7421">
                  <c:v>37105</c:v>
                </c:pt>
                <c:pt idx="7422">
                  <c:v>37110</c:v>
                </c:pt>
                <c:pt idx="7423">
                  <c:v>37115</c:v>
                </c:pt>
                <c:pt idx="7424">
                  <c:v>37120</c:v>
                </c:pt>
                <c:pt idx="7425">
                  <c:v>37125</c:v>
                </c:pt>
                <c:pt idx="7426">
                  <c:v>37130</c:v>
                </c:pt>
                <c:pt idx="7427">
                  <c:v>37135</c:v>
                </c:pt>
                <c:pt idx="7428">
                  <c:v>37140</c:v>
                </c:pt>
                <c:pt idx="7429">
                  <c:v>37145</c:v>
                </c:pt>
                <c:pt idx="7430">
                  <c:v>37150</c:v>
                </c:pt>
                <c:pt idx="7431">
                  <c:v>37155</c:v>
                </c:pt>
                <c:pt idx="7432">
                  <c:v>37160</c:v>
                </c:pt>
                <c:pt idx="7433">
                  <c:v>37165</c:v>
                </c:pt>
                <c:pt idx="7434">
                  <c:v>37170</c:v>
                </c:pt>
                <c:pt idx="7435">
                  <c:v>37175</c:v>
                </c:pt>
                <c:pt idx="7436">
                  <c:v>37180</c:v>
                </c:pt>
                <c:pt idx="7437">
                  <c:v>37185</c:v>
                </c:pt>
                <c:pt idx="7438">
                  <c:v>37190</c:v>
                </c:pt>
                <c:pt idx="7439">
                  <c:v>37195</c:v>
                </c:pt>
                <c:pt idx="7440">
                  <c:v>37200</c:v>
                </c:pt>
                <c:pt idx="7441">
                  <c:v>37205</c:v>
                </c:pt>
                <c:pt idx="7442">
                  <c:v>37210</c:v>
                </c:pt>
                <c:pt idx="7443">
                  <c:v>37215</c:v>
                </c:pt>
                <c:pt idx="7444">
                  <c:v>37220</c:v>
                </c:pt>
                <c:pt idx="7445">
                  <c:v>37225</c:v>
                </c:pt>
                <c:pt idx="7446">
                  <c:v>37230</c:v>
                </c:pt>
                <c:pt idx="7447">
                  <c:v>37235</c:v>
                </c:pt>
                <c:pt idx="7448">
                  <c:v>37240</c:v>
                </c:pt>
                <c:pt idx="7449">
                  <c:v>37245</c:v>
                </c:pt>
                <c:pt idx="7450">
                  <c:v>37250</c:v>
                </c:pt>
                <c:pt idx="7451">
                  <c:v>37255</c:v>
                </c:pt>
                <c:pt idx="7452">
                  <c:v>37260</c:v>
                </c:pt>
                <c:pt idx="7453">
                  <c:v>37265</c:v>
                </c:pt>
                <c:pt idx="7454">
                  <c:v>37270</c:v>
                </c:pt>
                <c:pt idx="7455">
                  <c:v>37275</c:v>
                </c:pt>
                <c:pt idx="7456">
                  <c:v>37280</c:v>
                </c:pt>
                <c:pt idx="7457">
                  <c:v>37285</c:v>
                </c:pt>
                <c:pt idx="7458">
                  <c:v>37290</c:v>
                </c:pt>
                <c:pt idx="7459">
                  <c:v>37295</c:v>
                </c:pt>
                <c:pt idx="7460">
                  <c:v>37300</c:v>
                </c:pt>
                <c:pt idx="7461">
                  <c:v>37305</c:v>
                </c:pt>
                <c:pt idx="7462">
                  <c:v>37310</c:v>
                </c:pt>
                <c:pt idx="7463">
                  <c:v>37315</c:v>
                </c:pt>
                <c:pt idx="7464">
                  <c:v>37320</c:v>
                </c:pt>
                <c:pt idx="7465">
                  <c:v>37325</c:v>
                </c:pt>
                <c:pt idx="7466">
                  <c:v>37330</c:v>
                </c:pt>
                <c:pt idx="7467">
                  <c:v>37335</c:v>
                </c:pt>
                <c:pt idx="7468">
                  <c:v>37340</c:v>
                </c:pt>
                <c:pt idx="7469">
                  <c:v>37345</c:v>
                </c:pt>
                <c:pt idx="7470">
                  <c:v>37350</c:v>
                </c:pt>
                <c:pt idx="7471">
                  <c:v>37355</c:v>
                </c:pt>
                <c:pt idx="7472">
                  <c:v>37360</c:v>
                </c:pt>
                <c:pt idx="7473">
                  <c:v>37365</c:v>
                </c:pt>
                <c:pt idx="7474">
                  <c:v>37370</c:v>
                </c:pt>
                <c:pt idx="7475">
                  <c:v>37375</c:v>
                </c:pt>
                <c:pt idx="7476">
                  <c:v>37380</c:v>
                </c:pt>
                <c:pt idx="7477">
                  <c:v>37385</c:v>
                </c:pt>
                <c:pt idx="7478">
                  <c:v>37390</c:v>
                </c:pt>
                <c:pt idx="7479">
                  <c:v>37395</c:v>
                </c:pt>
                <c:pt idx="7480">
                  <c:v>37400</c:v>
                </c:pt>
                <c:pt idx="7481">
                  <c:v>37405</c:v>
                </c:pt>
                <c:pt idx="7482">
                  <c:v>37410</c:v>
                </c:pt>
                <c:pt idx="7483">
                  <c:v>37415</c:v>
                </c:pt>
                <c:pt idx="7484">
                  <c:v>37420</c:v>
                </c:pt>
                <c:pt idx="7485">
                  <c:v>37425</c:v>
                </c:pt>
                <c:pt idx="7486">
                  <c:v>37430</c:v>
                </c:pt>
                <c:pt idx="7487">
                  <c:v>37435</c:v>
                </c:pt>
                <c:pt idx="7488">
                  <c:v>37440</c:v>
                </c:pt>
                <c:pt idx="7489">
                  <c:v>37445</c:v>
                </c:pt>
                <c:pt idx="7490">
                  <c:v>37450</c:v>
                </c:pt>
                <c:pt idx="7491">
                  <c:v>37455</c:v>
                </c:pt>
                <c:pt idx="7492">
                  <c:v>37460</c:v>
                </c:pt>
                <c:pt idx="7493">
                  <c:v>37465</c:v>
                </c:pt>
                <c:pt idx="7494">
                  <c:v>37470</c:v>
                </c:pt>
                <c:pt idx="7495">
                  <c:v>37475</c:v>
                </c:pt>
                <c:pt idx="7496">
                  <c:v>37480</c:v>
                </c:pt>
                <c:pt idx="7497">
                  <c:v>37485</c:v>
                </c:pt>
                <c:pt idx="7498">
                  <c:v>37490</c:v>
                </c:pt>
                <c:pt idx="7499">
                  <c:v>37495</c:v>
                </c:pt>
                <c:pt idx="7500">
                  <c:v>37500</c:v>
                </c:pt>
                <c:pt idx="7501">
                  <c:v>37505</c:v>
                </c:pt>
                <c:pt idx="7502">
                  <c:v>37510</c:v>
                </c:pt>
                <c:pt idx="7503">
                  <c:v>37515</c:v>
                </c:pt>
                <c:pt idx="7504">
                  <c:v>37520</c:v>
                </c:pt>
                <c:pt idx="7505">
                  <c:v>37525</c:v>
                </c:pt>
                <c:pt idx="7506">
                  <c:v>37530</c:v>
                </c:pt>
                <c:pt idx="7507">
                  <c:v>37535</c:v>
                </c:pt>
                <c:pt idx="7508">
                  <c:v>37540</c:v>
                </c:pt>
                <c:pt idx="7509">
                  <c:v>37545</c:v>
                </c:pt>
                <c:pt idx="7510">
                  <c:v>37550</c:v>
                </c:pt>
                <c:pt idx="7511">
                  <c:v>37555</c:v>
                </c:pt>
                <c:pt idx="7512">
                  <c:v>37560</c:v>
                </c:pt>
                <c:pt idx="7513">
                  <c:v>37565</c:v>
                </c:pt>
                <c:pt idx="7514">
                  <c:v>37570</c:v>
                </c:pt>
                <c:pt idx="7515">
                  <c:v>37575</c:v>
                </c:pt>
                <c:pt idx="7516">
                  <c:v>37580</c:v>
                </c:pt>
                <c:pt idx="7517">
                  <c:v>37585</c:v>
                </c:pt>
                <c:pt idx="7518">
                  <c:v>37590</c:v>
                </c:pt>
                <c:pt idx="7519">
                  <c:v>37595</c:v>
                </c:pt>
                <c:pt idx="7520">
                  <c:v>37600</c:v>
                </c:pt>
                <c:pt idx="7521">
                  <c:v>37605</c:v>
                </c:pt>
                <c:pt idx="7522">
                  <c:v>37610</c:v>
                </c:pt>
                <c:pt idx="7523">
                  <c:v>37615</c:v>
                </c:pt>
                <c:pt idx="7524">
                  <c:v>37620</c:v>
                </c:pt>
                <c:pt idx="7525">
                  <c:v>37625</c:v>
                </c:pt>
                <c:pt idx="7526">
                  <c:v>37630</c:v>
                </c:pt>
                <c:pt idx="7527">
                  <c:v>37635</c:v>
                </c:pt>
                <c:pt idx="7528">
                  <c:v>37640</c:v>
                </c:pt>
                <c:pt idx="7529">
                  <c:v>37645</c:v>
                </c:pt>
                <c:pt idx="7530">
                  <c:v>37650</c:v>
                </c:pt>
                <c:pt idx="7531">
                  <c:v>37655</c:v>
                </c:pt>
                <c:pt idx="7532">
                  <c:v>37660</c:v>
                </c:pt>
                <c:pt idx="7533">
                  <c:v>37665</c:v>
                </c:pt>
                <c:pt idx="7534">
                  <c:v>37670</c:v>
                </c:pt>
                <c:pt idx="7535">
                  <c:v>37675</c:v>
                </c:pt>
                <c:pt idx="7536">
                  <c:v>37680</c:v>
                </c:pt>
                <c:pt idx="7537">
                  <c:v>37685</c:v>
                </c:pt>
                <c:pt idx="7538">
                  <c:v>37690</c:v>
                </c:pt>
                <c:pt idx="7539">
                  <c:v>37695</c:v>
                </c:pt>
                <c:pt idx="7540">
                  <c:v>37700</c:v>
                </c:pt>
                <c:pt idx="7541">
                  <c:v>37705</c:v>
                </c:pt>
                <c:pt idx="7542">
                  <c:v>37710</c:v>
                </c:pt>
                <c:pt idx="7543">
                  <c:v>37715</c:v>
                </c:pt>
                <c:pt idx="7544">
                  <c:v>37720</c:v>
                </c:pt>
                <c:pt idx="7545">
                  <c:v>37725</c:v>
                </c:pt>
                <c:pt idx="7546">
                  <c:v>37730</c:v>
                </c:pt>
                <c:pt idx="7547">
                  <c:v>37735</c:v>
                </c:pt>
                <c:pt idx="7548">
                  <c:v>37740</c:v>
                </c:pt>
                <c:pt idx="7549">
                  <c:v>37745</c:v>
                </c:pt>
                <c:pt idx="7550">
                  <c:v>37750</c:v>
                </c:pt>
                <c:pt idx="7551">
                  <c:v>37755</c:v>
                </c:pt>
                <c:pt idx="7552">
                  <c:v>37760</c:v>
                </c:pt>
                <c:pt idx="7553">
                  <c:v>37765</c:v>
                </c:pt>
                <c:pt idx="7554">
                  <c:v>37770</c:v>
                </c:pt>
                <c:pt idx="7555">
                  <c:v>37775</c:v>
                </c:pt>
                <c:pt idx="7556">
                  <c:v>37780</c:v>
                </c:pt>
                <c:pt idx="7557">
                  <c:v>37785</c:v>
                </c:pt>
                <c:pt idx="7558">
                  <c:v>37790</c:v>
                </c:pt>
                <c:pt idx="7559">
                  <c:v>37795</c:v>
                </c:pt>
                <c:pt idx="7560">
                  <c:v>37800</c:v>
                </c:pt>
                <c:pt idx="7561">
                  <c:v>37805</c:v>
                </c:pt>
                <c:pt idx="7562">
                  <c:v>37810</c:v>
                </c:pt>
                <c:pt idx="7563">
                  <c:v>37815</c:v>
                </c:pt>
                <c:pt idx="7564">
                  <c:v>37820</c:v>
                </c:pt>
                <c:pt idx="7565">
                  <c:v>37825</c:v>
                </c:pt>
                <c:pt idx="7566">
                  <c:v>37830</c:v>
                </c:pt>
                <c:pt idx="7567">
                  <c:v>37835</c:v>
                </c:pt>
                <c:pt idx="7568">
                  <c:v>37840</c:v>
                </c:pt>
                <c:pt idx="7569">
                  <c:v>37845</c:v>
                </c:pt>
                <c:pt idx="7570">
                  <c:v>37850</c:v>
                </c:pt>
                <c:pt idx="7571">
                  <c:v>37855</c:v>
                </c:pt>
                <c:pt idx="7572">
                  <c:v>37860</c:v>
                </c:pt>
                <c:pt idx="7573">
                  <c:v>37865</c:v>
                </c:pt>
                <c:pt idx="7574">
                  <c:v>37870</c:v>
                </c:pt>
                <c:pt idx="7575">
                  <c:v>37875</c:v>
                </c:pt>
                <c:pt idx="7576">
                  <c:v>37880</c:v>
                </c:pt>
                <c:pt idx="7577">
                  <c:v>37885</c:v>
                </c:pt>
                <c:pt idx="7578">
                  <c:v>37890</c:v>
                </c:pt>
                <c:pt idx="7579">
                  <c:v>37895</c:v>
                </c:pt>
                <c:pt idx="7580">
                  <c:v>37900</c:v>
                </c:pt>
                <c:pt idx="7581">
                  <c:v>37905</c:v>
                </c:pt>
                <c:pt idx="7582">
                  <c:v>37910</c:v>
                </c:pt>
                <c:pt idx="7583">
                  <c:v>37915</c:v>
                </c:pt>
                <c:pt idx="7584">
                  <c:v>37920</c:v>
                </c:pt>
                <c:pt idx="7585">
                  <c:v>37925</c:v>
                </c:pt>
                <c:pt idx="7586">
                  <c:v>37930</c:v>
                </c:pt>
                <c:pt idx="7587">
                  <c:v>37935</c:v>
                </c:pt>
                <c:pt idx="7588">
                  <c:v>37940</c:v>
                </c:pt>
                <c:pt idx="7589">
                  <c:v>37945</c:v>
                </c:pt>
                <c:pt idx="7590">
                  <c:v>37950</c:v>
                </c:pt>
                <c:pt idx="7591">
                  <c:v>37955</c:v>
                </c:pt>
                <c:pt idx="7592">
                  <c:v>37960</c:v>
                </c:pt>
                <c:pt idx="7593">
                  <c:v>37965</c:v>
                </c:pt>
                <c:pt idx="7594">
                  <c:v>37970</c:v>
                </c:pt>
                <c:pt idx="7595">
                  <c:v>37975</c:v>
                </c:pt>
                <c:pt idx="7596">
                  <c:v>37980</c:v>
                </c:pt>
                <c:pt idx="7597">
                  <c:v>37985</c:v>
                </c:pt>
                <c:pt idx="7598">
                  <c:v>37990</c:v>
                </c:pt>
                <c:pt idx="7599">
                  <c:v>37995</c:v>
                </c:pt>
                <c:pt idx="7600">
                  <c:v>38000</c:v>
                </c:pt>
                <c:pt idx="7601">
                  <c:v>38005</c:v>
                </c:pt>
                <c:pt idx="7602">
                  <c:v>38010</c:v>
                </c:pt>
                <c:pt idx="7603">
                  <c:v>38015</c:v>
                </c:pt>
                <c:pt idx="7604">
                  <c:v>38020</c:v>
                </c:pt>
                <c:pt idx="7605">
                  <c:v>38025</c:v>
                </c:pt>
                <c:pt idx="7606">
                  <c:v>38030</c:v>
                </c:pt>
                <c:pt idx="7607">
                  <c:v>38035</c:v>
                </c:pt>
                <c:pt idx="7608">
                  <c:v>38040</c:v>
                </c:pt>
                <c:pt idx="7609">
                  <c:v>38045</c:v>
                </c:pt>
                <c:pt idx="7610">
                  <c:v>38050</c:v>
                </c:pt>
                <c:pt idx="7611">
                  <c:v>38055</c:v>
                </c:pt>
                <c:pt idx="7612">
                  <c:v>38060</c:v>
                </c:pt>
                <c:pt idx="7613">
                  <c:v>38065</c:v>
                </c:pt>
                <c:pt idx="7614">
                  <c:v>38070</c:v>
                </c:pt>
                <c:pt idx="7615">
                  <c:v>38075</c:v>
                </c:pt>
                <c:pt idx="7616">
                  <c:v>38080</c:v>
                </c:pt>
                <c:pt idx="7617">
                  <c:v>38085</c:v>
                </c:pt>
                <c:pt idx="7618">
                  <c:v>38090</c:v>
                </c:pt>
                <c:pt idx="7619">
                  <c:v>38095</c:v>
                </c:pt>
                <c:pt idx="7620">
                  <c:v>38100</c:v>
                </c:pt>
                <c:pt idx="7621">
                  <c:v>38105</c:v>
                </c:pt>
                <c:pt idx="7622">
                  <c:v>38110</c:v>
                </c:pt>
                <c:pt idx="7623">
                  <c:v>38115</c:v>
                </c:pt>
                <c:pt idx="7624">
                  <c:v>38120</c:v>
                </c:pt>
                <c:pt idx="7625">
                  <c:v>38125</c:v>
                </c:pt>
                <c:pt idx="7626">
                  <c:v>38130</c:v>
                </c:pt>
                <c:pt idx="7627">
                  <c:v>38135</c:v>
                </c:pt>
                <c:pt idx="7628">
                  <c:v>38140</c:v>
                </c:pt>
                <c:pt idx="7629">
                  <c:v>38145</c:v>
                </c:pt>
                <c:pt idx="7630">
                  <c:v>38150</c:v>
                </c:pt>
                <c:pt idx="7631">
                  <c:v>38155</c:v>
                </c:pt>
                <c:pt idx="7632">
                  <c:v>38160</c:v>
                </c:pt>
                <c:pt idx="7633">
                  <c:v>38165</c:v>
                </c:pt>
                <c:pt idx="7634">
                  <c:v>38170</c:v>
                </c:pt>
                <c:pt idx="7635">
                  <c:v>38175</c:v>
                </c:pt>
                <c:pt idx="7636">
                  <c:v>38180</c:v>
                </c:pt>
                <c:pt idx="7637">
                  <c:v>38185</c:v>
                </c:pt>
                <c:pt idx="7638">
                  <c:v>38190</c:v>
                </c:pt>
                <c:pt idx="7639">
                  <c:v>38195</c:v>
                </c:pt>
                <c:pt idx="7640">
                  <c:v>38200</c:v>
                </c:pt>
                <c:pt idx="7641">
                  <c:v>38205</c:v>
                </c:pt>
                <c:pt idx="7642">
                  <c:v>38210</c:v>
                </c:pt>
                <c:pt idx="7643">
                  <c:v>38215</c:v>
                </c:pt>
                <c:pt idx="7644">
                  <c:v>38220</c:v>
                </c:pt>
                <c:pt idx="7645">
                  <c:v>38225</c:v>
                </c:pt>
                <c:pt idx="7646">
                  <c:v>38230</c:v>
                </c:pt>
                <c:pt idx="7647">
                  <c:v>38235</c:v>
                </c:pt>
                <c:pt idx="7648">
                  <c:v>38240</c:v>
                </c:pt>
                <c:pt idx="7649">
                  <c:v>38245</c:v>
                </c:pt>
                <c:pt idx="7650">
                  <c:v>38250</c:v>
                </c:pt>
                <c:pt idx="7651">
                  <c:v>38255</c:v>
                </c:pt>
                <c:pt idx="7652">
                  <c:v>38260</c:v>
                </c:pt>
                <c:pt idx="7653">
                  <c:v>38265</c:v>
                </c:pt>
                <c:pt idx="7654">
                  <c:v>38270</c:v>
                </c:pt>
                <c:pt idx="7655">
                  <c:v>38275</c:v>
                </c:pt>
                <c:pt idx="7656">
                  <c:v>38280</c:v>
                </c:pt>
                <c:pt idx="7657">
                  <c:v>38285</c:v>
                </c:pt>
                <c:pt idx="7658">
                  <c:v>38290</c:v>
                </c:pt>
                <c:pt idx="7659">
                  <c:v>38295</c:v>
                </c:pt>
                <c:pt idx="7660">
                  <c:v>38300</c:v>
                </c:pt>
                <c:pt idx="7661">
                  <c:v>38305</c:v>
                </c:pt>
                <c:pt idx="7662">
                  <c:v>38310</c:v>
                </c:pt>
                <c:pt idx="7663">
                  <c:v>38315</c:v>
                </c:pt>
                <c:pt idx="7664">
                  <c:v>38320</c:v>
                </c:pt>
                <c:pt idx="7665">
                  <c:v>38325</c:v>
                </c:pt>
                <c:pt idx="7666">
                  <c:v>38330</c:v>
                </c:pt>
                <c:pt idx="7667">
                  <c:v>38335</c:v>
                </c:pt>
                <c:pt idx="7668">
                  <c:v>38340</c:v>
                </c:pt>
                <c:pt idx="7669">
                  <c:v>38345</c:v>
                </c:pt>
                <c:pt idx="7670">
                  <c:v>38350</c:v>
                </c:pt>
                <c:pt idx="7671">
                  <c:v>38355</c:v>
                </c:pt>
                <c:pt idx="7672">
                  <c:v>38360</c:v>
                </c:pt>
                <c:pt idx="7673">
                  <c:v>38365</c:v>
                </c:pt>
                <c:pt idx="7674">
                  <c:v>38370</c:v>
                </c:pt>
                <c:pt idx="7675">
                  <c:v>38375</c:v>
                </c:pt>
                <c:pt idx="7676">
                  <c:v>38380</c:v>
                </c:pt>
                <c:pt idx="7677">
                  <c:v>38385</c:v>
                </c:pt>
                <c:pt idx="7678">
                  <c:v>38390</c:v>
                </c:pt>
                <c:pt idx="7679">
                  <c:v>38395</c:v>
                </c:pt>
                <c:pt idx="7680">
                  <c:v>38400</c:v>
                </c:pt>
                <c:pt idx="7681">
                  <c:v>38405</c:v>
                </c:pt>
                <c:pt idx="7682">
                  <c:v>38410</c:v>
                </c:pt>
                <c:pt idx="7683">
                  <c:v>38415</c:v>
                </c:pt>
                <c:pt idx="7684">
                  <c:v>38420</c:v>
                </c:pt>
                <c:pt idx="7685">
                  <c:v>38425</c:v>
                </c:pt>
                <c:pt idx="7686">
                  <c:v>38430</c:v>
                </c:pt>
                <c:pt idx="7687">
                  <c:v>38435</c:v>
                </c:pt>
                <c:pt idx="7688">
                  <c:v>38440</c:v>
                </c:pt>
                <c:pt idx="7689">
                  <c:v>38445</c:v>
                </c:pt>
                <c:pt idx="7690">
                  <c:v>38450</c:v>
                </c:pt>
                <c:pt idx="7691">
                  <c:v>38455</c:v>
                </c:pt>
                <c:pt idx="7692">
                  <c:v>38460</c:v>
                </c:pt>
                <c:pt idx="7693">
                  <c:v>38465</c:v>
                </c:pt>
                <c:pt idx="7694">
                  <c:v>38470</c:v>
                </c:pt>
                <c:pt idx="7695">
                  <c:v>38475</c:v>
                </c:pt>
                <c:pt idx="7696">
                  <c:v>38480</c:v>
                </c:pt>
                <c:pt idx="7697">
                  <c:v>38485</c:v>
                </c:pt>
                <c:pt idx="7698">
                  <c:v>38490</c:v>
                </c:pt>
                <c:pt idx="7699">
                  <c:v>38495</c:v>
                </c:pt>
                <c:pt idx="7700">
                  <c:v>38500</c:v>
                </c:pt>
                <c:pt idx="7701">
                  <c:v>38505</c:v>
                </c:pt>
                <c:pt idx="7702">
                  <c:v>38510</c:v>
                </c:pt>
                <c:pt idx="7703">
                  <c:v>38515</c:v>
                </c:pt>
                <c:pt idx="7704">
                  <c:v>38520</c:v>
                </c:pt>
                <c:pt idx="7705">
                  <c:v>38525</c:v>
                </c:pt>
                <c:pt idx="7706">
                  <c:v>38530</c:v>
                </c:pt>
                <c:pt idx="7707">
                  <c:v>38535</c:v>
                </c:pt>
                <c:pt idx="7708">
                  <c:v>38540</c:v>
                </c:pt>
                <c:pt idx="7709">
                  <c:v>38545</c:v>
                </c:pt>
                <c:pt idx="7710">
                  <c:v>38550</c:v>
                </c:pt>
                <c:pt idx="7711">
                  <c:v>38555</c:v>
                </c:pt>
                <c:pt idx="7712">
                  <c:v>38560</c:v>
                </c:pt>
                <c:pt idx="7713">
                  <c:v>38565</c:v>
                </c:pt>
                <c:pt idx="7714">
                  <c:v>38570</c:v>
                </c:pt>
                <c:pt idx="7715">
                  <c:v>38575</c:v>
                </c:pt>
                <c:pt idx="7716">
                  <c:v>38580</c:v>
                </c:pt>
                <c:pt idx="7717">
                  <c:v>38585</c:v>
                </c:pt>
                <c:pt idx="7718">
                  <c:v>38590</c:v>
                </c:pt>
                <c:pt idx="7719">
                  <c:v>38595</c:v>
                </c:pt>
                <c:pt idx="7720">
                  <c:v>38600</c:v>
                </c:pt>
                <c:pt idx="7721">
                  <c:v>38605</c:v>
                </c:pt>
                <c:pt idx="7722">
                  <c:v>38610</c:v>
                </c:pt>
                <c:pt idx="7723">
                  <c:v>38615</c:v>
                </c:pt>
                <c:pt idx="7724">
                  <c:v>38620</c:v>
                </c:pt>
                <c:pt idx="7725">
                  <c:v>38625</c:v>
                </c:pt>
                <c:pt idx="7726">
                  <c:v>38630</c:v>
                </c:pt>
                <c:pt idx="7727">
                  <c:v>38635</c:v>
                </c:pt>
                <c:pt idx="7728">
                  <c:v>38640</c:v>
                </c:pt>
                <c:pt idx="7729">
                  <c:v>38645</c:v>
                </c:pt>
                <c:pt idx="7730">
                  <c:v>38650</c:v>
                </c:pt>
                <c:pt idx="7731">
                  <c:v>38655</c:v>
                </c:pt>
                <c:pt idx="7732">
                  <c:v>38660</c:v>
                </c:pt>
                <c:pt idx="7733">
                  <c:v>38665</c:v>
                </c:pt>
                <c:pt idx="7734">
                  <c:v>38670</c:v>
                </c:pt>
                <c:pt idx="7735">
                  <c:v>38675</c:v>
                </c:pt>
                <c:pt idx="7736">
                  <c:v>38680</c:v>
                </c:pt>
                <c:pt idx="7737">
                  <c:v>38685</c:v>
                </c:pt>
                <c:pt idx="7738">
                  <c:v>38690</c:v>
                </c:pt>
                <c:pt idx="7739">
                  <c:v>38695</c:v>
                </c:pt>
                <c:pt idx="7740">
                  <c:v>38700</c:v>
                </c:pt>
                <c:pt idx="7741">
                  <c:v>38705</c:v>
                </c:pt>
                <c:pt idx="7742">
                  <c:v>38710</c:v>
                </c:pt>
                <c:pt idx="7743">
                  <c:v>38715</c:v>
                </c:pt>
                <c:pt idx="7744">
                  <c:v>38720</c:v>
                </c:pt>
                <c:pt idx="7745">
                  <c:v>38725</c:v>
                </c:pt>
                <c:pt idx="7746">
                  <c:v>38730</c:v>
                </c:pt>
                <c:pt idx="7747">
                  <c:v>38735</c:v>
                </c:pt>
                <c:pt idx="7748">
                  <c:v>38740</c:v>
                </c:pt>
                <c:pt idx="7749">
                  <c:v>38745</c:v>
                </c:pt>
                <c:pt idx="7750">
                  <c:v>38750</c:v>
                </c:pt>
                <c:pt idx="7751">
                  <c:v>38755</c:v>
                </c:pt>
                <c:pt idx="7752">
                  <c:v>38760</c:v>
                </c:pt>
                <c:pt idx="7753">
                  <c:v>38765</c:v>
                </c:pt>
                <c:pt idx="7754">
                  <c:v>38770</c:v>
                </c:pt>
                <c:pt idx="7755">
                  <c:v>38775</c:v>
                </c:pt>
                <c:pt idx="7756">
                  <c:v>38780</c:v>
                </c:pt>
                <c:pt idx="7757">
                  <c:v>38785</c:v>
                </c:pt>
                <c:pt idx="7758">
                  <c:v>38790</c:v>
                </c:pt>
                <c:pt idx="7759">
                  <c:v>38795</c:v>
                </c:pt>
                <c:pt idx="7760">
                  <c:v>38800</c:v>
                </c:pt>
                <c:pt idx="7761">
                  <c:v>38805</c:v>
                </c:pt>
                <c:pt idx="7762">
                  <c:v>38810</c:v>
                </c:pt>
                <c:pt idx="7763">
                  <c:v>38815</c:v>
                </c:pt>
                <c:pt idx="7764">
                  <c:v>38820</c:v>
                </c:pt>
                <c:pt idx="7765">
                  <c:v>38825</c:v>
                </c:pt>
                <c:pt idx="7766">
                  <c:v>38830</c:v>
                </c:pt>
                <c:pt idx="7767">
                  <c:v>38835</c:v>
                </c:pt>
                <c:pt idx="7768">
                  <c:v>38840</c:v>
                </c:pt>
                <c:pt idx="7769">
                  <c:v>38845</c:v>
                </c:pt>
                <c:pt idx="7770">
                  <c:v>38850</c:v>
                </c:pt>
                <c:pt idx="7771">
                  <c:v>38855</c:v>
                </c:pt>
                <c:pt idx="7772">
                  <c:v>38860</c:v>
                </c:pt>
                <c:pt idx="7773">
                  <c:v>38865</c:v>
                </c:pt>
                <c:pt idx="7774">
                  <c:v>38870</c:v>
                </c:pt>
                <c:pt idx="7775">
                  <c:v>38875</c:v>
                </c:pt>
                <c:pt idx="7776">
                  <c:v>38880</c:v>
                </c:pt>
                <c:pt idx="7777">
                  <c:v>38885</c:v>
                </c:pt>
                <c:pt idx="7778">
                  <c:v>38890</c:v>
                </c:pt>
                <c:pt idx="7779">
                  <c:v>38895</c:v>
                </c:pt>
                <c:pt idx="7780">
                  <c:v>38900</c:v>
                </c:pt>
                <c:pt idx="7781">
                  <c:v>38905</c:v>
                </c:pt>
                <c:pt idx="7782">
                  <c:v>38910</c:v>
                </c:pt>
                <c:pt idx="7783">
                  <c:v>38915</c:v>
                </c:pt>
                <c:pt idx="7784">
                  <c:v>38920</c:v>
                </c:pt>
                <c:pt idx="7785">
                  <c:v>38925</c:v>
                </c:pt>
                <c:pt idx="7786">
                  <c:v>38930</c:v>
                </c:pt>
                <c:pt idx="7787">
                  <c:v>38935</c:v>
                </c:pt>
                <c:pt idx="7788">
                  <c:v>38940</c:v>
                </c:pt>
                <c:pt idx="7789">
                  <c:v>38945</c:v>
                </c:pt>
                <c:pt idx="7790">
                  <c:v>38950</c:v>
                </c:pt>
                <c:pt idx="7791">
                  <c:v>38955</c:v>
                </c:pt>
                <c:pt idx="7792">
                  <c:v>38960</c:v>
                </c:pt>
                <c:pt idx="7793">
                  <c:v>38965</c:v>
                </c:pt>
                <c:pt idx="7794">
                  <c:v>38970</c:v>
                </c:pt>
                <c:pt idx="7795">
                  <c:v>38975</c:v>
                </c:pt>
                <c:pt idx="7796">
                  <c:v>38980</c:v>
                </c:pt>
                <c:pt idx="7797">
                  <c:v>38985</c:v>
                </c:pt>
                <c:pt idx="7798">
                  <c:v>38990</c:v>
                </c:pt>
                <c:pt idx="7799">
                  <c:v>38995</c:v>
                </c:pt>
                <c:pt idx="7800">
                  <c:v>39000</c:v>
                </c:pt>
                <c:pt idx="7801">
                  <c:v>39005</c:v>
                </c:pt>
                <c:pt idx="7802">
                  <c:v>39010</c:v>
                </c:pt>
                <c:pt idx="7803">
                  <c:v>39015</c:v>
                </c:pt>
                <c:pt idx="7804">
                  <c:v>39020</c:v>
                </c:pt>
                <c:pt idx="7805">
                  <c:v>39025</c:v>
                </c:pt>
                <c:pt idx="7806">
                  <c:v>39030</c:v>
                </c:pt>
                <c:pt idx="7807">
                  <c:v>39035</c:v>
                </c:pt>
                <c:pt idx="7808">
                  <c:v>39040</c:v>
                </c:pt>
                <c:pt idx="7809">
                  <c:v>39045</c:v>
                </c:pt>
                <c:pt idx="7810">
                  <c:v>39050</c:v>
                </c:pt>
                <c:pt idx="7811">
                  <c:v>39055</c:v>
                </c:pt>
                <c:pt idx="7812">
                  <c:v>39060</c:v>
                </c:pt>
                <c:pt idx="7813">
                  <c:v>39065</c:v>
                </c:pt>
                <c:pt idx="7814">
                  <c:v>39070</c:v>
                </c:pt>
                <c:pt idx="7815">
                  <c:v>39075</c:v>
                </c:pt>
                <c:pt idx="7816">
                  <c:v>39080</c:v>
                </c:pt>
                <c:pt idx="7817">
                  <c:v>39085</c:v>
                </c:pt>
                <c:pt idx="7818">
                  <c:v>39090</c:v>
                </c:pt>
                <c:pt idx="7819">
                  <c:v>39095</c:v>
                </c:pt>
                <c:pt idx="7820">
                  <c:v>39100</c:v>
                </c:pt>
                <c:pt idx="7821">
                  <c:v>39105</c:v>
                </c:pt>
                <c:pt idx="7822">
                  <c:v>39110</c:v>
                </c:pt>
                <c:pt idx="7823">
                  <c:v>39115</c:v>
                </c:pt>
                <c:pt idx="7824">
                  <c:v>39120</c:v>
                </c:pt>
                <c:pt idx="7825">
                  <c:v>39125</c:v>
                </c:pt>
                <c:pt idx="7826">
                  <c:v>39130</c:v>
                </c:pt>
                <c:pt idx="7827">
                  <c:v>39135</c:v>
                </c:pt>
                <c:pt idx="7828">
                  <c:v>39140</c:v>
                </c:pt>
                <c:pt idx="7829">
                  <c:v>39145</c:v>
                </c:pt>
                <c:pt idx="7830">
                  <c:v>39150</c:v>
                </c:pt>
                <c:pt idx="7831">
                  <c:v>39155</c:v>
                </c:pt>
                <c:pt idx="7832">
                  <c:v>39160</c:v>
                </c:pt>
                <c:pt idx="7833">
                  <c:v>39165</c:v>
                </c:pt>
                <c:pt idx="7834">
                  <c:v>39170</c:v>
                </c:pt>
                <c:pt idx="7835">
                  <c:v>39175</c:v>
                </c:pt>
                <c:pt idx="7836">
                  <c:v>39180</c:v>
                </c:pt>
                <c:pt idx="7837">
                  <c:v>39185</c:v>
                </c:pt>
                <c:pt idx="7838">
                  <c:v>39190</c:v>
                </c:pt>
                <c:pt idx="7839">
                  <c:v>39195</c:v>
                </c:pt>
                <c:pt idx="7840">
                  <c:v>39200</c:v>
                </c:pt>
                <c:pt idx="7841">
                  <c:v>39205</c:v>
                </c:pt>
                <c:pt idx="7842">
                  <c:v>39210</c:v>
                </c:pt>
                <c:pt idx="7843">
                  <c:v>39215</c:v>
                </c:pt>
                <c:pt idx="7844">
                  <c:v>39220</c:v>
                </c:pt>
                <c:pt idx="7845">
                  <c:v>39225</c:v>
                </c:pt>
                <c:pt idx="7846">
                  <c:v>39230</c:v>
                </c:pt>
                <c:pt idx="7847">
                  <c:v>39235</c:v>
                </c:pt>
                <c:pt idx="7848">
                  <c:v>39240</c:v>
                </c:pt>
                <c:pt idx="7849">
                  <c:v>39245</c:v>
                </c:pt>
                <c:pt idx="7850">
                  <c:v>39250</c:v>
                </c:pt>
                <c:pt idx="7851">
                  <c:v>39255</c:v>
                </c:pt>
                <c:pt idx="7852">
                  <c:v>39260</c:v>
                </c:pt>
                <c:pt idx="7853">
                  <c:v>39265</c:v>
                </c:pt>
                <c:pt idx="7854">
                  <c:v>39270</c:v>
                </c:pt>
                <c:pt idx="7855">
                  <c:v>39275</c:v>
                </c:pt>
                <c:pt idx="7856">
                  <c:v>39280</c:v>
                </c:pt>
                <c:pt idx="7857">
                  <c:v>39285</c:v>
                </c:pt>
                <c:pt idx="7858">
                  <c:v>39290</c:v>
                </c:pt>
                <c:pt idx="7859">
                  <c:v>39295</c:v>
                </c:pt>
                <c:pt idx="7860">
                  <c:v>39300</c:v>
                </c:pt>
                <c:pt idx="7861">
                  <c:v>39305</c:v>
                </c:pt>
                <c:pt idx="7862">
                  <c:v>39310</c:v>
                </c:pt>
                <c:pt idx="7863">
                  <c:v>39315</c:v>
                </c:pt>
                <c:pt idx="7864">
                  <c:v>39320</c:v>
                </c:pt>
                <c:pt idx="7865">
                  <c:v>39325</c:v>
                </c:pt>
                <c:pt idx="7866">
                  <c:v>39330</c:v>
                </c:pt>
                <c:pt idx="7867">
                  <c:v>39335</c:v>
                </c:pt>
                <c:pt idx="7868">
                  <c:v>39340</c:v>
                </c:pt>
                <c:pt idx="7869">
                  <c:v>39345</c:v>
                </c:pt>
                <c:pt idx="7870">
                  <c:v>39350</c:v>
                </c:pt>
                <c:pt idx="7871">
                  <c:v>39355</c:v>
                </c:pt>
                <c:pt idx="7872">
                  <c:v>39360</c:v>
                </c:pt>
                <c:pt idx="7873">
                  <c:v>39365</c:v>
                </c:pt>
                <c:pt idx="7874">
                  <c:v>39370</c:v>
                </c:pt>
                <c:pt idx="7875">
                  <c:v>39375</c:v>
                </c:pt>
                <c:pt idx="7876">
                  <c:v>39380</c:v>
                </c:pt>
                <c:pt idx="7877">
                  <c:v>39385</c:v>
                </c:pt>
                <c:pt idx="7878">
                  <c:v>39390</c:v>
                </c:pt>
                <c:pt idx="7879">
                  <c:v>39395</c:v>
                </c:pt>
                <c:pt idx="7880">
                  <c:v>39400</c:v>
                </c:pt>
                <c:pt idx="7881">
                  <c:v>39405</c:v>
                </c:pt>
                <c:pt idx="7882">
                  <c:v>39410</c:v>
                </c:pt>
                <c:pt idx="7883">
                  <c:v>39415</c:v>
                </c:pt>
                <c:pt idx="7884">
                  <c:v>39420</c:v>
                </c:pt>
                <c:pt idx="7885">
                  <c:v>39425</c:v>
                </c:pt>
                <c:pt idx="7886">
                  <c:v>39430</c:v>
                </c:pt>
                <c:pt idx="7887">
                  <c:v>39435</c:v>
                </c:pt>
                <c:pt idx="7888">
                  <c:v>39440</c:v>
                </c:pt>
                <c:pt idx="7889">
                  <c:v>39445</c:v>
                </c:pt>
                <c:pt idx="7890">
                  <c:v>39450</c:v>
                </c:pt>
                <c:pt idx="7891">
                  <c:v>39455</c:v>
                </c:pt>
                <c:pt idx="7892">
                  <c:v>39460</c:v>
                </c:pt>
                <c:pt idx="7893">
                  <c:v>39465</c:v>
                </c:pt>
                <c:pt idx="7894">
                  <c:v>39470</c:v>
                </c:pt>
                <c:pt idx="7895">
                  <c:v>39475</c:v>
                </c:pt>
                <c:pt idx="7896">
                  <c:v>39480</c:v>
                </c:pt>
                <c:pt idx="7897">
                  <c:v>39485</c:v>
                </c:pt>
                <c:pt idx="7898">
                  <c:v>39490</c:v>
                </c:pt>
                <c:pt idx="7899">
                  <c:v>39495</c:v>
                </c:pt>
                <c:pt idx="7900">
                  <c:v>39500</c:v>
                </c:pt>
                <c:pt idx="7901">
                  <c:v>39505</c:v>
                </c:pt>
                <c:pt idx="7902">
                  <c:v>39510</c:v>
                </c:pt>
                <c:pt idx="7903">
                  <c:v>39515</c:v>
                </c:pt>
                <c:pt idx="7904">
                  <c:v>39520</c:v>
                </c:pt>
                <c:pt idx="7905">
                  <c:v>39525</c:v>
                </c:pt>
                <c:pt idx="7906">
                  <c:v>39530</c:v>
                </c:pt>
                <c:pt idx="7907">
                  <c:v>39535</c:v>
                </c:pt>
                <c:pt idx="7908">
                  <c:v>39540</c:v>
                </c:pt>
                <c:pt idx="7909">
                  <c:v>39545</c:v>
                </c:pt>
                <c:pt idx="7910">
                  <c:v>39550</c:v>
                </c:pt>
                <c:pt idx="7911">
                  <c:v>39555</c:v>
                </c:pt>
                <c:pt idx="7912">
                  <c:v>39560</c:v>
                </c:pt>
                <c:pt idx="7913">
                  <c:v>39565</c:v>
                </c:pt>
                <c:pt idx="7914">
                  <c:v>39570</c:v>
                </c:pt>
                <c:pt idx="7915">
                  <c:v>39575</c:v>
                </c:pt>
                <c:pt idx="7916">
                  <c:v>39580</c:v>
                </c:pt>
                <c:pt idx="7917">
                  <c:v>39585</c:v>
                </c:pt>
                <c:pt idx="7918">
                  <c:v>39590</c:v>
                </c:pt>
                <c:pt idx="7919">
                  <c:v>39595</c:v>
                </c:pt>
                <c:pt idx="7920">
                  <c:v>39600</c:v>
                </c:pt>
                <c:pt idx="7921">
                  <c:v>39605</c:v>
                </c:pt>
                <c:pt idx="7922">
                  <c:v>39610</c:v>
                </c:pt>
                <c:pt idx="7923">
                  <c:v>39615</c:v>
                </c:pt>
                <c:pt idx="7924">
                  <c:v>39620</c:v>
                </c:pt>
                <c:pt idx="7925">
                  <c:v>39625</c:v>
                </c:pt>
                <c:pt idx="7926">
                  <c:v>39630</c:v>
                </c:pt>
                <c:pt idx="7927">
                  <c:v>39635</c:v>
                </c:pt>
                <c:pt idx="7928">
                  <c:v>39640</c:v>
                </c:pt>
                <c:pt idx="7929">
                  <c:v>39645</c:v>
                </c:pt>
                <c:pt idx="7930">
                  <c:v>39650</c:v>
                </c:pt>
                <c:pt idx="7931">
                  <c:v>39655</c:v>
                </c:pt>
                <c:pt idx="7932">
                  <c:v>39660</c:v>
                </c:pt>
                <c:pt idx="7933">
                  <c:v>39665</c:v>
                </c:pt>
                <c:pt idx="7934">
                  <c:v>39670</c:v>
                </c:pt>
                <c:pt idx="7935">
                  <c:v>39675</c:v>
                </c:pt>
                <c:pt idx="7936">
                  <c:v>39680</c:v>
                </c:pt>
                <c:pt idx="7937">
                  <c:v>39685</c:v>
                </c:pt>
                <c:pt idx="7938">
                  <c:v>39690</c:v>
                </c:pt>
                <c:pt idx="7939">
                  <c:v>39695</c:v>
                </c:pt>
                <c:pt idx="7940">
                  <c:v>39700</c:v>
                </c:pt>
                <c:pt idx="7941">
                  <c:v>39705</c:v>
                </c:pt>
                <c:pt idx="7942">
                  <c:v>39710</c:v>
                </c:pt>
                <c:pt idx="7943">
                  <c:v>39715</c:v>
                </c:pt>
                <c:pt idx="7944">
                  <c:v>39720</c:v>
                </c:pt>
                <c:pt idx="7945">
                  <c:v>39725</c:v>
                </c:pt>
                <c:pt idx="7946">
                  <c:v>39730</c:v>
                </c:pt>
                <c:pt idx="7947">
                  <c:v>39735</c:v>
                </c:pt>
                <c:pt idx="7948">
                  <c:v>39740</c:v>
                </c:pt>
                <c:pt idx="7949">
                  <c:v>39745</c:v>
                </c:pt>
                <c:pt idx="7950">
                  <c:v>39750</c:v>
                </c:pt>
                <c:pt idx="7951">
                  <c:v>39755</c:v>
                </c:pt>
                <c:pt idx="7952">
                  <c:v>39760</c:v>
                </c:pt>
                <c:pt idx="7953">
                  <c:v>39765</c:v>
                </c:pt>
                <c:pt idx="7954">
                  <c:v>39770</c:v>
                </c:pt>
                <c:pt idx="7955">
                  <c:v>39775</c:v>
                </c:pt>
                <c:pt idx="7956">
                  <c:v>39780</c:v>
                </c:pt>
                <c:pt idx="7957">
                  <c:v>39785</c:v>
                </c:pt>
                <c:pt idx="7958">
                  <c:v>39790</c:v>
                </c:pt>
                <c:pt idx="7959">
                  <c:v>39795</c:v>
                </c:pt>
                <c:pt idx="7960">
                  <c:v>39800</c:v>
                </c:pt>
                <c:pt idx="7961">
                  <c:v>39805</c:v>
                </c:pt>
                <c:pt idx="7962">
                  <c:v>39810</c:v>
                </c:pt>
                <c:pt idx="7963">
                  <c:v>39815</c:v>
                </c:pt>
                <c:pt idx="7964">
                  <c:v>39820</c:v>
                </c:pt>
                <c:pt idx="7965">
                  <c:v>39825</c:v>
                </c:pt>
                <c:pt idx="7966">
                  <c:v>39830</c:v>
                </c:pt>
                <c:pt idx="7967">
                  <c:v>39835</c:v>
                </c:pt>
                <c:pt idx="7968">
                  <c:v>39840</c:v>
                </c:pt>
                <c:pt idx="7969">
                  <c:v>39845</c:v>
                </c:pt>
                <c:pt idx="7970">
                  <c:v>39850</c:v>
                </c:pt>
                <c:pt idx="7971">
                  <c:v>39855</c:v>
                </c:pt>
                <c:pt idx="7972">
                  <c:v>39860</c:v>
                </c:pt>
                <c:pt idx="7973">
                  <c:v>39865</c:v>
                </c:pt>
                <c:pt idx="7974">
                  <c:v>39870</c:v>
                </c:pt>
                <c:pt idx="7975">
                  <c:v>39875</c:v>
                </c:pt>
                <c:pt idx="7976">
                  <c:v>39880</c:v>
                </c:pt>
                <c:pt idx="7977">
                  <c:v>39885</c:v>
                </c:pt>
                <c:pt idx="7978">
                  <c:v>39890</c:v>
                </c:pt>
                <c:pt idx="7979">
                  <c:v>39895</c:v>
                </c:pt>
                <c:pt idx="7980">
                  <c:v>39900</c:v>
                </c:pt>
                <c:pt idx="7981">
                  <c:v>39905</c:v>
                </c:pt>
                <c:pt idx="7982">
                  <c:v>39910</c:v>
                </c:pt>
                <c:pt idx="7983">
                  <c:v>39915</c:v>
                </c:pt>
                <c:pt idx="7984">
                  <c:v>39920</c:v>
                </c:pt>
                <c:pt idx="7985">
                  <c:v>39925</c:v>
                </c:pt>
                <c:pt idx="7986">
                  <c:v>39930</c:v>
                </c:pt>
                <c:pt idx="7987">
                  <c:v>39935</c:v>
                </c:pt>
                <c:pt idx="7988">
                  <c:v>39940</c:v>
                </c:pt>
                <c:pt idx="7989">
                  <c:v>39945</c:v>
                </c:pt>
                <c:pt idx="7990">
                  <c:v>39950</c:v>
                </c:pt>
                <c:pt idx="7991">
                  <c:v>39955</c:v>
                </c:pt>
                <c:pt idx="7992">
                  <c:v>39960</c:v>
                </c:pt>
                <c:pt idx="7993">
                  <c:v>39965</c:v>
                </c:pt>
                <c:pt idx="7994">
                  <c:v>39970</c:v>
                </c:pt>
                <c:pt idx="7995">
                  <c:v>39975</c:v>
                </c:pt>
                <c:pt idx="7996">
                  <c:v>39980</c:v>
                </c:pt>
                <c:pt idx="7997">
                  <c:v>39985</c:v>
                </c:pt>
                <c:pt idx="7998">
                  <c:v>39990</c:v>
                </c:pt>
                <c:pt idx="7999">
                  <c:v>39995</c:v>
                </c:pt>
                <c:pt idx="8000">
                  <c:v>40000</c:v>
                </c:pt>
                <c:pt idx="8001">
                  <c:v>40005</c:v>
                </c:pt>
                <c:pt idx="8002">
                  <c:v>40010</c:v>
                </c:pt>
                <c:pt idx="8003">
                  <c:v>40015</c:v>
                </c:pt>
                <c:pt idx="8004">
                  <c:v>40020</c:v>
                </c:pt>
                <c:pt idx="8005">
                  <c:v>40025</c:v>
                </c:pt>
                <c:pt idx="8006">
                  <c:v>40030</c:v>
                </c:pt>
                <c:pt idx="8007">
                  <c:v>40035</c:v>
                </c:pt>
                <c:pt idx="8008">
                  <c:v>40040</c:v>
                </c:pt>
                <c:pt idx="8009">
                  <c:v>40045</c:v>
                </c:pt>
                <c:pt idx="8010">
                  <c:v>40050</c:v>
                </c:pt>
                <c:pt idx="8011">
                  <c:v>40055</c:v>
                </c:pt>
                <c:pt idx="8012">
                  <c:v>40060</c:v>
                </c:pt>
                <c:pt idx="8013">
                  <c:v>40065</c:v>
                </c:pt>
                <c:pt idx="8014">
                  <c:v>40070</c:v>
                </c:pt>
                <c:pt idx="8015">
                  <c:v>40075</c:v>
                </c:pt>
                <c:pt idx="8016">
                  <c:v>40080</c:v>
                </c:pt>
                <c:pt idx="8017">
                  <c:v>40085</c:v>
                </c:pt>
                <c:pt idx="8018">
                  <c:v>40090</c:v>
                </c:pt>
                <c:pt idx="8019">
                  <c:v>40095</c:v>
                </c:pt>
                <c:pt idx="8020">
                  <c:v>40100</c:v>
                </c:pt>
                <c:pt idx="8021">
                  <c:v>40105</c:v>
                </c:pt>
                <c:pt idx="8022">
                  <c:v>40110</c:v>
                </c:pt>
                <c:pt idx="8023">
                  <c:v>40115</c:v>
                </c:pt>
                <c:pt idx="8024">
                  <c:v>40120</c:v>
                </c:pt>
                <c:pt idx="8025">
                  <c:v>40125</c:v>
                </c:pt>
                <c:pt idx="8026">
                  <c:v>40130</c:v>
                </c:pt>
                <c:pt idx="8027">
                  <c:v>40135</c:v>
                </c:pt>
                <c:pt idx="8028">
                  <c:v>40140</c:v>
                </c:pt>
                <c:pt idx="8029">
                  <c:v>40145</c:v>
                </c:pt>
                <c:pt idx="8030">
                  <c:v>40150</c:v>
                </c:pt>
                <c:pt idx="8031">
                  <c:v>40155</c:v>
                </c:pt>
                <c:pt idx="8032">
                  <c:v>40160</c:v>
                </c:pt>
                <c:pt idx="8033">
                  <c:v>40165</c:v>
                </c:pt>
                <c:pt idx="8034">
                  <c:v>40170</c:v>
                </c:pt>
                <c:pt idx="8035">
                  <c:v>40175</c:v>
                </c:pt>
                <c:pt idx="8036">
                  <c:v>40180</c:v>
                </c:pt>
                <c:pt idx="8037">
                  <c:v>40185</c:v>
                </c:pt>
                <c:pt idx="8038">
                  <c:v>40190</c:v>
                </c:pt>
                <c:pt idx="8039">
                  <c:v>40195</c:v>
                </c:pt>
                <c:pt idx="8040">
                  <c:v>40200</c:v>
                </c:pt>
                <c:pt idx="8041">
                  <c:v>40205</c:v>
                </c:pt>
                <c:pt idx="8042">
                  <c:v>40210</c:v>
                </c:pt>
                <c:pt idx="8043">
                  <c:v>40215</c:v>
                </c:pt>
                <c:pt idx="8044">
                  <c:v>40220</c:v>
                </c:pt>
                <c:pt idx="8045">
                  <c:v>40225</c:v>
                </c:pt>
                <c:pt idx="8046">
                  <c:v>40230</c:v>
                </c:pt>
                <c:pt idx="8047">
                  <c:v>40235</c:v>
                </c:pt>
                <c:pt idx="8048">
                  <c:v>40240</c:v>
                </c:pt>
                <c:pt idx="8049">
                  <c:v>40245</c:v>
                </c:pt>
                <c:pt idx="8050">
                  <c:v>40250</c:v>
                </c:pt>
                <c:pt idx="8051">
                  <c:v>40255</c:v>
                </c:pt>
                <c:pt idx="8052">
                  <c:v>40260</c:v>
                </c:pt>
                <c:pt idx="8053">
                  <c:v>40265</c:v>
                </c:pt>
                <c:pt idx="8054">
                  <c:v>40270</c:v>
                </c:pt>
                <c:pt idx="8055">
                  <c:v>40275</c:v>
                </c:pt>
                <c:pt idx="8056">
                  <c:v>40280</c:v>
                </c:pt>
                <c:pt idx="8057">
                  <c:v>40285</c:v>
                </c:pt>
                <c:pt idx="8058">
                  <c:v>40290</c:v>
                </c:pt>
                <c:pt idx="8059">
                  <c:v>40295</c:v>
                </c:pt>
                <c:pt idx="8060">
                  <c:v>40300</c:v>
                </c:pt>
                <c:pt idx="8061">
                  <c:v>40305</c:v>
                </c:pt>
                <c:pt idx="8062">
                  <c:v>40310</c:v>
                </c:pt>
                <c:pt idx="8063">
                  <c:v>40315</c:v>
                </c:pt>
                <c:pt idx="8064">
                  <c:v>40320</c:v>
                </c:pt>
                <c:pt idx="8065">
                  <c:v>40325</c:v>
                </c:pt>
                <c:pt idx="8066">
                  <c:v>40330</c:v>
                </c:pt>
                <c:pt idx="8067">
                  <c:v>40335</c:v>
                </c:pt>
                <c:pt idx="8068">
                  <c:v>40340</c:v>
                </c:pt>
                <c:pt idx="8069">
                  <c:v>40345</c:v>
                </c:pt>
                <c:pt idx="8070">
                  <c:v>40350</c:v>
                </c:pt>
                <c:pt idx="8071">
                  <c:v>40355</c:v>
                </c:pt>
                <c:pt idx="8072">
                  <c:v>40360</c:v>
                </c:pt>
                <c:pt idx="8073">
                  <c:v>40365</c:v>
                </c:pt>
                <c:pt idx="8074">
                  <c:v>40370</c:v>
                </c:pt>
                <c:pt idx="8075">
                  <c:v>40375</c:v>
                </c:pt>
                <c:pt idx="8076">
                  <c:v>40380</c:v>
                </c:pt>
                <c:pt idx="8077">
                  <c:v>40385</c:v>
                </c:pt>
                <c:pt idx="8078">
                  <c:v>40390</c:v>
                </c:pt>
                <c:pt idx="8079">
                  <c:v>40395</c:v>
                </c:pt>
                <c:pt idx="8080">
                  <c:v>40400</c:v>
                </c:pt>
                <c:pt idx="8081">
                  <c:v>40405</c:v>
                </c:pt>
                <c:pt idx="8082">
                  <c:v>40410</c:v>
                </c:pt>
                <c:pt idx="8083">
                  <c:v>40415</c:v>
                </c:pt>
                <c:pt idx="8084">
                  <c:v>40420</c:v>
                </c:pt>
                <c:pt idx="8085">
                  <c:v>40425</c:v>
                </c:pt>
                <c:pt idx="8086">
                  <c:v>40430</c:v>
                </c:pt>
                <c:pt idx="8087">
                  <c:v>40435</c:v>
                </c:pt>
                <c:pt idx="8088">
                  <c:v>40440</c:v>
                </c:pt>
                <c:pt idx="8089">
                  <c:v>40445</c:v>
                </c:pt>
                <c:pt idx="8090">
                  <c:v>40450</c:v>
                </c:pt>
                <c:pt idx="8091">
                  <c:v>40455</c:v>
                </c:pt>
                <c:pt idx="8092">
                  <c:v>40460</c:v>
                </c:pt>
                <c:pt idx="8093">
                  <c:v>40465</c:v>
                </c:pt>
                <c:pt idx="8094">
                  <c:v>40470</c:v>
                </c:pt>
                <c:pt idx="8095">
                  <c:v>40475</c:v>
                </c:pt>
                <c:pt idx="8096">
                  <c:v>40480</c:v>
                </c:pt>
                <c:pt idx="8097">
                  <c:v>40485</c:v>
                </c:pt>
                <c:pt idx="8098">
                  <c:v>40490</c:v>
                </c:pt>
                <c:pt idx="8099">
                  <c:v>40495</c:v>
                </c:pt>
                <c:pt idx="8100">
                  <c:v>40500</c:v>
                </c:pt>
                <c:pt idx="8101">
                  <c:v>40505</c:v>
                </c:pt>
                <c:pt idx="8102">
                  <c:v>40510</c:v>
                </c:pt>
                <c:pt idx="8103">
                  <c:v>40515</c:v>
                </c:pt>
                <c:pt idx="8104">
                  <c:v>40520</c:v>
                </c:pt>
                <c:pt idx="8105">
                  <c:v>40525</c:v>
                </c:pt>
                <c:pt idx="8106">
                  <c:v>40530</c:v>
                </c:pt>
                <c:pt idx="8107">
                  <c:v>40535</c:v>
                </c:pt>
                <c:pt idx="8108">
                  <c:v>40540</c:v>
                </c:pt>
                <c:pt idx="8109">
                  <c:v>40545</c:v>
                </c:pt>
                <c:pt idx="8110">
                  <c:v>40550</c:v>
                </c:pt>
                <c:pt idx="8111">
                  <c:v>40555</c:v>
                </c:pt>
                <c:pt idx="8112">
                  <c:v>40560</c:v>
                </c:pt>
                <c:pt idx="8113">
                  <c:v>40565</c:v>
                </c:pt>
                <c:pt idx="8114">
                  <c:v>40570</c:v>
                </c:pt>
                <c:pt idx="8115">
                  <c:v>40575</c:v>
                </c:pt>
                <c:pt idx="8116">
                  <c:v>40580</c:v>
                </c:pt>
                <c:pt idx="8117">
                  <c:v>40585</c:v>
                </c:pt>
                <c:pt idx="8118">
                  <c:v>40590</c:v>
                </c:pt>
                <c:pt idx="8119">
                  <c:v>40595</c:v>
                </c:pt>
                <c:pt idx="8120">
                  <c:v>40600</c:v>
                </c:pt>
                <c:pt idx="8121">
                  <c:v>40605</c:v>
                </c:pt>
                <c:pt idx="8122">
                  <c:v>40610</c:v>
                </c:pt>
                <c:pt idx="8123">
                  <c:v>40615</c:v>
                </c:pt>
                <c:pt idx="8124">
                  <c:v>40620</c:v>
                </c:pt>
                <c:pt idx="8125">
                  <c:v>40625</c:v>
                </c:pt>
                <c:pt idx="8126">
                  <c:v>40630</c:v>
                </c:pt>
                <c:pt idx="8127">
                  <c:v>40635</c:v>
                </c:pt>
                <c:pt idx="8128">
                  <c:v>40640</c:v>
                </c:pt>
                <c:pt idx="8129">
                  <c:v>40645</c:v>
                </c:pt>
                <c:pt idx="8130">
                  <c:v>40650</c:v>
                </c:pt>
                <c:pt idx="8131">
                  <c:v>40655</c:v>
                </c:pt>
                <c:pt idx="8132">
                  <c:v>40660</c:v>
                </c:pt>
                <c:pt idx="8133">
                  <c:v>40665</c:v>
                </c:pt>
                <c:pt idx="8134">
                  <c:v>40670</c:v>
                </c:pt>
                <c:pt idx="8135">
                  <c:v>40675</c:v>
                </c:pt>
                <c:pt idx="8136">
                  <c:v>40680</c:v>
                </c:pt>
                <c:pt idx="8137">
                  <c:v>40685</c:v>
                </c:pt>
                <c:pt idx="8138">
                  <c:v>40690</c:v>
                </c:pt>
                <c:pt idx="8139">
                  <c:v>40695</c:v>
                </c:pt>
                <c:pt idx="8140">
                  <c:v>40700</c:v>
                </c:pt>
                <c:pt idx="8141">
                  <c:v>40705</c:v>
                </c:pt>
                <c:pt idx="8142">
                  <c:v>40710</c:v>
                </c:pt>
                <c:pt idx="8143">
                  <c:v>40715</c:v>
                </c:pt>
                <c:pt idx="8144">
                  <c:v>40720</c:v>
                </c:pt>
                <c:pt idx="8145">
                  <c:v>40725</c:v>
                </c:pt>
                <c:pt idx="8146">
                  <c:v>40730</c:v>
                </c:pt>
                <c:pt idx="8147">
                  <c:v>40735</c:v>
                </c:pt>
                <c:pt idx="8148">
                  <c:v>40740</c:v>
                </c:pt>
                <c:pt idx="8149">
                  <c:v>40745</c:v>
                </c:pt>
                <c:pt idx="8150">
                  <c:v>40750</c:v>
                </c:pt>
                <c:pt idx="8151">
                  <c:v>40755</c:v>
                </c:pt>
                <c:pt idx="8152">
                  <c:v>40760</c:v>
                </c:pt>
                <c:pt idx="8153">
                  <c:v>40765</c:v>
                </c:pt>
                <c:pt idx="8154">
                  <c:v>40770</c:v>
                </c:pt>
                <c:pt idx="8155">
                  <c:v>40775</c:v>
                </c:pt>
                <c:pt idx="8156">
                  <c:v>40780</c:v>
                </c:pt>
                <c:pt idx="8157">
                  <c:v>40785</c:v>
                </c:pt>
                <c:pt idx="8158">
                  <c:v>40790</c:v>
                </c:pt>
                <c:pt idx="8159">
                  <c:v>40795</c:v>
                </c:pt>
                <c:pt idx="8160">
                  <c:v>40800</c:v>
                </c:pt>
                <c:pt idx="8161">
                  <c:v>40805</c:v>
                </c:pt>
                <c:pt idx="8162">
                  <c:v>40810</c:v>
                </c:pt>
                <c:pt idx="8163">
                  <c:v>40815</c:v>
                </c:pt>
                <c:pt idx="8164">
                  <c:v>40820</c:v>
                </c:pt>
                <c:pt idx="8165">
                  <c:v>40825</c:v>
                </c:pt>
                <c:pt idx="8166">
                  <c:v>40830</c:v>
                </c:pt>
                <c:pt idx="8167">
                  <c:v>40835</c:v>
                </c:pt>
                <c:pt idx="8168">
                  <c:v>40840</c:v>
                </c:pt>
                <c:pt idx="8169">
                  <c:v>40845</c:v>
                </c:pt>
                <c:pt idx="8170">
                  <c:v>40850</c:v>
                </c:pt>
                <c:pt idx="8171">
                  <c:v>40855</c:v>
                </c:pt>
                <c:pt idx="8172">
                  <c:v>40860</c:v>
                </c:pt>
                <c:pt idx="8173">
                  <c:v>40865</c:v>
                </c:pt>
                <c:pt idx="8174">
                  <c:v>40870</c:v>
                </c:pt>
                <c:pt idx="8175">
                  <c:v>40875</c:v>
                </c:pt>
                <c:pt idx="8176">
                  <c:v>40880</c:v>
                </c:pt>
                <c:pt idx="8177">
                  <c:v>40885</c:v>
                </c:pt>
                <c:pt idx="8178">
                  <c:v>40890</c:v>
                </c:pt>
                <c:pt idx="8179">
                  <c:v>40895</c:v>
                </c:pt>
                <c:pt idx="8180">
                  <c:v>40900</c:v>
                </c:pt>
                <c:pt idx="8181">
                  <c:v>40905</c:v>
                </c:pt>
                <c:pt idx="8182">
                  <c:v>40910</c:v>
                </c:pt>
                <c:pt idx="8183">
                  <c:v>40915</c:v>
                </c:pt>
                <c:pt idx="8184">
                  <c:v>40920</c:v>
                </c:pt>
                <c:pt idx="8185">
                  <c:v>40925</c:v>
                </c:pt>
                <c:pt idx="8186">
                  <c:v>40930</c:v>
                </c:pt>
                <c:pt idx="8187">
                  <c:v>40935</c:v>
                </c:pt>
                <c:pt idx="8188">
                  <c:v>40940</c:v>
                </c:pt>
                <c:pt idx="8189">
                  <c:v>40945</c:v>
                </c:pt>
                <c:pt idx="8190">
                  <c:v>40950</c:v>
                </c:pt>
                <c:pt idx="8191">
                  <c:v>40955</c:v>
                </c:pt>
                <c:pt idx="8192">
                  <c:v>40960</c:v>
                </c:pt>
                <c:pt idx="8193">
                  <c:v>40965</c:v>
                </c:pt>
                <c:pt idx="8194">
                  <c:v>40970</c:v>
                </c:pt>
                <c:pt idx="8195">
                  <c:v>40975</c:v>
                </c:pt>
                <c:pt idx="8196">
                  <c:v>40980</c:v>
                </c:pt>
                <c:pt idx="8197">
                  <c:v>40985</c:v>
                </c:pt>
                <c:pt idx="8198">
                  <c:v>40990</c:v>
                </c:pt>
                <c:pt idx="8199">
                  <c:v>40995</c:v>
                </c:pt>
                <c:pt idx="8200">
                  <c:v>41000</c:v>
                </c:pt>
                <c:pt idx="8201">
                  <c:v>41005</c:v>
                </c:pt>
                <c:pt idx="8202">
                  <c:v>41010</c:v>
                </c:pt>
                <c:pt idx="8203">
                  <c:v>41015</c:v>
                </c:pt>
                <c:pt idx="8204">
                  <c:v>41020</c:v>
                </c:pt>
                <c:pt idx="8205">
                  <c:v>41025</c:v>
                </c:pt>
                <c:pt idx="8206">
                  <c:v>41030</c:v>
                </c:pt>
                <c:pt idx="8207">
                  <c:v>41035</c:v>
                </c:pt>
                <c:pt idx="8208">
                  <c:v>41040</c:v>
                </c:pt>
                <c:pt idx="8209">
                  <c:v>41045</c:v>
                </c:pt>
                <c:pt idx="8210">
                  <c:v>41050</c:v>
                </c:pt>
                <c:pt idx="8211">
                  <c:v>41055</c:v>
                </c:pt>
                <c:pt idx="8212">
                  <c:v>41060</c:v>
                </c:pt>
                <c:pt idx="8213">
                  <c:v>41065</c:v>
                </c:pt>
                <c:pt idx="8214">
                  <c:v>41070</c:v>
                </c:pt>
                <c:pt idx="8215">
                  <c:v>41075</c:v>
                </c:pt>
                <c:pt idx="8216">
                  <c:v>41080</c:v>
                </c:pt>
                <c:pt idx="8217">
                  <c:v>41085</c:v>
                </c:pt>
                <c:pt idx="8218">
                  <c:v>41090</c:v>
                </c:pt>
                <c:pt idx="8219">
                  <c:v>41095</c:v>
                </c:pt>
                <c:pt idx="8220">
                  <c:v>41100</c:v>
                </c:pt>
                <c:pt idx="8221">
                  <c:v>41105</c:v>
                </c:pt>
                <c:pt idx="8222">
                  <c:v>41110</c:v>
                </c:pt>
                <c:pt idx="8223">
                  <c:v>41115</c:v>
                </c:pt>
                <c:pt idx="8224">
                  <c:v>41120</c:v>
                </c:pt>
                <c:pt idx="8225">
                  <c:v>41125</c:v>
                </c:pt>
                <c:pt idx="8226">
                  <c:v>41130</c:v>
                </c:pt>
                <c:pt idx="8227">
                  <c:v>41135</c:v>
                </c:pt>
                <c:pt idx="8228">
                  <c:v>41140</c:v>
                </c:pt>
                <c:pt idx="8229">
                  <c:v>41145</c:v>
                </c:pt>
                <c:pt idx="8230">
                  <c:v>41150</c:v>
                </c:pt>
                <c:pt idx="8231">
                  <c:v>41155</c:v>
                </c:pt>
                <c:pt idx="8232">
                  <c:v>41160</c:v>
                </c:pt>
                <c:pt idx="8233">
                  <c:v>41165</c:v>
                </c:pt>
                <c:pt idx="8234">
                  <c:v>41170</c:v>
                </c:pt>
                <c:pt idx="8235">
                  <c:v>41175</c:v>
                </c:pt>
                <c:pt idx="8236">
                  <c:v>41180</c:v>
                </c:pt>
                <c:pt idx="8237">
                  <c:v>41185</c:v>
                </c:pt>
                <c:pt idx="8238">
                  <c:v>41190</c:v>
                </c:pt>
                <c:pt idx="8239">
                  <c:v>41195</c:v>
                </c:pt>
                <c:pt idx="8240">
                  <c:v>41200</c:v>
                </c:pt>
                <c:pt idx="8241">
                  <c:v>41205</c:v>
                </c:pt>
                <c:pt idx="8242">
                  <c:v>41210</c:v>
                </c:pt>
                <c:pt idx="8243">
                  <c:v>41215</c:v>
                </c:pt>
                <c:pt idx="8244">
                  <c:v>41220</c:v>
                </c:pt>
                <c:pt idx="8245">
                  <c:v>41225</c:v>
                </c:pt>
                <c:pt idx="8246">
                  <c:v>41230</c:v>
                </c:pt>
                <c:pt idx="8247">
                  <c:v>41235</c:v>
                </c:pt>
                <c:pt idx="8248">
                  <c:v>41240</c:v>
                </c:pt>
                <c:pt idx="8249">
                  <c:v>41245</c:v>
                </c:pt>
                <c:pt idx="8250">
                  <c:v>41250</c:v>
                </c:pt>
                <c:pt idx="8251">
                  <c:v>41255</c:v>
                </c:pt>
                <c:pt idx="8252">
                  <c:v>41260</c:v>
                </c:pt>
                <c:pt idx="8253">
                  <c:v>41265</c:v>
                </c:pt>
                <c:pt idx="8254">
                  <c:v>41270</c:v>
                </c:pt>
                <c:pt idx="8255">
                  <c:v>41275</c:v>
                </c:pt>
                <c:pt idx="8256">
                  <c:v>41280</c:v>
                </c:pt>
                <c:pt idx="8257">
                  <c:v>41285</c:v>
                </c:pt>
                <c:pt idx="8258">
                  <c:v>41290</c:v>
                </c:pt>
                <c:pt idx="8259">
                  <c:v>41295</c:v>
                </c:pt>
                <c:pt idx="8260">
                  <c:v>41300</c:v>
                </c:pt>
                <c:pt idx="8261">
                  <c:v>41305</c:v>
                </c:pt>
                <c:pt idx="8262">
                  <c:v>41310</c:v>
                </c:pt>
                <c:pt idx="8263">
                  <c:v>41315</c:v>
                </c:pt>
                <c:pt idx="8264">
                  <c:v>41320</c:v>
                </c:pt>
                <c:pt idx="8265">
                  <c:v>41325</c:v>
                </c:pt>
                <c:pt idx="8266">
                  <c:v>41330</c:v>
                </c:pt>
                <c:pt idx="8267">
                  <c:v>41335</c:v>
                </c:pt>
                <c:pt idx="8268">
                  <c:v>41340</c:v>
                </c:pt>
                <c:pt idx="8269">
                  <c:v>41345</c:v>
                </c:pt>
                <c:pt idx="8270">
                  <c:v>41350</c:v>
                </c:pt>
                <c:pt idx="8271">
                  <c:v>41355</c:v>
                </c:pt>
                <c:pt idx="8272">
                  <c:v>41360</c:v>
                </c:pt>
                <c:pt idx="8273">
                  <c:v>41365</c:v>
                </c:pt>
                <c:pt idx="8274">
                  <c:v>41370</c:v>
                </c:pt>
                <c:pt idx="8275">
                  <c:v>41375</c:v>
                </c:pt>
                <c:pt idx="8276">
                  <c:v>41380</c:v>
                </c:pt>
                <c:pt idx="8277">
                  <c:v>41385</c:v>
                </c:pt>
                <c:pt idx="8278">
                  <c:v>41390</c:v>
                </c:pt>
                <c:pt idx="8279">
                  <c:v>41395</c:v>
                </c:pt>
                <c:pt idx="8280">
                  <c:v>41400</c:v>
                </c:pt>
                <c:pt idx="8281">
                  <c:v>41405</c:v>
                </c:pt>
                <c:pt idx="8282">
                  <c:v>41410</c:v>
                </c:pt>
                <c:pt idx="8283">
                  <c:v>41415</c:v>
                </c:pt>
                <c:pt idx="8284">
                  <c:v>41420</c:v>
                </c:pt>
                <c:pt idx="8285">
                  <c:v>41425</c:v>
                </c:pt>
                <c:pt idx="8286">
                  <c:v>41430</c:v>
                </c:pt>
                <c:pt idx="8287">
                  <c:v>41435</c:v>
                </c:pt>
                <c:pt idx="8288">
                  <c:v>41440</c:v>
                </c:pt>
                <c:pt idx="8289">
                  <c:v>41445</c:v>
                </c:pt>
                <c:pt idx="8290">
                  <c:v>41450</c:v>
                </c:pt>
                <c:pt idx="8291">
                  <c:v>41455</c:v>
                </c:pt>
                <c:pt idx="8292">
                  <c:v>41460</c:v>
                </c:pt>
                <c:pt idx="8293">
                  <c:v>41465</c:v>
                </c:pt>
                <c:pt idx="8294">
                  <c:v>41470</c:v>
                </c:pt>
                <c:pt idx="8295">
                  <c:v>41475</c:v>
                </c:pt>
                <c:pt idx="8296">
                  <c:v>41480</c:v>
                </c:pt>
                <c:pt idx="8297">
                  <c:v>41485</c:v>
                </c:pt>
                <c:pt idx="8298">
                  <c:v>41490</c:v>
                </c:pt>
                <c:pt idx="8299">
                  <c:v>41495</c:v>
                </c:pt>
                <c:pt idx="8300">
                  <c:v>41500</c:v>
                </c:pt>
                <c:pt idx="8301">
                  <c:v>41505</c:v>
                </c:pt>
                <c:pt idx="8302">
                  <c:v>41510</c:v>
                </c:pt>
                <c:pt idx="8303">
                  <c:v>41515</c:v>
                </c:pt>
                <c:pt idx="8304">
                  <c:v>41520</c:v>
                </c:pt>
                <c:pt idx="8305">
                  <c:v>41525</c:v>
                </c:pt>
                <c:pt idx="8306">
                  <c:v>41530</c:v>
                </c:pt>
                <c:pt idx="8307">
                  <c:v>41535</c:v>
                </c:pt>
                <c:pt idx="8308">
                  <c:v>41540</c:v>
                </c:pt>
                <c:pt idx="8309">
                  <c:v>41545</c:v>
                </c:pt>
                <c:pt idx="8310">
                  <c:v>41550</c:v>
                </c:pt>
                <c:pt idx="8311">
                  <c:v>41555</c:v>
                </c:pt>
                <c:pt idx="8312">
                  <c:v>41560</c:v>
                </c:pt>
                <c:pt idx="8313">
                  <c:v>41565</c:v>
                </c:pt>
                <c:pt idx="8314">
                  <c:v>41570</c:v>
                </c:pt>
                <c:pt idx="8315">
                  <c:v>41575</c:v>
                </c:pt>
                <c:pt idx="8316">
                  <c:v>41580</c:v>
                </c:pt>
                <c:pt idx="8317">
                  <c:v>41585</c:v>
                </c:pt>
                <c:pt idx="8318">
                  <c:v>41590</c:v>
                </c:pt>
                <c:pt idx="8319">
                  <c:v>41595</c:v>
                </c:pt>
                <c:pt idx="8320">
                  <c:v>41600</c:v>
                </c:pt>
                <c:pt idx="8321">
                  <c:v>41605</c:v>
                </c:pt>
                <c:pt idx="8322">
                  <c:v>41610</c:v>
                </c:pt>
                <c:pt idx="8323">
                  <c:v>41615</c:v>
                </c:pt>
                <c:pt idx="8324">
                  <c:v>41620</c:v>
                </c:pt>
                <c:pt idx="8325">
                  <c:v>41625</c:v>
                </c:pt>
                <c:pt idx="8326">
                  <c:v>41630</c:v>
                </c:pt>
                <c:pt idx="8327">
                  <c:v>41635</c:v>
                </c:pt>
                <c:pt idx="8328">
                  <c:v>41640</c:v>
                </c:pt>
                <c:pt idx="8329">
                  <c:v>41645</c:v>
                </c:pt>
                <c:pt idx="8330">
                  <c:v>41650</c:v>
                </c:pt>
                <c:pt idx="8331">
                  <c:v>41655</c:v>
                </c:pt>
                <c:pt idx="8332">
                  <c:v>41660</c:v>
                </c:pt>
                <c:pt idx="8333">
                  <c:v>41665</c:v>
                </c:pt>
                <c:pt idx="8334">
                  <c:v>41670</c:v>
                </c:pt>
                <c:pt idx="8335">
                  <c:v>41675</c:v>
                </c:pt>
                <c:pt idx="8336">
                  <c:v>41680</c:v>
                </c:pt>
                <c:pt idx="8337">
                  <c:v>41685</c:v>
                </c:pt>
                <c:pt idx="8338">
                  <c:v>41690</c:v>
                </c:pt>
                <c:pt idx="8339">
                  <c:v>41695</c:v>
                </c:pt>
                <c:pt idx="8340">
                  <c:v>41700</c:v>
                </c:pt>
                <c:pt idx="8341">
                  <c:v>41705</c:v>
                </c:pt>
                <c:pt idx="8342">
                  <c:v>41710</c:v>
                </c:pt>
                <c:pt idx="8343">
                  <c:v>41715</c:v>
                </c:pt>
                <c:pt idx="8344">
                  <c:v>41720</c:v>
                </c:pt>
                <c:pt idx="8345">
                  <c:v>41725</c:v>
                </c:pt>
                <c:pt idx="8346">
                  <c:v>41730</c:v>
                </c:pt>
                <c:pt idx="8347">
                  <c:v>41735</c:v>
                </c:pt>
                <c:pt idx="8348">
                  <c:v>41740</c:v>
                </c:pt>
                <c:pt idx="8349">
                  <c:v>41745</c:v>
                </c:pt>
                <c:pt idx="8350">
                  <c:v>41750</c:v>
                </c:pt>
                <c:pt idx="8351">
                  <c:v>41755</c:v>
                </c:pt>
                <c:pt idx="8352">
                  <c:v>41760</c:v>
                </c:pt>
                <c:pt idx="8353">
                  <c:v>41765</c:v>
                </c:pt>
                <c:pt idx="8354">
                  <c:v>41770</c:v>
                </c:pt>
                <c:pt idx="8355">
                  <c:v>41775</c:v>
                </c:pt>
                <c:pt idx="8356">
                  <c:v>41780</c:v>
                </c:pt>
                <c:pt idx="8357">
                  <c:v>41785</c:v>
                </c:pt>
                <c:pt idx="8358">
                  <c:v>41790</c:v>
                </c:pt>
                <c:pt idx="8359">
                  <c:v>41795</c:v>
                </c:pt>
                <c:pt idx="8360">
                  <c:v>41800</c:v>
                </c:pt>
                <c:pt idx="8361">
                  <c:v>41805</c:v>
                </c:pt>
                <c:pt idx="8362">
                  <c:v>41810</c:v>
                </c:pt>
                <c:pt idx="8363">
                  <c:v>41815</c:v>
                </c:pt>
                <c:pt idx="8364">
                  <c:v>41820</c:v>
                </c:pt>
                <c:pt idx="8365">
                  <c:v>41825</c:v>
                </c:pt>
                <c:pt idx="8366">
                  <c:v>41830</c:v>
                </c:pt>
                <c:pt idx="8367">
                  <c:v>41835</c:v>
                </c:pt>
                <c:pt idx="8368">
                  <c:v>41840</c:v>
                </c:pt>
                <c:pt idx="8369">
                  <c:v>41845</c:v>
                </c:pt>
                <c:pt idx="8370">
                  <c:v>41850</c:v>
                </c:pt>
                <c:pt idx="8371">
                  <c:v>41855</c:v>
                </c:pt>
                <c:pt idx="8372">
                  <c:v>41860</c:v>
                </c:pt>
                <c:pt idx="8373">
                  <c:v>41865</c:v>
                </c:pt>
                <c:pt idx="8374">
                  <c:v>41870</c:v>
                </c:pt>
                <c:pt idx="8375">
                  <c:v>41875</c:v>
                </c:pt>
                <c:pt idx="8376">
                  <c:v>41880</c:v>
                </c:pt>
                <c:pt idx="8377">
                  <c:v>41885</c:v>
                </c:pt>
                <c:pt idx="8378">
                  <c:v>41890</c:v>
                </c:pt>
                <c:pt idx="8379">
                  <c:v>41895</c:v>
                </c:pt>
                <c:pt idx="8380">
                  <c:v>41900</c:v>
                </c:pt>
                <c:pt idx="8381">
                  <c:v>41905</c:v>
                </c:pt>
                <c:pt idx="8382">
                  <c:v>41910</c:v>
                </c:pt>
                <c:pt idx="8383">
                  <c:v>41915</c:v>
                </c:pt>
                <c:pt idx="8384">
                  <c:v>41920</c:v>
                </c:pt>
                <c:pt idx="8385">
                  <c:v>41925</c:v>
                </c:pt>
                <c:pt idx="8386">
                  <c:v>41930</c:v>
                </c:pt>
                <c:pt idx="8387">
                  <c:v>41935</c:v>
                </c:pt>
                <c:pt idx="8388">
                  <c:v>41940</c:v>
                </c:pt>
                <c:pt idx="8389">
                  <c:v>41945</c:v>
                </c:pt>
                <c:pt idx="8390">
                  <c:v>41950</c:v>
                </c:pt>
                <c:pt idx="8391">
                  <c:v>41955</c:v>
                </c:pt>
                <c:pt idx="8392">
                  <c:v>41960</c:v>
                </c:pt>
                <c:pt idx="8393">
                  <c:v>41965</c:v>
                </c:pt>
                <c:pt idx="8394">
                  <c:v>41970</c:v>
                </c:pt>
                <c:pt idx="8395">
                  <c:v>41975</c:v>
                </c:pt>
                <c:pt idx="8396">
                  <c:v>41980</c:v>
                </c:pt>
                <c:pt idx="8397">
                  <c:v>41985</c:v>
                </c:pt>
                <c:pt idx="8398">
                  <c:v>41990</c:v>
                </c:pt>
                <c:pt idx="8399">
                  <c:v>41995</c:v>
                </c:pt>
                <c:pt idx="8400">
                  <c:v>42000</c:v>
                </c:pt>
                <c:pt idx="8401">
                  <c:v>42005</c:v>
                </c:pt>
                <c:pt idx="8402">
                  <c:v>42010</c:v>
                </c:pt>
                <c:pt idx="8403">
                  <c:v>42015</c:v>
                </c:pt>
                <c:pt idx="8404">
                  <c:v>42020</c:v>
                </c:pt>
                <c:pt idx="8405">
                  <c:v>42025</c:v>
                </c:pt>
                <c:pt idx="8406">
                  <c:v>42030</c:v>
                </c:pt>
                <c:pt idx="8407">
                  <c:v>42035</c:v>
                </c:pt>
                <c:pt idx="8408">
                  <c:v>42040</c:v>
                </c:pt>
                <c:pt idx="8409">
                  <c:v>42045</c:v>
                </c:pt>
                <c:pt idx="8410">
                  <c:v>42050</c:v>
                </c:pt>
                <c:pt idx="8411">
                  <c:v>42055</c:v>
                </c:pt>
                <c:pt idx="8412">
                  <c:v>42060</c:v>
                </c:pt>
                <c:pt idx="8413">
                  <c:v>42065</c:v>
                </c:pt>
                <c:pt idx="8414">
                  <c:v>42070</c:v>
                </c:pt>
                <c:pt idx="8415">
                  <c:v>42075</c:v>
                </c:pt>
                <c:pt idx="8416">
                  <c:v>42080</c:v>
                </c:pt>
                <c:pt idx="8417">
                  <c:v>42085</c:v>
                </c:pt>
                <c:pt idx="8418">
                  <c:v>42090</c:v>
                </c:pt>
                <c:pt idx="8419">
                  <c:v>42095</c:v>
                </c:pt>
                <c:pt idx="8420">
                  <c:v>42100</c:v>
                </c:pt>
                <c:pt idx="8421">
                  <c:v>42105</c:v>
                </c:pt>
                <c:pt idx="8422">
                  <c:v>42110</c:v>
                </c:pt>
                <c:pt idx="8423">
                  <c:v>42115</c:v>
                </c:pt>
                <c:pt idx="8424">
                  <c:v>42120</c:v>
                </c:pt>
                <c:pt idx="8425">
                  <c:v>42125</c:v>
                </c:pt>
                <c:pt idx="8426">
                  <c:v>42130</c:v>
                </c:pt>
                <c:pt idx="8427">
                  <c:v>42135</c:v>
                </c:pt>
                <c:pt idx="8428">
                  <c:v>42140</c:v>
                </c:pt>
                <c:pt idx="8429">
                  <c:v>42145</c:v>
                </c:pt>
                <c:pt idx="8430">
                  <c:v>42150</c:v>
                </c:pt>
                <c:pt idx="8431">
                  <c:v>42155</c:v>
                </c:pt>
                <c:pt idx="8432">
                  <c:v>42160</c:v>
                </c:pt>
                <c:pt idx="8433">
                  <c:v>42165</c:v>
                </c:pt>
                <c:pt idx="8434">
                  <c:v>42170</c:v>
                </c:pt>
                <c:pt idx="8435">
                  <c:v>42175</c:v>
                </c:pt>
                <c:pt idx="8436">
                  <c:v>42180</c:v>
                </c:pt>
                <c:pt idx="8437">
                  <c:v>42185</c:v>
                </c:pt>
                <c:pt idx="8438">
                  <c:v>42190</c:v>
                </c:pt>
                <c:pt idx="8439">
                  <c:v>42195</c:v>
                </c:pt>
                <c:pt idx="8440">
                  <c:v>42200</c:v>
                </c:pt>
                <c:pt idx="8441">
                  <c:v>42205</c:v>
                </c:pt>
                <c:pt idx="8442">
                  <c:v>42210</c:v>
                </c:pt>
                <c:pt idx="8443">
                  <c:v>42215</c:v>
                </c:pt>
                <c:pt idx="8444">
                  <c:v>42220</c:v>
                </c:pt>
                <c:pt idx="8445">
                  <c:v>42225</c:v>
                </c:pt>
                <c:pt idx="8446">
                  <c:v>42230</c:v>
                </c:pt>
                <c:pt idx="8447">
                  <c:v>42235</c:v>
                </c:pt>
                <c:pt idx="8448">
                  <c:v>42240</c:v>
                </c:pt>
                <c:pt idx="8449">
                  <c:v>42245</c:v>
                </c:pt>
                <c:pt idx="8450">
                  <c:v>42250</c:v>
                </c:pt>
                <c:pt idx="8451">
                  <c:v>42255</c:v>
                </c:pt>
                <c:pt idx="8452">
                  <c:v>42260</c:v>
                </c:pt>
                <c:pt idx="8453">
                  <c:v>42265</c:v>
                </c:pt>
                <c:pt idx="8454">
                  <c:v>42270</c:v>
                </c:pt>
                <c:pt idx="8455">
                  <c:v>42275</c:v>
                </c:pt>
                <c:pt idx="8456">
                  <c:v>42280</c:v>
                </c:pt>
                <c:pt idx="8457">
                  <c:v>42285</c:v>
                </c:pt>
                <c:pt idx="8458">
                  <c:v>42290</c:v>
                </c:pt>
                <c:pt idx="8459">
                  <c:v>42295</c:v>
                </c:pt>
                <c:pt idx="8460">
                  <c:v>42300</c:v>
                </c:pt>
                <c:pt idx="8461">
                  <c:v>42305</c:v>
                </c:pt>
                <c:pt idx="8462">
                  <c:v>42310</c:v>
                </c:pt>
                <c:pt idx="8463">
                  <c:v>42315</c:v>
                </c:pt>
                <c:pt idx="8464">
                  <c:v>42320</c:v>
                </c:pt>
                <c:pt idx="8465">
                  <c:v>42325</c:v>
                </c:pt>
                <c:pt idx="8466">
                  <c:v>42330</c:v>
                </c:pt>
                <c:pt idx="8467">
                  <c:v>42335</c:v>
                </c:pt>
                <c:pt idx="8468">
                  <c:v>42340</c:v>
                </c:pt>
                <c:pt idx="8469">
                  <c:v>42345</c:v>
                </c:pt>
                <c:pt idx="8470">
                  <c:v>42350</c:v>
                </c:pt>
                <c:pt idx="8471">
                  <c:v>42355</c:v>
                </c:pt>
                <c:pt idx="8472">
                  <c:v>42360</c:v>
                </c:pt>
                <c:pt idx="8473">
                  <c:v>42365</c:v>
                </c:pt>
                <c:pt idx="8474">
                  <c:v>42370</c:v>
                </c:pt>
                <c:pt idx="8475">
                  <c:v>42375</c:v>
                </c:pt>
                <c:pt idx="8476">
                  <c:v>42380</c:v>
                </c:pt>
                <c:pt idx="8477">
                  <c:v>42385</c:v>
                </c:pt>
                <c:pt idx="8478">
                  <c:v>42390</c:v>
                </c:pt>
                <c:pt idx="8479">
                  <c:v>42395</c:v>
                </c:pt>
                <c:pt idx="8480">
                  <c:v>42400</c:v>
                </c:pt>
                <c:pt idx="8481">
                  <c:v>42405</c:v>
                </c:pt>
                <c:pt idx="8482">
                  <c:v>42410</c:v>
                </c:pt>
                <c:pt idx="8483">
                  <c:v>42415</c:v>
                </c:pt>
                <c:pt idx="8484">
                  <c:v>42420</c:v>
                </c:pt>
                <c:pt idx="8485">
                  <c:v>42425</c:v>
                </c:pt>
                <c:pt idx="8486">
                  <c:v>42430</c:v>
                </c:pt>
                <c:pt idx="8487">
                  <c:v>42435</c:v>
                </c:pt>
                <c:pt idx="8488">
                  <c:v>42440</c:v>
                </c:pt>
                <c:pt idx="8489">
                  <c:v>42445</c:v>
                </c:pt>
                <c:pt idx="8490">
                  <c:v>42450</c:v>
                </c:pt>
                <c:pt idx="8491">
                  <c:v>42455</c:v>
                </c:pt>
                <c:pt idx="8492">
                  <c:v>42460</c:v>
                </c:pt>
                <c:pt idx="8493">
                  <c:v>42465</c:v>
                </c:pt>
                <c:pt idx="8494">
                  <c:v>42470</c:v>
                </c:pt>
                <c:pt idx="8495">
                  <c:v>42475</c:v>
                </c:pt>
                <c:pt idx="8496">
                  <c:v>42480</c:v>
                </c:pt>
                <c:pt idx="8497">
                  <c:v>42485</c:v>
                </c:pt>
                <c:pt idx="8498">
                  <c:v>42490</c:v>
                </c:pt>
                <c:pt idx="8499">
                  <c:v>42495</c:v>
                </c:pt>
                <c:pt idx="8500">
                  <c:v>42500</c:v>
                </c:pt>
                <c:pt idx="8501">
                  <c:v>42505</c:v>
                </c:pt>
                <c:pt idx="8502">
                  <c:v>42510</c:v>
                </c:pt>
                <c:pt idx="8503">
                  <c:v>42515</c:v>
                </c:pt>
                <c:pt idx="8504">
                  <c:v>42520</c:v>
                </c:pt>
                <c:pt idx="8505">
                  <c:v>42525</c:v>
                </c:pt>
                <c:pt idx="8506">
                  <c:v>42530</c:v>
                </c:pt>
                <c:pt idx="8507">
                  <c:v>42535</c:v>
                </c:pt>
                <c:pt idx="8508">
                  <c:v>42540</c:v>
                </c:pt>
                <c:pt idx="8509">
                  <c:v>42545</c:v>
                </c:pt>
                <c:pt idx="8510">
                  <c:v>42550</c:v>
                </c:pt>
                <c:pt idx="8511">
                  <c:v>42555</c:v>
                </c:pt>
                <c:pt idx="8512">
                  <c:v>42560</c:v>
                </c:pt>
                <c:pt idx="8513">
                  <c:v>42565</c:v>
                </c:pt>
                <c:pt idx="8514">
                  <c:v>42570</c:v>
                </c:pt>
                <c:pt idx="8515">
                  <c:v>42575</c:v>
                </c:pt>
                <c:pt idx="8516">
                  <c:v>42580</c:v>
                </c:pt>
                <c:pt idx="8517">
                  <c:v>42585</c:v>
                </c:pt>
                <c:pt idx="8518">
                  <c:v>42590</c:v>
                </c:pt>
                <c:pt idx="8519">
                  <c:v>42595</c:v>
                </c:pt>
                <c:pt idx="8520">
                  <c:v>42600</c:v>
                </c:pt>
                <c:pt idx="8521">
                  <c:v>42605</c:v>
                </c:pt>
                <c:pt idx="8522">
                  <c:v>42610</c:v>
                </c:pt>
                <c:pt idx="8523">
                  <c:v>42615</c:v>
                </c:pt>
                <c:pt idx="8524">
                  <c:v>42620</c:v>
                </c:pt>
                <c:pt idx="8525">
                  <c:v>42625</c:v>
                </c:pt>
                <c:pt idx="8526">
                  <c:v>42630</c:v>
                </c:pt>
                <c:pt idx="8527">
                  <c:v>42635</c:v>
                </c:pt>
                <c:pt idx="8528">
                  <c:v>42640</c:v>
                </c:pt>
                <c:pt idx="8529">
                  <c:v>42645</c:v>
                </c:pt>
                <c:pt idx="8530">
                  <c:v>42650</c:v>
                </c:pt>
                <c:pt idx="8531">
                  <c:v>42655</c:v>
                </c:pt>
                <c:pt idx="8532">
                  <c:v>42660</c:v>
                </c:pt>
                <c:pt idx="8533">
                  <c:v>42665</c:v>
                </c:pt>
                <c:pt idx="8534">
                  <c:v>42670</c:v>
                </c:pt>
                <c:pt idx="8535">
                  <c:v>42675</c:v>
                </c:pt>
                <c:pt idx="8536">
                  <c:v>42680</c:v>
                </c:pt>
                <c:pt idx="8537">
                  <c:v>42685</c:v>
                </c:pt>
                <c:pt idx="8538">
                  <c:v>42690</c:v>
                </c:pt>
                <c:pt idx="8539">
                  <c:v>42695</c:v>
                </c:pt>
                <c:pt idx="8540">
                  <c:v>42700</c:v>
                </c:pt>
                <c:pt idx="8541">
                  <c:v>42705</c:v>
                </c:pt>
                <c:pt idx="8542">
                  <c:v>42710</c:v>
                </c:pt>
                <c:pt idx="8543">
                  <c:v>42715</c:v>
                </c:pt>
                <c:pt idx="8544">
                  <c:v>42720</c:v>
                </c:pt>
                <c:pt idx="8545">
                  <c:v>42725</c:v>
                </c:pt>
                <c:pt idx="8546">
                  <c:v>42730</c:v>
                </c:pt>
                <c:pt idx="8547">
                  <c:v>42735</c:v>
                </c:pt>
                <c:pt idx="8548">
                  <c:v>42740</c:v>
                </c:pt>
                <c:pt idx="8549">
                  <c:v>42745</c:v>
                </c:pt>
                <c:pt idx="8550">
                  <c:v>42750</c:v>
                </c:pt>
                <c:pt idx="8551">
                  <c:v>42755</c:v>
                </c:pt>
                <c:pt idx="8552">
                  <c:v>42760</c:v>
                </c:pt>
                <c:pt idx="8553">
                  <c:v>42765</c:v>
                </c:pt>
                <c:pt idx="8554">
                  <c:v>42770</c:v>
                </c:pt>
                <c:pt idx="8555">
                  <c:v>42775</c:v>
                </c:pt>
                <c:pt idx="8556">
                  <c:v>42780</c:v>
                </c:pt>
                <c:pt idx="8557">
                  <c:v>42785</c:v>
                </c:pt>
                <c:pt idx="8558">
                  <c:v>42790</c:v>
                </c:pt>
                <c:pt idx="8559">
                  <c:v>42795</c:v>
                </c:pt>
                <c:pt idx="8560">
                  <c:v>42800</c:v>
                </c:pt>
                <c:pt idx="8561">
                  <c:v>42805</c:v>
                </c:pt>
                <c:pt idx="8562">
                  <c:v>42810</c:v>
                </c:pt>
                <c:pt idx="8563">
                  <c:v>42815</c:v>
                </c:pt>
                <c:pt idx="8564">
                  <c:v>42820</c:v>
                </c:pt>
                <c:pt idx="8565">
                  <c:v>42825</c:v>
                </c:pt>
                <c:pt idx="8566">
                  <c:v>42830</c:v>
                </c:pt>
                <c:pt idx="8567">
                  <c:v>42835</c:v>
                </c:pt>
                <c:pt idx="8568">
                  <c:v>42840</c:v>
                </c:pt>
                <c:pt idx="8569">
                  <c:v>42845</c:v>
                </c:pt>
                <c:pt idx="8570">
                  <c:v>42850</c:v>
                </c:pt>
                <c:pt idx="8571">
                  <c:v>42855</c:v>
                </c:pt>
                <c:pt idx="8572">
                  <c:v>42860</c:v>
                </c:pt>
                <c:pt idx="8573">
                  <c:v>42865</c:v>
                </c:pt>
                <c:pt idx="8574">
                  <c:v>42870</c:v>
                </c:pt>
                <c:pt idx="8575">
                  <c:v>42875</c:v>
                </c:pt>
                <c:pt idx="8576">
                  <c:v>42880</c:v>
                </c:pt>
                <c:pt idx="8577">
                  <c:v>42885</c:v>
                </c:pt>
                <c:pt idx="8578">
                  <c:v>42890</c:v>
                </c:pt>
                <c:pt idx="8579">
                  <c:v>42895</c:v>
                </c:pt>
                <c:pt idx="8580">
                  <c:v>42900</c:v>
                </c:pt>
                <c:pt idx="8581">
                  <c:v>42905</c:v>
                </c:pt>
                <c:pt idx="8582">
                  <c:v>42910</c:v>
                </c:pt>
                <c:pt idx="8583">
                  <c:v>42915</c:v>
                </c:pt>
                <c:pt idx="8584">
                  <c:v>42920</c:v>
                </c:pt>
                <c:pt idx="8585">
                  <c:v>42925</c:v>
                </c:pt>
                <c:pt idx="8586">
                  <c:v>42930</c:v>
                </c:pt>
                <c:pt idx="8587">
                  <c:v>42935</c:v>
                </c:pt>
                <c:pt idx="8588">
                  <c:v>42940</c:v>
                </c:pt>
                <c:pt idx="8589">
                  <c:v>42945</c:v>
                </c:pt>
                <c:pt idx="8590">
                  <c:v>42950</c:v>
                </c:pt>
                <c:pt idx="8591">
                  <c:v>42955</c:v>
                </c:pt>
                <c:pt idx="8592">
                  <c:v>42960</c:v>
                </c:pt>
                <c:pt idx="8593">
                  <c:v>42965</c:v>
                </c:pt>
                <c:pt idx="8594">
                  <c:v>42970</c:v>
                </c:pt>
                <c:pt idx="8595">
                  <c:v>42975</c:v>
                </c:pt>
                <c:pt idx="8596">
                  <c:v>42980</c:v>
                </c:pt>
                <c:pt idx="8597">
                  <c:v>42985</c:v>
                </c:pt>
                <c:pt idx="8598">
                  <c:v>42990</c:v>
                </c:pt>
                <c:pt idx="8599">
                  <c:v>42995</c:v>
                </c:pt>
                <c:pt idx="8600">
                  <c:v>43000</c:v>
                </c:pt>
                <c:pt idx="8601">
                  <c:v>43005</c:v>
                </c:pt>
                <c:pt idx="8602">
                  <c:v>43010</c:v>
                </c:pt>
                <c:pt idx="8603">
                  <c:v>43015</c:v>
                </c:pt>
                <c:pt idx="8604">
                  <c:v>43020</c:v>
                </c:pt>
                <c:pt idx="8605">
                  <c:v>43025</c:v>
                </c:pt>
                <c:pt idx="8606">
                  <c:v>43030</c:v>
                </c:pt>
                <c:pt idx="8607">
                  <c:v>43035</c:v>
                </c:pt>
                <c:pt idx="8608">
                  <c:v>43040</c:v>
                </c:pt>
                <c:pt idx="8609">
                  <c:v>43045</c:v>
                </c:pt>
                <c:pt idx="8610">
                  <c:v>43050</c:v>
                </c:pt>
                <c:pt idx="8611">
                  <c:v>43055</c:v>
                </c:pt>
                <c:pt idx="8612">
                  <c:v>43060</c:v>
                </c:pt>
                <c:pt idx="8613">
                  <c:v>43065</c:v>
                </c:pt>
                <c:pt idx="8614">
                  <c:v>43070</c:v>
                </c:pt>
                <c:pt idx="8615">
                  <c:v>43075</c:v>
                </c:pt>
                <c:pt idx="8616">
                  <c:v>43080</c:v>
                </c:pt>
                <c:pt idx="8617">
                  <c:v>43085</c:v>
                </c:pt>
                <c:pt idx="8618">
                  <c:v>43090</c:v>
                </c:pt>
                <c:pt idx="8619">
                  <c:v>43095</c:v>
                </c:pt>
                <c:pt idx="8620">
                  <c:v>43100</c:v>
                </c:pt>
                <c:pt idx="8621">
                  <c:v>43105</c:v>
                </c:pt>
                <c:pt idx="8622">
                  <c:v>43110</c:v>
                </c:pt>
                <c:pt idx="8623">
                  <c:v>43115</c:v>
                </c:pt>
                <c:pt idx="8624">
                  <c:v>43120</c:v>
                </c:pt>
                <c:pt idx="8625">
                  <c:v>43125</c:v>
                </c:pt>
                <c:pt idx="8626">
                  <c:v>43130</c:v>
                </c:pt>
                <c:pt idx="8627">
                  <c:v>43135</c:v>
                </c:pt>
                <c:pt idx="8628">
                  <c:v>43140</c:v>
                </c:pt>
                <c:pt idx="8629">
                  <c:v>43145</c:v>
                </c:pt>
                <c:pt idx="8630">
                  <c:v>43150</c:v>
                </c:pt>
                <c:pt idx="8631">
                  <c:v>43155</c:v>
                </c:pt>
                <c:pt idx="8632">
                  <c:v>43160</c:v>
                </c:pt>
                <c:pt idx="8633">
                  <c:v>43165</c:v>
                </c:pt>
                <c:pt idx="8634">
                  <c:v>43170</c:v>
                </c:pt>
                <c:pt idx="8635">
                  <c:v>43175</c:v>
                </c:pt>
                <c:pt idx="8636">
                  <c:v>43180</c:v>
                </c:pt>
                <c:pt idx="8637">
                  <c:v>43185</c:v>
                </c:pt>
                <c:pt idx="8638">
                  <c:v>43190</c:v>
                </c:pt>
                <c:pt idx="8639">
                  <c:v>43195</c:v>
                </c:pt>
                <c:pt idx="8640">
                  <c:v>43200</c:v>
                </c:pt>
                <c:pt idx="8641">
                  <c:v>43205</c:v>
                </c:pt>
                <c:pt idx="8642">
                  <c:v>43210</c:v>
                </c:pt>
                <c:pt idx="8643">
                  <c:v>43215</c:v>
                </c:pt>
                <c:pt idx="8644">
                  <c:v>43220</c:v>
                </c:pt>
                <c:pt idx="8645">
                  <c:v>43225</c:v>
                </c:pt>
                <c:pt idx="8646">
                  <c:v>43230</c:v>
                </c:pt>
                <c:pt idx="8647">
                  <c:v>43235</c:v>
                </c:pt>
                <c:pt idx="8648">
                  <c:v>43240</c:v>
                </c:pt>
                <c:pt idx="8649">
                  <c:v>43245</c:v>
                </c:pt>
                <c:pt idx="8650">
                  <c:v>43250</c:v>
                </c:pt>
                <c:pt idx="8651">
                  <c:v>43255</c:v>
                </c:pt>
                <c:pt idx="8652">
                  <c:v>43260</c:v>
                </c:pt>
                <c:pt idx="8653">
                  <c:v>43265</c:v>
                </c:pt>
                <c:pt idx="8654">
                  <c:v>43270</c:v>
                </c:pt>
                <c:pt idx="8655">
                  <c:v>43275</c:v>
                </c:pt>
                <c:pt idx="8656">
                  <c:v>43280</c:v>
                </c:pt>
                <c:pt idx="8657">
                  <c:v>43285</c:v>
                </c:pt>
                <c:pt idx="8658">
                  <c:v>43290</c:v>
                </c:pt>
                <c:pt idx="8659">
                  <c:v>43295</c:v>
                </c:pt>
                <c:pt idx="8660">
                  <c:v>43300</c:v>
                </c:pt>
                <c:pt idx="8661">
                  <c:v>43305</c:v>
                </c:pt>
                <c:pt idx="8662">
                  <c:v>43310</c:v>
                </c:pt>
                <c:pt idx="8663">
                  <c:v>43315</c:v>
                </c:pt>
                <c:pt idx="8664">
                  <c:v>43320</c:v>
                </c:pt>
                <c:pt idx="8665">
                  <c:v>43325</c:v>
                </c:pt>
                <c:pt idx="8666">
                  <c:v>43330</c:v>
                </c:pt>
                <c:pt idx="8667">
                  <c:v>43335</c:v>
                </c:pt>
                <c:pt idx="8668">
                  <c:v>43340</c:v>
                </c:pt>
                <c:pt idx="8669">
                  <c:v>43345</c:v>
                </c:pt>
                <c:pt idx="8670">
                  <c:v>43350</c:v>
                </c:pt>
                <c:pt idx="8671">
                  <c:v>43355</c:v>
                </c:pt>
                <c:pt idx="8672">
                  <c:v>43360</c:v>
                </c:pt>
                <c:pt idx="8673">
                  <c:v>43365</c:v>
                </c:pt>
                <c:pt idx="8674">
                  <c:v>43370</c:v>
                </c:pt>
                <c:pt idx="8675">
                  <c:v>43375</c:v>
                </c:pt>
                <c:pt idx="8676">
                  <c:v>43380</c:v>
                </c:pt>
                <c:pt idx="8677">
                  <c:v>43385</c:v>
                </c:pt>
                <c:pt idx="8678">
                  <c:v>43390</c:v>
                </c:pt>
                <c:pt idx="8679">
                  <c:v>43395</c:v>
                </c:pt>
                <c:pt idx="8680">
                  <c:v>43400</c:v>
                </c:pt>
                <c:pt idx="8681">
                  <c:v>43405</c:v>
                </c:pt>
                <c:pt idx="8682">
                  <c:v>43410</c:v>
                </c:pt>
                <c:pt idx="8683">
                  <c:v>43415</c:v>
                </c:pt>
                <c:pt idx="8684">
                  <c:v>43420</c:v>
                </c:pt>
                <c:pt idx="8685">
                  <c:v>43425</c:v>
                </c:pt>
                <c:pt idx="8686">
                  <c:v>43430</c:v>
                </c:pt>
                <c:pt idx="8687">
                  <c:v>43435</c:v>
                </c:pt>
                <c:pt idx="8688">
                  <c:v>43440</c:v>
                </c:pt>
                <c:pt idx="8689">
                  <c:v>43445</c:v>
                </c:pt>
                <c:pt idx="8690">
                  <c:v>43450</c:v>
                </c:pt>
                <c:pt idx="8691">
                  <c:v>43455</c:v>
                </c:pt>
                <c:pt idx="8692">
                  <c:v>43460</c:v>
                </c:pt>
                <c:pt idx="8693">
                  <c:v>43465</c:v>
                </c:pt>
                <c:pt idx="8694">
                  <c:v>43470</c:v>
                </c:pt>
                <c:pt idx="8695">
                  <c:v>43475</c:v>
                </c:pt>
                <c:pt idx="8696">
                  <c:v>43480</c:v>
                </c:pt>
                <c:pt idx="8697">
                  <c:v>43485</c:v>
                </c:pt>
                <c:pt idx="8698">
                  <c:v>43490</c:v>
                </c:pt>
                <c:pt idx="8699">
                  <c:v>43495</c:v>
                </c:pt>
                <c:pt idx="8700">
                  <c:v>43500</c:v>
                </c:pt>
                <c:pt idx="8701">
                  <c:v>43505</c:v>
                </c:pt>
                <c:pt idx="8702">
                  <c:v>43510</c:v>
                </c:pt>
                <c:pt idx="8703">
                  <c:v>43515</c:v>
                </c:pt>
                <c:pt idx="8704">
                  <c:v>43520</c:v>
                </c:pt>
                <c:pt idx="8705">
                  <c:v>43525</c:v>
                </c:pt>
                <c:pt idx="8706">
                  <c:v>43530</c:v>
                </c:pt>
                <c:pt idx="8707">
                  <c:v>43535</c:v>
                </c:pt>
                <c:pt idx="8708">
                  <c:v>43540</c:v>
                </c:pt>
                <c:pt idx="8709">
                  <c:v>43545</c:v>
                </c:pt>
                <c:pt idx="8710">
                  <c:v>43550</c:v>
                </c:pt>
                <c:pt idx="8711">
                  <c:v>43555</c:v>
                </c:pt>
                <c:pt idx="8712">
                  <c:v>43560</c:v>
                </c:pt>
                <c:pt idx="8713">
                  <c:v>43565</c:v>
                </c:pt>
                <c:pt idx="8714">
                  <c:v>43570</c:v>
                </c:pt>
                <c:pt idx="8715">
                  <c:v>43575</c:v>
                </c:pt>
                <c:pt idx="8716">
                  <c:v>43580</c:v>
                </c:pt>
                <c:pt idx="8717">
                  <c:v>43585</c:v>
                </c:pt>
                <c:pt idx="8718">
                  <c:v>43590</c:v>
                </c:pt>
                <c:pt idx="8719">
                  <c:v>43595</c:v>
                </c:pt>
                <c:pt idx="8720">
                  <c:v>43600</c:v>
                </c:pt>
                <c:pt idx="8721">
                  <c:v>43605</c:v>
                </c:pt>
                <c:pt idx="8722">
                  <c:v>43610</c:v>
                </c:pt>
                <c:pt idx="8723">
                  <c:v>43615</c:v>
                </c:pt>
                <c:pt idx="8724">
                  <c:v>43620</c:v>
                </c:pt>
                <c:pt idx="8725">
                  <c:v>43625</c:v>
                </c:pt>
                <c:pt idx="8726">
                  <c:v>43630</c:v>
                </c:pt>
                <c:pt idx="8727">
                  <c:v>43635</c:v>
                </c:pt>
                <c:pt idx="8728">
                  <c:v>43640</c:v>
                </c:pt>
                <c:pt idx="8729">
                  <c:v>43645</c:v>
                </c:pt>
                <c:pt idx="8730">
                  <c:v>43650</c:v>
                </c:pt>
                <c:pt idx="8731">
                  <c:v>43655</c:v>
                </c:pt>
                <c:pt idx="8732">
                  <c:v>43660</c:v>
                </c:pt>
                <c:pt idx="8733">
                  <c:v>43665</c:v>
                </c:pt>
                <c:pt idx="8734">
                  <c:v>43670</c:v>
                </c:pt>
                <c:pt idx="8735">
                  <c:v>43675</c:v>
                </c:pt>
                <c:pt idx="8736">
                  <c:v>43680</c:v>
                </c:pt>
                <c:pt idx="8737">
                  <c:v>43685</c:v>
                </c:pt>
                <c:pt idx="8738">
                  <c:v>43690</c:v>
                </c:pt>
                <c:pt idx="8739">
                  <c:v>43695</c:v>
                </c:pt>
                <c:pt idx="8740">
                  <c:v>43700</c:v>
                </c:pt>
                <c:pt idx="8741">
                  <c:v>43705</c:v>
                </c:pt>
                <c:pt idx="8742">
                  <c:v>43710</c:v>
                </c:pt>
                <c:pt idx="8743">
                  <c:v>43715</c:v>
                </c:pt>
                <c:pt idx="8744">
                  <c:v>43720</c:v>
                </c:pt>
                <c:pt idx="8745">
                  <c:v>43725</c:v>
                </c:pt>
                <c:pt idx="8746">
                  <c:v>43730</c:v>
                </c:pt>
                <c:pt idx="8747">
                  <c:v>43735</c:v>
                </c:pt>
                <c:pt idx="8748">
                  <c:v>43740</c:v>
                </c:pt>
                <c:pt idx="8749">
                  <c:v>43745</c:v>
                </c:pt>
                <c:pt idx="8750">
                  <c:v>43750</c:v>
                </c:pt>
                <c:pt idx="8751">
                  <c:v>43755</c:v>
                </c:pt>
                <c:pt idx="8752">
                  <c:v>43760</c:v>
                </c:pt>
                <c:pt idx="8753">
                  <c:v>43765</c:v>
                </c:pt>
                <c:pt idx="8754">
                  <c:v>43770</c:v>
                </c:pt>
                <c:pt idx="8755">
                  <c:v>43775</c:v>
                </c:pt>
                <c:pt idx="8756">
                  <c:v>43780</c:v>
                </c:pt>
                <c:pt idx="8757">
                  <c:v>43785</c:v>
                </c:pt>
                <c:pt idx="8758">
                  <c:v>43790</c:v>
                </c:pt>
                <c:pt idx="8759">
                  <c:v>43795</c:v>
                </c:pt>
                <c:pt idx="8760">
                  <c:v>43800</c:v>
                </c:pt>
                <c:pt idx="8761">
                  <c:v>43805</c:v>
                </c:pt>
                <c:pt idx="8762">
                  <c:v>43810</c:v>
                </c:pt>
                <c:pt idx="8763">
                  <c:v>43815</c:v>
                </c:pt>
                <c:pt idx="8764">
                  <c:v>43820</c:v>
                </c:pt>
                <c:pt idx="8765">
                  <c:v>43825</c:v>
                </c:pt>
                <c:pt idx="8766">
                  <c:v>43830</c:v>
                </c:pt>
                <c:pt idx="8767">
                  <c:v>43835</c:v>
                </c:pt>
                <c:pt idx="8768">
                  <c:v>43840</c:v>
                </c:pt>
                <c:pt idx="8769">
                  <c:v>43845</c:v>
                </c:pt>
                <c:pt idx="8770">
                  <c:v>43850</c:v>
                </c:pt>
                <c:pt idx="8771">
                  <c:v>43855</c:v>
                </c:pt>
                <c:pt idx="8772">
                  <c:v>43860</c:v>
                </c:pt>
                <c:pt idx="8773">
                  <c:v>43865</c:v>
                </c:pt>
                <c:pt idx="8774">
                  <c:v>43870</c:v>
                </c:pt>
                <c:pt idx="8775">
                  <c:v>43875</c:v>
                </c:pt>
                <c:pt idx="8776">
                  <c:v>43880</c:v>
                </c:pt>
                <c:pt idx="8777">
                  <c:v>43885</c:v>
                </c:pt>
                <c:pt idx="8778">
                  <c:v>43890</c:v>
                </c:pt>
                <c:pt idx="8779">
                  <c:v>43895</c:v>
                </c:pt>
                <c:pt idx="8780">
                  <c:v>43900</c:v>
                </c:pt>
                <c:pt idx="8781">
                  <c:v>43905</c:v>
                </c:pt>
                <c:pt idx="8782">
                  <c:v>43910</c:v>
                </c:pt>
                <c:pt idx="8783">
                  <c:v>43915</c:v>
                </c:pt>
                <c:pt idx="8784">
                  <c:v>43920</c:v>
                </c:pt>
                <c:pt idx="8785">
                  <c:v>43925</c:v>
                </c:pt>
                <c:pt idx="8786">
                  <c:v>43930</c:v>
                </c:pt>
                <c:pt idx="8787">
                  <c:v>43935</c:v>
                </c:pt>
                <c:pt idx="8788">
                  <c:v>43940</c:v>
                </c:pt>
                <c:pt idx="8789">
                  <c:v>43945</c:v>
                </c:pt>
                <c:pt idx="8790">
                  <c:v>43950</c:v>
                </c:pt>
                <c:pt idx="8791">
                  <c:v>43955</c:v>
                </c:pt>
                <c:pt idx="8792">
                  <c:v>43960</c:v>
                </c:pt>
                <c:pt idx="8793">
                  <c:v>43965</c:v>
                </c:pt>
                <c:pt idx="8794">
                  <c:v>43970</c:v>
                </c:pt>
                <c:pt idx="8795">
                  <c:v>43975</c:v>
                </c:pt>
                <c:pt idx="8796">
                  <c:v>43980</c:v>
                </c:pt>
                <c:pt idx="8797">
                  <c:v>43985</c:v>
                </c:pt>
                <c:pt idx="8798">
                  <c:v>43990</c:v>
                </c:pt>
                <c:pt idx="8799">
                  <c:v>43995</c:v>
                </c:pt>
                <c:pt idx="8800">
                  <c:v>44000</c:v>
                </c:pt>
                <c:pt idx="8801">
                  <c:v>44005</c:v>
                </c:pt>
                <c:pt idx="8802">
                  <c:v>44010</c:v>
                </c:pt>
                <c:pt idx="8803">
                  <c:v>44015</c:v>
                </c:pt>
                <c:pt idx="8804">
                  <c:v>44020</c:v>
                </c:pt>
                <c:pt idx="8805">
                  <c:v>44025</c:v>
                </c:pt>
                <c:pt idx="8806">
                  <c:v>44030</c:v>
                </c:pt>
                <c:pt idx="8807">
                  <c:v>44035</c:v>
                </c:pt>
                <c:pt idx="8808">
                  <c:v>44040</c:v>
                </c:pt>
                <c:pt idx="8809">
                  <c:v>44045</c:v>
                </c:pt>
                <c:pt idx="8810">
                  <c:v>44050</c:v>
                </c:pt>
                <c:pt idx="8811">
                  <c:v>44055</c:v>
                </c:pt>
                <c:pt idx="8812">
                  <c:v>44060</c:v>
                </c:pt>
                <c:pt idx="8813">
                  <c:v>44065</c:v>
                </c:pt>
                <c:pt idx="8814">
                  <c:v>44070</c:v>
                </c:pt>
                <c:pt idx="8815">
                  <c:v>44075</c:v>
                </c:pt>
                <c:pt idx="8816">
                  <c:v>44080</c:v>
                </c:pt>
                <c:pt idx="8817">
                  <c:v>44085</c:v>
                </c:pt>
                <c:pt idx="8818">
                  <c:v>44090</c:v>
                </c:pt>
                <c:pt idx="8819">
                  <c:v>44095</c:v>
                </c:pt>
                <c:pt idx="8820">
                  <c:v>44100</c:v>
                </c:pt>
                <c:pt idx="8821">
                  <c:v>44105</c:v>
                </c:pt>
                <c:pt idx="8822">
                  <c:v>44110</c:v>
                </c:pt>
                <c:pt idx="8823">
                  <c:v>44115</c:v>
                </c:pt>
                <c:pt idx="8824">
                  <c:v>44120</c:v>
                </c:pt>
                <c:pt idx="8825">
                  <c:v>44125</c:v>
                </c:pt>
                <c:pt idx="8826">
                  <c:v>44130</c:v>
                </c:pt>
                <c:pt idx="8827">
                  <c:v>44135</c:v>
                </c:pt>
                <c:pt idx="8828">
                  <c:v>44140</c:v>
                </c:pt>
                <c:pt idx="8829">
                  <c:v>44145</c:v>
                </c:pt>
                <c:pt idx="8830">
                  <c:v>44150</c:v>
                </c:pt>
                <c:pt idx="8831">
                  <c:v>44155</c:v>
                </c:pt>
                <c:pt idx="8832">
                  <c:v>44160</c:v>
                </c:pt>
                <c:pt idx="8833">
                  <c:v>44165</c:v>
                </c:pt>
                <c:pt idx="8834">
                  <c:v>44170</c:v>
                </c:pt>
                <c:pt idx="8835">
                  <c:v>44175</c:v>
                </c:pt>
                <c:pt idx="8836">
                  <c:v>44180</c:v>
                </c:pt>
                <c:pt idx="8837">
                  <c:v>44185</c:v>
                </c:pt>
                <c:pt idx="8838">
                  <c:v>44190</c:v>
                </c:pt>
                <c:pt idx="8839">
                  <c:v>44195</c:v>
                </c:pt>
                <c:pt idx="8840">
                  <c:v>44200</c:v>
                </c:pt>
                <c:pt idx="8841">
                  <c:v>44205</c:v>
                </c:pt>
                <c:pt idx="8842">
                  <c:v>44210</c:v>
                </c:pt>
                <c:pt idx="8843">
                  <c:v>44215</c:v>
                </c:pt>
                <c:pt idx="8844">
                  <c:v>44220</c:v>
                </c:pt>
                <c:pt idx="8845">
                  <c:v>44225</c:v>
                </c:pt>
                <c:pt idx="8846">
                  <c:v>44230</c:v>
                </c:pt>
                <c:pt idx="8847">
                  <c:v>44235</c:v>
                </c:pt>
                <c:pt idx="8848">
                  <c:v>44240</c:v>
                </c:pt>
                <c:pt idx="8849">
                  <c:v>44245</c:v>
                </c:pt>
                <c:pt idx="8850">
                  <c:v>44250</c:v>
                </c:pt>
                <c:pt idx="8851">
                  <c:v>44255</c:v>
                </c:pt>
                <c:pt idx="8852">
                  <c:v>44260</c:v>
                </c:pt>
                <c:pt idx="8853">
                  <c:v>44265</c:v>
                </c:pt>
                <c:pt idx="8854">
                  <c:v>44270</c:v>
                </c:pt>
                <c:pt idx="8855">
                  <c:v>44275</c:v>
                </c:pt>
                <c:pt idx="8856">
                  <c:v>44280</c:v>
                </c:pt>
                <c:pt idx="8857">
                  <c:v>44285</c:v>
                </c:pt>
                <c:pt idx="8858">
                  <c:v>44290</c:v>
                </c:pt>
                <c:pt idx="8859">
                  <c:v>44295</c:v>
                </c:pt>
                <c:pt idx="8860">
                  <c:v>44300</c:v>
                </c:pt>
                <c:pt idx="8861">
                  <c:v>44305</c:v>
                </c:pt>
                <c:pt idx="8862">
                  <c:v>44310</c:v>
                </c:pt>
                <c:pt idx="8863">
                  <c:v>44315</c:v>
                </c:pt>
                <c:pt idx="8864">
                  <c:v>44320</c:v>
                </c:pt>
                <c:pt idx="8865">
                  <c:v>44325</c:v>
                </c:pt>
                <c:pt idx="8866">
                  <c:v>44330</c:v>
                </c:pt>
                <c:pt idx="8867">
                  <c:v>44335</c:v>
                </c:pt>
                <c:pt idx="8868">
                  <c:v>44340</c:v>
                </c:pt>
                <c:pt idx="8869">
                  <c:v>44345</c:v>
                </c:pt>
                <c:pt idx="8870">
                  <c:v>44350</c:v>
                </c:pt>
                <c:pt idx="8871">
                  <c:v>44355</c:v>
                </c:pt>
                <c:pt idx="8872">
                  <c:v>44360</c:v>
                </c:pt>
                <c:pt idx="8873">
                  <c:v>44365</c:v>
                </c:pt>
                <c:pt idx="8874">
                  <c:v>44370</c:v>
                </c:pt>
                <c:pt idx="8875">
                  <c:v>44375</c:v>
                </c:pt>
                <c:pt idx="8876">
                  <c:v>44380</c:v>
                </c:pt>
                <c:pt idx="8877">
                  <c:v>44385</c:v>
                </c:pt>
                <c:pt idx="8878">
                  <c:v>44390</c:v>
                </c:pt>
                <c:pt idx="8879">
                  <c:v>44395</c:v>
                </c:pt>
                <c:pt idx="8880">
                  <c:v>44400</c:v>
                </c:pt>
                <c:pt idx="8881">
                  <c:v>44405</c:v>
                </c:pt>
                <c:pt idx="8882">
                  <c:v>44410</c:v>
                </c:pt>
                <c:pt idx="8883">
                  <c:v>44415</c:v>
                </c:pt>
                <c:pt idx="8884">
                  <c:v>44420</c:v>
                </c:pt>
                <c:pt idx="8885">
                  <c:v>44425</c:v>
                </c:pt>
                <c:pt idx="8886">
                  <c:v>44430</c:v>
                </c:pt>
                <c:pt idx="8887">
                  <c:v>44435</c:v>
                </c:pt>
                <c:pt idx="8888">
                  <c:v>44440</c:v>
                </c:pt>
                <c:pt idx="8889">
                  <c:v>44445</c:v>
                </c:pt>
                <c:pt idx="8890">
                  <c:v>44450</c:v>
                </c:pt>
                <c:pt idx="8891">
                  <c:v>44455</c:v>
                </c:pt>
                <c:pt idx="8892">
                  <c:v>44460</c:v>
                </c:pt>
                <c:pt idx="8893">
                  <c:v>44465</c:v>
                </c:pt>
                <c:pt idx="8894">
                  <c:v>44470</c:v>
                </c:pt>
                <c:pt idx="8895">
                  <c:v>44475</c:v>
                </c:pt>
                <c:pt idx="8896">
                  <c:v>44480</c:v>
                </c:pt>
                <c:pt idx="8897">
                  <c:v>44485</c:v>
                </c:pt>
                <c:pt idx="8898">
                  <c:v>44490</c:v>
                </c:pt>
                <c:pt idx="8899">
                  <c:v>44495</c:v>
                </c:pt>
                <c:pt idx="8900">
                  <c:v>44500</c:v>
                </c:pt>
                <c:pt idx="8901">
                  <c:v>44505</c:v>
                </c:pt>
                <c:pt idx="8902">
                  <c:v>44510</c:v>
                </c:pt>
                <c:pt idx="8903">
                  <c:v>44515</c:v>
                </c:pt>
                <c:pt idx="8904">
                  <c:v>44520</c:v>
                </c:pt>
                <c:pt idx="8905">
                  <c:v>44525</c:v>
                </c:pt>
                <c:pt idx="8906">
                  <c:v>44530</c:v>
                </c:pt>
                <c:pt idx="8907">
                  <c:v>44535</c:v>
                </c:pt>
                <c:pt idx="8908">
                  <c:v>44540</c:v>
                </c:pt>
                <c:pt idx="8909">
                  <c:v>44545</c:v>
                </c:pt>
                <c:pt idx="8910">
                  <c:v>44550</c:v>
                </c:pt>
                <c:pt idx="8911">
                  <c:v>44555</c:v>
                </c:pt>
                <c:pt idx="8912">
                  <c:v>44560</c:v>
                </c:pt>
                <c:pt idx="8913">
                  <c:v>44565</c:v>
                </c:pt>
                <c:pt idx="8914">
                  <c:v>44570</c:v>
                </c:pt>
                <c:pt idx="8915">
                  <c:v>44575</c:v>
                </c:pt>
                <c:pt idx="8916">
                  <c:v>44580</c:v>
                </c:pt>
                <c:pt idx="8917">
                  <c:v>44585</c:v>
                </c:pt>
                <c:pt idx="8918">
                  <c:v>44590</c:v>
                </c:pt>
                <c:pt idx="8919">
                  <c:v>44595</c:v>
                </c:pt>
                <c:pt idx="8920">
                  <c:v>44600</c:v>
                </c:pt>
                <c:pt idx="8921">
                  <c:v>44605</c:v>
                </c:pt>
                <c:pt idx="8922">
                  <c:v>44610</c:v>
                </c:pt>
                <c:pt idx="8923">
                  <c:v>44615</c:v>
                </c:pt>
                <c:pt idx="8924">
                  <c:v>44620</c:v>
                </c:pt>
                <c:pt idx="8925">
                  <c:v>44625</c:v>
                </c:pt>
                <c:pt idx="8926">
                  <c:v>44630</c:v>
                </c:pt>
                <c:pt idx="8927">
                  <c:v>44635</c:v>
                </c:pt>
                <c:pt idx="8928">
                  <c:v>44640</c:v>
                </c:pt>
                <c:pt idx="8929">
                  <c:v>44645</c:v>
                </c:pt>
                <c:pt idx="8930">
                  <c:v>44650</c:v>
                </c:pt>
                <c:pt idx="8931">
                  <c:v>44655</c:v>
                </c:pt>
                <c:pt idx="8932">
                  <c:v>44660</c:v>
                </c:pt>
                <c:pt idx="8933">
                  <c:v>44665</c:v>
                </c:pt>
                <c:pt idx="8934">
                  <c:v>44670</c:v>
                </c:pt>
                <c:pt idx="8935">
                  <c:v>44675</c:v>
                </c:pt>
                <c:pt idx="8936">
                  <c:v>44680</c:v>
                </c:pt>
                <c:pt idx="8937">
                  <c:v>44685</c:v>
                </c:pt>
                <c:pt idx="8938">
                  <c:v>44690</c:v>
                </c:pt>
                <c:pt idx="8939">
                  <c:v>44695</c:v>
                </c:pt>
                <c:pt idx="8940">
                  <c:v>44700</c:v>
                </c:pt>
                <c:pt idx="8941">
                  <c:v>44705</c:v>
                </c:pt>
                <c:pt idx="8942">
                  <c:v>44710</c:v>
                </c:pt>
                <c:pt idx="8943">
                  <c:v>44715</c:v>
                </c:pt>
                <c:pt idx="8944">
                  <c:v>44720</c:v>
                </c:pt>
                <c:pt idx="8945">
                  <c:v>44725</c:v>
                </c:pt>
                <c:pt idx="8946">
                  <c:v>44730</c:v>
                </c:pt>
                <c:pt idx="8947">
                  <c:v>44735</c:v>
                </c:pt>
                <c:pt idx="8948">
                  <c:v>44740</c:v>
                </c:pt>
                <c:pt idx="8949">
                  <c:v>44745</c:v>
                </c:pt>
                <c:pt idx="8950">
                  <c:v>44750</c:v>
                </c:pt>
                <c:pt idx="8951">
                  <c:v>44755</c:v>
                </c:pt>
                <c:pt idx="8952">
                  <c:v>44760</c:v>
                </c:pt>
                <c:pt idx="8953">
                  <c:v>44765</c:v>
                </c:pt>
                <c:pt idx="8954">
                  <c:v>44770</c:v>
                </c:pt>
                <c:pt idx="8955">
                  <c:v>44775</c:v>
                </c:pt>
                <c:pt idx="8956">
                  <c:v>44780</c:v>
                </c:pt>
                <c:pt idx="8957">
                  <c:v>44785</c:v>
                </c:pt>
                <c:pt idx="8958">
                  <c:v>44790</c:v>
                </c:pt>
                <c:pt idx="8959">
                  <c:v>44795</c:v>
                </c:pt>
                <c:pt idx="8960">
                  <c:v>44800</c:v>
                </c:pt>
                <c:pt idx="8961">
                  <c:v>44805</c:v>
                </c:pt>
                <c:pt idx="8962">
                  <c:v>44810</c:v>
                </c:pt>
                <c:pt idx="8963">
                  <c:v>44815</c:v>
                </c:pt>
                <c:pt idx="8964">
                  <c:v>44820</c:v>
                </c:pt>
                <c:pt idx="8965">
                  <c:v>44825</c:v>
                </c:pt>
                <c:pt idx="8966">
                  <c:v>44830</c:v>
                </c:pt>
                <c:pt idx="8967">
                  <c:v>44835</c:v>
                </c:pt>
                <c:pt idx="8968">
                  <c:v>44840</c:v>
                </c:pt>
                <c:pt idx="8969">
                  <c:v>44845</c:v>
                </c:pt>
                <c:pt idx="8970">
                  <c:v>44850</c:v>
                </c:pt>
                <c:pt idx="8971">
                  <c:v>44855</c:v>
                </c:pt>
                <c:pt idx="8972">
                  <c:v>44860</c:v>
                </c:pt>
                <c:pt idx="8973">
                  <c:v>44865</c:v>
                </c:pt>
                <c:pt idx="8974">
                  <c:v>44870</c:v>
                </c:pt>
                <c:pt idx="8975">
                  <c:v>44875</c:v>
                </c:pt>
                <c:pt idx="8976">
                  <c:v>44880</c:v>
                </c:pt>
                <c:pt idx="8977">
                  <c:v>44885</c:v>
                </c:pt>
                <c:pt idx="8978">
                  <c:v>44890</c:v>
                </c:pt>
                <c:pt idx="8979">
                  <c:v>44895</c:v>
                </c:pt>
                <c:pt idx="8980">
                  <c:v>44900</c:v>
                </c:pt>
                <c:pt idx="8981">
                  <c:v>44905</c:v>
                </c:pt>
                <c:pt idx="8982">
                  <c:v>44910</c:v>
                </c:pt>
                <c:pt idx="8983">
                  <c:v>44915</c:v>
                </c:pt>
                <c:pt idx="8984">
                  <c:v>44920</c:v>
                </c:pt>
                <c:pt idx="8985">
                  <c:v>44925</c:v>
                </c:pt>
                <c:pt idx="8986">
                  <c:v>44930</c:v>
                </c:pt>
                <c:pt idx="8987">
                  <c:v>44935</c:v>
                </c:pt>
                <c:pt idx="8988">
                  <c:v>44940</c:v>
                </c:pt>
                <c:pt idx="8989">
                  <c:v>44945</c:v>
                </c:pt>
                <c:pt idx="8990">
                  <c:v>44950</c:v>
                </c:pt>
                <c:pt idx="8991">
                  <c:v>44955</c:v>
                </c:pt>
                <c:pt idx="8992">
                  <c:v>44960</c:v>
                </c:pt>
                <c:pt idx="8993">
                  <c:v>44965</c:v>
                </c:pt>
                <c:pt idx="8994">
                  <c:v>44970</c:v>
                </c:pt>
                <c:pt idx="8995">
                  <c:v>44975</c:v>
                </c:pt>
                <c:pt idx="8996">
                  <c:v>44980</c:v>
                </c:pt>
                <c:pt idx="8997">
                  <c:v>44985</c:v>
                </c:pt>
                <c:pt idx="8998">
                  <c:v>44990</c:v>
                </c:pt>
                <c:pt idx="8999">
                  <c:v>44995</c:v>
                </c:pt>
                <c:pt idx="9000">
                  <c:v>45000</c:v>
                </c:pt>
                <c:pt idx="9001">
                  <c:v>45005</c:v>
                </c:pt>
                <c:pt idx="9002">
                  <c:v>45010</c:v>
                </c:pt>
                <c:pt idx="9003">
                  <c:v>45015</c:v>
                </c:pt>
                <c:pt idx="9004">
                  <c:v>45020</c:v>
                </c:pt>
                <c:pt idx="9005">
                  <c:v>45025</c:v>
                </c:pt>
                <c:pt idx="9006">
                  <c:v>45030</c:v>
                </c:pt>
                <c:pt idx="9007">
                  <c:v>45035</c:v>
                </c:pt>
                <c:pt idx="9008">
                  <c:v>45040</c:v>
                </c:pt>
                <c:pt idx="9009">
                  <c:v>45045</c:v>
                </c:pt>
                <c:pt idx="9010">
                  <c:v>45050</c:v>
                </c:pt>
                <c:pt idx="9011">
                  <c:v>45055</c:v>
                </c:pt>
                <c:pt idx="9012">
                  <c:v>45060</c:v>
                </c:pt>
                <c:pt idx="9013">
                  <c:v>45065</c:v>
                </c:pt>
                <c:pt idx="9014">
                  <c:v>45070</c:v>
                </c:pt>
                <c:pt idx="9015">
                  <c:v>45075</c:v>
                </c:pt>
                <c:pt idx="9016">
                  <c:v>45080</c:v>
                </c:pt>
                <c:pt idx="9017">
                  <c:v>45085</c:v>
                </c:pt>
                <c:pt idx="9018">
                  <c:v>45090</c:v>
                </c:pt>
                <c:pt idx="9019">
                  <c:v>45095</c:v>
                </c:pt>
                <c:pt idx="9020">
                  <c:v>45100</c:v>
                </c:pt>
                <c:pt idx="9021">
                  <c:v>45105</c:v>
                </c:pt>
                <c:pt idx="9022">
                  <c:v>45110</c:v>
                </c:pt>
                <c:pt idx="9023">
                  <c:v>45115</c:v>
                </c:pt>
                <c:pt idx="9024">
                  <c:v>45120</c:v>
                </c:pt>
                <c:pt idx="9025">
                  <c:v>45125</c:v>
                </c:pt>
                <c:pt idx="9026">
                  <c:v>45130</c:v>
                </c:pt>
                <c:pt idx="9027">
                  <c:v>45135</c:v>
                </c:pt>
                <c:pt idx="9028">
                  <c:v>45140</c:v>
                </c:pt>
                <c:pt idx="9029">
                  <c:v>45145</c:v>
                </c:pt>
                <c:pt idx="9030">
                  <c:v>45150</c:v>
                </c:pt>
                <c:pt idx="9031">
                  <c:v>45155</c:v>
                </c:pt>
                <c:pt idx="9032">
                  <c:v>45160</c:v>
                </c:pt>
                <c:pt idx="9033">
                  <c:v>45165</c:v>
                </c:pt>
                <c:pt idx="9034">
                  <c:v>45170</c:v>
                </c:pt>
                <c:pt idx="9035">
                  <c:v>45175</c:v>
                </c:pt>
                <c:pt idx="9036">
                  <c:v>45180</c:v>
                </c:pt>
                <c:pt idx="9037">
                  <c:v>45185</c:v>
                </c:pt>
                <c:pt idx="9038">
                  <c:v>45190</c:v>
                </c:pt>
                <c:pt idx="9039">
                  <c:v>45195</c:v>
                </c:pt>
                <c:pt idx="9040">
                  <c:v>45200</c:v>
                </c:pt>
                <c:pt idx="9041">
                  <c:v>45205</c:v>
                </c:pt>
                <c:pt idx="9042">
                  <c:v>45210</c:v>
                </c:pt>
                <c:pt idx="9043">
                  <c:v>45215</c:v>
                </c:pt>
                <c:pt idx="9044">
                  <c:v>45220</c:v>
                </c:pt>
                <c:pt idx="9045">
                  <c:v>45225</c:v>
                </c:pt>
                <c:pt idx="9046">
                  <c:v>45230</c:v>
                </c:pt>
                <c:pt idx="9047">
                  <c:v>45235</c:v>
                </c:pt>
                <c:pt idx="9048">
                  <c:v>45240</c:v>
                </c:pt>
                <c:pt idx="9049">
                  <c:v>45245</c:v>
                </c:pt>
                <c:pt idx="9050">
                  <c:v>45250</c:v>
                </c:pt>
                <c:pt idx="9051">
                  <c:v>45255</c:v>
                </c:pt>
                <c:pt idx="9052">
                  <c:v>45260</c:v>
                </c:pt>
                <c:pt idx="9053">
                  <c:v>45265</c:v>
                </c:pt>
                <c:pt idx="9054">
                  <c:v>45270</c:v>
                </c:pt>
                <c:pt idx="9055">
                  <c:v>45275</c:v>
                </c:pt>
                <c:pt idx="9056">
                  <c:v>45280</c:v>
                </c:pt>
                <c:pt idx="9057">
                  <c:v>45285</c:v>
                </c:pt>
                <c:pt idx="9058">
                  <c:v>45290</c:v>
                </c:pt>
                <c:pt idx="9059">
                  <c:v>45295</c:v>
                </c:pt>
                <c:pt idx="9060">
                  <c:v>45300</c:v>
                </c:pt>
                <c:pt idx="9061">
                  <c:v>45305</c:v>
                </c:pt>
                <c:pt idx="9062">
                  <c:v>45310</c:v>
                </c:pt>
                <c:pt idx="9063">
                  <c:v>45315</c:v>
                </c:pt>
                <c:pt idx="9064">
                  <c:v>45320</c:v>
                </c:pt>
                <c:pt idx="9065">
                  <c:v>45325</c:v>
                </c:pt>
                <c:pt idx="9066">
                  <c:v>45330</c:v>
                </c:pt>
                <c:pt idx="9067">
                  <c:v>45335</c:v>
                </c:pt>
                <c:pt idx="9068">
                  <c:v>45340</c:v>
                </c:pt>
                <c:pt idx="9069">
                  <c:v>45345</c:v>
                </c:pt>
                <c:pt idx="9070">
                  <c:v>45350</c:v>
                </c:pt>
                <c:pt idx="9071">
                  <c:v>45355</c:v>
                </c:pt>
                <c:pt idx="9072">
                  <c:v>45360</c:v>
                </c:pt>
                <c:pt idx="9073">
                  <c:v>45365</c:v>
                </c:pt>
                <c:pt idx="9074">
                  <c:v>45370</c:v>
                </c:pt>
                <c:pt idx="9075">
                  <c:v>45375</c:v>
                </c:pt>
                <c:pt idx="9076">
                  <c:v>45380</c:v>
                </c:pt>
                <c:pt idx="9077">
                  <c:v>45385</c:v>
                </c:pt>
                <c:pt idx="9078">
                  <c:v>45390</c:v>
                </c:pt>
                <c:pt idx="9079">
                  <c:v>45395</c:v>
                </c:pt>
                <c:pt idx="9080">
                  <c:v>45400</c:v>
                </c:pt>
                <c:pt idx="9081">
                  <c:v>45405</c:v>
                </c:pt>
                <c:pt idx="9082">
                  <c:v>45410</c:v>
                </c:pt>
                <c:pt idx="9083">
                  <c:v>45415</c:v>
                </c:pt>
                <c:pt idx="9084">
                  <c:v>45420</c:v>
                </c:pt>
                <c:pt idx="9085">
                  <c:v>45425</c:v>
                </c:pt>
                <c:pt idx="9086">
                  <c:v>45430</c:v>
                </c:pt>
                <c:pt idx="9087">
                  <c:v>45435</c:v>
                </c:pt>
                <c:pt idx="9088">
                  <c:v>45440</c:v>
                </c:pt>
                <c:pt idx="9089">
                  <c:v>45445</c:v>
                </c:pt>
                <c:pt idx="9090">
                  <c:v>45450</c:v>
                </c:pt>
                <c:pt idx="9091">
                  <c:v>45455</c:v>
                </c:pt>
                <c:pt idx="9092">
                  <c:v>45460</c:v>
                </c:pt>
                <c:pt idx="9093">
                  <c:v>45465</c:v>
                </c:pt>
                <c:pt idx="9094">
                  <c:v>45470</c:v>
                </c:pt>
                <c:pt idx="9095">
                  <c:v>45475</c:v>
                </c:pt>
                <c:pt idx="9096">
                  <c:v>45480</c:v>
                </c:pt>
                <c:pt idx="9097">
                  <c:v>45485</c:v>
                </c:pt>
                <c:pt idx="9098">
                  <c:v>45490</c:v>
                </c:pt>
                <c:pt idx="9099">
                  <c:v>45495</c:v>
                </c:pt>
                <c:pt idx="9100">
                  <c:v>45500</c:v>
                </c:pt>
                <c:pt idx="9101">
                  <c:v>45505</c:v>
                </c:pt>
                <c:pt idx="9102">
                  <c:v>45510</c:v>
                </c:pt>
                <c:pt idx="9103">
                  <c:v>45515</c:v>
                </c:pt>
                <c:pt idx="9104">
                  <c:v>45520</c:v>
                </c:pt>
                <c:pt idx="9105">
                  <c:v>45525</c:v>
                </c:pt>
                <c:pt idx="9106">
                  <c:v>45530</c:v>
                </c:pt>
                <c:pt idx="9107">
                  <c:v>45535</c:v>
                </c:pt>
                <c:pt idx="9108">
                  <c:v>45540</c:v>
                </c:pt>
                <c:pt idx="9109">
                  <c:v>45545</c:v>
                </c:pt>
                <c:pt idx="9110">
                  <c:v>45550</c:v>
                </c:pt>
                <c:pt idx="9111">
                  <c:v>45555</c:v>
                </c:pt>
                <c:pt idx="9112">
                  <c:v>45560</c:v>
                </c:pt>
                <c:pt idx="9113">
                  <c:v>45565</c:v>
                </c:pt>
                <c:pt idx="9114">
                  <c:v>45570</c:v>
                </c:pt>
                <c:pt idx="9115">
                  <c:v>45575</c:v>
                </c:pt>
                <c:pt idx="9116">
                  <c:v>45580</c:v>
                </c:pt>
                <c:pt idx="9117">
                  <c:v>45585</c:v>
                </c:pt>
                <c:pt idx="9118">
                  <c:v>45590</c:v>
                </c:pt>
                <c:pt idx="9119">
                  <c:v>45595</c:v>
                </c:pt>
                <c:pt idx="9120">
                  <c:v>45600</c:v>
                </c:pt>
                <c:pt idx="9121">
                  <c:v>45605</c:v>
                </c:pt>
                <c:pt idx="9122">
                  <c:v>45610</c:v>
                </c:pt>
                <c:pt idx="9123">
                  <c:v>45615</c:v>
                </c:pt>
                <c:pt idx="9124">
                  <c:v>45620</c:v>
                </c:pt>
                <c:pt idx="9125">
                  <c:v>45625</c:v>
                </c:pt>
                <c:pt idx="9126">
                  <c:v>45630</c:v>
                </c:pt>
                <c:pt idx="9127">
                  <c:v>45635</c:v>
                </c:pt>
                <c:pt idx="9128">
                  <c:v>45640</c:v>
                </c:pt>
                <c:pt idx="9129">
                  <c:v>45645</c:v>
                </c:pt>
                <c:pt idx="9130">
                  <c:v>45650</c:v>
                </c:pt>
                <c:pt idx="9131">
                  <c:v>45655</c:v>
                </c:pt>
                <c:pt idx="9132">
                  <c:v>45660</c:v>
                </c:pt>
                <c:pt idx="9133">
                  <c:v>45665</c:v>
                </c:pt>
                <c:pt idx="9134">
                  <c:v>45670</c:v>
                </c:pt>
                <c:pt idx="9135">
                  <c:v>45675</c:v>
                </c:pt>
                <c:pt idx="9136">
                  <c:v>45680</c:v>
                </c:pt>
                <c:pt idx="9137">
                  <c:v>45685</c:v>
                </c:pt>
                <c:pt idx="9138">
                  <c:v>45690</c:v>
                </c:pt>
                <c:pt idx="9139">
                  <c:v>45695</c:v>
                </c:pt>
                <c:pt idx="9140">
                  <c:v>45700</c:v>
                </c:pt>
                <c:pt idx="9141">
                  <c:v>45705</c:v>
                </c:pt>
                <c:pt idx="9142">
                  <c:v>45710</c:v>
                </c:pt>
                <c:pt idx="9143">
                  <c:v>45715</c:v>
                </c:pt>
                <c:pt idx="9144">
                  <c:v>45720</c:v>
                </c:pt>
                <c:pt idx="9145">
                  <c:v>45725</c:v>
                </c:pt>
                <c:pt idx="9146">
                  <c:v>45730</c:v>
                </c:pt>
                <c:pt idx="9147">
                  <c:v>45735</c:v>
                </c:pt>
                <c:pt idx="9148">
                  <c:v>45740</c:v>
                </c:pt>
                <c:pt idx="9149">
                  <c:v>45745</c:v>
                </c:pt>
                <c:pt idx="9150">
                  <c:v>45750</c:v>
                </c:pt>
                <c:pt idx="9151">
                  <c:v>45755</c:v>
                </c:pt>
                <c:pt idx="9152">
                  <c:v>45760</c:v>
                </c:pt>
                <c:pt idx="9153">
                  <c:v>45765</c:v>
                </c:pt>
                <c:pt idx="9154">
                  <c:v>45770</c:v>
                </c:pt>
                <c:pt idx="9155">
                  <c:v>45775</c:v>
                </c:pt>
                <c:pt idx="9156">
                  <c:v>45780</c:v>
                </c:pt>
                <c:pt idx="9157">
                  <c:v>45785</c:v>
                </c:pt>
                <c:pt idx="9158">
                  <c:v>45790</c:v>
                </c:pt>
                <c:pt idx="9159">
                  <c:v>45795</c:v>
                </c:pt>
                <c:pt idx="9160">
                  <c:v>45800</c:v>
                </c:pt>
                <c:pt idx="9161">
                  <c:v>45805</c:v>
                </c:pt>
                <c:pt idx="9162">
                  <c:v>45810</c:v>
                </c:pt>
                <c:pt idx="9163">
                  <c:v>45815</c:v>
                </c:pt>
                <c:pt idx="9164">
                  <c:v>45820</c:v>
                </c:pt>
                <c:pt idx="9165">
                  <c:v>45825</c:v>
                </c:pt>
                <c:pt idx="9166">
                  <c:v>45830</c:v>
                </c:pt>
                <c:pt idx="9167">
                  <c:v>45835</c:v>
                </c:pt>
                <c:pt idx="9168">
                  <c:v>45840</c:v>
                </c:pt>
                <c:pt idx="9169">
                  <c:v>45845</c:v>
                </c:pt>
                <c:pt idx="9170">
                  <c:v>45850</c:v>
                </c:pt>
                <c:pt idx="9171">
                  <c:v>45855</c:v>
                </c:pt>
                <c:pt idx="9172">
                  <c:v>45860</c:v>
                </c:pt>
                <c:pt idx="9173">
                  <c:v>45865</c:v>
                </c:pt>
                <c:pt idx="9174">
                  <c:v>45870</c:v>
                </c:pt>
                <c:pt idx="9175">
                  <c:v>45875</c:v>
                </c:pt>
                <c:pt idx="9176">
                  <c:v>45880</c:v>
                </c:pt>
                <c:pt idx="9177">
                  <c:v>45885</c:v>
                </c:pt>
                <c:pt idx="9178">
                  <c:v>45890</c:v>
                </c:pt>
                <c:pt idx="9179">
                  <c:v>45895</c:v>
                </c:pt>
                <c:pt idx="9180">
                  <c:v>45900</c:v>
                </c:pt>
                <c:pt idx="9181">
                  <c:v>45905</c:v>
                </c:pt>
                <c:pt idx="9182">
                  <c:v>45910</c:v>
                </c:pt>
                <c:pt idx="9183">
                  <c:v>45915</c:v>
                </c:pt>
                <c:pt idx="9184">
                  <c:v>45920</c:v>
                </c:pt>
                <c:pt idx="9185">
                  <c:v>45925</c:v>
                </c:pt>
                <c:pt idx="9186">
                  <c:v>45930</c:v>
                </c:pt>
                <c:pt idx="9187">
                  <c:v>45935</c:v>
                </c:pt>
                <c:pt idx="9188">
                  <c:v>45940</c:v>
                </c:pt>
                <c:pt idx="9189">
                  <c:v>45945</c:v>
                </c:pt>
                <c:pt idx="9190">
                  <c:v>45950</c:v>
                </c:pt>
                <c:pt idx="9191">
                  <c:v>45955</c:v>
                </c:pt>
                <c:pt idx="9192">
                  <c:v>45960</c:v>
                </c:pt>
                <c:pt idx="9193">
                  <c:v>45965</c:v>
                </c:pt>
                <c:pt idx="9194">
                  <c:v>45970</c:v>
                </c:pt>
                <c:pt idx="9195">
                  <c:v>45975</c:v>
                </c:pt>
                <c:pt idx="9196">
                  <c:v>45980</c:v>
                </c:pt>
                <c:pt idx="9197">
                  <c:v>45985</c:v>
                </c:pt>
                <c:pt idx="9198">
                  <c:v>45990</c:v>
                </c:pt>
                <c:pt idx="9199">
                  <c:v>45995</c:v>
                </c:pt>
                <c:pt idx="9200">
                  <c:v>46000</c:v>
                </c:pt>
                <c:pt idx="9201">
                  <c:v>46005</c:v>
                </c:pt>
                <c:pt idx="9202">
                  <c:v>46010</c:v>
                </c:pt>
                <c:pt idx="9203">
                  <c:v>46015</c:v>
                </c:pt>
                <c:pt idx="9204">
                  <c:v>46020</c:v>
                </c:pt>
                <c:pt idx="9205">
                  <c:v>46025</c:v>
                </c:pt>
                <c:pt idx="9206">
                  <c:v>46030</c:v>
                </c:pt>
                <c:pt idx="9207">
                  <c:v>46035</c:v>
                </c:pt>
                <c:pt idx="9208">
                  <c:v>46040</c:v>
                </c:pt>
                <c:pt idx="9209">
                  <c:v>46045</c:v>
                </c:pt>
                <c:pt idx="9210">
                  <c:v>46050</c:v>
                </c:pt>
                <c:pt idx="9211">
                  <c:v>46055</c:v>
                </c:pt>
                <c:pt idx="9212">
                  <c:v>46060</c:v>
                </c:pt>
                <c:pt idx="9213">
                  <c:v>46065</c:v>
                </c:pt>
                <c:pt idx="9214">
                  <c:v>46070</c:v>
                </c:pt>
                <c:pt idx="9215">
                  <c:v>46075</c:v>
                </c:pt>
                <c:pt idx="9216">
                  <c:v>46080</c:v>
                </c:pt>
                <c:pt idx="9217">
                  <c:v>46085</c:v>
                </c:pt>
                <c:pt idx="9218">
                  <c:v>46090</c:v>
                </c:pt>
                <c:pt idx="9219">
                  <c:v>46095</c:v>
                </c:pt>
                <c:pt idx="9220">
                  <c:v>46100</c:v>
                </c:pt>
                <c:pt idx="9221">
                  <c:v>46105</c:v>
                </c:pt>
                <c:pt idx="9222">
                  <c:v>46110</c:v>
                </c:pt>
                <c:pt idx="9223">
                  <c:v>46115</c:v>
                </c:pt>
                <c:pt idx="9224">
                  <c:v>46120</c:v>
                </c:pt>
                <c:pt idx="9225">
                  <c:v>46125</c:v>
                </c:pt>
                <c:pt idx="9226">
                  <c:v>46130</c:v>
                </c:pt>
                <c:pt idx="9227">
                  <c:v>46135</c:v>
                </c:pt>
                <c:pt idx="9228">
                  <c:v>46140</c:v>
                </c:pt>
                <c:pt idx="9229">
                  <c:v>46145</c:v>
                </c:pt>
                <c:pt idx="9230">
                  <c:v>46150</c:v>
                </c:pt>
                <c:pt idx="9231">
                  <c:v>46155</c:v>
                </c:pt>
                <c:pt idx="9232">
                  <c:v>46160</c:v>
                </c:pt>
                <c:pt idx="9233">
                  <c:v>46165</c:v>
                </c:pt>
                <c:pt idx="9234">
                  <c:v>46170</c:v>
                </c:pt>
                <c:pt idx="9235">
                  <c:v>46175</c:v>
                </c:pt>
                <c:pt idx="9236">
                  <c:v>46180</c:v>
                </c:pt>
                <c:pt idx="9237">
                  <c:v>46185</c:v>
                </c:pt>
                <c:pt idx="9238">
                  <c:v>46190</c:v>
                </c:pt>
                <c:pt idx="9239">
                  <c:v>46195</c:v>
                </c:pt>
                <c:pt idx="9240">
                  <c:v>46200</c:v>
                </c:pt>
                <c:pt idx="9241">
                  <c:v>46205</c:v>
                </c:pt>
                <c:pt idx="9242">
                  <c:v>46210</c:v>
                </c:pt>
                <c:pt idx="9243">
                  <c:v>46215</c:v>
                </c:pt>
                <c:pt idx="9244">
                  <c:v>46220</c:v>
                </c:pt>
                <c:pt idx="9245">
                  <c:v>46225</c:v>
                </c:pt>
                <c:pt idx="9246">
                  <c:v>46230</c:v>
                </c:pt>
                <c:pt idx="9247">
                  <c:v>46235</c:v>
                </c:pt>
                <c:pt idx="9248">
                  <c:v>46240</c:v>
                </c:pt>
                <c:pt idx="9249">
                  <c:v>46245</c:v>
                </c:pt>
                <c:pt idx="9250">
                  <c:v>46250</c:v>
                </c:pt>
                <c:pt idx="9251">
                  <c:v>46255</c:v>
                </c:pt>
                <c:pt idx="9252">
                  <c:v>46260</c:v>
                </c:pt>
                <c:pt idx="9253">
                  <c:v>46265</c:v>
                </c:pt>
                <c:pt idx="9254">
                  <c:v>46270</c:v>
                </c:pt>
                <c:pt idx="9255">
                  <c:v>46275</c:v>
                </c:pt>
                <c:pt idx="9256">
                  <c:v>46280</c:v>
                </c:pt>
                <c:pt idx="9257">
                  <c:v>46285</c:v>
                </c:pt>
                <c:pt idx="9258">
                  <c:v>46290</c:v>
                </c:pt>
                <c:pt idx="9259">
                  <c:v>46295</c:v>
                </c:pt>
                <c:pt idx="9260">
                  <c:v>46300</c:v>
                </c:pt>
                <c:pt idx="9261">
                  <c:v>46305</c:v>
                </c:pt>
                <c:pt idx="9262">
                  <c:v>46310</c:v>
                </c:pt>
                <c:pt idx="9263">
                  <c:v>46315</c:v>
                </c:pt>
                <c:pt idx="9264">
                  <c:v>46320</c:v>
                </c:pt>
                <c:pt idx="9265">
                  <c:v>46325</c:v>
                </c:pt>
                <c:pt idx="9266">
                  <c:v>46330</c:v>
                </c:pt>
                <c:pt idx="9267">
                  <c:v>46335</c:v>
                </c:pt>
                <c:pt idx="9268">
                  <c:v>46340</c:v>
                </c:pt>
                <c:pt idx="9269">
                  <c:v>46345</c:v>
                </c:pt>
                <c:pt idx="9270">
                  <c:v>46350</c:v>
                </c:pt>
                <c:pt idx="9271">
                  <c:v>46355</c:v>
                </c:pt>
                <c:pt idx="9272">
                  <c:v>46360</c:v>
                </c:pt>
                <c:pt idx="9273">
                  <c:v>46365</c:v>
                </c:pt>
                <c:pt idx="9274">
                  <c:v>46370</c:v>
                </c:pt>
                <c:pt idx="9275">
                  <c:v>46375</c:v>
                </c:pt>
                <c:pt idx="9276">
                  <c:v>46380</c:v>
                </c:pt>
                <c:pt idx="9277">
                  <c:v>46385</c:v>
                </c:pt>
                <c:pt idx="9278">
                  <c:v>46390</c:v>
                </c:pt>
                <c:pt idx="9279">
                  <c:v>46395</c:v>
                </c:pt>
                <c:pt idx="9280">
                  <c:v>46400</c:v>
                </c:pt>
                <c:pt idx="9281">
                  <c:v>46405</c:v>
                </c:pt>
                <c:pt idx="9282">
                  <c:v>46410</c:v>
                </c:pt>
                <c:pt idx="9283">
                  <c:v>46415</c:v>
                </c:pt>
                <c:pt idx="9284">
                  <c:v>46420</c:v>
                </c:pt>
                <c:pt idx="9285">
                  <c:v>46425</c:v>
                </c:pt>
                <c:pt idx="9286">
                  <c:v>46430</c:v>
                </c:pt>
                <c:pt idx="9287">
                  <c:v>46435</c:v>
                </c:pt>
                <c:pt idx="9288">
                  <c:v>46440</c:v>
                </c:pt>
                <c:pt idx="9289">
                  <c:v>46445</c:v>
                </c:pt>
                <c:pt idx="9290">
                  <c:v>46450</c:v>
                </c:pt>
                <c:pt idx="9291">
                  <c:v>46455</c:v>
                </c:pt>
                <c:pt idx="9292">
                  <c:v>46460</c:v>
                </c:pt>
                <c:pt idx="9293">
                  <c:v>46465</c:v>
                </c:pt>
                <c:pt idx="9294">
                  <c:v>46470</c:v>
                </c:pt>
                <c:pt idx="9295">
                  <c:v>46475</c:v>
                </c:pt>
                <c:pt idx="9296">
                  <c:v>46480</c:v>
                </c:pt>
                <c:pt idx="9297">
                  <c:v>46485</c:v>
                </c:pt>
                <c:pt idx="9298">
                  <c:v>46490</c:v>
                </c:pt>
                <c:pt idx="9299">
                  <c:v>46495</c:v>
                </c:pt>
                <c:pt idx="9300">
                  <c:v>46500</c:v>
                </c:pt>
                <c:pt idx="9301">
                  <c:v>46505</c:v>
                </c:pt>
                <c:pt idx="9302">
                  <c:v>46510</c:v>
                </c:pt>
                <c:pt idx="9303">
                  <c:v>46515</c:v>
                </c:pt>
                <c:pt idx="9304">
                  <c:v>46520</c:v>
                </c:pt>
                <c:pt idx="9305">
                  <c:v>46525</c:v>
                </c:pt>
                <c:pt idx="9306">
                  <c:v>46530</c:v>
                </c:pt>
                <c:pt idx="9307">
                  <c:v>46535</c:v>
                </c:pt>
                <c:pt idx="9308">
                  <c:v>46540</c:v>
                </c:pt>
                <c:pt idx="9309">
                  <c:v>46545</c:v>
                </c:pt>
                <c:pt idx="9310">
                  <c:v>46550</c:v>
                </c:pt>
                <c:pt idx="9311">
                  <c:v>46555</c:v>
                </c:pt>
                <c:pt idx="9312">
                  <c:v>46560</c:v>
                </c:pt>
                <c:pt idx="9313">
                  <c:v>46565</c:v>
                </c:pt>
                <c:pt idx="9314">
                  <c:v>46570</c:v>
                </c:pt>
                <c:pt idx="9315">
                  <c:v>46575</c:v>
                </c:pt>
                <c:pt idx="9316">
                  <c:v>46580</c:v>
                </c:pt>
                <c:pt idx="9317">
                  <c:v>46585</c:v>
                </c:pt>
                <c:pt idx="9318">
                  <c:v>46590</c:v>
                </c:pt>
                <c:pt idx="9319">
                  <c:v>46595</c:v>
                </c:pt>
                <c:pt idx="9320">
                  <c:v>46600</c:v>
                </c:pt>
                <c:pt idx="9321">
                  <c:v>46605</c:v>
                </c:pt>
                <c:pt idx="9322">
                  <c:v>46610</c:v>
                </c:pt>
                <c:pt idx="9323">
                  <c:v>46615</c:v>
                </c:pt>
                <c:pt idx="9324">
                  <c:v>46620</c:v>
                </c:pt>
                <c:pt idx="9325">
                  <c:v>46625</c:v>
                </c:pt>
                <c:pt idx="9326">
                  <c:v>46630</c:v>
                </c:pt>
                <c:pt idx="9327">
                  <c:v>46635</c:v>
                </c:pt>
                <c:pt idx="9328">
                  <c:v>46640</c:v>
                </c:pt>
                <c:pt idx="9329">
                  <c:v>46645</c:v>
                </c:pt>
                <c:pt idx="9330">
                  <c:v>46650</c:v>
                </c:pt>
                <c:pt idx="9331">
                  <c:v>46655</c:v>
                </c:pt>
                <c:pt idx="9332">
                  <c:v>46660</c:v>
                </c:pt>
                <c:pt idx="9333">
                  <c:v>46665</c:v>
                </c:pt>
                <c:pt idx="9334">
                  <c:v>46670</c:v>
                </c:pt>
                <c:pt idx="9335">
                  <c:v>46675</c:v>
                </c:pt>
                <c:pt idx="9336">
                  <c:v>46680</c:v>
                </c:pt>
                <c:pt idx="9337">
                  <c:v>46685</c:v>
                </c:pt>
                <c:pt idx="9338">
                  <c:v>46690</c:v>
                </c:pt>
                <c:pt idx="9339">
                  <c:v>46695</c:v>
                </c:pt>
                <c:pt idx="9340">
                  <c:v>46700</c:v>
                </c:pt>
                <c:pt idx="9341">
                  <c:v>46705</c:v>
                </c:pt>
                <c:pt idx="9342">
                  <c:v>46710</c:v>
                </c:pt>
                <c:pt idx="9343">
                  <c:v>46715</c:v>
                </c:pt>
                <c:pt idx="9344">
                  <c:v>46720</c:v>
                </c:pt>
                <c:pt idx="9345">
                  <c:v>46725</c:v>
                </c:pt>
                <c:pt idx="9346">
                  <c:v>46730</c:v>
                </c:pt>
                <c:pt idx="9347">
                  <c:v>46735</c:v>
                </c:pt>
                <c:pt idx="9348">
                  <c:v>46740</c:v>
                </c:pt>
                <c:pt idx="9349">
                  <c:v>46745</c:v>
                </c:pt>
                <c:pt idx="9350">
                  <c:v>46750</c:v>
                </c:pt>
                <c:pt idx="9351">
                  <c:v>46755</c:v>
                </c:pt>
                <c:pt idx="9352">
                  <c:v>46760</c:v>
                </c:pt>
                <c:pt idx="9353">
                  <c:v>46765</c:v>
                </c:pt>
                <c:pt idx="9354">
                  <c:v>46770</c:v>
                </c:pt>
                <c:pt idx="9355">
                  <c:v>46775</c:v>
                </c:pt>
                <c:pt idx="9356">
                  <c:v>46780</c:v>
                </c:pt>
                <c:pt idx="9357">
                  <c:v>46785</c:v>
                </c:pt>
                <c:pt idx="9358">
                  <c:v>46790</c:v>
                </c:pt>
                <c:pt idx="9359">
                  <c:v>46795</c:v>
                </c:pt>
                <c:pt idx="9360">
                  <c:v>46800</c:v>
                </c:pt>
                <c:pt idx="9361">
                  <c:v>46805</c:v>
                </c:pt>
                <c:pt idx="9362">
                  <c:v>46810</c:v>
                </c:pt>
                <c:pt idx="9363">
                  <c:v>46815</c:v>
                </c:pt>
                <c:pt idx="9364">
                  <c:v>46820</c:v>
                </c:pt>
                <c:pt idx="9365">
                  <c:v>46825</c:v>
                </c:pt>
                <c:pt idx="9366">
                  <c:v>46830</c:v>
                </c:pt>
                <c:pt idx="9367">
                  <c:v>46835</c:v>
                </c:pt>
                <c:pt idx="9368">
                  <c:v>46840</c:v>
                </c:pt>
                <c:pt idx="9369">
                  <c:v>46845</c:v>
                </c:pt>
                <c:pt idx="9370">
                  <c:v>46850</c:v>
                </c:pt>
                <c:pt idx="9371">
                  <c:v>46855</c:v>
                </c:pt>
                <c:pt idx="9372">
                  <c:v>46860</c:v>
                </c:pt>
                <c:pt idx="9373">
                  <c:v>46865</c:v>
                </c:pt>
                <c:pt idx="9374">
                  <c:v>46870</c:v>
                </c:pt>
                <c:pt idx="9375">
                  <c:v>46875</c:v>
                </c:pt>
                <c:pt idx="9376">
                  <c:v>46880</c:v>
                </c:pt>
                <c:pt idx="9377">
                  <c:v>46885</c:v>
                </c:pt>
                <c:pt idx="9378">
                  <c:v>46890</c:v>
                </c:pt>
                <c:pt idx="9379">
                  <c:v>46895</c:v>
                </c:pt>
                <c:pt idx="9380">
                  <c:v>46900</c:v>
                </c:pt>
                <c:pt idx="9381">
                  <c:v>46905</c:v>
                </c:pt>
                <c:pt idx="9382">
                  <c:v>46910</c:v>
                </c:pt>
                <c:pt idx="9383">
                  <c:v>46915</c:v>
                </c:pt>
                <c:pt idx="9384">
                  <c:v>46920</c:v>
                </c:pt>
                <c:pt idx="9385">
                  <c:v>46925</c:v>
                </c:pt>
                <c:pt idx="9386">
                  <c:v>46930</c:v>
                </c:pt>
                <c:pt idx="9387">
                  <c:v>46935</c:v>
                </c:pt>
                <c:pt idx="9388">
                  <c:v>46940</c:v>
                </c:pt>
                <c:pt idx="9389">
                  <c:v>46945</c:v>
                </c:pt>
                <c:pt idx="9390">
                  <c:v>46950</c:v>
                </c:pt>
                <c:pt idx="9391">
                  <c:v>46955</c:v>
                </c:pt>
                <c:pt idx="9392">
                  <c:v>46960</c:v>
                </c:pt>
                <c:pt idx="9393">
                  <c:v>46965</c:v>
                </c:pt>
                <c:pt idx="9394">
                  <c:v>46970</c:v>
                </c:pt>
                <c:pt idx="9395">
                  <c:v>46975</c:v>
                </c:pt>
                <c:pt idx="9396">
                  <c:v>46980</c:v>
                </c:pt>
                <c:pt idx="9397">
                  <c:v>46985</c:v>
                </c:pt>
                <c:pt idx="9398">
                  <c:v>46990</c:v>
                </c:pt>
                <c:pt idx="9399">
                  <c:v>46995</c:v>
                </c:pt>
                <c:pt idx="9400">
                  <c:v>47000</c:v>
                </c:pt>
                <c:pt idx="9401">
                  <c:v>47005</c:v>
                </c:pt>
                <c:pt idx="9402">
                  <c:v>47010</c:v>
                </c:pt>
                <c:pt idx="9403">
                  <c:v>47015</c:v>
                </c:pt>
                <c:pt idx="9404">
                  <c:v>47020</c:v>
                </c:pt>
                <c:pt idx="9405">
                  <c:v>47025</c:v>
                </c:pt>
                <c:pt idx="9406">
                  <c:v>47030</c:v>
                </c:pt>
                <c:pt idx="9407">
                  <c:v>47035</c:v>
                </c:pt>
                <c:pt idx="9408">
                  <c:v>47040</c:v>
                </c:pt>
                <c:pt idx="9409">
                  <c:v>47045</c:v>
                </c:pt>
                <c:pt idx="9410">
                  <c:v>47050</c:v>
                </c:pt>
                <c:pt idx="9411">
                  <c:v>47055</c:v>
                </c:pt>
                <c:pt idx="9412">
                  <c:v>47060</c:v>
                </c:pt>
                <c:pt idx="9413">
                  <c:v>47065</c:v>
                </c:pt>
                <c:pt idx="9414">
                  <c:v>47070</c:v>
                </c:pt>
                <c:pt idx="9415">
                  <c:v>47075</c:v>
                </c:pt>
                <c:pt idx="9416">
                  <c:v>47080</c:v>
                </c:pt>
                <c:pt idx="9417">
                  <c:v>47085</c:v>
                </c:pt>
                <c:pt idx="9418">
                  <c:v>47090</c:v>
                </c:pt>
                <c:pt idx="9419">
                  <c:v>47095</c:v>
                </c:pt>
                <c:pt idx="9420">
                  <c:v>47100</c:v>
                </c:pt>
                <c:pt idx="9421">
                  <c:v>47105</c:v>
                </c:pt>
                <c:pt idx="9422">
                  <c:v>47110</c:v>
                </c:pt>
                <c:pt idx="9423">
                  <c:v>47115</c:v>
                </c:pt>
                <c:pt idx="9424">
                  <c:v>47120</c:v>
                </c:pt>
                <c:pt idx="9425">
                  <c:v>47125</c:v>
                </c:pt>
                <c:pt idx="9426">
                  <c:v>47130</c:v>
                </c:pt>
                <c:pt idx="9427">
                  <c:v>47135</c:v>
                </c:pt>
                <c:pt idx="9428">
                  <c:v>47140</c:v>
                </c:pt>
                <c:pt idx="9429">
                  <c:v>47145</c:v>
                </c:pt>
                <c:pt idx="9430">
                  <c:v>47150</c:v>
                </c:pt>
                <c:pt idx="9431">
                  <c:v>47155</c:v>
                </c:pt>
                <c:pt idx="9432">
                  <c:v>47160</c:v>
                </c:pt>
                <c:pt idx="9433">
                  <c:v>47165</c:v>
                </c:pt>
                <c:pt idx="9434">
                  <c:v>47170</c:v>
                </c:pt>
                <c:pt idx="9435">
                  <c:v>47175</c:v>
                </c:pt>
                <c:pt idx="9436">
                  <c:v>47180</c:v>
                </c:pt>
                <c:pt idx="9437">
                  <c:v>47185</c:v>
                </c:pt>
                <c:pt idx="9438">
                  <c:v>47190</c:v>
                </c:pt>
                <c:pt idx="9439">
                  <c:v>47195</c:v>
                </c:pt>
                <c:pt idx="9440">
                  <c:v>47200</c:v>
                </c:pt>
                <c:pt idx="9441">
                  <c:v>47205</c:v>
                </c:pt>
                <c:pt idx="9442">
                  <c:v>47210</c:v>
                </c:pt>
                <c:pt idx="9443">
                  <c:v>47215</c:v>
                </c:pt>
                <c:pt idx="9444">
                  <c:v>47220</c:v>
                </c:pt>
                <c:pt idx="9445">
                  <c:v>47225</c:v>
                </c:pt>
                <c:pt idx="9446">
                  <c:v>47230</c:v>
                </c:pt>
                <c:pt idx="9447">
                  <c:v>47235</c:v>
                </c:pt>
                <c:pt idx="9448">
                  <c:v>47240</c:v>
                </c:pt>
                <c:pt idx="9449">
                  <c:v>47245</c:v>
                </c:pt>
                <c:pt idx="9450">
                  <c:v>47250</c:v>
                </c:pt>
                <c:pt idx="9451">
                  <c:v>47255</c:v>
                </c:pt>
                <c:pt idx="9452">
                  <c:v>47260</c:v>
                </c:pt>
                <c:pt idx="9453">
                  <c:v>47265</c:v>
                </c:pt>
                <c:pt idx="9454">
                  <c:v>47270</c:v>
                </c:pt>
                <c:pt idx="9455">
                  <c:v>47275</c:v>
                </c:pt>
                <c:pt idx="9456">
                  <c:v>47280</c:v>
                </c:pt>
                <c:pt idx="9457">
                  <c:v>47285</c:v>
                </c:pt>
                <c:pt idx="9458">
                  <c:v>47290</c:v>
                </c:pt>
                <c:pt idx="9459">
                  <c:v>47295</c:v>
                </c:pt>
                <c:pt idx="9460">
                  <c:v>47300</c:v>
                </c:pt>
                <c:pt idx="9461">
                  <c:v>47305</c:v>
                </c:pt>
                <c:pt idx="9462">
                  <c:v>47310</c:v>
                </c:pt>
                <c:pt idx="9463">
                  <c:v>47315</c:v>
                </c:pt>
                <c:pt idx="9464">
                  <c:v>47320</c:v>
                </c:pt>
                <c:pt idx="9465">
                  <c:v>47325</c:v>
                </c:pt>
                <c:pt idx="9466">
                  <c:v>47330</c:v>
                </c:pt>
                <c:pt idx="9467">
                  <c:v>47335</c:v>
                </c:pt>
                <c:pt idx="9468">
                  <c:v>47340</c:v>
                </c:pt>
                <c:pt idx="9469">
                  <c:v>47345</c:v>
                </c:pt>
                <c:pt idx="9470">
                  <c:v>47350</c:v>
                </c:pt>
                <c:pt idx="9471">
                  <c:v>47355</c:v>
                </c:pt>
                <c:pt idx="9472">
                  <c:v>47360</c:v>
                </c:pt>
                <c:pt idx="9473">
                  <c:v>47365</c:v>
                </c:pt>
                <c:pt idx="9474">
                  <c:v>47370</c:v>
                </c:pt>
                <c:pt idx="9475">
                  <c:v>47375</c:v>
                </c:pt>
                <c:pt idx="9476">
                  <c:v>47380</c:v>
                </c:pt>
                <c:pt idx="9477">
                  <c:v>47385</c:v>
                </c:pt>
                <c:pt idx="9478">
                  <c:v>47390</c:v>
                </c:pt>
                <c:pt idx="9479">
                  <c:v>47395</c:v>
                </c:pt>
                <c:pt idx="9480">
                  <c:v>47400</c:v>
                </c:pt>
                <c:pt idx="9481">
                  <c:v>47405</c:v>
                </c:pt>
                <c:pt idx="9482">
                  <c:v>47410</c:v>
                </c:pt>
                <c:pt idx="9483">
                  <c:v>47415</c:v>
                </c:pt>
                <c:pt idx="9484">
                  <c:v>47420</c:v>
                </c:pt>
                <c:pt idx="9485">
                  <c:v>47425</c:v>
                </c:pt>
                <c:pt idx="9486">
                  <c:v>47430</c:v>
                </c:pt>
                <c:pt idx="9487">
                  <c:v>47435</c:v>
                </c:pt>
                <c:pt idx="9488">
                  <c:v>47440</c:v>
                </c:pt>
                <c:pt idx="9489">
                  <c:v>47445</c:v>
                </c:pt>
                <c:pt idx="9490">
                  <c:v>47450</c:v>
                </c:pt>
                <c:pt idx="9491">
                  <c:v>47455</c:v>
                </c:pt>
                <c:pt idx="9492">
                  <c:v>47460</c:v>
                </c:pt>
                <c:pt idx="9493">
                  <c:v>47465</c:v>
                </c:pt>
                <c:pt idx="9494">
                  <c:v>47470</c:v>
                </c:pt>
                <c:pt idx="9495">
                  <c:v>47475</c:v>
                </c:pt>
                <c:pt idx="9496">
                  <c:v>47480</c:v>
                </c:pt>
                <c:pt idx="9497">
                  <c:v>47485</c:v>
                </c:pt>
                <c:pt idx="9498">
                  <c:v>47490</c:v>
                </c:pt>
                <c:pt idx="9499">
                  <c:v>47495</c:v>
                </c:pt>
                <c:pt idx="9500">
                  <c:v>47500</c:v>
                </c:pt>
                <c:pt idx="9501">
                  <c:v>47505</c:v>
                </c:pt>
                <c:pt idx="9502">
                  <c:v>47510</c:v>
                </c:pt>
                <c:pt idx="9503">
                  <c:v>47515</c:v>
                </c:pt>
                <c:pt idx="9504">
                  <c:v>47520</c:v>
                </c:pt>
                <c:pt idx="9505">
                  <c:v>47525</c:v>
                </c:pt>
                <c:pt idx="9506">
                  <c:v>47530</c:v>
                </c:pt>
                <c:pt idx="9507">
                  <c:v>47535</c:v>
                </c:pt>
                <c:pt idx="9508">
                  <c:v>47540</c:v>
                </c:pt>
                <c:pt idx="9509">
                  <c:v>47545</c:v>
                </c:pt>
                <c:pt idx="9510">
                  <c:v>47550</c:v>
                </c:pt>
                <c:pt idx="9511">
                  <c:v>47555</c:v>
                </c:pt>
                <c:pt idx="9512">
                  <c:v>47560</c:v>
                </c:pt>
                <c:pt idx="9513">
                  <c:v>47565</c:v>
                </c:pt>
                <c:pt idx="9514">
                  <c:v>47570</c:v>
                </c:pt>
                <c:pt idx="9515">
                  <c:v>47575</c:v>
                </c:pt>
                <c:pt idx="9516">
                  <c:v>47580</c:v>
                </c:pt>
                <c:pt idx="9517">
                  <c:v>47585</c:v>
                </c:pt>
                <c:pt idx="9518">
                  <c:v>47590</c:v>
                </c:pt>
                <c:pt idx="9519">
                  <c:v>47595</c:v>
                </c:pt>
                <c:pt idx="9520">
                  <c:v>47600</c:v>
                </c:pt>
                <c:pt idx="9521">
                  <c:v>47605</c:v>
                </c:pt>
                <c:pt idx="9522">
                  <c:v>47610</c:v>
                </c:pt>
                <c:pt idx="9523">
                  <c:v>47615</c:v>
                </c:pt>
                <c:pt idx="9524">
                  <c:v>47620</c:v>
                </c:pt>
                <c:pt idx="9525">
                  <c:v>47625</c:v>
                </c:pt>
                <c:pt idx="9526">
                  <c:v>47630</c:v>
                </c:pt>
                <c:pt idx="9527">
                  <c:v>47635</c:v>
                </c:pt>
                <c:pt idx="9528">
                  <c:v>47640</c:v>
                </c:pt>
                <c:pt idx="9529">
                  <c:v>47645</c:v>
                </c:pt>
                <c:pt idx="9530">
                  <c:v>47650</c:v>
                </c:pt>
                <c:pt idx="9531">
                  <c:v>47655</c:v>
                </c:pt>
                <c:pt idx="9532">
                  <c:v>47660</c:v>
                </c:pt>
                <c:pt idx="9533">
                  <c:v>47665</c:v>
                </c:pt>
                <c:pt idx="9534">
                  <c:v>47670</c:v>
                </c:pt>
                <c:pt idx="9535">
                  <c:v>47675</c:v>
                </c:pt>
                <c:pt idx="9536">
                  <c:v>47680</c:v>
                </c:pt>
                <c:pt idx="9537">
                  <c:v>47685</c:v>
                </c:pt>
                <c:pt idx="9538">
                  <c:v>47690</c:v>
                </c:pt>
                <c:pt idx="9539">
                  <c:v>47695</c:v>
                </c:pt>
                <c:pt idx="9540">
                  <c:v>47700</c:v>
                </c:pt>
                <c:pt idx="9541">
                  <c:v>47705</c:v>
                </c:pt>
                <c:pt idx="9542">
                  <c:v>47710</c:v>
                </c:pt>
                <c:pt idx="9543">
                  <c:v>47715</c:v>
                </c:pt>
                <c:pt idx="9544">
                  <c:v>47720</c:v>
                </c:pt>
                <c:pt idx="9545">
                  <c:v>47725</c:v>
                </c:pt>
                <c:pt idx="9546">
                  <c:v>47730</c:v>
                </c:pt>
                <c:pt idx="9547">
                  <c:v>47735</c:v>
                </c:pt>
                <c:pt idx="9548">
                  <c:v>47740</c:v>
                </c:pt>
                <c:pt idx="9549">
                  <c:v>47745</c:v>
                </c:pt>
                <c:pt idx="9550">
                  <c:v>47750</c:v>
                </c:pt>
                <c:pt idx="9551">
                  <c:v>47755</c:v>
                </c:pt>
                <c:pt idx="9552">
                  <c:v>47760</c:v>
                </c:pt>
                <c:pt idx="9553">
                  <c:v>47765</c:v>
                </c:pt>
                <c:pt idx="9554">
                  <c:v>47770</c:v>
                </c:pt>
                <c:pt idx="9555">
                  <c:v>47775</c:v>
                </c:pt>
                <c:pt idx="9556">
                  <c:v>47780</c:v>
                </c:pt>
                <c:pt idx="9557">
                  <c:v>47785</c:v>
                </c:pt>
                <c:pt idx="9558">
                  <c:v>47790</c:v>
                </c:pt>
                <c:pt idx="9559">
                  <c:v>47795</c:v>
                </c:pt>
                <c:pt idx="9560">
                  <c:v>47800</c:v>
                </c:pt>
                <c:pt idx="9561">
                  <c:v>47805</c:v>
                </c:pt>
                <c:pt idx="9562">
                  <c:v>47810</c:v>
                </c:pt>
                <c:pt idx="9563">
                  <c:v>47815</c:v>
                </c:pt>
                <c:pt idx="9564">
                  <c:v>47820</c:v>
                </c:pt>
                <c:pt idx="9565">
                  <c:v>47825</c:v>
                </c:pt>
                <c:pt idx="9566">
                  <c:v>47830</c:v>
                </c:pt>
                <c:pt idx="9567">
                  <c:v>47835</c:v>
                </c:pt>
                <c:pt idx="9568">
                  <c:v>47840</c:v>
                </c:pt>
                <c:pt idx="9569">
                  <c:v>47845</c:v>
                </c:pt>
                <c:pt idx="9570">
                  <c:v>47850</c:v>
                </c:pt>
                <c:pt idx="9571">
                  <c:v>47855</c:v>
                </c:pt>
                <c:pt idx="9572">
                  <c:v>47860</c:v>
                </c:pt>
                <c:pt idx="9573">
                  <c:v>47865</c:v>
                </c:pt>
                <c:pt idx="9574">
                  <c:v>47870</c:v>
                </c:pt>
                <c:pt idx="9575">
                  <c:v>47875</c:v>
                </c:pt>
                <c:pt idx="9576">
                  <c:v>47880</c:v>
                </c:pt>
                <c:pt idx="9577">
                  <c:v>47885</c:v>
                </c:pt>
                <c:pt idx="9578">
                  <c:v>47890</c:v>
                </c:pt>
                <c:pt idx="9579">
                  <c:v>47895</c:v>
                </c:pt>
                <c:pt idx="9580">
                  <c:v>47900</c:v>
                </c:pt>
                <c:pt idx="9581">
                  <c:v>47905</c:v>
                </c:pt>
                <c:pt idx="9582">
                  <c:v>47910</c:v>
                </c:pt>
                <c:pt idx="9583">
                  <c:v>47915</c:v>
                </c:pt>
                <c:pt idx="9584">
                  <c:v>47920</c:v>
                </c:pt>
                <c:pt idx="9585">
                  <c:v>47925</c:v>
                </c:pt>
                <c:pt idx="9586">
                  <c:v>47930</c:v>
                </c:pt>
                <c:pt idx="9587">
                  <c:v>47935</c:v>
                </c:pt>
                <c:pt idx="9588">
                  <c:v>47940</c:v>
                </c:pt>
                <c:pt idx="9589">
                  <c:v>47945</c:v>
                </c:pt>
                <c:pt idx="9590">
                  <c:v>47950</c:v>
                </c:pt>
                <c:pt idx="9591">
                  <c:v>47955</c:v>
                </c:pt>
                <c:pt idx="9592">
                  <c:v>47960</c:v>
                </c:pt>
                <c:pt idx="9593">
                  <c:v>47965</c:v>
                </c:pt>
                <c:pt idx="9594">
                  <c:v>47970</c:v>
                </c:pt>
                <c:pt idx="9595">
                  <c:v>47975</c:v>
                </c:pt>
                <c:pt idx="9596">
                  <c:v>47980</c:v>
                </c:pt>
                <c:pt idx="9597">
                  <c:v>47985</c:v>
                </c:pt>
                <c:pt idx="9598">
                  <c:v>47990</c:v>
                </c:pt>
                <c:pt idx="9599">
                  <c:v>47995</c:v>
                </c:pt>
                <c:pt idx="9600">
                  <c:v>48000</c:v>
                </c:pt>
                <c:pt idx="9601">
                  <c:v>48005</c:v>
                </c:pt>
                <c:pt idx="9602">
                  <c:v>48010</c:v>
                </c:pt>
                <c:pt idx="9603">
                  <c:v>48015</c:v>
                </c:pt>
                <c:pt idx="9604">
                  <c:v>48020</c:v>
                </c:pt>
                <c:pt idx="9605">
                  <c:v>48025</c:v>
                </c:pt>
                <c:pt idx="9606">
                  <c:v>48030</c:v>
                </c:pt>
                <c:pt idx="9607">
                  <c:v>48035</c:v>
                </c:pt>
                <c:pt idx="9608">
                  <c:v>48040</c:v>
                </c:pt>
                <c:pt idx="9609">
                  <c:v>48045</c:v>
                </c:pt>
                <c:pt idx="9610">
                  <c:v>48050</c:v>
                </c:pt>
                <c:pt idx="9611">
                  <c:v>48055</c:v>
                </c:pt>
                <c:pt idx="9612">
                  <c:v>48060</c:v>
                </c:pt>
                <c:pt idx="9613">
                  <c:v>48065</c:v>
                </c:pt>
                <c:pt idx="9614">
                  <c:v>48070</c:v>
                </c:pt>
                <c:pt idx="9615">
                  <c:v>48075</c:v>
                </c:pt>
                <c:pt idx="9616">
                  <c:v>48080</c:v>
                </c:pt>
                <c:pt idx="9617">
                  <c:v>48085</c:v>
                </c:pt>
                <c:pt idx="9618">
                  <c:v>48090</c:v>
                </c:pt>
                <c:pt idx="9619">
                  <c:v>48095</c:v>
                </c:pt>
                <c:pt idx="9620">
                  <c:v>48100</c:v>
                </c:pt>
                <c:pt idx="9621">
                  <c:v>48105</c:v>
                </c:pt>
                <c:pt idx="9622">
                  <c:v>48110</c:v>
                </c:pt>
                <c:pt idx="9623">
                  <c:v>48115</c:v>
                </c:pt>
                <c:pt idx="9624">
                  <c:v>48120</c:v>
                </c:pt>
                <c:pt idx="9625">
                  <c:v>48125</c:v>
                </c:pt>
                <c:pt idx="9626">
                  <c:v>48130</c:v>
                </c:pt>
                <c:pt idx="9627">
                  <c:v>48135</c:v>
                </c:pt>
                <c:pt idx="9628">
                  <c:v>48140</c:v>
                </c:pt>
                <c:pt idx="9629">
                  <c:v>48145</c:v>
                </c:pt>
                <c:pt idx="9630">
                  <c:v>48150</c:v>
                </c:pt>
                <c:pt idx="9631">
                  <c:v>48155</c:v>
                </c:pt>
                <c:pt idx="9632">
                  <c:v>48160</c:v>
                </c:pt>
                <c:pt idx="9633">
                  <c:v>48165</c:v>
                </c:pt>
                <c:pt idx="9634">
                  <c:v>48170</c:v>
                </c:pt>
                <c:pt idx="9635">
                  <c:v>48175</c:v>
                </c:pt>
                <c:pt idx="9636">
                  <c:v>48180</c:v>
                </c:pt>
                <c:pt idx="9637">
                  <c:v>48185</c:v>
                </c:pt>
                <c:pt idx="9638">
                  <c:v>48190</c:v>
                </c:pt>
                <c:pt idx="9639">
                  <c:v>48195</c:v>
                </c:pt>
                <c:pt idx="9640">
                  <c:v>48200</c:v>
                </c:pt>
                <c:pt idx="9641">
                  <c:v>48205</c:v>
                </c:pt>
                <c:pt idx="9642">
                  <c:v>48210</c:v>
                </c:pt>
                <c:pt idx="9643">
                  <c:v>48215</c:v>
                </c:pt>
                <c:pt idx="9644">
                  <c:v>48220</c:v>
                </c:pt>
                <c:pt idx="9645">
                  <c:v>48225</c:v>
                </c:pt>
                <c:pt idx="9646">
                  <c:v>48230</c:v>
                </c:pt>
                <c:pt idx="9647">
                  <c:v>48235</c:v>
                </c:pt>
                <c:pt idx="9648">
                  <c:v>48240</c:v>
                </c:pt>
                <c:pt idx="9649">
                  <c:v>48245</c:v>
                </c:pt>
                <c:pt idx="9650">
                  <c:v>48250</c:v>
                </c:pt>
                <c:pt idx="9651">
                  <c:v>48255</c:v>
                </c:pt>
                <c:pt idx="9652">
                  <c:v>48260</c:v>
                </c:pt>
                <c:pt idx="9653">
                  <c:v>48265</c:v>
                </c:pt>
                <c:pt idx="9654">
                  <c:v>48270</c:v>
                </c:pt>
                <c:pt idx="9655">
                  <c:v>48275</c:v>
                </c:pt>
                <c:pt idx="9656">
                  <c:v>48280</c:v>
                </c:pt>
                <c:pt idx="9657">
                  <c:v>48285</c:v>
                </c:pt>
                <c:pt idx="9658">
                  <c:v>48290</c:v>
                </c:pt>
                <c:pt idx="9659">
                  <c:v>48295</c:v>
                </c:pt>
                <c:pt idx="9660">
                  <c:v>48300</c:v>
                </c:pt>
                <c:pt idx="9661">
                  <c:v>48305</c:v>
                </c:pt>
                <c:pt idx="9662">
                  <c:v>48310</c:v>
                </c:pt>
                <c:pt idx="9663">
                  <c:v>48315</c:v>
                </c:pt>
                <c:pt idx="9664">
                  <c:v>48320</c:v>
                </c:pt>
                <c:pt idx="9665">
                  <c:v>48325</c:v>
                </c:pt>
                <c:pt idx="9666">
                  <c:v>48330</c:v>
                </c:pt>
                <c:pt idx="9667">
                  <c:v>48335</c:v>
                </c:pt>
                <c:pt idx="9668">
                  <c:v>48340</c:v>
                </c:pt>
                <c:pt idx="9669">
                  <c:v>48345</c:v>
                </c:pt>
                <c:pt idx="9670">
                  <c:v>48350</c:v>
                </c:pt>
                <c:pt idx="9671">
                  <c:v>48355</c:v>
                </c:pt>
                <c:pt idx="9672">
                  <c:v>48360</c:v>
                </c:pt>
                <c:pt idx="9673">
                  <c:v>48365</c:v>
                </c:pt>
                <c:pt idx="9674">
                  <c:v>48370</c:v>
                </c:pt>
                <c:pt idx="9675">
                  <c:v>48375</c:v>
                </c:pt>
                <c:pt idx="9676">
                  <c:v>48380</c:v>
                </c:pt>
                <c:pt idx="9677">
                  <c:v>48385</c:v>
                </c:pt>
                <c:pt idx="9678">
                  <c:v>48390</c:v>
                </c:pt>
                <c:pt idx="9679">
                  <c:v>48395</c:v>
                </c:pt>
                <c:pt idx="9680">
                  <c:v>48400</c:v>
                </c:pt>
                <c:pt idx="9681">
                  <c:v>48405</c:v>
                </c:pt>
                <c:pt idx="9682">
                  <c:v>48410</c:v>
                </c:pt>
                <c:pt idx="9683">
                  <c:v>48415</c:v>
                </c:pt>
                <c:pt idx="9684">
                  <c:v>48420</c:v>
                </c:pt>
                <c:pt idx="9685">
                  <c:v>48425</c:v>
                </c:pt>
                <c:pt idx="9686">
                  <c:v>48430</c:v>
                </c:pt>
                <c:pt idx="9687">
                  <c:v>48435</c:v>
                </c:pt>
                <c:pt idx="9688">
                  <c:v>48440</c:v>
                </c:pt>
                <c:pt idx="9689">
                  <c:v>48445</c:v>
                </c:pt>
                <c:pt idx="9690">
                  <c:v>48450</c:v>
                </c:pt>
                <c:pt idx="9691">
                  <c:v>48455</c:v>
                </c:pt>
                <c:pt idx="9692">
                  <c:v>48460</c:v>
                </c:pt>
                <c:pt idx="9693">
                  <c:v>48465</c:v>
                </c:pt>
                <c:pt idx="9694">
                  <c:v>48470</c:v>
                </c:pt>
                <c:pt idx="9695">
                  <c:v>48475</c:v>
                </c:pt>
                <c:pt idx="9696">
                  <c:v>48480</c:v>
                </c:pt>
                <c:pt idx="9697">
                  <c:v>48485</c:v>
                </c:pt>
                <c:pt idx="9698">
                  <c:v>48490</c:v>
                </c:pt>
                <c:pt idx="9699">
                  <c:v>48495</c:v>
                </c:pt>
                <c:pt idx="9700">
                  <c:v>48500</c:v>
                </c:pt>
                <c:pt idx="9701">
                  <c:v>48505</c:v>
                </c:pt>
                <c:pt idx="9702">
                  <c:v>48510</c:v>
                </c:pt>
                <c:pt idx="9703">
                  <c:v>48515</c:v>
                </c:pt>
                <c:pt idx="9704">
                  <c:v>48520</c:v>
                </c:pt>
                <c:pt idx="9705">
                  <c:v>48525</c:v>
                </c:pt>
                <c:pt idx="9706">
                  <c:v>48530</c:v>
                </c:pt>
                <c:pt idx="9707">
                  <c:v>48535</c:v>
                </c:pt>
                <c:pt idx="9708">
                  <c:v>48540</c:v>
                </c:pt>
                <c:pt idx="9709">
                  <c:v>48545</c:v>
                </c:pt>
                <c:pt idx="9710">
                  <c:v>48550</c:v>
                </c:pt>
                <c:pt idx="9711">
                  <c:v>48555</c:v>
                </c:pt>
                <c:pt idx="9712">
                  <c:v>48560</c:v>
                </c:pt>
                <c:pt idx="9713">
                  <c:v>48565</c:v>
                </c:pt>
                <c:pt idx="9714">
                  <c:v>48570</c:v>
                </c:pt>
                <c:pt idx="9715">
                  <c:v>48575</c:v>
                </c:pt>
                <c:pt idx="9716">
                  <c:v>48580</c:v>
                </c:pt>
                <c:pt idx="9717">
                  <c:v>48585</c:v>
                </c:pt>
                <c:pt idx="9718">
                  <c:v>48590</c:v>
                </c:pt>
                <c:pt idx="9719">
                  <c:v>48595</c:v>
                </c:pt>
                <c:pt idx="9720">
                  <c:v>48600</c:v>
                </c:pt>
                <c:pt idx="9721">
                  <c:v>48605</c:v>
                </c:pt>
                <c:pt idx="9722">
                  <c:v>48610</c:v>
                </c:pt>
                <c:pt idx="9723">
                  <c:v>48615</c:v>
                </c:pt>
                <c:pt idx="9724">
                  <c:v>48620</c:v>
                </c:pt>
                <c:pt idx="9725">
                  <c:v>48625</c:v>
                </c:pt>
                <c:pt idx="9726">
                  <c:v>48630</c:v>
                </c:pt>
                <c:pt idx="9727">
                  <c:v>48635</c:v>
                </c:pt>
                <c:pt idx="9728">
                  <c:v>48640</c:v>
                </c:pt>
                <c:pt idx="9729">
                  <c:v>48645</c:v>
                </c:pt>
                <c:pt idx="9730">
                  <c:v>48650</c:v>
                </c:pt>
                <c:pt idx="9731">
                  <c:v>48655</c:v>
                </c:pt>
                <c:pt idx="9732">
                  <c:v>48660</c:v>
                </c:pt>
                <c:pt idx="9733">
                  <c:v>48665</c:v>
                </c:pt>
                <c:pt idx="9734">
                  <c:v>48670</c:v>
                </c:pt>
                <c:pt idx="9735">
                  <c:v>48675</c:v>
                </c:pt>
                <c:pt idx="9736">
                  <c:v>48680</c:v>
                </c:pt>
                <c:pt idx="9737">
                  <c:v>48685</c:v>
                </c:pt>
                <c:pt idx="9738">
                  <c:v>48690</c:v>
                </c:pt>
                <c:pt idx="9739">
                  <c:v>48695</c:v>
                </c:pt>
                <c:pt idx="9740">
                  <c:v>48700</c:v>
                </c:pt>
                <c:pt idx="9741">
                  <c:v>48705</c:v>
                </c:pt>
                <c:pt idx="9742">
                  <c:v>48710</c:v>
                </c:pt>
                <c:pt idx="9743">
                  <c:v>48715</c:v>
                </c:pt>
                <c:pt idx="9744">
                  <c:v>48720</c:v>
                </c:pt>
                <c:pt idx="9745">
                  <c:v>48725</c:v>
                </c:pt>
                <c:pt idx="9746">
                  <c:v>48730</c:v>
                </c:pt>
                <c:pt idx="9747">
                  <c:v>48735</c:v>
                </c:pt>
                <c:pt idx="9748">
                  <c:v>48740</c:v>
                </c:pt>
                <c:pt idx="9749">
                  <c:v>48745</c:v>
                </c:pt>
                <c:pt idx="9750">
                  <c:v>48750</c:v>
                </c:pt>
                <c:pt idx="9751">
                  <c:v>48755</c:v>
                </c:pt>
                <c:pt idx="9752">
                  <c:v>48760</c:v>
                </c:pt>
                <c:pt idx="9753">
                  <c:v>48765</c:v>
                </c:pt>
                <c:pt idx="9754">
                  <c:v>48770</c:v>
                </c:pt>
                <c:pt idx="9755">
                  <c:v>48775</c:v>
                </c:pt>
                <c:pt idx="9756">
                  <c:v>48780</c:v>
                </c:pt>
                <c:pt idx="9757">
                  <c:v>48785</c:v>
                </c:pt>
                <c:pt idx="9758">
                  <c:v>48790</c:v>
                </c:pt>
                <c:pt idx="9759">
                  <c:v>48795</c:v>
                </c:pt>
                <c:pt idx="9760">
                  <c:v>48800</c:v>
                </c:pt>
                <c:pt idx="9761">
                  <c:v>48805</c:v>
                </c:pt>
                <c:pt idx="9762">
                  <c:v>48810</c:v>
                </c:pt>
                <c:pt idx="9763">
                  <c:v>48815</c:v>
                </c:pt>
                <c:pt idx="9764">
                  <c:v>48820</c:v>
                </c:pt>
                <c:pt idx="9765">
                  <c:v>48825</c:v>
                </c:pt>
                <c:pt idx="9766">
                  <c:v>48830</c:v>
                </c:pt>
                <c:pt idx="9767">
                  <c:v>48835</c:v>
                </c:pt>
                <c:pt idx="9768">
                  <c:v>48840</c:v>
                </c:pt>
                <c:pt idx="9769">
                  <c:v>48845</c:v>
                </c:pt>
                <c:pt idx="9770">
                  <c:v>48850</c:v>
                </c:pt>
                <c:pt idx="9771">
                  <c:v>48855</c:v>
                </c:pt>
                <c:pt idx="9772">
                  <c:v>48860</c:v>
                </c:pt>
                <c:pt idx="9773">
                  <c:v>48865</c:v>
                </c:pt>
                <c:pt idx="9774">
                  <c:v>48870</c:v>
                </c:pt>
                <c:pt idx="9775">
                  <c:v>48875</c:v>
                </c:pt>
                <c:pt idx="9776">
                  <c:v>48880</c:v>
                </c:pt>
                <c:pt idx="9777">
                  <c:v>48885</c:v>
                </c:pt>
                <c:pt idx="9778">
                  <c:v>48890</c:v>
                </c:pt>
                <c:pt idx="9779">
                  <c:v>48895</c:v>
                </c:pt>
                <c:pt idx="9780">
                  <c:v>48900</c:v>
                </c:pt>
                <c:pt idx="9781">
                  <c:v>48905</c:v>
                </c:pt>
                <c:pt idx="9782">
                  <c:v>48910</c:v>
                </c:pt>
                <c:pt idx="9783">
                  <c:v>48915</c:v>
                </c:pt>
                <c:pt idx="9784">
                  <c:v>48920</c:v>
                </c:pt>
                <c:pt idx="9785">
                  <c:v>48925</c:v>
                </c:pt>
                <c:pt idx="9786">
                  <c:v>48930</c:v>
                </c:pt>
                <c:pt idx="9787">
                  <c:v>48935</c:v>
                </c:pt>
                <c:pt idx="9788">
                  <c:v>48940</c:v>
                </c:pt>
                <c:pt idx="9789">
                  <c:v>48945</c:v>
                </c:pt>
                <c:pt idx="9790">
                  <c:v>48950</c:v>
                </c:pt>
                <c:pt idx="9791">
                  <c:v>48955</c:v>
                </c:pt>
                <c:pt idx="9792">
                  <c:v>48960</c:v>
                </c:pt>
                <c:pt idx="9793">
                  <c:v>48965</c:v>
                </c:pt>
                <c:pt idx="9794">
                  <c:v>48970</c:v>
                </c:pt>
                <c:pt idx="9795">
                  <c:v>48975</c:v>
                </c:pt>
                <c:pt idx="9796">
                  <c:v>48980</c:v>
                </c:pt>
                <c:pt idx="9797">
                  <c:v>48985</c:v>
                </c:pt>
                <c:pt idx="9798">
                  <c:v>48990</c:v>
                </c:pt>
                <c:pt idx="9799">
                  <c:v>48995</c:v>
                </c:pt>
                <c:pt idx="9800">
                  <c:v>49000</c:v>
                </c:pt>
                <c:pt idx="9801">
                  <c:v>49005</c:v>
                </c:pt>
                <c:pt idx="9802">
                  <c:v>49010</c:v>
                </c:pt>
                <c:pt idx="9803">
                  <c:v>49015</c:v>
                </c:pt>
                <c:pt idx="9804">
                  <c:v>49020</c:v>
                </c:pt>
                <c:pt idx="9805">
                  <c:v>49025</c:v>
                </c:pt>
                <c:pt idx="9806">
                  <c:v>49030</c:v>
                </c:pt>
                <c:pt idx="9807">
                  <c:v>49035</c:v>
                </c:pt>
                <c:pt idx="9808">
                  <c:v>49040</c:v>
                </c:pt>
                <c:pt idx="9809">
                  <c:v>49045</c:v>
                </c:pt>
                <c:pt idx="9810">
                  <c:v>49050</c:v>
                </c:pt>
                <c:pt idx="9811">
                  <c:v>49055</c:v>
                </c:pt>
                <c:pt idx="9812">
                  <c:v>49060</c:v>
                </c:pt>
                <c:pt idx="9813">
                  <c:v>49065</c:v>
                </c:pt>
                <c:pt idx="9814">
                  <c:v>49070</c:v>
                </c:pt>
                <c:pt idx="9815">
                  <c:v>49075</c:v>
                </c:pt>
                <c:pt idx="9816">
                  <c:v>49080</c:v>
                </c:pt>
                <c:pt idx="9817">
                  <c:v>49085</c:v>
                </c:pt>
                <c:pt idx="9818">
                  <c:v>49090</c:v>
                </c:pt>
                <c:pt idx="9819">
                  <c:v>49095</c:v>
                </c:pt>
                <c:pt idx="9820">
                  <c:v>49100</c:v>
                </c:pt>
                <c:pt idx="9821">
                  <c:v>49105</c:v>
                </c:pt>
                <c:pt idx="9822">
                  <c:v>49110</c:v>
                </c:pt>
                <c:pt idx="9823">
                  <c:v>49115</c:v>
                </c:pt>
                <c:pt idx="9824">
                  <c:v>49120</c:v>
                </c:pt>
                <c:pt idx="9825">
                  <c:v>49125</c:v>
                </c:pt>
                <c:pt idx="9826">
                  <c:v>49130</c:v>
                </c:pt>
                <c:pt idx="9827">
                  <c:v>49135</c:v>
                </c:pt>
                <c:pt idx="9828">
                  <c:v>49140</c:v>
                </c:pt>
                <c:pt idx="9829">
                  <c:v>49145</c:v>
                </c:pt>
                <c:pt idx="9830">
                  <c:v>49150</c:v>
                </c:pt>
                <c:pt idx="9831">
                  <c:v>49155</c:v>
                </c:pt>
                <c:pt idx="9832">
                  <c:v>49160</c:v>
                </c:pt>
                <c:pt idx="9833">
                  <c:v>49165</c:v>
                </c:pt>
                <c:pt idx="9834">
                  <c:v>49170</c:v>
                </c:pt>
                <c:pt idx="9835">
                  <c:v>49175</c:v>
                </c:pt>
                <c:pt idx="9836">
                  <c:v>49180</c:v>
                </c:pt>
                <c:pt idx="9837">
                  <c:v>49185</c:v>
                </c:pt>
                <c:pt idx="9838">
                  <c:v>49190</c:v>
                </c:pt>
                <c:pt idx="9839">
                  <c:v>49195</c:v>
                </c:pt>
                <c:pt idx="9840">
                  <c:v>49200</c:v>
                </c:pt>
                <c:pt idx="9841">
                  <c:v>49205</c:v>
                </c:pt>
                <c:pt idx="9842">
                  <c:v>49210</c:v>
                </c:pt>
                <c:pt idx="9843">
                  <c:v>49215</c:v>
                </c:pt>
                <c:pt idx="9844">
                  <c:v>49220</c:v>
                </c:pt>
                <c:pt idx="9845">
                  <c:v>49225</c:v>
                </c:pt>
                <c:pt idx="9846">
                  <c:v>49230</c:v>
                </c:pt>
                <c:pt idx="9847">
                  <c:v>49235</c:v>
                </c:pt>
                <c:pt idx="9848">
                  <c:v>49240</c:v>
                </c:pt>
                <c:pt idx="9849">
                  <c:v>49245</c:v>
                </c:pt>
                <c:pt idx="9850">
                  <c:v>49250</c:v>
                </c:pt>
                <c:pt idx="9851">
                  <c:v>49255</c:v>
                </c:pt>
                <c:pt idx="9852">
                  <c:v>49260</c:v>
                </c:pt>
                <c:pt idx="9853">
                  <c:v>49265</c:v>
                </c:pt>
                <c:pt idx="9854">
                  <c:v>49270</c:v>
                </c:pt>
                <c:pt idx="9855">
                  <c:v>49275</c:v>
                </c:pt>
                <c:pt idx="9856">
                  <c:v>49280</c:v>
                </c:pt>
                <c:pt idx="9857">
                  <c:v>49285</c:v>
                </c:pt>
                <c:pt idx="9858">
                  <c:v>49290</c:v>
                </c:pt>
                <c:pt idx="9859">
                  <c:v>49295</c:v>
                </c:pt>
                <c:pt idx="9860">
                  <c:v>49300</c:v>
                </c:pt>
                <c:pt idx="9861">
                  <c:v>49305</c:v>
                </c:pt>
                <c:pt idx="9862">
                  <c:v>49310</c:v>
                </c:pt>
                <c:pt idx="9863">
                  <c:v>49315</c:v>
                </c:pt>
                <c:pt idx="9864">
                  <c:v>49320</c:v>
                </c:pt>
                <c:pt idx="9865">
                  <c:v>49325</c:v>
                </c:pt>
                <c:pt idx="9866">
                  <c:v>49330</c:v>
                </c:pt>
                <c:pt idx="9867">
                  <c:v>49335</c:v>
                </c:pt>
                <c:pt idx="9868">
                  <c:v>49340</c:v>
                </c:pt>
                <c:pt idx="9869">
                  <c:v>49345</c:v>
                </c:pt>
                <c:pt idx="9870">
                  <c:v>49350</c:v>
                </c:pt>
                <c:pt idx="9871">
                  <c:v>49355</c:v>
                </c:pt>
                <c:pt idx="9872">
                  <c:v>49360</c:v>
                </c:pt>
                <c:pt idx="9873">
                  <c:v>49365</c:v>
                </c:pt>
                <c:pt idx="9874">
                  <c:v>49370</c:v>
                </c:pt>
                <c:pt idx="9875">
                  <c:v>49375</c:v>
                </c:pt>
                <c:pt idx="9876">
                  <c:v>49380</c:v>
                </c:pt>
                <c:pt idx="9877">
                  <c:v>49385</c:v>
                </c:pt>
                <c:pt idx="9878">
                  <c:v>49390</c:v>
                </c:pt>
                <c:pt idx="9879">
                  <c:v>49395</c:v>
                </c:pt>
                <c:pt idx="9880">
                  <c:v>49400</c:v>
                </c:pt>
                <c:pt idx="9881">
                  <c:v>49405</c:v>
                </c:pt>
                <c:pt idx="9882">
                  <c:v>49410</c:v>
                </c:pt>
                <c:pt idx="9883">
                  <c:v>49415</c:v>
                </c:pt>
                <c:pt idx="9884">
                  <c:v>49420</c:v>
                </c:pt>
                <c:pt idx="9885">
                  <c:v>49425</c:v>
                </c:pt>
                <c:pt idx="9886">
                  <c:v>49430</c:v>
                </c:pt>
                <c:pt idx="9887">
                  <c:v>49435</c:v>
                </c:pt>
                <c:pt idx="9888">
                  <c:v>49440</c:v>
                </c:pt>
                <c:pt idx="9889">
                  <c:v>49445</c:v>
                </c:pt>
                <c:pt idx="9890">
                  <c:v>49450</c:v>
                </c:pt>
                <c:pt idx="9891">
                  <c:v>49455</c:v>
                </c:pt>
                <c:pt idx="9892">
                  <c:v>49460</c:v>
                </c:pt>
                <c:pt idx="9893">
                  <c:v>49465</c:v>
                </c:pt>
                <c:pt idx="9894">
                  <c:v>49470</c:v>
                </c:pt>
                <c:pt idx="9895">
                  <c:v>49475</c:v>
                </c:pt>
                <c:pt idx="9896">
                  <c:v>49480</c:v>
                </c:pt>
                <c:pt idx="9897">
                  <c:v>49485</c:v>
                </c:pt>
                <c:pt idx="9898">
                  <c:v>49490</c:v>
                </c:pt>
                <c:pt idx="9899">
                  <c:v>49495</c:v>
                </c:pt>
                <c:pt idx="9900">
                  <c:v>49500</c:v>
                </c:pt>
                <c:pt idx="9901">
                  <c:v>49505</c:v>
                </c:pt>
                <c:pt idx="9902">
                  <c:v>49510</c:v>
                </c:pt>
                <c:pt idx="9903">
                  <c:v>49515</c:v>
                </c:pt>
                <c:pt idx="9904">
                  <c:v>49520</c:v>
                </c:pt>
                <c:pt idx="9905">
                  <c:v>49525</c:v>
                </c:pt>
                <c:pt idx="9906">
                  <c:v>49530</c:v>
                </c:pt>
                <c:pt idx="9907">
                  <c:v>49535</c:v>
                </c:pt>
                <c:pt idx="9908">
                  <c:v>49540</c:v>
                </c:pt>
                <c:pt idx="9909">
                  <c:v>49545</c:v>
                </c:pt>
                <c:pt idx="9910">
                  <c:v>49550</c:v>
                </c:pt>
                <c:pt idx="9911">
                  <c:v>49555</c:v>
                </c:pt>
                <c:pt idx="9912">
                  <c:v>49560</c:v>
                </c:pt>
                <c:pt idx="9913">
                  <c:v>49565</c:v>
                </c:pt>
                <c:pt idx="9914">
                  <c:v>49570</c:v>
                </c:pt>
                <c:pt idx="9915">
                  <c:v>49575</c:v>
                </c:pt>
                <c:pt idx="9916">
                  <c:v>49580</c:v>
                </c:pt>
                <c:pt idx="9917">
                  <c:v>49585</c:v>
                </c:pt>
                <c:pt idx="9918">
                  <c:v>49590</c:v>
                </c:pt>
                <c:pt idx="9919">
                  <c:v>49595</c:v>
                </c:pt>
                <c:pt idx="9920">
                  <c:v>49600</c:v>
                </c:pt>
                <c:pt idx="9921">
                  <c:v>49605</c:v>
                </c:pt>
                <c:pt idx="9922">
                  <c:v>49610</c:v>
                </c:pt>
                <c:pt idx="9923">
                  <c:v>49615</c:v>
                </c:pt>
                <c:pt idx="9924">
                  <c:v>49620</c:v>
                </c:pt>
                <c:pt idx="9925">
                  <c:v>49625</c:v>
                </c:pt>
                <c:pt idx="9926">
                  <c:v>49630</c:v>
                </c:pt>
                <c:pt idx="9927">
                  <c:v>49635</c:v>
                </c:pt>
                <c:pt idx="9928">
                  <c:v>49640</c:v>
                </c:pt>
                <c:pt idx="9929">
                  <c:v>49645</c:v>
                </c:pt>
                <c:pt idx="9930">
                  <c:v>49650</c:v>
                </c:pt>
                <c:pt idx="9931">
                  <c:v>49655</c:v>
                </c:pt>
                <c:pt idx="9932">
                  <c:v>49660</c:v>
                </c:pt>
                <c:pt idx="9933">
                  <c:v>49665</c:v>
                </c:pt>
                <c:pt idx="9934">
                  <c:v>49670</c:v>
                </c:pt>
                <c:pt idx="9935">
                  <c:v>49675</c:v>
                </c:pt>
                <c:pt idx="9936">
                  <c:v>49680</c:v>
                </c:pt>
                <c:pt idx="9937">
                  <c:v>49685</c:v>
                </c:pt>
                <c:pt idx="9938">
                  <c:v>49690</c:v>
                </c:pt>
                <c:pt idx="9939">
                  <c:v>49695</c:v>
                </c:pt>
                <c:pt idx="9940">
                  <c:v>49700</c:v>
                </c:pt>
                <c:pt idx="9941">
                  <c:v>49705</c:v>
                </c:pt>
                <c:pt idx="9942">
                  <c:v>49710</c:v>
                </c:pt>
                <c:pt idx="9943">
                  <c:v>49715</c:v>
                </c:pt>
                <c:pt idx="9944">
                  <c:v>49720</c:v>
                </c:pt>
                <c:pt idx="9945">
                  <c:v>49725</c:v>
                </c:pt>
                <c:pt idx="9946">
                  <c:v>49730</c:v>
                </c:pt>
                <c:pt idx="9947">
                  <c:v>49735</c:v>
                </c:pt>
                <c:pt idx="9948">
                  <c:v>49740</c:v>
                </c:pt>
                <c:pt idx="9949">
                  <c:v>49745</c:v>
                </c:pt>
                <c:pt idx="9950">
                  <c:v>49750</c:v>
                </c:pt>
                <c:pt idx="9951">
                  <c:v>49755</c:v>
                </c:pt>
                <c:pt idx="9952">
                  <c:v>49760</c:v>
                </c:pt>
                <c:pt idx="9953">
                  <c:v>49765</c:v>
                </c:pt>
                <c:pt idx="9954">
                  <c:v>49770</c:v>
                </c:pt>
                <c:pt idx="9955">
                  <c:v>49775</c:v>
                </c:pt>
                <c:pt idx="9956">
                  <c:v>49780</c:v>
                </c:pt>
                <c:pt idx="9957">
                  <c:v>49785</c:v>
                </c:pt>
                <c:pt idx="9958">
                  <c:v>49790</c:v>
                </c:pt>
                <c:pt idx="9959">
                  <c:v>49795</c:v>
                </c:pt>
                <c:pt idx="9960">
                  <c:v>49800</c:v>
                </c:pt>
                <c:pt idx="9961">
                  <c:v>49805</c:v>
                </c:pt>
                <c:pt idx="9962">
                  <c:v>49810</c:v>
                </c:pt>
                <c:pt idx="9963">
                  <c:v>49815</c:v>
                </c:pt>
                <c:pt idx="9964">
                  <c:v>49820</c:v>
                </c:pt>
                <c:pt idx="9965">
                  <c:v>49825</c:v>
                </c:pt>
                <c:pt idx="9966">
                  <c:v>49830</c:v>
                </c:pt>
                <c:pt idx="9967">
                  <c:v>49835</c:v>
                </c:pt>
                <c:pt idx="9968">
                  <c:v>49840</c:v>
                </c:pt>
                <c:pt idx="9969">
                  <c:v>49845</c:v>
                </c:pt>
                <c:pt idx="9970">
                  <c:v>49850</c:v>
                </c:pt>
                <c:pt idx="9971">
                  <c:v>49855</c:v>
                </c:pt>
                <c:pt idx="9972">
                  <c:v>49860</c:v>
                </c:pt>
                <c:pt idx="9973">
                  <c:v>49865</c:v>
                </c:pt>
                <c:pt idx="9974">
                  <c:v>49870</c:v>
                </c:pt>
                <c:pt idx="9975">
                  <c:v>49875</c:v>
                </c:pt>
                <c:pt idx="9976">
                  <c:v>49880</c:v>
                </c:pt>
                <c:pt idx="9977">
                  <c:v>49885</c:v>
                </c:pt>
                <c:pt idx="9978">
                  <c:v>49890</c:v>
                </c:pt>
                <c:pt idx="9979">
                  <c:v>49895</c:v>
                </c:pt>
                <c:pt idx="9980">
                  <c:v>49900</c:v>
                </c:pt>
                <c:pt idx="9981">
                  <c:v>49905</c:v>
                </c:pt>
                <c:pt idx="9982">
                  <c:v>49910</c:v>
                </c:pt>
                <c:pt idx="9983">
                  <c:v>49915</c:v>
                </c:pt>
                <c:pt idx="9984">
                  <c:v>49920</c:v>
                </c:pt>
                <c:pt idx="9985">
                  <c:v>49925</c:v>
                </c:pt>
                <c:pt idx="9986">
                  <c:v>49930</c:v>
                </c:pt>
                <c:pt idx="9987">
                  <c:v>49935</c:v>
                </c:pt>
                <c:pt idx="9988">
                  <c:v>49940</c:v>
                </c:pt>
                <c:pt idx="9989">
                  <c:v>49945</c:v>
                </c:pt>
                <c:pt idx="9990">
                  <c:v>49950</c:v>
                </c:pt>
                <c:pt idx="9991">
                  <c:v>49955</c:v>
                </c:pt>
                <c:pt idx="9992">
                  <c:v>49960</c:v>
                </c:pt>
                <c:pt idx="9993">
                  <c:v>49965</c:v>
                </c:pt>
                <c:pt idx="9994">
                  <c:v>49970</c:v>
                </c:pt>
                <c:pt idx="9995">
                  <c:v>49975</c:v>
                </c:pt>
                <c:pt idx="9996">
                  <c:v>49980</c:v>
                </c:pt>
                <c:pt idx="9997">
                  <c:v>49985</c:v>
                </c:pt>
                <c:pt idx="9998">
                  <c:v>49990</c:v>
                </c:pt>
                <c:pt idx="9999">
                  <c:v>49995</c:v>
                </c:pt>
                <c:pt idx="10000">
                  <c:v>50000</c:v>
                </c:pt>
                <c:pt idx="10001">
                  <c:v>50005</c:v>
                </c:pt>
                <c:pt idx="10002">
                  <c:v>50010</c:v>
                </c:pt>
                <c:pt idx="10003">
                  <c:v>50015</c:v>
                </c:pt>
                <c:pt idx="10004">
                  <c:v>50020</c:v>
                </c:pt>
                <c:pt idx="10005">
                  <c:v>50025</c:v>
                </c:pt>
                <c:pt idx="10006">
                  <c:v>50030</c:v>
                </c:pt>
                <c:pt idx="10007">
                  <c:v>50035</c:v>
                </c:pt>
                <c:pt idx="10008">
                  <c:v>50040</c:v>
                </c:pt>
                <c:pt idx="10009">
                  <c:v>50045</c:v>
                </c:pt>
                <c:pt idx="10010">
                  <c:v>50050</c:v>
                </c:pt>
                <c:pt idx="10011">
                  <c:v>50055</c:v>
                </c:pt>
                <c:pt idx="10012">
                  <c:v>50060</c:v>
                </c:pt>
                <c:pt idx="10013">
                  <c:v>50065</c:v>
                </c:pt>
                <c:pt idx="10014">
                  <c:v>50070</c:v>
                </c:pt>
                <c:pt idx="10015">
                  <c:v>50075</c:v>
                </c:pt>
                <c:pt idx="10016">
                  <c:v>50080</c:v>
                </c:pt>
                <c:pt idx="10017">
                  <c:v>50085</c:v>
                </c:pt>
                <c:pt idx="10018">
                  <c:v>50090</c:v>
                </c:pt>
                <c:pt idx="10019">
                  <c:v>50095</c:v>
                </c:pt>
                <c:pt idx="10020">
                  <c:v>50100</c:v>
                </c:pt>
                <c:pt idx="10021">
                  <c:v>50105</c:v>
                </c:pt>
                <c:pt idx="10022">
                  <c:v>50110</c:v>
                </c:pt>
                <c:pt idx="10023">
                  <c:v>50115</c:v>
                </c:pt>
                <c:pt idx="10024">
                  <c:v>50120</c:v>
                </c:pt>
                <c:pt idx="10025">
                  <c:v>50125</c:v>
                </c:pt>
                <c:pt idx="10026">
                  <c:v>50130</c:v>
                </c:pt>
                <c:pt idx="10027">
                  <c:v>50135</c:v>
                </c:pt>
                <c:pt idx="10028">
                  <c:v>50140</c:v>
                </c:pt>
                <c:pt idx="10029">
                  <c:v>50145</c:v>
                </c:pt>
                <c:pt idx="10030">
                  <c:v>50150</c:v>
                </c:pt>
                <c:pt idx="10031">
                  <c:v>50155</c:v>
                </c:pt>
                <c:pt idx="10032">
                  <c:v>50160</c:v>
                </c:pt>
                <c:pt idx="10033">
                  <c:v>50165</c:v>
                </c:pt>
                <c:pt idx="10034">
                  <c:v>50170</c:v>
                </c:pt>
                <c:pt idx="10035">
                  <c:v>50175</c:v>
                </c:pt>
                <c:pt idx="10036">
                  <c:v>50180</c:v>
                </c:pt>
                <c:pt idx="10037">
                  <c:v>50185</c:v>
                </c:pt>
                <c:pt idx="10038">
                  <c:v>50190</c:v>
                </c:pt>
                <c:pt idx="10039">
                  <c:v>50195</c:v>
                </c:pt>
                <c:pt idx="10040">
                  <c:v>50200</c:v>
                </c:pt>
                <c:pt idx="10041">
                  <c:v>50205</c:v>
                </c:pt>
                <c:pt idx="10042">
                  <c:v>50210</c:v>
                </c:pt>
                <c:pt idx="10043">
                  <c:v>50215</c:v>
                </c:pt>
                <c:pt idx="10044">
                  <c:v>50220</c:v>
                </c:pt>
                <c:pt idx="10045">
                  <c:v>50225</c:v>
                </c:pt>
                <c:pt idx="10046">
                  <c:v>50230</c:v>
                </c:pt>
                <c:pt idx="10047">
                  <c:v>50235</c:v>
                </c:pt>
                <c:pt idx="10048">
                  <c:v>50240</c:v>
                </c:pt>
                <c:pt idx="10049">
                  <c:v>50245</c:v>
                </c:pt>
                <c:pt idx="10050">
                  <c:v>50250</c:v>
                </c:pt>
                <c:pt idx="10051">
                  <c:v>50255</c:v>
                </c:pt>
                <c:pt idx="10052">
                  <c:v>50260</c:v>
                </c:pt>
                <c:pt idx="10053">
                  <c:v>50265</c:v>
                </c:pt>
                <c:pt idx="10054">
                  <c:v>50270</c:v>
                </c:pt>
                <c:pt idx="10055">
                  <c:v>50275</c:v>
                </c:pt>
                <c:pt idx="10056">
                  <c:v>50280</c:v>
                </c:pt>
                <c:pt idx="10057">
                  <c:v>50285</c:v>
                </c:pt>
                <c:pt idx="10058">
                  <c:v>50290</c:v>
                </c:pt>
                <c:pt idx="10059">
                  <c:v>50295</c:v>
                </c:pt>
                <c:pt idx="10060">
                  <c:v>50300</c:v>
                </c:pt>
                <c:pt idx="10061">
                  <c:v>50305</c:v>
                </c:pt>
                <c:pt idx="10062">
                  <c:v>50310</c:v>
                </c:pt>
                <c:pt idx="10063">
                  <c:v>50315</c:v>
                </c:pt>
                <c:pt idx="10064">
                  <c:v>50320</c:v>
                </c:pt>
                <c:pt idx="10065">
                  <c:v>50325</c:v>
                </c:pt>
                <c:pt idx="10066">
                  <c:v>50330</c:v>
                </c:pt>
                <c:pt idx="10067">
                  <c:v>50335</c:v>
                </c:pt>
                <c:pt idx="10068">
                  <c:v>50340</c:v>
                </c:pt>
                <c:pt idx="10069">
                  <c:v>50345</c:v>
                </c:pt>
                <c:pt idx="10070">
                  <c:v>50350</c:v>
                </c:pt>
                <c:pt idx="10071">
                  <c:v>50355</c:v>
                </c:pt>
                <c:pt idx="10072">
                  <c:v>50360</c:v>
                </c:pt>
                <c:pt idx="10073">
                  <c:v>50365</c:v>
                </c:pt>
                <c:pt idx="10074">
                  <c:v>50370</c:v>
                </c:pt>
                <c:pt idx="10075">
                  <c:v>50375</c:v>
                </c:pt>
                <c:pt idx="10076">
                  <c:v>50380</c:v>
                </c:pt>
                <c:pt idx="10077">
                  <c:v>50385</c:v>
                </c:pt>
                <c:pt idx="10078">
                  <c:v>50390</c:v>
                </c:pt>
                <c:pt idx="10079">
                  <c:v>50395</c:v>
                </c:pt>
                <c:pt idx="10080">
                  <c:v>50400</c:v>
                </c:pt>
                <c:pt idx="10081">
                  <c:v>50405</c:v>
                </c:pt>
                <c:pt idx="10082">
                  <c:v>50410</c:v>
                </c:pt>
                <c:pt idx="10083">
                  <c:v>50415</c:v>
                </c:pt>
                <c:pt idx="10084">
                  <c:v>50420</c:v>
                </c:pt>
                <c:pt idx="10085">
                  <c:v>50425</c:v>
                </c:pt>
                <c:pt idx="10086">
                  <c:v>50430</c:v>
                </c:pt>
                <c:pt idx="10087">
                  <c:v>50435</c:v>
                </c:pt>
                <c:pt idx="10088">
                  <c:v>50440</c:v>
                </c:pt>
                <c:pt idx="10089">
                  <c:v>50445</c:v>
                </c:pt>
                <c:pt idx="10090">
                  <c:v>50450</c:v>
                </c:pt>
                <c:pt idx="10091">
                  <c:v>50455</c:v>
                </c:pt>
                <c:pt idx="10092">
                  <c:v>50460</c:v>
                </c:pt>
                <c:pt idx="10093">
                  <c:v>50465</c:v>
                </c:pt>
                <c:pt idx="10094">
                  <c:v>50470</c:v>
                </c:pt>
                <c:pt idx="10095">
                  <c:v>50475</c:v>
                </c:pt>
                <c:pt idx="10096">
                  <c:v>50480</c:v>
                </c:pt>
                <c:pt idx="10097">
                  <c:v>50485</c:v>
                </c:pt>
                <c:pt idx="10098">
                  <c:v>50490</c:v>
                </c:pt>
                <c:pt idx="10099">
                  <c:v>50495</c:v>
                </c:pt>
                <c:pt idx="10100">
                  <c:v>50500</c:v>
                </c:pt>
                <c:pt idx="10101">
                  <c:v>50505</c:v>
                </c:pt>
                <c:pt idx="10102">
                  <c:v>50510</c:v>
                </c:pt>
                <c:pt idx="10103">
                  <c:v>50515</c:v>
                </c:pt>
                <c:pt idx="10104">
                  <c:v>50520</c:v>
                </c:pt>
                <c:pt idx="10105">
                  <c:v>50525</c:v>
                </c:pt>
                <c:pt idx="10106">
                  <c:v>50530</c:v>
                </c:pt>
                <c:pt idx="10107">
                  <c:v>50535</c:v>
                </c:pt>
                <c:pt idx="10108">
                  <c:v>50540</c:v>
                </c:pt>
                <c:pt idx="10109">
                  <c:v>50545</c:v>
                </c:pt>
                <c:pt idx="10110">
                  <c:v>50550</c:v>
                </c:pt>
                <c:pt idx="10111">
                  <c:v>50555</c:v>
                </c:pt>
                <c:pt idx="10112">
                  <c:v>50560</c:v>
                </c:pt>
                <c:pt idx="10113">
                  <c:v>50565</c:v>
                </c:pt>
                <c:pt idx="10114">
                  <c:v>50570</c:v>
                </c:pt>
                <c:pt idx="10115">
                  <c:v>50575</c:v>
                </c:pt>
                <c:pt idx="10116">
                  <c:v>50580</c:v>
                </c:pt>
                <c:pt idx="10117">
                  <c:v>50585</c:v>
                </c:pt>
                <c:pt idx="10118">
                  <c:v>50590</c:v>
                </c:pt>
                <c:pt idx="10119">
                  <c:v>50595</c:v>
                </c:pt>
                <c:pt idx="10120">
                  <c:v>50600</c:v>
                </c:pt>
                <c:pt idx="10121">
                  <c:v>50605</c:v>
                </c:pt>
                <c:pt idx="10122">
                  <c:v>50610</c:v>
                </c:pt>
                <c:pt idx="10123">
                  <c:v>50615</c:v>
                </c:pt>
                <c:pt idx="10124">
                  <c:v>50620</c:v>
                </c:pt>
                <c:pt idx="10125">
                  <c:v>50625</c:v>
                </c:pt>
                <c:pt idx="10126">
                  <c:v>50630</c:v>
                </c:pt>
                <c:pt idx="10127">
                  <c:v>50635</c:v>
                </c:pt>
                <c:pt idx="10128">
                  <c:v>50640</c:v>
                </c:pt>
                <c:pt idx="10129">
                  <c:v>50645</c:v>
                </c:pt>
                <c:pt idx="10130">
                  <c:v>50650</c:v>
                </c:pt>
                <c:pt idx="10131">
                  <c:v>50655</c:v>
                </c:pt>
                <c:pt idx="10132">
                  <c:v>50660</c:v>
                </c:pt>
                <c:pt idx="10133">
                  <c:v>50665</c:v>
                </c:pt>
                <c:pt idx="10134">
                  <c:v>50670</c:v>
                </c:pt>
                <c:pt idx="10135">
                  <c:v>50675</c:v>
                </c:pt>
                <c:pt idx="10136">
                  <c:v>50680</c:v>
                </c:pt>
                <c:pt idx="10137">
                  <c:v>50685</c:v>
                </c:pt>
                <c:pt idx="10138">
                  <c:v>50690</c:v>
                </c:pt>
                <c:pt idx="10139">
                  <c:v>50695</c:v>
                </c:pt>
                <c:pt idx="10140">
                  <c:v>50700</c:v>
                </c:pt>
                <c:pt idx="10141">
                  <c:v>50705</c:v>
                </c:pt>
                <c:pt idx="10142">
                  <c:v>50710</c:v>
                </c:pt>
                <c:pt idx="10143">
                  <c:v>50715</c:v>
                </c:pt>
                <c:pt idx="10144">
                  <c:v>50720</c:v>
                </c:pt>
                <c:pt idx="10145">
                  <c:v>50725</c:v>
                </c:pt>
                <c:pt idx="10146">
                  <c:v>50730</c:v>
                </c:pt>
                <c:pt idx="10147">
                  <c:v>50735</c:v>
                </c:pt>
                <c:pt idx="10148">
                  <c:v>50740</c:v>
                </c:pt>
                <c:pt idx="10149">
                  <c:v>50745</c:v>
                </c:pt>
                <c:pt idx="10150">
                  <c:v>50750</c:v>
                </c:pt>
                <c:pt idx="10151">
                  <c:v>50755</c:v>
                </c:pt>
                <c:pt idx="10152">
                  <c:v>50760</c:v>
                </c:pt>
                <c:pt idx="10153">
                  <c:v>50765</c:v>
                </c:pt>
                <c:pt idx="10154">
                  <c:v>50770</c:v>
                </c:pt>
                <c:pt idx="10155">
                  <c:v>50775</c:v>
                </c:pt>
                <c:pt idx="10156">
                  <c:v>50780</c:v>
                </c:pt>
                <c:pt idx="10157">
                  <c:v>50785</c:v>
                </c:pt>
                <c:pt idx="10158">
                  <c:v>50790</c:v>
                </c:pt>
                <c:pt idx="10159">
                  <c:v>50795</c:v>
                </c:pt>
                <c:pt idx="10160">
                  <c:v>50800</c:v>
                </c:pt>
                <c:pt idx="10161">
                  <c:v>50805</c:v>
                </c:pt>
                <c:pt idx="10162">
                  <c:v>50810</c:v>
                </c:pt>
                <c:pt idx="10163">
                  <c:v>50815</c:v>
                </c:pt>
                <c:pt idx="10164">
                  <c:v>50820</c:v>
                </c:pt>
                <c:pt idx="10165">
                  <c:v>50825</c:v>
                </c:pt>
                <c:pt idx="10166">
                  <c:v>50830</c:v>
                </c:pt>
                <c:pt idx="10167">
                  <c:v>50835</c:v>
                </c:pt>
                <c:pt idx="10168">
                  <c:v>50840</c:v>
                </c:pt>
                <c:pt idx="10169">
                  <c:v>50845</c:v>
                </c:pt>
                <c:pt idx="10170">
                  <c:v>50850</c:v>
                </c:pt>
                <c:pt idx="10171">
                  <c:v>50855</c:v>
                </c:pt>
                <c:pt idx="10172">
                  <c:v>50860</c:v>
                </c:pt>
                <c:pt idx="10173">
                  <c:v>50865</c:v>
                </c:pt>
                <c:pt idx="10174">
                  <c:v>50870</c:v>
                </c:pt>
                <c:pt idx="10175">
                  <c:v>50875</c:v>
                </c:pt>
                <c:pt idx="10176">
                  <c:v>50880</c:v>
                </c:pt>
                <c:pt idx="10177">
                  <c:v>50885</c:v>
                </c:pt>
                <c:pt idx="10178">
                  <c:v>50890</c:v>
                </c:pt>
                <c:pt idx="10179">
                  <c:v>50895</c:v>
                </c:pt>
                <c:pt idx="10180">
                  <c:v>50900</c:v>
                </c:pt>
                <c:pt idx="10181">
                  <c:v>50905</c:v>
                </c:pt>
                <c:pt idx="10182">
                  <c:v>50910</c:v>
                </c:pt>
                <c:pt idx="10183">
                  <c:v>50915</c:v>
                </c:pt>
                <c:pt idx="10184">
                  <c:v>50920</c:v>
                </c:pt>
                <c:pt idx="10185">
                  <c:v>50925</c:v>
                </c:pt>
                <c:pt idx="10186">
                  <c:v>50930</c:v>
                </c:pt>
                <c:pt idx="10187">
                  <c:v>50935</c:v>
                </c:pt>
                <c:pt idx="10188">
                  <c:v>50940</c:v>
                </c:pt>
                <c:pt idx="10189">
                  <c:v>50945</c:v>
                </c:pt>
                <c:pt idx="10190">
                  <c:v>50950</c:v>
                </c:pt>
                <c:pt idx="10191">
                  <c:v>50955</c:v>
                </c:pt>
                <c:pt idx="10192">
                  <c:v>50960</c:v>
                </c:pt>
                <c:pt idx="10193">
                  <c:v>50965</c:v>
                </c:pt>
                <c:pt idx="10194">
                  <c:v>50970</c:v>
                </c:pt>
                <c:pt idx="10195">
                  <c:v>50975</c:v>
                </c:pt>
                <c:pt idx="10196">
                  <c:v>50980</c:v>
                </c:pt>
                <c:pt idx="10197">
                  <c:v>50985</c:v>
                </c:pt>
                <c:pt idx="10198">
                  <c:v>50990</c:v>
                </c:pt>
                <c:pt idx="10199">
                  <c:v>50995</c:v>
                </c:pt>
                <c:pt idx="10200">
                  <c:v>51000</c:v>
                </c:pt>
                <c:pt idx="10201">
                  <c:v>51005</c:v>
                </c:pt>
                <c:pt idx="10202">
                  <c:v>51010</c:v>
                </c:pt>
                <c:pt idx="10203">
                  <c:v>51015</c:v>
                </c:pt>
                <c:pt idx="10204">
                  <c:v>51020</c:v>
                </c:pt>
                <c:pt idx="10205">
                  <c:v>51025</c:v>
                </c:pt>
                <c:pt idx="10206">
                  <c:v>51030</c:v>
                </c:pt>
                <c:pt idx="10207">
                  <c:v>51035</c:v>
                </c:pt>
                <c:pt idx="10208">
                  <c:v>51040</c:v>
                </c:pt>
                <c:pt idx="10209">
                  <c:v>51045</c:v>
                </c:pt>
                <c:pt idx="10210">
                  <c:v>51050</c:v>
                </c:pt>
                <c:pt idx="10211">
                  <c:v>51055</c:v>
                </c:pt>
                <c:pt idx="10212">
                  <c:v>51060</c:v>
                </c:pt>
                <c:pt idx="10213">
                  <c:v>51065</c:v>
                </c:pt>
                <c:pt idx="10214">
                  <c:v>51070</c:v>
                </c:pt>
                <c:pt idx="10215">
                  <c:v>51075</c:v>
                </c:pt>
                <c:pt idx="10216">
                  <c:v>51080</c:v>
                </c:pt>
                <c:pt idx="10217">
                  <c:v>51085</c:v>
                </c:pt>
                <c:pt idx="10218">
                  <c:v>51090</c:v>
                </c:pt>
                <c:pt idx="10219">
                  <c:v>51095</c:v>
                </c:pt>
                <c:pt idx="10220">
                  <c:v>51100</c:v>
                </c:pt>
                <c:pt idx="10221">
                  <c:v>51105</c:v>
                </c:pt>
                <c:pt idx="10222">
                  <c:v>51110</c:v>
                </c:pt>
                <c:pt idx="10223">
                  <c:v>51115</c:v>
                </c:pt>
                <c:pt idx="10224">
                  <c:v>51120</c:v>
                </c:pt>
                <c:pt idx="10225">
                  <c:v>51125</c:v>
                </c:pt>
                <c:pt idx="10226">
                  <c:v>51130</c:v>
                </c:pt>
                <c:pt idx="10227">
                  <c:v>51135</c:v>
                </c:pt>
                <c:pt idx="10228">
                  <c:v>51140</c:v>
                </c:pt>
                <c:pt idx="10229">
                  <c:v>51145</c:v>
                </c:pt>
                <c:pt idx="10230">
                  <c:v>51150</c:v>
                </c:pt>
                <c:pt idx="10231">
                  <c:v>51155</c:v>
                </c:pt>
                <c:pt idx="10232">
                  <c:v>51160</c:v>
                </c:pt>
                <c:pt idx="10233">
                  <c:v>51165</c:v>
                </c:pt>
                <c:pt idx="10234">
                  <c:v>51170</c:v>
                </c:pt>
                <c:pt idx="10235">
                  <c:v>51175</c:v>
                </c:pt>
                <c:pt idx="10236">
                  <c:v>51180</c:v>
                </c:pt>
                <c:pt idx="10237">
                  <c:v>51185</c:v>
                </c:pt>
                <c:pt idx="10238">
                  <c:v>51190</c:v>
                </c:pt>
                <c:pt idx="10239">
                  <c:v>51195</c:v>
                </c:pt>
                <c:pt idx="10240">
                  <c:v>51200</c:v>
                </c:pt>
                <c:pt idx="10241">
                  <c:v>51205</c:v>
                </c:pt>
                <c:pt idx="10242">
                  <c:v>51210</c:v>
                </c:pt>
                <c:pt idx="10243">
                  <c:v>51215</c:v>
                </c:pt>
                <c:pt idx="10244">
                  <c:v>51220</c:v>
                </c:pt>
                <c:pt idx="10245">
                  <c:v>51225</c:v>
                </c:pt>
                <c:pt idx="10246">
                  <c:v>51230</c:v>
                </c:pt>
                <c:pt idx="10247">
                  <c:v>51235</c:v>
                </c:pt>
                <c:pt idx="10248">
                  <c:v>51240</c:v>
                </c:pt>
                <c:pt idx="10249">
                  <c:v>51245</c:v>
                </c:pt>
                <c:pt idx="10250">
                  <c:v>51250</c:v>
                </c:pt>
                <c:pt idx="10251">
                  <c:v>51255</c:v>
                </c:pt>
                <c:pt idx="10252">
                  <c:v>51260</c:v>
                </c:pt>
                <c:pt idx="10253">
                  <c:v>51265</c:v>
                </c:pt>
                <c:pt idx="10254">
                  <c:v>51270</c:v>
                </c:pt>
                <c:pt idx="10255">
                  <c:v>51275</c:v>
                </c:pt>
                <c:pt idx="10256">
                  <c:v>51280</c:v>
                </c:pt>
                <c:pt idx="10257">
                  <c:v>51285</c:v>
                </c:pt>
                <c:pt idx="10258">
                  <c:v>51290</c:v>
                </c:pt>
                <c:pt idx="10259">
                  <c:v>51295</c:v>
                </c:pt>
                <c:pt idx="10260">
                  <c:v>51300</c:v>
                </c:pt>
                <c:pt idx="10261">
                  <c:v>51305</c:v>
                </c:pt>
                <c:pt idx="10262">
                  <c:v>51310</c:v>
                </c:pt>
                <c:pt idx="10263">
                  <c:v>51315</c:v>
                </c:pt>
                <c:pt idx="10264">
                  <c:v>51320</c:v>
                </c:pt>
                <c:pt idx="10265">
                  <c:v>51325</c:v>
                </c:pt>
                <c:pt idx="10266">
                  <c:v>51330</c:v>
                </c:pt>
                <c:pt idx="10267">
                  <c:v>51335</c:v>
                </c:pt>
                <c:pt idx="10268">
                  <c:v>51340</c:v>
                </c:pt>
                <c:pt idx="10269">
                  <c:v>51345</c:v>
                </c:pt>
                <c:pt idx="10270">
                  <c:v>51350</c:v>
                </c:pt>
                <c:pt idx="10271">
                  <c:v>51355</c:v>
                </c:pt>
                <c:pt idx="10272">
                  <c:v>51360</c:v>
                </c:pt>
                <c:pt idx="10273">
                  <c:v>51365</c:v>
                </c:pt>
                <c:pt idx="10274">
                  <c:v>51370</c:v>
                </c:pt>
                <c:pt idx="10275">
                  <c:v>51375</c:v>
                </c:pt>
                <c:pt idx="10276">
                  <c:v>51380</c:v>
                </c:pt>
                <c:pt idx="10277">
                  <c:v>51385</c:v>
                </c:pt>
                <c:pt idx="10278">
                  <c:v>51390</c:v>
                </c:pt>
                <c:pt idx="10279">
                  <c:v>51395</c:v>
                </c:pt>
                <c:pt idx="10280">
                  <c:v>51400</c:v>
                </c:pt>
                <c:pt idx="10281">
                  <c:v>51405</c:v>
                </c:pt>
                <c:pt idx="10282">
                  <c:v>51410</c:v>
                </c:pt>
                <c:pt idx="10283">
                  <c:v>51415</c:v>
                </c:pt>
                <c:pt idx="10284">
                  <c:v>51420</c:v>
                </c:pt>
                <c:pt idx="10285">
                  <c:v>51425</c:v>
                </c:pt>
                <c:pt idx="10286">
                  <c:v>51430</c:v>
                </c:pt>
                <c:pt idx="10287">
                  <c:v>51435</c:v>
                </c:pt>
                <c:pt idx="10288">
                  <c:v>51440</c:v>
                </c:pt>
                <c:pt idx="10289">
                  <c:v>51445</c:v>
                </c:pt>
                <c:pt idx="10290">
                  <c:v>51450</c:v>
                </c:pt>
                <c:pt idx="10291">
                  <c:v>51455</c:v>
                </c:pt>
                <c:pt idx="10292">
                  <c:v>51460</c:v>
                </c:pt>
                <c:pt idx="10293">
                  <c:v>51465</c:v>
                </c:pt>
                <c:pt idx="10294">
                  <c:v>51470</c:v>
                </c:pt>
                <c:pt idx="10295">
                  <c:v>51475</c:v>
                </c:pt>
                <c:pt idx="10296">
                  <c:v>51480</c:v>
                </c:pt>
                <c:pt idx="10297">
                  <c:v>51485</c:v>
                </c:pt>
                <c:pt idx="10298">
                  <c:v>51490</c:v>
                </c:pt>
                <c:pt idx="10299">
                  <c:v>51495</c:v>
                </c:pt>
                <c:pt idx="10300">
                  <c:v>51500</c:v>
                </c:pt>
                <c:pt idx="10301">
                  <c:v>51505</c:v>
                </c:pt>
                <c:pt idx="10302">
                  <c:v>51510</c:v>
                </c:pt>
                <c:pt idx="10303">
                  <c:v>51515</c:v>
                </c:pt>
                <c:pt idx="10304">
                  <c:v>51520</c:v>
                </c:pt>
                <c:pt idx="10305">
                  <c:v>51525</c:v>
                </c:pt>
                <c:pt idx="10306">
                  <c:v>51530</c:v>
                </c:pt>
                <c:pt idx="10307">
                  <c:v>51535</c:v>
                </c:pt>
                <c:pt idx="10308">
                  <c:v>51540</c:v>
                </c:pt>
                <c:pt idx="10309">
                  <c:v>51545</c:v>
                </c:pt>
                <c:pt idx="10310">
                  <c:v>51550</c:v>
                </c:pt>
                <c:pt idx="10311">
                  <c:v>51555</c:v>
                </c:pt>
                <c:pt idx="10312">
                  <c:v>51560</c:v>
                </c:pt>
                <c:pt idx="10313">
                  <c:v>51565</c:v>
                </c:pt>
                <c:pt idx="10314">
                  <c:v>51570</c:v>
                </c:pt>
                <c:pt idx="10315">
                  <c:v>51575</c:v>
                </c:pt>
                <c:pt idx="10316">
                  <c:v>51580</c:v>
                </c:pt>
                <c:pt idx="10317">
                  <c:v>51585</c:v>
                </c:pt>
                <c:pt idx="10318">
                  <c:v>51590</c:v>
                </c:pt>
                <c:pt idx="10319">
                  <c:v>51595</c:v>
                </c:pt>
                <c:pt idx="10320">
                  <c:v>51600</c:v>
                </c:pt>
                <c:pt idx="10321">
                  <c:v>51605</c:v>
                </c:pt>
                <c:pt idx="10322">
                  <c:v>51610</c:v>
                </c:pt>
                <c:pt idx="10323">
                  <c:v>51615</c:v>
                </c:pt>
                <c:pt idx="10324">
                  <c:v>51620</c:v>
                </c:pt>
                <c:pt idx="10325">
                  <c:v>51625</c:v>
                </c:pt>
                <c:pt idx="10326">
                  <c:v>51630</c:v>
                </c:pt>
                <c:pt idx="10327">
                  <c:v>51635</c:v>
                </c:pt>
                <c:pt idx="10328">
                  <c:v>51640</c:v>
                </c:pt>
                <c:pt idx="10329">
                  <c:v>51645</c:v>
                </c:pt>
                <c:pt idx="10330">
                  <c:v>51650</c:v>
                </c:pt>
                <c:pt idx="10331">
                  <c:v>51655</c:v>
                </c:pt>
                <c:pt idx="10332">
                  <c:v>51660</c:v>
                </c:pt>
                <c:pt idx="10333">
                  <c:v>51665</c:v>
                </c:pt>
                <c:pt idx="10334">
                  <c:v>51670</c:v>
                </c:pt>
                <c:pt idx="10335">
                  <c:v>51675</c:v>
                </c:pt>
                <c:pt idx="10336">
                  <c:v>51680</c:v>
                </c:pt>
                <c:pt idx="10337">
                  <c:v>51685</c:v>
                </c:pt>
                <c:pt idx="10338">
                  <c:v>51690</c:v>
                </c:pt>
                <c:pt idx="10339">
                  <c:v>51695</c:v>
                </c:pt>
                <c:pt idx="10340">
                  <c:v>51700</c:v>
                </c:pt>
                <c:pt idx="10341">
                  <c:v>51705</c:v>
                </c:pt>
                <c:pt idx="10342">
                  <c:v>51710</c:v>
                </c:pt>
                <c:pt idx="10343">
                  <c:v>51715</c:v>
                </c:pt>
                <c:pt idx="10344">
                  <c:v>51720</c:v>
                </c:pt>
                <c:pt idx="10345">
                  <c:v>51725</c:v>
                </c:pt>
                <c:pt idx="10346">
                  <c:v>51730</c:v>
                </c:pt>
                <c:pt idx="10347">
                  <c:v>51735</c:v>
                </c:pt>
                <c:pt idx="10348">
                  <c:v>51740</c:v>
                </c:pt>
                <c:pt idx="10349">
                  <c:v>51745</c:v>
                </c:pt>
                <c:pt idx="10350">
                  <c:v>51750</c:v>
                </c:pt>
                <c:pt idx="10351">
                  <c:v>51755</c:v>
                </c:pt>
                <c:pt idx="10352">
                  <c:v>51760</c:v>
                </c:pt>
                <c:pt idx="10353">
                  <c:v>51765</c:v>
                </c:pt>
                <c:pt idx="10354">
                  <c:v>51770</c:v>
                </c:pt>
                <c:pt idx="10355">
                  <c:v>51775</c:v>
                </c:pt>
                <c:pt idx="10356">
                  <c:v>51780</c:v>
                </c:pt>
                <c:pt idx="10357">
                  <c:v>51785</c:v>
                </c:pt>
                <c:pt idx="10358">
                  <c:v>51790</c:v>
                </c:pt>
                <c:pt idx="10359">
                  <c:v>51795</c:v>
                </c:pt>
                <c:pt idx="10360">
                  <c:v>51800</c:v>
                </c:pt>
                <c:pt idx="10361">
                  <c:v>51805</c:v>
                </c:pt>
                <c:pt idx="10362">
                  <c:v>51810</c:v>
                </c:pt>
                <c:pt idx="10363">
                  <c:v>51815</c:v>
                </c:pt>
                <c:pt idx="10364">
                  <c:v>51820</c:v>
                </c:pt>
                <c:pt idx="10365">
                  <c:v>51825</c:v>
                </c:pt>
                <c:pt idx="10366">
                  <c:v>51830</c:v>
                </c:pt>
                <c:pt idx="10367">
                  <c:v>51835</c:v>
                </c:pt>
                <c:pt idx="10368">
                  <c:v>51840</c:v>
                </c:pt>
                <c:pt idx="10369">
                  <c:v>51845</c:v>
                </c:pt>
                <c:pt idx="10370">
                  <c:v>51850</c:v>
                </c:pt>
                <c:pt idx="10371">
                  <c:v>51855</c:v>
                </c:pt>
                <c:pt idx="10372">
                  <c:v>51860</c:v>
                </c:pt>
                <c:pt idx="10373">
                  <c:v>51865</c:v>
                </c:pt>
                <c:pt idx="10374">
                  <c:v>51870</c:v>
                </c:pt>
                <c:pt idx="10375">
                  <c:v>51875</c:v>
                </c:pt>
                <c:pt idx="10376">
                  <c:v>51880</c:v>
                </c:pt>
                <c:pt idx="10377">
                  <c:v>51885</c:v>
                </c:pt>
                <c:pt idx="10378">
                  <c:v>51890</c:v>
                </c:pt>
                <c:pt idx="10379">
                  <c:v>51895</c:v>
                </c:pt>
                <c:pt idx="10380">
                  <c:v>51900</c:v>
                </c:pt>
                <c:pt idx="10381">
                  <c:v>51905</c:v>
                </c:pt>
                <c:pt idx="10382">
                  <c:v>51910</c:v>
                </c:pt>
                <c:pt idx="10383">
                  <c:v>51915</c:v>
                </c:pt>
                <c:pt idx="10384">
                  <c:v>51920</c:v>
                </c:pt>
                <c:pt idx="10385">
                  <c:v>51925</c:v>
                </c:pt>
                <c:pt idx="10386">
                  <c:v>51930</c:v>
                </c:pt>
                <c:pt idx="10387">
                  <c:v>51935</c:v>
                </c:pt>
                <c:pt idx="10388">
                  <c:v>51940</c:v>
                </c:pt>
                <c:pt idx="10389">
                  <c:v>51945</c:v>
                </c:pt>
                <c:pt idx="10390">
                  <c:v>51950</c:v>
                </c:pt>
                <c:pt idx="10391">
                  <c:v>51955</c:v>
                </c:pt>
                <c:pt idx="10392">
                  <c:v>51960</c:v>
                </c:pt>
                <c:pt idx="10393">
                  <c:v>51965</c:v>
                </c:pt>
                <c:pt idx="10394">
                  <c:v>51970</c:v>
                </c:pt>
                <c:pt idx="10395">
                  <c:v>51975</c:v>
                </c:pt>
                <c:pt idx="10396">
                  <c:v>51980</c:v>
                </c:pt>
                <c:pt idx="10397">
                  <c:v>51985</c:v>
                </c:pt>
                <c:pt idx="10398">
                  <c:v>51990</c:v>
                </c:pt>
                <c:pt idx="10399">
                  <c:v>51995</c:v>
                </c:pt>
                <c:pt idx="10400">
                  <c:v>52000</c:v>
                </c:pt>
                <c:pt idx="10401">
                  <c:v>52005</c:v>
                </c:pt>
                <c:pt idx="10402">
                  <c:v>52010</c:v>
                </c:pt>
                <c:pt idx="10403">
                  <c:v>52015</c:v>
                </c:pt>
                <c:pt idx="10404">
                  <c:v>52020</c:v>
                </c:pt>
                <c:pt idx="10405">
                  <c:v>52025</c:v>
                </c:pt>
                <c:pt idx="10406">
                  <c:v>52030</c:v>
                </c:pt>
                <c:pt idx="10407">
                  <c:v>52035</c:v>
                </c:pt>
                <c:pt idx="10408">
                  <c:v>52040</c:v>
                </c:pt>
                <c:pt idx="10409">
                  <c:v>52045</c:v>
                </c:pt>
                <c:pt idx="10410">
                  <c:v>52050</c:v>
                </c:pt>
                <c:pt idx="10411">
                  <c:v>52055</c:v>
                </c:pt>
                <c:pt idx="10412">
                  <c:v>52060</c:v>
                </c:pt>
                <c:pt idx="10413">
                  <c:v>52065</c:v>
                </c:pt>
                <c:pt idx="10414">
                  <c:v>52070</c:v>
                </c:pt>
                <c:pt idx="10415">
                  <c:v>52075</c:v>
                </c:pt>
                <c:pt idx="10416">
                  <c:v>52080</c:v>
                </c:pt>
                <c:pt idx="10417">
                  <c:v>52085</c:v>
                </c:pt>
                <c:pt idx="10418">
                  <c:v>52090</c:v>
                </c:pt>
                <c:pt idx="10419">
                  <c:v>52095</c:v>
                </c:pt>
                <c:pt idx="10420">
                  <c:v>52100</c:v>
                </c:pt>
                <c:pt idx="10421">
                  <c:v>52105</c:v>
                </c:pt>
                <c:pt idx="10422">
                  <c:v>52110</c:v>
                </c:pt>
                <c:pt idx="10423">
                  <c:v>52115</c:v>
                </c:pt>
                <c:pt idx="10424">
                  <c:v>52120</c:v>
                </c:pt>
                <c:pt idx="10425">
                  <c:v>52125</c:v>
                </c:pt>
                <c:pt idx="10426">
                  <c:v>52130</c:v>
                </c:pt>
                <c:pt idx="10427">
                  <c:v>52135</c:v>
                </c:pt>
                <c:pt idx="10428">
                  <c:v>52140</c:v>
                </c:pt>
                <c:pt idx="10429">
                  <c:v>52145</c:v>
                </c:pt>
                <c:pt idx="10430">
                  <c:v>52150</c:v>
                </c:pt>
                <c:pt idx="10431">
                  <c:v>52155</c:v>
                </c:pt>
                <c:pt idx="10432">
                  <c:v>52160</c:v>
                </c:pt>
                <c:pt idx="10433">
                  <c:v>52165</c:v>
                </c:pt>
                <c:pt idx="10434">
                  <c:v>52170</c:v>
                </c:pt>
                <c:pt idx="10435">
                  <c:v>52175</c:v>
                </c:pt>
                <c:pt idx="10436">
                  <c:v>52180</c:v>
                </c:pt>
                <c:pt idx="10437">
                  <c:v>52185</c:v>
                </c:pt>
                <c:pt idx="10438">
                  <c:v>52190</c:v>
                </c:pt>
                <c:pt idx="10439">
                  <c:v>52195</c:v>
                </c:pt>
                <c:pt idx="10440">
                  <c:v>52200</c:v>
                </c:pt>
                <c:pt idx="10441">
                  <c:v>52205</c:v>
                </c:pt>
                <c:pt idx="10442">
                  <c:v>52210</c:v>
                </c:pt>
                <c:pt idx="10443">
                  <c:v>52215</c:v>
                </c:pt>
                <c:pt idx="10444">
                  <c:v>52220</c:v>
                </c:pt>
                <c:pt idx="10445">
                  <c:v>52225</c:v>
                </c:pt>
                <c:pt idx="10446">
                  <c:v>52230</c:v>
                </c:pt>
                <c:pt idx="10447">
                  <c:v>52235</c:v>
                </c:pt>
                <c:pt idx="10448">
                  <c:v>52240</c:v>
                </c:pt>
                <c:pt idx="10449">
                  <c:v>52245</c:v>
                </c:pt>
                <c:pt idx="10450">
                  <c:v>52250</c:v>
                </c:pt>
                <c:pt idx="10451">
                  <c:v>52255</c:v>
                </c:pt>
                <c:pt idx="10452">
                  <c:v>52260</c:v>
                </c:pt>
                <c:pt idx="10453">
                  <c:v>52265</c:v>
                </c:pt>
                <c:pt idx="10454">
                  <c:v>52270</c:v>
                </c:pt>
                <c:pt idx="10455">
                  <c:v>52275</c:v>
                </c:pt>
                <c:pt idx="10456">
                  <c:v>52280</c:v>
                </c:pt>
                <c:pt idx="10457">
                  <c:v>52285</c:v>
                </c:pt>
                <c:pt idx="10458">
                  <c:v>52290</c:v>
                </c:pt>
                <c:pt idx="10459">
                  <c:v>52295</c:v>
                </c:pt>
                <c:pt idx="10460">
                  <c:v>52300</c:v>
                </c:pt>
                <c:pt idx="10461">
                  <c:v>52305</c:v>
                </c:pt>
                <c:pt idx="10462">
                  <c:v>52310</c:v>
                </c:pt>
                <c:pt idx="10463">
                  <c:v>52315</c:v>
                </c:pt>
                <c:pt idx="10464">
                  <c:v>52320</c:v>
                </c:pt>
                <c:pt idx="10465">
                  <c:v>52325</c:v>
                </c:pt>
                <c:pt idx="10466">
                  <c:v>52330</c:v>
                </c:pt>
                <c:pt idx="10467">
                  <c:v>52335</c:v>
                </c:pt>
                <c:pt idx="10468">
                  <c:v>52340</c:v>
                </c:pt>
                <c:pt idx="10469">
                  <c:v>52345</c:v>
                </c:pt>
                <c:pt idx="10470">
                  <c:v>52350</c:v>
                </c:pt>
                <c:pt idx="10471">
                  <c:v>52355</c:v>
                </c:pt>
                <c:pt idx="10472">
                  <c:v>52360</c:v>
                </c:pt>
                <c:pt idx="10473">
                  <c:v>52365</c:v>
                </c:pt>
                <c:pt idx="10474">
                  <c:v>52370</c:v>
                </c:pt>
                <c:pt idx="10475">
                  <c:v>52375</c:v>
                </c:pt>
                <c:pt idx="10476">
                  <c:v>52380</c:v>
                </c:pt>
                <c:pt idx="10477">
                  <c:v>52385</c:v>
                </c:pt>
                <c:pt idx="10478">
                  <c:v>52390</c:v>
                </c:pt>
                <c:pt idx="10479">
                  <c:v>52395</c:v>
                </c:pt>
                <c:pt idx="10480">
                  <c:v>52400</c:v>
                </c:pt>
                <c:pt idx="10481">
                  <c:v>52405</c:v>
                </c:pt>
                <c:pt idx="10482">
                  <c:v>52410</c:v>
                </c:pt>
                <c:pt idx="10483">
                  <c:v>52415</c:v>
                </c:pt>
                <c:pt idx="10484">
                  <c:v>52420</c:v>
                </c:pt>
                <c:pt idx="10485">
                  <c:v>52425</c:v>
                </c:pt>
                <c:pt idx="10486">
                  <c:v>52430</c:v>
                </c:pt>
                <c:pt idx="10487">
                  <c:v>52435</c:v>
                </c:pt>
                <c:pt idx="10488">
                  <c:v>52440</c:v>
                </c:pt>
                <c:pt idx="10489">
                  <c:v>52445</c:v>
                </c:pt>
                <c:pt idx="10490">
                  <c:v>52450</c:v>
                </c:pt>
                <c:pt idx="10491">
                  <c:v>52455</c:v>
                </c:pt>
                <c:pt idx="10492">
                  <c:v>52460</c:v>
                </c:pt>
                <c:pt idx="10493">
                  <c:v>52465</c:v>
                </c:pt>
                <c:pt idx="10494">
                  <c:v>52470</c:v>
                </c:pt>
                <c:pt idx="10495">
                  <c:v>52475</c:v>
                </c:pt>
                <c:pt idx="10496">
                  <c:v>52480</c:v>
                </c:pt>
                <c:pt idx="10497">
                  <c:v>52485</c:v>
                </c:pt>
                <c:pt idx="10498">
                  <c:v>52490</c:v>
                </c:pt>
                <c:pt idx="10499">
                  <c:v>52495</c:v>
                </c:pt>
                <c:pt idx="10500">
                  <c:v>52500</c:v>
                </c:pt>
                <c:pt idx="10501">
                  <c:v>52505</c:v>
                </c:pt>
                <c:pt idx="10502">
                  <c:v>52510</c:v>
                </c:pt>
                <c:pt idx="10503">
                  <c:v>52515</c:v>
                </c:pt>
                <c:pt idx="10504">
                  <c:v>52520</c:v>
                </c:pt>
                <c:pt idx="10505">
                  <c:v>52525</c:v>
                </c:pt>
                <c:pt idx="10506">
                  <c:v>52530</c:v>
                </c:pt>
                <c:pt idx="10507">
                  <c:v>52535</c:v>
                </c:pt>
                <c:pt idx="10508">
                  <c:v>52540</c:v>
                </c:pt>
                <c:pt idx="10509">
                  <c:v>52545</c:v>
                </c:pt>
                <c:pt idx="10510">
                  <c:v>52550</c:v>
                </c:pt>
                <c:pt idx="10511">
                  <c:v>52555</c:v>
                </c:pt>
                <c:pt idx="10512">
                  <c:v>52560</c:v>
                </c:pt>
                <c:pt idx="10513">
                  <c:v>52565</c:v>
                </c:pt>
                <c:pt idx="10514">
                  <c:v>52570</c:v>
                </c:pt>
                <c:pt idx="10515">
                  <c:v>52575</c:v>
                </c:pt>
                <c:pt idx="10516">
                  <c:v>52580</c:v>
                </c:pt>
                <c:pt idx="10517">
                  <c:v>52585</c:v>
                </c:pt>
                <c:pt idx="10518">
                  <c:v>52590</c:v>
                </c:pt>
                <c:pt idx="10519">
                  <c:v>52595</c:v>
                </c:pt>
                <c:pt idx="10520">
                  <c:v>52600</c:v>
                </c:pt>
                <c:pt idx="10521">
                  <c:v>52605</c:v>
                </c:pt>
                <c:pt idx="10522">
                  <c:v>52610</c:v>
                </c:pt>
                <c:pt idx="10523">
                  <c:v>52615</c:v>
                </c:pt>
                <c:pt idx="10524">
                  <c:v>52620</c:v>
                </c:pt>
                <c:pt idx="10525">
                  <c:v>52625</c:v>
                </c:pt>
                <c:pt idx="10526">
                  <c:v>52630</c:v>
                </c:pt>
                <c:pt idx="10527">
                  <c:v>52635</c:v>
                </c:pt>
                <c:pt idx="10528">
                  <c:v>52640</c:v>
                </c:pt>
                <c:pt idx="10529">
                  <c:v>52645</c:v>
                </c:pt>
                <c:pt idx="10530">
                  <c:v>52650</c:v>
                </c:pt>
                <c:pt idx="10531">
                  <c:v>52655</c:v>
                </c:pt>
                <c:pt idx="10532">
                  <c:v>52660</c:v>
                </c:pt>
                <c:pt idx="10533">
                  <c:v>52665</c:v>
                </c:pt>
                <c:pt idx="10534">
                  <c:v>52670</c:v>
                </c:pt>
                <c:pt idx="10535">
                  <c:v>52675</c:v>
                </c:pt>
                <c:pt idx="10536">
                  <c:v>52680</c:v>
                </c:pt>
                <c:pt idx="10537">
                  <c:v>52685</c:v>
                </c:pt>
                <c:pt idx="10538">
                  <c:v>52690</c:v>
                </c:pt>
                <c:pt idx="10539">
                  <c:v>52695</c:v>
                </c:pt>
                <c:pt idx="10540">
                  <c:v>52700</c:v>
                </c:pt>
                <c:pt idx="10541">
                  <c:v>52705</c:v>
                </c:pt>
                <c:pt idx="10542">
                  <c:v>52710</c:v>
                </c:pt>
                <c:pt idx="10543">
                  <c:v>52715</c:v>
                </c:pt>
                <c:pt idx="10544">
                  <c:v>52720</c:v>
                </c:pt>
                <c:pt idx="10545">
                  <c:v>52725</c:v>
                </c:pt>
                <c:pt idx="10546">
                  <c:v>52730</c:v>
                </c:pt>
                <c:pt idx="10547">
                  <c:v>52735</c:v>
                </c:pt>
                <c:pt idx="10548">
                  <c:v>52740</c:v>
                </c:pt>
                <c:pt idx="10549">
                  <c:v>52745</c:v>
                </c:pt>
                <c:pt idx="10550">
                  <c:v>52750</c:v>
                </c:pt>
                <c:pt idx="10551">
                  <c:v>52755</c:v>
                </c:pt>
                <c:pt idx="10552">
                  <c:v>52760</c:v>
                </c:pt>
                <c:pt idx="10553">
                  <c:v>52765</c:v>
                </c:pt>
                <c:pt idx="10554">
                  <c:v>52770</c:v>
                </c:pt>
                <c:pt idx="10555">
                  <c:v>52775</c:v>
                </c:pt>
                <c:pt idx="10556">
                  <c:v>52780</c:v>
                </c:pt>
                <c:pt idx="10557">
                  <c:v>52785</c:v>
                </c:pt>
                <c:pt idx="10558">
                  <c:v>52790</c:v>
                </c:pt>
                <c:pt idx="10559">
                  <c:v>52795</c:v>
                </c:pt>
                <c:pt idx="10560">
                  <c:v>52800</c:v>
                </c:pt>
                <c:pt idx="10561">
                  <c:v>52805</c:v>
                </c:pt>
                <c:pt idx="10562">
                  <c:v>52810</c:v>
                </c:pt>
                <c:pt idx="10563">
                  <c:v>52815</c:v>
                </c:pt>
                <c:pt idx="10564">
                  <c:v>52820</c:v>
                </c:pt>
                <c:pt idx="10565">
                  <c:v>52825</c:v>
                </c:pt>
                <c:pt idx="10566">
                  <c:v>52830</c:v>
                </c:pt>
                <c:pt idx="10567">
                  <c:v>52835</c:v>
                </c:pt>
                <c:pt idx="10568">
                  <c:v>52840</c:v>
                </c:pt>
                <c:pt idx="10569">
                  <c:v>52845</c:v>
                </c:pt>
                <c:pt idx="10570">
                  <c:v>52850</c:v>
                </c:pt>
                <c:pt idx="10571">
                  <c:v>52855</c:v>
                </c:pt>
                <c:pt idx="10572">
                  <c:v>52860</c:v>
                </c:pt>
                <c:pt idx="10573">
                  <c:v>52865</c:v>
                </c:pt>
                <c:pt idx="10574">
                  <c:v>52870</c:v>
                </c:pt>
                <c:pt idx="10575">
                  <c:v>52875</c:v>
                </c:pt>
                <c:pt idx="10576">
                  <c:v>52880</c:v>
                </c:pt>
                <c:pt idx="10577">
                  <c:v>52885</c:v>
                </c:pt>
                <c:pt idx="10578">
                  <c:v>52890</c:v>
                </c:pt>
                <c:pt idx="10579">
                  <c:v>52895</c:v>
                </c:pt>
                <c:pt idx="10580">
                  <c:v>52900</c:v>
                </c:pt>
                <c:pt idx="10581">
                  <c:v>52905</c:v>
                </c:pt>
                <c:pt idx="10582">
                  <c:v>52910</c:v>
                </c:pt>
                <c:pt idx="10583">
                  <c:v>52915</c:v>
                </c:pt>
                <c:pt idx="10584">
                  <c:v>52920</c:v>
                </c:pt>
                <c:pt idx="10585">
                  <c:v>52925</c:v>
                </c:pt>
                <c:pt idx="10586">
                  <c:v>52930</c:v>
                </c:pt>
                <c:pt idx="10587">
                  <c:v>52935</c:v>
                </c:pt>
                <c:pt idx="10588">
                  <c:v>52940</c:v>
                </c:pt>
                <c:pt idx="10589">
                  <c:v>52945</c:v>
                </c:pt>
                <c:pt idx="10590">
                  <c:v>52950</c:v>
                </c:pt>
                <c:pt idx="10591">
                  <c:v>52955</c:v>
                </c:pt>
                <c:pt idx="10592">
                  <c:v>52960</c:v>
                </c:pt>
                <c:pt idx="10593">
                  <c:v>52965</c:v>
                </c:pt>
                <c:pt idx="10594">
                  <c:v>52970</c:v>
                </c:pt>
                <c:pt idx="10595">
                  <c:v>52975</c:v>
                </c:pt>
                <c:pt idx="10596">
                  <c:v>52980</c:v>
                </c:pt>
                <c:pt idx="10597">
                  <c:v>52985</c:v>
                </c:pt>
                <c:pt idx="10598">
                  <c:v>52990</c:v>
                </c:pt>
                <c:pt idx="10599">
                  <c:v>52995</c:v>
                </c:pt>
                <c:pt idx="10600">
                  <c:v>53000</c:v>
                </c:pt>
                <c:pt idx="10601">
                  <c:v>53005</c:v>
                </c:pt>
                <c:pt idx="10602">
                  <c:v>53010</c:v>
                </c:pt>
                <c:pt idx="10603">
                  <c:v>53015</c:v>
                </c:pt>
                <c:pt idx="10604">
                  <c:v>53020</c:v>
                </c:pt>
                <c:pt idx="10605">
                  <c:v>53025</c:v>
                </c:pt>
                <c:pt idx="10606">
                  <c:v>53030</c:v>
                </c:pt>
                <c:pt idx="10607">
                  <c:v>53035</c:v>
                </c:pt>
                <c:pt idx="10608">
                  <c:v>53040</c:v>
                </c:pt>
                <c:pt idx="10609">
                  <c:v>53045</c:v>
                </c:pt>
                <c:pt idx="10610">
                  <c:v>53050</c:v>
                </c:pt>
                <c:pt idx="10611">
                  <c:v>53055</c:v>
                </c:pt>
                <c:pt idx="10612">
                  <c:v>53060</c:v>
                </c:pt>
                <c:pt idx="10613">
                  <c:v>53065</c:v>
                </c:pt>
                <c:pt idx="10614">
                  <c:v>53070</c:v>
                </c:pt>
                <c:pt idx="10615">
                  <c:v>53075</c:v>
                </c:pt>
                <c:pt idx="10616">
                  <c:v>53080</c:v>
                </c:pt>
                <c:pt idx="10617">
                  <c:v>53085</c:v>
                </c:pt>
                <c:pt idx="10618">
                  <c:v>53090</c:v>
                </c:pt>
                <c:pt idx="10619">
                  <c:v>53095</c:v>
                </c:pt>
                <c:pt idx="10620">
                  <c:v>53100</c:v>
                </c:pt>
                <c:pt idx="10621">
                  <c:v>53105</c:v>
                </c:pt>
                <c:pt idx="10622">
                  <c:v>53110</c:v>
                </c:pt>
                <c:pt idx="10623">
                  <c:v>53115</c:v>
                </c:pt>
                <c:pt idx="10624">
                  <c:v>53120</c:v>
                </c:pt>
                <c:pt idx="10625">
                  <c:v>53125</c:v>
                </c:pt>
                <c:pt idx="10626">
                  <c:v>53130</c:v>
                </c:pt>
                <c:pt idx="10627">
                  <c:v>53135</c:v>
                </c:pt>
                <c:pt idx="10628">
                  <c:v>53140</c:v>
                </c:pt>
                <c:pt idx="10629">
                  <c:v>53145</c:v>
                </c:pt>
                <c:pt idx="10630">
                  <c:v>53150</c:v>
                </c:pt>
                <c:pt idx="10631">
                  <c:v>53155</c:v>
                </c:pt>
                <c:pt idx="10632">
                  <c:v>53160</c:v>
                </c:pt>
                <c:pt idx="10633">
                  <c:v>53165</c:v>
                </c:pt>
                <c:pt idx="10634">
                  <c:v>53170</c:v>
                </c:pt>
                <c:pt idx="10635">
                  <c:v>53175</c:v>
                </c:pt>
                <c:pt idx="10636">
                  <c:v>53180</c:v>
                </c:pt>
                <c:pt idx="10637">
                  <c:v>53185</c:v>
                </c:pt>
                <c:pt idx="10638">
                  <c:v>53190</c:v>
                </c:pt>
                <c:pt idx="10639">
                  <c:v>53195</c:v>
                </c:pt>
                <c:pt idx="10640">
                  <c:v>53200</c:v>
                </c:pt>
                <c:pt idx="10641">
                  <c:v>53205</c:v>
                </c:pt>
                <c:pt idx="10642">
                  <c:v>53210</c:v>
                </c:pt>
                <c:pt idx="10643">
                  <c:v>53215</c:v>
                </c:pt>
                <c:pt idx="10644">
                  <c:v>53220</c:v>
                </c:pt>
                <c:pt idx="10645">
                  <c:v>53225</c:v>
                </c:pt>
                <c:pt idx="10646">
                  <c:v>53230</c:v>
                </c:pt>
                <c:pt idx="10647">
                  <c:v>53235</c:v>
                </c:pt>
                <c:pt idx="10648">
                  <c:v>53240</c:v>
                </c:pt>
                <c:pt idx="10649">
                  <c:v>53245</c:v>
                </c:pt>
                <c:pt idx="10650">
                  <c:v>53250</c:v>
                </c:pt>
                <c:pt idx="10651">
                  <c:v>53255</c:v>
                </c:pt>
                <c:pt idx="10652">
                  <c:v>53260</c:v>
                </c:pt>
                <c:pt idx="10653">
                  <c:v>53265</c:v>
                </c:pt>
                <c:pt idx="10654">
                  <c:v>53270</c:v>
                </c:pt>
                <c:pt idx="10655">
                  <c:v>53275</c:v>
                </c:pt>
                <c:pt idx="10656">
                  <c:v>53280</c:v>
                </c:pt>
                <c:pt idx="10657">
                  <c:v>53285</c:v>
                </c:pt>
                <c:pt idx="10658">
                  <c:v>53290</c:v>
                </c:pt>
                <c:pt idx="10659">
                  <c:v>53295</c:v>
                </c:pt>
                <c:pt idx="10660">
                  <c:v>53300</c:v>
                </c:pt>
                <c:pt idx="10661">
                  <c:v>53305</c:v>
                </c:pt>
                <c:pt idx="10662">
                  <c:v>53310</c:v>
                </c:pt>
                <c:pt idx="10663">
                  <c:v>53315</c:v>
                </c:pt>
                <c:pt idx="10664">
                  <c:v>53320</c:v>
                </c:pt>
                <c:pt idx="10665">
                  <c:v>53325</c:v>
                </c:pt>
                <c:pt idx="10666">
                  <c:v>53330</c:v>
                </c:pt>
                <c:pt idx="10667">
                  <c:v>53335</c:v>
                </c:pt>
                <c:pt idx="10668">
                  <c:v>53340</c:v>
                </c:pt>
                <c:pt idx="10669">
                  <c:v>53345</c:v>
                </c:pt>
                <c:pt idx="10670">
                  <c:v>53350</c:v>
                </c:pt>
                <c:pt idx="10671">
                  <c:v>53355</c:v>
                </c:pt>
                <c:pt idx="10672">
                  <c:v>53360</c:v>
                </c:pt>
                <c:pt idx="10673">
                  <c:v>53365</c:v>
                </c:pt>
                <c:pt idx="10674">
                  <c:v>53370</c:v>
                </c:pt>
                <c:pt idx="10675">
                  <c:v>53375</c:v>
                </c:pt>
                <c:pt idx="10676">
                  <c:v>53380</c:v>
                </c:pt>
                <c:pt idx="10677">
                  <c:v>53385</c:v>
                </c:pt>
                <c:pt idx="10678">
                  <c:v>53390</c:v>
                </c:pt>
                <c:pt idx="10679">
                  <c:v>53395</c:v>
                </c:pt>
                <c:pt idx="10680">
                  <c:v>53400</c:v>
                </c:pt>
                <c:pt idx="10681">
                  <c:v>53405</c:v>
                </c:pt>
                <c:pt idx="10682">
                  <c:v>53410</c:v>
                </c:pt>
                <c:pt idx="10683">
                  <c:v>53415</c:v>
                </c:pt>
                <c:pt idx="10684">
                  <c:v>53420</c:v>
                </c:pt>
                <c:pt idx="10685">
                  <c:v>53425</c:v>
                </c:pt>
                <c:pt idx="10686">
                  <c:v>53430</c:v>
                </c:pt>
                <c:pt idx="10687">
                  <c:v>53435</c:v>
                </c:pt>
                <c:pt idx="10688">
                  <c:v>53440</c:v>
                </c:pt>
                <c:pt idx="10689">
                  <c:v>53445</c:v>
                </c:pt>
                <c:pt idx="10690">
                  <c:v>53450</c:v>
                </c:pt>
                <c:pt idx="10691">
                  <c:v>53455</c:v>
                </c:pt>
                <c:pt idx="10692">
                  <c:v>53460</c:v>
                </c:pt>
                <c:pt idx="10693">
                  <c:v>53465</c:v>
                </c:pt>
                <c:pt idx="10694">
                  <c:v>53470</c:v>
                </c:pt>
                <c:pt idx="10695">
                  <c:v>53475</c:v>
                </c:pt>
                <c:pt idx="10696">
                  <c:v>53480</c:v>
                </c:pt>
                <c:pt idx="10697">
                  <c:v>53485</c:v>
                </c:pt>
                <c:pt idx="10698">
                  <c:v>53490</c:v>
                </c:pt>
                <c:pt idx="10699">
                  <c:v>53495</c:v>
                </c:pt>
                <c:pt idx="10700">
                  <c:v>53500</c:v>
                </c:pt>
                <c:pt idx="10701">
                  <c:v>53505</c:v>
                </c:pt>
                <c:pt idx="10702">
                  <c:v>53510</c:v>
                </c:pt>
                <c:pt idx="10703">
                  <c:v>53515</c:v>
                </c:pt>
                <c:pt idx="10704">
                  <c:v>53520</c:v>
                </c:pt>
                <c:pt idx="10705">
                  <c:v>53525</c:v>
                </c:pt>
                <c:pt idx="10706">
                  <c:v>53530</c:v>
                </c:pt>
                <c:pt idx="10707">
                  <c:v>53535</c:v>
                </c:pt>
                <c:pt idx="10708">
                  <c:v>53540</c:v>
                </c:pt>
                <c:pt idx="10709">
                  <c:v>53545</c:v>
                </c:pt>
                <c:pt idx="10710">
                  <c:v>53550</c:v>
                </c:pt>
                <c:pt idx="10711">
                  <c:v>53555</c:v>
                </c:pt>
                <c:pt idx="10712">
                  <c:v>53560</c:v>
                </c:pt>
                <c:pt idx="10713">
                  <c:v>53565</c:v>
                </c:pt>
                <c:pt idx="10714">
                  <c:v>53570</c:v>
                </c:pt>
                <c:pt idx="10715">
                  <c:v>53575</c:v>
                </c:pt>
                <c:pt idx="10716">
                  <c:v>53580</c:v>
                </c:pt>
                <c:pt idx="10717">
                  <c:v>53585</c:v>
                </c:pt>
                <c:pt idx="10718">
                  <c:v>53590</c:v>
                </c:pt>
                <c:pt idx="10719">
                  <c:v>53595</c:v>
                </c:pt>
                <c:pt idx="10720">
                  <c:v>53600</c:v>
                </c:pt>
                <c:pt idx="10721">
                  <c:v>53605</c:v>
                </c:pt>
                <c:pt idx="10722">
                  <c:v>53610</c:v>
                </c:pt>
                <c:pt idx="10723">
                  <c:v>53615</c:v>
                </c:pt>
                <c:pt idx="10724">
                  <c:v>53620</c:v>
                </c:pt>
                <c:pt idx="10725">
                  <c:v>53625</c:v>
                </c:pt>
                <c:pt idx="10726">
                  <c:v>53630</c:v>
                </c:pt>
                <c:pt idx="10727">
                  <c:v>53635</c:v>
                </c:pt>
                <c:pt idx="10728">
                  <c:v>53640</c:v>
                </c:pt>
                <c:pt idx="10729">
                  <c:v>53645</c:v>
                </c:pt>
                <c:pt idx="10730">
                  <c:v>53650</c:v>
                </c:pt>
                <c:pt idx="10731">
                  <c:v>53655</c:v>
                </c:pt>
                <c:pt idx="10732">
                  <c:v>53660</c:v>
                </c:pt>
                <c:pt idx="10733">
                  <c:v>53665</c:v>
                </c:pt>
                <c:pt idx="10734">
                  <c:v>53670</c:v>
                </c:pt>
                <c:pt idx="10735">
                  <c:v>53675</c:v>
                </c:pt>
                <c:pt idx="10736">
                  <c:v>53680</c:v>
                </c:pt>
                <c:pt idx="10737">
                  <c:v>53685</c:v>
                </c:pt>
                <c:pt idx="10738">
                  <c:v>53690</c:v>
                </c:pt>
                <c:pt idx="10739">
                  <c:v>53695</c:v>
                </c:pt>
                <c:pt idx="10740">
                  <c:v>53700</c:v>
                </c:pt>
                <c:pt idx="10741">
                  <c:v>53705</c:v>
                </c:pt>
                <c:pt idx="10742">
                  <c:v>53710</c:v>
                </c:pt>
                <c:pt idx="10743">
                  <c:v>53715</c:v>
                </c:pt>
                <c:pt idx="10744">
                  <c:v>53720</c:v>
                </c:pt>
                <c:pt idx="10745">
                  <c:v>53725</c:v>
                </c:pt>
                <c:pt idx="10746">
                  <c:v>53730</c:v>
                </c:pt>
                <c:pt idx="10747">
                  <c:v>53735</c:v>
                </c:pt>
                <c:pt idx="10748">
                  <c:v>53740</c:v>
                </c:pt>
                <c:pt idx="10749">
                  <c:v>53745</c:v>
                </c:pt>
                <c:pt idx="10750">
                  <c:v>53750</c:v>
                </c:pt>
                <c:pt idx="10751">
                  <c:v>53755</c:v>
                </c:pt>
                <c:pt idx="10752">
                  <c:v>53760</c:v>
                </c:pt>
                <c:pt idx="10753">
                  <c:v>53765</c:v>
                </c:pt>
                <c:pt idx="10754">
                  <c:v>53770</c:v>
                </c:pt>
                <c:pt idx="10755">
                  <c:v>53775</c:v>
                </c:pt>
                <c:pt idx="10756">
                  <c:v>53780</c:v>
                </c:pt>
                <c:pt idx="10757">
                  <c:v>53785</c:v>
                </c:pt>
                <c:pt idx="10758">
                  <c:v>53790</c:v>
                </c:pt>
                <c:pt idx="10759">
                  <c:v>53795</c:v>
                </c:pt>
                <c:pt idx="10760">
                  <c:v>53800</c:v>
                </c:pt>
                <c:pt idx="10761">
                  <c:v>53805</c:v>
                </c:pt>
                <c:pt idx="10762">
                  <c:v>53810</c:v>
                </c:pt>
                <c:pt idx="10763">
                  <c:v>53815</c:v>
                </c:pt>
                <c:pt idx="10764">
                  <c:v>53820</c:v>
                </c:pt>
                <c:pt idx="10765">
                  <c:v>53825</c:v>
                </c:pt>
                <c:pt idx="10766">
                  <c:v>53830</c:v>
                </c:pt>
                <c:pt idx="10767">
                  <c:v>53835</c:v>
                </c:pt>
                <c:pt idx="10768">
                  <c:v>53840</c:v>
                </c:pt>
                <c:pt idx="10769">
                  <c:v>53845</c:v>
                </c:pt>
                <c:pt idx="10770">
                  <c:v>53850</c:v>
                </c:pt>
                <c:pt idx="10771">
                  <c:v>53855</c:v>
                </c:pt>
                <c:pt idx="10772">
                  <c:v>53860</c:v>
                </c:pt>
                <c:pt idx="10773">
                  <c:v>53865</c:v>
                </c:pt>
                <c:pt idx="10774">
                  <c:v>53870</c:v>
                </c:pt>
                <c:pt idx="10775">
                  <c:v>53875</c:v>
                </c:pt>
                <c:pt idx="10776">
                  <c:v>53880</c:v>
                </c:pt>
                <c:pt idx="10777">
                  <c:v>53885</c:v>
                </c:pt>
                <c:pt idx="10778">
                  <c:v>53890</c:v>
                </c:pt>
                <c:pt idx="10779">
                  <c:v>53895</c:v>
                </c:pt>
                <c:pt idx="10780">
                  <c:v>53900</c:v>
                </c:pt>
                <c:pt idx="10781">
                  <c:v>53905</c:v>
                </c:pt>
                <c:pt idx="10782">
                  <c:v>53910</c:v>
                </c:pt>
                <c:pt idx="10783">
                  <c:v>53915</c:v>
                </c:pt>
                <c:pt idx="10784">
                  <c:v>53920</c:v>
                </c:pt>
                <c:pt idx="10785">
                  <c:v>53925</c:v>
                </c:pt>
                <c:pt idx="10786">
                  <c:v>53930</c:v>
                </c:pt>
                <c:pt idx="10787">
                  <c:v>53935</c:v>
                </c:pt>
                <c:pt idx="10788">
                  <c:v>53940</c:v>
                </c:pt>
                <c:pt idx="10789">
                  <c:v>53945</c:v>
                </c:pt>
                <c:pt idx="10790">
                  <c:v>53950</c:v>
                </c:pt>
                <c:pt idx="10791">
                  <c:v>53955</c:v>
                </c:pt>
                <c:pt idx="10792">
                  <c:v>53960</c:v>
                </c:pt>
                <c:pt idx="10793">
                  <c:v>53965</c:v>
                </c:pt>
                <c:pt idx="10794">
                  <c:v>53970</c:v>
                </c:pt>
                <c:pt idx="10795">
                  <c:v>53975</c:v>
                </c:pt>
                <c:pt idx="10796">
                  <c:v>53980</c:v>
                </c:pt>
                <c:pt idx="10797">
                  <c:v>53985</c:v>
                </c:pt>
                <c:pt idx="10798">
                  <c:v>53990</c:v>
                </c:pt>
                <c:pt idx="10799">
                  <c:v>53995</c:v>
                </c:pt>
                <c:pt idx="10800">
                  <c:v>54000</c:v>
                </c:pt>
                <c:pt idx="10801">
                  <c:v>54005</c:v>
                </c:pt>
                <c:pt idx="10802">
                  <c:v>54010</c:v>
                </c:pt>
                <c:pt idx="10803">
                  <c:v>54015</c:v>
                </c:pt>
                <c:pt idx="10804">
                  <c:v>54020</c:v>
                </c:pt>
                <c:pt idx="10805">
                  <c:v>54025</c:v>
                </c:pt>
                <c:pt idx="10806">
                  <c:v>54030</c:v>
                </c:pt>
                <c:pt idx="10807">
                  <c:v>54035</c:v>
                </c:pt>
                <c:pt idx="10808">
                  <c:v>54040</c:v>
                </c:pt>
                <c:pt idx="10809">
                  <c:v>54045</c:v>
                </c:pt>
                <c:pt idx="10810">
                  <c:v>54050</c:v>
                </c:pt>
                <c:pt idx="10811">
                  <c:v>54055</c:v>
                </c:pt>
                <c:pt idx="10812">
                  <c:v>54060</c:v>
                </c:pt>
                <c:pt idx="10813">
                  <c:v>54065</c:v>
                </c:pt>
                <c:pt idx="10814">
                  <c:v>54070</c:v>
                </c:pt>
                <c:pt idx="10815">
                  <c:v>54075</c:v>
                </c:pt>
                <c:pt idx="10816">
                  <c:v>54080</c:v>
                </c:pt>
                <c:pt idx="10817">
                  <c:v>54085</c:v>
                </c:pt>
                <c:pt idx="10818">
                  <c:v>54090</c:v>
                </c:pt>
                <c:pt idx="10819">
                  <c:v>54095</c:v>
                </c:pt>
                <c:pt idx="10820">
                  <c:v>54100</c:v>
                </c:pt>
                <c:pt idx="10821">
                  <c:v>54105</c:v>
                </c:pt>
                <c:pt idx="10822">
                  <c:v>54110</c:v>
                </c:pt>
                <c:pt idx="10823">
                  <c:v>54115</c:v>
                </c:pt>
                <c:pt idx="10824">
                  <c:v>54120</c:v>
                </c:pt>
                <c:pt idx="10825">
                  <c:v>54125</c:v>
                </c:pt>
                <c:pt idx="10826">
                  <c:v>54130</c:v>
                </c:pt>
                <c:pt idx="10827">
                  <c:v>54135</c:v>
                </c:pt>
                <c:pt idx="10828">
                  <c:v>54140</c:v>
                </c:pt>
                <c:pt idx="10829">
                  <c:v>54145</c:v>
                </c:pt>
                <c:pt idx="10830">
                  <c:v>54150</c:v>
                </c:pt>
                <c:pt idx="10831">
                  <c:v>54155</c:v>
                </c:pt>
                <c:pt idx="10832">
                  <c:v>54160</c:v>
                </c:pt>
                <c:pt idx="10833">
                  <c:v>54165</c:v>
                </c:pt>
                <c:pt idx="10834">
                  <c:v>54170</c:v>
                </c:pt>
                <c:pt idx="10835">
                  <c:v>54175</c:v>
                </c:pt>
                <c:pt idx="10836">
                  <c:v>54180</c:v>
                </c:pt>
                <c:pt idx="10837">
                  <c:v>54185</c:v>
                </c:pt>
                <c:pt idx="10838">
                  <c:v>54190</c:v>
                </c:pt>
                <c:pt idx="10839">
                  <c:v>54195</c:v>
                </c:pt>
                <c:pt idx="10840">
                  <c:v>54200</c:v>
                </c:pt>
                <c:pt idx="10841">
                  <c:v>54205</c:v>
                </c:pt>
                <c:pt idx="10842">
                  <c:v>54210</c:v>
                </c:pt>
                <c:pt idx="10843">
                  <c:v>54215</c:v>
                </c:pt>
                <c:pt idx="10844">
                  <c:v>54220</c:v>
                </c:pt>
                <c:pt idx="10845">
                  <c:v>54225</c:v>
                </c:pt>
                <c:pt idx="10846">
                  <c:v>54230</c:v>
                </c:pt>
                <c:pt idx="10847">
                  <c:v>54235</c:v>
                </c:pt>
                <c:pt idx="10848">
                  <c:v>54240</c:v>
                </c:pt>
                <c:pt idx="10849">
                  <c:v>54245</c:v>
                </c:pt>
                <c:pt idx="10850">
                  <c:v>54250</c:v>
                </c:pt>
                <c:pt idx="10851">
                  <c:v>54255</c:v>
                </c:pt>
                <c:pt idx="10852">
                  <c:v>54260</c:v>
                </c:pt>
                <c:pt idx="10853">
                  <c:v>54265</c:v>
                </c:pt>
                <c:pt idx="10854">
                  <c:v>54270</c:v>
                </c:pt>
                <c:pt idx="10855">
                  <c:v>54275</c:v>
                </c:pt>
                <c:pt idx="10856">
                  <c:v>54280</c:v>
                </c:pt>
                <c:pt idx="10857">
                  <c:v>54285</c:v>
                </c:pt>
                <c:pt idx="10858">
                  <c:v>54290</c:v>
                </c:pt>
                <c:pt idx="10859">
                  <c:v>54295</c:v>
                </c:pt>
                <c:pt idx="10860">
                  <c:v>54300</c:v>
                </c:pt>
                <c:pt idx="10861">
                  <c:v>54305</c:v>
                </c:pt>
                <c:pt idx="10862">
                  <c:v>54310</c:v>
                </c:pt>
                <c:pt idx="10863">
                  <c:v>54315</c:v>
                </c:pt>
                <c:pt idx="10864">
                  <c:v>54320</c:v>
                </c:pt>
                <c:pt idx="10865">
                  <c:v>54325</c:v>
                </c:pt>
                <c:pt idx="10866">
                  <c:v>54330</c:v>
                </c:pt>
                <c:pt idx="10867">
                  <c:v>54335</c:v>
                </c:pt>
                <c:pt idx="10868">
                  <c:v>54340</c:v>
                </c:pt>
                <c:pt idx="10869">
                  <c:v>54345</c:v>
                </c:pt>
                <c:pt idx="10870">
                  <c:v>54350</c:v>
                </c:pt>
                <c:pt idx="10871">
                  <c:v>54355</c:v>
                </c:pt>
                <c:pt idx="10872">
                  <c:v>54360</c:v>
                </c:pt>
                <c:pt idx="10873">
                  <c:v>54365</c:v>
                </c:pt>
                <c:pt idx="10874">
                  <c:v>54370</c:v>
                </c:pt>
                <c:pt idx="10875">
                  <c:v>54375</c:v>
                </c:pt>
                <c:pt idx="10876">
                  <c:v>54380</c:v>
                </c:pt>
                <c:pt idx="10877">
                  <c:v>54385</c:v>
                </c:pt>
                <c:pt idx="10878">
                  <c:v>54390</c:v>
                </c:pt>
                <c:pt idx="10879">
                  <c:v>54395</c:v>
                </c:pt>
                <c:pt idx="10880">
                  <c:v>54400</c:v>
                </c:pt>
                <c:pt idx="10881">
                  <c:v>54405</c:v>
                </c:pt>
                <c:pt idx="10882">
                  <c:v>54410</c:v>
                </c:pt>
                <c:pt idx="10883">
                  <c:v>54415</c:v>
                </c:pt>
                <c:pt idx="10884">
                  <c:v>54420</c:v>
                </c:pt>
                <c:pt idx="10885">
                  <c:v>54425</c:v>
                </c:pt>
                <c:pt idx="10886">
                  <c:v>54430</c:v>
                </c:pt>
                <c:pt idx="10887">
                  <c:v>54435</c:v>
                </c:pt>
                <c:pt idx="10888">
                  <c:v>54440</c:v>
                </c:pt>
                <c:pt idx="10889">
                  <c:v>54445</c:v>
                </c:pt>
                <c:pt idx="10890">
                  <c:v>54450</c:v>
                </c:pt>
                <c:pt idx="10891">
                  <c:v>54455</c:v>
                </c:pt>
                <c:pt idx="10892">
                  <c:v>54460</c:v>
                </c:pt>
                <c:pt idx="10893">
                  <c:v>54465</c:v>
                </c:pt>
                <c:pt idx="10894">
                  <c:v>54470</c:v>
                </c:pt>
                <c:pt idx="10895">
                  <c:v>54475</c:v>
                </c:pt>
                <c:pt idx="10896">
                  <c:v>54480</c:v>
                </c:pt>
                <c:pt idx="10897">
                  <c:v>54485</c:v>
                </c:pt>
                <c:pt idx="10898">
                  <c:v>54490</c:v>
                </c:pt>
                <c:pt idx="10899">
                  <c:v>54495</c:v>
                </c:pt>
                <c:pt idx="10900">
                  <c:v>54500</c:v>
                </c:pt>
                <c:pt idx="10901">
                  <c:v>54505</c:v>
                </c:pt>
                <c:pt idx="10902">
                  <c:v>54510</c:v>
                </c:pt>
                <c:pt idx="10903">
                  <c:v>54515</c:v>
                </c:pt>
                <c:pt idx="10904">
                  <c:v>54520</c:v>
                </c:pt>
                <c:pt idx="10905">
                  <c:v>54525</c:v>
                </c:pt>
                <c:pt idx="10906">
                  <c:v>54530</c:v>
                </c:pt>
                <c:pt idx="10907">
                  <c:v>54535</c:v>
                </c:pt>
                <c:pt idx="10908">
                  <c:v>54540</c:v>
                </c:pt>
                <c:pt idx="10909">
                  <c:v>54545</c:v>
                </c:pt>
                <c:pt idx="10910">
                  <c:v>54550</c:v>
                </c:pt>
                <c:pt idx="10911">
                  <c:v>54555</c:v>
                </c:pt>
                <c:pt idx="10912">
                  <c:v>54560</c:v>
                </c:pt>
                <c:pt idx="10913">
                  <c:v>54565</c:v>
                </c:pt>
                <c:pt idx="10914">
                  <c:v>54570</c:v>
                </c:pt>
                <c:pt idx="10915">
                  <c:v>54575</c:v>
                </c:pt>
                <c:pt idx="10916">
                  <c:v>54580</c:v>
                </c:pt>
                <c:pt idx="10917">
                  <c:v>54585</c:v>
                </c:pt>
                <c:pt idx="10918">
                  <c:v>54590</c:v>
                </c:pt>
                <c:pt idx="10919">
                  <c:v>54595</c:v>
                </c:pt>
                <c:pt idx="10920">
                  <c:v>54600</c:v>
                </c:pt>
                <c:pt idx="10921">
                  <c:v>54605</c:v>
                </c:pt>
                <c:pt idx="10922">
                  <c:v>54610</c:v>
                </c:pt>
                <c:pt idx="10923">
                  <c:v>54615</c:v>
                </c:pt>
                <c:pt idx="10924">
                  <c:v>54620</c:v>
                </c:pt>
                <c:pt idx="10925">
                  <c:v>54625</c:v>
                </c:pt>
                <c:pt idx="10926">
                  <c:v>54630</c:v>
                </c:pt>
                <c:pt idx="10927">
                  <c:v>54635</c:v>
                </c:pt>
                <c:pt idx="10928">
                  <c:v>54640</c:v>
                </c:pt>
                <c:pt idx="10929">
                  <c:v>54645</c:v>
                </c:pt>
                <c:pt idx="10930">
                  <c:v>54650</c:v>
                </c:pt>
                <c:pt idx="10931">
                  <c:v>54655</c:v>
                </c:pt>
                <c:pt idx="10932">
                  <c:v>54660</c:v>
                </c:pt>
                <c:pt idx="10933">
                  <c:v>54665</c:v>
                </c:pt>
                <c:pt idx="10934">
                  <c:v>54670</c:v>
                </c:pt>
                <c:pt idx="10935">
                  <c:v>54675</c:v>
                </c:pt>
                <c:pt idx="10936">
                  <c:v>54680</c:v>
                </c:pt>
                <c:pt idx="10937">
                  <c:v>54685</c:v>
                </c:pt>
                <c:pt idx="10938">
                  <c:v>54690</c:v>
                </c:pt>
                <c:pt idx="10939">
                  <c:v>54695</c:v>
                </c:pt>
                <c:pt idx="10940">
                  <c:v>54700</c:v>
                </c:pt>
                <c:pt idx="10941">
                  <c:v>54705</c:v>
                </c:pt>
                <c:pt idx="10942">
                  <c:v>54710</c:v>
                </c:pt>
                <c:pt idx="10943">
                  <c:v>54715</c:v>
                </c:pt>
                <c:pt idx="10944">
                  <c:v>54720</c:v>
                </c:pt>
                <c:pt idx="10945">
                  <c:v>54725</c:v>
                </c:pt>
                <c:pt idx="10946">
                  <c:v>54730</c:v>
                </c:pt>
                <c:pt idx="10947">
                  <c:v>54735</c:v>
                </c:pt>
                <c:pt idx="10948">
                  <c:v>54740</c:v>
                </c:pt>
                <c:pt idx="10949">
                  <c:v>54745</c:v>
                </c:pt>
                <c:pt idx="10950">
                  <c:v>54750</c:v>
                </c:pt>
                <c:pt idx="10951">
                  <c:v>54755</c:v>
                </c:pt>
                <c:pt idx="10952">
                  <c:v>54760</c:v>
                </c:pt>
                <c:pt idx="10953">
                  <c:v>54765</c:v>
                </c:pt>
                <c:pt idx="10954">
                  <c:v>54770</c:v>
                </c:pt>
                <c:pt idx="10955">
                  <c:v>54775</c:v>
                </c:pt>
                <c:pt idx="10956">
                  <c:v>54780</c:v>
                </c:pt>
                <c:pt idx="10957">
                  <c:v>54785</c:v>
                </c:pt>
                <c:pt idx="10958">
                  <c:v>54790</c:v>
                </c:pt>
                <c:pt idx="10959">
                  <c:v>54795</c:v>
                </c:pt>
                <c:pt idx="10960">
                  <c:v>54800</c:v>
                </c:pt>
                <c:pt idx="10961">
                  <c:v>54805</c:v>
                </c:pt>
                <c:pt idx="10962">
                  <c:v>54810</c:v>
                </c:pt>
                <c:pt idx="10963">
                  <c:v>54815</c:v>
                </c:pt>
                <c:pt idx="10964">
                  <c:v>54820</c:v>
                </c:pt>
                <c:pt idx="10965">
                  <c:v>54825</c:v>
                </c:pt>
                <c:pt idx="10966">
                  <c:v>54830</c:v>
                </c:pt>
                <c:pt idx="10967">
                  <c:v>54835</c:v>
                </c:pt>
                <c:pt idx="10968">
                  <c:v>54840</c:v>
                </c:pt>
                <c:pt idx="10969">
                  <c:v>54845</c:v>
                </c:pt>
                <c:pt idx="10970">
                  <c:v>54850</c:v>
                </c:pt>
                <c:pt idx="10971">
                  <c:v>54855</c:v>
                </c:pt>
                <c:pt idx="10972">
                  <c:v>54860</c:v>
                </c:pt>
                <c:pt idx="10973">
                  <c:v>54865</c:v>
                </c:pt>
                <c:pt idx="10974">
                  <c:v>54870</c:v>
                </c:pt>
                <c:pt idx="10975">
                  <c:v>54875</c:v>
                </c:pt>
                <c:pt idx="10976">
                  <c:v>54880</c:v>
                </c:pt>
                <c:pt idx="10977">
                  <c:v>54885</c:v>
                </c:pt>
                <c:pt idx="10978">
                  <c:v>54890</c:v>
                </c:pt>
                <c:pt idx="10979">
                  <c:v>54895</c:v>
                </c:pt>
                <c:pt idx="10980">
                  <c:v>54900</c:v>
                </c:pt>
                <c:pt idx="10981">
                  <c:v>54905</c:v>
                </c:pt>
                <c:pt idx="10982">
                  <c:v>54910</c:v>
                </c:pt>
                <c:pt idx="10983">
                  <c:v>54915</c:v>
                </c:pt>
                <c:pt idx="10984">
                  <c:v>54920</c:v>
                </c:pt>
                <c:pt idx="10985">
                  <c:v>54925</c:v>
                </c:pt>
                <c:pt idx="10986">
                  <c:v>54930</c:v>
                </c:pt>
                <c:pt idx="10987">
                  <c:v>54935</c:v>
                </c:pt>
                <c:pt idx="10988">
                  <c:v>54940</c:v>
                </c:pt>
                <c:pt idx="10989">
                  <c:v>54945</c:v>
                </c:pt>
                <c:pt idx="10990">
                  <c:v>54950</c:v>
                </c:pt>
                <c:pt idx="10991">
                  <c:v>54955</c:v>
                </c:pt>
                <c:pt idx="10992">
                  <c:v>54960</c:v>
                </c:pt>
                <c:pt idx="10993">
                  <c:v>54965</c:v>
                </c:pt>
                <c:pt idx="10994">
                  <c:v>54970</c:v>
                </c:pt>
                <c:pt idx="10995">
                  <c:v>54975</c:v>
                </c:pt>
                <c:pt idx="10996">
                  <c:v>54980</c:v>
                </c:pt>
                <c:pt idx="10997">
                  <c:v>54985</c:v>
                </c:pt>
                <c:pt idx="10998">
                  <c:v>54990</c:v>
                </c:pt>
                <c:pt idx="10999">
                  <c:v>54995</c:v>
                </c:pt>
                <c:pt idx="11000">
                  <c:v>55000</c:v>
                </c:pt>
                <c:pt idx="11001">
                  <c:v>55005</c:v>
                </c:pt>
                <c:pt idx="11002">
                  <c:v>55010</c:v>
                </c:pt>
                <c:pt idx="11003">
                  <c:v>55015</c:v>
                </c:pt>
                <c:pt idx="11004">
                  <c:v>55020</c:v>
                </c:pt>
                <c:pt idx="11005">
                  <c:v>55025</c:v>
                </c:pt>
                <c:pt idx="11006">
                  <c:v>55030</c:v>
                </c:pt>
                <c:pt idx="11007">
                  <c:v>55035</c:v>
                </c:pt>
                <c:pt idx="11008">
                  <c:v>55040</c:v>
                </c:pt>
                <c:pt idx="11009">
                  <c:v>55045</c:v>
                </c:pt>
                <c:pt idx="11010">
                  <c:v>55050</c:v>
                </c:pt>
                <c:pt idx="11011">
                  <c:v>55055</c:v>
                </c:pt>
                <c:pt idx="11012">
                  <c:v>55060</c:v>
                </c:pt>
                <c:pt idx="11013">
                  <c:v>55065</c:v>
                </c:pt>
                <c:pt idx="11014">
                  <c:v>55070</c:v>
                </c:pt>
                <c:pt idx="11015">
                  <c:v>55075</c:v>
                </c:pt>
                <c:pt idx="11016">
                  <c:v>55080</c:v>
                </c:pt>
                <c:pt idx="11017">
                  <c:v>55085</c:v>
                </c:pt>
                <c:pt idx="11018">
                  <c:v>55090</c:v>
                </c:pt>
                <c:pt idx="11019">
                  <c:v>55095</c:v>
                </c:pt>
                <c:pt idx="11020">
                  <c:v>55100</c:v>
                </c:pt>
                <c:pt idx="11021">
                  <c:v>55105</c:v>
                </c:pt>
                <c:pt idx="11022">
                  <c:v>55110</c:v>
                </c:pt>
                <c:pt idx="11023">
                  <c:v>55115</c:v>
                </c:pt>
                <c:pt idx="11024">
                  <c:v>55120</c:v>
                </c:pt>
                <c:pt idx="11025">
                  <c:v>55125</c:v>
                </c:pt>
                <c:pt idx="11026">
                  <c:v>55130</c:v>
                </c:pt>
                <c:pt idx="11027">
                  <c:v>55135</c:v>
                </c:pt>
                <c:pt idx="11028">
                  <c:v>55140</c:v>
                </c:pt>
                <c:pt idx="11029">
                  <c:v>55145</c:v>
                </c:pt>
                <c:pt idx="11030">
                  <c:v>55150</c:v>
                </c:pt>
                <c:pt idx="11031">
                  <c:v>55155</c:v>
                </c:pt>
                <c:pt idx="11032">
                  <c:v>55160</c:v>
                </c:pt>
                <c:pt idx="11033">
                  <c:v>55165</c:v>
                </c:pt>
                <c:pt idx="11034">
                  <c:v>55170</c:v>
                </c:pt>
                <c:pt idx="11035">
                  <c:v>55175</c:v>
                </c:pt>
                <c:pt idx="11036">
                  <c:v>55180</c:v>
                </c:pt>
                <c:pt idx="11037">
                  <c:v>55185</c:v>
                </c:pt>
                <c:pt idx="11038">
                  <c:v>55190</c:v>
                </c:pt>
                <c:pt idx="11039">
                  <c:v>55195</c:v>
                </c:pt>
                <c:pt idx="11040">
                  <c:v>55200</c:v>
                </c:pt>
                <c:pt idx="11041">
                  <c:v>55205</c:v>
                </c:pt>
                <c:pt idx="11042">
                  <c:v>55210</c:v>
                </c:pt>
                <c:pt idx="11043">
                  <c:v>55215</c:v>
                </c:pt>
                <c:pt idx="11044">
                  <c:v>55220</c:v>
                </c:pt>
                <c:pt idx="11045">
                  <c:v>55225</c:v>
                </c:pt>
                <c:pt idx="11046">
                  <c:v>55230</c:v>
                </c:pt>
                <c:pt idx="11047">
                  <c:v>55235</c:v>
                </c:pt>
                <c:pt idx="11048">
                  <c:v>55240</c:v>
                </c:pt>
                <c:pt idx="11049">
                  <c:v>55245</c:v>
                </c:pt>
                <c:pt idx="11050">
                  <c:v>55250</c:v>
                </c:pt>
                <c:pt idx="11051">
                  <c:v>55255</c:v>
                </c:pt>
                <c:pt idx="11052">
                  <c:v>55260</c:v>
                </c:pt>
                <c:pt idx="11053">
                  <c:v>55265</c:v>
                </c:pt>
                <c:pt idx="11054">
                  <c:v>55270</c:v>
                </c:pt>
                <c:pt idx="11055">
                  <c:v>55275</c:v>
                </c:pt>
                <c:pt idx="11056">
                  <c:v>55280</c:v>
                </c:pt>
                <c:pt idx="11057">
                  <c:v>55285</c:v>
                </c:pt>
                <c:pt idx="11058">
                  <c:v>55290</c:v>
                </c:pt>
                <c:pt idx="11059">
                  <c:v>55295</c:v>
                </c:pt>
                <c:pt idx="11060">
                  <c:v>55300</c:v>
                </c:pt>
                <c:pt idx="11061">
                  <c:v>55305</c:v>
                </c:pt>
                <c:pt idx="11062">
                  <c:v>55310</c:v>
                </c:pt>
                <c:pt idx="11063">
                  <c:v>55315</c:v>
                </c:pt>
                <c:pt idx="11064">
                  <c:v>55320</c:v>
                </c:pt>
                <c:pt idx="11065">
                  <c:v>55325</c:v>
                </c:pt>
                <c:pt idx="11066">
                  <c:v>55330</c:v>
                </c:pt>
                <c:pt idx="11067">
                  <c:v>55335</c:v>
                </c:pt>
                <c:pt idx="11068">
                  <c:v>55340</c:v>
                </c:pt>
                <c:pt idx="11069">
                  <c:v>55345</c:v>
                </c:pt>
                <c:pt idx="11070">
                  <c:v>55350</c:v>
                </c:pt>
                <c:pt idx="11071">
                  <c:v>55355</c:v>
                </c:pt>
                <c:pt idx="11072">
                  <c:v>55360</c:v>
                </c:pt>
                <c:pt idx="11073">
                  <c:v>55365</c:v>
                </c:pt>
                <c:pt idx="11074">
                  <c:v>55370</c:v>
                </c:pt>
                <c:pt idx="11075">
                  <c:v>55375</c:v>
                </c:pt>
                <c:pt idx="11076">
                  <c:v>55380</c:v>
                </c:pt>
                <c:pt idx="11077">
                  <c:v>55385</c:v>
                </c:pt>
                <c:pt idx="11078">
                  <c:v>55390</c:v>
                </c:pt>
                <c:pt idx="11079">
                  <c:v>55395</c:v>
                </c:pt>
                <c:pt idx="11080">
                  <c:v>55400</c:v>
                </c:pt>
                <c:pt idx="11081">
                  <c:v>55405</c:v>
                </c:pt>
                <c:pt idx="11082">
                  <c:v>55410</c:v>
                </c:pt>
                <c:pt idx="11083">
                  <c:v>55415</c:v>
                </c:pt>
                <c:pt idx="11084">
                  <c:v>55420</c:v>
                </c:pt>
                <c:pt idx="11085">
                  <c:v>55425</c:v>
                </c:pt>
                <c:pt idx="11086">
                  <c:v>55430</c:v>
                </c:pt>
                <c:pt idx="11087">
                  <c:v>55435</c:v>
                </c:pt>
                <c:pt idx="11088">
                  <c:v>55440</c:v>
                </c:pt>
                <c:pt idx="11089">
                  <c:v>55445</c:v>
                </c:pt>
                <c:pt idx="11090">
                  <c:v>55450</c:v>
                </c:pt>
                <c:pt idx="11091">
                  <c:v>55455</c:v>
                </c:pt>
                <c:pt idx="11092">
                  <c:v>55460</c:v>
                </c:pt>
                <c:pt idx="11093">
                  <c:v>55465</c:v>
                </c:pt>
                <c:pt idx="11094">
                  <c:v>55470</c:v>
                </c:pt>
                <c:pt idx="11095">
                  <c:v>55475</c:v>
                </c:pt>
                <c:pt idx="11096">
                  <c:v>55480</c:v>
                </c:pt>
                <c:pt idx="11097">
                  <c:v>55485</c:v>
                </c:pt>
                <c:pt idx="11098">
                  <c:v>55490</c:v>
                </c:pt>
                <c:pt idx="11099">
                  <c:v>55495</c:v>
                </c:pt>
                <c:pt idx="11100">
                  <c:v>55500</c:v>
                </c:pt>
                <c:pt idx="11101">
                  <c:v>55505</c:v>
                </c:pt>
                <c:pt idx="11102">
                  <c:v>55510</c:v>
                </c:pt>
                <c:pt idx="11103">
                  <c:v>55515</c:v>
                </c:pt>
                <c:pt idx="11104">
                  <c:v>55520</c:v>
                </c:pt>
                <c:pt idx="11105">
                  <c:v>55525</c:v>
                </c:pt>
                <c:pt idx="11106">
                  <c:v>55530</c:v>
                </c:pt>
                <c:pt idx="11107">
                  <c:v>55535</c:v>
                </c:pt>
                <c:pt idx="11108">
                  <c:v>55540</c:v>
                </c:pt>
                <c:pt idx="11109">
                  <c:v>55545</c:v>
                </c:pt>
                <c:pt idx="11110">
                  <c:v>55550</c:v>
                </c:pt>
                <c:pt idx="11111">
                  <c:v>55555</c:v>
                </c:pt>
                <c:pt idx="11112">
                  <c:v>55560</c:v>
                </c:pt>
                <c:pt idx="11113">
                  <c:v>55565</c:v>
                </c:pt>
                <c:pt idx="11114">
                  <c:v>55570</c:v>
                </c:pt>
                <c:pt idx="11115">
                  <c:v>55575</c:v>
                </c:pt>
                <c:pt idx="11116">
                  <c:v>55580</c:v>
                </c:pt>
                <c:pt idx="11117">
                  <c:v>55585</c:v>
                </c:pt>
                <c:pt idx="11118">
                  <c:v>55590</c:v>
                </c:pt>
                <c:pt idx="11119">
                  <c:v>55595</c:v>
                </c:pt>
                <c:pt idx="11120">
                  <c:v>55600</c:v>
                </c:pt>
                <c:pt idx="11121">
                  <c:v>55605</c:v>
                </c:pt>
                <c:pt idx="11122">
                  <c:v>55610</c:v>
                </c:pt>
                <c:pt idx="11123">
                  <c:v>55615</c:v>
                </c:pt>
                <c:pt idx="11124">
                  <c:v>55620</c:v>
                </c:pt>
                <c:pt idx="11125">
                  <c:v>55625</c:v>
                </c:pt>
                <c:pt idx="11126">
                  <c:v>55630</c:v>
                </c:pt>
                <c:pt idx="11127">
                  <c:v>55635</c:v>
                </c:pt>
                <c:pt idx="11128">
                  <c:v>55640</c:v>
                </c:pt>
                <c:pt idx="11129">
                  <c:v>55645</c:v>
                </c:pt>
                <c:pt idx="11130">
                  <c:v>55650</c:v>
                </c:pt>
                <c:pt idx="11131">
                  <c:v>55655</c:v>
                </c:pt>
                <c:pt idx="11132">
                  <c:v>55660</c:v>
                </c:pt>
                <c:pt idx="11133">
                  <c:v>55665</c:v>
                </c:pt>
                <c:pt idx="11134">
                  <c:v>55670</c:v>
                </c:pt>
                <c:pt idx="11135">
                  <c:v>55675</c:v>
                </c:pt>
                <c:pt idx="11136">
                  <c:v>55680</c:v>
                </c:pt>
                <c:pt idx="11137">
                  <c:v>55685</c:v>
                </c:pt>
                <c:pt idx="11138">
                  <c:v>55690</c:v>
                </c:pt>
                <c:pt idx="11139">
                  <c:v>55695</c:v>
                </c:pt>
                <c:pt idx="11140">
                  <c:v>55700</c:v>
                </c:pt>
                <c:pt idx="11141">
                  <c:v>55705</c:v>
                </c:pt>
                <c:pt idx="11142">
                  <c:v>55710</c:v>
                </c:pt>
                <c:pt idx="11143">
                  <c:v>55715</c:v>
                </c:pt>
                <c:pt idx="11144">
                  <c:v>55720</c:v>
                </c:pt>
                <c:pt idx="11145">
                  <c:v>55725</c:v>
                </c:pt>
                <c:pt idx="11146">
                  <c:v>55730</c:v>
                </c:pt>
                <c:pt idx="11147">
                  <c:v>55735</c:v>
                </c:pt>
                <c:pt idx="11148">
                  <c:v>55740</c:v>
                </c:pt>
                <c:pt idx="11149">
                  <c:v>55745</c:v>
                </c:pt>
                <c:pt idx="11150">
                  <c:v>55750</c:v>
                </c:pt>
                <c:pt idx="11151">
                  <c:v>55755</c:v>
                </c:pt>
                <c:pt idx="11152">
                  <c:v>55760</c:v>
                </c:pt>
                <c:pt idx="11153">
                  <c:v>55765</c:v>
                </c:pt>
                <c:pt idx="11154">
                  <c:v>55770</c:v>
                </c:pt>
                <c:pt idx="11155">
                  <c:v>55775</c:v>
                </c:pt>
                <c:pt idx="11156">
                  <c:v>55780</c:v>
                </c:pt>
                <c:pt idx="11157">
                  <c:v>55785</c:v>
                </c:pt>
                <c:pt idx="11158">
                  <c:v>55790</c:v>
                </c:pt>
                <c:pt idx="11159">
                  <c:v>55795</c:v>
                </c:pt>
                <c:pt idx="11160">
                  <c:v>55800</c:v>
                </c:pt>
                <c:pt idx="11161">
                  <c:v>55805</c:v>
                </c:pt>
                <c:pt idx="11162">
                  <c:v>55810</c:v>
                </c:pt>
                <c:pt idx="11163">
                  <c:v>55815</c:v>
                </c:pt>
                <c:pt idx="11164">
                  <c:v>55820</c:v>
                </c:pt>
                <c:pt idx="11165">
                  <c:v>55825</c:v>
                </c:pt>
                <c:pt idx="11166">
                  <c:v>55830</c:v>
                </c:pt>
                <c:pt idx="11167">
                  <c:v>55835</c:v>
                </c:pt>
                <c:pt idx="11168">
                  <c:v>55840</c:v>
                </c:pt>
                <c:pt idx="11169">
                  <c:v>55845</c:v>
                </c:pt>
                <c:pt idx="11170">
                  <c:v>55850</c:v>
                </c:pt>
                <c:pt idx="11171">
                  <c:v>55855</c:v>
                </c:pt>
                <c:pt idx="11172">
                  <c:v>55860</c:v>
                </c:pt>
                <c:pt idx="11173">
                  <c:v>55865</c:v>
                </c:pt>
                <c:pt idx="11174">
                  <c:v>55870</c:v>
                </c:pt>
                <c:pt idx="11175">
                  <c:v>55875</c:v>
                </c:pt>
                <c:pt idx="11176">
                  <c:v>55880</c:v>
                </c:pt>
                <c:pt idx="11177">
                  <c:v>55885</c:v>
                </c:pt>
                <c:pt idx="11178">
                  <c:v>55890</c:v>
                </c:pt>
                <c:pt idx="11179">
                  <c:v>55895</c:v>
                </c:pt>
                <c:pt idx="11180">
                  <c:v>55900</c:v>
                </c:pt>
                <c:pt idx="11181">
                  <c:v>55905</c:v>
                </c:pt>
                <c:pt idx="11182">
                  <c:v>55910</c:v>
                </c:pt>
                <c:pt idx="11183">
                  <c:v>55915</c:v>
                </c:pt>
                <c:pt idx="11184">
                  <c:v>55920</c:v>
                </c:pt>
                <c:pt idx="11185">
                  <c:v>55925</c:v>
                </c:pt>
                <c:pt idx="11186">
                  <c:v>55930</c:v>
                </c:pt>
                <c:pt idx="11187">
                  <c:v>55935</c:v>
                </c:pt>
                <c:pt idx="11188">
                  <c:v>55940</c:v>
                </c:pt>
                <c:pt idx="11189">
                  <c:v>55945</c:v>
                </c:pt>
                <c:pt idx="11190">
                  <c:v>55950</c:v>
                </c:pt>
                <c:pt idx="11191">
                  <c:v>55955</c:v>
                </c:pt>
                <c:pt idx="11192">
                  <c:v>55960</c:v>
                </c:pt>
                <c:pt idx="11193">
                  <c:v>55965</c:v>
                </c:pt>
                <c:pt idx="11194">
                  <c:v>55970</c:v>
                </c:pt>
                <c:pt idx="11195">
                  <c:v>55975</c:v>
                </c:pt>
                <c:pt idx="11196">
                  <c:v>55980</c:v>
                </c:pt>
                <c:pt idx="11197">
                  <c:v>55985</c:v>
                </c:pt>
                <c:pt idx="11198">
                  <c:v>55990</c:v>
                </c:pt>
                <c:pt idx="11199">
                  <c:v>55995</c:v>
                </c:pt>
                <c:pt idx="11200">
                  <c:v>56000</c:v>
                </c:pt>
                <c:pt idx="11201">
                  <c:v>56005</c:v>
                </c:pt>
                <c:pt idx="11202">
                  <c:v>56010</c:v>
                </c:pt>
                <c:pt idx="11203">
                  <c:v>56015</c:v>
                </c:pt>
                <c:pt idx="11204">
                  <c:v>56020</c:v>
                </c:pt>
                <c:pt idx="11205">
                  <c:v>56025</c:v>
                </c:pt>
                <c:pt idx="11206">
                  <c:v>56030</c:v>
                </c:pt>
                <c:pt idx="11207">
                  <c:v>56035</c:v>
                </c:pt>
                <c:pt idx="11208">
                  <c:v>56040</c:v>
                </c:pt>
                <c:pt idx="11209">
                  <c:v>56045</c:v>
                </c:pt>
                <c:pt idx="11210">
                  <c:v>56050</c:v>
                </c:pt>
                <c:pt idx="11211">
                  <c:v>56055</c:v>
                </c:pt>
                <c:pt idx="11212">
                  <c:v>56060</c:v>
                </c:pt>
                <c:pt idx="11213">
                  <c:v>56065</c:v>
                </c:pt>
                <c:pt idx="11214">
                  <c:v>56070</c:v>
                </c:pt>
                <c:pt idx="11215">
                  <c:v>56075</c:v>
                </c:pt>
                <c:pt idx="11216">
                  <c:v>56080</c:v>
                </c:pt>
                <c:pt idx="11217">
                  <c:v>56085</c:v>
                </c:pt>
                <c:pt idx="11218">
                  <c:v>56090</c:v>
                </c:pt>
                <c:pt idx="11219">
                  <c:v>56095</c:v>
                </c:pt>
                <c:pt idx="11220">
                  <c:v>56100</c:v>
                </c:pt>
                <c:pt idx="11221">
                  <c:v>56105</c:v>
                </c:pt>
                <c:pt idx="11222">
                  <c:v>56110</c:v>
                </c:pt>
                <c:pt idx="11223">
                  <c:v>56115</c:v>
                </c:pt>
                <c:pt idx="11224">
                  <c:v>56120</c:v>
                </c:pt>
                <c:pt idx="11225">
                  <c:v>56125</c:v>
                </c:pt>
                <c:pt idx="11226">
                  <c:v>56130</c:v>
                </c:pt>
                <c:pt idx="11227">
                  <c:v>56135</c:v>
                </c:pt>
                <c:pt idx="11228">
                  <c:v>56140</c:v>
                </c:pt>
                <c:pt idx="11229">
                  <c:v>56145</c:v>
                </c:pt>
                <c:pt idx="11230">
                  <c:v>56150</c:v>
                </c:pt>
                <c:pt idx="11231">
                  <c:v>56155</c:v>
                </c:pt>
                <c:pt idx="11232">
                  <c:v>56160</c:v>
                </c:pt>
                <c:pt idx="11233">
                  <c:v>56165</c:v>
                </c:pt>
                <c:pt idx="11234">
                  <c:v>56170</c:v>
                </c:pt>
                <c:pt idx="11235">
                  <c:v>56175</c:v>
                </c:pt>
                <c:pt idx="11236">
                  <c:v>56180</c:v>
                </c:pt>
                <c:pt idx="11237">
                  <c:v>56185</c:v>
                </c:pt>
                <c:pt idx="11238">
                  <c:v>56190</c:v>
                </c:pt>
                <c:pt idx="11239">
                  <c:v>56195</c:v>
                </c:pt>
                <c:pt idx="11240">
                  <c:v>56200</c:v>
                </c:pt>
                <c:pt idx="11241">
                  <c:v>56205</c:v>
                </c:pt>
                <c:pt idx="11242">
                  <c:v>56210</c:v>
                </c:pt>
                <c:pt idx="11243">
                  <c:v>56215</c:v>
                </c:pt>
                <c:pt idx="11244">
                  <c:v>56220</c:v>
                </c:pt>
                <c:pt idx="11245">
                  <c:v>56225</c:v>
                </c:pt>
                <c:pt idx="11246">
                  <c:v>56230</c:v>
                </c:pt>
                <c:pt idx="11247">
                  <c:v>56235</c:v>
                </c:pt>
                <c:pt idx="11248">
                  <c:v>56240</c:v>
                </c:pt>
                <c:pt idx="11249">
                  <c:v>56245</c:v>
                </c:pt>
                <c:pt idx="11250">
                  <c:v>56250</c:v>
                </c:pt>
                <c:pt idx="11251">
                  <c:v>56255</c:v>
                </c:pt>
                <c:pt idx="11252">
                  <c:v>56260</c:v>
                </c:pt>
                <c:pt idx="11253">
                  <c:v>56265</c:v>
                </c:pt>
                <c:pt idx="11254">
                  <c:v>56270</c:v>
                </c:pt>
                <c:pt idx="11255">
                  <c:v>56275</c:v>
                </c:pt>
                <c:pt idx="11256">
                  <c:v>56280</c:v>
                </c:pt>
                <c:pt idx="11257">
                  <c:v>56285</c:v>
                </c:pt>
                <c:pt idx="11258">
                  <c:v>56290</c:v>
                </c:pt>
                <c:pt idx="11259">
                  <c:v>56295</c:v>
                </c:pt>
                <c:pt idx="11260">
                  <c:v>56300</c:v>
                </c:pt>
                <c:pt idx="11261">
                  <c:v>56305</c:v>
                </c:pt>
                <c:pt idx="11262">
                  <c:v>56310</c:v>
                </c:pt>
                <c:pt idx="11263">
                  <c:v>56315</c:v>
                </c:pt>
                <c:pt idx="11264">
                  <c:v>56320</c:v>
                </c:pt>
                <c:pt idx="11265">
                  <c:v>56325</c:v>
                </c:pt>
                <c:pt idx="11266">
                  <c:v>56330</c:v>
                </c:pt>
                <c:pt idx="11267">
                  <c:v>56335</c:v>
                </c:pt>
                <c:pt idx="11268">
                  <c:v>56340</c:v>
                </c:pt>
                <c:pt idx="11269">
                  <c:v>56345</c:v>
                </c:pt>
                <c:pt idx="11270">
                  <c:v>56350</c:v>
                </c:pt>
                <c:pt idx="11271">
                  <c:v>56355</c:v>
                </c:pt>
                <c:pt idx="11272">
                  <c:v>56360</c:v>
                </c:pt>
                <c:pt idx="11273">
                  <c:v>56365</c:v>
                </c:pt>
                <c:pt idx="11274">
                  <c:v>56370</c:v>
                </c:pt>
                <c:pt idx="11275">
                  <c:v>56375</c:v>
                </c:pt>
                <c:pt idx="11276">
                  <c:v>56380</c:v>
                </c:pt>
                <c:pt idx="11277">
                  <c:v>56385</c:v>
                </c:pt>
                <c:pt idx="11278">
                  <c:v>56390</c:v>
                </c:pt>
                <c:pt idx="11279">
                  <c:v>56395</c:v>
                </c:pt>
                <c:pt idx="11280">
                  <c:v>56400</c:v>
                </c:pt>
                <c:pt idx="11281">
                  <c:v>56405</c:v>
                </c:pt>
                <c:pt idx="11282">
                  <c:v>56410</c:v>
                </c:pt>
                <c:pt idx="11283">
                  <c:v>56415</c:v>
                </c:pt>
                <c:pt idx="11284">
                  <c:v>56420</c:v>
                </c:pt>
                <c:pt idx="11285">
                  <c:v>56425</c:v>
                </c:pt>
                <c:pt idx="11286">
                  <c:v>56430</c:v>
                </c:pt>
                <c:pt idx="11287">
                  <c:v>56435</c:v>
                </c:pt>
                <c:pt idx="11288">
                  <c:v>56440</c:v>
                </c:pt>
                <c:pt idx="11289">
                  <c:v>56445</c:v>
                </c:pt>
                <c:pt idx="11290">
                  <c:v>56450</c:v>
                </c:pt>
                <c:pt idx="11291">
                  <c:v>56455</c:v>
                </c:pt>
                <c:pt idx="11292">
                  <c:v>56460</c:v>
                </c:pt>
                <c:pt idx="11293">
                  <c:v>56465</c:v>
                </c:pt>
                <c:pt idx="11294">
                  <c:v>56470</c:v>
                </c:pt>
                <c:pt idx="11295">
                  <c:v>56475</c:v>
                </c:pt>
                <c:pt idx="11296">
                  <c:v>56480</c:v>
                </c:pt>
                <c:pt idx="11297">
                  <c:v>56485</c:v>
                </c:pt>
                <c:pt idx="11298">
                  <c:v>56490</c:v>
                </c:pt>
                <c:pt idx="11299">
                  <c:v>56495</c:v>
                </c:pt>
                <c:pt idx="11300">
                  <c:v>56500</c:v>
                </c:pt>
                <c:pt idx="11301">
                  <c:v>56505</c:v>
                </c:pt>
                <c:pt idx="11302">
                  <c:v>56510</c:v>
                </c:pt>
                <c:pt idx="11303">
                  <c:v>56515</c:v>
                </c:pt>
                <c:pt idx="11304">
                  <c:v>56520</c:v>
                </c:pt>
                <c:pt idx="11305">
                  <c:v>56525</c:v>
                </c:pt>
                <c:pt idx="11306">
                  <c:v>56530</c:v>
                </c:pt>
                <c:pt idx="11307">
                  <c:v>56535</c:v>
                </c:pt>
                <c:pt idx="11308">
                  <c:v>56540</c:v>
                </c:pt>
                <c:pt idx="11309">
                  <c:v>56545</c:v>
                </c:pt>
                <c:pt idx="11310">
                  <c:v>56550</c:v>
                </c:pt>
                <c:pt idx="11311">
                  <c:v>56555</c:v>
                </c:pt>
                <c:pt idx="11312">
                  <c:v>56560</c:v>
                </c:pt>
                <c:pt idx="11313">
                  <c:v>56565</c:v>
                </c:pt>
                <c:pt idx="11314">
                  <c:v>56570</c:v>
                </c:pt>
                <c:pt idx="11315">
                  <c:v>56575</c:v>
                </c:pt>
                <c:pt idx="11316">
                  <c:v>56580</c:v>
                </c:pt>
                <c:pt idx="11317">
                  <c:v>56585</c:v>
                </c:pt>
                <c:pt idx="11318">
                  <c:v>56590</c:v>
                </c:pt>
                <c:pt idx="11319">
                  <c:v>56595</c:v>
                </c:pt>
                <c:pt idx="11320">
                  <c:v>56600</c:v>
                </c:pt>
                <c:pt idx="11321">
                  <c:v>56605</c:v>
                </c:pt>
                <c:pt idx="11322">
                  <c:v>56610</c:v>
                </c:pt>
                <c:pt idx="11323">
                  <c:v>56615</c:v>
                </c:pt>
                <c:pt idx="11324">
                  <c:v>56620</c:v>
                </c:pt>
                <c:pt idx="11325">
                  <c:v>56625</c:v>
                </c:pt>
                <c:pt idx="11326">
                  <c:v>56630</c:v>
                </c:pt>
                <c:pt idx="11327">
                  <c:v>56635</c:v>
                </c:pt>
                <c:pt idx="11328">
                  <c:v>56640</c:v>
                </c:pt>
                <c:pt idx="11329">
                  <c:v>56645</c:v>
                </c:pt>
                <c:pt idx="11330">
                  <c:v>56650</c:v>
                </c:pt>
                <c:pt idx="11331">
                  <c:v>56655</c:v>
                </c:pt>
                <c:pt idx="11332">
                  <c:v>56660</c:v>
                </c:pt>
                <c:pt idx="11333">
                  <c:v>56665</c:v>
                </c:pt>
                <c:pt idx="11334">
                  <c:v>56670</c:v>
                </c:pt>
                <c:pt idx="11335">
                  <c:v>56675</c:v>
                </c:pt>
                <c:pt idx="11336">
                  <c:v>56680</c:v>
                </c:pt>
                <c:pt idx="11337">
                  <c:v>56685</c:v>
                </c:pt>
                <c:pt idx="11338">
                  <c:v>56690</c:v>
                </c:pt>
                <c:pt idx="11339">
                  <c:v>56695</c:v>
                </c:pt>
                <c:pt idx="11340">
                  <c:v>56700</c:v>
                </c:pt>
                <c:pt idx="11341">
                  <c:v>56705</c:v>
                </c:pt>
                <c:pt idx="11342">
                  <c:v>56710</c:v>
                </c:pt>
                <c:pt idx="11343">
                  <c:v>56715</c:v>
                </c:pt>
                <c:pt idx="11344">
                  <c:v>56720</c:v>
                </c:pt>
                <c:pt idx="11345">
                  <c:v>56725</c:v>
                </c:pt>
                <c:pt idx="11346">
                  <c:v>56730</c:v>
                </c:pt>
                <c:pt idx="11347">
                  <c:v>56735</c:v>
                </c:pt>
                <c:pt idx="11348">
                  <c:v>56740</c:v>
                </c:pt>
                <c:pt idx="11349">
                  <c:v>56745</c:v>
                </c:pt>
                <c:pt idx="11350">
                  <c:v>56750</c:v>
                </c:pt>
                <c:pt idx="11351">
                  <c:v>56755</c:v>
                </c:pt>
                <c:pt idx="11352">
                  <c:v>56760</c:v>
                </c:pt>
                <c:pt idx="11353">
                  <c:v>56765</c:v>
                </c:pt>
                <c:pt idx="11354">
                  <c:v>56770</c:v>
                </c:pt>
                <c:pt idx="11355">
                  <c:v>56775</c:v>
                </c:pt>
                <c:pt idx="11356">
                  <c:v>56780</c:v>
                </c:pt>
                <c:pt idx="11357">
                  <c:v>56785</c:v>
                </c:pt>
                <c:pt idx="11358">
                  <c:v>56790</c:v>
                </c:pt>
                <c:pt idx="11359">
                  <c:v>56795</c:v>
                </c:pt>
                <c:pt idx="11360">
                  <c:v>56800</c:v>
                </c:pt>
                <c:pt idx="11361">
                  <c:v>56805</c:v>
                </c:pt>
                <c:pt idx="11362">
                  <c:v>56810</c:v>
                </c:pt>
                <c:pt idx="11363">
                  <c:v>56815</c:v>
                </c:pt>
                <c:pt idx="11364">
                  <c:v>56820</c:v>
                </c:pt>
                <c:pt idx="11365">
                  <c:v>56825</c:v>
                </c:pt>
                <c:pt idx="11366">
                  <c:v>56830</c:v>
                </c:pt>
                <c:pt idx="11367">
                  <c:v>56835</c:v>
                </c:pt>
                <c:pt idx="11368">
                  <c:v>56840</c:v>
                </c:pt>
                <c:pt idx="11369">
                  <c:v>56845</c:v>
                </c:pt>
                <c:pt idx="11370">
                  <c:v>56850</c:v>
                </c:pt>
                <c:pt idx="11371">
                  <c:v>56855</c:v>
                </c:pt>
                <c:pt idx="11372">
                  <c:v>56860</c:v>
                </c:pt>
                <c:pt idx="11373">
                  <c:v>56865</c:v>
                </c:pt>
                <c:pt idx="11374">
                  <c:v>56870</c:v>
                </c:pt>
                <c:pt idx="11375">
                  <c:v>56875</c:v>
                </c:pt>
                <c:pt idx="11376">
                  <c:v>56880</c:v>
                </c:pt>
                <c:pt idx="11377">
                  <c:v>56885</c:v>
                </c:pt>
                <c:pt idx="11378">
                  <c:v>56890</c:v>
                </c:pt>
                <c:pt idx="11379">
                  <c:v>56895</c:v>
                </c:pt>
                <c:pt idx="11380">
                  <c:v>56900</c:v>
                </c:pt>
                <c:pt idx="11381">
                  <c:v>56905</c:v>
                </c:pt>
                <c:pt idx="11382">
                  <c:v>56910</c:v>
                </c:pt>
                <c:pt idx="11383">
                  <c:v>56915</c:v>
                </c:pt>
                <c:pt idx="11384">
                  <c:v>56920</c:v>
                </c:pt>
                <c:pt idx="11385">
                  <c:v>56925</c:v>
                </c:pt>
                <c:pt idx="11386">
                  <c:v>56930</c:v>
                </c:pt>
                <c:pt idx="11387">
                  <c:v>56935</c:v>
                </c:pt>
                <c:pt idx="11388">
                  <c:v>56940</c:v>
                </c:pt>
                <c:pt idx="11389">
                  <c:v>56945</c:v>
                </c:pt>
                <c:pt idx="11390">
                  <c:v>56950</c:v>
                </c:pt>
                <c:pt idx="11391">
                  <c:v>56955</c:v>
                </c:pt>
                <c:pt idx="11392">
                  <c:v>56960</c:v>
                </c:pt>
                <c:pt idx="11393">
                  <c:v>56965</c:v>
                </c:pt>
                <c:pt idx="11394">
                  <c:v>56970</c:v>
                </c:pt>
                <c:pt idx="11395">
                  <c:v>56975</c:v>
                </c:pt>
                <c:pt idx="11396">
                  <c:v>56980</c:v>
                </c:pt>
                <c:pt idx="11397">
                  <c:v>56985</c:v>
                </c:pt>
                <c:pt idx="11398">
                  <c:v>56990</c:v>
                </c:pt>
                <c:pt idx="11399">
                  <c:v>56995</c:v>
                </c:pt>
                <c:pt idx="11400">
                  <c:v>57000</c:v>
                </c:pt>
                <c:pt idx="11401">
                  <c:v>57005</c:v>
                </c:pt>
                <c:pt idx="11402">
                  <c:v>57010</c:v>
                </c:pt>
                <c:pt idx="11403">
                  <c:v>57015</c:v>
                </c:pt>
                <c:pt idx="11404">
                  <c:v>57020</c:v>
                </c:pt>
                <c:pt idx="11405">
                  <c:v>57025</c:v>
                </c:pt>
                <c:pt idx="11406">
                  <c:v>57030</c:v>
                </c:pt>
                <c:pt idx="11407">
                  <c:v>57035</c:v>
                </c:pt>
                <c:pt idx="11408">
                  <c:v>57040</c:v>
                </c:pt>
                <c:pt idx="11409">
                  <c:v>57045</c:v>
                </c:pt>
                <c:pt idx="11410">
                  <c:v>57050</c:v>
                </c:pt>
                <c:pt idx="11411">
                  <c:v>57055</c:v>
                </c:pt>
                <c:pt idx="11412">
                  <c:v>57060</c:v>
                </c:pt>
                <c:pt idx="11413">
                  <c:v>57065</c:v>
                </c:pt>
                <c:pt idx="11414">
                  <c:v>57070</c:v>
                </c:pt>
                <c:pt idx="11415">
                  <c:v>57075</c:v>
                </c:pt>
                <c:pt idx="11416">
                  <c:v>57080</c:v>
                </c:pt>
                <c:pt idx="11417">
                  <c:v>57085</c:v>
                </c:pt>
                <c:pt idx="11418">
                  <c:v>57090</c:v>
                </c:pt>
                <c:pt idx="11419">
                  <c:v>57095</c:v>
                </c:pt>
                <c:pt idx="11420">
                  <c:v>57100</c:v>
                </c:pt>
                <c:pt idx="11421">
                  <c:v>57105</c:v>
                </c:pt>
                <c:pt idx="11422">
                  <c:v>57110</c:v>
                </c:pt>
                <c:pt idx="11423">
                  <c:v>57115</c:v>
                </c:pt>
                <c:pt idx="11424">
                  <c:v>57120</c:v>
                </c:pt>
                <c:pt idx="11425">
                  <c:v>57125</c:v>
                </c:pt>
                <c:pt idx="11426">
                  <c:v>57130</c:v>
                </c:pt>
                <c:pt idx="11427">
                  <c:v>57135</c:v>
                </c:pt>
                <c:pt idx="11428">
                  <c:v>57140</c:v>
                </c:pt>
                <c:pt idx="11429">
                  <c:v>57145</c:v>
                </c:pt>
                <c:pt idx="11430">
                  <c:v>57150</c:v>
                </c:pt>
                <c:pt idx="11431">
                  <c:v>57155</c:v>
                </c:pt>
                <c:pt idx="11432">
                  <c:v>57160</c:v>
                </c:pt>
                <c:pt idx="11433">
                  <c:v>57165</c:v>
                </c:pt>
                <c:pt idx="11434">
                  <c:v>57170</c:v>
                </c:pt>
                <c:pt idx="11435">
                  <c:v>57175</c:v>
                </c:pt>
                <c:pt idx="11436">
                  <c:v>57180</c:v>
                </c:pt>
                <c:pt idx="11437">
                  <c:v>57185</c:v>
                </c:pt>
                <c:pt idx="11438">
                  <c:v>57190</c:v>
                </c:pt>
                <c:pt idx="11439">
                  <c:v>57195</c:v>
                </c:pt>
                <c:pt idx="11440">
                  <c:v>57200</c:v>
                </c:pt>
                <c:pt idx="11441">
                  <c:v>57205</c:v>
                </c:pt>
                <c:pt idx="11442">
                  <c:v>57210</c:v>
                </c:pt>
                <c:pt idx="11443">
                  <c:v>57215</c:v>
                </c:pt>
                <c:pt idx="11444">
                  <c:v>57220</c:v>
                </c:pt>
                <c:pt idx="11445">
                  <c:v>57225</c:v>
                </c:pt>
                <c:pt idx="11446">
                  <c:v>57230</c:v>
                </c:pt>
                <c:pt idx="11447">
                  <c:v>57235</c:v>
                </c:pt>
                <c:pt idx="11448">
                  <c:v>57240</c:v>
                </c:pt>
                <c:pt idx="11449">
                  <c:v>57245</c:v>
                </c:pt>
                <c:pt idx="11450">
                  <c:v>57250</c:v>
                </c:pt>
                <c:pt idx="11451">
                  <c:v>57255</c:v>
                </c:pt>
                <c:pt idx="11452">
                  <c:v>57260</c:v>
                </c:pt>
                <c:pt idx="11453">
                  <c:v>57265</c:v>
                </c:pt>
                <c:pt idx="11454">
                  <c:v>57270</c:v>
                </c:pt>
                <c:pt idx="11455">
                  <c:v>57275</c:v>
                </c:pt>
                <c:pt idx="11456">
                  <c:v>57280</c:v>
                </c:pt>
                <c:pt idx="11457">
                  <c:v>57285</c:v>
                </c:pt>
                <c:pt idx="11458">
                  <c:v>57290</c:v>
                </c:pt>
                <c:pt idx="11459">
                  <c:v>57295</c:v>
                </c:pt>
                <c:pt idx="11460">
                  <c:v>57300</c:v>
                </c:pt>
                <c:pt idx="11461">
                  <c:v>57305</c:v>
                </c:pt>
                <c:pt idx="11462">
                  <c:v>57310</c:v>
                </c:pt>
                <c:pt idx="11463">
                  <c:v>57315</c:v>
                </c:pt>
                <c:pt idx="11464">
                  <c:v>57320</c:v>
                </c:pt>
                <c:pt idx="11465">
                  <c:v>57325</c:v>
                </c:pt>
                <c:pt idx="11466">
                  <c:v>57330</c:v>
                </c:pt>
                <c:pt idx="11467">
                  <c:v>57335</c:v>
                </c:pt>
                <c:pt idx="11468">
                  <c:v>57340</c:v>
                </c:pt>
                <c:pt idx="11469">
                  <c:v>57345</c:v>
                </c:pt>
                <c:pt idx="11470">
                  <c:v>57350</c:v>
                </c:pt>
                <c:pt idx="11471">
                  <c:v>57355</c:v>
                </c:pt>
                <c:pt idx="11472">
                  <c:v>57360</c:v>
                </c:pt>
                <c:pt idx="11473">
                  <c:v>57365</c:v>
                </c:pt>
                <c:pt idx="11474">
                  <c:v>57370</c:v>
                </c:pt>
                <c:pt idx="11475">
                  <c:v>57375</c:v>
                </c:pt>
                <c:pt idx="11476">
                  <c:v>57380</c:v>
                </c:pt>
                <c:pt idx="11477">
                  <c:v>57385</c:v>
                </c:pt>
                <c:pt idx="11478">
                  <c:v>57390</c:v>
                </c:pt>
                <c:pt idx="11479">
                  <c:v>57395</c:v>
                </c:pt>
                <c:pt idx="11480">
                  <c:v>57400</c:v>
                </c:pt>
                <c:pt idx="11481">
                  <c:v>57405</c:v>
                </c:pt>
                <c:pt idx="11482">
                  <c:v>57410</c:v>
                </c:pt>
                <c:pt idx="11483">
                  <c:v>57415</c:v>
                </c:pt>
                <c:pt idx="11484">
                  <c:v>57420</c:v>
                </c:pt>
                <c:pt idx="11485">
                  <c:v>57425</c:v>
                </c:pt>
                <c:pt idx="11486">
                  <c:v>57430</c:v>
                </c:pt>
                <c:pt idx="11487">
                  <c:v>57435</c:v>
                </c:pt>
                <c:pt idx="11488">
                  <c:v>57440</c:v>
                </c:pt>
                <c:pt idx="11489">
                  <c:v>57445</c:v>
                </c:pt>
                <c:pt idx="11490">
                  <c:v>57450</c:v>
                </c:pt>
                <c:pt idx="11491">
                  <c:v>57455</c:v>
                </c:pt>
                <c:pt idx="11492">
                  <c:v>57460</c:v>
                </c:pt>
                <c:pt idx="11493">
                  <c:v>57465</c:v>
                </c:pt>
                <c:pt idx="11494">
                  <c:v>57470</c:v>
                </c:pt>
                <c:pt idx="11495">
                  <c:v>57475</c:v>
                </c:pt>
                <c:pt idx="11496">
                  <c:v>57480</c:v>
                </c:pt>
                <c:pt idx="11497">
                  <c:v>57485</c:v>
                </c:pt>
                <c:pt idx="11498">
                  <c:v>57490</c:v>
                </c:pt>
                <c:pt idx="11499">
                  <c:v>57495</c:v>
                </c:pt>
                <c:pt idx="11500">
                  <c:v>57500</c:v>
                </c:pt>
                <c:pt idx="11501">
                  <c:v>57505</c:v>
                </c:pt>
                <c:pt idx="11502">
                  <c:v>57510</c:v>
                </c:pt>
                <c:pt idx="11503">
                  <c:v>57515</c:v>
                </c:pt>
                <c:pt idx="11504">
                  <c:v>57520</c:v>
                </c:pt>
                <c:pt idx="11505">
                  <c:v>57525</c:v>
                </c:pt>
                <c:pt idx="11506">
                  <c:v>57530</c:v>
                </c:pt>
                <c:pt idx="11507">
                  <c:v>57535</c:v>
                </c:pt>
                <c:pt idx="11508">
                  <c:v>57540</c:v>
                </c:pt>
                <c:pt idx="11509">
                  <c:v>57545</c:v>
                </c:pt>
                <c:pt idx="11510">
                  <c:v>57550</c:v>
                </c:pt>
                <c:pt idx="11511">
                  <c:v>57555</c:v>
                </c:pt>
                <c:pt idx="11512">
                  <c:v>57560</c:v>
                </c:pt>
                <c:pt idx="11513">
                  <c:v>57565</c:v>
                </c:pt>
                <c:pt idx="11514">
                  <c:v>57570</c:v>
                </c:pt>
                <c:pt idx="11515">
                  <c:v>57575</c:v>
                </c:pt>
                <c:pt idx="11516">
                  <c:v>57580</c:v>
                </c:pt>
                <c:pt idx="11517">
                  <c:v>57585</c:v>
                </c:pt>
                <c:pt idx="11518">
                  <c:v>57590</c:v>
                </c:pt>
                <c:pt idx="11519">
                  <c:v>57595</c:v>
                </c:pt>
                <c:pt idx="11520">
                  <c:v>57600</c:v>
                </c:pt>
                <c:pt idx="11521">
                  <c:v>57605</c:v>
                </c:pt>
                <c:pt idx="11522">
                  <c:v>57610</c:v>
                </c:pt>
                <c:pt idx="11523">
                  <c:v>57615</c:v>
                </c:pt>
                <c:pt idx="11524">
                  <c:v>57620</c:v>
                </c:pt>
                <c:pt idx="11525">
                  <c:v>57625</c:v>
                </c:pt>
                <c:pt idx="11526">
                  <c:v>57630</c:v>
                </c:pt>
                <c:pt idx="11527">
                  <c:v>57635</c:v>
                </c:pt>
                <c:pt idx="11528">
                  <c:v>57640</c:v>
                </c:pt>
                <c:pt idx="11529">
                  <c:v>57645</c:v>
                </c:pt>
                <c:pt idx="11530">
                  <c:v>57650</c:v>
                </c:pt>
                <c:pt idx="11531">
                  <c:v>57655</c:v>
                </c:pt>
                <c:pt idx="11532">
                  <c:v>57660</c:v>
                </c:pt>
                <c:pt idx="11533">
                  <c:v>57665</c:v>
                </c:pt>
                <c:pt idx="11534">
                  <c:v>57670</c:v>
                </c:pt>
                <c:pt idx="11535">
                  <c:v>57675</c:v>
                </c:pt>
                <c:pt idx="11536">
                  <c:v>57680</c:v>
                </c:pt>
                <c:pt idx="11537">
                  <c:v>57685</c:v>
                </c:pt>
                <c:pt idx="11538">
                  <c:v>57690</c:v>
                </c:pt>
                <c:pt idx="11539">
                  <c:v>57695</c:v>
                </c:pt>
                <c:pt idx="11540">
                  <c:v>57700</c:v>
                </c:pt>
                <c:pt idx="11541">
                  <c:v>57705</c:v>
                </c:pt>
                <c:pt idx="11542">
                  <c:v>57710</c:v>
                </c:pt>
                <c:pt idx="11543">
                  <c:v>57715</c:v>
                </c:pt>
                <c:pt idx="11544">
                  <c:v>57720</c:v>
                </c:pt>
                <c:pt idx="11545">
                  <c:v>57725</c:v>
                </c:pt>
                <c:pt idx="11546">
                  <c:v>57730</c:v>
                </c:pt>
                <c:pt idx="11547">
                  <c:v>57735</c:v>
                </c:pt>
                <c:pt idx="11548">
                  <c:v>57740</c:v>
                </c:pt>
                <c:pt idx="11549">
                  <c:v>57745</c:v>
                </c:pt>
                <c:pt idx="11550">
                  <c:v>57750</c:v>
                </c:pt>
                <c:pt idx="11551">
                  <c:v>57755</c:v>
                </c:pt>
                <c:pt idx="11552">
                  <c:v>57760</c:v>
                </c:pt>
                <c:pt idx="11553">
                  <c:v>57765</c:v>
                </c:pt>
                <c:pt idx="11554">
                  <c:v>57770</c:v>
                </c:pt>
                <c:pt idx="11555">
                  <c:v>57775</c:v>
                </c:pt>
                <c:pt idx="11556">
                  <c:v>57780</c:v>
                </c:pt>
                <c:pt idx="11557">
                  <c:v>57785</c:v>
                </c:pt>
                <c:pt idx="11558">
                  <c:v>57790</c:v>
                </c:pt>
                <c:pt idx="11559">
                  <c:v>57795</c:v>
                </c:pt>
                <c:pt idx="11560">
                  <c:v>57800</c:v>
                </c:pt>
                <c:pt idx="11561">
                  <c:v>57805</c:v>
                </c:pt>
                <c:pt idx="11562">
                  <c:v>57810</c:v>
                </c:pt>
                <c:pt idx="11563">
                  <c:v>57815</c:v>
                </c:pt>
                <c:pt idx="11564">
                  <c:v>57820</c:v>
                </c:pt>
                <c:pt idx="11565">
                  <c:v>57825</c:v>
                </c:pt>
                <c:pt idx="11566">
                  <c:v>57830</c:v>
                </c:pt>
                <c:pt idx="11567">
                  <c:v>57835</c:v>
                </c:pt>
                <c:pt idx="11568">
                  <c:v>57840</c:v>
                </c:pt>
                <c:pt idx="11569">
                  <c:v>57845</c:v>
                </c:pt>
                <c:pt idx="11570">
                  <c:v>57850</c:v>
                </c:pt>
                <c:pt idx="11571">
                  <c:v>57855</c:v>
                </c:pt>
                <c:pt idx="11572">
                  <c:v>57860</c:v>
                </c:pt>
                <c:pt idx="11573">
                  <c:v>57865</c:v>
                </c:pt>
                <c:pt idx="11574">
                  <c:v>57870</c:v>
                </c:pt>
                <c:pt idx="11575">
                  <c:v>57875</c:v>
                </c:pt>
                <c:pt idx="11576">
                  <c:v>57880</c:v>
                </c:pt>
                <c:pt idx="11577">
                  <c:v>57885</c:v>
                </c:pt>
                <c:pt idx="11578">
                  <c:v>57890</c:v>
                </c:pt>
                <c:pt idx="11579">
                  <c:v>57895</c:v>
                </c:pt>
                <c:pt idx="11580">
                  <c:v>57900</c:v>
                </c:pt>
                <c:pt idx="11581">
                  <c:v>57905</c:v>
                </c:pt>
                <c:pt idx="11582">
                  <c:v>57910</c:v>
                </c:pt>
                <c:pt idx="11583">
                  <c:v>57915</c:v>
                </c:pt>
                <c:pt idx="11584">
                  <c:v>57920</c:v>
                </c:pt>
                <c:pt idx="11585">
                  <c:v>57925</c:v>
                </c:pt>
                <c:pt idx="11586">
                  <c:v>57930</c:v>
                </c:pt>
                <c:pt idx="11587">
                  <c:v>57935</c:v>
                </c:pt>
                <c:pt idx="11588">
                  <c:v>57940</c:v>
                </c:pt>
                <c:pt idx="11589">
                  <c:v>57945</c:v>
                </c:pt>
                <c:pt idx="11590">
                  <c:v>57950</c:v>
                </c:pt>
                <c:pt idx="11591">
                  <c:v>57955</c:v>
                </c:pt>
                <c:pt idx="11592">
                  <c:v>57960</c:v>
                </c:pt>
                <c:pt idx="11593">
                  <c:v>57965</c:v>
                </c:pt>
                <c:pt idx="11594">
                  <c:v>57970</c:v>
                </c:pt>
                <c:pt idx="11595">
                  <c:v>57975</c:v>
                </c:pt>
                <c:pt idx="11596">
                  <c:v>57980</c:v>
                </c:pt>
                <c:pt idx="11597">
                  <c:v>57985</c:v>
                </c:pt>
                <c:pt idx="11598">
                  <c:v>57990</c:v>
                </c:pt>
                <c:pt idx="11599">
                  <c:v>57995</c:v>
                </c:pt>
                <c:pt idx="11600">
                  <c:v>58000</c:v>
                </c:pt>
                <c:pt idx="11601">
                  <c:v>58005</c:v>
                </c:pt>
                <c:pt idx="11602">
                  <c:v>58010</c:v>
                </c:pt>
                <c:pt idx="11603">
                  <c:v>58015</c:v>
                </c:pt>
                <c:pt idx="11604">
                  <c:v>58020</c:v>
                </c:pt>
                <c:pt idx="11605">
                  <c:v>58025</c:v>
                </c:pt>
                <c:pt idx="11606">
                  <c:v>58030</c:v>
                </c:pt>
                <c:pt idx="11607">
                  <c:v>58035</c:v>
                </c:pt>
                <c:pt idx="11608">
                  <c:v>58040</c:v>
                </c:pt>
                <c:pt idx="11609">
                  <c:v>58045</c:v>
                </c:pt>
                <c:pt idx="11610">
                  <c:v>58050</c:v>
                </c:pt>
                <c:pt idx="11611">
                  <c:v>58055</c:v>
                </c:pt>
                <c:pt idx="11612">
                  <c:v>58060</c:v>
                </c:pt>
                <c:pt idx="11613">
                  <c:v>58065</c:v>
                </c:pt>
                <c:pt idx="11614">
                  <c:v>58070</c:v>
                </c:pt>
                <c:pt idx="11615">
                  <c:v>58075</c:v>
                </c:pt>
                <c:pt idx="11616">
                  <c:v>58080</c:v>
                </c:pt>
                <c:pt idx="11617">
                  <c:v>58085</c:v>
                </c:pt>
                <c:pt idx="11618">
                  <c:v>58090</c:v>
                </c:pt>
                <c:pt idx="11619">
                  <c:v>58095</c:v>
                </c:pt>
                <c:pt idx="11620">
                  <c:v>58100</c:v>
                </c:pt>
                <c:pt idx="11621">
                  <c:v>58105</c:v>
                </c:pt>
                <c:pt idx="11622">
                  <c:v>58110</c:v>
                </c:pt>
                <c:pt idx="11623">
                  <c:v>58115</c:v>
                </c:pt>
                <c:pt idx="11624">
                  <c:v>58120</c:v>
                </c:pt>
                <c:pt idx="11625">
                  <c:v>58125</c:v>
                </c:pt>
                <c:pt idx="11626">
                  <c:v>58130</c:v>
                </c:pt>
                <c:pt idx="11627">
                  <c:v>58135</c:v>
                </c:pt>
                <c:pt idx="11628">
                  <c:v>58140</c:v>
                </c:pt>
                <c:pt idx="11629">
                  <c:v>58145</c:v>
                </c:pt>
                <c:pt idx="11630">
                  <c:v>58150</c:v>
                </c:pt>
                <c:pt idx="11631">
                  <c:v>58155</c:v>
                </c:pt>
                <c:pt idx="11632">
                  <c:v>58160</c:v>
                </c:pt>
                <c:pt idx="11633">
                  <c:v>58165</c:v>
                </c:pt>
                <c:pt idx="11634">
                  <c:v>58170</c:v>
                </c:pt>
                <c:pt idx="11635">
                  <c:v>58175</c:v>
                </c:pt>
                <c:pt idx="11636">
                  <c:v>58180</c:v>
                </c:pt>
                <c:pt idx="11637">
                  <c:v>58185</c:v>
                </c:pt>
                <c:pt idx="11638">
                  <c:v>58190</c:v>
                </c:pt>
                <c:pt idx="11639">
                  <c:v>58195</c:v>
                </c:pt>
                <c:pt idx="11640">
                  <c:v>58200</c:v>
                </c:pt>
                <c:pt idx="11641">
                  <c:v>58205</c:v>
                </c:pt>
                <c:pt idx="11642">
                  <c:v>58210</c:v>
                </c:pt>
                <c:pt idx="11643">
                  <c:v>58215</c:v>
                </c:pt>
                <c:pt idx="11644">
                  <c:v>58220</c:v>
                </c:pt>
                <c:pt idx="11645">
                  <c:v>58225</c:v>
                </c:pt>
                <c:pt idx="11646">
                  <c:v>58230</c:v>
                </c:pt>
                <c:pt idx="11647">
                  <c:v>58235</c:v>
                </c:pt>
                <c:pt idx="11648">
                  <c:v>58240</c:v>
                </c:pt>
                <c:pt idx="11649">
                  <c:v>58245</c:v>
                </c:pt>
                <c:pt idx="11650">
                  <c:v>58250</c:v>
                </c:pt>
                <c:pt idx="11651">
                  <c:v>58255</c:v>
                </c:pt>
                <c:pt idx="11652">
                  <c:v>58260</c:v>
                </c:pt>
                <c:pt idx="11653">
                  <c:v>58265</c:v>
                </c:pt>
                <c:pt idx="11654">
                  <c:v>58270</c:v>
                </c:pt>
                <c:pt idx="11655">
                  <c:v>58275</c:v>
                </c:pt>
                <c:pt idx="11656">
                  <c:v>58280</c:v>
                </c:pt>
                <c:pt idx="11657">
                  <c:v>58285</c:v>
                </c:pt>
                <c:pt idx="11658">
                  <c:v>58290</c:v>
                </c:pt>
                <c:pt idx="11659">
                  <c:v>58295</c:v>
                </c:pt>
                <c:pt idx="11660">
                  <c:v>58300</c:v>
                </c:pt>
                <c:pt idx="11661">
                  <c:v>58305</c:v>
                </c:pt>
                <c:pt idx="11662">
                  <c:v>58310</c:v>
                </c:pt>
                <c:pt idx="11663">
                  <c:v>58315</c:v>
                </c:pt>
                <c:pt idx="11664">
                  <c:v>58320</c:v>
                </c:pt>
                <c:pt idx="11665">
                  <c:v>58325</c:v>
                </c:pt>
                <c:pt idx="11666">
                  <c:v>58330</c:v>
                </c:pt>
                <c:pt idx="11667">
                  <c:v>58335</c:v>
                </c:pt>
                <c:pt idx="11668">
                  <c:v>58340</c:v>
                </c:pt>
                <c:pt idx="11669">
                  <c:v>58345</c:v>
                </c:pt>
                <c:pt idx="11670">
                  <c:v>58350</c:v>
                </c:pt>
                <c:pt idx="11671">
                  <c:v>58355</c:v>
                </c:pt>
                <c:pt idx="11672">
                  <c:v>58360</c:v>
                </c:pt>
                <c:pt idx="11673">
                  <c:v>58365</c:v>
                </c:pt>
                <c:pt idx="11674">
                  <c:v>58370</c:v>
                </c:pt>
                <c:pt idx="11675">
                  <c:v>58375</c:v>
                </c:pt>
                <c:pt idx="11676">
                  <c:v>58380</c:v>
                </c:pt>
                <c:pt idx="11677">
                  <c:v>58385</c:v>
                </c:pt>
                <c:pt idx="11678">
                  <c:v>58390</c:v>
                </c:pt>
                <c:pt idx="11679">
                  <c:v>58395</c:v>
                </c:pt>
                <c:pt idx="11680">
                  <c:v>58400</c:v>
                </c:pt>
                <c:pt idx="11681">
                  <c:v>58405</c:v>
                </c:pt>
                <c:pt idx="11682">
                  <c:v>58410</c:v>
                </c:pt>
                <c:pt idx="11683">
                  <c:v>58415</c:v>
                </c:pt>
                <c:pt idx="11684">
                  <c:v>58420</c:v>
                </c:pt>
                <c:pt idx="11685">
                  <c:v>58425</c:v>
                </c:pt>
                <c:pt idx="11686">
                  <c:v>58430</c:v>
                </c:pt>
                <c:pt idx="11687">
                  <c:v>58435</c:v>
                </c:pt>
                <c:pt idx="11688">
                  <c:v>58440</c:v>
                </c:pt>
                <c:pt idx="11689">
                  <c:v>58445</c:v>
                </c:pt>
                <c:pt idx="11690">
                  <c:v>58450</c:v>
                </c:pt>
                <c:pt idx="11691">
                  <c:v>58455</c:v>
                </c:pt>
                <c:pt idx="11692">
                  <c:v>58460</c:v>
                </c:pt>
                <c:pt idx="11693">
                  <c:v>58465</c:v>
                </c:pt>
                <c:pt idx="11694">
                  <c:v>58470</c:v>
                </c:pt>
                <c:pt idx="11695">
                  <c:v>58475</c:v>
                </c:pt>
                <c:pt idx="11696">
                  <c:v>58480</c:v>
                </c:pt>
                <c:pt idx="11697">
                  <c:v>58485</c:v>
                </c:pt>
                <c:pt idx="11698">
                  <c:v>58490</c:v>
                </c:pt>
                <c:pt idx="11699">
                  <c:v>58495</c:v>
                </c:pt>
                <c:pt idx="11700">
                  <c:v>58500</c:v>
                </c:pt>
                <c:pt idx="11701">
                  <c:v>58505</c:v>
                </c:pt>
                <c:pt idx="11702">
                  <c:v>58510</c:v>
                </c:pt>
                <c:pt idx="11703">
                  <c:v>58515</c:v>
                </c:pt>
                <c:pt idx="11704">
                  <c:v>58520</c:v>
                </c:pt>
                <c:pt idx="11705">
                  <c:v>58525</c:v>
                </c:pt>
                <c:pt idx="11706">
                  <c:v>58530</c:v>
                </c:pt>
                <c:pt idx="11707">
                  <c:v>58535</c:v>
                </c:pt>
                <c:pt idx="11708">
                  <c:v>58540</c:v>
                </c:pt>
                <c:pt idx="11709">
                  <c:v>58545</c:v>
                </c:pt>
                <c:pt idx="11710">
                  <c:v>58550</c:v>
                </c:pt>
                <c:pt idx="11711">
                  <c:v>58555</c:v>
                </c:pt>
                <c:pt idx="11712">
                  <c:v>58560</c:v>
                </c:pt>
                <c:pt idx="11713">
                  <c:v>58565</c:v>
                </c:pt>
                <c:pt idx="11714">
                  <c:v>58570</c:v>
                </c:pt>
                <c:pt idx="11715">
                  <c:v>58575</c:v>
                </c:pt>
                <c:pt idx="11716">
                  <c:v>58580</c:v>
                </c:pt>
                <c:pt idx="11717">
                  <c:v>58585</c:v>
                </c:pt>
                <c:pt idx="11718">
                  <c:v>58590</c:v>
                </c:pt>
                <c:pt idx="11719">
                  <c:v>58595</c:v>
                </c:pt>
                <c:pt idx="11720">
                  <c:v>58600</c:v>
                </c:pt>
                <c:pt idx="11721">
                  <c:v>58605</c:v>
                </c:pt>
                <c:pt idx="11722">
                  <c:v>58610</c:v>
                </c:pt>
                <c:pt idx="11723">
                  <c:v>58615</c:v>
                </c:pt>
                <c:pt idx="11724">
                  <c:v>58620</c:v>
                </c:pt>
                <c:pt idx="11725">
                  <c:v>58625</c:v>
                </c:pt>
                <c:pt idx="11726">
                  <c:v>58630</c:v>
                </c:pt>
                <c:pt idx="11727">
                  <c:v>58635</c:v>
                </c:pt>
                <c:pt idx="11728">
                  <c:v>58640</c:v>
                </c:pt>
                <c:pt idx="11729">
                  <c:v>58645</c:v>
                </c:pt>
                <c:pt idx="11730">
                  <c:v>58650</c:v>
                </c:pt>
                <c:pt idx="11731">
                  <c:v>58655</c:v>
                </c:pt>
                <c:pt idx="11732">
                  <c:v>58660</c:v>
                </c:pt>
                <c:pt idx="11733">
                  <c:v>58665</c:v>
                </c:pt>
                <c:pt idx="11734">
                  <c:v>58670</c:v>
                </c:pt>
                <c:pt idx="11735">
                  <c:v>58675</c:v>
                </c:pt>
                <c:pt idx="11736">
                  <c:v>58680</c:v>
                </c:pt>
                <c:pt idx="11737">
                  <c:v>58685</c:v>
                </c:pt>
                <c:pt idx="11738">
                  <c:v>58690</c:v>
                </c:pt>
                <c:pt idx="11739">
                  <c:v>58695</c:v>
                </c:pt>
                <c:pt idx="11740">
                  <c:v>58700</c:v>
                </c:pt>
                <c:pt idx="11741">
                  <c:v>58705</c:v>
                </c:pt>
                <c:pt idx="11742">
                  <c:v>58710</c:v>
                </c:pt>
                <c:pt idx="11743">
                  <c:v>58715</c:v>
                </c:pt>
                <c:pt idx="11744">
                  <c:v>58720</c:v>
                </c:pt>
                <c:pt idx="11745">
                  <c:v>58725</c:v>
                </c:pt>
                <c:pt idx="11746">
                  <c:v>58730</c:v>
                </c:pt>
                <c:pt idx="11747">
                  <c:v>58735</c:v>
                </c:pt>
                <c:pt idx="11748">
                  <c:v>58740</c:v>
                </c:pt>
                <c:pt idx="11749">
                  <c:v>58745</c:v>
                </c:pt>
                <c:pt idx="11750">
                  <c:v>58750</c:v>
                </c:pt>
                <c:pt idx="11751">
                  <c:v>58755</c:v>
                </c:pt>
                <c:pt idx="11752">
                  <c:v>58760</c:v>
                </c:pt>
                <c:pt idx="11753">
                  <c:v>58765</c:v>
                </c:pt>
                <c:pt idx="11754">
                  <c:v>58770</c:v>
                </c:pt>
                <c:pt idx="11755">
                  <c:v>58775</c:v>
                </c:pt>
                <c:pt idx="11756">
                  <c:v>58780</c:v>
                </c:pt>
                <c:pt idx="11757">
                  <c:v>58785</c:v>
                </c:pt>
                <c:pt idx="11758">
                  <c:v>58790</c:v>
                </c:pt>
                <c:pt idx="11759">
                  <c:v>58795</c:v>
                </c:pt>
                <c:pt idx="11760">
                  <c:v>58800</c:v>
                </c:pt>
                <c:pt idx="11761">
                  <c:v>58805</c:v>
                </c:pt>
                <c:pt idx="11762">
                  <c:v>58810</c:v>
                </c:pt>
                <c:pt idx="11763">
                  <c:v>58815</c:v>
                </c:pt>
                <c:pt idx="11764">
                  <c:v>58820</c:v>
                </c:pt>
                <c:pt idx="11765">
                  <c:v>58825</c:v>
                </c:pt>
                <c:pt idx="11766">
                  <c:v>58830</c:v>
                </c:pt>
                <c:pt idx="11767">
                  <c:v>58835</c:v>
                </c:pt>
                <c:pt idx="11768">
                  <c:v>58840</c:v>
                </c:pt>
                <c:pt idx="11769">
                  <c:v>58845</c:v>
                </c:pt>
                <c:pt idx="11770">
                  <c:v>58850</c:v>
                </c:pt>
                <c:pt idx="11771">
                  <c:v>58855</c:v>
                </c:pt>
                <c:pt idx="11772">
                  <c:v>58860</c:v>
                </c:pt>
                <c:pt idx="11773">
                  <c:v>58865</c:v>
                </c:pt>
                <c:pt idx="11774">
                  <c:v>58870</c:v>
                </c:pt>
                <c:pt idx="11775">
                  <c:v>58875</c:v>
                </c:pt>
                <c:pt idx="11776">
                  <c:v>58880</c:v>
                </c:pt>
                <c:pt idx="11777">
                  <c:v>58885</c:v>
                </c:pt>
                <c:pt idx="11778">
                  <c:v>58890</c:v>
                </c:pt>
                <c:pt idx="11779">
                  <c:v>58895</c:v>
                </c:pt>
                <c:pt idx="11780">
                  <c:v>58900</c:v>
                </c:pt>
                <c:pt idx="11781">
                  <c:v>58905</c:v>
                </c:pt>
                <c:pt idx="11782">
                  <c:v>58910</c:v>
                </c:pt>
                <c:pt idx="11783">
                  <c:v>58915</c:v>
                </c:pt>
                <c:pt idx="11784">
                  <c:v>58920</c:v>
                </c:pt>
                <c:pt idx="11785">
                  <c:v>58925</c:v>
                </c:pt>
                <c:pt idx="11786">
                  <c:v>58930</c:v>
                </c:pt>
                <c:pt idx="11787">
                  <c:v>58935</c:v>
                </c:pt>
                <c:pt idx="11788">
                  <c:v>58940</c:v>
                </c:pt>
                <c:pt idx="11789">
                  <c:v>58945</c:v>
                </c:pt>
                <c:pt idx="11790">
                  <c:v>58950</c:v>
                </c:pt>
                <c:pt idx="11791">
                  <c:v>58955</c:v>
                </c:pt>
                <c:pt idx="11792">
                  <c:v>58960</c:v>
                </c:pt>
                <c:pt idx="11793">
                  <c:v>58965</c:v>
                </c:pt>
                <c:pt idx="11794">
                  <c:v>58970</c:v>
                </c:pt>
                <c:pt idx="11795">
                  <c:v>58975</c:v>
                </c:pt>
                <c:pt idx="11796">
                  <c:v>58980</c:v>
                </c:pt>
                <c:pt idx="11797">
                  <c:v>58985</c:v>
                </c:pt>
                <c:pt idx="11798">
                  <c:v>58990</c:v>
                </c:pt>
                <c:pt idx="11799">
                  <c:v>58995</c:v>
                </c:pt>
                <c:pt idx="11800">
                  <c:v>59000</c:v>
                </c:pt>
                <c:pt idx="11801">
                  <c:v>59005</c:v>
                </c:pt>
                <c:pt idx="11802">
                  <c:v>59010</c:v>
                </c:pt>
                <c:pt idx="11803">
                  <c:v>59015</c:v>
                </c:pt>
                <c:pt idx="11804">
                  <c:v>59020</c:v>
                </c:pt>
                <c:pt idx="11805">
                  <c:v>59025</c:v>
                </c:pt>
                <c:pt idx="11806">
                  <c:v>59030</c:v>
                </c:pt>
                <c:pt idx="11807">
                  <c:v>59035</c:v>
                </c:pt>
                <c:pt idx="11808">
                  <c:v>59040</c:v>
                </c:pt>
                <c:pt idx="11809">
                  <c:v>59045</c:v>
                </c:pt>
                <c:pt idx="11810">
                  <c:v>59050</c:v>
                </c:pt>
                <c:pt idx="11811">
                  <c:v>59055</c:v>
                </c:pt>
                <c:pt idx="11812">
                  <c:v>59060</c:v>
                </c:pt>
                <c:pt idx="11813">
                  <c:v>59065</c:v>
                </c:pt>
                <c:pt idx="11814">
                  <c:v>59070</c:v>
                </c:pt>
                <c:pt idx="11815">
                  <c:v>59075</c:v>
                </c:pt>
                <c:pt idx="11816">
                  <c:v>59080</c:v>
                </c:pt>
                <c:pt idx="11817">
                  <c:v>59085</c:v>
                </c:pt>
                <c:pt idx="11818">
                  <c:v>59090</c:v>
                </c:pt>
                <c:pt idx="11819">
                  <c:v>59095</c:v>
                </c:pt>
                <c:pt idx="11820">
                  <c:v>59100</c:v>
                </c:pt>
                <c:pt idx="11821">
                  <c:v>59105</c:v>
                </c:pt>
                <c:pt idx="11822">
                  <c:v>59110</c:v>
                </c:pt>
                <c:pt idx="11823">
                  <c:v>59115</c:v>
                </c:pt>
                <c:pt idx="11824">
                  <c:v>59120</c:v>
                </c:pt>
                <c:pt idx="11825">
                  <c:v>59125</c:v>
                </c:pt>
                <c:pt idx="11826">
                  <c:v>59130</c:v>
                </c:pt>
                <c:pt idx="11827">
                  <c:v>59135</c:v>
                </c:pt>
                <c:pt idx="11828">
                  <c:v>59140</c:v>
                </c:pt>
                <c:pt idx="11829">
                  <c:v>59145</c:v>
                </c:pt>
                <c:pt idx="11830">
                  <c:v>59150</c:v>
                </c:pt>
                <c:pt idx="11831">
                  <c:v>59155</c:v>
                </c:pt>
                <c:pt idx="11832">
                  <c:v>59160</c:v>
                </c:pt>
                <c:pt idx="11833">
                  <c:v>59165</c:v>
                </c:pt>
                <c:pt idx="11834">
                  <c:v>59170</c:v>
                </c:pt>
                <c:pt idx="11835">
                  <c:v>59175</c:v>
                </c:pt>
                <c:pt idx="11836">
                  <c:v>59180</c:v>
                </c:pt>
                <c:pt idx="11837">
                  <c:v>59185</c:v>
                </c:pt>
                <c:pt idx="11838">
                  <c:v>59190</c:v>
                </c:pt>
                <c:pt idx="11839">
                  <c:v>59195</c:v>
                </c:pt>
                <c:pt idx="11840">
                  <c:v>59200</c:v>
                </c:pt>
                <c:pt idx="11841">
                  <c:v>59205</c:v>
                </c:pt>
                <c:pt idx="11842">
                  <c:v>59210</c:v>
                </c:pt>
                <c:pt idx="11843">
                  <c:v>59215</c:v>
                </c:pt>
                <c:pt idx="11844">
                  <c:v>59220</c:v>
                </c:pt>
                <c:pt idx="11845">
                  <c:v>59225</c:v>
                </c:pt>
                <c:pt idx="11846">
                  <c:v>59230</c:v>
                </c:pt>
                <c:pt idx="11847">
                  <c:v>59235</c:v>
                </c:pt>
                <c:pt idx="11848">
                  <c:v>59240</c:v>
                </c:pt>
                <c:pt idx="11849">
                  <c:v>59245</c:v>
                </c:pt>
                <c:pt idx="11850">
                  <c:v>59250</c:v>
                </c:pt>
                <c:pt idx="11851">
                  <c:v>59255</c:v>
                </c:pt>
                <c:pt idx="11852">
                  <c:v>59260</c:v>
                </c:pt>
                <c:pt idx="11853">
                  <c:v>59265</c:v>
                </c:pt>
                <c:pt idx="11854">
                  <c:v>59270</c:v>
                </c:pt>
                <c:pt idx="11855">
                  <c:v>59275</c:v>
                </c:pt>
                <c:pt idx="11856">
                  <c:v>59280</c:v>
                </c:pt>
                <c:pt idx="11857">
                  <c:v>59285</c:v>
                </c:pt>
                <c:pt idx="11858">
                  <c:v>59290</c:v>
                </c:pt>
                <c:pt idx="11859">
                  <c:v>59295</c:v>
                </c:pt>
                <c:pt idx="11860">
                  <c:v>59300</c:v>
                </c:pt>
                <c:pt idx="11861">
                  <c:v>59305</c:v>
                </c:pt>
                <c:pt idx="11862">
                  <c:v>59310</c:v>
                </c:pt>
                <c:pt idx="11863">
                  <c:v>59315</c:v>
                </c:pt>
                <c:pt idx="11864">
                  <c:v>59320</c:v>
                </c:pt>
                <c:pt idx="11865">
                  <c:v>59325</c:v>
                </c:pt>
                <c:pt idx="11866">
                  <c:v>59330</c:v>
                </c:pt>
                <c:pt idx="11867">
                  <c:v>59335</c:v>
                </c:pt>
                <c:pt idx="11868">
                  <c:v>59340</c:v>
                </c:pt>
                <c:pt idx="11869">
                  <c:v>59345</c:v>
                </c:pt>
                <c:pt idx="11870">
                  <c:v>59350</c:v>
                </c:pt>
                <c:pt idx="11871">
                  <c:v>59355</c:v>
                </c:pt>
                <c:pt idx="11872">
                  <c:v>59360</c:v>
                </c:pt>
                <c:pt idx="11873">
                  <c:v>59365</c:v>
                </c:pt>
                <c:pt idx="11874">
                  <c:v>59370</c:v>
                </c:pt>
                <c:pt idx="11875">
                  <c:v>59375</c:v>
                </c:pt>
                <c:pt idx="11876">
                  <c:v>59380</c:v>
                </c:pt>
                <c:pt idx="11877">
                  <c:v>59385</c:v>
                </c:pt>
                <c:pt idx="11878">
                  <c:v>59390</c:v>
                </c:pt>
                <c:pt idx="11879">
                  <c:v>59395</c:v>
                </c:pt>
                <c:pt idx="11880">
                  <c:v>59400</c:v>
                </c:pt>
                <c:pt idx="11881">
                  <c:v>59405</c:v>
                </c:pt>
                <c:pt idx="11882">
                  <c:v>59410</c:v>
                </c:pt>
                <c:pt idx="11883">
                  <c:v>59415</c:v>
                </c:pt>
                <c:pt idx="11884">
                  <c:v>59420</c:v>
                </c:pt>
                <c:pt idx="11885">
                  <c:v>59425</c:v>
                </c:pt>
                <c:pt idx="11886">
                  <c:v>59430</c:v>
                </c:pt>
                <c:pt idx="11887">
                  <c:v>59435</c:v>
                </c:pt>
                <c:pt idx="11888">
                  <c:v>59440</c:v>
                </c:pt>
                <c:pt idx="11889">
                  <c:v>59445</c:v>
                </c:pt>
                <c:pt idx="11890">
                  <c:v>59450</c:v>
                </c:pt>
                <c:pt idx="11891">
                  <c:v>59455</c:v>
                </c:pt>
                <c:pt idx="11892">
                  <c:v>59460</c:v>
                </c:pt>
                <c:pt idx="11893">
                  <c:v>59465</c:v>
                </c:pt>
                <c:pt idx="11894">
                  <c:v>59470</c:v>
                </c:pt>
                <c:pt idx="11895">
                  <c:v>59475</c:v>
                </c:pt>
                <c:pt idx="11896">
                  <c:v>59480</c:v>
                </c:pt>
                <c:pt idx="11897">
                  <c:v>59485</c:v>
                </c:pt>
                <c:pt idx="11898">
                  <c:v>59490</c:v>
                </c:pt>
                <c:pt idx="11899">
                  <c:v>59495</c:v>
                </c:pt>
                <c:pt idx="11900">
                  <c:v>59500</c:v>
                </c:pt>
                <c:pt idx="11901">
                  <c:v>59505</c:v>
                </c:pt>
                <c:pt idx="11902">
                  <c:v>59510</c:v>
                </c:pt>
                <c:pt idx="11903">
                  <c:v>59515</c:v>
                </c:pt>
                <c:pt idx="11904">
                  <c:v>59520</c:v>
                </c:pt>
                <c:pt idx="11905">
                  <c:v>59525</c:v>
                </c:pt>
                <c:pt idx="11906">
                  <c:v>59530</c:v>
                </c:pt>
                <c:pt idx="11907">
                  <c:v>59535</c:v>
                </c:pt>
                <c:pt idx="11908">
                  <c:v>59540</c:v>
                </c:pt>
                <c:pt idx="11909">
                  <c:v>59545</c:v>
                </c:pt>
                <c:pt idx="11910">
                  <c:v>59550</c:v>
                </c:pt>
                <c:pt idx="11911">
                  <c:v>59555</c:v>
                </c:pt>
                <c:pt idx="11912">
                  <c:v>59560</c:v>
                </c:pt>
                <c:pt idx="11913">
                  <c:v>59565</c:v>
                </c:pt>
                <c:pt idx="11914">
                  <c:v>59570</c:v>
                </c:pt>
                <c:pt idx="11915">
                  <c:v>59575</c:v>
                </c:pt>
                <c:pt idx="11916">
                  <c:v>59580</c:v>
                </c:pt>
                <c:pt idx="11917">
                  <c:v>59585</c:v>
                </c:pt>
                <c:pt idx="11918">
                  <c:v>59590</c:v>
                </c:pt>
                <c:pt idx="11919">
                  <c:v>59595</c:v>
                </c:pt>
                <c:pt idx="11920">
                  <c:v>59600</c:v>
                </c:pt>
                <c:pt idx="11921">
                  <c:v>59605</c:v>
                </c:pt>
                <c:pt idx="11922">
                  <c:v>59610</c:v>
                </c:pt>
                <c:pt idx="11923">
                  <c:v>59615</c:v>
                </c:pt>
                <c:pt idx="11924">
                  <c:v>59620</c:v>
                </c:pt>
                <c:pt idx="11925">
                  <c:v>59625</c:v>
                </c:pt>
                <c:pt idx="11926">
                  <c:v>59630</c:v>
                </c:pt>
                <c:pt idx="11927">
                  <c:v>59635</c:v>
                </c:pt>
                <c:pt idx="11928">
                  <c:v>59640</c:v>
                </c:pt>
                <c:pt idx="11929">
                  <c:v>59645</c:v>
                </c:pt>
                <c:pt idx="11930">
                  <c:v>59650</c:v>
                </c:pt>
                <c:pt idx="11931">
                  <c:v>59655</c:v>
                </c:pt>
                <c:pt idx="11932">
                  <c:v>59660</c:v>
                </c:pt>
                <c:pt idx="11933">
                  <c:v>59665</c:v>
                </c:pt>
                <c:pt idx="11934">
                  <c:v>59670</c:v>
                </c:pt>
                <c:pt idx="11935">
                  <c:v>59675</c:v>
                </c:pt>
                <c:pt idx="11936">
                  <c:v>59680</c:v>
                </c:pt>
                <c:pt idx="11937">
                  <c:v>59685</c:v>
                </c:pt>
                <c:pt idx="11938">
                  <c:v>59690</c:v>
                </c:pt>
                <c:pt idx="11939">
                  <c:v>59695</c:v>
                </c:pt>
                <c:pt idx="11940">
                  <c:v>59700</c:v>
                </c:pt>
                <c:pt idx="11941">
                  <c:v>59705</c:v>
                </c:pt>
                <c:pt idx="11942">
                  <c:v>59710</c:v>
                </c:pt>
                <c:pt idx="11943">
                  <c:v>59715</c:v>
                </c:pt>
                <c:pt idx="11944">
                  <c:v>59720</c:v>
                </c:pt>
                <c:pt idx="11945">
                  <c:v>59725</c:v>
                </c:pt>
                <c:pt idx="11946">
                  <c:v>59730</c:v>
                </c:pt>
                <c:pt idx="11947">
                  <c:v>59735</c:v>
                </c:pt>
                <c:pt idx="11948">
                  <c:v>59740</c:v>
                </c:pt>
                <c:pt idx="11949">
                  <c:v>59745</c:v>
                </c:pt>
                <c:pt idx="11950">
                  <c:v>59750</c:v>
                </c:pt>
                <c:pt idx="11951">
                  <c:v>59755</c:v>
                </c:pt>
                <c:pt idx="11952">
                  <c:v>59760</c:v>
                </c:pt>
                <c:pt idx="11953">
                  <c:v>59765</c:v>
                </c:pt>
                <c:pt idx="11954">
                  <c:v>59770</c:v>
                </c:pt>
                <c:pt idx="11955">
                  <c:v>59775</c:v>
                </c:pt>
                <c:pt idx="11956">
                  <c:v>59780</c:v>
                </c:pt>
                <c:pt idx="11957">
                  <c:v>59785</c:v>
                </c:pt>
                <c:pt idx="11958">
                  <c:v>59790</c:v>
                </c:pt>
                <c:pt idx="11959">
                  <c:v>59795</c:v>
                </c:pt>
                <c:pt idx="11960">
                  <c:v>59800</c:v>
                </c:pt>
                <c:pt idx="11961">
                  <c:v>59805</c:v>
                </c:pt>
                <c:pt idx="11962">
                  <c:v>59810</c:v>
                </c:pt>
                <c:pt idx="11963">
                  <c:v>59815</c:v>
                </c:pt>
                <c:pt idx="11964">
                  <c:v>59820</c:v>
                </c:pt>
                <c:pt idx="11965">
                  <c:v>59825</c:v>
                </c:pt>
                <c:pt idx="11966">
                  <c:v>59830</c:v>
                </c:pt>
                <c:pt idx="11967">
                  <c:v>59835</c:v>
                </c:pt>
                <c:pt idx="11968">
                  <c:v>59840</c:v>
                </c:pt>
                <c:pt idx="11969">
                  <c:v>59845</c:v>
                </c:pt>
                <c:pt idx="11970">
                  <c:v>59850</c:v>
                </c:pt>
                <c:pt idx="11971">
                  <c:v>59855</c:v>
                </c:pt>
                <c:pt idx="11972">
                  <c:v>59860</c:v>
                </c:pt>
                <c:pt idx="11973">
                  <c:v>59865</c:v>
                </c:pt>
                <c:pt idx="11974">
                  <c:v>59870</c:v>
                </c:pt>
                <c:pt idx="11975">
                  <c:v>59875</c:v>
                </c:pt>
                <c:pt idx="11976">
                  <c:v>59880</c:v>
                </c:pt>
                <c:pt idx="11977">
                  <c:v>59885</c:v>
                </c:pt>
                <c:pt idx="11978">
                  <c:v>59890</c:v>
                </c:pt>
                <c:pt idx="11979">
                  <c:v>59895</c:v>
                </c:pt>
                <c:pt idx="11980">
                  <c:v>59900</c:v>
                </c:pt>
                <c:pt idx="11981">
                  <c:v>59905</c:v>
                </c:pt>
                <c:pt idx="11982">
                  <c:v>59910</c:v>
                </c:pt>
                <c:pt idx="11983">
                  <c:v>59915</c:v>
                </c:pt>
                <c:pt idx="11984">
                  <c:v>59920</c:v>
                </c:pt>
                <c:pt idx="11985">
                  <c:v>59925</c:v>
                </c:pt>
                <c:pt idx="11986">
                  <c:v>59930</c:v>
                </c:pt>
                <c:pt idx="11987">
                  <c:v>59935</c:v>
                </c:pt>
                <c:pt idx="11988">
                  <c:v>59940</c:v>
                </c:pt>
                <c:pt idx="11989">
                  <c:v>59945</c:v>
                </c:pt>
                <c:pt idx="11990">
                  <c:v>59950</c:v>
                </c:pt>
                <c:pt idx="11991">
                  <c:v>59955</c:v>
                </c:pt>
                <c:pt idx="11992">
                  <c:v>59960</c:v>
                </c:pt>
                <c:pt idx="11993">
                  <c:v>59965</c:v>
                </c:pt>
                <c:pt idx="11994">
                  <c:v>59970</c:v>
                </c:pt>
                <c:pt idx="11995">
                  <c:v>59975</c:v>
                </c:pt>
                <c:pt idx="11996">
                  <c:v>59980</c:v>
                </c:pt>
                <c:pt idx="11997">
                  <c:v>59985</c:v>
                </c:pt>
                <c:pt idx="11998">
                  <c:v>59990</c:v>
                </c:pt>
                <c:pt idx="11999">
                  <c:v>59995</c:v>
                </c:pt>
                <c:pt idx="12000">
                  <c:v>60000</c:v>
                </c:pt>
                <c:pt idx="12001">
                  <c:v>60005</c:v>
                </c:pt>
                <c:pt idx="12002">
                  <c:v>60010</c:v>
                </c:pt>
                <c:pt idx="12003">
                  <c:v>60015</c:v>
                </c:pt>
                <c:pt idx="12004">
                  <c:v>60020</c:v>
                </c:pt>
                <c:pt idx="12005">
                  <c:v>60025</c:v>
                </c:pt>
                <c:pt idx="12006">
                  <c:v>60030</c:v>
                </c:pt>
                <c:pt idx="12007">
                  <c:v>60035</c:v>
                </c:pt>
                <c:pt idx="12008">
                  <c:v>60040</c:v>
                </c:pt>
                <c:pt idx="12009">
                  <c:v>60045</c:v>
                </c:pt>
                <c:pt idx="12010">
                  <c:v>60050</c:v>
                </c:pt>
                <c:pt idx="12011">
                  <c:v>60055</c:v>
                </c:pt>
                <c:pt idx="12012">
                  <c:v>60060</c:v>
                </c:pt>
                <c:pt idx="12013">
                  <c:v>60065</c:v>
                </c:pt>
                <c:pt idx="12014">
                  <c:v>60070</c:v>
                </c:pt>
                <c:pt idx="12015">
                  <c:v>60075</c:v>
                </c:pt>
                <c:pt idx="12016">
                  <c:v>60080</c:v>
                </c:pt>
                <c:pt idx="12017">
                  <c:v>60085</c:v>
                </c:pt>
                <c:pt idx="12018">
                  <c:v>60090</c:v>
                </c:pt>
                <c:pt idx="12019">
                  <c:v>60095</c:v>
                </c:pt>
                <c:pt idx="12020">
                  <c:v>60100</c:v>
                </c:pt>
                <c:pt idx="12021">
                  <c:v>60105</c:v>
                </c:pt>
                <c:pt idx="12022">
                  <c:v>60110</c:v>
                </c:pt>
                <c:pt idx="12023">
                  <c:v>60115</c:v>
                </c:pt>
                <c:pt idx="12024">
                  <c:v>60120</c:v>
                </c:pt>
                <c:pt idx="12025">
                  <c:v>60125</c:v>
                </c:pt>
                <c:pt idx="12026">
                  <c:v>60130</c:v>
                </c:pt>
                <c:pt idx="12027">
                  <c:v>60135</c:v>
                </c:pt>
                <c:pt idx="12028">
                  <c:v>60140</c:v>
                </c:pt>
                <c:pt idx="12029">
                  <c:v>60145</c:v>
                </c:pt>
                <c:pt idx="12030">
                  <c:v>60150</c:v>
                </c:pt>
                <c:pt idx="12031">
                  <c:v>60155</c:v>
                </c:pt>
                <c:pt idx="12032">
                  <c:v>60160</c:v>
                </c:pt>
                <c:pt idx="12033">
                  <c:v>60165</c:v>
                </c:pt>
                <c:pt idx="12034">
                  <c:v>60170</c:v>
                </c:pt>
                <c:pt idx="12035">
                  <c:v>60175</c:v>
                </c:pt>
                <c:pt idx="12036">
                  <c:v>60180</c:v>
                </c:pt>
                <c:pt idx="12037">
                  <c:v>60185</c:v>
                </c:pt>
                <c:pt idx="12038">
                  <c:v>60190</c:v>
                </c:pt>
                <c:pt idx="12039">
                  <c:v>60195</c:v>
                </c:pt>
                <c:pt idx="12040">
                  <c:v>60200</c:v>
                </c:pt>
                <c:pt idx="12041">
                  <c:v>60205</c:v>
                </c:pt>
                <c:pt idx="12042">
                  <c:v>60210</c:v>
                </c:pt>
                <c:pt idx="12043">
                  <c:v>60215</c:v>
                </c:pt>
                <c:pt idx="12044">
                  <c:v>60220</c:v>
                </c:pt>
                <c:pt idx="12045">
                  <c:v>60225</c:v>
                </c:pt>
                <c:pt idx="12046">
                  <c:v>60230</c:v>
                </c:pt>
                <c:pt idx="12047">
                  <c:v>60235</c:v>
                </c:pt>
                <c:pt idx="12048">
                  <c:v>60240</c:v>
                </c:pt>
                <c:pt idx="12049">
                  <c:v>60245</c:v>
                </c:pt>
                <c:pt idx="12050">
                  <c:v>60250</c:v>
                </c:pt>
                <c:pt idx="12051">
                  <c:v>60255</c:v>
                </c:pt>
                <c:pt idx="12052">
                  <c:v>60260</c:v>
                </c:pt>
                <c:pt idx="12053">
                  <c:v>60265</c:v>
                </c:pt>
                <c:pt idx="12054">
                  <c:v>60270</c:v>
                </c:pt>
                <c:pt idx="12055">
                  <c:v>60275</c:v>
                </c:pt>
                <c:pt idx="12056">
                  <c:v>60280</c:v>
                </c:pt>
                <c:pt idx="12057">
                  <c:v>60285</c:v>
                </c:pt>
                <c:pt idx="12058">
                  <c:v>60290</c:v>
                </c:pt>
                <c:pt idx="12059">
                  <c:v>60295</c:v>
                </c:pt>
                <c:pt idx="12060">
                  <c:v>60300</c:v>
                </c:pt>
                <c:pt idx="12061">
                  <c:v>60305</c:v>
                </c:pt>
                <c:pt idx="12062">
                  <c:v>60310</c:v>
                </c:pt>
                <c:pt idx="12063">
                  <c:v>60315</c:v>
                </c:pt>
                <c:pt idx="12064">
                  <c:v>60320</c:v>
                </c:pt>
                <c:pt idx="12065">
                  <c:v>60325</c:v>
                </c:pt>
                <c:pt idx="12066">
                  <c:v>60330</c:v>
                </c:pt>
                <c:pt idx="12067">
                  <c:v>60335</c:v>
                </c:pt>
                <c:pt idx="12068">
                  <c:v>60340</c:v>
                </c:pt>
                <c:pt idx="12069">
                  <c:v>60345</c:v>
                </c:pt>
                <c:pt idx="12070">
                  <c:v>60350</c:v>
                </c:pt>
                <c:pt idx="12071">
                  <c:v>60355</c:v>
                </c:pt>
                <c:pt idx="12072">
                  <c:v>60360</c:v>
                </c:pt>
                <c:pt idx="12073">
                  <c:v>60365</c:v>
                </c:pt>
                <c:pt idx="12074">
                  <c:v>60370</c:v>
                </c:pt>
                <c:pt idx="12075">
                  <c:v>60375</c:v>
                </c:pt>
                <c:pt idx="12076">
                  <c:v>60380</c:v>
                </c:pt>
                <c:pt idx="12077">
                  <c:v>60385</c:v>
                </c:pt>
                <c:pt idx="12078">
                  <c:v>60390</c:v>
                </c:pt>
                <c:pt idx="12079">
                  <c:v>60395</c:v>
                </c:pt>
                <c:pt idx="12080">
                  <c:v>60400</c:v>
                </c:pt>
                <c:pt idx="12081">
                  <c:v>60405</c:v>
                </c:pt>
                <c:pt idx="12082">
                  <c:v>60410</c:v>
                </c:pt>
                <c:pt idx="12083">
                  <c:v>60415</c:v>
                </c:pt>
                <c:pt idx="12084">
                  <c:v>60420</c:v>
                </c:pt>
                <c:pt idx="12085">
                  <c:v>60425</c:v>
                </c:pt>
                <c:pt idx="12086">
                  <c:v>60430</c:v>
                </c:pt>
                <c:pt idx="12087">
                  <c:v>60435</c:v>
                </c:pt>
                <c:pt idx="12088">
                  <c:v>60440</c:v>
                </c:pt>
                <c:pt idx="12089">
                  <c:v>60445</c:v>
                </c:pt>
                <c:pt idx="12090">
                  <c:v>60450</c:v>
                </c:pt>
                <c:pt idx="12091">
                  <c:v>60455</c:v>
                </c:pt>
                <c:pt idx="12092">
                  <c:v>60460</c:v>
                </c:pt>
                <c:pt idx="12093">
                  <c:v>60465</c:v>
                </c:pt>
                <c:pt idx="12094">
                  <c:v>60470</c:v>
                </c:pt>
                <c:pt idx="12095">
                  <c:v>60475</c:v>
                </c:pt>
                <c:pt idx="12096">
                  <c:v>60480</c:v>
                </c:pt>
                <c:pt idx="12097">
                  <c:v>60485</c:v>
                </c:pt>
                <c:pt idx="12098">
                  <c:v>60490</c:v>
                </c:pt>
                <c:pt idx="12099">
                  <c:v>60495</c:v>
                </c:pt>
                <c:pt idx="12100">
                  <c:v>60500</c:v>
                </c:pt>
                <c:pt idx="12101">
                  <c:v>60505</c:v>
                </c:pt>
                <c:pt idx="12102">
                  <c:v>60510</c:v>
                </c:pt>
                <c:pt idx="12103">
                  <c:v>60515</c:v>
                </c:pt>
                <c:pt idx="12104">
                  <c:v>60520</c:v>
                </c:pt>
                <c:pt idx="12105">
                  <c:v>60525</c:v>
                </c:pt>
                <c:pt idx="12106">
                  <c:v>60530</c:v>
                </c:pt>
                <c:pt idx="12107">
                  <c:v>60535</c:v>
                </c:pt>
                <c:pt idx="12108">
                  <c:v>60540</c:v>
                </c:pt>
                <c:pt idx="12109">
                  <c:v>60545</c:v>
                </c:pt>
                <c:pt idx="12110">
                  <c:v>60550</c:v>
                </c:pt>
                <c:pt idx="12111">
                  <c:v>60555</c:v>
                </c:pt>
                <c:pt idx="12112">
                  <c:v>60560</c:v>
                </c:pt>
                <c:pt idx="12113">
                  <c:v>60565</c:v>
                </c:pt>
                <c:pt idx="12114">
                  <c:v>60570</c:v>
                </c:pt>
                <c:pt idx="12115">
                  <c:v>60575</c:v>
                </c:pt>
                <c:pt idx="12116">
                  <c:v>60580</c:v>
                </c:pt>
                <c:pt idx="12117">
                  <c:v>60585</c:v>
                </c:pt>
                <c:pt idx="12118">
                  <c:v>60590</c:v>
                </c:pt>
                <c:pt idx="12119">
                  <c:v>60595</c:v>
                </c:pt>
                <c:pt idx="12120">
                  <c:v>60600</c:v>
                </c:pt>
                <c:pt idx="12121">
                  <c:v>60605</c:v>
                </c:pt>
                <c:pt idx="12122">
                  <c:v>60610</c:v>
                </c:pt>
                <c:pt idx="12123">
                  <c:v>60615</c:v>
                </c:pt>
                <c:pt idx="12124">
                  <c:v>60620</c:v>
                </c:pt>
                <c:pt idx="12125">
                  <c:v>60625</c:v>
                </c:pt>
                <c:pt idx="12126">
                  <c:v>60630</c:v>
                </c:pt>
                <c:pt idx="12127">
                  <c:v>60635</c:v>
                </c:pt>
                <c:pt idx="12128">
                  <c:v>60640</c:v>
                </c:pt>
                <c:pt idx="12129">
                  <c:v>60645</c:v>
                </c:pt>
                <c:pt idx="12130">
                  <c:v>60650</c:v>
                </c:pt>
                <c:pt idx="12131">
                  <c:v>60655</c:v>
                </c:pt>
                <c:pt idx="12132">
                  <c:v>60660</c:v>
                </c:pt>
                <c:pt idx="12133">
                  <c:v>60665</c:v>
                </c:pt>
                <c:pt idx="12134">
                  <c:v>60670</c:v>
                </c:pt>
                <c:pt idx="12135">
                  <c:v>60675</c:v>
                </c:pt>
                <c:pt idx="12136">
                  <c:v>60680</c:v>
                </c:pt>
                <c:pt idx="12137">
                  <c:v>60685</c:v>
                </c:pt>
                <c:pt idx="12138">
                  <c:v>60690</c:v>
                </c:pt>
                <c:pt idx="12139">
                  <c:v>60695</c:v>
                </c:pt>
                <c:pt idx="12140">
                  <c:v>60700</c:v>
                </c:pt>
                <c:pt idx="12141">
                  <c:v>60705</c:v>
                </c:pt>
                <c:pt idx="12142">
                  <c:v>60710</c:v>
                </c:pt>
                <c:pt idx="12143">
                  <c:v>60715</c:v>
                </c:pt>
                <c:pt idx="12144">
                  <c:v>60720</c:v>
                </c:pt>
                <c:pt idx="12145">
                  <c:v>60725</c:v>
                </c:pt>
                <c:pt idx="12146">
                  <c:v>60730</c:v>
                </c:pt>
                <c:pt idx="12147">
                  <c:v>60735</c:v>
                </c:pt>
                <c:pt idx="12148">
                  <c:v>60740</c:v>
                </c:pt>
                <c:pt idx="12149">
                  <c:v>60745</c:v>
                </c:pt>
                <c:pt idx="12150">
                  <c:v>60750</c:v>
                </c:pt>
                <c:pt idx="12151">
                  <c:v>60755</c:v>
                </c:pt>
                <c:pt idx="12152">
                  <c:v>60760</c:v>
                </c:pt>
                <c:pt idx="12153">
                  <c:v>60765</c:v>
                </c:pt>
                <c:pt idx="12154">
                  <c:v>60770</c:v>
                </c:pt>
                <c:pt idx="12155">
                  <c:v>60775</c:v>
                </c:pt>
                <c:pt idx="12156">
                  <c:v>60780</c:v>
                </c:pt>
                <c:pt idx="12157">
                  <c:v>60785</c:v>
                </c:pt>
                <c:pt idx="12158">
                  <c:v>60790</c:v>
                </c:pt>
                <c:pt idx="12159">
                  <c:v>60795</c:v>
                </c:pt>
                <c:pt idx="12160">
                  <c:v>60800</c:v>
                </c:pt>
                <c:pt idx="12161">
                  <c:v>60805</c:v>
                </c:pt>
                <c:pt idx="12162">
                  <c:v>60810</c:v>
                </c:pt>
                <c:pt idx="12163">
                  <c:v>60815</c:v>
                </c:pt>
                <c:pt idx="12164">
                  <c:v>60820</c:v>
                </c:pt>
                <c:pt idx="12165">
                  <c:v>60825</c:v>
                </c:pt>
                <c:pt idx="12166">
                  <c:v>60830</c:v>
                </c:pt>
                <c:pt idx="12167">
                  <c:v>60835</c:v>
                </c:pt>
                <c:pt idx="12168">
                  <c:v>60840</c:v>
                </c:pt>
                <c:pt idx="12169">
                  <c:v>60845</c:v>
                </c:pt>
                <c:pt idx="12170">
                  <c:v>60850</c:v>
                </c:pt>
                <c:pt idx="12171">
                  <c:v>60855</c:v>
                </c:pt>
                <c:pt idx="12172">
                  <c:v>60860</c:v>
                </c:pt>
                <c:pt idx="12173">
                  <c:v>60865</c:v>
                </c:pt>
                <c:pt idx="12174">
                  <c:v>60870</c:v>
                </c:pt>
                <c:pt idx="12175">
                  <c:v>60875</c:v>
                </c:pt>
                <c:pt idx="12176">
                  <c:v>60880</c:v>
                </c:pt>
                <c:pt idx="12177">
                  <c:v>60885</c:v>
                </c:pt>
                <c:pt idx="12178">
                  <c:v>60890</c:v>
                </c:pt>
                <c:pt idx="12179">
                  <c:v>60895</c:v>
                </c:pt>
                <c:pt idx="12180">
                  <c:v>60900</c:v>
                </c:pt>
                <c:pt idx="12181">
                  <c:v>60905</c:v>
                </c:pt>
                <c:pt idx="12182">
                  <c:v>60910</c:v>
                </c:pt>
                <c:pt idx="12183">
                  <c:v>60915</c:v>
                </c:pt>
                <c:pt idx="12184">
                  <c:v>60920</c:v>
                </c:pt>
                <c:pt idx="12185">
                  <c:v>60925</c:v>
                </c:pt>
                <c:pt idx="12186">
                  <c:v>60930</c:v>
                </c:pt>
                <c:pt idx="12187">
                  <c:v>60935</c:v>
                </c:pt>
                <c:pt idx="12188">
                  <c:v>60940</c:v>
                </c:pt>
                <c:pt idx="12189">
                  <c:v>60945</c:v>
                </c:pt>
                <c:pt idx="12190">
                  <c:v>60950</c:v>
                </c:pt>
                <c:pt idx="12191">
                  <c:v>60955</c:v>
                </c:pt>
                <c:pt idx="12192">
                  <c:v>60960</c:v>
                </c:pt>
                <c:pt idx="12193">
                  <c:v>60965</c:v>
                </c:pt>
                <c:pt idx="12194">
                  <c:v>60970</c:v>
                </c:pt>
                <c:pt idx="12195">
                  <c:v>60975</c:v>
                </c:pt>
                <c:pt idx="12196">
                  <c:v>60980</c:v>
                </c:pt>
                <c:pt idx="12197">
                  <c:v>60985</c:v>
                </c:pt>
                <c:pt idx="12198">
                  <c:v>60990</c:v>
                </c:pt>
                <c:pt idx="12199">
                  <c:v>60995</c:v>
                </c:pt>
                <c:pt idx="12200">
                  <c:v>61000</c:v>
                </c:pt>
                <c:pt idx="12201">
                  <c:v>61005</c:v>
                </c:pt>
                <c:pt idx="12202">
                  <c:v>61010</c:v>
                </c:pt>
                <c:pt idx="12203">
                  <c:v>61015</c:v>
                </c:pt>
                <c:pt idx="12204">
                  <c:v>61020</c:v>
                </c:pt>
                <c:pt idx="12205">
                  <c:v>61025</c:v>
                </c:pt>
                <c:pt idx="12206">
                  <c:v>61030</c:v>
                </c:pt>
                <c:pt idx="12207">
                  <c:v>61035</c:v>
                </c:pt>
                <c:pt idx="12208">
                  <c:v>61040</c:v>
                </c:pt>
                <c:pt idx="12209">
                  <c:v>61045</c:v>
                </c:pt>
                <c:pt idx="12210">
                  <c:v>61050</c:v>
                </c:pt>
                <c:pt idx="12211">
                  <c:v>61055</c:v>
                </c:pt>
                <c:pt idx="12212">
                  <c:v>61060</c:v>
                </c:pt>
                <c:pt idx="12213">
                  <c:v>61065</c:v>
                </c:pt>
                <c:pt idx="12214">
                  <c:v>61070</c:v>
                </c:pt>
                <c:pt idx="12215">
                  <c:v>61075</c:v>
                </c:pt>
                <c:pt idx="12216">
                  <c:v>61080</c:v>
                </c:pt>
                <c:pt idx="12217">
                  <c:v>61085</c:v>
                </c:pt>
                <c:pt idx="12218">
                  <c:v>61090</c:v>
                </c:pt>
                <c:pt idx="12219">
                  <c:v>61095</c:v>
                </c:pt>
                <c:pt idx="12220">
                  <c:v>61100</c:v>
                </c:pt>
                <c:pt idx="12221">
                  <c:v>61105</c:v>
                </c:pt>
                <c:pt idx="12222">
                  <c:v>61110</c:v>
                </c:pt>
                <c:pt idx="12223">
                  <c:v>61115</c:v>
                </c:pt>
                <c:pt idx="12224">
                  <c:v>61120</c:v>
                </c:pt>
                <c:pt idx="12225">
                  <c:v>61125</c:v>
                </c:pt>
                <c:pt idx="12226">
                  <c:v>61130</c:v>
                </c:pt>
                <c:pt idx="12227">
                  <c:v>61135</c:v>
                </c:pt>
                <c:pt idx="12228">
                  <c:v>61140</c:v>
                </c:pt>
                <c:pt idx="12229">
                  <c:v>61145</c:v>
                </c:pt>
                <c:pt idx="12230">
                  <c:v>61150</c:v>
                </c:pt>
                <c:pt idx="12231">
                  <c:v>61155</c:v>
                </c:pt>
                <c:pt idx="12232">
                  <c:v>61160</c:v>
                </c:pt>
                <c:pt idx="12233">
                  <c:v>61165</c:v>
                </c:pt>
                <c:pt idx="12234">
                  <c:v>61170</c:v>
                </c:pt>
                <c:pt idx="12235">
                  <c:v>61175</c:v>
                </c:pt>
                <c:pt idx="12236">
                  <c:v>61180</c:v>
                </c:pt>
                <c:pt idx="12237">
                  <c:v>61185</c:v>
                </c:pt>
                <c:pt idx="12238">
                  <c:v>61190</c:v>
                </c:pt>
                <c:pt idx="12239">
                  <c:v>61195</c:v>
                </c:pt>
                <c:pt idx="12240">
                  <c:v>61200</c:v>
                </c:pt>
                <c:pt idx="12241">
                  <c:v>61205</c:v>
                </c:pt>
                <c:pt idx="12242">
                  <c:v>61210</c:v>
                </c:pt>
                <c:pt idx="12243">
                  <c:v>61215</c:v>
                </c:pt>
                <c:pt idx="12244">
                  <c:v>61220</c:v>
                </c:pt>
                <c:pt idx="12245">
                  <c:v>61225</c:v>
                </c:pt>
                <c:pt idx="12246">
                  <c:v>61230</c:v>
                </c:pt>
                <c:pt idx="12247">
                  <c:v>61235</c:v>
                </c:pt>
                <c:pt idx="12248">
                  <c:v>61240</c:v>
                </c:pt>
                <c:pt idx="12249">
                  <c:v>61245</c:v>
                </c:pt>
                <c:pt idx="12250">
                  <c:v>61250</c:v>
                </c:pt>
                <c:pt idx="12251">
                  <c:v>61255</c:v>
                </c:pt>
                <c:pt idx="12252">
                  <c:v>61260</c:v>
                </c:pt>
                <c:pt idx="12253">
                  <c:v>61265</c:v>
                </c:pt>
                <c:pt idx="12254">
                  <c:v>61270</c:v>
                </c:pt>
                <c:pt idx="12255">
                  <c:v>61275</c:v>
                </c:pt>
                <c:pt idx="12256">
                  <c:v>61280</c:v>
                </c:pt>
                <c:pt idx="12257">
                  <c:v>61285</c:v>
                </c:pt>
                <c:pt idx="12258">
                  <c:v>61290</c:v>
                </c:pt>
                <c:pt idx="12259">
                  <c:v>61295</c:v>
                </c:pt>
                <c:pt idx="12260">
                  <c:v>61300</c:v>
                </c:pt>
                <c:pt idx="12261">
                  <c:v>61305</c:v>
                </c:pt>
                <c:pt idx="12262">
                  <c:v>61310</c:v>
                </c:pt>
                <c:pt idx="12263">
                  <c:v>61315</c:v>
                </c:pt>
                <c:pt idx="12264">
                  <c:v>61320</c:v>
                </c:pt>
                <c:pt idx="12265">
                  <c:v>61325</c:v>
                </c:pt>
                <c:pt idx="12266">
                  <c:v>61330</c:v>
                </c:pt>
                <c:pt idx="12267">
                  <c:v>61335</c:v>
                </c:pt>
                <c:pt idx="12268">
                  <c:v>61340</c:v>
                </c:pt>
                <c:pt idx="12269">
                  <c:v>61345</c:v>
                </c:pt>
                <c:pt idx="12270">
                  <c:v>61350</c:v>
                </c:pt>
                <c:pt idx="12271">
                  <c:v>61355</c:v>
                </c:pt>
                <c:pt idx="12272">
                  <c:v>61360</c:v>
                </c:pt>
                <c:pt idx="12273">
                  <c:v>61365</c:v>
                </c:pt>
                <c:pt idx="12274">
                  <c:v>61370</c:v>
                </c:pt>
                <c:pt idx="12275">
                  <c:v>61375</c:v>
                </c:pt>
                <c:pt idx="12276">
                  <c:v>61380</c:v>
                </c:pt>
                <c:pt idx="12277">
                  <c:v>61385</c:v>
                </c:pt>
                <c:pt idx="12278">
                  <c:v>61390</c:v>
                </c:pt>
                <c:pt idx="12279">
                  <c:v>61395</c:v>
                </c:pt>
                <c:pt idx="12280">
                  <c:v>61400</c:v>
                </c:pt>
                <c:pt idx="12281">
                  <c:v>61405</c:v>
                </c:pt>
                <c:pt idx="12282">
                  <c:v>61410</c:v>
                </c:pt>
                <c:pt idx="12283">
                  <c:v>61415</c:v>
                </c:pt>
                <c:pt idx="12284">
                  <c:v>61420</c:v>
                </c:pt>
                <c:pt idx="12285">
                  <c:v>61425</c:v>
                </c:pt>
                <c:pt idx="12286">
                  <c:v>61430</c:v>
                </c:pt>
                <c:pt idx="12287">
                  <c:v>61435</c:v>
                </c:pt>
                <c:pt idx="12288">
                  <c:v>61440</c:v>
                </c:pt>
                <c:pt idx="12289">
                  <c:v>61445</c:v>
                </c:pt>
                <c:pt idx="12290">
                  <c:v>61450</c:v>
                </c:pt>
                <c:pt idx="12291">
                  <c:v>61455</c:v>
                </c:pt>
                <c:pt idx="12292">
                  <c:v>61460</c:v>
                </c:pt>
                <c:pt idx="12293">
                  <c:v>61465</c:v>
                </c:pt>
                <c:pt idx="12294">
                  <c:v>61470</c:v>
                </c:pt>
                <c:pt idx="12295">
                  <c:v>61475</c:v>
                </c:pt>
                <c:pt idx="12296">
                  <c:v>61480</c:v>
                </c:pt>
                <c:pt idx="12297">
                  <c:v>61485</c:v>
                </c:pt>
                <c:pt idx="12298">
                  <c:v>61490</c:v>
                </c:pt>
                <c:pt idx="12299">
                  <c:v>61495</c:v>
                </c:pt>
                <c:pt idx="12300">
                  <c:v>61500</c:v>
                </c:pt>
                <c:pt idx="12301">
                  <c:v>61505</c:v>
                </c:pt>
                <c:pt idx="12302">
                  <c:v>61510</c:v>
                </c:pt>
                <c:pt idx="12303">
                  <c:v>61515</c:v>
                </c:pt>
                <c:pt idx="12304">
                  <c:v>61520</c:v>
                </c:pt>
                <c:pt idx="12305">
                  <c:v>61525</c:v>
                </c:pt>
                <c:pt idx="12306">
                  <c:v>61530</c:v>
                </c:pt>
                <c:pt idx="12307">
                  <c:v>61535</c:v>
                </c:pt>
                <c:pt idx="12308">
                  <c:v>61540</c:v>
                </c:pt>
                <c:pt idx="12309">
                  <c:v>61545</c:v>
                </c:pt>
                <c:pt idx="12310">
                  <c:v>61550</c:v>
                </c:pt>
                <c:pt idx="12311">
                  <c:v>61555</c:v>
                </c:pt>
                <c:pt idx="12312">
                  <c:v>61560</c:v>
                </c:pt>
                <c:pt idx="12313">
                  <c:v>61565</c:v>
                </c:pt>
                <c:pt idx="12314">
                  <c:v>61570</c:v>
                </c:pt>
                <c:pt idx="12315">
                  <c:v>61575</c:v>
                </c:pt>
                <c:pt idx="12316">
                  <c:v>61580</c:v>
                </c:pt>
                <c:pt idx="12317">
                  <c:v>61585</c:v>
                </c:pt>
                <c:pt idx="12318">
                  <c:v>61590</c:v>
                </c:pt>
                <c:pt idx="12319">
                  <c:v>61595</c:v>
                </c:pt>
                <c:pt idx="12320">
                  <c:v>61600</c:v>
                </c:pt>
                <c:pt idx="12321">
                  <c:v>61605</c:v>
                </c:pt>
                <c:pt idx="12322">
                  <c:v>61610</c:v>
                </c:pt>
                <c:pt idx="12323">
                  <c:v>61615</c:v>
                </c:pt>
                <c:pt idx="12324">
                  <c:v>61620</c:v>
                </c:pt>
                <c:pt idx="12325">
                  <c:v>61625</c:v>
                </c:pt>
                <c:pt idx="12326">
                  <c:v>61630</c:v>
                </c:pt>
                <c:pt idx="12327">
                  <c:v>61635</c:v>
                </c:pt>
                <c:pt idx="12328">
                  <c:v>61640</c:v>
                </c:pt>
                <c:pt idx="12329">
                  <c:v>61645</c:v>
                </c:pt>
                <c:pt idx="12330">
                  <c:v>61650</c:v>
                </c:pt>
                <c:pt idx="12331">
                  <c:v>61655</c:v>
                </c:pt>
                <c:pt idx="12332">
                  <c:v>61660</c:v>
                </c:pt>
                <c:pt idx="12333">
                  <c:v>61665</c:v>
                </c:pt>
                <c:pt idx="12334">
                  <c:v>61670</c:v>
                </c:pt>
                <c:pt idx="12335">
                  <c:v>61675</c:v>
                </c:pt>
                <c:pt idx="12336">
                  <c:v>61680</c:v>
                </c:pt>
                <c:pt idx="12337">
                  <c:v>61685</c:v>
                </c:pt>
                <c:pt idx="12338">
                  <c:v>61690</c:v>
                </c:pt>
                <c:pt idx="12339">
                  <c:v>61695</c:v>
                </c:pt>
                <c:pt idx="12340">
                  <c:v>61700</c:v>
                </c:pt>
                <c:pt idx="12341">
                  <c:v>61705</c:v>
                </c:pt>
                <c:pt idx="12342">
                  <c:v>61710</c:v>
                </c:pt>
                <c:pt idx="12343">
                  <c:v>61715</c:v>
                </c:pt>
                <c:pt idx="12344">
                  <c:v>61720</c:v>
                </c:pt>
                <c:pt idx="12345">
                  <c:v>61725</c:v>
                </c:pt>
                <c:pt idx="12346">
                  <c:v>61730</c:v>
                </c:pt>
                <c:pt idx="12347">
                  <c:v>61735</c:v>
                </c:pt>
                <c:pt idx="12348">
                  <c:v>61740</c:v>
                </c:pt>
                <c:pt idx="12349">
                  <c:v>61745</c:v>
                </c:pt>
                <c:pt idx="12350">
                  <c:v>61750</c:v>
                </c:pt>
                <c:pt idx="12351">
                  <c:v>61755</c:v>
                </c:pt>
                <c:pt idx="12352">
                  <c:v>61760</c:v>
                </c:pt>
                <c:pt idx="12353">
                  <c:v>61765</c:v>
                </c:pt>
                <c:pt idx="12354">
                  <c:v>61770</c:v>
                </c:pt>
                <c:pt idx="12355">
                  <c:v>61775</c:v>
                </c:pt>
                <c:pt idx="12356">
                  <c:v>61780</c:v>
                </c:pt>
                <c:pt idx="12357">
                  <c:v>61785</c:v>
                </c:pt>
                <c:pt idx="12358">
                  <c:v>61790</c:v>
                </c:pt>
                <c:pt idx="12359">
                  <c:v>61795</c:v>
                </c:pt>
                <c:pt idx="12360">
                  <c:v>61800</c:v>
                </c:pt>
                <c:pt idx="12361">
                  <c:v>61805</c:v>
                </c:pt>
                <c:pt idx="12362">
                  <c:v>61810</c:v>
                </c:pt>
                <c:pt idx="12363">
                  <c:v>61815</c:v>
                </c:pt>
                <c:pt idx="12364">
                  <c:v>61820</c:v>
                </c:pt>
                <c:pt idx="12365">
                  <c:v>61825</c:v>
                </c:pt>
                <c:pt idx="12366">
                  <c:v>61830</c:v>
                </c:pt>
                <c:pt idx="12367">
                  <c:v>61835</c:v>
                </c:pt>
                <c:pt idx="12368">
                  <c:v>61840</c:v>
                </c:pt>
                <c:pt idx="12369">
                  <c:v>61845</c:v>
                </c:pt>
                <c:pt idx="12370">
                  <c:v>61850</c:v>
                </c:pt>
                <c:pt idx="12371">
                  <c:v>61855</c:v>
                </c:pt>
                <c:pt idx="12372">
                  <c:v>61860</c:v>
                </c:pt>
                <c:pt idx="12373">
                  <c:v>61865</c:v>
                </c:pt>
                <c:pt idx="12374">
                  <c:v>61870</c:v>
                </c:pt>
                <c:pt idx="12375">
                  <c:v>61875</c:v>
                </c:pt>
                <c:pt idx="12376">
                  <c:v>61880</c:v>
                </c:pt>
                <c:pt idx="12377">
                  <c:v>61885</c:v>
                </c:pt>
                <c:pt idx="12378">
                  <c:v>61890</c:v>
                </c:pt>
                <c:pt idx="12379">
                  <c:v>61895</c:v>
                </c:pt>
                <c:pt idx="12380">
                  <c:v>61900</c:v>
                </c:pt>
                <c:pt idx="12381">
                  <c:v>61905</c:v>
                </c:pt>
                <c:pt idx="12382">
                  <c:v>61910</c:v>
                </c:pt>
                <c:pt idx="12383">
                  <c:v>61915</c:v>
                </c:pt>
                <c:pt idx="12384">
                  <c:v>61920</c:v>
                </c:pt>
                <c:pt idx="12385">
                  <c:v>61925</c:v>
                </c:pt>
                <c:pt idx="12386">
                  <c:v>61930</c:v>
                </c:pt>
                <c:pt idx="12387">
                  <c:v>61935</c:v>
                </c:pt>
                <c:pt idx="12388">
                  <c:v>61940</c:v>
                </c:pt>
                <c:pt idx="12389">
                  <c:v>61945</c:v>
                </c:pt>
                <c:pt idx="12390">
                  <c:v>61950</c:v>
                </c:pt>
                <c:pt idx="12391">
                  <c:v>61955</c:v>
                </c:pt>
                <c:pt idx="12392">
                  <c:v>61960</c:v>
                </c:pt>
                <c:pt idx="12393">
                  <c:v>61965</c:v>
                </c:pt>
                <c:pt idx="12394">
                  <c:v>61970</c:v>
                </c:pt>
                <c:pt idx="12395">
                  <c:v>61975</c:v>
                </c:pt>
                <c:pt idx="12396">
                  <c:v>61980</c:v>
                </c:pt>
                <c:pt idx="12397">
                  <c:v>61985</c:v>
                </c:pt>
                <c:pt idx="12398">
                  <c:v>61990</c:v>
                </c:pt>
                <c:pt idx="12399">
                  <c:v>61995</c:v>
                </c:pt>
                <c:pt idx="12400">
                  <c:v>62000</c:v>
                </c:pt>
                <c:pt idx="12401">
                  <c:v>62005</c:v>
                </c:pt>
                <c:pt idx="12402">
                  <c:v>62010</c:v>
                </c:pt>
                <c:pt idx="12403">
                  <c:v>62015</c:v>
                </c:pt>
                <c:pt idx="12404">
                  <c:v>62020</c:v>
                </c:pt>
                <c:pt idx="12405">
                  <c:v>62025</c:v>
                </c:pt>
                <c:pt idx="12406">
                  <c:v>62030</c:v>
                </c:pt>
                <c:pt idx="12407">
                  <c:v>62035</c:v>
                </c:pt>
                <c:pt idx="12408">
                  <c:v>62040</c:v>
                </c:pt>
                <c:pt idx="12409">
                  <c:v>62045</c:v>
                </c:pt>
                <c:pt idx="12410">
                  <c:v>62050</c:v>
                </c:pt>
                <c:pt idx="12411">
                  <c:v>62055</c:v>
                </c:pt>
                <c:pt idx="12412">
                  <c:v>62060</c:v>
                </c:pt>
                <c:pt idx="12413">
                  <c:v>62065</c:v>
                </c:pt>
                <c:pt idx="12414">
                  <c:v>62070</c:v>
                </c:pt>
                <c:pt idx="12415">
                  <c:v>62075</c:v>
                </c:pt>
                <c:pt idx="12416">
                  <c:v>62080</c:v>
                </c:pt>
                <c:pt idx="12417">
                  <c:v>62085</c:v>
                </c:pt>
                <c:pt idx="12418">
                  <c:v>62090</c:v>
                </c:pt>
                <c:pt idx="12419">
                  <c:v>62095</c:v>
                </c:pt>
                <c:pt idx="12420">
                  <c:v>62100</c:v>
                </c:pt>
                <c:pt idx="12421">
                  <c:v>62105</c:v>
                </c:pt>
                <c:pt idx="12422">
                  <c:v>62110</c:v>
                </c:pt>
                <c:pt idx="12423">
                  <c:v>62115</c:v>
                </c:pt>
                <c:pt idx="12424">
                  <c:v>62120</c:v>
                </c:pt>
                <c:pt idx="12425">
                  <c:v>62125</c:v>
                </c:pt>
                <c:pt idx="12426">
                  <c:v>62130</c:v>
                </c:pt>
                <c:pt idx="12427">
                  <c:v>62135</c:v>
                </c:pt>
                <c:pt idx="12428">
                  <c:v>62140</c:v>
                </c:pt>
                <c:pt idx="12429">
                  <c:v>62145</c:v>
                </c:pt>
                <c:pt idx="12430">
                  <c:v>62150</c:v>
                </c:pt>
                <c:pt idx="12431">
                  <c:v>62155</c:v>
                </c:pt>
                <c:pt idx="12432">
                  <c:v>62160</c:v>
                </c:pt>
                <c:pt idx="12433">
                  <c:v>62165</c:v>
                </c:pt>
                <c:pt idx="12434">
                  <c:v>62170</c:v>
                </c:pt>
                <c:pt idx="12435">
                  <c:v>62175</c:v>
                </c:pt>
                <c:pt idx="12436">
                  <c:v>62180</c:v>
                </c:pt>
                <c:pt idx="12437">
                  <c:v>62185</c:v>
                </c:pt>
                <c:pt idx="12438">
                  <c:v>62190</c:v>
                </c:pt>
                <c:pt idx="12439">
                  <c:v>62195</c:v>
                </c:pt>
                <c:pt idx="12440">
                  <c:v>62200</c:v>
                </c:pt>
                <c:pt idx="12441">
                  <c:v>62205</c:v>
                </c:pt>
                <c:pt idx="12442">
                  <c:v>62210</c:v>
                </c:pt>
                <c:pt idx="12443">
                  <c:v>62215</c:v>
                </c:pt>
                <c:pt idx="12444">
                  <c:v>62220</c:v>
                </c:pt>
                <c:pt idx="12445">
                  <c:v>62225</c:v>
                </c:pt>
                <c:pt idx="12446">
                  <c:v>62230</c:v>
                </c:pt>
                <c:pt idx="12447">
                  <c:v>62235</c:v>
                </c:pt>
                <c:pt idx="12448">
                  <c:v>62240</c:v>
                </c:pt>
                <c:pt idx="12449">
                  <c:v>62245</c:v>
                </c:pt>
                <c:pt idx="12450">
                  <c:v>62250</c:v>
                </c:pt>
                <c:pt idx="12451">
                  <c:v>62255</c:v>
                </c:pt>
                <c:pt idx="12452">
                  <c:v>62260</c:v>
                </c:pt>
                <c:pt idx="12453">
                  <c:v>62265</c:v>
                </c:pt>
                <c:pt idx="12454">
                  <c:v>62270</c:v>
                </c:pt>
                <c:pt idx="12455">
                  <c:v>62275</c:v>
                </c:pt>
                <c:pt idx="12456">
                  <c:v>62280</c:v>
                </c:pt>
                <c:pt idx="12457">
                  <c:v>62285</c:v>
                </c:pt>
                <c:pt idx="12458">
                  <c:v>62290</c:v>
                </c:pt>
                <c:pt idx="12459">
                  <c:v>62295</c:v>
                </c:pt>
                <c:pt idx="12460">
                  <c:v>62300</c:v>
                </c:pt>
                <c:pt idx="12461">
                  <c:v>62305</c:v>
                </c:pt>
                <c:pt idx="12462">
                  <c:v>62310</c:v>
                </c:pt>
                <c:pt idx="12463">
                  <c:v>62315</c:v>
                </c:pt>
                <c:pt idx="12464">
                  <c:v>62320</c:v>
                </c:pt>
                <c:pt idx="12465">
                  <c:v>62325</c:v>
                </c:pt>
                <c:pt idx="12466">
                  <c:v>62330</c:v>
                </c:pt>
                <c:pt idx="12467">
                  <c:v>62335</c:v>
                </c:pt>
                <c:pt idx="12468">
                  <c:v>62340</c:v>
                </c:pt>
                <c:pt idx="12469">
                  <c:v>62345</c:v>
                </c:pt>
                <c:pt idx="12470">
                  <c:v>62350</c:v>
                </c:pt>
                <c:pt idx="12471">
                  <c:v>62355</c:v>
                </c:pt>
                <c:pt idx="12472">
                  <c:v>62360</c:v>
                </c:pt>
                <c:pt idx="12473">
                  <c:v>62365</c:v>
                </c:pt>
                <c:pt idx="12474">
                  <c:v>62370</c:v>
                </c:pt>
                <c:pt idx="12475">
                  <c:v>62375</c:v>
                </c:pt>
                <c:pt idx="12476">
                  <c:v>62380</c:v>
                </c:pt>
                <c:pt idx="12477">
                  <c:v>62385</c:v>
                </c:pt>
                <c:pt idx="12478">
                  <c:v>62390</c:v>
                </c:pt>
                <c:pt idx="12479">
                  <c:v>62395</c:v>
                </c:pt>
                <c:pt idx="12480">
                  <c:v>62400</c:v>
                </c:pt>
                <c:pt idx="12481">
                  <c:v>62405</c:v>
                </c:pt>
                <c:pt idx="12482">
                  <c:v>62410</c:v>
                </c:pt>
                <c:pt idx="12483">
                  <c:v>62415</c:v>
                </c:pt>
                <c:pt idx="12484">
                  <c:v>62420</c:v>
                </c:pt>
                <c:pt idx="12485">
                  <c:v>62425</c:v>
                </c:pt>
                <c:pt idx="12486">
                  <c:v>62430</c:v>
                </c:pt>
                <c:pt idx="12487">
                  <c:v>62435</c:v>
                </c:pt>
                <c:pt idx="12488">
                  <c:v>62440</c:v>
                </c:pt>
                <c:pt idx="12489">
                  <c:v>62445</c:v>
                </c:pt>
                <c:pt idx="12490">
                  <c:v>62450</c:v>
                </c:pt>
                <c:pt idx="12491">
                  <c:v>62455</c:v>
                </c:pt>
                <c:pt idx="12492">
                  <c:v>62460</c:v>
                </c:pt>
                <c:pt idx="12493">
                  <c:v>62465</c:v>
                </c:pt>
                <c:pt idx="12494">
                  <c:v>62470</c:v>
                </c:pt>
                <c:pt idx="12495">
                  <c:v>62475</c:v>
                </c:pt>
                <c:pt idx="12496">
                  <c:v>62480</c:v>
                </c:pt>
                <c:pt idx="12497">
                  <c:v>62485</c:v>
                </c:pt>
                <c:pt idx="12498">
                  <c:v>62490</c:v>
                </c:pt>
                <c:pt idx="12499">
                  <c:v>62495</c:v>
                </c:pt>
                <c:pt idx="12500">
                  <c:v>62500</c:v>
                </c:pt>
                <c:pt idx="12501">
                  <c:v>62505</c:v>
                </c:pt>
                <c:pt idx="12502">
                  <c:v>62510</c:v>
                </c:pt>
                <c:pt idx="12503">
                  <c:v>62515</c:v>
                </c:pt>
                <c:pt idx="12504">
                  <c:v>62520</c:v>
                </c:pt>
                <c:pt idx="12505">
                  <c:v>62525</c:v>
                </c:pt>
                <c:pt idx="12506">
                  <c:v>62530</c:v>
                </c:pt>
                <c:pt idx="12507">
                  <c:v>62535</c:v>
                </c:pt>
                <c:pt idx="12508">
                  <c:v>62540</c:v>
                </c:pt>
                <c:pt idx="12509">
                  <c:v>62545</c:v>
                </c:pt>
                <c:pt idx="12510">
                  <c:v>62550</c:v>
                </c:pt>
                <c:pt idx="12511">
                  <c:v>62555</c:v>
                </c:pt>
                <c:pt idx="12512">
                  <c:v>62560</c:v>
                </c:pt>
                <c:pt idx="12513">
                  <c:v>62565</c:v>
                </c:pt>
                <c:pt idx="12514">
                  <c:v>62570</c:v>
                </c:pt>
                <c:pt idx="12515">
                  <c:v>62575</c:v>
                </c:pt>
                <c:pt idx="12516">
                  <c:v>62580</c:v>
                </c:pt>
                <c:pt idx="12517">
                  <c:v>62585</c:v>
                </c:pt>
                <c:pt idx="12518">
                  <c:v>62590</c:v>
                </c:pt>
                <c:pt idx="12519">
                  <c:v>62595</c:v>
                </c:pt>
                <c:pt idx="12520">
                  <c:v>62600</c:v>
                </c:pt>
                <c:pt idx="12521">
                  <c:v>62605</c:v>
                </c:pt>
                <c:pt idx="12522">
                  <c:v>62610</c:v>
                </c:pt>
                <c:pt idx="12523">
                  <c:v>62615</c:v>
                </c:pt>
                <c:pt idx="12524">
                  <c:v>62620</c:v>
                </c:pt>
                <c:pt idx="12525">
                  <c:v>62625</c:v>
                </c:pt>
                <c:pt idx="12526">
                  <c:v>62630</c:v>
                </c:pt>
                <c:pt idx="12527">
                  <c:v>62635</c:v>
                </c:pt>
                <c:pt idx="12528">
                  <c:v>62640</c:v>
                </c:pt>
                <c:pt idx="12529">
                  <c:v>62645</c:v>
                </c:pt>
                <c:pt idx="12530">
                  <c:v>62650</c:v>
                </c:pt>
                <c:pt idx="12531">
                  <c:v>62655</c:v>
                </c:pt>
                <c:pt idx="12532">
                  <c:v>62660</c:v>
                </c:pt>
                <c:pt idx="12533">
                  <c:v>62665</c:v>
                </c:pt>
                <c:pt idx="12534">
                  <c:v>62670</c:v>
                </c:pt>
                <c:pt idx="12535">
                  <c:v>62675</c:v>
                </c:pt>
                <c:pt idx="12536">
                  <c:v>62680</c:v>
                </c:pt>
                <c:pt idx="12537">
                  <c:v>62685</c:v>
                </c:pt>
                <c:pt idx="12538">
                  <c:v>62690</c:v>
                </c:pt>
                <c:pt idx="12539">
                  <c:v>62695</c:v>
                </c:pt>
                <c:pt idx="12540">
                  <c:v>62700</c:v>
                </c:pt>
                <c:pt idx="12541">
                  <c:v>62705</c:v>
                </c:pt>
                <c:pt idx="12542">
                  <c:v>62710</c:v>
                </c:pt>
                <c:pt idx="12543">
                  <c:v>62715</c:v>
                </c:pt>
                <c:pt idx="12544">
                  <c:v>62720</c:v>
                </c:pt>
                <c:pt idx="12545">
                  <c:v>62725</c:v>
                </c:pt>
                <c:pt idx="12546">
                  <c:v>62730</c:v>
                </c:pt>
                <c:pt idx="12547">
                  <c:v>62735</c:v>
                </c:pt>
                <c:pt idx="12548">
                  <c:v>62740</c:v>
                </c:pt>
                <c:pt idx="12549">
                  <c:v>62745</c:v>
                </c:pt>
                <c:pt idx="12550">
                  <c:v>62750</c:v>
                </c:pt>
                <c:pt idx="12551">
                  <c:v>62755</c:v>
                </c:pt>
                <c:pt idx="12552">
                  <c:v>62760</c:v>
                </c:pt>
                <c:pt idx="12553">
                  <c:v>62765</c:v>
                </c:pt>
                <c:pt idx="12554">
                  <c:v>62770</c:v>
                </c:pt>
                <c:pt idx="12555">
                  <c:v>62775</c:v>
                </c:pt>
                <c:pt idx="12556">
                  <c:v>62780</c:v>
                </c:pt>
                <c:pt idx="12557">
                  <c:v>62785</c:v>
                </c:pt>
                <c:pt idx="12558">
                  <c:v>62790</c:v>
                </c:pt>
                <c:pt idx="12559">
                  <c:v>62795</c:v>
                </c:pt>
                <c:pt idx="12560">
                  <c:v>62800</c:v>
                </c:pt>
                <c:pt idx="12561">
                  <c:v>62805</c:v>
                </c:pt>
                <c:pt idx="12562">
                  <c:v>62810</c:v>
                </c:pt>
                <c:pt idx="12563">
                  <c:v>62815</c:v>
                </c:pt>
                <c:pt idx="12564">
                  <c:v>62820</c:v>
                </c:pt>
                <c:pt idx="12565">
                  <c:v>62825</c:v>
                </c:pt>
                <c:pt idx="12566">
                  <c:v>62830</c:v>
                </c:pt>
                <c:pt idx="12567">
                  <c:v>62835</c:v>
                </c:pt>
                <c:pt idx="12568">
                  <c:v>62840</c:v>
                </c:pt>
                <c:pt idx="12569">
                  <c:v>62845</c:v>
                </c:pt>
                <c:pt idx="12570">
                  <c:v>62850</c:v>
                </c:pt>
                <c:pt idx="12571">
                  <c:v>62855</c:v>
                </c:pt>
                <c:pt idx="12572">
                  <c:v>62860</c:v>
                </c:pt>
                <c:pt idx="12573">
                  <c:v>62865</c:v>
                </c:pt>
                <c:pt idx="12574">
                  <c:v>62870</c:v>
                </c:pt>
                <c:pt idx="12575">
                  <c:v>62875</c:v>
                </c:pt>
                <c:pt idx="12576">
                  <c:v>62880</c:v>
                </c:pt>
                <c:pt idx="12577">
                  <c:v>62885</c:v>
                </c:pt>
                <c:pt idx="12578">
                  <c:v>62890</c:v>
                </c:pt>
                <c:pt idx="12579">
                  <c:v>62895</c:v>
                </c:pt>
                <c:pt idx="12580">
                  <c:v>62900</c:v>
                </c:pt>
                <c:pt idx="12581">
                  <c:v>62905</c:v>
                </c:pt>
                <c:pt idx="12582">
                  <c:v>62910</c:v>
                </c:pt>
                <c:pt idx="12583">
                  <c:v>62915</c:v>
                </c:pt>
                <c:pt idx="12584">
                  <c:v>62920</c:v>
                </c:pt>
                <c:pt idx="12585">
                  <c:v>62925</c:v>
                </c:pt>
                <c:pt idx="12586">
                  <c:v>62930</c:v>
                </c:pt>
                <c:pt idx="12587">
                  <c:v>62935</c:v>
                </c:pt>
                <c:pt idx="12588">
                  <c:v>62940</c:v>
                </c:pt>
                <c:pt idx="12589">
                  <c:v>62945</c:v>
                </c:pt>
                <c:pt idx="12590">
                  <c:v>62950</c:v>
                </c:pt>
                <c:pt idx="12591">
                  <c:v>62955</c:v>
                </c:pt>
                <c:pt idx="12592">
                  <c:v>62960</c:v>
                </c:pt>
                <c:pt idx="12593">
                  <c:v>62965</c:v>
                </c:pt>
                <c:pt idx="12594">
                  <c:v>62970</c:v>
                </c:pt>
                <c:pt idx="12595">
                  <c:v>62975</c:v>
                </c:pt>
                <c:pt idx="12596">
                  <c:v>62980</c:v>
                </c:pt>
                <c:pt idx="12597">
                  <c:v>62985</c:v>
                </c:pt>
                <c:pt idx="12598">
                  <c:v>62990</c:v>
                </c:pt>
                <c:pt idx="12599">
                  <c:v>62995</c:v>
                </c:pt>
                <c:pt idx="12600">
                  <c:v>63000</c:v>
                </c:pt>
                <c:pt idx="12601">
                  <c:v>63005</c:v>
                </c:pt>
                <c:pt idx="12602">
                  <c:v>63010</c:v>
                </c:pt>
                <c:pt idx="12603">
                  <c:v>63015</c:v>
                </c:pt>
                <c:pt idx="12604">
                  <c:v>63020</c:v>
                </c:pt>
                <c:pt idx="12605">
                  <c:v>63025</c:v>
                </c:pt>
                <c:pt idx="12606">
                  <c:v>63030</c:v>
                </c:pt>
                <c:pt idx="12607">
                  <c:v>63035</c:v>
                </c:pt>
                <c:pt idx="12608">
                  <c:v>63040</c:v>
                </c:pt>
                <c:pt idx="12609">
                  <c:v>63045</c:v>
                </c:pt>
                <c:pt idx="12610">
                  <c:v>63050</c:v>
                </c:pt>
                <c:pt idx="12611">
                  <c:v>63055</c:v>
                </c:pt>
                <c:pt idx="12612">
                  <c:v>63060</c:v>
                </c:pt>
                <c:pt idx="12613">
                  <c:v>63065</c:v>
                </c:pt>
                <c:pt idx="12614">
                  <c:v>63070</c:v>
                </c:pt>
                <c:pt idx="12615">
                  <c:v>63075</c:v>
                </c:pt>
                <c:pt idx="12616">
                  <c:v>63080</c:v>
                </c:pt>
                <c:pt idx="12617">
                  <c:v>63085</c:v>
                </c:pt>
                <c:pt idx="12618">
                  <c:v>63090</c:v>
                </c:pt>
                <c:pt idx="12619">
                  <c:v>63095</c:v>
                </c:pt>
                <c:pt idx="12620">
                  <c:v>63100</c:v>
                </c:pt>
                <c:pt idx="12621">
                  <c:v>63105</c:v>
                </c:pt>
                <c:pt idx="12622">
                  <c:v>63110</c:v>
                </c:pt>
                <c:pt idx="12623">
                  <c:v>63115</c:v>
                </c:pt>
                <c:pt idx="12624">
                  <c:v>63120</c:v>
                </c:pt>
                <c:pt idx="12625">
                  <c:v>63125</c:v>
                </c:pt>
                <c:pt idx="12626">
                  <c:v>63130</c:v>
                </c:pt>
                <c:pt idx="12627">
                  <c:v>63135</c:v>
                </c:pt>
                <c:pt idx="12628">
                  <c:v>63140</c:v>
                </c:pt>
                <c:pt idx="12629">
                  <c:v>63145</c:v>
                </c:pt>
                <c:pt idx="12630">
                  <c:v>63150</c:v>
                </c:pt>
                <c:pt idx="12631">
                  <c:v>63155</c:v>
                </c:pt>
                <c:pt idx="12632">
                  <c:v>63160</c:v>
                </c:pt>
                <c:pt idx="12633">
                  <c:v>63165</c:v>
                </c:pt>
                <c:pt idx="12634">
                  <c:v>63170</c:v>
                </c:pt>
                <c:pt idx="12635">
                  <c:v>63175</c:v>
                </c:pt>
                <c:pt idx="12636">
                  <c:v>63180</c:v>
                </c:pt>
                <c:pt idx="12637">
                  <c:v>63185</c:v>
                </c:pt>
                <c:pt idx="12638">
                  <c:v>63190</c:v>
                </c:pt>
                <c:pt idx="12639">
                  <c:v>63195</c:v>
                </c:pt>
                <c:pt idx="12640">
                  <c:v>63200</c:v>
                </c:pt>
                <c:pt idx="12641">
                  <c:v>63205</c:v>
                </c:pt>
                <c:pt idx="12642">
                  <c:v>63210</c:v>
                </c:pt>
                <c:pt idx="12643">
                  <c:v>63215</c:v>
                </c:pt>
                <c:pt idx="12644">
                  <c:v>63220</c:v>
                </c:pt>
                <c:pt idx="12645">
                  <c:v>63225</c:v>
                </c:pt>
                <c:pt idx="12646">
                  <c:v>63230</c:v>
                </c:pt>
                <c:pt idx="12647">
                  <c:v>63235</c:v>
                </c:pt>
                <c:pt idx="12648">
                  <c:v>63240</c:v>
                </c:pt>
                <c:pt idx="12649">
                  <c:v>63245</c:v>
                </c:pt>
                <c:pt idx="12650">
                  <c:v>63250</c:v>
                </c:pt>
                <c:pt idx="12651">
                  <c:v>63255</c:v>
                </c:pt>
                <c:pt idx="12652">
                  <c:v>63260</c:v>
                </c:pt>
                <c:pt idx="12653">
                  <c:v>63265</c:v>
                </c:pt>
                <c:pt idx="12654">
                  <c:v>63270</c:v>
                </c:pt>
                <c:pt idx="12655">
                  <c:v>63275</c:v>
                </c:pt>
                <c:pt idx="12656">
                  <c:v>63280</c:v>
                </c:pt>
                <c:pt idx="12657">
                  <c:v>63285</c:v>
                </c:pt>
                <c:pt idx="12658">
                  <c:v>63290</c:v>
                </c:pt>
                <c:pt idx="12659">
                  <c:v>63295</c:v>
                </c:pt>
                <c:pt idx="12660">
                  <c:v>63300</c:v>
                </c:pt>
                <c:pt idx="12661">
                  <c:v>63305</c:v>
                </c:pt>
                <c:pt idx="12662">
                  <c:v>63310</c:v>
                </c:pt>
                <c:pt idx="12663">
                  <c:v>63315</c:v>
                </c:pt>
                <c:pt idx="12664">
                  <c:v>63320</c:v>
                </c:pt>
                <c:pt idx="12665">
                  <c:v>63325</c:v>
                </c:pt>
                <c:pt idx="12666">
                  <c:v>63330</c:v>
                </c:pt>
                <c:pt idx="12667">
                  <c:v>63335</c:v>
                </c:pt>
                <c:pt idx="12668">
                  <c:v>63340</c:v>
                </c:pt>
                <c:pt idx="12669">
                  <c:v>63345</c:v>
                </c:pt>
                <c:pt idx="12670">
                  <c:v>63350</c:v>
                </c:pt>
                <c:pt idx="12671">
                  <c:v>63355</c:v>
                </c:pt>
                <c:pt idx="12672">
                  <c:v>63360</c:v>
                </c:pt>
                <c:pt idx="12673">
                  <c:v>63365</c:v>
                </c:pt>
                <c:pt idx="12674">
                  <c:v>63370</c:v>
                </c:pt>
                <c:pt idx="12675">
                  <c:v>63375</c:v>
                </c:pt>
                <c:pt idx="12676">
                  <c:v>63380</c:v>
                </c:pt>
                <c:pt idx="12677">
                  <c:v>63385</c:v>
                </c:pt>
                <c:pt idx="12678">
                  <c:v>63390</c:v>
                </c:pt>
                <c:pt idx="12679">
                  <c:v>63395</c:v>
                </c:pt>
                <c:pt idx="12680">
                  <c:v>63400</c:v>
                </c:pt>
                <c:pt idx="12681">
                  <c:v>63405</c:v>
                </c:pt>
                <c:pt idx="12682">
                  <c:v>63410</c:v>
                </c:pt>
                <c:pt idx="12683">
                  <c:v>63415</c:v>
                </c:pt>
                <c:pt idx="12684">
                  <c:v>63420</c:v>
                </c:pt>
                <c:pt idx="12685">
                  <c:v>63425</c:v>
                </c:pt>
                <c:pt idx="12686">
                  <c:v>63430</c:v>
                </c:pt>
                <c:pt idx="12687">
                  <c:v>63435</c:v>
                </c:pt>
                <c:pt idx="12688">
                  <c:v>63440</c:v>
                </c:pt>
                <c:pt idx="12689">
                  <c:v>63445</c:v>
                </c:pt>
                <c:pt idx="12690">
                  <c:v>63450</c:v>
                </c:pt>
                <c:pt idx="12691">
                  <c:v>63455</c:v>
                </c:pt>
                <c:pt idx="12692">
                  <c:v>63460</c:v>
                </c:pt>
                <c:pt idx="12693">
                  <c:v>63465</c:v>
                </c:pt>
                <c:pt idx="12694">
                  <c:v>63470</c:v>
                </c:pt>
                <c:pt idx="12695">
                  <c:v>63475</c:v>
                </c:pt>
                <c:pt idx="12696">
                  <c:v>63480</c:v>
                </c:pt>
                <c:pt idx="12697">
                  <c:v>63485</c:v>
                </c:pt>
                <c:pt idx="12698">
                  <c:v>63490</c:v>
                </c:pt>
                <c:pt idx="12699">
                  <c:v>63495</c:v>
                </c:pt>
                <c:pt idx="12700">
                  <c:v>63500</c:v>
                </c:pt>
                <c:pt idx="12701">
                  <c:v>63505</c:v>
                </c:pt>
                <c:pt idx="12702">
                  <c:v>63510</c:v>
                </c:pt>
                <c:pt idx="12703">
                  <c:v>63515</c:v>
                </c:pt>
                <c:pt idx="12704">
                  <c:v>63520</c:v>
                </c:pt>
                <c:pt idx="12705">
                  <c:v>63525</c:v>
                </c:pt>
                <c:pt idx="12706">
                  <c:v>63530</c:v>
                </c:pt>
                <c:pt idx="12707">
                  <c:v>63535</c:v>
                </c:pt>
                <c:pt idx="12708">
                  <c:v>63540</c:v>
                </c:pt>
                <c:pt idx="12709">
                  <c:v>63545</c:v>
                </c:pt>
                <c:pt idx="12710">
                  <c:v>63550</c:v>
                </c:pt>
                <c:pt idx="12711">
                  <c:v>63555</c:v>
                </c:pt>
                <c:pt idx="12712">
                  <c:v>63560</c:v>
                </c:pt>
                <c:pt idx="12713">
                  <c:v>63565</c:v>
                </c:pt>
                <c:pt idx="12714">
                  <c:v>63570</c:v>
                </c:pt>
                <c:pt idx="12715">
                  <c:v>63575</c:v>
                </c:pt>
                <c:pt idx="12716">
                  <c:v>63580</c:v>
                </c:pt>
                <c:pt idx="12717">
                  <c:v>63585</c:v>
                </c:pt>
                <c:pt idx="12718">
                  <c:v>63590</c:v>
                </c:pt>
                <c:pt idx="12719">
                  <c:v>63595</c:v>
                </c:pt>
                <c:pt idx="12720">
                  <c:v>63600</c:v>
                </c:pt>
                <c:pt idx="12721">
                  <c:v>63605</c:v>
                </c:pt>
                <c:pt idx="12722">
                  <c:v>63610</c:v>
                </c:pt>
                <c:pt idx="12723">
                  <c:v>63615</c:v>
                </c:pt>
                <c:pt idx="12724">
                  <c:v>63620</c:v>
                </c:pt>
                <c:pt idx="12725">
                  <c:v>63625</c:v>
                </c:pt>
                <c:pt idx="12726">
                  <c:v>63630</c:v>
                </c:pt>
                <c:pt idx="12727">
                  <c:v>63635</c:v>
                </c:pt>
                <c:pt idx="12728">
                  <c:v>63640</c:v>
                </c:pt>
                <c:pt idx="12729">
                  <c:v>63645</c:v>
                </c:pt>
                <c:pt idx="12730">
                  <c:v>63650</c:v>
                </c:pt>
                <c:pt idx="12731">
                  <c:v>63655</c:v>
                </c:pt>
                <c:pt idx="12732">
                  <c:v>63660</c:v>
                </c:pt>
                <c:pt idx="12733">
                  <c:v>63665</c:v>
                </c:pt>
                <c:pt idx="12734">
                  <c:v>63670</c:v>
                </c:pt>
                <c:pt idx="12735">
                  <c:v>63675</c:v>
                </c:pt>
                <c:pt idx="12736">
                  <c:v>63680</c:v>
                </c:pt>
                <c:pt idx="12737">
                  <c:v>63685</c:v>
                </c:pt>
                <c:pt idx="12738">
                  <c:v>63690</c:v>
                </c:pt>
                <c:pt idx="12739">
                  <c:v>63695</c:v>
                </c:pt>
                <c:pt idx="12740">
                  <c:v>63700</c:v>
                </c:pt>
                <c:pt idx="12741">
                  <c:v>63705</c:v>
                </c:pt>
                <c:pt idx="12742">
                  <c:v>63710</c:v>
                </c:pt>
                <c:pt idx="12743">
                  <c:v>63715</c:v>
                </c:pt>
                <c:pt idx="12744">
                  <c:v>63720</c:v>
                </c:pt>
                <c:pt idx="12745">
                  <c:v>63725</c:v>
                </c:pt>
                <c:pt idx="12746">
                  <c:v>63730</c:v>
                </c:pt>
                <c:pt idx="12747">
                  <c:v>63735</c:v>
                </c:pt>
                <c:pt idx="12748">
                  <c:v>63740</c:v>
                </c:pt>
                <c:pt idx="12749">
                  <c:v>63745</c:v>
                </c:pt>
                <c:pt idx="12750">
                  <c:v>63750</c:v>
                </c:pt>
                <c:pt idx="12751">
                  <c:v>63755</c:v>
                </c:pt>
                <c:pt idx="12752">
                  <c:v>63760</c:v>
                </c:pt>
                <c:pt idx="12753">
                  <c:v>63765</c:v>
                </c:pt>
                <c:pt idx="12754">
                  <c:v>63770</c:v>
                </c:pt>
                <c:pt idx="12755">
                  <c:v>63775</c:v>
                </c:pt>
                <c:pt idx="12756">
                  <c:v>63780</c:v>
                </c:pt>
                <c:pt idx="12757">
                  <c:v>63785</c:v>
                </c:pt>
                <c:pt idx="12758">
                  <c:v>63790</c:v>
                </c:pt>
                <c:pt idx="12759">
                  <c:v>63795</c:v>
                </c:pt>
                <c:pt idx="12760">
                  <c:v>63800</c:v>
                </c:pt>
                <c:pt idx="12761">
                  <c:v>63805</c:v>
                </c:pt>
                <c:pt idx="12762">
                  <c:v>63810</c:v>
                </c:pt>
                <c:pt idx="12763">
                  <c:v>63815</c:v>
                </c:pt>
                <c:pt idx="12764">
                  <c:v>63820</c:v>
                </c:pt>
                <c:pt idx="12765">
                  <c:v>63825</c:v>
                </c:pt>
                <c:pt idx="12766">
                  <c:v>63830</c:v>
                </c:pt>
                <c:pt idx="12767">
                  <c:v>63835</c:v>
                </c:pt>
                <c:pt idx="12768">
                  <c:v>63840</c:v>
                </c:pt>
                <c:pt idx="12769">
                  <c:v>63845</c:v>
                </c:pt>
                <c:pt idx="12770">
                  <c:v>63850</c:v>
                </c:pt>
                <c:pt idx="12771">
                  <c:v>63855</c:v>
                </c:pt>
                <c:pt idx="12772">
                  <c:v>63860</c:v>
                </c:pt>
                <c:pt idx="12773">
                  <c:v>63865</c:v>
                </c:pt>
                <c:pt idx="12774">
                  <c:v>63870</c:v>
                </c:pt>
                <c:pt idx="12775">
                  <c:v>63875</c:v>
                </c:pt>
                <c:pt idx="12776">
                  <c:v>63880</c:v>
                </c:pt>
                <c:pt idx="12777">
                  <c:v>63885</c:v>
                </c:pt>
                <c:pt idx="12778">
                  <c:v>63890</c:v>
                </c:pt>
                <c:pt idx="12779">
                  <c:v>63895</c:v>
                </c:pt>
                <c:pt idx="12780">
                  <c:v>63900</c:v>
                </c:pt>
                <c:pt idx="12781">
                  <c:v>63905</c:v>
                </c:pt>
                <c:pt idx="12782">
                  <c:v>63910</c:v>
                </c:pt>
                <c:pt idx="12783">
                  <c:v>63915</c:v>
                </c:pt>
                <c:pt idx="12784">
                  <c:v>63920</c:v>
                </c:pt>
                <c:pt idx="12785">
                  <c:v>63925</c:v>
                </c:pt>
                <c:pt idx="12786">
                  <c:v>63930</c:v>
                </c:pt>
                <c:pt idx="12787">
                  <c:v>63935</c:v>
                </c:pt>
                <c:pt idx="12788">
                  <c:v>63940</c:v>
                </c:pt>
                <c:pt idx="12789">
                  <c:v>63945</c:v>
                </c:pt>
                <c:pt idx="12790">
                  <c:v>63950</c:v>
                </c:pt>
                <c:pt idx="12791">
                  <c:v>63955</c:v>
                </c:pt>
                <c:pt idx="12792">
                  <c:v>63960</c:v>
                </c:pt>
                <c:pt idx="12793">
                  <c:v>63965</c:v>
                </c:pt>
                <c:pt idx="12794">
                  <c:v>63970</c:v>
                </c:pt>
                <c:pt idx="12795">
                  <c:v>63975</c:v>
                </c:pt>
                <c:pt idx="12796">
                  <c:v>63980</c:v>
                </c:pt>
                <c:pt idx="12797">
                  <c:v>63985</c:v>
                </c:pt>
                <c:pt idx="12798">
                  <c:v>63990</c:v>
                </c:pt>
                <c:pt idx="12799">
                  <c:v>63995</c:v>
                </c:pt>
                <c:pt idx="12800">
                  <c:v>64000</c:v>
                </c:pt>
                <c:pt idx="12801">
                  <c:v>64005</c:v>
                </c:pt>
                <c:pt idx="12802">
                  <c:v>64010</c:v>
                </c:pt>
                <c:pt idx="12803">
                  <c:v>64015</c:v>
                </c:pt>
                <c:pt idx="12804">
                  <c:v>64020</c:v>
                </c:pt>
                <c:pt idx="12805">
                  <c:v>64025</c:v>
                </c:pt>
                <c:pt idx="12806">
                  <c:v>64030</c:v>
                </c:pt>
                <c:pt idx="12807">
                  <c:v>64035</c:v>
                </c:pt>
                <c:pt idx="12808">
                  <c:v>64040</c:v>
                </c:pt>
                <c:pt idx="12809">
                  <c:v>64045</c:v>
                </c:pt>
                <c:pt idx="12810">
                  <c:v>64050</c:v>
                </c:pt>
                <c:pt idx="12811">
                  <c:v>64055</c:v>
                </c:pt>
                <c:pt idx="12812">
                  <c:v>64060</c:v>
                </c:pt>
                <c:pt idx="12813">
                  <c:v>64065</c:v>
                </c:pt>
                <c:pt idx="12814">
                  <c:v>64070</c:v>
                </c:pt>
                <c:pt idx="12815">
                  <c:v>64075</c:v>
                </c:pt>
                <c:pt idx="12816">
                  <c:v>64080</c:v>
                </c:pt>
                <c:pt idx="12817">
                  <c:v>64085</c:v>
                </c:pt>
                <c:pt idx="12818">
                  <c:v>64090</c:v>
                </c:pt>
                <c:pt idx="12819">
                  <c:v>64095</c:v>
                </c:pt>
                <c:pt idx="12820">
                  <c:v>64100</c:v>
                </c:pt>
                <c:pt idx="12821">
                  <c:v>64105</c:v>
                </c:pt>
                <c:pt idx="12822">
                  <c:v>64110</c:v>
                </c:pt>
                <c:pt idx="12823">
                  <c:v>64115</c:v>
                </c:pt>
                <c:pt idx="12824">
                  <c:v>64120</c:v>
                </c:pt>
                <c:pt idx="12825">
                  <c:v>64125</c:v>
                </c:pt>
                <c:pt idx="12826">
                  <c:v>64130</c:v>
                </c:pt>
                <c:pt idx="12827">
                  <c:v>64135</c:v>
                </c:pt>
                <c:pt idx="12828">
                  <c:v>64140</c:v>
                </c:pt>
                <c:pt idx="12829">
                  <c:v>64145</c:v>
                </c:pt>
                <c:pt idx="12830">
                  <c:v>64150</c:v>
                </c:pt>
                <c:pt idx="12831">
                  <c:v>64155</c:v>
                </c:pt>
                <c:pt idx="12832">
                  <c:v>64160</c:v>
                </c:pt>
                <c:pt idx="12833">
                  <c:v>64165</c:v>
                </c:pt>
                <c:pt idx="12834">
                  <c:v>64170</c:v>
                </c:pt>
                <c:pt idx="12835">
                  <c:v>64175</c:v>
                </c:pt>
                <c:pt idx="12836">
                  <c:v>64180</c:v>
                </c:pt>
                <c:pt idx="12837">
                  <c:v>64185</c:v>
                </c:pt>
                <c:pt idx="12838">
                  <c:v>64190</c:v>
                </c:pt>
                <c:pt idx="12839">
                  <c:v>64195</c:v>
                </c:pt>
                <c:pt idx="12840">
                  <c:v>64200</c:v>
                </c:pt>
                <c:pt idx="12841">
                  <c:v>64205</c:v>
                </c:pt>
                <c:pt idx="12842">
                  <c:v>64210</c:v>
                </c:pt>
                <c:pt idx="12843">
                  <c:v>64215</c:v>
                </c:pt>
                <c:pt idx="12844">
                  <c:v>64220</c:v>
                </c:pt>
                <c:pt idx="12845">
                  <c:v>64225</c:v>
                </c:pt>
                <c:pt idx="12846">
                  <c:v>64230</c:v>
                </c:pt>
                <c:pt idx="12847">
                  <c:v>64235</c:v>
                </c:pt>
                <c:pt idx="12848">
                  <c:v>64240</c:v>
                </c:pt>
                <c:pt idx="12849">
                  <c:v>64245</c:v>
                </c:pt>
                <c:pt idx="12850">
                  <c:v>64250</c:v>
                </c:pt>
                <c:pt idx="12851">
                  <c:v>64255</c:v>
                </c:pt>
                <c:pt idx="12852">
                  <c:v>64260</c:v>
                </c:pt>
                <c:pt idx="12853">
                  <c:v>64265</c:v>
                </c:pt>
                <c:pt idx="12854">
                  <c:v>64270</c:v>
                </c:pt>
                <c:pt idx="12855">
                  <c:v>64275</c:v>
                </c:pt>
                <c:pt idx="12856">
                  <c:v>64280</c:v>
                </c:pt>
                <c:pt idx="12857">
                  <c:v>64285</c:v>
                </c:pt>
                <c:pt idx="12858">
                  <c:v>64290</c:v>
                </c:pt>
                <c:pt idx="12859">
                  <c:v>64295</c:v>
                </c:pt>
                <c:pt idx="12860">
                  <c:v>64300</c:v>
                </c:pt>
                <c:pt idx="12861">
                  <c:v>64305</c:v>
                </c:pt>
                <c:pt idx="12862">
                  <c:v>64310</c:v>
                </c:pt>
                <c:pt idx="12863">
                  <c:v>64315</c:v>
                </c:pt>
                <c:pt idx="12864">
                  <c:v>64320</c:v>
                </c:pt>
                <c:pt idx="12865">
                  <c:v>64325</c:v>
                </c:pt>
                <c:pt idx="12866">
                  <c:v>64330</c:v>
                </c:pt>
                <c:pt idx="12867">
                  <c:v>64335</c:v>
                </c:pt>
                <c:pt idx="12868">
                  <c:v>64340</c:v>
                </c:pt>
                <c:pt idx="12869">
                  <c:v>64345</c:v>
                </c:pt>
                <c:pt idx="12870">
                  <c:v>64350</c:v>
                </c:pt>
                <c:pt idx="12871">
                  <c:v>64355</c:v>
                </c:pt>
                <c:pt idx="12872">
                  <c:v>64360</c:v>
                </c:pt>
                <c:pt idx="12873">
                  <c:v>64365</c:v>
                </c:pt>
                <c:pt idx="12874">
                  <c:v>64370</c:v>
                </c:pt>
                <c:pt idx="12875">
                  <c:v>64375</c:v>
                </c:pt>
                <c:pt idx="12876">
                  <c:v>64380</c:v>
                </c:pt>
                <c:pt idx="12877">
                  <c:v>64385</c:v>
                </c:pt>
                <c:pt idx="12878">
                  <c:v>64390</c:v>
                </c:pt>
                <c:pt idx="12879">
                  <c:v>64395</c:v>
                </c:pt>
                <c:pt idx="12880">
                  <c:v>64400</c:v>
                </c:pt>
                <c:pt idx="12881">
                  <c:v>64405</c:v>
                </c:pt>
                <c:pt idx="12882">
                  <c:v>64410</c:v>
                </c:pt>
                <c:pt idx="12883">
                  <c:v>64415</c:v>
                </c:pt>
                <c:pt idx="12884">
                  <c:v>64420</c:v>
                </c:pt>
                <c:pt idx="12885">
                  <c:v>64425</c:v>
                </c:pt>
                <c:pt idx="12886">
                  <c:v>64430</c:v>
                </c:pt>
                <c:pt idx="12887">
                  <c:v>64435</c:v>
                </c:pt>
                <c:pt idx="12888">
                  <c:v>64440</c:v>
                </c:pt>
                <c:pt idx="12889">
                  <c:v>64445</c:v>
                </c:pt>
                <c:pt idx="12890">
                  <c:v>64450</c:v>
                </c:pt>
                <c:pt idx="12891">
                  <c:v>64455</c:v>
                </c:pt>
                <c:pt idx="12892">
                  <c:v>64460</c:v>
                </c:pt>
                <c:pt idx="12893">
                  <c:v>64465</c:v>
                </c:pt>
                <c:pt idx="12894">
                  <c:v>64470</c:v>
                </c:pt>
                <c:pt idx="12895">
                  <c:v>64475</c:v>
                </c:pt>
                <c:pt idx="12896">
                  <c:v>64480</c:v>
                </c:pt>
                <c:pt idx="12897">
                  <c:v>64485</c:v>
                </c:pt>
                <c:pt idx="12898">
                  <c:v>64490</c:v>
                </c:pt>
                <c:pt idx="12899">
                  <c:v>64495</c:v>
                </c:pt>
                <c:pt idx="12900">
                  <c:v>64500</c:v>
                </c:pt>
                <c:pt idx="12901">
                  <c:v>64505</c:v>
                </c:pt>
                <c:pt idx="12902">
                  <c:v>64510</c:v>
                </c:pt>
                <c:pt idx="12903">
                  <c:v>64515</c:v>
                </c:pt>
                <c:pt idx="12904">
                  <c:v>64520</c:v>
                </c:pt>
                <c:pt idx="12905">
                  <c:v>64525</c:v>
                </c:pt>
                <c:pt idx="12906">
                  <c:v>64530</c:v>
                </c:pt>
                <c:pt idx="12907">
                  <c:v>64535</c:v>
                </c:pt>
                <c:pt idx="12908">
                  <c:v>64540</c:v>
                </c:pt>
                <c:pt idx="12909">
                  <c:v>64545</c:v>
                </c:pt>
                <c:pt idx="12910">
                  <c:v>64550</c:v>
                </c:pt>
                <c:pt idx="12911">
                  <c:v>64555</c:v>
                </c:pt>
                <c:pt idx="12912">
                  <c:v>64560</c:v>
                </c:pt>
                <c:pt idx="12913">
                  <c:v>64565</c:v>
                </c:pt>
                <c:pt idx="12914">
                  <c:v>64570</c:v>
                </c:pt>
                <c:pt idx="12915">
                  <c:v>64575</c:v>
                </c:pt>
                <c:pt idx="12916">
                  <c:v>64580</c:v>
                </c:pt>
                <c:pt idx="12917">
                  <c:v>64585</c:v>
                </c:pt>
                <c:pt idx="12918">
                  <c:v>64590</c:v>
                </c:pt>
                <c:pt idx="12919">
                  <c:v>64595</c:v>
                </c:pt>
                <c:pt idx="12920">
                  <c:v>64600</c:v>
                </c:pt>
                <c:pt idx="12921">
                  <c:v>64605</c:v>
                </c:pt>
                <c:pt idx="12922">
                  <c:v>64610</c:v>
                </c:pt>
                <c:pt idx="12923">
                  <c:v>64615</c:v>
                </c:pt>
                <c:pt idx="12924">
                  <c:v>64620</c:v>
                </c:pt>
                <c:pt idx="12925">
                  <c:v>64625</c:v>
                </c:pt>
                <c:pt idx="12926">
                  <c:v>64630</c:v>
                </c:pt>
                <c:pt idx="12927">
                  <c:v>64635</c:v>
                </c:pt>
                <c:pt idx="12928">
                  <c:v>64640</c:v>
                </c:pt>
                <c:pt idx="12929">
                  <c:v>64645</c:v>
                </c:pt>
                <c:pt idx="12930">
                  <c:v>64650</c:v>
                </c:pt>
                <c:pt idx="12931">
                  <c:v>64655</c:v>
                </c:pt>
                <c:pt idx="12932">
                  <c:v>64660</c:v>
                </c:pt>
                <c:pt idx="12933">
                  <c:v>64665</c:v>
                </c:pt>
                <c:pt idx="12934">
                  <c:v>64670</c:v>
                </c:pt>
                <c:pt idx="12935">
                  <c:v>64675</c:v>
                </c:pt>
                <c:pt idx="12936">
                  <c:v>64680</c:v>
                </c:pt>
                <c:pt idx="12937">
                  <c:v>64685</c:v>
                </c:pt>
                <c:pt idx="12938">
                  <c:v>64690</c:v>
                </c:pt>
                <c:pt idx="12939">
                  <c:v>64695</c:v>
                </c:pt>
                <c:pt idx="12940">
                  <c:v>64700</c:v>
                </c:pt>
                <c:pt idx="12941">
                  <c:v>64705</c:v>
                </c:pt>
                <c:pt idx="12942">
                  <c:v>64710</c:v>
                </c:pt>
                <c:pt idx="12943">
                  <c:v>64715</c:v>
                </c:pt>
                <c:pt idx="12944">
                  <c:v>64720</c:v>
                </c:pt>
                <c:pt idx="12945">
                  <c:v>64725</c:v>
                </c:pt>
                <c:pt idx="12946">
                  <c:v>64730</c:v>
                </c:pt>
                <c:pt idx="12947">
                  <c:v>64735</c:v>
                </c:pt>
                <c:pt idx="12948">
                  <c:v>64740</c:v>
                </c:pt>
                <c:pt idx="12949">
                  <c:v>64745</c:v>
                </c:pt>
                <c:pt idx="12950">
                  <c:v>64750</c:v>
                </c:pt>
                <c:pt idx="12951">
                  <c:v>64755</c:v>
                </c:pt>
                <c:pt idx="12952">
                  <c:v>64760</c:v>
                </c:pt>
                <c:pt idx="12953">
                  <c:v>64765</c:v>
                </c:pt>
                <c:pt idx="12954">
                  <c:v>64770</c:v>
                </c:pt>
                <c:pt idx="12955">
                  <c:v>64775</c:v>
                </c:pt>
                <c:pt idx="12956">
                  <c:v>64780</c:v>
                </c:pt>
                <c:pt idx="12957">
                  <c:v>64785</c:v>
                </c:pt>
                <c:pt idx="12958">
                  <c:v>64790</c:v>
                </c:pt>
                <c:pt idx="12959">
                  <c:v>64795</c:v>
                </c:pt>
                <c:pt idx="12960">
                  <c:v>64800</c:v>
                </c:pt>
                <c:pt idx="12961">
                  <c:v>64805</c:v>
                </c:pt>
                <c:pt idx="12962">
                  <c:v>64810</c:v>
                </c:pt>
                <c:pt idx="12963">
                  <c:v>64815</c:v>
                </c:pt>
                <c:pt idx="12964">
                  <c:v>64820</c:v>
                </c:pt>
                <c:pt idx="12965">
                  <c:v>64825</c:v>
                </c:pt>
                <c:pt idx="12966">
                  <c:v>64830</c:v>
                </c:pt>
                <c:pt idx="12967">
                  <c:v>64835</c:v>
                </c:pt>
                <c:pt idx="12968">
                  <c:v>64840</c:v>
                </c:pt>
                <c:pt idx="12969">
                  <c:v>64845</c:v>
                </c:pt>
                <c:pt idx="12970">
                  <c:v>64850</c:v>
                </c:pt>
                <c:pt idx="12971">
                  <c:v>64855</c:v>
                </c:pt>
                <c:pt idx="12972">
                  <c:v>64860</c:v>
                </c:pt>
                <c:pt idx="12973">
                  <c:v>64865</c:v>
                </c:pt>
                <c:pt idx="12974">
                  <c:v>64870</c:v>
                </c:pt>
                <c:pt idx="12975">
                  <c:v>64875</c:v>
                </c:pt>
                <c:pt idx="12976">
                  <c:v>64880</c:v>
                </c:pt>
                <c:pt idx="12977">
                  <c:v>64885</c:v>
                </c:pt>
                <c:pt idx="12978">
                  <c:v>64890</c:v>
                </c:pt>
                <c:pt idx="12979">
                  <c:v>64895</c:v>
                </c:pt>
                <c:pt idx="12980">
                  <c:v>64900</c:v>
                </c:pt>
                <c:pt idx="12981">
                  <c:v>64905</c:v>
                </c:pt>
                <c:pt idx="12982">
                  <c:v>64910</c:v>
                </c:pt>
                <c:pt idx="12983">
                  <c:v>64915</c:v>
                </c:pt>
                <c:pt idx="12984">
                  <c:v>64920</c:v>
                </c:pt>
                <c:pt idx="12985">
                  <c:v>64925</c:v>
                </c:pt>
                <c:pt idx="12986">
                  <c:v>64930</c:v>
                </c:pt>
                <c:pt idx="12987">
                  <c:v>64935</c:v>
                </c:pt>
                <c:pt idx="12988">
                  <c:v>64940</c:v>
                </c:pt>
                <c:pt idx="12989">
                  <c:v>64945</c:v>
                </c:pt>
                <c:pt idx="12990">
                  <c:v>64950</c:v>
                </c:pt>
                <c:pt idx="12991">
                  <c:v>64955</c:v>
                </c:pt>
                <c:pt idx="12992">
                  <c:v>64960</c:v>
                </c:pt>
                <c:pt idx="12993">
                  <c:v>64965</c:v>
                </c:pt>
                <c:pt idx="12994">
                  <c:v>64970</c:v>
                </c:pt>
                <c:pt idx="12995">
                  <c:v>64975</c:v>
                </c:pt>
                <c:pt idx="12996">
                  <c:v>64980</c:v>
                </c:pt>
                <c:pt idx="12997">
                  <c:v>64985</c:v>
                </c:pt>
                <c:pt idx="12998">
                  <c:v>64990</c:v>
                </c:pt>
                <c:pt idx="12999">
                  <c:v>64995</c:v>
                </c:pt>
                <c:pt idx="13000">
                  <c:v>65000</c:v>
                </c:pt>
                <c:pt idx="13001">
                  <c:v>65005</c:v>
                </c:pt>
                <c:pt idx="13002">
                  <c:v>65010</c:v>
                </c:pt>
                <c:pt idx="13003">
                  <c:v>65015</c:v>
                </c:pt>
                <c:pt idx="13004">
                  <c:v>65020</c:v>
                </c:pt>
                <c:pt idx="13005">
                  <c:v>65025</c:v>
                </c:pt>
                <c:pt idx="13006">
                  <c:v>65030</c:v>
                </c:pt>
                <c:pt idx="13007">
                  <c:v>65035</c:v>
                </c:pt>
                <c:pt idx="13008">
                  <c:v>65040</c:v>
                </c:pt>
                <c:pt idx="13009">
                  <c:v>65045</c:v>
                </c:pt>
                <c:pt idx="13010">
                  <c:v>65050</c:v>
                </c:pt>
                <c:pt idx="13011">
                  <c:v>65055</c:v>
                </c:pt>
                <c:pt idx="13012">
                  <c:v>65060</c:v>
                </c:pt>
                <c:pt idx="13013">
                  <c:v>65065</c:v>
                </c:pt>
                <c:pt idx="13014">
                  <c:v>65070</c:v>
                </c:pt>
                <c:pt idx="13015">
                  <c:v>65075</c:v>
                </c:pt>
              </c:numCache>
            </c:numRef>
          </c:xVal>
          <c:yVal>
            <c:numRef>
              <c:f>Sheet1!$G$2:$G$13017</c:f>
            </c:numRef>
          </c:yVal>
          <c:smooth val="1"/>
        </c:ser>
        <c:ser>
          <c:idx val="5"/>
          <c:order val="5"/>
          <c:tx>
            <c:strRef>
              <c:f>Sheet1!$H$1</c:f>
              <c:strCache>
                <c:ptCount val="1"/>
                <c:pt idx="0">
                  <c:v>pC* for Trial 1</c:v>
                </c:pt>
              </c:strCache>
            </c:strRef>
          </c:tx>
          <c:marker>
            <c:symbol val="none"/>
          </c:marker>
          <c:xVal>
            <c:numRef>
              <c:f>Sheet1!$F$2:$F$13017</c:f>
              <c:numCache>
                <c:formatCode>General</c:formatCode>
                <c:ptCount val="13016"/>
                <c:pt idx="0">
                  <c:v>0</c:v>
                </c:pt>
                <c:pt idx="1">
                  <c:v>5</c:v>
                </c:pt>
                <c:pt idx="2">
                  <c:v>10</c:v>
                </c:pt>
                <c:pt idx="3">
                  <c:v>15</c:v>
                </c:pt>
                <c:pt idx="4">
                  <c:v>20</c:v>
                </c:pt>
                <c:pt idx="5">
                  <c:v>25</c:v>
                </c:pt>
                <c:pt idx="6">
                  <c:v>30</c:v>
                </c:pt>
                <c:pt idx="7">
                  <c:v>35</c:v>
                </c:pt>
                <c:pt idx="8">
                  <c:v>40</c:v>
                </c:pt>
                <c:pt idx="9">
                  <c:v>45</c:v>
                </c:pt>
                <c:pt idx="10">
                  <c:v>50</c:v>
                </c:pt>
                <c:pt idx="11">
                  <c:v>55</c:v>
                </c:pt>
                <c:pt idx="12">
                  <c:v>60</c:v>
                </c:pt>
                <c:pt idx="13">
                  <c:v>65</c:v>
                </c:pt>
                <c:pt idx="14">
                  <c:v>70</c:v>
                </c:pt>
                <c:pt idx="15">
                  <c:v>75</c:v>
                </c:pt>
                <c:pt idx="16">
                  <c:v>80</c:v>
                </c:pt>
                <c:pt idx="17">
                  <c:v>85</c:v>
                </c:pt>
                <c:pt idx="18">
                  <c:v>90</c:v>
                </c:pt>
                <c:pt idx="19">
                  <c:v>95</c:v>
                </c:pt>
                <c:pt idx="20">
                  <c:v>100</c:v>
                </c:pt>
                <c:pt idx="21">
                  <c:v>105</c:v>
                </c:pt>
                <c:pt idx="22">
                  <c:v>110</c:v>
                </c:pt>
                <c:pt idx="23">
                  <c:v>115</c:v>
                </c:pt>
                <c:pt idx="24">
                  <c:v>120</c:v>
                </c:pt>
                <c:pt idx="25">
                  <c:v>125</c:v>
                </c:pt>
                <c:pt idx="26">
                  <c:v>130</c:v>
                </c:pt>
                <c:pt idx="27">
                  <c:v>135</c:v>
                </c:pt>
                <c:pt idx="28">
                  <c:v>140</c:v>
                </c:pt>
                <c:pt idx="29">
                  <c:v>145</c:v>
                </c:pt>
                <c:pt idx="30">
                  <c:v>150</c:v>
                </c:pt>
                <c:pt idx="31">
                  <c:v>155</c:v>
                </c:pt>
                <c:pt idx="32">
                  <c:v>160</c:v>
                </c:pt>
                <c:pt idx="33">
                  <c:v>165</c:v>
                </c:pt>
                <c:pt idx="34">
                  <c:v>170</c:v>
                </c:pt>
                <c:pt idx="35">
                  <c:v>175</c:v>
                </c:pt>
                <c:pt idx="36">
                  <c:v>180</c:v>
                </c:pt>
                <c:pt idx="37">
                  <c:v>185</c:v>
                </c:pt>
                <c:pt idx="38">
                  <c:v>190</c:v>
                </c:pt>
                <c:pt idx="39">
                  <c:v>195</c:v>
                </c:pt>
                <c:pt idx="40">
                  <c:v>200</c:v>
                </c:pt>
                <c:pt idx="41">
                  <c:v>205</c:v>
                </c:pt>
                <c:pt idx="42">
                  <c:v>210</c:v>
                </c:pt>
                <c:pt idx="43">
                  <c:v>215</c:v>
                </c:pt>
                <c:pt idx="44">
                  <c:v>220</c:v>
                </c:pt>
                <c:pt idx="45">
                  <c:v>225</c:v>
                </c:pt>
                <c:pt idx="46">
                  <c:v>230</c:v>
                </c:pt>
                <c:pt idx="47">
                  <c:v>235</c:v>
                </c:pt>
                <c:pt idx="48">
                  <c:v>240</c:v>
                </c:pt>
                <c:pt idx="49">
                  <c:v>245</c:v>
                </c:pt>
                <c:pt idx="50">
                  <c:v>250</c:v>
                </c:pt>
                <c:pt idx="51">
                  <c:v>255</c:v>
                </c:pt>
                <c:pt idx="52">
                  <c:v>260</c:v>
                </c:pt>
                <c:pt idx="53">
                  <c:v>265</c:v>
                </c:pt>
                <c:pt idx="54">
                  <c:v>270</c:v>
                </c:pt>
                <c:pt idx="55">
                  <c:v>275</c:v>
                </c:pt>
                <c:pt idx="56">
                  <c:v>280</c:v>
                </c:pt>
                <c:pt idx="57">
                  <c:v>285</c:v>
                </c:pt>
                <c:pt idx="58">
                  <c:v>290</c:v>
                </c:pt>
                <c:pt idx="59">
                  <c:v>295</c:v>
                </c:pt>
                <c:pt idx="60">
                  <c:v>300</c:v>
                </c:pt>
                <c:pt idx="61">
                  <c:v>305</c:v>
                </c:pt>
                <c:pt idx="62">
                  <c:v>310</c:v>
                </c:pt>
                <c:pt idx="63">
                  <c:v>315</c:v>
                </c:pt>
                <c:pt idx="64">
                  <c:v>320</c:v>
                </c:pt>
                <c:pt idx="65">
                  <c:v>325</c:v>
                </c:pt>
                <c:pt idx="66">
                  <c:v>330</c:v>
                </c:pt>
                <c:pt idx="67">
                  <c:v>335</c:v>
                </c:pt>
                <c:pt idx="68">
                  <c:v>340</c:v>
                </c:pt>
                <c:pt idx="69">
                  <c:v>345</c:v>
                </c:pt>
                <c:pt idx="70">
                  <c:v>350</c:v>
                </c:pt>
                <c:pt idx="71">
                  <c:v>355</c:v>
                </c:pt>
                <c:pt idx="72">
                  <c:v>360</c:v>
                </c:pt>
                <c:pt idx="73">
                  <c:v>365</c:v>
                </c:pt>
                <c:pt idx="74">
                  <c:v>370</c:v>
                </c:pt>
                <c:pt idx="75">
                  <c:v>375</c:v>
                </c:pt>
                <c:pt idx="76">
                  <c:v>380</c:v>
                </c:pt>
                <c:pt idx="77">
                  <c:v>385</c:v>
                </c:pt>
                <c:pt idx="78">
                  <c:v>390</c:v>
                </c:pt>
                <c:pt idx="79">
                  <c:v>395</c:v>
                </c:pt>
                <c:pt idx="80">
                  <c:v>400</c:v>
                </c:pt>
                <c:pt idx="81">
                  <c:v>405</c:v>
                </c:pt>
                <c:pt idx="82">
                  <c:v>410</c:v>
                </c:pt>
                <c:pt idx="83">
                  <c:v>415</c:v>
                </c:pt>
                <c:pt idx="84">
                  <c:v>420</c:v>
                </c:pt>
                <c:pt idx="85">
                  <c:v>425</c:v>
                </c:pt>
                <c:pt idx="86">
                  <c:v>430</c:v>
                </c:pt>
                <c:pt idx="87">
                  <c:v>435</c:v>
                </c:pt>
                <c:pt idx="88">
                  <c:v>440</c:v>
                </c:pt>
                <c:pt idx="89">
                  <c:v>445</c:v>
                </c:pt>
                <c:pt idx="90">
                  <c:v>450</c:v>
                </c:pt>
                <c:pt idx="91">
                  <c:v>455</c:v>
                </c:pt>
                <c:pt idx="92">
                  <c:v>460</c:v>
                </c:pt>
                <c:pt idx="93">
                  <c:v>465</c:v>
                </c:pt>
                <c:pt idx="94">
                  <c:v>470</c:v>
                </c:pt>
                <c:pt idx="95">
                  <c:v>475</c:v>
                </c:pt>
                <c:pt idx="96">
                  <c:v>480</c:v>
                </c:pt>
                <c:pt idx="97">
                  <c:v>485</c:v>
                </c:pt>
                <c:pt idx="98">
                  <c:v>490</c:v>
                </c:pt>
                <c:pt idx="99">
                  <c:v>495</c:v>
                </c:pt>
                <c:pt idx="100">
                  <c:v>500</c:v>
                </c:pt>
                <c:pt idx="101">
                  <c:v>505</c:v>
                </c:pt>
                <c:pt idx="102">
                  <c:v>510</c:v>
                </c:pt>
                <c:pt idx="103">
                  <c:v>515</c:v>
                </c:pt>
                <c:pt idx="104">
                  <c:v>520</c:v>
                </c:pt>
                <c:pt idx="105">
                  <c:v>525</c:v>
                </c:pt>
                <c:pt idx="106">
                  <c:v>530</c:v>
                </c:pt>
                <c:pt idx="107">
                  <c:v>535</c:v>
                </c:pt>
                <c:pt idx="108">
                  <c:v>540</c:v>
                </c:pt>
                <c:pt idx="109">
                  <c:v>545</c:v>
                </c:pt>
                <c:pt idx="110">
                  <c:v>550</c:v>
                </c:pt>
                <c:pt idx="111">
                  <c:v>555</c:v>
                </c:pt>
                <c:pt idx="112">
                  <c:v>560</c:v>
                </c:pt>
                <c:pt idx="113">
                  <c:v>565</c:v>
                </c:pt>
                <c:pt idx="114">
                  <c:v>570</c:v>
                </c:pt>
                <c:pt idx="115">
                  <c:v>575</c:v>
                </c:pt>
                <c:pt idx="116">
                  <c:v>580</c:v>
                </c:pt>
                <c:pt idx="117">
                  <c:v>585</c:v>
                </c:pt>
                <c:pt idx="118">
                  <c:v>590</c:v>
                </c:pt>
                <c:pt idx="119">
                  <c:v>595</c:v>
                </c:pt>
                <c:pt idx="120">
                  <c:v>600</c:v>
                </c:pt>
                <c:pt idx="121">
                  <c:v>605</c:v>
                </c:pt>
                <c:pt idx="122">
                  <c:v>610</c:v>
                </c:pt>
                <c:pt idx="123">
                  <c:v>615</c:v>
                </c:pt>
                <c:pt idx="124">
                  <c:v>620</c:v>
                </c:pt>
                <c:pt idx="125">
                  <c:v>625</c:v>
                </c:pt>
                <c:pt idx="126">
                  <c:v>630</c:v>
                </c:pt>
                <c:pt idx="127">
                  <c:v>635</c:v>
                </c:pt>
                <c:pt idx="128">
                  <c:v>640</c:v>
                </c:pt>
                <c:pt idx="129">
                  <c:v>645</c:v>
                </c:pt>
                <c:pt idx="130">
                  <c:v>650</c:v>
                </c:pt>
                <c:pt idx="131">
                  <c:v>655</c:v>
                </c:pt>
                <c:pt idx="132">
                  <c:v>660</c:v>
                </c:pt>
                <c:pt idx="133">
                  <c:v>665</c:v>
                </c:pt>
                <c:pt idx="134">
                  <c:v>670</c:v>
                </c:pt>
                <c:pt idx="135">
                  <c:v>675</c:v>
                </c:pt>
                <c:pt idx="136">
                  <c:v>680</c:v>
                </c:pt>
                <c:pt idx="137">
                  <c:v>685</c:v>
                </c:pt>
                <c:pt idx="138">
                  <c:v>690</c:v>
                </c:pt>
                <c:pt idx="139">
                  <c:v>695</c:v>
                </c:pt>
                <c:pt idx="140">
                  <c:v>700</c:v>
                </c:pt>
                <c:pt idx="141">
                  <c:v>705</c:v>
                </c:pt>
                <c:pt idx="142">
                  <c:v>710</c:v>
                </c:pt>
                <c:pt idx="143">
                  <c:v>715</c:v>
                </c:pt>
                <c:pt idx="144">
                  <c:v>720</c:v>
                </c:pt>
                <c:pt idx="145">
                  <c:v>725</c:v>
                </c:pt>
                <c:pt idx="146">
                  <c:v>730</c:v>
                </c:pt>
                <c:pt idx="147">
                  <c:v>735</c:v>
                </c:pt>
                <c:pt idx="148">
                  <c:v>740</c:v>
                </c:pt>
                <c:pt idx="149">
                  <c:v>745</c:v>
                </c:pt>
                <c:pt idx="150">
                  <c:v>750</c:v>
                </c:pt>
                <c:pt idx="151">
                  <c:v>755</c:v>
                </c:pt>
                <c:pt idx="152">
                  <c:v>760</c:v>
                </c:pt>
                <c:pt idx="153">
                  <c:v>765</c:v>
                </c:pt>
                <c:pt idx="154">
                  <c:v>770</c:v>
                </c:pt>
                <c:pt idx="155">
                  <c:v>775</c:v>
                </c:pt>
                <c:pt idx="156">
                  <c:v>780</c:v>
                </c:pt>
                <c:pt idx="157">
                  <c:v>785</c:v>
                </c:pt>
                <c:pt idx="158">
                  <c:v>790</c:v>
                </c:pt>
                <c:pt idx="159">
                  <c:v>795</c:v>
                </c:pt>
                <c:pt idx="160">
                  <c:v>800</c:v>
                </c:pt>
                <c:pt idx="161">
                  <c:v>805</c:v>
                </c:pt>
                <c:pt idx="162">
                  <c:v>810</c:v>
                </c:pt>
                <c:pt idx="163">
                  <c:v>815</c:v>
                </c:pt>
                <c:pt idx="164">
                  <c:v>820</c:v>
                </c:pt>
                <c:pt idx="165">
                  <c:v>825</c:v>
                </c:pt>
                <c:pt idx="166">
                  <c:v>830</c:v>
                </c:pt>
                <c:pt idx="167">
                  <c:v>835</c:v>
                </c:pt>
                <c:pt idx="168">
                  <c:v>840</c:v>
                </c:pt>
                <c:pt idx="169">
                  <c:v>845</c:v>
                </c:pt>
                <c:pt idx="170">
                  <c:v>850</c:v>
                </c:pt>
                <c:pt idx="171">
                  <c:v>855</c:v>
                </c:pt>
                <c:pt idx="172">
                  <c:v>860</c:v>
                </c:pt>
                <c:pt idx="173">
                  <c:v>865</c:v>
                </c:pt>
                <c:pt idx="174">
                  <c:v>870</c:v>
                </c:pt>
                <c:pt idx="175">
                  <c:v>875</c:v>
                </c:pt>
                <c:pt idx="176">
                  <c:v>880</c:v>
                </c:pt>
                <c:pt idx="177">
                  <c:v>885</c:v>
                </c:pt>
                <c:pt idx="178">
                  <c:v>890</c:v>
                </c:pt>
                <c:pt idx="179">
                  <c:v>895</c:v>
                </c:pt>
                <c:pt idx="180">
                  <c:v>900</c:v>
                </c:pt>
                <c:pt idx="181">
                  <c:v>905</c:v>
                </c:pt>
                <c:pt idx="182">
                  <c:v>910</c:v>
                </c:pt>
                <c:pt idx="183">
                  <c:v>915</c:v>
                </c:pt>
                <c:pt idx="184">
                  <c:v>920</c:v>
                </c:pt>
                <c:pt idx="185">
                  <c:v>925</c:v>
                </c:pt>
                <c:pt idx="186">
                  <c:v>930</c:v>
                </c:pt>
                <c:pt idx="187">
                  <c:v>935</c:v>
                </c:pt>
                <c:pt idx="188">
                  <c:v>940</c:v>
                </c:pt>
                <c:pt idx="189">
                  <c:v>945</c:v>
                </c:pt>
                <c:pt idx="190">
                  <c:v>950</c:v>
                </c:pt>
                <c:pt idx="191">
                  <c:v>955</c:v>
                </c:pt>
                <c:pt idx="192">
                  <c:v>960</c:v>
                </c:pt>
                <c:pt idx="193">
                  <c:v>965</c:v>
                </c:pt>
                <c:pt idx="194">
                  <c:v>970</c:v>
                </c:pt>
                <c:pt idx="195">
                  <c:v>975</c:v>
                </c:pt>
                <c:pt idx="196">
                  <c:v>980</c:v>
                </c:pt>
                <c:pt idx="197">
                  <c:v>985</c:v>
                </c:pt>
                <c:pt idx="198">
                  <c:v>990</c:v>
                </c:pt>
                <c:pt idx="199">
                  <c:v>995</c:v>
                </c:pt>
                <c:pt idx="200">
                  <c:v>1000</c:v>
                </c:pt>
                <c:pt idx="201">
                  <c:v>1005</c:v>
                </c:pt>
                <c:pt idx="202">
                  <c:v>1010</c:v>
                </c:pt>
                <c:pt idx="203">
                  <c:v>1015</c:v>
                </c:pt>
                <c:pt idx="204">
                  <c:v>1020</c:v>
                </c:pt>
                <c:pt idx="205">
                  <c:v>1025</c:v>
                </c:pt>
                <c:pt idx="206">
                  <c:v>1030</c:v>
                </c:pt>
                <c:pt idx="207">
                  <c:v>1035</c:v>
                </c:pt>
                <c:pt idx="208">
                  <c:v>1040</c:v>
                </c:pt>
                <c:pt idx="209">
                  <c:v>1045</c:v>
                </c:pt>
                <c:pt idx="210">
                  <c:v>1050</c:v>
                </c:pt>
                <c:pt idx="211">
                  <c:v>1055</c:v>
                </c:pt>
                <c:pt idx="212">
                  <c:v>1060</c:v>
                </c:pt>
                <c:pt idx="213">
                  <c:v>1065</c:v>
                </c:pt>
                <c:pt idx="214">
                  <c:v>1070</c:v>
                </c:pt>
                <c:pt idx="215">
                  <c:v>1075</c:v>
                </c:pt>
                <c:pt idx="216">
                  <c:v>1080</c:v>
                </c:pt>
                <c:pt idx="217">
                  <c:v>1085</c:v>
                </c:pt>
                <c:pt idx="218">
                  <c:v>1090</c:v>
                </c:pt>
                <c:pt idx="219">
                  <c:v>1095</c:v>
                </c:pt>
                <c:pt idx="220">
                  <c:v>1100</c:v>
                </c:pt>
                <c:pt idx="221">
                  <c:v>1105</c:v>
                </c:pt>
                <c:pt idx="222">
                  <c:v>1110</c:v>
                </c:pt>
                <c:pt idx="223">
                  <c:v>1115</c:v>
                </c:pt>
                <c:pt idx="224">
                  <c:v>1120</c:v>
                </c:pt>
                <c:pt idx="225">
                  <c:v>1125</c:v>
                </c:pt>
                <c:pt idx="226">
                  <c:v>1130</c:v>
                </c:pt>
                <c:pt idx="227">
                  <c:v>1135</c:v>
                </c:pt>
                <c:pt idx="228">
                  <c:v>1140</c:v>
                </c:pt>
                <c:pt idx="229">
                  <c:v>1145</c:v>
                </c:pt>
                <c:pt idx="230">
                  <c:v>1150</c:v>
                </c:pt>
                <c:pt idx="231">
                  <c:v>1155</c:v>
                </c:pt>
                <c:pt idx="232">
                  <c:v>1160</c:v>
                </c:pt>
                <c:pt idx="233">
                  <c:v>1165</c:v>
                </c:pt>
                <c:pt idx="234">
                  <c:v>1170</c:v>
                </c:pt>
                <c:pt idx="235">
                  <c:v>1175</c:v>
                </c:pt>
                <c:pt idx="236">
                  <c:v>1180</c:v>
                </c:pt>
                <c:pt idx="237">
                  <c:v>1185</c:v>
                </c:pt>
                <c:pt idx="238">
                  <c:v>1190</c:v>
                </c:pt>
                <c:pt idx="239">
                  <c:v>1195</c:v>
                </c:pt>
                <c:pt idx="240">
                  <c:v>1200</c:v>
                </c:pt>
                <c:pt idx="241">
                  <c:v>1205</c:v>
                </c:pt>
                <c:pt idx="242">
                  <c:v>1210</c:v>
                </c:pt>
                <c:pt idx="243">
                  <c:v>1215</c:v>
                </c:pt>
                <c:pt idx="244">
                  <c:v>1220</c:v>
                </c:pt>
                <c:pt idx="245">
                  <c:v>1225</c:v>
                </c:pt>
                <c:pt idx="246">
                  <c:v>1230</c:v>
                </c:pt>
                <c:pt idx="247">
                  <c:v>1235</c:v>
                </c:pt>
                <c:pt idx="248">
                  <c:v>1240</c:v>
                </c:pt>
                <c:pt idx="249">
                  <c:v>1245</c:v>
                </c:pt>
                <c:pt idx="250">
                  <c:v>1250</c:v>
                </c:pt>
                <c:pt idx="251">
                  <c:v>1255</c:v>
                </c:pt>
                <c:pt idx="252">
                  <c:v>1260</c:v>
                </c:pt>
                <c:pt idx="253">
                  <c:v>1265</c:v>
                </c:pt>
                <c:pt idx="254">
                  <c:v>1270</c:v>
                </c:pt>
                <c:pt idx="255">
                  <c:v>1275</c:v>
                </c:pt>
                <c:pt idx="256">
                  <c:v>1280</c:v>
                </c:pt>
                <c:pt idx="257">
                  <c:v>1285</c:v>
                </c:pt>
                <c:pt idx="258">
                  <c:v>1290</c:v>
                </c:pt>
                <c:pt idx="259">
                  <c:v>1295</c:v>
                </c:pt>
                <c:pt idx="260">
                  <c:v>1300</c:v>
                </c:pt>
                <c:pt idx="261">
                  <c:v>1305</c:v>
                </c:pt>
                <c:pt idx="262">
                  <c:v>1310</c:v>
                </c:pt>
                <c:pt idx="263">
                  <c:v>1315</c:v>
                </c:pt>
                <c:pt idx="264">
                  <c:v>1320</c:v>
                </c:pt>
                <c:pt idx="265">
                  <c:v>1325</c:v>
                </c:pt>
                <c:pt idx="266">
                  <c:v>1330</c:v>
                </c:pt>
                <c:pt idx="267">
                  <c:v>1335</c:v>
                </c:pt>
                <c:pt idx="268">
                  <c:v>1340</c:v>
                </c:pt>
                <c:pt idx="269">
                  <c:v>1345</c:v>
                </c:pt>
                <c:pt idx="270">
                  <c:v>1350</c:v>
                </c:pt>
                <c:pt idx="271">
                  <c:v>1355</c:v>
                </c:pt>
                <c:pt idx="272">
                  <c:v>1360</c:v>
                </c:pt>
                <c:pt idx="273">
                  <c:v>1365</c:v>
                </c:pt>
                <c:pt idx="274">
                  <c:v>1370</c:v>
                </c:pt>
                <c:pt idx="275">
                  <c:v>1375</c:v>
                </c:pt>
                <c:pt idx="276">
                  <c:v>1380</c:v>
                </c:pt>
                <c:pt idx="277">
                  <c:v>1385</c:v>
                </c:pt>
                <c:pt idx="278">
                  <c:v>1390</c:v>
                </c:pt>
                <c:pt idx="279">
                  <c:v>1395</c:v>
                </c:pt>
                <c:pt idx="280">
                  <c:v>1400</c:v>
                </c:pt>
                <c:pt idx="281">
                  <c:v>1405</c:v>
                </c:pt>
                <c:pt idx="282">
                  <c:v>1410</c:v>
                </c:pt>
                <c:pt idx="283">
                  <c:v>1415</c:v>
                </c:pt>
                <c:pt idx="284">
                  <c:v>1420</c:v>
                </c:pt>
                <c:pt idx="285">
                  <c:v>1425</c:v>
                </c:pt>
                <c:pt idx="286">
                  <c:v>1430</c:v>
                </c:pt>
                <c:pt idx="287">
                  <c:v>1435</c:v>
                </c:pt>
                <c:pt idx="288">
                  <c:v>1440</c:v>
                </c:pt>
                <c:pt idx="289">
                  <c:v>1445</c:v>
                </c:pt>
                <c:pt idx="290">
                  <c:v>1450</c:v>
                </c:pt>
                <c:pt idx="291">
                  <c:v>1455</c:v>
                </c:pt>
                <c:pt idx="292">
                  <c:v>1460</c:v>
                </c:pt>
                <c:pt idx="293">
                  <c:v>1465</c:v>
                </c:pt>
                <c:pt idx="294">
                  <c:v>1470</c:v>
                </c:pt>
                <c:pt idx="295">
                  <c:v>1475</c:v>
                </c:pt>
                <c:pt idx="296">
                  <c:v>1480</c:v>
                </c:pt>
                <c:pt idx="297">
                  <c:v>1485</c:v>
                </c:pt>
                <c:pt idx="298">
                  <c:v>1490</c:v>
                </c:pt>
                <c:pt idx="299">
                  <c:v>1495</c:v>
                </c:pt>
                <c:pt idx="300">
                  <c:v>1500</c:v>
                </c:pt>
                <c:pt idx="301">
                  <c:v>1505</c:v>
                </c:pt>
                <c:pt idx="302">
                  <c:v>1510</c:v>
                </c:pt>
                <c:pt idx="303">
                  <c:v>1515</c:v>
                </c:pt>
                <c:pt idx="304">
                  <c:v>1520</c:v>
                </c:pt>
                <c:pt idx="305">
                  <c:v>1525</c:v>
                </c:pt>
                <c:pt idx="306">
                  <c:v>1530</c:v>
                </c:pt>
                <c:pt idx="307">
                  <c:v>1535</c:v>
                </c:pt>
                <c:pt idx="308">
                  <c:v>1540</c:v>
                </c:pt>
                <c:pt idx="309">
                  <c:v>1545</c:v>
                </c:pt>
                <c:pt idx="310">
                  <c:v>1550</c:v>
                </c:pt>
                <c:pt idx="311">
                  <c:v>1555</c:v>
                </c:pt>
                <c:pt idx="312">
                  <c:v>1560</c:v>
                </c:pt>
                <c:pt idx="313">
                  <c:v>1565</c:v>
                </c:pt>
                <c:pt idx="314">
                  <c:v>1570</c:v>
                </c:pt>
                <c:pt idx="315">
                  <c:v>1575</c:v>
                </c:pt>
                <c:pt idx="316">
                  <c:v>1580</c:v>
                </c:pt>
                <c:pt idx="317">
                  <c:v>1585</c:v>
                </c:pt>
                <c:pt idx="318">
                  <c:v>1590</c:v>
                </c:pt>
                <c:pt idx="319">
                  <c:v>1595</c:v>
                </c:pt>
                <c:pt idx="320">
                  <c:v>1600</c:v>
                </c:pt>
                <c:pt idx="321">
                  <c:v>1605</c:v>
                </c:pt>
                <c:pt idx="322">
                  <c:v>1610</c:v>
                </c:pt>
                <c:pt idx="323">
                  <c:v>1615</c:v>
                </c:pt>
                <c:pt idx="324">
                  <c:v>1620</c:v>
                </c:pt>
                <c:pt idx="325">
                  <c:v>1625</c:v>
                </c:pt>
                <c:pt idx="326">
                  <c:v>1630</c:v>
                </c:pt>
                <c:pt idx="327">
                  <c:v>1635</c:v>
                </c:pt>
                <c:pt idx="328">
                  <c:v>1640</c:v>
                </c:pt>
                <c:pt idx="329">
                  <c:v>1645</c:v>
                </c:pt>
                <c:pt idx="330">
                  <c:v>1650</c:v>
                </c:pt>
                <c:pt idx="331">
                  <c:v>1655</c:v>
                </c:pt>
                <c:pt idx="332">
                  <c:v>1660</c:v>
                </c:pt>
                <c:pt idx="333">
                  <c:v>1665</c:v>
                </c:pt>
                <c:pt idx="334">
                  <c:v>1670</c:v>
                </c:pt>
                <c:pt idx="335">
                  <c:v>1675</c:v>
                </c:pt>
                <c:pt idx="336">
                  <c:v>1680</c:v>
                </c:pt>
                <c:pt idx="337">
                  <c:v>1685</c:v>
                </c:pt>
                <c:pt idx="338">
                  <c:v>1690</c:v>
                </c:pt>
                <c:pt idx="339">
                  <c:v>1695</c:v>
                </c:pt>
                <c:pt idx="340">
                  <c:v>1700</c:v>
                </c:pt>
                <c:pt idx="341">
                  <c:v>1705</c:v>
                </c:pt>
                <c:pt idx="342">
                  <c:v>1710</c:v>
                </c:pt>
                <c:pt idx="343">
                  <c:v>1715</c:v>
                </c:pt>
                <c:pt idx="344">
                  <c:v>1720</c:v>
                </c:pt>
                <c:pt idx="345">
                  <c:v>1725</c:v>
                </c:pt>
                <c:pt idx="346">
                  <c:v>1730</c:v>
                </c:pt>
                <c:pt idx="347">
                  <c:v>1735</c:v>
                </c:pt>
                <c:pt idx="348">
                  <c:v>1740</c:v>
                </c:pt>
                <c:pt idx="349">
                  <c:v>1745</c:v>
                </c:pt>
                <c:pt idx="350">
                  <c:v>1750</c:v>
                </c:pt>
                <c:pt idx="351">
                  <c:v>1755</c:v>
                </c:pt>
                <c:pt idx="352">
                  <c:v>1760</c:v>
                </c:pt>
                <c:pt idx="353">
                  <c:v>1765</c:v>
                </c:pt>
                <c:pt idx="354">
                  <c:v>1770</c:v>
                </c:pt>
                <c:pt idx="355">
                  <c:v>1775</c:v>
                </c:pt>
                <c:pt idx="356">
                  <c:v>1780</c:v>
                </c:pt>
                <c:pt idx="357">
                  <c:v>1785</c:v>
                </c:pt>
                <c:pt idx="358">
                  <c:v>1790</c:v>
                </c:pt>
                <c:pt idx="359">
                  <c:v>1795</c:v>
                </c:pt>
                <c:pt idx="360">
                  <c:v>1800</c:v>
                </c:pt>
                <c:pt idx="361">
                  <c:v>1805</c:v>
                </c:pt>
                <c:pt idx="362">
                  <c:v>1810</c:v>
                </c:pt>
                <c:pt idx="363">
                  <c:v>1815</c:v>
                </c:pt>
                <c:pt idx="364">
                  <c:v>1820</c:v>
                </c:pt>
                <c:pt idx="365">
                  <c:v>1825</c:v>
                </c:pt>
                <c:pt idx="366">
                  <c:v>1830</c:v>
                </c:pt>
                <c:pt idx="367">
                  <c:v>1835</c:v>
                </c:pt>
                <c:pt idx="368">
                  <c:v>1840</c:v>
                </c:pt>
                <c:pt idx="369">
                  <c:v>1845</c:v>
                </c:pt>
                <c:pt idx="370">
                  <c:v>1850</c:v>
                </c:pt>
                <c:pt idx="371">
                  <c:v>1855</c:v>
                </c:pt>
                <c:pt idx="372">
                  <c:v>1860</c:v>
                </c:pt>
                <c:pt idx="373">
                  <c:v>1865</c:v>
                </c:pt>
                <c:pt idx="374">
                  <c:v>1870</c:v>
                </c:pt>
                <c:pt idx="375">
                  <c:v>1875</c:v>
                </c:pt>
                <c:pt idx="376">
                  <c:v>1880</c:v>
                </c:pt>
                <c:pt idx="377">
                  <c:v>1885</c:v>
                </c:pt>
                <c:pt idx="378">
                  <c:v>1890</c:v>
                </c:pt>
                <c:pt idx="379">
                  <c:v>1895</c:v>
                </c:pt>
                <c:pt idx="380">
                  <c:v>1900</c:v>
                </c:pt>
                <c:pt idx="381">
                  <c:v>1905</c:v>
                </c:pt>
                <c:pt idx="382">
                  <c:v>1910</c:v>
                </c:pt>
                <c:pt idx="383">
                  <c:v>1915</c:v>
                </c:pt>
                <c:pt idx="384">
                  <c:v>1920</c:v>
                </c:pt>
                <c:pt idx="385">
                  <c:v>1925</c:v>
                </c:pt>
                <c:pt idx="386">
                  <c:v>1930</c:v>
                </c:pt>
                <c:pt idx="387">
                  <c:v>1935</c:v>
                </c:pt>
                <c:pt idx="388">
                  <c:v>1940</c:v>
                </c:pt>
                <c:pt idx="389">
                  <c:v>1945</c:v>
                </c:pt>
                <c:pt idx="390">
                  <c:v>1950</c:v>
                </c:pt>
                <c:pt idx="391">
                  <c:v>1955</c:v>
                </c:pt>
                <c:pt idx="392">
                  <c:v>1960</c:v>
                </c:pt>
                <c:pt idx="393">
                  <c:v>1965</c:v>
                </c:pt>
                <c:pt idx="394">
                  <c:v>1970</c:v>
                </c:pt>
                <c:pt idx="395">
                  <c:v>1975</c:v>
                </c:pt>
                <c:pt idx="396">
                  <c:v>1980</c:v>
                </c:pt>
                <c:pt idx="397">
                  <c:v>1985</c:v>
                </c:pt>
                <c:pt idx="398">
                  <c:v>1990</c:v>
                </c:pt>
                <c:pt idx="399">
                  <c:v>1995</c:v>
                </c:pt>
                <c:pt idx="400">
                  <c:v>2000</c:v>
                </c:pt>
                <c:pt idx="401">
                  <c:v>2005</c:v>
                </c:pt>
                <c:pt idx="402">
                  <c:v>2010</c:v>
                </c:pt>
                <c:pt idx="403">
                  <c:v>2015</c:v>
                </c:pt>
                <c:pt idx="404">
                  <c:v>2020</c:v>
                </c:pt>
                <c:pt idx="405">
                  <c:v>2025</c:v>
                </c:pt>
                <c:pt idx="406">
                  <c:v>2030</c:v>
                </c:pt>
                <c:pt idx="407">
                  <c:v>2035</c:v>
                </c:pt>
                <c:pt idx="408">
                  <c:v>2040</c:v>
                </c:pt>
                <c:pt idx="409">
                  <c:v>2045</c:v>
                </c:pt>
                <c:pt idx="410">
                  <c:v>2050</c:v>
                </c:pt>
                <c:pt idx="411">
                  <c:v>2055</c:v>
                </c:pt>
                <c:pt idx="412">
                  <c:v>2060</c:v>
                </c:pt>
                <c:pt idx="413">
                  <c:v>2065</c:v>
                </c:pt>
                <c:pt idx="414">
                  <c:v>2070</c:v>
                </c:pt>
                <c:pt idx="415">
                  <c:v>2075</c:v>
                </c:pt>
                <c:pt idx="416">
                  <c:v>2080</c:v>
                </c:pt>
                <c:pt idx="417">
                  <c:v>2085</c:v>
                </c:pt>
                <c:pt idx="418">
                  <c:v>2090</c:v>
                </c:pt>
                <c:pt idx="419">
                  <c:v>2095</c:v>
                </c:pt>
                <c:pt idx="420">
                  <c:v>2100</c:v>
                </c:pt>
                <c:pt idx="421">
                  <c:v>2105</c:v>
                </c:pt>
                <c:pt idx="422">
                  <c:v>2110</c:v>
                </c:pt>
                <c:pt idx="423">
                  <c:v>2115</c:v>
                </c:pt>
                <c:pt idx="424">
                  <c:v>2120</c:v>
                </c:pt>
                <c:pt idx="425">
                  <c:v>2125</c:v>
                </c:pt>
                <c:pt idx="426">
                  <c:v>2130</c:v>
                </c:pt>
                <c:pt idx="427">
                  <c:v>2135</c:v>
                </c:pt>
                <c:pt idx="428">
                  <c:v>2140</c:v>
                </c:pt>
                <c:pt idx="429">
                  <c:v>2145</c:v>
                </c:pt>
                <c:pt idx="430">
                  <c:v>2150</c:v>
                </c:pt>
                <c:pt idx="431">
                  <c:v>2155</c:v>
                </c:pt>
                <c:pt idx="432">
                  <c:v>2160</c:v>
                </c:pt>
                <c:pt idx="433">
                  <c:v>2165</c:v>
                </c:pt>
                <c:pt idx="434">
                  <c:v>2170</c:v>
                </c:pt>
                <c:pt idx="435">
                  <c:v>2175</c:v>
                </c:pt>
                <c:pt idx="436">
                  <c:v>2180</c:v>
                </c:pt>
                <c:pt idx="437">
                  <c:v>2185</c:v>
                </c:pt>
                <c:pt idx="438">
                  <c:v>2190</c:v>
                </c:pt>
                <c:pt idx="439">
                  <c:v>2195</c:v>
                </c:pt>
                <c:pt idx="440">
                  <c:v>2200</c:v>
                </c:pt>
                <c:pt idx="441">
                  <c:v>2205</c:v>
                </c:pt>
                <c:pt idx="442">
                  <c:v>2210</c:v>
                </c:pt>
                <c:pt idx="443">
                  <c:v>2215</c:v>
                </c:pt>
                <c:pt idx="444">
                  <c:v>2220</c:v>
                </c:pt>
                <c:pt idx="445">
                  <c:v>2225</c:v>
                </c:pt>
                <c:pt idx="446">
                  <c:v>2230</c:v>
                </c:pt>
                <c:pt idx="447">
                  <c:v>2235</c:v>
                </c:pt>
                <c:pt idx="448">
                  <c:v>2240</c:v>
                </c:pt>
                <c:pt idx="449">
                  <c:v>2245</c:v>
                </c:pt>
                <c:pt idx="450">
                  <c:v>2250</c:v>
                </c:pt>
                <c:pt idx="451">
                  <c:v>2255</c:v>
                </c:pt>
                <c:pt idx="452">
                  <c:v>2260</c:v>
                </c:pt>
                <c:pt idx="453">
                  <c:v>2265</c:v>
                </c:pt>
                <c:pt idx="454">
                  <c:v>2270</c:v>
                </c:pt>
                <c:pt idx="455">
                  <c:v>2275</c:v>
                </c:pt>
                <c:pt idx="456">
                  <c:v>2280</c:v>
                </c:pt>
                <c:pt idx="457">
                  <c:v>2285</c:v>
                </c:pt>
                <c:pt idx="458">
                  <c:v>2290</c:v>
                </c:pt>
                <c:pt idx="459">
                  <c:v>2295</c:v>
                </c:pt>
                <c:pt idx="460">
                  <c:v>2300</c:v>
                </c:pt>
                <c:pt idx="461">
                  <c:v>2305</c:v>
                </c:pt>
                <c:pt idx="462">
                  <c:v>2310</c:v>
                </c:pt>
                <c:pt idx="463">
                  <c:v>2315</c:v>
                </c:pt>
                <c:pt idx="464">
                  <c:v>2320</c:v>
                </c:pt>
                <c:pt idx="465">
                  <c:v>2325</c:v>
                </c:pt>
                <c:pt idx="466">
                  <c:v>2330</c:v>
                </c:pt>
                <c:pt idx="467">
                  <c:v>2335</c:v>
                </c:pt>
                <c:pt idx="468">
                  <c:v>2340</c:v>
                </c:pt>
                <c:pt idx="469">
                  <c:v>2345</c:v>
                </c:pt>
                <c:pt idx="470">
                  <c:v>2350</c:v>
                </c:pt>
                <c:pt idx="471">
                  <c:v>2355</c:v>
                </c:pt>
                <c:pt idx="472">
                  <c:v>2360</c:v>
                </c:pt>
                <c:pt idx="473">
                  <c:v>2365</c:v>
                </c:pt>
                <c:pt idx="474">
                  <c:v>2370</c:v>
                </c:pt>
                <c:pt idx="475">
                  <c:v>2375</c:v>
                </c:pt>
                <c:pt idx="476">
                  <c:v>2380</c:v>
                </c:pt>
                <c:pt idx="477">
                  <c:v>2385</c:v>
                </c:pt>
                <c:pt idx="478">
                  <c:v>2390</c:v>
                </c:pt>
                <c:pt idx="479">
                  <c:v>2395</c:v>
                </c:pt>
                <c:pt idx="480">
                  <c:v>2400</c:v>
                </c:pt>
                <c:pt idx="481">
                  <c:v>2405</c:v>
                </c:pt>
                <c:pt idx="482">
                  <c:v>2410</c:v>
                </c:pt>
                <c:pt idx="483">
                  <c:v>2415</c:v>
                </c:pt>
                <c:pt idx="484">
                  <c:v>2420</c:v>
                </c:pt>
                <c:pt idx="485">
                  <c:v>2425</c:v>
                </c:pt>
                <c:pt idx="486">
                  <c:v>2430</c:v>
                </c:pt>
                <c:pt idx="487">
                  <c:v>2435</c:v>
                </c:pt>
                <c:pt idx="488">
                  <c:v>2440</c:v>
                </c:pt>
                <c:pt idx="489">
                  <c:v>2445</c:v>
                </c:pt>
                <c:pt idx="490">
                  <c:v>2450</c:v>
                </c:pt>
                <c:pt idx="491">
                  <c:v>2455</c:v>
                </c:pt>
                <c:pt idx="492">
                  <c:v>2460</c:v>
                </c:pt>
                <c:pt idx="493">
                  <c:v>2465</c:v>
                </c:pt>
                <c:pt idx="494">
                  <c:v>2470</c:v>
                </c:pt>
                <c:pt idx="495">
                  <c:v>2475</c:v>
                </c:pt>
                <c:pt idx="496">
                  <c:v>2480</c:v>
                </c:pt>
                <c:pt idx="497">
                  <c:v>2485</c:v>
                </c:pt>
                <c:pt idx="498">
                  <c:v>2490</c:v>
                </c:pt>
                <c:pt idx="499">
                  <c:v>2495</c:v>
                </c:pt>
                <c:pt idx="500">
                  <c:v>2500</c:v>
                </c:pt>
                <c:pt idx="501">
                  <c:v>2505</c:v>
                </c:pt>
                <c:pt idx="502">
                  <c:v>2510</c:v>
                </c:pt>
                <c:pt idx="503">
                  <c:v>2515</c:v>
                </c:pt>
                <c:pt idx="504">
                  <c:v>2520</c:v>
                </c:pt>
                <c:pt idx="505">
                  <c:v>2525</c:v>
                </c:pt>
                <c:pt idx="506">
                  <c:v>2530</c:v>
                </c:pt>
                <c:pt idx="507">
                  <c:v>2535</c:v>
                </c:pt>
                <c:pt idx="508">
                  <c:v>2540</c:v>
                </c:pt>
                <c:pt idx="509">
                  <c:v>2545</c:v>
                </c:pt>
                <c:pt idx="510">
                  <c:v>2550</c:v>
                </c:pt>
                <c:pt idx="511">
                  <c:v>2555</c:v>
                </c:pt>
                <c:pt idx="512">
                  <c:v>2560</c:v>
                </c:pt>
                <c:pt idx="513">
                  <c:v>2565</c:v>
                </c:pt>
                <c:pt idx="514">
                  <c:v>2570</c:v>
                </c:pt>
                <c:pt idx="515">
                  <c:v>2575</c:v>
                </c:pt>
                <c:pt idx="516">
                  <c:v>2580</c:v>
                </c:pt>
                <c:pt idx="517">
                  <c:v>2585</c:v>
                </c:pt>
                <c:pt idx="518">
                  <c:v>2590</c:v>
                </c:pt>
                <c:pt idx="519">
                  <c:v>2595</c:v>
                </c:pt>
                <c:pt idx="520">
                  <c:v>2600</c:v>
                </c:pt>
                <c:pt idx="521">
                  <c:v>2605</c:v>
                </c:pt>
                <c:pt idx="522">
                  <c:v>2610</c:v>
                </c:pt>
                <c:pt idx="523">
                  <c:v>2615</c:v>
                </c:pt>
                <c:pt idx="524">
                  <c:v>2620</c:v>
                </c:pt>
                <c:pt idx="525">
                  <c:v>2625</c:v>
                </c:pt>
                <c:pt idx="526">
                  <c:v>2630</c:v>
                </c:pt>
                <c:pt idx="527">
                  <c:v>2635</c:v>
                </c:pt>
                <c:pt idx="528">
                  <c:v>2640</c:v>
                </c:pt>
                <c:pt idx="529">
                  <c:v>2645</c:v>
                </c:pt>
                <c:pt idx="530">
                  <c:v>2650</c:v>
                </c:pt>
                <c:pt idx="531">
                  <c:v>2655</c:v>
                </c:pt>
                <c:pt idx="532">
                  <c:v>2660</c:v>
                </c:pt>
                <c:pt idx="533">
                  <c:v>2665</c:v>
                </c:pt>
                <c:pt idx="534">
                  <c:v>2670</c:v>
                </c:pt>
                <c:pt idx="535">
                  <c:v>2675</c:v>
                </c:pt>
                <c:pt idx="536">
                  <c:v>2680</c:v>
                </c:pt>
                <c:pt idx="537">
                  <c:v>2685</c:v>
                </c:pt>
                <c:pt idx="538">
                  <c:v>2690</c:v>
                </c:pt>
                <c:pt idx="539">
                  <c:v>2695</c:v>
                </c:pt>
                <c:pt idx="540">
                  <c:v>2700</c:v>
                </c:pt>
                <c:pt idx="541">
                  <c:v>2705</c:v>
                </c:pt>
                <c:pt idx="542">
                  <c:v>2710</c:v>
                </c:pt>
                <c:pt idx="543">
                  <c:v>2715</c:v>
                </c:pt>
                <c:pt idx="544">
                  <c:v>2720</c:v>
                </c:pt>
                <c:pt idx="545">
                  <c:v>2725</c:v>
                </c:pt>
                <c:pt idx="546">
                  <c:v>2730</c:v>
                </c:pt>
                <c:pt idx="547">
                  <c:v>2735</c:v>
                </c:pt>
                <c:pt idx="548">
                  <c:v>2740</c:v>
                </c:pt>
                <c:pt idx="549">
                  <c:v>2745</c:v>
                </c:pt>
                <c:pt idx="550">
                  <c:v>2750</c:v>
                </c:pt>
                <c:pt idx="551">
                  <c:v>2755</c:v>
                </c:pt>
                <c:pt idx="552">
                  <c:v>2760</c:v>
                </c:pt>
                <c:pt idx="553">
                  <c:v>2765</c:v>
                </c:pt>
                <c:pt idx="554">
                  <c:v>2770</c:v>
                </c:pt>
                <c:pt idx="555">
                  <c:v>2775</c:v>
                </c:pt>
                <c:pt idx="556">
                  <c:v>2780</c:v>
                </c:pt>
                <c:pt idx="557">
                  <c:v>2785</c:v>
                </c:pt>
                <c:pt idx="558">
                  <c:v>2790</c:v>
                </c:pt>
                <c:pt idx="559">
                  <c:v>2795</c:v>
                </c:pt>
                <c:pt idx="560">
                  <c:v>2800</c:v>
                </c:pt>
                <c:pt idx="561">
                  <c:v>2805</c:v>
                </c:pt>
                <c:pt idx="562">
                  <c:v>2810</c:v>
                </c:pt>
                <c:pt idx="563">
                  <c:v>2815</c:v>
                </c:pt>
                <c:pt idx="564">
                  <c:v>2820</c:v>
                </c:pt>
                <c:pt idx="565">
                  <c:v>2825</c:v>
                </c:pt>
                <c:pt idx="566">
                  <c:v>2830</c:v>
                </c:pt>
                <c:pt idx="567">
                  <c:v>2835</c:v>
                </c:pt>
                <c:pt idx="568">
                  <c:v>2840</c:v>
                </c:pt>
                <c:pt idx="569">
                  <c:v>2845</c:v>
                </c:pt>
                <c:pt idx="570">
                  <c:v>2850</c:v>
                </c:pt>
                <c:pt idx="571">
                  <c:v>2855</c:v>
                </c:pt>
                <c:pt idx="572">
                  <c:v>2860</c:v>
                </c:pt>
                <c:pt idx="573">
                  <c:v>2865</c:v>
                </c:pt>
                <c:pt idx="574">
                  <c:v>2870</c:v>
                </c:pt>
                <c:pt idx="575">
                  <c:v>2875</c:v>
                </c:pt>
                <c:pt idx="576">
                  <c:v>2880</c:v>
                </c:pt>
                <c:pt idx="577">
                  <c:v>2885</c:v>
                </c:pt>
                <c:pt idx="578">
                  <c:v>2890</c:v>
                </c:pt>
                <c:pt idx="579">
                  <c:v>2895</c:v>
                </c:pt>
                <c:pt idx="580">
                  <c:v>2900</c:v>
                </c:pt>
                <c:pt idx="581">
                  <c:v>2905</c:v>
                </c:pt>
                <c:pt idx="582">
                  <c:v>2910</c:v>
                </c:pt>
                <c:pt idx="583">
                  <c:v>2915</c:v>
                </c:pt>
                <c:pt idx="584">
                  <c:v>2920</c:v>
                </c:pt>
                <c:pt idx="585">
                  <c:v>2925</c:v>
                </c:pt>
                <c:pt idx="586">
                  <c:v>2930</c:v>
                </c:pt>
                <c:pt idx="587">
                  <c:v>2935</c:v>
                </c:pt>
                <c:pt idx="588">
                  <c:v>2940</c:v>
                </c:pt>
                <c:pt idx="589">
                  <c:v>2945</c:v>
                </c:pt>
                <c:pt idx="590">
                  <c:v>2950</c:v>
                </c:pt>
                <c:pt idx="591">
                  <c:v>2955</c:v>
                </c:pt>
                <c:pt idx="592">
                  <c:v>2960</c:v>
                </c:pt>
                <c:pt idx="593">
                  <c:v>2965</c:v>
                </c:pt>
                <c:pt idx="594">
                  <c:v>2970</c:v>
                </c:pt>
                <c:pt idx="595">
                  <c:v>2975</c:v>
                </c:pt>
                <c:pt idx="596">
                  <c:v>2980</c:v>
                </c:pt>
                <c:pt idx="597">
                  <c:v>2985</c:v>
                </c:pt>
                <c:pt idx="598">
                  <c:v>2990</c:v>
                </c:pt>
                <c:pt idx="599">
                  <c:v>2995</c:v>
                </c:pt>
                <c:pt idx="600">
                  <c:v>3000</c:v>
                </c:pt>
                <c:pt idx="601">
                  <c:v>3005</c:v>
                </c:pt>
                <c:pt idx="602">
                  <c:v>3010</c:v>
                </c:pt>
                <c:pt idx="603">
                  <c:v>3015</c:v>
                </c:pt>
                <c:pt idx="604">
                  <c:v>3020</c:v>
                </c:pt>
                <c:pt idx="605">
                  <c:v>3025</c:v>
                </c:pt>
                <c:pt idx="606">
                  <c:v>3030</c:v>
                </c:pt>
                <c:pt idx="607">
                  <c:v>3035</c:v>
                </c:pt>
                <c:pt idx="608">
                  <c:v>3040</c:v>
                </c:pt>
                <c:pt idx="609">
                  <c:v>3045</c:v>
                </c:pt>
                <c:pt idx="610">
                  <c:v>3050</c:v>
                </c:pt>
                <c:pt idx="611">
                  <c:v>3055</c:v>
                </c:pt>
                <c:pt idx="612">
                  <c:v>3060</c:v>
                </c:pt>
                <c:pt idx="613">
                  <c:v>3065</c:v>
                </c:pt>
                <c:pt idx="614">
                  <c:v>3070</c:v>
                </c:pt>
                <c:pt idx="615">
                  <c:v>3075</c:v>
                </c:pt>
                <c:pt idx="616">
                  <c:v>3080</c:v>
                </c:pt>
                <c:pt idx="617">
                  <c:v>3085</c:v>
                </c:pt>
                <c:pt idx="618">
                  <c:v>3090</c:v>
                </c:pt>
                <c:pt idx="619">
                  <c:v>3095</c:v>
                </c:pt>
                <c:pt idx="620">
                  <c:v>3100</c:v>
                </c:pt>
                <c:pt idx="621">
                  <c:v>3105</c:v>
                </c:pt>
                <c:pt idx="622">
                  <c:v>3110</c:v>
                </c:pt>
                <c:pt idx="623">
                  <c:v>3115</c:v>
                </c:pt>
                <c:pt idx="624">
                  <c:v>3120</c:v>
                </c:pt>
                <c:pt idx="625">
                  <c:v>3125</c:v>
                </c:pt>
                <c:pt idx="626">
                  <c:v>3130</c:v>
                </c:pt>
                <c:pt idx="627">
                  <c:v>3135</c:v>
                </c:pt>
                <c:pt idx="628">
                  <c:v>3140</c:v>
                </c:pt>
                <c:pt idx="629">
                  <c:v>3145</c:v>
                </c:pt>
                <c:pt idx="630">
                  <c:v>3150</c:v>
                </c:pt>
                <c:pt idx="631">
                  <c:v>3155</c:v>
                </c:pt>
                <c:pt idx="632">
                  <c:v>3160</c:v>
                </c:pt>
                <c:pt idx="633">
                  <c:v>3165</c:v>
                </c:pt>
                <c:pt idx="634">
                  <c:v>3170</c:v>
                </c:pt>
                <c:pt idx="635">
                  <c:v>3175</c:v>
                </c:pt>
                <c:pt idx="636">
                  <c:v>3180</c:v>
                </c:pt>
                <c:pt idx="637">
                  <c:v>3185</c:v>
                </c:pt>
                <c:pt idx="638">
                  <c:v>3190</c:v>
                </c:pt>
                <c:pt idx="639">
                  <c:v>3195</c:v>
                </c:pt>
                <c:pt idx="640">
                  <c:v>3200</c:v>
                </c:pt>
                <c:pt idx="641">
                  <c:v>3205</c:v>
                </c:pt>
                <c:pt idx="642">
                  <c:v>3210</c:v>
                </c:pt>
                <c:pt idx="643">
                  <c:v>3215</c:v>
                </c:pt>
                <c:pt idx="644">
                  <c:v>3220</c:v>
                </c:pt>
                <c:pt idx="645">
                  <c:v>3225</c:v>
                </c:pt>
                <c:pt idx="646">
                  <c:v>3230</c:v>
                </c:pt>
                <c:pt idx="647">
                  <c:v>3235</c:v>
                </c:pt>
                <c:pt idx="648">
                  <c:v>3240</c:v>
                </c:pt>
                <c:pt idx="649">
                  <c:v>3245</c:v>
                </c:pt>
                <c:pt idx="650">
                  <c:v>3250</c:v>
                </c:pt>
                <c:pt idx="651">
                  <c:v>3255</c:v>
                </c:pt>
                <c:pt idx="652">
                  <c:v>3260</c:v>
                </c:pt>
                <c:pt idx="653">
                  <c:v>3265</c:v>
                </c:pt>
                <c:pt idx="654">
                  <c:v>3270</c:v>
                </c:pt>
                <c:pt idx="655">
                  <c:v>3275</c:v>
                </c:pt>
                <c:pt idx="656">
                  <c:v>3280</c:v>
                </c:pt>
                <c:pt idx="657">
                  <c:v>3285</c:v>
                </c:pt>
                <c:pt idx="658">
                  <c:v>3290</c:v>
                </c:pt>
                <c:pt idx="659">
                  <c:v>3295</c:v>
                </c:pt>
                <c:pt idx="660">
                  <c:v>3300</c:v>
                </c:pt>
                <c:pt idx="661">
                  <c:v>3305</c:v>
                </c:pt>
                <c:pt idx="662">
                  <c:v>3310</c:v>
                </c:pt>
                <c:pt idx="663">
                  <c:v>3315</c:v>
                </c:pt>
                <c:pt idx="664">
                  <c:v>3320</c:v>
                </c:pt>
                <c:pt idx="665">
                  <c:v>3325</c:v>
                </c:pt>
                <c:pt idx="666">
                  <c:v>3330</c:v>
                </c:pt>
                <c:pt idx="667">
                  <c:v>3335</c:v>
                </c:pt>
                <c:pt idx="668">
                  <c:v>3340</c:v>
                </c:pt>
                <c:pt idx="669">
                  <c:v>3345</c:v>
                </c:pt>
                <c:pt idx="670">
                  <c:v>3350</c:v>
                </c:pt>
                <c:pt idx="671">
                  <c:v>3355</c:v>
                </c:pt>
                <c:pt idx="672">
                  <c:v>3360</c:v>
                </c:pt>
                <c:pt idx="673">
                  <c:v>3365</c:v>
                </c:pt>
                <c:pt idx="674">
                  <c:v>3370</c:v>
                </c:pt>
                <c:pt idx="675">
                  <c:v>3375</c:v>
                </c:pt>
                <c:pt idx="676">
                  <c:v>3380</c:v>
                </c:pt>
                <c:pt idx="677">
                  <c:v>3385</c:v>
                </c:pt>
                <c:pt idx="678">
                  <c:v>3390</c:v>
                </c:pt>
                <c:pt idx="679">
                  <c:v>3395</c:v>
                </c:pt>
                <c:pt idx="680">
                  <c:v>3400</c:v>
                </c:pt>
                <c:pt idx="681">
                  <c:v>3405</c:v>
                </c:pt>
                <c:pt idx="682">
                  <c:v>3410</c:v>
                </c:pt>
                <c:pt idx="683">
                  <c:v>3415</c:v>
                </c:pt>
                <c:pt idx="684">
                  <c:v>3420</c:v>
                </c:pt>
                <c:pt idx="685">
                  <c:v>3425</c:v>
                </c:pt>
                <c:pt idx="686">
                  <c:v>3430</c:v>
                </c:pt>
                <c:pt idx="687">
                  <c:v>3435</c:v>
                </c:pt>
                <c:pt idx="688">
                  <c:v>3440</c:v>
                </c:pt>
                <c:pt idx="689">
                  <c:v>3445</c:v>
                </c:pt>
                <c:pt idx="690">
                  <c:v>3450</c:v>
                </c:pt>
                <c:pt idx="691">
                  <c:v>3455</c:v>
                </c:pt>
                <c:pt idx="692">
                  <c:v>3460</c:v>
                </c:pt>
                <c:pt idx="693">
                  <c:v>3465</c:v>
                </c:pt>
                <c:pt idx="694">
                  <c:v>3470</c:v>
                </c:pt>
                <c:pt idx="695">
                  <c:v>3475</c:v>
                </c:pt>
                <c:pt idx="696">
                  <c:v>3480</c:v>
                </c:pt>
                <c:pt idx="697">
                  <c:v>3485</c:v>
                </c:pt>
                <c:pt idx="698">
                  <c:v>3490</c:v>
                </c:pt>
                <c:pt idx="699">
                  <c:v>3495</c:v>
                </c:pt>
                <c:pt idx="700">
                  <c:v>3500</c:v>
                </c:pt>
                <c:pt idx="701">
                  <c:v>3505</c:v>
                </c:pt>
                <c:pt idx="702">
                  <c:v>3510</c:v>
                </c:pt>
                <c:pt idx="703">
                  <c:v>3515</c:v>
                </c:pt>
                <c:pt idx="704">
                  <c:v>3520</c:v>
                </c:pt>
                <c:pt idx="705">
                  <c:v>3525</c:v>
                </c:pt>
                <c:pt idx="706">
                  <c:v>3530</c:v>
                </c:pt>
                <c:pt idx="707">
                  <c:v>3535</c:v>
                </c:pt>
                <c:pt idx="708">
                  <c:v>3540</c:v>
                </c:pt>
                <c:pt idx="709">
                  <c:v>3545</c:v>
                </c:pt>
                <c:pt idx="710">
                  <c:v>3550</c:v>
                </c:pt>
                <c:pt idx="711">
                  <c:v>3555</c:v>
                </c:pt>
                <c:pt idx="712">
                  <c:v>3560</c:v>
                </c:pt>
                <c:pt idx="713">
                  <c:v>3565</c:v>
                </c:pt>
                <c:pt idx="714">
                  <c:v>3570</c:v>
                </c:pt>
                <c:pt idx="715">
                  <c:v>3575</c:v>
                </c:pt>
                <c:pt idx="716">
                  <c:v>3580</c:v>
                </c:pt>
                <c:pt idx="717">
                  <c:v>3585</c:v>
                </c:pt>
                <c:pt idx="718">
                  <c:v>3590</c:v>
                </c:pt>
                <c:pt idx="719">
                  <c:v>3595</c:v>
                </c:pt>
                <c:pt idx="720">
                  <c:v>3600</c:v>
                </c:pt>
                <c:pt idx="721">
                  <c:v>3605</c:v>
                </c:pt>
                <c:pt idx="722">
                  <c:v>3610</c:v>
                </c:pt>
                <c:pt idx="723">
                  <c:v>3615</c:v>
                </c:pt>
                <c:pt idx="724">
                  <c:v>3620</c:v>
                </c:pt>
                <c:pt idx="725">
                  <c:v>3625</c:v>
                </c:pt>
                <c:pt idx="726">
                  <c:v>3630</c:v>
                </c:pt>
                <c:pt idx="727">
                  <c:v>3635</c:v>
                </c:pt>
                <c:pt idx="728">
                  <c:v>3640</c:v>
                </c:pt>
                <c:pt idx="729">
                  <c:v>3645</c:v>
                </c:pt>
                <c:pt idx="730">
                  <c:v>3650</c:v>
                </c:pt>
                <c:pt idx="731">
                  <c:v>3655</c:v>
                </c:pt>
                <c:pt idx="732">
                  <c:v>3660</c:v>
                </c:pt>
                <c:pt idx="733">
                  <c:v>3665</c:v>
                </c:pt>
                <c:pt idx="734">
                  <c:v>3670</c:v>
                </c:pt>
                <c:pt idx="735">
                  <c:v>3675</c:v>
                </c:pt>
                <c:pt idx="736">
                  <c:v>3680</c:v>
                </c:pt>
                <c:pt idx="737">
                  <c:v>3685</c:v>
                </c:pt>
                <c:pt idx="738">
                  <c:v>3690</c:v>
                </c:pt>
                <c:pt idx="739">
                  <c:v>3695</c:v>
                </c:pt>
                <c:pt idx="740">
                  <c:v>3700</c:v>
                </c:pt>
                <c:pt idx="741">
                  <c:v>3705</c:v>
                </c:pt>
                <c:pt idx="742">
                  <c:v>3710</c:v>
                </c:pt>
                <c:pt idx="743">
                  <c:v>3715</c:v>
                </c:pt>
                <c:pt idx="744">
                  <c:v>3720</c:v>
                </c:pt>
                <c:pt idx="745">
                  <c:v>3725</c:v>
                </c:pt>
                <c:pt idx="746">
                  <c:v>3730</c:v>
                </c:pt>
                <c:pt idx="747">
                  <c:v>3735</c:v>
                </c:pt>
                <c:pt idx="748">
                  <c:v>3740</c:v>
                </c:pt>
                <c:pt idx="749">
                  <c:v>3745</c:v>
                </c:pt>
                <c:pt idx="750">
                  <c:v>3750</c:v>
                </c:pt>
                <c:pt idx="751">
                  <c:v>3755</c:v>
                </c:pt>
                <c:pt idx="752">
                  <c:v>3760</c:v>
                </c:pt>
                <c:pt idx="753">
                  <c:v>3765</c:v>
                </c:pt>
                <c:pt idx="754">
                  <c:v>3770</c:v>
                </c:pt>
                <c:pt idx="755">
                  <c:v>3775</c:v>
                </c:pt>
                <c:pt idx="756">
                  <c:v>3780</c:v>
                </c:pt>
                <c:pt idx="757">
                  <c:v>3785</c:v>
                </c:pt>
                <c:pt idx="758">
                  <c:v>3790</c:v>
                </c:pt>
                <c:pt idx="759">
                  <c:v>3795</c:v>
                </c:pt>
                <c:pt idx="760">
                  <c:v>3800</c:v>
                </c:pt>
                <c:pt idx="761">
                  <c:v>3805</c:v>
                </c:pt>
                <c:pt idx="762">
                  <c:v>3810</c:v>
                </c:pt>
                <c:pt idx="763">
                  <c:v>3815</c:v>
                </c:pt>
                <c:pt idx="764">
                  <c:v>3820</c:v>
                </c:pt>
                <c:pt idx="765">
                  <c:v>3825</c:v>
                </c:pt>
                <c:pt idx="766">
                  <c:v>3830</c:v>
                </c:pt>
                <c:pt idx="767">
                  <c:v>3835</c:v>
                </c:pt>
                <c:pt idx="768">
                  <c:v>3840</c:v>
                </c:pt>
                <c:pt idx="769">
                  <c:v>3845</c:v>
                </c:pt>
                <c:pt idx="770">
                  <c:v>3850</c:v>
                </c:pt>
                <c:pt idx="771">
                  <c:v>3855</c:v>
                </c:pt>
                <c:pt idx="772">
                  <c:v>3860</c:v>
                </c:pt>
                <c:pt idx="773">
                  <c:v>3865</c:v>
                </c:pt>
                <c:pt idx="774">
                  <c:v>3870</c:v>
                </c:pt>
                <c:pt idx="775">
                  <c:v>3875</c:v>
                </c:pt>
                <c:pt idx="776">
                  <c:v>3880</c:v>
                </c:pt>
                <c:pt idx="777">
                  <c:v>3885</c:v>
                </c:pt>
                <c:pt idx="778">
                  <c:v>3890</c:v>
                </c:pt>
                <c:pt idx="779">
                  <c:v>3895</c:v>
                </c:pt>
                <c:pt idx="780">
                  <c:v>3900</c:v>
                </c:pt>
                <c:pt idx="781">
                  <c:v>3905</c:v>
                </c:pt>
                <c:pt idx="782">
                  <c:v>3910</c:v>
                </c:pt>
                <c:pt idx="783">
                  <c:v>3915</c:v>
                </c:pt>
                <c:pt idx="784">
                  <c:v>3920</c:v>
                </c:pt>
                <c:pt idx="785">
                  <c:v>3925</c:v>
                </c:pt>
                <c:pt idx="786">
                  <c:v>3930</c:v>
                </c:pt>
                <c:pt idx="787">
                  <c:v>3935</c:v>
                </c:pt>
                <c:pt idx="788">
                  <c:v>3940</c:v>
                </c:pt>
                <c:pt idx="789">
                  <c:v>3945</c:v>
                </c:pt>
                <c:pt idx="790">
                  <c:v>3950</c:v>
                </c:pt>
                <c:pt idx="791">
                  <c:v>3955</c:v>
                </c:pt>
                <c:pt idx="792">
                  <c:v>3960</c:v>
                </c:pt>
                <c:pt idx="793">
                  <c:v>3965</c:v>
                </c:pt>
                <c:pt idx="794">
                  <c:v>3970</c:v>
                </c:pt>
                <c:pt idx="795">
                  <c:v>3975</c:v>
                </c:pt>
                <c:pt idx="796">
                  <c:v>3980</c:v>
                </c:pt>
                <c:pt idx="797">
                  <c:v>3985</c:v>
                </c:pt>
                <c:pt idx="798">
                  <c:v>3990</c:v>
                </c:pt>
                <c:pt idx="799">
                  <c:v>3995</c:v>
                </c:pt>
                <c:pt idx="800">
                  <c:v>4000</c:v>
                </c:pt>
                <c:pt idx="801">
                  <c:v>4005</c:v>
                </c:pt>
                <c:pt idx="802">
                  <c:v>4010</c:v>
                </c:pt>
                <c:pt idx="803">
                  <c:v>4015</c:v>
                </c:pt>
                <c:pt idx="804">
                  <c:v>4020</c:v>
                </c:pt>
                <c:pt idx="805">
                  <c:v>4025</c:v>
                </c:pt>
                <c:pt idx="806">
                  <c:v>4030</c:v>
                </c:pt>
                <c:pt idx="807">
                  <c:v>4035</c:v>
                </c:pt>
                <c:pt idx="808">
                  <c:v>4040</c:v>
                </c:pt>
                <c:pt idx="809">
                  <c:v>4045</c:v>
                </c:pt>
                <c:pt idx="810">
                  <c:v>4050</c:v>
                </c:pt>
                <c:pt idx="811">
                  <c:v>4055</c:v>
                </c:pt>
                <c:pt idx="812">
                  <c:v>4060</c:v>
                </c:pt>
                <c:pt idx="813">
                  <c:v>4065</c:v>
                </c:pt>
                <c:pt idx="814">
                  <c:v>4070</c:v>
                </c:pt>
                <c:pt idx="815">
                  <c:v>4075</c:v>
                </c:pt>
                <c:pt idx="816">
                  <c:v>4080</c:v>
                </c:pt>
                <c:pt idx="817">
                  <c:v>4085</c:v>
                </c:pt>
                <c:pt idx="818">
                  <c:v>4090</c:v>
                </c:pt>
                <c:pt idx="819">
                  <c:v>4095</c:v>
                </c:pt>
                <c:pt idx="820">
                  <c:v>4100</c:v>
                </c:pt>
                <c:pt idx="821">
                  <c:v>4105</c:v>
                </c:pt>
                <c:pt idx="822">
                  <c:v>4110</c:v>
                </c:pt>
                <c:pt idx="823">
                  <c:v>4115</c:v>
                </c:pt>
                <c:pt idx="824">
                  <c:v>4120</c:v>
                </c:pt>
                <c:pt idx="825">
                  <c:v>4125</c:v>
                </c:pt>
                <c:pt idx="826">
                  <c:v>4130</c:v>
                </c:pt>
                <c:pt idx="827">
                  <c:v>4135</c:v>
                </c:pt>
                <c:pt idx="828">
                  <c:v>4140</c:v>
                </c:pt>
                <c:pt idx="829">
                  <c:v>4145</c:v>
                </c:pt>
                <c:pt idx="830">
                  <c:v>4150</c:v>
                </c:pt>
                <c:pt idx="831">
                  <c:v>4155</c:v>
                </c:pt>
                <c:pt idx="832">
                  <c:v>4160</c:v>
                </c:pt>
                <c:pt idx="833">
                  <c:v>4165</c:v>
                </c:pt>
                <c:pt idx="834">
                  <c:v>4170</c:v>
                </c:pt>
                <c:pt idx="835">
                  <c:v>4175</c:v>
                </c:pt>
                <c:pt idx="836">
                  <c:v>4180</c:v>
                </c:pt>
                <c:pt idx="837">
                  <c:v>4185</c:v>
                </c:pt>
                <c:pt idx="838">
                  <c:v>4190</c:v>
                </c:pt>
                <c:pt idx="839">
                  <c:v>4195</c:v>
                </c:pt>
                <c:pt idx="840">
                  <c:v>4200</c:v>
                </c:pt>
                <c:pt idx="841">
                  <c:v>4205</c:v>
                </c:pt>
                <c:pt idx="842">
                  <c:v>4210</c:v>
                </c:pt>
                <c:pt idx="843">
                  <c:v>4215</c:v>
                </c:pt>
                <c:pt idx="844">
                  <c:v>4220</c:v>
                </c:pt>
                <c:pt idx="845">
                  <c:v>4225</c:v>
                </c:pt>
                <c:pt idx="846">
                  <c:v>4230</c:v>
                </c:pt>
                <c:pt idx="847">
                  <c:v>4235</c:v>
                </c:pt>
                <c:pt idx="848">
                  <c:v>4240</c:v>
                </c:pt>
                <c:pt idx="849">
                  <c:v>4245</c:v>
                </c:pt>
                <c:pt idx="850">
                  <c:v>4250</c:v>
                </c:pt>
                <c:pt idx="851">
                  <c:v>4255</c:v>
                </c:pt>
                <c:pt idx="852">
                  <c:v>4260</c:v>
                </c:pt>
                <c:pt idx="853">
                  <c:v>4265</c:v>
                </c:pt>
                <c:pt idx="854">
                  <c:v>4270</c:v>
                </c:pt>
                <c:pt idx="855">
                  <c:v>4275</c:v>
                </c:pt>
                <c:pt idx="856">
                  <c:v>4280</c:v>
                </c:pt>
                <c:pt idx="857">
                  <c:v>4285</c:v>
                </c:pt>
                <c:pt idx="858">
                  <c:v>4290</c:v>
                </c:pt>
                <c:pt idx="859">
                  <c:v>4295</c:v>
                </c:pt>
                <c:pt idx="860">
                  <c:v>4300</c:v>
                </c:pt>
                <c:pt idx="861">
                  <c:v>4305</c:v>
                </c:pt>
                <c:pt idx="862">
                  <c:v>4310</c:v>
                </c:pt>
                <c:pt idx="863">
                  <c:v>4315</c:v>
                </c:pt>
                <c:pt idx="864">
                  <c:v>4320</c:v>
                </c:pt>
                <c:pt idx="865">
                  <c:v>4325</c:v>
                </c:pt>
                <c:pt idx="866">
                  <c:v>4330</c:v>
                </c:pt>
                <c:pt idx="867">
                  <c:v>4335</c:v>
                </c:pt>
                <c:pt idx="868">
                  <c:v>4340</c:v>
                </c:pt>
                <c:pt idx="869">
                  <c:v>4345</c:v>
                </c:pt>
                <c:pt idx="870">
                  <c:v>4350</c:v>
                </c:pt>
                <c:pt idx="871">
                  <c:v>4355</c:v>
                </c:pt>
                <c:pt idx="872">
                  <c:v>4360</c:v>
                </c:pt>
                <c:pt idx="873">
                  <c:v>4365</c:v>
                </c:pt>
                <c:pt idx="874">
                  <c:v>4370</c:v>
                </c:pt>
                <c:pt idx="875">
                  <c:v>4375</c:v>
                </c:pt>
                <c:pt idx="876">
                  <c:v>4380</c:v>
                </c:pt>
                <c:pt idx="877">
                  <c:v>4385</c:v>
                </c:pt>
                <c:pt idx="878">
                  <c:v>4390</c:v>
                </c:pt>
                <c:pt idx="879">
                  <c:v>4395</c:v>
                </c:pt>
                <c:pt idx="880">
                  <c:v>4400</c:v>
                </c:pt>
                <c:pt idx="881">
                  <c:v>4405</c:v>
                </c:pt>
                <c:pt idx="882">
                  <c:v>4410</c:v>
                </c:pt>
                <c:pt idx="883">
                  <c:v>4415</c:v>
                </c:pt>
                <c:pt idx="884">
                  <c:v>4420</c:v>
                </c:pt>
                <c:pt idx="885">
                  <c:v>4425</c:v>
                </c:pt>
                <c:pt idx="886">
                  <c:v>4430</c:v>
                </c:pt>
                <c:pt idx="887">
                  <c:v>4435</c:v>
                </c:pt>
                <c:pt idx="888">
                  <c:v>4440</c:v>
                </c:pt>
                <c:pt idx="889">
                  <c:v>4445</c:v>
                </c:pt>
                <c:pt idx="890">
                  <c:v>4450</c:v>
                </c:pt>
                <c:pt idx="891">
                  <c:v>4455</c:v>
                </c:pt>
                <c:pt idx="892">
                  <c:v>4460</c:v>
                </c:pt>
                <c:pt idx="893">
                  <c:v>4465</c:v>
                </c:pt>
                <c:pt idx="894">
                  <c:v>4470</c:v>
                </c:pt>
                <c:pt idx="895">
                  <c:v>4475</c:v>
                </c:pt>
                <c:pt idx="896">
                  <c:v>4480</c:v>
                </c:pt>
                <c:pt idx="897">
                  <c:v>4485</c:v>
                </c:pt>
                <c:pt idx="898">
                  <c:v>4490</c:v>
                </c:pt>
                <c:pt idx="899">
                  <c:v>4495</c:v>
                </c:pt>
                <c:pt idx="900">
                  <c:v>4500</c:v>
                </c:pt>
                <c:pt idx="901">
                  <c:v>4505</c:v>
                </c:pt>
                <c:pt idx="902">
                  <c:v>4510</c:v>
                </c:pt>
                <c:pt idx="903">
                  <c:v>4515</c:v>
                </c:pt>
                <c:pt idx="904">
                  <c:v>4520</c:v>
                </c:pt>
                <c:pt idx="905">
                  <c:v>4525</c:v>
                </c:pt>
                <c:pt idx="906">
                  <c:v>4530</c:v>
                </c:pt>
                <c:pt idx="907">
                  <c:v>4535</c:v>
                </c:pt>
                <c:pt idx="908">
                  <c:v>4540</c:v>
                </c:pt>
                <c:pt idx="909">
                  <c:v>4545</c:v>
                </c:pt>
                <c:pt idx="910">
                  <c:v>4550</c:v>
                </c:pt>
                <c:pt idx="911">
                  <c:v>4555</c:v>
                </c:pt>
                <c:pt idx="912">
                  <c:v>4560</c:v>
                </c:pt>
                <c:pt idx="913">
                  <c:v>4565</c:v>
                </c:pt>
                <c:pt idx="914">
                  <c:v>4570</c:v>
                </c:pt>
                <c:pt idx="915">
                  <c:v>4575</c:v>
                </c:pt>
                <c:pt idx="916">
                  <c:v>4580</c:v>
                </c:pt>
                <c:pt idx="917">
                  <c:v>4585</c:v>
                </c:pt>
                <c:pt idx="918">
                  <c:v>4590</c:v>
                </c:pt>
                <c:pt idx="919">
                  <c:v>4595</c:v>
                </c:pt>
                <c:pt idx="920">
                  <c:v>4600</c:v>
                </c:pt>
                <c:pt idx="921">
                  <c:v>4605</c:v>
                </c:pt>
                <c:pt idx="922">
                  <c:v>4610</c:v>
                </c:pt>
                <c:pt idx="923">
                  <c:v>4615</c:v>
                </c:pt>
                <c:pt idx="924">
                  <c:v>4620</c:v>
                </c:pt>
                <c:pt idx="925">
                  <c:v>4625</c:v>
                </c:pt>
                <c:pt idx="926">
                  <c:v>4630</c:v>
                </c:pt>
                <c:pt idx="927">
                  <c:v>4635</c:v>
                </c:pt>
                <c:pt idx="928">
                  <c:v>4640</c:v>
                </c:pt>
                <c:pt idx="929">
                  <c:v>4645</c:v>
                </c:pt>
                <c:pt idx="930">
                  <c:v>4650</c:v>
                </c:pt>
                <c:pt idx="931">
                  <c:v>4655</c:v>
                </c:pt>
                <c:pt idx="932">
                  <c:v>4660</c:v>
                </c:pt>
                <c:pt idx="933">
                  <c:v>4665</c:v>
                </c:pt>
                <c:pt idx="934">
                  <c:v>4670</c:v>
                </c:pt>
                <c:pt idx="935">
                  <c:v>4675</c:v>
                </c:pt>
                <c:pt idx="936">
                  <c:v>4680</c:v>
                </c:pt>
                <c:pt idx="937">
                  <c:v>4685</c:v>
                </c:pt>
                <c:pt idx="938">
                  <c:v>4690</c:v>
                </c:pt>
                <c:pt idx="939">
                  <c:v>4695</c:v>
                </c:pt>
                <c:pt idx="940">
                  <c:v>4700</c:v>
                </c:pt>
                <c:pt idx="941">
                  <c:v>4705</c:v>
                </c:pt>
                <c:pt idx="942">
                  <c:v>4710</c:v>
                </c:pt>
                <c:pt idx="943">
                  <c:v>4715</c:v>
                </c:pt>
                <c:pt idx="944">
                  <c:v>4720</c:v>
                </c:pt>
                <c:pt idx="945">
                  <c:v>4725</c:v>
                </c:pt>
                <c:pt idx="946">
                  <c:v>4730</c:v>
                </c:pt>
                <c:pt idx="947">
                  <c:v>4735</c:v>
                </c:pt>
                <c:pt idx="948">
                  <c:v>4740</c:v>
                </c:pt>
                <c:pt idx="949">
                  <c:v>4745</c:v>
                </c:pt>
                <c:pt idx="950">
                  <c:v>4750</c:v>
                </c:pt>
                <c:pt idx="951">
                  <c:v>4755</c:v>
                </c:pt>
                <c:pt idx="952">
                  <c:v>4760</c:v>
                </c:pt>
                <c:pt idx="953">
                  <c:v>4765</c:v>
                </c:pt>
                <c:pt idx="954">
                  <c:v>4770</c:v>
                </c:pt>
                <c:pt idx="955">
                  <c:v>4775</c:v>
                </c:pt>
                <c:pt idx="956">
                  <c:v>4780</c:v>
                </c:pt>
                <c:pt idx="957">
                  <c:v>4785</c:v>
                </c:pt>
                <c:pt idx="958">
                  <c:v>4790</c:v>
                </c:pt>
                <c:pt idx="959">
                  <c:v>4795</c:v>
                </c:pt>
                <c:pt idx="960">
                  <c:v>4800</c:v>
                </c:pt>
                <c:pt idx="961">
                  <c:v>4805</c:v>
                </c:pt>
                <c:pt idx="962">
                  <c:v>4810</c:v>
                </c:pt>
                <c:pt idx="963">
                  <c:v>4815</c:v>
                </c:pt>
                <c:pt idx="964">
                  <c:v>4820</c:v>
                </c:pt>
                <c:pt idx="965">
                  <c:v>4825</c:v>
                </c:pt>
                <c:pt idx="966">
                  <c:v>4830</c:v>
                </c:pt>
                <c:pt idx="967">
                  <c:v>4835</c:v>
                </c:pt>
                <c:pt idx="968">
                  <c:v>4840</c:v>
                </c:pt>
                <c:pt idx="969">
                  <c:v>4845</c:v>
                </c:pt>
                <c:pt idx="970">
                  <c:v>4850</c:v>
                </c:pt>
                <c:pt idx="971">
                  <c:v>4855</c:v>
                </c:pt>
                <c:pt idx="972">
                  <c:v>4860</c:v>
                </c:pt>
                <c:pt idx="973">
                  <c:v>4865</c:v>
                </c:pt>
                <c:pt idx="974">
                  <c:v>4870</c:v>
                </c:pt>
                <c:pt idx="975">
                  <c:v>4875</c:v>
                </c:pt>
                <c:pt idx="976">
                  <c:v>4880</c:v>
                </c:pt>
                <c:pt idx="977">
                  <c:v>4885</c:v>
                </c:pt>
                <c:pt idx="978">
                  <c:v>4890</c:v>
                </c:pt>
                <c:pt idx="979">
                  <c:v>4895</c:v>
                </c:pt>
                <c:pt idx="980">
                  <c:v>4900</c:v>
                </c:pt>
                <c:pt idx="981">
                  <c:v>4905</c:v>
                </c:pt>
                <c:pt idx="982">
                  <c:v>4910</c:v>
                </c:pt>
                <c:pt idx="983">
                  <c:v>4915</c:v>
                </c:pt>
                <c:pt idx="984">
                  <c:v>4920</c:v>
                </c:pt>
                <c:pt idx="985">
                  <c:v>4925</c:v>
                </c:pt>
                <c:pt idx="986">
                  <c:v>4930</c:v>
                </c:pt>
                <c:pt idx="987">
                  <c:v>4935</c:v>
                </c:pt>
                <c:pt idx="988">
                  <c:v>4940</c:v>
                </c:pt>
                <c:pt idx="989">
                  <c:v>4945</c:v>
                </c:pt>
                <c:pt idx="990">
                  <c:v>4950</c:v>
                </c:pt>
                <c:pt idx="991">
                  <c:v>4955</c:v>
                </c:pt>
                <c:pt idx="992">
                  <c:v>4960</c:v>
                </c:pt>
                <c:pt idx="993">
                  <c:v>4965</c:v>
                </c:pt>
                <c:pt idx="994">
                  <c:v>4970</c:v>
                </c:pt>
                <c:pt idx="995">
                  <c:v>4975</c:v>
                </c:pt>
                <c:pt idx="996">
                  <c:v>4980</c:v>
                </c:pt>
                <c:pt idx="997">
                  <c:v>4985</c:v>
                </c:pt>
                <c:pt idx="998">
                  <c:v>4990</c:v>
                </c:pt>
                <c:pt idx="999">
                  <c:v>4995</c:v>
                </c:pt>
                <c:pt idx="1000">
                  <c:v>5000</c:v>
                </c:pt>
                <c:pt idx="1001">
                  <c:v>5005</c:v>
                </c:pt>
                <c:pt idx="1002">
                  <c:v>5010</c:v>
                </c:pt>
                <c:pt idx="1003">
                  <c:v>5015</c:v>
                </c:pt>
                <c:pt idx="1004">
                  <c:v>5020</c:v>
                </c:pt>
                <c:pt idx="1005">
                  <c:v>5025</c:v>
                </c:pt>
                <c:pt idx="1006">
                  <c:v>5030</c:v>
                </c:pt>
                <c:pt idx="1007">
                  <c:v>5035</c:v>
                </c:pt>
                <c:pt idx="1008">
                  <c:v>5040</c:v>
                </c:pt>
                <c:pt idx="1009">
                  <c:v>5045</c:v>
                </c:pt>
                <c:pt idx="1010">
                  <c:v>5050</c:v>
                </c:pt>
                <c:pt idx="1011">
                  <c:v>5055</c:v>
                </c:pt>
                <c:pt idx="1012">
                  <c:v>5060</c:v>
                </c:pt>
                <c:pt idx="1013">
                  <c:v>5065</c:v>
                </c:pt>
                <c:pt idx="1014">
                  <c:v>5070</c:v>
                </c:pt>
                <c:pt idx="1015">
                  <c:v>5075</c:v>
                </c:pt>
                <c:pt idx="1016">
                  <c:v>5080</c:v>
                </c:pt>
                <c:pt idx="1017">
                  <c:v>5085</c:v>
                </c:pt>
                <c:pt idx="1018">
                  <c:v>5090</c:v>
                </c:pt>
                <c:pt idx="1019">
                  <c:v>5095</c:v>
                </c:pt>
                <c:pt idx="1020">
                  <c:v>5100</c:v>
                </c:pt>
                <c:pt idx="1021">
                  <c:v>5105</c:v>
                </c:pt>
                <c:pt idx="1022">
                  <c:v>5110</c:v>
                </c:pt>
                <c:pt idx="1023">
                  <c:v>5115</c:v>
                </c:pt>
                <c:pt idx="1024">
                  <c:v>5120</c:v>
                </c:pt>
                <c:pt idx="1025">
                  <c:v>5125</c:v>
                </c:pt>
                <c:pt idx="1026">
                  <c:v>5130</c:v>
                </c:pt>
                <c:pt idx="1027">
                  <c:v>5135</c:v>
                </c:pt>
                <c:pt idx="1028">
                  <c:v>5140</c:v>
                </c:pt>
                <c:pt idx="1029">
                  <c:v>5145</c:v>
                </c:pt>
                <c:pt idx="1030">
                  <c:v>5150</c:v>
                </c:pt>
                <c:pt idx="1031">
                  <c:v>5155</c:v>
                </c:pt>
                <c:pt idx="1032">
                  <c:v>5160</c:v>
                </c:pt>
                <c:pt idx="1033">
                  <c:v>5165</c:v>
                </c:pt>
                <c:pt idx="1034">
                  <c:v>5170</c:v>
                </c:pt>
                <c:pt idx="1035">
                  <c:v>5175</c:v>
                </c:pt>
                <c:pt idx="1036">
                  <c:v>5180</c:v>
                </c:pt>
                <c:pt idx="1037">
                  <c:v>5185</c:v>
                </c:pt>
                <c:pt idx="1038">
                  <c:v>5190</c:v>
                </c:pt>
                <c:pt idx="1039">
                  <c:v>5195</c:v>
                </c:pt>
                <c:pt idx="1040">
                  <c:v>5200</c:v>
                </c:pt>
                <c:pt idx="1041">
                  <c:v>5205</c:v>
                </c:pt>
                <c:pt idx="1042">
                  <c:v>5210</c:v>
                </c:pt>
                <c:pt idx="1043">
                  <c:v>5215</c:v>
                </c:pt>
                <c:pt idx="1044">
                  <c:v>5220</c:v>
                </c:pt>
                <c:pt idx="1045">
                  <c:v>5225</c:v>
                </c:pt>
                <c:pt idx="1046">
                  <c:v>5230</c:v>
                </c:pt>
                <c:pt idx="1047">
                  <c:v>5235</c:v>
                </c:pt>
                <c:pt idx="1048">
                  <c:v>5240</c:v>
                </c:pt>
                <c:pt idx="1049">
                  <c:v>5245</c:v>
                </c:pt>
                <c:pt idx="1050">
                  <c:v>5250</c:v>
                </c:pt>
                <c:pt idx="1051">
                  <c:v>5255</c:v>
                </c:pt>
                <c:pt idx="1052">
                  <c:v>5260</c:v>
                </c:pt>
                <c:pt idx="1053">
                  <c:v>5265</c:v>
                </c:pt>
                <c:pt idx="1054">
                  <c:v>5270</c:v>
                </c:pt>
                <c:pt idx="1055">
                  <c:v>5275</c:v>
                </c:pt>
                <c:pt idx="1056">
                  <c:v>5280</c:v>
                </c:pt>
                <c:pt idx="1057">
                  <c:v>5285</c:v>
                </c:pt>
                <c:pt idx="1058">
                  <c:v>5290</c:v>
                </c:pt>
                <c:pt idx="1059">
                  <c:v>5295</c:v>
                </c:pt>
                <c:pt idx="1060">
                  <c:v>5300</c:v>
                </c:pt>
                <c:pt idx="1061">
                  <c:v>5305</c:v>
                </c:pt>
                <c:pt idx="1062">
                  <c:v>5310</c:v>
                </c:pt>
                <c:pt idx="1063">
                  <c:v>5315</c:v>
                </c:pt>
                <c:pt idx="1064">
                  <c:v>5320</c:v>
                </c:pt>
                <c:pt idx="1065">
                  <c:v>5325</c:v>
                </c:pt>
                <c:pt idx="1066">
                  <c:v>5330</c:v>
                </c:pt>
                <c:pt idx="1067">
                  <c:v>5335</c:v>
                </c:pt>
                <c:pt idx="1068">
                  <c:v>5340</c:v>
                </c:pt>
                <c:pt idx="1069">
                  <c:v>5345</c:v>
                </c:pt>
                <c:pt idx="1070">
                  <c:v>5350</c:v>
                </c:pt>
                <c:pt idx="1071">
                  <c:v>5355</c:v>
                </c:pt>
                <c:pt idx="1072">
                  <c:v>5360</c:v>
                </c:pt>
                <c:pt idx="1073">
                  <c:v>5365</c:v>
                </c:pt>
                <c:pt idx="1074">
                  <c:v>5370</c:v>
                </c:pt>
                <c:pt idx="1075">
                  <c:v>5375</c:v>
                </c:pt>
                <c:pt idx="1076">
                  <c:v>5380</c:v>
                </c:pt>
                <c:pt idx="1077">
                  <c:v>5385</c:v>
                </c:pt>
                <c:pt idx="1078">
                  <c:v>5390</c:v>
                </c:pt>
                <c:pt idx="1079">
                  <c:v>5395</c:v>
                </c:pt>
                <c:pt idx="1080">
                  <c:v>5400</c:v>
                </c:pt>
                <c:pt idx="1081">
                  <c:v>5405</c:v>
                </c:pt>
                <c:pt idx="1082">
                  <c:v>5410</c:v>
                </c:pt>
                <c:pt idx="1083">
                  <c:v>5415</c:v>
                </c:pt>
                <c:pt idx="1084">
                  <c:v>5420</c:v>
                </c:pt>
                <c:pt idx="1085">
                  <c:v>5425</c:v>
                </c:pt>
                <c:pt idx="1086">
                  <c:v>5430</c:v>
                </c:pt>
                <c:pt idx="1087">
                  <c:v>5435</c:v>
                </c:pt>
                <c:pt idx="1088">
                  <c:v>5440</c:v>
                </c:pt>
                <c:pt idx="1089">
                  <c:v>5445</c:v>
                </c:pt>
                <c:pt idx="1090">
                  <c:v>5450</c:v>
                </c:pt>
                <c:pt idx="1091">
                  <c:v>5455</c:v>
                </c:pt>
                <c:pt idx="1092">
                  <c:v>5460</c:v>
                </c:pt>
                <c:pt idx="1093">
                  <c:v>5465</c:v>
                </c:pt>
                <c:pt idx="1094">
                  <c:v>5470</c:v>
                </c:pt>
                <c:pt idx="1095">
                  <c:v>5475</c:v>
                </c:pt>
                <c:pt idx="1096">
                  <c:v>5480</c:v>
                </c:pt>
                <c:pt idx="1097">
                  <c:v>5485</c:v>
                </c:pt>
                <c:pt idx="1098">
                  <c:v>5490</c:v>
                </c:pt>
                <c:pt idx="1099">
                  <c:v>5495</c:v>
                </c:pt>
                <c:pt idx="1100">
                  <c:v>5500</c:v>
                </c:pt>
                <c:pt idx="1101">
                  <c:v>5505</c:v>
                </c:pt>
                <c:pt idx="1102">
                  <c:v>5510</c:v>
                </c:pt>
                <c:pt idx="1103">
                  <c:v>5515</c:v>
                </c:pt>
                <c:pt idx="1104">
                  <c:v>5520</c:v>
                </c:pt>
                <c:pt idx="1105">
                  <c:v>5525</c:v>
                </c:pt>
                <c:pt idx="1106">
                  <c:v>5530</c:v>
                </c:pt>
                <c:pt idx="1107">
                  <c:v>5535</c:v>
                </c:pt>
                <c:pt idx="1108">
                  <c:v>5540</c:v>
                </c:pt>
                <c:pt idx="1109">
                  <c:v>5545</c:v>
                </c:pt>
                <c:pt idx="1110">
                  <c:v>5550</c:v>
                </c:pt>
                <c:pt idx="1111">
                  <c:v>5555</c:v>
                </c:pt>
                <c:pt idx="1112">
                  <c:v>5560</c:v>
                </c:pt>
                <c:pt idx="1113">
                  <c:v>5565</c:v>
                </c:pt>
                <c:pt idx="1114">
                  <c:v>5570</c:v>
                </c:pt>
                <c:pt idx="1115">
                  <c:v>5575</c:v>
                </c:pt>
                <c:pt idx="1116">
                  <c:v>5580</c:v>
                </c:pt>
                <c:pt idx="1117">
                  <c:v>5585</c:v>
                </c:pt>
                <c:pt idx="1118">
                  <c:v>5590</c:v>
                </c:pt>
                <c:pt idx="1119">
                  <c:v>5595</c:v>
                </c:pt>
                <c:pt idx="1120">
                  <c:v>5600</c:v>
                </c:pt>
                <c:pt idx="1121">
                  <c:v>5605</c:v>
                </c:pt>
                <c:pt idx="1122">
                  <c:v>5610</c:v>
                </c:pt>
                <c:pt idx="1123">
                  <c:v>5615</c:v>
                </c:pt>
                <c:pt idx="1124">
                  <c:v>5620</c:v>
                </c:pt>
                <c:pt idx="1125">
                  <c:v>5625</c:v>
                </c:pt>
                <c:pt idx="1126">
                  <c:v>5630</c:v>
                </c:pt>
                <c:pt idx="1127">
                  <c:v>5635</c:v>
                </c:pt>
                <c:pt idx="1128">
                  <c:v>5640</c:v>
                </c:pt>
                <c:pt idx="1129">
                  <c:v>5645</c:v>
                </c:pt>
                <c:pt idx="1130">
                  <c:v>5650</c:v>
                </c:pt>
                <c:pt idx="1131">
                  <c:v>5655</c:v>
                </c:pt>
                <c:pt idx="1132">
                  <c:v>5660</c:v>
                </c:pt>
                <c:pt idx="1133">
                  <c:v>5665</c:v>
                </c:pt>
                <c:pt idx="1134">
                  <c:v>5670</c:v>
                </c:pt>
                <c:pt idx="1135">
                  <c:v>5675</c:v>
                </c:pt>
                <c:pt idx="1136">
                  <c:v>5680</c:v>
                </c:pt>
                <c:pt idx="1137">
                  <c:v>5685</c:v>
                </c:pt>
                <c:pt idx="1138">
                  <c:v>5690</c:v>
                </c:pt>
                <c:pt idx="1139">
                  <c:v>5695</c:v>
                </c:pt>
                <c:pt idx="1140">
                  <c:v>5700</c:v>
                </c:pt>
                <c:pt idx="1141">
                  <c:v>5705</c:v>
                </c:pt>
                <c:pt idx="1142">
                  <c:v>5710</c:v>
                </c:pt>
                <c:pt idx="1143">
                  <c:v>5715</c:v>
                </c:pt>
                <c:pt idx="1144">
                  <c:v>5720</c:v>
                </c:pt>
                <c:pt idx="1145">
                  <c:v>5725</c:v>
                </c:pt>
                <c:pt idx="1146">
                  <c:v>5730</c:v>
                </c:pt>
                <c:pt idx="1147">
                  <c:v>5735</c:v>
                </c:pt>
                <c:pt idx="1148">
                  <c:v>5740</c:v>
                </c:pt>
                <c:pt idx="1149">
                  <c:v>5745</c:v>
                </c:pt>
                <c:pt idx="1150">
                  <c:v>5750</c:v>
                </c:pt>
                <c:pt idx="1151">
                  <c:v>5755</c:v>
                </c:pt>
                <c:pt idx="1152">
                  <c:v>5760</c:v>
                </c:pt>
                <c:pt idx="1153">
                  <c:v>5765</c:v>
                </c:pt>
                <c:pt idx="1154">
                  <c:v>5770</c:v>
                </c:pt>
                <c:pt idx="1155">
                  <c:v>5775</c:v>
                </c:pt>
                <c:pt idx="1156">
                  <c:v>5780</c:v>
                </c:pt>
                <c:pt idx="1157">
                  <c:v>5785</c:v>
                </c:pt>
                <c:pt idx="1158">
                  <c:v>5790</c:v>
                </c:pt>
                <c:pt idx="1159">
                  <c:v>5795</c:v>
                </c:pt>
                <c:pt idx="1160">
                  <c:v>5800</c:v>
                </c:pt>
                <c:pt idx="1161">
                  <c:v>5805</c:v>
                </c:pt>
                <c:pt idx="1162">
                  <c:v>5810</c:v>
                </c:pt>
                <c:pt idx="1163">
                  <c:v>5815</c:v>
                </c:pt>
                <c:pt idx="1164">
                  <c:v>5820</c:v>
                </c:pt>
                <c:pt idx="1165">
                  <c:v>5825</c:v>
                </c:pt>
                <c:pt idx="1166">
                  <c:v>5830</c:v>
                </c:pt>
                <c:pt idx="1167">
                  <c:v>5835</c:v>
                </c:pt>
                <c:pt idx="1168">
                  <c:v>5840</c:v>
                </c:pt>
                <c:pt idx="1169">
                  <c:v>5845</c:v>
                </c:pt>
                <c:pt idx="1170">
                  <c:v>5850</c:v>
                </c:pt>
                <c:pt idx="1171">
                  <c:v>5855</c:v>
                </c:pt>
                <c:pt idx="1172">
                  <c:v>5860</c:v>
                </c:pt>
                <c:pt idx="1173">
                  <c:v>5865</c:v>
                </c:pt>
                <c:pt idx="1174">
                  <c:v>5870</c:v>
                </c:pt>
                <c:pt idx="1175">
                  <c:v>5875</c:v>
                </c:pt>
                <c:pt idx="1176">
                  <c:v>5880</c:v>
                </c:pt>
                <c:pt idx="1177">
                  <c:v>5885</c:v>
                </c:pt>
                <c:pt idx="1178">
                  <c:v>5890</c:v>
                </c:pt>
                <c:pt idx="1179">
                  <c:v>5895</c:v>
                </c:pt>
                <c:pt idx="1180">
                  <c:v>5900</c:v>
                </c:pt>
                <c:pt idx="1181">
                  <c:v>5905</c:v>
                </c:pt>
                <c:pt idx="1182">
                  <c:v>5910</c:v>
                </c:pt>
                <c:pt idx="1183">
                  <c:v>5915</c:v>
                </c:pt>
                <c:pt idx="1184">
                  <c:v>5920</c:v>
                </c:pt>
                <c:pt idx="1185">
                  <c:v>5925</c:v>
                </c:pt>
                <c:pt idx="1186">
                  <c:v>5930</c:v>
                </c:pt>
                <c:pt idx="1187">
                  <c:v>5935</c:v>
                </c:pt>
                <c:pt idx="1188">
                  <c:v>5940</c:v>
                </c:pt>
                <c:pt idx="1189">
                  <c:v>5945</c:v>
                </c:pt>
                <c:pt idx="1190">
                  <c:v>5950</c:v>
                </c:pt>
                <c:pt idx="1191">
                  <c:v>5955</c:v>
                </c:pt>
                <c:pt idx="1192">
                  <c:v>5960</c:v>
                </c:pt>
                <c:pt idx="1193">
                  <c:v>5965</c:v>
                </c:pt>
                <c:pt idx="1194">
                  <c:v>5970</c:v>
                </c:pt>
                <c:pt idx="1195">
                  <c:v>5975</c:v>
                </c:pt>
                <c:pt idx="1196">
                  <c:v>5980</c:v>
                </c:pt>
                <c:pt idx="1197">
                  <c:v>5985</c:v>
                </c:pt>
                <c:pt idx="1198">
                  <c:v>5990</c:v>
                </c:pt>
                <c:pt idx="1199">
                  <c:v>5995</c:v>
                </c:pt>
                <c:pt idx="1200">
                  <c:v>6000</c:v>
                </c:pt>
                <c:pt idx="1201">
                  <c:v>6005</c:v>
                </c:pt>
                <c:pt idx="1202">
                  <c:v>6010</c:v>
                </c:pt>
                <c:pt idx="1203">
                  <c:v>6015</c:v>
                </c:pt>
                <c:pt idx="1204">
                  <c:v>6020</c:v>
                </c:pt>
                <c:pt idx="1205">
                  <c:v>6025</c:v>
                </c:pt>
                <c:pt idx="1206">
                  <c:v>6030</c:v>
                </c:pt>
                <c:pt idx="1207">
                  <c:v>6035</c:v>
                </c:pt>
                <c:pt idx="1208">
                  <c:v>6040</c:v>
                </c:pt>
                <c:pt idx="1209">
                  <c:v>6045</c:v>
                </c:pt>
                <c:pt idx="1210">
                  <c:v>6050</c:v>
                </c:pt>
                <c:pt idx="1211">
                  <c:v>6055</c:v>
                </c:pt>
                <c:pt idx="1212">
                  <c:v>6060</c:v>
                </c:pt>
                <c:pt idx="1213">
                  <c:v>6065</c:v>
                </c:pt>
                <c:pt idx="1214">
                  <c:v>6070</c:v>
                </c:pt>
                <c:pt idx="1215">
                  <c:v>6075</c:v>
                </c:pt>
                <c:pt idx="1216">
                  <c:v>6080</c:v>
                </c:pt>
                <c:pt idx="1217">
                  <c:v>6085</c:v>
                </c:pt>
                <c:pt idx="1218">
                  <c:v>6090</c:v>
                </c:pt>
                <c:pt idx="1219">
                  <c:v>6095</c:v>
                </c:pt>
                <c:pt idx="1220">
                  <c:v>6100</c:v>
                </c:pt>
                <c:pt idx="1221">
                  <c:v>6105</c:v>
                </c:pt>
                <c:pt idx="1222">
                  <c:v>6110</c:v>
                </c:pt>
                <c:pt idx="1223">
                  <c:v>6115</c:v>
                </c:pt>
                <c:pt idx="1224">
                  <c:v>6120</c:v>
                </c:pt>
                <c:pt idx="1225">
                  <c:v>6125</c:v>
                </c:pt>
                <c:pt idx="1226">
                  <c:v>6130</c:v>
                </c:pt>
                <c:pt idx="1227">
                  <c:v>6135</c:v>
                </c:pt>
                <c:pt idx="1228">
                  <c:v>6140</c:v>
                </c:pt>
                <c:pt idx="1229">
                  <c:v>6145</c:v>
                </c:pt>
                <c:pt idx="1230">
                  <c:v>6150</c:v>
                </c:pt>
                <c:pt idx="1231">
                  <c:v>6155</c:v>
                </c:pt>
                <c:pt idx="1232">
                  <c:v>6160</c:v>
                </c:pt>
                <c:pt idx="1233">
                  <c:v>6165</c:v>
                </c:pt>
                <c:pt idx="1234">
                  <c:v>6170</c:v>
                </c:pt>
                <c:pt idx="1235">
                  <c:v>6175</c:v>
                </c:pt>
                <c:pt idx="1236">
                  <c:v>6180</c:v>
                </c:pt>
                <c:pt idx="1237">
                  <c:v>6185</c:v>
                </c:pt>
                <c:pt idx="1238">
                  <c:v>6190</c:v>
                </c:pt>
                <c:pt idx="1239">
                  <c:v>6195</c:v>
                </c:pt>
                <c:pt idx="1240">
                  <c:v>6200</c:v>
                </c:pt>
                <c:pt idx="1241">
                  <c:v>6205</c:v>
                </c:pt>
                <c:pt idx="1242">
                  <c:v>6210</c:v>
                </c:pt>
                <c:pt idx="1243">
                  <c:v>6215</c:v>
                </c:pt>
                <c:pt idx="1244">
                  <c:v>6220</c:v>
                </c:pt>
                <c:pt idx="1245">
                  <c:v>6225</c:v>
                </c:pt>
                <c:pt idx="1246">
                  <c:v>6230</c:v>
                </c:pt>
                <c:pt idx="1247">
                  <c:v>6235</c:v>
                </c:pt>
                <c:pt idx="1248">
                  <c:v>6240</c:v>
                </c:pt>
                <c:pt idx="1249">
                  <c:v>6245</c:v>
                </c:pt>
                <c:pt idx="1250">
                  <c:v>6250</c:v>
                </c:pt>
                <c:pt idx="1251">
                  <c:v>6255</c:v>
                </c:pt>
                <c:pt idx="1252">
                  <c:v>6260</c:v>
                </c:pt>
                <c:pt idx="1253">
                  <c:v>6265</c:v>
                </c:pt>
                <c:pt idx="1254">
                  <c:v>6270</c:v>
                </c:pt>
                <c:pt idx="1255">
                  <c:v>6275</c:v>
                </c:pt>
                <c:pt idx="1256">
                  <c:v>6280</c:v>
                </c:pt>
                <c:pt idx="1257">
                  <c:v>6285</c:v>
                </c:pt>
                <c:pt idx="1258">
                  <c:v>6290</c:v>
                </c:pt>
                <c:pt idx="1259">
                  <c:v>6295</c:v>
                </c:pt>
                <c:pt idx="1260">
                  <c:v>6300</c:v>
                </c:pt>
                <c:pt idx="1261">
                  <c:v>6305</c:v>
                </c:pt>
                <c:pt idx="1262">
                  <c:v>6310</c:v>
                </c:pt>
                <c:pt idx="1263">
                  <c:v>6315</c:v>
                </c:pt>
                <c:pt idx="1264">
                  <c:v>6320</c:v>
                </c:pt>
                <c:pt idx="1265">
                  <c:v>6325</c:v>
                </c:pt>
                <c:pt idx="1266">
                  <c:v>6330</c:v>
                </c:pt>
                <c:pt idx="1267">
                  <c:v>6335</c:v>
                </c:pt>
                <c:pt idx="1268">
                  <c:v>6340</c:v>
                </c:pt>
                <c:pt idx="1269">
                  <c:v>6345</c:v>
                </c:pt>
                <c:pt idx="1270">
                  <c:v>6350</c:v>
                </c:pt>
                <c:pt idx="1271">
                  <c:v>6355</c:v>
                </c:pt>
                <c:pt idx="1272">
                  <c:v>6360</c:v>
                </c:pt>
                <c:pt idx="1273">
                  <c:v>6365</c:v>
                </c:pt>
                <c:pt idx="1274">
                  <c:v>6370</c:v>
                </c:pt>
                <c:pt idx="1275">
                  <c:v>6375</c:v>
                </c:pt>
                <c:pt idx="1276">
                  <c:v>6380</c:v>
                </c:pt>
                <c:pt idx="1277">
                  <c:v>6385</c:v>
                </c:pt>
                <c:pt idx="1278">
                  <c:v>6390</c:v>
                </c:pt>
                <c:pt idx="1279">
                  <c:v>6395</c:v>
                </c:pt>
                <c:pt idx="1280">
                  <c:v>6400</c:v>
                </c:pt>
                <c:pt idx="1281">
                  <c:v>6405</c:v>
                </c:pt>
                <c:pt idx="1282">
                  <c:v>6410</c:v>
                </c:pt>
                <c:pt idx="1283">
                  <c:v>6415</c:v>
                </c:pt>
                <c:pt idx="1284">
                  <c:v>6420</c:v>
                </c:pt>
                <c:pt idx="1285">
                  <c:v>6425</c:v>
                </c:pt>
                <c:pt idx="1286">
                  <c:v>6430</c:v>
                </c:pt>
                <c:pt idx="1287">
                  <c:v>6435</c:v>
                </c:pt>
                <c:pt idx="1288">
                  <c:v>6440</c:v>
                </c:pt>
                <c:pt idx="1289">
                  <c:v>6445</c:v>
                </c:pt>
                <c:pt idx="1290">
                  <c:v>6450</c:v>
                </c:pt>
                <c:pt idx="1291">
                  <c:v>6455</c:v>
                </c:pt>
                <c:pt idx="1292">
                  <c:v>6460</c:v>
                </c:pt>
                <c:pt idx="1293">
                  <c:v>6465</c:v>
                </c:pt>
                <c:pt idx="1294">
                  <c:v>6470</c:v>
                </c:pt>
                <c:pt idx="1295">
                  <c:v>6475</c:v>
                </c:pt>
                <c:pt idx="1296">
                  <c:v>6480</c:v>
                </c:pt>
                <c:pt idx="1297">
                  <c:v>6485</c:v>
                </c:pt>
                <c:pt idx="1298">
                  <c:v>6490</c:v>
                </c:pt>
                <c:pt idx="1299">
                  <c:v>6495</c:v>
                </c:pt>
                <c:pt idx="1300">
                  <c:v>6500</c:v>
                </c:pt>
                <c:pt idx="1301">
                  <c:v>6505</c:v>
                </c:pt>
                <c:pt idx="1302">
                  <c:v>6510</c:v>
                </c:pt>
                <c:pt idx="1303">
                  <c:v>6515</c:v>
                </c:pt>
                <c:pt idx="1304">
                  <c:v>6520</c:v>
                </c:pt>
                <c:pt idx="1305">
                  <c:v>6525</c:v>
                </c:pt>
                <c:pt idx="1306">
                  <c:v>6530</c:v>
                </c:pt>
                <c:pt idx="1307">
                  <c:v>6535</c:v>
                </c:pt>
                <c:pt idx="1308">
                  <c:v>6540</c:v>
                </c:pt>
                <c:pt idx="1309">
                  <c:v>6545</c:v>
                </c:pt>
                <c:pt idx="1310">
                  <c:v>6550</c:v>
                </c:pt>
                <c:pt idx="1311">
                  <c:v>6555</c:v>
                </c:pt>
                <c:pt idx="1312">
                  <c:v>6560</c:v>
                </c:pt>
                <c:pt idx="1313">
                  <c:v>6565</c:v>
                </c:pt>
                <c:pt idx="1314">
                  <c:v>6570</c:v>
                </c:pt>
                <c:pt idx="1315">
                  <c:v>6575</c:v>
                </c:pt>
                <c:pt idx="1316">
                  <c:v>6580</c:v>
                </c:pt>
                <c:pt idx="1317">
                  <c:v>6585</c:v>
                </c:pt>
                <c:pt idx="1318">
                  <c:v>6590</c:v>
                </c:pt>
                <c:pt idx="1319">
                  <c:v>6595</c:v>
                </c:pt>
                <c:pt idx="1320">
                  <c:v>6600</c:v>
                </c:pt>
                <c:pt idx="1321">
                  <c:v>6605</c:v>
                </c:pt>
                <c:pt idx="1322">
                  <c:v>6610</c:v>
                </c:pt>
                <c:pt idx="1323">
                  <c:v>6615</c:v>
                </c:pt>
                <c:pt idx="1324">
                  <c:v>6620</c:v>
                </c:pt>
                <c:pt idx="1325">
                  <c:v>6625</c:v>
                </c:pt>
                <c:pt idx="1326">
                  <c:v>6630</c:v>
                </c:pt>
                <c:pt idx="1327">
                  <c:v>6635</c:v>
                </c:pt>
                <c:pt idx="1328">
                  <c:v>6640</c:v>
                </c:pt>
                <c:pt idx="1329">
                  <c:v>6645</c:v>
                </c:pt>
                <c:pt idx="1330">
                  <c:v>6650</c:v>
                </c:pt>
                <c:pt idx="1331">
                  <c:v>6655</c:v>
                </c:pt>
                <c:pt idx="1332">
                  <c:v>6660</c:v>
                </c:pt>
                <c:pt idx="1333">
                  <c:v>6665</c:v>
                </c:pt>
                <c:pt idx="1334">
                  <c:v>6670</c:v>
                </c:pt>
                <c:pt idx="1335">
                  <c:v>6675</c:v>
                </c:pt>
                <c:pt idx="1336">
                  <c:v>6680</c:v>
                </c:pt>
                <c:pt idx="1337">
                  <c:v>6685</c:v>
                </c:pt>
                <c:pt idx="1338">
                  <c:v>6690</c:v>
                </c:pt>
                <c:pt idx="1339">
                  <c:v>6695</c:v>
                </c:pt>
                <c:pt idx="1340">
                  <c:v>6700</c:v>
                </c:pt>
                <c:pt idx="1341">
                  <c:v>6705</c:v>
                </c:pt>
                <c:pt idx="1342">
                  <c:v>6710</c:v>
                </c:pt>
                <c:pt idx="1343">
                  <c:v>6715</c:v>
                </c:pt>
                <c:pt idx="1344">
                  <c:v>6720</c:v>
                </c:pt>
                <c:pt idx="1345">
                  <c:v>6725</c:v>
                </c:pt>
                <c:pt idx="1346">
                  <c:v>6730</c:v>
                </c:pt>
                <c:pt idx="1347">
                  <c:v>6735</c:v>
                </c:pt>
                <c:pt idx="1348">
                  <c:v>6740</c:v>
                </c:pt>
                <c:pt idx="1349">
                  <c:v>6745</c:v>
                </c:pt>
                <c:pt idx="1350">
                  <c:v>6750</c:v>
                </c:pt>
                <c:pt idx="1351">
                  <c:v>6755</c:v>
                </c:pt>
                <c:pt idx="1352">
                  <c:v>6760</c:v>
                </c:pt>
                <c:pt idx="1353">
                  <c:v>6765</c:v>
                </c:pt>
                <c:pt idx="1354">
                  <c:v>6770</c:v>
                </c:pt>
                <c:pt idx="1355">
                  <c:v>6775</c:v>
                </c:pt>
                <c:pt idx="1356">
                  <c:v>6780</c:v>
                </c:pt>
                <c:pt idx="1357">
                  <c:v>6785</c:v>
                </c:pt>
                <c:pt idx="1358">
                  <c:v>6790</c:v>
                </c:pt>
                <c:pt idx="1359">
                  <c:v>6795</c:v>
                </c:pt>
                <c:pt idx="1360">
                  <c:v>6800</c:v>
                </c:pt>
                <c:pt idx="1361">
                  <c:v>6805</c:v>
                </c:pt>
                <c:pt idx="1362">
                  <c:v>6810</c:v>
                </c:pt>
                <c:pt idx="1363">
                  <c:v>6815</c:v>
                </c:pt>
                <c:pt idx="1364">
                  <c:v>6820</c:v>
                </c:pt>
                <c:pt idx="1365">
                  <c:v>6825</c:v>
                </c:pt>
                <c:pt idx="1366">
                  <c:v>6830</c:v>
                </c:pt>
                <c:pt idx="1367">
                  <c:v>6835</c:v>
                </c:pt>
                <c:pt idx="1368">
                  <c:v>6840</c:v>
                </c:pt>
                <c:pt idx="1369">
                  <c:v>6845</c:v>
                </c:pt>
                <c:pt idx="1370">
                  <c:v>6850</c:v>
                </c:pt>
                <c:pt idx="1371">
                  <c:v>6855</c:v>
                </c:pt>
                <c:pt idx="1372">
                  <c:v>6860</c:v>
                </c:pt>
                <c:pt idx="1373">
                  <c:v>6865</c:v>
                </c:pt>
                <c:pt idx="1374">
                  <c:v>6870</c:v>
                </c:pt>
                <c:pt idx="1375">
                  <c:v>6875</c:v>
                </c:pt>
                <c:pt idx="1376">
                  <c:v>6880</c:v>
                </c:pt>
                <c:pt idx="1377">
                  <c:v>6885</c:v>
                </c:pt>
                <c:pt idx="1378">
                  <c:v>6890</c:v>
                </c:pt>
                <c:pt idx="1379">
                  <c:v>6895</c:v>
                </c:pt>
                <c:pt idx="1380">
                  <c:v>6900</c:v>
                </c:pt>
                <c:pt idx="1381">
                  <c:v>6905</c:v>
                </c:pt>
                <c:pt idx="1382">
                  <c:v>6910</c:v>
                </c:pt>
                <c:pt idx="1383">
                  <c:v>6915</c:v>
                </c:pt>
                <c:pt idx="1384">
                  <c:v>6920</c:v>
                </c:pt>
                <c:pt idx="1385">
                  <c:v>6925</c:v>
                </c:pt>
                <c:pt idx="1386">
                  <c:v>6930</c:v>
                </c:pt>
                <c:pt idx="1387">
                  <c:v>6935</c:v>
                </c:pt>
                <c:pt idx="1388">
                  <c:v>6940</c:v>
                </c:pt>
                <c:pt idx="1389">
                  <c:v>6945</c:v>
                </c:pt>
                <c:pt idx="1390">
                  <c:v>6950</c:v>
                </c:pt>
                <c:pt idx="1391">
                  <c:v>6955</c:v>
                </c:pt>
                <c:pt idx="1392">
                  <c:v>6960</c:v>
                </c:pt>
                <c:pt idx="1393">
                  <c:v>6965</c:v>
                </c:pt>
                <c:pt idx="1394">
                  <c:v>6970</c:v>
                </c:pt>
                <c:pt idx="1395">
                  <c:v>6975</c:v>
                </c:pt>
                <c:pt idx="1396">
                  <c:v>6980</c:v>
                </c:pt>
                <c:pt idx="1397">
                  <c:v>6985</c:v>
                </c:pt>
                <c:pt idx="1398">
                  <c:v>6990</c:v>
                </c:pt>
                <c:pt idx="1399">
                  <c:v>6995</c:v>
                </c:pt>
                <c:pt idx="1400">
                  <c:v>7000</c:v>
                </c:pt>
                <c:pt idx="1401">
                  <c:v>7005</c:v>
                </c:pt>
                <c:pt idx="1402">
                  <c:v>7010</c:v>
                </c:pt>
                <c:pt idx="1403">
                  <c:v>7015</c:v>
                </c:pt>
                <c:pt idx="1404">
                  <c:v>7020</c:v>
                </c:pt>
                <c:pt idx="1405">
                  <c:v>7025</c:v>
                </c:pt>
                <c:pt idx="1406">
                  <c:v>7030</c:v>
                </c:pt>
                <c:pt idx="1407">
                  <c:v>7035</c:v>
                </c:pt>
                <c:pt idx="1408">
                  <c:v>7040</c:v>
                </c:pt>
                <c:pt idx="1409">
                  <c:v>7045</c:v>
                </c:pt>
                <c:pt idx="1410">
                  <c:v>7050</c:v>
                </c:pt>
                <c:pt idx="1411">
                  <c:v>7055</c:v>
                </c:pt>
                <c:pt idx="1412">
                  <c:v>7060</c:v>
                </c:pt>
                <c:pt idx="1413">
                  <c:v>7065</c:v>
                </c:pt>
                <c:pt idx="1414">
                  <c:v>7070</c:v>
                </c:pt>
                <c:pt idx="1415">
                  <c:v>7075</c:v>
                </c:pt>
                <c:pt idx="1416">
                  <c:v>7080</c:v>
                </c:pt>
                <c:pt idx="1417">
                  <c:v>7085</c:v>
                </c:pt>
                <c:pt idx="1418">
                  <c:v>7090</c:v>
                </c:pt>
                <c:pt idx="1419">
                  <c:v>7095</c:v>
                </c:pt>
                <c:pt idx="1420">
                  <c:v>7100</c:v>
                </c:pt>
                <c:pt idx="1421">
                  <c:v>7105</c:v>
                </c:pt>
                <c:pt idx="1422">
                  <c:v>7110</c:v>
                </c:pt>
                <c:pt idx="1423">
                  <c:v>7115</c:v>
                </c:pt>
                <c:pt idx="1424">
                  <c:v>7120</c:v>
                </c:pt>
                <c:pt idx="1425">
                  <c:v>7125</c:v>
                </c:pt>
                <c:pt idx="1426">
                  <c:v>7130</c:v>
                </c:pt>
                <c:pt idx="1427">
                  <c:v>7135</c:v>
                </c:pt>
                <c:pt idx="1428">
                  <c:v>7140</c:v>
                </c:pt>
                <c:pt idx="1429">
                  <c:v>7145</c:v>
                </c:pt>
                <c:pt idx="1430">
                  <c:v>7150</c:v>
                </c:pt>
                <c:pt idx="1431">
                  <c:v>7155</c:v>
                </c:pt>
                <c:pt idx="1432">
                  <c:v>7160</c:v>
                </c:pt>
                <c:pt idx="1433">
                  <c:v>7165</c:v>
                </c:pt>
                <c:pt idx="1434">
                  <c:v>7170</c:v>
                </c:pt>
                <c:pt idx="1435">
                  <c:v>7175</c:v>
                </c:pt>
                <c:pt idx="1436">
                  <c:v>7180</c:v>
                </c:pt>
                <c:pt idx="1437">
                  <c:v>7185</c:v>
                </c:pt>
                <c:pt idx="1438">
                  <c:v>7190</c:v>
                </c:pt>
                <c:pt idx="1439">
                  <c:v>7195</c:v>
                </c:pt>
                <c:pt idx="1440">
                  <c:v>7200</c:v>
                </c:pt>
                <c:pt idx="1441">
                  <c:v>7205</c:v>
                </c:pt>
                <c:pt idx="1442">
                  <c:v>7210</c:v>
                </c:pt>
                <c:pt idx="1443">
                  <c:v>7215</c:v>
                </c:pt>
                <c:pt idx="1444">
                  <c:v>7220</c:v>
                </c:pt>
                <c:pt idx="1445">
                  <c:v>7225</c:v>
                </c:pt>
                <c:pt idx="1446">
                  <c:v>7230</c:v>
                </c:pt>
                <c:pt idx="1447">
                  <c:v>7235</c:v>
                </c:pt>
                <c:pt idx="1448">
                  <c:v>7240</c:v>
                </c:pt>
                <c:pt idx="1449">
                  <c:v>7245</c:v>
                </c:pt>
                <c:pt idx="1450">
                  <c:v>7250</c:v>
                </c:pt>
                <c:pt idx="1451">
                  <c:v>7255</c:v>
                </c:pt>
                <c:pt idx="1452">
                  <c:v>7260</c:v>
                </c:pt>
                <c:pt idx="1453">
                  <c:v>7265</c:v>
                </c:pt>
                <c:pt idx="1454">
                  <c:v>7270</c:v>
                </c:pt>
                <c:pt idx="1455">
                  <c:v>7275</c:v>
                </c:pt>
                <c:pt idx="1456">
                  <c:v>7280</c:v>
                </c:pt>
                <c:pt idx="1457">
                  <c:v>7285</c:v>
                </c:pt>
                <c:pt idx="1458">
                  <c:v>7290</c:v>
                </c:pt>
                <c:pt idx="1459">
                  <c:v>7295</c:v>
                </c:pt>
                <c:pt idx="1460">
                  <c:v>7300</c:v>
                </c:pt>
                <c:pt idx="1461">
                  <c:v>7305</c:v>
                </c:pt>
                <c:pt idx="1462">
                  <c:v>7310</c:v>
                </c:pt>
                <c:pt idx="1463">
                  <c:v>7315</c:v>
                </c:pt>
                <c:pt idx="1464">
                  <c:v>7320</c:v>
                </c:pt>
                <c:pt idx="1465">
                  <c:v>7325</c:v>
                </c:pt>
                <c:pt idx="1466">
                  <c:v>7330</c:v>
                </c:pt>
                <c:pt idx="1467">
                  <c:v>7335</c:v>
                </c:pt>
                <c:pt idx="1468">
                  <c:v>7340</c:v>
                </c:pt>
                <c:pt idx="1469">
                  <c:v>7345</c:v>
                </c:pt>
                <c:pt idx="1470">
                  <c:v>7350</c:v>
                </c:pt>
                <c:pt idx="1471">
                  <c:v>7355</c:v>
                </c:pt>
                <c:pt idx="1472">
                  <c:v>7360</c:v>
                </c:pt>
                <c:pt idx="1473">
                  <c:v>7365</c:v>
                </c:pt>
                <c:pt idx="1474">
                  <c:v>7370</c:v>
                </c:pt>
                <c:pt idx="1475">
                  <c:v>7375</c:v>
                </c:pt>
                <c:pt idx="1476">
                  <c:v>7380</c:v>
                </c:pt>
                <c:pt idx="1477">
                  <c:v>7385</c:v>
                </c:pt>
                <c:pt idx="1478">
                  <c:v>7390</c:v>
                </c:pt>
                <c:pt idx="1479">
                  <c:v>7395</c:v>
                </c:pt>
                <c:pt idx="1480">
                  <c:v>7400</c:v>
                </c:pt>
                <c:pt idx="1481">
                  <c:v>7405</c:v>
                </c:pt>
                <c:pt idx="1482">
                  <c:v>7410</c:v>
                </c:pt>
                <c:pt idx="1483">
                  <c:v>7415</c:v>
                </c:pt>
                <c:pt idx="1484">
                  <c:v>7420</c:v>
                </c:pt>
                <c:pt idx="1485">
                  <c:v>7425</c:v>
                </c:pt>
                <c:pt idx="1486">
                  <c:v>7430</c:v>
                </c:pt>
                <c:pt idx="1487">
                  <c:v>7435</c:v>
                </c:pt>
                <c:pt idx="1488">
                  <c:v>7440</c:v>
                </c:pt>
                <c:pt idx="1489">
                  <c:v>7445</c:v>
                </c:pt>
                <c:pt idx="1490">
                  <c:v>7450</c:v>
                </c:pt>
                <c:pt idx="1491">
                  <c:v>7455</c:v>
                </c:pt>
                <c:pt idx="1492">
                  <c:v>7460</c:v>
                </c:pt>
                <c:pt idx="1493">
                  <c:v>7465</c:v>
                </c:pt>
                <c:pt idx="1494">
                  <c:v>7470</c:v>
                </c:pt>
                <c:pt idx="1495">
                  <c:v>7475</c:v>
                </c:pt>
                <c:pt idx="1496">
                  <c:v>7480</c:v>
                </c:pt>
                <c:pt idx="1497">
                  <c:v>7485</c:v>
                </c:pt>
                <c:pt idx="1498">
                  <c:v>7490</c:v>
                </c:pt>
                <c:pt idx="1499">
                  <c:v>7495</c:v>
                </c:pt>
                <c:pt idx="1500">
                  <c:v>7500</c:v>
                </c:pt>
                <c:pt idx="1501">
                  <c:v>7505</c:v>
                </c:pt>
                <c:pt idx="1502">
                  <c:v>7510</c:v>
                </c:pt>
                <c:pt idx="1503">
                  <c:v>7515</c:v>
                </c:pt>
                <c:pt idx="1504">
                  <c:v>7520</c:v>
                </c:pt>
                <c:pt idx="1505">
                  <c:v>7525</c:v>
                </c:pt>
                <c:pt idx="1506">
                  <c:v>7530</c:v>
                </c:pt>
                <c:pt idx="1507">
                  <c:v>7535</c:v>
                </c:pt>
                <c:pt idx="1508">
                  <c:v>7540</c:v>
                </c:pt>
                <c:pt idx="1509">
                  <c:v>7545</c:v>
                </c:pt>
                <c:pt idx="1510">
                  <c:v>7550</c:v>
                </c:pt>
                <c:pt idx="1511">
                  <c:v>7555</c:v>
                </c:pt>
                <c:pt idx="1512">
                  <c:v>7560</c:v>
                </c:pt>
                <c:pt idx="1513">
                  <c:v>7565</c:v>
                </c:pt>
                <c:pt idx="1514">
                  <c:v>7570</c:v>
                </c:pt>
                <c:pt idx="1515">
                  <c:v>7575</c:v>
                </c:pt>
                <c:pt idx="1516">
                  <c:v>7580</c:v>
                </c:pt>
                <c:pt idx="1517">
                  <c:v>7585</c:v>
                </c:pt>
                <c:pt idx="1518">
                  <c:v>7590</c:v>
                </c:pt>
                <c:pt idx="1519">
                  <c:v>7595</c:v>
                </c:pt>
                <c:pt idx="1520">
                  <c:v>7600</c:v>
                </c:pt>
                <c:pt idx="1521">
                  <c:v>7605</c:v>
                </c:pt>
                <c:pt idx="1522">
                  <c:v>7610</c:v>
                </c:pt>
                <c:pt idx="1523">
                  <c:v>7615</c:v>
                </c:pt>
                <c:pt idx="1524">
                  <c:v>7620</c:v>
                </c:pt>
                <c:pt idx="1525">
                  <c:v>7625</c:v>
                </c:pt>
                <c:pt idx="1526">
                  <c:v>7630</c:v>
                </c:pt>
                <c:pt idx="1527">
                  <c:v>7635</c:v>
                </c:pt>
                <c:pt idx="1528">
                  <c:v>7640</c:v>
                </c:pt>
                <c:pt idx="1529">
                  <c:v>7645</c:v>
                </c:pt>
                <c:pt idx="1530">
                  <c:v>7650</c:v>
                </c:pt>
                <c:pt idx="1531">
                  <c:v>7655</c:v>
                </c:pt>
                <c:pt idx="1532">
                  <c:v>7660</c:v>
                </c:pt>
                <c:pt idx="1533">
                  <c:v>7665</c:v>
                </c:pt>
                <c:pt idx="1534">
                  <c:v>7670</c:v>
                </c:pt>
                <c:pt idx="1535">
                  <c:v>7675</c:v>
                </c:pt>
                <c:pt idx="1536">
                  <c:v>7680</c:v>
                </c:pt>
                <c:pt idx="1537">
                  <c:v>7685</c:v>
                </c:pt>
                <c:pt idx="1538">
                  <c:v>7690</c:v>
                </c:pt>
                <c:pt idx="1539">
                  <c:v>7695</c:v>
                </c:pt>
                <c:pt idx="1540">
                  <c:v>7700</c:v>
                </c:pt>
                <c:pt idx="1541">
                  <c:v>7705</c:v>
                </c:pt>
                <c:pt idx="1542">
                  <c:v>7710</c:v>
                </c:pt>
                <c:pt idx="1543">
                  <c:v>7715</c:v>
                </c:pt>
                <c:pt idx="1544">
                  <c:v>7720</c:v>
                </c:pt>
                <c:pt idx="1545">
                  <c:v>7725</c:v>
                </c:pt>
                <c:pt idx="1546">
                  <c:v>7730</c:v>
                </c:pt>
                <c:pt idx="1547">
                  <c:v>7735</c:v>
                </c:pt>
                <c:pt idx="1548">
                  <c:v>7740</c:v>
                </c:pt>
                <c:pt idx="1549">
                  <c:v>7745</c:v>
                </c:pt>
                <c:pt idx="1550">
                  <c:v>7750</c:v>
                </c:pt>
                <c:pt idx="1551">
                  <c:v>7755</c:v>
                </c:pt>
                <c:pt idx="1552">
                  <c:v>7760</c:v>
                </c:pt>
                <c:pt idx="1553">
                  <c:v>7765</c:v>
                </c:pt>
                <c:pt idx="1554">
                  <c:v>7770</c:v>
                </c:pt>
                <c:pt idx="1555">
                  <c:v>7775</c:v>
                </c:pt>
                <c:pt idx="1556">
                  <c:v>7780</c:v>
                </c:pt>
                <c:pt idx="1557">
                  <c:v>7785</c:v>
                </c:pt>
                <c:pt idx="1558">
                  <c:v>7790</c:v>
                </c:pt>
                <c:pt idx="1559">
                  <c:v>7795</c:v>
                </c:pt>
                <c:pt idx="1560">
                  <c:v>7800</c:v>
                </c:pt>
                <c:pt idx="1561">
                  <c:v>7805</c:v>
                </c:pt>
                <c:pt idx="1562">
                  <c:v>7810</c:v>
                </c:pt>
                <c:pt idx="1563">
                  <c:v>7815</c:v>
                </c:pt>
                <c:pt idx="1564">
                  <c:v>7820</c:v>
                </c:pt>
                <c:pt idx="1565">
                  <c:v>7825</c:v>
                </c:pt>
                <c:pt idx="1566">
                  <c:v>7830</c:v>
                </c:pt>
                <c:pt idx="1567">
                  <c:v>7835</c:v>
                </c:pt>
                <c:pt idx="1568">
                  <c:v>7840</c:v>
                </c:pt>
                <c:pt idx="1569">
                  <c:v>7845</c:v>
                </c:pt>
                <c:pt idx="1570">
                  <c:v>7850</c:v>
                </c:pt>
                <c:pt idx="1571">
                  <c:v>7855</c:v>
                </c:pt>
                <c:pt idx="1572">
                  <c:v>7860</c:v>
                </c:pt>
                <c:pt idx="1573">
                  <c:v>7865</c:v>
                </c:pt>
                <c:pt idx="1574">
                  <c:v>7870</c:v>
                </c:pt>
                <c:pt idx="1575">
                  <c:v>7875</c:v>
                </c:pt>
                <c:pt idx="1576">
                  <c:v>7880</c:v>
                </c:pt>
                <c:pt idx="1577">
                  <c:v>7885</c:v>
                </c:pt>
                <c:pt idx="1578">
                  <c:v>7890</c:v>
                </c:pt>
                <c:pt idx="1579">
                  <c:v>7895</c:v>
                </c:pt>
                <c:pt idx="1580">
                  <c:v>7900</c:v>
                </c:pt>
                <c:pt idx="1581">
                  <c:v>7905</c:v>
                </c:pt>
                <c:pt idx="1582">
                  <c:v>7910</c:v>
                </c:pt>
                <c:pt idx="1583">
                  <c:v>7915</c:v>
                </c:pt>
                <c:pt idx="1584">
                  <c:v>7920</c:v>
                </c:pt>
                <c:pt idx="1585">
                  <c:v>7925</c:v>
                </c:pt>
                <c:pt idx="1586">
                  <c:v>7930</c:v>
                </c:pt>
                <c:pt idx="1587">
                  <c:v>7935</c:v>
                </c:pt>
                <c:pt idx="1588">
                  <c:v>7940</c:v>
                </c:pt>
                <c:pt idx="1589">
                  <c:v>7945</c:v>
                </c:pt>
                <c:pt idx="1590">
                  <c:v>7950</c:v>
                </c:pt>
                <c:pt idx="1591">
                  <c:v>7955</c:v>
                </c:pt>
                <c:pt idx="1592">
                  <c:v>7960</c:v>
                </c:pt>
                <c:pt idx="1593">
                  <c:v>7965</c:v>
                </c:pt>
                <c:pt idx="1594">
                  <c:v>7970</c:v>
                </c:pt>
                <c:pt idx="1595">
                  <c:v>7975</c:v>
                </c:pt>
                <c:pt idx="1596">
                  <c:v>7980</c:v>
                </c:pt>
                <c:pt idx="1597">
                  <c:v>7985</c:v>
                </c:pt>
                <c:pt idx="1598">
                  <c:v>7990</c:v>
                </c:pt>
                <c:pt idx="1599">
                  <c:v>7995</c:v>
                </c:pt>
                <c:pt idx="1600">
                  <c:v>8000</c:v>
                </c:pt>
                <c:pt idx="1601">
                  <c:v>8005</c:v>
                </c:pt>
                <c:pt idx="1602">
                  <c:v>8010</c:v>
                </c:pt>
                <c:pt idx="1603">
                  <c:v>8015</c:v>
                </c:pt>
                <c:pt idx="1604">
                  <c:v>8020</c:v>
                </c:pt>
                <c:pt idx="1605">
                  <c:v>8025</c:v>
                </c:pt>
                <c:pt idx="1606">
                  <c:v>8030</c:v>
                </c:pt>
                <c:pt idx="1607">
                  <c:v>8035</c:v>
                </c:pt>
                <c:pt idx="1608">
                  <c:v>8040</c:v>
                </c:pt>
                <c:pt idx="1609">
                  <c:v>8045</c:v>
                </c:pt>
                <c:pt idx="1610">
                  <c:v>8050</c:v>
                </c:pt>
                <c:pt idx="1611">
                  <c:v>8055</c:v>
                </c:pt>
                <c:pt idx="1612">
                  <c:v>8060</c:v>
                </c:pt>
                <c:pt idx="1613">
                  <c:v>8065</c:v>
                </c:pt>
                <c:pt idx="1614">
                  <c:v>8070</c:v>
                </c:pt>
                <c:pt idx="1615">
                  <c:v>8075</c:v>
                </c:pt>
                <c:pt idx="1616">
                  <c:v>8080</c:v>
                </c:pt>
                <c:pt idx="1617">
                  <c:v>8085</c:v>
                </c:pt>
                <c:pt idx="1618">
                  <c:v>8090</c:v>
                </c:pt>
                <c:pt idx="1619">
                  <c:v>8095</c:v>
                </c:pt>
                <c:pt idx="1620">
                  <c:v>8100</c:v>
                </c:pt>
                <c:pt idx="1621">
                  <c:v>8105</c:v>
                </c:pt>
                <c:pt idx="1622">
                  <c:v>8110</c:v>
                </c:pt>
                <c:pt idx="1623">
                  <c:v>8115</c:v>
                </c:pt>
                <c:pt idx="1624">
                  <c:v>8120</c:v>
                </c:pt>
                <c:pt idx="1625">
                  <c:v>8125</c:v>
                </c:pt>
                <c:pt idx="1626">
                  <c:v>8130</c:v>
                </c:pt>
                <c:pt idx="1627">
                  <c:v>8135</c:v>
                </c:pt>
                <c:pt idx="1628">
                  <c:v>8140</c:v>
                </c:pt>
                <c:pt idx="1629">
                  <c:v>8145</c:v>
                </c:pt>
                <c:pt idx="1630">
                  <c:v>8150</c:v>
                </c:pt>
                <c:pt idx="1631">
                  <c:v>8155</c:v>
                </c:pt>
                <c:pt idx="1632">
                  <c:v>8160</c:v>
                </c:pt>
                <c:pt idx="1633">
                  <c:v>8165</c:v>
                </c:pt>
                <c:pt idx="1634">
                  <c:v>8170</c:v>
                </c:pt>
                <c:pt idx="1635">
                  <c:v>8175</c:v>
                </c:pt>
                <c:pt idx="1636">
                  <c:v>8180</c:v>
                </c:pt>
                <c:pt idx="1637">
                  <c:v>8185</c:v>
                </c:pt>
                <c:pt idx="1638">
                  <c:v>8190</c:v>
                </c:pt>
                <c:pt idx="1639">
                  <c:v>8195</c:v>
                </c:pt>
                <c:pt idx="1640">
                  <c:v>8200</c:v>
                </c:pt>
                <c:pt idx="1641">
                  <c:v>8205</c:v>
                </c:pt>
                <c:pt idx="1642">
                  <c:v>8210</c:v>
                </c:pt>
                <c:pt idx="1643">
                  <c:v>8215</c:v>
                </c:pt>
                <c:pt idx="1644">
                  <c:v>8220</c:v>
                </c:pt>
                <c:pt idx="1645">
                  <c:v>8225</c:v>
                </c:pt>
                <c:pt idx="1646">
                  <c:v>8230</c:v>
                </c:pt>
                <c:pt idx="1647">
                  <c:v>8235</c:v>
                </c:pt>
                <c:pt idx="1648">
                  <c:v>8240</c:v>
                </c:pt>
                <c:pt idx="1649">
                  <c:v>8245</c:v>
                </c:pt>
                <c:pt idx="1650">
                  <c:v>8250</c:v>
                </c:pt>
                <c:pt idx="1651">
                  <c:v>8255</c:v>
                </c:pt>
                <c:pt idx="1652">
                  <c:v>8260</c:v>
                </c:pt>
                <c:pt idx="1653">
                  <c:v>8265</c:v>
                </c:pt>
                <c:pt idx="1654">
                  <c:v>8270</c:v>
                </c:pt>
                <c:pt idx="1655">
                  <c:v>8275</c:v>
                </c:pt>
                <c:pt idx="1656">
                  <c:v>8280</c:v>
                </c:pt>
                <c:pt idx="1657">
                  <c:v>8285</c:v>
                </c:pt>
                <c:pt idx="1658">
                  <c:v>8290</c:v>
                </c:pt>
                <c:pt idx="1659">
                  <c:v>8295</c:v>
                </c:pt>
                <c:pt idx="1660">
                  <c:v>8300</c:v>
                </c:pt>
                <c:pt idx="1661">
                  <c:v>8305</c:v>
                </c:pt>
                <c:pt idx="1662">
                  <c:v>8310</c:v>
                </c:pt>
                <c:pt idx="1663">
                  <c:v>8315</c:v>
                </c:pt>
                <c:pt idx="1664">
                  <c:v>8320</c:v>
                </c:pt>
                <c:pt idx="1665">
                  <c:v>8325</c:v>
                </c:pt>
                <c:pt idx="1666">
                  <c:v>8330</c:v>
                </c:pt>
                <c:pt idx="1667">
                  <c:v>8335</c:v>
                </c:pt>
                <c:pt idx="1668">
                  <c:v>8340</c:v>
                </c:pt>
                <c:pt idx="1669">
                  <c:v>8345</c:v>
                </c:pt>
                <c:pt idx="1670">
                  <c:v>8350</c:v>
                </c:pt>
                <c:pt idx="1671">
                  <c:v>8355</c:v>
                </c:pt>
                <c:pt idx="1672">
                  <c:v>8360</c:v>
                </c:pt>
                <c:pt idx="1673">
                  <c:v>8365</c:v>
                </c:pt>
                <c:pt idx="1674">
                  <c:v>8370</c:v>
                </c:pt>
                <c:pt idx="1675">
                  <c:v>8375</c:v>
                </c:pt>
                <c:pt idx="1676">
                  <c:v>8380</c:v>
                </c:pt>
                <c:pt idx="1677">
                  <c:v>8385</c:v>
                </c:pt>
                <c:pt idx="1678">
                  <c:v>8390</c:v>
                </c:pt>
                <c:pt idx="1679">
                  <c:v>8395</c:v>
                </c:pt>
                <c:pt idx="1680">
                  <c:v>8400</c:v>
                </c:pt>
                <c:pt idx="1681">
                  <c:v>8405</c:v>
                </c:pt>
                <c:pt idx="1682">
                  <c:v>8410</c:v>
                </c:pt>
                <c:pt idx="1683">
                  <c:v>8415</c:v>
                </c:pt>
                <c:pt idx="1684">
                  <c:v>8420</c:v>
                </c:pt>
                <c:pt idx="1685">
                  <c:v>8425</c:v>
                </c:pt>
                <c:pt idx="1686">
                  <c:v>8430</c:v>
                </c:pt>
                <c:pt idx="1687">
                  <c:v>8435</c:v>
                </c:pt>
                <c:pt idx="1688">
                  <c:v>8440</c:v>
                </c:pt>
                <c:pt idx="1689">
                  <c:v>8445</c:v>
                </c:pt>
                <c:pt idx="1690">
                  <c:v>8450</c:v>
                </c:pt>
                <c:pt idx="1691">
                  <c:v>8455</c:v>
                </c:pt>
                <c:pt idx="1692">
                  <c:v>8460</c:v>
                </c:pt>
                <c:pt idx="1693">
                  <c:v>8465</c:v>
                </c:pt>
                <c:pt idx="1694">
                  <c:v>8470</c:v>
                </c:pt>
                <c:pt idx="1695">
                  <c:v>8475</c:v>
                </c:pt>
                <c:pt idx="1696">
                  <c:v>8480</c:v>
                </c:pt>
                <c:pt idx="1697">
                  <c:v>8485</c:v>
                </c:pt>
                <c:pt idx="1698">
                  <c:v>8490</c:v>
                </c:pt>
                <c:pt idx="1699">
                  <c:v>8495</c:v>
                </c:pt>
                <c:pt idx="1700">
                  <c:v>8500</c:v>
                </c:pt>
                <c:pt idx="1701">
                  <c:v>8505</c:v>
                </c:pt>
                <c:pt idx="1702">
                  <c:v>8510</c:v>
                </c:pt>
                <c:pt idx="1703">
                  <c:v>8515</c:v>
                </c:pt>
                <c:pt idx="1704">
                  <c:v>8520</c:v>
                </c:pt>
                <c:pt idx="1705">
                  <c:v>8525</c:v>
                </c:pt>
                <c:pt idx="1706">
                  <c:v>8530</c:v>
                </c:pt>
                <c:pt idx="1707">
                  <c:v>8535</c:v>
                </c:pt>
                <c:pt idx="1708">
                  <c:v>8540</c:v>
                </c:pt>
                <c:pt idx="1709">
                  <c:v>8545</c:v>
                </c:pt>
                <c:pt idx="1710">
                  <c:v>8550</c:v>
                </c:pt>
                <c:pt idx="1711">
                  <c:v>8555</c:v>
                </c:pt>
                <c:pt idx="1712">
                  <c:v>8560</c:v>
                </c:pt>
                <c:pt idx="1713">
                  <c:v>8565</c:v>
                </c:pt>
                <c:pt idx="1714">
                  <c:v>8570</c:v>
                </c:pt>
                <c:pt idx="1715">
                  <c:v>8575</c:v>
                </c:pt>
                <c:pt idx="1716">
                  <c:v>8580</c:v>
                </c:pt>
                <c:pt idx="1717">
                  <c:v>8585</c:v>
                </c:pt>
                <c:pt idx="1718">
                  <c:v>8590</c:v>
                </c:pt>
                <c:pt idx="1719">
                  <c:v>8595</c:v>
                </c:pt>
                <c:pt idx="1720">
                  <c:v>8600</c:v>
                </c:pt>
                <c:pt idx="1721">
                  <c:v>8605</c:v>
                </c:pt>
                <c:pt idx="1722">
                  <c:v>8610</c:v>
                </c:pt>
                <c:pt idx="1723">
                  <c:v>8615</c:v>
                </c:pt>
                <c:pt idx="1724">
                  <c:v>8620</c:v>
                </c:pt>
                <c:pt idx="1725">
                  <c:v>8625</c:v>
                </c:pt>
                <c:pt idx="1726">
                  <c:v>8630</c:v>
                </c:pt>
                <c:pt idx="1727">
                  <c:v>8635</c:v>
                </c:pt>
                <c:pt idx="1728">
                  <c:v>8640</c:v>
                </c:pt>
                <c:pt idx="1729">
                  <c:v>8645</c:v>
                </c:pt>
                <c:pt idx="1730">
                  <c:v>8650</c:v>
                </c:pt>
                <c:pt idx="1731">
                  <c:v>8655</c:v>
                </c:pt>
                <c:pt idx="1732">
                  <c:v>8660</c:v>
                </c:pt>
                <c:pt idx="1733">
                  <c:v>8665</c:v>
                </c:pt>
                <c:pt idx="1734">
                  <c:v>8670</c:v>
                </c:pt>
                <c:pt idx="1735">
                  <c:v>8675</c:v>
                </c:pt>
                <c:pt idx="1736">
                  <c:v>8680</c:v>
                </c:pt>
                <c:pt idx="1737">
                  <c:v>8685</c:v>
                </c:pt>
                <c:pt idx="1738">
                  <c:v>8690</c:v>
                </c:pt>
                <c:pt idx="1739">
                  <c:v>8695</c:v>
                </c:pt>
                <c:pt idx="1740">
                  <c:v>8700</c:v>
                </c:pt>
                <c:pt idx="1741">
                  <c:v>8705</c:v>
                </c:pt>
                <c:pt idx="1742">
                  <c:v>8710</c:v>
                </c:pt>
                <c:pt idx="1743">
                  <c:v>8715</c:v>
                </c:pt>
                <c:pt idx="1744">
                  <c:v>8720</c:v>
                </c:pt>
                <c:pt idx="1745">
                  <c:v>8725</c:v>
                </c:pt>
                <c:pt idx="1746">
                  <c:v>8730</c:v>
                </c:pt>
                <c:pt idx="1747">
                  <c:v>8735</c:v>
                </c:pt>
                <c:pt idx="1748">
                  <c:v>8740</c:v>
                </c:pt>
                <c:pt idx="1749">
                  <c:v>8745</c:v>
                </c:pt>
                <c:pt idx="1750">
                  <c:v>8750</c:v>
                </c:pt>
                <c:pt idx="1751">
                  <c:v>8755</c:v>
                </c:pt>
                <c:pt idx="1752">
                  <c:v>8760</c:v>
                </c:pt>
                <c:pt idx="1753">
                  <c:v>8765</c:v>
                </c:pt>
                <c:pt idx="1754">
                  <c:v>8770</c:v>
                </c:pt>
                <c:pt idx="1755">
                  <c:v>8775</c:v>
                </c:pt>
                <c:pt idx="1756">
                  <c:v>8780</c:v>
                </c:pt>
                <c:pt idx="1757">
                  <c:v>8785</c:v>
                </c:pt>
                <c:pt idx="1758">
                  <c:v>8790</c:v>
                </c:pt>
                <c:pt idx="1759">
                  <c:v>8795</c:v>
                </c:pt>
                <c:pt idx="1760">
                  <c:v>8800</c:v>
                </c:pt>
                <c:pt idx="1761">
                  <c:v>8805</c:v>
                </c:pt>
                <c:pt idx="1762">
                  <c:v>8810</c:v>
                </c:pt>
                <c:pt idx="1763">
                  <c:v>8815</c:v>
                </c:pt>
                <c:pt idx="1764">
                  <c:v>8820</c:v>
                </c:pt>
                <c:pt idx="1765">
                  <c:v>8825</c:v>
                </c:pt>
                <c:pt idx="1766">
                  <c:v>8830</c:v>
                </c:pt>
                <c:pt idx="1767">
                  <c:v>8835</c:v>
                </c:pt>
                <c:pt idx="1768">
                  <c:v>8840</c:v>
                </c:pt>
                <c:pt idx="1769">
                  <c:v>8845</c:v>
                </c:pt>
                <c:pt idx="1770">
                  <c:v>8850</c:v>
                </c:pt>
                <c:pt idx="1771">
                  <c:v>8855</c:v>
                </c:pt>
                <c:pt idx="1772">
                  <c:v>8860</c:v>
                </c:pt>
                <c:pt idx="1773">
                  <c:v>8865</c:v>
                </c:pt>
                <c:pt idx="1774">
                  <c:v>8870</c:v>
                </c:pt>
                <c:pt idx="1775">
                  <c:v>8875</c:v>
                </c:pt>
                <c:pt idx="1776">
                  <c:v>8880</c:v>
                </c:pt>
                <c:pt idx="1777">
                  <c:v>8885</c:v>
                </c:pt>
                <c:pt idx="1778">
                  <c:v>8890</c:v>
                </c:pt>
                <c:pt idx="1779">
                  <c:v>8895</c:v>
                </c:pt>
                <c:pt idx="1780">
                  <c:v>8900</c:v>
                </c:pt>
                <c:pt idx="1781">
                  <c:v>8905</c:v>
                </c:pt>
                <c:pt idx="1782">
                  <c:v>8910</c:v>
                </c:pt>
                <c:pt idx="1783">
                  <c:v>8915</c:v>
                </c:pt>
                <c:pt idx="1784">
                  <c:v>8920</c:v>
                </c:pt>
                <c:pt idx="1785">
                  <c:v>8925</c:v>
                </c:pt>
                <c:pt idx="1786">
                  <c:v>8930</c:v>
                </c:pt>
                <c:pt idx="1787">
                  <c:v>8935</c:v>
                </c:pt>
                <c:pt idx="1788">
                  <c:v>8940</c:v>
                </c:pt>
                <c:pt idx="1789">
                  <c:v>8945</c:v>
                </c:pt>
                <c:pt idx="1790">
                  <c:v>8950</c:v>
                </c:pt>
                <c:pt idx="1791">
                  <c:v>8955</c:v>
                </c:pt>
                <c:pt idx="1792">
                  <c:v>8960</c:v>
                </c:pt>
                <c:pt idx="1793">
                  <c:v>8965</c:v>
                </c:pt>
                <c:pt idx="1794">
                  <c:v>8970</c:v>
                </c:pt>
                <c:pt idx="1795">
                  <c:v>8975</c:v>
                </c:pt>
                <c:pt idx="1796">
                  <c:v>8980</c:v>
                </c:pt>
                <c:pt idx="1797">
                  <c:v>8985</c:v>
                </c:pt>
                <c:pt idx="1798">
                  <c:v>8990</c:v>
                </c:pt>
                <c:pt idx="1799">
                  <c:v>8995</c:v>
                </c:pt>
                <c:pt idx="1800">
                  <c:v>9000</c:v>
                </c:pt>
                <c:pt idx="1801">
                  <c:v>9005</c:v>
                </c:pt>
                <c:pt idx="1802">
                  <c:v>9010</c:v>
                </c:pt>
                <c:pt idx="1803">
                  <c:v>9015</c:v>
                </c:pt>
                <c:pt idx="1804">
                  <c:v>9020</c:v>
                </c:pt>
                <c:pt idx="1805">
                  <c:v>9025</c:v>
                </c:pt>
                <c:pt idx="1806">
                  <c:v>9030</c:v>
                </c:pt>
                <c:pt idx="1807">
                  <c:v>9035</c:v>
                </c:pt>
                <c:pt idx="1808">
                  <c:v>9040</c:v>
                </c:pt>
                <c:pt idx="1809">
                  <c:v>9045</c:v>
                </c:pt>
                <c:pt idx="1810">
                  <c:v>9050</c:v>
                </c:pt>
                <c:pt idx="1811">
                  <c:v>9055</c:v>
                </c:pt>
                <c:pt idx="1812">
                  <c:v>9060</c:v>
                </c:pt>
                <c:pt idx="1813">
                  <c:v>9065</c:v>
                </c:pt>
                <c:pt idx="1814">
                  <c:v>9070</c:v>
                </c:pt>
                <c:pt idx="1815">
                  <c:v>9075</c:v>
                </c:pt>
                <c:pt idx="1816">
                  <c:v>9080</c:v>
                </c:pt>
                <c:pt idx="1817">
                  <c:v>9085</c:v>
                </c:pt>
                <c:pt idx="1818">
                  <c:v>9090</c:v>
                </c:pt>
                <c:pt idx="1819">
                  <c:v>9095</c:v>
                </c:pt>
                <c:pt idx="1820">
                  <c:v>9100</c:v>
                </c:pt>
                <c:pt idx="1821">
                  <c:v>9105</c:v>
                </c:pt>
                <c:pt idx="1822">
                  <c:v>9110</c:v>
                </c:pt>
                <c:pt idx="1823">
                  <c:v>9115</c:v>
                </c:pt>
                <c:pt idx="1824">
                  <c:v>9120</c:v>
                </c:pt>
                <c:pt idx="1825">
                  <c:v>9125</c:v>
                </c:pt>
                <c:pt idx="1826">
                  <c:v>9130</c:v>
                </c:pt>
                <c:pt idx="1827">
                  <c:v>9135</c:v>
                </c:pt>
                <c:pt idx="1828">
                  <c:v>9140</c:v>
                </c:pt>
                <c:pt idx="1829">
                  <c:v>9145</c:v>
                </c:pt>
                <c:pt idx="1830">
                  <c:v>9150</c:v>
                </c:pt>
                <c:pt idx="1831">
                  <c:v>9155</c:v>
                </c:pt>
                <c:pt idx="1832">
                  <c:v>9160</c:v>
                </c:pt>
                <c:pt idx="1833">
                  <c:v>9165</c:v>
                </c:pt>
                <c:pt idx="1834">
                  <c:v>9170</c:v>
                </c:pt>
                <c:pt idx="1835">
                  <c:v>9175</c:v>
                </c:pt>
                <c:pt idx="1836">
                  <c:v>9180</c:v>
                </c:pt>
                <c:pt idx="1837">
                  <c:v>9185</c:v>
                </c:pt>
                <c:pt idx="1838">
                  <c:v>9190</c:v>
                </c:pt>
                <c:pt idx="1839">
                  <c:v>9195</c:v>
                </c:pt>
                <c:pt idx="1840">
                  <c:v>9200</c:v>
                </c:pt>
                <c:pt idx="1841">
                  <c:v>9205</c:v>
                </c:pt>
                <c:pt idx="1842">
                  <c:v>9210</c:v>
                </c:pt>
                <c:pt idx="1843">
                  <c:v>9215</c:v>
                </c:pt>
                <c:pt idx="1844">
                  <c:v>9220</c:v>
                </c:pt>
                <c:pt idx="1845">
                  <c:v>9225</c:v>
                </c:pt>
                <c:pt idx="1846">
                  <c:v>9230</c:v>
                </c:pt>
                <c:pt idx="1847">
                  <c:v>9235</c:v>
                </c:pt>
                <c:pt idx="1848">
                  <c:v>9240</c:v>
                </c:pt>
                <c:pt idx="1849">
                  <c:v>9245</c:v>
                </c:pt>
                <c:pt idx="1850">
                  <c:v>9250</c:v>
                </c:pt>
                <c:pt idx="1851">
                  <c:v>9255</c:v>
                </c:pt>
                <c:pt idx="1852">
                  <c:v>9260</c:v>
                </c:pt>
                <c:pt idx="1853">
                  <c:v>9265</c:v>
                </c:pt>
                <c:pt idx="1854">
                  <c:v>9270</c:v>
                </c:pt>
                <c:pt idx="1855">
                  <c:v>9275</c:v>
                </c:pt>
                <c:pt idx="1856">
                  <c:v>9280</c:v>
                </c:pt>
                <c:pt idx="1857">
                  <c:v>9285</c:v>
                </c:pt>
                <c:pt idx="1858">
                  <c:v>9290</c:v>
                </c:pt>
                <c:pt idx="1859">
                  <c:v>9295</c:v>
                </c:pt>
                <c:pt idx="1860">
                  <c:v>9300</c:v>
                </c:pt>
                <c:pt idx="1861">
                  <c:v>9305</c:v>
                </c:pt>
                <c:pt idx="1862">
                  <c:v>9310</c:v>
                </c:pt>
                <c:pt idx="1863">
                  <c:v>9315</c:v>
                </c:pt>
                <c:pt idx="1864">
                  <c:v>9320</c:v>
                </c:pt>
                <c:pt idx="1865">
                  <c:v>9325</c:v>
                </c:pt>
                <c:pt idx="1866">
                  <c:v>9330</c:v>
                </c:pt>
                <c:pt idx="1867">
                  <c:v>9335</c:v>
                </c:pt>
                <c:pt idx="1868">
                  <c:v>9340</c:v>
                </c:pt>
                <c:pt idx="1869">
                  <c:v>9345</c:v>
                </c:pt>
                <c:pt idx="1870">
                  <c:v>9350</c:v>
                </c:pt>
                <c:pt idx="1871">
                  <c:v>9355</c:v>
                </c:pt>
                <c:pt idx="1872">
                  <c:v>9360</c:v>
                </c:pt>
                <c:pt idx="1873">
                  <c:v>9365</c:v>
                </c:pt>
                <c:pt idx="1874">
                  <c:v>9370</c:v>
                </c:pt>
                <c:pt idx="1875">
                  <c:v>9375</c:v>
                </c:pt>
                <c:pt idx="1876">
                  <c:v>9380</c:v>
                </c:pt>
                <c:pt idx="1877">
                  <c:v>9385</c:v>
                </c:pt>
                <c:pt idx="1878">
                  <c:v>9390</c:v>
                </c:pt>
                <c:pt idx="1879">
                  <c:v>9395</c:v>
                </c:pt>
                <c:pt idx="1880">
                  <c:v>9400</c:v>
                </c:pt>
                <c:pt idx="1881">
                  <c:v>9405</c:v>
                </c:pt>
                <c:pt idx="1882">
                  <c:v>9410</c:v>
                </c:pt>
                <c:pt idx="1883">
                  <c:v>9415</c:v>
                </c:pt>
                <c:pt idx="1884">
                  <c:v>9420</c:v>
                </c:pt>
                <c:pt idx="1885">
                  <c:v>9425</c:v>
                </c:pt>
                <c:pt idx="1886">
                  <c:v>9430</c:v>
                </c:pt>
                <c:pt idx="1887">
                  <c:v>9435</c:v>
                </c:pt>
                <c:pt idx="1888">
                  <c:v>9440</c:v>
                </c:pt>
                <c:pt idx="1889">
                  <c:v>9445</c:v>
                </c:pt>
                <c:pt idx="1890">
                  <c:v>9450</c:v>
                </c:pt>
                <c:pt idx="1891">
                  <c:v>9455</c:v>
                </c:pt>
                <c:pt idx="1892">
                  <c:v>9460</c:v>
                </c:pt>
                <c:pt idx="1893">
                  <c:v>9465</c:v>
                </c:pt>
                <c:pt idx="1894">
                  <c:v>9470</c:v>
                </c:pt>
                <c:pt idx="1895">
                  <c:v>9475</c:v>
                </c:pt>
                <c:pt idx="1896">
                  <c:v>9480</c:v>
                </c:pt>
                <c:pt idx="1897">
                  <c:v>9485</c:v>
                </c:pt>
                <c:pt idx="1898">
                  <c:v>9490</c:v>
                </c:pt>
                <c:pt idx="1899">
                  <c:v>9495</c:v>
                </c:pt>
                <c:pt idx="1900">
                  <c:v>9500</c:v>
                </c:pt>
                <c:pt idx="1901">
                  <c:v>9505</c:v>
                </c:pt>
                <c:pt idx="1902">
                  <c:v>9510</c:v>
                </c:pt>
                <c:pt idx="1903">
                  <c:v>9515</c:v>
                </c:pt>
                <c:pt idx="1904">
                  <c:v>9520</c:v>
                </c:pt>
                <c:pt idx="1905">
                  <c:v>9525</c:v>
                </c:pt>
                <c:pt idx="1906">
                  <c:v>9530</c:v>
                </c:pt>
                <c:pt idx="1907">
                  <c:v>9535</c:v>
                </c:pt>
                <c:pt idx="1908">
                  <c:v>9540</c:v>
                </c:pt>
                <c:pt idx="1909">
                  <c:v>9545</c:v>
                </c:pt>
                <c:pt idx="1910">
                  <c:v>9550</c:v>
                </c:pt>
                <c:pt idx="1911">
                  <c:v>9555</c:v>
                </c:pt>
                <c:pt idx="1912">
                  <c:v>9560</c:v>
                </c:pt>
                <c:pt idx="1913">
                  <c:v>9565</c:v>
                </c:pt>
                <c:pt idx="1914">
                  <c:v>9570</c:v>
                </c:pt>
                <c:pt idx="1915">
                  <c:v>9575</c:v>
                </c:pt>
                <c:pt idx="1916">
                  <c:v>9580</c:v>
                </c:pt>
                <c:pt idx="1917">
                  <c:v>9585</c:v>
                </c:pt>
                <c:pt idx="1918">
                  <c:v>9590</c:v>
                </c:pt>
                <c:pt idx="1919">
                  <c:v>9595</c:v>
                </c:pt>
                <c:pt idx="1920">
                  <c:v>9600</c:v>
                </c:pt>
                <c:pt idx="1921">
                  <c:v>9605</c:v>
                </c:pt>
                <c:pt idx="1922">
                  <c:v>9610</c:v>
                </c:pt>
                <c:pt idx="1923">
                  <c:v>9615</c:v>
                </c:pt>
                <c:pt idx="1924">
                  <c:v>9620</c:v>
                </c:pt>
                <c:pt idx="1925">
                  <c:v>9625</c:v>
                </c:pt>
                <c:pt idx="1926">
                  <c:v>9630</c:v>
                </c:pt>
                <c:pt idx="1927">
                  <c:v>9635</c:v>
                </c:pt>
                <c:pt idx="1928">
                  <c:v>9640</c:v>
                </c:pt>
                <c:pt idx="1929">
                  <c:v>9645</c:v>
                </c:pt>
                <c:pt idx="1930">
                  <c:v>9650</c:v>
                </c:pt>
                <c:pt idx="1931">
                  <c:v>9655</c:v>
                </c:pt>
                <c:pt idx="1932">
                  <c:v>9660</c:v>
                </c:pt>
                <c:pt idx="1933">
                  <c:v>9665</c:v>
                </c:pt>
                <c:pt idx="1934">
                  <c:v>9670</c:v>
                </c:pt>
                <c:pt idx="1935">
                  <c:v>9675</c:v>
                </c:pt>
                <c:pt idx="1936">
                  <c:v>9680</c:v>
                </c:pt>
                <c:pt idx="1937">
                  <c:v>9685</c:v>
                </c:pt>
                <c:pt idx="1938">
                  <c:v>9690</c:v>
                </c:pt>
                <c:pt idx="1939">
                  <c:v>9695</c:v>
                </c:pt>
                <c:pt idx="1940">
                  <c:v>9700</c:v>
                </c:pt>
                <c:pt idx="1941">
                  <c:v>9705</c:v>
                </c:pt>
                <c:pt idx="1942">
                  <c:v>9710</c:v>
                </c:pt>
                <c:pt idx="1943">
                  <c:v>9715</c:v>
                </c:pt>
                <c:pt idx="1944">
                  <c:v>9720</c:v>
                </c:pt>
                <c:pt idx="1945">
                  <c:v>9725</c:v>
                </c:pt>
                <c:pt idx="1946">
                  <c:v>9730</c:v>
                </c:pt>
                <c:pt idx="1947">
                  <c:v>9735</c:v>
                </c:pt>
                <c:pt idx="1948">
                  <c:v>9740</c:v>
                </c:pt>
                <c:pt idx="1949">
                  <c:v>9745</c:v>
                </c:pt>
                <c:pt idx="1950">
                  <c:v>9750</c:v>
                </c:pt>
                <c:pt idx="1951">
                  <c:v>9755</c:v>
                </c:pt>
                <c:pt idx="1952">
                  <c:v>9760</c:v>
                </c:pt>
                <c:pt idx="1953">
                  <c:v>9765</c:v>
                </c:pt>
                <c:pt idx="1954">
                  <c:v>9770</c:v>
                </c:pt>
                <c:pt idx="1955">
                  <c:v>9775</c:v>
                </c:pt>
                <c:pt idx="1956">
                  <c:v>9780</c:v>
                </c:pt>
                <c:pt idx="1957">
                  <c:v>9785</c:v>
                </c:pt>
                <c:pt idx="1958">
                  <c:v>9790</c:v>
                </c:pt>
                <c:pt idx="1959">
                  <c:v>9795</c:v>
                </c:pt>
                <c:pt idx="1960">
                  <c:v>9800</c:v>
                </c:pt>
                <c:pt idx="1961">
                  <c:v>9805</c:v>
                </c:pt>
                <c:pt idx="1962">
                  <c:v>9810</c:v>
                </c:pt>
                <c:pt idx="1963">
                  <c:v>9815</c:v>
                </c:pt>
                <c:pt idx="1964">
                  <c:v>9820</c:v>
                </c:pt>
                <c:pt idx="1965">
                  <c:v>9825</c:v>
                </c:pt>
                <c:pt idx="1966">
                  <c:v>9830</c:v>
                </c:pt>
                <c:pt idx="1967">
                  <c:v>9835</c:v>
                </c:pt>
                <c:pt idx="1968">
                  <c:v>9840</c:v>
                </c:pt>
                <c:pt idx="1969">
                  <c:v>9845</c:v>
                </c:pt>
                <c:pt idx="1970">
                  <c:v>9850</c:v>
                </c:pt>
                <c:pt idx="1971">
                  <c:v>9855</c:v>
                </c:pt>
                <c:pt idx="1972">
                  <c:v>9860</c:v>
                </c:pt>
                <c:pt idx="1973">
                  <c:v>9865</c:v>
                </c:pt>
                <c:pt idx="1974">
                  <c:v>9870</c:v>
                </c:pt>
                <c:pt idx="1975">
                  <c:v>9875</c:v>
                </c:pt>
                <c:pt idx="1976">
                  <c:v>9880</c:v>
                </c:pt>
                <c:pt idx="1977">
                  <c:v>9885</c:v>
                </c:pt>
                <c:pt idx="1978">
                  <c:v>9890</c:v>
                </c:pt>
                <c:pt idx="1979">
                  <c:v>9895</c:v>
                </c:pt>
                <c:pt idx="1980">
                  <c:v>9900</c:v>
                </c:pt>
                <c:pt idx="1981">
                  <c:v>9905</c:v>
                </c:pt>
                <c:pt idx="1982">
                  <c:v>9910</c:v>
                </c:pt>
                <c:pt idx="1983">
                  <c:v>9915</c:v>
                </c:pt>
                <c:pt idx="1984">
                  <c:v>9920</c:v>
                </c:pt>
                <c:pt idx="1985">
                  <c:v>9925</c:v>
                </c:pt>
                <c:pt idx="1986">
                  <c:v>9930</c:v>
                </c:pt>
                <c:pt idx="1987">
                  <c:v>9935</c:v>
                </c:pt>
                <c:pt idx="1988">
                  <c:v>9940</c:v>
                </c:pt>
                <c:pt idx="1989">
                  <c:v>9945</c:v>
                </c:pt>
                <c:pt idx="1990">
                  <c:v>9950</c:v>
                </c:pt>
                <c:pt idx="1991">
                  <c:v>9955</c:v>
                </c:pt>
                <c:pt idx="1992">
                  <c:v>9960</c:v>
                </c:pt>
                <c:pt idx="1993">
                  <c:v>9965</c:v>
                </c:pt>
                <c:pt idx="1994">
                  <c:v>9970</c:v>
                </c:pt>
                <c:pt idx="1995">
                  <c:v>9975</c:v>
                </c:pt>
                <c:pt idx="1996">
                  <c:v>9980</c:v>
                </c:pt>
                <c:pt idx="1997">
                  <c:v>9985</c:v>
                </c:pt>
                <c:pt idx="1998">
                  <c:v>9990</c:v>
                </c:pt>
                <c:pt idx="1999">
                  <c:v>9995</c:v>
                </c:pt>
                <c:pt idx="2000">
                  <c:v>10000</c:v>
                </c:pt>
                <c:pt idx="2001">
                  <c:v>10005</c:v>
                </c:pt>
                <c:pt idx="2002">
                  <c:v>10010</c:v>
                </c:pt>
                <c:pt idx="2003">
                  <c:v>10015</c:v>
                </c:pt>
                <c:pt idx="2004">
                  <c:v>10020</c:v>
                </c:pt>
                <c:pt idx="2005">
                  <c:v>10025</c:v>
                </c:pt>
                <c:pt idx="2006">
                  <c:v>10030</c:v>
                </c:pt>
                <c:pt idx="2007">
                  <c:v>10035</c:v>
                </c:pt>
                <c:pt idx="2008">
                  <c:v>10040</c:v>
                </c:pt>
                <c:pt idx="2009">
                  <c:v>10045</c:v>
                </c:pt>
                <c:pt idx="2010">
                  <c:v>10050</c:v>
                </c:pt>
                <c:pt idx="2011">
                  <c:v>10055</c:v>
                </c:pt>
                <c:pt idx="2012">
                  <c:v>10060</c:v>
                </c:pt>
                <c:pt idx="2013">
                  <c:v>10065</c:v>
                </c:pt>
                <c:pt idx="2014">
                  <c:v>10070</c:v>
                </c:pt>
                <c:pt idx="2015">
                  <c:v>10075</c:v>
                </c:pt>
                <c:pt idx="2016">
                  <c:v>10080</c:v>
                </c:pt>
                <c:pt idx="2017">
                  <c:v>10085</c:v>
                </c:pt>
                <c:pt idx="2018">
                  <c:v>10090</c:v>
                </c:pt>
                <c:pt idx="2019">
                  <c:v>10095</c:v>
                </c:pt>
                <c:pt idx="2020">
                  <c:v>10100</c:v>
                </c:pt>
                <c:pt idx="2021">
                  <c:v>10105</c:v>
                </c:pt>
                <c:pt idx="2022">
                  <c:v>10110</c:v>
                </c:pt>
                <c:pt idx="2023">
                  <c:v>10115</c:v>
                </c:pt>
                <c:pt idx="2024">
                  <c:v>10120</c:v>
                </c:pt>
                <c:pt idx="2025">
                  <c:v>10125</c:v>
                </c:pt>
                <c:pt idx="2026">
                  <c:v>10130</c:v>
                </c:pt>
                <c:pt idx="2027">
                  <c:v>10135</c:v>
                </c:pt>
                <c:pt idx="2028">
                  <c:v>10140</c:v>
                </c:pt>
                <c:pt idx="2029">
                  <c:v>10145</c:v>
                </c:pt>
                <c:pt idx="2030">
                  <c:v>10150</c:v>
                </c:pt>
                <c:pt idx="2031">
                  <c:v>10155</c:v>
                </c:pt>
                <c:pt idx="2032">
                  <c:v>10160</c:v>
                </c:pt>
                <c:pt idx="2033">
                  <c:v>10165</c:v>
                </c:pt>
                <c:pt idx="2034">
                  <c:v>10170</c:v>
                </c:pt>
                <c:pt idx="2035">
                  <c:v>10175</c:v>
                </c:pt>
                <c:pt idx="2036">
                  <c:v>10180</c:v>
                </c:pt>
                <c:pt idx="2037">
                  <c:v>10185</c:v>
                </c:pt>
                <c:pt idx="2038">
                  <c:v>10190</c:v>
                </c:pt>
                <c:pt idx="2039">
                  <c:v>10195</c:v>
                </c:pt>
                <c:pt idx="2040">
                  <c:v>10200</c:v>
                </c:pt>
                <c:pt idx="2041">
                  <c:v>10205</c:v>
                </c:pt>
                <c:pt idx="2042">
                  <c:v>10210</c:v>
                </c:pt>
                <c:pt idx="2043">
                  <c:v>10215</c:v>
                </c:pt>
                <c:pt idx="2044">
                  <c:v>10220</c:v>
                </c:pt>
                <c:pt idx="2045">
                  <c:v>10225</c:v>
                </c:pt>
                <c:pt idx="2046">
                  <c:v>10230</c:v>
                </c:pt>
                <c:pt idx="2047">
                  <c:v>10235</c:v>
                </c:pt>
                <c:pt idx="2048">
                  <c:v>10240</c:v>
                </c:pt>
                <c:pt idx="2049">
                  <c:v>10245</c:v>
                </c:pt>
                <c:pt idx="2050">
                  <c:v>10250</c:v>
                </c:pt>
                <c:pt idx="2051">
                  <c:v>10255</c:v>
                </c:pt>
                <c:pt idx="2052">
                  <c:v>10260</c:v>
                </c:pt>
                <c:pt idx="2053">
                  <c:v>10265</c:v>
                </c:pt>
                <c:pt idx="2054">
                  <c:v>10270</c:v>
                </c:pt>
                <c:pt idx="2055">
                  <c:v>10275</c:v>
                </c:pt>
                <c:pt idx="2056">
                  <c:v>10280</c:v>
                </c:pt>
                <c:pt idx="2057">
                  <c:v>10285</c:v>
                </c:pt>
                <c:pt idx="2058">
                  <c:v>10290</c:v>
                </c:pt>
                <c:pt idx="2059">
                  <c:v>10295</c:v>
                </c:pt>
                <c:pt idx="2060">
                  <c:v>10300</c:v>
                </c:pt>
                <c:pt idx="2061">
                  <c:v>10305</c:v>
                </c:pt>
                <c:pt idx="2062">
                  <c:v>10310</c:v>
                </c:pt>
                <c:pt idx="2063">
                  <c:v>10315</c:v>
                </c:pt>
                <c:pt idx="2064">
                  <c:v>10320</c:v>
                </c:pt>
                <c:pt idx="2065">
                  <c:v>10325</c:v>
                </c:pt>
                <c:pt idx="2066">
                  <c:v>10330</c:v>
                </c:pt>
                <c:pt idx="2067">
                  <c:v>10335</c:v>
                </c:pt>
                <c:pt idx="2068">
                  <c:v>10340</c:v>
                </c:pt>
                <c:pt idx="2069">
                  <c:v>10345</c:v>
                </c:pt>
                <c:pt idx="2070">
                  <c:v>10350</c:v>
                </c:pt>
                <c:pt idx="2071">
                  <c:v>10355</c:v>
                </c:pt>
                <c:pt idx="2072">
                  <c:v>10360</c:v>
                </c:pt>
                <c:pt idx="2073">
                  <c:v>10365</c:v>
                </c:pt>
                <c:pt idx="2074">
                  <c:v>10370</c:v>
                </c:pt>
                <c:pt idx="2075">
                  <c:v>10375</c:v>
                </c:pt>
                <c:pt idx="2076">
                  <c:v>10380</c:v>
                </c:pt>
                <c:pt idx="2077">
                  <c:v>10385</c:v>
                </c:pt>
                <c:pt idx="2078">
                  <c:v>10390</c:v>
                </c:pt>
                <c:pt idx="2079">
                  <c:v>10395</c:v>
                </c:pt>
                <c:pt idx="2080">
                  <c:v>10400</c:v>
                </c:pt>
                <c:pt idx="2081">
                  <c:v>10405</c:v>
                </c:pt>
                <c:pt idx="2082">
                  <c:v>10410</c:v>
                </c:pt>
                <c:pt idx="2083">
                  <c:v>10415</c:v>
                </c:pt>
                <c:pt idx="2084">
                  <c:v>10420</c:v>
                </c:pt>
                <c:pt idx="2085">
                  <c:v>10425</c:v>
                </c:pt>
                <c:pt idx="2086">
                  <c:v>10430</c:v>
                </c:pt>
                <c:pt idx="2087">
                  <c:v>10435</c:v>
                </c:pt>
                <c:pt idx="2088">
                  <c:v>10440</c:v>
                </c:pt>
                <c:pt idx="2089">
                  <c:v>10445</c:v>
                </c:pt>
                <c:pt idx="2090">
                  <c:v>10450</c:v>
                </c:pt>
                <c:pt idx="2091">
                  <c:v>10455</c:v>
                </c:pt>
                <c:pt idx="2092">
                  <c:v>10460</c:v>
                </c:pt>
                <c:pt idx="2093">
                  <c:v>10465</c:v>
                </c:pt>
                <c:pt idx="2094">
                  <c:v>10470</c:v>
                </c:pt>
                <c:pt idx="2095">
                  <c:v>10475</c:v>
                </c:pt>
                <c:pt idx="2096">
                  <c:v>10480</c:v>
                </c:pt>
                <c:pt idx="2097">
                  <c:v>10485</c:v>
                </c:pt>
                <c:pt idx="2098">
                  <c:v>10490</c:v>
                </c:pt>
                <c:pt idx="2099">
                  <c:v>10495</c:v>
                </c:pt>
                <c:pt idx="2100">
                  <c:v>10500</c:v>
                </c:pt>
                <c:pt idx="2101">
                  <c:v>10505</c:v>
                </c:pt>
                <c:pt idx="2102">
                  <c:v>10510</c:v>
                </c:pt>
                <c:pt idx="2103">
                  <c:v>10515</c:v>
                </c:pt>
                <c:pt idx="2104">
                  <c:v>10520</c:v>
                </c:pt>
                <c:pt idx="2105">
                  <c:v>10525</c:v>
                </c:pt>
                <c:pt idx="2106">
                  <c:v>10530</c:v>
                </c:pt>
                <c:pt idx="2107">
                  <c:v>10535</c:v>
                </c:pt>
                <c:pt idx="2108">
                  <c:v>10540</c:v>
                </c:pt>
                <c:pt idx="2109">
                  <c:v>10545</c:v>
                </c:pt>
                <c:pt idx="2110">
                  <c:v>10550</c:v>
                </c:pt>
                <c:pt idx="2111">
                  <c:v>10555</c:v>
                </c:pt>
                <c:pt idx="2112">
                  <c:v>10560</c:v>
                </c:pt>
                <c:pt idx="2113">
                  <c:v>10565</c:v>
                </c:pt>
                <c:pt idx="2114">
                  <c:v>10570</c:v>
                </c:pt>
                <c:pt idx="2115">
                  <c:v>10575</c:v>
                </c:pt>
                <c:pt idx="2116">
                  <c:v>10580</c:v>
                </c:pt>
                <c:pt idx="2117">
                  <c:v>10585</c:v>
                </c:pt>
                <c:pt idx="2118">
                  <c:v>10590</c:v>
                </c:pt>
                <c:pt idx="2119">
                  <c:v>10595</c:v>
                </c:pt>
                <c:pt idx="2120">
                  <c:v>10600</c:v>
                </c:pt>
                <c:pt idx="2121">
                  <c:v>10605</c:v>
                </c:pt>
                <c:pt idx="2122">
                  <c:v>10610</c:v>
                </c:pt>
                <c:pt idx="2123">
                  <c:v>10615</c:v>
                </c:pt>
                <c:pt idx="2124">
                  <c:v>10620</c:v>
                </c:pt>
                <c:pt idx="2125">
                  <c:v>10625</c:v>
                </c:pt>
                <c:pt idx="2126">
                  <c:v>10630</c:v>
                </c:pt>
                <c:pt idx="2127">
                  <c:v>10635</c:v>
                </c:pt>
                <c:pt idx="2128">
                  <c:v>10640</c:v>
                </c:pt>
                <c:pt idx="2129">
                  <c:v>10645</c:v>
                </c:pt>
                <c:pt idx="2130">
                  <c:v>10650</c:v>
                </c:pt>
                <c:pt idx="2131">
                  <c:v>10655</c:v>
                </c:pt>
                <c:pt idx="2132">
                  <c:v>10660</c:v>
                </c:pt>
                <c:pt idx="2133">
                  <c:v>10665</c:v>
                </c:pt>
                <c:pt idx="2134">
                  <c:v>10670</c:v>
                </c:pt>
                <c:pt idx="2135">
                  <c:v>10675</c:v>
                </c:pt>
                <c:pt idx="2136">
                  <c:v>10680</c:v>
                </c:pt>
                <c:pt idx="2137">
                  <c:v>10685</c:v>
                </c:pt>
                <c:pt idx="2138">
                  <c:v>10690</c:v>
                </c:pt>
                <c:pt idx="2139">
                  <c:v>10695</c:v>
                </c:pt>
                <c:pt idx="2140">
                  <c:v>10700</c:v>
                </c:pt>
                <c:pt idx="2141">
                  <c:v>10705</c:v>
                </c:pt>
                <c:pt idx="2142">
                  <c:v>10710</c:v>
                </c:pt>
                <c:pt idx="2143">
                  <c:v>10715</c:v>
                </c:pt>
                <c:pt idx="2144">
                  <c:v>10720</c:v>
                </c:pt>
                <c:pt idx="2145">
                  <c:v>10725</c:v>
                </c:pt>
                <c:pt idx="2146">
                  <c:v>10730</c:v>
                </c:pt>
                <c:pt idx="2147">
                  <c:v>10735</c:v>
                </c:pt>
                <c:pt idx="2148">
                  <c:v>10740</c:v>
                </c:pt>
                <c:pt idx="2149">
                  <c:v>10745</c:v>
                </c:pt>
                <c:pt idx="2150">
                  <c:v>10750</c:v>
                </c:pt>
                <c:pt idx="2151">
                  <c:v>10755</c:v>
                </c:pt>
                <c:pt idx="2152">
                  <c:v>10760</c:v>
                </c:pt>
                <c:pt idx="2153">
                  <c:v>10765</c:v>
                </c:pt>
                <c:pt idx="2154">
                  <c:v>10770</c:v>
                </c:pt>
                <c:pt idx="2155">
                  <c:v>10775</c:v>
                </c:pt>
                <c:pt idx="2156">
                  <c:v>10780</c:v>
                </c:pt>
                <c:pt idx="2157">
                  <c:v>10785</c:v>
                </c:pt>
                <c:pt idx="2158">
                  <c:v>10790</c:v>
                </c:pt>
                <c:pt idx="2159">
                  <c:v>10795</c:v>
                </c:pt>
                <c:pt idx="2160">
                  <c:v>10800</c:v>
                </c:pt>
                <c:pt idx="2161">
                  <c:v>10805</c:v>
                </c:pt>
                <c:pt idx="2162">
                  <c:v>10810</c:v>
                </c:pt>
                <c:pt idx="2163">
                  <c:v>10815</c:v>
                </c:pt>
                <c:pt idx="2164">
                  <c:v>10820</c:v>
                </c:pt>
                <c:pt idx="2165">
                  <c:v>10825</c:v>
                </c:pt>
                <c:pt idx="2166">
                  <c:v>10830</c:v>
                </c:pt>
                <c:pt idx="2167">
                  <c:v>10835</c:v>
                </c:pt>
                <c:pt idx="2168">
                  <c:v>10840</c:v>
                </c:pt>
                <c:pt idx="2169">
                  <c:v>10845</c:v>
                </c:pt>
                <c:pt idx="2170">
                  <c:v>10850</c:v>
                </c:pt>
                <c:pt idx="2171">
                  <c:v>10855</c:v>
                </c:pt>
                <c:pt idx="2172">
                  <c:v>10860</c:v>
                </c:pt>
                <c:pt idx="2173">
                  <c:v>10865</c:v>
                </c:pt>
                <c:pt idx="2174">
                  <c:v>10870</c:v>
                </c:pt>
                <c:pt idx="2175">
                  <c:v>10875</c:v>
                </c:pt>
                <c:pt idx="2176">
                  <c:v>10880</c:v>
                </c:pt>
                <c:pt idx="2177">
                  <c:v>10885</c:v>
                </c:pt>
                <c:pt idx="2178">
                  <c:v>10890</c:v>
                </c:pt>
                <c:pt idx="2179">
                  <c:v>10895</c:v>
                </c:pt>
                <c:pt idx="2180">
                  <c:v>10900</c:v>
                </c:pt>
                <c:pt idx="2181">
                  <c:v>10905</c:v>
                </c:pt>
                <c:pt idx="2182">
                  <c:v>10910</c:v>
                </c:pt>
                <c:pt idx="2183">
                  <c:v>10915</c:v>
                </c:pt>
                <c:pt idx="2184">
                  <c:v>10920</c:v>
                </c:pt>
                <c:pt idx="2185">
                  <c:v>10925</c:v>
                </c:pt>
                <c:pt idx="2186">
                  <c:v>10930</c:v>
                </c:pt>
                <c:pt idx="2187">
                  <c:v>10935</c:v>
                </c:pt>
                <c:pt idx="2188">
                  <c:v>10940</c:v>
                </c:pt>
                <c:pt idx="2189">
                  <c:v>10945</c:v>
                </c:pt>
                <c:pt idx="2190">
                  <c:v>10950</c:v>
                </c:pt>
                <c:pt idx="2191">
                  <c:v>10955</c:v>
                </c:pt>
                <c:pt idx="2192">
                  <c:v>10960</c:v>
                </c:pt>
                <c:pt idx="2193">
                  <c:v>10965</c:v>
                </c:pt>
                <c:pt idx="2194">
                  <c:v>10970</c:v>
                </c:pt>
                <c:pt idx="2195">
                  <c:v>10975</c:v>
                </c:pt>
                <c:pt idx="2196">
                  <c:v>10980</c:v>
                </c:pt>
                <c:pt idx="2197">
                  <c:v>10985</c:v>
                </c:pt>
                <c:pt idx="2198">
                  <c:v>10990</c:v>
                </c:pt>
                <c:pt idx="2199">
                  <c:v>10995</c:v>
                </c:pt>
                <c:pt idx="2200">
                  <c:v>11000</c:v>
                </c:pt>
                <c:pt idx="2201">
                  <c:v>11005</c:v>
                </c:pt>
                <c:pt idx="2202">
                  <c:v>11010</c:v>
                </c:pt>
                <c:pt idx="2203">
                  <c:v>11015</c:v>
                </c:pt>
                <c:pt idx="2204">
                  <c:v>11020</c:v>
                </c:pt>
                <c:pt idx="2205">
                  <c:v>11025</c:v>
                </c:pt>
                <c:pt idx="2206">
                  <c:v>11030</c:v>
                </c:pt>
                <c:pt idx="2207">
                  <c:v>11035</c:v>
                </c:pt>
                <c:pt idx="2208">
                  <c:v>11040</c:v>
                </c:pt>
                <c:pt idx="2209">
                  <c:v>11045</c:v>
                </c:pt>
                <c:pt idx="2210">
                  <c:v>11050</c:v>
                </c:pt>
                <c:pt idx="2211">
                  <c:v>11055</c:v>
                </c:pt>
                <c:pt idx="2212">
                  <c:v>11060</c:v>
                </c:pt>
                <c:pt idx="2213">
                  <c:v>11065</c:v>
                </c:pt>
                <c:pt idx="2214">
                  <c:v>11070</c:v>
                </c:pt>
                <c:pt idx="2215">
                  <c:v>11075</c:v>
                </c:pt>
                <c:pt idx="2216">
                  <c:v>11080</c:v>
                </c:pt>
                <c:pt idx="2217">
                  <c:v>11085</c:v>
                </c:pt>
                <c:pt idx="2218">
                  <c:v>11090</c:v>
                </c:pt>
                <c:pt idx="2219">
                  <c:v>11095</c:v>
                </c:pt>
                <c:pt idx="2220">
                  <c:v>11100</c:v>
                </c:pt>
                <c:pt idx="2221">
                  <c:v>11105</c:v>
                </c:pt>
                <c:pt idx="2222">
                  <c:v>11110</c:v>
                </c:pt>
                <c:pt idx="2223">
                  <c:v>11115</c:v>
                </c:pt>
                <c:pt idx="2224">
                  <c:v>11120</c:v>
                </c:pt>
                <c:pt idx="2225">
                  <c:v>11125</c:v>
                </c:pt>
                <c:pt idx="2226">
                  <c:v>11130</c:v>
                </c:pt>
                <c:pt idx="2227">
                  <c:v>11135</c:v>
                </c:pt>
                <c:pt idx="2228">
                  <c:v>11140</c:v>
                </c:pt>
                <c:pt idx="2229">
                  <c:v>11145</c:v>
                </c:pt>
                <c:pt idx="2230">
                  <c:v>11150</c:v>
                </c:pt>
                <c:pt idx="2231">
                  <c:v>11155</c:v>
                </c:pt>
                <c:pt idx="2232">
                  <c:v>11160</c:v>
                </c:pt>
                <c:pt idx="2233">
                  <c:v>11165</c:v>
                </c:pt>
                <c:pt idx="2234">
                  <c:v>11170</c:v>
                </c:pt>
                <c:pt idx="2235">
                  <c:v>11175</c:v>
                </c:pt>
                <c:pt idx="2236">
                  <c:v>11180</c:v>
                </c:pt>
                <c:pt idx="2237">
                  <c:v>11185</c:v>
                </c:pt>
                <c:pt idx="2238">
                  <c:v>11190</c:v>
                </c:pt>
                <c:pt idx="2239">
                  <c:v>11195</c:v>
                </c:pt>
                <c:pt idx="2240">
                  <c:v>11200</c:v>
                </c:pt>
                <c:pt idx="2241">
                  <c:v>11205</c:v>
                </c:pt>
                <c:pt idx="2242">
                  <c:v>11210</c:v>
                </c:pt>
                <c:pt idx="2243">
                  <c:v>11215</c:v>
                </c:pt>
                <c:pt idx="2244">
                  <c:v>11220</c:v>
                </c:pt>
                <c:pt idx="2245">
                  <c:v>11225</c:v>
                </c:pt>
                <c:pt idx="2246">
                  <c:v>11230</c:v>
                </c:pt>
                <c:pt idx="2247">
                  <c:v>11235</c:v>
                </c:pt>
                <c:pt idx="2248">
                  <c:v>11240</c:v>
                </c:pt>
                <c:pt idx="2249">
                  <c:v>11245</c:v>
                </c:pt>
                <c:pt idx="2250">
                  <c:v>11250</c:v>
                </c:pt>
                <c:pt idx="2251">
                  <c:v>11255</c:v>
                </c:pt>
                <c:pt idx="2252">
                  <c:v>11260</c:v>
                </c:pt>
                <c:pt idx="2253">
                  <c:v>11265</c:v>
                </c:pt>
                <c:pt idx="2254">
                  <c:v>11270</c:v>
                </c:pt>
                <c:pt idx="2255">
                  <c:v>11275</c:v>
                </c:pt>
                <c:pt idx="2256">
                  <c:v>11280</c:v>
                </c:pt>
                <c:pt idx="2257">
                  <c:v>11285</c:v>
                </c:pt>
                <c:pt idx="2258">
                  <c:v>11290</c:v>
                </c:pt>
                <c:pt idx="2259">
                  <c:v>11295</c:v>
                </c:pt>
                <c:pt idx="2260">
                  <c:v>11300</c:v>
                </c:pt>
                <c:pt idx="2261">
                  <c:v>11305</c:v>
                </c:pt>
                <c:pt idx="2262">
                  <c:v>11310</c:v>
                </c:pt>
                <c:pt idx="2263">
                  <c:v>11315</c:v>
                </c:pt>
                <c:pt idx="2264">
                  <c:v>11320</c:v>
                </c:pt>
                <c:pt idx="2265">
                  <c:v>11325</c:v>
                </c:pt>
                <c:pt idx="2266">
                  <c:v>11330</c:v>
                </c:pt>
                <c:pt idx="2267">
                  <c:v>11335</c:v>
                </c:pt>
                <c:pt idx="2268">
                  <c:v>11340</c:v>
                </c:pt>
                <c:pt idx="2269">
                  <c:v>11345</c:v>
                </c:pt>
                <c:pt idx="2270">
                  <c:v>11350</c:v>
                </c:pt>
                <c:pt idx="2271">
                  <c:v>11355</c:v>
                </c:pt>
                <c:pt idx="2272">
                  <c:v>11360</c:v>
                </c:pt>
                <c:pt idx="2273">
                  <c:v>11365</c:v>
                </c:pt>
                <c:pt idx="2274">
                  <c:v>11370</c:v>
                </c:pt>
                <c:pt idx="2275">
                  <c:v>11375</c:v>
                </c:pt>
                <c:pt idx="2276">
                  <c:v>11380</c:v>
                </c:pt>
                <c:pt idx="2277">
                  <c:v>11385</c:v>
                </c:pt>
                <c:pt idx="2278">
                  <c:v>11390</c:v>
                </c:pt>
                <c:pt idx="2279">
                  <c:v>11395</c:v>
                </c:pt>
                <c:pt idx="2280">
                  <c:v>11400</c:v>
                </c:pt>
                <c:pt idx="2281">
                  <c:v>11405</c:v>
                </c:pt>
                <c:pt idx="2282">
                  <c:v>11410</c:v>
                </c:pt>
                <c:pt idx="2283">
                  <c:v>11415</c:v>
                </c:pt>
                <c:pt idx="2284">
                  <c:v>11420</c:v>
                </c:pt>
                <c:pt idx="2285">
                  <c:v>11425</c:v>
                </c:pt>
                <c:pt idx="2286">
                  <c:v>11430</c:v>
                </c:pt>
                <c:pt idx="2287">
                  <c:v>11435</c:v>
                </c:pt>
                <c:pt idx="2288">
                  <c:v>11440</c:v>
                </c:pt>
                <c:pt idx="2289">
                  <c:v>11445</c:v>
                </c:pt>
                <c:pt idx="2290">
                  <c:v>11450</c:v>
                </c:pt>
                <c:pt idx="2291">
                  <c:v>11455</c:v>
                </c:pt>
                <c:pt idx="2292">
                  <c:v>11460</c:v>
                </c:pt>
                <c:pt idx="2293">
                  <c:v>11465</c:v>
                </c:pt>
                <c:pt idx="2294">
                  <c:v>11470</c:v>
                </c:pt>
                <c:pt idx="2295">
                  <c:v>11475</c:v>
                </c:pt>
                <c:pt idx="2296">
                  <c:v>11480</c:v>
                </c:pt>
                <c:pt idx="2297">
                  <c:v>11485</c:v>
                </c:pt>
                <c:pt idx="2298">
                  <c:v>11490</c:v>
                </c:pt>
                <c:pt idx="2299">
                  <c:v>11495</c:v>
                </c:pt>
                <c:pt idx="2300">
                  <c:v>11500</c:v>
                </c:pt>
                <c:pt idx="2301">
                  <c:v>11505</c:v>
                </c:pt>
                <c:pt idx="2302">
                  <c:v>11510</c:v>
                </c:pt>
                <c:pt idx="2303">
                  <c:v>11515</c:v>
                </c:pt>
                <c:pt idx="2304">
                  <c:v>11520</c:v>
                </c:pt>
                <c:pt idx="2305">
                  <c:v>11525</c:v>
                </c:pt>
                <c:pt idx="2306">
                  <c:v>11530</c:v>
                </c:pt>
                <c:pt idx="2307">
                  <c:v>11535</c:v>
                </c:pt>
                <c:pt idx="2308">
                  <c:v>11540</c:v>
                </c:pt>
                <c:pt idx="2309">
                  <c:v>11545</c:v>
                </c:pt>
                <c:pt idx="2310">
                  <c:v>11550</c:v>
                </c:pt>
                <c:pt idx="2311">
                  <c:v>11555</c:v>
                </c:pt>
                <c:pt idx="2312">
                  <c:v>11560</c:v>
                </c:pt>
                <c:pt idx="2313">
                  <c:v>11565</c:v>
                </c:pt>
                <c:pt idx="2314">
                  <c:v>11570</c:v>
                </c:pt>
                <c:pt idx="2315">
                  <c:v>11575</c:v>
                </c:pt>
                <c:pt idx="2316">
                  <c:v>11580</c:v>
                </c:pt>
                <c:pt idx="2317">
                  <c:v>11585</c:v>
                </c:pt>
                <c:pt idx="2318">
                  <c:v>11590</c:v>
                </c:pt>
                <c:pt idx="2319">
                  <c:v>11595</c:v>
                </c:pt>
                <c:pt idx="2320">
                  <c:v>11600</c:v>
                </c:pt>
                <c:pt idx="2321">
                  <c:v>11605</c:v>
                </c:pt>
                <c:pt idx="2322">
                  <c:v>11610</c:v>
                </c:pt>
                <c:pt idx="2323">
                  <c:v>11615</c:v>
                </c:pt>
                <c:pt idx="2324">
                  <c:v>11620</c:v>
                </c:pt>
                <c:pt idx="2325">
                  <c:v>11625</c:v>
                </c:pt>
                <c:pt idx="2326">
                  <c:v>11630</c:v>
                </c:pt>
                <c:pt idx="2327">
                  <c:v>11635</c:v>
                </c:pt>
                <c:pt idx="2328">
                  <c:v>11640</c:v>
                </c:pt>
                <c:pt idx="2329">
                  <c:v>11645</c:v>
                </c:pt>
                <c:pt idx="2330">
                  <c:v>11650</c:v>
                </c:pt>
                <c:pt idx="2331">
                  <c:v>11655</c:v>
                </c:pt>
                <c:pt idx="2332">
                  <c:v>11660</c:v>
                </c:pt>
                <c:pt idx="2333">
                  <c:v>11665</c:v>
                </c:pt>
                <c:pt idx="2334">
                  <c:v>11670</c:v>
                </c:pt>
                <c:pt idx="2335">
                  <c:v>11675</c:v>
                </c:pt>
                <c:pt idx="2336">
                  <c:v>11680</c:v>
                </c:pt>
                <c:pt idx="2337">
                  <c:v>11685</c:v>
                </c:pt>
                <c:pt idx="2338">
                  <c:v>11690</c:v>
                </c:pt>
                <c:pt idx="2339">
                  <c:v>11695</c:v>
                </c:pt>
                <c:pt idx="2340">
                  <c:v>11700</c:v>
                </c:pt>
                <c:pt idx="2341">
                  <c:v>11705</c:v>
                </c:pt>
                <c:pt idx="2342">
                  <c:v>11710</c:v>
                </c:pt>
                <c:pt idx="2343">
                  <c:v>11715</c:v>
                </c:pt>
                <c:pt idx="2344">
                  <c:v>11720</c:v>
                </c:pt>
                <c:pt idx="2345">
                  <c:v>11725</c:v>
                </c:pt>
                <c:pt idx="2346">
                  <c:v>11730</c:v>
                </c:pt>
                <c:pt idx="2347">
                  <c:v>11735</c:v>
                </c:pt>
                <c:pt idx="2348">
                  <c:v>11740</c:v>
                </c:pt>
                <c:pt idx="2349">
                  <c:v>11745</c:v>
                </c:pt>
                <c:pt idx="2350">
                  <c:v>11750</c:v>
                </c:pt>
                <c:pt idx="2351">
                  <c:v>11755</c:v>
                </c:pt>
                <c:pt idx="2352">
                  <c:v>11760</c:v>
                </c:pt>
                <c:pt idx="2353">
                  <c:v>11765</c:v>
                </c:pt>
                <c:pt idx="2354">
                  <c:v>11770</c:v>
                </c:pt>
                <c:pt idx="2355">
                  <c:v>11775</c:v>
                </c:pt>
                <c:pt idx="2356">
                  <c:v>11780</c:v>
                </c:pt>
                <c:pt idx="2357">
                  <c:v>11785</c:v>
                </c:pt>
                <c:pt idx="2358">
                  <c:v>11790</c:v>
                </c:pt>
                <c:pt idx="2359">
                  <c:v>11795</c:v>
                </c:pt>
                <c:pt idx="2360">
                  <c:v>11800</c:v>
                </c:pt>
                <c:pt idx="2361">
                  <c:v>11805</c:v>
                </c:pt>
                <c:pt idx="2362">
                  <c:v>11810</c:v>
                </c:pt>
                <c:pt idx="2363">
                  <c:v>11815</c:v>
                </c:pt>
                <c:pt idx="2364">
                  <c:v>11820</c:v>
                </c:pt>
                <c:pt idx="2365">
                  <c:v>11825</c:v>
                </c:pt>
                <c:pt idx="2366">
                  <c:v>11830</c:v>
                </c:pt>
                <c:pt idx="2367">
                  <c:v>11835</c:v>
                </c:pt>
                <c:pt idx="2368">
                  <c:v>11840</c:v>
                </c:pt>
                <c:pt idx="2369">
                  <c:v>11845</c:v>
                </c:pt>
                <c:pt idx="2370">
                  <c:v>11850</c:v>
                </c:pt>
                <c:pt idx="2371">
                  <c:v>11855</c:v>
                </c:pt>
                <c:pt idx="2372">
                  <c:v>11860</c:v>
                </c:pt>
                <c:pt idx="2373">
                  <c:v>11865</c:v>
                </c:pt>
                <c:pt idx="2374">
                  <c:v>11870</c:v>
                </c:pt>
                <c:pt idx="2375">
                  <c:v>11875</c:v>
                </c:pt>
                <c:pt idx="2376">
                  <c:v>11880</c:v>
                </c:pt>
                <c:pt idx="2377">
                  <c:v>11885</c:v>
                </c:pt>
                <c:pt idx="2378">
                  <c:v>11890</c:v>
                </c:pt>
                <c:pt idx="2379">
                  <c:v>11895</c:v>
                </c:pt>
                <c:pt idx="2380">
                  <c:v>11900</c:v>
                </c:pt>
                <c:pt idx="2381">
                  <c:v>11905</c:v>
                </c:pt>
                <c:pt idx="2382">
                  <c:v>11910</c:v>
                </c:pt>
                <c:pt idx="2383">
                  <c:v>11915</c:v>
                </c:pt>
                <c:pt idx="2384">
                  <c:v>11920</c:v>
                </c:pt>
                <c:pt idx="2385">
                  <c:v>11925</c:v>
                </c:pt>
                <c:pt idx="2386">
                  <c:v>11930</c:v>
                </c:pt>
                <c:pt idx="2387">
                  <c:v>11935</c:v>
                </c:pt>
                <c:pt idx="2388">
                  <c:v>11940</c:v>
                </c:pt>
                <c:pt idx="2389">
                  <c:v>11945</c:v>
                </c:pt>
                <c:pt idx="2390">
                  <c:v>11950</c:v>
                </c:pt>
                <c:pt idx="2391">
                  <c:v>11955</c:v>
                </c:pt>
                <c:pt idx="2392">
                  <c:v>11960</c:v>
                </c:pt>
                <c:pt idx="2393">
                  <c:v>11965</c:v>
                </c:pt>
                <c:pt idx="2394">
                  <c:v>11970</c:v>
                </c:pt>
                <c:pt idx="2395">
                  <c:v>11975</c:v>
                </c:pt>
                <c:pt idx="2396">
                  <c:v>11980</c:v>
                </c:pt>
                <c:pt idx="2397">
                  <c:v>11985</c:v>
                </c:pt>
                <c:pt idx="2398">
                  <c:v>11990</c:v>
                </c:pt>
                <c:pt idx="2399">
                  <c:v>11995</c:v>
                </c:pt>
                <c:pt idx="2400">
                  <c:v>12000</c:v>
                </c:pt>
                <c:pt idx="2401">
                  <c:v>12005</c:v>
                </c:pt>
                <c:pt idx="2402">
                  <c:v>12010</c:v>
                </c:pt>
                <c:pt idx="2403">
                  <c:v>12015</c:v>
                </c:pt>
                <c:pt idx="2404">
                  <c:v>12020</c:v>
                </c:pt>
                <c:pt idx="2405">
                  <c:v>12025</c:v>
                </c:pt>
                <c:pt idx="2406">
                  <c:v>12030</c:v>
                </c:pt>
                <c:pt idx="2407">
                  <c:v>12035</c:v>
                </c:pt>
                <c:pt idx="2408">
                  <c:v>12040</c:v>
                </c:pt>
                <c:pt idx="2409">
                  <c:v>12045</c:v>
                </c:pt>
                <c:pt idx="2410">
                  <c:v>12050</c:v>
                </c:pt>
                <c:pt idx="2411">
                  <c:v>12055</c:v>
                </c:pt>
                <c:pt idx="2412">
                  <c:v>12060</c:v>
                </c:pt>
                <c:pt idx="2413">
                  <c:v>12065</c:v>
                </c:pt>
                <c:pt idx="2414">
                  <c:v>12070</c:v>
                </c:pt>
                <c:pt idx="2415">
                  <c:v>12075</c:v>
                </c:pt>
                <c:pt idx="2416">
                  <c:v>12080</c:v>
                </c:pt>
                <c:pt idx="2417">
                  <c:v>12085</c:v>
                </c:pt>
                <c:pt idx="2418">
                  <c:v>12090</c:v>
                </c:pt>
                <c:pt idx="2419">
                  <c:v>12095</c:v>
                </c:pt>
                <c:pt idx="2420">
                  <c:v>12100</c:v>
                </c:pt>
                <c:pt idx="2421">
                  <c:v>12105</c:v>
                </c:pt>
                <c:pt idx="2422">
                  <c:v>12110</c:v>
                </c:pt>
                <c:pt idx="2423">
                  <c:v>12115</c:v>
                </c:pt>
                <c:pt idx="2424">
                  <c:v>12120</c:v>
                </c:pt>
                <c:pt idx="2425">
                  <c:v>12125</c:v>
                </c:pt>
                <c:pt idx="2426">
                  <c:v>12130</c:v>
                </c:pt>
                <c:pt idx="2427">
                  <c:v>12135</c:v>
                </c:pt>
                <c:pt idx="2428">
                  <c:v>12140</c:v>
                </c:pt>
                <c:pt idx="2429">
                  <c:v>12145</c:v>
                </c:pt>
                <c:pt idx="2430">
                  <c:v>12150</c:v>
                </c:pt>
                <c:pt idx="2431">
                  <c:v>12155</c:v>
                </c:pt>
                <c:pt idx="2432">
                  <c:v>12160</c:v>
                </c:pt>
                <c:pt idx="2433">
                  <c:v>12165</c:v>
                </c:pt>
                <c:pt idx="2434">
                  <c:v>12170</c:v>
                </c:pt>
                <c:pt idx="2435">
                  <c:v>12175</c:v>
                </c:pt>
                <c:pt idx="2436">
                  <c:v>12180</c:v>
                </c:pt>
                <c:pt idx="2437">
                  <c:v>12185</c:v>
                </c:pt>
                <c:pt idx="2438">
                  <c:v>12190</c:v>
                </c:pt>
                <c:pt idx="2439">
                  <c:v>12195</c:v>
                </c:pt>
                <c:pt idx="2440">
                  <c:v>12200</c:v>
                </c:pt>
                <c:pt idx="2441">
                  <c:v>12205</c:v>
                </c:pt>
                <c:pt idx="2442">
                  <c:v>12210</c:v>
                </c:pt>
                <c:pt idx="2443">
                  <c:v>12215</c:v>
                </c:pt>
                <c:pt idx="2444">
                  <c:v>12220</c:v>
                </c:pt>
                <c:pt idx="2445">
                  <c:v>12225</c:v>
                </c:pt>
                <c:pt idx="2446">
                  <c:v>12230</c:v>
                </c:pt>
                <c:pt idx="2447">
                  <c:v>12235</c:v>
                </c:pt>
                <c:pt idx="2448">
                  <c:v>12240</c:v>
                </c:pt>
                <c:pt idx="2449">
                  <c:v>12245</c:v>
                </c:pt>
                <c:pt idx="2450">
                  <c:v>12250</c:v>
                </c:pt>
                <c:pt idx="2451">
                  <c:v>12255</c:v>
                </c:pt>
                <c:pt idx="2452">
                  <c:v>12260</c:v>
                </c:pt>
                <c:pt idx="2453">
                  <c:v>12265</c:v>
                </c:pt>
                <c:pt idx="2454">
                  <c:v>12270</c:v>
                </c:pt>
                <c:pt idx="2455">
                  <c:v>12275</c:v>
                </c:pt>
                <c:pt idx="2456">
                  <c:v>12280</c:v>
                </c:pt>
                <c:pt idx="2457">
                  <c:v>12285</c:v>
                </c:pt>
                <c:pt idx="2458">
                  <c:v>12290</c:v>
                </c:pt>
                <c:pt idx="2459">
                  <c:v>12295</c:v>
                </c:pt>
                <c:pt idx="2460">
                  <c:v>12300</c:v>
                </c:pt>
                <c:pt idx="2461">
                  <c:v>12305</c:v>
                </c:pt>
                <c:pt idx="2462">
                  <c:v>12310</c:v>
                </c:pt>
                <c:pt idx="2463">
                  <c:v>12315</c:v>
                </c:pt>
                <c:pt idx="2464">
                  <c:v>12320</c:v>
                </c:pt>
                <c:pt idx="2465">
                  <c:v>12325</c:v>
                </c:pt>
                <c:pt idx="2466">
                  <c:v>12330</c:v>
                </c:pt>
                <c:pt idx="2467">
                  <c:v>12335</c:v>
                </c:pt>
                <c:pt idx="2468">
                  <c:v>12340</c:v>
                </c:pt>
                <c:pt idx="2469">
                  <c:v>12345</c:v>
                </c:pt>
                <c:pt idx="2470">
                  <c:v>12350</c:v>
                </c:pt>
                <c:pt idx="2471">
                  <c:v>12355</c:v>
                </c:pt>
                <c:pt idx="2472">
                  <c:v>12360</c:v>
                </c:pt>
                <c:pt idx="2473">
                  <c:v>12365</c:v>
                </c:pt>
                <c:pt idx="2474">
                  <c:v>12370</c:v>
                </c:pt>
                <c:pt idx="2475">
                  <c:v>12375</c:v>
                </c:pt>
                <c:pt idx="2476">
                  <c:v>12380</c:v>
                </c:pt>
                <c:pt idx="2477">
                  <c:v>12385</c:v>
                </c:pt>
                <c:pt idx="2478">
                  <c:v>12390</c:v>
                </c:pt>
                <c:pt idx="2479">
                  <c:v>12395</c:v>
                </c:pt>
                <c:pt idx="2480">
                  <c:v>12400</c:v>
                </c:pt>
                <c:pt idx="2481">
                  <c:v>12405</c:v>
                </c:pt>
                <c:pt idx="2482">
                  <c:v>12410</c:v>
                </c:pt>
                <c:pt idx="2483">
                  <c:v>12415</c:v>
                </c:pt>
                <c:pt idx="2484">
                  <c:v>12420</c:v>
                </c:pt>
                <c:pt idx="2485">
                  <c:v>12425</c:v>
                </c:pt>
                <c:pt idx="2486">
                  <c:v>12430</c:v>
                </c:pt>
                <c:pt idx="2487">
                  <c:v>12435</c:v>
                </c:pt>
                <c:pt idx="2488">
                  <c:v>12440</c:v>
                </c:pt>
                <c:pt idx="2489">
                  <c:v>12445</c:v>
                </c:pt>
                <c:pt idx="2490">
                  <c:v>12450</c:v>
                </c:pt>
                <c:pt idx="2491">
                  <c:v>12455</c:v>
                </c:pt>
                <c:pt idx="2492">
                  <c:v>12460</c:v>
                </c:pt>
                <c:pt idx="2493">
                  <c:v>12465</c:v>
                </c:pt>
                <c:pt idx="2494">
                  <c:v>12470</c:v>
                </c:pt>
                <c:pt idx="2495">
                  <c:v>12475</c:v>
                </c:pt>
                <c:pt idx="2496">
                  <c:v>12480</c:v>
                </c:pt>
                <c:pt idx="2497">
                  <c:v>12485</c:v>
                </c:pt>
                <c:pt idx="2498">
                  <c:v>12490</c:v>
                </c:pt>
                <c:pt idx="2499">
                  <c:v>12495</c:v>
                </c:pt>
                <c:pt idx="2500">
                  <c:v>12500</c:v>
                </c:pt>
                <c:pt idx="2501">
                  <c:v>12505</c:v>
                </c:pt>
                <c:pt idx="2502">
                  <c:v>12510</c:v>
                </c:pt>
                <c:pt idx="2503">
                  <c:v>12515</c:v>
                </c:pt>
                <c:pt idx="2504">
                  <c:v>12520</c:v>
                </c:pt>
                <c:pt idx="2505">
                  <c:v>12525</c:v>
                </c:pt>
                <c:pt idx="2506">
                  <c:v>12530</c:v>
                </c:pt>
                <c:pt idx="2507">
                  <c:v>12535</c:v>
                </c:pt>
                <c:pt idx="2508">
                  <c:v>12540</c:v>
                </c:pt>
                <c:pt idx="2509">
                  <c:v>12545</c:v>
                </c:pt>
                <c:pt idx="2510">
                  <c:v>12550</c:v>
                </c:pt>
                <c:pt idx="2511">
                  <c:v>12555</c:v>
                </c:pt>
                <c:pt idx="2512">
                  <c:v>12560</c:v>
                </c:pt>
                <c:pt idx="2513">
                  <c:v>12565</c:v>
                </c:pt>
                <c:pt idx="2514">
                  <c:v>12570</c:v>
                </c:pt>
                <c:pt idx="2515">
                  <c:v>12575</c:v>
                </c:pt>
                <c:pt idx="2516">
                  <c:v>12580</c:v>
                </c:pt>
                <c:pt idx="2517">
                  <c:v>12585</c:v>
                </c:pt>
                <c:pt idx="2518">
                  <c:v>12590</c:v>
                </c:pt>
                <c:pt idx="2519">
                  <c:v>12595</c:v>
                </c:pt>
                <c:pt idx="2520">
                  <c:v>12600</c:v>
                </c:pt>
                <c:pt idx="2521">
                  <c:v>12605</c:v>
                </c:pt>
                <c:pt idx="2522">
                  <c:v>12610</c:v>
                </c:pt>
                <c:pt idx="2523">
                  <c:v>12615</c:v>
                </c:pt>
                <c:pt idx="2524">
                  <c:v>12620</c:v>
                </c:pt>
                <c:pt idx="2525">
                  <c:v>12625</c:v>
                </c:pt>
                <c:pt idx="2526">
                  <c:v>12630</c:v>
                </c:pt>
                <c:pt idx="2527">
                  <c:v>12635</c:v>
                </c:pt>
                <c:pt idx="2528">
                  <c:v>12640</c:v>
                </c:pt>
                <c:pt idx="2529">
                  <c:v>12645</c:v>
                </c:pt>
                <c:pt idx="2530">
                  <c:v>12650</c:v>
                </c:pt>
                <c:pt idx="2531">
                  <c:v>12655</c:v>
                </c:pt>
                <c:pt idx="2532">
                  <c:v>12660</c:v>
                </c:pt>
                <c:pt idx="2533">
                  <c:v>12665</c:v>
                </c:pt>
                <c:pt idx="2534">
                  <c:v>12670</c:v>
                </c:pt>
                <c:pt idx="2535">
                  <c:v>12675</c:v>
                </c:pt>
                <c:pt idx="2536">
                  <c:v>12680</c:v>
                </c:pt>
                <c:pt idx="2537">
                  <c:v>12685</c:v>
                </c:pt>
                <c:pt idx="2538">
                  <c:v>12690</c:v>
                </c:pt>
                <c:pt idx="2539">
                  <c:v>12695</c:v>
                </c:pt>
                <c:pt idx="2540">
                  <c:v>12700</c:v>
                </c:pt>
                <c:pt idx="2541">
                  <c:v>12705</c:v>
                </c:pt>
                <c:pt idx="2542">
                  <c:v>12710</c:v>
                </c:pt>
                <c:pt idx="2543">
                  <c:v>12715</c:v>
                </c:pt>
                <c:pt idx="2544">
                  <c:v>12720</c:v>
                </c:pt>
                <c:pt idx="2545">
                  <c:v>12725</c:v>
                </c:pt>
                <c:pt idx="2546">
                  <c:v>12730</c:v>
                </c:pt>
                <c:pt idx="2547">
                  <c:v>12735</c:v>
                </c:pt>
                <c:pt idx="2548">
                  <c:v>12740</c:v>
                </c:pt>
                <c:pt idx="2549">
                  <c:v>12745</c:v>
                </c:pt>
                <c:pt idx="2550">
                  <c:v>12750</c:v>
                </c:pt>
                <c:pt idx="2551">
                  <c:v>12755</c:v>
                </c:pt>
                <c:pt idx="2552">
                  <c:v>12760</c:v>
                </c:pt>
                <c:pt idx="2553">
                  <c:v>12765</c:v>
                </c:pt>
                <c:pt idx="2554">
                  <c:v>12770</c:v>
                </c:pt>
                <c:pt idx="2555">
                  <c:v>12775</c:v>
                </c:pt>
                <c:pt idx="2556">
                  <c:v>12780</c:v>
                </c:pt>
                <c:pt idx="2557">
                  <c:v>12785</c:v>
                </c:pt>
                <c:pt idx="2558">
                  <c:v>12790</c:v>
                </c:pt>
                <c:pt idx="2559">
                  <c:v>12795</c:v>
                </c:pt>
                <c:pt idx="2560">
                  <c:v>12800</c:v>
                </c:pt>
                <c:pt idx="2561">
                  <c:v>12805</c:v>
                </c:pt>
                <c:pt idx="2562">
                  <c:v>12810</c:v>
                </c:pt>
                <c:pt idx="2563">
                  <c:v>12815</c:v>
                </c:pt>
                <c:pt idx="2564">
                  <c:v>12820</c:v>
                </c:pt>
                <c:pt idx="2565">
                  <c:v>12825</c:v>
                </c:pt>
                <c:pt idx="2566">
                  <c:v>12830</c:v>
                </c:pt>
                <c:pt idx="2567">
                  <c:v>12835</c:v>
                </c:pt>
                <c:pt idx="2568">
                  <c:v>12840</c:v>
                </c:pt>
                <c:pt idx="2569">
                  <c:v>12845</c:v>
                </c:pt>
                <c:pt idx="2570">
                  <c:v>12850</c:v>
                </c:pt>
                <c:pt idx="2571">
                  <c:v>12855</c:v>
                </c:pt>
                <c:pt idx="2572">
                  <c:v>12860</c:v>
                </c:pt>
                <c:pt idx="2573">
                  <c:v>12865</c:v>
                </c:pt>
                <c:pt idx="2574">
                  <c:v>12870</c:v>
                </c:pt>
                <c:pt idx="2575">
                  <c:v>12875</c:v>
                </c:pt>
                <c:pt idx="2576">
                  <c:v>12880</c:v>
                </c:pt>
                <c:pt idx="2577">
                  <c:v>12885</c:v>
                </c:pt>
                <c:pt idx="2578">
                  <c:v>12890</c:v>
                </c:pt>
                <c:pt idx="2579">
                  <c:v>12895</c:v>
                </c:pt>
                <c:pt idx="2580">
                  <c:v>12900</c:v>
                </c:pt>
                <c:pt idx="2581">
                  <c:v>12905</c:v>
                </c:pt>
                <c:pt idx="2582">
                  <c:v>12910</c:v>
                </c:pt>
                <c:pt idx="2583">
                  <c:v>12915</c:v>
                </c:pt>
                <c:pt idx="2584">
                  <c:v>12920</c:v>
                </c:pt>
                <c:pt idx="2585">
                  <c:v>12925</c:v>
                </c:pt>
                <c:pt idx="2586">
                  <c:v>12930</c:v>
                </c:pt>
                <c:pt idx="2587">
                  <c:v>12935</c:v>
                </c:pt>
                <c:pt idx="2588">
                  <c:v>12940</c:v>
                </c:pt>
                <c:pt idx="2589">
                  <c:v>12945</c:v>
                </c:pt>
                <c:pt idx="2590">
                  <c:v>12950</c:v>
                </c:pt>
                <c:pt idx="2591">
                  <c:v>12955</c:v>
                </c:pt>
                <c:pt idx="2592">
                  <c:v>12960</c:v>
                </c:pt>
                <c:pt idx="2593">
                  <c:v>12965</c:v>
                </c:pt>
                <c:pt idx="2594">
                  <c:v>12970</c:v>
                </c:pt>
                <c:pt idx="2595">
                  <c:v>12975</c:v>
                </c:pt>
                <c:pt idx="2596">
                  <c:v>12980</c:v>
                </c:pt>
                <c:pt idx="2597">
                  <c:v>12985</c:v>
                </c:pt>
                <c:pt idx="2598">
                  <c:v>12990</c:v>
                </c:pt>
                <c:pt idx="2599">
                  <c:v>12995</c:v>
                </c:pt>
                <c:pt idx="2600">
                  <c:v>13000</c:v>
                </c:pt>
                <c:pt idx="2601">
                  <c:v>13005</c:v>
                </c:pt>
                <c:pt idx="2602">
                  <c:v>13010</c:v>
                </c:pt>
                <c:pt idx="2603">
                  <c:v>13015</c:v>
                </c:pt>
                <c:pt idx="2604">
                  <c:v>13020</c:v>
                </c:pt>
                <c:pt idx="2605">
                  <c:v>13025</c:v>
                </c:pt>
                <c:pt idx="2606">
                  <c:v>13030</c:v>
                </c:pt>
                <c:pt idx="2607">
                  <c:v>13035</c:v>
                </c:pt>
                <c:pt idx="2608">
                  <c:v>13040</c:v>
                </c:pt>
                <c:pt idx="2609">
                  <c:v>13045</c:v>
                </c:pt>
                <c:pt idx="2610">
                  <c:v>13050</c:v>
                </c:pt>
                <c:pt idx="2611">
                  <c:v>13055</c:v>
                </c:pt>
                <c:pt idx="2612">
                  <c:v>13060</c:v>
                </c:pt>
                <c:pt idx="2613">
                  <c:v>13065</c:v>
                </c:pt>
                <c:pt idx="2614">
                  <c:v>13070</c:v>
                </c:pt>
                <c:pt idx="2615">
                  <c:v>13075</c:v>
                </c:pt>
                <c:pt idx="2616">
                  <c:v>13080</c:v>
                </c:pt>
                <c:pt idx="2617">
                  <c:v>13085</c:v>
                </c:pt>
                <c:pt idx="2618">
                  <c:v>13090</c:v>
                </c:pt>
                <c:pt idx="2619">
                  <c:v>13095</c:v>
                </c:pt>
                <c:pt idx="2620">
                  <c:v>13100</c:v>
                </c:pt>
                <c:pt idx="2621">
                  <c:v>13105</c:v>
                </c:pt>
                <c:pt idx="2622">
                  <c:v>13110</c:v>
                </c:pt>
                <c:pt idx="2623">
                  <c:v>13115</c:v>
                </c:pt>
                <c:pt idx="2624">
                  <c:v>13120</c:v>
                </c:pt>
                <c:pt idx="2625">
                  <c:v>13125</c:v>
                </c:pt>
                <c:pt idx="2626">
                  <c:v>13130</c:v>
                </c:pt>
                <c:pt idx="2627">
                  <c:v>13135</c:v>
                </c:pt>
                <c:pt idx="2628">
                  <c:v>13140</c:v>
                </c:pt>
                <c:pt idx="2629">
                  <c:v>13145</c:v>
                </c:pt>
                <c:pt idx="2630">
                  <c:v>13150</c:v>
                </c:pt>
                <c:pt idx="2631">
                  <c:v>13155</c:v>
                </c:pt>
                <c:pt idx="2632">
                  <c:v>13160</c:v>
                </c:pt>
                <c:pt idx="2633">
                  <c:v>13165</c:v>
                </c:pt>
                <c:pt idx="2634">
                  <c:v>13170</c:v>
                </c:pt>
                <c:pt idx="2635">
                  <c:v>13175</c:v>
                </c:pt>
                <c:pt idx="2636">
                  <c:v>13180</c:v>
                </c:pt>
                <c:pt idx="2637">
                  <c:v>13185</c:v>
                </c:pt>
                <c:pt idx="2638">
                  <c:v>13190</c:v>
                </c:pt>
                <c:pt idx="2639">
                  <c:v>13195</c:v>
                </c:pt>
                <c:pt idx="2640">
                  <c:v>13200</c:v>
                </c:pt>
                <c:pt idx="2641">
                  <c:v>13205</c:v>
                </c:pt>
                <c:pt idx="2642">
                  <c:v>13210</c:v>
                </c:pt>
                <c:pt idx="2643">
                  <c:v>13215</c:v>
                </c:pt>
                <c:pt idx="2644">
                  <c:v>13220</c:v>
                </c:pt>
                <c:pt idx="2645">
                  <c:v>13225</c:v>
                </c:pt>
                <c:pt idx="2646">
                  <c:v>13230</c:v>
                </c:pt>
                <c:pt idx="2647">
                  <c:v>13235</c:v>
                </c:pt>
                <c:pt idx="2648">
                  <c:v>13240</c:v>
                </c:pt>
                <c:pt idx="2649">
                  <c:v>13245</c:v>
                </c:pt>
                <c:pt idx="2650">
                  <c:v>13250</c:v>
                </c:pt>
                <c:pt idx="2651">
                  <c:v>13255</c:v>
                </c:pt>
                <c:pt idx="2652">
                  <c:v>13260</c:v>
                </c:pt>
                <c:pt idx="2653">
                  <c:v>13265</c:v>
                </c:pt>
                <c:pt idx="2654">
                  <c:v>13270</c:v>
                </c:pt>
                <c:pt idx="2655">
                  <c:v>13275</c:v>
                </c:pt>
                <c:pt idx="2656">
                  <c:v>13280</c:v>
                </c:pt>
                <c:pt idx="2657">
                  <c:v>13285</c:v>
                </c:pt>
                <c:pt idx="2658">
                  <c:v>13290</c:v>
                </c:pt>
                <c:pt idx="2659">
                  <c:v>13295</c:v>
                </c:pt>
                <c:pt idx="2660">
                  <c:v>13300</c:v>
                </c:pt>
                <c:pt idx="2661">
                  <c:v>13305</c:v>
                </c:pt>
                <c:pt idx="2662">
                  <c:v>13310</c:v>
                </c:pt>
                <c:pt idx="2663">
                  <c:v>13315</c:v>
                </c:pt>
                <c:pt idx="2664">
                  <c:v>13320</c:v>
                </c:pt>
                <c:pt idx="2665">
                  <c:v>13325</c:v>
                </c:pt>
                <c:pt idx="2666">
                  <c:v>13330</c:v>
                </c:pt>
                <c:pt idx="2667">
                  <c:v>13335</c:v>
                </c:pt>
                <c:pt idx="2668">
                  <c:v>13340</c:v>
                </c:pt>
                <c:pt idx="2669">
                  <c:v>13345</c:v>
                </c:pt>
                <c:pt idx="2670">
                  <c:v>13350</c:v>
                </c:pt>
                <c:pt idx="2671">
                  <c:v>13355</c:v>
                </c:pt>
                <c:pt idx="2672">
                  <c:v>13360</c:v>
                </c:pt>
                <c:pt idx="2673">
                  <c:v>13365</c:v>
                </c:pt>
                <c:pt idx="2674">
                  <c:v>13370</c:v>
                </c:pt>
                <c:pt idx="2675">
                  <c:v>13375</c:v>
                </c:pt>
                <c:pt idx="2676">
                  <c:v>13380</c:v>
                </c:pt>
                <c:pt idx="2677">
                  <c:v>13385</c:v>
                </c:pt>
                <c:pt idx="2678">
                  <c:v>13390</c:v>
                </c:pt>
                <c:pt idx="2679">
                  <c:v>13395</c:v>
                </c:pt>
                <c:pt idx="2680">
                  <c:v>13400</c:v>
                </c:pt>
                <c:pt idx="2681">
                  <c:v>13405</c:v>
                </c:pt>
                <c:pt idx="2682">
                  <c:v>13410</c:v>
                </c:pt>
                <c:pt idx="2683">
                  <c:v>13415</c:v>
                </c:pt>
                <c:pt idx="2684">
                  <c:v>13420</c:v>
                </c:pt>
                <c:pt idx="2685">
                  <c:v>13425</c:v>
                </c:pt>
                <c:pt idx="2686">
                  <c:v>13430</c:v>
                </c:pt>
                <c:pt idx="2687">
                  <c:v>13435</c:v>
                </c:pt>
                <c:pt idx="2688">
                  <c:v>13440</c:v>
                </c:pt>
                <c:pt idx="2689">
                  <c:v>13445</c:v>
                </c:pt>
                <c:pt idx="2690">
                  <c:v>13450</c:v>
                </c:pt>
                <c:pt idx="2691">
                  <c:v>13455</c:v>
                </c:pt>
                <c:pt idx="2692">
                  <c:v>13460</c:v>
                </c:pt>
                <c:pt idx="2693">
                  <c:v>13465</c:v>
                </c:pt>
                <c:pt idx="2694">
                  <c:v>13470</c:v>
                </c:pt>
                <c:pt idx="2695">
                  <c:v>13475</c:v>
                </c:pt>
                <c:pt idx="2696">
                  <c:v>13480</c:v>
                </c:pt>
                <c:pt idx="2697">
                  <c:v>13485</c:v>
                </c:pt>
                <c:pt idx="2698">
                  <c:v>13490</c:v>
                </c:pt>
                <c:pt idx="2699">
                  <c:v>13495</c:v>
                </c:pt>
                <c:pt idx="2700">
                  <c:v>13500</c:v>
                </c:pt>
                <c:pt idx="2701">
                  <c:v>13505</c:v>
                </c:pt>
                <c:pt idx="2702">
                  <c:v>13510</c:v>
                </c:pt>
                <c:pt idx="2703">
                  <c:v>13515</c:v>
                </c:pt>
                <c:pt idx="2704">
                  <c:v>13520</c:v>
                </c:pt>
                <c:pt idx="2705">
                  <c:v>13525</c:v>
                </c:pt>
                <c:pt idx="2706">
                  <c:v>13530</c:v>
                </c:pt>
                <c:pt idx="2707">
                  <c:v>13535</c:v>
                </c:pt>
                <c:pt idx="2708">
                  <c:v>13540</c:v>
                </c:pt>
                <c:pt idx="2709">
                  <c:v>13545</c:v>
                </c:pt>
                <c:pt idx="2710">
                  <c:v>13550</c:v>
                </c:pt>
                <c:pt idx="2711">
                  <c:v>13555</c:v>
                </c:pt>
                <c:pt idx="2712">
                  <c:v>13560</c:v>
                </c:pt>
                <c:pt idx="2713">
                  <c:v>13565</c:v>
                </c:pt>
                <c:pt idx="2714">
                  <c:v>13570</c:v>
                </c:pt>
                <c:pt idx="2715">
                  <c:v>13575</c:v>
                </c:pt>
                <c:pt idx="2716">
                  <c:v>13580</c:v>
                </c:pt>
                <c:pt idx="2717">
                  <c:v>13585</c:v>
                </c:pt>
                <c:pt idx="2718">
                  <c:v>13590</c:v>
                </c:pt>
                <c:pt idx="2719">
                  <c:v>13595</c:v>
                </c:pt>
                <c:pt idx="2720">
                  <c:v>13600</c:v>
                </c:pt>
                <c:pt idx="2721">
                  <c:v>13605</c:v>
                </c:pt>
                <c:pt idx="2722">
                  <c:v>13610</c:v>
                </c:pt>
                <c:pt idx="2723">
                  <c:v>13615</c:v>
                </c:pt>
                <c:pt idx="2724">
                  <c:v>13620</c:v>
                </c:pt>
                <c:pt idx="2725">
                  <c:v>13625</c:v>
                </c:pt>
                <c:pt idx="2726">
                  <c:v>13630</c:v>
                </c:pt>
                <c:pt idx="2727">
                  <c:v>13635</c:v>
                </c:pt>
                <c:pt idx="2728">
                  <c:v>13640</c:v>
                </c:pt>
                <c:pt idx="2729">
                  <c:v>13645</c:v>
                </c:pt>
                <c:pt idx="2730">
                  <c:v>13650</c:v>
                </c:pt>
                <c:pt idx="2731">
                  <c:v>13655</c:v>
                </c:pt>
                <c:pt idx="2732">
                  <c:v>13660</c:v>
                </c:pt>
                <c:pt idx="2733">
                  <c:v>13665</c:v>
                </c:pt>
                <c:pt idx="2734">
                  <c:v>13670</c:v>
                </c:pt>
                <c:pt idx="2735">
                  <c:v>13675</c:v>
                </c:pt>
                <c:pt idx="2736">
                  <c:v>13680</c:v>
                </c:pt>
                <c:pt idx="2737">
                  <c:v>13685</c:v>
                </c:pt>
                <c:pt idx="2738">
                  <c:v>13690</c:v>
                </c:pt>
                <c:pt idx="2739">
                  <c:v>13695</c:v>
                </c:pt>
                <c:pt idx="2740">
                  <c:v>13700</c:v>
                </c:pt>
                <c:pt idx="2741">
                  <c:v>13705</c:v>
                </c:pt>
                <c:pt idx="2742">
                  <c:v>13710</c:v>
                </c:pt>
                <c:pt idx="2743">
                  <c:v>13715</c:v>
                </c:pt>
                <c:pt idx="2744">
                  <c:v>13720</c:v>
                </c:pt>
                <c:pt idx="2745">
                  <c:v>13725</c:v>
                </c:pt>
                <c:pt idx="2746">
                  <c:v>13730</c:v>
                </c:pt>
                <c:pt idx="2747">
                  <c:v>13735</c:v>
                </c:pt>
                <c:pt idx="2748">
                  <c:v>13740</c:v>
                </c:pt>
                <c:pt idx="2749">
                  <c:v>13745</c:v>
                </c:pt>
                <c:pt idx="2750">
                  <c:v>13750</c:v>
                </c:pt>
                <c:pt idx="2751">
                  <c:v>13755</c:v>
                </c:pt>
                <c:pt idx="2752">
                  <c:v>13760</c:v>
                </c:pt>
                <c:pt idx="2753">
                  <c:v>13765</c:v>
                </c:pt>
                <c:pt idx="2754">
                  <c:v>13770</c:v>
                </c:pt>
                <c:pt idx="2755">
                  <c:v>13775</c:v>
                </c:pt>
                <c:pt idx="2756">
                  <c:v>13780</c:v>
                </c:pt>
                <c:pt idx="2757">
                  <c:v>13785</c:v>
                </c:pt>
                <c:pt idx="2758">
                  <c:v>13790</c:v>
                </c:pt>
                <c:pt idx="2759">
                  <c:v>13795</c:v>
                </c:pt>
                <c:pt idx="2760">
                  <c:v>13800</c:v>
                </c:pt>
                <c:pt idx="2761">
                  <c:v>13805</c:v>
                </c:pt>
                <c:pt idx="2762">
                  <c:v>13810</c:v>
                </c:pt>
                <c:pt idx="2763">
                  <c:v>13815</c:v>
                </c:pt>
                <c:pt idx="2764">
                  <c:v>13820</c:v>
                </c:pt>
                <c:pt idx="2765">
                  <c:v>13825</c:v>
                </c:pt>
                <c:pt idx="2766">
                  <c:v>13830</c:v>
                </c:pt>
                <c:pt idx="2767">
                  <c:v>13835</c:v>
                </c:pt>
                <c:pt idx="2768">
                  <c:v>13840</c:v>
                </c:pt>
                <c:pt idx="2769">
                  <c:v>13845</c:v>
                </c:pt>
                <c:pt idx="2770">
                  <c:v>13850</c:v>
                </c:pt>
                <c:pt idx="2771">
                  <c:v>13855</c:v>
                </c:pt>
                <c:pt idx="2772">
                  <c:v>13860</c:v>
                </c:pt>
                <c:pt idx="2773">
                  <c:v>13865</c:v>
                </c:pt>
                <c:pt idx="2774">
                  <c:v>13870</c:v>
                </c:pt>
                <c:pt idx="2775">
                  <c:v>13875</c:v>
                </c:pt>
                <c:pt idx="2776">
                  <c:v>13880</c:v>
                </c:pt>
                <c:pt idx="2777">
                  <c:v>13885</c:v>
                </c:pt>
                <c:pt idx="2778">
                  <c:v>13890</c:v>
                </c:pt>
                <c:pt idx="2779">
                  <c:v>13895</c:v>
                </c:pt>
                <c:pt idx="2780">
                  <c:v>13900</c:v>
                </c:pt>
                <c:pt idx="2781">
                  <c:v>13905</c:v>
                </c:pt>
                <c:pt idx="2782">
                  <c:v>13910</c:v>
                </c:pt>
                <c:pt idx="2783">
                  <c:v>13915</c:v>
                </c:pt>
                <c:pt idx="2784">
                  <c:v>13920</c:v>
                </c:pt>
                <c:pt idx="2785">
                  <c:v>13925</c:v>
                </c:pt>
                <c:pt idx="2786">
                  <c:v>13930</c:v>
                </c:pt>
                <c:pt idx="2787">
                  <c:v>13935</c:v>
                </c:pt>
                <c:pt idx="2788">
                  <c:v>13940</c:v>
                </c:pt>
                <c:pt idx="2789">
                  <c:v>13945</c:v>
                </c:pt>
                <c:pt idx="2790">
                  <c:v>13950</c:v>
                </c:pt>
                <c:pt idx="2791">
                  <c:v>13955</c:v>
                </c:pt>
                <c:pt idx="2792">
                  <c:v>13960</c:v>
                </c:pt>
                <c:pt idx="2793">
                  <c:v>13965</c:v>
                </c:pt>
                <c:pt idx="2794">
                  <c:v>13970</c:v>
                </c:pt>
                <c:pt idx="2795">
                  <c:v>13975</c:v>
                </c:pt>
                <c:pt idx="2796">
                  <c:v>13980</c:v>
                </c:pt>
                <c:pt idx="2797">
                  <c:v>13985</c:v>
                </c:pt>
                <c:pt idx="2798">
                  <c:v>13990</c:v>
                </c:pt>
                <c:pt idx="2799">
                  <c:v>13995</c:v>
                </c:pt>
                <c:pt idx="2800">
                  <c:v>14000</c:v>
                </c:pt>
                <c:pt idx="2801">
                  <c:v>14005</c:v>
                </c:pt>
                <c:pt idx="2802">
                  <c:v>14010</c:v>
                </c:pt>
                <c:pt idx="2803">
                  <c:v>14015</c:v>
                </c:pt>
                <c:pt idx="2804">
                  <c:v>14020</c:v>
                </c:pt>
                <c:pt idx="2805">
                  <c:v>14025</c:v>
                </c:pt>
                <c:pt idx="2806">
                  <c:v>14030</c:v>
                </c:pt>
                <c:pt idx="2807">
                  <c:v>14035</c:v>
                </c:pt>
                <c:pt idx="2808">
                  <c:v>14040</c:v>
                </c:pt>
                <c:pt idx="2809">
                  <c:v>14045</c:v>
                </c:pt>
                <c:pt idx="2810">
                  <c:v>14050</c:v>
                </c:pt>
                <c:pt idx="2811">
                  <c:v>14055</c:v>
                </c:pt>
                <c:pt idx="2812">
                  <c:v>14060</c:v>
                </c:pt>
                <c:pt idx="2813">
                  <c:v>14065</c:v>
                </c:pt>
                <c:pt idx="2814">
                  <c:v>14070</c:v>
                </c:pt>
                <c:pt idx="2815">
                  <c:v>14075</c:v>
                </c:pt>
                <c:pt idx="2816">
                  <c:v>14080</c:v>
                </c:pt>
                <c:pt idx="2817">
                  <c:v>14085</c:v>
                </c:pt>
                <c:pt idx="2818">
                  <c:v>14090</c:v>
                </c:pt>
                <c:pt idx="2819">
                  <c:v>14095</c:v>
                </c:pt>
                <c:pt idx="2820">
                  <c:v>14100</c:v>
                </c:pt>
                <c:pt idx="2821">
                  <c:v>14105</c:v>
                </c:pt>
                <c:pt idx="2822">
                  <c:v>14110</c:v>
                </c:pt>
                <c:pt idx="2823">
                  <c:v>14115</c:v>
                </c:pt>
                <c:pt idx="2824">
                  <c:v>14120</c:v>
                </c:pt>
                <c:pt idx="2825">
                  <c:v>14125</c:v>
                </c:pt>
                <c:pt idx="2826">
                  <c:v>14130</c:v>
                </c:pt>
                <c:pt idx="2827">
                  <c:v>14135</c:v>
                </c:pt>
                <c:pt idx="2828">
                  <c:v>14140</c:v>
                </c:pt>
                <c:pt idx="2829">
                  <c:v>14145</c:v>
                </c:pt>
                <c:pt idx="2830">
                  <c:v>14150</c:v>
                </c:pt>
                <c:pt idx="2831">
                  <c:v>14155</c:v>
                </c:pt>
                <c:pt idx="2832">
                  <c:v>14160</c:v>
                </c:pt>
                <c:pt idx="2833">
                  <c:v>14165</c:v>
                </c:pt>
                <c:pt idx="2834">
                  <c:v>14170</c:v>
                </c:pt>
                <c:pt idx="2835">
                  <c:v>14175</c:v>
                </c:pt>
                <c:pt idx="2836">
                  <c:v>14180</c:v>
                </c:pt>
                <c:pt idx="2837">
                  <c:v>14185</c:v>
                </c:pt>
                <c:pt idx="2838">
                  <c:v>14190</c:v>
                </c:pt>
                <c:pt idx="2839">
                  <c:v>14195</c:v>
                </c:pt>
                <c:pt idx="2840">
                  <c:v>14200</c:v>
                </c:pt>
                <c:pt idx="2841">
                  <c:v>14205</c:v>
                </c:pt>
                <c:pt idx="2842">
                  <c:v>14210</c:v>
                </c:pt>
                <c:pt idx="2843">
                  <c:v>14215</c:v>
                </c:pt>
                <c:pt idx="2844">
                  <c:v>14220</c:v>
                </c:pt>
                <c:pt idx="2845">
                  <c:v>14225</c:v>
                </c:pt>
                <c:pt idx="2846">
                  <c:v>14230</c:v>
                </c:pt>
                <c:pt idx="2847">
                  <c:v>14235</c:v>
                </c:pt>
                <c:pt idx="2848">
                  <c:v>14240</c:v>
                </c:pt>
                <c:pt idx="2849">
                  <c:v>14245</c:v>
                </c:pt>
                <c:pt idx="2850">
                  <c:v>14250</c:v>
                </c:pt>
                <c:pt idx="2851">
                  <c:v>14255</c:v>
                </c:pt>
                <c:pt idx="2852">
                  <c:v>14260</c:v>
                </c:pt>
                <c:pt idx="2853">
                  <c:v>14265</c:v>
                </c:pt>
                <c:pt idx="2854">
                  <c:v>14270</c:v>
                </c:pt>
                <c:pt idx="2855">
                  <c:v>14275</c:v>
                </c:pt>
                <c:pt idx="2856">
                  <c:v>14280</c:v>
                </c:pt>
                <c:pt idx="2857">
                  <c:v>14285</c:v>
                </c:pt>
                <c:pt idx="2858">
                  <c:v>14290</c:v>
                </c:pt>
                <c:pt idx="2859">
                  <c:v>14295</c:v>
                </c:pt>
                <c:pt idx="2860">
                  <c:v>14300</c:v>
                </c:pt>
                <c:pt idx="2861">
                  <c:v>14305</c:v>
                </c:pt>
                <c:pt idx="2862">
                  <c:v>14310</c:v>
                </c:pt>
                <c:pt idx="2863">
                  <c:v>14315</c:v>
                </c:pt>
                <c:pt idx="2864">
                  <c:v>14320</c:v>
                </c:pt>
                <c:pt idx="2865">
                  <c:v>14325</c:v>
                </c:pt>
                <c:pt idx="2866">
                  <c:v>14330</c:v>
                </c:pt>
                <c:pt idx="2867">
                  <c:v>14335</c:v>
                </c:pt>
                <c:pt idx="2868">
                  <c:v>14340</c:v>
                </c:pt>
                <c:pt idx="2869">
                  <c:v>14345</c:v>
                </c:pt>
                <c:pt idx="2870">
                  <c:v>14350</c:v>
                </c:pt>
                <c:pt idx="2871">
                  <c:v>14355</c:v>
                </c:pt>
                <c:pt idx="2872">
                  <c:v>14360</c:v>
                </c:pt>
                <c:pt idx="2873">
                  <c:v>14365</c:v>
                </c:pt>
                <c:pt idx="2874">
                  <c:v>14370</c:v>
                </c:pt>
                <c:pt idx="2875">
                  <c:v>14375</c:v>
                </c:pt>
                <c:pt idx="2876">
                  <c:v>14380</c:v>
                </c:pt>
                <c:pt idx="2877">
                  <c:v>14385</c:v>
                </c:pt>
                <c:pt idx="2878">
                  <c:v>14390</c:v>
                </c:pt>
                <c:pt idx="2879">
                  <c:v>14395</c:v>
                </c:pt>
                <c:pt idx="2880">
                  <c:v>14400</c:v>
                </c:pt>
                <c:pt idx="2881">
                  <c:v>14405</c:v>
                </c:pt>
                <c:pt idx="2882">
                  <c:v>14410</c:v>
                </c:pt>
                <c:pt idx="2883">
                  <c:v>14415</c:v>
                </c:pt>
                <c:pt idx="2884">
                  <c:v>14420</c:v>
                </c:pt>
                <c:pt idx="2885">
                  <c:v>14425</c:v>
                </c:pt>
                <c:pt idx="2886">
                  <c:v>14430</c:v>
                </c:pt>
                <c:pt idx="2887">
                  <c:v>14435</c:v>
                </c:pt>
                <c:pt idx="2888">
                  <c:v>14440</c:v>
                </c:pt>
                <c:pt idx="2889">
                  <c:v>14445</c:v>
                </c:pt>
                <c:pt idx="2890">
                  <c:v>14450</c:v>
                </c:pt>
                <c:pt idx="2891">
                  <c:v>14455</c:v>
                </c:pt>
                <c:pt idx="2892">
                  <c:v>14460</c:v>
                </c:pt>
                <c:pt idx="2893">
                  <c:v>14465</c:v>
                </c:pt>
                <c:pt idx="2894">
                  <c:v>14470</c:v>
                </c:pt>
                <c:pt idx="2895">
                  <c:v>14475</c:v>
                </c:pt>
                <c:pt idx="2896">
                  <c:v>14480</c:v>
                </c:pt>
                <c:pt idx="2897">
                  <c:v>14485</c:v>
                </c:pt>
                <c:pt idx="2898">
                  <c:v>14490</c:v>
                </c:pt>
                <c:pt idx="2899">
                  <c:v>14495</c:v>
                </c:pt>
                <c:pt idx="2900">
                  <c:v>14500</c:v>
                </c:pt>
                <c:pt idx="2901">
                  <c:v>14505</c:v>
                </c:pt>
                <c:pt idx="2902">
                  <c:v>14510</c:v>
                </c:pt>
                <c:pt idx="2903">
                  <c:v>14515</c:v>
                </c:pt>
                <c:pt idx="2904">
                  <c:v>14520</c:v>
                </c:pt>
                <c:pt idx="2905">
                  <c:v>14525</c:v>
                </c:pt>
                <c:pt idx="2906">
                  <c:v>14530</c:v>
                </c:pt>
                <c:pt idx="2907">
                  <c:v>14535</c:v>
                </c:pt>
                <c:pt idx="2908">
                  <c:v>14540</c:v>
                </c:pt>
                <c:pt idx="2909">
                  <c:v>14545</c:v>
                </c:pt>
                <c:pt idx="2910">
                  <c:v>14550</c:v>
                </c:pt>
                <c:pt idx="2911">
                  <c:v>14555</c:v>
                </c:pt>
                <c:pt idx="2912">
                  <c:v>14560</c:v>
                </c:pt>
                <c:pt idx="2913">
                  <c:v>14565</c:v>
                </c:pt>
                <c:pt idx="2914">
                  <c:v>14570</c:v>
                </c:pt>
                <c:pt idx="2915">
                  <c:v>14575</c:v>
                </c:pt>
                <c:pt idx="2916">
                  <c:v>14580</c:v>
                </c:pt>
                <c:pt idx="2917">
                  <c:v>14585</c:v>
                </c:pt>
                <c:pt idx="2918">
                  <c:v>14590</c:v>
                </c:pt>
                <c:pt idx="2919">
                  <c:v>14595</c:v>
                </c:pt>
                <c:pt idx="2920">
                  <c:v>14600</c:v>
                </c:pt>
                <c:pt idx="2921">
                  <c:v>14605</c:v>
                </c:pt>
                <c:pt idx="2922">
                  <c:v>14610</c:v>
                </c:pt>
                <c:pt idx="2923">
                  <c:v>14615</c:v>
                </c:pt>
                <c:pt idx="2924">
                  <c:v>14620</c:v>
                </c:pt>
                <c:pt idx="2925">
                  <c:v>14625</c:v>
                </c:pt>
                <c:pt idx="2926">
                  <c:v>14630</c:v>
                </c:pt>
                <c:pt idx="2927">
                  <c:v>14635</c:v>
                </c:pt>
                <c:pt idx="2928">
                  <c:v>14640</c:v>
                </c:pt>
                <c:pt idx="2929">
                  <c:v>14645</c:v>
                </c:pt>
                <c:pt idx="2930">
                  <c:v>14650</c:v>
                </c:pt>
                <c:pt idx="2931">
                  <c:v>14655</c:v>
                </c:pt>
                <c:pt idx="2932">
                  <c:v>14660</c:v>
                </c:pt>
                <c:pt idx="2933">
                  <c:v>14665</c:v>
                </c:pt>
                <c:pt idx="2934">
                  <c:v>14670</c:v>
                </c:pt>
                <c:pt idx="2935">
                  <c:v>14675</c:v>
                </c:pt>
                <c:pt idx="2936">
                  <c:v>14680</c:v>
                </c:pt>
                <c:pt idx="2937">
                  <c:v>14685</c:v>
                </c:pt>
                <c:pt idx="2938">
                  <c:v>14690</c:v>
                </c:pt>
                <c:pt idx="2939">
                  <c:v>14695</c:v>
                </c:pt>
                <c:pt idx="2940">
                  <c:v>14700</c:v>
                </c:pt>
                <c:pt idx="2941">
                  <c:v>14705</c:v>
                </c:pt>
                <c:pt idx="2942">
                  <c:v>14710</c:v>
                </c:pt>
                <c:pt idx="2943">
                  <c:v>14715</c:v>
                </c:pt>
                <c:pt idx="2944">
                  <c:v>14720</c:v>
                </c:pt>
                <c:pt idx="2945">
                  <c:v>14725</c:v>
                </c:pt>
                <c:pt idx="2946">
                  <c:v>14730</c:v>
                </c:pt>
                <c:pt idx="2947">
                  <c:v>14735</c:v>
                </c:pt>
                <c:pt idx="2948">
                  <c:v>14740</c:v>
                </c:pt>
                <c:pt idx="2949">
                  <c:v>14745</c:v>
                </c:pt>
                <c:pt idx="2950">
                  <c:v>14750</c:v>
                </c:pt>
                <c:pt idx="2951">
                  <c:v>14755</c:v>
                </c:pt>
                <c:pt idx="2952">
                  <c:v>14760</c:v>
                </c:pt>
                <c:pt idx="2953">
                  <c:v>14765</c:v>
                </c:pt>
                <c:pt idx="2954">
                  <c:v>14770</c:v>
                </c:pt>
                <c:pt idx="2955">
                  <c:v>14775</c:v>
                </c:pt>
                <c:pt idx="2956">
                  <c:v>14780</c:v>
                </c:pt>
                <c:pt idx="2957">
                  <c:v>14785</c:v>
                </c:pt>
                <c:pt idx="2958">
                  <c:v>14790</c:v>
                </c:pt>
                <c:pt idx="2959">
                  <c:v>14795</c:v>
                </c:pt>
                <c:pt idx="2960">
                  <c:v>14800</c:v>
                </c:pt>
                <c:pt idx="2961">
                  <c:v>14805</c:v>
                </c:pt>
                <c:pt idx="2962">
                  <c:v>14810</c:v>
                </c:pt>
                <c:pt idx="2963">
                  <c:v>14815</c:v>
                </c:pt>
                <c:pt idx="2964">
                  <c:v>14820</c:v>
                </c:pt>
                <c:pt idx="2965">
                  <c:v>14825</c:v>
                </c:pt>
                <c:pt idx="2966">
                  <c:v>14830</c:v>
                </c:pt>
                <c:pt idx="2967">
                  <c:v>14835</c:v>
                </c:pt>
                <c:pt idx="2968">
                  <c:v>14840</c:v>
                </c:pt>
                <c:pt idx="2969">
                  <c:v>14845</c:v>
                </c:pt>
                <c:pt idx="2970">
                  <c:v>14850</c:v>
                </c:pt>
                <c:pt idx="2971">
                  <c:v>14855</c:v>
                </c:pt>
                <c:pt idx="2972">
                  <c:v>14860</c:v>
                </c:pt>
                <c:pt idx="2973">
                  <c:v>14865</c:v>
                </c:pt>
                <c:pt idx="2974">
                  <c:v>14870</c:v>
                </c:pt>
                <c:pt idx="2975">
                  <c:v>14875</c:v>
                </c:pt>
                <c:pt idx="2976">
                  <c:v>14880</c:v>
                </c:pt>
                <c:pt idx="2977">
                  <c:v>14885</c:v>
                </c:pt>
                <c:pt idx="2978">
                  <c:v>14890</c:v>
                </c:pt>
                <c:pt idx="2979">
                  <c:v>14895</c:v>
                </c:pt>
                <c:pt idx="2980">
                  <c:v>14900</c:v>
                </c:pt>
                <c:pt idx="2981">
                  <c:v>14905</c:v>
                </c:pt>
                <c:pt idx="2982">
                  <c:v>14910</c:v>
                </c:pt>
                <c:pt idx="2983">
                  <c:v>14915</c:v>
                </c:pt>
                <c:pt idx="2984">
                  <c:v>14920</c:v>
                </c:pt>
                <c:pt idx="2985">
                  <c:v>14925</c:v>
                </c:pt>
                <c:pt idx="2986">
                  <c:v>14930</c:v>
                </c:pt>
                <c:pt idx="2987">
                  <c:v>14935</c:v>
                </c:pt>
                <c:pt idx="2988">
                  <c:v>14940</c:v>
                </c:pt>
                <c:pt idx="2989">
                  <c:v>14945</c:v>
                </c:pt>
                <c:pt idx="2990">
                  <c:v>14950</c:v>
                </c:pt>
                <c:pt idx="2991">
                  <c:v>14955</c:v>
                </c:pt>
                <c:pt idx="2992">
                  <c:v>14960</c:v>
                </c:pt>
                <c:pt idx="2993">
                  <c:v>14965</c:v>
                </c:pt>
                <c:pt idx="2994">
                  <c:v>14970</c:v>
                </c:pt>
                <c:pt idx="2995">
                  <c:v>14975</c:v>
                </c:pt>
                <c:pt idx="2996">
                  <c:v>14980</c:v>
                </c:pt>
                <c:pt idx="2997">
                  <c:v>14985</c:v>
                </c:pt>
                <c:pt idx="2998">
                  <c:v>14990</c:v>
                </c:pt>
                <c:pt idx="2999">
                  <c:v>14995</c:v>
                </c:pt>
                <c:pt idx="3000">
                  <c:v>15000</c:v>
                </c:pt>
                <c:pt idx="3001">
                  <c:v>15005</c:v>
                </c:pt>
                <c:pt idx="3002">
                  <c:v>15010</c:v>
                </c:pt>
                <c:pt idx="3003">
                  <c:v>15015</c:v>
                </c:pt>
                <c:pt idx="3004">
                  <c:v>15020</c:v>
                </c:pt>
                <c:pt idx="3005">
                  <c:v>15025</c:v>
                </c:pt>
                <c:pt idx="3006">
                  <c:v>15030</c:v>
                </c:pt>
                <c:pt idx="3007">
                  <c:v>15035</c:v>
                </c:pt>
                <c:pt idx="3008">
                  <c:v>15040</c:v>
                </c:pt>
                <c:pt idx="3009">
                  <c:v>15045</c:v>
                </c:pt>
                <c:pt idx="3010">
                  <c:v>15050</c:v>
                </c:pt>
                <c:pt idx="3011">
                  <c:v>15055</c:v>
                </c:pt>
                <c:pt idx="3012">
                  <c:v>15060</c:v>
                </c:pt>
                <c:pt idx="3013">
                  <c:v>15065</c:v>
                </c:pt>
                <c:pt idx="3014">
                  <c:v>15070</c:v>
                </c:pt>
                <c:pt idx="3015">
                  <c:v>15075</c:v>
                </c:pt>
                <c:pt idx="3016">
                  <c:v>15080</c:v>
                </c:pt>
                <c:pt idx="3017">
                  <c:v>15085</c:v>
                </c:pt>
                <c:pt idx="3018">
                  <c:v>15090</c:v>
                </c:pt>
                <c:pt idx="3019">
                  <c:v>15095</c:v>
                </c:pt>
                <c:pt idx="3020">
                  <c:v>15100</c:v>
                </c:pt>
                <c:pt idx="3021">
                  <c:v>15105</c:v>
                </c:pt>
                <c:pt idx="3022">
                  <c:v>15110</c:v>
                </c:pt>
                <c:pt idx="3023">
                  <c:v>15115</c:v>
                </c:pt>
                <c:pt idx="3024">
                  <c:v>15120</c:v>
                </c:pt>
                <c:pt idx="3025">
                  <c:v>15125</c:v>
                </c:pt>
                <c:pt idx="3026">
                  <c:v>15130</c:v>
                </c:pt>
                <c:pt idx="3027">
                  <c:v>15135</c:v>
                </c:pt>
                <c:pt idx="3028">
                  <c:v>15140</c:v>
                </c:pt>
                <c:pt idx="3029">
                  <c:v>15145</c:v>
                </c:pt>
                <c:pt idx="3030">
                  <c:v>15150</c:v>
                </c:pt>
                <c:pt idx="3031">
                  <c:v>15155</c:v>
                </c:pt>
                <c:pt idx="3032">
                  <c:v>15160</c:v>
                </c:pt>
                <c:pt idx="3033">
                  <c:v>15165</c:v>
                </c:pt>
                <c:pt idx="3034">
                  <c:v>15170</c:v>
                </c:pt>
                <c:pt idx="3035">
                  <c:v>15175</c:v>
                </c:pt>
                <c:pt idx="3036">
                  <c:v>15180</c:v>
                </c:pt>
                <c:pt idx="3037">
                  <c:v>15185</c:v>
                </c:pt>
                <c:pt idx="3038">
                  <c:v>15190</c:v>
                </c:pt>
                <c:pt idx="3039">
                  <c:v>15195</c:v>
                </c:pt>
                <c:pt idx="3040">
                  <c:v>15200</c:v>
                </c:pt>
                <c:pt idx="3041">
                  <c:v>15205</c:v>
                </c:pt>
                <c:pt idx="3042">
                  <c:v>15210</c:v>
                </c:pt>
                <c:pt idx="3043">
                  <c:v>15215</c:v>
                </c:pt>
                <c:pt idx="3044">
                  <c:v>15220</c:v>
                </c:pt>
                <c:pt idx="3045">
                  <c:v>15225</c:v>
                </c:pt>
                <c:pt idx="3046">
                  <c:v>15230</c:v>
                </c:pt>
                <c:pt idx="3047">
                  <c:v>15235</c:v>
                </c:pt>
                <c:pt idx="3048">
                  <c:v>15240</c:v>
                </c:pt>
                <c:pt idx="3049">
                  <c:v>15245</c:v>
                </c:pt>
                <c:pt idx="3050">
                  <c:v>15250</c:v>
                </c:pt>
                <c:pt idx="3051">
                  <c:v>15255</c:v>
                </c:pt>
                <c:pt idx="3052">
                  <c:v>15260</c:v>
                </c:pt>
                <c:pt idx="3053">
                  <c:v>15265</c:v>
                </c:pt>
                <c:pt idx="3054">
                  <c:v>15270</c:v>
                </c:pt>
                <c:pt idx="3055">
                  <c:v>15275</c:v>
                </c:pt>
                <c:pt idx="3056">
                  <c:v>15280</c:v>
                </c:pt>
                <c:pt idx="3057">
                  <c:v>15285</c:v>
                </c:pt>
                <c:pt idx="3058">
                  <c:v>15290</c:v>
                </c:pt>
                <c:pt idx="3059">
                  <c:v>15295</c:v>
                </c:pt>
                <c:pt idx="3060">
                  <c:v>15300</c:v>
                </c:pt>
                <c:pt idx="3061">
                  <c:v>15305</c:v>
                </c:pt>
                <c:pt idx="3062">
                  <c:v>15310</c:v>
                </c:pt>
                <c:pt idx="3063">
                  <c:v>15315</c:v>
                </c:pt>
                <c:pt idx="3064">
                  <c:v>15320</c:v>
                </c:pt>
                <c:pt idx="3065">
                  <c:v>15325</c:v>
                </c:pt>
                <c:pt idx="3066">
                  <c:v>15330</c:v>
                </c:pt>
                <c:pt idx="3067">
                  <c:v>15335</c:v>
                </c:pt>
                <c:pt idx="3068">
                  <c:v>15340</c:v>
                </c:pt>
                <c:pt idx="3069">
                  <c:v>15345</c:v>
                </c:pt>
                <c:pt idx="3070">
                  <c:v>15350</c:v>
                </c:pt>
                <c:pt idx="3071">
                  <c:v>15355</c:v>
                </c:pt>
                <c:pt idx="3072">
                  <c:v>15360</c:v>
                </c:pt>
                <c:pt idx="3073">
                  <c:v>15365</c:v>
                </c:pt>
                <c:pt idx="3074">
                  <c:v>15370</c:v>
                </c:pt>
                <c:pt idx="3075">
                  <c:v>15375</c:v>
                </c:pt>
                <c:pt idx="3076">
                  <c:v>15380</c:v>
                </c:pt>
                <c:pt idx="3077">
                  <c:v>15385</c:v>
                </c:pt>
                <c:pt idx="3078">
                  <c:v>15390</c:v>
                </c:pt>
                <c:pt idx="3079">
                  <c:v>15395</c:v>
                </c:pt>
                <c:pt idx="3080">
                  <c:v>15400</c:v>
                </c:pt>
                <c:pt idx="3081">
                  <c:v>15405</c:v>
                </c:pt>
                <c:pt idx="3082">
                  <c:v>15410</c:v>
                </c:pt>
                <c:pt idx="3083">
                  <c:v>15415</c:v>
                </c:pt>
                <c:pt idx="3084">
                  <c:v>15420</c:v>
                </c:pt>
                <c:pt idx="3085">
                  <c:v>15425</c:v>
                </c:pt>
                <c:pt idx="3086">
                  <c:v>15430</c:v>
                </c:pt>
                <c:pt idx="3087">
                  <c:v>15435</c:v>
                </c:pt>
                <c:pt idx="3088">
                  <c:v>15440</c:v>
                </c:pt>
                <c:pt idx="3089">
                  <c:v>15445</c:v>
                </c:pt>
                <c:pt idx="3090">
                  <c:v>15450</c:v>
                </c:pt>
                <c:pt idx="3091">
                  <c:v>15455</c:v>
                </c:pt>
                <c:pt idx="3092">
                  <c:v>15460</c:v>
                </c:pt>
                <c:pt idx="3093">
                  <c:v>15465</c:v>
                </c:pt>
                <c:pt idx="3094">
                  <c:v>15470</c:v>
                </c:pt>
                <c:pt idx="3095">
                  <c:v>15475</c:v>
                </c:pt>
                <c:pt idx="3096">
                  <c:v>15480</c:v>
                </c:pt>
                <c:pt idx="3097">
                  <c:v>15485</c:v>
                </c:pt>
                <c:pt idx="3098">
                  <c:v>15490</c:v>
                </c:pt>
                <c:pt idx="3099">
                  <c:v>15495</c:v>
                </c:pt>
                <c:pt idx="3100">
                  <c:v>15500</c:v>
                </c:pt>
                <c:pt idx="3101">
                  <c:v>15505</c:v>
                </c:pt>
                <c:pt idx="3102">
                  <c:v>15510</c:v>
                </c:pt>
                <c:pt idx="3103">
                  <c:v>15515</c:v>
                </c:pt>
                <c:pt idx="3104">
                  <c:v>15520</c:v>
                </c:pt>
                <c:pt idx="3105">
                  <c:v>15525</c:v>
                </c:pt>
                <c:pt idx="3106">
                  <c:v>15530</c:v>
                </c:pt>
                <c:pt idx="3107">
                  <c:v>15535</c:v>
                </c:pt>
                <c:pt idx="3108">
                  <c:v>15540</c:v>
                </c:pt>
                <c:pt idx="3109">
                  <c:v>15545</c:v>
                </c:pt>
                <c:pt idx="3110">
                  <c:v>15550</c:v>
                </c:pt>
                <c:pt idx="3111">
                  <c:v>15555</c:v>
                </c:pt>
                <c:pt idx="3112">
                  <c:v>15560</c:v>
                </c:pt>
                <c:pt idx="3113">
                  <c:v>15565</c:v>
                </c:pt>
                <c:pt idx="3114">
                  <c:v>15570</c:v>
                </c:pt>
                <c:pt idx="3115">
                  <c:v>15575</c:v>
                </c:pt>
                <c:pt idx="3116">
                  <c:v>15580</c:v>
                </c:pt>
                <c:pt idx="3117">
                  <c:v>15585</c:v>
                </c:pt>
                <c:pt idx="3118">
                  <c:v>15590</c:v>
                </c:pt>
                <c:pt idx="3119">
                  <c:v>15595</c:v>
                </c:pt>
                <c:pt idx="3120">
                  <c:v>15600</c:v>
                </c:pt>
                <c:pt idx="3121">
                  <c:v>15605</c:v>
                </c:pt>
                <c:pt idx="3122">
                  <c:v>15610</c:v>
                </c:pt>
                <c:pt idx="3123">
                  <c:v>15615</c:v>
                </c:pt>
                <c:pt idx="3124">
                  <c:v>15620</c:v>
                </c:pt>
                <c:pt idx="3125">
                  <c:v>15625</c:v>
                </c:pt>
                <c:pt idx="3126">
                  <c:v>15630</c:v>
                </c:pt>
                <c:pt idx="3127">
                  <c:v>15635</c:v>
                </c:pt>
                <c:pt idx="3128">
                  <c:v>15640</c:v>
                </c:pt>
                <c:pt idx="3129">
                  <c:v>15645</c:v>
                </c:pt>
                <c:pt idx="3130">
                  <c:v>15650</c:v>
                </c:pt>
                <c:pt idx="3131">
                  <c:v>15655</c:v>
                </c:pt>
                <c:pt idx="3132">
                  <c:v>15660</c:v>
                </c:pt>
                <c:pt idx="3133">
                  <c:v>15665</c:v>
                </c:pt>
                <c:pt idx="3134">
                  <c:v>15670</c:v>
                </c:pt>
                <c:pt idx="3135">
                  <c:v>15675</c:v>
                </c:pt>
                <c:pt idx="3136">
                  <c:v>15680</c:v>
                </c:pt>
                <c:pt idx="3137">
                  <c:v>15685</c:v>
                </c:pt>
                <c:pt idx="3138">
                  <c:v>15690</c:v>
                </c:pt>
                <c:pt idx="3139">
                  <c:v>15695</c:v>
                </c:pt>
                <c:pt idx="3140">
                  <c:v>15700</c:v>
                </c:pt>
                <c:pt idx="3141">
                  <c:v>15705</c:v>
                </c:pt>
                <c:pt idx="3142">
                  <c:v>15710</c:v>
                </c:pt>
                <c:pt idx="3143">
                  <c:v>15715</c:v>
                </c:pt>
                <c:pt idx="3144">
                  <c:v>15720</c:v>
                </c:pt>
                <c:pt idx="3145">
                  <c:v>15725</c:v>
                </c:pt>
                <c:pt idx="3146">
                  <c:v>15730</c:v>
                </c:pt>
                <c:pt idx="3147">
                  <c:v>15735</c:v>
                </c:pt>
                <c:pt idx="3148">
                  <c:v>15740</c:v>
                </c:pt>
                <c:pt idx="3149">
                  <c:v>15745</c:v>
                </c:pt>
                <c:pt idx="3150">
                  <c:v>15750</c:v>
                </c:pt>
                <c:pt idx="3151">
                  <c:v>15755</c:v>
                </c:pt>
                <c:pt idx="3152">
                  <c:v>15760</c:v>
                </c:pt>
                <c:pt idx="3153">
                  <c:v>15765</c:v>
                </c:pt>
                <c:pt idx="3154">
                  <c:v>15770</c:v>
                </c:pt>
                <c:pt idx="3155">
                  <c:v>15775</c:v>
                </c:pt>
                <c:pt idx="3156">
                  <c:v>15780</c:v>
                </c:pt>
                <c:pt idx="3157">
                  <c:v>15785</c:v>
                </c:pt>
                <c:pt idx="3158">
                  <c:v>15790</c:v>
                </c:pt>
                <c:pt idx="3159">
                  <c:v>15795</c:v>
                </c:pt>
                <c:pt idx="3160">
                  <c:v>15800</c:v>
                </c:pt>
                <c:pt idx="3161">
                  <c:v>15805</c:v>
                </c:pt>
                <c:pt idx="3162">
                  <c:v>15810</c:v>
                </c:pt>
                <c:pt idx="3163">
                  <c:v>15815</c:v>
                </c:pt>
                <c:pt idx="3164">
                  <c:v>15820</c:v>
                </c:pt>
                <c:pt idx="3165">
                  <c:v>15825</c:v>
                </c:pt>
                <c:pt idx="3166">
                  <c:v>15830</c:v>
                </c:pt>
                <c:pt idx="3167">
                  <c:v>15835</c:v>
                </c:pt>
                <c:pt idx="3168">
                  <c:v>15840</c:v>
                </c:pt>
                <c:pt idx="3169">
                  <c:v>15845</c:v>
                </c:pt>
                <c:pt idx="3170">
                  <c:v>15850</c:v>
                </c:pt>
                <c:pt idx="3171">
                  <c:v>15855</c:v>
                </c:pt>
                <c:pt idx="3172">
                  <c:v>15860</c:v>
                </c:pt>
                <c:pt idx="3173">
                  <c:v>15865</c:v>
                </c:pt>
                <c:pt idx="3174">
                  <c:v>15870</c:v>
                </c:pt>
                <c:pt idx="3175">
                  <c:v>15875</c:v>
                </c:pt>
                <c:pt idx="3176">
                  <c:v>15880</c:v>
                </c:pt>
                <c:pt idx="3177">
                  <c:v>15885</c:v>
                </c:pt>
                <c:pt idx="3178">
                  <c:v>15890</c:v>
                </c:pt>
                <c:pt idx="3179">
                  <c:v>15895</c:v>
                </c:pt>
                <c:pt idx="3180">
                  <c:v>15900</c:v>
                </c:pt>
                <c:pt idx="3181">
                  <c:v>15905</c:v>
                </c:pt>
                <c:pt idx="3182">
                  <c:v>15910</c:v>
                </c:pt>
                <c:pt idx="3183">
                  <c:v>15915</c:v>
                </c:pt>
                <c:pt idx="3184">
                  <c:v>15920</c:v>
                </c:pt>
                <c:pt idx="3185">
                  <c:v>15925</c:v>
                </c:pt>
                <c:pt idx="3186">
                  <c:v>15930</c:v>
                </c:pt>
                <c:pt idx="3187">
                  <c:v>15935</c:v>
                </c:pt>
                <c:pt idx="3188">
                  <c:v>15940</c:v>
                </c:pt>
                <c:pt idx="3189">
                  <c:v>15945</c:v>
                </c:pt>
                <c:pt idx="3190">
                  <c:v>15950</c:v>
                </c:pt>
                <c:pt idx="3191">
                  <c:v>15955</c:v>
                </c:pt>
                <c:pt idx="3192">
                  <c:v>15960</c:v>
                </c:pt>
                <c:pt idx="3193">
                  <c:v>15965</c:v>
                </c:pt>
                <c:pt idx="3194">
                  <c:v>15970</c:v>
                </c:pt>
                <c:pt idx="3195">
                  <c:v>15975</c:v>
                </c:pt>
                <c:pt idx="3196">
                  <c:v>15980</c:v>
                </c:pt>
                <c:pt idx="3197">
                  <c:v>15985</c:v>
                </c:pt>
                <c:pt idx="3198">
                  <c:v>15990</c:v>
                </c:pt>
                <c:pt idx="3199">
                  <c:v>15995</c:v>
                </c:pt>
                <c:pt idx="3200">
                  <c:v>16000</c:v>
                </c:pt>
                <c:pt idx="3201">
                  <c:v>16005</c:v>
                </c:pt>
                <c:pt idx="3202">
                  <c:v>16010</c:v>
                </c:pt>
                <c:pt idx="3203">
                  <c:v>16015</c:v>
                </c:pt>
                <c:pt idx="3204">
                  <c:v>16020</c:v>
                </c:pt>
                <c:pt idx="3205">
                  <c:v>16025</c:v>
                </c:pt>
                <c:pt idx="3206">
                  <c:v>16030</c:v>
                </c:pt>
                <c:pt idx="3207">
                  <c:v>16035</c:v>
                </c:pt>
                <c:pt idx="3208">
                  <c:v>16040</c:v>
                </c:pt>
                <c:pt idx="3209">
                  <c:v>16045</c:v>
                </c:pt>
                <c:pt idx="3210">
                  <c:v>16050</c:v>
                </c:pt>
                <c:pt idx="3211">
                  <c:v>16055</c:v>
                </c:pt>
                <c:pt idx="3212">
                  <c:v>16060</c:v>
                </c:pt>
                <c:pt idx="3213">
                  <c:v>16065</c:v>
                </c:pt>
                <c:pt idx="3214">
                  <c:v>16070</c:v>
                </c:pt>
                <c:pt idx="3215">
                  <c:v>16075</c:v>
                </c:pt>
                <c:pt idx="3216">
                  <c:v>16080</c:v>
                </c:pt>
                <c:pt idx="3217">
                  <c:v>16085</c:v>
                </c:pt>
                <c:pt idx="3218">
                  <c:v>16090</c:v>
                </c:pt>
                <c:pt idx="3219">
                  <c:v>16095</c:v>
                </c:pt>
                <c:pt idx="3220">
                  <c:v>16100</c:v>
                </c:pt>
                <c:pt idx="3221">
                  <c:v>16105</c:v>
                </c:pt>
                <c:pt idx="3222">
                  <c:v>16110</c:v>
                </c:pt>
                <c:pt idx="3223">
                  <c:v>16115</c:v>
                </c:pt>
                <c:pt idx="3224">
                  <c:v>16120</c:v>
                </c:pt>
                <c:pt idx="3225">
                  <c:v>16125</c:v>
                </c:pt>
                <c:pt idx="3226">
                  <c:v>16130</c:v>
                </c:pt>
                <c:pt idx="3227">
                  <c:v>16135</c:v>
                </c:pt>
                <c:pt idx="3228">
                  <c:v>16140</c:v>
                </c:pt>
                <c:pt idx="3229">
                  <c:v>16145</c:v>
                </c:pt>
                <c:pt idx="3230">
                  <c:v>16150</c:v>
                </c:pt>
                <c:pt idx="3231">
                  <c:v>16155</c:v>
                </c:pt>
                <c:pt idx="3232">
                  <c:v>16160</c:v>
                </c:pt>
                <c:pt idx="3233">
                  <c:v>16165</c:v>
                </c:pt>
                <c:pt idx="3234">
                  <c:v>16170</c:v>
                </c:pt>
                <c:pt idx="3235">
                  <c:v>16175</c:v>
                </c:pt>
                <c:pt idx="3236">
                  <c:v>16180</c:v>
                </c:pt>
                <c:pt idx="3237">
                  <c:v>16185</c:v>
                </c:pt>
                <c:pt idx="3238">
                  <c:v>16190</c:v>
                </c:pt>
                <c:pt idx="3239">
                  <c:v>16195</c:v>
                </c:pt>
                <c:pt idx="3240">
                  <c:v>16200</c:v>
                </c:pt>
                <c:pt idx="3241">
                  <c:v>16205</c:v>
                </c:pt>
                <c:pt idx="3242">
                  <c:v>16210</c:v>
                </c:pt>
                <c:pt idx="3243">
                  <c:v>16215</c:v>
                </c:pt>
                <c:pt idx="3244">
                  <c:v>16220</c:v>
                </c:pt>
                <c:pt idx="3245">
                  <c:v>16225</c:v>
                </c:pt>
                <c:pt idx="3246">
                  <c:v>16230</c:v>
                </c:pt>
                <c:pt idx="3247">
                  <c:v>16235</c:v>
                </c:pt>
                <c:pt idx="3248">
                  <c:v>16240</c:v>
                </c:pt>
                <c:pt idx="3249">
                  <c:v>16245</c:v>
                </c:pt>
                <c:pt idx="3250">
                  <c:v>16250</c:v>
                </c:pt>
                <c:pt idx="3251">
                  <c:v>16255</c:v>
                </c:pt>
                <c:pt idx="3252">
                  <c:v>16260</c:v>
                </c:pt>
                <c:pt idx="3253">
                  <c:v>16265</c:v>
                </c:pt>
                <c:pt idx="3254">
                  <c:v>16270</c:v>
                </c:pt>
                <c:pt idx="3255">
                  <c:v>16275</c:v>
                </c:pt>
                <c:pt idx="3256">
                  <c:v>16280</c:v>
                </c:pt>
                <c:pt idx="3257">
                  <c:v>16285</c:v>
                </c:pt>
                <c:pt idx="3258">
                  <c:v>16290</c:v>
                </c:pt>
                <c:pt idx="3259">
                  <c:v>16295</c:v>
                </c:pt>
                <c:pt idx="3260">
                  <c:v>16300</c:v>
                </c:pt>
                <c:pt idx="3261">
                  <c:v>16305</c:v>
                </c:pt>
                <c:pt idx="3262">
                  <c:v>16310</c:v>
                </c:pt>
                <c:pt idx="3263">
                  <c:v>16315</c:v>
                </c:pt>
                <c:pt idx="3264">
                  <c:v>16320</c:v>
                </c:pt>
                <c:pt idx="3265">
                  <c:v>16325</c:v>
                </c:pt>
                <c:pt idx="3266">
                  <c:v>16330</c:v>
                </c:pt>
                <c:pt idx="3267">
                  <c:v>16335</c:v>
                </c:pt>
                <c:pt idx="3268">
                  <c:v>16340</c:v>
                </c:pt>
                <c:pt idx="3269">
                  <c:v>16345</c:v>
                </c:pt>
                <c:pt idx="3270">
                  <c:v>16350</c:v>
                </c:pt>
                <c:pt idx="3271">
                  <c:v>16355</c:v>
                </c:pt>
                <c:pt idx="3272">
                  <c:v>16360</c:v>
                </c:pt>
                <c:pt idx="3273">
                  <c:v>16365</c:v>
                </c:pt>
                <c:pt idx="3274">
                  <c:v>16370</c:v>
                </c:pt>
                <c:pt idx="3275">
                  <c:v>16375</c:v>
                </c:pt>
                <c:pt idx="3276">
                  <c:v>16380</c:v>
                </c:pt>
                <c:pt idx="3277">
                  <c:v>16385</c:v>
                </c:pt>
                <c:pt idx="3278">
                  <c:v>16390</c:v>
                </c:pt>
                <c:pt idx="3279">
                  <c:v>16395</c:v>
                </c:pt>
                <c:pt idx="3280">
                  <c:v>16400</c:v>
                </c:pt>
                <c:pt idx="3281">
                  <c:v>16405</c:v>
                </c:pt>
                <c:pt idx="3282">
                  <c:v>16410</c:v>
                </c:pt>
                <c:pt idx="3283">
                  <c:v>16415</c:v>
                </c:pt>
                <c:pt idx="3284">
                  <c:v>16420</c:v>
                </c:pt>
                <c:pt idx="3285">
                  <c:v>16425</c:v>
                </c:pt>
                <c:pt idx="3286">
                  <c:v>16430</c:v>
                </c:pt>
                <c:pt idx="3287">
                  <c:v>16435</c:v>
                </c:pt>
                <c:pt idx="3288">
                  <c:v>16440</c:v>
                </c:pt>
                <c:pt idx="3289">
                  <c:v>16445</c:v>
                </c:pt>
                <c:pt idx="3290">
                  <c:v>16450</c:v>
                </c:pt>
                <c:pt idx="3291">
                  <c:v>16455</c:v>
                </c:pt>
                <c:pt idx="3292">
                  <c:v>16460</c:v>
                </c:pt>
                <c:pt idx="3293">
                  <c:v>16465</c:v>
                </c:pt>
                <c:pt idx="3294">
                  <c:v>16470</c:v>
                </c:pt>
                <c:pt idx="3295">
                  <c:v>16475</c:v>
                </c:pt>
                <c:pt idx="3296">
                  <c:v>16480</c:v>
                </c:pt>
                <c:pt idx="3297">
                  <c:v>16485</c:v>
                </c:pt>
                <c:pt idx="3298">
                  <c:v>16490</c:v>
                </c:pt>
                <c:pt idx="3299">
                  <c:v>16495</c:v>
                </c:pt>
                <c:pt idx="3300">
                  <c:v>16500</c:v>
                </c:pt>
                <c:pt idx="3301">
                  <c:v>16505</c:v>
                </c:pt>
                <c:pt idx="3302">
                  <c:v>16510</c:v>
                </c:pt>
                <c:pt idx="3303">
                  <c:v>16515</c:v>
                </c:pt>
                <c:pt idx="3304">
                  <c:v>16520</c:v>
                </c:pt>
                <c:pt idx="3305">
                  <c:v>16525</c:v>
                </c:pt>
                <c:pt idx="3306">
                  <c:v>16530</c:v>
                </c:pt>
                <c:pt idx="3307">
                  <c:v>16535</c:v>
                </c:pt>
                <c:pt idx="3308">
                  <c:v>16540</c:v>
                </c:pt>
                <c:pt idx="3309">
                  <c:v>16545</c:v>
                </c:pt>
                <c:pt idx="3310">
                  <c:v>16550</c:v>
                </c:pt>
                <c:pt idx="3311">
                  <c:v>16555</c:v>
                </c:pt>
                <c:pt idx="3312">
                  <c:v>16560</c:v>
                </c:pt>
                <c:pt idx="3313">
                  <c:v>16565</c:v>
                </c:pt>
                <c:pt idx="3314">
                  <c:v>16570</c:v>
                </c:pt>
                <c:pt idx="3315">
                  <c:v>16575</c:v>
                </c:pt>
                <c:pt idx="3316">
                  <c:v>16580</c:v>
                </c:pt>
                <c:pt idx="3317">
                  <c:v>16585</c:v>
                </c:pt>
                <c:pt idx="3318">
                  <c:v>16590</c:v>
                </c:pt>
                <c:pt idx="3319">
                  <c:v>16595</c:v>
                </c:pt>
                <c:pt idx="3320">
                  <c:v>16600</c:v>
                </c:pt>
                <c:pt idx="3321">
                  <c:v>16605</c:v>
                </c:pt>
                <c:pt idx="3322">
                  <c:v>16610</c:v>
                </c:pt>
                <c:pt idx="3323">
                  <c:v>16615</c:v>
                </c:pt>
                <c:pt idx="3324">
                  <c:v>16620</c:v>
                </c:pt>
                <c:pt idx="3325">
                  <c:v>16625</c:v>
                </c:pt>
                <c:pt idx="3326">
                  <c:v>16630</c:v>
                </c:pt>
                <c:pt idx="3327">
                  <c:v>16635</c:v>
                </c:pt>
                <c:pt idx="3328">
                  <c:v>16640</c:v>
                </c:pt>
                <c:pt idx="3329">
                  <c:v>16645</c:v>
                </c:pt>
                <c:pt idx="3330">
                  <c:v>16650</c:v>
                </c:pt>
                <c:pt idx="3331">
                  <c:v>16655</c:v>
                </c:pt>
                <c:pt idx="3332">
                  <c:v>16660</c:v>
                </c:pt>
                <c:pt idx="3333">
                  <c:v>16665</c:v>
                </c:pt>
                <c:pt idx="3334">
                  <c:v>16670</c:v>
                </c:pt>
                <c:pt idx="3335">
                  <c:v>16675</c:v>
                </c:pt>
                <c:pt idx="3336">
                  <c:v>16680</c:v>
                </c:pt>
                <c:pt idx="3337">
                  <c:v>16685</c:v>
                </c:pt>
                <c:pt idx="3338">
                  <c:v>16690</c:v>
                </c:pt>
                <c:pt idx="3339">
                  <c:v>16695</c:v>
                </c:pt>
                <c:pt idx="3340">
                  <c:v>16700</c:v>
                </c:pt>
                <c:pt idx="3341">
                  <c:v>16705</c:v>
                </c:pt>
                <c:pt idx="3342">
                  <c:v>16710</c:v>
                </c:pt>
                <c:pt idx="3343">
                  <c:v>16715</c:v>
                </c:pt>
                <c:pt idx="3344">
                  <c:v>16720</c:v>
                </c:pt>
                <c:pt idx="3345">
                  <c:v>16725</c:v>
                </c:pt>
                <c:pt idx="3346">
                  <c:v>16730</c:v>
                </c:pt>
                <c:pt idx="3347">
                  <c:v>16735</c:v>
                </c:pt>
                <c:pt idx="3348">
                  <c:v>16740</c:v>
                </c:pt>
                <c:pt idx="3349">
                  <c:v>16745</c:v>
                </c:pt>
                <c:pt idx="3350">
                  <c:v>16750</c:v>
                </c:pt>
                <c:pt idx="3351">
                  <c:v>16755</c:v>
                </c:pt>
                <c:pt idx="3352">
                  <c:v>16760</c:v>
                </c:pt>
                <c:pt idx="3353">
                  <c:v>16765</c:v>
                </c:pt>
                <c:pt idx="3354">
                  <c:v>16770</c:v>
                </c:pt>
                <c:pt idx="3355">
                  <c:v>16775</c:v>
                </c:pt>
                <c:pt idx="3356">
                  <c:v>16780</c:v>
                </c:pt>
                <c:pt idx="3357">
                  <c:v>16785</c:v>
                </c:pt>
                <c:pt idx="3358">
                  <c:v>16790</c:v>
                </c:pt>
                <c:pt idx="3359">
                  <c:v>16795</c:v>
                </c:pt>
                <c:pt idx="3360">
                  <c:v>16800</c:v>
                </c:pt>
                <c:pt idx="3361">
                  <c:v>16805</c:v>
                </c:pt>
                <c:pt idx="3362">
                  <c:v>16810</c:v>
                </c:pt>
                <c:pt idx="3363">
                  <c:v>16815</c:v>
                </c:pt>
                <c:pt idx="3364">
                  <c:v>16820</c:v>
                </c:pt>
                <c:pt idx="3365">
                  <c:v>16825</c:v>
                </c:pt>
                <c:pt idx="3366">
                  <c:v>16830</c:v>
                </c:pt>
                <c:pt idx="3367">
                  <c:v>16835</c:v>
                </c:pt>
                <c:pt idx="3368">
                  <c:v>16840</c:v>
                </c:pt>
                <c:pt idx="3369">
                  <c:v>16845</c:v>
                </c:pt>
                <c:pt idx="3370">
                  <c:v>16850</c:v>
                </c:pt>
                <c:pt idx="3371">
                  <c:v>16855</c:v>
                </c:pt>
                <c:pt idx="3372">
                  <c:v>16860</c:v>
                </c:pt>
                <c:pt idx="3373">
                  <c:v>16865</c:v>
                </c:pt>
                <c:pt idx="3374">
                  <c:v>16870</c:v>
                </c:pt>
                <c:pt idx="3375">
                  <c:v>16875</c:v>
                </c:pt>
                <c:pt idx="3376">
                  <c:v>16880</c:v>
                </c:pt>
                <c:pt idx="3377">
                  <c:v>16885</c:v>
                </c:pt>
                <c:pt idx="3378">
                  <c:v>16890</c:v>
                </c:pt>
                <c:pt idx="3379">
                  <c:v>16895</c:v>
                </c:pt>
                <c:pt idx="3380">
                  <c:v>16900</c:v>
                </c:pt>
                <c:pt idx="3381">
                  <c:v>16905</c:v>
                </c:pt>
                <c:pt idx="3382">
                  <c:v>16910</c:v>
                </c:pt>
                <c:pt idx="3383">
                  <c:v>16915</c:v>
                </c:pt>
                <c:pt idx="3384">
                  <c:v>16920</c:v>
                </c:pt>
                <c:pt idx="3385">
                  <c:v>16925</c:v>
                </c:pt>
                <c:pt idx="3386">
                  <c:v>16930</c:v>
                </c:pt>
                <c:pt idx="3387">
                  <c:v>16935</c:v>
                </c:pt>
                <c:pt idx="3388">
                  <c:v>16940</c:v>
                </c:pt>
                <c:pt idx="3389">
                  <c:v>16945</c:v>
                </c:pt>
                <c:pt idx="3390">
                  <c:v>16950</c:v>
                </c:pt>
                <c:pt idx="3391">
                  <c:v>16955</c:v>
                </c:pt>
                <c:pt idx="3392">
                  <c:v>16960</c:v>
                </c:pt>
                <c:pt idx="3393">
                  <c:v>16965</c:v>
                </c:pt>
                <c:pt idx="3394">
                  <c:v>16970</c:v>
                </c:pt>
                <c:pt idx="3395">
                  <c:v>16975</c:v>
                </c:pt>
                <c:pt idx="3396">
                  <c:v>16980</c:v>
                </c:pt>
                <c:pt idx="3397">
                  <c:v>16985</c:v>
                </c:pt>
                <c:pt idx="3398">
                  <c:v>16990</c:v>
                </c:pt>
                <c:pt idx="3399">
                  <c:v>16995</c:v>
                </c:pt>
                <c:pt idx="3400">
                  <c:v>17000</c:v>
                </c:pt>
                <c:pt idx="3401">
                  <c:v>17005</c:v>
                </c:pt>
                <c:pt idx="3402">
                  <c:v>17010</c:v>
                </c:pt>
                <c:pt idx="3403">
                  <c:v>17015</c:v>
                </c:pt>
                <c:pt idx="3404">
                  <c:v>17020</c:v>
                </c:pt>
                <c:pt idx="3405">
                  <c:v>17025</c:v>
                </c:pt>
                <c:pt idx="3406">
                  <c:v>17030</c:v>
                </c:pt>
                <c:pt idx="3407">
                  <c:v>17035</c:v>
                </c:pt>
                <c:pt idx="3408">
                  <c:v>17040</c:v>
                </c:pt>
                <c:pt idx="3409">
                  <c:v>17045</c:v>
                </c:pt>
                <c:pt idx="3410">
                  <c:v>17050</c:v>
                </c:pt>
                <c:pt idx="3411">
                  <c:v>17055</c:v>
                </c:pt>
                <c:pt idx="3412">
                  <c:v>17060</c:v>
                </c:pt>
                <c:pt idx="3413">
                  <c:v>17065</c:v>
                </c:pt>
                <c:pt idx="3414">
                  <c:v>17070</c:v>
                </c:pt>
                <c:pt idx="3415">
                  <c:v>17075</c:v>
                </c:pt>
                <c:pt idx="3416">
                  <c:v>17080</c:v>
                </c:pt>
                <c:pt idx="3417">
                  <c:v>17085</c:v>
                </c:pt>
                <c:pt idx="3418">
                  <c:v>17090</c:v>
                </c:pt>
                <c:pt idx="3419">
                  <c:v>17095</c:v>
                </c:pt>
                <c:pt idx="3420">
                  <c:v>17100</c:v>
                </c:pt>
                <c:pt idx="3421">
                  <c:v>17105</c:v>
                </c:pt>
                <c:pt idx="3422">
                  <c:v>17110</c:v>
                </c:pt>
                <c:pt idx="3423">
                  <c:v>17115</c:v>
                </c:pt>
                <c:pt idx="3424">
                  <c:v>17120</c:v>
                </c:pt>
                <c:pt idx="3425">
                  <c:v>17125</c:v>
                </c:pt>
                <c:pt idx="3426">
                  <c:v>17130</c:v>
                </c:pt>
                <c:pt idx="3427">
                  <c:v>17135</c:v>
                </c:pt>
                <c:pt idx="3428">
                  <c:v>17140</c:v>
                </c:pt>
                <c:pt idx="3429">
                  <c:v>17145</c:v>
                </c:pt>
                <c:pt idx="3430">
                  <c:v>17150</c:v>
                </c:pt>
                <c:pt idx="3431">
                  <c:v>17155</c:v>
                </c:pt>
                <c:pt idx="3432">
                  <c:v>17160</c:v>
                </c:pt>
                <c:pt idx="3433">
                  <c:v>17165</c:v>
                </c:pt>
                <c:pt idx="3434">
                  <c:v>17170</c:v>
                </c:pt>
                <c:pt idx="3435">
                  <c:v>17175</c:v>
                </c:pt>
                <c:pt idx="3436">
                  <c:v>17180</c:v>
                </c:pt>
                <c:pt idx="3437">
                  <c:v>17185</c:v>
                </c:pt>
                <c:pt idx="3438">
                  <c:v>17190</c:v>
                </c:pt>
                <c:pt idx="3439">
                  <c:v>17195</c:v>
                </c:pt>
                <c:pt idx="3440">
                  <c:v>17200</c:v>
                </c:pt>
                <c:pt idx="3441">
                  <c:v>17205</c:v>
                </c:pt>
                <c:pt idx="3442">
                  <c:v>17210</c:v>
                </c:pt>
                <c:pt idx="3443">
                  <c:v>17215</c:v>
                </c:pt>
                <c:pt idx="3444">
                  <c:v>17220</c:v>
                </c:pt>
                <c:pt idx="3445">
                  <c:v>17225</c:v>
                </c:pt>
                <c:pt idx="3446">
                  <c:v>17230</c:v>
                </c:pt>
                <c:pt idx="3447">
                  <c:v>17235</c:v>
                </c:pt>
                <c:pt idx="3448">
                  <c:v>17240</c:v>
                </c:pt>
                <c:pt idx="3449">
                  <c:v>17245</c:v>
                </c:pt>
                <c:pt idx="3450">
                  <c:v>17250</c:v>
                </c:pt>
                <c:pt idx="3451">
                  <c:v>17255</c:v>
                </c:pt>
                <c:pt idx="3452">
                  <c:v>17260</c:v>
                </c:pt>
                <c:pt idx="3453">
                  <c:v>17265</c:v>
                </c:pt>
                <c:pt idx="3454">
                  <c:v>17270</c:v>
                </c:pt>
                <c:pt idx="3455">
                  <c:v>17275</c:v>
                </c:pt>
                <c:pt idx="3456">
                  <c:v>17280</c:v>
                </c:pt>
                <c:pt idx="3457">
                  <c:v>17285</c:v>
                </c:pt>
                <c:pt idx="3458">
                  <c:v>17290</c:v>
                </c:pt>
                <c:pt idx="3459">
                  <c:v>17295</c:v>
                </c:pt>
                <c:pt idx="3460">
                  <c:v>17300</c:v>
                </c:pt>
                <c:pt idx="3461">
                  <c:v>17305</c:v>
                </c:pt>
                <c:pt idx="3462">
                  <c:v>17310</c:v>
                </c:pt>
                <c:pt idx="3463">
                  <c:v>17315</c:v>
                </c:pt>
                <c:pt idx="3464">
                  <c:v>17320</c:v>
                </c:pt>
                <c:pt idx="3465">
                  <c:v>17325</c:v>
                </c:pt>
                <c:pt idx="3466">
                  <c:v>17330</c:v>
                </c:pt>
                <c:pt idx="3467">
                  <c:v>17335</c:v>
                </c:pt>
                <c:pt idx="3468">
                  <c:v>17340</c:v>
                </c:pt>
                <c:pt idx="3469">
                  <c:v>17345</c:v>
                </c:pt>
                <c:pt idx="3470">
                  <c:v>17350</c:v>
                </c:pt>
                <c:pt idx="3471">
                  <c:v>17355</c:v>
                </c:pt>
                <c:pt idx="3472">
                  <c:v>17360</c:v>
                </c:pt>
                <c:pt idx="3473">
                  <c:v>17365</c:v>
                </c:pt>
                <c:pt idx="3474">
                  <c:v>17370</c:v>
                </c:pt>
                <c:pt idx="3475">
                  <c:v>17375</c:v>
                </c:pt>
                <c:pt idx="3476">
                  <c:v>17380</c:v>
                </c:pt>
                <c:pt idx="3477">
                  <c:v>17385</c:v>
                </c:pt>
                <c:pt idx="3478">
                  <c:v>17390</c:v>
                </c:pt>
                <c:pt idx="3479">
                  <c:v>17395</c:v>
                </c:pt>
                <c:pt idx="3480">
                  <c:v>17400</c:v>
                </c:pt>
                <c:pt idx="3481">
                  <c:v>17405</c:v>
                </c:pt>
                <c:pt idx="3482">
                  <c:v>17410</c:v>
                </c:pt>
                <c:pt idx="3483">
                  <c:v>17415</c:v>
                </c:pt>
                <c:pt idx="3484">
                  <c:v>17420</c:v>
                </c:pt>
                <c:pt idx="3485">
                  <c:v>17425</c:v>
                </c:pt>
                <c:pt idx="3486">
                  <c:v>17430</c:v>
                </c:pt>
                <c:pt idx="3487">
                  <c:v>17435</c:v>
                </c:pt>
                <c:pt idx="3488">
                  <c:v>17440</c:v>
                </c:pt>
                <c:pt idx="3489">
                  <c:v>17445</c:v>
                </c:pt>
                <c:pt idx="3490">
                  <c:v>17450</c:v>
                </c:pt>
                <c:pt idx="3491">
                  <c:v>17455</c:v>
                </c:pt>
                <c:pt idx="3492">
                  <c:v>17460</c:v>
                </c:pt>
                <c:pt idx="3493">
                  <c:v>17465</c:v>
                </c:pt>
                <c:pt idx="3494">
                  <c:v>17470</c:v>
                </c:pt>
                <c:pt idx="3495">
                  <c:v>17475</c:v>
                </c:pt>
                <c:pt idx="3496">
                  <c:v>17480</c:v>
                </c:pt>
                <c:pt idx="3497">
                  <c:v>17485</c:v>
                </c:pt>
                <c:pt idx="3498">
                  <c:v>17490</c:v>
                </c:pt>
                <c:pt idx="3499">
                  <c:v>17495</c:v>
                </c:pt>
                <c:pt idx="3500">
                  <c:v>17500</c:v>
                </c:pt>
                <c:pt idx="3501">
                  <c:v>17505</c:v>
                </c:pt>
                <c:pt idx="3502">
                  <c:v>17510</c:v>
                </c:pt>
                <c:pt idx="3503">
                  <c:v>17515</c:v>
                </c:pt>
                <c:pt idx="3504">
                  <c:v>17520</c:v>
                </c:pt>
                <c:pt idx="3505">
                  <c:v>17525</c:v>
                </c:pt>
                <c:pt idx="3506">
                  <c:v>17530</c:v>
                </c:pt>
                <c:pt idx="3507">
                  <c:v>17535</c:v>
                </c:pt>
                <c:pt idx="3508">
                  <c:v>17540</c:v>
                </c:pt>
                <c:pt idx="3509">
                  <c:v>17545</c:v>
                </c:pt>
                <c:pt idx="3510">
                  <c:v>17550</c:v>
                </c:pt>
                <c:pt idx="3511">
                  <c:v>17555</c:v>
                </c:pt>
                <c:pt idx="3512">
                  <c:v>17560</c:v>
                </c:pt>
                <c:pt idx="3513">
                  <c:v>17565</c:v>
                </c:pt>
                <c:pt idx="3514">
                  <c:v>17570</c:v>
                </c:pt>
                <c:pt idx="3515">
                  <c:v>17575</c:v>
                </c:pt>
                <c:pt idx="3516">
                  <c:v>17580</c:v>
                </c:pt>
                <c:pt idx="3517">
                  <c:v>17585</c:v>
                </c:pt>
                <c:pt idx="3518">
                  <c:v>17590</c:v>
                </c:pt>
                <c:pt idx="3519">
                  <c:v>17595</c:v>
                </c:pt>
                <c:pt idx="3520">
                  <c:v>17600</c:v>
                </c:pt>
                <c:pt idx="3521">
                  <c:v>17605</c:v>
                </c:pt>
                <c:pt idx="3522">
                  <c:v>17610</c:v>
                </c:pt>
                <c:pt idx="3523">
                  <c:v>17615</c:v>
                </c:pt>
                <c:pt idx="3524">
                  <c:v>17620</c:v>
                </c:pt>
                <c:pt idx="3525">
                  <c:v>17625</c:v>
                </c:pt>
                <c:pt idx="3526">
                  <c:v>17630</c:v>
                </c:pt>
                <c:pt idx="3527">
                  <c:v>17635</c:v>
                </c:pt>
                <c:pt idx="3528">
                  <c:v>17640</c:v>
                </c:pt>
                <c:pt idx="3529">
                  <c:v>17645</c:v>
                </c:pt>
                <c:pt idx="3530">
                  <c:v>17650</c:v>
                </c:pt>
                <c:pt idx="3531">
                  <c:v>17655</c:v>
                </c:pt>
                <c:pt idx="3532">
                  <c:v>17660</c:v>
                </c:pt>
                <c:pt idx="3533">
                  <c:v>17665</c:v>
                </c:pt>
                <c:pt idx="3534">
                  <c:v>17670</c:v>
                </c:pt>
                <c:pt idx="3535">
                  <c:v>17675</c:v>
                </c:pt>
                <c:pt idx="3536">
                  <c:v>17680</c:v>
                </c:pt>
                <c:pt idx="3537">
                  <c:v>17685</c:v>
                </c:pt>
                <c:pt idx="3538">
                  <c:v>17690</c:v>
                </c:pt>
                <c:pt idx="3539">
                  <c:v>17695</c:v>
                </c:pt>
                <c:pt idx="3540">
                  <c:v>17700</c:v>
                </c:pt>
                <c:pt idx="3541">
                  <c:v>17705</c:v>
                </c:pt>
                <c:pt idx="3542">
                  <c:v>17710</c:v>
                </c:pt>
                <c:pt idx="3543">
                  <c:v>17715</c:v>
                </c:pt>
                <c:pt idx="3544">
                  <c:v>17720</c:v>
                </c:pt>
                <c:pt idx="3545">
                  <c:v>17725</c:v>
                </c:pt>
                <c:pt idx="3546">
                  <c:v>17730</c:v>
                </c:pt>
                <c:pt idx="3547">
                  <c:v>17735</c:v>
                </c:pt>
                <c:pt idx="3548">
                  <c:v>17740</c:v>
                </c:pt>
                <c:pt idx="3549">
                  <c:v>17745</c:v>
                </c:pt>
                <c:pt idx="3550">
                  <c:v>17750</c:v>
                </c:pt>
                <c:pt idx="3551">
                  <c:v>17755</c:v>
                </c:pt>
                <c:pt idx="3552">
                  <c:v>17760</c:v>
                </c:pt>
                <c:pt idx="3553">
                  <c:v>17765</c:v>
                </c:pt>
                <c:pt idx="3554">
                  <c:v>17770</c:v>
                </c:pt>
                <c:pt idx="3555">
                  <c:v>17775</c:v>
                </c:pt>
                <c:pt idx="3556">
                  <c:v>17780</c:v>
                </c:pt>
                <c:pt idx="3557">
                  <c:v>17785</c:v>
                </c:pt>
                <c:pt idx="3558">
                  <c:v>17790</c:v>
                </c:pt>
                <c:pt idx="3559">
                  <c:v>17795</c:v>
                </c:pt>
                <c:pt idx="3560">
                  <c:v>17800</c:v>
                </c:pt>
                <c:pt idx="3561">
                  <c:v>17805</c:v>
                </c:pt>
                <c:pt idx="3562">
                  <c:v>17810</c:v>
                </c:pt>
                <c:pt idx="3563">
                  <c:v>17815</c:v>
                </c:pt>
                <c:pt idx="3564">
                  <c:v>17820</c:v>
                </c:pt>
                <c:pt idx="3565">
                  <c:v>17825</c:v>
                </c:pt>
                <c:pt idx="3566">
                  <c:v>17830</c:v>
                </c:pt>
                <c:pt idx="3567">
                  <c:v>17835</c:v>
                </c:pt>
                <c:pt idx="3568">
                  <c:v>17840</c:v>
                </c:pt>
                <c:pt idx="3569">
                  <c:v>17845</c:v>
                </c:pt>
                <c:pt idx="3570">
                  <c:v>17850</c:v>
                </c:pt>
                <c:pt idx="3571">
                  <c:v>17855</c:v>
                </c:pt>
                <c:pt idx="3572">
                  <c:v>17860</c:v>
                </c:pt>
                <c:pt idx="3573">
                  <c:v>17865</c:v>
                </c:pt>
                <c:pt idx="3574">
                  <c:v>17870</c:v>
                </c:pt>
                <c:pt idx="3575">
                  <c:v>17875</c:v>
                </c:pt>
                <c:pt idx="3576">
                  <c:v>17880</c:v>
                </c:pt>
                <c:pt idx="3577">
                  <c:v>17885</c:v>
                </c:pt>
                <c:pt idx="3578">
                  <c:v>17890</c:v>
                </c:pt>
                <c:pt idx="3579">
                  <c:v>17895</c:v>
                </c:pt>
                <c:pt idx="3580">
                  <c:v>17900</c:v>
                </c:pt>
                <c:pt idx="3581">
                  <c:v>17905</c:v>
                </c:pt>
                <c:pt idx="3582">
                  <c:v>17910</c:v>
                </c:pt>
                <c:pt idx="3583">
                  <c:v>17915</c:v>
                </c:pt>
                <c:pt idx="3584">
                  <c:v>17920</c:v>
                </c:pt>
                <c:pt idx="3585">
                  <c:v>17925</c:v>
                </c:pt>
                <c:pt idx="3586">
                  <c:v>17930</c:v>
                </c:pt>
                <c:pt idx="3587">
                  <c:v>17935</c:v>
                </c:pt>
                <c:pt idx="3588">
                  <c:v>17940</c:v>
                </c:pt>
                <c:pt idx="3589">
                  <c:v>17945</c:v>
                </c:pt>
                <c:pt idx="3590">
                  <c:v>17950</c:v>
                </c:pt>
                <c:pt idx="3591">
                  <c:v>17955</c:v>
                </c:pt>
                <c:pt idx="3592">
                  <c:v>17960</c:v>
                </c:pt>
                <c:pt idx="3593">
                  <c:v>17965</c:v>
                </c:pt>
                <c:pt idx="3594">
                  <c:v>17970</c:v>
                </c:pt>
                <c:pt idx="3595">
                  <c:v>17975</c:v>
                </c:pt>
                <c:pt idx="3596">
                  <c:v>17980</c:v>
                </c:pt>
                <c:pt idx="3597">
                  <c:v>17985</c:v>
                </c:pt>
                <c:pt idx="3598">
                  <c:v>17990</c:v>
                </c:pt>
                <c:pt idx="3599">
                  <c:v>17995</c:v>
                </c:pt>
                <c:pt idx="3600">
                  <c:v>18000</c:v>
                </c:pt>
                <c:pt idx="3601">
                  <c:v>18005</c:v>
                </c:pt>
                <c:pt idx="3602">
                  <c:v>18010</c:v>
                </c:pt>
                <c:pt idx="3603">
                  <c:v>18015</c:v>
                </c:pt>
                <c:pt idx="3604">
                  <c:v>18020</c:v>
                </c:pt>
                <c:pt idx="3605">
                  <c:v>18025</c:v>
                </c:pt>
                <c:pt idx="3606">
                  <c:v>18030</c:v>
                </c:pt>
                <c:pt idx="3607">
                  <c:v>18035</c:v>
                </c:pt>
                <c:pt idx="3608">
                  <c:v>18040</c:v>
                </c:pt>
                <c:pt idx="3609">
                  <c:v>18045</c:v>
                </c:pt>
                <c:pt idx="3610">
                  <c:v>18050</c:v>
                </c:pt>
                <c:pt idx="3611">
                  <c:v>18055</c:v>
                </c:pt>
                <c:pt idx="3612">
                  <c:v>18060</c:v>
                </c:pt>
                <c:pt idx="3613">
                  <c:v>18065</c:v>
                </c:pt>
                <c:pt idx="3614">
                  <c:v>18070</c:v>
                </c:pt>
                <c:pt idx="3615">
                  <c:v>18075</c:v>
                </c:pt>
                <c:pt idx="3616">
                  <c:v>18080</c:v>
                </c:pt>
                <c:pt idx="3617">
                  <c:v>18085</c:v>
                </c:pt>
                <c:pt idx="3618">
                  <c:v>18090</c:v>
                </c:pt>
                <c:pt idx="3619">
                  <c:v>18095</c:v>
                </c:pt>
                <c:pt idx="3620">
                  <c:v>18100</c:v>
                </c:pt>
                <c:pt idx="3621">
                  <c:v>18105</c:v>
                </c:pt>
                <c:pt idx="3622">
                  <c:v>18110</c:v>
                </c:pt>
                <c:pt idx="3623">
                  <c:v>18115</c:v>
                </c:pt>
                <c:pt idx="3624">
                  <c:v>18120</c:v>
                </c:pt>
                <c:pt idx="3625">
                  <c:v>18125</c:v>
                </c:pt>
                <c:pt idx="3626">
                  <c:v>18130</c:v>
                </c:pt>
                <c:pt idx="3627">
                  <c:v>18135</c:v>
                </c:pt>
                <c:pt idx="3628">
                  <c:v>18140</c:v>
                </c:pt>
                <c:pt idx="3629">
                  <c:v>18145</c:v>
                </c:pt>
                <c:pt idx="3630">
                  <c:v>18150</c:v>
                </c:pt>
                <c:pt idx="3631">
                  <c:v>18155</c:v>
                </c:pt>
                <c:pt idx="3632">
                  <c:v>18160</c:v>
                </c:pt>
                <c:pt idx="3633">
                  <c:v>18165</c:v>
                </c:pt>
                <c:pt idx="3634">
                  <c:v>18170</c:v>
                </c:pt>
                <c:pt idx="3635">
                  <c:v>18175</c:v>
                </c:pt>
                <c:pt idx="3636">
                  <c:v>18180</c:v>
                </c:pt>
                <c:pt idx="3637">
                  <c:v>18185</c:v>
                </c:pt>
                <c:pt idx="3638">
                  <c:v>18190</c:v>
                </c:pt>
                <c:pt idx="3639">
                  <c:v>18195</c:v>
                </c:pt>
                <c:pt idx="3640">
                  <c:v>18200</c:v>
                </c:pt>
                <c:pt idx="3641">
                  <c:v>18205</c:v>
                </c:pt>
                <c:pt idx="3642">
                  <c:v>18210</c:v>
                </c:pt>
                <c:pt idx="3643">
                  <c:v>18215</c:v>
                </c:pt>
                <c:pt idx="3644">
                  <c:v>18220</c:v>
                </c:pt>
                <c:pt idx="3645">
                  <c:v>18225</c:v>
                </c:pt>
                <c:pt idx="3646">
                  <c:v>18230</c:v>
                </c:pt>
                <c:pt idx="3647">
                  <c:v>18235</c:v>
                </c:pt>
                <c:pt idx="3648">
                  <c:v>18240</c:v>
                </c:pt>
                <c:pt idx="3649">
                  <c:v>18245</c:v>
                </c:pt>
                <c:pt idx="3650">
                  <c:v>18250</c:v>
                </c:pt>
                <c:pt idx="3651">
                  <c:v>18255</c:v>
                </c:pt>
                <c:pt idx="3652">
                  <c:v>18260</c:v>
                </c:pt>
                <c:pt idx="3653">
                  <c:v>18265</c:v>
                </c:pt>
                <c:pt idx="3654">
                  <c:v>18270</c:v>
                </c:pt>
                <c:pt idx="3655">
                  <c:v>18275</c:v>
                </c:pt>
                <c:pt idx="3656">
                  <c:v>18280</c:v>
                </c:pt>
                <c:pt idx="3657">
                  <c:v>18285</c:v>
                </c:pt>
                <c:pt idx="3658">
                  <c:v>18290</c:v>
                </c:pt>
                <c:pt idx="3659">
                  <c:v>18295</c:v>
                </c:pt>
                <c:pt idx="3660">
                  <c:v>18300</c:v>
                </c:pt>
                <c:pt idx="3661">
                  <c:v>18305</c:v>
                </c:pt>
                <c:pt idx="3662">
                  <c:v>18310</c:v>
                </c:pt>
                <c:pt idx="3663">
                  <c:v>18315</c:v>
                </c:pt>
                <c:pt idx="3664">
                  <c:v>18320</c:v>
                </c:pt>
                <c:pt idx="3665">
                  <c:v>18325</c:v>
                </c:pt>
                <c:pt idx="3666">
                  <c:v>18330</c:v>
                </c:pt>
                <c:pt idx="3667">
                  <c:v>18335</c:v>
                </c:pt>
                <c:pt idx="3668">
                  <c:v>18340</c:v>
                </c:pt>
                <c:pt idx="3669">
                  <c:v>18345</c:v>
                </c:pt>
                <c:pt idx="3670">
                  <c:v>18350</c:v>
                </c:pt>
                <c:pt idx="3671">
                  <c:v>18355</c:v>
                </c:pt>
                <c:pt idx="3672">
                  <c:v>18360</c:v>
                </c:pt>
                <c:pt idx="3673">
                  <c:v>18365</c:v>
                </c:pt>
                <c:pt idx="3674">
                  <c:v>18370</c:v>
                </c:pt>
                <c:pt idx="3675">
                  <c:v>18375</c:v>
                </c:pt>
                <c:pt idx="3676">
                  <c:v>18380</c:v>
                </c:pt>
                <c:pt idx="3677">
                  <c:v>18385</c:v>
                </c:pt>
                <c:pt idx="3678">
                  <c:v>18390</c:v>
                </c:pt>
                <c:pt idx="3679">
                  <c:v>18395</c:v>
                </c:pt>
                <c:pt idx="3680">
                  <c:v>18400</c:v>
                </c:pt>
                <c:pt idx="3681">
                  <c:v>18405</c:v>
                </c:pt>
                <c:pt idx="3682">
                  <c:v>18410</c:v>
                </c:pt>
                <c:pt idx="3683">
                  <c:v>18415</c:v>
                </c:pt>
                <c:pt idx="3684">
                  <c:v>18420</c:v>
                </c:pt>
                <c:pt idx="3685">
                  <c:v>18425</c:v>
                </c:pt>
                <c:pt idx="3686">
                  <c:v>18430</c:v>
                </c:pt>
                <c:pt idx="3687">
                  <c:v>18435</c:v>
                </c:pt>
                <c:pt idx="3688">
                  <c:v>18440</c:v>
                </c:pt>
                <c:pt idx="3689">
                  <c:v>18445</c:v>
                </c:pt>
                <c:pt idx="3690">
                  <c:v>18450</c:v>
                </c:pt>
                <c:pt idx="3691">
                  <c:v>18455</c:v>
                </c:pt>
                <c:pt idx="3692">
                  <c:v>18460</c:v>
                </c:pt>
                <c:pt idx="3693">
                  <c:v>18465</c:v>
                </c:pt>
                <c:pt idx="3694">
                  <c:v>18470</c:v>
                </c:pt>
                <c:pt idx="3695">
                  <c:v>18475</c:v>
                </c:pt>
                <c:pt idx="3696">
                  <c:v>18480</c:v>
                </c:pt>
                <c:pt idx="3697">
                  <c:v>18485</c:v>
                </c:pt>
                <c:pt idx="3698">
                  <c:v>18490</c:v>
                </c:pt>
                <c:pt idx="3699">
                  <c:v>18495</c:v>
                </c:pt>
                <c:pt idx="3700">
                  <c:v>18500</c:v>
                </c:pt>
                <c:pt idx="3701">
                  <c:v>18505</c:v>
                </c:pt>
                <c:pt idx="3702">
                  <c:v>18510</c:v>
                </c:pt>
                <c:pt idx="3703">
                  <c:v>18515</c:v>
                </c:pt>
                <c:pt idx="3704">
                  <c:v>18520</c:v>
                </c:pt>
                <c:pt idx="3705">
                  <c:v>18525</c:v>
                </c:pt>
                <c:pt idx="3706">
                  <c:v>18530</c:v>
                </c:pt>
                <c:pt idx="3707">
                  <c:v>18535</c:v>
                </c:pt>
                <c:pt idx="3708">
                  <c:v>18540</c:v>
                </c:pt>
                <c:pt idx="3709">
                  <c:v>18545</c:v>
                </c:pt>
                <c:pt idx="3710">
                  <c:v>18550</c:v>
                </c:pt>
                <c:pt idx="3711">
                  <c:v>18555</c:v>
                </c:pt>
                <c:pt idx="3712">
                  <c:v>18560</c:v>
                </c:pt>
                <c:pt idx="3713">
                  <c:v>18565</c:v>
                </c:pt>
                <c:pt idx="3714">
                  <c:v>18570</c:v>
                </c:pt>
                <c:pt idx="3715">
                  <c:v>18575</c:v>
                </c:pt>
                <c:pt idx="3716">
                  <c:v>18580</c:v>
                </c:pt>
                <c:pt idx="3717">
                  <c:v>18585</c:v>
                </c:pt>
                <c:pt idx="3718">
                  <c:v>18590</c:v>
                </c:pt>
                <c:pt idx="3719">
                  <c:v>18595</c:v>
                </c:pt>
                <c:pt idx="3720">
                  <c:v>18600</c:v>
                </c:pt>
                <c:pt idx="3721">
                  <c:v>18605</c:v>
                </c:pt>
                <c:pt idx="3722">
                  <c:v>18610</c:v>
                </c:pt>
                <c:pt idx="3723">
                  <c:v>18615</c:v>
                </c:pt>
                <c:pt idx="3724">
                  <c:v>18620</c:v>
                </c:pt>
                <c:pt idx="3725">
                  <c:v>18625</c:v>
                </c:pt>
                <c:pt idx="3726">
                  <c:v>18630</c:v>
                </c:pt>
                <c:pt idx="3727">
                  <c:v>18635</c:v>
                </c:pt>
                <c:pt idx="3728">
                  <c:v>18640</c:v>
                </c:pt>
                <c:pt idx="3729">
                  <c:v>18645</c:v>
                </c:pt>
                <c:pt idx="3730">
                  <c:v>18650</c:v>
                </c:pt>
                <c:pt idx="3731">
                  <c:v>18655</c:v>
                </c:pt>
                <c:pt idx="3732">
                  <c:v>18660</c:v>
                </c:pt>
                <c:pt idx="3733">
                  <c:v>18665</c:v>
                </c:pt>
                <c:pt idx="3734">
                  <c:v>18670</c:v>
                </c:pt>
                <c:pt idx="3735">
                  <c:v>18675</c:v>
                </c:pt>
                <c:pt idx="3736">
                  <c:v>18680</c:v>
                </c:pt>
                <c:pt idx="3737">
                  <c:v>18685</c:v>
                </c:pt>
                <c:pt idx="3738">
                  <c:v>18690</c:v>
                </c:pt>
                <c:pt idx="3739">
                  <c:v>18695</c:v>
                </c:pt>
                <c:pt idx="3740">
                  <c:v>18700</c:v>
                </c:pt>
                <c:pt idx="3741">
                  <c:v>18705</c:v>
                </c:pt>
                <c:pt idx="3742">
                  <c:v>18710</c:v>
                </c:pt>
                <c:pt idx="3743">
                  <c:v>18715</c:v>
                </c:pt>
                <c:pt idx="3744">
                  <c:v>18720</c:v>
                </c:pt>
                <c:pt idx="3745">
                  <c:v>18725</c:v>
                </c:pt>
                <c:pt idx="3746">
                  <c:v>18730</c:v>
                </c:pt>
                <c:pt idx="3747">
                  <c:v>18735</c:v>
                </c:pt>
                <c:pt idx="3748">
                  <c:v>18740</c:v>
                </c:pt>
                <c:pt idx="3749">
                  <c:v>18745</c:v>
                </c:pt>
                <c:pt idx="3750">
                  <c:v>18750</c:v>
                </c:pt>
                <c:pt idx="3751">
                  <c:v>18755</c:v>
                </c:pt>
                <c:pt idx="3752">
                  <c:v>18760</c:v>
                </c:pt>
                <c:pt idx="3753">
                  <c:v>18765</c:v>
                </c:pt>
                <c:pt idx="3754">
                  <c:v>18770</c:v>
                </c:pt>
                <c:pt idx="3755">
                  <c:v>18775</c:v>
                </c:pt>
                <c:pt idx="3756">
                  <c:v>18780</c:v>
                </c:pt>
                <c:pt idx="3757">
                  <c:v>18785</c:v>
                </c:pt>
                <c:pt idx="3758">
                  <c:v>18790</c:v>
                </c:pt>
                <c:pt idx="3759">
                  <c:v>18795</c:v>
                </c:pt>
                <c:pt idx="3760">
                  <c:v>18800</c:v>
                </c:pt>
                <c:pt idx="3761">
                  <c:v>18805</c:v>
                </c:pt>
                <c:pt idx="3762">
                  <c:v>18810</c:v>
                </c:pt>
                <c:pt idx="3763">
                  <c:v>18815</c:v>
                </c:pt>
                <c:pt idx="3764">
                  <c:v>18820</c:v>
                </c:pt>
                <c:pt idx="3765">
                  <c:v>18825</c:v>
                </c:pt>
                <c:pt idx="3766">
                  <c:v>18830</c:v>
                </c:pt>
                <c:pt idx="3767">
                  <c:v>18835</c:v>
                </c:pt>
                <c:pt idx="3768">
                  <c:v>18840</c:v>
                </c:pt>
                <c:pt idx="3769">
                  <c:v>18845</c:v>
                </c:pt>
                <c:pt idx="3770">
                  <c:v>18850</c:v>
                </c:pt>
                <c:pt idx="3771">
                  <c:v>18855</c:v>
                </c:pt>
                <c:pt idx="3772">
                  <c:v>18860</c:v>
                </c:pt>
                <c:pt idx="3773">
                  <c:v>18865</c:v>
                </c:pt>
                <c:pt idx="3774">
                  <c:v>18870</c:v>
                </c:pt>
                <c:pt idx="3775">
                  <c:v>18875</c:v>
                </c:pt>
                <c:pt idx="3776">
                  <c:v>18880</c:v>
                </c:pt>
                <c:pt idx="3777">
                  <c:v>18885</c:v>
                </c:pt>
                <c:pt idx="3778">
                  <c:v>18890</c:v>
                </c:pt>
                <c:pt idx="3779">
                  <c:v>18895</c:v>
                </c:pt>
                <c:pt idx="3780">
                  <c:v>18900</c:v>
                </c:pt>
                <c:pt idx="3781">
                  <c:v>18905</c:v>
                </c:pt>
                <c:pt idx="3782">
                  <c:v>18910</c:v>
                </c:pt>
                <c:pt idx="3783">
                  <c:v>18915</c:v>
                </c:pt>
                <c:pt idx="3784">
                  <c:v>18920</c:v>
                </c:pt>
                <c:pt idx="3785">
                  <c:v>18925</c:v>
                </c:pt>
                <c:pt idx="3786">
                  <c:v>18930</c:v>
                </c:pt>
                <c:pt idx="3787">
                  <c:v>18935</c:v>
                </c:pt>
                <c:pt idx="3788">
                  <c:v>18940</c:v>
                </c:pt>
                <c:pt idx="3789">
                  <c:v>18945</c:v>
                </c:pt>
                <c:pt idx="3790">
                  <c:v>18950</c:v>
                </c:pt>
                <c:pt idx="3791">
                  <c:v>18955</c:v>
                </c:pt>
                <c:pt idx="3792">
                  <c:v>18960</c:v>
                </c:pt>
                <c:pt idx="3793">
                  <c:v>18965</c:v>
                </c:pt>
                <c:pt idx="3794">
                  <c:v>18970</c:v>
                </c:pt>
                <c:pt idx="3795">
                  <c:v>18975</c:v>
                </c:pt>
                <c:pt idx="3796">
                  <c:v>18980</c:v>
                </c:pt>
                <c:pt idx="3797">
                  <c:v>18985</c:v>
                </c:pt>
                <c:pt idx="3798">
                  <c:v>18990</c:v>
                </c:pt>
                <c:pt idx="3799">
                  <c:v>18995</c:v>
                </c:pt>
                <c:pt idx="3800">
                  <c:v>19000</c:v>
                </c:pt>
                <c:pt idx="3801">
                  <c:v>19005</c:v>
                </c:pt>
                <c:pt idx="3802">
                  <c:v>19010</c:v>
                </c:pt>
                <c:pt idx="3803">
                  <c:v>19015</c:v>
                </c:pt>
                <c:pt idx="3804">
                  <c:v>19020</c:v>
                </c:pt>
                <c:pt idx="3805">
                  <c:v>19025</c:v>
                </c:pt>
                <c:pt idx="3806">
                  <c:v>19030</c:v>
                </c:pt>
                <c:pt idx="3807">
                  <c:v>19035</c:v>
                </c:pt>
                <c:pt idx="3808">
                  <c:v>19040</c:v>
                </c:pt>
                <c:pt idx="3809">
                  <c:v>19045</c:v>
                </c:pt>
                <c:pt idx="3810">
                  <c:v>19050</c:v>
                </c:pt>
                <c:pt idx="3811">
                  <c:v>19055</c:v>
                </c:pt>
                <c:pt idx="3812">
                  <c:v>19060</c:v>
                </c:pt>
                <c:pt idx="3813">
                  <c:v>19065</c:v>
                </c:pt>
                <c:pt idx="3814">
                  <c:v>19070</c:v>
                </c:pt>
                <c:pt idx="3815">
                  <c:v>19075</c:v>
                </c:pt>
                <c:pt idx="3816">
                  <c:v>19080</c:v>
                </c:pt>
                <c:pt idx="3817">
                  <c:v>19085</c:v>
                </c:pt>
                <c:pt idx="3818">
                  <c:v>19090</c:v>
                </c:pt>
                <c:pt idx="3819">
                  <c:v>19095</c:v>
                </c:pt>
                <c:pt idx="3820">
                  <c:v>19100</c:v>
                </c:pt>
                <c:pt idx="3821">
                  <c:v>19105</c:v>
                </c:pt>
                <c:pt idx="3822">
                  <c:v>19110</c:v>
                </c:pt>
                <c:pt idx="3823">
                  <c:v>19115</c:v>
                </c:pt>
                <c:pt idx="3824">
                  <c:v>19120</c:v>
                </c:pt>
                <c:pt idx="3825">
                  <c:v>19125</c:v>
                </c:pt>
                <c:pt idx="3826">
                  <c:v>19130</c:v>
                </c:pt>
                <c:pt idx="3827">
                  <c:v>19135</c:v>
                </c:pt>
                <c:pt idx="3828">
                  <c:v>19140</c:v>
                </c:pt>
                <c:pt idx="3829">
                  <c:v>19145</c:v>
                </c:pt>
                <c:pt idx="3830">
                  <c:v>19150</c:v>
                </c:pt>
                <c:pt idx="3831">
                  <c:v>19155</c:v>
                </c:pt>
                <c:pt idx="3832">
                  <c:v>19160</c:v>
                </c:pt>
                <c:pt idx="3833">
                  <c:v>19165</c:v>
                </c:pt>
                <c:pt idx="3834">
                  <c:v>19170</c:v>
                </c:pt>
                <c:pt idx="3835">
                  <c:v>19175</c:v>
                </c:pt>
                <c:pt idx="3836">
                  <c:v>19180</c:v>
                </c:pt>
                <c:pt idx="3837">
                  <c:v>19185</c:v>
                </c:pt>
                <c:pt idx="3838">
                  <c:v>19190</c:v>
                </c:pt>
                <c:pt idx="3839">
                  <c:v>19195</c:v>
                </c:pt>
                <c:pt idx="3840">
                  <c:v>19200</c:v>
                </c:pt>
                <c:pt idx="3841">
                  <c:v>19205</c:v>
                </c:pt>
                <c:pt idx="3842">
                  <c:v>19210</c:v>
                </c:pt>
                <c:pt idx="3843">
                  <c:v>19215</c:v>
                </c:pt>
                <c:pt idx="3844">
                  <c:v>19220</c:v>
                </c:pt>
                <c:pt idx="3845">
                  <c:v>19225</c:v>
                </c:pt>
                <c:pt idx="3846">
                  <c:v>19230</c:v>
                </c:pt>
                <c:pt idx="3847">
                  <c:v>19235</c:v>
                </c:pt>
                <c:pt idx="3848">
                  <c:v>19240</c:v>
                </c:pt>
                <c:pt idx="3849">
                  <c:v>19245</c:v>
                </c:pt>
                <c:pt idx="3850">
                  <c:v>19250</c:v>
                </c:pt>
                <c:pt idx="3851">
                  <c:v>19255</c:v>
                </c:pt>
                <c:pt idx="3852">
                  <c:v>19260</c:v>
                </c:pt>
                <c:pt idx="3853">
                  <c:v>19265</c:v>
                </c:pt>
                <c:pt idx="3854">
                  <c:v>19270</c:v>
                </c:pt>
                <c:pt idx="3855">
                  <c:v>19275</c:v>
                </c:pt>
                <c:pt idx="3856">
                  <c:v>19280</c:v>
                </c:pt>
                <c:pt idx="3857">
                  <c:v>19285</c:v>
                </c:pt>
                <c:pt idx="3858">
                  <c:v>19290</c:v>
                </c:pt>
                <c:pt idx="3859">
                  <c:v>19295</c:v>
                </c:pt>
                <c:pt idx="3860">
                  <c:v>19300</c:v>
                </c:pt>
                <c:pt idx="3861">
                  <c:v>19305</c:v>
                </c:pt>
                <c:pt idx="3862">
                  <c:v>19310</c:v>
                </c:pt>
                <c:pt idx="3863">
                  <c:v>19315</c:v>
                </c:pt>
                <c:pt idx="3864">
                  <c:v>19320</c:v>
                </c:pt>
                <c:pt idx="3865">
                  <c:v>19325</c:v>
                </c:pt>
                <c:pt idx="3866">
                  <c:v>19330</c:v>
                </c:pt>
                <c:pt idx="3867">
                  <c:v>19335</c:v>
                </c:pt>
                <c:pt idx="3868">
                  <c:v>19340</c:v>
                </c:pt>
                <c:pt idx="3869">
                  <c:v>19345</c:v>
                </c:pt>
                <c:pt idx="3870">
                  <c:v>19350</c:v>
                </c:pt>
                <c:pt idx="3871">
                  <c:v>19355</c:v>
                </c:pt>
                <c:pt idx="3872">
                  <c:v>19360</c:v>
                </c:pt>
                <c:pt idx="3873">
                  <c:v>19365</c:v>
                </c:pt>
                <c:pt idx="3874">
                  <c:v>19370</c:v>
                </c:pt>
                <c:pt idx="3875">
                  <c:v>19375</c:v>
                </c:pt>
                <c:pt idx="3876">
                  <c:v>19380</c:v>
                </c:pt>
                <c:pt idx="3877">
                  <c:v>19385</c:v>
                </c:pt>
                <c:pt idx="3878">
                  <c:v>19390</c:v>
                </c:pt>
                <c:pt idx="3879">
                  <c:v>19395</c:v>
                </c:pt>
                <c:pt idx="3880">
                  <c:v>19400</c:v>
                </c:pt>
                <c:pt idx="3881">
                  <c:v>19405</c:v>
                </c:pt>
                <c:pt idx="3882">
                  <c:v>19410</c:v>
                </c:pt>
                <c:pt idx="3883">
                  <c:v>19415</c:v>
                </c:pt>
                <c:pt idx="3884">
                  <c:v>19420</c:v>
                </c:pt>
                <c:pt idx="3885">
                  <c:v>19425</c:v>
                </c:pt>
                <c:pt idx="3886">
                  <c:v>19430</c:v>
                </c:pt>
                <c:pt idx="3887">
                  <c:v>19435</c:v>
                </c:pt>
                <c:pt idx="3888">
                  <c:v>19440</c:v>
                </c:pt>
                <c:pt idx="3889">
                  <c:v>19445</c:v>
                </c:pt>
                <c:pt idx="3890">
                  <c:v>19450</c:v>
                </c:pt>
                <c:pt idx="3891">
                  <c:v>19455</c:v>
                </c:pt>
                <c:pt idx="3892">
                  <c:v>19460</c:v>
                </c:pt>
                <c:pt idx="3893">
                  <c:v>19465</c:v>
                </c:pt>
                <c:pt idx="3894">
                  <c:v>19470</c:v>
                </c:pt>
                <c:pt idx="3895">
                  <c:v>19475</c:v>
                </c:pt>
                <c:pt idx="3896">
                  <c:v>19480</c:v>
                </c:pt>
                <c:pt idx="3897">
                  <c:v>19485</c:v>
                </c:pt>
                <c:pt idx="3898">
                  <c:v>19490</c:v>
                </c:pt>
                <c:pt idx="3899">
                  <c:v>19495</c:v>
                </c:pt>
                <c:pt idx="3900">
                  <c:v>19500</c:v>
                </c:pt>
                <c:pt idx="3901">
                  <c:v>19505</c:v>
                </c:pt>
                <c:pt idx="3902">
                  <c:v>19510</c:v>
                </c:pt>
                <c:pt idx="3903">
                  <c:v>19515</c:v>
                </c:pt>
                <c:pt idx="3904">
                  <c:v>19520</c:v>
                </c:pt>
                <c:pt idx="3905">
                  <c:v>19525</c:v>
                </c:pt>
                <c:pt idx="3906">
                  <c:v>19530</c:v>
                </c:pt>
                <c:pt idx="3907">
                  <c:v>19535</c:v>
                </c:pt>
                <c:pt idx="3908">
                  <c:v>19540</c:v>
                </c:pt>
                <c:pt idx="3909">
                  <c:v>19545</c:v>
                </c:pt>
                <c:pt idx="3910">
                  <c:v>19550</c:v>
                </c:pt>
                <c:pt idx="3911">
                  <c:v>19555</c:v>
                </c:pt>
                <c:pt idx="3912">
                  <c:v>19560</c:v>
                </c:pt>
                <c:pt idx="3913">
                  <c:v>19565</c:v>
                </c:pt>
                <c:pt idx="3914">
                  <c:v>19570</c:v>
                </c:pt>
                <c:pt idx="3915">
                  <c:v>19575</c:v>
                </c:pt>
                <c:pt idx="3916">
                  <c:v>19580</c:v>
                </c:pt>
                <c:pt idx="3917">
                  <c:v>19585</c:v>
                </c:pt>
                <c:pt idx="3918">
                  <c:v>19590</c:v>
                </c:pt>
                <c:pt idx="3919">
                  <c:v>19595</c:v>
                </c:pt>
                <c:pt idx="3920">
                  <c:v>19600</c:v>
                </c:pt>
                <c:pt idx="3921">
                  <c:v>19605</c:v>
                </c:pt>
                <c:pt idx="3922">
                  <c:v>19610</c:v>
                </c:pt>
                <c:pt idx="3923">
                  <c:v>19615</c:v>
                </c:pt>
                <c:pt idx="3924">
                  <c:v>19620</c:v>
                </c:pt>
                <c:pt idx="3925">
                  <c:v>19625</c:v>
                </c:pt>
                <c:pt idx="3926">
                  <c:v>19630</c:v>
                </c:pt>
                <c:pt idx="3927">
                  <c:v>19635</c:v>
                </c:pt>
                <c:pt idx="3928">
                  <c:v>19640</c:v>
                </c:pt>
                <c:pt idx="3929">
                  <c:v>19645</c:v>
                </c:pt>
                <c:pt idx="3930">
                  <c:v>19650</c:v>
                </c:pt>
                <c:pt idx="3931">
                  <c:v>19655</c:v>
                </c:pt>
                <c:pt idx="3932">
                  <c:v>19660</c:v>
                </c:pt>
                <c:pt idx="3933">
                  <c:v>19665</c:v>
                </c:pt>
                <c:pt idx="3934">
                  <c:v>19670</c:v>
                </c:pt>
                <c:pt idx="3935">
                  <c:v>19675</c:v>
                </c:pt>
                <c:pt idx="3936">
                  <c:v>19680</c:v>
                </c:pt>
                <c:pt idx="3937">
                  <c:v>19685</c:v>
                </c:pt>
                <c:pt idx="3938">
                  <c:v>19690</c:v>
                </c:pt>
                <c:pt idx="3939">
                  <c:v>19695</c:v>
                </c:pt>
                <c:pt idx="3940">
                  <c:v>19700</c:v>
                </c:pt>
                <c:pt idx="3941">
                  <c:v>19705</c:v>
                </c:pt>
                <c:pt idx="3942">
                  <c:v>19710</c:v>
                </c:pt>
                <c:pt idx="3943">
                  <c:v>19715</c:v>
                </c:pt>
                <c:pt idx="3944">
                  <c:v>19720</c:v>
                </c:pt>
                <c:pt idx="3945">
                  <c:v>19725</c:v>
                </c:pt>
                <c:pt idx="3946">
                  <c:v>19730</c:v>
                </c:pt>
                <c:pt idx="3947">
                  <c:v>19735</c:v>
                </c:pt>
                <c:pt idx="3948">
                  <c:v>19740</c:v>
                </c:pt>
                <c:pt idx="3949">
                  <c:v>19745</c:v>
                </c:pt>
                <c:pt idx="3950">
                  <c:v>19750</c:v>
                </c:pt>
                <c:pt idx="3951">
                  <c:v>19755</c:v>
                </c:pt>
                <c:pt idx="3952">
                  <c:v>19760</c:v>
                </c:pt>
                <c:pt idx="3953">
                  <c:v>19765</c:v>
                </c:pt>
                <c:pt idx="3954">
                  <c:v>19770</c:v>
                </c:pt>
                <c:pt idx="3955">
                  <c:v>19775</c:v>
                </c:pt>
                <c:pt idx="3956">
                  <c:v>19780</c:v>
                </c:pt>
                <c:pt idx="3957">
                  <c:v>19785</c:v>
                </c:pt>
                <c:pt idx="3958">
                  <c:v>19790</c:v>
                </c:pt>
                <c:pt idx="3959">
                  <c:v>19795</c:v>
                </c:pt>
                <c:pt idx="3960">
                  <c:v>19800</c:v>
                </c:pt>
                <c:pt idx="3961">
                  <c:v>19805</c:v>
                </c:pt>
                <c:pt idx="3962">
                  <c:v>19810</c:v>
                </c:pt>
                <c:pt idx="3963">
                  <c:v>19815</c:v>
                </c:pt>
                <c:pt idx="3964">
                  <c:v>19820</c:v>
                </c:pt>
                <c:pt idx="3965">
                  <c:v>19825</c:v>
                </c:pt>
                <c:pt idx="3966">
                  <c:v>19830</c:v>
                </c:pt>
                <c:pt idx="3967">
                  <c:v>19835</c:v>
                </c:pt>
                <c:pt idx="3968">
                  <c:v>19840</c:v>
                </c:pt>
                <c:pt idx="3969">
                  <c:v>19845</c:v>
                </c:pt>
                <c:pt idx="3970">
                  <c:v>19850</c:v>
                </c:pt>
                <c:pt idx="3971">
                  <c:v>19855</c:v>
                </c:pt>
                <c:pt idx="3972">
                  <c:v>19860</c:v>
                </c:pt>
                <c:pt idx="3973">
                  <c:v>19865</c:v>
                </c:pt>
                <c:pt idx="3974">
                  <c:v>19870</c:v>
                </c:pt>
                <c:pt idx="3975">
                  <c:v>19875</c:v>
                </c:pt>
                <c:pt idx="3976">
                  <c:v>19880</c:v>
                </c:pt>
                <c:pt idx="3977">
                  <c:v>19885</c:v>
                </c:pt>
                <c:pt idx="3978">
                  <c:v>19890</c:v>
                </c:pt>
                <c:pt idx="3979">
                  <c:v>19895</c:v>
                </c:pt>
                <c:pt idx="3980">
                  <c:v>19900</c:v>
                </c:pt>
                <c:pt idx="3981">
                  <c:v>19905</c:v>
                </c:pt>
                <c:pt idx="3982">
                  <c:v>19910</c:v>
                </c:pt>
                <c:pt idx="3983">
                  <c:v>19915</c:v>
                </c:pt>
                <c:pt idx="3984">
                  <c:v>19920</c:v>
                </c:pt>
                <c:pt idx="3985">
                  <c:v>19925</c:v>
                </c:pt>
                <c:pt idx="3986">
                  <c:v>19930</c:v>
                </c:pt>
                <c:pt idx="3987">
                  <c:v>19935</c:v>
                </c:pt>
                <c:pt idx="3988">
                  <c:v>19940</c:v>
                </c:pt>
                <c:pt idx="3989">
                  <c:v>19945</c:v>
                </c:pt>
                <c:pt idx="3990">
                  <c:v>19950</c:v>
                </c:pt>
                <c:pt idx="3991">
                  <c:v>19955</c:v>
                </c:pt>
                <c:pt idx="3992">
                  <c:v>19960</c:v>
                </c:pt>
                <c:pt idx="3993">
                  <c:v>19965</c:v>
                </c:pt>
                <c:pt idx="3994">
                  <c:v>19970</c:v>
                </c:pt>
                <c:pt idx="3995">
                  <c:v>19975</c:v>
                </c:pt>
                <c:pt idx="3996">
                  <c:v>19980</c:v>
                </c:pt>
                <c:pt idx="3997">
                  <c:v>19985</c:v>
                </c:pt>
                <c:pt idx="3998">
                  <c:v>19990</c:v>
                </c:pt>
                <c:pt idx="3999">
                  <c:v>19995</c:v>
                </c:pt>
                <c:pt idx="4000">
                  <c:v>20000</c:v>
                </c:pt>
                <c:pt idx="4001">
                  <c:v>20005</c:v>
                </c:pt>
                <c:pt idx="4002">
                  <c:v>20010</c:v>
                </c:pt>
                <c:pt idx="4003">
                  <c:v>20015</c:v>
                </c:pt>
                <c:pt idx="4004">
                  <c:v>20020</c:v>
                </c:pt>
                <c:pt idx="4005">
                  <c:v>20025</c:v>
                </c:pt>
                <c:pt idx="4006">
                  <c:v>20030</c:v>
                </c:pt>
                <c:pt idx="4007">
                  <c:v>20035</c:v>
                </c:pt>
                <c:pt idx="4008">
                  <c:v>20040</c:v>
                </c:pt>
                <c:pt idx="4009">
                  <c:v>20045</c:v>
                </c:pt>
                <c:pt idx="4010">
                  <c:v>20050</c:v>
                </c:pt>
                <c:pt idx="4011">
                  <c:v>20055</c:v>
                </c:pt>
                <c:pt idx="4012">
                  <c:v>20060</c:v>
                </c:pt>
                <c:pt idx="4013">
                  <c:v>20065</c:v>
                </c:pt>
                <c:pt idx="4014">
                  <c:v>20070</c:v>
                </c:pt>
                <c:pt idx="4015">
                  <c:v>20075</c:v>
                </c:pt>
                <c:pt idx="4016">
                  <c:v>20080</c:v>
                </c:pt>
                <c:pt idx="4017">
                  <c:v>20085</c:v>
                </c:pt>
                <c:pt idx="4018">
                  <c:v>20090</c:v>
                </c:pt>
                <c:pt idx="4019">
                  <c:v>20095</c:v>
                </c:pt>
                <c:pt idx="4020">
                  <c:v>20100</c:v>
                </c:pt>
                <c:pt idx="4021">
                  <c:v>20105</c:v>
                </c:pt>
                <c:pt idx="4022">
                  <c:v>20110</c:v>
                </c:pt>
                <c:pt idx="4023">
                  <c:v>20115</c:v>
                </c:pt>
                <c:pt idx="4024">
                  <c:v>20120</c:v>
                </c:pt>
                <c:pt idx="4025">
                  <c:v>20125</c:v>
                </c:pt>
                <c:pt idx="4026">
                  <c:v>20130</c:v>
                </c:pt>
                <c:pt idx="4027">
                  <c:v>20135</c:v>
                </c:pt>
                <c:pt idx="4028">
                  <c:v>20140</c:v>
                </c:pt>
                <c:pt idx="4029">
                  <c:v>20145</c:v>
                </c:pt>
                <c:pt idx="4030">
                  <c:v>20150</c:v>
                </c:pt>
                <c:pt idx="4031">
                  <c:v>20155</c:v>
                </c:pt>
                <c:pt idx="4032">
                  <c:v>20160</c:v>
                </c:pt>
                <c:pt idx="4033">
                  <c:v>20165</c:v>
                </c:pt>
                <c:pt idx="4034">
                  <c:v>20170</c:v>
                </c:pt>
                <c:pt idx="4035">
                  <c:v>20175</c:v>
                </c:pt>
                <c:pt idx="4036">
                  <c:v>20180</c:v>
                </c:pt>
                <c:pt idx="4037">
                  <c:v>20185</c:v>
                </c:pt>
                <c:pt idx="4038">
                  <c:v>20190</c:v>
                </c:pt>
                <c:pt idx="4039">
                  <c:v>20195</c:v>
                </c:pt>
                <c:pt idx="4040">
                  <c:v>20200</c:v>
                </c:pt>
                <c:pt idx="4041">
                  <c:v>20205</c:v>
                </c:pt>
                <c:pt idx="4042">
                  <c:v>20210</c:v>
                </c:pt>
                <c:pt idx="4043">
                  <c:v>20215</c:v>
                </c:pt>
                <c:pt idx="4044">
                  <c:v>20220</c:v>
                </c:pt>
                <c:pt idx="4045">
                  <c:v>20225</c:v>
                </c:pt>
                <c:pt idx="4046">
                  <c:v>20230</c:v>
                </c:pt>
                <c:pt idx="4047">
                  <c:v>20235</c:v>
                </c:pt>
                <c:pt idx="4048">
                  <c:v>20240</c:v>
                </c:pt>
                <c:pt idx="4049">
                  <c:v>20245</c:v>
                </c:pt>
                <c:pt idx="4050">
                  <c:v>20250</c:v>
                </c:pt>
                <c:pt idx="4051">
                  <c:v>20255</c:v>
                </c:pt>
                <c:pt idx="4052">
                  <c:v>20260</c:v>
                </c:pt>
                <c:pt idx="4053">
                  <c:v>20265</c:v>
                </c:pt>
                <c:pt idx="4054">
                  <c:v>20270</c:v>
                </c:pt>
                <c:pt idx="4055">
                  <c:v>20275</c:v>
                </c:pt>
                <c:pt idx="4056">
                  <c:v>20280</c:v>
                </c:pt>
                <c:pt idx="4057">
                  <c:v>20285</c:v>
                </c:pt>
                <c:pt idx="4058">
                  <c:v>20290</c:v>
                </c:pt>
                <c:pt idx="4059">
                  <c:v>20295</c:v>
                </c:pt>
                <c:pt idx="4060">
                  <c:v>20300</c:v>
                </c:pt>
                <c:pt idx="4061">
                  <c:v>20305</c:v>
                </c:pt>
                <c:pt idx="4062">
                  <c:v>20310</c:v>
                </c:pt>
                <c:pt idx="4063">
                  <c:v>20315</c:v>
                </c:pt>
                <c:pt idx="4064">
                  <c:v>20320</c:v>
                </c:pt>
                <c:pt idx="4065">
                  <c:v>20325</c:v>
                </c:pt>
                <c:pt idx="4066">
                  <c:v>20330</c:v>
                </c:pt>
                <c:pt idx="4067">
                  <c:v>20335</c:v>
                </c:pt>
                <c:pt idx="4068">
                  <c:v>20340</c:v>
                </c:pt>
                <c:pt idx="4069">
                  <c:v>20345</c:v>
                </c:pt>
                <c:pt idx="4070">
                  <c:v>20350</c:v>
                </c:pt>
                <c:pt idx="4071">
                  <c:v>20355</c:v>
                </c:pt>
                <c:pt idx="4072">
                  <c:v>20360</c:v>
                </c:pt>
                <c:pt idx="4073">
                  <c:v>20365</c:v>
                </c:pt>
                <c:pt idx="4074">
                  <c:v>20370</c:v>
                </c:pt>
                <c:pt idx="4075">
                  <c:v>20375</c:v>
                </c:pt>
                <c:pt idx="4076">
                  <c:v>20380</c:v>
                </c:pt>
                <c:pt idx="4077">
                  <c:v>20385</c:v>
                </c:pt>
                <c:pt idx="4078">
                  <c:v>20390</c:v>
                </c:pt>
                <c:pt idx="4079">
                  <c:v>20395</c:v>
                </c:pt>
                <c:pt idx="4080">
                  <c:v>20400</c:v>
                </c:pt>
                <c:pt idx="4081">
                  <c:v>20405</c:v>
                </c:pt>
                <c:pt idx="4082">
                  <c:v>20410</c:v>
                </c:pt>
                <c:pt idx="4083">
                  <c:v>20415</c:v>
                </c:pt>
                <c:pt idx="4084">
                  <c:v>20420</c:v>
                </c:pt>
                <c:pt idx="4085">
                  <c:v>20425</c:v>
                </c:pt>
                <c:pt idx="4086">
                  <c:v>20430</c:v>
                </c:pt>
                <c:pt idx="4087">
                  <c:v>20435</c:v>
                </c:pt>
                <c:pt idx="4088">
                  <c:v>20440</c:v>
                </c:pt>
                <c:pt idx="4089">
                  <c:v>20445</c:v>
                </c:pt>
                <c:pt idx="4090">
                  <c:v>20450</c:v>
                </c:pt>
                <c:pt idx="4091">
                  <c:v>20455</c:v>
                </c:pt>
                <c:pt idx="4092">
                  <c:v>20460</c:v>
                </c:pt>
                <c:pt idx="4093">
                  <c:v>20465</c:v>
                </c:pt>
                <c:pt idx="4094">
                  <c:v>20470</c:v>
                </c:pt>
                <c:pt idx="4095">
                  <c:v>20475</c:v>
                </c:pt>
                <c:pt idx="4096">
                  <c:v>20480</c:v>
                </c:pt>
                <c:pt idx="4097">
                  <c:v>20485</c:v>
                </c:pt>
                <c:pt idx="4098">
                  <c:v>20490</c:v>
                </c:pt>
                <c:pt idx="4099">
                  <c:v>20495</c:v>
                </c:pt>
                <c:pt idx="4100">
                  <c:v>20500</c:v>
                </c:pt>
                <c:pt idx="4101">
                  <c:v>20505</c:v>
                </c:pt>
                <c:pt idx="4102">
                  <c:v>20510</c:v>
                </c:pt>
                <c:pt idx="4103">
                  <c:v>20515</c:v>
                </c:pt>
                <c:pt idx="4104">
                  <c:v>20520</c:v>
                </c:pt>
                <c:pt idx="4105">
                  <c:v>20525</c:v>
                </c:pt>
                <c:pt idx="4106">
                  <c:v>20530</c:v>
                </c:pt>
                <c:pt idx="4107">
                  <c:v>20535</c:v>
                </c:pt>
                <c:pt idx="4108">
                  <c:v>20540</c:v>
                </c:pt>
                <c:pt idx="4109">
                  <c:v>20545</c:v>
                </c:pt>
                <c:pt idx="4110">
                  <c:v>20550</c:v>
                </c:pt>
                <c:pt idx="4111">
                  <c:v>20555</c:v>
                </c:pt>
                <c:pt idx="4112">
                  <c:v>20560</c:v>
                </c:pt>
                <c:pt idx="4113">
                  <c:v>20565</c:v>
                </c:pt>
                <c:pt idx="4114">
                  <c:v>20570</c:v>
                </c:pt>
                <c:pt idx="4115">
                  <c:v>20575</c:v>
                </c:pt>
                <c:pt idx="4116">
                  <c:v>20580</c:v>
                </c:pt>
                <c:pt idx="4117">
                  <c:v>20585</c:v>
                </c:pt>
                <c:pt idx="4118">
                  <c:v>20590</c:v>
                </c:pt>
                <c:pt idx="4119">
                  <c:v>20595</c:v>
                </c:pt>
                <c:pt idx="4120">
                  <c:v>20600</c:v>
                </c:pt>
                <c:pt idx="4121">
                  <c:v>20605</c:v>
                </c:pt>
                <c:pt idx="4122">
                  <c:v>20610</c:v>
                </c:pt>
                <c:pt idx="4123">
                  <c:v>20615</c:v>
                </c:pt>
                <c:pt idx="4124">
                  <c:v>20620</c:v>
                </c:pt>
                <c:pt idx="4125">
                  <c:v>20625</c:v>
                </c:pt>
                <c:pt idx="4126">
                  <c:v>20630</c:v>
                </c:pt>
                <c:pt idx="4127">
                  <c:v>20635</c:v>
                </c:pt>
                <c:pt idx="4128">
                  <c:v>20640</c:v>
                </c:pt>
                <c:pt idx="4129">
                  <c:v>20645</c:v>
                </c:pt>
                <c:pt idx="4130">
                  <c:v>20650</c:v>
                </c:pt>
                <c:pt idx="4131">
                  <c:v>20655</c:v>
                </c:pt>
                <c:pt idx="4132">
                  <c:v>20660</c:v>
                </c:pt>
                <c:pt idx="4133">
                  <c:v>20665</c:v>
                </c:pt>
                <c:pt idx="4134">
                  <c:v>20670</c:v>
                </c:pt>
                <c:pt idx="4135">
                  <c:v>20675</c:v>
                </c:pt>
                <c:pt idx="4136">
                  <c:v>20680</c:v>
                </c:pt>
                <c:pt idx="4137">
                  <c:v>20685</c:v>
                </c:pt>
                <c:pt idx="4138">
                  <c:v>20690</c:v>
                </c:pt>
                <c:pt idx="4139">
                  <c:v>20695</c:v>
                </c:pt>
                <c:pt idx="4140">
                  <c:v>20700</c:v>
                </c:pt>
                <c:pt idx="4141">
                  <c:v>20705</c:v>
                </c:pt>
                <c:pt idx="4142">
                  <c:v>20710</c:v>
                </c:pt>
                <c:pt idx="4143">
                  <c:v>20715</c:v>
                </c:pt>
                <c:pt idx="4144">
                  <c:v>20720</c:v>
                </c:pt>
                <c:pt idx="4145">
                  <c:v>20725</c:v>
                </c:pt>
                <c:pt idx="4146">
                  <c:v>20730</c:v>
                </c:pt>
                <c:pt idx="4147">
                  <c:v>20735</c:v>
                </c:pt>
                <c:pt idx="4148">
                  <c:v>20740</c:v>
                </c:pt>
                <c:pt idx="4149">
                  <c:v>20745</c:v>
                </c:pt>
                <c:pt idx="4150">
                  <c:v>20750</c:v>
                </c:pt>
                <c:pt idx="4151">
                  <c:v>20755</c:v>
                </c:pt>
                <c:pt idx="4152">
                  <c:v>20760</c:v>
                </c:pt>
                <c:pt idx="4153">
                  <c:v>20765</c:v>
                </c:pt>
                <c:pt idx="4154">
                  <c:v>20770</c:v>
                </c:pt>
                <c:pt idx="4155">
                  <c:v>20775</c:v>
                </c:pt>
                <c:pt idx="4156">
                  <c:v>20780</c:v>
                </c:pt>
                <c:pt idx="4157">
                  <c:v>20785</c:v>
                </c:pt>
                <c:pt idx="4158">
                  <c:v>20790</c:v>
                </c:pt>
                <c:pt idx="4159">
                  <c:v>20795</c:v>
                </c:pt>
                <c:pt idx="4160">
                  <c:v>20800</c:v>
                </c:pt>
                <c:pt idx="4161">
                  <c:v>20805</c:v>
                </c:pt>
                <c:pt idx="4162">
                  <c:v>20810</c:v>
                </c:pt>
                <c:pt idx="4163">
                  <c:v>20815</c:v>
                </c:pt>
                <c:pt idx="4164">
                  <c:v>20820</c:v>
                </c:pt>
                <c:pt idx="4165">
                  <c:v>20825</c:v>
                </c:pt>
                <c:pt idx="4166">
                  <c:v>20830</c:v>
                </c:pt>
                <c:pt idx="4167">
                  <c:v>20835</c:v>
                </c:pt>
                <c:pt idx="4168">
                  <c:v>20840</c:v>
                </c:pt>
                <c:pt idx="4169">
                  <c:v>20845</c:v>
                </c:pt>
                <c:pt idx="4170">
                  <c:v>20850</c:v>
                </c:pt>
                <c:pt idx="4171">
                  <c:v>20855</c:v>
                </c:pt>
                <c:pt idx="4172">
                  <c:v>20860</c:v>
                </c:pt>
                <c:pt idx="4173">
                  <c:v>20865</c:v>
                </c:pt>
                <c:pt idx="4174">
                  <c:v>20870</c:v>
                </c:pt>
                <c:pt idx="4175">
                  <c:v>20875</c:v>
                </c:pt>
                <c:pt idx="4176">
                  <c:v>20880</c:v>
                </c:pt>
                <c:pt idx="4177">
                  <c:v>20885</c:v>
                </c:pt>
                <c:pt idx="4178">
                  <c:v>20890</c:v>
                </c:pt>
                <c:pt idx="4179">
                  <c:v>20895</c:v>
                </c:pt>
                <c:pt idx="4180">
                  <c:v>20900</c:v>
                </c:pt>
                <c:pt idx="4181">
                  <c:v>20905</c:v>
                </c:pt>
                <c:pt idx="4182">
                  <c:v>20910</c:v>
                </c:pt>
                <c:pt idx="4183">
                  <c:v>20915</c:v>
                </c:pt>
                <c:pt idx="4184">
                  <c:v>20920</c:v>
                </c:pt>
                <c:pt idx="4185">
                  <c:v>20925</c:v>
                </c:pt>
                <c:pt idx="4186">
                  <c:v>20930</c:v>
                </c:pt>
                <c:pt idx="4187">
                  <c:v>20935</c:v>
                </c:pt>
                <c:pt idx="4188">
                  <c:v>20940</c:v>
                </c:pt>
                <c:pt idx="4189">
                  <c:v>20945</c:v>
                </c:pt>
                <c:pt idx="4190">
                  <c:v>20950</c:v>
                </c:pt>
                <c:pt idx="4191">
                  <c:v>20955</c:v>
                </c:pt>
                <c:pt idx="4192">
                  <c:v>20960</c:v>
                </c:pt>
                <c:pt idx="4193">
                  <c:v>20965</c:v>
                </c:pt>
                <c:pt idx="4194">
                  <c:v>20970</c:v>
                </c:pt>
                <c:pt idx="4195">
                  <c:v>20975</c:v>
                </c:pt>
                <c:pt idx="4196">
                  <c:v>20980</c:v>
                </c:pt>
                <c:pt idx="4197">
                  <c:v>20985</c:v>
                </c:pt>
                <c:pt idx="4198">
                  <c:v>20990</c:v>
                </c:pt>
                <c:pt idx="4199">
                  <c:v>20995</c:v>
                </c:pt>
                <c:pt idx="4200">
                  <c:v>21000</c:v>
                </c:pt>
                <c:pt idx="4201">
                  <c:v>21005</c:v>
                </c:pt>
                <c:pt idx="4202">
                  <c:v>21010</c:v>
                </c:pt>
                <c:pt idx="4203">
                  <c:v>21015</c:v>
                </c:pt>
                <c:pt idx="4204">
                  <c:v>21020</c:v>
                </c:pt>
                <c:pt idx="4205">
                  <c:v>21025</c:v>
                </c:pt>
                <c:pt idx="4206">
                  <c:v>21030</c:v>
                </c:pt>
                <c:pt idx="4207">
                  <c:v>21035</c:v>
                </c:pt>
                <c:pt idx="4208">
                  <c:v>21040</c:v>
                </c:pt>
                <c:pt idx="4209">
                  <c:v>21045</c:v>
                </c:pt>
                <c:pt idx="4210">
                  <c:v>21050</c:v>
                </c:pt>
                <c:pt idx="4211">
                  <c:v>21055</c:v>
                </c:pt>
                <c:pt idx="4212">
                  <c:v>21060</c:v>
                </c:pt>
                <c:pt idx="4213">
                  <c:v>21065</c:v>
                </c:pt>
                <c:pt idx="4214">
                  <c:v>21070</c:v>
                </c:pt>
                <c:pt idx="4215">
                  <c:v>21075</c:v>
                </c:pt>
                <c:pt idx="4216">
                  <c:v>21080</c:v>
                </c:pt>
                <c:pt idx="4217">
                  <c:v>21085</c:v>
                </c:pt>
                <c:pt idx="4218">
                  <c:v>21090</c:v>
                </c:pt>
                <c:pt idx="4219">
                  <c:v>21095</c:v>
                </c:pt>
                <c:pt idx="4220">
                  <c:v>21100</c:v>
                </c:pt>
                <c:pt idx="4221">
                  <c:v>21105</c:v>
                </c:pt>
                <c:pt idx="4222">
                  <c:v>21110</c:v>
                </c:pt>
                <c:pt idx="4223">
                  <c:v>21115</c:v>
                </c:pt>
                <c:pt idx="4224">
                  <c:v>21120</c:v>
                </c:pt>
                <c:pt idx="4225">
                  <c:v>21125</c:v>
                </c:pt>
                <c:pt idx="4226">
                  <c:v>21130</c:v>
                </c:pt>
                <c:pt idx="4227">
                  <c:v>21135</c:v>
                </c:pt>
                <c:pt idx="4228">
                  <c:v>21140</c:v>
                </c:pt>
                <c:pt idx="4229">
                  <c:v>21145</c:v>
                </c:pt>
                <c:pt idx="4230">
                  <c:v>21150</c:v>
                </c:pt>
                <c:pt idx="4231">
                  <c:v>21155</c:v>
                </c:pt>
                <c:pt idx="4232">
                  <c:v>21160</c:v>
                </c:pt>
                <c:pt idx="4233">
                  <c:v>21165</c:v>
                </c:pt>
                <c:pt idx="4234">
                  <c:v>21170</c:v>
                </c:pt>
                <c:pt idx="4235">
                  <c:v>21175</c:v>
                </c:pt>
                <c:pt idx="4236">
                  <c:v>21180</c:v>
                </c:pt>
                <c:pt idx="4237">
                  <c:v>21185</c:v>
                </c:pt>
                <c:pt idx="4238">
                  <c:v>21190</c:v>
                </c:pt>
                <c:pt idx="4239">
                  <c:v>21195</c:v>
                </c:pt>
                <c:pt idx="4240">
                  <c:v>21200</c:v>
                </c:pt>
                <c:pt idx="4241">
                  <c:v>21205</c:v>
                </c:pt>
                <c:pt idx="4242">
                  <c:v>21210</c:v>
                </c:pt>
                <c:pt idx="4243">
                  <c:v>21215</c:v>
                </c:pt>
                <c:pt idx="4244">
                  <c:v>21220</c:v>
                </c:pt>
                <c:pt idx="4245">
                  <c:v>21225</c:v>
                </c:pt>
                <c:pt idx="4246">
                  <c:v>21230</c:v>
                </c:pt>
                <c:pt idx="4247">
                  <c:v>21235</c:v>
                </c:pt>
                <c:pt idx="4248">
                  <c:v>21240</c:v>
                </c:pt>
                <c:pt idx="4249">
                  <c:v>21245</c:v>
                </c:pt>
                <c:pt idx="4250">
                  <c:v>21250</c:v>
                </c:pt>
                <c:pt idx="4251">
                  <c:v>21255</c:v>
                </c:pt>
                <c:pt idx="4252">
                  <c:v>21260</c:v>
                </c:pt>
                <c:pt idx="4253">
                  <c:v>21265</c:v>
                </c:pt>
                <c:pt idx="4254">
                  <c:v>21270</c:v>
                </c:pt>
                <c:pt idx="4255">
                  <c:v>21275</c:v>
                </c:pt>
                <c:pt idx="4256">
                  <c:v>21280</c:v>
                </c:pt>
                <c:pt idx="4257">
                  <c:v>21285</c:v>
                </c:pt>
                <c:pt idx="4258">
                  <c:v>21290</c:v>
                </c:pt>
                <c:pt idx="4259">
                  <c:v>21295</c:v>
                </c:pt>
                <c:pt idx="4260">
                  <c:v>21300</c:v>
                </c:pt>
                <c:pt idx="4261">
                  <c:v>21305</c:v>
                </c:pt>
                <c:pt idx="4262">
                  <c:v>21310</c:v>
                </c:pt>
                <c:pt idx="4263">
                  <c:v>21315</c:v>
                </c:pt>
                <c:pt idx="4264">
                  <c:v>21320</c:v>
                </c:pt>
                <c:pt idx="4265">
                  <c:v>21325</c:v>
                </c:pt>
                <c:pt idx="4266">
                  <c:v>21330</c:v>
                </c:pt>
                <c:pt idx="4267">
                  <c:v>21335</c:v>
                </c:pt>
                <c:pt idx="4268">
                  <c:v>21340</c:v>
                </c:pt>
                <c:pt idx="4269">
                  <c:v>21345</c:v>
                </c:pt>
                <c:pt idx="4270">
                  <c:v>21350</c:v>
                </c:pt>
                <c:pt idx="4271">
                  <c:v>21355</c:v>
                </c:pt>
                <c:pt idx="4272">
                  <c:v>21360</c:v>
                </c:pt>
                <c:pt idx="4273">
                  <c:v>21365</c:v>
                </c:pt>
                <c:pt idx="4274">
                  <c:v>21370</c:v>
                </c:pt>
                <c:pt idx="4275">
                  <c:v>21375</c:v>
                </c:pt>
                <c:pt idx="4276">
                  <c:v>21380</c:v>
                </c:pt>
                <c:pt idx="4277">
                  <c:v>21385</c:v>
                </c:pt>
                <c:pt idx="4278">
                  <c:v>21390</c:v>
                </c:pt>
                <c:pt idx="4279">
                  <c:v>21395</c:v>
                </c:pt>
                <c:pt idx="4280">
                  <c:v>21400</c:v>
                </c:pt>
                <c:pt idx="4281">
                  <c:v>21405</c:v>
                </c:pt>
                <c:pt idx="4282">
                  <c:v>21410</c:v>
                </c:pt>
                <c:pt idx="4283">
                  <c:v>21415</c:v>
                </c:pt>
                <c:pt idx="4284">
                  <c:v>21420</c:v>
                </c:pt>
                <c:pt idx="4285">
                  <c:v>21425</c:v>
                </c:pt>
                <c:pt idx="4286">
                  <c:v>21430</c:v>
                </c:pt>
                <c:pt idx="4287">
                  <c:v>21435</c:v>
                </c:pt>
                <c:pt idx="4288">
                  <c:v>21440</c:v>
                </c:pt>
                <c:pt idx="4289">
                  <c:v>21445</c:v>
                </c:pt>
                <c:pt idx="4290">
                  <c:v>21450</c:v>
                </c:pt>
                <c:pt idx="4291">
                  <c:v>21455</c:v>
                </c:pt>
                <c:pt idx="4292">
                  <c:v>21460</c:v>
                </c:pt>
                <c:pt idx="4293">
                  <c:v>21465</c:v>
                </c:pt>
                <c:pt idx="4294">
                  <c:v>21470</c:v>
                </c:pt>
                <c:pt idx="4295">
                  <c:v>21475</c:v>
                </c:pt>
                <c:pt idx="4296">
                  <c:v>21480</c:v>
                </c:pt>
                <c:pt idx="4297">
                  <c:v>21485</c:v>
                </c:pt>
                <c:pt idx="4298">
                  <c:v>21490</c:v>
                </c:pt>
                <c:pt idx="4299">
                  <c:v>21495</c:v>
                </c:pt>
                <c:pt idx="4300">
                  <c:v>21500</c:v>
                </c:pt>
                <c:pt idx="4301">
                  <c:v>21505</c:v>
                </c:pt>
                <c:pt idx="4302">
                  <c:v>21510</c:v>
                </c:pt>
                <c:pt idx="4303">
                  <c:v>21515</c:v>
                </c:pt>
                <c:pt idx="4304">
                  <c:v>21520</c:v>
                </c:pt>
                <c:pt idx="4305">
                  <c:v>21525</c:v>
                </c:pt>
                <c:pt idx="4306">
                  <c:v>21530</c:v>
                </c:pt>
                <c:pt idx="4307">
                  <c:v>21535</c:v>
                </c:pt>
                <c:pt idx="4308">
                  <c:v>21540</c:v>
                </c:pt>
                <c:pt idx="4309">
                  <c:v>21545</c:v>
                </c:pt>
                <c:pt idx="4310">
                  <c:v>21550</c:v>
                </c:pt>
                <c:pt idx="4311">
                  <c:v>21555</c:v>
                </c:pt>
                <c:pt idx="4312">
                  <c:v>21560</c:v>
                </c:pt>
                <c:pt idx="4313">
                  <c:v>21565</c:v>
                </c:pt>
                <c:pt idx="4314">
                  <c:v>21570</c:v>
                </c:pt>
                <c:pt idx="4315">
                  <c:v>21575</c:v>
                </c:pt>
                <c:pt idx="4316">
                  <c:v>21580</c:v>
                </c:pt>
                <c:pt idx="4317">
                  <c:v>21585</c:v>
                </c:pt>
                <c:pt idx="4318">
                  <c:v>21590</c:v>
                </c:pt>
                <c:pt idx="4319">
                  <c:v>21595</c:v>
                </c:pt>
                <c:pt idx="4320">
                  <c:v>21600</c:v>
                </c:pt>
                <c:pt idx="4321">
                  <c:v>21605</c:v>
                </c:pt>
                <c:pt idx="4322">
                  <c:v>21610</c:v>
                </c:pt>
                <c:pt idx="4323">
                  <c:v>21615</c:v>
                </c:pt>
                <c:pt idx="4324">
                  <c:v>21620</c:v>
                </c:pt>
                <c:pt idx="4325">
                  <c:v>21625</c:v>
                </c:pt>
                <c:pt idx="4326">
                  <c:v>21630</c:v>
                </c:pt>
                <c:pt idx="4327">
                  <c:v>21635</c:v>
                </c:pt>
                <c:pt idx="4328">
                  <c:v>21640</c:v>
                </c:pt>
                <c:pt idx="4329">
                  <c:v>21645</c:v>
                </c:pt>
                <c:pt idx="4330">
                  <c:v>21650</c:v>
                </c:pt>
                <c:pt idx="4331">
                  <c:v>21655</c:v>
                </c:pt>
                <c:pt idx="4332">
                  <c:v>21660</c:v>
                </c:pt>
                <c:pt idx="4333">
                  <c:v>21665</c:v>
                </c:pt>
                <c:pt idx="4334">
                  <c:v>21670</c:v>
                </c:pt>
                <c:pt idx="4335">
                  <c:v>21675</c:v>
                </c:pt>
                <c:pt idx="4336">
                  <c:v>21680</c:v>
                </c:pt>
                <c:pt idx="4337">
                  <c:v>21685</c:v>
                </c:pt>
                <c:pt idx="4338">
                  <c:v>21690</c:v>
                </c:pt>
                <c:pt idx="4339">
                  <c:v>21695</c:v>
                </c:pt>
                <c:pt idx="4340">
                  <c:v>21700</c:v>
                </c:pt>
                <c:pt idx="4341">
                  <c:v>21705</c:v>
                </c:pt>
                <c:pt idx="4342">
                  <c:v>21710</c:v>
                </c:pt>
                <c:pt idx="4343">
                  <c:v>21715</c:v>
                </c:pt>
                <c:pt idx="4344">
                  <c:v>21720</c:v>
                </c:pt>
                <c:pt idx="4345">
                  <c:v>21725</c:v>
                </c:pt>
                <c:pt idx="4346">
                  <c:v>21730</c:v>
                </c:pt>
                <c:pt idx="4347">
                  <c:v>21735</c:v>
                </c:pt>
                <c:pt idx="4348">
                  <c:v>21740</c:v>
                </c:pt>
                <c:pt idx="4349">
                  <c:v>21745</c:v>
                </c:pt>
                <c:pt idx="4350">
                  <c:v>21750</c:v>
                </c:pt>
                <c:pt idx="4351">
                  <c:v>21755</c:v>
                </c:pt>
                <c:pt idx="4352">
                  <c:v>21760</c:v>
                </c:pt>
                <c:pt idx="4353">
                  <c:v>21765</c:v>
                </c:pt>
                <c:pt idx="4354">
                  <c:v>21770</c:v>
                </c:pt>
                <c:pt idx="4355">
                  <c:v>21775</c:v>
                </c:pt>
                <c:pt idx="4356">
                  <c:v>21780</c:v>
                </c:pt>
                <c:pt idx="4357">
                  <c:v>21785</c:v>
                </c:pt>
                <c:pt idx="4358">
                  <c:v>21790</c:v>
                </c:pt>
                <c:pt idx="4359">
                  <c:v>21795</c:v>
                </c:pt>
                <c:pt idx="4360">
                  <c:v>21800</c:v>
                </c:pt>
                <c:pt idx="4361">
                  <c:v>21805</c:v>
                </c:pt>
                <c:pt idx="4362">
                  <c:v>21810</c:v>
                </c:pt>
                <c:pt idx="4363">
                  <c:v>21815</c:v>
                </c:pt>
                <c:pt idx="4364">
                  <c:v>21820</c:v>
                </c:pt>
                <c:pt idx="4365">
                  <c:v>21825</c:v>
                </c:pt>
                <c:pt idx="4366">
                  <c:v>21830</c:v>
                </c:pt>
                <c:pt idx="4367">
                  <c:v>21835</c:v>
                </c:pt>
                <c:pt idx="4368">
                  <c:v>21840</c:v>
                </c:pt>
                <c:pt idx="4369">
                  <c:v>21845</c:v>
                </c:pt>
                <c:pt idx="4370">
                  <c:v>21850</c:v>
                </c:pt>
                <c:pt idx="4371">
                  <c:v>21855</c:v>
                </c:pt>
                <c:pt idx="4372">
                  <c:v>21860</c:v>
                </c:pt>
                <c:pt idx="4373">
                  <c:v>21865</c:v>
                </c:pt>
                <c:pt idx="4374">
                  <c:v>21870</c:v>
                </c:pt>
                <c:pt idx="4375">
                  <c:v>21875</c:v>
                </c:pt>
                <c:pt idx="4376">
                  <c:v>21880</c:v>
                </c:pt>
                <c:pt idx="4377">
                  <c:v>21885</c:v>
                </c:pt>
                <c:pt idx="4378">
                  <c:v>21890</c:v>
                </c:pt>
                <c:pt idx="4379">
                  <c:v>21895</c:v>
                </c:pt>
                <c:pt idx="4380">
                  <c:v>21900</c:v>
                </c:pt>
                <c:pt idx="4381">
                  <c:v>21905</c:v>
                </c:pt>
                <c:pt idx="4382">
                  <c:v>21910</c:v>
                </c:pt>
                <c:pt idx="4383">
                  <c:v>21915</c:v>
                </c:pt>
                <c:pt idx="4384">
                  <c:v>21920</c:v>
                </c:pt>
                <c:pt idx="4385">
                  <c:v>21925</c:v>
                </c:pt>
                <c:pt idx="4386">
                  <c:v>21930</c:v>
                </c:pt>
                <c:pt idx="4387">
                  <c:v>21935</c:v>
                </c:pt>
                <c:pt idx="4388">
                  <c:v>21940</c:v>
                </c:pt>
                <c:pt idx="4389">
                  <c:v>21945</c:v>
                </c:pt>
                <c:pt idx="4390">
                  <c:v>21950</c:v>
                </c:pt>
                <c:pt idx="4391">
                  <c:v>21955</c:v>
                </c:pt>
                <c:pt idx="4392">
                  <c:v>21960</c:v>
                </c:pt>
                <c:pt idx="4393">
                  <c:v>21965</c:v>
                </c:pt>
                <c:pt idx="4394">
                  <c:v>21970</c:v>
                </c:pt>
                <c:pt idx="4395">
                  <c:v>21975</c:v>
                </c:pt>
                <c:pt idx="4396">
                  <c:v>21980</c:v>
                </c:pt>
                <c:pt idx="4397">
                  <c:v>21985</c:v>
                </c:pt>
                <c:pt idx="4398">
                  <c:v>21990</c:v>
                </c:pt>
                <c:pt idx="4399">
                  <c:v>21995</c:v>
                </c:pt>
                <c:pt idx="4400">
                  <c:v>22000</c:v>
                </c:pt>
                <c:pt idx="4401">
                  <c:v>22005</c:v>
                </c:pt>
                <c:pt idx="4402">
                  <c:v>22010</c:v>
                </c:pt>
                <c:pt idx="4403">
                  <c:v>22015</c:v>
                </c:pt>
                <c:pt idx="4404">
                  <c:v>22020</c:v>
                </c:pt>
                <c:pt idx="4405">
                  <c:v>22025</c:v>
                </c:pt>
                <c:pt idx="4406">
                  <c:v>22030</c:v>
                </c:pt>
                <c:pt idx="4407">
                  <c:v>22035</c:v>
                </c:pt>
                <c:pt idx="4408">
                  <c:v>22040</c:v>
                </c:pt>
                <c:pt idx="4409">
                  <c:v>22045</c:v>
                </c:pt>
                <c:pt idx="4410">
                  <c:v>22050</c:v>
                </c:pt>
                <c:pt idx="4411">
                  <c:v>22055</c:v>
                </c:pt>
                <c:pt idx="4412">
                  <c:v>22060</c:v>
                </c:pt>
                <c:pt idx="4413">
                  <c:v>22065</c:v>
                </c:pt>
                <c:pt idx="4414">
                  <c:v>22070</c:v>
                </c:pt>
                <c:pt idx="4415">
                  <c:v>22075</c:v>
                </c:pt>
                <c:pt idx="4416">
                  <c:v>22080</c:v>
                </c:pt>
                <c:pt idx="4417">
                  <c:v>22085</c:v>
                </c:pt>
                <c:pt idx="4418">
                  <c:v>22090</c:v>
                </c:pt>
                <c:pt idx="4419">
                  <c:v>22095</c:v>
                </c:pt>
                <c:pt idx="4420">
                  <c:v>22100</c:v>
                </c:pt>
                <c:pt idx="4421">
                  <c:v>22105</c:v>
                </c:pt>
                <c:pt idx="4422">
                  <c:v>22110</c:v>
                </c:pt>
                <c:pt idx="4423">
                  <c:v>22115</c:v>
                </c:pt>
                <c:pt idx="4424">
                  <c:v>22120</c:v>
                </c:pt>
                <c:pt idx="4425">
                  <c:v>22125</c:v>
                </c:pt>
                <c:pt idx="4426">
                  <c:v>22130</c:v>
                </c:pt>
                <c:pt idx="4427">
                  <c:v>22135</c:v>
                </c:pt>
                <c:pt idx="4428">
                  <c:v>22140</c:v>
                </c:pt>
                <c:pt idx="4429">
                  <c:v>22145</c:v>
                </c:pt>
                <c:pt idx="4430">
                  <c:v>22150</c:v>
                </c:pt>
                <c:pt idx="4431">
                  <c:v>22155</c:v>
                </c:pt>
                <c:pt idx="4432">
                  <c:v>22160</c:v>
                </c:pt>
                <c:pt idx="4433">
                  <c:v>22165</c:v>
                </c:pt>
                <c:pt idx="4434">
                  <c:v>22170</c:v>
                </c:pt>
                <c:pt idx="4435">
                  <c:v>22175</c:v>
                </c:pt>
                <c:pt idx="4436">
                  <c:v>22180</c:v>
                </c:pt>
                <c:pt idx="4437">
                  <c:v>22185</c:v>
                </c:pt>
                <c:pt idx="4438">
                  <c:v>22190</c:v>
                </c:pt>
                <c:pt idx="4439">
                  <c:v>22195</c:v>
                </c:pt>
                <c:pt idx="4440">
                  <c:v>22200</c:v>
                </c:pt>
                <c:pt idx="4441">
                  <c:v>22205</c:v>
                </c:pt>
                <c:pt idx="4442">
                  <c:v>22210</c:v>
                </c:pt>
                <c:pt idx="4443">
                  <c:v>22215</c:v>
                </c:pt>
                <c:pt idx="4444">
                  <c:v>22220</c:v>
                </c:pt>
                <c:pt idx="4445">
                  <c:v>22225</c:v>
                </c:pt>
                <c:pt idx="4446">
                  <c:v>22230</c:v>
                </c:pt>
                <c:pt idx="4447">
                  <c:v>22235</c:v>
                </c:pt>
                <c:pt idx="4448">
                  <c:v>22240</c:v>
                </c:pt>
                <c:pt idx="4449">
                  <c:v>22245</c:v>
                </c:pt>
                <c:pt idx="4450">
                  <c:v>22250</c:v>
                </c:pt>
                <c:pt idx="4451">
                  <c:v>22255</c:v>
                </c:pt>
                <c:pt idx="4452">
                  <c:v>22260</c:v>
                </c:pt>
                <c:pt idx="4453">
                  <c:v>22265</c:v>
                </c:pt>
                <c:pt idx="4454">
                  <c:v>22270</c:v>
                </c:pt>
                <c:pt idx="4455">
                  <c:v>22275</c:v>
                </c:pt>
                <c:pt idx="4456">
                  <c:v>22280</c:v>
                </c:pt>
                <c:pt idx="4457">
                  <c:v>22285</c:v>
                </c:pt>
                <c:pt idx="4458">
                  <c:v>22290</c:v>
                </c:pt>
                <c:pt idx="4459">
                  <c:v>22295</c:v>
                </c:pt>
                <c:pt idx="4460">
                  <c:v>22300</c:v>
                </c:pt>
                <c:pt idx="4461">
                  <c:v>22305</c:v>
                </c:pt>
                <c:pt idx="4462">
                  <c:v>22310</c:v>
                </c:pt>
                <c:pt idx="4463">
                  <c:v>22315</c:v>
                </c:pt>
                <c:pt idx="4464">
                  <c:v>22320</c:v>
                </c:pt>
                <c:pt idx="4465">
                  <c:v>22325</c:v>
                </c:pt>
                <c:pt idx="4466">
                  <c:v>22330</c:v>
                </c:pt>
                <c:pt idx="4467">
                  <c:v>22335</c:v>
                </c:pt>
                <c:pt idx="4468">
                  <c:v>22340</c:v>
                </c:pt>
                <c:pt idx="4469">
                  <c:v>22345</c:v>
                </c:pt>
                <c:pt idx="4470">
                  <c:v>22350</c:v>
                </c:pt>
                <c:pt idx="4471">
                  <c:v>22355</c:v>
                </c:pt>
                <c:pt idx="4472">
                  <c:v>22360</c:v>
                </c:pt>
                <c:pt idx="4473">
                  <c:v>22365</c:v>
                </c:pt>
                <c:pt idx="4474">
                  <c:v>22370</c:v>
                </c:pt>
                <c:pt idx="4475">
                  <c:v>22375</c:v>
                </c:pt>
                <c:pt idx="4476">
                  <c:v>22380</c:v>
                </c:pt>
                <c:pt idx="4477">
                  <c:v>22385</c:v>
                </c:pt>
                <c:pt idx="4478">
                  <c:v>22390</c:v>
                </c:pt>
                <c:pt idx="4479">
                  <c:v>22395</c:v>
                </c:pt>
                <c:pt idx="4480">
                  <c:v>22400</c:v>
                </c:pt>
                <c:pt idx="4481">
                  <c:v>22405</c:v>
                </c:pt>
                <c:pt idx="4482">
                  <c:v>22410</c:v>
                </c:pt>
                <c:pt idx="4483">
                  <c:v>22415</c:v>
                </c:pt>
                <c:pt idx="4484">
                  <c:v>22420</c:v>
                </c:pt>
                <c:pt idx="4485">
                  <c:v>22425</c:v>
                </c:pt>
                <c:pt idx="4486">
                  <c:v>22430</c:v>
                </c:pt>
                <c:pt idx="4487">
                  <c:v>22435</c:v>
                </c:pt>
                <c:pt idx="4488">
                  <c:v>22440</c:v>
                </c:pt>
                <c:pt idx="4489">
                  <c:v>22445</c:v>
                </c:pt>
                <c:pt idx="4490">
                  <c:v>22450</c:v>
                </c:pt>
                <c:pt idx="4491">
                  <c:v>22455</c:v>
                </c:pt>
                <c:pt idx="4492">
                  <c:v>22460</c:v>
                </c:pt>
                <c:pt idx="4493">
                  <c:v>22465</c:v>
                </c:pt>
                <c:pt idx="4494">
                  <c:v>22470</c:v>
                </c:pt>
                <c:pt idx="4495">
                  <c:v>22475</c:v>
                </c:pt>
                <c:pt idx="4496">
                  <c:v>22480</c:v>
                </c:pt>
                <c:pt idx="4497">
                  <c:v>22485</c:v>
                </c:pt>
                <c:pt idx="4498">
                  <c:v>22490</c:v>
                </c:pt>
                <c:pt idx="4499">
                  <c:v>22495</c:v>
                </c:pt>
                <c:pt idx="4500">
                  <c:v>22500</c:v>
                </c:pt>
                <c:pt idx="4501">
                  <c:v>22505</c:v>
                </c:pt>
                <c:pt idx="4502">
                  <c:v>22510</c:v>
                </c:pt>
                <c:pt idx="4503">
                  <c:v>22515</c:v>
                </c:pt>
                <c:pt idx="4504">
                  <c:v>22520</c:v>
                </c:pt>
                <c:pt idx="4505">
                  <c:v>22525</c:v>
                </c:pt>
                <c:pt idx="4506">
                  <c:v>22530</c:v>
                </c:pt>
                <c:pt idx="4507">
                  <c:v>22535</c:v>
                </c:pt>
                <c:pt idx="4508">
                  <c:v>22540</c:v>
                </c:pt>
                <c:pt idx="4509">
                  <c:v>22545</c:v>
                </c:pt>
                <c:pt idx="4510">
                  <c:v>22550</c:v>
                </c:pt>
                <c:pt idx="4511">
                  <c:v>22555</c:v>
                </c:pt>
                <c:pt idx="4512">
                  <c:v>22560</c:v>
                </c:pt>
                <c:pt idx="4513">
                  <c:v>22565</c:v>
                </c:pt>
                <c:pt idx="4514">
                  <c:v>22570</c:v>
                </c:pt>
                <c:pt idx="4515">
                  <c:v>22575</c:v>
                </c:pt>
                <c:pt idx="4516">
                  <c:v>22580</c:v>
                </c:pt>
                <c:pt idx="4517">
                  <c:v>22585</c:v>
                </c:pt>
                <c:pt idx="4518">
                  <c:v>22590</c:v>
                </c:pt>
                <c:pt idx="4519">
                  <c:v>22595</c:v>
                </c:pt>
                <c:pt idx="4520">
                  <c:v>22600</c:v>
                </c:pt>
                <c:pt idx="4521">
                  <c:v>22605</c:v>
                </c:pt>
                <c:pt idx="4522">
                  <c:v>22610</c:v>
                </c:pt>
                <c:pt idx="4523">
                  <c:v>22615</c:v>
                </c:pt>
                <c:pt idx="4524">
                  <c:v>22620</c:v>
                </c:pt>
                <c:pt idx="4525">
                  <c:v>22625</c:v>
                </c:pt>
                <c:pt idx="4526">
                  <c:v>22630</c:v>
                </c:pt>
                <c:pt idx="4527">
                  <c:v>22635</c:v>
                </c:pt>
                <c:pt idx="4528">
                  <c:v>22640</c:v>
                </c:pt>
                <c:pt idx="4529">
                  <c:v>22645</c:v>
                </c:pt>
                <c:pt idx="4530">
                  <c:v>22650</c:v>
                </c:pt>
                <c:pt idx="4531">
                  <c:v>22655</c:v>
                </c:pt>
                <c:pt idx="4532">
                  <c:v>22660</c:v>
                </c:pt>
                <c:pt idx="4533">
                  <c:v>22665</c:v>
                </c:pt>
                <c:pt idx="4534">
                  <c:v>22670</c:v>
                </c:pt>
                <c:pt idx="4535">
                  <c:v>22675</c:v>
                </c:pt>
                <c:pt idx="4536">
                  <c:v>22680</c:v>
                </c:pt>
                <c:pt idx="4537">
                  <c:v>22685</c:v>
                </c:pt>
                <c:pt idx="4538">
                  <c:v>22690</c:v>
                </c:pt>
                <c:pt idx="4539">
                  <c:v>22695</c:v>
                </c:pt>
                <c:pt idx="4540">
                  <c:v>22700</c:v>
                </c:pt>
                <c:pt idx="4541">
                  <c:v>22705</c:v>
                </c:pt>
                <c:pt idx="4542">
                  <c:v>22710</c:v>
                </c:pt>
                <c:pt idx="4543">
                  <c:v>22715</c:v>
                </c:pt>
                <c:pt idx="4544">
                  <c:v>22720</c:v>
                </c:pt>
                <c:pt idx="4545">
                  <c:v>22725</c:v>
                </c:pt>
                <c:pt idx="4546">
                  <c:v>22730</c:v>
                </c:pt>
                <c:pt idx="4547">
                  <c:v>22735</c:v>
                </c:pt>
                <c:pt idx="4548">
                  <c:v>22740</c:v>
                </c:pt>
                <c:pt idx="4549">
                  <c:v>22745</c:v>
                </c:pt>
                <c:pt idx="4550">
                  <c:v>22750</c:v>
                </c:pt>
                <c:pt idx="4551">
                  <c:v>22755</c:v>
                </c:pt>
                <c:pt idx="4552">
                  <c:v>22760</c:v>
                </c:pt>
                <c:pt idx="4553">
                  <c:v>22765</c:v>
                </c:pt>
                <c:pt idx="4554">
                  <c:v>22770</c:v>
                </c:pt>
                <c:pt idx="4555">
                  <c:v>22775</c:v>
                </c:pt>
                <c:pt idx="4556">
                  <c:v>22780</c:v>
                </c:pt>
                <c:pt idx="4557">
                  <c:v>22785</c:v>
                </c:pt>
                <c:pt idx="4558">
                  <c:v>22790</c:v>
                </c:pt>
                <c:pt idx="4559">
                  <c:v>22795</c:v>
                </c:pt>
                <c:pt idx="4560">
                  <c:v>22800</c:v>
                </c:pt>
                <c:pt idx="4561">
                  <c:v>22805</c:v>
                </c:pt>
                <c:pt idx="4562">
                  <c:v>22810</c:v>
                </c:pt>
                <c:pt idx="4563">
                  <c:v>22815</c:v>
                </c:pt>
                <c:pt idx="4564">
                  <c:v>22820</c:v>
                </c:pt>
                <c:pt idx="4565">
                  <c:v>22825</c:v>
                </c:pt>
                <c:pt idx="4566">
                  <c:v>22830</c:v>
                </c:pt>
                <c:pt idx="4567">
                  <c:v>22835</c:v>
                </c:pt>
                <c:pt idx="4568">
                  <c:v>22840</c:v>
                </c:pt>
                <c:pt idx="4569">
                  <c:v>22845</c:v>
                </c:pt>
                <c:pt idx="4570">
                  <c:v>22850</c:v>
                </c:pt>
                <c:pt idx="4571">
                  <c:v>22855</c:v>
                </c:pt>
                <c:pt idx="4572">
                  <c:v>22860</c:v>
                </c:pt>
                <c:pt idx="4573">
                  <c:v>22865</c:v>
                </c:pt>
                <c:pt idx="4574">
                  <c:v>22870</c:v>
                </c:pt>
                <c:pt idx="4575">
                  <c:v>22875</c:v>
                </c:pt>
                <c:pt idx="4576">
                  <c:v>22880</c:v>
                </c:pt>
                <c:pt idx="4577">
                  <c:v>22885</c:v>
                </c:pt>
                <c:pt idx="4578">
                  <c:v>22890</c:v>
                </c:pt>
                <c:pt idx="4579">
                  <c:v>22895</c:v>
                </c:pt>
                <c:pt idx="4580">
                  <c:v>22900</c:v>
                </c:pt>
                <c:pt idx="4581">
                  <c:v>22905</c:v>
                </c:pt>
                <c:pt idx="4582">
                  <c:v>22910</c:v>
                </c:pt>
                <c:pt idx="4583">
                  <c:v>22915</c:v>
                </c:pt>
                <c:pt idx="4584">
                  <c:v>22920</c:v>
                </c:pt>
                <c:pt idx="4585">
                  <c:v>22925</c:v>
                </c:pt>
                <c:pt idx="4586">
                  <c:v>22930</c:v>
                </c:pt>
                <c:pt idx="4587">
                  <c:v>22935</c:v>
                </c:pt>
                <c:pt idx="4588">
                  <c:v>22940</c:v>
                </c:pt>
                <c:pt idx="4589">
                  <c:v>22945</c:v>
                </c:pt>
                <c:pt idx="4590">
                  <c:v>22950</c:v>
                </c:pt>
                <c:pt idx="4591">
                  <c:v>22955</c:v>
                </c:pt>
                <c:pt idx="4592">
                  <c:v>22960</c:v>
                </c:pt>
                <c:pt idx="4593">
                  <c:v>22965</c:v>
                </c:pt>
                <c:pt idx="4594">
                  <c:v>22970</c:v>
                </c:pt>
                <c:pt idx="4595">
                  <c:v>22975</c:v>
                </c:pt>
                <c:pt idx="4596">
                  <c:v>22980</c:v>
                </c:pt>
                <c:pt idx="4597">
                  <c:v>22985</c:v>
                </c:pt>
                <c:pt idx="4598">
                  <c:v>22990</c:v>
                </c:pt>
                <c:pt idx="4599">
                  <c:v>22995</c:v>
                </c:pt>
                <c:pt idx="4600">
                  <c:v>23000</c:v>
                </c:pt>
                <c:pt idx="4601">
                  <c:v>23005</c:v>
                </c:pt>
                <c:pt idx="4602">
                  <c:v>23010</c:v>
                </c:pt>
                <c:pt idx="4603">
                  <c:v>23015</c:v>
                </c:pt>
                <c:pt idx="4604">
                  <c:v>23020</c:v>
                </c:pt>
                <c:pt idx="4605">
                  <c:v>23025</c:v>
                </c:pt>
                <c:pt idx="4606">
                  <c:v>23030</c:v>
                </c:pt>
                <c:pt idx="4607">
                  <c:v>23035</c:v>
                </c:pt>
                <c:pt idx="4608">
                  <c:v>23040</c:v>
                </c:pt>
                <c:pt idx="4609">
                  <c:v>23045</c:v>
                </c:pt>
                <c:pt idx="4610">
                  <c:v>23050</c:v>
                </c:pt>
                <c:pt idx="4611">
                  <c:v>23055</c:v>
                </c:pt>
                <c:pt idx="4612">
                  <c:v>23060</c:v>
                </c:pt>
                <c:pt idx="4613">
                  <c:v>23065</c:v>
                </c:pt>
                <c:pt idx="4614">
                  <c:v>23070</c:v>
                </c:pt>
                <c:pt idx="4615">
                  <c:v>23075</c:v>
                </c:pt>
                <c:pt idx="4616">
                  <c:v>23080</c:v>
                </c:pt>
                <c:pt idx="4617">
                  <c:v>23085</c:v>
                </c:pt>
                <c:pt idx="4618">
                  <c:v>23090</c:v>
                </c:pt>
                <c:pt idx="4619">
                  <c:v>23095</c:v>
                </c:pt>
                <c:pt idx="4620">
                  <c:v>23100</c:v>
                </c:pt>
                <c:pt idx="4621">
                  <c:v>23105</c:v>
                </c:pt>
                <c:pt idx="4622">
                  <c:v>23110</c:v>
                </c:pt>
                <c:pt idx="4623">
                  <c:v>23115</c:v>
                </c:pt>
                <c:pt idx="4624">
                  <c:v>23120</c:v>
                </c:pt>
                <c:pt idx="4625">
                  <c:v>23125</c:v>
                </c:pt>
                <c:pt idx="4626">
                  <c:v>23130</c:v>
                </c:pt>
                <c:pt idx="4627">
                  <c:v>23135</c:v>
                </c:pt>
                <c:pt idx="4628">
                  <c:v>23140</c:v>
                </c:pt>
                <c:pt idx="4629">
                  <c:v>23145</c:v>
                </c:pt>
                <c:pt idx="4630">
                  <c:v>23150</c:v>
                </c:pt>
                <c:pt idx="4631">
                  <c:v>23155</c:v>
                </c:pt>
                <c:pt idx="4632">
                  <c:v>23160</c:v>
                </c:pt>
                <c:pt idx="4633">
                  <c:v>23165</c:v>
                </c:pt>
                <c:pt idx="4634">
                  <c:v>23170</c:v>
                </c:pt>
                <c:pt idx="4635">
                  <c:v>23175</c:v>
                </c:pt>
                <c:pt idx="4636">
                  <c:v>23180</c:v>
                </c:pt>
                <c:pt idx="4637">
                  <c:v>23185</c:v>
                </c:pt>
                <c:pt idx="4638">
                  <c:v>23190</c:v>
                </c:pt>
                <c:pt idx="4639">
                  <c:v>23195</c:v>
                </c:pt>
                <c:pt idx="4640">
                  <c:v>23200</c:v>
                </c:pt>
                <c:pt idx="4641">
                  <c:v>23205</c:v>
                </c:pt>
                <c:pt idx="4642">
                  <c:v>23210</c:v>
                </c:pt>
                <c:pt idx="4643">
                  <c:v>23215</c:v>
                </c:pt>
                <c:pt idx="4644">
                  <c:v>23220</c:v>
                </c:pt>
                <c:pt idx="4645">
                  <c:v>23225</c:v>
                </c:pt>
                <c:pt idx="4646">
                  <c:v>23230</c:v>
                </c:pt>
                <c:pt idx="4647">
                  <c:v>23235</c:v>
                </c:pt>
                <c:pt idx="4648">
                  <c:v>23240</c:v>
                </c:pt>
                <c:pt idx="4649">
                  <c:v>23245</c:v>
                </c:pt>
                <c:pt idx="4650">
                  <c:v>23250</c:v>
                </c:pt>
                <c:pt idx="4651">
                  <c:v>23255</c:v>
                </c:pt>
                <c:pt idx="4652">
                  <c:v>23260</c:v>
                </c:pt>
                <c:pt idx="4653">
                  <c:v>23265</c:v>
                </c:pt>
                <c:pt idx="4654">
                  <c:v>23270</c:v>
                </c:pt>
                <c:pt idx="4655">
                  <c:v>23275</c:v>
                </c:pt>
                <c:pt idx="4656">
                  <c:v>23280</c:v>
                </c:pt>
                <c:pt idx="4657">
                  <c:v>23285</c:v>
                </c:pt>
                <c:pt idx="4658">
                  <c:v>23290</c:v>
                </c:pt>
                <c:pt idx="4659">
                  <c:v>23295</c:v>
                </c:pt>
                <c:pt idx="4660">
                  <c:v>23300</c:v>
                </c:pt>
                <c:pt idx="4661">
                  <c:v>23305</c:v>
                </c:pt>
                <c:pt idx="4662">
                  <c:v>23310</c:v>
                </c:pt>
                <c:pt idx="4663">
                  <c:v>23315</c:v>
                </c:pt>
                <c:pt idx="4664">
                  <c:v>23320</c:v>
                </c:pt>
                <c:pt idx="4665">
                  <c:v>23325</c:v>
                </c:pt>
                <c:pt idx="4666">
                  <c:v>23330</c:v>
                </c:pt>
                <c:pt idx="4667">
                  <c:v>23335</c:v>
                </c:pt>
                <c:pt idx="4668">
                  <c:v>23340</c:v>
                </c:pt>
                <c:pt idx="4669">
                  <c:v>23345</c:v>
                </c:pt>
                <c:pt idx="4670">
                  <c:v>23350</c:v>
                </c:pt>
                <c:pt idx="4671">
                  <c:v>23355</c:v>
                </c:pt>
                <c:pt idx="4672">
                  <c:v>23360</c:v>
                </c:pt>
                <c:pt idx="4673">
                  <c:v>23365</c:v>
                </c:pt>
                <c:pt idx="4674">
                  <c:v>23370</c:v>
                </c:pt>
                <c:pt idx="4675">
                  <c:v>23375</c:v>
                </c:pt>
                <c:pt idx="4676">
                  <c:v>23380</c:v>
                </c:pt>
                <c:pt idx="4677">
                  <c:v>23385</c:v>
                </c:pt>
                <c:pt idx="4678">
                  <c:v>23390</c:v>
                </c:pt>
                <c:pt idx="4679">
                  <c:v>23395</c:v>
                </c:pt>
                <c:pt idx="4680">
                  <c:v>23400</c:v>
                </c:pt>
                <c:pt idx="4681">
                  <c:v>23405</c:v>
                </c:pt>
                <c:pt idx="4682">
                  <c:v>23410</c:v>
                </c:pt>
                <c:pt idx="4683">
                  <c:v>23415</c:v>
                </c:pt>
                <c:pt idx="4684">
                  <c:v>23420</c:v>
                </c:pt>
                <c:pt idx="4685">
                  <c:v>23425</c:v>
                </c:pt>
                <c:pt idx="4686">
                  <c:v>23430</c:v>
                </c:pt>
                <c:pt idx="4687">
                  <c:v>23435</c:v>
                </c:pt>
                <c:pt idx="4688">
                  <c:v>23440</c:v>
                </c:pt>
                <c:pt idx="4689">
                  <c:v>23445</c:v>
                </c:pt>
                <c:pt idx="4690">
                  <c:v>23450</c:v>
                </c:pt>
                <c:pt idx="4691">
                  <c:v>23455</c:v>
                </c:pt>
                <c:pt idx="4692">
                  <c:v>23460</c:v>
                </c:pt>
                <c:pt idx="4693">
                  <c:v>23465</c:v>
                </c:pt>
                <c:pt idx="4694">
                  <c:v>23470</c:v>
                </c:pt>
                <c:pt idx="4695">
                  <c:v>23475</c:v>
                </c:pt>
                <c:pt idx="4696">
                  <c:v>23480</c:v>
                </c:pt>
                <c:pt idx="4697">
                  <c:v>23485</c:v>
                </c:pt>
                <c:pt idx="4698">
                  <c:v>23490</c:v>
                </c:pt>
                <c:pt idx="4699">
                  <c:v>23495</c:v>
                </c:pt>
                <c:pt idx="4700">
                  <c:v>23500</c:v>
                </c:pt>
                <c:pt idx="4701">
                  <c:v>23505</c:v>
                </c:pt>
                <c:pt idx="4702">
                  <c:v>23510</c:v>
                </c:pt>
                <c:pt idx="4703">
                  <c:v>23515</c:v>
                </c:pt>
                <c:pt idx="4704">
                  <c:v>23520</c:v>
                </c:pt>
                <c:pt idx="4705">
                  <c:v>23525</c:v>
                </c:pt>
                <c:pt idx="4706">
                  <c:v>23530</c:v>
                </c:pt>
                <c:pt idx="4707">
                  <c:v>23535</c:v>
                </c:pt>
                <c:pt idx="4708">
                  <c:v>23540</c:v>
                </c:pt>
                <c:pt idx="4709">
                  <c:v>23545</c:v>
                </c:pt>
                <c:pt idx="4710">
                  <c:v>23550</c:v>
                </c:pt>
                <c:pt idx="4711">
                  <c:v>23555</c:v>
                </c:pt>
                <c:pt idx="4712">
                  <c:v>23560</c:v>
                </c:pt>
                <c:pt idx="4713">
                  <c:v>23565</c:v>
                </c:pt>
                <c:pt idx="4714">
                  <c:v>23570</c:v>
                </c:pt>
                <c:pt idx="4715">
                  <c:v>23575</c:v>
                </c:pt>
                <c:pt idx="4716">
                  <c:v>23580</c:v>
                </c:pt>
                <c:pt idx="4717">
                  <c:v>23585</c:v>
                </c:pt>
                <c:pt idx="4718">
                  <c:v>23590</c:v>
                </c:pt>
                <c:pt idx="4719">
                  <c:v>23595</c:v>
                </c:pt>
                <c:pt idx="4720">
                  <c:v>23600</c:v>
                </c:pt>
                <c:pt idx="4721">
                  <c:v>23605</c:v>
                </c:pt>
                <c:pt idx="4722">
                  <c:v>23610</c:v>
                </c:pt>
                <c:pt idx="4723">
                  <c:v>23615</c:v>
                </c:pt>
                <c:pt idx="4724">
                  <c:v>23620</c:v>
                </c:pt>
                <c:pt idx="4725">
                  <c:v>23625</c:v>
                </c:pt>
                <c:pt idx="4726">
                  <c:v>23630</c:v>
                </c:pt>
                <c:pt idx="4727">
                  <c:v>23635</c:v>
                </c:pt>
                <c:pt idx="4728">
                  <c:v>23640</c:v>
                </c:pt>
                <c:pt idx="4729">
                  <c:v>23645</c:v>
                </c:pt>
                <c:pt idx="4730">
                  <c:v>23650</c:v>
                </c:pt>
                <c:pt idx="4731">
                  <c:v>23655</c:v>
                </c:pt>
                <c:pt idx="4732">
                  <c:v>23660</c:v>
                </c:pt>
                <c:pt idx="4733">
                  <c:v>23665</c:v>
                </c:pt>
                <c:pt idx="4734">
                  <c:v>23670</c:v>
                </c:pt>
                <c:pt idx="4735">
                  <c:v>23675</c:v>
                </c:pt>
                <c:pt idx="4736">
                  <c:v>23680</c:v>
                </c:pt>
                <c:pt idx="4737">
                  <c:v>23685</c:v>
                </c:pt>
                <c:pt idx="4738">
                  <c:v>23690</c:v>
                </c:pt>
                <c:pt idx="4739">
                  <c:v>23695</c:v>
                </c:pt>
                <c:pt idx="4740">
                  <c:v>23700</c:v>
                </c:pt>
                <c:pt idx="4741">
                  <c:v>23705</c:v>
                </c:pt>
                <c:pt idx="4742">
                  <c:v>23710</c:v>
                </c:pt>
                <c:pt idx="4743">
                  <c:v>23715</c:v>
                </c:pt>
                <c:pt idx="4744">
                  <c:v>23720</c:v>
                </c:pt>
                <c:pt idx="4745">
                  <c:v>23725</c:v>
                </c:pt>
                <c:pt idx="4746">
                  <c:v>23730</c:v>
                </c:pt>
                <c:pt idx="4747">
                  <c:v>23735</c:v>
                </c:pt>
                <c:pt idx="4748">
                  <c:v>23740</c:v>
                </c:pt>
                <c:pt idx="4749">
                  <c:v>23745</c:v>
                </c:pt>
                <c:pt idx="4750">
                  <c:v>23750</c:v>
                </c:pt>
                <c:pt idx="4751">
                  <c:v>23755</c:v>
                </c:pt>
                <c:pt idx="4752">
                  <c:v>23760</c:v>
                </c:pt>
                <c:pt idx="4753">
                  <c:v>23765</c:v>
                </c:pt>
                <c:pt idx="4754">
                  <c:v>23770</c:v>
                </c:pt>
                <c:pt idx="4755">
                  <c:v>23775</c:v>
                </c:pt>
                <c:pt idx="4756">
                  <c:v>23780</c:v>
                </c:pt>
                <c:pt idx="4757">
                  <c:v>23785</c:v>
                </c:pt>
                <c:pt idx="4758">
                  <c:v>23790</c:v>
                </c:pt>
                <c:pt idx="4759">
                  <c:v>23795</c:v>
                </c:pt>
                <c:pt idx="4760">
                  <c:v>23800</c:v>
                </c:pt>
                <c:pt idx="4761">
                  <c:v>23805</c:v>
                </c:pt>
                <c:pt idx="4762">
                  <c:v>23810</c:v>
                </c:pt>
                <c:pt idx="4763">
                  <c:v>23815</c:v>
                </c:pt>
                <c:pt idx="4764">
                  <c:v>23820</c:v>
                </c:pt>
                <c:pt idx="4765">
                  <c:v>23825</c:v>
                </c:pt>
                <c:pt idx="4766">
                  <c:v>23830</c:v>
                </c:pt>
                <c:pt idx="4767">
                  <c:v>23835</c:v>
                </c:pt>
                <c:pt idx="4768">
                  <c:v>23840</c:v>
                </c:pt>
                <c:pt idx="4769">
                  <c:v>23845</c:v>
                </c:pt>
                <c:pt idx="4770">
                  <c:v>23850</c:v>
                </c:pt>
                <c:pt idx="4771">
                  <c:v>23855</c:v>
                </c:pt>
                <c:pt idx="4772">
                  <c:v>23860</c:v>
                </c:pt>
                <c:pt idx="4773">
                  <c:v>23865</c:v>
                </c:pt>
                <c:pt idx="4774">
                  <c:v>23870</c:v>
                </c:pt>
                <c:pt idx="4775">
                  <c:v>23875</c:v>
                </c:pt>
                <c:pt idx="4776">
                  <c:v>23880</c:v>
                </c:pt>
                <c:pt idx="4777">
                  <c:v>23885</c:v>
                </c:pt>
                <c:pt idx="4778">
                  <c:v>23890</c:v>
                </c:pt>
                <c:pt idx="4779">
                  <c:v>23895</c:v>
                </c:pt>
                <c:pt idx="4780">
                  <c:v>23900</c:v>
                </c:pt>
                <c:pt idx="4781">
                  <c:v>23905</c:v>
                </c:pt>
                <c:pt idx="4782">
                  <c:v>23910</c:v>
                </c:pt>
                <c:pt idx="4783">
                  <c:v>23915</c:v>
                </c:pt>
                <c:pt idx="4784">
                  <c:v>23920</c:v>
                </c:pt>
                <c:pt idx="4785">
                  <c:v>23925</c:v>
                </c:pt>
                <c:pt idx="4786">
                  <c:v>23930</c:v>
                </c:pt>
                <c:pt idx="4787">
                  <c:v>23935</c:v>
                </c:pt>
                <c:pt idx="4788">
                  <c:v>23940</c:v>
                </c:pt>
                <c:pt idx="4789">
                  <c:v>23945</c:v>
                </c:pt>
                <c:pt idx="4790">
                  <c:v>23950</c:v>
                </c:pt>
                <c:pt idx="4791">
                  <c:v>23955</c:v>
                </c:pt>
                <c:pt idx="4792">
                  <c:v>23960</c:v>
                </c:pt>
                <c:pt idx="4793">
                  <c:v>23965</c:v>
                </c:pt>
                <c:pt idx="4794">
                  <c:v>23970</c:v>
                </c:pt>
                <c:pt idx="4795">
                  <c:v>23975</c:v>
                </c:pt>
                <c:pt idx="4796">
                  <c:v>23980</c:v>
                </c:pt>
                <c:pt idx="4797">
                  <c:v>23985</c:v>
                </c:pt>
                <c:pt idx="4798">
                  <c:v>23990</c:v>
                </c:pt>
                <c:pt idx="4799">
                  <c:v>23995</c:v>
                </c:pt>
                <c:pt idx="4800">
                  <c:v>24000</c:v>
                </c:pt>
                <c:pt idx="4801">
                  <c:v>24005</c:v>
                </c:pt>
                <c:pt idx="4802">
                  <c:v>24010</c:v>
                </c:pt>
                <c:pt idx="4803">
                  <c:v>24015</c:v>
                </c:pt>
                <c:pt idx="4804">
                  <c:v>24020</c:v>
                </c:pt>
                <c:pt idx="4805">
                  <c:v>24025</c:v>
                </c:pt>
                <c:pt idx="4806">
                  <c:v>24030</c:v>
                </c:pt>
                <c:pt idx="4807">
                  <c:v>24035</c:v>
                </c:pt>
                <c:pt idx="4808">
                  <c:v>24040</c:v>
                </c:pt>
                <c:pt idx="4809">
                  <c:v>24045</c:v>
                </c:pt>
                <c:pt idx="4810">
                  <c:v>24050</c:v>
                </c:pt>
                <c:pt idx="4811">
                  <c:v>24055</c:v>
                </c:pt>
                <c:pt idx="4812">
                  <c:v>24060</c:v>
                </c:pt>
                <c:pt idx="4813">
                  <c:v>24065</c:v>
                </c:pt>
                <c:pt idx="4814">
                  <c:v>24070</c:v>
                </c:pt>
                <c:pt idx="4815">
                  <c:v>24075</c:v>
                </c:pt>
                <c:pt idx="4816">
                  <c:v>24080</c:v>
                </c:pt>
                <c:pt idx="4817">
                  <c:v>24085</c:v>
                </c:pt>
                <c:pt idx="4818">
                  <c:v>24090</c:v>
                </c:pt>
                <c:pt idx="4819">
                  <c:v>24095</c:v>
                </c:pt>
                <c:pt idx="4820">
                  <c:v>24100</c:v>
                </c:pt>
                <c:pt idx="4821">
                  <c:v>24105</c:v>
                </c:pt>
                <c:pt idx="4822">
                  <c:v>24110</c:v>
                </c:pt>
                <c:pt idx="4823">
                  <c:v>24115</c:v>
                </c:pt>
                <c:pt idx="4824">
                  <c:v>24120</c:v>
                </c:pt>
                <c:pt idx="4825">
                  <c:v>24125</c:v>
                </c:pt>
                <c:pt idx="4826">
                  <c:v>24130</c:v>
                </c:pt>
                <c:pt idx="4827">
                  <c:v>24135</c:v>
                </c:pt>
                <c:pt idx="4828">
                  <c:v>24140</c:v>
                </c:pt>
                <c:pt idx="4829">
                  <c:v>24145</c:v>
                </c:pt>
                <c:pt idx="4830">
                  <c:v>24150</c:v>
                </c:pt>
                <c:pt idx="4831">
                  <c:v>24155</c:v>
                </c:pt>
                <c:pt idx="4832">
                  <c:v>24160</c:v>
                </c:pt>
                <c:pt idx="4833">
                  <c:v>24165</c:v>
                </c:pt>
                <c:pt idx="4834">
                  <c:v>24170</c:v>
                </c:pt>
                <c:pt idx="4835">
                  <c:v>24175</c:v>
                </c:pt>
                <c:pt idx="4836">
                  <c:v>24180</c:v>
                </c:pt>
                <c:pt idx="4837">
                  <c:v>24185</c:v>
                </c:pt>
                <c:pt idx="4838">
                  <c:v>24190</c:v>
                </c:pt>
                <c:pt idx="4839">
                  <c:v>24195</c:v>
                </c:pt>
                <c:pt idx="4840">
                  <c:v>24200</c:v>
                </c:pt>
                <c:pt idx="4841">
                  <c:v>24205</c:v>
                </c:pt>
                <c:pt idx="4842">
                  <c:v>24210</c:v>
                </c:pt>
                <c:pt idx="4843">
                  <c:v>24215</c:v>
                </c:pt>
                <c:pt idx="4844">
                  <c:v>24220</c:v>
                </c:pt>
                <c:pt idx="4845">
                  <c:v>24225</c:v>
                </c:pt>
                <c:pt idx="4846">
                  <c:v>24230</c:v>
                </c:pt>
                <c:pt idx="4847">
                  <c:v>24235</c:v>
                </c:pt>
                <c:pt idx="4848">
                  <c:v>24240</c:v>
                </c:pt>
                <c:pt idx="4849">
                  <c:v>24245</c:v>
                </c:pt>
                <c:pt idx="4850">
                  <c:v>24250</c:v>
                </c:pt>
                <c:pt idx="4851">
                  <c:v>24255</c:v>
                </c:pt>
                <c:pt idx="4852">
                  <c:v>24260</c:v>
                </c:pt>
                <c:pt idx="4853">
                  <c:v>24265</c:v>
                </c:pt>
                <c:pt idx="4854">
                  <c:v>24270</c:v>
                </c:pt>
                <c:pt idx="4855">
                  <c:v>24275</c:v>
                </c:pt>
                <c:pt idx="4856">
                  <c:v>24280</c:v>
                </c:pt>
                <c:pt idx="4857">
                  <c:v>24285</c:v>
                </c:pt>
                <c:pt idx="4858">
                  <c:v>24290</c:v>
                </c:pt>
                <c:pt idx="4859">
                  <c:v>24295</c:v>
                </c:pt>
                <c:pt idx="4860">
                  <c:v>24300</c:v>
                </c:pt>
                <c:pt idx="4861">
                  <c:v>24305</c:v>
                </c:pt>
                <c:pt idx="4862">
                  <c:v>24310</c:v>
                </c:pt>
                <c:pt idx="4863">
                  <c:v>24315</c:v>
                </c:pt>
                <c:pt idx="4864">
                  <c:v>24320</c:v>
                </c:pt>
                <c:pt idx="4865">
                  <c:v>24325</c:v>
                </c:pt>
                <c:pt idx="4866">
                  <c:v>24330</c:v>
                </c:pt>
                <c:pt idx="4867">
                  <c:v>24335</c:v>
                </c:pt>
                <c:pt idx="4868">
                  <c:v>24340</c:v>
                </c:pt>
                <c:pt idx="4869">
                  <c:v>24345</c:v>
                </c:pt>
                <c:pt idx="4870">
                  <c:v>24350</c:v>
                </c:pt>
                <c:pt idx="4871">
                  <c:v>24355</c:v>
                </c:pt>
                <c:pt idx="4872">
                  <c:v>24360</c:v>
                </c:pt>
                <c:pt idx="4873">
                  <c:v>24365</c:v>
                </c:pt>
                <c:pt idx="4874">
                  <c:v>24370</c:v>
                </c:pt>
                <c:pt idx="4875">
                  <c:v>24375</c:v>
                </c:pt>
                <c:pt idx="4876">
                  <c:v>24380</c:v>
                </c:pt>
                <c:pt idx="4877">
                  <c:v>24385</c:v>
                </c:pt>
                <c:pt idx="4878">
                  <c:v>24390</c:v>
                </c:pt>
                <c:pt idx="4879">
                  <c:v>24395</c:v>
                </c:pt>
                <c:pt idx="4880">
                  <c:v>24400</c:v>
                </c:pt>
                <c:pt idx="4881">
                  <c:v>24405</c:v>
                </c:pt>
                <c:pt idx="4882">
                  <c:v>24410</c:v>
                </c:pt>
                <c:pt idx="4883">
                  <c:v>24415</c:v>
                </c:pt>
                <c:pt idx="4884">
                  <c:v>24420</c:v>
                </c:pt>
                <c:pt idx="4885">
                  <c:v>24425</c:v>
                </c:pt>
                <c:pt idx="4886">
                  <c:v>24430</c:v>
                </c:pt>
                <c:pt idx="4887">
                  <c:v>24435</c:v>
                </c:pt>
                <c:pt idx="4888">
                  <c:v>24440</c:v>
                </c:pt>
                <c:pt idx="4889">
                  <c:v>24445</c:v>
                </c:pt>
                <c:pt idx="4890">
                  <c:v>24450</c:v>
                </c:pt>
                <c:pt idx="4891">
                  <c:v>24455</c:v>
                </c:pt>
                <c:pt idx="4892">
                  <c:v>24460</c:v>
                </c:pt>
                <c:pt idx="4893">
                  <c:v>24465</c:v>
                </c:pt>
                <c:pt idx="4894">
                  <c:v>24470</c:v>
                </c:pt>
                <c:pt idx="4895">
                  <c:v>24475</c:v>
                </c:pt>
                <c:pt idx="4896">
                  <c:v>24480</c:v>
                </c:pt>
                <c:pt idx="4897">
                  <c:v>24485</c:v>
                </c:pt>
                <c:pt idx="4898">
                  <c:v>24490</c:v>
                </c:pt>
                <c:pt idx="4899">
                  <c:v>24495</c:v>
                </c:pt>
                <c:pt idx="4900">
                  <c:v>24500</c:v>
                </c:pt>
                <c:pt idx="4901">
                  <c:v>24505</c:v>
                </c:pt>
                <c:pt idx="4902">
                  <c:v>24510</c:v>
                </c:pt>
                <c:pt idx="4903">
                  <c:v>24515</c:v>
                </c:pt>
                <c:pt idx="4904">
                  <c:v>24520</c:v>
                </c:pt>
                <c:pt idx="4905">
                  <c:v>24525</c:v>
                </c:pt>
                <c:pt idx="4906">
                  <c:v>24530</c:v>
                </c:pt>
                <c:pt idx="4907">
                  <c:v>24535</c:v>
                </c:pt>
                <c:pt idx="4908">
                  <c:v>24540</c:v>
                </c:pt>
                <c:pt idx="4909">
                  <c:v>24545</c:v>
                </c:pt>
                <c:pt idx="4910">
                  <c:v>24550</c:v>
                </c:pt>
                <c:pt idx="4911">
                  <c:v>24555</c:v>
                </c:pt>
                <c:pt idx="4912">
                  <c:v>24560</c:v>
                </c:pt>
                <c:pt idx="4913">
                  <c:v>24565</c:v>
                </c:pt>
                <c:pt idx="4914">
                  <c:v>24570</c:v>
                </c:pt>
                <c:pt idx="4915">
                  <c:v>24575</c:v>
                </c:pt>
                <c:pt idx="4916">
                  <c:v>24580</c:v>
                </c:pt>
                <c:pt idx="4917">
                  <c:v>24585</c:v>
                </c:pt>
                <c:pt idx="4918">
                  <c:v>24590</c:v>
                </c:pt>
                <c:pt idx="4919">
                  <c:v>24595</c:v>
                </c:pt>
                <c:pt idx="4920">
                  <c:v>24600</c:v>
                </c:pt>
                <c:pt idx="4921">
                  <c:v>24605</c:v>
                </c:pt>
                <c:pt idx="4922">
                  <c:v>24610</c:v>
                </c:pt>
                <c:pt idx="4923">
                  <c:v>24615</c:v>
                </c:pt>
                <c:pt idx="4924">
                  <c:v>24620</c:v>
                </c:pt>
                <c:pt idx="4925">
                  <c:v>24625</c:v>
                </c:pt>
                <c:pt idx="4926">
                  <c:v>24630</c:v>
                </c:pt>
                <c:pt idx="4927">
                  <c:v>24635</c:v>
                </c:pt>
                <c:pt idx="4928">
                  <c:v>24640</c:v>
                </c:pt>
                <c:pt idx="4929">
                  <c:v>24645</c:v>
                </c:pt>
                <c:pt idx="4930">
                  <c:v>24650</c:v>
                </c:pt>
                <c:pt idx="4931">
                  <c:v>24655</c:v>
                </c:pt>
                <c:pt idx="4932">
                  <c:v>24660</c:v>
                </c:pt>
                <c:pt idx="4933">
                  <c:v>24665</c:v>
                </c:pt>
                <c:pt idx="4934">
                  <c:v>24670</c:v>
                </c:pt>
                <c:pt idx="4935">
                  <c:v>24675</c:v>
                </c:pt>
                <c:pt idx="4936">
                  <c:v>24680</c:v>
                </c:pt>
                <c:pt idx="4937">
                  <c:v>24685</c:v>
                </c:pt>
                <c:pt idx="4938">
                  <c:v>24690</c:v>
                </c:pt>
                <c:pt idx="4939">
                  <c:v>24695</c:v>
                </c:pt>
                <c:pt idx="4940">
                  <c:v>24700</c:v>
                </c:pt>
                <c:pt idx="4941">
                  <c:v>24705</c:v>
                </c:pt>
                <c:pt idx="4942">
                  <c:v>24710</c:v>
                </c:pt>
                <c:pt idx="4943">
                  <c:v>24715</c:v>
                </c:pt>
                <c:pt idx="4944">
                  <c:v>24720</c:v>
                </c:pt>
                <c:pt idx="4945">
                  <c:v>24725</c:v>
                </c:pt>
                <c:pt idx="4946">
                  <c:v>24730</c:v>
                </c:pt>
                <c:pt idx="4947">
                  <c:v>24735</c:v>
                </c:pt>
                <c:pt idx="4948">
                  <c:v>24740</c:v>
                </c:pt>
                <c:pt idx="4949">
                  <c:v>24745</c:v>
                </c:pt>
                <c:pt idx="4950">
                  <c:v>24750</c:v>
                </c:pt>
                <c:pt idx="4951">
                  <c:v>24755</c:v>
                </c:pt>
                <c:pt idx="4952">
                  <c:v>24760</c:v>
                </c:pt>
                <c:pt idx="4953">
                  <c:v>24765</c:v>
                </c:pt>
                <c:pt idx="4954">
                  <c:v>24770</c:v>
                </c:pt>
                <c:pt idx="4955">
                  <c:v>24775</c:v>
                </c:pt>
                <c:pt idx="4956">
                  <c:v>24780</c:v>
                </c:pt>
                <c:pt idx="4957">
                  <c:v>24785</c:v>
                </c:pt>
                <c:pt idx="4958">
                  <c:v>24790</c:v>
                </c:pt>
                <c:pt idx="4959">
                  <c:v>24795</c:v>
                </c:pt>
                <c:pt idx="4960">
                  <c:v>24800</c:v>
                </c:pt>
                <c:pt idx="4961">
                  <c:v>24805</c:v>
                </c:pt>
                <c:pt idx="4962">
                  <c:v>24810</c:v>
                </c:pt>
                <c:pt idx="4963">
                  <c:v>24815</c:v>
                </c:pt>
                <c:pt idx="4964">
                  <c:v>24820</c:v>
                </c:pt>
                <c:pt idx="4965">
                  <c:v>24825</c:v>
                </c:pt>
                <c:pt idx="4966">
                  <c:v>24830</c:v>
                </c:pt>
                <c:pt idx="4967">
                  <c:v>24835</c:v>
                </c:pt>
                <c:pt idx="4968">
                  <c:v>24840</c:v>
                </c:pt>
                <c:pt idx="4969">
                  <c:v>24845</c:v>
                </c:pt>
                <c:pt idx="4970">
                  <c:v>24850</c:v>
                </c:pt>
                <c:pt idx="4971">
                  <c:v>24855</c:v>
                </c:pt>
                <c:pt idx="4972">
                  <c:v>24860</c:v>
                </c:pt>
                <c:pt idx="4973">
                  <c:v>24865</c:v>
                </c:pt>
                <c:pt idx="4974">
                  <c:v>24870</c:v>
                </c:pt>
                <c:pt idx="4975">
                  <c:v>24875</c:v>
                </c:pt>
                <c:pt idx="4976">
                  <c:v>24880</c:v>
                </c:pt>
                <c:pt idx="4977">
                  <c:v>24885</c:v>
                </c:pt>
                <c:pt idx="4978">
                  <c:v>24890</c:v>
                </c:pt>
                <c:pt idx="4979">
                  <c:v>24895</c:v>
                </c:pt>
                <c:pt idx="4980">
                  <c:v>24900</c:v>
                </c:pt>
                <c:pt idx="4981">
                  <c:v>24905</c:v>
                </c:pt>
                <c:pt idx="4982">
                  <c:v>24910</c:v>
                </c:pt>
                <c:pt idx="4983">
                  <c:v>24915</c:v>
                </c:pt>
                <c:pt idx="4984">
                  <c:v>24920</c:v>
                </c:pt>
                <c:pt idx="4985">
                  <c:v>24925</c:v>
                </c:pt>
                <c:pt idx="4986">
                  <c:v>24930</c:v>
                </c:pt>
                <c:pt idx="4987">
                  <c:v>24935</c:v>
                </c:pt>
                <c:pt idx="4988">
                  <c:v>24940</c:v>
                </c:pt>
                <c:pt idx="4989">
                  <c:v>24945</c:v>
                </c:pt>
                <c:pt idx="4990">
                  <c:v>24950</c:v>
                </c:pt>
                <c:pt idx="4991">
                  <c:v>24955</c:v>
                </c:pt>
                <c:pt idx="4992">
                  <c:v>24960</c:v>
                </c:pt>
                <c:pt idx="4993">
                  <c:v>24965</c:v>
                </c:pt>
                <c:pt idx="4994">
                  <c:v>24970</c:v>
                </c:pt>
                <c:pt idx="4995">
                  <c:v>24975</c:v>
                </c:pt>
                <c:pt idx="4996">
                  <c:v>24980</c:v>
                </c:pt>
                <c:pt idx="4997">
                  <c:v>24985</c:v>
                </c:pt>
                <c:pt idx="4998">
                  <c:v>24990</c:v>
                </c:pt>
                <c:pt idx="4999">
                  <c:v>24995</c:v>
                </c:pt>
                <c:pt idx="5000">
                  <c:v>25000</c:v>
                </c:pt>
                <c:pt idx="5001">
                  <c:v>25005</c:v>
                </c:pt>
                <c:pt idx="5002">
                  <c:v>25010</c:v>
                </c:pt>
                <c:pt idx="5003">
                  <c:v>25015</c:v>
                </c:pt>
                <c:pt idx="5004">
                  <c:v>25020</c:v>
                </c:pt>
                <c:pt idx="5005">
                  <c:v>25025</c:v>
                </c:pt>
                <c:pt idx="5006">
                  <c:v>25030</c:v>
                </c:pt>
                <c:pt idx="5007">
                  <c:v>25035</c:v>
                </c:pt>
                <c:pt idx="5008">
                  <c:v>25040</c:v>
                </c:pt>
                <c:pt idx="5009">
                  <c:v>25045</c:v>
                </c:pt>
                <c:pt idx="5010">
                  <c:v>25050</c:v>
                </c:pt>
                <c:pt idx="5011">
                  <c:v>25055</c:v>
                </c:pt>
                <c:pt idx="5012">
                  <c:v>25060</c:v>
                </c:pt>
                <c:pt idx="5013">
                  <c:v>25065</c:v>
                </c:pt>
                <c:pt idx="5014">
                  <c:v>25070</c:v>
                </c:pt>
                <c:pt idx="5015">
                  <c:v>25075</c:v>
                </c:pt>
                <c:pt idx="5016">
                  <c:v>25080</c:v>
                </c:pt>
                <c:pt idx="5017">
                  <c:v>25085</c:v>
                </c:pt>
                <c:pt idx="5018">
                  <c:v>25090</c:v>
                </c:pt>
                <c:pt idx="5019">
                  <c:v>25095</c:v>
                </c:pt>
                <c:pt idx="5020">
                  <c:v>25100</c:v>
                </c:pt>
                <c:pt idx="5021">
                  <c:v>25105</c:v>
                </c:pt>
                <c:pt idx="5022">
                  <c:v>25110</c:v>
                </c:pt>
                <c:pt idx="5023">
                  <c:v>25115</c:v>
                </c:pt>
                <c:pt idx="5024">
                  <c:v>25120</c:v>
                </c:pt>
                <c:pt idx="5025">
                  <c:v>25125</c:v>
                </c:pt>
                <c:pt idx="5026">
                  <c:v>25130</c:v>
                </c:pt>
                <c:pt idx="5027">
                  <c:v>25135</c:v>
                </c:pt>
                <c:pt idx="5028">
                  <c:v>25140</c:v>
                </c:pt>
                <c:pt idx="5029">
                  <c:v>25145</c:v>
                </c:pt>
                <c:pt idx="5030">
                  <c:v>25150</c:v>
                </c:pt>
                <c:pt idx="5031">
                  <c:v>25155</c:v>
                </c:pt>
                <c:pt idx="5032">
                  <c:v>25160</c:v>
                </c:pt>
                <c:pt idx="5033">
                  <c:v>25165</c:v>
                </c:pt>
                <c:pt idx="5034">
                  <c:v>25170</c:v>
                </c:pt>
                <c:pt idx="5035">
                  <c:v>25175</c:v>
                </c:pt>
                <c:pt idx="5036">
                  <c:v>25180</c:v>
                </c:pt>
                <c:pt idx="5037">
                  <c:v>25185</c:v>
                </c:pt>
                <c:pt idx="5038">
                  <c:v>25190</c:v>
                </c:pt>
                <c:pt idx="5039">
                  <c:v>25195</c:v>
                </c:pt>
                <c:pt idx="5040">
                  <c:v>25200</c:v>
                </c:pt>
                <c:pt idx="5041">
                  <c:v>25205</c:v>
                </c:pt>
                <c:pt idx="5042">
                  <c:v>25210</c:v>
                </c:pt>
                <c:pt idx="5043">
                  <c:v>25215</c:v>
                </c:pt>
                <c:pt idx="5044">
                  <c:v>25220</c:v>
                </c:pt>
                <c:pt idx="5045">
                  <c:v>25225</c:v>
                </c:pt>
                <c:pt idx="5046">
                  <c:v>25230</c:v>
                </c:pt>
                <c:pt idx="5047">
                  <c:v>25235</c:v>
                </c:pt>
                <c:pt idx="5048">
                  <c:v>25240</c:v>
                </c:pt>
                <c:pt idx="5049">
                  <c:v>25245</c:v>
                </c:pt>
                <c:pt idx="5050">
                  <c:v>25250</c:v>
                </c:pt>
                <c:pt idx="5051">
                  <c:v>25255</c:v>
                </c:pt>
                <c:pt idx="5052">
                  <c:v>25260</c:v>
                </c:pt>
                <c:pt idx="5053">
                  <c:v>25265</c:v>
                </c:pt>
                <c:pt idx="5054">
                  <c:v>25270</c:v>
                </c:pt>
                <c:pt idx="5055">
                  <c:v>25275</c:v>
                </c:pt>
                <c:pt idx="5056">
                  <c:v>25280</c:v>
                </c:pt>
                <c:pt idx="5057">
                  <c:v>25285</c:v>
                </c:pt>
                <c:pt idx="5058">
                  <c:v>25290</c:v>
                </c:pt>
                <c:pt idx="5059">
                  <c:v>25295</c:v>
                </c:pt>
                <c:pt idx="5060">
                  <c:v>25300</c:v>
                </c:pt>
                <c:pt idx="5061">
                  <c:v>25305</c:v>
                </c:pt>
                <c:pt idx="5062">
                  <c:v>25310</c:v>
                </c:pt>
                <c:pt idx="5063">
                  <c:v>25315</c:v>
                </c:pt>
                <c:pt idx="5064">
                  <c:v>25320</c:v>
                </c:pt>
                <c:pt idx="5065">
                  <c:v>25325</c:v>
                </c:pt>
                <c:pt idx="5066">
                  <c:v>25330</c:v>
                </c:pt>
                <c:pt idx="5067">
                  <c:v>25335</c:v>
                </c:pt>
                <c:pt idx="5068">
                  <c:v>25340</c:v>
                </c:pt>
                <c:pt idx="5069">
                  <c:v>25345</c:v>
                </c:pt>
                <c:pt idx="5070">
                  <c:v>25350</c:v>
                </c:pt>
                <c:pt idx="5071">
                  <c:v>25355</c:v>
                </c:pt>
                <c:pt idx="5072">
                  <c:v>25360</c:v>
                </c:pt>
                <c:pt idx="5073">
                  <c:v>25365</c:v>
                </c:pt>
                <c:pt idx="5074">
                  <c:v>25370</c:v>
                </c:pt>
                <c:pt idx="5075">
                  <c:v>25375</c:v>
                </c:pt>
                <c:pt idx="5076">
                  <c:v>25380</c:v>
                </c:pt>
                <c:pt idx="5077">
                  <c:v>25385</c:v>
                </c:pt>
                <c:pt idx="5078">
                  <c:v>25390</c:v>
                </c:pt>
                <c:pt idx="5079">
                  <c:v>25395</c:v>
                </c:pt>
                <c:pt idx="5080">
                  <c:v>25400</c:v>
                </c:pt>
                <c:pt idx="5081">
                  <c:v>25405</c:v>
                </c:pt>
                <c:pt idx="5082">
                  <c:v>25410</c:v>
                </c:pt>
                <c:pt idx="5083">
                  <c:v>25415</c:v>
                </c:pt>
                <c:pt idx="5084">
                  <c:v>25420</c:v>
                </c:pt>
                <c:pt idx="5085">
                  <c:v>25425</c:v>
                </c:pt>
                <c:pt idx="5086">
                  <c:v>25430</c:v>
                </c:pt>
                <c:pt idx="5087">
                  <c:v>25435</c:v>
                </c:pt>
                <c:pt idx="5088">
                  <c:v>25440</c:v>
                </c:pt>
                <c:pt idx="5089">
                  <c:v>25445</c:v>
                </c:pt>
                <c:pt idx="5090">
                  <c:v>25450</c:v>
                </c:pt>
                <c:pt idx="5091">
                  <c:v>25455</c:v>
                </c:pt>
                <c:pt idx="5092">
                  <c:v>25460</c:v>
                </c:pt>
                <c:pt idx="5093">
                  <c:v>25465</c:v>
                </c:pt>
                <c:pt idx="5094">
                  <c:v>25470</c:v>
                </c:pt>
                <c:pt idx="5095">
                  <c:v>25475</c:v>
                </c:pt>
                <c:pt idx="5096">
                  <c:v>25480</c:v>
                </c:pt>
                <c:pt idx="5097">
                  <c:v>25485</c:v>
                </c:pt>
                <c:pt idx="5098">
                  <c:v>25490</c:v>
                </c:pt>
                <c:pt idx="5099">
                  <c:v>25495</c:v>
                </c:pt>
                <c:pt idx="5100">
                  <c:v>25500</c:v>
                </c:pt>
                <c:pt idx="5101">
                  <c:v>25505</c:v>
                </c:pt>
                <c:pt idx="5102">
                  <c:v>25510</c:v>
                </c:pt>
                <c:pt idx="5103">
                  <c:v>25515</c:v>
                </c:pt>
                <c:pt idx="5104">
                  <c:v>25520</c:v>
                </c:pt>
                <c:pt idx="5105">
                  <c:v>25525</c:v>
                </c:pt>
                <c:pt idx="5106">
                  <c:v>25530</c:v>
                </c:pt>
                <c:pt idx="5107">
                  <c:v>25535</c:v>
                </c:pt>
                <c:pt idx="5108">
                  <c:v>25540</c:v>
                </c:pt>
                <c:pt idx="5109">
                  <c:v>25545</c:v>
                </c:pt>
                <c:pt idx="5110">
                  <c:v>25550</c:v>
                </c:pt>
                <c:pt idx="5111">
                  <c:v>25555</c:v>
                </c:pt>
                <c:pt idx="5112">
                  <c:v>25560</c:v>
                </c:pt>
                <c:pt idx="5113">
                  <c:v>25565</c:v>
                </c:pt>
                <c:pt idx="5114">
                  <c:v>25570</c:v>
                </c:pt>
                <c:pt idx="5115">
                  <c:v>25575</c:v>
                </c:pt>
                <c:pt idx="5116">
                  <c:v>25580</c:v>
                </c:pt>
                <c:pt idx="5117">
                  <c:v>25585</c:v>
                </c:pt>
                <c:pt idx="5118">
                  <c:v>25590</c:v>
                </c:pt>
                <c:pt idx="5119">
                  <c:v>25595</c:v>
                </c:pt>
                <c:pt idx="5120">
                  <c:v>25600</c:v>
                </c:pt>
                <c:pt idx="5121">
                  <c:v>25605</c:v>
                </c:pt>
                <c:pt idx="5122">
                  <c:v>25610</c:v>
                </c:pt>
                <c:pt idx="5123">
                  <c:v>25615</c:v>
                </c:pt>
                <c:pt idx="5124">
                  <c:v>25620</c:v>
                </c:pt>
                <c:pt idx="5125">
                  <c:v>25625</c:v>
                </c:pt>
                <c:pt idx="5126">
                  <c:v>25630</c:v>
                </c:pt>
                <c:pt idx="5127">
                  <c:v>25635</c:v>
                </c:pt>
                <c:pt idx="5128">
                  <c:v>25640</c:v>
                </c:pt>
                <c:pt idx="5129">
                  <c:v>25645</c:v>
                </c:pt>
                <c:pt idx="5130">
                  <c:v>25650</c:v>
                </c:pt>
                <c:pt idx="5131">
                  <c:v>25655</c:v>
                </c:pt>
                <c:pt idx="5132">
                  <c:v>25660</c:v>
                </c:pt>
                <c:pt idx="5133">
                  <c:v>25665</c:v>
                </c:pt>
                <c:pt idx="5134">
                  <c:v>25670</c:v>
                </c:pt>
                <c:pt idx="5135">
                  <c:v>25675</c:v>
                </c:pt>
                <c:pt idx="5136">
                  <c:v>25680</c:v>
                </c:pt>
                <c:pt idx="5137">
                  <c:v>25685</c:v>
                </c:pt>
                <c:pt idx="5138">
                  <c:v>25690</c:v>
                </c:pt>
                <c:pt idx="5139">
                  <c:v>25695</c:v>
                </c:pt>
                <c:pt idx="5140">
                  <c:v>25700</c:v>
                </c:pt>
                <c:pt idx="5141">
                  <c:v>25705</c:v>
                </c:pt>
                <c:pt idx="5142">
                  <c:v>25710</c:v>
                </c:pt>
                <c:pt idx="5143">
                  <c:v>25715</c:v>
                </c:pt>
                <c:pt idx="5144">
                  <c:v>25720</c:v>
                </c:pt>
                <c:pt idx="5145">
                  <c:v>25725</c:v>
                </c:pt>
                <c:pt idx="5146">
                  <c:v>25730</c:v>
                </c:pt>
                <c:pt idx="5147">
                  <c:v>25735</c:v>
                </c:pt>
                <c:pt idx="5148">
                  <c:v>25740</c:v>
                </c:pt>
                <c:pt idx="5149">
                  <c:v>25745</c:v>
                </c:pt>
                <c:pt idx="5150">
                  <c:v>25750</c:v>
                </c:pt>
                <c:pt idx="5151">
                  <c:v>25755</c:v>
                </c:pt>
                <c:pt idx="5152">
                  <c:v>25760</c:v>
                </c:pt>
                <c:pt idx="5153">
                  <c:v>25765</c:v>
                </c:pt>
                <c:pt idx="5154">
                  <c:v>25770</c:v>
                </c:pt>
                <c:pt idx="5155">
                  <c:v>25775</c:v>
                </c:pt>
                <c:pt idx="5156">
                  <c:v>25780</c:v>
                </c:pt>
                <c:pt idx="5157">
                  <c:v>25785</c:v>
                </c:pt>
                <c:pt idx="5158">
                  <c:v>25790</c:v>
                </c:pt>
                <c:pt idx="5159">
                  <c:v>25795</c:v>
                </c:pt>
                <c:pt idx="5160">
                  <c:v>25800</c:v>
                </c:pt>
                <c:pt idx="5161">
                  <c:v>25805</c:v>
                </c:pt>
                <c:pt idx="5162">
                  <c:v>25810</c:v>
                </c:pt>
                <c:pt idx="5163">
                  <c:v>25815</c:v>
                </c:pt>
                <c:pt idx="5164">
                  <c:v>25820</c:v>
                </c:pt>
                <c:pt idx="5165">
                  <c:v>25825</c:v>
                </c:pt>
                <c:pt idx="5166">
                  <c:v>25830</c:v>
                </c:pt>
                <c:pt idx="5167">
                  <c:v>25835</c:v>
                </c:pt>
                <c:pt idx="5168">
                  <c:v>25840</c:v>
                </c:pt>
                <c:pt idx="5169">
                  <c:v>25845</c:v>
                </c:pt>
                <c:pt idx="5170">
                  <c:v>25850</c:v>
                </c:pt>
                <c:pt idx="5171">
                  <c:v>25855</c:v>
                </c:pt>
                <c:pt idx="5172">
                  <c:v>25860</c:v>
                </c:pt>
                <c:pt idx="5173">
                  <c:v>25865</c:v>
                </c:pt>
                <c:pt idx="5174">
                  <c:v>25870</c:v>
                </c:pt>
                <c:pt idx="5175">
                  <c:v>25875</c:v>
                </c:pt>
                <c:pt idx="5176">
                  <c:v>25880</c:v>
                </c:pt>
                <c:pt idx="5177">
                  <c:v>25885</c:v>
                </c:pt>
                <c:pt idx="5178">
                  <c:v>25890</c:v>
                </c:pt>
                <c:pt idx="5179">
                  <c:v>25895</c:v>
                </c:pt>
                <c:pt idx="5180">
                  <c:v>25900</c:v>
                </c:pt>
                <c:pt idx="5181">
                  <c:v>25905</c:v>
                </c:pt>
                <c:pt idx="5182">
                  <c:v>25910</c:v>
                </c:pt>
                <c:pt idx="5183">
                  <c:v>25915</c:v>
                </c:pt>
                <c:pt idx="5184">
                  <c:v>25920</c:v>
                </c:pt>
                <c:pt idx="5185">
                  <c:v>25925</c:v>
                </c:pt>
                <c:pt idx="5186">
                  <c:v>25930</c:v>
                </c:pt>
                <c:pt idx="5187">
                  <c:v>25935</c:v>
                </c:pt>
                <c:pt idx="5188">
                  <c:v>25940</c:v>
                </c:pt>
                <c:pt idx="5189">
                  <c:v>25945</c:v>
                </c:pt>
                <c:pt idx="5190">
                  <c:v>25950</c:v>
                </c:pt>
                <c:pt idx="5191">
                  <c:v>25955</c:v>
                </c:pt>
                <c:pt idx="5192">
                  <c:v>25960</c:v>
                </c:pt>
                <c:pt idx="5193">
                  <c:v>25965</c:v>
                </c:pt>
                <c:pt idx="5194">
                  <c:v>25970</c:v>
                </c:pt>
                <c:pt idx="5195">
                  <c:v>25975</c:v>
                </c:pt>
                <c:pt idx="5196">
                  <c:v>25980</c:v>
                </c:pt>
                <c:pt idx="5197">
                  <c:v>25985</c:v>
                </c:pt>
                <c:pt idx="5198">
                  <c:v>25990</c:v>
                </c:pt>
                <c:pt idx="5199">
                  <c:v>25995</c:v>
                </c:pt>
                <c:pt idx="5200">
                  <c:v>26000</c:v>
                </c:pt>
                <c:pt idx="5201">
                  <c:v>26005</c:v>
                </c:pt>
                <c:pt idx="5202">
                  <c:v>26010</c:v>
                </c:pt>
                <c:pt idx="5203">
                  <c:v>26015</c:v>
                </c:pt>
                <c:pt idx="5204">
                  <c:v>26020</c:v>
                </c:pt>
                <c:pt idx="5205">
                  <c:v>26025</c:v>
                </c:pt>
                <c:pt idx="5206">
                  <c:v>26030</c:v>
                </c:pt>
                <c:pt idx="5207">
                  <c:v>26035</c:v>
                </c:pt>
                <c:pt idx="5208">
                  <c:v>26040</c:v>
                </c:pt>
                <c:pt idx="5209">
                  <c:v>26045</c:v>
                </c:pt>
                <c:pt idx="5210">
                  <c:v>26050</c:v>
                </c:pt>
                <c:pt idx="5211">
                  <c:v>26055</c:v>
                </c:pt>
                <c:pt idx="5212">
                  <c:v>26060</c:v>
                </c:pt>
                <c:pt idx="5213">
                  <c:v>26065</c:v>
                </c:pt>
                <c:pt idx="5214">
                  <c:v>26070</c:v>
                </c:pt>
                <c:pt idx="5215">
                  <c:v>26075</c:v>
                </c:pt>
                <c:pt idx="5216">
                  <c:v>26080</c:v>
                </c:pt>
                <c:pt idx="5217">
                  <c:v>26085</c:v>
                </c:pt>
                <c:pt idx="5218">
                  <c:v>26090</c:v>
                </c:pt>
                <c:pt idx="5219">
                  <c:v>26095</c:v>
                </c:pt>
                <c:pt idx="5220">
                  <c:v>26100</c:v>
                </c:pt>
                <c:pt idx="5221">
                  <c:v>26105</c:v>
                </c:pt>
                <c:pt idx="5222">
                  <c:v>26110</c:v>
                </c:pt>
                <c:pt idx="5223">
                  <c:v>26115</c:v>
                </c:pt>
                <c:pt idx="5224">
                  <c:v>26120</c:v>
                </c:pt>
                <c:pt idx="5225">
                  <c:v>26125</c:v>
                </c:pt>
                <c:pt idx="5226">
                  <c:v>26130</c:v>
                </c:pt>
                <c:pt idx="5227">
                  <c:v>26135</c:v>
                </c:pt>
                <c:pt idx="5228">
                  <c:v>26140</c:v>
                </c:pt>
                <c:pt idx="5229">
                  <c:v>26145</c:v>
                </c:pt>
                <c:pt idx="5230">
                  <c:v>26150</c:v>
                </c:pt>
                <c:pt idx="5231">
                  <c:v>26155</c:v>
                </c:pt>
                <c:pt idx="5232">
                  <c:v>26160</c:v>
                </c:pt>
                <c:pt idx="5233">
                  <c:v>26165</c:v>
                </c:pt>
                <c:pt idx="5234">
                  <c:v>26170</c:v>
                </c:pt>
                <c:pt idx="5235">
                  <c:v>26175</c:v>
                </c:pt>
                <c:pt idx="5236">
                  <c:v>26180</c:v>
                </c:pt>
                <c:pt idx="5237">
                  <c:v>26185</c:v>
                </c:pt>
                <c:pt idx="5238">
                  <c:v>26190</c:v>
                </c:pt>
                <c:pt idx="5239">
                  <c:v>26195</c:v>
                </c:pt>
                <c:pt idx="5240">
                  <c:v>26200</c:v>
                </c:pt>
                <c:pt idx="5241">
                  <c:v>26205</c:v>
                </c:pt>
                <c:pt idx="5242">
                  <c:v>26210</c:v>
                </c:pt>
                <c:pt idx="5243">
                  <c:v>26215</c:v>
                </c:pt>
                <c:pt idx="5244">
                  <c:v>26220</c:v>
                </c:pt>
                <c:pt idx="5245">
                  <c:v>26225</c:v>
                </c:pt>
                <c:pt idx="5246">
                  <c:v>26230</c:v>
                </c:pt>
                <c:pt idx="5247">
                  <c:v>26235</c:v>
                </c:pt>
                <c:pt idx="5248">
                  <c:v>26240</c:v>
                </c:pt>
                <c:pt idx="5249">
                  <c:v>26245</c:v>
                </c:pt>
                <c:pt idx="5250">
                  <c:v>26250</c:v>
                </c:pt>
                <c:pt idx="5251">
                  <c:v>26255</c:v>
                </c:pt>
                <c:pt idx="5252">
                  <c:v>26260</c:v>
                </c:pt>
                <c:pt idx="5253">
                  <c:v>26265</c:v>
                </c:pt>
                <c:pt idx="5254">
                  <c:v>26270</c:v>
                </c:pt>
                <c:pt idx="5255">
                  <c:v>26275</c:v>
                </c:pt>
                <c:pt idx="5256">
                  <c:v>26280</c:v>
                </c:pt>
                <c:pt idx="5257">
                  <c:v>26285</c:v>
                </c:pt>
                <c:pt idx="5258">
                  <c:v>26290</c:v>
                </c:pt>
                <c:pt idx="5259">
                  <c:v>26295</c:v>
                </c:pt>
                <c:pt idx="5260">
                  <c:v>26300</c:v>
                </c:pt>
                <c:pt idx="5261">
                  <c:v>26305</c:v>
                </c:pt>
                <c:pt idx="5262">
                  <c:v>26310</c:v>
                </c:pt>
                <c:pt idx="5263">
                  <c:v>26315</c:v>
                </c:pt>
                <c:pt idx="5264">
                  <c:v>26320</c:v>
                </c:pt>
                <c:pt idx="5265">
                  <c:v>26325</c:v>
                </c:pt>
                <c:pt idx="5266">
                  <c:v>26330</c:v>
                </c:pt>
                <c:pt idx="5267">
                  <c:v>26335</c:v>
                </c:pt>
                <c:pt idx="5268">
                  <c:v>26340</c:v>
                </c:pt>
                <c:pt idx="5269">
                  <c:v>26345</c:v>
                </c:pt>
                <c:pt idx="5270">
                  <c:v>26350</c:v>
                </c:pt>
                <c:pt idx="5271">
                  <c:v>26355</c:v>
                </c:pt>
                <c:pt idx="5272">
                  <c:v>26360</c:v>
                </c:pt>
                <c:pt idx="5273">
                  <c:v>26365</c:v>
                </c:pt>
                <c:pt idx="5274">
                  <c:v>26370</c:v>
                </c:pt>
                <c:pt idx="5275">
                  <c:v>26375</c:v>
                </c:pt>
                <c:pt idx="5276">
                  <c:v>26380</c:v>
                </c:pt>
                <c:pt idx="5277">
                  <c:v>26385</c:v>
                </c:pt>
                <c:pt idx="5278">
                  <c:v>26390</c:v>
                </c:pt>
                <c:pt idx="5279">
                  <c:v>26395</c:v>
                </c:pt>
                <c:pt idx="5280">
                  <c:v>26400</c:v>
                </c:pt>
                <c:pt idx="5281">
                  <c:v>26405</c:v>
                </c:pt>
                <c:pt idx="5282">
                  <c:v>26410</c:v>
                </c:pt>
                <c:pt idx="5283">
                  <c:v>26415</c:v>
                </c:pt>
                <c:pt idx="5284">
                  <c:v>26420</c:v>
                </c:pt>
                <c:pt idx="5285">
                  <c:v>26425</c:v>
                </c:pt>
                <c:pt idx="5286">
                  <c:v>26430</c:v>
                </c:pt>
                <c:pt idx="5287">
                  <c:v>26435</c:v>
                </c:pt>
                <c:pt idx="5288">
                  <c:v>26440</c:v>
                </c:pt>
                <c:pt idx="5289">
                  <c:v>26445</c:v>
                </c:pt>
                <c:pt idx="5290">
                  <c:v>26450</c:v>
                </c:pt>
                <c:pt idx="5291">
                  <c:v>26455</c:v>
                </c:pt>
                <c:pt idx="5292">
                  <c:v>26460</c:v>
                </c:pt>
                <c:pt idx="5293">
                  <c:v>26465</c:v>
                </c:pt>
                <c:pt idx="5294">
                  <c:v>26470</c:v>
                </c:pt>
                <c:pt idx="5295">
                  <c:v>26475</c:v>
                </c:pt>
                <c:pt idx="5296">
                  <c:v>26480</c:v>
                </c:pt>
                <c:pt idx="5297">
                  <c:v>26485</c:v>
                </c:pt>
                <c:pt idx="5298">
                  <c:v>26490</c:v>
                </c:pt>
                <c:pt idx="5299">
                  <c:v>26495</c:v>
                </c:pt>
                <c:pt idx="5300">
                  <c:v>26500</c:v>
                </c:pt>
                <c:pt idx="5301">
                  <c:v>26505</c:v>
                </c:pt>
                <c:pt idx="5302">
                  <c:v>26510</c:v>
                </c:pt>
                <c:pt idx="5303">
                  <c:v>26515</c:v>
                </c:pt>
                <c:pt idx="5304">
                  <c:v>26520</c:v>
                </c:pt>
                <c:pt idx="5305">
                  <c:v>26525</c:v>
                </c:pt>
                <c:pt idx="5306">
                  <c:v>26530</c:v>
                </c:pt>
                <c:pt idx="5307">
                  <c:v>26535</c:v>
                </c:pt>
                <c:pt idx="5308">
                  <c:v>26540</c:v>
                </c:pt>
                <c:pt idx="5309">
                  <c:v>26545</c:v>
                </c:pt>
                <c:pt idx="5310">
                  <c:v>26550</c:v>
                </c:pt>
                <c:pt idx="5311">
                  <c:v>26555</c:v>
                </c:pt>
                <c:pt idx="5312">
                  <c:v>26560</c:v>
                </c:pt>
                <c:pt idx="5313">
                  <c:v>26565</c:v>
                </c:pt>
                <c:pt idx="5314">
                  <c:v>26570</c:v>
                </c:pt>
                <c:pt idx="5315">
                  <c:v>26575</c:v>
                </c:pt>
                <c:pt idx="5316">
                  <c:v>26580</c:v>
                </c:pt>
                <c:pt idx="5317">
                  <c:v>26585</c:v>
                </c:pt>
                <c:pt idx="5318">
                  <c:v>26590</c:v>
                </c:pt>
                <c:pt idx="5319">
                  <c:v>26595</c:v>
                </c:pt>
                <c:pt idx="5320">
                  <c:v>26600</c:v>
                </c:pt>
                <c:pt idx="5321">
                  <c:v>26605</c:v>
                </c:pt>
                <c:pt idx="5322">
                  <c:v>26610</c:v>
                </c:pt>
                <c:pt idx="5323">
                  <c:v>26615</c:v>
                </c:pt>
                <c:pt idx="5324">
                  <c:v>26620</c:v>
                </c:pt>
                <c:pt idx="5325">
                  <c:v>26625</c:v>
                </c:pt>
                <c:pt idx="5326">
                  <c:v>26630</c:v>
                </c:pt>
                <c:pt idx="5327">
                  <c:v>26635</c:v>
                </c:pt>
                <c:pt idx="5328">
                  <c:v>26640</c:v>
                </c:pt>
                <c:pt idx="5329">
                  <c:v>26645</c:v>
                </c:pt>
                <c:pt idx="5330">
                  <c:v>26650</c:v>
                </c:pt>
                <c:pt idx="5331">
                  <c:v>26655</c:v>
                </c:pt>
                <c:pt idx="5332">
                  <c:v>26660</c:v>
                </c:pt>
                <c:pt idx="5333">
                  <c:v>26665</c:v>
                </c:pt>
                <c:pt idx="5334">
                  <c:v>26670</c:v>
                </c:pt>
                <c:pt idx="5335">
                  <c:v>26675</c:v>
                </c:pt>
                <c:pt idx="5336">
                  <c:v>26680</c:v>
                </c:pt>
                <c:pt idx="5337">
                  <c:v>26685</c:v>
                </c:pt>
                <c:pt idx="5338">
                  <c:v>26690</c:v>
                </c:pt>
                <c:pt idx="5339">
                  <c:v>26695</c:v>
                </c:pt>
                <c:pt idx="5340">
                  <c:v>26700</c:v>
                </c:pt>
                <c:pt idx="5341">
                  <c:v>26705</c:v>
                </c:pt>
                <c:pt idx="5342">
                  <c:v>26710</c:v>
                </c:pt>
                <c:pt idx="5343">
                  <c:v>26715</c:v>
                </c:pt>
                <c:pt idx="5344">
                  <c:v>26720</c:v>
                </c:pt>
                <c:pt idx="5345">
                  <c:v>26725</c:v>
                </c:pt>
                <c:pt idx="5346">
                  <c:v>26730</c:v>
                </c:pt>
                <c:pt idx="5347">
                  <c:v>26735</c:v>
                </c:pt>
                <c:pt idx="5348">
                  <c:v>26740</c:v>
                </c:pt>
                <c:pt idx="5349">
                  <c:v>26745</c:v>
                </c:pt>
                <c:pt idx="5350">
                  <c:v>26750</c:v>
                </c:pt>
                <c:pt idx="5351">
                  <c:v>26755</c:v>
                </c:pt>
                <c:pt idx="5352">
                  <c:v>26760</c:v>
                </c:pt>
                <c:pt idx="5353">
                  <c:v>26765</c:v>
                </c:pt>
                <c:pt idx="5354">
                  <c:v>26770</c:v>
                </c:pt>
                <c:pt idx="5355">
                  <c:v>26775</c:v>
                </c:pt>
                <c:pt idx="5356">
                  <c:v>26780</c:v>
                </c:pt>
                <c:pt idx="5357">
                  <c:v>26785</c:v>
                </c:pt>
                <c:pt idx="5358">
                  <c:v>26790</c:v>
                </c:pt>
                <c:pt idx="5359">
                  <c:v>26795</c:v>
                </c:pt>
                <c:pt idx="5360">
                  <c:v>26800</c:v>
                </c:pt>
                <c:pt idx="5361">
                  <c:v>26805</c:v>
                </c:pt>
                <c:pt idx="5362">
                  <c:v>26810</c:v>
                </c:pt>
                <c:pt idx="5363">
                  <c:v>26815</c:v>
                </c:pt>
                <c:pt idx="5364">
                  <c:v>26820</c:v>
                </c:pt>
                <c:pt idx="5365">
                  <c:v>26825</c:v>
                </c:pt>
                <c:pt idx="5366">
                  <c:v>26830</c:v>
                </c:pt>
                <c:pt idx="5367">
                  <c:v>26835</c:v>
                </c:pt>
                <c:pt idx="5368">
                  <c:v>26840</c:v>
                </c:pt>
                <c:pt idx="5369">
                  <c:v>26845</c:v>
                </c:pt>
                <c:pt idx="5370">
                  <c:v>26850</c:v>
                </c:pt>
                <c:pt idx="5371">
                  <c:v>26855</c:v>
                </c:pt>
                <c:pt idx="5372">
                  <c:v>26860</c:v>
                </c:pt>
                <c:pt idx="5373">
                  <c:v>26865</c:v>
                </c:pt>
                <c:pt idx="5374">
                  <c:v>26870</c:v>
                </c:pt>
                <c:pt idx="5375">
                  <c:v>26875</c:v>
                </c:pt>
                <c:pt idx="5376">
                  <c:v>26880</c:v>
                </c:pt>
                <c:pt idx="5377">
                  <c:v>26885</c:v>
                </c:pt>
                <c:pt idx="5378">
                  <c:v>26890</c:v>
                </c:pt>
                <c:pt idx="5379">
                  <c:v>26895</c:v>
                </c:pt>
                <c:pt idx="5380">
                  <c:v>26900</c:v>
                </c:pt>
                <c:pt idx="5381">
                  <c:v>26905</c:v>
                </c:pt>
                <c:pt idx="5382">
                  <c:v>26910</c:v>
                </c:pt>
                <c:pt idx="5383">
                  <c:v>26915</c:v>
                </c:pt>
                <c:pt idx="5384">
                  <c:v>26920</c:v>
                </c:pt>
                <c:pt idx="5385">
                  <c:v>26925</c:v>
                </c:pt>
                <c:pt idx="5386">
                  <c:v>26930</c:v>
                </c:pt>
                <c:pt idx="5387">
                  <c:v>26935</c:v>
                </c:pt>
                <c:pt idx="5388">
                  <c:v>26940</c:v>
                </c:pt>
                <c:pt idx="5389">
                  <c:v>26945</c:v>
                </c:pt>
                <c:pt idx="5390">
                  <c:v>26950</c:v>
                </c:pt>
                <c:pt idx="5391">
                  <c:v>26955</c:v>
                </c:pt>
                <c:pt idx="5392">
                  <c:v>26960</c:v>
                </c:pt>
                <c:pt idx="5393">
                  <c:v>26965</c:v>
                </c:pt>
                <c:pt idx="5394">
                  <c:v>26970</c:v>
                </c:pt>
                <c:pt idx="5395">
                  <c:v>26975</c:v>
                </c:pt>
                <c:pt idx="5396">
                  <c:v>26980</c:v>
                </c:pt>
                <c:pt idx="5397">
                  <c:v>26985</c:v>
                </c:pt>
                <c:pt idx="5398">
                  <c:v>26990</c:v>
                </c:pt>
                <c:pt idx="5399">
                  <c:v>26995</c:v>
                </c:pt>
                <c:pt idx="5400">
                  <c:v>27000</c:v>
                </c:pt>
                <c:pt idx="5401">
                  <c:v>27005</c:v>
                </c:pt>
                <c:pt idx="5402">
                  <c:v>27010</c:v>
                </c:pt>
                <c:pt idx="5403">
                  <c:v>27015</c:v>
                </c:pt>
                <c:pt idx="5404">
                  <c:v>27020</c:v>
                </c:pt>
                <c:pt idx="5405">
                  <c:v>27025</c:v>
                </c:pt>
                <c:pt idx="5406">
                  <c:v>27030</c:v>
                </c:pt>
                <c:pt idx="5407">
                  <c:v>27035</c:v>
                </c:pt>
                <c:pt idx="5408">
                  <c:v>27040</c:v>
                </c:pt>
                <c:pt idx="5409">
                  <c:v>27045</c:v>
                </c:pt>
                <c:pt idx="5410">
                  <c:v>27050</c:v>
                </c:pt>
                <c:pt idx="5411">
                  <c:v>27055</c:v>
                </c:pt>
                <c:pt idx="5412">
                  <c:v>27060</c:v>
                </c:pt>
                <c:pt idx="5413">
                  <c:v>27065</c:v>
                </c:pt>
                <c:pt idx="5414">
                  <c:v>27070</c:v>
                </c:pt>
                <c:pt idx="5415">
                  <c:v>27075</c:v>
                </c:pt>
                <c:pt idx="5416">
                  <c:v>27080</c:v>
                </c:pt>
                <c:pt idx="5417">
                  <c:v>27085</c:v>
                </c:pt>
                <c:pt idx="5418">
                  <c:v>27090</c:v>
                </c:pt>
                <c:pt idx="5419">
                  <c:v>27095</c:v>
                </c:pt>
                <c:pt idx="5420">
                  <c:v>27100</c:v>
                </c:pt>
                <c:pt idx="5421">
                  <c:v>27105</c:v>
                </c:pt>
                <c:pt idx="5422">
                  <c:v>27110</c:v>
                </c:pt>
                <c:pt idx="5423">
                  <c:v>27115</c:v>
                </c:pt>
                <c:pt idx="5424">
                  <c:v>27120</c:v>
                </c:pt>
                <c:pt idx="5425">
                  <c:v>27125</c:v>
                </c:pt>
                <c:pt idx="5426">
                  <c:v>27130</c:v>
                </c:pt>
                <c:pt idx="5427">
                  <c:v>27135</c:v>
                </c:pt>
                <c:pt idx="5428">
                  <c:v>27140</c:v>
                </c:pt>
                <c:pt idx="5429">
                  <c:v>27145</c:v>
                </c:pt>
                <c:pt idx="5430">
                  <c:v>27150</c:v>
                </c:pt>
                <c:pt idx="5431">
                  <c:v>27155</c:v>
                </c:pt>
                <c:pt idx="5432">
                  <c:v>27160</c:v>
                </c:pt>
                <c:pt idx="5433">
                  <c:v>27165</c:v>
                </c:pt>
                <c:pt idx="5434">
                  <c:v>27170</c:v>
                </c:pt>
                <c:pt idx="5435">
                  <c:v>27175</c:v>
                </c:pt>
                <c:pt idx="5436">
                  <c:v>27180</c:v>
                </c:pt>
                <c:pt idx="5437">
                  <c:v>27185</c:v>
                </c:pt>
                <c:pt idx="5438">
                  <c:v>27190</c:v>
                </c:pt>
                <c:pt idx="5439">
                  <c:v>27195</c:v>
                </c:pt>
                <c:pt idx="5440">
                  <c:v>27200</c:v>
                </c:pt>
                <c:pt idx="5441">
                  <c:v>27205</c:v>
                </c:pt>
                <c:pt idx="5442">
                  <c:v>27210</c:v>
                </c:pt>
                <c:pt idx="5443">
                  <c:v>27215</c:v>
                </c:pt>
                <c:pt idx="5444">
                  <c:v>27220</c:v>
                </c:pt>
                <c:pt idx="5445">
                  <c:v>27225</c:v>
                </c:pt>
                <c:pt idx="5446">
                  <c:v>27230</c:v>
                </c:pt>
                <c:pt idx="5447">
                  <c:v>27235</c:v>
                </c:pt>
                <c:pt idx="5448">
                  <c:v>27240</c:v>
                </c:pt>
                <c:pt idx="5449">
                  <c:v>27245</c:v>
                </c:pt>
                <c:pt idx="5450">
                  <c:v>27250</c:v>
                </c:pt>
                <c:pt idx="5451">
                  <c:v>27255</c:v>
                </c:pt>
                <c:pt idx="5452">
                  <c:v>27260</c:v>
                </c:pt>
                <c:pt idx="5453">
                  <c:v>27265</c:v>
                </c:pt>
                <c:pt idx="5454">
                  <c:v>27270</c:v>
                </c:pt>
                <c:pt idx="5455">
                  <c:v>27275</c:v>
                </c:pt>
                <c:pt idx="5456">
                  <c:v>27280</c:v>
                </c:pt>
                <c:pt idx="5457">
                  <c:v>27285</c:v>
                </c:pt>
                <c:pt idx="5458">
                  <c:v>27290</c:v>
                </c:pt>
                <c:pt idx="5459">
                  <c:v>27295</c:v>
                </c:pt>
                <c:pt idx="5460">
                  <c:v>27300</c:v>
                </c:pt>
                <c:pt idx="5461">
                  <c:v>27305</c:v>
                </c:pt>
                <c:pt idx="5462">
                  <c:v>27310</c:v>
                </c:pt>
                <c:pt idx="5463">
                  <c:v>27315</c:v>
                </c:pt>
                <c:pt idx="5464">
                  <c:v>27320</c:v>
                </c:pt>
                <c:pt idx="5465">
                  <c:v>27325</c:v>
                </c:pt>
                <c:pt idx="5466">
                  <c:v>27330</c:v>
                </c:pt>
                <c:pt idx="5467">
                  <c:v>27335</c:v>
                </c:pt>
                <c:pt idx="5468">
                  <c:v>27340</c:v>
                </c:pt>
                <c:pt idx="5469">
                  <c:v>27345</c:v>
                </c:pt>
                <c:pt idx="5470">
                  <c:v>27350</c:v>
                </c:pt>
                <c:pt idx="5471">
                  <c:v>27355</c:v>
                </c:pt>
                <c:pt idx="5472">
                  <c:v>27360</c:v>
                </c:pt>
                <c:pt idx="5473">
                  <c:v>27365</c:v>
                </c:pt>
                <c:pt idx="5474">
                  <c:v>27370</c:v>
                </c:pt>
                <c:pt idx="5475">
                  <c:v>27375</c:v>
                </c:pt>
                <c:pt idx="5476">
                  <c:v>27380</c:v>
                </c:pt>
                <c:pt idx="5477">
                  <c:v>27385</c:v>
                </c:pt>
                <c:pt idx="5478">
                  <c:v>27390</c:v>
                </c:pt>
                <c:pt idx="5479">
                  <c:v>27395</c:v>
                </c:pt>
                <c:pt idx="5480">
                  <c:v>27400</c:v>
                </c:pt>
                <c:pt idx="5481">
                  <c:v>27405</c:v>
                </c:pt>
                <c:pt idx="5482">
                  <c:v>27410</c:v>
                </c:pt>
                <c:pt idx="5483">
                  <c:v>27415</c:v>
                </c:pt>
                <c:pt idx="5484">
                  <c:v>27420</c:v>
                </c:pt>
                <c:pt idx="5485">
                  <c:v>27425</c:v>
                </c:pt>
                <c:pt idx="5486">
                  <c:v>27430</c:v>
                </c:pt>
                <c:pt idx="5487">
                  <c:v>27435</c:v>
                </c:pt>
                <c:pt idx="5488">
                  <c:v>27440</c:v>
                </c:pt>
                <c:pt idx="5489">
                  <c:v>27445</c:v>
                </c:pt>
                <c:pt idx="5490">
                  <c:v>27450</c:v>
                </c:pt>
                <c:pt idx="5491">
                  <c:v>27455</c:v>
                </c:pt>
                <c:pt idx="5492">
                  <c:v>27460</c:v>
                </c:pt>
                <c:pt idx="5493">
                  <c:v>27465</c:v>
                </c:pt>
                <c:pt idx="5494">
                  <c:v>27470</c:v>
                </c:pt>
                <c:pt idx="5495">
                  <c:v>27475</c:v>
                </c:pt>
                <c:pt idx="5496">
                  <c:v>27480</c:v>
                </c:pt>
                <c:pt idx="5497">
                  <c:v>27485</c:v>
                </c:pt>
                <c:pt idx="5498">
                  <c:v>27490</c:v>
                </c:pt>
                <c:pt idx="5499">
                  <c:v>27495</c:v>
                </c:pt>
                <c:pt idx="5500">
                  <c:v>27500</c:v>
                </c:pt>
                <c:pt idx="5501">
                  <c:v>27505</c:v>
                </c:pt>
                <c:pt idx="5502">
                  <c:v>27510</c:v>
                </c:pt>
                <c:pt idx="5503">
                  <c:v>27515</c:v>
                </c:pt>
                <c:pt idx="5504">
                  <c:v>27520</c:v>
                </c:pt>
                <c:pt idx="5505">
                  <c:v>27525</c:v>
                </c:pt>
                <c:pt idx="5506">
                  <c:v>27530</c:v>
                </c:pt>
                <c:pt idx="5507">
                  <c:v>27535</c:v>
                </c:pt>
                <c:pt idx="5508">
                  <c:v>27540</c:v>
                </c:pt>
                <c:pt idx="5509">
                  <c:v>27545</c:v>
                </c:pt>
                <c:pt idx="5510">
                  <c:v>27550</c:v>
                </c:pt>
                <c:pt idx="5511">
                  <c:v>27555</c:v>
                </c:pt>
                <c:pt idx="5512">
                  <c:v>27560</c:v>
                </c:pt>
                <c:pt idx="5513">
                  <c:v>27565</c:v>
                </c:pt>
                <c:pt idx="5514">
                  <c:v>27570</c:v>
                </c:pt>
                <c:pt idx="5515">
                  <c:v>27575</c:v>
                </c:pt>
                <c:pt idx="5516">
                  <c:v>27580</c:v>
                </c:pt>
                <c:pt idx="5517">
                  <c:v>27585</c:v>
                </c:pt>
                <c:pt idx="5518">
                  <c:v>27590</c:v>
                </c:pt>
                <c:pt idx="5519">
                  <c:v>27595</c:v>
                </c:pt>
                <c:pt idx="5520">
                  <c:v>27600</c:v>
                </c:pt>
                <c:pt idx="5521">
                  <c:v>27605</c:v>
                </c:pt>
                <c:pt idx="5522">
                  <c:v>27610</c:v>
                </c:pt>
                <c:pt idx="5523">
                  <c:v>27615</c:v>
                </c:pt>
                <c:pt idx="5524">
                  <c:v>27620</c:v>
                </c:pt>
                <c:pt idx="5525">
                  <c:v>27625</c:v>
                </c:pt>
                <c:pt idx="5526">
                  <c:v>27630</c:v>
                </c:pt>
                <c:pt idx="5527">
                  <c:v>27635</c:v>
                </c:pt>
                <c:pt idx="5528">
                  <c:v>27640</c:v>
                </c:pt>
                <c:pt idx="5529">
                  <c:v>27645</c:v>
                </c:pt>
                <c:pt idx="5530">
                  <c:v>27650</c:v>
                </c:pt>
                <c:pt idx="5531">
                  <c:v>27655</c:v>
                </c:pt>
                <c:pt idx="5532">
                  <c:v>27660</c:v>
                </c:pt>
                <c:pt idx="5533">
                  <c:v>27665</c:v>
                </c:pt>
                <c:pt idx="5534">
                  <c:v>27670</c:v>
                </c:pt>
                <c:pt idx="5535">
                  <c:v>27675</c:v>
                </c:pt>
                <c:pt idx="5536">
                  <c:v>27680</c:v>
                </c:pt>
                <c:pt idx="5537">
                  <c:v>27685</c:v>
                </c:pt>
                <c:pt idx="5538">
                  <c:v>27690</c:v>
                </c:pt>
                <c:pt idx="5539">
                  <c:v>27695</c:v>
                </c:pt>
                <c:pt idx="5540">
                  <c:v>27700</c:v>
                </c:pt>
                <c:pt idx="5541">
                  <c:v>27705</c:v>
                </c:pt>
                <c:pt idx="5542">
                  <c:v>27710</c:v>
                </c:pt>
                <c:pt idx="5543">
                  <c:v>27715</c:v>
                </c:pt>
                <c:pt idx="5544">
                  <c:v>27720</c:v>
                </c:pt>
                <c:pt idx="5545">
                  <c:v>27725</c:v>
                </c:pt>
                <c:pt idx="5546">
                  <c:v>27730</c:v>
                </c:pt>
                <c:pt idx="5547">
                  <c:v>27735</c:v>
                </c:pt>
                <c:pt idx="5548">
                  <c:v>27740</c:v>
                </c:pt>
                <c:pt idx="5549">
                  <c:v>27745</c:v>
                </c:pt>
                <c:pt idx="5550">
                  <c:v>27750</c:v>
                </c:pt>
                <c:pt idx="5551">
                  <c:v>27755</c:v>
                </c:pt>
                <c:pt idx="5552">
                  <c:v>27760</c:v>
                </c:pt>
                <c:pt idx="5553">
                  <c:v>27765</c:v>
                </c:pt>
                <c:pt idx="5554">
                  <c:v>27770</c:v>
                </c:pt>
                <c:pt idx="5555">
                  <c:v>27775</c:v>
                </c:pt>
                <c:pt idx="5556">
                  <c:v>27780</c:v>
                </c:pt>
                <c:pt idx="5557">
                  <c:v>27785</c:v>
                </c:pt>
                <c:pt idx="5558">
                  <c:v>27790</c:v>
                </c:pt>
                <c:pt idx="5559">
                  <c:v>27795</c:v>
                </c:pt>
                <c:pt idx="5560">
                  <c:v>27800</c:v>
                </c:pt>
                <c:pt idx="5561">
                  <c:v>27805</c:v>
                </c:pt>
                <c:pt idx="5562">
                  <c:v>27810</c:v>
                </c:pt>
                <c:pt idx="5563">
                  <c:v>27815</c:v>
                </c:pt>
                <c:pt idx="5564">
                  <c:v>27820</c:v>
                </c:pt>
                <c:pt idx="5565">
                  <c:v>27825</c:v>
                </c:pt>
                <c:pt idx="5566">
                  <c:v>27830</c:v>
                </c:pt>
                <c:pt idx="5567">
                  <c:v>27835</c:v>
                </c:pt>
                <c:pt idx="5568">
                  <c:v>27840</c:v>
                </c:pt>
                <c:pt idx="5569">
                  <c:v>27845</c:v>
                </c:pt>
                <c:pt idx="5570">
                  <c:v>27850</c:v>
                </c:pt>
                <c:pt idx="5571">
                  <c:v>27855</c:v>
                </c:pt>
                <c:pt idx="5572">
                  <c:v>27860</c:v>
                </c:pt>
                <c:pt idx="5573">
                  <c:v>27865</c:v>
                </c:pt>
                <c:pt idx="5574">
                  <c:v>27870</c:v>
                </c:pt>
                <c:pt idx="5575">
                  <c:v>27875</c:v>
                </c:pt>
                <c:pt idx="5576">
                  <c:v>27880</c:v>
                </c:pt>
                <c:pt idx="5577">
                  <c:v>27885</c:v>
                </c:pt>
                <c:pt idx="5578">
                  <c:v>27890</c:v>
                </c:pt>
                <c:pt idx="5579">
                  <c:v>27895</c:v>
                </c:pt>
                <c:pt idx="5580">
                  <c:v>27900</c:v>
                </c:pt>
                <c:pt idx="5581">
                  <c:v>27905</c:v>
                </c:pt>
                <c:pt idx="5582">
                  <c:v>27910</c:v>
                </c:pt>
                <c:pt idx="5583">
                  <c:v>27915</c:v>
                </c:pt>
                <c:pt idx="5584">
                  <c:v>27920</c:v>
                </c:pt>
                <c:pt idx="5585">
                  <c:v>27925</c:v>
                </c:pt>
                <c:pt idx="5586">
                  <c:v>27930</c:v>
                </c:pt>
                <c:pt idx="5587">
                  <c:v>27935</c:v>
                </c:pt>
                <c:pt idx="5588">
                  <c:v>27940</c:v>
                </c:pt>
                <c:pt idx="5589">
                  <c:v>27945</c:v>
                </c:pt>
                <c:pt idx="5590">
                  <c:v>27950</c:v>
                </c:pt>
                <c:pt idx="5591">
                  <c:v>27955</c:v>
                </c:pt>
                <c:pt idx="5592">
                  <c:v>27960</c:v>
                </c:pt>
                <c:pt idx="5593">
                  <c:v>27965</c:v>
                </c:pt>
                <c:pt idx="5594">
                  <c:v>27970</c:v>
                </c:pt>
                <c:pt idx="5595">
                  <c:v>27975</c:v>
                </c:pt>
                <c:pt idx="5596">
                  <c:v>27980</c:v>
                </c:pt>
                <c:pt idx="5597">
                  <c:v>27985</c:v>
                </c:pt>
                <c:pt idx="5598">
                  <c:v>27990</c:v>
                </c:pt>
                <c:pt idx="5599">
                  <c:v>27995</c:v>
                </c:pt>
                <c:pt idx="5600">
                  <c:v>28000</c:v>
                </c:pt>
                <c:pt idx="5601">
                  <c:v>28005</c:v>
                </c:pt>
                <c:pt idx="5602">
                  <c:v>28010</c:v>
                </c:pt>
                <c:pt idx="5603">
                  <c:v>28015</c:v>
                </c:pt>
                <c:pt idx="5604">
                  <c:v>28020</c:v>
                </c:pt>
                <c:pt idx="5605">
                  <c:v>28025</c:v>
                </c:pt>
                <c:pt idx="5606">
                  <c:v>28030</c:v>
                </c:pt>
                <c:pt idx="5607">
                  <c:v>28035</c:v>
                </c:pt>
                <c:pt idx="5608">
                  <c:v>28040</c:v>
                </c:pt>
                <c:pt idx="5609">
                  <c:v>28045</c:v>
                </c:pt>
                <c:pt idx="5610">
                  <c:v>28050</c:v>
                </c:pt>
                <c:pt idx="5611">
                  <c:v>28055</c:v>
                </c:pt>
                <c:pt idx="5612">
                  <c:v>28060</c:v>
                </c:pt>
                <c:pt idx="5613">
                  <c:v>28065</c:v>
                </c:pt>
                <c:pt idx="5614">
                  <c:v>28070</c:v>
                </c:pt>
                <c:pt idx="5615">
                  <c:v>28075</c:v>
                </c:pt>
                <c:pt idx="5616">
                  <c:v>28080</c:v>
                </c:pt>
                <c:pt idx="5617">
                  <c:v>28085</c:v>
                </c:pt>
                <c:pt idx="5618">
                  <c:v>28090</c:v>
                </c:pt>
                <c:pt idx="5619">
                  <c:v>28095</c:v>
                </c:pt>
                <c:pt idx="5620">
                  <c:v>28100</c:v>
                </c:pt>
                <c:pt idx="5621">
                  <c:v>28105</c:v>
                </c:pt>
                <c:pt idx="5622">
                  <c:v>28110</c:v>
                </c:pt>
                <c:pt idx="5623">
                  <c:v>28115</c:v>
                </c:pt>
                <c:pt idx="5624">
                  <c:v>28120</c:v>
                </c:pt>
                <c:pt idx="5625">
                  <c:v>28125</c:v>
                </c:pt>
                <c:pt idx="5626">
                  <c:v>28130</c:v>
                </c:pt>
                <c:pt idx="5627">
                  <c:v>28135</c:v>
                </c:pt>
                <c:pt idx="5628">
                  <c:v>28140</c:v>
                </c:pt>
                <c:pt idx="5629">
                  <c:v>28145</c:v>
                </c:pt>
                <c:pt idx="5630">
                  <c:v>28150</c:v>
                </c:pt>
                <c:pt idx="5631">
                  <c:v>28155</c:v>
                </c:pt>
                <c:pt idx="5632">
                  <c:v>28160</c:v>
                </c:pt>
                <c:pt idx="5633">
                  <c:v>28165</c:v>
                </c:pt>
                <c:pt idx="5634">
                  <c:v>28170</c:v>
                </c:pt>
                <c:pt idx="5635">
                  <c:v>28175</c:v>
                </c:pt>
                <c:pt idx="5636">
                  <c:v>28180</c:v>
                </c:pt>
                <c:pt idx="5637">
                  <c:v>28185</c:v>
                </c:pt>
                <c:pt idx="5638">
                  <c:v>28190</c:v>
                </c:pt>
                <c:pt idx="5639">
                  <c:v>28195</c:v>
                </c:pt>
                <c:pt idx="5640">
                  <c:v>28200</c:v>
                </c:pt>
                <c:pt idx="5641">
                  <c:v>28205</c:v>
                </c:pt>
                <c:pt idx="5642">
                  <c:v>28210</c:v>
                </c:pt>
                <c:pt idx="5643">
                  <c:v>28215</c:v>
                </c:pt>
                <c:pt idx="5644">
                  <c:v>28220</c:v>
                </c:pt>
                <c:pt idx="5645">
                  <c:v>28225</c:v>
                </c:pt>
                <c:pt idx="5646">
                  <c:v>28230</c:v>
                </c:pt>
                <c:pt idx="5647">
                  <c:v>28235</c:v>
                </c:pt>
                <c:pt idx="5648">
                  <c:v>28240</c:v>
                </c:pt>
                <c:pt idx="5649">
                  <c:v>28245</c:v>
                </c:pt>
                <c:pt idx="5650">
                  <c:v>28250</c:v>
                </c:pt>
                <c:pt idx="5651">
                  <c:v>28255</c:v>
                </c:pt>
                <c:pt idx="5652">
                  <c:v>28260</c:v>
                </c:pt>
                <c:pt idx="5653">
                  <c:v>28265</c:v>
                </c:pt>
                <c:pt idx="5654">
                  <c:v>28270</c:v>
                </c:pt>
                <c:pt idx="5655">
                  <c:v>28275</c:v>
                </c:pt>
                <c:pt idx="5656">
                  <c:v>28280</c:v>
                </c:pt>
                <c:pt idx="5657">
                  <c:v>28285</c:v>
                </c:pt>
                <c:pt idx="5658">
                  <c:v>28290</c:v>
                </c:pt>
                <c:pt idx="5659">
                  <c:v>28295</c:v>
                </c:pt>
                <c:pt idx="5660">
                  <c:v>28300</c:v>
                </c:pt>
                <c:pt idx="5661">
                  <c:v>28305</c:v>
                </c:pt>
                <c:pt idx="5662">
                  <c:v>28310</c:v>
                </c:pt>
                <c:pt idx="5663">
                  <c:v>28315</c:v>
                </c:pt>
                <c:pt idx="5664">
                  <c:v>28320</c:v>
                </c:pt>
                <c:pt idx="5665">
                  <c:v>28325</c:v>
                </c:pt>
                <c:pt idx="5666">
                  <c:v>28330</c:v>
                </c:pt>
                <c:pt idx="5667">
                  <c:v>28335</c:v>
                </c:pt>
                <c:pt idx="5668">
                  <c:v>28340</c:v>
                </c:pt>
                <c:pt idx="5669">
                  <c:v>28345</c:v>
                </c:pt>
                <c:pt idx="5670">
                  <c:v>28350</c:v>
                </c:pt>
                <c:pt idx="5671">
                  <c:v>28355</c:v>
                </c:pt>
                <c:pt idx="5672">
                  <c:v>28360</c:v>
                </c:pt>
                <c:pt idx="5673">
                  <c:v>28365</c:v>
                </c:pt>
                <c:pt idx="5674">
                  <c:v>28370</c:v>
                </c:pt>
                <c:pt idx="5675">
                  <c:v>28375</c:v>
                </c:pt>
                <c:pt idx="5676">
                  <c:v>28380</c:v>
                </c:pt>
                <c:pt idx="5677">
                  <c:v>28385</c:v>
                </c:pt>
                <c:pt idx="5678">
                  <c:v>28390</c:v>
                </c:pt>
                <c:pt idx="5679">
                  <c:v>28395</c:v>
                </c:pt>
                <c:pt idx="5680">
                  <c:v>28400</c:v>
                </c:pt>
                <c:pt idx="5681">
                  <c:v>28405</c:v>
                </c:pt>
                <c:pt idx="5682">
                  <c:v>28410</c:v>
                </c:pt>
                <c:pt idx="5683">
                  <c:v>28415</c:v>
                </c:pt>
                <c:pt idx="5684">
                  <c:v>28420</c:v>
                </c:pt>
                <c:pt idx="5685">
                  <c:v>28425</c:v>
                </c:pt>
                <c:pt idx="5686">
                  <c:v>28430</c:v>
                </c:pt>
                <c:pt idx="5687">
                  <c:v>28435</c:v>
                </c:pt>
                <c:pt idx="5688">
                  <c:v>28440</c:v>
                </c:pt>
                <c:pt idx="5689">
                  <c:v>28445</c:v>
                </c:pt>
                <c:pt idx="5690">
                  <c:v>28450</c:v>
                </c:pt>
                <c:pt idx="5691">
                  <c:v>28455</c:v>
                </c:pt>
                <c:pt idx="5692">
                  <c:v>28460</c:v>
                </c:pt>
                <c:pt idx="5693">
                  <c:v>28465</c:v>
                </c:pt>
                <c:pt idx="5694">
                  <c:v>28470</c:v>
                </c:pt>
                <c:pt idx="5695">
                  <c:v>28475</c:v>
                </c:pt>
                <c:pt idx="5696">
                  <c:v>28480</c:v>
                </c:pt>
                <c:pt idx="5697">
                  <c:v>28485</c:v>
                </c:pt>
                <c:pt idx="5698">
                  <c:v>28490</c:v>
                </c:pt>
                <c:pt idx="5699">
                  <c:v>28495</c:v>
                </c:pt>
                <c:pt idx="5700">
                  <c:v>28500</c:v>
                </c:pt>
                <c:pt idx="5701">
                  <c:v>28505</c:v>
                </c:pt>
                <c:pt idx="5702">
                  <c:v>28510</c:v>
                </c:pt>
                <c:pt idx="5703">
                  <c:v>28515</c:v>
                </c:pt>
                <c:pt idx="5704">
                  <c:v>28520</c:v>
                </c:pt>
                <c:pt idx="5705">
                  <c:v>28525</c:v>
                </c:pt>
                <c:pt idx="5706">
                  <c:v>28530</c:v>
                </c:pt>
                <c:pt idx="5707">
                  <c:v>28535</c:v>
                </c:pt>
                <c:pt idx="5708">
                  <c:v>28540</c:v>
                </c:pt>
                <c:pt idx="5709">
                  <c:v>28545</c:v>
                </c:pt>
                <c:pt idx="5710">
                  <c:v>28550</c:v>
                </c:pt>
                <c:pt idx="5711">
                  <c:v>28555</c:v>
                </c:pt>
                <c:pt idx="5712">
                  <c:v>28560</c:v>
                </c:pt>
                <c:pt idx="5713">
                  <c:v>28565</c:v>
                </c:pt>
                <c:pt idx="5714">
                  <c:v>28570</c:v>
                </c:pt>
                <c:pt idx="5715">
                  <c:v>28575</c:v>
                </c:pt>
                <c:pt idx="5716">
                  <c:v>28580</c:v>
                </c:pt>
                <c:pt idx="5717">
                  <c:v>28585</c:v>
                </c:pt>
                <c:pt idx="5718">
                  <c:v>28590</c:v>
                </c:pt>
                <c:pt idx="5719">
                  <c:v>28595</c:v>
                </c:pt>
                <c:pt idx="5720">
                  <c:v>28600</c:v>
                </c:pt>
                <c:pt idx="5721">
                  <c:v>28605</c:v>
                </c:pt>
                <c:pt idx="5722">
                  <c:v>28610</c:v>
                </c:pt>
                <c:pt idx="5723">
                  <c:v>28615</c:v>
                </c:pt>
                <c:pt idx="5724">
                  <c:v>28620</c:v>
                </c:pt>
                <c:pt idx="5725">
                  <c:v>28625</c:v>
                </c:pt>
                <c:pt idx="5726">
                  <c:v>28630</c:v>
                </c:pt>
                <c:pt idx="5727">
                  <c:v>28635</c:v>
                </c:pt>
                <c:pt idx="5728">
                  <c:v>28640</c:v>
                </c:pt>
                <c:pt idx="5729">
                  <c:v>28645</c:v>
                </c:pt>
                <c:pt idx="5730">
                  <c:v>28650</c:v>
                </c:pt>
                <c:pt idx="5731">
                  <c:v>28655</c:v>
                </c:pt>
                <c:pt idx="5732">
                  <c:v>28660</c:v>
                </c:pt>
                <c:pt idx="5733">
                  <c:v>28665</c:v>
                </c:pt>
                <c:pt idx="5734">
                  <c:v>28670</c:v>
                </c:pt>
                <c:pt idx="5735">
                  <c:v>28675</c:v>
                </c:pt>
                <c:pt idx="5736">
                  <c:v>28680</c:v>
                </c:pt>
                <c:pt idx="5737">
                  <c:v>28685</c:v>
                </c:pt>
                <c:pt idx="5738">
                  <c:v>28690</c:v>
                </c:pt>
                <c:pt idx="5739">
                  <c:v>28695</c:v>
                </c:pt>
                <c:pt idx="5740">
                  <c:v>28700</c:v>
                </c:pt>
                <c:pt idx="5741">
                  <c:v>28705</c:v>
                </c:pt>
                <c:pt idx="5742">
                  <c:v>28710</c:v>
                </c:pt>
                <c:pt idx="5743">
                  <c:v>28715</c:v>
                </c:pt>
                <c:pt idx="5744">
                  <c:v>28720</c:v>
                </c:pt>
                <c:pt idx="5745">
                  <c:v>28725</c:v>
                </c:pt>
                <c:pt idx="5746">
                  <c:v>28730</c:v>
                </c:pt>
                <c:pt idx="5747">
                  <c:v>28735</c:v>
                </c:pt>
                <c:pt idx="5748">
                  <c:v>28740</c:v>
                </c:pt>
                <c:pt idx="5749">
                  <c:v>28745</c:v>
                </c:pt>
                <c:pt idx="5750">
                  <c:v>28750</c:v>
                </c:pt>
                <c:pt idx="5751">
                  <c:v>28755</c:v>
                </c:pt>
                <c:pt idx="5752">
                  <c:v>28760</c:v>
                </c:pt>
                <c:pt idx="5753">
                  <c:v>28765</c:v>
                </c:pt>
                <c:pt idx="5754">
                  <c:v>28770</c:v>
                </c:pt>
                <c:pt idx="5755">
                  <c:v>28775</c:v>
                </c:pt>
                <c:pt idx="5756">
                  <c:v>28780</c:v>
                </c:pt>
                <c:pt idx="5757">
                  <c:v>28785</c:v>
                </c:pt>
                <c:pt idx="5758">
                  <c:v>28790</c:v>
                </c:pt>
                <c:pt idx="5759">
                  <c:v>28795</c:v>
                </c:pt>
                <c:pt idx="5760">
                  <c:v>28800</c:v>
                </c:pt>
                <c:pt idx="5761">
                  <c:v>28805</c:v>
                </c:pt>
                <c:pt idx="5762">
                  <c:v>28810</c:v>
                </c:pt>
                <c:pt idx="5763">
                  <c:v>28815</c:v>
                </c:pt>
                <c:pt idx="5764">
                  <c:v>28820</c:v>
                </c:pt>
                <c:pt idx="5765">
                  <c:v>28825</c:v>
                </c:pt>
                <c:pt idx="5766">
                  <c:v>28830</c:v>
                </c:pt>
                <c:pt idx="5767">
                  <c:v>28835</c:v>
                </c:pt>
                <c:pt idx="5768">
                  <c:v>28840</c:v>
                </c:pt>
                <c:pt idx="5769">
                  <c:v>28845</c:v>
                </c:pt>
                <c:pt idx="5770">
                  <c:v>28850</c:v>
                </c:pt>
                <c:pt idx="5771">
                  <c:v>28855</c:v>
                </c:pt>
                <c:pt idx="5772">
                  <c:v>28860</c:v>
                </c:pt>
                <c:pt idx="5773">
                  <c:v>28865</c:v>
                </c:pt>
                <c:pt idx="5774">
                  <c:v>28870</c:v>
                </c:pt>
                <c:pt idx="5775">
                  <c:v>28875</c:v>
                </c:pt>
                <c:pt idx="5776">
                  <c:v>28880</c:v>
                </c:pt>
                <c:pt idx="5777">
                  <c:v>28885</c:v>
                </c:pt>
                <c:pt idx="5778">
                  <c:v>28890</c:v>
                </c:pt>
                <c:pt idx="5779">
                  <c:v>28895</c:v>
                </c:pt>
                <c:pt idx="5780">
                  <c:v>28900</c:v>
                </c:pt>
                <c:pt idx="5781">
                  <c:v>28905</c:v>
                </c:pt>
                <c:pt idx="5782">
                  <c:v>28910</c:v>
                </c:pt>
                <c:pt idx="5783">
                  <c:v>28915</c:v>
                </c:pt>
                <c:pt idx="5784">
                  <c:v>28920</c:v>
                </c:pt>
                <c:pt idx="5785">
                  <c:v>28925</c:v>
                </c:pt>
                <c:pt idx="5786">
                  <c:v>28930</c:v>
                </c:pt>
                <c:pt idx="5787">
                  <c:v>28935</c:v>
                </c:pt>
                <c:pt idx="5788">
                  <c:v>28940</c:v>
                </c:pt>
                <c:pt idx="5789">
                  <c:v>28945</c:v>
                </c:pt>
                <c:pt idx="5790">
                  <c:v>28950</c:v>
                </c:pt>
                <c:pt idx="5791">
                  <c:v>28955</c:v>
                </c:pt>
                <c:pt idx="5792">
                  <c:v>28960</c:v>
                </c:pt>
                <c:pt idx="5793">
                  <c:v>28965</c:v>
                </c:pt>
                <c:pt idx="5794">
                  <c:v>28970</c:v>
                </c:pt>
                <c:pt idx="5795">
                  <c:v>28975</c:v>
                </c:pt>
                <c:pt idx="5796">
                  <c:v>28980</c:v>
                </c:pt>
                <c:pt idx="5797">
                  <c:v>28985</c:v>
                </c:pt>
                <c:pt idx="5798">
                  <c:v>28990</c:v>
                </c:pt>
                <c:pt idx="5799">
                  <c:v>28995</c:v>
                </c:pt>
                <c:pt idx="5800">
                  <c:v>29000</c:v>
                </c:pt>
                <c:pt idx="5801">
                  <c:v>29005</c:v>
                </c:pt>
                <c:pt idx="5802">
                  <c:v>29010</c:v>
                </c:pt>
                <c:pt idx="5803">
                  <c:v>29015</c:v>
                </c:pt>
                <c:pt idx="5804">
                  <c:v>29020</c:v>
                </c:pt>
                <c:pt idx="5805">
                  <c:v>29025</c:v>
                </c:pt>
                <c:pt idx="5806">
                  <c:v>29030</c:v>
                </c:pt>
                <c:pt idx="5807">
                  <c:v>29035</c:v>
                </c:pt>
                <c:pt idx="5808">
                  <c:v>29040</c:v>
                </c:pt>
                <c:pt idx="5809">
                  <c:v>29045</c:v>
                </c:pt>
                <c:pt idx="5810">
                  <c:v>29050</c:v>
                </c:pt>
                <c:pt idx="5811">
                  <c:v>29055</c:v>
                </c:pt>
                <c:pt idx="5812">
                  <c:v>29060</c:v>
                </c:pt>
                <c:pt idx="5813">
                  <c:v>29065</c:v>
                </c:pt>
                <c:pt idx="5814">
                  <c:v>29070</c:v>
                </c:pt>
                <c:pt idx="5815">
                  <c:v>29075</c:v>
                </c:pt>
                <c:pt idx="5816">
                  <c:v>29080</c:v>
                </c:pt>
                <c:pt idx="5817">
                  <c:v>29085</c:v>
                </c:pt>
                <c:pt idx="5818">
                  <c:v>29090</c:v>
                </c:pt>
                <c:pt idx="5819">
                  <c:v>29095</c:v>
                </c:pt>
                <c:pt idx="5820">
                  <c:v>29100</c:v>
                </c:pt>
                <c:pt idx="5821">
                  <c:v>29105</c:v>
                </c:pt>
                <c:pt idx="5822">
                  <c:v>29110</c:v>
                </c:pt>
                <c:pt idx="5823">
                  <c:v>29115</c:v>
                </c:pt>
                <c:pt idx="5824">
                  <c:v>29120</c:v>
                </c:pt>
                <c:pt idx="5825">
                  <c:v>29125</c:v>
                </c:pt>
                <c:pt idx="5826">
                  <c:v>29130</c:v>
                </c:pt>
                <c:pt idx="5827">
                  <c:v>29135</c:v>
                </c:pt>
                <c:pt idx="5828">
                  <c:v>29140</c:v>
                </c:pt>
                <c:pt idx="5829">
                  <c:v>29145</c:v>
                </c:pt>
                <c:pt idx="5830">
                  <c:v>29150</c:v>
                </c:pt>
                <c:pt idx="5831">
                  <c:v>29155</c:v>
                </c:pt>
                <c:pt idx="5832">
                  <c:v>29160</c:v>
                </c:pt>
                <c:pt idx="5833">
                  <c:v>29165</c:v>
                </c:pt>
                <c:pt idx="5834">
                  <c:v>29170</c:v>
                </c:pt>
                <c:pt idx="5835">
                  <c:v>29175</c:v>
                </c:pt>
                <c:pt idx="5836">
                  <c:v>29180</c:v>
                </c:pt>
                <c:pt idx="5837">
                  <c:v>29185</c:v>
                </c:pt>
                <c:pt idx="5838">
                  <c:v>29190</c:v>
                </c:pt>
                <c:pt idx="5839">
                  <c:v>29195</c:v>
                </c:pt>
                <c:pt idx="5840">
                  <c:v>29200</c:v>
                </c:pt>
                <c:pt idx="5841">
                  <c:v>29205</c:v>
                </c:pt>
                <c:pt idx="5842">
                  <c:v>29210</c:v>
                </c:pt>
                <c:pt idx="5843">
                  <c:v>29215</c:v>
                </c:pt>
                <c:pt idx="5844">
                  <c:v>29220</c:v>
                </c:pt>
                <c:pt idx="5845">
                  <c:v>29225</c:v>
                </c:pt>
                <c:pt idx="5846">
                  <c:v>29230</c:v>
                </c:pt>
                <c:pt idx="5847">
                  <c:v>29235</c:v>
                </c:pt>
                <c:pt idx="5848">
                  <c:v>29240</c:v>
                </c:pt>
                <c:pt idx="5849">
                  <c:v>29245</c:v>
                </c:pt>
                <c:pt idx="5850">
                  <c:v>29250</c:v>
                </c:pt>
                <c:pt idx="5851">
                  <c:v>29255</c:v>
                </c:pt>
                <c:pt idx="5852">
                  <c:v>29260</c:v>
                </c:pt>
                <c:pt idx="5853">
                  <c:v>29265</c:v>
                </c:pt>
                <c:pt idx="5854">
                  <c:v>29270</c:v>
                </c:pt>
                <c:pt idx="5855">
                  <c:v>29275</c:v>
                </c:pt>
                <c:pt idx="5856">
                  <c:v>29280</c:v>
                </c:pt>
                <c:pt idx="5857">
                  <c:v>29285</c:v>
                </c:pt>
                <c:pt idx="5858">
                  <c:v>29290</c:v>
                </c:pt>
                <c:pt idx="5859">
                  <c:v>29295</c:v>
                </c:pt>
                <c:pt idx="5860">
                  <c:v>29300</c:v>
                </c:pt>
                <c:pt idx="5861">
                  <c:v>29305</c:v>
                </c:pt>
                <c:pt idx="5862">
                  <c:v>29310</c:v>
                </c:pt>
                <c:pt idx="5863">
                  <c:v>29315</c:v>
                </c:pt>
                <c:pt idx="5864">
                  <c:v>29320</c:v>
                </c:pt>
                <c:pt idx="5865">
                  <c:v>29325</c:v>
                </c:pt>
                <c:pt idx="5866">
                  <c:v>29330</c:v>
                </c:pt>
                <c:pt idx="5867">
                  <c:v>29335</c:v>
                </c:pt>
                <c:pt idx="5868">
                  <c:v>29340</c:v>
                </c:pt>
                <c:pt idx="5869">
                  <c:v>29345</c:v>
                </c:pt>
                <c:pt idx="5870">
                  <c:v>29350</c:v>
                </c:pt>
                <c:pt idx="5871">
                  <c:v>29355</c:v>
                </c:pt>
                <c:pt idx="5872">
                  <c:v>29360</c:v>
                </c:pt>
                <c:pt idx="5873">
                  <c:v>29365</c:v>
                </c:pt>
                <c:pt idx="5874">
                  <c:v>29370</c:v>
                </c:pt>
                <c:pt idx="5875">
                  <c:v>29375</c:v>
                </c:pt>
                <c:pt idx="5876">
                  <c:v>29380</c:v>
                </c:pt>
                <c:pt idx="5877">
                  <c:v>29385</c:v>
                </c:pt>
                <c:pt idx="5878">
                  <c:v>29390</c:v>
                </c:pt>
                <c:pt idx="5879">
                  <c:v>29395</c:v>
                </c:pt>
                <c:pt idx="5880">
                  <c:v>29400</c:v>
                </c:pt>
                <c:pt idx="5881">
                  <c:v>29405</c:v>
                </c:pt>
                <c:pt idx="5882">
                  <c:v>29410</c:v>
                </c:pt>
                <c:pt idx="5883">
                  <c:v>29415</c:v>
                </c:pt>
                <c:pt idx="5884">
                  <c:v>29420</c:v>
                </c:pt>
                <c:pt idx="5885">
                  <c:v>29425</c:v>
                </c:pt>
                <c:pt idx="5886">
                  <c:v>29430</c:v>
                </c:pt>
                <c:pt idx="5887">
                  <c:v>29435</c:v>
                </c:pt>
                <c:pt idx="5888">
                  <c:v>29440</c:v>
                </c:pt>
                <c:pt idx="5889">
                  <c:v>29445</c:v>
                </c:pt>
                <c:pt idx="5890">
                  <c:v>29450</c:v>
                </c:pt>
                <c:pt idx="5891">
                  <c:v>29455</c:v>
                </c:pt>
                <c:pt idx="5892">
                  <c:v>29460</c:v>
                </c:pt>
                <c:pt idx="5893">
                  <c:v>29465</c:v>
                </c:pt>
                <c:pt idx="5894">
                  <c:v>29470</c:v>
                </c:pt>
                <c:pt idx="5895">
                  <c:v>29475</c:v>
                </c:pt>
                <c:pt idx="5896">
                  <c:v>29480</c:v>
                </c:pt>
                <c:pt idx="5897">
                  <c:v>29485</c:v>
                </c:pt>
                <c:pt idx="5898">
                  <c:v>29490</c:v>
                </c:pt>
                <c:pt idx="5899">
                  <c:v>29495</c:v>
                </c:pt>
                <c:pt idx="5900">
                  <c:v>29500</c:v>
                </c:pt>
                <c:pt idx="5901">
                  <c:v>29505</c:v>
                </c:pt>
                <c:pt idx="5902">
                  <c:v>29510</c:v>
                </c:pt>
                <c:pt idx="5903">
                  <c:v>29515</c:v>
                </c:pt>
                <c:pt idx="5904">
                  <c:v>29520</c:v>
                </c:pt>
                <c:pt idx="5905">
                  <c:v>29525</c:v>
                </c:pt>
                <c:pt idx="5906">
                  <c:v>29530</c:v>
                </c:pt>
                <c:pt idx="5907">
                  <c:v>29535</c:v>
                </c:pt>
                <c:pt idx="5908">
                  <c:v>29540</c:v>
                </c:pt>
                <c:pt idx="5909">
                  <c:v>29545</c:v>
                </c:pt>
                <c:pt idx="5910">
                  <c:v>29550</c:v>
                </c:pt>
                <c:pt idx="5911">
                  <c:v>29555</c:v>
                </c:pt>
                <c:pt idx="5912">
                  <c:v>29560</c:v>
                </c:pt>
                <c:pt idx="5913">
                  <c:v>29565</c:v>
                </c:pt>
                <c:pt idx="5914">
                  <c:v>29570</c:v>
                </c:pt>
                <c:pt idx="5915">
                  <c:v>29575</c:v>
                </c:pt>
                <c:pt idx="5916">
                  <c:v>29580</c:v>
                </c:pt>
                <c:pt idx="5917">
                  <c:v>29585</c:v>
                </c:pt>
                <c:pt idx="5918">
                  <c:v>29590</c:v>
                </c:pt>
                <c:pt idx="5919">
                  <c:v>29595</c:v>
                </c:pt>
                <c:pt idx="5920">
                  <c:v>29600</c:v>
                </c:pt>
                <c:pt idx="5921">
                  <c:v>29605</c:v>
                </c:pt>
                <c:pt idx="5922">
                  <c:v>29610</c:v>
                </c:pt>
                <c:pt idx="5923">
                  <c:v>29615</c:v>
                </c:pt>
                <c:pt idx="5924">
                  <c:v>29620</c:v>
                </c:pt>
                <c:pt idx="5925">
                  <c:v>29625</c:v>
                </c:pt>
                <c:pt idx="5926">
                  <c:v>29630</c:v>
                </c:pt>
                <c:pt idx="5927">
                  <c:v>29635</c:v>
                </c:pt>
                <c:pt idx="5928">
                  <c:v>29640</c:v>
                </c:pt>
                <c:pt idx="5929">
                  <c:v>29645</c:v>
                </c:pt>
                <c:pt idx="5930">
                  <c:v>29650</c:v>
                </c:pt>
                <c:pt idx="5931">
                  <c:v>29655</c:v>
                </c:pt>
                <c:pt idx="5932">
                  <c:v>29660</c:v>
                </c:pt>
                <c:pt idx="5933">
                  <c:v>29665</c:v>
                </c:pt>
                <c:pt idx="5934">
                  <c:v>29670</c:v>
                </c:pt>
                <c:pt idx="5935">
                  <c:v>29675</c:v>
                </c:pt>
                <c:pt idx="5936">
                  <c:v>29680</c:v>
                </c:pt>
                <c:pt idx="5937">
                  <c:v>29685</c:v>
                </c:pt>
                <c:pt idx="5938">
                  <c:v>29690</c:v>
                </c:pt>
                <c:pt idx="5939">
                  <c:v>29695</c:v>
                </c:pt>
                <c:pt idx="5940">
                  <c:v>29700</c:v>
                </c:pt>
                <c:pt idx="5941">
                  <c:v>29705</c:v>
                </c:pt>
                <c:pt idx="5942">
                  <c:v>29710</c:v>
                </c:pt>
                <c:pt idx="5943">
                  <c:v>29715</c:v>
                </c:pt>
                <c:pt idx="5944">
                  <c:v>29720</c:v>
                </c:pt>
                <c:pt idx="5945">
                  <c:v>29725</c:v>
                </c:pt>
                <c:pt idx="5946">
                  <c:v>29730</c:v>
                </c:pt>
                <c:pt idx="5947">
                  <c:v>29735</c:v>
                </c:pt>
                <c:pt idx="5948">
                  <c:v>29740</c:v>
                </c:pt>
                <c:pt idx="5949">
                  <c:v>29745</c:v>
                </c:pt>
                <c:pt idx="5950">
                  <c:v>29750</c:v>
                </c:pt>
                <c:pt idx="5951">
                  <c:v>29755</c:v>
                </c:pt>
                <c:pt idx="5952">
                  <c:v>29760</c:v>
                </c:pt>
                <c:pt idx="5953">
                  <c:v>29765</c:v>
                </c:pt>
                <c:pt idx="5954">
                  <c:v>29770</c:v>
                </c:pt>
                <c:pt idx="5955">
                  <c:v>29775</c:v>
                </c:pt>
                <c:pt idx="5956">
                  <c:v>29780</c:v>
                </c:pt>
                <c:pt idx="5957">
                  <c:v>29785</c:v>
                </c:pt>
                <c:pt idx="5958">
                  <c:v>29790</c:v>
                </c:pt>
                <c:pt idx="5959">
                  <c:v>29795</c:v>
                </c:pt>
                <c:pt idx="5960">
                  <c:v>29800</c:v>
                </c:pt>
                <c:pt idx="5961">
                  <c:v>29805</c:v>
                </c:pt>
                <c:pt idx="5962">
                  <c:v>29810</c:v>
                </c:pt>
                <c:pt idx="5963">
                  <c:v>29815</c:v>
                </c:pt>
                <c:pt idx="5964">
                  <c:v>29820</c:v>
                </c:pt>
                <c:pt idx="5965">
                  <c:v>29825</c:v>
                </c:pt>
                <c:pt idx="5966">
                  <c:v>29830</c:v>
                </c:pt>
                <c:pt idx="5967">
                  <c:v>29835</c:v>
                </c:pt>
                <c:pt idx="5968">
                  <c:v>29840</c:v>
                </c:pt>
                <c:pt idx="5969">
                  <c:v>29845</c:v>
                </c:pt>
                <c:pt idx="5970">
                  <c:v>29850</c:v>
                </c:pt>
                <c:pt idx="5971">
                  <c:v>29855</c:v>
                </c:pt>
                <c:pt idx="5972">
                  <c:v>29860</c:v>
                </c:pt>
                <c:pt idx="5973">
                  <c:v>29865</c:v>
                </c:pt>
                <c:pt idx="5974">
                  <c:v>29870</c:v>
                </c:pt>
                <c:pt idx="5975">
                  <c:v>29875</c:v>
                </c:pt>
                <c:pt idx="5976">
                  <c:v>29880</c:v>
                </c:pt>
                <c:pt idx="5977">
                  <c:v>29885</c:v>
                </c:pt>
                <c:pt idx="5978">
                  <c:v>29890</c:v>
                </c:pt>
                <c:pt idx="5979">
                  <c:v>29895</c:v>
                </c:pt>
                <c:pt idx="5980">
                  <c:v>29900</c:v>
                </c:pt>
                <c:pt idx="5981">
                  <c:v>29905</c:v>
                </c:pt>
                <c:pt idx="5982">
                  <c:v>29910</c:v>
                </c:pt>
                <c:pt idx="5983">
                  <c:v>29915</c:v>
                </c:pt>
                <c:pt idx="5984">
                  <c:v>29920</c:v>
                </c:pt>
                <c:pt idx="5985">
                  <c:v>29925</c:v>
                </c:pt>
                <c:pt idx="5986">
                  <c:v>29930</c:v>
                </c:pt>
                <c:pt idx="5987">
                  <c:v>29935</c:v>
                </c:pt>
                <c:pt idx="5988">
                  <c:v>29940</c:v>
                </c:pt>
                <c:pt idx="5989">
                  <c:v>29945</c:v>
                </c:pt>
                <c:pt idx="5990">
                  <c:v>29950</c:v>
                </c:pt>
                <c:pt idx="5991">
                  <c:v>29955</c:v>
                </c:pt>
                <c:pt idx="5992">
                  <c:v>29960</c:v>
                </c:pt>
                <c:pt idx="5993">
                  <c:v>29965</c:v>
                </c:pt>
                <c:pt idx="5994">
                  <c:v>29970</c:v>
                </c:pt>
                <c:pt idx="5995">
                  <c:v>29975</c:v>
                </c:pt>
                <c:pt idx="5996">
                  <c:v>29980</c:v>
                </c:pt>
                <c:pt idx="5997">
                  <c:v>29985</c:v>
                </c:pt>
                <c:pt idx="5998">
                  <c:v>29990</c:v>
                </c:pt>
                <c:pt idx="5999">
                  <c:v>29995</c:v>
                </c:pt>
                <c:pt idx="6000">
                  <c:v>30000</c:v>
                </c:pt>
                <c:pt idx="6001">
                  <c:v>30005</c:v>
                </c:pt>
                <c:pt idx="6002">
                  <c:v>30010</c:v>
                </c:pt>
                <c:pt idx="6003">
                  <c:v>30015</c:v>
                </c:pt>
                <c:pt idx="6004">
                  <c:v>30020</c:v>
                </c:pt>
                <c:pt idx="6005">
                  <c:v>30025</c:v>
                </c:pt>
                <c:pt idx="6006">
                  <c:v>30030</c:v>
                </c:pt>
                <c:pt idx="6007">
                  <c:v>30035</c:v>
                </c:pt>
                <c:pt idx="6008">
                  <c:v>30040</c:v>
                </c:pt>
                <c:pt idx="6009">
                  <c:v>30045</c:v>
                </c:pt>
                <c:pt idx="6010">
                  <c:v>30050</c:v>
                </c:pt>
                <c:pt idx="6011">
                  <c:v>30055</c:v>
                </c:pt>
                <c:pt idx="6012">
                  <c:v>30060</c:v>
                </c:pt>
                <c:pt idx="6013">
                  <c:v>30065</c:v>
                </c:pt>
                <c:pt idx="6014">
                  <c:v>30070</c:v>
                </c:pt>
                <c:pt idx="6015">
                  <c:v>30075</c:v>
                </c:pt>
                <c:pt idx="6016">
                  <c:v>30080</c:v>
                </c:pt>
                <c:pt idx="6017">
                  <c:v>30085</c:v>
                </c:pt>
                <c:pt idx="6018">
                  <c:v>30090</c:v>
                </c:pt>
                <c:pt idx="6019">
                  <c:v>30095</c:v>
                </c:pt>
                <c:pt idx="6020">
                  <c:v>30100</c:v>
                </c:pt>
                <c:pt idx="6021">
                  <c:v>30105</c:v>
                </c:pt>
                <c:pt idx="6022">
                  <c:v>30110</c:v>
                </c:pt>
                <c:pt idx="6023">
                  <c:v>30115</c:v>
                </c:pt>
                <c:pt idx="6024">
                  <c:v>30120</c:v>
                </c:pt>
                <c:pt idx="6025">
                  <c:v>30125</c:v>
                </c:pt>
                <c:pt idx="6026">
                  <c:v>30130</c:v>
                </c:pt>
                <c:pt idx="6027">
                  <c:v>30135</c:v>
                </c:pt>
                <c:pt idx="6028">
                  <c:v>30140</c:v>
                </c:pt>
                <c:pt idx="6029">
                  <c:v>30145</c:v>
                </c:pt>
                <c:pt idx="6030">
                  <c:v>30150</c:v>
                </c:pt>
                <c:pt idx="6031">
                  <c:v>30155</c:v>
                </c:pt>
                <c:pt idx="6032">
                  <c:v>30160</c:v>
                </c:pt>
                <c:pt idx="6033">
                  <c:v>30165</c:v>
                </c:pt>
                <c:pt idx="6034">
                  <c:v>30170</c:v>
                </c:pt>
                <c:pt idx="6035">
                  <c:v>30175</c:v>
                </c:pt>
                <c:pt idx="6036">
                  <c:v>30180</c:v>
                </c:pt>
                <c:pt idx="6037">
                  <c:v>30185</c:v>
                </c:pt>
                <c:pt idx="6038">
                  <c:v>30190</c:v>
                </c:pt>
                <c:pt idx="6039">
                  <c:v>30195</c:v>
                </c:pt>
                <c:pt idx="6040">
                  <c:v>30200</c:v>
                </c:pt>
                <c:pt idx="6041">
                  <c:v>30205</c:v>
                </c:pt>
                <c:pt idx="6042">
                  <c:v>30210</c:v>
                </c:pt>
                <c:pt idx="6043">
                  <c:v>30215</c:v>
                </c:pt>
                <c:pt idx="6044">
                  <c:v>30220</c:v>
                </c:pt>
                <c:pt idx="6045">
                  <c:v>30225</c:v>
                </c:pt>
                <c:pt idx="6046">
                  <c:v>30230</c:v>
                </c:pt>
                <c:pt idx="6047">
                  <c:v>30235</c:v>
                </c:pt>
                <c:pt idx="6048">
                  <c:v>30240</c:v>
                </c:pt>
                <c:pt idx="6049">
                  <c:v>30245</c:v>
                </c:pt>
                <c:pt idx="6050">
                  <c:v>30250</c:v>
                </c:pt>
                <c:pt idx="6051">
                  <c:v>30255</c:v>
                </c:pt>
                <c:pt idx="6052">
                  <c:v>30260</c:v>
                </c:pt>
                <c:pt idx="6053">
                  <c:v>30265</c:v>
                </c:pt>
                <c:pt idx="6054">
                  <c:v>30270</c:v>
                </c:pt>
                <c:pt idx="6055">
                  <c:v>30275</c:v>
                </c:pt>
                <c:pt idx="6056">
                  <c:v>30280</c:v>
                </c:pt>
                <c:pt idx="6057">
                  <c:v>30285</c:v>
                </c:pt>
                <c:pt idx="6058">
                  <c:v>30290</c:v>
                </c:pt>
                <c:pt idx="6059">
                  <c:v>30295</c:v>
                </c:pt>
                <c:pt idx="6060">
                  <c:v>30300</c:v>
                </c:pt>
                <c:pt idx="6061">
                  <c:v>30305</c:v>
                </c:pt>
                <c:pt idx="6062">
                  <c:v>30310</c:v>
                </c:pt>
                <c:pt idx="6063">
                  <c:v>30315</c:v>
                </c:pt>
                <c:pt idx="6064">
                  <c:v>30320</c:v>
                </c:pt>
                <c:pt idx="6065">
                  <c:v>30325</c:v>
                </c:pt>
                <c:pt idx="6066">
                  <c:v>30330</c:v>
                </c:pt>
                <c:pt idx="6067">
                  <c:v>30335</c:v>
                </c:pt>
                <c:pt idx="6068">
                  <c:v>30340</c:v>
                </c:pt>
                <c:pt idx="6069">
                  <c:v>30345</c:v>
                </c:pt>
                <c:pt idx="6070">
                  <c:v>30350</c:v>
                </c:pt>
                <c:pt idx="6071">
                  <c:v>30355</c:v>
                </c:pt>
                <c:pt idx="6072">
                  <c:v>30360</c:v>
                </c:pt>
                <c:pt idx="6073">
                  <c:v>30365</c:v>
                </c:pt>
                <c:pt idx="6074">
                  <c:v>30370</c:v>
                </c:pt>
                <c:pt idx="6075">
                  <c:v>30375</c:v>
                </c:pt>
                <c:pt idx="6076">
                  <c:v>30380</c:v>
                </c:pt>
                <c:pt idx="6077">
                  <c:v>30385</c:v>
                </c:pt>
                <c:pt idx="6078">
                  <c:v>30390</c:v>
                </c:pt>
                <c:pt idx="6079">
                  <c:v>30395</c:v>
                </c:pt>
                <c:pt idx="6080">
                  <c:v>30400</c:v>
                </c:pt>
                <c:pt idx="6081">
                  <c:v>30405</c:v>
                </c:pt>
                <c:pt idx="6082">
                  <c:v>30410</c:v>
                </c:pt>
                <c:pt idx="6083">
                  <c:v>30415</c:v>
                </c:pt>
                <c:pt idx="6084">
                  <c:v>30420</c:v>
                </c:pt>
                <c:pt idx="6085">
                  <c:v>30425</c:v>
                </c:pt>
                <c:pt idx="6086">
                  <c:v>30430</c:v>
                </c:pt>
                <c:pt idx="6087">
                  <c:v>30435</c:v>
                </c:pt>
                <c:pt idx="6088">
                  <c:v>30440</c:v>
                </c:pt>
                <c:pt idx="6089">
                  <c:v>30445</c:v>
                </c:pt>
                <c:pt idx="6090">
                  <c:v>30450</c:v>
                </c:pt>
                <c:pt idx="6091">
                  <c:v>30455</c:v>
                </c:pt>
                <c:pt idx="6092">
                  <c:v>30460</c:v>
                </c:pt>
                <c:pt idx="6093">
                  <c:v>30465</c:v>
                </c:pt>
                <c:pt idx="6094">
                  <c:v>30470</c:v>
                </c:pt>
                <c:pt idx="6095">
                  <c:v>30475</c:v>
                </c:pt>
                <c:pt idx="6096">
                  <c:v>30480</c:v>
                </c:pt>
                <c:pt idx="6097">
                  <c:v>30485</c:v>
                </c:pt>
                <c:pt idx="6098">
                  <c:v>30490</c:v>
                </c:pt>
                <c:pt idx="6099">
                  <c:v>30495</c:v>
                </c:pt>
                <c:pt idx="6100">
                  <c:v>30500</c:v>
                </c:pt>
                <c:pt idx="6101">
                  <c:v>30505</c:v>
                </c:pt>
                <c:pt idx="6102">
                  <c:v>30510</c:v>
                </c:pt>
                <c:pt idx="6103">
                  <c:v>30515</c:v>
                </c:pt>
                <c:pt idx="6104">
                  <c:v>30520</c:v>
                </c:pt>
                <c:pt idx="6105">
                  <c:v>30525</c:v>
                </c:pt>
                <c:pt idx="6106">
                  <c:v>30530</c:v>
                </c:pt>
                <c:pt idx="6107">
                  <c:v>30535</c:v>
                </c:pt>
                <c:pt idx="6108">
                  <c:v>30540</c:v>
                </c:pt>
                <c:pt idx="6109">
                  <c:v>30545</c:v>
                </c:pt>
                <c:pt idx="6110">
                  <c:v>30550</c:v>
                </c:pt>
                <c:pt idx="6111">
                  <c:v>30555</c:v>
                </c:pt>
                <c:pt idx="6112">
                  <c:v>30560</c:v>
                </c:pt>
                <c:pt idx="6113">
                  <c:v>30565</c:v>
                </c:pt>
                <c:pt idx="6114">
                  <c:v>30570</c:v>
                </c:pt>
                <c:pt idx="6115">
                  <c:v>30575</c:v>
                </c:pt>
                <c:pt idx="6116">
                  <c:v>30580</c:v>
                </c:pt>
                <c:pt idx="6117">
                  <c:v>30585</c:v>
                </c:pt>
                <c:pt idx="6118">
                  <c:v>30590</c:v>
                </c:pt>
                <c:pt idx="6119">
                  <c:v>30595</c:v>
                </c:pt>
                <c:pt idx="6120">
                  <c:v>30600</c:v>
                </c:pt>
                <c:pt idx="6121">
                  <c:v>30605</c:v>
                </c:pt>
                <c:pt idx="6122">
                  <c:v>30610</c:v>
                </c:pt>
                <c:pt idx="6123">
                  <c:v>30615</c:v>
                </c:pt>
                <c:pt idx="6124">
                  <c:v>30620</c:v>
                </c:pt>
                <c:pt idx="6125">
                  <c:v>30625</c:v>
                </c:pt>
                <c:pt idx="6126">
                  <c:v>30630</c:v>
                </c:pt>
                <c:pt idx="6127">
                  <c:v>30635</c:v>
                </c:pt>
                <c:pt idx="6128">
                  <c:v>30640</c:v>
                </c:pt>
                <c:pt idx="6129">
                  <c:v>30645</c:v>
                </c:pt>
                <c:pt idx="6130">
                  <c:v>30650</c:v>
                </c:pt>
                <c:pt idx="6131">
                  <c:v>30655</c:v>
                </c:pt>
                <c:pt idx="6132">
                  <c:v>30660</c:v>
                </c:pt>
                <c:pt idx="6133">
                  <c:v>30665</c:v>
                </c:pt>
                <c:pt idx="6134">
                  <c:v>30670</c:v>
                </c:pt>
                <c:pt idx="6135">
                  <c:v>30675</c:v>
                </c:pt>
                <c:pt idx="6136">
                  <c:v>30680</c:v>
                </c:pt>
                <c:pt idx="6137">
                  <c:v>30685</c:v>
                </c:pt>
                <c:pt idx="6138">
                  <c:v>30690</c:v>
                </c:pt>
                <c:pt idx="6139">
                  <c:v>30695</c:v>
                </c:pt>
                <c:pt idx="6140">
                  <c:v>30700</c:v>
                </c:pt>
                <c:pt idx="6141">
                  <c:v>30705</c:v>
                </c:pt>
                <c:pt idx="6142">
                  <c:v>30710</c:v>
                </c:pt>
                <c:pt idx="6143">
                  <c:v>30715</c:v>
                </c:pt>
                <c:pt idx="6144">
                  <c:v>30720</c:v>
                </c:pt>
                <c:pt idx="6145">
                  <c:v>30725</c:v>
                </c:pt>
                <c:pt idx="6146">
                  <c:v>30730</c:v>
                </c:pt>
                <c:pt idx="6147">
                  <c:v>30735</c:v>
                </c:pt>
                <c:pt idx="6148">
                  <c:v>30740</c:v>
                </c:pt>
                <c:pt idx="6149">
                  <c:v>30745</c:v>
                </c:pt>
                <c:pt idx="6150">
                  <c:v>30750</c:v>
                </c:pt>
                <c:pt idx="6151">
                  <c:v>30755</c:v>
                </c:pt>
                <c:pt idx="6152">
                  <c:v>30760</c:v>
                </c:pt>
                <c:pt idx="6153">
                  <c:v>30765</c:v>
                </c:pt>
                <c:pt idx="6154">
                  <c:v>30770</c:v>
                </c:pt>
                <c:pt idx="6155">
                  <c:v>30775</c:v>
                </c:pt>
                <c:pt idx="6156">
                  <c:v>30780</c:v>
                </c:pt>
                <c:pt idx="6157">
                  <c:v>30785</c:v>
                </c:pt>
                <c:pt idx="6158">
                  <c:v>30790</c:v>
                </c:pt>
                <c:pt idx="6159">
                  <c:v>30795</c:v>
                </c:pt>
                <c:pt idx="6160">
                  <c:v>30800</c:v>
                </c:pt>
                <c:pt idx="6161">
                  <c:v>30805</c:v>
                </c:pt>
                <c:pt idx="6162">
                  <c:v>30810</c:v>
                </c:pt>
                <c:pt idx="6163">
                  <c:v>30815</c:v>
                </c:pt>
                <c:pt idx="6164">
                  <c:v>30820</c:v>
                </c:pt>
                <c:pt idx="6165">
                  <c:v>30825</c:v>
                </c:pt>
                <c:pt idx="6166">
                  <c:v>30830</c:v>
                </c:pt>
                <c:pt idx="6167">
                  <c:v>30835</c:v>
                </c:pt>
                <c:pt idx="6168">
                  <c:v>30840</c:v>
                </c:pt>
                <c:pt idx="6169">
                  <c:v>30845</c:v>
                </c:pt>
                <c:pt idx="6170">
                  <c:v>30850</c:v>
                </c:pt>
                <c:pt idx="6171">
                  <c:v>30855</c:v>
                </c:pt>
                <c:pt idx="6172">
                  <c:v>30860</c:v>
                </c:pt>
                <c:pt idx="6173">
                  <c:v>30865</c:v>
                </c:pt>
                <c:pt idx="6174">
                  <c:v>30870</c:v>
                </c:pt>
                <c:pt idx="6175">
                  <c:v>30875</c:v>
                </c:pt>
                <c:pt idx="6176">
                  <c:v>30880</c:v>
                </c:pt>
                <c:pt idx="6177">
                  <c:v>30885</c:v>
                </c:pt>
                <c:pt idx="6178">
                  <c:v>30890</c:v>
                </c:pt>
                <c:pt idx="6179">
                  <c:v>30895</c:v>
                </c:pt>
                <c:pt idx="6180">
                  <c:v>30900</c:v>
                </c:pt>
                <c:pt idx="6181">
                  <c:v>30905</c:v>
                </c:pt>
                <c:pt idx="6182">
                  <c:v>30910</c:v>
                </c:pt>
                <c:pt idx="6183">
                  <c:v>30915</c:v>
                </c:pt>
                <c:pt idx="6184">
                  <c:v>30920</c:v>
                </c:pt>
                <c:pt idx="6185">
                  <c:v>30925</c:v>
                </c:pt>
                <c:pt idx="6186">
                  <c:v>30930</c:v>
                </c:pt>
                <c:pt idx="6187">
                  <c:v>30935</c:v>
                </c:pt>
                <c:pt idx="6188">
                  <c:v>30940</c:v>
                </c:pt>
                <c:pt idx="6189">
                  <c:v>30945</c:v>
                </c:pt>
                <c:pt idx="6190">
                  <c:v>30950</c:v>
                </c:pt>
                <c:pt idx="6191">
                  <c:v>30955</c:v>
                </c:pt>
                <c:pt idx="6192">
                  <c:v>30960</c:v>
                </c:pt>
                <c:pt idx="6193">
                  <c:v>30965</c:v>
                </c:pt>
                <c:pt idx="6194">
                  <c:v>30970</c:v>
                </c:pt>
                <c:pt idx="6195">
                  <c:v>30975</c:v>
                </c:pt>
                <c:pt idx="6196">
                  <c:v>30980</c:v>
                </c:pt>
                <c:pt idx="6197">
                  <c:v>30985</c:v>
                </c:pt>
                <c:pt idx="6198">
                  <c:v>30990</c:v>
                </c:pt>
                <c:pt idx="6199">
                  <c:v>30995</c:v>
                </c:pt>
                <c:pt idx="6200">
                  <c:v>31000</c:v>
                </c:pt>
                <c:pt idx="6201">
                  <c:v>31005</c:v>
                </c:pt>
                <c:pt idx="6202">
                  <c:v>31010</c:v>
                </c:pt>
                <c:pt idx="6203">
                  <c:v>31015</c:v>
                </c:pt>
                <c:pt idx="6204">
                  <c:v>31020</c:v>
                </c:pt>
                <c:pt idx="6205">
                  <c:v>31025</c:v>
                </c:pt>
                <c:pt idx="6206">
                  <c:v>31030</c:v>
                </c:pt>
                <c:pt idx="6207">
                  <c:v>31035</c:v>
                </c:pt>
                <c:pt idx="6208">
                  <c:v>31040</c:v>
                </c:pt>
                <c:pt idx="6209">
                  <c:v>31045</c:v>
                </c:pt>
                <c:pt idx="6210">
                  <c:v>31050</c:v>
                </c:pt>
                <c:pt idx="6211">
                  <c:v>31055</c:v>
                </c:pt>
                <c:pt idx="6212">
                  <c:v>31060</c:v>
                </c:pt>
                <c:pt idx="6213">
                  <c:v>31065</c:v>
                </c:pt>
                <c:pt idx="6214">
                  <c:v>31070</c:v>
                </c:pt>
                <c:pt idx="6215">
                  <c:v>31075</c:v>
                </c:pt>
                <c:pt idx="6216">
                  <c:v>31080</c:v>
                </c:pt>
                <c:pt idx="6217">
                  <c:v>31085</c:v>
                </c:pt>
                <c:pt idx="6218">
                  <c:v>31090</c:v>
                </c:pt>
                <c:pt idx="6219">
                  <c:v>31095</c:v>
                </c:pt>
                <c:pt idx="6220">
                  <c:v>31100</c:v>
                </c:pt>
                <c:pt idx="6221">
                  <c:v>31105</c:v>
                </c:pt>
                <c:pt idx="6222">
                  <c:v>31110</c:v>
                </c:pt>
                <c:pt idx="6223">
                  <c:v>31115</c:v>
                </c:pt>
                <c:pt idx="6224">
                  <c:v>31120</c:v>
                </c:pt>
                <c:pt idx="6225">
                  <c:v>31125</c:v>
                </c:pt>
                <c:pt idx="6226">
                  <c:v>31130</c:v>
                </c:pt>
                <c:pt idx="6227">
                  <c:v>31135</c:v>
                </c:pt>
                <c:pt idx="6228">
                  <c:v>31140</c:v>
                </c:pt>
                <c:pt idx="6229">
                  <c:v>31145</c:v>
                </c:pt>
                <c:pt idx="6230">
                  <c:v>31150</c:v>
                </c:pt>
                <c:pt idx="6231">
                  <c:v>31155</c:v>
                </c:pt>
                <c:pt idx="6232">
                  <c:v>31160</c:v>
                </c:pt>
                <c:pt idx="6233">
                  <c:v>31165</c:v>
                </c:pt>
                <c:pt idx="6234">
                  <c:v>31170</c:v>
                </c:pt>
                <c:pt idx="6235">
                  <c:v>31175</c:v>
                </c:pt>
                <c:pt idx="6236">
                  <c:v>31180</c:v>
                </c:pt>
                <c:pt idx="6237">
                  <c:v>31185</c:v>
                </c:pt>
                <c:pt idx="6238">
                  <c:v>31190</c:v>
                </c:pt>
                <c:pt idx="6239">
                  <c:v>31195</c:v>
                </c:pt>
                <c:pt idx="6240">
                  <c:v>31200</c:v>
                </c:pt>
                <c:pt idx="6241">
                  <c:v>31205</c:v>
                </c:pt>
                <c:pt idx="6242">
                  <c:v>31210</c:v>
                </c:pt>
                <c:pt idx="6243">
                  <c:v>31215</c:v>
                </c:pt>
                <c:pt idx="6244">
                  <c:v>31220</c:v>
                </c:pt>
                <c:pt idx="6245">
                  <c:v>31225</c:v>
                </c:pt>
                <c:pt idx="6246">
                  <c:v>31230</c:v>
                </c:pt>
                <c:pt idx="6247">
                  <c:v>31235</c:v>
                </c:pt>
                <c:pt idx="6248">
                  <c:v>31240</c:v>
                </c:pt>
                <c:pt idx="6249">
                  <c:v>31245</c:v>
                </c:pt>
                <c:pt idx="6250">
                  <c:v>31250</c:v>
                </c:pt>
                <c:pt idx="6251">
                  <c:v>31255</c:v>
                </c:pt>
                <c:pt idx="6252">
                  <c:v>31260</c:v>
                </c:pt>
                <c:pt idx="6253">
                  <c:v>31265</c:v>
                </c:pt>
                <c:pt idx="6254">
                  <c:v>31270</c:v>
                </c:pt>
                <c:pt idx="6255">
                  <c:v>31275</c:v>
                </c:pt>
                <c:pt idx="6256">
                  <c:v>31280</c:v>
                </c:pt>
                <c:pt idx="6257">
                  <c:v>31285</c:v>
                </c:pt>
                <c:pt idx="6258">
                  <c:v>31290</c:v>
                </c:pt>
                <c:pt idx="6259">
                  <c:v>31295</c:v>
                </c:pt>
                <c:pt idx="6260">
                  <c:v>31300</c:v>
                </c:pt>
                <c:pt idx="6261">
                  <c:v>31305</c:v>
                </c:pt>
                <c:pt idx="6262">
                  <c:v>31310</c:v>
                </c:pt>
                <c:pt idx="6263">
                  <c:v>31315</c:v>
                </c:pt>
                <c:pt idx="6264">
                  <c:v>31320</c:v>
                </c:pt>
                <c:pt idx="6265">
                  <c:v>31325</c:v>
                </c:pt>
                <c:pt idx="6266">
                  <c:v>31330</c:v>
                </c:pt>
                <c:pt idx="6267">
                  <c:v>31335</c:v>
                </c:pt>
                <c:pt idx="6268">
                  <c:v>31340</c:v>
                </c:pt>
                <c:pt idx="6269">
                  <c:v>31345</c:v>
                </c:pt>
                <c:pt idx="6270">
                  <c:v>31350</c:v>
                </c:pt>
                <c:pt idx="6271">
                  <c:v>31355</c:v>
                </c:pt>
                <c:pt idx="6272">
                  <c:v>31360</c:v>
                </c:pt>
                <c:pt idx="6273">
                  <c:v>31365</c:v>
                </c:pt>
                <c:pt idx="6274">
                  <c:v>31370</c:v>
                </c:pt>
                <c:pt idx="6275">
                  <c:v>31375</c:v>
                </c:pt>
                <c:pt idx="6276">
                  <c:v>31380</c:v>
                </c:pt>
                <c:pt idx="6277">
                  <c:v>31385</c:v>
                </c:pt>
                <c:pt idx="6278">
                  <c:v>31390</c:v>
                </c:pt>
                <c:pt idx="6279">
                  <c:v>31395</c:v>
                </c:pt>
                <c:pt idx="6280">
                  <c:v>31400</c:v>
                </c:pt>
                <c:pt idx="6281">
                  <c:v>31405</c:v>
                </c:pt>
                <c:pt idx="6282">
                  <c:v>31410</c:v>
                </c:pt>
                <c:pt idx="6283">
                  <c:v>31415</c:v>
                </c:pt>
                <c:pt idx="6284">
                  <c:v>31420</c:v>
                </c:pt>
                <c:pt idx="6285">
                  <c:v>31425</c:v>
                </c:pt>
                <c:pt idx="6286">
                  <c:v>31430</c:v>
                </c:pt>
                <c:pt idx="6287">
                  <c:v>31435</c:v>
                </c:pt>
                <c:pt idx="6288">
                  <c:v>31440</c:v>
                </c:pt>
                <c:pt idx="6289">
                  <c:v>31445</c:v>
                </c:pt>
                <c:pt idx="6290">
                  <c:v>31450</c:v>
                </c:pt>
                <c:pt idx="6291">
                  <c:v>31455</c:v>
                </c:pt>
                <c:pt idx="6292">
                  <c:v>31460</c:v>
                </c:pt>
                <c:pt idx="6293">
                  <c:v>31465</c:v>
                </c:pt>
                <c:pt idx="6294">
                  <c:v>31470</c:v>
                </c:pt>
                <c:pt idx="6295">
                  <c:v>31475</c:v>
                </c:pt>
                <c:pt idx="6296">
                  <c:v>31480</c:v>
                </c:pt>
                <c:pt idx="6297">
                  <c:v>31485</c:v>
                </c:pt>
                <c:pt idx="6298">
                  <c:v>31490</c:v>
                </c:pt>
                <c:pt idx="6299">
                  <c:v>31495</c:v>
                </c:pt>
                <c:pt idx="6300">
                  <c:v>31500</c:v>
                </c:pt>
                <c:pt idx="6301">
                  <c:v>31505</c:v>
                </c:pt>
                <c:pt idx="6302">
                  <c:v>31510</c:v>
                </c:pt>
                <c:pt idx="6303">
                  <c:v>31515</c:v>
                </c:pt>
                <c:pt idx="6304">
                  <c:v>31520</c:v>
                </c:pt>
                <c:pt idx="6305">
                  <c:v>31525</c:v>
                </c:pt>
                <c:pt idx="6306">
                  <c:v>31530</c:v>
                </c:pt>
                <c:pt idx="6307">
                  <c:v>31535</c:v>
                </c:pt>
                <c:pt idx="6308">
                  <c:v>31540</c:v>
                </c:pt>
                <c:pt idx="6309">
                  <c:v>31545</c:v>
                </c:pt>
                <c:pt idx="6310">
                  <c:v>31550</c:v>
                </c:pt>
                <c:pt idx="6311">
                  <c:v>31555</c:v>
                </c:pt>
                <c:pt idx="6312">
                  <c:v>31560</c:v>
                </c:pt>
                <c:pt idx="6313">
                  <c:v>31565</c:v>
                </c:pt>
                <c:pt idx="6314">
                  <c:v>31570</c:v>
                </c:pt>
                <c:pt idx="6315">
                  <c:v>31575</c:v>
                </c:pt>
                <c:pt idx="6316">
                  <c:v>31580</c:v>
                </c:pt>
                <c:pt idx="6317">
                  <c:v>31585</c:v>
                </c:pt>
                <c:pt idx="6318">
                  <c:v>31590</c:v>
                </c:pt>
                <c:pt idx="6319">
                  <c:v>31595</c:v>
                </c:pt>
                <c:pt idx="6320">
                  <c:v>31600</c:v>
                </c:pt>
                <c:pt idx="6321">
                  <c:v>31605</c:v>
                </c:pt>
                <c:pt idx="6322">
                  <c:v>31610</c:v>
                </c:pt>
                <c:pt idx="6323">
                  <c:v>31615</c:v>
                </c:pt>
                <c:pt idx="6324">
                  <c:v>31620</c:v>
                </c:pt>
                <c:pt idx="6325">
                  <c:v>31625</c:v>
                </c:pt>
                <c:pt idx="6326">
                  <c:v>31630</c:v>
                </c:pt>
                <c:pt idx="6327">
                  <c:v>31635</c:v>
                </c:pt>
                <c:pt idx="6328">
                  <c:v>31640</c:v>
                </c:pt>
                <c:pt idx="6329">
                  <c:v>31645</c:v>
                </c:pt>
                <c:pt idx="6330">
                  <c:v>31650</c:v>
                </c:pt>
                <c:pt idx="6331">
                  <c:v>31655</c:v>
                </c:pt>
                <c:pt idx="6332">
                  <c:v>31660</c:v>
                </c:pt>
                <c:pt idx="6333">
                  <c:v>31665</c:v>
                </c:pt>
                <c:pt idx="6334">
                  <c:v>31670</c:v>
                </c:pt>
                <c:pt idx="6335">
                  <c:v>31675</c:v>
                </c:pt>
                <c:pt idx="6336">
                  <c:v>31680</c:v>
                </c:pt>
                <c:pt idx="6337">
                  <c:v>31685</c:v>
                </c:pt>
                <c:pt idx="6338">
                  <c:v>31690</c:v>
                </c:pt>
                <c:pt idx="6339">
                  <c:v>31695</c:v>
                </c:pt>
                <c:pt idx="6340">
                  <c:v>31700</c:v>
                </c:pt>
                <c:pt idx="6341">
                  <c:v>31705</c:v>
                </c:pt>
                <c:pt idx="6342">
                  <c:v>31710</c:v>
                </c:pt>
                <c:pt idx="6343">
                  <c:v>31715</c:v>
                </c:pt>
                <c:pt idx="6344">
                  <c:v>31720</c:v>
                </c:pt>
                <c:pt idx="6345">
                  <c:v>31725</c:v>
                </c:pt>
                <c:pt idx="6346">
                  <c:v>31730</c:v>
                </c:pt>
                <c:pt idx="6347">
                  <c:v>31735</c:v>
                </c:pt>
                <c:pt idx="6348">
                  <c:v>31740</c:v>
                </c:pt>
                <c:pt idx="6349">
                  <c:v>31745</c:v>
                </c:pt>
                <c:pt idx="6350">
                  <c:v>31750</c:v>
                </c:pt>
                <c:pt idx="6351">
                  <c:v>31755</c:v>
                </c:pt>
                <c:pt idx="6352">
                  <c:v>31760</c:v>
                </c:pt>
                <c:pt idx="6353">
                  <c:v>31765</c:v>
                </c:pt>
                <c:pt idx="6354">
                  <c:v>31770</c:v>
                </c:pt>
                <c:pt idx="6355">
                  <c:v>31775</c:v>
                </c:pt>
                <c:pt idx="6356">
                  <c:v>31780</c:v>
                </c:pt>
                <c:pt idx="6357">
                  <c:v>31785</c:v>
                </c:pt>
                <c:pt idx="6358">
                  <c:v>31790</c:v>
                </c:pt>
                <c:pt idx="6359">
                  <c:v>31795</c:v>
                </c:pt>
                <c:pt idx="6360">
                  <c:v>31800</c:v>
                </c:pt>
                <c:pt idx="6361">
                  <c:v>31805</c:v>
                </c:pt>
                <c:pt idx="6362">
                  <c:v>31810</c:v>
                </c:pt>
                <c:pt idx="6363">
                  <c:v>31815</c:v>
                </c:pt>
                <c:pt idx="6364">
                  <c:v>31820</c:v>
                </c:pt>
                <c:pt idx="6365">
                  <c:v>31825</c:v>
                </c:pt>
                <c:pt idx="6366">
                  <c:v>31830</c:v>
                </c:pt>
                <c:pt idx="6367">
                  <c:v>31835</c:v>
                </c:pt>
                <c:pt idx="6368">
                  <c:v>31840</c:v>
                </c:pt>
                <c:pt idx="6369">
                  <c:v>31845</c:v>
                </c:pt>
                <c:pt idx="6370">
                  <c:v>31850</c:v>
                </c:pt>
                <c:pt idx="6371">
                  <c:v>31855</c:v>
                </c:pt>
                <c:pt idx="6372">
                  <c:v>31860</c:v>
                </c:pt>
                <c:pt idx="6373">
                  <c:v>31865</c:v>
                </c:pt>
                <c:pt idx="6374">
                  <c:v>31870</c:v>
                </c:pt>
                <c:pt idx="6375">
                  <c:v>31875</c:v>
                </c:pt>
                <c:pt idx="6376">
                  <c:v>31880</c:v>
                </c:pt>
                <c:pt idx="6377">
                  <c:v>31885</c:v>
                </c:pt>
                <c:pt idx="6378">
                  <c:v>31890</c:v>
                </c:pt>
                <c:pt idx="6379">
                  <c:v>31895</c:v>
                </c:pt>
                <c:pt idx="6380">
                  <c:v>31900</c:v>
                </c:pt>
                <c:pt idx="6381">
                  <c:v>31905</c:v>
                </c:pt>
                <c:pt idx="6382">
                  <c:v>31910</c:v>
                </c:pt>
                <c:pt idx="6383">
                  <c:v>31915</c:v>
                </c:pt>
                <c:pt idx="6384">
                  <c:v>31920</c:v>
                </c:pt>
                <c:pt idx="6385">
                  <c:v>31925</c:v>
                </c:pt>
                <c:pt idx="6386">
                  <c:v>31930</c:v>
                </c:pt>
                <c:pt idx="6387">
                  <c:v>31935</c:v>
                </c:pt>
                <c:pt idx="6388">
                  <c:v>31940</c:v>
                </c:pt>
                <c:pt idx="6389">
                  <c:v>31945</c:v>
                </c:pt>
                <c:pt idx="6390">
                  <c:v>31950</c:v>
                </c:pt>
                <c:pt idx="6391">
                  <c:v>31955</c:v>
                </c:pt>
                <c:pt idx="6392">
                  <c:v>31960</c:v>
                </c:pt>
                <c:pt idx="6393">
                  <c:v>31965</c:v>
                </c:pt>
                <c:pt idx="6394">
                  <c:v>31970</c:v>
                </c:pt>
                <c:pt idx="6395">
                  <c:v>31975</c:v>
                </c:pt>
                <c:pt idx="6396">
                  <c:v>31980</c:v>
                </c:pt>
                <c:pt idx="6397">
                  <c:v>31985</c:v>
                </c:pt>
                <c:pt idx="6398">
                  <c:v>31990</c:v>
                </c:pt>
                <c:pt idx="6399">
                  <c:v>31995</c:v>
                </c:pt>
                <c:pt idx="6400">
                  <c:v>32000</c:v>
                </c:pt>
                <c:pt idx="6401">
                  <c:v>32005</c:v>
                </c:pt>
                <c:pt idx="6402">
                  <c:v>32010</c:v>
                </c:pt>
                <c:pt idx="6403">
                  <c:v>32015</c:v>
                </c:pt>
                <c:pt idx="6404">
                  <c:v>32020</c:v>
                </c:pt>
                <c:pt idx="6405">
                  <c:v>32025</c:v>
                </c:pt>
                <c:pt idx="6406">
                  <c:v>32030</c:v>
                </c:pt>
                <c:pt idx="6407">
                  <c:v>32035</c:v>
                </c:pt>
                <c:pt idx="6408">
                  <c:v>32040</c:v>
                </c:pt>
                <c:pt idx="6409">
                  <c:v>32045</c:v>
                </c:pt>
                <c:pt idx="6410">
                  <c:v>32050</c:v>
                </c:pt>
                <c:pt idx="6411">
                  <c:v>32055</c:v>
                </c:pt>
                <c:pt idx="6412">
                  <c:v>32060</c:v>
                </c:pt>
                <c:pt idx="6413">
                  <c:v>32065</c:v>
                </c:pt>
                <c:pt idx="6414">
                  <c:v>32070</c:v>
                </c:pt>
                <c:pt idx="6415">
                  <c:v>32075</c:v>
                </c:pt>
                <c:pt idx="6416">
                  <c:v>32080</c:v>
                </c:pt>
                <c:pt idx="6417">
                  <c:v>32085</c:v>
                </c:pt>
                <c:pt idx="6418">
                  <c:v>32090</c:v>
                </c:pt>
                <c:pt idx="6419">
                  <c:v>32095</c:v>
                </c:pt>
                <c:pt idx="6420">
                  <c:v>32100</c:v>
                </c:pt>
                <c:pt idx="6421">
                  <c:v>32105</c:v>
                </c:pt>
                <c:pt idx="6422">
                  <c:v>32110</c:v>
                </c:pt>
                <c:pt idx="6423">
                  <c:v>32115</c:v>
                </c:pt>
                <c:pt idx="6424">
                  <c:v>32120</c:v>
                </c:pt>
                <c:pt idx="6425">
                  <c:v>32125</c:v>
                </c:pt>
                <c:pt idx="6426">
                  <c:v>32130</c:v>
                </c:pt>
                <c:pt idx="6427">
                  <c:v>32135</c:v>
                </c:pt>
                <c:pt idx="6428">
                  <c:v>32140</c:v>
                </c:pt>
                <c:pt idx="6429">
                  <c:v>32145</c:v>
                </c:pt>
                <c:pt idx="6430">
                  <c:v>32150</c:v>
                </c:pt>
                <c:pt idx="6431">
                  <c:v>32155</c:v>
                </c:pt>
                <c:pt idx="6432">
                  <c:v>32160</c:v>
                </c:pt>
                <c:pt idx="6433">
                  <c:v>32165</c:v>
                </c:pt>
                <c:pt idx="6434">
                  <c:v>32170</c:v>
                </c:pt>
                <c:pt idx="6435">
                  <c:v>32175</c:v>
                </c:pt>
                <c:pt idx="6436">
                  <c:v>32180</c:v>
                </c:pt>
                <c:pt idx="6437">
                  <c:v>32185</c:v>
                </c:pt>
                <c:pt idx="6438">
                  <c:v>32190</c:v>
                </c:pt>
                <c:pt idx="6439">
                  <c:v>32195</c:v>
                </c:pt>
                <c:pt idx="6440">
                  <c:v>32200</c:v>
                </c:pt>
                <c:pt idx="6441">
                  <c:v>32205</c:v>
                </c:pt>
                <c:pt idx="6442">
                  <c:v>32210</c:v>
                </c:pt>
                <c:pt idx="6443">
                  <c:v>32215</c:v>
                </c:pt>
                <c:pt idx="6444">
                  <c:v>32220</c:v>
                </c:pt>
                <c:pt idx="6445">
                  <c:v>32225</c:v>
                </c:pt>
                <c:pt idx="6446">
                  <c:v>32230</c:v>
                </c:pt>
                <c:pt idx="6447">
                  <c:v>32235</c:v>
                </c:pt>
                <c:pt idx="6448">
                  <c:v>32240</c:v>
                </c:pt>
                <c:pt idx="6449">
                  <c:v>32245</c:v>
                </c:pt>
                <c:pt idx="6450">
                  <c:v>32250</c:v>
                </c:pt>
                <c:pt idx="6451">
                  <c:v>32255</c:v>
                </c:pt>
                <c:pt idx="6452">
                  <c:v>32260</c:v>
                </c:pt>
                <c:pt idx="6453">
                  <c:v>32265</c:v>
                </c:pt>
                <c:pt idx="6454">
                  <c:v>32270</c:v>
                </c:pt>
                <c:pt idx="6455">
                  <c:v>32275</c:v>
                </c:pt>
                <c:pt idx="6456">
                  <c:v>32280</c:v>
                </c:pt>
                <c:pt idx="6457">
                  <c:v>32285</c:v>
                </c:pt>
                <c:pt idx="6458">
                  <c:v>32290</c:v>
                </c:pt>
                <c:pt idx="6459">
                  <c:v>32295</c:v>
                </c:pt>
                <c:pt idx="6460">
                  <c:v>32300</c:v>
                </c:pt>
                <c:pt idx="6461">
                  <c:v>32305</c:v>
                </c:pt>
                <c:pt idx="6462">
                  <c:v>32310</c:v>
                </c:pt>
                <c:pt idx="6463">
                  <c:v>32315</c:v>
                </c:pt>
                <c:pt idx="6464">
                  <c:v>32320</c:v>
                </c:pt>
                <c:pt idx="6465">
                  <c:v>32325</c:v>
                </c:pt>
                <c:pt idx="6466">
                  <c:v>32330</c:v>
                </c:pt>
                <c:pt idx="6467">
                  <c:v>32335</c:v>
                </c:pt>
                <c:pt idx="6468">
                  <c:v>32340</c:v>
                </c:pt>
                <c:pt idx="6469">
                  <c:v>32345</c:v>
                </c:pt>
                <c:pt idx="6470">
                  <c:v>32350</c:v>
                </c:pt>
                <c:pt idx="6471">
                  <c:v>32355</c:v>
                </c:pt>
                <c:pt idx="6472">
                  <c:v>32360</c:v>
                </c:pt>
                <c:pt idx="6473">
                  <c:v>32365</c:v>
                </c:pt>
                <c:pt idx="6474">
                  <c:v>32370</c:v>
                </c:pt>
                <c:pt idx="6475">
                  <c:v>32375</c:v>
                </c:pt>
                <c:pt idx="6476">
                  <c:v>32380</c:v>
                </c:pt>
                <c:pt idx="6477">
                  <c:v>32385</c:v>
                </c:pt>
                <c:pt idx="6478">
                  <c:v>32390</c:v>
                </c:pt>
                <c:pt idx="6479">
                  <c:v>32395</c:v>
                </c:pt>
                <c:pt idx="6480">
                  <c:v>32400</c:v>
                </c:pt>
                <c:pt idx="6481">
                  <c:v>32405</c:v>
                </c:pt>
                <c:pt idx="6482">
                  <c:v>32410</c:v>
                </c:pt>
                <c:pt idx="6483">
                  <c:v>32415</c:v>
                </c:pt>
                <c:pt idx="6484">
                  <c:v>32420</c:v>
                </c:pt>
                <c:pt idx="6485">
                  <c:v>32425</c:v>
                </c:pt>
                <c:pt idx="6486">
                  <c:v>32430</c:v>
                </c:pt>
                <c:pt idx="6487">
                  <c:v>32435</c:v>
                </c:pt>
                <c:pt idx="6488">
                  <c:v>32440</c:v>
                </c:pt>
                <c:pt idx="6489">
                  <c:v>32445</c:v>
                </c:pt>
                <c:pt idx="6490">
                  <c:v>32450</c:v>
                </c:pt>
                <c:pt idx="6491">
                  <c:v>32455</c:v>
                </c:pt>
                <c:pt idx="6492">
                  <c:v>32460</c:v>
                </c:pt>
                <c:pt idx="6493">
                  <c:v>32465</c:v>
                </c:pt>
                <c:pt idx="6494">
                  <c:v>32470</c:v>
                </c:pt>
                <c:pt idx="6495">
                  <c:v>32475</c:v>
                </c:pt>
                <c:pt idx="6496">
                  <c:v>32480</c:v>
                </c:pt>
                <c:pt idx="6497">
                  <c:v>32485</c:v>
                </c:pt>
                <c:pt idx="6498">
                  <c:v>32490</c:v>
                </c:pt>
                <c:pt idx="6499">
                  <c:v>32495</c:v>
                </c:pt>
                <c:pt idx="6500">
                  <c:v>32500</c:v>
                </c:pt>
                <c:pt idx="6501">
                  <c:v>32505</c:v>
                </c:pt>
                <c:pt idx="6502">
                  <c:v>32510</c:v>
                </c:pt>
                <c:pt idx="6503">
                  <c:v>32515</c:v>
                </c:pt>
                <c:pt idx="6504">
                  <c:v>32520</c:v>
                </c:pt>
                <c:pt idx="6505">
                  <c:v>32525</c:v>
                </c:pt>
                <c:pt idx="6506">
                  <c:v>32530</c:v>
                </c:pt>
                <c:pt idx="6507">
                  <c:v>32535</c:v>
                </c:pt>
                <c:pt idx="6508">
                  <c:v>32540</c:v>
                </c:pt>
                <c:pt idx="6509">
                  <c:v>32545</c:v>
                </c:pt>
                <c:pt idx="6510">
                  <c:v>32550</c:v>
                </c:pt>
                <c:pt idx="6511">
                  <c:v>32555</c:v>
                </c:pt>
                <c:pt idx="6512">
                  <c:v>32560</c:v>
                </c:pt>
                <c:pt idx="6513">
                  <c:v>32565</c:v>
                </c:pt>
                <c:pt idx="6514">
                  <c:v>32570</c:v>
                </c:pt>
                <c:pt idx="6515">
                  <c:v>32575</c:v>
                </c:pt>
                <c:pt idx="6516">
                  <c:v>32580</c:v>
                </c:pt>
                <c:pt idx="6517">
                  <c:v>32585</c:v>
                </c:pt>
                <c:pt idx="6518">
                  <c:v>32590</c:v>
                </c:pt>
                <c:pt idx="6519">
                  <c:v>32595</c:v>
                </c:pt>
                <c:pt idx="6520">
                  <c:v>32600</c:v>
                </c:pt>
                <c:pt idx="6521">
                  <c:v>32605</c:v>
                </c:pt>
                <c:pt idx="6522">
                  <c:v>32610</c:v>
                </c:pt>
                <c:pt idx="6523">
                  <c:v>32615</c:v>
                </c:pt>
                <c:pt idx="6524">
                  <c:v>32620</c:v>
                </c:pt>
                <c:pt idx="6525">
                  <c:v>32625</c:v>
                </c:pt>
                <c:pt idx="6526">
                  <c:v>32630</c:v>
                </c:pt>
                <c:pt idx="6527">
                  <c:v>32635</c:v>
                </c:pt>
                <c:pt idx="6528">
                  <c:v>32640</c:v>
                </c:pt>
                <c:pt idx="6529">
                  <c:v>32645</c:v>
                </c:pt>
                <c:pt idx="6530">
                  <c:v>32650</c:v>
                </c:pt>
                <c:pt idx="6531">
                  <c:v>32655</c:v>
                </c:pt>
                <c:pt idx="6532">
                  <c:v>32660</c:v>
                </c:pt>
                <c:pt idx="6533">
                  <c:v>32665</c:v>
                </c:pt>
                <c:pt idx="6534">
                  <c:v>32670</c:v>
                </c:pt>
                <c:pt idx="6535">
                  <c:v>32675</c:v>
                </c:pt>
                <c:pt idx="6536">
                  <c:v>32680</c:v>
                </c:pt>
                <c:pt idx="6537">
                  <c:v>32685</c:v>
                </c:pt>
                <c:pt idx="6538">
                  <c:v>32690</c:v>
                </c:pt>
                <c:pt idx="6539">
                  <c:v>32695</c:v>
                </c:pt>
                <c:pt idx="6540">
                  <c:v>32700</c:v>
                </c:pt>
                <c:pt idx="6541">
                  <c:v>32705</c:v>
                </c:pt>
                <c:pt idx="6542">
                  <c:v>32710</c:v>
                </c:pt>
                <c:pt idx="6543">
                  <c:v>32715</c:v>
                </c:pt>
                <c:pt idx="6544">
                  <c:v>32720</c:v>
                </c:pt>
                <c:pt idx="6545">
                  <c:v>32725</c:v>
                </c:pt>
                <c:pt idx="6546">
                  <c:v>32730</c:v>
                </c:pt>
                <c:pt idx="6547">
                  <c:v>32735</c:v>
                </c:pt>
                <c:pt idx="6548">
                  <c:v>32740</c:v>
                </c:pt>
                <c:pt idx="6549">
                  <c:v>32745</c:v>
                </c:pt>
                <c:pt idx="6550">
                  <c:v>32750</c:v>
                </c:pt>
                <c:pt idx="6551">
                  <c:v>32755</c:v>
                </c:pt>
                <c:pt idx="6552">
                  <c:v>32760</c:v>
                </c:pt>
                <c:pt idx="6553">
                  <c:v>32765</c:v>
                </c:pt>
                <c:pt idx="6554">
                  <c:v>32770</c:v>
                </c:pt>
                <c:pt idx="6555">
                  <c:v>32775</c:v>
                </c:pt>
                <c:pt idx="6556">
                  <c:v>32780</c:v>
                </c:pt>
                <c:pt idx="6557">
                  <c:v>32785</c:v>
                </c:pt>
                <c:pt idx="6558">
                  <c:v>32790</c:v>
                </c:pt>
                <c:pt idx="6559">
                  <c:v>32795</c:v>
                </c:pt>
                <c:pt idx="6560">
                  <c:v>32800</c:v>
                </c:pt>
                <c:pt idx="6561">
                  <c:v>32805</c:v>
                </c:pt>
                <c:pt idx="6562">
                  <c:v>32810</c:v>
                </c:pt>
                <c:pt idx="6563">
                  <c:v>32815</c:v>
                </c:pt>
                <c:pt idx="6564">
                  <c:v>32820</c:v>
                </c:pt>
                <c:pt idx="6565">
                  <c:v>32825</c:v>
                </c:pt>
                <c:pt idx="6566">
                  <c:v>32830</c:v>
                </c:pt>
                <c:pt idx="6567">
                  <c:v>32835</c:v>
                </c:pt>
                <c:pt idx="6568">
                  <c:v>32840</c:v>
                </c:pt>
                <c:pt idx="6569">
                  <c:v>32845</c:v>
                </c:pt>
                <c:pt idx="6570">
                  <c:v>32850</c:v>
                </c:pt>
                <c:pt idx="6571">
                  <c:v>32855</c:v>
                </c:pt>
                <c:pt idx="6572">
                  <c:v>32860</c:v>
                </c:pt>
                <c:pt idx="6573">
                  <c:v>32865</c:v>
                </c:pt>
                <c:pt idx="6574">
                  <c:v>32870</c:v>
                </c:pt>
                <c:pt idx="6575">
                  <c:v>32875</c:v>
                </c:pt>
                <c:pt idx="6576">
                  <c:v>32880</c:v>
                </c:pt>
                <c:pt idx="6577">
                  <c:v>32885</c:v>
                </c:pt>
                <c:pt idx="6578">
                  <c:v>32890</c:v>
                </c:pt>
                <c:pt idx="6579">
                  <c:v>32895</c:v>
                </c:pt>
                <c:pt idx="6580">
                  <c:v>32900</c:v>
                </c:pt>
                <c:pt idx="6581">
                  <c:v>32905</c:v>
                </c:pt>
                <c:pt idx="6582">
                  <c:v>32910</c:v>
                </c:pt>
                <c:pt idx="6583">
                  <c:v>32915</c:v>
                </c:pt>
                <c:pt idx="6584">
                  <c:v>32920</c:v>
                </c:pt>
                <c:pt idx="6585">
                  <c:v>32925</c:v>
                </c:pt>
                <c:pt idx="6586">
                  <c:v>32930</c:v>
                </c:pt>
                <c:pt idx="6587">
                  <c:v>32935</c:v>
                </c:pt>
                <c:pt idx="6588">
                  <c:v>32940</c:v>
                </c:pt>
                <c:pt idx="6589">
                  <c:v>32945</c:v>
                </c:pt>
                <c:pt idx="6590">
                  <c:v>32950</c:v>
                </c:pt>
                <c:pt idx="6591">
                  <c:v>32955</c:v>
                </c:pt>
                <c:pt idx="6592">
                  <c:v>32960</c:v>
                </c:pt>
                <c:pt idx="6593">
                  <c:v>32965</c:v>
                </c:pt>
                <c:pt idx="6594">
                  <c:v>32970</c:v>
                </c:pt>
                <c:pt idx="6595">
                  <c:v>32975</c:v>
                </c:pt>
                <c:pt idx="6596">
                  <c:v>32980</c:v>
                </c:pt>
                <c:pt idx="6597">
                  <c:v>32985</c:v>
                </c:pt>
                <c:pt idx="6598">
                  <c:v>32990</c:v>
                </c:pt>
                <c:pt idx="6599">
                  <c:v>32995</c:v>
                </c:pt>
                <c:pt idx="6600">
                  <c:v>33000</c:v>
                </c:pt>
                <c:pt idx="6601">
                  <c:v>33005</c:v>
                </c:pt>
                <c:pt idx="6602">
                  <c:v>33010</c:v>
                </c:pt>
                <c:pt idx="6603">
                  <c:v>33015</c:v>
                </c:pt>
                <c:pt idx="6604">
                  <c:v>33020</c:v>
                </c:pt>
                <c:pt idx="6605">
                  <c:v>33025</c:v>
                </c:pt>
                <c:pt idx="6606">
                  <c:v>33030</c:v>
                </c:pt>
                <c:pt idx="6607">
                  <c:v>33035</c:v>
                </c:pt>
                <c:pt idx="6608">
                  <c:v>33040</c:v>
                </c:pt>
                <c:pt idx="6609">
                  <c:v>33045</c:v>
                </c:pt>
                <c:pt idx="6610">
                  <c:v>33050</c:v>
                </c:pt>
                <c:pt idx="6611">
                  <c:v>33055</c:v>
                </c:pt>
                <c:pt idx="6612">
                  <c:v>33060</c:v>
                </c:pt>
                <c:pt idx="6613">
                  <c:v>33065</c:v>
                </c:pt>
                <c:pt idx="6614">
                  <c:v>33070</c:v>
                </c:pt>
                <c:pt idx="6615">
                  <c:v>33075</c:v>
                </c:pt>
                <c:pt idx="6616">
                  <c:v>33080</c:v>
                </c:pt>
                <c:pt idx="6617">
                  <c:v>33085</c:v>
                </c:pt>
                <c:pt idx="6618">
                  <c:v>33090</c:v>
                </c:pt>
                <c:pt idx="6619">
                  <c:v>33095</c:v>
                </c:pt>
                <c:pt idx="6620">
                  <c:v>33100</c:v>
                </c:pt>
                <c:pt idx="6621">
                  <c:v>33105</c:v>
                </c:pt>
                <c:pt idx="6622">
                  <c:v>33110</c:v>
                </c:pt>
                <c:pt idx="6623">
                  <c:v>33115</c:v>
                </c:pt>
                <c:pt idx="6624">
                  <c:v>33120</c:v>
                </c:pt>
                <c:pt idx="6625">
                  <c:v>33125</c:v>
                </c:pt>
                <c:pt idx="6626">
                  <c:v>33130</c:v>
                </c:pt>
                <c:pt idx="6627">
                  <c:v>33135</c:v>
                </c:pt>
                <c:pt idx="6628">
                  <c:v>33140</c:v>
                </c:pt>
                <c:pt idx="6629">
                  <c:v>33145</c:v>
                </c:pt>
                <c:pt idx="6630">
                  <c:v>33150</c:v>
                </c:pt>
                <c:pt idx="6631">
                  <c:v>33155</c:v>
                </c:pt>
                <c:pt idx="6632">
                  <c:v>33160</c:v>
                </c:pt>
                <c:pt idx="6633">
                  <c:v>33165</c:v>
                </c:pt>
                <c:pt idx="6634">
                  <c:v>33170</c:v>
                </c:pt>
                <c:pt idx="6635">
                  <c:v>33175</c:v>
                </c:pt>
                <c:pt idx="6636">
                  <c:v>33180</c:v>
                </c:pt>
                <c:pt idx="6637">
                  <c:v>33185</c:v>
                </c:pt>
                <c:pt idx="6638">
                  <c:v>33190</c:v>
                </c:pt>
                <c:pt idx="6639">
                  <c:v>33195</c:v>
                </c:pt>
                <c:pt idx="6640">
                  <c:v>33200</c:v>
                </c:pt>
                <c:pt idx="6641">
                  <c:v>33205</c:v>
                </c:pt>
                <c:pt idx="6642">
                  <c:v>33210</c:v>
                </c:pt>
                <c:pt idx="6643">
                  <c:v>33215</c:v>
                </c:pt>
                <c:pt idx="6644">
                  <c:v>33220</c:v>
                </c:pt>
                <c:pt idx="6645">
                  <c:v>33225</c:v>
                </c:pt>
                <c:pt idx="6646">
                  <c:v>33230</c:v>
                </c:pt>
                <c:pt idx="6647">
                  <c:v>33235</c:v>
                </c:pt>
                <c:pt idx="6648">
                  <c:v>33240</c:v>
                </c:pt>
                <c:pt idx="6649">
                  <c:v>33245</c:v>
                </c:pt>
                <c:pt idx="6650">
                  <c:v>33250</c:v>
                </c:pt>
                <c:pt idx="6651">
                  <c:v>33255</c:v>
                </c:pt>
                <c:pt idx="6652">
                  <c:v>33260</c:v>
                </c:pt>
                <c:pt idx="6653">
                  <c:v>33265</c:v>
                </c:pt>
                <c:pt idx="6654">
                  <c:v>33270</c:v>
                </c:pt>
                <c:pt idx="6655">
                  <c:v>33275</c:v>
                </c:pt>
                <c:pt idx="6656">
                  <c:v>33280</c:v>
                </c:pt>
                <c:pt idx="6657">
                  <c:v>33285</c:v>
                </c:pt>
                <c:pt idx="6658">
                  <c:v>33290</c:v>
                </c:pt>
                <c:pt idx="6659">
                  <c:v>33295</c:v>
                </c:pt>
                <c:pt idx="6660">
                  <c:v>33300</c:v>
                </c:pt>
                <c:pt idx="6661">
                  <c:v>33305</c:v>
                </c:pt>
                <c:pt idx="6662">
                  <c:v>33310</c:v>
                </c:pt>
                <c:pt idx="6663">
                  <c:v>33315</c:v>
                </c:pt>
                <c:pt idx="6664">
                  <c:v>33320</c:v>
                </c:pt>
                <c:pt idx="6665">
                  <c:v>33325</c:v>
                </c:pt>
                <c:pt idx="6666">
                  <c:v>33330</c:v>
                </c:pt>
                <c:pt idx="6667">
                  <c:v>33335</c:v>
                </c:pt>
                <c:pt idx="6668">
                  <c:v>33340</c:v>
                </c:pt>
                <c:pt idx="6669">
                  <c:v>33345</c:v>
                </c:pt>
                <c:pt idx="6670">
                  <c:v>33350</c:v>
                </c:pt>
                <c:pt idx="6671">
                  <c:v>33355</c:v>
                </c:pt>
                <c:pt idx="6672">
                  <c:v>33360</c:v>
                </c:pt>
                <c:pt idx="6673">
                  <c:v>33365</c:v>
                </c:pt>
                <c:pt idx="6674">
                  <c:v>33370</c:v>
                </c:pt>
                <c:pt idx="6675">
                  <c:v>33375</c:v>
                </c:pt>
                <c:pt idx="6676">
                  <c:v>33380</c:v>
                </c:pt>
                <c:pt idx="6677">
                  <c:v>33385</c:v>
                </c:pt>
                <c:pt idx="6678">
                  <c:v>33390</c:v>
                </c:pt>
                <c:pt idx="6679">
                  <c:v>33395</c:v>
                </c:pt>
                <c:pt idx="6680">
                  <c:v>33400</c:v>
                </c:pt>
                <c:pt idx="6681">
                  <c:v>33405</c:v>
                </c:pt>
                <c:pt idx="6682">
                  <c:v>33410</c:v>
                </c:pt>
                <c:pt idx="6683">
                  <c:v>33415</c:v>
                </c:pt>
                <c:pt idx="6684">
                  <c:v>33420</c:v>
                </c:pt>
                <c:pt idx="6685">
                  <c:v>33425</c:v>
                </c:pt>
                <c:pt idx="6686">
                  <c:v>33430</c:v>
                </c:pt>
                <c:pt idx="6687">
                  <c:v>33435</c:v>
                </c:pt>
                <c:pt idx="6688">
                  <c:v>33440</c:v>
                </c:pt>
                <c:pt idx="6689">
                  <c:v>33445</c:v>
                </c:pt>
                <c:pt idx="6690">
                  <c:v>33450</c:v>
                </c:pt>
                <c:pt idx="6691">
                  <c:v>33455</c:v>
                </c:pt>
                <c:pt idx="6692">
                  <c:v>33460</c:v>
                </c:pt>
                <c:pt idx="6693">
                  <c:v>33465</c:v>
                </c:pt>
                <c:pt idx="6694">
                  <c:v>33470</c:v>
                </c:pt>
                <c:pt idx="6695">
                  <c:v>33475</c:v>
                </c:pt>
                <c:pt idx="6696">
                  <c:v>33480</c:v>
                </c:pt>
                <c:pt idx="6697">
                  <c:v>33485</c:v>
                </c:pt>
                <c:pt idx="6698">
                  <c:v>33490</c:v>
                </c:pt>
                <c:pt idx="6699">
                  <c:v>33495</c:v>
                </c:pt>
                <c:pt idx="6700">
                  <c:v>33500</c:v>
                </c:pt>
                <c:pt idx="6701">
                  <c:v>33505</c:v>
                </c:pt>
                <c:pt idx="6702">
                  <c:v>33510</c:v>
                </c:pt>
                <c:pt idx="6703">
                  <c:v>33515</c:v>
                </c:pt>
                <c:pt idx="6704">
                  <c:v>33520</c:v>
                </c:pt>
                <c:pt idx="6705">
                  <c:v>33525</c:v>
                </c:pt>
                <c:pt idx="6706">
                  <c:v>33530</c:v>
                </c:pt>
                <c:pt idx="6707">
                  <c:v>33535</c:v>
                </c:pt>
                <c:pt idx="6708">
                  <c:v>33540</c:v>
                </c:pt>
                <c:pt idx="6709">
                  <c:v>33545</c:v>
                </c:pt>
                <c:pt idx="6710">
                  <c:v>33550</c:v>
                </c:pt>
                <c:pt idx="6711">
                  <c:v>33555</c:v>
                </c:pt>
                <c:pt idx="6712">
                  <c:v>33560</c:v>
                </c:pt>
                <c:pt idx="6713">
                  <c:v>33565</c:v>
                </c:pt>
                <c:pt idx="6714">
                  <c:v>33570</c:v>
                </c:pt>
                <c:pt idx="6715">
                  <c:v>33575</c:v>
                </c:pt>
                <c:pt idx="6716">
                  <c:v>33580</c:v>
                </c:pt>
                <c:pt idx="6717">
                  <c:v>33585</c:v>
                </c:pt>
                <c:pt idx="6718">
                  <c:v>33590</c:v>
                </c:pt>
                <c:pt idx="6719">
                  <c:v>33595</c:v>
                </c:pt>
                <c:pt idx="6720">
                  <c:v>33600</c:v>
                </c:pt>
                <c:pt idx="6721">
                  <c:v>33605</c:v>
                </c:pt>
                <c:pt idx="6722">
                  <c:v>33610</c:v>
                </c:pt>
                <c:pt idx="6723">
                  <c:v>33615</c:v>
                </c:pt>
                <c:pt idx="6724">
                  <c:v>33620</c:v>
                </c:pt>
                <c:pt idx="6725">
                  <c:v>33625</c:v>
                </c:pt>
                <c:pt idx="6726">
                  <c:v>33630</c:v>
                </c:pt>
                <c:pt idx="6727">
                  <c:v>33635</c:v>
                </c:pt>
                <c:pt idx="6728">
                  <c:v>33640</c:v>
                </c:pt>
                <c:pt idx="6729">
                  <c:v>33645</c:v>
                </c:pt>
                <c:pt idx="6730">
                  <c:v>33650</c:v>
                </c:pt>
                <c:pt idx="6731">
                  <c:v>33655</c:v>
                </c:pt>
                <c:pt idx="6732">
                  <c:v>33660</c:v>
                </c:pt>
                <c:pt idx="6733">
                  <c:v>33665</c:v>
                </c:pt>
                <c:pt idx="6734">
                  <c:v>33670</c:v>
                </c:pt>
                <c:pt idx="6735">
                  <c:v>33675</c:v>
                </c:pt>
                <c:pt idx="6736">
                  <c:v>33680</c:v>
                </c:pt>
                <c:pt idx="6737">
                  <c:v>33685</c:v>
                </c:pt>
                <c:pt idx="6738">
                  <c:v>33690</c:v>
                </c:pt>
                <c:pt idx="6739">
                  <c:v>33695</c:v>
                </c:pt>
                <c:pt idx="6740">
                  <c:v>33700</c:v>
                </c:pt>
                <c:pt idx="6741">
                  <c:v>33705</c:v>
                </c:pt>
                <c:pt idx="6742">
                  <c:v>33710</c:v>
                </c:pt>
                <c:pt idx="6743">
                  <c:v>33715</c:v>
                </c:pt>
                <c:pt idx="6744">
                  <c:v>33720</c:v>
                </c:pt>
                <c:pt idx="6745">
                  <c:v>33725</c:v>
                </c:pt>
                <c:pt idx="6746">
                  <c:v>33730</c:v>
                </c:pt>
                <c:pt idx="6747">
                  <c:v>33735</c:v>
                </c:pt>
                <c:pt idx="6748">
                  <c:v>33740</c:v>
                </c:pt>
                <c:pt idx="6749">
                  <c:v>33745</c:v>
                </c:pt>
                <c:pt idx="6750">
                  <c:v>33750</c:v>
                </c:pt>
                <c:pt idx="6751">
                  <c:v>33755</c:v>
                </c:pt>
                <c:pt idx="6752">
                  <c:v>33760</c:v>
                </c:pt>
                <c:pt idx="6753">
                  <c:v>33765</c:v>
                </c:pt>
                <c:pt idx="6754">
                  <c:v>33770</c:v>
                </c:pt>
                <c:pt idx="6755">
                  <c:v>33775</c:v>
                </c:pt>
                <c:pt idx="6756">
                  <c:v>33780</c:v>
                </c:pt>
                <c:pt idx="6757">
                  <c:v>33785</c:v>
                </c:pt>
                <c:pt idx="6758">
                  <c:v>33790</c:v>
                </c:pt>
                <c:pt idx="6759">
                  <c:v>33795</c:v>
                </c:pt>
                <c:pt idx="6760">
                  <c:v>33800</c:v>
                </c:pt>
                <c:pt idx="6761">
                  <c:v>33805</c:v>
                </c:pt>
                <c:pt idx="6762">
                  <c:v>33810</c:v>
                </c:pt>
                <c:pt idx="6763">
                  <c:v>33815</c:v>
                </c:pt>
                <c:pt idx="6764">
                  <c:v>33820</c:v>
                </c:pt>
                <c:pt idx="6765">
                  <c:v>33825</c:v>
                </c:pt>
                <c:pt idx="6766">
                  <c:v>33830</c:v>
                </c:pt>
                <c:pt idx="6767">
                  <c:v>33835</c:v>
                </c:pt>
                <c:pt idx="6768">
                  <c:v>33840</c:v>
                </c:pt>
                <c:pt idx="6769">
                  <c:v>33845</c:v>
                </c:pt>
                <c:pt idx="6770">
                  <c:v>33850</c:v>
                </c:pt>
                <c:pt idx="6771">
                  <c:v>33855</c:v>
                </c:pt>
                <c:pt idx="6772">
                  <c:v>33860</c:v>
                </c:pt>
                <c:pt idx="6773">
                  <c:v>33865</c:v>
                </c:pt>
                <c:pt idx="6774">
                  <c:v>33870</c:v>
                </c:pt>
                <c:pt idx="6775">
                  <c:v>33875</c:v>
                </c:pt>
                <c:pt idx="6776">
                  <c:v>33880</c:v>
                </c:pt>
                <c:pt idx="6777">
                  <c:v>33885</c:v>
                </c:pt>
                <c:pt idx="6778">
                  <c:v>33890</c:v>
                </c:pt>
                <c:pt idx="6779">
                  <c:v>33895</c:v>
                </c:pt>
                <c:pt idx="6780">
                  <c:v>33900</c:v>
                </c:pt>
                <c:pt idx="6781">
                  <c:v>33905</c:v>
                </c:pt>
                <c:pt idx="6782">
                  <c:v>33910</c:v>
                </c:pt>
                <c:pt idx="6783">
                  <c:v>33915</c:v>
                </c:pt>
                <c:pt idx="6784">
                  <c:v>33920</c:v>
                </c:pt>
                <c:pt idx="6785">
                  <c:v>33925</c:v>
                </c:pt>
                <c:pt idx="6786">
                  <c:v>33930</c:v>
                </c:pt>
                <c:pt idx="6787">
                  <c:v>33935</c:v>
                </c:pt>
                <c:pt idx="6788">
                  <c:v>33940</c:v>
                </c:pt>
                <c:pt idx="6789">
                  <c:v>33945</c:v>
                </c:pt>
                <c:pt idx="6790">
                  <c:v>33950</c:v>
                </c:pt>
                <c:pt idx="6791">
                  <c:v>33955</c:v>
                </c:pt>
                <c:pt idx="6792">
                  <c:v>33960</c:v>
                </c:pt>
                <c:pt idx="6793">
                  <c:v>33965</c:v>
                </c:pt>
                <c:pt idx="6794">
                  <c:v>33970</c:v>
                </c:pt>
                <c:pt idx="6795">
                  <c:v>33975</c:v>
                </c:pt>
                <c:pt idx="6796">
                  <c:v>33980</c:v>
                </c:pt>
                <c:pt idx="6797">
                  <c:v>33985</c:v>
                </c:pt>
                <c:pt idx="6798">
                  <c:v>33990</c:v>
                </c:pt>
                <c:pt idx="6799">
                  <c:v>33995</c:v>
                </c:pt>
                <c:pt idx="6800">
                  <c:v>34000</c:v>
                </c:pt>
                <c:pt idx="6801">
                  <c:v>34005</c:v>
                </c:pt>
                <c:pt idx="6802">
                  <c:v>34010</c:v>
                </c:pt>
                <c:pt idx="6803">
                  <c:v>34015</c:v>
                </c:pt>
                <c:pt idx="6804">
                  <c:v>34020</c:v>
                </c:pt>
                <c:pt idx="6805">
                  <c:v>34025</c:v>
                </c:pt>
                <c:pt idx="6806">
                  <c:v>34030</c:v>
                </c:pt>
                <c:pt idx="6807">
                  <c:v>34035</c:v>
                </c:pt>
                <c:pt idx="6808">
                  <c:v>34040</c:v>
                </c:pt>
                <c:pt idx="6809">
                  <c:v>34045</c:v>
                </c:pt>
                <c:pt idx="6810">
                  <c:v>34050</c:v>
                </c:pt>
                <c:pt idx="6811">
                  <c:v>34055</c:v>
                </c:pt>
                <c:pt idx="6812">
                  <c:v>34060</c:v>
                </c:pt>
                <c:pt idx="6813">
                  <c:v>34065</c:v>
                </c:pt>
                <c:pt idx="6814">
                  <c:v>34070</c:v>
                </c:pt>
                <c:pt idx="6815">
                  <c:v>34075</c:v>
                </c:pt>
                <c:pt idx="6816">
                  <c:v>34080</c:v>
                </c:pt>
                <c:pt idx="6817">
                  <c:v>34085</c:v>
                </c:pt>
                <c:pt idx="6818">
                  <c:v>34090</c:v>
                </c:pt>
                <c:pt idx="6819">
                  <c:v>34095</c:v>
                </c:pt>
                <c:pt idx="6820">
                  <c:v>34100</c:v>
                </c:pt>
                <c:pt idx="6821">
                  <c:v>34105</c:v>
                </c:pt>
                <c:pt idx="6822">
                  <c:v>34110</c:v>
                </c:pt>
                <c:pt idx="6823">
                  <c:v>34115</c:v>
                </c:pt>
                <c:pt idx="6824">
                  <c:v>34120</c:v>
                </c:pt>
                <c:pt idx="6825">
                  <c:v>34125</c:v>
                </c:pt>
                <c:pt idx="6826">
                  <c:v>34130</c:v>
                </c:pt>
                <c:pt idx="6827">
                  <c:v>34135</c:v>
                </c:pt>
                <c:pt idx="6828">
                  <c:v>34140</c:v>
                </c:pt>
                <c:pt idx="6829">
                  <c:v>34145</c:v>
                </c:pt>
                <c:pt idx="6830">
                  <c:v>34150</c:v>
                </c:pt>
                <c:pt idx="6831">
                  <c:v>34155</c:v>
                </c:pt>
                <c:pt idx="6832">
                  <c:v>34160</c:v>
                </c:pt>
                <c:pt idx="6833">
                  <c:v>34165</c:v>
                </c:pt>
                <c:pt idx="6834">
                  <c:v>34170</c:v>
                </c:pt>
                <c:pt idx="6835">
                  <c:v>34175</c:v>
                </c:pt>
                <c:pt idx="6836">
                  <c:v>34180</c:v>
                </c:pt>
                <c:pt idx="6837">
                  <c:v>34185</c:v>
                </c:pt>
                <c:pt idx="6838">
                  <c:v>34190</c:v>
                </c:pt>
                <c:pt idx="6839">
                  <c:v>34195</c:v>
                </c:pt>
                <c:pt idx="6840">
                  <c:v>34200</c:v>
                </c:pt>
                <c:pt idx="6841">
                  <c:v>34205</c:v>
                </c:pt>
                <c:pt idx="6842">
                  <c:v>34210</c:v>
                </c:pt>
                <c:pt idx="6843">
                  <c:v>34215</c:v>
                </c:pt>
                <c:pt idx="6844">
                  <c:v>34220</c:v>
                </c:pt>
                <c:pt idx="6845">
                  <c:v>34225</c:v>
                </c:pt>
                <c:pt idx="6846">
                  <c:v>34230</c:v>
                </c:pt>
                <c:pt idx="6847">
                  <c:v>34235</c:v>
                </c:pt>
                <c:pt idx="6848">
                  <c:v>34240</c:v>
                </c:pt>
                <c:pt idx="6849">
                  <c:v>34245</c:v>
                </c:pt>
                <c:pt idx="6850">
                  <c:v>34250</c:v>
                </c:pt>
                <c:pt idx="6851">
                  <c:v>34255</c:v>
                </c:pt>
                <c:pt idx="6852">
                  <c:v>34260</c:v>
                </c:pt>
                <c:pt idx="6853">
                  <c:v>34265</c:v>
                </c:pt>
                <c:pt idx="6854">
                  <c:v>34270</c:v>
                </c:pt>
                <c:pt idx="6855">
                  <c:v>34275</c:v>
                </c:pt>
                <c:pt idx="6856">
                  <c:v>34280</c:v>
                </c:pt>
                <c:pt idx="6857">
                  <c:v>34285</c:v>
                </c:pt>
                <c:pt idx="6858">
                  <c:v>34290</c:v>
                </c:pt>
                <c:pt idx="6859">
                  <c:v>34295</c:v>
                </c:pt>
                <c:pt idx="6860">
                  <c:v>34300</c:v>
                </c:pt>
                <c:pt idx="6861">
                  <c:v>34305</c:v>
                </c:pt>
                <c:pt idx="6862">
                  <c:v>34310</c:v>
                </c:pt>
                <c:pt idx="6863">
                  <c:v>34315</c:v>
                </c:pt>
                <c:pt idx="6864">
                  <c:v>34320</c:v>
                </c:pt>
                <c:pt idx="6865">
                  <c:v>34325</c:v>
                </c:pt>
                <c:pt idx="6866">
                  <c:v>34330</c:v>
                </c:pt>
                <c:pt idx="6867">
                  <c:v>34335</c:v>
                </c:pt>
                <c:pt idx="6868">
                  <c:v>34340</c:v>
                </c:pt>
                <c:pt idx="6869">
                  <c:v>34345</c:v>
                </c:pt>
                <c:pt idx="6870">
                  <c:v>34350</c:v>
                </c:pt>
                <c:pt idx="6871">
                  <c:v>34355</c:v>
                </c:pt>
                <c:pt idx="6872">
                  <c:v>34360</c:v>
                </c:pt>
                <c:pt idx="6873">
                  <c:v>34365</c:v>
                </c:pt>
                <c:pt idx="6874">
                  <c:v>34370</c:v>
                </c:pt>
                <c:pt idx="6875">
                  <c:v>34375</c:v>
                </c:pt>
                <c:pt idx="6876">
                  <c:v>34380</c:v>
                </c:pt>
                <c:pt idx="6877">
                  <c:v>34385</c:v>
                </c:pt>
                <c:pt idx="6878">
                  <c:v>34390</c:v>
                </c:pt>
                <c:pt idx="6879">
                  <c:v>34395</c:v>
                </c:pt>
                <c:pt idx="6880">
                  <c:v>34400</c:v>
                </c:pt>
                <c:pt idx="6881">
                  <c:v>34405</c:v>
                </c:pt>
                <c:pt idx="6882">
                  <c:v>34410</c:v>
                </c:pt>
                <c:pt idx="6883">
                  <c:v>34415</c:v>
                </c:pt>
                <c:pt idx="6884">
                  <c:v>34420</c:v>
                </c:pt>
                <c:pt idx="6885">
                  <c:v>34425</c:v>
                </c:pt>
                <c:pt idx="6886">
                  <c:v>34430</c:v>
                </c:pt>
                <c:pt idx="6887">
                  <c:v>34435</c:v>
                </c:pt>
                <c:pt idx="6888">
                  <c:v>34440</c:v>
                </c:pt>
                <c:pt idx="6889">
                  <c:v>34445</c:v>
                </c:pt>
                <c:pt idx="6890">
                  <c:v>34450</c:v>
                </c:pt>
                <c:pt idx="6891">
                  <c:v>34455</c:v>
                </c:pt>
                <c:pt idx="6892">
                  <c:v>34460</c:v>
                </c:pt>
                <c:pt idx="6893">
                  <c:v>34465</c:v>
                </c:pt>
                <c:pt idx="6894">
                  <c:v>34470</c:v>
                </c:pt>
                <c:pt idx="6895">
                  <c:v>34475</c:v>
                </c:pt>
                <c:pt idx="6896">
                  <c:v>34480</c:v>
                </c:pt>
                <c:pt idx="6897">
                  <c:v>34485</c:v>
                </c:pt>
                <c:pt idx="6898">
                  <c:v>34490</c:v>
                </c:pt>
                <c:pt idx="6899">
                  <c:v>34495</c:v>
                </c:pt>
                <c:pt idx="6900">
                  <c:v>34500</c:v>
                </c:pt>
                <c:pt idx="6901">
                  <c:v>34505</c:v>
                </c:pt>
                <c:pt idx="6902">
                  <c:v>34510</c:v>
                </c:pt>
                <c:pt idx="6903">
                  <c:v>34515</c:v>
                </c:pt>
                <c:pt idx="6904">
                  <c:v>34520</c:v>
                </c:pt>
                <c:pt idx="6905">
                  <c:v>34525</c:v>
                </c:pt>
                <c:pt idx="6906">
                  <c:v>34530</c:v>
                </c:pt>
                <c:pt idx="6907">
                  <c:v>34535</c:v>
                </c:pt>
                <c:pt idx="6908">
                  <c:v>34540</c:v>
                </c:pt>
                <c:pt idx="6909">
                  <c:v>34545</c:v>
                </c:pt>
                <c:pt idx="6910">
                  <c:v>34550</c:v>
                </c:pt>
                <c:pt idx="6911">
                  <c:v>34555</c:v>
                </c:pt>
                <c:pt idx="6912">
                  <c:v>34560</c:v>
                </c:pt>
                <c:pt idx="6913">
                  <c:v>34565</c:v>
                </c:pt>
                <c:pt idx="6914">
                  <c:v>34570</c:v>
                </c:pt>
                <c:pt idx="6915">
                  <c:v>34575</c:v>
                </c:pt>
                <c:pt idx="6916">
                  <c:v>34580</c:v>
                </c:pt>
                <c:pt idx="6917">
                  <c:v>34585</c:v>
                </c:pt>
                <c:pt idx="6918">
                  <c:v>34590</c:v>
                </c:pt>
                <c:pt idx="6919">
                  <c:v>34595</c:v>
                </c:pt>
                <c:pt idx="6920">
                  <c:v>34600</c:v>
                </c:pt>
                <c:pt idx="6921">
                  <c:v>34605</c:v>
                </c:pt>
                <c:pt idx="6922">
                  <c:v>34610</c:v>
                </c:pt>
                <c:pt idx="6923">
                  <c:v>34615</c:v>
                </c:pt>
                <c:pt idx="6924">
                  <c:v>34620</c:v>
                </c:pt>
                <c:pt idx="6925">
                  <c:v>34625</c:v>
                </c:pt>
                <c:pt idx="6926">
                  <c:v>34630</c:v>
                </c:pt>
                <c:pt idx="6927">
                  <c:v>34635</c:v>
                </c:pt>
                <c:pt idx="6928">
                  <c:v>34640</c:v>
                </c:pt>
                <c:pt idx="6929">
                  <c:v>34645</c:v>
                </c:pt>
                <c:pt idx="6930">
                  <c:v>34650</c:v>
                </c:pt>
                <c:pt idx="6931">
                  <c:v>34655</c:v>
                </c:pt>
                <c:pt idx="6932">
                  <c:v>34660</c:v>
                </c:pt>
                <c:pt idx="6933">
                  <c:v>34665</c:v>
                </c:pt>
                <c:pt idx="6934">
                  <c:v>34670</c:v>
                </c:pt>
                <c:pt idx="6935">
                  <c:v>34675</c:v>
                </c:pt>
                <c:pt idx="6936">
                  <c:v>34680</c:v>
                </c:pt>
                <c:pt idx="6937">
                  <c:v>34685</c:v>
                </c:pt>
                <c:pt idx="6938">
                  <c:v>34690</c:v>
                </c:pt>
                <c:pt idx="6939">
                  <c:v>34695</c:v>
                </c:pt>
                <c:pt idx="6940">
                  <c:v>34700</c:v>
                </c:pt>
                <c:pt idx="6941">
                  <c:v>34705</c:v>
                </c:pt>
                <c:pt idx="6942">
                  <c:v>34710</c:v>
                </c:pt>
                <c:pt idx="6943">
                  <c:v>34715</c:v>
                </c:pt>
                <c:pt idx="6944">
                  <c:v>34720</c:v>
                </c:pt>
                <c:pt idx="6945">
                  <c:v>34725</c:v>
                </c:pt>
                <c:pt idx="6946">
                  <c:v>34730</c:v>
                </c:pt>
                <c:pt idx="6947">
                  <c:v>34735</c:v>
                </c:pt>
                <c:pt idx="6948">
                  <c:v>34740</c:v>
                </c:pt>
                <c:pt idx="6949">
                  <c:v>34745</c:v>
                </c:pt>
                <c:pt idx="6950">
                  <c:v>34750</c:v>
                </c:pt>
                <c:pt idx="6951">
                  <c:v>34755</c:v>
                </c:pt>
                <c:pt idx="6952">
                  <c:v>34760</c:v>
                </c:pt>
                <c:pt idx="6953">
                  <c:v>34765</c:v>
                </c:pt>
                <c:pt idx="6954">
                  <c:v>34770</c:v>
                </c:pt>
                <c:pt idx="6955">
                  <c:v>34775</c:v>
                </c:pt>
                <c:pt idx="6956">
                  <c:v>34780</c:v>
                </c:pt>
                <c:pt idx="6957">
                  <c:v>34785</c:v>
                </c:pt>
                <c:pt idx="6958">
                  <c:v>34790</c:v>
                </c:pt>
                <c:pt idx="6959">
                  <c:v>34795</c:v>
                </c:pt>
                <c:pt idx="6960">
                  <c:v>34800</c:v>
                </c:pt>
                <c:pt idx="6961">
                  <c:v>34805</c:v>
                </c:pt>
                <c:pt idx="6962">
                  <c:v>34810</c:v>
                </c:pt>
                <c:pt idx="6963">
                  <c:v>34815</c:v>
                </c:pt>
                <c:pt idx="6964">
                  <c:v>34820</c:v>
                </c:pt>
                <c:pt idx="6965">
                  <c:v>34825</c:v>
                </c:pt>
                <c:pt idx="6966">
                  <c:v>34830</c:v>
                </c:pt>
                <c:pt idx="6967">
                  <c:v>34835</c:v>
                </c:pt>
                <c:pt idx="6968">
                  <c:v>34840</c:v>
                </c:pt>
                <c:pt idx="6969">
                  <c:v>34845</c:v>
                </c:pt>
                <c:pt idx="6970">
                  <c:v>34850</c:v>
                </c:pt>
                <c:pt idx="6971">
                  <c:v>34855</c:v>
                </c:pt>
                <c:pt idx="6972">
                  <c:v>34860</c:v>
                </c:pt>
                <c:pt idx="6973">
                  <c:v>34865</c:v>
                </c:pt>
                <c:pt idx="6974">
                  <c:v>34870</c:v>
                </c:pt>
                <c:pt idx="6975">
                  <c:v>34875</c:v>
                </c:pt>
                <c:pt idx="6976">
                  <c:v>34880</c:v>
                </c:pt>
                <c:pt idx="6977">
                  <c:v>34885</c:v>
                </c:pt>
                <c:pt idx="6978">
                  <c:v>34890</c:v>
                </c:pt>
                <c:pt idx="6979">
                  <c:v>34895</c:v>
                </c:pt>
                <c:pt idx="6980">
                  <c:v>34900</c:v>
                </c:pt>
                <c:pt idx="6981">
                  <c:v>34905</c:v>
                </c:pt>
                <c:pt idx="6982">
                  <c:v>34910</c:v>
                </c:pt>
                <c:pt idx="6983">
                  <c:v>34915</c:v>
                </c:pt>
                <c:pt idx="6984">
                  <c:v>34920</c:v>
                </c:pt>
                <c:pt idx="6985">
                  <c:v>34925</c:v>
                </c:pt>
                <c:pt idx="6986">
                  <c:v>34930</c:v>
                </c:pt>
                <c:pt idx="6987">
                  <c:v>34935</c:v>
                </c:pt>
                <c:pt idx="6988">
                  <c:v>34940</c:v>
                </c:pt>
                <c:pt idx="6989">
                  <c:v>34945</c:v>
                </c:pt>
                <c:pt idx="6990">
                  <c:v>34950</c:v>
                </c:pt>
                <c:pt idx="6991">
                  <c:v>34955</c:v>
                </c:pt>
                <c:pt idx="6992">
                  <c:v>34960</c:v>
                </c:pt>
                <c:pt idx="6993">
                  <c:v>34965</c:v>
                </c:pt>
                <c:pt idx="6994">
                  <c:v>34970</c:v>
                </c:pt>
                <c:pt idx="6995">
                  <c:v>34975</c:v>
                </c:pt>
                <c:pt idx="6996">
                  <c:v>34980</c:v>
                </c:pt>
                <c:pt idx="6997">
                  <c:v>34985</c:v>
                </c:pt>
                <c:pt idx="6998">
                  <c:v>34990</c:v>
                </c:pt>
                <c:pt idx="6999">
                  <c:v>34995</c:v>
                </c:pt>
                <c:pt idx="7000">
                  <c:v>35000</c:v>
                </c:pt>
                <c:pt idx="7001">
                  <c:v>35005</c:v>
                </c:pt>
                <c:pt idx="7002">
                  <c:v>35010</c:v>
                </c:pt>
                <c:pt idx="7003">
                  <c:v>35015</c:v>
                </c:pt>
                <c:pt idx="7004">
                  <c:v>35020</c:v>
                </c:pt>
                <c:pt idx="7005">
                  <c:v>35025</c:v>
                </c:pt>
                <c:pt idx="7006">
                  <c:v>35030</c:v>
                </c:pt>
                <c:pt idx="7007">
                  <c:v>35035</c:v>
                </c:pt>
                <c:pt idx="7008">
                  <c:v>35040</c:v>
                </c:pt>
                <c:pt idx="7009">
                  <c:v>35045</c:v>
                </c:pt>
                <c:pt idx="7010">
                  <c:v>35050</c:v>
                </c:pt>
                <c:pt idx="7011">
                  <c:v>35055</c:v>
                </c:pt>
                <c:pt idx="7012">
                  <c:v>35060</c:v>
                </c:pt>
                <c:pt idx="7013">
                  <c:v>35065</c:v>
                </c:pt>
                <c:pt idx="7014">
                  <c:v>35070</c:v>
                </c:pt>
                <c:pt idx="7015">
                  <c:v>35075</c:v>
                </c:pt>
                <c:pt idx="7016">
                  <c:v>35080</c:v>
                </c:pt>
                <c:pt idx="7017">
                  <c:v>35085</c:v>
                </c:pt>
                <c:pt idx="7018">
                  <c:v>35090</c:v>
                </c:pt>
                <c:pt idx="7019">
                  <c:v>35095</c:v>
                </c:pt>
                <c:pt idx="7020">
                  <c:v>35100</c:v>
                </c:pt>
                <c:pt idx="7021">
                  <c:v>35105</c:v>
                </c:pt>
                <c:pt idx="7022">
                  <c:v>35110</c:v>
                </c:pt>
                <c:pt idx="7023">
                  <c:v>35115</c:v>
                </c:pt>
                <c:pt idx="7024">
                  <c:v>35120</c:v>
                </c:pt>
                <c:pt idx="7025">
                  <c:v>35125</c:v>
                </c:pt>
                <c:pt idx="7026">
                  <c:v>35130</c:v>
                </c:pt>
                <c:pt idx="7027">
                  <c:v>35135</c:v>
                </c:pt>
                <c:pt idx="7028">
                  <c:v>35140</c:v>
                </c:pt>
                <c:pt idx="7029">
                  <c:v>35145</c:v>
                </c:pt>
                <c:pt idx="7030">
                  <c:v>35150</c:v>
                </c:pt>
                <c:pt idx="7031">
                  <c:v>35155</c:v>
                </c:pt>
                <c:pt idx="7032">
                  <c:v>35160</c:v>
                </c:pt>
                <c:pt idx="7033">
                  <c:v>35165</c:v>
                </c:pt>
                <c:pt idx="7034">
                  <c:v>35170</c:v>
                </c:pt>
                <c:pt idx="7035">
                  <c:v>35175</c:v>
                </c:pt>
                <c:pt idx="7036">
                  <c:v>35180</c:v>
                </c:pt>
                <c:pt idx="7037">
                  <c:v>35185</c:v>
                </c:pt>
                <c:pt idx="7038">
                  <c:v>35190</c:v>
                </c:pt>
                <c:pt idx="7039">
                  <c:v>35195</c:v>
                </c:pt>
                <c:pt idx="7040">
                  <c:v>35200</c:v>
                </c:pt>
                <c:pt idx="7041">
                  <c:v>35205</c:v>
                </c:pt>
                <c:pt idx="7042">
                  <c:v>35210</c:v>
                </c:pt>
                <c:pt idx="7043">
                  <c:v>35215</c:v>
                </c:pt>
                <c:pt idx="7044">
                  <c:v>35220</c:v>
                </c:pt>
                <c:pt idx="7045">
                  <c:v>35225</c:v>
                </c:pt>
                <c:pt idx="7046">
                  <c:v>35230</c:v>
                </c:pt>
                <c:pt idx="7047">
                  <c:v>35235</c:v>
                </c:pt>
                <c:pt idx="7048">
                  <c:v>35240</c:v>
                </c:pt>
                <c:pt idx="7049">
                  <c:v>35245</c:v>
                </c:pt>
                <c:pt idx="7050">
                  <c:v>35250</c:v>
                </c:pt>
                <c:pt idx="7051">
                  <c:v>35255</c:v>
                </c:pt>
                <c:pt idx="7052">
                  <c:v>35260</c:v>
                </c:pt>
                <c:pt idx="7053">
                  <c:v>35265</c:v>
                </c:pt>
                <c:pt idx="7054">
                  <c:v>35270</c:v>
                </c:pt>
                <c:pt idx="7055">
                  <c:v>35275</c:v>
                </c:pt>
                <c:pt idx="7056">
                  <c:v>35280</c:v>
                </c:pt>
                <c:pt idx="7057">
                  <c:v>35285</c:v>
                </c:pt>
                <c:pt idx="7058">
                  <c:v>35290</c:v>
                </c:pt>
                <c:pt idx="7059">
                  <c:v>35295</c:v>
                </c:pt>
                <c:pt idx="7060">
                  <c:v>35300</c:v>
                </c:pt>
                <c:pt idx="7061">
                  <c:v>35305</c:v>
                </c:pt>
                <c:pt idx="7062">
                  <c:v>35310</c:v>
                </c:pt>
                <c:pt idx="7063">
                  <c:v>35315</c:v>
                </c:pt>
                <c:pt idx="7064">
                  <c:v>35320</c:v>
                </c:pt>
                <c:pt idx="7065">
                  <c:v>35325</c:v>
                </c:pt>
                <c:pt idx="7066">
                  <c:v>35330</c:v>
                </c:pt>
                <c:pt idx="7067">
                  <c:v>35335</c:v>
                </c:pt>
                <c:pt idx="7068">
                  <c:v>35340</c:v>
                </c:pt>
                <c:pt idx="7069">
                  <c:v>35345</c:v>
                </c:pt>
                <c:pt idx="7070">
                  <c:v>35350</c:v>
                </c:pt>
                <c:pt idx="7071">
                  <c:v>35355</c:v>
                </c:pt>
                <c:pt idx="7072">
                  <c:v>35360</c:v>
                </c:pt>
                <c:pt idx="7073">
                  <c:v>35365</c:v>
                </c:pt>
                <c:pt idx="7074">
                  <c:v>35370</c:v>
                </c:pt>
                <c:pt idx="7075">
                  <c:v>35375</c:v>
                </c:pt>
                <c:pt idx="7076">
                  <c:v>35380</c:v>
                </c:pt>
                <c:pt idx="7077">
                  <c:v>35385</c:v>
                </c:pt>
                <c:pt idx="7078">
                  <c:v>35390</c:v>
                </c:pt>
                <c:pt idx="7079">
                  <c:v>35395</c:v>
                </c:pt>
                <c:pt idx="7080">
                  <c:v>35400</c:v>
                </c:pt>
                <c:pt idx="7081">
                  <c:v>35405</c:v>
                </c:pt>
                <c:pt idx="7082">
                  <c:v>35410</c:v>
                </c:pt>
                <c:pt idx="7083">
                  <c:v>35415</c:v>
                </c:pt>
                <c:pt idx="7084">
                  <c:v>35420</c:v>
                </c:pt>
                <c:pt idx="7085">
                  <c:v>35425</c:v>
                </c:pt>
                <c:pt idx="7086">
                  <c:v>35430</c:v>
                </c:pt>
                <c:pt idx="7087">
                  <c:v>35435</c:v>
                </c:pt>
                <c:pt idx="7088">
                  <c:v>35440</c:v>
                </c:pt>
                <c:pt idx="7089">
                  <c:v>35445</c:v>
                </c:pt>
                <c:pt idx="7090">
                  <c:v>35450</c:v>
                </c:pt>
                <c:pt idx="7091">
                  <c:v>35455</c:v>
                </c:pt>
                <c:pt idx="7092">
                  <c:v>35460</c:v>
                </c:pt>
                <c:pt idx="7093">
                  <c:v>35465</c:v>
                </c:pt>
                <c:pt idx="7094">
                  <c:v>35470</c:v>
                </c:pt>
                <c:pt idx="7095">
                  <c:v>35475</c:v>
                </c:pt>
                <c:pt idx="7096">
                  <c:v>35480</c:v>
                </c:pt>
                <c:pt idx="7097">
                  <c:v>35485</c:v>
                </c:pt>
                <c:pt idx="7098">
                  <c:v>35490</c:v>
                </c:pt>
                <c:pt idx="7099">
                  <c:v>35495</c:v>
                </c:pt>
                <c:pt idx="7100">
                  <c:v>35500</c:v>
                </c:pt>
                <c:pt idx="7101">
                  <c:v>35505</c:v>
                </c:pt>
                <c:pt idx="7102">
                  <c:v>35510</c:v>
                </c:pt>
                <c:pt idx="7103">
                  <c:v>35515</c:v>
                </c:pt>
                <c:pt idx="7104">
                  <c:v>35520</c:v>
                </c:pt>
                <c:pt idx="7105">
                  <c:v>35525</c:v>
                </c:pt>
                <c:pt idx="7106">
                  <c:v>35530</c:v>
                </c:pt>
                <c:pt idx="7107">
                  <c:v>35535</c:v>
                </c:pt>
                <c:pt idx="7108">
                  <c:v>35540</c:v>
                </c:pt>
                <c:pt idx="7109">
                  <c:v>35545</c:v>
                </c:pt>
                <c:pt idx="7110">
                  <c:v>35550</c:v>
                </c:pt>
                <c:pt idx="7111">
                  <c:v>35555</c:v>
                </c:pt>
                <c:pt idx="7112">
                  <c:v>35560</c:v>
                </c:pt>
                <c:pt idx="7113">
                  <c:v>35565</c:v>
                </c:pt>
                <c:pt idx="7114">
                  <c:v>35570</c:v>
                </c:pt>
                <c:pt idx="7115">
                  <c:v>35575</c:v>
                </c:pt>
                <c:pt idx="7116">
                  <c:v>35580</c:v>
                </c:pt>
                <c:pt idx="7117">
                  <c:v>35585</c:v>
                </c:pt>
                <c:pt idx="7118">
                  <c:v>35590</c:v>
                </c:pt>
                <c:pt idx="7119">
                  <c:v>35595</c:v>
                </c:pt>
                <c:pt idx="7120">
                  <c:v>35600</c:v>
                </c:pt>
                <c:pt idx="7121">
                  <c:v>35605</c:v>
                </c:pt>
                <c:pt idx="7122">
                  <c:v>35610</c:v>
                </c:pt>
                <c:pt idx="7123">
                  <c:v>35615</c:v>
                </c:pt>
                <c:pt idx="7124">
                  <c:v>35620</c:v>
                </c:pt>
                <c:pt idx="7125">
                  <c:v>35625</c:v>
                </c:pt>
                <c:pt idx="7126">
                  <c:v>35630</c:v>
                </c:pt>
                <c:pt idx="7127">
                  <c:v>35635</c:v>
                </c:pt>
                <c:pt idx="7128">
                  <c:v>35640</c:v>
                </c:pt>
                <c:pt idx="7129">
                  <c:v>35645</c:v>
                </c:pt>
                <c:pt idx="7130">
                  <c:v>35650</c:v>
                </c:pt>
                <c:pt idx="7131">
                  <c:v>35655</c:v>
                </c:pt>
                <c:pt idx="7132">
                  <c:v>35660</c:v>
                </c:pt>
                <c:pt idx="7133">
                  <c:v>35665</c:v>
                </c:pt>
                <c:pt idx="7134">
                  <c:v>35670</c:v>
                </c:pt>
                <c:pt idx="7135">
                  <c:v>35675</c:v>
                </c:pt>
                <c:pt idx="7136">
                  <c:v>35680</c:v>
                </c:pt>
                <c:pt idx="7137">
                  <c:v>35685</c:v>
                </c:pt>
                <c:pt idx="7138">
                  <c:v>35690</c:v>
                </c:pt>
                <c:pt idx="7139">
                  <c:v>35695</c:v>
                </c:pt>
                <c:pt idx="7140">
                  <c:v>35700</c:v>
                </c:pt>
                <c:pt idx="7141">
                  <c:v>35705</c:v>
                </c:pt>
                <c:pt idx="7142">
                  <c:v>35710</c:v>
                </c:pt>
                <c:pt idx="7143">
                  <c:v>35715</c:v>
                </c:pt>
                <c:pt idx="7144">
                  <c:v>35720</c:v>
                </c:pt>
                <c:pt idx="7145">
                  <c:v>35725</c:v>
                </c:pt>
                <c:pt idx="7146">
                  <c:v>35730</c:v>
                </c:pt>
                <c:pt idx="7147">
                  <c:v>35735</c:v>
                </c:pt>
                <c:pt idx="7148">
                  <c:v>35740</c:v>
                </c:pt>
                <c:pt idx="7149">
                  <c:v>35745</c:v>
                </c:pt>
                <c:pt idx="7150">
                  <c:v>35750</c:v>
                </c:pt>
                <c:pt idx="7151">
                  <c:v>35755</c:v>
                </c:pt>
                <c:pt idx="7152">
                  <c:v>35760</c:v>
                </c:pt>
                <c:pt idx="7153">
                  <c:v>35765</c:v>
                </c:pt>
                <c:pt idx="7154">
                  <c:v>35770</c:v>
                </c:pt>
                <c:pt idx="7155">
                  <c:v>35775</c:v>
                </c:pt>
                <c:pt idx="7156">
                  <c:v>35780</c:v>
                </c:pt>
                <c:pt idx="7157">
                  <c:v>35785</c:v>
                </c:pt>
                <c:pt idx="7158">
                  <c:v>35790</c:v>
                </c:pt>
                <c:pt idx="7159">
                  <c:v>35795</c:v>
                </c:pt>
                <c:pt idx="7160">
                  <c:v>35800</c:v>
                </c:pt>
                <c:pt idx="7161">
                  <c:v>35805</c:v>
                </c:pt>
                <c:pt idx="7162">
                  <c:v>35810</c:v>
                </c:pt>
                <c:pt idx="7163">
                  <c:v>35815</c:v>
                </c:pt>
                <c:pt idx="7164">
                  <c:v>35820</c:v>
                </c:pt>
                <c:pt idx="7165">
                  <c:v>35825</c:v>
                </c:pt>
                <c:pt idx="7166">
                  <c:v>35830</c:v>
                </c:pt>
                <c:pt idx="7167">
                  <c:v>35835</c:v>
                </c:pt>
                <c:pt idx="7168">
                  <c:v>35840</c:v>
                </c:pt>
                <c:pt idx="7169">
                  <c:v>35845</c:v>
                </c:pt>
                <c:pt idx="7170">
                  <c:v>35850</c:v>
                </c:pt>
                <c:pt idx="7171">
                  <c:v>35855</c:v>
                </c:pt>
                <c:pt idx="7172">
                  <c:v>35860</c:v>
                </c:pt>
                <c:pt idx="7173">
                  <c:v>35865</c:v>
                </c:pt>
                <c:pt idx="7174">
                  <c:v>35870</c:v>
                </c:pt>
                <c:pt idx="7175">
                  <c:v>35875</c:v>
                </c:pt>
                <c:pt idx="7176">
                  <c:v>35880</c:v>
                </c:pt>
                <c:pt idx="7177">
                  <c:v>35885</c:v>
                </c:pt>
                <c:pt idx="7178">
                  <c:v>35890</c:v>
                </c:pt>
                <c:pt idx="7179">
                  <c:v>35895</c:v>
                </c:pt>
                <c:pt idx="7180">
                  <c:v>35900</c:v>
                </c:pt>
                <c:pt idx="7181">
                  <c:v>35905</c:v>
                </c:pt>
                <c:pt idx="7182">
                  <c:v>35910</c:v>
                </c:pt>
                <c:pt idx="7183">
                  <c:v>35915</c:v>
                </c:pt>
                <c:pt idx="7184">
                  <c:v>35920</c:v>
                </c:pt>
                <c:pt idx="7185">
                  <c:v>35925</c:v>
                </c:pt>
                <c:pt idx="7186">
                  <c:v>35930</c:v>
                </c:pt>
                <c:pt idx="7187">
                  <c:v>35935</c:v>
                </c:pt>
                <c:pt idx="7188">
                  <c:v>35940</c:v>
                </c:pt>
                <c:pt idx="7189">
                  <c:v>35945</c:v>
                </c:pt>
                <c:pt idx="7190">
                  <c:v>35950</c:v>
                </c:pt>
                <c:pt idx="7191">
                  <c:v>35955</c:v>
                </c:pt>
                <c:pt idx="7192">
                  <c:v>35960</c:v>
                </c:pt>
                <c:pt idx="7193">
                  <c:v>35965</c:v>
                </c:pt>
                <c:pt idx="7194">
                  <c:v>35970</c:v>
                </c:pt>
                <c:pt idx="7195">
                  <c:v>35975</c:v>
                </c:pt>
                <c:pt idx="7196">
                  <c:v>35980</c:v>
                </c:pt>
                <c:pt idx="7197">
                  <c:v>35985</c:v>
                </c:pt>
                <c:pt idx="7198">
                  <c:v>35990</c:v>
                </c:pt>
                <c:pt idx="7199">
                  <c:v>35995</c:v>
                </c:pt>
                <c:pt idx="7200">
                  <c:v>36000</c:v>
                </c:pt>
                <c:pt idx="7201">
                  <c:v>36005</c:v>
                </c:pt>
                <c:pt idx="7202">
                  <c:v>36010</c:v>
                </c:pt>
                <c:pt idx="7203">
                  <c:v>36015</c:v>
                </c:pt>
                <c:pt idx="7204">
                  <c:v>36020</c:v>
                </c:pt>
                <c:pt idx="7205">
                  <c:v>36025</c:v>
                </c:pt>
                <c:pt idx="7206">
                  <c:v>36030</c:v>
                </c:pt>
                <c:pt idx="7207">
                  <c:v>36035</c:v>
                </c:pt>
                <c:pt idx="7208">
                  <c:v>36040</c:v>
                </c:pt>
                <c:pt idx="7209">
                  <c:v>36045</c:v>
                </c:pt>
                <c:pt idx="7210">
                  <c:v>36050</c:v>
                </c:pt>
                <c:pt idx="7211">
                  <c:v>36055</c:v>
                </c:pt>
                <c:pt idx="7212">
                  <c:v>36060</c:v>
                </c:pt>
                <c:pt idx="7213">
                  <c:v>36065</c:v>
                </c:pt>
                <c:pt idx="7214">
                  <c:v>36070</c:v>
                </c:pt>
                <c:pt idx="7215">
                  <c:v>36075</c:v>
                </c:pt>
                <c:pt idx="7216">
                  <c:v>36080</c:v>
                </c:pt>
                <c:pt idx="7217">
                  <c:v>36085</c:v>
                </c:pt>
                <c:pt idx="7218">
                  <c:v>36090</c:v>
                </c:pt>
                <c:pt idx="7219">
                  <c:v>36095</c:v>
                </c:pt>
                <c:pt idx="7220">
                  <c:v>36100</c:v>
                </c:pt>
                <c:pt idx="7221">
                  <c:v>36105</c:v>
                </c:pt>
                <c:pt idx="7222">
                  <c:v>36110</c:v>
                </c:pt>
                <c:pt idx="7223">
                  <c:v>36115</c:v>
                </c:pt>
                <c:pt idx="7224">
                  <c:v>36120</c:v>
                </c:pt>
                <c:pt idx="7225">
                  <c:v>36125</c:v>
                </c:pt>
                <c:pt idx="7226">
                  <c:v>36130</c:v>
                </c:pt>
                <c:pt idx="7227">
                  <c:v>36135</c:v>
                </c:pt>
                <c:pt idx="7228">
                  <c:v>36140</c:v>
                </c:pt>
                <c:pt idx="7229">
                  <c:v>36145</c:v>
                </c:pt>
                <c:pt idx="7230">
                  <c:v>36150</c:v>
                </c:pt>
                <c:pt idx="7231">
                  <c:v>36155</c:v>
                </c:pt>
                <c:pt idx="7232">
                  <c:v>36160</c:v>
                </c:pt>
                <c:pt idx="7233">
                  <c:v>36165</c:v>
                </c:pt>
                <c:pt idx="7234">
                  <c:v>36170</c:v>
                </c:pt>
                <c:pt idx="7235">
                  <c:v>36175</c:v>
                </c:pt>
                <c:pt idx="7236">
                  <c:v>36180</c:v>
                </c:pt>
                <c:pt idx="7237">
                  <c:v>36185</c:v>
                </c:pt>
                <c:pt idx="7238">
                  <c:v>36190</c:v>
                </c:pt>
                <c:pt idx="7239">
                  <c:v>36195</c:v>
                </c:pt>
                <c:pt idx="7240">
                  <c:v>36200</c:v>
                </c:pt>
                <c:pt idx="7241">
                  <c:v>36205</c:v>
                </c:pt>
                <c:pt idx="7242">
                  <c:v>36210</c:v>
                </c:pt>
                <c:pt idx="7243">
                  <c:v>36215</c:v>
                </c:pt>
                <c:pt idx="7244">
                  <c:v>36220</c:v>
                </c:pt>
                <c:pt idx="7245">
                  <c:v>36225</c:v>
                </c:pt>
                <c:pt idx="7246">
                  <c:v>36230</c:v>
                </c:pt>
                <c:pt idx="7247">
                  <c:v>36235</c:v>
                </c:pt>
                <c:pt idx="7248">
                  <c:v>36240</c:v>
                </c:pt>
                <c:pt idx="7249">
                  <c:v>36245</c:v>
                </c:pt>
                <c:pt idx="7250">
                  <c:v>36250</c:v>
                </c:pt>
                <c:pt idx="7251">
                  <c:v>36255</c:v>
                </c:pt>
                <c:pt idx="7252">
                  <c:v>36260</c:v>
                </c:pt>
                <c:pt idx="7253">
                  <c:v>36265</c:v>
                </c:pt>
                <c:pt idx="7254">
                  <c:v>36270</c:v>
                </c:pt>
                <c:pt idx="7255">
                  <c:v>36275</c:v>
                </c:pt>
                <c:pt idx="7256">
                  <c:v>36280</c:v>
                </c:pt>
                <c:pt idx="7257">
                  <c:v>36285</c:v>
                </c:pt>
                <c:pt idx="7258">
                  <c:v>36290</c:v>
                </c:pt>
                <c:pt idx="7259">
                  <c:v>36295</c:v>
                </c:pt>
                <c:pt idx="7260">
                  <c:v>36300</c:v>
                </c:pt>
                <c:pt idx="7261">
                  <c:v>36305</c:v>
                </c:pt>
                <c:pt idx="7262">
                  <c:v>36310</c:v>
                </c:pt>
                <c:pt idx="7263">
                  <c:v>36315</c:v>
                </c:pt>
                <c:pt idx="7264">
                  <c:v>36320</c:v>
                </c:pt>
                <c:pt idx="7265">
                  <c:v>36325</c:v>
                </c:pt>
                <c:pt idx="7266">
                  <c:v>36330</c:v>
                </c:pt>
                <c:pt idx="7267">
                  <c:v>36335</c:v>
                </c:pt>
                <c:pt idx="7268">
                  <c:v>36340</c:v>
                </c:pt>
                <c:pt idx="7269">
                  <c:v>36345</c:v>
                </c:pt>
                <c:pt idx="7270">
                  <c:v>36350</c:v>
                </c:pt>
                <c:pt idx="7271">
                  <c:v>36355</c:v>
                </c:pt>
                <c:pt idx="7272">
                  <c:v>36360</c:v>
                </c:pt>
                <c:pt idx="7273">
                  <c:v>36365</c:v>
                </c:pt>
                <c:pt idx="7274">
                  <c:v>36370</c:v>
                </c:pt>
                <c:pt idx="7275">
                  <c:v>36375</c:v>
                </c:pt>
                <c:pt idx="7276">
                  <c:v>36380</c:v>
                </c:pt>
                <c:pt idx="7277">
                  <c:v>36385</c:v>
                </c:pt>
                <c:pt idx="7278">
                  <c:v>36390</c:v>
                </c:pt>
                <c:pt idx="7279">
                  <c:v>36395</c:v>
                </c:pt>
                <c:pt idx="7280">
                  <c:v>36400</c:v>
                </c:pt>
                <c:pt idx="7281">
                  <c:v>36405</c:v>
                </c:pt>
                <c:pt idx="7282">
                  <c:v>36410</c:v>
                </c:pt>
                <c:pt idx="7283">
                  <c:v>36415</c:v>
                </c:pt>
                <c:pt idx="7284">
                  <c:v>36420</c:v>
                </c:pt>
                <c:pt idx="7285">
                  <c:v>36425</c:v>
                </c:pt>
                <c:pt idx="7286">
                  <c:v>36430</c:v>
                </c:pt>
                <c:pt idx="7287">
                  <c:v>36435</c:v>
                </c:pt>
                <c:pt idx="7288">
                  <c:v>36440</c:v>
                </c:pt>
                <c:pt idx="7289">
                  <c:v>36445</c:v>
                </c:pt>
                <c:pt idx="7290">
                  <c:v>36450</c:v>
                </c:pt>
                <c:pt idx="7291">
                  <c:v>36455</c:v>
                </c:pt>
                <c:pt idx="7292">
                  <c:v>36460</c:v>
                </c:pt>
                <c:pt idx="7293">
                  <c:v>36465</c:v>
                </c:pt>
                <c:pt idx="7294">
                  <c:v>36470</c:v>
                </c:pt>
                <c:pt idx="7295">
                  <c:v>36475</c:v>
                </c:pt>
                <c:pt idx="7296">
                  <c:v>36480</c:v>
                </c:pt>
                <c:pt idx="7297">
                  <c:v>36485</c:v>
                </c:pt>
                <c:pt idx="7298">
                  <c:v>36490</c:v>
                </c:pt>
                <c:pt idx="7299">
                  <c:v>36495</c:v>
                </c:pt>
                <c:pt idx="7300">
                  <c:v>36500</c:v>
                </c:pt>
                <c:pt idx="7301">
                  <c:v>36505</c:v>
                </c:pt>
                <c:pt idx="7302">
                  <c:v>36510</c:v>
                </c:pt>
                <c:pt idx="7303">
                  <c:v>36515</c:v>
                </c:pt>
                <c:pt idx="7304">
                  <c:v>36520</c:v>
                </c:pt>
                <c:pt idx="7305">
                  <c:v>36525</c:v>
                </c:pt>
                <c:pt idx="7306">
                  <c:v>36530</c:v>
                </c:pt>
                <c:pt idx="7307">
                  <c:v>36535</c:v>
                </c:pt>
                <c:pt idx="7308">
                  <c:v>36540</c:v>
                </c:pt>
                <c:pt idx="7309">
                  <c:v>36545</c:v>
                </c:pt>
                <c:pt idx="7310">
                  <c:v>36550</c:v>
                </c:pt>
                <c:pt idx="7311">
                  <c:v>36555</c:v>
                </c:pt>
                <c:pt idx="7312">
                  <c:v>36560</c:v>
                </c:pt>
                <c:pt idx="7313">
                  <c:v>36565</c:v>
                </c:pt>
                <c:pt idx="7314">
                  <c:v>36570</c:v>
                </c:pt>
                <c:pt idx="7315">
                  <c:v>36575</c:v>
                </c:pt>
                <c:pt idx="7316">
                  <c:v>36580</c:v>
                </c:pt>
                <c:pt idx="7317">
                  <c:v>36585</c:v>
                </c:pt>
                <c:pt idx="7318">
                  <c:v>36590</c:v>
                </c:pt>
                <c:pt idx="7319">
                  <c:v>36595</c:v>
                </c:pt>
                <c:pt idx="7320">
                  <c:v>36600</c:v>
                </c:pt>
                <c:pt idx="7321">
                  <c:v>36605</c:v>
                </c:pt>
                <c:pt idx="7322">
                  <c:v>36610</c:v>
                </c:pt>
                <c:pt idx="7323">
                  <c:v>36615</c:v>
                </c:pt>
                <c:pt idx="7324">
                  <c:v>36620</c:v>
                </c:pt>
                <c:pt idx="7325">
                  <c:v>36625</c:v>
                </c:pt>
                <c:pt idx="7326">
                  <c:v>36630</c:v>
                </c:pt>
                <c:pt idx="7327">
                  <c:v>36635</c:v>
                </c:pt>
                <c:pt idx="7328">
                  <c:v>36640</c:v>
                </c:pt>
                <c:pt idx="7329">
                  <c:v>36645</c:v>
                </c:pt>
                <c:pt idx="7330">
                  <c:v>36650</c:v>
                </c:pt>
                <c:pt idx="7331">
                  <c:v>36655</c:v>
                </c:pt>
                <c:pt idx="7332">
                  <c:v>36660</c:v>
                </c:pt>
                <c:pt idx="7333">
                  <c:v>36665</c:v>
                </c:pt>
                <c:pt idx="7334">
                  <c:v>36670</c:v>
                </c:pt>
                <c:pt idx="7335">
                  <c:v>36675</c:v>
                </c:pt>
                <c:pt idx="7336">
                  <c:v>36680</c:v>
                </c:pt>
                <c:pt idx="7337">
                  <c:v>36685</c:v>
                </c:pt>
                <c:pt idx="7338">
                  <c:v>36690</c:v>
                </c:pt>
                <c:pt idx="7339">
                  <c:v>36695</c:v>
                </c:pt>
                <c:pt idx="7340">
                  <c:v>36700</c:v>
                </c:pt>
                <c:pt idx="7341">
                  <c:v>36705</c:v>
                </c:pt>
                <c:pt idx="7342">
                  <c:v>36710</c:v>
                </c:pt>
                <c:pt idx="7343">
                  <c:v>36715</c:v>
                </c:pt>
                <c:pt idx="7344">
                  <c:v>36720</c:v>
                </c:pt>
                <c:pt idx="7345">
                  <c:v>36725</c:v>
                </c:pt>
                <c:pt idx="7346">
                  <c:v>36730</c:v>
                </c:pt>
                <c:pt idx="7347">
                  <c:v>36735</c:v>
                </c:pt>
                <c:pt idx="7348">
                  <c:v>36740</c:v>
                </c:pt>
                <c:pt idx="7349">
                  <c:v>36745</c:v>
                </c:pt>
                <c:pt idx="7350">
                  <c:v>36750</c:v>
                </c:pt>
                <c:pt idx="7351">
                  <c:v>36755</c:v>
                </c:pt>
                <c:pt idx="7352">
                  <c:v>36760</c:v>
                </c:pt>
                <c:pt idx="7353">
                  <c:v>36765</c:v>
                </c:pt>
                <c:pt idx="7354">
                  <c:v>36770</c:v>
                </c:pt>
                <c:pt idx="7355">
                  <c:v>36775</c:v>
                </c:pt>
                <c:pt idx="7356">
                  <c:v>36780</c:v>
                </c:pt>
                <c:pt idx="7357">
                  <c:v>36785</c:v>
                </c:pt>
                <c:pt idx="7358">
                  <c:v>36790</c:v>
                </c:pt>
                <c:pt idx="7359">
                  <c:v>36795</c:v>
                </c:pt>
                <c:pt idx="7360">
                  <c:v>36800</c:v>
                </c:pt>
                <c:pt idx="7361">
                  <c:v>36805</c:v>
                </c:pt>
                <c:pt idx="7362">
                  <c:v>36810</c:v>
                </c:pt>
                <c:pt idx="7363">
                  <c:v>36815</c:v>
                </c:pt>
                <c:pt idx="7364">
                  <c:v>36820</c:v>
                </c:pt>
                <c:pt idx="7365">
                  <c:v>36825</c:v>
                </c:pt>
                <c:pt idx="7366">
                  <c:v>36830</c:v>
                </c:pt>
                <c:pt idx="7367">
                  <c:v>36835</c:v>
                </c:pt>
                <c:pt idx="7368">
                  <c:v>36840</c:v>
                </c:pt>
                <c:pt idx="7369">
                  <c:v>36845</c:v>
                </c:pt>
                <c:pt idx="7370">
                  <c:v>36850</c:v>
                </c:pt>
                <c:pt idx="7371">
                  <c:v>36855</c:v>
                </c:pt>
                <c:pt idx="7372">
                  <c:v>36860</c:v>
                </c:pt>
                <c:pt idx="7373">
                  <c:v>36865</c:v>
                </c:pt>
                <c:pt idx="7374">
                  <c:v>36870</c:v>
                </c:pt>
                <c:pt idx="7375">
                  <c:v>36875</c:v>
                </c:pt>
                <c:pt idx="7376">
                  <c:v>36880</c:v>
                </c:pt>
                <c:pt idx="7377">
                  <c:v>36885</c:v>
                </c:pt>
                <c:pt idx="7378">
                  <c:v>36890</c:v>
                </c:pt>
                <c:pt idx="7379">
                  <c:v>36895</c:v>
                </c:pt>
                <c:pt idx="7380">
                  <c:v>36900</c:v>
                </c:pt>
                <c:pt idx="7381">
                  <c:v>36905</c:v>
                </c:pt>
                <c:pt idx="7382">
                  <c:v>36910</c:v>
                </c:pt>
                <c:pt idx="7383">
                  <c:v>36915</c:v>
                </c:pt>
                <c:pt idx="7384">
                  <c:v>36920</c:v>
                </c:pt>
                <c:pt idx="7385">
                  <c:v>36925</c:v>
                </c:pt>
                <c:pt idx="7386">
                  <c:v>36930</c:v>
                </c:pt>
                <c:pt idx="7387">
                  <c:v>36935</c:v>
                </c:pt>
                <c:pt idx="7388">
                  <c:v>36940</c:v>
                </c:pt>
                <c:pt idx="7389">
                  <c:v>36945</c:v>
                </c:pt>
                <c:pt idx="7390">
                  <c:v>36950</c:v>
                </c:pt>
                <c:pt idx="7391">
                  <c:v>36955</c:v>
                </c:pt>
                <c:pt idx="7392">
                  <c:v>36960</c:v>
                </c:pt>
                <c:pt idx="7393">
                  <c:v>36965</c:v>
                </c:pt>
                <c:pt idx="7394">
                  <c:v>36970</c:v>
                </c:pt>
                <c:pt idx="7395">
                  <c:v>36975</c:v>
                </c:pt>
                <c:pt idx="7396">
                  <c:v>36980</c:v>
                </c:pt>
                <c:pt idx="7397">
                  <c:v>36985</c:v>
                </c:pt>
                <c:pt idx="7398">
                  <c:v>36990</c:v>
                </c:pt>
                <c:pt idx="7399">
                  <c:v>36995</c:v>
                </c:pt>
                <c:pt idx="7400">
                  <c:v>37000</c:v>
                </c:pt>
                <c:pt idx="7401">
                  <c:v>37005</c:v>
                </c:pt>
                <c:pt idx="7402">
                  <c:v>37010</c:v>
                </c:pt>
                <c:pt idx="7403">
                  <c:v>37015</c:v>
                </c:pt>
                <c:pt idx="7404">
                  <c:v>37020</c:v>
                </c:pt>
                <c:pt idx="7405">
                  <c:v>37025</c:v>
                </c:pt>
                <c:pt idx="7406">
                  <c:v>37030</c:v>
                </c:pt>
                <c:pt idx="7407">
                  <c:v>37035</c:v>
                </c:pt>
                <c:pt idx="7408">
                  <c:v>37040</c:v>
                </c:pt>
                <c:pt idx="7409">
                  <c:v>37045</c:v>
                </c:pt>
                <c:pt idx="7410">
                  <c:v>37050</c:v>
                </c:pt>
                <c:pt idx="7411">
                  <c:v>37055</c:v>
                </c:pt>
                <c:pt idx="7412">
                  <c:v>37060</c:v>
                </c:pt>
                <c:pt idx="7413">
                  <c:v>37065</c:v>
                </c:pt>
                <c:pt idx="7414">
                  <c:v>37070</c:v>
                </c:pt>
                <c:pt idx="7415">
                  <c:v>37075</c:v>
                </c:pt>
                <c:pt idx="7416">
                  <c:v>37080</c:v>
                </c:pt>
                <c:pt idx="7417">
                  <c:v>37085</c:v>
                </c:pt>
                <c:pt idx="7418">
                  <c:v>37090</c:v>
                </c:pt>
                <c:pt idx="7419">
                  <c:v>37095</c:v>
                </c:pt>
                <c:pt idx="7420">
                  <c:v>37100</c:v>
                </c:pt>
                <c:pt idx="7421">
                  <c:v>37105</c:v>
                </c:pt>
                <c:pt idx="7422">
                  <c:v>37110</c:v>
                </c:pt>
                <c:pt idx="7423">
                  <c:v>37115</c:v>
                </c:pt>
                <c:pt idx="7424">
                  <c:v>37120</c:v>
                </c:pt>
                <c:pt idx="7425">
                  <c:v>37125</c:v>
                </c:pt>
                <c:pt idx="7426">
                  <c:v>37130</c:v>
                </c:pt>
                <c:pt idx="7427">
                  <c:v>37135</c:v>
                </c:pt>
                <c:pt idx="7428">
                  <c:v>37140</c:v>
                </c:pt>
                <c:pt idx="7429">
                  <c:v>37145</c:v>
                </c:pt>
                <c:pt idx="7430">
                  <c:v>37150</c:v>
                </c:pt>
                <c:pt idx="7431">
                  <c:v>37155</c:v>
                </c:pt>
                <c:pt idx="7432">
                  <c:v>37160</c:v>
                </c:pt>
                <c:pt idx="7433">
                  <c:v>37165</c:v>
                </c:pt>
                <c:pt idx="7434">
                  <c:v>37170</c:v>
                </c:pt>
                <c:pt idx="7435">
                  <c:v>37175</c:v>
                </c:pt>
                <c:pt idx="7436">
                  <c:v>37180</c:v>
                </c:pt>
                <c:pt idx="7437">
                  <c:v>37185</c:v>
                </c:pt>
                <c:pt idx="7438">
                  <c:v>37190</c:v>
                </c:pt>
                <c:pt idx="7439">
                  <c:v>37195</c:v>
                </c:pt>
                <c:pt idx="7440">
                  <c:v>37200</c:v>
                </c:pt>
                <c:pt idx="7441">
                  <c:v>37205</c:v>
                </c:pt>
                <c:pt idx="7442">
                  <c:v>37210</c:v>
                </c:pt>
                <c:pt idx="7443">
                  <c:v>37215</c:v>
                </c:pt>
                <c:pt idx="7444">
                  <c:v>37220</c:v>
                </c:pt>
                <c:pt idx="7445">
                  <c:v>37225</c:v>
                </c:pt>
                <c:pt idx="7446">
                  <c:v>37230</c:v>
                </c:pt>
                <c:pt idx="7447">
                  <c:v>37235</c:v>
                </c:pt>
                <c:pt idx="7448">
                  <c:v>37240</c:v>
                </c:pt>
                <c:pt idx="7449">
                  <c:v>37245</c:v>
                </c:pt>
                <c:pt idx="7450">
                  <c:v>37250</c:v>
                </c:pt>
                <c:pt idx="7451">
                  <c:v>37255</c:v>
                </c:pt>
                <c:pt idx="7452">
                  <c:v>37260</c:v>
                </c:pt>
                <c:pt idx="7453">
                  <c:v>37265</c:v>
                </c:pt>
                <c:pt idx="7454">
                  <c:v>37270</c:v>
                </c:pt>
                <c:pt idx="7455">
                  <c:v>37275</c:v>
                </c:pt>
                <c:pt idx="7456">
                  <c:v>37280</c:v>
                </c:pt>
                <c:pt idx="7457">
                  <c:v>37285</c:v>
                </c:pt>
                <c:pt idx="7458">
                  <c:v>37290</c:v>
                </c:pt>
                <c:pt idx="7459">
                  <c:v>37295</c:v>
                </c:pt>
                <c:pt idx="7460">
                  <c:v>37300</c:v>
                </c:pt>
                <c:pt idx="7461">
                  <c:v>37305</c:v>
                </c:pt>
                <c:pt idx="7462">
                  <c:v>37310</c:v>
                </c:pt>
                <c:pt idx="7463">
                  <c:v>37315</c:v>
                </c:pt>
                <c:pt idx="7464">
                  <c:v>37320</c:v>
                </c:pt>
                <c:pt idx="7465">
                  <c:v>37325</c:v>
                </c:pt>
                <c:pt idx="7466">
                  <c:v>37330</c:v>
                </c:pt>
                <c:pt idx="7467">
                  <c:v>37335</c:v>
                </c:pt>
                <c:pt idx="7468">
                  <c:v>37340</c:v>
                </c:pt>
                <c:pt idx="7469">
                  <c:v>37345</c:v>
                </c:pt>
                <c:pt idx="7470">
                  <c:v>37350</c:v>
                </c:pt>
                <c:pt idx="7471">
                  <c:v>37355</c:v>
                </c:pt>
                <c:pt idx="7472">
                  <c:v>37360</c:v>
                </c:pt>
                <c:pt idx="7473">
                  <c:v>37365</c:v>
                </c:pt>
                <c:pt idx="7474">
                  <c:v>37370</c:v>
                </c:pt>
                <c:pt idx="7475">
                  <c:v>37375</c:v>
                </c:pt>
                <c:pt idx="7476">
                  <c:v>37380</c:v>
                </c:pt>
                <c:pt idx="7477">
                  <c:v>37385</c:v>
                </c:pt>
                <c:pt idx="7478">
                  <c:v>37390</c:v>
                </c:pt>
                <c:pt idx="7479">
                  <c:v>37395</c:v>
                </c:pt>
                <c:pt idx="7480">
                  <c:v>37400</c:v>
                </c:pt>
                <c:pt idx="7481">
                  <c:v>37405</c:v>
                </c:pt>
                <c:pt idx="7482">
                  <c:v>37410</c:v>
                </c:pt>
                <c:pt idx="7483">
                  <c:v>37415</c:v>
                </c:pt>
                <c:pt idx="7484">
                  <c:v>37420</c:v>
                </c:pt>
                <c:pt idx="7485">
                  <c:v>37425</c:v>
                </c:pt>
                <c:pt idx="7486">
                  <c:v>37430</c:v>
                </c:pt>
                <c:pt idx="7487">
                  <c:v>37435</c:v>
                </c:pt>
                <c:pt idx="7488">
                  <c:v>37440</c:v>
                </c:pt>
                <c:pt idx="7489">
                  <c:v>37445</c:v>
                </c:pt>
                <c:pt idx="7490">
                  <c:v>37450</c:v>
                </c:pt>
                <c:pt idx="7491">
                  <c:v>37455</c:v>
                </c:pt>
                <c:pt idx="7492">
                  <c:v>37460</c:v>
                </c:pt>
                <c:pt idx="7493">
                  <c:v>37465</c:v>
                </c:pt>
                <c:pt idx="7494">
                  <c:v>37470</c:v>
                </c:pt>
                <c:pt idx="7495">
                  <c:v>37475</c:v>
                </c:pt>
                <c:pt idx="7496">
                  <c:v>37480</c:v>
                </c:pt>
                <c:pt idx="7497">
                  <c:v>37485</c:v>
                </c:pt>
                <c:pt idx="7498">
                  <c:v>37490</c:v>
                </c:pt>
                <c:pt idx="7499">
                  <c:v>37495</c:v>
                </c:pt>
                <c:pt idx="7500">
                  <c:v>37500</c:v>
                </c:pt>
                <c:pt idx="7501">
                  <c:v>37505</c:v>
                </c:pt>
                <c:pt idx="7502">
                  <c:v>37510</c:v>
                </c:pt>
                <c:pt idx="7503">
                  <c:v>37515</c:v>
                </c:pt>
                <c:pt idx="7504">
                  <c:v>37520</c:v>
                </c:pt>
                <c:pt idx="7505">
                  <c:v>37525</c:v>
                </c:pt>
                <c:pt idx="7506">
                  <c:v>37530</c:v>
                </c:pt>
                <c:pt idx="7507">
                  <c:v>37535</c:v>
                </c:pt>
                <c:pt idx="7508">
                  <c:v>37540</c:v>
                </c:pt>
                <c:pt idx="7509">
                  <c:v>37545</c:v>
                </c:pt>
                <c:pt idx="7510">
                  <c:v>37550</c:v>
                </c:pt>
                <c:pt idx="7511">
                  <c:v>37555</c:v>
                </c:pt>
                <c:pt idx="7512">
                  <c:v>37560</c:v>
                </c:pt>
                <c:pt idx="7513">
                  <c:v>37565</c:v>
                </c:pt>
                <c:pt idx="7514">
                  <c:v>37570</c:v>
                </c:pt>
                <c:pt idx="7515">
                  <c:v>37575</c:v>
                </c:pt>
                <c:pt idx="7516">
                  <c:v>37580</c:v>
                </c:pt>
                <c:pt idx="7517">
                  <c:v>37585</c:v>
                </c:pt>
                <c:pt idx="7518">
                  <c:v>37590</c:v>
                </c:pt>
                <c:pt idx="7519">
                  <c:v>37595</c:v>
                </c:pt>
                <c:pt idx="7520">
                  <c:v>37600</c:v>
                </c:pt>
                <c:pt idx="7521">
                  <c:v>37605</c:v>
                </c:pt>
                <c:pt idx="7522">
                  <c:v>37610</c:v>
                </c:pt>
                <c:pt idx="7523">
                  <c:v>37615</c:v>
                </c:pt>
                <c:pt idx="7524">
                  <c:v>37620</c:v>
                </c:pt>
                <c:pt idx="7525">
                  <c:v>37625</c:v>
                </c:pt>
                <c:pt idx="7526">
                  <c:v>37630</c:v>
                </c:pt>
                <c:pt idx="7527">
                  <c:v>37635</c:v>
                </c:pt>
                <c:pt idx="7528">
                  <c:v>37640</c:v>
                </c:pt>
                <c:pt idx="7529">
                  <c:v>37645</c:v>
                </c:pt>
                <c:pt idx="7530">
                  <c:v>37650</c:v>
                </c:pt>
                <c:pt idx="7531">
                  <c:v>37655</c:v>
                </c:pt>
                <c:pt idx="7532">
                  <c:v>37660</c:v>
                </c:pt>
                <c:pt idx="7533">
                  <c:v>37665</c:v>
                </c:pt>
                <c:pt idx="7534">
                  <c:v>37670</c:v>
                </c:pt>
                <c:pt idx="7535">
                  <c:v>37675</c:v>
                </c:pt>
                <c:pt idx="7536">
                  <c:v>37680</c:v>
                </c:pt>
                <c:pt idx="7537">
                  <c:v>37685</c:v>
                </c:pt>
                <c:pt idx="7538">
                  <c:v>37690</c:v>
                </c:pt>
                <c:pt idx="7539">
                  <c:v>37695</c:v>
                </c:pt>
                <c:pt idx="7540">
                  <c:v>37700</c:v>
                </c:pt>
                <c:pt idx="7541">
                  <c:v>37705</c:v>
                </c:pt>
                <c:pt idx="7542">
                  <c:v>37710</c:v>
                </c:pt>
                <c:pt idx="7543">
                  <c:v>37715</c:v>
                </c:pt>
                <c:pt idx="7544">
                  <c:v>37720</c:v>
                </c:pt>
                <c:pt idx="7545">
                  <c:v>37725</c:v>
                </c:pt>
                <c:pt idx="7546">
                  <c:v>37730</c:v>
                </c:pt>
                <c:pt idx="7547">
                  <c:v>37735</c:v>
                </c:pt>
                <c:pt idx="7548">
                  <c:v>37740</c:v>
                </c:pt>
                <c:pt idx="7549">
                  <c:v>37745</c:v>
                </c:pt>
                <c:pt idx="7550">
                  <c:v>37750</c:v>
                </c:pt>
                <c:pt idx="7551">
                  <c:v>37755</c:v>
                </c:pt>
                <c:pt idx="7552">
                  <c:v>37760</c:v>
                </c:pt>
                <c:pt idx="7553">
                  <c:v>37765</c:v>
                </c:pt>
                <c:pt idx="7554">
                  <c:v>37770</c:v>
                </c:pt>
                <c:pt idx="7555">
                  <c:v>37775</c:v>
                </c:pt>
                <c:pt idx="7556">
                  <c:v>37780</c:v>
                </c:pt>
                <c:pt idx="7557">
                  <c:v>37785</c:v>
                </c:pt>
                <c:pt idx="7558">
                  <c:v>37790</c:v>
                </c:pt>
                <c:pt idx="7559">
                  <c:v>37795</c:v>
                </c:pt>
                <c:pt idx="7560">
                  <c:v>37800</c:v>
                </c:pt>
                <c:pt idx="7561">
                  <c:v>37805</c:v>
                </c:pt>
                <c:pt idx="7562">
                  <c:v>37810</c:v>
                </c:pt>
                <c:pt idx="7563">
                  <c:v>37815</c:v>
                </c:pt>
                <c:pt idx="7564">
                  <c:v>37820</c:v>
                </c:pt>
                <c:pt idx="7565">
                  <c:v>37825</c:v>
                </c:pt>
                <c:pt idx="7566">
                  <c:v>37830</c:v>
                </c:pt>
                <c:pt idx="7567">
                  <c:v>37835</c:v>
                </c:pt>
                <c:pt idx="7568">
                  <c:v>37840</c:v>
                </c:pt>
                <c:pt idx="7569">
                  <c:v>37845</c:v>
                </c:pt>
                <c:pt idx="7570">
                  <c:v>37850</c:v>
                </c:pt>
                <c:pt idx="7571">
                  <c:v>37855</c:v>
                </c:pt>
                <c:pt idx="7572">
                  <c:v>37860</c:v>
                </c:pt>
                <c:pt idx="7573">
                  <c:v>37865</c:v>
                </c:pt>
                <c:pt idx="7574">
                  <c:v>37870</c:v>
                </c:pt>
                <c:pt idx="7575">
                  <c:v>37875</c:v>
                </c:pt>
                <c:pt idx="7576">
                  <c:v>37880</c:v>
                </c:pt>
                <c:pt idx="7577">
                  <c:v>37885</c:v>
                </c:pt>
                <c:pt idx="7578">
                  <c:v>37890</c:v>
                </c:pt>
                <c:pt idx="7579">
                  <c:v>37895</c:v>
                </c:pt>
                <c:pt idx="7580">
                  <c:v>37900</c:v>
                </c:pt>
                <c:pt idx="7581">
                  <c:v>37905</c:v>
                </c:pt>
                <c:pt idx="7582">
                  <c:v>37910</c:v>
                </c:pt>
                <c:pt idx="7583">
                  <c:v>37915</c:v>
                </c:pt>
                <c:pt idx="7584">
                  <c:v>37920</c:v>
                </c:pt>
                <c:pt idx="7585">
                  <c:v>37925</c:v>
                </c:pt>
                <c:pt idx="7586">
                  <c:v>37930</c:v>
                </c:pt>
                <c:pt idx="7587">
                  <c:v>37935</c:v>
                </c:pt>
                <c:pt idx="7588">
                  <c:v>37940</c:v>
                </c:pt>
                <c:pt idx="7589">
                  <c:v>37945</c:v>
                </c:pt>
                <c:pt idx="7590">
                  <c:v>37950</c:v>
                </c:pt>
                <c:pt idx="7591">
                  <c:v>37955</c:v>
                </c:pt>
                <c:pt idx="7592">
                  <c:v>37960</c:v>
                </c:pt>
                <c:pt idx="7593">
                  <c:v>37965</c:v>
                </c:pt>
                <c:pt idx="7594">
                  <c:v>37970</c:v>
                </c:pt>
                <c:pt idx="7595">
                  <c:v>37975</c:v>
                </c:pt>
                <c:pt idx="7596">
                  <c:v>37980</c:v>
                </c:pt>
                <c:pt idx="7597">
                  <c:v>37985</c:v>
                </c:pt>
                <c:pt idx="7598">
                  <c:v>37990</c:v>
                </c:pt>
                <c:pt idx="7599">
                  <c:v>37995</c:v>
                </c:pt>
                <c:pt idx="7600">
                  <c:v>38000</c:v>
                </c:pt>
                <c:pt idx="7601">
                  <c:v>38005</c:v>
                </c:pt>
                <c:pt idx="7602">
                  <c:v>38010</c:v>
                </c:pt>
                <c:pt idx="7603">
                  <c:v>38015</c:v>
                </c:pt>
                <c:pt idx="7604">
                  <c:v>38020</c:v>
                </c:pt>
                <c:pt idx="7605">
                  <c:v>38025</c:v>
                </c:pt>
                <c:pt idx="7606">
                  <c:v>38030</c:v>
                </c:pt>
                <c:pt idx="7607">
                  <c:v>38035</c:v>
                </c:pt>
                <c:pt idx="7608">
                  <c:v>38040</c:v>
                </c:pt>
                <c:pt idx="7609">
                  <c:v>38045</c:v>
                </c:pt>
                <c:pt idx="7610">
                  <c:v>38050</c:v>
                </c:pt>
                <c:pt idx="7611">
                  <c:v>38055</c:v>
                </c:pt>
                <c:pt idx="7612">
                  <c:v>38060</c:v>
                </c:pt>
                <c:pt idx="7613">
                  <c:v>38065</c:v>
                </c:pt>
                <c:pt idx="7614">
                  <c:v>38070</c:v>
                </c:pt>
                <c:pt idx="7615">
                  <c:v>38075</c:v>
                </c:pt>
                <c:pt idx="7616">
                  <c:v>38080</c:v>
                </c:pt>
                <c:pt idx="7617">
                  <c:v>38085</c:v>
                </c:pt>
                <c:pt idx="7618">
                  <c:v>38090</c:v>
                </c:pt>
                <c:pt idx="7619">
                  <c:v>38095</c:v>
                </c:pt>
                <c:pt idx="7620">
                  <c:v>38100</c:v>
                </c:pt>
                <c:pt idx="7621">
                  <c:v>38105</c:v>
                </c:pt>
                <c:pt idx="7622">
                  <c:v>38110</c:v>
                </c:pt>
                <c:pt idx="7623">
                  <c:v>38115</c:v>
                </c:pt>
                <c:pt idx="7624">
                  <c:v>38120</c:v>
                </c:pt>
                <c:pt idx="7625">
                  <c:v>38125</c:v>
                </c:pt>
                <c:pt idx="7626">
                  <c:v>38130</c:v>
                </c:pt>
                <c:pt idx="7627">
                  <c:v>38135</c:v>
                </c:pt>
                <c:pt idx="7628">
                  <c:v>38140</c:v>
                </c:pt>
                <c:pt idx="7629">
                  <c:v>38145</c:v>
                </c:pt>
                <c:pt idx="7630">
                  <c:v>38150</c:v>
                </c:pt>
                <c:pt idx="7631">
                  <c:v>38155</c:v>
                </c:pt>
                <c:pt idx="7632">
                  <c:v>38160</c:v>
                </c:pt>
                <c:pt idx="7633">
                  <c:v>38165</c:v>
                </c:pt>
                <c:pt idx="7634">
                  <c:v>38170</c:v>
                </c:pt>
                <c:pt idx="7635">
                  <c:v>38175</c:v>
                </c:pt>
                <c:pt idx="7636">
                  <c:v>38180</c:v>
                </c:pt>
                <c:pt idx="7637">
                  <c:v>38185</c:v>
                </c:pt>
                <c:pt idx="7638">
                  <c:v>38190</c:v>
                </c:pt>
                <c:pt idx="7639">
                  <c:v>38195</c:v>
                </c:pt>
                <c:pt idx="7640">
                  <c:v>38200</c:v>
                </c:pt>
                <c:pt idx="7641">
                  <c:v>38205</c:v>
                </c:pt>
                <c:pt idx="7642">
                  <c:v>38210</c:v>
                </c:pt>
                <c:pt idx="7643">
                  <c:v>38215</c:v>
                </c:pt>
                <c:pt idx="7644">
                  <c:v>38220</c:v>
                </c:pt>
                <c:pt idx="7645">
                  <c:v>38225</c:v>
                </c:pt>
                <c:pt idx="7646">
                  <c:v>38230</c:v>
                </c:pt>
                <c:pt idx="7647">
                  <c:v>38235</c:v>
                </c:pt>
                <c:pt idx="7648">
                  <c:v>38240</c:v>
                </c:pt>
                <c:pt idx="7649">
                  <c:v>38245</c:v>
                </c:pt>
                <c:pt idx="7650">
                  <c:v>38250</c:v>
                </c:pt>
                <c:pt idx="7651">
                  <c:v>38255</c:v>
                </c:pt>
                <c:pt idx="7652">
                  <c:v>38260</c:v>
                </c:pt>
                <c:pt idx="7653">
                  <c:v>38265</c:v>
                </c:pt>
                <c:pt idx="7654">
                  <c:v>38270</c:v>
                </c:pt>
                <c:pt idx="7655">
                  <c:v>38275</c:v>
                </c:pt>
                <c:pt idx="7656">
                  <c:v>38280</c:v>
                </c:pt>
                <c:pt idx="7657">
                  <c:v>38285</c:v>
                </c:pt>
                <c:pt idx="7658">
                  <c:v>38290</c:v>
                </c:pt>
                <c:pt idx="7659">
                  <c:v>38295</c:v>
                </c:pt>
                <c:pt idx="7660">
                  <c:v>38300</c:v>
                </c:pt>
                <c:pt idx="7661">
                  <c:v>38305</c:v>
                </c:pt>
                <c:pt idx="7662">
                  <c:v>38310</c:v>
                </c:pt>
                <c:pt idx="7663">
                  <c:v>38315</c:v>
                </c:pt>
                <c:pt idx="7664">
                  <c:v>38320</c:v>
                </c:pt>
                <c:pt idx="7665">
                  <c:v>38325</c:v>
                </c:pt>
                <c:pt idx="7666">
                  <c:v>38330</c:v>
                </c:pt>
                <c:pt idx="7667">
                  <c:v>38335</c:v>
                </c:pt>
                <c:pt idx="7668">
                  <c:v>38340</c:v>
                </c:pt>
                <c:pt idx="7669">
                  <c:v>38345</c:v>
                </c:pt>
                <c:pt idx="7670">
                  <c:v>38350</c:v>
                </c:pt>
                <c:pt idx="7671">
                  <c:v>38355</c:v>
                </c:pt>
                <c:pt idx="7672">
                  <c:v>38360</c:v>
                </c:pt>
                <c:pt idx="7673">
                  <c:v>38365</c:v>
                </c:pt>
                <c:pt idx="7674">
                  <c:v>38370</c:v>
                </c:pt>
                <c:pt idx="7675">
                  <c:v>38375</c:v>
                </c:pt>
                <c:pt idx="7676">
                  <c:v>38380</c:v>
                </c:pt>
                <c:pt idx="7677">
                  <c:v>38385</c:v>
                </c:pt>
                <c:pt idx="7678">
                  <c:v>38390</c:v>
                </c:pt>
                <c:pt idx="7679">
                  <c:v>38395</c:v>
                </c:pt>
                <c:pt idx="7680">
                  <c:v>38400</c:v>
                </c:pt>
                <c:pt idx="7681">
                  <c:v>38405</c:v>
                </c:pt>
                <c:pt idx="7682">
                  <c:v>38410</c:v>
                </c:pt>
                <c:pt idx="7683">
                  <c:v>38415</c:v>
                </c:pt>
                <c:pt idx="7684">
                  <c:v>38420</c:v>
                </c:pt>
                <c:pt idx="7685">
                  <c:v>38425</c:v>
                </c:pt>
                <c:pt idx="7686">
                  <c:v>38430</c:v>
                </c:pt>
                <c:pt idx="7687">
                  <c:v>38435</c:v>
                </c:pt>
                <c:pt idx="7688">
                  <c:v>38440</c:v>
                </c:pt>
                <c:pt idx="7689">
                  <c:v>38445</c:v>
                </c:pt>
                <c:pt idx="7690">
                  <c:v>38450</c:v>
                </c:pt>
                <c:pt idx="7691">
                  <c:v>38455</c:v>
                </c:pt>
                <c:pt idx="7692">
                  <c:v>38460</c:v>
                </c:pt>
                <c:pt idx="7693">
                  <c:v>38465</c:v>
                </c:pt>
                <c:pt idx="7694">
                  <c:v>38470</c:v>
                </c:pt>
                <c:pt idx="7695">
                  <c:v>38475</c:v>
                </c:pt>
                <c:pt idx="7696">
                  <c:v>38480</c:v>
                </c:pt>
                <c:pt idx="7697">
                  <c:v>38485</c:v>
                </c:pt>
                <c:pt idx="7698">
                  <c:v>38490</c:v>
                </c:pt>
                <c:pt idx="7699">
                  <c:v>38495</c:v>
                </c:pt>
                <c:pt idx="7700">
                  <c:v>38500</c:v>
                </c:pt>
                <c:pt idx="7701">
                  <c:v>38505</c:v>
                </c:pt>
                <c:pt idx="7702">
                  <c:v>38510</c:v>
                </c:pt>
                <c:pt idx="7703">
                  <c:v>38515</c:v>
                </c:pt>
                <c:pt idx="7704">
                  <c:v>38520</c:v>
                </c:pt>
                <c:pt idx="7705">
                  <c:v>38525</c:v>
                </c:pt>
                <c:pt idx="7706">
                  <c:v>38530</c:v>
                </c:pt>
                <c:pt idx="7707">
                  <c:v>38535</c:v>
                </c:pt>
                <c:pt idx="7708">
                  <c:v>38540</c:v>
                </c:pt>
                <c:pt idx="7709">
                  <c:v>38545</c:v>
                </c:pt>
                <c:pt idx="7710">
                  <c:v>38550</c:v>
                </c:pt>
                <c:pt idx="7711">
                  <c:v>38555</c:v>
                </c:pt>
                <c:pt idx="7712">
                  <c:v>38560</c:v>
                </c:pt>
                <c:pt idx="7713">
                  <c:v>38565</c:v>
                </c:pt>
                <c:pt idx="7714">
                  <c:v>38570</c:v>
                </c:pt>
                <c:pt idx="7715">
                  <c:v>38575</c:v>
                </c:pt>
                <c:pt idx="7716">
                  <c:v>38580</c:v>
                </c:pt>
                <c:pt idx="7717">
                  <c:v>38585</c:v>
                </c:pt>
                <c:pt idx="7718">
                  <c:v>38590</c:v>
                </c:pt>
                <c:pt idx="7719">
                  <c:v>38595</c:v>
                </c:pt>
                <c:pt idx="7720">
                  <c:v>38600</c:v>
                </c:pt>
                <c:pt idx="7721">
                  <c:v>38605</c:v>
                </c:pt>
                <c:pt idx="7722">
                  <c:v>38610</c:v>
                </c:pt>
                <c:pt idx="7723">
                  <c:v>38615</c:v>
                </c:pt>
                <c:pt idx="7724">
                  <c:v>38620</c:v>
                </c:pt>
                <c:pt idx="7725">
                  <c:v>38625</c:v>
                </c:pt>
                <c:pt idx="7726">
                  <c:v>38630</c:v>
                </c:pt>
                <c:pt idx="7727">
                  <c:v>38635</c:v>
                </c:pt>
                <c:pt idx="7728">
                  <c:v>38640</c:v>
                </c:pt>
                <c:pt idx="7729">
                  <c:v>38645</c:v>
                </c:pt>
                <c:pt idx="7730">
                  <c:v>38650</c:v>
                </c:pt>
                <c:pt idx="7731">
                  <c:v>38655</c:v>
                </c:pt>
                <c:pt idx="7732">
                  <c:v>38660</c:v>
                </c:pt>
                <c:pt idx="7733">
                  <c:v>38665</c:v>
                </c:pt>
                <c:pt idx="7734">
                  <c:v>38670</c:v>
                </c:pt>
                <c:pt idx="7735">
                  <c:v>38675</c:v>
                </c:pt>
                <c:pt idx="7736">
                  <c:v>38680</c:v>
                </c:pt>
                <c:pt idx="7737">
                  <c:v>38685</c:v>
                </c:pt>
                <c:pt idx="7738">
                  <c:v>38690</c:v>
                </c:pt>
                <c:pt idx="7739">
                  <c:v>38695</c:v>
                </c:pt>
                <c:pt idx="7740">
                  <c:v>38700</c:v>
                </c:pt>
                <c:pt idx="7741">
                  <c:v>38705</c:v>
                </c:pt>
                <c:pt idx="7742">
                  <c:v>38710</c:v>
                </c:pt>
                <c:pt idx="7743">
                  <c:v>38715</c:v>
                </c:pt>
                <c:pt idx="7744">
                  <c:v>38720</c:v>
                </c:pt>
                <c:pt idx="7745">
                  <c:v>38725</c:v>
                </c:pt>
                <c:pt idx="7746">
                  <c:v>38730</c:v>
                </c:pt>
                <c:pt idx="7747">
                  <c:v>38735</c:v>
                </c:pt>
                <c:pt idx="7748">
                  <c:v>38740</c:v>
                </c:pt>
                <c:pt idx="7749">
                  <c:v>38745</c:v>
                </c:pt>
                <c:pt idx="7750">
                  <c:v>38750</c:v>
                </c:pt>
                <c:pt idx="7751">
                  <c:v>38755</c:v>
                </c:pt>
                <c:pt idx="7752">
                  <c:v>38760</c:v>
                </c:pt>
                <c:pt idx="7753">
                  <c:v>38765</c:v>
                </c:pt>
                <c:pt idx="7754">
                  <c:v>38770</c:v>
                </c:pt>
                <c:pt idx="7755">
                  <c:v>38775</c:v>
                </c:pt>
                <c:pt idx="7756">
                  <c:v>38780</c:v>
                </c:pt>
                <c:pt idx="7757">
                  <c:v>38785</c:v>
                </c:pt>
                <c:pt idx="7758">
                  <c:v>38790</c:v>
                </c:pt>
                <c:pt idx="7759">
                  <c:v>38795</c:v>
                </c:pt>
                <c:pt idx="7760">
                  <c:v>38800</c:v>
                </c:pt>
                <c:pt idx="7761">
                  <c:v>38805</c:v>
                </c:pt>
                <c:pt idx="7762">
                  <c:v>38810</c:v>
                </c:pt>
                <c:pt idx="7763">
                  <c:v>38815</c:v>
                </c:pt>
                <c:pt idx="7764">
                  <c:v>38820</c:v>
                </c:pt>
                <c:pt idx="7765">
                  <c:v>38825</c:v>
                </c:pt>
                <c:pt idx="7766">
                  <c:v>38830</c:v>
                </c:pt>
                <c:pt idx="7767">
                  <c:v>38835</c:v>
                </c:pt>
                <c:pt idx="7768">
                  <c:v>38840</c:v>
                </c:pt>
                <c:pt idx="7769">
                  <c:v>38845</c:v>
                </c:pt>
                <c:pt idx="7770">
                  <c:v>38850</c:v>
                </c:pt>
                <c:pt idx="7771">
                  <c:v>38855</c:v>
                </c:pt>
                <c:pt idx="7772">
                  <c:v>38860</c:v>
                </c:pt>
                <c:pt idx="7773">
                  <c:v>38865</c:v>
                </c:pt>
                <c:pt idx="7774">
                  <c:v>38870</c:v>
                </c:pt>
                <c:pt idx="7775">
                  <c:v>38875</c:v>
                </c:pt>
                <c:pt idx="7776">
                  <c:v>38880</c:v>
                </c:pt>
                <c:pt idx="7777">
                  <c:v>38885</c:v>
                </c:pt>
                <c:pt idx="7778">
                  <c:v>38890</c:v>
                </c:pt>
                <c:pt idx="7779">
                  <c:v>38895</c:v>
                </c:pt>
                <c:pt idx="7780">
                  <c:v>38900</c:v>
                </c:pt>
                <c:pt idx="7781">
                  <c:v>38905</c:v>
                </c:pt>
                <c:pt idx="7782">
                  <c:v>38910</c:v>
                </c:pt>
                <c:pt idx="7783">
                  <c:v>38915</c:v>
                </c:pt>
                <c:pt idx="7784">
                  <c:v>38920</c:v>
                </c:pt>
                <c:pt idx="7785">
                  <c:v>38925</c:v>
                </c:pt>
                <c:pt idx="7786">
                  <c:v>38930</c:v>
                </c:pt>
                <c:pt idx="7787">
                  <c:v>38935</c:v>
                </c:pt>
                <c:pt idx="7788">
                  <c:v>38940</c:v>
                </c:pt>
                <c:pt idx="7789">
                  <c:v>38945</c:v>
                </c:pt>
                <c:pt idx="7790">
                  <c:v>38950</c:v>
                </c:pt>
                <c:pt idx="7791">
                  <c:v>38955</c:v>
                </c:pt>
                <c:pt idx="7792">
                  <c:v>38960</c:v>
                </c:pt>
                <c:pt idx="7793">
                  <c:v>38965</c:v>
                </c:pt>
                <c:pt idx="7794">
                  <c:v>38970</c:v>
                </c:pt>
                <c:pt idx="7795">
                  <c:v>38975</c:v>
                </c:pt>
                <c:pt idx="7796">
                  <c:v>38980</c:v>
                </c:pt>
                <c:pt idx="7797">
                  <c:v>38985</c:v>
                </c:pt>
                <c:pt idx="7798">
                  <c:v>38990</c:v>
                </c:pt>
                <c:pt idx="7799">
                  <c:v>38995</c:v>
                </c:pt>
                <c:pt idx="7800">
                  <c:v>39000</c:v>
                </c:pt>
                <c:pt idx="7801">
                  <c:v>39005</c:v>
                </c:pt>
                <c:pt idx="7802">
                  <c:v>39010</c:v>
                </c:pt>
                <c:pt idx="7803">
                  <c:v>39015</c:v>
                </c:pt>
                <c:pt idx="7804">
                  <c:v>39020</c:v>
                </c:pt>
                <c:pt idx="7805">
                  <c:v>39025</c:v>
                </c:pt>
                <c:pt idx="7806">
                  <c:v>39030</c:v>
                </c:pt>
                <c:pt idx="7807">
                  <c:v>39035</c:v>
                </c:pt>
                <c:pt idx="7808">
                  <c:v>39040</c:v>
                </c:pt>
                <c:pt idx="7809">
                  <c:v>39045</c:v>
                </c:pt>
                <c:pt idx="7810">
                  <c:v>39050</c:v>
                </c:pt>
                <c:pt idx="7811">
                  <c:v>39055</c:v>
                </c:pt>
                <c:pt idx="7812">
                  <c:v>39060</c:v>
                </c:pt>
                <c:pt idx="7813">
                  <c:v>39065</c:v>
                </c:pt>
                <c:pt idx="7814">
                  <c:v>39070</c:v>
                </c:pt>
                <c:pt idx="7815">
                  <c:v>39075</c:v>
                </c:pt>
                <c:pt idx="7816">
                  <c:v>39080</c:v>
                </c:pt>
                <c:pt idx="7817">
                  <c:v>39085</c:v>
                </c:pt>
                <c:pt idx="7818">
                  <c:v>39090</c:v>
                </c:pt>
                <c:pt idx="7819">
                  <c:v>39095</c:v>
                </c:pt>
                <c:pt idx="7820">
                  <c:v>39100</c:v>
                </c:pt>
                <c:pt idx="7821">
                  <c:v>39105</c:v>
                </c:pt>
                <c:pt idx="7822">
                  <c:v>39110</c:v>
                </c:pt>
                <c:pt idx="7823">
                  <c:v>39115</c:v>
                </c:pt>
                <c:pt idx="7824">
                  <c:v>39120</c:v>
                </c:pt>
                <c:pt idx="7825">
                  <c:v>39125</c:v>
                </c:pt>
                <c:pt idx="7826">
                  <c:v>39130</c:v>
                </c:pt>
                <c:pt idx="7827">
                  <c:v>39135</c:v>
                </c:pt>
                <c:pt idx="7828">
                  <c:v>39140</c:v>
                </c:pt>
                <c:pt idx="7829">
                  <c:v>39145</c:v>
                </c:pt>
                <c:pt idx="7830">
                  <c:v>39150</c:v>
                </c:pt>
                <c:pt idx="7831">
                  <c:v>39155</c:v>
                </c:pt>
                <c:pt idx="7832">
                  <c:v>39160</c:v>
                </c:pt>
                <c:pt idx="7833">
                  <c:v>39165</c:v>
                </c:pt>
                <c:pt idx="7834">
                  <c:v>39170</c:v>
                </c:pt>
                <c:pt idx="7835">
                  <c:v>39175</c:v>
                </c:pt>
                <c:pt idx="7836">
                  <c:v>39180</c:v>
                </c:pt>
                <c:pt idx="7837">
                  <c:v>39185</c:v>
                </c:pt>
                <c:pt idx="7838">
                  <c:v>39190</c:v>
                </c:pt>
                <c:pt idx="7839">
                  <c:v>39195</c:v>
                </c:pt>
                <c:pt idx="7840">
                  <c:v>39200</c:v>
                </c:pt>
                <c:pt idx="7841">
                  <c:v>39205</c:v>
                </c:pt>
                <c:pt idx="7842">
                  <c:v>39210</c:v>
                </c:pt>
                <c:pt idx="7843">
                  <c:v>39215</c:v>
                </c:pt>
                <c:pt idx="7844">
                  <c:v>39220</c:v>
                </c:pt>
                <c:pt idx="7845">
                  <c:v>39225</c:v>
                </c:pt>
                <c:pt idx="7846">
                  <c:v>39230</c:v>
                </c:pt>
                <c:pt idx="7847">
                  <c:v>39235</c:v>
                </c:pt>
                <c:pt idx="7848">
                  <c:v>39240</c:v>
                </c:pt>
                <c:pt idx="7849">
                  <c:v>39245</c:v>
                </c:pt>
                <c:pt idx="7850">
                  <c:v>39250</c:v>
                </c:pt>
                <c:pt idx="7851">
                  <c:v>39255</c:v>
                </c:pt>
                <c:pt idx="7852">
                  <c:v>39260</c:v>
                </c:pt>
                <c:pt idx="7853">
                  <c:v>39265</c:v>
                </c:pt>
                <c:pt idx="7854">
                  <c:v>39270</c:v>
                </c:pt>
                <c:pt idx="7855">
                  <c:v>39275</c:v>
                </c:pt>
                <c:pt idx="7856">
                  <c:v>39280</c:v>
                </c:pt>
                <c:pt idx="7857">
                  <c:v>39285</c:v>
                </c:pt>
                <c:pt idx="7858">
                  <c:v>39290</c:v>
                </c:pt>
                <c:pt idx="7859">
                  <c:v>39295</c:v>
                </c:pt>
                <c:pt idx="7860">
                  <c:v>39300</c:v>
                </c:pt>
                <c:pt idx="7861">
                  <c:v>39305</c:v>
                </c:pt>
                <c:pt idx="7862">
                  <c:v>39310</c:v>
                </c:pt>
                <c:pt idx="7863">
                  <c:v>39315</c:v>
                </c:pt>
                <c:pt idx="7864">
                  <c:v>39320</c:v>
                </c:pt>
                <c:pt idx="7865">
                  <c:v>39325</c:v>
                </c:pt>
                <c:pt idx="7866">
                  <c:v>39330</c:v>
                </c:pt>
                <c:pt idx="7867">
                  <c:v>39335</c:v>
                </c:pt>
                <c:pt idx="7868">
                  <c:v>39340</c:v>
                </c:pt>
                <c:pt idx="7869">
                  <c:v>39345</c:v>
                </c:pt>
                <c:pt idx="7870">
                  <c:v>39350</c:v>
                </c:pt>
                <c:pt idx="7871">
                  <c:v>39355</c:v>
                </c:pt>
                <c:pt idx="7872">
                  <c:v>39360</c:v>
                </c:pt>
                <c:pt idx="7873">
                  <c:v>39365</c:v>
                </c:pt>
                <c:pt idx="7874">
                  <c:v>39370</c:v>
                </c:pt>
                <c:pt idx="7875">
                  <c:v>39375</c:v>
                </c:pt>
                <c:pt idx="7876">
                  <c:v>39380</c:v>
                </c:pt>
                <c:pt idx="7877">
                  <c:v>39385</c:v>
                </c:pt>
                <c:pt idx="7878">
                  <c:v>39390</c:v>
                </c:pt>
                <c:pt idx="7879">
                  <c:v>39395</c:v>
                </c:pt>
                <c:pt idx="7880">
                  <c:v>39400</c:v>
                </c:pt>
                <c:pt idx="7881">
                  <c:v>39405</c:v>
                </c:pt>
                <c:pt idx="7882">
                  <c:v>39410</c:v>
                </c:pt>
                <c:pt idx="7883">
                  <c:v>39415</c:v>
                </c:pt>
                <c:pt idx="7884">
                  <c:v>39420</c:v>
                </c:pt>
                <c:pt idx="7885">
                  <c:v>39425</c:v>
                </c:pt>
                <c:pt idx="7886">
                  <c:v>39430</c:v>
                </c:pt>
                <c:pt idx="7887">
                  <c:v>39435</c:v>
                </c:pt>
                <c:pt idx="7888">
                  <c:v>39440</c:v>
                </c:pt>
                <c:pt idx="7889">
                  <c:v>39445</c:v>
                </c:pt>
                <c:pt idx="7890">
                  <c:v>39450</c:v>
                </c:pt>
                <c:pt idx="7891">
                  <c:v>39455</c:v>
                </c:pt>
                <c:pt idx="7892">
                  <c:v>39460</c:v>
                </c:pt>
                <c:pt idx="7893">
                  <c:v>39465</c:v>
                </c:pt>
                <c:pt idx="7894">
                  <c:v>39470</c:v>
                </c:pt>
                <c:pt idx="7895">
                  <c:v>39475</c:v>
                </c:pt>
                <c:pt idx="7896">
                  <c:v>39480</c:v>
                </c:pt>
                <c:pt idx="7897">
                  <c:v>39485</c:v>
                </c:pt>
                <c:pt idx="7898">
                  <c:v>39490</c:v>
                </c:pt>
                <c:pt idx="7899">
                  <c:v>39495</c:v>
                </c:pt>
                <c:pt idx="7900">
                  <c:v>39500</c:v>
                </c:pt>
                <c:pt idx="7901">
                  <c:v>39505</c:v>
                </c:pt>
                <c:pt idx="7902">
                  <c:v>39510</c:v>
                </c:pt>
                <c:pt idx="7903">
                  <c:v>39515</c:v>
                </c:pt>
                <c:pt idx="7904">
                  <c:v>39520</c:v>
                </c:pt>
                <c:pt idx="7905">
                  <c:v>39525</c:v>
                </c:pt>
                <c:pt idx="7906">
                  <c:v>39530</c:v>
                </c:pt>
                <c:pt idx="7907">
                  <c:v>39535</c:v>
                </c:pt>
                <c:pt idx="7908">
                  <c:v>39540</c:v>
                </c:pt>
                <c:pt idx="7909">
                  <c:v>39545</c:v>
                </c:pt>
                <c:pt idx="7910">
                  <c:v>39550</c:v>
                </c:pt>
                <c:pt idx="7911">
                  <c:v>39555</c:v>
                </c:pt>
                <c:pt idx="7912">
                  <c:v>39560</c:v>
                </c:pt>
                <c:pt idx="7913">
                  <c:v>39565</c:v>
                </c:pt>
                <c:pt idx="7914">
                  <c:v>39570</c:v>
                </c:pt>
                <c:pt idx="7915">
                  <c:v>39575</c:v>
                </c:pt>
                <c:pt idx="7916">
                  <c:v>39580</c:v>
                </c:pt>
                <c:pt idx="7917">
                  <c:v>39585</c:v>
                </c:pt>
                <c:pt idx="7918">
                  <c:v>39590</c:v>
                </c:pt>
                <c:pt idx="7919">
                  <c:v>39595</c:v>
                </c:pt>
                <c:pt idx="7920">
                  <c:v>39600</c:v>
                </c:pt>
                <c:pt idx="7921">
                  <c:v>39605</c:v>
                </c:pt>
                <c:pt idx="7922">
                  <c:v>39610</c:v>
                </c:pt>
                <c:pt idx="7923">
                  <c:v>39615</c:v>
                </c:pt>
                <c:pt idx="7924">
                  <c:v>39620</c:v>
                </c:pt>
                <c:pt idx="7925">
                  <c:v>39625</c:v>
                </c:pt>
                <c:pt idx="7926">
                  <c:v>39630</c:v>
                </c:pt>
                <c:pt idx="7927">
                  <c:v>39635</c:v>
                </c:pt>
                <c:pt idx="7928">
                  <c:v>39640</c:v>
                </c:pt>
                <c:pt idx="7929">
                  <c:v>39645</c:v>
                </c:pt>
                <c:pt idx="7930">
                  <c:v>39650</c:v>
                </c:pt>
                <c:pt idx="7931">
                  <c:v>39655</c:v>
                </c:pt>
                <c:pt idx="7932">
                  <c:v>39660</c:v>
                </c:pt>
                <c:pt idx="7933">
                  <c:v>39665</c:v>
                </c:pt>
                <c:pt idx="7934">
                  <c:v>39670</c:v>
                </c:pt>
                <c:pt idx="7935">
                  <c:v>39675</c:v>
                </c:pt>
                <c:pt idx="7936">
                  <c:v>39680</c:v>
                </c:pt>
                <c:pt idx="7937">
                  <c:v>39685</c:v>
                </c:pt>
                <c:pt idx="7938">
                  <c:v>39690</c:v>
                </c:pt>
                <c:pt idx="7939">
                  <c:v>39695</c:v>
                </c:pt>
                <c:pt idx="7940">
                  <c:v>39700</c:v>
                </c:pt>
                <c:pt idx="7941">
                  <c:v>39705</c:v>
                </c:pt>
                <c:pt idx="7942">
                  <c:v>39710</c:v>
                </c:pt>
                <c:pt idx="7943">
                  <c:v>39715</c:v>
                </c:pt>
                <c:pt idx="7944">
                  <c:v>39720</c:v>
                </c:pt>
                <c:pt idx="7945">
                  <c:v>39725</c:v>
                </c:pt>
                <c:pt idx="7946">
                  <c:v>39730</c:v>
                </c:pt>
                <c:pt idx="7947">
                  <c:v>39735</c:v>
                </c:pt>
                <c:pt idx="7948">
                  <c:v>39740</c:v>
                </c:pt>
                <c:pt idx="7949">
                  <c:v>39745</c:v>
                </c:pt>
                <c:pt idx="7950">
                  <c:v>39750</c:v>
                </c:pt>
                <c:pt idx="7951">
                  <c:v>39755</c:v>
                </c:pt>
                <c:pt idx="7952">
                  <c:v>39760</c:v>
                </c:pt>
                <c:pt idx="7953">
                  <c:v>39765</c:v>
                </c:pt>
                <c:pt idx="7954">
                  <c:v>39770</c:v>
                </c:pt>
                <c:pt idx="7955">
                  <c:v>39775</c:v>
                </c:pt>
                <c:pt idx="7956">
                  <c:v>39780</c:v>
                </c:pt>
                <c:pt idx="7957">
                  <c:v>39785</c:v>
                </c:pt>
                <c:pt idx="7958">
                  <c:v>39790</c:v>
                </c:pt>
                <c:pt idx="7959">
                  <c:v>39795</c:v>
                </c:pt>
                <c:pt idx="7960">
                  <c:v>39800</c:v>
                </c:pt>
                <c:pt idx="7961">
                  <c:v>39805</c:v>
                </c:pt>
                <c:pt idx="7962">
                  <c:v>39810</c:v>
                </c:pt>
                <c:pt idx="7963">
                  <c:v>39815</c:v>
                </c:pt>
                <c:pt idx="7964">
                  <c:v>39820</c:v>
                </c:pt>
                <c:pt idx="7965">
                  <c:v>39825</c:v>
                </c:pt>
                <c:pt idx="7966">
                  <c:v>39830</c:v>
                </c:pt>
                <c:pt idx="7967">
                  <c:v>39835</c:v>
                </c:pt>
                <c:pt idx="7968">
                  <c:v>39840</c:v>
                </c:pt>
                <c:pt idx="7969">
                  <c:v>39845</c:v>
                </c:pt>
                <c:pt idx="7970">
                  <c:v>39850</c:v>
                </c:pt>
                <c:pt idx="7971">
                  <c:v>39855</c:v>
                </c:pt>
                <c:pt idx="7972">
                  <c:v>39860</c:v>
                </c:pt>
                <c:pt idx="7973">
                  <c:v>39865</c:v>
                </c:pt>
                <c:pt idx="7974">
                  <c:v>39870</c:v>
                </c:pt>
                <c:pt idx="7975">
                  <c:v>39875</c:v>
                </c:pt>
                <c:pt idx="7976">
                  <c:v>39880</c:v>
                </c:pt>
                <c:pt idx="7977">
                  <c:v>39885</c:v>
                </c:pt>
                <c:pt idx="7978">
                  <c:v>39890</c:v>
                </c:pt>
                <c:pt idx="7979">
                  <c:v>39895</c:v>
                </c:pt>
                <c:pt idx="7980">
                  <c:v>39900</c:v>
                </c:pt>
                <c:pt idx="7981">
                  <c:v>39905</c:v>
                </c:pt>
                <c:pt idx="7982">
                  <c:v>39910</c:v>
                </c:pt>
                <c:pt idx="7983">
                  <c:v>39915</c:v>
                </c:pt>
                <c:pt idx="7984">
                  <c:v>39920</c:v>
                </c:pt>
                <c:pt idx="7985">
                  <c:v>39925</c:v>
                </c:pt>
                <c:pt idx="7986">
                  <c:v>39930</c:v>
                </c:pt>
                <c:pt idx="7987">
                  <c:v>39935</c:v>
                </c:pt>
                <c:pt idx="7988">
                  <c:v>39940</c:v>
                </c:pt>
                <c:pt idx="7989">
                  <c:v>39945</c:v>
                </c:pt>
                <c:pt idx="7990">
                  <c:v>39950</c:v>
                </c:pt>
                <c:pt idx="7991">
                  <c:v>39955</c:v>
                </c:pt>
                <c:pt idx="7992">
                  <c:v>39960</c:v>
                </c:pt>
                <c:pt idx="7993">
                  <c:v>39965</c:v>
                </c:pt>
                <c:pt idx="7994">
                  <c:v>39970</c:v>
                </c:pt>
                <c:pt idx="7995">
                  <c:v>39975</c:v>
                </c:pt>
                <c:pt idx="7996">
                  <c:v>39980</c:v>
                </c:pt>
                <c:pt idx="7997">
                  <c:v>39985</c:v>
                </c:pt>
                <c:pt idx="7998">
                  <c:v>39990</c:v>
                </c:pt>
                <c:pt idx="7999">
                  <c:v>39995</c:v>
                </c:pt>
                <c:pt idx="8000">
                  <c:v>40000</c:v>
                </c:pt>
                <c:pt idx="8001">
                  <c:v>40005</c:v>
                </c:pt>
                <c:pt idx="8002">
                  <c:v>40010</c:v>
                </c:pt>
                <c:pt idx="8003">
                  <c:v>40015</c:v>
                </c:pt>
                <c:pt idx="8004">
                  <c:v>40020</c:v>
                </c:pt>
                <c:pt idx="8005">
                  <c:v>40025</c:v>
                </c:pt>
                <c:pt idx="8006">
                  <c:v>40030</c:v>
                </c:pt>
                <c:pt idx="8007">
                  <c:v>40035</c:v>
                </c:pt>
                <c:pt idx="8008">
                  <c:v>40040</c:v>
                </c:pt>
                <c:pt idx="8009">
                  <c:v>40045</c:v>
                </c:pt>
                <c:pt idx="8010">
                  <c:v>40050</c:v>
                </c:pt>
                <c:pt idx="8011">
                  <c:v>40055</c:v>
                </c:pt>
                <c:pt idx="8012">
                  <c:v>40060</c:v>
                </c:pt>
                <c:pt idx="8013">
                  <c:v>40065</c:v>
                </c:pt>
                <c:pt idx="8014">
                  <c:v>40070</c:v>
                </c:pt>
                <c:pt idx="8015">
                  <c:v>40075</c:v>
                </c:pt>
                <c:pt idx="8016">
                  <c:v>40080</c:v>
                </c:pt>
                <c:pt idx="8017">
                  <c:v>40085</c:v>
                </c:pt>
                <c:pt idx="8018">
                  <c:v>40090</c:v>
                </c:pt>
                <c:pt idx="8019">
                  <c:v>40095</c:v>
                </c:pt>
                <c:pt idx="8020">
                  <c:v>40100</c:v>
                </c:pt>
                <c:pt idx="8021">
                  <c:v>40105</c:v>
                </c:pt>
                <c:pt idx="8022">
                  <c:v>40110</c:v>
                </c:pt>
                <c:pt idx="8023">
                  <c:v>40115</c:v>
                </c:pt>
                <c:pt idx="8024">
                  <c:v>40120</c:v>
                </c:pt>
                <c:pt idx="8025">
                  <c:v>40125</c:v>
                </c:pt>
                <c:pt idx="8026">
                  <c:v>40130</c:v>
                </c:pt>
                <c:pt idx="8027">
                  <c:v>40135</c:v>
                </c:pt>
                <c:pt idx="8028">
                  <c:v>40140</c:v>
                </c:pt>
                <c:pt idx="8029">
                  <c:v>40145</c:v>
                </c:pt>
                <c:pt idx="8030">
                  <c:v>40150</c:v>
                </c:pt>
                <c:pt idx="8031">
                  <c:v>40155</c:v>
                </c:pt>
                <c:pt idx="8032">
                  <c:v>40160</c:v>
                </c:pt>
                <c:pt idx="8033">
                  <c:v>40165</c:v>
                </c:pt>
                <c:pt idx="8034">
                  <c:v>40170</c:v>
                </c:pt>
                <c:pt idx="8035">
                  <c:v>40175</c:v>
                </c:pt>
                <c:pt idx="8036">
                  <c:v>40180</c:v>
                </c:pt>
                <c:pt idx="8037">
                  <c:v>40185</c:v>
                </c:pt>
                <c:pt idx="8038">
                  <c:v>40190</c:v>
                </c:pt>
                <c:pt idx="8039">
                  <c:v>40195</c:v>
                </c:pt>
                <c:pt idx="8040">
                  <c:v>40200</c:v>
                </c:pt>
                <c:pt idx="8041">
                  <c:v>40205</c:v>
                </c:pt>
                <c:pt idx="8042">
                  <c:v>40210</c:v>
                </c:pt>
                <c:pt idx="8043">
                  <c:v>40215</c:v>
                </c:pt>
                <c:pt idx="8044">
                  <c:v>40220</c:v>
                </c:pt>
                <c:pt idx="8045">
                  <c:v>40225</c:v>
                </c:pt>
                <c:pt idx="8046">
                  <c:v>40230</c:v>
                </c:pt>
                <c:pt idx="8047">
                  <c:v>40235</c:v>
                </c:pt>
                <c:pt idx="8048">
                  <c:v>40240</c:v>
                </c:pt>
                <c:pt idx="8049">
                  <c:v>40245</c:v>
                </c:pt>
                <c:pt idx="8050">
                  <c:v>40250</c:v>
                </c:pt>
                <c:pt idx="8051">
                  <c:v>40255</c:v>
                </c:pt>
                <c:pt idx="8052">
                  <c:v>40260</c:v>
                </c:pt>
                <c:pt idx="8053">
                  <c:v>40265</c:v>
                </c:pt>
                <c:pt idx="8054">
                  <c:v>40270</c:v>
                </c:pt>
                <c:pt idx="8055">
                  <c:v>40275</c:v>
                </c:pt>
                <c:pt idx="8056">
                  <c:v>40280</c:v>
                </c:pt>
                <c:pt idx="8057">
                  <c:v>40285</c:v>
                </c:pt>
                <c:pt idx="8058">
                  <c:v>40290</c:v>
                </c:pt>
                <c:pt idx="8059">
                  <c:v>40295</c:v>
                </c:pt>
                <c:pt idx="8060">
                  <c:v>40300</c:v>
                </c:pt>
                <c:pt idx="8061">
                  <c:v>40305</c:v>
                </c:pt>
                <c:pt idx="8062">
                  <c:v>40310</c:v>
                </c:pt>
                <c:pt idx="8063">
                  <c:v>40315</c:v>
                </c:pt>
                <c:pt idx="8064">
                  <c:v>40320</c:v>
                </c:pt>
                <c:pt idx="8065">
                  <c:v>40325</c:v>
                </c:pt>
                <c:pt idx="8066">
                  <c:v>40330</c:v>
                </c:pt>
                <c:pt idx="8067">
                  <c:v>40335</c:v>
                </c:pt>
                <c:pt idx="8068">
                  <c:v>40340</c:v>
                </c:pt>
                <c:pt idx="8069">
                  <c:v>40345</c:v>
                </c:pt>
                <c:pt idx="8070">
                  <c:v>40350</c:v>
                </c:pt>
                <c:pt idx="8071">
                  <c:v>40355</c:v>
                </c:pt>
                <c:pt idx="8072">
                  <c:v>40360</c:v>
                </c:pt>
                <c:pt idx="8073">
                  <c:v>40365</c:v>
                </c:pt>
                <c:pt idx="8074">
                  <c:v>40370</c:v>
                </c:pt>
                <c:pt idx="8075">
                  <c:v>40375</c:v>
                </c:pt>
                <c:pt idx="8076">
                  <c:v>40380</c:v>
                </c:pt>
                <c:pt idx="8077">
                  <c:v>40385</c:v>
                </c:pt>
                <c:pt idx="8078">
                  <c:v>40390</c:v>
                </c:pt>
                <c:pt idx="8079">
                  <c:v>40395</c:v>
                </c:pt>
                <c:pt idx="8080">
                  <c:v>40400</c:v>
                </c:pt>
                <c:pt idx="8081">
                  <c:v>40405</c:v>
                </c:pt>
                <c:pt idx="8082">
                  <c:v>40410</c:v>
                </c:pt>
                <c:pt idx="8083">
                  <c:v>40415</c:v>
                </c:pt>
                <c:pt idx="8084">
                  <c:v>40420</c:v>
                </c:pt>
                <c:pt idx="8085">
                  <c:v>40425</c:v>
                </c:pt>
                <c:pt idx="8086">
                  <c:v>40430</c:v>
                </c:pt>
                <c:pt idx="8087">
                  <c:v>40435</c:v>
                </c:pt>
                <c:pt idx="8088">
                  <c:v>40440</c:v>
                </c:pt>
                <c:pt idx="8089">
                  <c:v>40445</c:v>
                </c:pt>
                <c:pt idx="8090">
                  <c:v>40450</c:v>
                </c:pt>
                <c:pt idx="8091">
                  <c:v>40455</c:v>
                </c:pt>
                <c:pt idx="8092">
                  <c:v>40460</c:v>
                </c:pt>
                <c:pt idx="8093">
                  <c:v>40465</c:v>
                </c:pt>
                <c:pt idx="8094">
                  <c:v>40470</c:v>
                </c:pt>
                <c:pt idx="8095">
                  <c:v>40475</c:v>
                </c:pt>
                <c:pt idx="8096">
                  <c:v>40480</c:v>
                </c:pt>
                <c:pt idx="8097">
                  <c:v>40485</c:v>
                </c:pt>
                <c:pt idx="8098">
                  <c:v>40490</c:v>
                </c:pt>
                <c:pt idx="8099">
                  <c:v>40495</c:v>
                </c:pt>
                <c:pt idx="8100">
                  <c:v>40500</c:v>
                </c:pt>
                <c:pt idx="8101">
                  <c:v>40505</c:v>
                </c:pt>
                <c:pt idx="8102">
                  <c:v>40510</c:v>
                </c:pt>
                <c:pt idx="8103">
                  <c:v>40515</c:v>
                </c:pt>
                <c:pt idx="8104">
                  <c:v>40520</c:v>
                </c:pt>
                <c:pt idx="8105">
                  <c:v>40525</c:v>
                </c:pt>
                <c:pt idx="8106">
                  <c:v>40530</c:v>
                </c:pt>
                <c:pt idx="8107">
                  <c:v>40535</c:v>
                </c:pt>
                <c:pt idx="8108">
                  <c:v>40540</c:v>
                </c:pt>
                <c:pt idx="8109">
                  <c:v>40545</c:v>
                </c:pt>
                <c:pt idx="8110">
                  <c:v>40550</c:v>
                </c:pt>
                <c:pt idx="8111">
                  <c:v>40555</c:v>
                </c:pt>
                <c:pt idx="8112">
                  <c:v>40560</c:v>
                </c:pt>
                <c:pt idx="8113">
                  <c:v>40565</c:v>
                </c:pt>
                <c:pt idx="8114">
                  <c:v>40570</c:v>
                </c:pt>
                <c:pt idx="8115">
                  <c:v>40575</c:v>
                </c:pt>
                <c:pt idx="8116">
                  <c:v>40580</c:v>
                </c:pt>
                <c:pt idx="8117">
                  <c:v>40585</c:v>
                </c:pt>
                <c:pt idx="8118">
                  <c:v>40590</c:v>
                </c:pt>
                <c:pt idx="8119">
                  <c:v>40595</c:v>
                </c:pt>
                <c:pt idx="8120">
                  <c:v>40600</c:v>
                </c:pt>
                <c:pt idx="8121">
                  <c:v>40605</c:v>
                </c:pt>
                <c:pt idx="8122">
                  <c:v>40610</c:v>
                </c:pt>
                <c:pt idx="8123">
                  <c:v>40615</c:v>
                </c:pt>
                <c:pt idx="8124">
                  <c:v>40620</c:v>
                </c:pt>
                <c:pt idx="8125">
                  <c:v>40625</c:v>
                </c:pt>
                <c:pt idx="8126">
                  <c:v>40630</c:v>
                </c:pt>
                <c:pt idx="8127">
                  <c:v>40635</c:v>
                </c:pt>
                <c:pt idx="8128">
                  <c:v>40640</c:v>
                </c:pt>
                <c:pt idx="8129">
                  <c:v>40645</c:v>
                </c:pt>
                <c:pt idx="8130">
                  <c:v>40650</c:v>
                </c:pt>
                <c:pt idx="8131">
                  <c:v>40655</c:v>
                </c:pt>
                <c:pt idx="8132">
                  <c:v>40660</c:v>
                </c:pt>
                <c:pt idx="8133">
                  <c:v>40665</c:v>
                </c:pt>
                <c:pt idx="8134">
                  <c:v>40670</c:v>
                </c:pt>
                <c:pt idx="8135">
                  <c:v>40675</c:v>
                </c:pt>
                <c:pt idx="8136">
                  <c:v>40680</c:v>
                </c:pt>
                <c:pt idx="8137">
                  <c:v>40685</c:v>
                </c:pt>
                <c:pt idx="8138">
                  <c:v>40690</c:v>
                </c:pt>
                <c:pt idx="8139">
                  <c:v>40695</c:v>
                </c:pt>
                <c:pt idx="8140">
                  <c:v>40700</c:v>
                </c:pt>
                <c:pt idx="8141">
                  <c:v>40705</c:v>
                </c:pt>
                <c:pt idx="8142">
                  <c:v>40710</c:v>
                </c:pt>
                <c:pt idx="8143">
                  <c:v>40715</c:v>
                </c:pt>
                <c:pt idx="8144">
                  <c:v>40720</c:v>
                </c:pt>
                <c:pt idx="8145">
                  <c:v>40725</c:v>
                </c:pt>
                <c:pt idx="8146">
                  <c:v>40730</c:v>
                </c:pt>
                <c:pt idx="8147">
                  <c:v>40735</c:v>
                </c:pt>
                <c:pt idx="8148">
                  <c:v>40740</c:v>
                </c:pt>
                <c:pt idx="8149">
                  <c:v>40745</c:v>
                </c:pt>
                <c:pt idx="8150">
                  <c:v>40750</c:v>
                </c:pt>
                <c:pt idx="8151">
                  <c:v>40755</c:v>
                </c:pt>
                <c:pt idx="8152">
                  <c:v>40760</c:v>
                </c:pt>
                <c:pt idx="8153">
                  <c:v>40765</c:v>
                </c:pt>
                <c:pt idx="8154">
                  <c:v>40770</c:v>
                </c:pt>
                <c:pt idx="8155">
                  <c:v>40775</c:v>
                </c:pt>
                <c:pt idx="8156">
                  <c:v>40780</c:v>
                </c:pt>
                <c:pt idx="8157">
                  <c:v>40785</c:v>
                </c:pt>
                <c:pt idx="8158">
                  <c:v>40790</c:v>
                </c:pt>
                <c:pt idx="8159">
                  <c:v>40795</c:v>
                </c:pt>
                <c:pt idx="8160">
                  <c:v>40800</c:v>
                </c:pt>
                <c:pt idx="8161">
                  <c:v>40805</c:v>
                </c:pt>
                <c:pt idx="8162">
                  <c:v>40810</c:v>
                </c:pt>
                <c:pt idx="8163">
                  <c:v>40815</c:v>
                </c:pt>
                <c:pt idx="8164">
                  <c:v>40820</c:v>
                </c:pt>
                <c:pt idx="8165">
                  <c:v>40825</c:v>
                </c:pt>
                <c:pt idx="8166">
                  <c:v>40830</c:v>
                </c:pt>
                <c:pt idx="8167">
                  <c:v>40835</c:v>
                </c:pt>
                <c:pt idx="8168">
                  <c:v>40840</c:v>
                </c:pt>
                <c:pt idx="8169">
                  <c:v>40845</c:v>
                </c:pt>
                <c:pt idx="8170">
                  <c:v>40850</c:v>
                </c:pt>
                <c:pt idx="8171">
                  <c:v>40855</c:v>
                </c:pt>
                <c:pt idx="8172">
                  <c:v>40860</c:v>
                </c:pt>
                <c:pt idx="8173">
                  <c:v>40865</c:v>
                </c:pt>
                <c:pt idx="8174">
                  <c:v>40870</c:v>
                </c:pt>
                <c:pt idx="8175">
                  <c:v>40875</c:v>
                </c:pt>
                <c:pt idx="8176">
                  <c:v>40880</c:v>
                </c:pt>
                <c:pt idx="8177">
                  <c:v>40885</c:v>
                </c:pt>
                <c:pt idx="8178">
                  <c:v>40890</c:v>
                </c:pt>
                <c:pt idx="8179">
                  <c:v>40895</c:v>
                </c:pt>
                <c:pt idx="8180">
                  <c:v>40900</c:v>
                </c:pt>
                <c:pt idx="8181">
                  <c:v>40905</c:v>
                </c:pt>
                <c:pt idx="8182">
                  <c:v>40910</c:v>
                </c:pt>
                <c:pt idx="8183">
                  <c:v>40915</c:v>
                </c:pt>
                <c:pt idx="8184">
                  <c:v>40920</c:v>
                </c:pt>
                <c:pt idx="8185">
                  <c:v>40925</c:v>
                </c:pt>
                <c:pt idx="8186">
                  <c:v>40930</c:v>
                </c:pt>
                <c:pt idx="8187">
                  <c:v>40935</c:v>
                </c:pt>
                <c:pt idx="8188">
                  <c:v>40940</c:v>
                </c:pt>
                <c:pt idx="8189">
                  <c:v>40945</c:v>
                </c:pt>
                <c:pt idx="8190">
                  <c:v>40950</c:v>
                </c:pt>
                <c:pt idx="8191">
                  <c:v>40955</c:v>
                </c:pt>
                <c:pt idx="8192">
                  <c:v>40960</c:v>
                </c:pt>
                <c:pt idx="8193">
                  <c:v>40965</c:v>
                </c:pt>
                <c:pt idx="8194">
                  <c:v>40970</c:v>
                </c:pt>
                <c:pt idx="8195">
                  <c:v>40975</c:v>
                </c:pt>
                <c:pt idx="8196">
                  <c:v>40980</c:v>
                </c:pt>
                <c:pt idx="8197">
                  <c:v>40985</c:v>
                </c:pt>
                <c:pt idx="8198">
                  <c:v>40990</c:v>
                </c:pt>
                <c:pt idx="8199">
                  <c:v>40995</c:v>
                </c:pt>
                <c:pt idx="8200">
                  <c:v>41000</c:v>
                </c:pt>
                <c:pt idx="8201">
                  <c:v>41005</c:v>
                </c:pt>
                <c:pt idx="8202">
                  <c:v>41010</c:v>
                </c:pt>
                <c:pt idx="8203">
                  <c:v>41015</c:v>
                </c:pt>
                <c:pt idx="8204">
                  <c:v>41020</c:v>
                </c:pt>
                <c:pt idx="8205">
                  <c:v>41025</c:v>
                </c:pt>
                <c:pt idx="8206">
                  <c:v>41030</c:v>
                </c:pt>
                <c:pt idx="8207">
                  <c:v>41035</c:v>
                </c:pt>
                <c:pt idx="8208">
                  <c:v>41040</c:v>
                </c:pt>
                <c:pt idx="8209">
                  <c:v>41045</c:v>
                </c:pt>
                <c:pt idx="8210">
                  <c:v>41050</c:v>
                </c:pt>
                <c:pt idx="8211">
                  <c:v>41055</c:v>
                </c:pt>
                <c:pt idx="8212">
                  <c:v>41060</c:v>
                </c:pt>
                <c:pt idx="8213">
                  <c:v>41065</c:v>
                </c:pt>
                <c:pt idx="8214">
                  <c:v>41070</c:v>
                </c:pt>
                <c:pt idx="8215">
                  <c:v>41075</c:v>
                </c:pt>
                <c:pt idx="8216">
                  <c:v>41080</c:v>
                </c:pt>
                <c:pt idx="8217">
                  <c:v>41085</c:v>
                </c:pt>
                <c:pt idx="8218">
                  <c:v>41090</c:v>
                </c:pt>
                <c:pt idx="8219">
                  <c:v>41095</c:v>
                </c:pt>
                <c:pt idx="8220">
                  <c:v>41100</c:v>
                </c:pt>
                <c:pt idx="8221">
                  <c:v>41105</c:v>
                </c:pt>
                <c:pt idx="8222">
                  <c:v>41110</c:v>
                </c:pt>
                <c:pt idx="8223">
                  <c:v>41115</c:v>
                </c:pt>
                <c:pt idx="8224">
                  <c:v>41120</c:v>
                </c:pt>
                <c:pt idx="8225">
                  <c:v>41125</c:v>
                </c:pt>
                <c:pt idx="8226">
                  <c:v>41130</c:v>
                </c:pt>
                <c:pt idx="8227">
                  <c:v>41135</c:v>
                </c:pt>
                <c:pt idx="8228">
                  <c:v>41140</c:v>
                </c:pt>
                <c:pt idx="8229">
                  <c:v>41145</c:v>
                </c:pt>
                <c:pt idx="8230">
                  <c:v>41150</c:v>
                </c:pt>
                <c:pt idx="8231">
                  <c:v>41155</c:v>
                </c:pt>
                <c:pt idx="8232">
                  <c:v>41160</c:v>
                </c:pt>
                <c:pt idx="8233">
                  <c:v>41165</c:v>
                </c:pt>
                <c:pt idx="8234">
                  <c:v>41170</c:v>
                </c:pt>
                <c:pt idx="8235">
                  <c:v>41175</c:v>
                </c:pt>
                <c:pt idx="8236">
                  <c:v>41180</c:v>
                </c:pt>
                <c:pt idx="8237">
                  <c:v>41185</c:v>
                </c:pt>
                <c:pt idx="8238">
                  <c:v>41190</c:v>
                </c:pt>
                <c:pt idx="8239">
                  <c:v>41195</c:v>
                </c:pt>
                <c:pt idx="8240">
                  <c:v>41200</c:v>
                </c:pt>
                <c:pt idx="8241">
                  <c:v>41205</c:v>
                </c:pt>
                <c:pt idx="8242">
                  <c:v>41210</c:v>
                </c:pt>
                <c:pt idx="8243">
                  <c:v>41215</c:v>
                </c:pt>
                <c:pt idx="8244">
                  <c:v>41220</c:v>
                </c:pt>
                <c:pt idx="8245">
                  <c:v>41225</c:v>
                </c:pt>
                <c:pt idx="8246">
                  <c:v>41230</c:v>
                </c:pt>
                <c:pt idx="8247">
                  <c:v>41235</c:v>
                </c:pt>
                <c:pt idx="8248">
                  <c:v>41240</c:v>
                </c:pt>
                <c:pt idx="8249">
                  <c:v>41245</c:v>
                </c:pt>
                <c:pt idx="8250">
                  <c:v>41250</c:v>
                </c:pt>
                <c:pt idx="8251">
                  <c:v>41255</c:v>
                </c:pt>
                <c:pt idx="8252">
                  <c:v>41260</c:v>
                </c:pt>
                <c:pt idx="8253">
                  <c:v>41265</c:v>
                </c:pt>
                <c:pt idx="8254">
                  <c:v>41270</c:v>
                </c:pt>
                <c:pt idx="8255">
                  <c:v>41275</c:v>
                </c:pt>
                <c:pt idx="8256">
                  <c:v>41280</c:v>
                </c:pt>
                <c:pt idx="8257">
                  <c:v>41285</c:v>
                </c:pt>
                <c:pt idx="8258">
                  <c:v>41290</c:v>
                </c:pt>
                <c:pt idx="8259">
                  <c:v>41295</c:v>
                </c:pt>
                <c:pt idx="8260">
                  <c:v>41300</c:v>
                </c:pt>
                <c:pt idx="8261">
                  <c:v>41305</c:v>
                </c:pt>
                <c:pt idx="8262">
                  <c:v>41310</c:v>
                </c:pt>
                <c:pt idx="8263">
                  <c:v>41315</c:v>
                </c:pt>
                <c:pt idx="8264">
                  <c:v>41320</c:v>
                </c:pt>
                <c:pt idx="8265">
                  <c:v>41325</c:v>
                </c:pt>
                <c:pt idx="8266">
                  <c:v>41330</c:v>
                </c:pt>
                <c:pt idx="8267">
                  <c:v>41335</c:v>
                </c:pt>
                <c:pt idx="8268">
                  <c:v>41340</c:v>
                </c:pt>
                <c:pt idx="8269">
                  <c:v>41345</c:v>
                </c:pt>
                <c:pt idx="8270">
                  <c:v>41350</c:v>
                </c:pt>
                <c:pt idx="8271">
                  <c:v>41355</c:v>
                </c:pt>
                <c:pt idx="8272">
                  <c:v>41360</c:v>
                </c:pt>
                <c:pt idx="8273">
                  <c:v>41365</c:v>
                </c:pt>
                <c:pt idx="8274">
                  <c:v>41370</c:v>
                </c:pt>
                <c:pt idx="8275">
                  <c:v>41375</c:v>
                </c:pt>
                <c:pt idx="8276">
                  <c:v>41380</c:v>
                </c:pt>
                <c:pt idx="8277">
                  <c:v>41385</c:v>
                </c:pt>
                <c:pt idx="8278">
                  <c:v>41390</c:v>
                </c:pt>
                <c:pt idx="8279">
                  <c:v>41395</c:v>
                </c:pt>
                <c:pt idx="8280">
                  <c:v>41400</c:v>
                </c:pt>
                <c:pt idx="8281">
                  <c:v>41405</c:v>
                </c:pt>
                <c:pt idx="8282">
                  <c:v>41410</c:v>
                </c:pt>
                <c:pt idx="8283">
                  <c:v>41415</c:v>
                </c:pt>
                <c:pt idx="8284">
                  <c:v>41420</c:v>
                </c:pt>
                <c:pt idx="8285">
                  <c:v>41425</c:v>
                </c:pt>
                <c:pt idx="8286">
                  <c:v>41430</c:v>
                </c:pt>
                <c:pt idx="8287">
                  <c:v>41435</c:v>
                </c:pt>
                <c:pt idx="8288">
                  <c:v>41440</c:v>
                </c:pt>
                <c:pt idx="8289">
                  <c:v>41445</c:v>
                </c:pt>
                <c:pt idx="8290">
                  <c:v>41450</c:v>
                </c:pt>
                <c:pt idx="8291">
                  <c:v>41455</c:v>
                </c:pt>
                <c:pt idx="8292">
                  <c:v>41460</c:v>
                </c:pt>
                <c:pt idx="8293">
                  <c:v>41465</c:v>
                </c:pt>
                <c:pt idx="8294">
                  <c:v>41470</c:v>
                </c:pt>
                <c:pt idx="8295">
                  <c:v>41475</c:v>
                </c:pt>
                <c:pt idx="8296">
                  <c:v>41480</c:v>
                </c:pt>
                <c:pt idx="8297">
                  <c:v>41485</c:v>
                </c:pt>
                <c:pt idx="8298">
                  <c:v>41490</c:v>
                </c:pt>
                <c:pt idx="8299">
                  <c:v>41495</c:v>
                </c:pt>
                <c:pt idx="8300">
                  <c:v>41500</c:v>
                </c:pt>
                <c:pt idx="8301">
                  <c:v>41505</c:v>
                </c:pt>
                <c:pt idx="8302">
                  <c:v>41510</c:v>
                </c:pt>
                <c:pt idx="8303">
                  <c:v>41515</c:v>
                </c:pt>
                <c:pt idx="8304">
                  <c:v>41520</c:v>
                </c:pt>
                <c:pt idx="8305">
                  <c:v>41525</c:v>
                </c:pt>
                <c:pt idx="8306">
                  <c:v>41530</c:v>
                </c:pt>
                <c:pt idx="8307">
                  <c:v>41535</c:v>
                </c:pt>
                <c:pt idx="8308">
                  <c:v>41540</c:v>
                </c:pt>
                <c:pt idx="8309">
                  <c:v>41545</c:v>
                </c:pt>
                <c:pt idx="8310">
                  <c:v>41550</c:v>
                </c:pt>
                <c:pt idx="8311">
                  <c:v>41555</c:v>
                </c:pt>
                <c:pt idx="8312">
                  <c:v>41560</c:v>
                </c:pt>
                <c:pt idx="8313">
                  <c:v>41565</c:v>
                </c:pt>
                <c:pt idx="8314">
                  <c:v>41570</c:v>
                </c:pt>
                <c:pt idx="8315">
                  <c:v>41575</c:v>
                </c:pt>
                <c:pt idx="8316">
                  <c:v>41580</c:v>
                </c:pt>
                <c:pt idx="8317">
                  <c:v>41585</c:v>
                </c:pt>
                <c:pt idx="8318">
                  <c:v>41590</c:v>
                </c:pt>
                <c:pt idx="8319">
                  <c:v>41595</c:v>
                </c:pt>
                <c:pt idx="8320">
                  <c:v>41600</c:v>
                </c:pt>
                <c:pt idx="8321">
                  <c:v>41605</c:v>
                </c:pt>
                <c:pt idx="8322">
                  <c:v>41610</c:v>
                </c:pt>
                <c:pt idx="8323">
                  <c:v>41615</c:v>
                </c:pt>
                <c:pt idx="8324">
                  <c:v>41620</c:v>
                </c:pt>
                <c:pt idx="8325">
                  <c:v>41625</c:v>
                </c:pt>
                <c:pt idx="8326">
                  <c:v>41630</c:v>
                </c:pt>
                <c:pt idx="8327">
                  <c:v>41635</c:v>
                </c:pt>
                <c:pt idx="8328">
                  <c:v>41640</c:v>
                </c:pt>
                <c:pt idx="8329">
                  <c:v>41645</c:v>
                </c:pt>
                <c:pt idx="8330">
                  <c:v>41650</c:v>
                </c:pt>
                <c:pt idx="8331">
                  <c:v>41655</c:v>
                </c:pt>
                <c:pt idx="8332">
                  <c:v>41660</c:v>
                </c:pt>
                <c:pt idx="8333">
                  <c:v>41665</c:v>
                </c:pt>
                <c:pt idx="8334">
                  <c:v>41670</c:v>
                </c:pt>
                <c:pt idx="8335">
                  <c:v>41675</c:v>
                </c:pt>
                <c:pt idx="8336">
                  <c:v>41680</c:v>
                </c:pt>
                <c:pt idx="8337">
                  <c:v>41685</c:v>
                </c:pt>
                <c:pt idx="8338">
                  <c:v>41690</c:v>
                </c:pt>
                <c:pt idx="8339">
                  <c:v>41695</c:v>
                </c:pt>
                <c:pt idx="8340">
                  <c:v>41700</c:v>
                </c:pt>
                <c:pt idx="8341">
                  <c:v>41705</c:v>
                </c:pt>
                <c:pt idx="8342">
                  <c:v>41710</c:v>
                </c:pt>
                <c:pt idx="8343">
                  <c:v>41715</c:v>
                </c:pt>
                <c:pt idx="8344">
                  <c:v>41720</c:v>
                </c:pt>
                <c:pt idx="8345">
                  <c:v>41725</c:v>
                </c:pt>
                <c:pt idx="8346">
                  <c:v>41730</c:v>
                </c:pt>
                <c:pt idx="8347">
                  <c:v>41735</c:v>
                </c:pt>
                <c:pt idx="8348">
                  <c:v>41740</c:v>
                </c:pt>
                <c:pt idx="8349">
                  <c:v>41745</c:v>
                </c:pt>
                <c:pt idx="8350">
                  <c:v>41750</c:v>
                </c:pt>
                <c:pt idx="8351">
                  <c:v>41755</c:v>
                </c:pt>
                <c:pt idx="8352">
                  <c:v>41760</c:v>
                </c:pt>
                <c:pt idx="8353">
                  <c:v>41765</c:v>
                </c:pt>
                <c:pt idx="8354">
                  <c:v>41770</c:v>
                </c:pt>
                <c:pt idx="8355">
                  <c:v>41775</c:v>
                </c:pt>
                <c:pt idx="8356">
                  <c:v>41780</c:v>
                </c:pt>
                <c:pt idx="8357">
                  <c:v>41785</c:v>
                </c:pt>
                <c:pt idx="8358">
                  <c:v>41790</c:v>
                </c:pt>
                <c:pt idx="8359">
                  <c:v>41795</c:v>
                </c:pt>
                <c:pt idx="8360">
                  <c:v>41800</c:v>
                </c:pt>
                <c:pt idx="8361">
                  <c:v>41805</c:v>
                </c:pt>
                <c:pt idx="8362">
                  <c:v>41810</c:v>
                </c:pt>
                <c:pt idx="8363">
                  <c:v>41815</c:v>
                </c:pt>
                <c:pt idx="8364">
                  <c:v>41820</c:v>
                </c:pt>
                <c:pt idx="8365">
                  <c:v>41825</c:v>
                </c:pt>
                <c:pt idx="8366">
                  <c:v>41830</c:v>
                </c:pt>
                <c:pt idx="8367">
                  <c:v>41835</c:v>
                </c:pt>
                <c:pt idx="8368">
                  <c:v>41840</c:v>
                </c:pt>
                <c:pt idx="8369">
                  <c:v>41845</c:v>
                </c:pt>
                <c:pt idx="8370">
                  <c:v>41850</c:v>
                </c:pt>
                <c:pt idx="8371">
                  <c:v>41855</c:v>
                </c:pt>
                <c:pt idx="8372">
                  <c:v>41860</c:v>
                </c:pt>
                <c:pt idx="8373">
                  <c:v>41865</c:v>
                </c:pt>
                <c:pt idx="8374">
                  <c:v>41870</c:v>
                </c:pt>
                <c:pt idx="8375">
                  <c:v>41875</c:v>
                </c:pt>
                <c:pt idx="8376">
                  <c:v>41880</c:v>
                </c:pt>
                <c:pt idx="8377">
                  <c:v>41885</c:v>
                </c:pt>
                <c:pt idx="8378">
                  <c:v>41890</c:v>
                </c:pt>
                <c:pt idx="8379">
                  <c:v>41895</c:v>
                </c:pt>
                <c:pt idx="8380">
                  <c:v>41900</c:v>
                </c:pt>
                <c:pt idx="8381">
                  <c:v>41905</c:v>
                </c:pt>
                <c:pt idx="8382">
                  <c:v>41910</c:v>
                </c:pt>
                <c:pt idx="8383">
                  <c:v>41915</c:v>
                </c:pt>
                <c:pt idx="8384">
                  <c:v>41920</c:v>
                </c:pt>
                <c:pt idx="8385">
                  <c:v>41925</c:v>
                </c:pt>
                <c:pt idx="8386">
                  <c:v>41930</c:v>
                </c:pt>
                <c:pt idx="8387">
                  <c:v>41935</c:v>
                </c:pt>
                <c:pt idx="8388">
                  <c:v>41940</c:v>
                </c:pt>
                <c:pt idx="8389">
                  <c:v>41945</c:v>
                </c:pt>
                <c:pt idx="8390">
                  <c:v>41950</c:v>
                </c:pt>
                <c:pt idx="8391">
                  <c:v>41955</c:v>
                </c:pt>
                <c:pt idx="8392">
                  <c:v>41960</c:v>
                </c:pt>
                <c:pt idx="8393">
                  <c:v>41965</c:v>
                </c:pt>
                <c:pt idx="8394">
                  <c:v>41970</c:v>
                </c:pt>
                <c:pt idx="8395">
                  <c:v>41975</c:v>
                </c:pt>
                <c:pt idx="8396">
                  <c:v>41980</c:v>
                </c:pt>
                <c:pt idx="8397">
                  <c:v>41985</c:v>
                </c:pt>
                <c:pt idx="8398">
                  <c:v>41990</c:v>
                </c:pt>
                <c:pt idx="8399">
                  <c:v>41995</c:v>
                </c:pt>
                <c:pt idx="8400">
                  <c:v>42000</c:v>
                </c:pt>
                <c:pt idx="8401">
                  <c:v>42005</c:v>
                </c:pt>
                <c:pt idx="8402">
                  <c:v>42010</c:v>
                </c:pt>
                <c:pt idx="8403">
                  <c:v>42015</c:v>
                </c:pt>
                <c:pt idx="8404">
                  <c:v>42020</c:v>
                </c:pt>
                <c:pt idx="8405">
                  <c:v>42025</c:v>
                </c:pt>
                <c:pt idx="8406">
                  <c:v>42030</c:v>
                </c:pt>
                <c:pt idx="8407">
                  <c:v>42035</c:v>
                </c:pt>
                <c:pt idx="8408">
                  <c:v>42040</c:v>
                </c:pt>
                <c:pt idx="8409">
                  <c:v>42045</c:v>
                </c:pt>
                <c:pt idx="8410">
                  <c:v>42050</c:v>
                </c:pt>
                <c:pt idx="8411">
                  <c:v>42055</c:v>
                </c:pt>
                <c:pt idx="8412">
                  <c:v>42060</c:v>
                </c:pt>
                <c:pt idx="8413">
                  <c:v>42065</c:v>
                </c:pt>
                <c:pt idx="8414">
                  <c:v>42070</c:v>
                </c:pt>
                <c:pt idx="8415">
                  <c:v>42075</c:v>
                </c:pt>
                <c:pt idx="8416">
                  <c:v>42080</c:v>
                </c:pt>
                <c:pt idx="8417">
                  <c:v>42085</c:v>
                </c:pt>
                <c:pt idx="8418">
                  <c:v>42090</c:v>
                </c:pt>
                <c:pt idx="8419">
                  <c:v>42095</c:v>
                </c:pt>
                <c:pt idx="8420">
                  <c:v>42100</c:v>
                </c:pt>
                <c:pt idx="8421">
                  <c:v>42105</c:v>
                </c:pt>
                <c:pt idx="8422">
                  <c:v>42110</c:v>
                </c:pt>
                <c:pt idx="8423">
                  <c:v>42115</c:v>
                </c:pt>
                <c:pt idx="8424">
                  <c:v>42120</c:v>
                </c:pt>
                <c:pt idx="8425">
                  <c:v>42125</c:v>
                </c:pt>
                <c:pt idx="8426">
                  <c:v>42130</c:v>
                </c:pt>
                <c:pt idx="8427">
                  <c:v>42135</c:v>
                </c:pt>
                <c:pt idx="8428">
                  <c:v>42140</c:v>
                </c:pt>
                <c:pt idx="8429">
                  <c:v>42145</c:v>
                </c:pt>
                <c:pt idx="8430">
                  <c:v>42150</c:v>
                </c:pt>
                <c:pt idx="8431">
                  <c:v>42155</c:v>
                </c:pt>
                <c:pt idx="8432">
                  <c:v>42160</c:v>
                </c:pt>
                <c:pt idx="8433">
                  <c:v>42165</c:v>
                </c:pt>
                <c:pt idx="8434">
                  <c:v>42170</c:v>
                </c:pt>
                <c:pt idx="8435">
                  <c:v>42175</c:v>
                </c:pt>
                <c:pt idx="8436">
                  <c:v>42180</c:v>
                </c:pt>
                <c:pt idx="8437">
                  <c:v>42185</c:v>
                </c:pt>
                <c:pt idx="8438">
                  <c:v>42190</c:v>
                </c:pt>
                <c:pt idx="8439">
                  <c:v>42195</c:v>
                </c:pt>
                <c:pt idx="8440">
                  <c:v>42200</c:v>
                </c:pt>
                <c:pt idx="8441">
                  <c:v>42205</c:v>
                </c:pt>
                <c:pt idx="8442">
                  <c:v>42210</c:v>
                </c:pt>
                <c:pt idx="8443">
                  <c:v>42215</c:v>
                </c:pt>
                <c:pt idx="8444">
                  <c:v>42220</c:v>
                </c:pt>
                <c:pt idx="8445">
                  <c:v>42225</c:v>
                </c:pt>
                <c:pt idx="8446">
                  <c:v>42230</c:v>
                </c:pt>
                <c:pt idx="8447">
                  <c:v>42235</c:v>
                </c:pt>
                <c:pt idx="8448">
                  <c:v>42240</c:v>
                </c:pt>
                <c:pt idx="8449">
                  <c:v>42245</c:v>
                </c:pt>
                <c:pt idx="8450">
                  <c:v>42250</c:v>
                </c:pt>
                <c:pt idx="8451">
                  <c:v>42255</c:v>
                </c:pt>
                <c:pt idx="8452">
                  <c:v>42260</c:v>
                </c:pt>
                <c:pt idx="8453">
                  <c:v>42265</c:v>
                </c:pt>
                <c:pt idx="8454">
                  <c:v>42270</c:v>
                </c:pt>
                <c:pt idx="8455">
                  <c:v>42275</c:v>
                </c:pt>
                <c:pt idx="8456">
                  <c:v>42280</c:v>
                </c:pt>
                <c:pt idx="8457">
                  <c:v>42285</c:v>
                </c:pt>
                <c:pt idx="8458">
                  <c:v>42290</c:v>
                </c:pt>
                <c:pt idx="8459">
                  <c:v>42295</c:v>
                </c:pt>
                <c:pt idx="8460">
                  <c:v>42300</c:v>
                </c:pt>
                <c:pt idx="8461">
                  <c:v>42305</c:v>
                </c:pt>
                <c:pt idx="8462">
                  <c:v>42310</c:v>
                </c:pt>
                <c:pt idx="8463">
                  <c:v>42315</c:v>
                </c:pt>
                <c:pt idx="8464">
                  <c:v>42320</c:v>
                </c:pt>
                <c:pt idx="8465">
                  <c:v>42325</c:v>
                </c:pt>
                <c:pt idx="8466">
                  <c:v>42330</c:v>
                </c:pt>
                <c:pt idx="8467">
                  <c:v>42335</c:v>
                </c:pt>
                <c:pt idx="8468">
                  <c:v>42340</c:v>
                </c:pt>
                <c:pt idx="8469">
                  <c:v>42345</c:v>
                </c:pt>
                <c:pt idx="8470">
                  <c:v>42350</c:v>
                </c:pt>
                <c:pt idx="8471">
                  <c:v>42355</c:v>
                </c:pt>
                <c:pt idx="8472">
                  <c:v>42360</c:v>
                </c:pt>
                <c:pt idx="8473">
                  <c:v>42365</c:v>
                </c:pt>
                <c:pt idx="8474">
                  <c:v>42370</c:v>
                </c:pt>
                <c:pt idx="8475">
                  <c:v>42375</c:v>
                </c:pt>
                <c:pt idx="8476">
                  <c:v>42380</c:v>
                </c:pt>
                <c:pt idx="8477">
                  <c:v>42385</c:v>
                </c:pt>
                <c:pt idx="8478">
                  <c:v>42390</c:v>
                </c:pt>
                <c:pt idx="8479">
                  <c:v>42395</c:v>
                </c:pt>
                <c:pt idx="8480">
                  <c:v>42400</c:v>
                </c:pt>
                <c:pt idx="8481">
                  <c:v>42405</c:v>
                </c:pt>
                <c:pt idx="8482">
                  <c:v>42410</c:v>
                </c:pt>
                <c:pt idx="8483">
                  <c:v>42415</c:v>
                </c:pt>
                <c:pt idx="8484">
                  <c:v>42420</c:v>
                </c:pt>
                <c:pt idx="8485">
                  <c:v>42425</c:v>
                </c:pt>
                <c:pt idx="8486">
                  <c:v>42430</c:v>
                </c:pt>
                <c:pt idx="8487">
                  <c:v>42435</c:v>
                </c:pt>
                <c:pt idx="8488">
                  <c:v>42440</c:v>
                </c:pt>
                <c:pt idx="8489">
                  <c:v>42445</c:v>
                </c:pt>
                <c:pt idx="8490">
                  <c:v>42450</c:v>
                </c:pt>
                <c:pt idx="8491">
                  <c:v>42455</c:v>
                </c:pt>
                <c:pt idx="8492">
                  <c:v>42460</c:v>
                </c:pt>
                <c:pt idx="8493">
                  <c:v>42465</c:v>
                </c:pt>
                <c:pt idx="8494">
                  <c:v>42470</c:v>
                </c:pt>
                <c:pt idx="8495">
                  <c:v>42475</c:v>
                </c:pt>
                <c:pt idx="8496">
                  <c:v>42480</c:v>
                </c:pt>
                <c:pt idx="8497">
                  <c:v>42485</c:v>
                </c:pt>
                <c:pt idx="8498">
                  <c:v>42490</c:v>
                </c:pt>
                <c:pt idx="8499">
                  <c:v>42495</c:v>
                </c:pt>
                <c:pt idx="8500">
                  <c:v>42500</c:v>
                </c:pt>
                <c:pt idx="8501">
                  <c:v>42505</c:v>
                </c:pt>
                <c:pt idx="8502">
                  <c:v>42510</c:v>
                </c:pt>
                <c:pt idx="8503">
                  <c:v>42515</c:v>
                </c:pt>
                <c:pt idx="8504">
                  <c:v>42520</c:v>
                </c:pt>
                <c:pt idx="8505">
                  <c:v>42525</c:v>
                </c:pt>
                <c:pt idx="8506">
                  <c:v>42530</c:v>
                </c:pt>
                <c:pt idx="8507">
                  <c:v>42535</c:v>
                </c:pt>
                <c:pt idx="8508">
                  <c:v>42540</c:v>
                </c:pt>
                <c:pt idx="8509">
                  <c:v>42545</c:v>
                </c:pt>
                <c:pt idx="8510">
                  <c:v>42550</c:v>
                </c:pt>
                <c:pt idx="8511">
                  <c:v>42555</c:v>
                </c:pt>
                <c:pt idx="8512">
                  <c:v>42560</c:v>
                </c:pt>
                <c:pt idx="8513">
                  <c:v>42565</c:v>
                </c:pt>
                <c:pt idx="8514">
                  <c:v>42570</c:v>
                </c:pt>
                <c:pt idx="8515">
                  <c:v>42575</c:v>
                </c:pt>
                <c:pt idx="8516">
                  <c:v>42580</c:v>
                </c:pt>
                <c:pt idx="8517">
                  <c:v>42585</c:v>
                </c:pt>
                <c:pt idx="8518">
                  <c:v>42590</c:v>
                </c:pt>
                <c:pt idx="8519">
                  <c:v>42595</c:v>
                </c:pt>
                <c:pt idx="8520">
                  <c:v>42600</c:v>
                </c:pt>
                <c:pt idx="8521">
                  <c:v>42605</c:v>
                </c:pt>
                <c:pt idx="8522">
                  <c:v>42610</c:v>
                </c:pt>
                <c:pt idx="8523">
                  <c:v>42615</c:v>
                </c:pt>
                <c:pt idx="8524">
                  <c:v>42620</c:v>
                </c:pt>
                <c:pt idx="8525">
                  <c:v>42625</c:v>
                </c:pt>
                <c:pt idx="8526">
                  <c:v>42630</c:v>
                </c:pt>
                <c:pt idx="8527">
                  <c:v>42635</c:v>
                </c:pt>
                <c:pt idx="8528">
                  <c:v>42640</c:v>
                </c:pt>
                <c:pt idx="8529">
                  <c:v>42645</c:v>
                </c:pt>
                <c:pt idx="8530">
                  <c:v>42650</c:v>
                </c:pt>
                <c:pt idx="8531">
                  <c:v>42655</c:v>
                </c:pt>
                <c:pt idx="8532">
                  <c:v>42660</c:v>
                </c:pt>
                <c:pt idx="8533">
                  <c:v>42665</c:v>
                </c:pt>
                <c:pt idx="8534">
                  <c:v>42670</c:v>
                </c:pt>
                <c:pt idx="8535">
                  <c:v>42675</c:v>
                </c:pt>
                <c:pt idx="8536">
                  <c:v>42680</c:v>
                </c:pt>
                <c:pt idx="8537">
                  <c:v>42685</c:v>
                </c:pt>
                <c:pt idx="8538">
                  <c:v>42690</c:v>
                </c:pt>
                <c:pt idx="8539">
                  <c:v>42695</c:v>
                </c:pt>
                <c:pt idx="8540">
                  <c:v>42700</c:v>
                </c:pt>
                <c:pt idx="8541">
                  <c:v>42705</c:v>
                </c:pt>
                <c:pt idx="8542">
                  <c:v>42710</c:v>
                </c:pt>
                <c:pt idx="8543">
                  <c:v>42715</c:v>
                </c:pt>
                <c:pt idx="8544">
                  <c:v>42720</c:v>
                </c:pt>
                <c:pt idx="8545">
                  <c:v>42725</c:v>
                </c:pt>
                <c:pt idx="8546">
                  <c:v>42730</c:v>
                </c:pt>
                <c:pt idx="8547">
                  <c:v>42735</c:v>
                </c:pt>
                <c:pt idx="8548">
                  <c:v>42740</c:v>
                </c:pt>
                <c:pt idx="8549">
                  <c:v>42745</c:v>
                </c:pt>
                <c:pt idx="8550">
                  <c:v>42750</c:v>
                </c:pt>
                <c:pt idx="8551">
                  <c:v>42755</c:v>
                </c:pt>
                <c:pt idx="8552">
                  <c:v>42760</c:v>
                </c:pt>
                <c:pt idx="8553">
                  <c:v>42765</c:v>
                </c:pt>
                <c:pt idx="8554">
                  <c:v>42770</c:v>
                </c:pt>
                <c:pt idx="8555">
                  <c:v>42775</c:v>
                </c:pt>
                <c:pt idx="8556">
                  <c:v>42780</c:v>
                </c:pt>
                <c:pt idx="8557">
                  <c:v>42785</c:v>
                </c:pt>
                <c:pt idx="8558">
                  <c:v>42790</c:v>
                </c:pt>
                <c:pt idx="8559">
                  <c:v>42795</c:v>
                </c:pt>
                <c:pt idx="8560">
                  <c:v>42800</c:v>
                </c:pt>
                <c:pt idx="8561">
                  <c:v>42805</c:v>
                </c:pt>
                <c:pt idx="8562">
                  <c:v>42810</c:v>
                </c:pt>
                <c:pt idx="8563">
                  <c:v>42815</c:v>
                </c:pt>
                <c:pt idx="8564">
                  <c:v>42820</c:v>
                </c:pt>
                <c:pt idx="8565">
                  <c:v>42825</c:v>
                </c:pt>
                <c:pt idx="8566">
                  <c:v>42830</c:v>
                </c:pt>
                <c:pt idx="8567">
                  <c:v>42835</c:v>
                </c:pt>
                <c:pt idx="8568">
                  <c:v>42840</c:v>
                </c:pt>
                <c:pt idx="8569">
                  <c:v>42845</c:v>
                </c:pt>
                <c:pt idx="8570">
                  <c:v>42850</c:v>
                </c:pt>
                <c:pt idx="8571">
                  <c:v>42855</c:v>
                </c:pt>
                <c:pt idx="8572">
                  <c:v>42860</c:v>
                </c:pt>
                <c:pt idx="8573">
                  <c:v>42865</c:v>
                </c:pt>
                <c:pt idx="8574">
                  <c:v>42870</c:v>
                </c:pt>
                <c:pt idx="8575">
                  <c:v>42875</c:v>
                </c:pt>
                <c:pt idx="8576">
                  <c:v>42880</c:v>
                </c:pt>
                <c:pt idx="8577">
                  <c:v>42885</c:v>
                </c:pt>
                <c:pt idx="8578">
                  <c:v>42890</c:v>
                </c:pt>
                <c:pt idx="8579">
                  <c:v>42895</c:v>
                </c:pt>
                <c:pt idx="8580">
                  <c:v>42900</c:v>
                </c:pt>
                <c:pt idx="8581">
                  <c:v>42905</c:v>
                </c:pt>
                <c:pt idx="8582">
                  <c:v>42910</c:v>
                </c:pt>
                <c:pt idx="8583">
                  <c:v>42915</c:v>
                </c:pt>
                <c:pt idx="8584">
                  <c:v>42920</c:v>
                </c:pt>
                <c:pt idx="8585">
                  <c:v>42925</c:v>
                </c:pt>
                <c:pt idx="8586">
                  <c:v>42930</c:v>
                </c:pt>
                <c:pt idx="8587">
                  <c:v>42935</c:v>
                </c:pt>
                <c:pt idx="8588">
                  <c:v>42940</c:v>
                </c:pt>
                <c:pt idx="8589">
                  <c:v>42945</c:v>
                </c:pt>
                <c:pt idx="8590">
                  <c:v>42950</c:v>
                </c:pt>
                <c:pt idx="8591">
                  <c:v>42955</c:v>
                </c:pt>
                <c:pt idx="8592">
                  <c:v>42960</c:v>
                </c:pt>
                <c:pt idx="8593">
                  <c:v>42965</c:v>
                </c:pt>
                <c:pt idx="8594">
                  <c:v>42970</c:v>
                </c:pt>
                <c:pt idx="8595">
                  <c:v>42975</c:v>
                </c:pt>
                <c:pt idx="8596">
                  <c:v>42980</c:v>
                </c:pt>
                <c:pt idx="8597">
                  <c:v>42985</c:v>
                </c:pt>
                <c:pt idx="8598">
                  <c:v>42990</c:v>
                </c:pt>
                <c:pt idx="8599">
                  <c:v>42995</c:v>
                </c:pt>
                <c:pt idx="8600">
                  <c:v>43000</c:v>
                </c:pt>
                <c:pt idx="8601">
                  <c:v>43005</c:v>
                </c:pt>
                <c:pt idx="8602">
                  <c:v>43010</c:v>
                </c:pt>
                <c:pt idx="8603">
                  <c:v>43015</c:v>
                </c:pt>
                <c:pt idx="8604">
                  <c:v>43020</c:v>
                </c:pt>
                <c:pt idx="8605">
                  <c:v>43025</c:v>
                </c:pt>
                <c:pt idx="8606">
                  <c:v>43030</c:v>
                </c:pt>
                <c:pt idx="8607">
                  <c:v>43035</c:v>
                </c:pt>
                <c:pt idx="8608">
                  <c:v>43040</c:v>
                </c:pt>
                <c:pt idx="8609">
                  <c:v>43045</c:v>
                </c:pt>
                <c:pt idx="8610">
                  <c:v>43050</c:v>
                </c:pt>
                <c:pt idx="8611">
                  <c:v>43055</c:v>
                </c:pt>
                <c:pt idx="8612">
                  <c:v>43060</c:v>
                </c:pt>
                <c:pt idx="8613">
                  <c:v>43065</c:v>
                </c:pt>
                <c:pt idx="8614">
                  <c:v>43070</c:v>
                </c:pt>
                <c:pt idx="8615">
                  <c:v>43075</c:v>
                </c:pt>
                <c:pt idx="8616">
                  <c:v>43080</c:v>
                </c:pt>
                <c:pt idx="8617">
                  <c:v>43085</c:v>
                </c:pt>
                <c:pt idx="8618">
                  <c:v>43090</c:v>
                </c:pt>
                <c:pt idx="8619">
                  <c:v>43095</c:v>
                </c:pt>
                <c:pt idx="8620">
                  <c:v>43100</c:v>
                </c:pt>
                <c:pt idx="8621">
                  <c:v>43105</c:v>
                </c:pt>
                <c:pt idx="8622">
                  <c:v>43110</c:v>
                </c:pt>
                <c:pt idx="8623">
                  <c:v>43115</c:v>
                </c:pt>
                <c:pt idx="8624">
                  <c:v>43120</c:v>
                </c:pt>
                <c:pt idx="8625">
                  <c:v>43125</c:v>
                </c:pt>
                <c:pt idx="8626">
                  <c:v>43130</c:v>
                </c:pt>
                <c:pt idx="8627">
                  <c:v>43135</c:v>
                </c:pt>
                <c:pt idx="8628">
                  <c:v>43140</c:v>
                </c:pt>
                <c:pt idx="8629">
                  <c:v>43145</c:v>
                </c:pt>
                <c:pt idx="8630">
                  <c:v>43150</c:v>
                </c:pt>
                <c:pt idx="8631">
                  <c:v>43155</c:v>
                </c:pt>
                <c:pt idx="8632">
                  <c:v>43160</c:v>
                </c:pt>
                <c:pt idx="8633">
                  <c:v>43165</c:v>
                </c:pt>
                <c:pt idx="8634">
                  <c:v>43170</c:v>
                </c:pt>
                <c:pt idx="8635">
                  <c:v>43175</c:v>
                </c:pt>
                <c:pt idx="8636">
                  <c:v>43180</c:v>
                </c:pt>
                <c:pt idx="8637">
                  <c:v>43185</c:v>
                </c:pt>
                <c:pt idx="8638">
                  <c:v>43190</c:v>
                </c:pt>
                <c:pt idx="8639">
                  <c:v>43195</c:v>
                </c:pt>
                <c:pt idx="8640">
                  <c:v>43200</c:v>
                </c:pt>
                <c:pt idx="8641">
                  <c:v>43205</c:v>
                </c:pt>
                <c:pt idx="8642">
                  <c:v>43210</c:v>
                </c:pt>
                <c:pt idx="8643">
                  <c:v>43215</c:v>
                </c:pt>
                <c:pt idx="8644">
                  <c:v>43220</c:v>
                </c:pt>
                <c:pt idx="8645">
                  <c:v>43225</c:v>
                </c:pt>
                <c:pt idx="8646">
                  <c:v>43230</c:v>
                </c:pt>
                <c:pt idx="8647">
                  <c:v>43235</c:v>
                </c:pt>
                <c:pt idx="8648">
                  <c:v>43240</c:v>
                </c:pt>
                <c:pt idx="8649">
                  <c:v>43245</c:v>
                </c:pt>
                <c:pt idx="8650">
                  <c:v>43250</c:v>
                </c:pt>
                <c:pt idx="8651">
                  <c:v>43255</c:v>
                </c:pt>
                <c:pt idx="8652">
                  <c:v>43260</c:v>
                </c:pt>
                <c:pt idx="8653">
                  <c:v>43265</c:v>
                </c:pt>
                <c:pt idx="8654">
                  <c:v>43270</c:v>
                </c:pt>
                <c:pt idx="8655">
                  <c:v>43275</c:v>
                </c:pt>
                <c:pt idx="8656">
                  <c:v>43280</c:v>
                </c:pt>
                <c:pt idx="8657">
                  <c:v>43285</c:v>
                </c:pt>
                <c:pt idx="8658">
                  <c:v>43290</c:v>
                </c:pt>
                <c:pt idx="8659">
                  <c:v>43295</c:v>
                </c:pt>
                <c:pt idx="8660">
                  <c:v>43300</c:v>
                </c:pt>
                <c:pt idx="8661">
                  <c:v>43305</c:v>
                </c:pt>
                <c:pt idx="8662">
                  <c:v>43310</c:v>
                </c:pt>
                <c:pt idx="8663">
                  <c:v>43315</c:v>
                </c:pt>
                <c:pt idx="8664">
                  <c:v>43320</c:v>
                </c:pt>
                <c:pt idx="8665">
                  <c:v>43325</c:v>
                </c:pt>
                <c:pt idx="8666">
                  <c:v>43330</c:v>
                </c:pt>
                <c:pt idx="8667">
                  <c:v>43335</c:v>
                </c:pt>
                <c:pt idx="8668">
                  <c:v>43340</c:v>
                </c:pt>
                <c:pt idx="8669">
                  <c:v>43345</c:v>
                </c:pt>
                <c:pt idx="8670">
                  <c:v>43350</c:v>
                </c:pt>
                <c:pt idx="8671">
                  <c:v>43355</c:v>
                </c:pt>
                <c:pt idx="8672">
                  <c:v>43360</c:v>
                </c:pt>
                <c:pt idx="8673">
                  <c:v>43365</c:v>
                </c:pt>
                <c:pt idx="8674">
                  <c:v>43370</c:v>
                </c:pt>
                <c:pt idx="8675">
                  <c:v>43375</c:v>
                </c:pt>
                <c:pt idx="8676">
                  <c:v>43380</c:v>
                </c:pt>
                <c:pt idx="8677">
                  <c:v>43385</c:v>
                </c:pt>
                <c:pt idx="8678">
                  <c:v>43390</c:v>
                </c:pt>
                <c:pt idx="8679">
                  <c:v>43395</c:v>
                </c:pt>
                <c:pt idx="8680">
                  <c:v>43400</c:v>
                </c:pt>
                <c:pt idx="8681">
                  <c:v>43405</c:v>
                </c:pt>
                <c:pt idx="8682">
                  <c:v>43410</c:v>
                </c:pt>
                <c:pt idx="8683">
                  <c:v>43415</c:v>
                </c:pt>
                <c:pt idx="8684">
                  <c:v>43420</c:v>
                </c:pt>
                <c:pt idx="8685">
                  <c:v>43425</c:v>
                </c:pt>
                <c:pt idx="8686">
                  <c:v>43430</c:v>
                </c:pt>
                <c:pt idx="8687">
                  <c:v>43435</c:v>
                </c:pt>
                <c:pt idx="8688">
                  <c:v>43440</c:v>
                </c:pt>
                <c:pt idx="8689">
                  <c:v>43445</c:v>
                </c:pt>
                <c:pt idx="8690">
                  <c:v>43450</c:v>
                </c:pt>
                <c:pt idx="8691">
                  <c:v>43455</c:v>
                </c:pt>
                <c:pt idx="8692">
                  <c:v>43460</c:v>
                </c:pt>
                <c:pt idx="8693">
                  <c:v>43465</c:v>
                </c:pt>
                <c:pt idx="8694">
                  <c:v>43470</c:v>
                </c:pt>
                <c:pt idx="8695">
                  <c:v>43475</c:v>
                </c:pt>
                <c:pt idx="8696">
                  <c:v>43480</c:v>
                </c:pt>
                <c:pt idx="8697">
                  <c:v>43485</c:v>
                </c:pt>
                <c:pt idx="8698">
                  <c:v>43490</c:v>
                </c:pt>
                <c:pt idx="8699">
                  <c:v>43495</c:v>
                </c:pt>
                <c:pt idx="8700">
                  <c:v>43500</c:v>
                </c:pt>
                <c:pt idx="8701">
                  <c:v>43505</c:v>
                </c:pt>
                <c:pt idx="8702">
                  <c:v>43510</c:v>
                </c:pt>
                <c:pt idx="8703">
                  <c:v>43515</c:v>
                </c:pt>
                <c:pt idx="8704">
                  <c:v>43520</c:v>
                </c:pt>
                <c:pt idx="8705">
                  <c:v>43525</c:v>
                </c:pt>
                <c:pt idx="8706">
                  <c:v>43530</c:v>
                </c:pt>
                <c:pt idx="8707">
                  <c:v>43535</c:v>
                </c:pt>
                <c:pt idx="8708">
                  <c:v>43540</c:v>
                </c:pt>
                <c:pt idx="8709">
                  <c:v>43545</c:v>
                </c:pt>
                <c:pt idx="8710">
                  <c:v>43550</c:v>
                </c:pt>
                <c:pt idx="8711">
                  <c:v>43555</c:v>
                </c:pt>
                <c:pt idx="8712">
                  <c:v>43560</c:v>
                </c:pt>
                <c:pt idx="8713">
                  <c:v>43565</c:v>
                </c:pt>
                <c:pt idx="8714">
                  <c:v>43570</c:v>
                </c:pt>
                <c:pt idx="8715">
                  <c:v>43575</c:v>
                </c:pt>
                <c:pt idx="8716">
                  <c:v>43580</c:v>
                </c:pt>
                <c:pt idx="8717">
                  <c:v>43585</c:v>
                </c:pt>
                <c:pt idx="8718">
                  <c:v>43590</c:v>
                </c:pt>
                <c:pt idx="8719">
                  <c:v>43595</c:v>
                </c:pt>
                <c:pt idx="8720">
                  <c:v>43600</c:v>
                </c:pt>
                <c:pt idx="8721">
                  <c:v>43605</c:v>
                </c:pt>
                <c:pt idx="8722">
                  <c:v>43610</c:v>
                </c:pt>
                <c:pt idx="8723">
                  <c:v>43615</c:v>
                </c:pt>
                <c:pt idx="8724">
                  <c:v>43620</c:v>
                </c:pt>
                <c:pt idx="8725">
                  <c:v>43625</c:v>
                </c:pt>
                <c:pt idx="8726">
                  <c:v>43630</c:v>
                </c:pt>
                <c:pt idx="8727">
                  <c:v>43635</c:v>
                </c:pt>
                <c:pt idx="8728">
                  <c:v>43640</c:v>
                </c:pt>
                <c:pt idx="8729">
                  <c:v>43645</c:v>
                </c:pt>
                <c:pt idx="8730">
                  <c:v>43650</c:v>
                </c:pt>
                <c:pt idx="8731">
                  <c:v>43655</c:v>
                </c:pt>
                <c:pt idx="8732">
                  <c:v>43660</c:v>
                </c:pt>
                <c:pt idx="8733">
                  <c:v>43665</c:v>
                </c:pt>
                <c:pt idx="8734">
                  <c:v>43670</c:v>
                </c:pt>
                <c:pt idx="8735">
                  <c:v>43675</c:v>
                </c:pt>
                <c:pt idx="8736">
                  <c:v>43680</c:v>
                </c:pt>
                <c:pt idx="8737">
                  <c:v>43685</c:v>
                </c:pt>
                <c:pt idx="8738">
                  <c:v>43690</c:v>
                </c:pt>
                <c:pt idx="8739">
                  <c:v>43695</c:v>
                </c:pt>
                <c:pt idx="8740">
                  <c:v>43700</c:v>
                </c:pt>
                <c:pt idx="8741">
                  <c:v>43705</c:v>
                </c:pt>
                <c:pt idx="8742">
                  <c:v>43710</c:v>
                </c:pt>
                <c:pt idx="8743">
                  <c:v>43715</c:v>
                </c:pt>
                <c:pt idx="8744">
                  <c:v>43720</c:v>
                </c:pt>
                <c:pt idx="8745">
                  <c:v>43725</c:v>
                </c:pt>
                <c:pt idx="8746">
                  <c:v>43730</c:v>
                </c:pt>
                <c:pt idx="8747">
                  <c:v>43735</c:v>
                </c:pt>
                <c:pt idx="8748">
                  <c:v>43740</c:v>
                </c:pt>
                <c:pt idx="8749">
                  <c:v>43745</c:v>
                </c:pt>
                <c:pt idx="8750">
                  <c:v>43750</c:v>
                </c:pt>
                <c:pt idx="8751">
                  <c:v>43755</c:v>
                </c:pt>
                <c:pt idx="8752">
                  <c:v>43760</c:v>
                </c:pt>
                <c:pt idx="8753">
                  <c:v>43765</c:v>
                </c:pt>
                <c:pt idx="8754">
                  <c:v>43770</c:v>
                </c:pt>
                <c:pt idx="8755">
                  <c:v>43775</c:v>
                </c:pt>
                <c:pt idx="8756">
                  <c:v>43780</c:v>
                </c:pt>
                <c:pt idx="8757">
                  <c:v>43785</c:v>
                </c:pt>
                <c:pt idx="8758">
                  <c:v>43790</c:v>
                </c:pt>
                <c:pt idx="8759">
                  <c:v>43795</c:v>
                </c:pt>
                <c:pt idx="8760">
                  <c:v>43800</c:v>
                </c:pt>
                <c:pt idx="8761">
                  <c:v>43805</c:v>
                </c:pt>
                <c:pt idx="8762">
                  <c:v>43810</c:v>
                </c:pt>
                <c:pt idx="8763">
                  <c:v>43815</c:v>
                </c:pt>
                <c:pt idx="8764">
                  <c:v>43820</c:v>
                </c:pt>
                <c:pt idx="8765">
                  <c:v>43825</c:v>
                </c:pt>
                <c:pt idx="8766">
                  <c:v>43830</c:v>
                </c:pt>
                <c:pt idx="8767">
                  <c:v>43835</c:v>
                </c:pt>
                <c:pt idx="8768">
                  <c:v>43840</c:v>
                </c:pt>
                <c:pt idx="8769">
                  <c:v>43845</c:v>
                </c:pt>
                <c:pt idx="8770">
                  <c:v>43850</c:v>
                </c:pt>
                <c:pt idx="8771">
                  <c:v>43855</c:v>
                </c:pt>
                <c:pt idx="8772">
                  <c:v>43860</c:v>
                </c:pt>
                <c:pt idx="8773">
                  <c:v>43865</c:v>
                </c:pt>
                <c:pt idx="8774">
                  <c:v>43870</c:v>
                </c:pt>
                <c:pt idx="8775">
                  <c:v>43875</c:v>
                </c:pt>
                <c:pt idx="8776">
                  <c:v>43880</c:v>
                </c:pt>
                <c:pt idx="8777">
                  <c:v>43885</c:v>
                </c:pt>
                <c:pt idx="8778">
                  <c:v>43890</c:v>
                </c:pt>
                <c:pt idx="8779">
                  <c:v>43895</c:v>
                </c:pt>
                <c:pt idx="8780">
                  <c:v>43900</c:v>
                </c:pt>
                <c:pt idx="8781">
                  <c:v>43905</c:v>
                </c:pt>
                <c:pt idx="8782">
                  <c:v>43910</c:v>
                </c:pt>
                <c:pt idx="8783">
                  <c:v>43915</c:v>
                </c:pt>
                <c:pt idx="8784">
                  <c:v>43920</c:v>
                </c:pt>
                <c:pt idx="8785">
                  <c:v>43925</c:v>
                </c:pt>
                <c:pt idx="8786">
                  <c:v>43930</c:v>
                </c:pt>
                <c:pt idx="8787">
                  <c:v>43935</c:v>
                </c:pt>
                <c:pt idx="8788">
                  <c:v>43940</c:v>
                </c:pt>
                <c:pt idx="8789">
                  <c:v>43945</c:v>
                </c:pt>
                <c:pt idx="8790">
                  <c:v>43950</c:v>
                </c:pt>
                <c:pt idx="8791">
                  <c:v>43955</c:v>
                </c:pt>
                <c:pt idx="8792">
                  <c:v>43960</c:v>
                </c:pt>
                <c:pt idx="8793">
                  <c:v>43965</c:v>
                </c:pt>
                <c:pt idx="8794">
                  <c:v>43970</c:v>
                </c:pt>
                <c:pt idx="8795">
                  <c:v>43975</c:v>
                </c:pt>
                <c:pt idx="8796">
                  <c:v>43980</c:v>
                </c:pt>
                <c:pt idx="8797">
                  <c:v>43985</c:v>
                </c:pt>
                <c:pt idx="8798">
                  <c:v>43990</c:v>
                </c:pt>
                <c:pt idx="8799">
                  <c:v>43995</c:v>
                </c:pt>
                <c:pt idx="8800">
                  <c:v>44000</c:v>
                </c:pt>
                <c:pt idx="8801">
                  <c:v>44005</c:v>
                </c:pt>
                <c:pt idx="8802">
                  <c:v>44010</c:v>
                </c:pt>
                <c:pt idx="8803">
                  <c:v>44015</c:v>
                </c:pt>
                <c:pt idx="8804">
                  <c:v>44020</c:v>
                </c:pt>
                <c:pt idx="8805">
                  <c:v>44025</c:v>
                </c:pt>
                <c:pt idx="8806">
                  <c:v>44030</c:v>
                </c:pt>
                <c:pt idx="8807">
                  <c:v>44035</c:v>
                </c:pt>
                <c:pt idx="8808">
                  <c:v>44040</c:v>
                </c:pt>
                <c:pt idx="8809">
                  <c:v>44045</c:v>
                </c:pt>
                <c:pt idx="8810">
                  <c:v>44050</c:v>
                </c:pt>
                <c:pt idx="8811">
                  <c:v>44055</c:v>
                </c:pt>
                <c:pt idx="8812">
                  <c:v>44060</c:v>
                </c:pt>
                <c:pt idx="8813">
                  <c:v>44065</c:v>
                </c:pt>
                <c:pt idx="8814">
                  <c:v>44070</c:v>
                </c:pt>
                <c:pt idx="8815">
                  <c:v>44075</c:v>
                </c:pt>
                <c:pt idx="8816">
                  <c:v>44080</c:v>
                </c:pt>
                <c:pt idx="8817">
                  <c:v>44085</c:v>
                </c:pt>
                <c:pt idx="8818">
                  <c:v>44090</c:v>
                </c:pt>
                <c:pt idx="8819">
                  <c:v>44095</c:v>
                </c:pt>
                <c:pt idx="8820">
                  <c:v>44100</c:v>
                </c:pt>
                <c:pt idx="8821">
                  <c:v>44105</c:v>
                </c:pt>
                <c:pt idx="8822">
                  <c:v>44110</c:v>
                </c:pt>
                <c:pt idx="8823">
                  <c:v>44115</c:v>
                </c:pt>
                <c:pt idx="8824">
                  <c:v>44120</c:v>
                </c:pt>
                <c:pt idx="8825">
                  <c:v>44125</c:v>
                </c:pt>
                <c:pt idx="8826">
                  <c:v>44130</c:v>
                </c:pt>
                <c:pt idx="8827">
                  <c:v>44135</c:v>
                </c:pt>
                <c:pt idx="8828">
                  <c:v>44140</c:v>
                </c:pt>
                <c:pt idx="8829">
                  <c:v>44145</c:v>
                </c:pt>
                <c:pt idx="8830">
                  <c:v>44150</c:v>
                </c:pt>
                <c:pt idx="8831">
                  <c:v>44155</c:v>
                </c:pt>
                <c:pt idx="8832">
                  <c:v>44160</c:v>
                </c:pt>
                <c:pt idx="8833">
                  <c:v>44165</c:v>
                </c:pt>
                <c:pt idx="8834">
                  <c:v>44170</c:v>
                </c:pt>
                <c:pt idx="8835">
                  <c:v>44175</c:v>
                </c:pt>
                <c:pt idx="8836">
                  <c:v>44180</c:v>
                </c:pt>
                <c:pt idx="8837">
                  <c:v>44185</c:v>
                </c:pt>
                <c:pt idx="8838">
                  <c:v>44190</c:v>
                </c:pt>
                <c:pt idx="8839">
                  <c:v>44195</c:v>
                </c:pt>
                <c:pt idx="8840">
                  <c:v>44200</c:v>
                </c:pt>
                <c:pt idx="8841">
                  <c:v>44205</c:v>
                </c:pt>
                <c:pt idx="8842">
                  <c:v>44210</c:v>
                </c:pt>
                <c:pt idx="8843">
                  <c:v>44215</c:v>
                </c:pt>
                <c:pt idx="8844">
                  <c:v>44220</c:v>
                </c:pt>
                <c:pt idx="8845">
                  <c:v>44225</c:v>
                </c:pt>
                <c:pt idx="8846">
                  <c:v>44230</c:v>
                </c:pt>
                <c:pt idx="8847">
                  <c:v>44235</c:v>
                </c:pt>
                <c:pt idx="8848">
                  <c:v>44240</c:v>
                </c:pt>
                <c:pt idx="8849">
                  <c:v>44245</c:v>
                </c:pt>
                <c:pt idx="8850">
                  <c:v>44250</c:v>
                </c:pt>
                <c:pt idx="8851">
                  <c:v>44255</c:v>
                </c:pt>
                <c:pt idx="8852">
                  <c:v>44260</c:v>
                </c:pt>
                <c:pt idx="8853">
                  <c:v>44265</c:v>
                </c:pt>
                <c:pt idx="8854">
                  <c:v>44270</c:v>
                </c:pt>
                <c:pt idx="8855">
                  <c:v>44275</c:v>
                </c:pt>
                <c:pt idx="8856">
                  <c:v>44280</c:v>
                </c:pt>
                <c:pt idx="8857">
                  <c:v>44285</c:v>
                </c:pt>
                <c:pt idx="8858">
                  <c:v>44290</c:v>
                </c:pt>
                <c:pt idx="8859">
                  <c:v>44295</c:v>
                </c:pt>
                <c:pt idx="8860">
                  <c:v>44300</c:v>
                </c:pt>
                <c:pt idx="8861">
                  <c:v>44305</c:v>
                </c:pt>
                <c:pt idx="8862">
                  <c:v>44310</c:v>
                </c:pt>
                <c:pt idx="8863">
                  <c:v>44315</c:v>
                </c:pt>
                <c:pt idx="8864">
                  <c:v>44320</c:v>
                </c:pt>
                <c:pt idx="8865">
                  <c:v>44325</c:v>
                </c:pt>
                <c:pt idx="8866">
                  <c:v>44330</c:v>
                </c:pt>
                <c:pt idx="8867">
                  <c:v>44335</c:v>
                </c:pt>
                <c:pt idx="8868">
                  <c:v>44340</c:v>
                </c:pt>
                <c:pt idx="8869">
                  <c:v>44345</c:v>
                </c:pt>
                <c:pt idx="8870">
                  <c:v>44350</c:v>
                </c:pt>
                <c:pt idx="8871">
                  <c:v>44355</c:v>
                </c:pt>
                <c:pt idx="8872">
                  <c:v>44360</c:v>
                </c:pt>
                <c:pt idx="8873">
                  <c:v>44365</c:v>
                </c:pt>
                <c:pt idx="8874">
                  <c:v>44370</c:v>
                </c:pt>
                <c:pt idx="8875">
                  <c:v>44375</c:v>
                </c:pt>
                <c:pt idx="8876">
                  <c:v>44380</c:v>
                </c:pt>
                <c:pt idx="8877">
                  <c:v>44385</c:v>
                </c:pt>
                <c:pt idx="8878">
                  <c:v>44390</c:v>
                </c:pt>
                <c:pt idx="8879">
                  <c:v>44395</c:v>
                </c:pt>
                <c:pt idx="8880">
                  <c:v>44400</c:v>
                </c:pt>
                <c:pt idx="8881">
                  <c:v>44405</c:v>
                </c:pt>
                <c:pt idx="8882">
                  <c:v>44410</c:v>
                </c:pt>
                <c:pt idx="8883">
                  <c:v>44415</c:v>
                </c:pt>
                <c:pt idx="8884">
                  <c:v>44420</c:v>
                </c:pt>
                <c:pt idx="8885">
                  <c:v>44425</c:v>
                </c:pt>
                <c:pt idx="8886">
                  <c:v>44430</c:v>
                </c:pt>
                <c:pt idx="8887">
                  <c:v>44435</c:v>
                </c:pt>
                <c:pt idx="8888">
                  <c:v>44440</c:v>
                </c:pt>
                <c:pt idx="8889">
                  <c:v>44445</c:v>
                </c:pt>
                <c:pt idx="8890">
                  <c:v>44450</c:v>
                </c:pt>
                <c:pt idx="8891">
                  <c:v>44455</c:v>
                </c:pt>
                <c:pt idx="8892">
                  <c:v>44460</c:v>
                </c:pt>
                <c:pt idx="8893">
                  <c:v>44465</c:v>
                </c:pt>
                <c:pt idx="8894">
                  <c:v>44470</c:v>
                </c:pt>
                <c:pt idx="8895">
                  <c:v>44475</c:v>
                </c:pt>
                <c:pt idx="8896">
                  <c:v>44480</c:v>
                </c:pt>
                <c:pt idx="8897">
                  <c:v>44485</c:v>
                </c:pt>
                <c:pt idx="8898">
                  <c:v>44490</c:v>
                </c:pt>
                <c:pt idx="8899">
                  <c:v>44495</c:v>
                </c:pt>
                <c:pt idx="8900">
                  <c:v>44500</c:v>
                </c:pt>
                <c:pt idx="8901">
                  <c:v>44505</c:v>
                </c:pt>
                <c:pt idx="8902">
                  <c:v>44510</c:v>
                </c:pt>
                <c:pt idx="8903">
                  <c:v>44515</c:v>
                </c:pt>
                <c:pt idx="8904">
                  <c:v>44520</c:v>
                </c:pt>
                <c:pt idx="8905">
                  <c:v>44525</c:v>
                </c:pt>
                <c:pt idx="8906">
                  <c:v>44530</c:v>
                </c:pt>
                <c:pt idx="8907">
                  <c:v>44535</c:v>
                </c:pt>
                <c:pt idx="8908">
                  <c:v>44540</c:v>
                </c:pt>
                <c:pt idx="8909">
                  <c:v>44545</c:v>
                </c:pt>
                <c:pt idx="8910">
                  <c:v>44550</c:v>
                </c:pt>
                <c:pt idx="8911">
                  <c:v>44555</c:v>
                </c:pt>
                <c:pt idx="8912">
                  <c:v>44560</c:v>
                </c:pt>
                <c:pt idx="8913">
                  <c:v>44565</c:v>
                </c:pt>
                <c:pt idx="8914">
                  <c:v>44570</c:v>
                </c:pt>
                <c:pt idx="8915">
                  <c:v>44575</c:v>
                </c:pt>
                <c:pt idx="8916">
                  <c:v>44580</c:v>
                </c:pt>
                <c:pt idx="8917">
                  <c:v>44585</c:v>
                </c:pt>
                <c:pt idx="8918">
                  <c:v>44590</c:v>
                </c:pt>
                <c:pt idx="8919">
                  <c:v>44595</c:v>
                </c:pt>
                <c:pt idx="8920">
                  <c:v>44600</c:v>
                </c:pt>
                <c:pt idx="8921">
                  <c:v>44605</c:v>
                </c:pt>
                <c:pt idx="8922">
                  <c:v>44610</c:v>
                </c:pt>
                <c:pt idx="8923">
                  <c:v>44615</c:v>
                </c:pt>
                <c:pt idx="8924">
                  <c:v>44620</c:v>
                </c:pt>
                <c:pt idx="8925">
                  <c:v>44625</c:v>
                </c:pt>
                <c:pt idx="8926">
                  <c:v>44630</c:v>
                </c:pt>
                <c:pt idx="8927">
                  <c:v>44635</c:v>
                </c:pt>
                <c:pt idx="8928">
                  <c:v>44640</c:v>
                </c:pt>
                <c:pt idx="8929">
                  <c:v>44645</c:v>
                </c:pt>
                <c:pt idx="8930">
                  <c:v>44650</c:v>
                </c:pt>
                <c:pt idx="8931">
                  <c:v>44655</c:v>
                </c:pt>
                <c:pt idx="8932">
                  <c:v>44660</c:v>
                </c:pt>
                <c:pt idx="8933">
                  <c:v>44665</c:v>
                </c:pt>
                <c:pt idx="8934">
                  <c:v>44670</c:v>
                </c:pt>
                <c:pt idx="8935">
                  <c:v>44675</c:v>
                </c:pt>
                <c:pt idx="8936">
                  <c:v>44680</c:v>
                </c:pt>
                <c:pt idx="8937">
                  <c:v>44685</c:v>
                </c:pt>
                <c:pt idx="8938">
                  <c:v>44690</c:v>
                </c:pt>
                <c:pt idx="8939">
                  <c:v>44695</c:v>
                </c:pt>
                <c:pt idx="8940">
                  <c:v>44700</c:v>
                </c:pt>
                <c:pt idx="8941">
                  <c:v>44705</c:v>
                </c:pt>
                <c:pt idx="8942">
                  <c:v>44710</c:v>
                </c:pt>
                <c:pt idx="8943">
                  <c:v>44715</c:v>
                </c:pt>
                <c:pt idx="8944">
                  <c:v>44720</c:v>
                </c:pt>
                <c:pt idx="8945">
                  <c:v>44725</c:v>
                </c:pt>
                <c:pt idx="8946">
                  <c:v>44730</c:v>
                </c:pt>
                <c:pt idx="8947">
                  <c:v>44735</c:v>
                </c:pt>
                <c:pt idx="8948">
                  <c:v>44740</c:v>
                </c:pt>
                <c:pt idx="8949">
                  <c:v>44745</c:v>
                </c:pt>
                <c:pt idx="8950">
                  <c:v>44750</c:v>
                </c:pt>
                <c:pt idx="8951">
                  <c:v>44755</c:v>
                </c:pt>
                <c:pt idx="8952">
                  <c:v>44760</c:v>
                </c:pt>
                <c:pt idx="8953">
                  <c:v>44765</c:v>
                </c:pt>
                <c:pt idx="8954">
                  <c:v>44770</c:v>
                </c:pt>
                <c:pt idx="8955">
                  <c:v>44775</c:v>
                </c:pt>
                <c:pt idx="8956">
                  <c:v>44780</c:v>
                </c:pt>
                <c:pt idx="8957">
                  <c:v>44785</c:v>
                </c:pt>
                <c:pt idx="8958">
                  <c:v>44790</c:v>
                </c:pt>
                <c:pt idx="8959">
                  <c:v>44795</c:v>
                </c:pt>
                <c:pt idx="8960">
                  <c:v>44800</c:v>
                </c:pt>
                <c:pt idx="8961">
                  <c:v>44805</c:v>
                </c:pt>
                <c:pt idx="8962">
                  <c:v>44810</c:v>
                </c:pt>
                <c:pt idx="8963">
                  <c:v>44815</c:v>
                </c:pt>
                <c:pt idx="8964">
                  <c:v>44820</c:v>
                </c:pt>
                <c:pt idx="8965">
                  <c:v>44825</c:v>
                </c:pt>
                <c:pt idx="8966">
                  <c:v>44830</c:v>
                </c:pt>
                <c:pt idx="8967">
                  <c:v>44835</c:v>
                </c:pt>
                <c:pt idx="8968">
                  <c:v>44840</c:v>
                </c:pt>
                <c:pt idx="8969">
                  <c:v>44845</c:v>
                </c:pt>
                <c:pt idx="8970">
                  <c:v>44850</c:v>
                </c:pt>
                <c:pt idx="8971">
                  <c:v>44855</c:v>
                </c:pt>
                <c:pt idx="8972">
                  <c:v>44860</c:v>
                </c:pt>
                <c:pt idx="8973">
                  <c:v>44865</c:v>
                </c:pt>
                <c:pt idx="8974">
                  <c:v>44870</c:v>
                </c:pt>
                <c:pt idx="8975">
                  <c:v>44875</c:v>
                </c:pt>
                <c:pt idx="8976">
                  <c:v>44880</c:v>
                </c:pt>
                <c:pt idx="8977">
                  <c:v>44885</c:v>
                </c:pt>
                <c:pt idx="8978">
                  <c:v>44890</c:v>
                </c:pt>
                <c:pt idx="8979">
                  <c:v>44895</c:v>
                </c:pt>
                <c:pt idx="8980">
                  <c:v>44900</c:v>
                </c:pt>
                <c:pt idx="8981">
                  <c:v>44905</c:v>
                </c:pt>
                <c:pt idx="8982">
                  <c:v>44910</c:v>
                </c:pt>
                <c:pt idx="8983">
                  <c:v>44915</c:v>
                </c:pt>
                <c:pt idx="8984">
                  <c:v>44920</c:v>
                </c:pt>
                <c:pt idx="8985">
                  <c:v>44925</c:v>
                </c:pt>
                <c:pt idx="8986">
                  <c:v>44930</c:v>
                </c:pt>
                <c:pt idx="8987">
                  <c:v>44935</c:v>
                </c:pt>
                <c:pt idx="8988">
                  <c:v>44940</c:v>
                </c:pt>
                <c:pt idx="8989">
                  <c:v>44945</c:v>
                </c:pt>
                <c:pt idx="8990">
                  <c:v>44950</c:v>
                </c:pt>
                <c:pt idx="8991">
                  <c:v>44955</c:v>
                </c:pt>
                <c:pt idx="8992">
                  <c:v>44960</c:v>
                </c:pt>
                <c:pt idx="8993">
                  <c:v>44965</c:v>
                </c:pt>
                <c:pt idx="8994">
                  <c:v>44970</c:v>
                </c:pt>
                <c:pt idx="8995">
                  <c:v>44975</c:v>
                </c:pt>
                <c:pt idx="8996">
                  <c:v>44980</c:v>
                </c:pt>
                <c:pt idx="8997">
                  <c:v>44985</c:v>
                </c:pt>
                <c:pt idx="8998">
                  <c:v>44990</c:v>
                </c:pt>
                <c:pt idx="8999">
                  <c:v>44995</c:v>
                </c:pt>
                <c:pt idx="9000">
                  <c:v>45000</c:v>
                </c:pt>
                <c:pt idx="9001">
                  <c:v>45005</c:v>
                </c:pt>
                <c:pt idx="9002">
                  <c:v>45010</c:v>
                </c:pt>
                <c:pt idx="9003">
                  <c:v>45015</c:v>
                </c:pt>
                <c:pt idx="9004">
                  <c:v>45020</c:v>
                </c:pt>
                <c:pt idx="9005">
                  <c:v>45025</c:v>
                </c:pt>
                <c:pt idx="9006">
                  <c:v>45030</c:v>
                </c:pt>
                <c:pt idx="9007">
                  <c:v>45035</c:v>
                </c:pt>
                <c:pt idx="9008">
                  <c:v>45040</c:v>
                </c:pt>
                <c:pt idx="9009">
                  <c:v>45045</c:v>
                </c:pt>
                <c:pt idx="9010">
                  <c:v>45050</c:v>
                </c:pt>
                <c:pt idx="9011">
                  <c:v>45055</c:v>
                </c:pt>
                <c:pt idx="9012">
                  <c:v>45060</c:v>
                </c:pt>
                <c:pt idx="9013">
                  <c:v>45065</c:v>
                </c:pt>
                <c:pt idx="9014">
                  <c:v>45070</c:v>
                </c:pt>
                <c:pt idx="9015">
                  <c:v>45075</c:v>
                </c:pt>
                <c:pt idx="9016">
                  <c:v>45080</c:v>
                </c:pt>
                <c:pt idx="9017">
                  <c:v>45085</c:v>
                </c:pt>
                <c:pt idx="9018">
                  <c:v>45090</c:v>
                </c:pt>
                <c:pt idx="9019">
                  <c:v>45095</c:v>
                </c:pt>
                <c:pt idx="9020">
                  <c:v>45100</c:v>
                </c:pt>
                <c:pt idx="9021">
                  <c:v>45105</c:v>
                </c:pt>
                <c:pt idx="9022">
                  <c:v>45110</c:v>
                </c:pt>
                <c:pt idx="9023">
                  <c:v>45115</c:v>
                </c:pt>
                <c:pt idx="9024">
                  <c:v>45120</c:v>
                </c:pt>
                <c:pt idx="9025">
                  <c:v>45125</c:v>
                </c:pt>
                <c:pt idx="9026">
                  <c:v>45130</c:v>
                </c:pt>
                <c:pt idx="9027">
                  <c:v>45135</c:v>
                </c:pt>
                <c:pt idx="9028">
                  <c:v>45140</c:v>
                </c:pt>
                <c:pt idx="9029">
                  <c:v>45145</c:v>
                </c:pt>
                <c:pt idx="9030">
                  <c:v>45150</c:v>
                </c:pt>
                <c:pt idx="9031">
                  <c:v>45155</c:v>
                </c:pt>
                <c:pt idx="9032">
                  <c:v>45160</c:v>
                </c:pt>
                <c:pt idx="9033">
                  <c:v>45165</c:v>
                </c:pt>
                <c:pt idx="9034">
                  <c:v>45170</c:v>
                </c:pt>
                <c:pt idx="9035">
                  <c:v>45175</c:v>
                </c:pt>
                <c:pt idx="9036">
                  <c:v>45180</c:v>
                </c:pt>
                <c:pt idx="9037">
                  <c:v>45185</c:v>
                </c:pt>
                <c:pt idx="9038">
                  <c:v>45190</c:v>
                </c:pt>
                <c:pt idx="9039">
                  <c:v>45195</c:v>
                </c:pt>
                <c:pt idx="9040">
                  <c:v>45200</c:v>
                </c:pt>
                <c:pt idx="9041">
                  <c:v>45205</c:v>
                </c:pt>
                <c:pt idx="9042">
                  <c:v>45210</c:v>
                </c:pt>
                <c:pt idx="9043">
                  <c:v>45215</c:v>
                </c:pt>
                <c:pt idx="9044">
                  <c:v>45220</c:v>
                </c:pt>
                <c:pt idx="9045">
                  <c:v>45225</c:v>
                </c:pt>
                <c:pt idx="9046">
                  <c:v>45230</c:v>
                </c:pt>
                <c:pt idx="9047">
                  <c:v>45235</c:v>
                </c:pt>
                <c:pt idx="9048">
                  <c:v>45240</c:v>
                </c:pt>
                <c:pt idx="9049">
                  <c:v>45245</c:v>
                </c:pt>
                <c:pt idx="9050">
                  <c:v>45250</c:v>
                </c:pt>
                <c:pt idx="9051">
                  <c:v>45255</c:v>
                </c:pt>
                <c:pt idx="9052">
                  <c:v>45260</c:v>
                </c:pt>
                <c:pt idx="9053">
                  <c:v>45265</c:v>
                </c:pt>
                <c:pt idx="9054">
                  <c:v>45270</c:v>
                </c:pt>
                <c:pt idx="9055">
                  <c:v>45275</c:v>
                </c:pt>
                <c:pt idx="9056">
                  <c:v>45280</c:v>
                </c:pt>
                <c:pt idx="9057">
                  <c:v>45285</c:v>
                </c:pt>
                <c:pt idx="9058">
                  <c:v>45290</c:v>
                </c:pt>
                <c:pt idx="9059">
                  <c:v>45295</c:v>
                </c:pt>
                <c:pt idx="9060">
                  <c:v>45300</c:v>
                </c:pt>
                <c:pt idx="9061">
                  <c:v>45305</c:v>
                </c:pt>
                <c:pt idx="9062">
                  <c:v>45310</c:v>
                </c:pt>
                <c:pt idx="9063">
                  <c:v>45315</c:v>
                </c:pt>
                <c:pt idx="9064">
                  <c:v>45320</c:v>
                </c:pt>
                <c:pt idx="9065">
                  <c:v>45325</c:v>
                </c:pt>
                <c:pt idx="9066">
                  <c:v>45330</c:v>
                </c:pt>
                <c:pt idx="9067">
                  <c:v>45335</c:v>
                </c:pt>
                <c:pt idx="9068">
                  <c:v>45340</c:v>
                </c:pt>
                <c:pt idx="9069">
                  <c:v>45345</c:v>
                </c:pt>
                <c:pt idx="9070">
                  <c:v>45350</c:v>
                </c:pt>
                <c:pt idx="9071">
                  <c:v>45355</c:v>
                </c:pt>
                <c:pt idx="9072">
                  <c:v>45360</c:v>
                </c:pt>
                <c:pt idx="9073">
                  <c:v>45365</c:v>
                </c:pt>
                <c:pt idx="9074">
                  <c:v>45370</c:v>
                </c:pt>
                <c:pt idx="9075">
                  <c:v>45375</c:v>
                </c:pt>
                <c:pt idx="9076">
                  <c:v>45380</c:v>
                </c:pt>
                <c:pt idx="9077">
                  <c:v>45385</c:v>
                </c:pt>
                <c:pt idx="9078">
                  <c:v>45390</c:v>
                </c:pt>
                <c:pt idx="9079">
                  <c:v>45395</c:v>
                </c:pt>
                <c:pt idx="9080">
                  <c:v>45400</c:v>
                </c:pt>
                <c:pt idx="9081">
                  <c:v>45405</c:v>
                </c:pt>
                <c:pt idx="9082">
                  <c:v>45410</c:v>
                </c:pt>
                <c:pt idx="9083">
                  <c:v>45415</c:v>
                </c:pt>
                <c:pt idx="9084">
                  <c:v>45420</c:v>
                </c:pt>
                <c:pt idx="9085">
                  <c:v>45425</c:v>
                </c:pt>
                <c:pt idx="9086">
                  <c:v>45430</c:v>
                </c:pt>
                <c:pt idx="9087">
                  <c:v>45435</c:v>
                </c:pt>
                <c:pt idx="9088">
                  <c:v>45440</c:v>
                </c:pt>
                <c:pt idx="9089">
                  <c:v>45445</c:v>
                </c:pt>
                <c:pt idx="9090">
                  <c:v>45450</c:v>
                </c:pt>
                <c:pt idx="9091">
                  <c:v>45455</c:v>
                </c:pt>
                <c:pt idx="9092">
                  <c:v>45460</c:v>
                </c:pt>
                <c:pt idx="9093">
                  <c:v>45465</c:v>
                </c:pt>
                <c:pt idx="9094">
                  <c:v>45470</c:v>
                </c:pt>
                <c:pt idx="9095">
                  <c:v>45475</c:v>
                </c:pt>
                <c:pt idx="9096">
                  <c:v>45480</c:v>
                </c:pt>
                <c:pt idx="9097">
                  <c:v>45485</c:v>
                </c:pt>
                <c:pt idx="9098">
                  <c:v>45490</c:v>
                </c:pt>
                <c:pt idx="9099">
                  <c:v>45495</c:v>
                </c:pt>
                <c:pt idx="9100">
                  <c:v>45500</c:v>
                </c:pt>
                <c:pt idx="9101">
                  <c:v>45505</c:v>
                </c:pt>
                <c:pt idx="9102">
                  <c:v>45510</c:v>
                </c:pt>
                <c:pt idx="9103">
                  <c:v>45515</c:v>
                </c:pt>
                <c:pt idx="9104">
                  <c:v>45520</c:v>
                </c:pt>
                <c:pt idx="9105">
                  <c:v>45525</c:v>
                </c:pt>
                <c:pt idx="9106">
                  <c:v>45530</c:v>
                </c:pt>
                <c:pt idx="9107">
                  <c:v>45535</c:v>
                </c:pt>
                <c:pt idx="9108">
                  <c:v>45540</c:v>
                </c:pt>
                <c:pt idx="9109">
                  <c:v>45545</c:v>
                </c:pt>
                <c:pt idx="9110">
                  <c:v>45550</c:v>
                </c:pt>
                <c:pt idx="9111">
                  <c:v>45555</c:v>
                </c:pt>
                <c:pt idx="9112">
                  <c:v>45560</c:v>
                </c:pt>
                <c:pt idx="9113">
                  <c:v>45565</c:v>
                </c:pt>
                <c:pt idx="9114">
                  <c:v>45570</c:v>
                </c:pt>
                <c:pt idx="9115">
                  <c:v>45575</c:v>
                </c:pt>
                <c:pt idx="9116">
                  <c:v>45580</c:v>
                </c:pt>
                <c:pt idx="9117">
                  <c:v>45585</c:v>
                </c:pt>
                <c:pt idx="9118">
                  <c:v>45590</c:v>
                </c:pt>
                <c:pt idx="9119">
                  <c:v>45595</c:v>
                </c:pt>
                <c:pt idx="9120">
                  <c:v>45600</c:v>
                </c:pt>
                <c:pt idx="9121">
                  <c:v>45605</c:v>
                </c:pt>
                <c:pt idx="9122">
                  <c:v>45610</c:v>
                </c:pt>
                <c:pt idx="9123">
                  <c:v>45615</c:v>
                </c:pt>
                <c:pt idx="9124">
                  <c:v>45620</c:v>
                </c:pt>
                <c:pt idx="9125">
                  <c:v>45625</c:v>
                </c:pt>
                <c:pt idx="9126">
                  <c:v>45630</c:v>
                </c:pt>
                <c:pt idx="9127">
                  <c:v>45635</c:v>
                </c:pt>
                <c:pt idx="9128">
                  <c:v>45640</c:v>
                </c:pt>
                <c:pt idx="9129">
                  <c:v>45645</c:v>
                </c:pt>
                <c:pt idx="9130">
                  <c:v>45650</c:v>
                </c:pt>
                <c:pt idx="9131">
                  <c:v>45655</c:v>
                </c:pt>
                <c:pt idx="9132">
                  <c:v>45660</c:v>
                </c:pt>
                <c:pt idx="9133">
                  <c:v>45665</c:v>
                </c:pt>
                <c:pt idx="9134">
                  <c:v>45670</c:v>
                </c:pt>
                <c:pt idx="9135">
                  <c:v>45675</c:v>
                </c:pt>
                <c:pt idx="9136">
                  <c:v>45680</c:v>
                </c:pt>
                <c:pt idx="9137">
                  <c:v>45685</c:v>
                </c:pt>
                <c:pt idx="9138">
                  <c:v>45690</c:v>
                </c:pt>
                <c:pt idx="9139">
                  <c:v>45695</c:v>
                </c:pt>
                <c:pt idx="9140">
                  <c:v>45700</c:v>
                </c:pt>
                <c:pt idx="9141">
                  <c:v>45705</c:v>
                </c:pt>
                <c:pt idx="9142">
                  <c:v>45710</c:v>
                </c:pt>
                <c:pt idx="9143">
                  <c:v>45715</c:v>
                </c:pt>
                <c:pt idx="9144">
                  <c:v>45720</c:v>
                </c:pt>
                <c:pt idx="9145">
                  <c:v>45725</c:v>
                </c:pt>
                <c:pt idx="9146">
                  <c:v>45730</c:v>
                </c:pt>
                <c:pt idx="9147">
                  <c:v>45735</c:v>
                </c:pt>
                <c:pt idx="9148">
                  <c:v>45740</c:v>
                </c:pt>
                <c:pt idx="9149">
                  <c:v>45745</c:v>
                </c:pt>
                <c:pt idx="9150">
                  <c:v>45750</c:v>
                </c:pt>
                <c:pt idx="9151">
                  <c:v>45755</c:v>
                </c:pt>
                <c:pt idx="9152">
                  <c:v>45760</c:v>
                </c:pt>
                <c:pt idx="9153">
                  <c:v>45765</c:v>
                </c:pt>
                <c:pt idx="9154">
                  <c:v>45770</c:v>
                </c:pt>
                <c:pt idx="9155">
                  <c:v>45775</c:v>
                </c:pt>
                <c:pt idx="9156">
                  <c:v>45780</c:v>
                </c:pt>
                <c:pt idx="9157">
                  <c:v>45785</c:v>
                </c:pt>
                <c:pt idx="9158">
                  <c:v>45790</c:v>
                </c:pt>
                <c:pt idx="9159">
                  <c:v>45795</c:v>
                </c:pt>
                <c:pt idx="9160">
                  <c:v>45800</c:v>
                </c:pt>
                <c:pt idx="9161">
                  <c:v>45805</c:v>
                </c:pt>
                <c:pt idx="9162">
                  <c:v>45810</c:v>
                </c:pt>
                <c:pt idx="9163">
                  <c:v>45815</c:v>
                </c:pt>
                <c:pt idx="9164">
                  <c:v>45820</c:v>
                </c:pt>
                <c:pt idx="9165">
                  <c:v>45825</c:v>
                </c:pt>
                <c:pt idx="9166">
                  <c:v>45830</c:v>
                </c:pt>
                <c:pt idx="9167">
                  <c:v>45835</c:v>
                </c:pt>
                <c:pt idx="9168">
                  <c:v>45840</c:v>
                </c:pt>
                <c:pt idx="9169">
                  <c:v>45845</c:v>
                </c:pt>
                <c:pt idx="9170">
                  <c:v>45850</c:v>
                </c:pt>
                <c:pt idx="9171">
                  <c:v>45855</c:v>
                </c:pt>
                <c:pt idx="9172">
                  <c:v>45860</c:v>
                </c:pt>
                <c:pt idx="9173">
                  <c:v>45865</c:v>
                </c:pt>
                <c:pt idx="9174">
                  <c:v>45870</c:v>
                </c:pt>
                <c:pt idx="9175">
                  <c:v>45875</c:v>
                </c:pt>
                <c:pt idx="9176">
                  <c:v>45880</c:v>
                </c:pt>
                <c:pt idx="9177">
                  <c:v>45885</c:v>
                </c:pt>
                <c:pt idx="9178">
                  <c:v>45890</c:v>
                </c:pt>
                <c:pt idx="9179">
                  <c:v>45895</c:v>
                </c:pt>
                <c:pt idx="9180">
                  <c:v>45900</c:v>
                </c:pt>
                <c:pt idx="9181">
                  <c:v>45905</c:v>
                </c:pt>
                <c:pt idx="9182">
                  <c:v>45910</c:v>
                </c:pt>
                <c:pt idx="9183">
                  <c:v>45915</c:v>
                </c:pt>
                <c:pt idx="9184">
                  <c:v>45920</c:v>
                </c:pt>
                <c:pt idx="9185">
                  <c:v>45925</c:v>
                </c:pt>
                <c:pt idx="9186">
                  <c:v>45930</c:v>
                </c:pt>
                <c:pt idx="9187">
                  <c:v>45935</c:v>
                </c:pt>
                <c:pt idx="9188">
                  <c:v>45940</c:v>
                </c:pt>
                <c:pt idx="9189">
                  <c:v>45945</c:v>
                </c:pt>
                <c:pt idx="9190">
                  <c:v>45950</c:v>
                </c:pt>
                <c:pt idx="9191">
                  <c:v>45955</c:v>
                </c:pt>
                <c:pt idx="9192">
                  <c:v>45960</c:v>
                </c:pt>
                <c:pt idx="9193">
                  <c:v>45965</c:v>
                </c:pt>
                <c:pt idx="9194">
                  <c:v>45970</c:v>
                </c:pt>
                <c:pt idx="9195">
                  <c:v>45975</c:v>
                </c:pt>
                <c:pt idx="9196">
                  <c:v>45980</c:v>
                </c:pt>
                <c:pt idx="9197">
                  <c:v>45985</c:v>
                </c:pt>
                <c:pt idx="9198">
                  <c:v>45990</c:v>
                </c:pt>
                <c:pt idx="9199">
                  <c:v>45995</c:v>
                </c:pt>
                <c:pt idx="9200">
                  <c:v>46000</c:v>
                </c:pt>
                <c:pt idx="9201">
                  <c:v>46005</c:v>
                </c:pt>
                <c:pt idx="9202">
                  <c:v>46010</c:v>
                </c:pt>
                <c:pt idx="9203">
                  <c:v>46015</c:v>
                </c:pt>
                <c:pt idx="9204">
                  <c:v>46020</c:v>
                </c:pt>
                <c:pt idx="9205">
                  <c:v>46025</c:v>
                </c:pt>
                <c:pt idx="9206">
                  <c:v>46030</c:v>
                </c:pt>
                <c:pt idx="9207">
                  <c:v>46035</c:v>
                </c:pt>
                <c:pt idx="9208">
                  <c:v>46040</c:v>
                </c:pt>
                <c:pt idx="9209">
                  <c:v>46045</c:v>
                </c:pt>
                <c:pt idx="9210">
                  <c:v>46050</c:v>
                </c:pt>
                <c:pt idx="9211">
                  <c:v>46055</c:v>
                </c:pt>
                <c:pt idx="9212">
                  <c:v>46060</c:v>
                </c:pt>
                <c:pt idx="9213">
                  <c:v>46065</c:v>
                </c:pt>
                <c:pt idx="9214">
                  <c:v>46070</c:v>
                </c:pt>
                <c:pt idx="9215">
                  <c:v>46075</c:v>
                </c:pt>
                <c:pt idx="9216">
                  <c:v>46080</c:v>
                </c:pt>
                <c:pt idx="9217">
                  <c:v>46085</c:v>
                </c:pt>
                <c:pt idx="9218">
                  <c:v>46090</c:v>
                </c:pt>
                <c:pt idx="9219">
                  <c:v>46095</c:v>
                </c:pt>
                <c:pt idx="9220">
                  <c:v>46100</c:v>
                </c:pt>
                <c:pt idx="9221">
                  <c:v>46105</c:v>
                </c:pt>
                <c:pt idx="9222">
                  <c:v>46110</c:v>
                </c:pt>
                <c:pt idx="9223">
                  <c:v>46115</c:v>
                </c:pt>
                <c:pt idx="9224">
                  <c:v>46120</c:v>
                </c:pt>
                <c:pt idx="9225">
                  <c:v>46125</c:v>
                </c:pt>
                <c:pt idx="9226">
                  <c:v>46130</c:v>
                </c:pt>
                <c:pt idx="9227">
                  <c:v>46135</c:v>
                </c:pt>
                <c:pt idx="9228">
                  <c:v>46140</c:v>
                </c:pt>
                <c:pt idx="9229">
                  <c:v>46145</c:v>
                </c:pt>
                <c:pt idx="9230">
                  <c:v>46150</c:v>
                </c:pt>
                <c:pt idx="9231">
                  <c:v>46155</c:v>
                </c:pt>
                <c:pt idx="9232">
                  <c:v>46160</c:v>
                </c:pt>
                <c:pt idx="9233">
                  <c:v>46165</c:v>
                </c:pt>
                <c:pt idx="9234">
                  <c:v>46170</c:v>
                </c:pt>
                <c:pt idx="9235">
                  <c:v>46175</c:v>
                </c:pt>
                <c:pt idx="9236">
                  <c:v>46180</c:v>
                </c:pt>
                <c:pt idx="9237">
                  <c:v>46185</c:v>
                </c:pt>
                <c:pt idx="9238">
                  <c:v>46190</c:v>
                </c:pt>
                <c:pt idx="9239">
                  <c:v>46195</c:v>
                </c:pt>
                <c:pt idx="9240">
                  <c:v>46200</c:v>
                </c:pt>
                <c:pt idx="9241">
                  <c:v>46205</c:v>
                </c:pt>
                <c:pt idx="9242">
                  <c:v>46210</c:v>
                </c:pt>
                <c:pt idx="9243">
                  <c:v>46215</c:v>
                </c:pt>
                <c:pt idx="9244">
                  <c:v>46220</c:v>
                </c:pt>
                <c:pt idx="9245">
                  <c:v>46225</c:v>
                </c:pt>
                <c:pt idx="9246">
                  <c:v>46230</c:v>
                </c:pt>
                <c:pt idx="9247">
                  <c:v>46235</c:v>
                </c:pt>
                <c:pt idx="9248">
                  <c:v>46240</c:v>
                </c:pt>
                <c:pt idx="9249">
                  <c:v>46245</c:v>
                </c:pt>
                <c:pt idx="9250">
                  <c:v>46250</c:v>
                </c:pt>
                <c:pt idx="9251">
                  <c:v>46255</c:v>
                </c:pt>
                <c:pt idx="9252">
                  <c:v>46260</c:v>
                </c:pt>
                <c:pt idx="9253">
                  <c:v>46265</c:v>
                </c:pt>
                <c:pt idx="9254">
                  <c:v>46270</c:v>
                </c:pt>
                <c:pt idx="9255">
                  <c:v>46275</c:v>
                </c:pt>
                <c:pt idx="9256">
                  <c:v>46280</c:v>
                </c:pt>
                <c:pt idx="9257">
                  <c:v>46285</c:v>
                </c:pt>
                <c:pt idx="9258">
                  <c:v>46290</c:v>
                </c:pt>
                <c:pt idx="9259">
                  <c:v>46295</c:v>
                </c:pt>
                <c:pt idx="9260">
                  <c:v>46300</c:v>
                </c:pt>
                <c:pt idx="9261">
                  <c:v>46305</c:v>
                </c:pt>
                <c:pt idx="9262">
                  <c:v>46310</c:v>
                </c:pt>
                <c:pt idx="9263">
                  <c:v>46315</c:v>
                </c:pt>
                <c:pt idx="9264">
                  <c:v>46320</c:v>
                </c:pt>
                <c:pt idx="9265">
                  <c:v>46325</c:v>
                </c:pt>
                <c:pt idx="9266">
                  <c:v>46330</c:v>
                </c:pt>
                <c:pt idx="9267">
                  <c:v>46335</c:v>
                </c:pt>
                <c:pt idx="9268">
                  <c:v>46340</c:v>
                </c:pt>
                <c:pt idx="9269">
                  <c:v>46345</c:v>
                </c:pt>
                <c:pt idx="9270">
                  <c:v>46350</c:v>
                </c:pt>
                <c:pt idx="9271">
                  <c:v>46355</c:v>
                </c:pt>
                <c:pt idx="9272">
                  <c:v>46360</c:v>
                </c:pt>
                <c:pt idx="9273">
                  <c:v>46365</c:v>
                </c:pt>
                <c:pt idx="9274">
                  <c:v>46370</c:v>
                </c:pt>
                <c:pt idx="9275">
                  <c:v>46375</c:v>
                </c:pt>
                <c:pt idx="9276">
                  <c:v>46380</c:v>
                </c:pt>
                <c:pt idx="9277">
                  <c:v>46385</c:v>
                </c:pt>
                <c:pt idx="9278">
                  <c:v>46390</c:v>
                </c:pt>
                <c:pt idx="9279">
                  <c:v>46395</c:v>
                </c:pt>
                <c:pt idx="9280">
                  <c:v>46400</c:v>
                </c:pt>
                <c:pt idx="9281">
                  <c:v>46405</c:v>
                </c:pt>
                <c:pt idx="9282">
                  <c:v>46410</c:v>
                </c:pt>
                <c:pt idx="9283">
                  <c:v>46415</c:v>
                </c:pt>
                <c:pt idx="9284">
                  <c:v>46420</c:v>
                </c:pt>
                <c:pt idx="9285">
                  <c:v>46425</c:v>
                </c:pt>
                <c:pt idx="9286">
                  <c:v>46430</c:v>
                </c:pt>
                <c:pt idx="9287">
                  <c:v>46435</c:v>
                </c:pt>
                <c:pt idx="9288">
                  <c:v>46440</c:v>
                </c:pt>
                <c:pt idx="9289">
                  <c:v>46445</c:v>
                </c:pt>
                <c:pt idx="9290">
                  <c:v>46450</c:v>
                </c:pt>
                <c:pt idx="9291">
                  <c:v>46455</c:v>
                </c:pt>
                <c:pt idx="9292">
                  <c:v>46460</c:v>
                </c:pt>
                <c:pt idx="9293">
                  <c:v>46465</c:v>
                </c:pt>
                <c:pt idx="9294">
                  <c:v>46470</c:v>
                </c:pt>
                <c:pt idx="9295">
                  <c:v>46475</c:v>
                </c:pt>
                <c:pt idx="9296">
                  <c:v>46480</c:v>
                </c:pt>
                <c:pt idx="9297">
                  <c:v>46485</c:v>
                </c:pt>
                <c:pt idx="9298">
                  <c:v>46490</c:v>
                </c:pt>
                <c:pt idx="9299">
                  <c:v>46495</c:v>
                </c:pt>
                <c:pt idx="9300">
                  <c:v>46500</c:v>
                </c:pt>
                <c:pt idx="9301">
                  <c:v>46505</c:v>
                </c:pt>
                <c:pt idx="9302">
                  <c:v>46510</c:v>
                </c:pt>
                <c:pt idx="9303">
                  <c:v>46515</c:v>
                </c:pt>
                <c:pt idx="9304">
                  <c:v>46520</c:v>
                </c:pt>
                <c:pt idx="9305">
                  <c:v>46525</c:v>
                </c:pt>
                <c:pt idx="9306">
                  <c:v>46530</c:v>
                </c:pt>
                <c:pt idx="9307">
                  <c:v>46535</c:v>
                </c:pt>
                <c:pt idx="9308">
                  <c:v>46540</c:v>
                </c:pt>
                <c:pt idx="9309">
                  <c:v>46545</c:v>
                </c:pt>
                <c:pt idx="9310">
                  <c:v>46550</c:v>
                </c:pt>
                <c:pt idx="9311">
                  <c:v>46555</c:v>
                </c:pt>
                <c:pt idx="9312">
                  <c:v>46560</c:v>
                </c:pt>
                <c:pt idx="9313">
                  <c:v>46565</c:v>
                </c:pt>
                <c:pt idx="9314">
                  <c:v>46570</c:v>
                </c:pt>
                <c:pt idx="9315">
                  <c:v>46575</c:v>
                </c:pt>
                <c:pt idx="9316">
                  <c:v>46580</c:v>
                </c:pt>
                <c:pt idx="9317">
                  <c:v>46585</c:v>
                </c:pt>
                <c:pt idx="9318">
                  <c:v>46590</c:v>
                </c:pt>
                <c:pt idx="9319">
                  <c:v>46595</c:v>
                </c:pt>
                <c:pt idx="9320">
                  <c:v>46600</c:v>
                </c:pt>
                <c:pt idx="9321">
                  <c:v>46605</c:v>
                </c:pt>
                <c:pt idx="9322">
                  <c:v>46610</c:v>
                </c:pt>
                <c:pt idx="9323">
                  <c:v>46615</c:v>
                </c:pt>
                <c:pt idx="9324">
                  <c:v>46620</c:v>
                </c:pt>
                <c:pt idx="9325">
                  <c:v>46625</c:v>
                </c:pt>
                <c:pt idx="9326">
                  <c:v>46630</c:v>
                </c:pt>
                <c:pt idx="9327">
                  <c:v>46635</c:v>
                </c:pt>
                <c:pt idx="9328">
                  <c:v>46640</c:v>
                </c:pt>
                <c:pt idx="9329">
                  <c:v>46645</c:v>
                </c:pt>
                <c:pt idx="9330">
                  <c:v>46650</c:v>
                </c:pt>
                <c:pt idx="9331">
                  <c:v>46655</c:v>
                </c:pt>
                <c:pt idx="9332">
                  <c:v>46660</c:v>
                </c:pt>
                <c:pt idx="9333">
                  <c:v>46665</c:v>
                </c:pt>
                <c:pt idx="9334">
                  <c:v>46670</c:v>
                </c:pt>
                <c:pt idx="9335">
                  <c:v>46675</c:v>
                </c:pt>
                <c:pt idx="9336">
                  <c:v>46680</c:v>
                </c:pt>
                <c:pt idx="9337">
                  <c:v>46685</c:v>
                </c:pt>
                <c:pt idx="9338">
                  <c:v>46690</c:v>
                </c:pt>
                <c:pt idx="9339">
                  <c:v>46695</c:v>
                </c:pt>
                <c:pt idx="9340">
                  <c:v>46700</c:v>
                </c:pt>
                <c:pt idx="9341">
                  <c:v>46705</c:v>
                </c:pt>
                <c:pt idx="9342">
                  <c:v>46710</c:v>
                </c:pt>
                <c:pt idx="9343">
                  <c:v>46715</c:v>
                </c:pt>
                <c:pt idx="9344">
                  <c:v>46720</c:v>
                </c:pt>
                <c:pt idx="9345">
                  <c:v>46725</c:v>
                </c:pt>
                <c:pt idx="9346">
                  <c:v>46730</c:v>
                </c:pt>
                <c:pt idx="9347">
                  <c:v>46735</c:v>
                </c:pt>
                <c:pt idx="9348">
                  <c:v>46740</c:v>
                </c:pt>
                <c:pt idx="9349">
                  <c:v>46745</c:v>
                </c:pt>
                <c:pt idx="9350">
                  <c:v>46750</c:v>
                </c:pt>
                <c:pt idx="9351">
                  <c:v>46755</c:v>
                </c:pt>
                <c:pt idx="9352">
                  <c:v>46760</c:v>
                </c:pt>
                <c:pt idx="9353">
                  <c:v>46765</c:v>
                </c:pt>
                <c:pt idx="9354">
                  <c:v>46770</c:v>
                </c:pt>
                <c:pt idx="9355">
                  <c:v>46775</c:v>
                </c:pt>
                <c:pt idx="9356">
                  <c:v>46780</c:v>
                </c:pt>
                <c:pt idx="9357">
                  <c:v>46785</c:v>
                </c:pt>
                <c:pt idx="9358">
                  <c:v>46790</c:v>
                </c:pt>
                <c:pt idx="9359">
                  <c:v>46795</c:v>
                </c:pt>
                <c:pt idx="9360">
                  <c:v>46800</c:v>
                </c:pt>
                <c:pt idx="9361">
                  <c:v>46805</c:v>
                </c:pt>
                <c:pt idx="9362">
                  <c:v>46810</c:v>
                </c:pt>
                <c:pt idx="9363">
                  <c:v>46815</c:v>
                </c:pt>
                <c:pt idx="9364">
                  <c:v>46820</c:v>
                </c:pt>
                <c:pt idx="9365">
                  <c:v>46825</c:v>
                </c:pt>
                <c:pt idx="9366">
                  <c:v>46830</c:v>
                </c:pt>
                <c:pt idx="9367">
                  <c:v>46835</c:v>
                </c:pt>
                <c:pt idx="9368">
                  <c:v>46840</c:v>
                </c:pt>
                <c:pt idx="9369">
                  <c:v>46845</c:v>
                </c:pt>
                <c:pt idx="9370">
                  <c:v>46850</c:v>
                </c:pt>
                <c:pt idx="9371">
                  <c:v>46855</c:v>
                </c:pt>
                <c:pt idx="9372">
                  <c:v>46860</c:v>
                </c:pt>
                <c:pt idx="9373">
                  <c:v>46865</c:v>
                </c:pt>
                <c:pt idx="9374">
                  <c:v>46870</c:v>
                </c:pt>
                <c:pt idx="9375">
                  <c:v>46875</c:v>
                </c:pt>
                <c:pt idx="9376">
                  <c:v>46880</c:v>
                </c:pt>
                <c:pt idx="9377">
                  <c:v>46885</c:v>
                </c:pt>
                <c:pt idx="9378">
                  <c:v>46890</c:v>
                </c:pt>
                <c:pt idx="9379">
                  <c:v>46895</c:v>
                </c:pt>
                <c:pt idx="9380">
                  <c:v>46900</c:v>
                </c:pt>
                <c:pt idx="9381">
                  <c:v>46905</c:v>
                </c:pt>
                <c:pt idx="9382">
                  <c:v>46910</c:v>
                </c:pt>
                <c:pt idx="9383">
                  <c:v>46915</c:v>
                </c:pt>
                <c:pt idx="9384">
                  <c:v>46920</c:v>
                </c:pt>
                <c:pt idx="9385">
                  <c:v>46925</c:v>
                </c:pt>
                <c:pt idx="9386">
                  <c:v>46930</c:v>
                </c:pt>
                <c:pt idx="9387">
                  <c:v>46935</c:v>
                </c:pt>
                <c:pt idx="9388">
                  <c:v>46940</c:v>
                </c:pt>
                <c:pt idx="9389">
                  <c:v>46945</c:v>
                </c:pt>
                <c:pt idx="9390">
                  <c:v>46950</c:v>
                </c:pt>
                <c:pt idx="9391">
                  <c:v>46955</c:v>
                </c:pt>
                <c:pt idx="9392">
                  <c:v>46960</c:v>
                </c:pt>
                <c:pt idx="9393">
                  <c:v>46965</c:v>
                </c:pt>
                <c:pt idx="9394">
                  <c:v>46970</c:v>
                </c:pt>
                <c:pt idx="9395">
                  <c:v>46975</c:v>
                </c:pt>
                <c:pt idx="9396">
                  <c:v>46980</c:v>
                </c:pt>
                <c:pt idx="9397">
                  <c:v>46985</c:v>
                </c:pt>
                <c:pt idx="9398">
                  <c:v>46990</c:v>
                </c:pt>
                <c:pt idx="9399">
                  <c:v>46995</c:v>
                </c:pt>
                <c:pt idx="9400">
                  <c:v>47000</c:v>
                </c:pt>
                <c:pt idx="9401">
                  <c:v>47005</c:v>
                </c:pt>
                <c:pt idx="9402">
                  <c:v>47010</c:v>
                </c:pt>
                <c:pt idx="9403">
                  <c:v>47015</c:v>
                </c:pt>
                <c:pt idx="9404">
                  <c:v>47020</c:v>
                </c:pt>
                <c:pt idx="9405">
                  <c:v>47025</c:v>
                </c:pt>
                <c:pt idx="9406">
                  <c:v>47030</c:v>
                </c:pt>
                <c:pt idx="9407">
                  <c:v>47035</c:v>
                </c:pt>
                <c:pt idx="9408">
                  <c:v>47040</c:v>
                </c:pt>
                <c:pt idx="9409">
                  <c:v>47045</c:v>
                </c:pt>
                <c:pt idx="9410">
                  <c:v>47050</c:v>
                </c:pt>
                <c:pt idx="9411">
                  <c:v>47055</c:v>
                </c:pt>
                <c:pt idx="9412">
                  <c:v>47060</c:v>
                </c:pt>
                <c:pt idx="9413">
                  <c:v>47065</c:v>
                </c:pt>
                <c:pt idx="9414">
                  <c:v>47070</c:v>
                </c:pt>
                <c:pt idx="9415">
                  <c:v>47075</c:v>
                </c:pt>
                <c:pt idx="9416">
                  <c:v>47080</c:v>
                </c:pt>
                <c:pt idx="9417">
                  <c:v>47085</c:v>
                </c:pt>
                <c:pt idx="9418">
                  <c:v>47090</c:v>
                </c:pt>
                <c:pt idx="9419">
                  <c:v>47095</c:v>
                </c:pt>
                <c:pt idx="9420">
                  <c:v>47100</c:v>
                </c:pt>
                <c:pt idx="9421">
                  <c:v>47105</c:v>
                </c:pt>
                <c:pt idx="9422">
                  <c:v>47110</c:v>
                </c:pt>
                <c:pt idx="9423">
                  <c:v>47115</c:v>
                </c:pt>
                <c:pt idx="9424">
                  <c:v>47120</c:v>
                </c:pt>
                <c:pt idx="9425">
                  <c:v>47125</c:v>
                </c:pt>
                <c:pt idx="9426">
                  <c:v>47130</c:v>
                </c:pt>
                <c:pt idx="9427">
                  <c:v>47135</c:v>
                </c:pt>
                <c:pt idx="9428">
                  <c:v>47140</c:v>
                </c:pt>
                <c:pt idx="9429">
                  <c:v>47145</c:v>
                </c:pt>
                <c:pt idx="9430">
                  <c:v>47150</c:v>
                </c:pt>
                <c:pt idx="9431">
                  <c:v>47155</c:v>
                </c:pt>
                <c:pt idx="9432">
                  <c:v>47160</c:v>
                </c:pt>
                <c:pt idx="9433">
                  <c:v>47165</c:v>
                </c:pt>
                <c:pt idx="9434">
                  <c:v>47170</c:v>
                </c:pt>
                <c:pt idx="9435">
                  <c:v>47175</c:v>
                </c:pt>
                <c:pt idx="9436">
                  <c:v>47180</c:v>
                </c:pt>
                <c:pt idx="9437">
                  <c:v>47185</c:v>
                </c:pt>
                <c:pt idx="9438">
                  <c:v>47190</c:v>
                </c:pt>
                <c:pt idx="9439">
                  <c:v>47195</c:v>
                </c:pt>
                <c:pt idx="9440">
                  <c:v>47200</c:v>
                </c:pt>
                <c:pt idx="9441">
                  <c:v>47205</c:v>
                </c:pt>
                <c:pt idx="9442">
                  <c:v>47210</c:v>
                </c:pt>
                <c:pt idx="9443">
                  <c:v>47215</c:v>
                </c:pt>
                <c:pt idx="9444">
                  <c:v>47220</c:v>
                </c:pt>
                <c:pt idx="9445">
                  <c:v>47225</c:v>
                </c:pt>
                <c:pt idx="9446">
                  <c:v>47230</c:v>
                </c:pt>
                <c:pt idx="9447">
                  <c:v>47235</c:v>
                </c:pt>
                <c:pt idx="9448">
                  <c:v>47240</c:v>
                </c:pt>
                <c:pt idx="9449">
                  <c:v>47245</c:v>
                </c:pt>
                <c:pt idx="9450">
                  <c:v>47250</c:v>
                </c:pt>
                <c:pt idx="9451">
                  <c:v>47255</c:v>
                </c:pt>
                <c:pt idx="9452">
                  <c:v>47260</c:v>
                </c:pt>
                <c:pt idx="9453">
                  <c:v>47265</c:v>
                </c:pt>
                <c:pt idx="9454">
                  <c:v>47270</c:v>
                </c:pt>
                <c:pt idx="9455">
                  <c:v>47275</c:v>
                </c:pt>
                <c:pt idx="9456">
                  <c:v>47280</c:v>
                </c:pt>
                <c:pt idx="9457">
                  <c:v>47285</c:v>
                </c:pt>
                <c:pt idx="9458">
                  <c:v>47290</c:v>
                </c:pt>
                <c:pt idx="9459">
                  <c:v>47295</c:v>
                </c:pt>
                <c:pt idx="9460">
                  <c:v>47300</c:v>
                </c:pt>
                <c:pt idx="9461">
                  <c:v>47305</c:v>
                </c:pt>
                <c:pt idx="9462">
                  <c:v>47310</c:v>
                </c:pt>
                <c:pt idx="9463">
                  <c:v>47315</c:v>
                </c:pt>
                <c:pt idx="9464">
                  <c:v>47320</c:v>
                </c:pt>
                <c:pt idx="9465">
                  <c:v>47325</c:v>
                </c:pt>
                <c:pt idx="9466">
                  <c:v>47330</c:v>
                </c:pt>
                <c:pt idx="9467">
                  <c:v>47335</c:v>
                </c:pt>
                <c:pt idx="9468">
                  <c:v>47340</c:v>
                </c:pt>
                <c:pt idx="9469">
                  <c:v>47345</c:v>
                </c:pt>
                <c:pt idx="9470">
                  <c:v>47350</c:v>
                </c:pt>
                <c:pt idx="9471">
                  <c:v>47355</c:v>
                </c:pt>
                <c:pt idx="9472">
                  <c:v>47360</c:v>
                </c:pt>
                <c:pt idx="9473">
                  <c:v>47365</c:v>
                </c:pt>
                <c:pt idx="9474">
                  <c:v>47370</c:v>
                </c:pt>
                <c:pt idx="9475">
                  <c:v>47375</c:v>
                </c:pt>
                <c:pt idx="9476">
                  <c:v>47380</c:v>
                </c:pt>
                <c:pt idx="9477">
                  <c:v>47385</c:v>
                </c:pt>
                <c:pt idx="9478">
                  <c:v>47390</c:v>
                </c:pt>
                <c:pt idx="9479">
                  <c:v>47395</c:v>
                </c:pt>
                <c:pt idx="9480">
                  <c:v>47400</c:v>
                </c:pt>
                <c:pt idx="9481">
                  <c:v>47405</c:v>
                </c:pt>
                <c:pt idx="9482">
                  <c:v>47410</c:v>
                </c:pt>
                <c:pt idx="9483">
                  <c:v>47415</c:v>
                </c:pt>
                <c:pt idx="9484">
                  <c:v>47420</c:v>
                </c:pt>
                <c:pt idx="9485">
                  <c:v>47425</c:v>
                </c:pt>
                <c:pt idx="9486">
                  <c:v>47430</c:v>
                </c:pt>
                <c:pt idx="9487">
                  <c:v>47435</c:v>
                </c:pt>
                <c:pt idx="9488">
                  <c:v>47440</c:v>
                </c:pt>
                <c:pt idx="9489">
                  <c:v>47445</c:v>
                </c:pt>
                <c:pt idx="9490">
                  <c:v>47450</c:v>
                </c:pt>
                <c:pt idx="9491">
                  <c:v>47455</c:v>
                </c:pt>
                <c:pt idx="9492">
                  <c:v>47460</c:v>
                </c:pt>
                <c:pt idx="9493">
                  <c:v>47465</c:v>
                </c:pt>
                <c:pt idx="9494">
                  <c:v>47470</c:v>
                </c:pt>
                <c:pt idx="9495">
                  <c:v>47475</c:v>
                </c:pt>
                <c:pt idx="9496">
                  <c:v>47480</c:v>
                </c:pt>
                <c:pt idx="9497">
                  <c:v>47485</c:v>
                </c:pt>
                <c:pt idx="9498">
                  <c:v>47490</c:v>
                </c:pt>
                <c:pt idx="9499">
                  <c:v>47495</c:v>
                </c:pt>
                <c:pt idx="9500">
                  <c:v>47500</c:v>
                </c:pt>
                <c:pt idx="9501">
                  <c:v>47505</c:v>
                </c:pt>
                <c:pt idx="9502">
                  <c:v>47510</c:v>
                </c:pt>
                <c:pt idx="9503">
                  <c:v>47515</c:v>
                </c:pt>
                <c:pt idx="9504">
                  <c:v>47520</c:v>
                </c:pt>
                <c:pt idx="9505">
                  <c:v>47525</c:v>
                </c:pt>
                <c:pt idx="9506">
                  <c:v>47530</c:v>
                </c:pt>
                <c:pt idx="9507">
                  <c:v>47535</c:v>
                </c:pt>
                <c:pt idx="9508">
                  <c:v>47540</c:v>
                </c:pt>
                <c:pt idx="9509">
                  <c:v>47545</c:v>
                </c:pt>
                <c:pt idx="9510">
                  <c:v>47550</c:v>
                </c:pt>
                <c:pt idx="9511">
                  <c:v>47555</c:v>
                </c:pt>
                <c:pt idx="9512">
                  <c:v>47560</c:v>
                </c:pt>
                <c:pt idx="9513">
                  <c:v>47565</c:v>
                </c:pt>
                <c:pt idx="9514">
                  <c:v>47570</c:v>
                </c:pt>
                <c:pt idx="9515">
                  <c:v>47575</c:v>
                </c:pt>
                <c:pt idx="9516">
                  <c:v>47580</c:v>
                </c:pt>
                <c:pt idx="9517">
                  <c:v>47585</c:v>
                </c:pt>
                <c:pt idx="9518">
                  <c:v>47590</c:v>
                </c:pt>
                <c:pt idx="9519">
                  <c:v>47595</c:v>
                </c:pt>
                <c:pt idx="9520">
                  <c:v>47600</c:v>
                </c:pt>
                <c:pt idx="9521">
                  <c:v>47605</c:v>
                </c:pt>
                <c:pt idx="9522">
                  <c:v>47610</c:v>
                </c:pt>
                <c:pt idx="9523">
                  <c:v>47615</c:v>
                </c:pt>
                <c:pt idx="9524">
                  <c:v>47620</c:v>
                </c:pt>
                <c:pt idx="9525">
                  <c:v>47625</c:v>
                </c:pt>
                <c:pt idx="9526">
                  <c:v>47630</c:v>
                </c:pt>
                <c:pt idx="9527">
                  <c:v>47635</c:v>
                </c:pt>
                <c:pt idx="9528">
                  <c:v>47640</c:v>
                </c:pt>
                <c:pt idx="9529">
                  <c:v>47645</c:v>
                </c:pt>
                <c:pt idx="9530">
                  <c:v>47650</c:v>
                </c:pt>
                <c:pt idx="9531">
                  <c:v>47655</c:v>
                </c:pt>
                <c:pt idx="9532">
                  <c:v>47660</c:v>
                </c:pt>
                <c:pt idx="9533">
                  <c:v>47665</c:v>
                </c:pt>
                <c:pt idx="9534">
                  <c:v>47670</c:v>
                </c:pt>
                <c:pt idx="9535">
                  <c:v>47675</c:v>
                </c:pt>
                <c:pt idx="9536">
                  <c:v>47680</c:v>
                </c:pt>
                <c:pt idx="9537">
                  <c:v>47685</c:v>
                </c:pt>
                <c:pt idx="9538">
                  <c:v>47690</c:v>
                </c:pt>
                <c:pt idx="9539">
                  <c:v>47695</c:v>
                </c:pt>
                <c:pt idx="9540">
                  <c:v>47700</c:v>
                </c:pt>
                <c:pt idx="9541">
                  <c:v>47705</c:v>
                </c:pt>
                <c:pt idx="9542">
                  <c:v>47710</c:v>
                </c:pt>
                <c:pt idx="9543">
                  <c:v>47715</c:v>
                </c:pt>
                <c:pt idx="9544">
                  <c:v>47720</c:v>
                </c:pt>
                <c:pt idx="9545">
                  <c:v>47725</c:v>
                </c:pt>
                <c:pt idx="9546">
                  <c:v>47730</c:v>
                </c:pt>
                <c:pt idx="9547">
                  <c:v>47735</c:v>
                </c:pt>
                <c:pt idx="9548">
                  <c:v>47740</c:v>
                </c:pt>
                <c:pt idx="9549">
                  <c:v>47745</c:v>
                </c:pt>
                <c:pt idx="9550">
                  <c:v>47750</c:v>
                </c:pt>
                <c:pt idx="9551">
                  <c:v>47755</c:v>
                </c:pt>
                <c:pt idx="9552">
                  <c:v>47760</c:v>
                </c:pt>
                <c:pt idx="9553">
                  <c:v>47765</c:v>
                </c:pt>
                <c:pt idx="9554">
                  <c:v>47770</c:v>
                </c:pt>
                <c:pt idx="9555">
                  <c:v>47775</c:v>
                </c:pt>
                <c:pt idx="9556">
                  <c:v>47780</c:v>
                </c:pt>
                <c:pt idx="9557">
                  <c:v>47785</c:v>
                </c:pt>
                <c:pt idx="9558">
                  <c:v>47790</c:v>
                </c:pt>
                <c:pt idx="9559">
                  <c:v>47795</c:v>
                </c:pt>
                <c:pt idx="9560">
                  <c:v>47800</c:v>
                </c:pt>
                <c:pt idx="9561">
                  <c:v>47805</c:v>
                </c:pt>
                <c:pt idx="9562">
                  <c:v>47810</c:v>
                </c:pt>
                <c:pt idx="9563">
                  <c:v>47815</c:v>
                </c:pt>
                <c:pt idx="9564">
                  <c:v>47820</c:v>
                </c:pt>
                <c:pt idx="9565">
                  <c:v>47825</c:v>
                </c:pt>
                <c:pt idx="9566">
                  <c:v>47830</c:v>
                </c:pt>
                <c:pt idx="9567">
                  <c:v>47835</c:v>
                </c:pt>
                <c:pt idx="9568">
                  <c:v>47840</c:v>
                </c:pt>
                <c:pt idx="9569">
                  <c:v>47845</c:v>
                </c:pt>
                <c:pt idx="9570">
                  <c:v>47850</c:v>
                </c:pt>
                <c:pt idx="9571">
                  <c:v>47855</c:v>
                </c:pt>
                <c:pt idx="9572">
                  <c:v>47860</c:v>
                </c:pt>
                <c:pt idx="9573">
                  <c:v>47865</c:v>
                </c:pt>
                <c:pt idx="9574">
                  <c:v>47870</c:v>
                </c:pt>
                <c:pt idx="9575">
                  <c:v>47875</c:v>
                </c:pt>
                <c:pt idx="9576">
                  <c:v>47880</c:v>
                </c:pt>
                <c:pt idx="9577">
                  <c:v>47885</c:v>
                </c:pt>
                <c:pt idx="9578">
                  <c:v>47890</c:v>
                </c:pt>
                <c:pt idx="9579">
                  <c:v>47895</c:v>
                </c:pt>
                <c:pt idx="9580">
                  <c:v>47900</c:v>
                </c:pt>
                <c:pt idx="9581">
                  <c:v>47905</c:v>
                </c:pt>
                <c:pt idx="9582">
                  <c:v>47910</c:v>
                </c:pt>
                <c:pt idx="9583">
                  <c:v>47915</c:v>
                </c:pt>
                <c:pt idx="9584">
                  <c:v>47920</c:v>
                </c:pt>
                <c:pt idx="9585">
                  <c:v>47925</c:v>
                </c:pt>
                <c:pt idx="9586">
                  <c:v>47930</c:v>
                </c:pt>
                <c:pt idx="9587">
                  <c:v>47935</c:v>
                </c:pt>
                <c:pt idx="9588">
                  <c:v>47940</c:v>
                </c:pt>
                <c:pt idx="9589">
                  <c:v>47945</c:v>
                </c:pt>
                <c:pt idx="9590">
                  <c:v>47950</c:v>
                </c:pt>
                <c:pt idx="9591">
                  <c:v>47955</c:v>
                </c:pt>
                <c:pt idx="9592">
                  <c:v>47960</c:v>
                </c:pt>
                <c:pt idx="9593">
                  <c:v>47965</c:v>
                </c:pt>
                <c:pt idx="9594">
                  <c:v>47970</c:v>
                </c:pt>
                <c:pt idx="9595">
                  <c:v>47975</c:v>
                </c:pt>
                <c:pt idx="9596">
                  <c:v>47980</c:v>
                </c:pt>
                <c:pt idx="9597">
                  <c:v>47985</c:v>
                </c:pt>
                <c:pt idx="9598">
                  <c:v>47990</c:v>
                </c:pt>
                <c:pt idx="9599">
                  <c:v>47995</c:v>
                </c:pt>
                <c:pt idx="9600">
                  <c:v>48000</c:v>
                </c:pt>
                <c:pt idx="9601">
                  <c:v>48005</c:v>
                </c:pt>
                <c:pt idx="9602">
                  <c:v>48010</c:v>
                </c:pt>
                <c:pt idx="9603">
                  <c:v>48015</c:v>
                </c:pt>
                <c:pt idx="9604">
                  <c:v>48020</c:v>
                </c:pt>
                <c:pt idx="9605">
                  <c:v>48025</c:v>
                </c:pt>
                <c:pt idx="9606">
                  <c:v>48030</c:v>
                </c:pt>
                <c:pt idx="9607">
                  <c:v>48035</c:v>
                </c:pt>
                <c:pt idx="9608">
                  <c:v>48040</c:v>
                </c:pt>
                <c:pt idx="9609">
                  <c:v>48045</c:v>
                </c:pt>
                <c:pt idx="9610">
                  <c:v>48050</c:v>
                </c:pt>
                <c:pt idx="9611">
                  <c:v>48055</c:v>
                </c:pt>
                <c:pt idx="9612">
                  <c:v>48060</c:v>
                </c:pt>
                <c:pt idx="9613">
                  <c:v>48065</c:v>
                </c:pt>
                <c:pt idx="9614">
                  <c:v>48070</c:v>
                </c:pt>
                <c:pt idx="9615">
                  <c:v>48075</c:v>
                </c:pt>
                <c:pt idx="9616">
                  <c:v>48080</c:v>
                </c:pt>
                <c:pt idx="9617">
                  <c:v>48085</c:v>
                </c:pt>
                <c:pt idx="9618">
                  <c:v>48090</c:v>
                </c:pt>
                <c:pt idx="9619">
                  <c:v>48095</c:v>
                </c:pt>
                <c:pt idx="9620">
                  <c:v>48100</c:v>
                </c:pt>
                <c:pt idx="9621">
                  <c:v>48105</c:v>
                </c:pt>
                <c:pt idx="9622">
                  <c:v>48110</c:v>
                </c:pt>
                <c:pt idx="9623">
                  <c:v>48115</c:v>
                </c:pt>
                <c:pt idx="9624">
                  <c:v>48120</c:v>
                </c:pt>
                <c:pt idx="9625">
                  <c:v>48125</c:v>
                </c:pt>
                <c:pt idx="9626">
                  <c:v>48130</c:v>
                </c:pt>
                <c:pt idx="9627">
                  <c:v>48135</c:v>
                </c:pt>
                <c:pt idx="9628">
                  <c:v>48140</c:v>
                </c:pt>
                <c:pt idx="9629">
                  <c:v>48145</c:v>
                </c:pt>
                <c:pt idx="9630">
                  <c:v>48150</c:v>
                </c:pt>
                <c:pt idx="9631">
                  <c:v>48155</c:v>
                </c:pt>
                <c:pt idx="9632">
                  <c:v>48160</c:v>
                </c:pt>
                <c:pt idx="9633">
                  <c:v>48165</c:v>
                </c:pt>
                <c:pt idx="9634">
                  <c:v>48170</c:v>
                </c:pt>
                <c:pt idx="9635">
                  <c:v>48175</c:v>
                </c:pt>
                <c:pt idx="9636">
                  <c:v>48180</c:v>
                </c:pt>
                <c:pt idx="9637">
                  <c:v>48185</c:v>
                </c:pt>
                <c:pt idx="9638">
                  <c:v>48190</c:v>
                </c:pt>
                <c:pt idx="9639">
                  <c:v>48195</c:v>
                </c:pt>
                <c:pt idx="9640">
                  <c:v>48200</c:v>
                </c:pt>
                <c:pt idx="9641">
                  <c:v>48205</c:v>
                </c:pt>
                <c:pt idx="9642">
                  <c:v>48210</c:v>
                </c:pt>
                <c:pt idx="9643">
                  <c:v>48215</c:v>
                </c:pt>
                <c:pt idx="9644">
                  <c:v>48220</c:v>
                </c:pt>
                <c:pt idx="9645">
                  <c:v>48225</c:v>
                </c:pt>
                <c:pt idx="9646">
                  <c:v>48230</c:v>
                </c:pt>
                <c:pt idx="9647">
                  <c:v>48235</c:v>
                </c:pt>
                <c:pt idx="9648">
                  <c:v>48240</c:v>
                </c:pt>
                <c:pt idx="9649">
                  <c:v>48245</c:v>
                </c:pt>
                <c:pt idx="9650">
                  <c:v>48250</c:v>
                </c:pt>
                <c:pt idx="9651">
                  <c:v>48255</c:v>
                </c:pt>
                <c:pt idx="9652">
                  <c:v>48260</c:v>
                </c:pt>
                <c:pt idx="9653">
                  <c:v>48265</c:v>
                </c:pt>
                <c:pt idx="9654">
                  <c:v>48270</c:v>
                </c:pt>
                <c:pt idx="9655">
                  <c:v>48275</c:v>
                </c:pt>
                <c:pt idx="9656">
                  <c:v>48280</c:v>
                </c:pt>
                <c:pt idx="9657">
                  <c:v>48285</c:v>
                </c:pt>
                <c:pt idx="9658">
                  <c:v>48290</c:v>
                </c:pt>
                <c:pt idx="9659">
                  <c:v>48295</c:v>
                </c:pt>
                <c:pt idx="9660">
                  <c:v>48300</c:v>
                </c:pt>
                <c:pt idx="9661">
                  <c:v>48305</c:v>
                </c:pt>
                <c:pt idx="9662">
                  <c:v>48310</c:v>
                </c:pt>
                <c:pt idx="9663">
                  <c:v>48315</c:v>
                </c:pt>
                <c:pt idx="9664">
                  <c:v>48320</c:v>
                </c:pt>
                <c:pt idx="9665">
                  <c:v>48325</c:v>
                </c:pt>
                <c:pt idx="9666">
                  <c:v>48330</c:v>
                </c:pt>
                <c:pt idx="9667">
                  <c:v>48335</c:v>
                </c:pt>
                <c:pt idx="9668">
                  <c:v>48340</c:v>
                </c:pt>
                <c:pt idx="9669">
                  <c:v>48345</c:v>
                </c:pt>
                <c:pt idx="9670">
                  <c:v>48350</c:v>
                </c:pt>
                <c:pt idx="9671">
                  <c:v>48355</c:v>
                </c:pt>
                <c:pt idx="9672">
                  <c:v>48360</c:v>
                </c:pt>
                <c:pt idx="9673">
                  <c:v>48365</c:v>
                </c:pt>
                <c:pt idx="9674">
                  <c:v>48370</c:v>
                </c:pt>
                <c:pt idx="9675">
                  <c:v>48375</c:v>
                </c:pt>
                <c:pt idx="9676">
                  <c:v>48380</c:v>
                </c:pt>
                <c:pt idx="9677">
                  <c:v>48385</c:v>
                </c:pt>
                <c:pt idx="9678">
                  <c:v>48390</c:v>
                </c:pt>
                <c:pt idx="9679">
                  <c:v>48395</c:v>
                </c:pt>
                <c:pt idx="9680">
                  <c:v>48400</c:v>
                </c:pt>
                <c:pt idx="9681">
                  <c:v>48405</c:v>
                </c:pt>
                <c:pt idx="9682">
                  <c:v>48410</c:v>
                </c:pt>
                <c:pt idx="9683">
                  <c:v>48415</c:v>
                </c:pt>
                <c:pt idx="9684">
                  <c:v>48420</c:v>
                </c:pt>
                <c:pt idx="9685">
                  <c:v>48425</c:v>
                </c:pt>
                <c:pt idx="9686">
                  <c:v>48430</c:v>
                </c:pt>
                <c:pt idx="9687">
                  <c:v>48435</c:v>
                </c:pt>
                <c:pt idx="9688">
                  <c:v>48440</c:v>
                </c:pt>
                <c:pt idx="9689">
                  <c:v>48445</c:v>
                </c:pt>
                <c:pt idx="9690">
                  <c:v>48450</c:v>
                </c:pt>
                <c:pt idx="9691">
                  <c:v>48455</c:v>
                </c:pt>
                <c:pt idx="9692">
                  <c:v>48460</c:v>
                </c:pt>
                <c:pt idx="9693">
                  <c:v>48465</c:v>
                </c:pt>
                <c:pt idx="9694">
                  <c:v>48470</c:v>
                </c:pt>
                <c:pt idx="9695">
                  <c:v>48475</c:v>
                </c:pt>
                <c:pt idx="9696">
                  <c:v>48480</c:v>
                </c:pt>
                <c:pt idx="9697">
                  <c:v>48485</c:v>
                </c:pt>
                <c:pt idx="9698">
                  <c:v>48490</c:v>
                </c:pt>
                <c:pt idx="9699">
                  <c:v>48495</c:v>
                </c:pt>
                <c:pt idx="9700">
                  <c:v>48500</c:v>
                </c:pt>
                <c:pt idx="9701">
                  <c:v>48505</c:v>
                </c:pt>
                <c:pt idx="9702">
                  <c:v>48510</c:v>
                </c:pt>
                <c:pt idx="9703">
                  <c:v>48515</c:v>
                </c:pt>
                <c:pt idx="9704">
                  <c:v>48520</c:v>
                </c:pt>
                <c:pt idx="9705">
                  <c:v>48525</c:v>
                </c:pt>
                <c:pt idx="9706">
                  <c:v>48530</c:v>
                </c:pt>
                <c:pt idx="9707">
                  <c:v>48535</c:v>
                </c:pt>
                <c:pt idx="9708">
                  <c:v>48540</c:v>
                </c:pt>
                <c:pt idx="9709">
                  <c:v>48545</c:v>
                </c:pt>
                <c:pt idx="9710">
                  <c:v>48550</c:v>
                </c:pt>
                <c:pt idx="9711">
                  <c:v>48555</c:v>
                </c:pt>
                <c:pt idx="9712">
                  <c:v>48560</c:v>
                </c:pt>
                <c:pt idx="9713">
                  <c:v>48565</c:v>
                </c:pt>
                <c:pt idx="9714">
                  <c:v>48570</c:v>
                </c:pt>
                <c:pt idx="9715">
                  <c:v>48575</c:v>
                </c:pt>
                <c:pt idx="9716">
                  <c:v>48580</c:v>
                </c:pt>
                <c:pt idx="9717">
                  <c:v>48585</c:v>
                </c:pt>
                <c:pt idx="9718">
                  <c:v>48590</c:v>
                </c:pt>
                <c:pt idx="9719">
                  <c:v>48595</c:v>
                </c:pt>
                <c:pt idx="9720">
                  <c:v>48600</c:v>
                </c:pt>
                <c:pt idx="9721">
                  <c:v>48605</c:v>
                </c:pt>
                <c:pt idx="9722">
                  <c:v>48610</c:v>
                </c:pt>
                <c:pt idx="9723">
                  <c:v>48615</c:v>
                </c:pt>
                <c:pt idx="9724">
                  <c:v>48620</c:v>
                </c:pt>
                <c:pt idx="9725">
                  <c:v>48625</c:v>
                </c:pt>
                <c:pt idx="9726">
                  <c:v>48630</c:v>
                </c:pt>
                <c:pt idx="9727">
                  <c:v>48635</c:v>
                </c:pt>
                <c:pt idx="9728">
                  <c:v>48640</c:v>
                </c:pt>
                <c:pt idx="9729">
                  <c:v>48645</c:v>
                </c:pt>
                <c:pt idx="9730">
                  <c:v>48650</c:v>
                </c:pt>
                <c:pt idx="9731">
                  <c:v>48655</c:v>
                </c:pt>
                <c:pt idx="9732">
                  <c:v>48660</c:v>
                </c:pt>
                <c:pt idx="9733">
                  <c:v>48665</c:v>
                </c:pt>
                <c:pt idx="9734">
                  <c:v>48670</c:v>
                </c:pt>
                <c:pt idx="9735">
                  <c:v>48675</c:v>
                </c:pt>
                <c:pt idx="9736">
                  <c:v>48680</c:v>
                </c:pt>
                <c:pt idx="9737">
                  <c:v>48685</c:v>
                </c:pt>
                <c:pt idx="9738">
                  <c:v>48690</c:v>
                </c:pt>
                <c:pt idx="9739">
                  <c:v>48695</c:v>
                </c:pt>
                <c:pt idx="9740">
                  <c:v>48700</c:v>
                </c:pt>
                <c:pt idx="9741">
                  <c:v>48705</c:v>
                </c:pt>
                <c:pt idx="9742">
                  <c:v>48710</c:v>
                </c:pt>
                <c:pt idx="9743">
                  <c:v>48715</c:v>
                </c:pt>
                <c:pt idx="9744">
                  <c:v>48720</c:v>
                </c:pt>
                <c:pt idx="9745">
                  <c:v>48725</c:v>
                </c:pt>
                <c:pt idx="9746">
                  <c:v>48730</c:v>
                </c:pt>
                <c:pt idx="9747">
                  <c:v>48735</c:v>
                </c:pt>
                <c:pt idx="9748">
                  <c:v>48740</c:v>
                </c:pt>
                <c:pt idx="9749">
                  <c:v>48745</c:v>
                </c:pt>
                <c:pt idx="9750">
                  <c:v>48750</c:v>
                </c:pt>
                <c:pt idx="9751">
                  <c:v>48755</c:v>
                </c:pt>
                <c:pt idx="9752">
                  <c:v>48760</c:v>
                </c:pt>
                <c:pt idx="9753">
                  <c:v>48765</c:v>
                </c:pt>
                <c:pt idx="9754">
                  <c:v>48770</c:v>
                </c:pt>
                <c:pt idx="9755">
                  <c:v>48775</c:v>
                </c:pt>
                <c:pt idx="9756">
                  <c:v>48780</c:v>
                </c:pt>
                <c:pt idx="9757">
                  <c:v>48785</c:v>
                </c:pt>
                <c:pt idx="9758">
                  <c:v>48790</c:v>
                </c:pt>
                <c:pt idx="9759">
                  <c:v>48795</c:v>
                </c:pt>
                <c:pt idx="9760">
                  <c:v>48800</c:v>
                </c:pt>
                <c:pt idx="9761">
                  <c:v>48805</c:v>
                </c:pt>
                <c:pt idx="9762">
                  <c:v>48810</c:v>
                </c:pt>
                <c:pt idx="9763">
                  <c:v>48815</c:v>
                </c:pt>
                <c:pt idx="9764">
                  <c:v>48820</c:v>
                </c:pt>
                <c:pt idx="9765">
                  <c:v>48825</c:v>
                </c:pt>
                <c:pt idx="9766">
                  <c:v>48830</c:v>
                </c:pt>
                <c:pt idx="9767">
                  <c:v>48835</c:v>
                </c:pt>
                <c:pt idx="9768">
                  <c:v>48840</c:v>
                </c:pt>
                <c:pt idx="9769">
                  <c:v>48845</c:v>
                </c:pt>
                <c:pt idx="9770">
                  <c:v>48850</c:v>
                </c:pt>
                <c:pt idx="9771">
                  <c:v>48855</c:v>
                </c:pt>
                <c:pt idx="9772">
                  <c:v>48860</c:v>
                </c:pt>
                <c:pt idx="9773">
                  <c:v>48865</c:v>
                </c:pt>
                <c:pt idx="9774">
                  <c:v>48870</c:v>
                </c:pt>
                <c:pt idx="9775">
                  <c:v>48875</c:v>
                </c:pt>
                <c:pt idx="9776">
                  <c:v>48880</c:v>
                </c:pt>
                <c:pt idx="9777">
                  <c:v>48885</c:v>
                </c:pt>
                <c:pt idx="9778">
                  <c:v>48890</c:v>
                </c:pt>
                <c:pt idx="9779">
                  <c:v>48895</c:v>
                </c:pt>
                <c:pt idx="9780">
                  <c:v>48900</c:v>
                </c:pt>
                <c:pt idx="9781">
                  <c:v>48905</c:v>
                </c:pt>
                <c:pt idx="9782">
                  <c:v>48910</c:v>
                </c:pt>
                <c:pt idx="9783">
                  <c:v>48915</c:v>
                </c:pt>
                <c:pt idx="9784">
                  <c:v>48920</c:v>
                </c:pt>
                <c:pt idx="9785">
                  <c:v>48925</c:v>
                </c:pt>
                <c:pt idx="9786">
                  <c:v>48930</c:v>
                </c:pt>
                <c:pt idx="9787">
                  <c:v>48935</c:v>
                </c:pt>
                <c:pt idx="9788">
                  <c:v>48940</c:v>
                </c:pt>
                <c:pt idx="9789">
                  <c:v>48945</c:v>
                </c:pt>
                <c:pt idx="9790">
                  <c:v>48950</c:v>
                </c:pt>
                <c:pt idx="9791">
                  <c:v>48955</c:v>
                </c:pt>
                <c:pt idx="9792">
                  <c:v>48960</c:v>
                </c:pt>
                <c:pt idx="9793">
                  <c:v>48965</c:v>
                </c:pt>
                <c:pt idx="9794">
                  <c:v>48970</c:v>
                </c:pt>
                <c:pt idx="9795">
                  <c:v>48975</c:v>
                </c:pt>
                <c:pt idx="9796">
                  <c:v>48980</c:v>
                </c:pt>
                <c:pt idx="9797">
                  <c:v>48985</c:v>
                </c:pt>
                <c:pt idx="9798">
                  <c:v>48990</c:v>
                </c:pt>
                <c:pt idx="9799">
                  <c:v>48995</c:v>
                </c:pt>
                <c:pt idx="9800">
                  <c:v>49000</c:v>
                </c:pt>
                <c:pt idx="9801">
                  <c:v>49005</c:v>
                </c:pt>
                <c:pt idx="9802">
                  <c:v>49010</c:v>
                </c:pt>
                <c:pt idx="9803">
                  <c:v>49015</c:v>
                </c:pt>
                <c:pt idx="9804">
                  <c:v>49020</c:v>
                </c:pt>
                <c:pt idx="9805">
                  <c:v>49025</c:v>
                </c:pt>
                <c:pt idx="9806">
                  <c:v>49030</c:v>
                </c:pt>
                <c:pt idx="9807">
                  <c:v>49035</c:v>
                </c:pt>
                <c:pt idx="9808">
                  <c:v>49040</c:v>
                </c:pt>
                <c:pt idx="9809">
                  <c:v>49045</c:v>
                </c:pt>
                <c:pt idx="9810">
                  <c:v>49050</c:v>
                </c:pt>
                <c:pt idx="9811">
                  <c:v>49055</c:v>
                </c:pt>
                <c:pt idx="9812">
                  <c:v>49060</c:v>
                </c:pt>
                <c:pt idx="9813">
                  <c:v>49065</c:v>
                </c:pt>
                <c:pt idx="9814">
                  <c:v>49070</c:v>
                </c:pt>
                <c:pt idx="9815">
                  <c:v>49075</c:v>
                </c:pt>
                <c:pt idx="9816">
                  <c:v>49080</c:v>
                </c:pt>
                <c:pt idx="9817">
                  <c:v>49085</c:v>
                </c:pt>
                <c:pt idx="9818">
                  <c:v>49090</c:v>
                </c:pt>
                <c:pt idx="9819">
                  <c:v>49095</c:v>
                </c:pt>
                <c:pt idx="9820">
                  <c:v>49100</c:v>
                </c:pt>
                <c:pt idx="9821">
                  <c:v>49105</c:v>
                </c:pt>
                <c:pt idx="9822">
                  <c:v>49110</c:v>
                </c:pt>
                <c:pt idx="9823">
                  <c:v>49115</c:v>
                </c:pt>
                <c:pt idx="9824">
                  <c:v>49120</c:v>
                </c:pt>
                <c:pt idx="9825">
                  <c:v>49125</c:v>
                </c:pt>
                <c:pt idx="9826">
                  <c:v>49130</c:v>
                </c:pt>
                <c:pt idx="9827">
                  <c:v>49135</c:v>
                </c:pt>
                <c:pt idx="9828">
                  <c:v>49140</c:v>
                </c:pt>
                <c:pt idx="9829">
                  <c:v>49145</c:v>
                </c:pt>
                <c:pt idx="9830">
                  <c:v>49150</c:v>
                </c:pt>
                <c:pt idx="9831">
                  <c:v>49155</c:v>
                </c:pt>
                <c:pt idx="9832">
                  <c:v>49160</c:v>
                </c:pt>
                <c:pt idx="9833">
                  <c:v>49165</c:v>
                </c:pt>
                <c:pt idx="9834">
                  <c:v>49170</c:v>
                </c:pt>
                <c:pt idx="9835">
                  <c:v>49175</c:v>
                </c:pt>
                <c:pt idx="9836">
                  <c:v>49180</c:v>
                </c:pt>
                <c:pt idx="9837">
                  <c:v>49185</c:v>
                </c:pt>
                <c:pt idx="9838">
                  <c:v>49190</c:v>
                </c:pt>
                <c:pt idx="9839">
                  <c:v>49195</c:v>
                </c:pt>
                <c:pt idx="9840">
                  <c:v>49200</c:v>
                </c:pt>
                <c:pt idx="9841">
                  <c:v>49205</c:v>
                </c:pt>
                <c:pt idx="9842">
                  <c:v>49210</c:v>
                </c:pt>
                <c:pt idx="9843">
                  <c:v>49215</c:v>
                </c:pt>
                <c:pt idx="9844">
                  <c:v>49220</c:v>
                </c:pt>
                <c:pt idx="9845">
                  <c:v>49225</c:v>
                </c:pt>
                <c:pt idx="9846">
                  <c:v>49230</c:v>
                </c:pt>
                <c:pt idx="9847">
                  <c:v>49235</c:v>
                </c:pt>
                <c:pt idx="9848">
                  <c:v>49240</c:v>
                </c:pt>
                <c:pt idx="9849">
                  <c:v>49245</c:v>
                </c:pt>
                <c:pt idx="9850">
                  <c:v>49250</c:v>
                </c:pt>
                <c:pt idx="9851">
                  <c:v>49255</c:v>
                </c:pt>
                <c:pt idx="9852">
                  <c:v>49260</c:v>
                </c:pt>
                <c:pt idx="9853">
                  <c:v>49265</c:v>
                </c:pt>
                <c:pt idx="9854">
                  <c:v>49270</c:v>
                </c:pt>
                <c:pt idx="9855">
                  <c:v>49275</c:v>
                </c:pt>
                <c:pt idx="9856">
                  <c:v>49280</c:v>
                </c:pt>
                <c:pt idx="9857">
                  <c:v>49285</c:v>
                </c:pt>
                <c:pt idx="9858">
                  <c:v>49290</c:v>
                </c:pt>
                <c:pt idx="9859">
                  <c:v>49295</c:v>
                </c:pt>
                <c:pt idx="9860">
                  <c:v>49300</c:v>
                </c:pt>
                <c:pt idx="9861">
                  <c:v>49305</c:v>
                </c:pt>
                <c:pt idx="9862">
                  <c:v>49310</c:v>
                </c:pt>
                <c:pt idx="9863">
                  <c:v>49315</c:v>
                </c:pt>
                <c:pt idx="9864">
                  <c:v>49320</c:v>
                </c:pt>
                <c:pt idx="9865">
                  <c:v>49325</c:v>
                </c:pt>
                <c:pt idx="9866">
                  <c:v>49330</c:v>
                </c:pt>
                <c:pt idx="9867">
                  <c:v>49335</c:v>
                </c:pt>
                <c:pt idx="9868">
                  <c:v>49340</c:v>
                </c:pt>
                <c:pt idx="9869">
                  <c:v>49345</c:v>
                </c:pt>
                <c:pt idx="9870">
                  <c:v>49350</c:v>
                </c:pt>
                <c:pt idx="9871">
                  <c:v>49355</c:v>
                </c:pt>
                <c:pt idx="9872">
                  <c:v>49360</c:v>
                </c:pt>
                <c:pt idx="9873">
                  <c:v>49365</c:v>
                </c:pt>
                <c:pt idx="9874">
                  <c:v>49370</c:v>
                </c:pt>
                <c:pt idx="9875">
                  <c:v>49375</c:v>
                </c:pt>
                <c:pt idx="9876">
                  <c:v>49380</c:v>
                </c:pt>
                <c:pt idx="9877">
                  <c:v>49385</c:v>
                </c:pt>
                <c:pt idx="9878">
                  <c:v>49390</c:v>
                </c:pt>
                <c:pt idx="9879">
                  <c:v>49395</c:v>
                </c:pt>
                <c:pt idx="9880">
                  <c:v>49400</c:v>
                </c:pt>
                <c:pt idx="9881">
                  <c:v>49405</c:v>
                </c:pt>
                <c:pt idx="9882">
                  <c:v>49410</c:v>
                </c:pt>
                <c:pt idx="9883">
                  <c:v>49415</c:v>
                </c:pt>
                <c:pt idx="9884">
                  <c:v>49420</c:v>
                </c:pt>
                <c:pt idx="9885">
                  <c:v>49425</c:v>
                </c:pt>
                <c:pt idx="9886">
                  <c:v>49430</c:v>
                </c:pt>
                <c:pt idx="9887">
                  <c:v>49435</c:v>
                </c:pt>
                <c:pt idx="9888">
                  <c:v>49440</c:v>
                </c:pt>
                <c:pt idx="9889">
                  <c:v>49445</c:v>
                </c:pt>
                <c:pt idx="9890">
                  <c:v>49450</c:v>
                </c:pt>
                <c:pt idx="9891">
                  <c:v>49455</c:v>
                </c:pt>
                <c:pt idx="9892">
                  <c:v>49460</c:v>
                </c:pt>
                <c:pt idx="9893">
                  <c:v>49465</c:v>
                </c:pt>
                <c:pt idx="9894">
                  <c:v>49470</c:v>
                </c:pt>
                <c:pt idx="9895">
                  <c:v>49475</c:v>
                </c:pt>
                <c:pt idx="9896">
                  <c:v>49480</c:v>
                </c:pt>
                <c:pt idx="9897">
                  <c:v>49485</c:v>
                </c:pt>
                <c:pt idx="9898">
                  <c:v>49490</c:v>
                </c:pt>
                <c:pt idx="9899">
                  <c:v>49495</c:v>
                </c:pt>
                <c:pt idx="9900">
                  <c:v>49500</c:v>
                </c:pt>
                <c:pt idx="9901">
                  <c:v>49505</c:v>
                </c:pt>
                <c:pt idx="9902">
                  <c:v>49510</c:v>
                </c:pt>
                <c:pt idx="9903">
                  <c:v>49515</c:v>
                </c:pt>
                <c:pt idx="9904">
                  <c:v>49520</c:v>
                </c:pt>
                <c:pt idx="9905">
                  <c:v>49525</c:v>
                </c:pt>
                <c:pt idx="9906">
                  <c:v>49530</c:v>
                </c:pt>
                <c:pt idx="9907">
                  <c:v>49535</c:v>
                </c:pt>
                <c:pt idx="9908">
                  <c:v>49540</c:v>
                </c:pt>
                <c:pt idx="9909">
                  <c:v>49545</c:v>
                </c:pt>
                <c:pt idx="9910">
                  <c:v>49550</c:v>
                </c:pt>
                <c:pt idx="9911">
                  <c:v>49555</c:v>
                </c:pt>
                <c:pt idx="9912">
                  <c:v>49560</c:v>
                </c:pt>
                <c:pt idx="9913">
                  <c:v>49565</c:v>
                </c:pt>
                <c:pt idx="9914">
                  <c:v>49570</c:v>
                </c:pt>
                <c:pt idx="9915">
                  <c:v>49575</c:v>
                </c:pt>
                <c:pt idx="9916">
                  <c:v>49580</c:v>
                </c:pt>
                <c:pt idx="9917">
                  <c:v>49585</c:v>
                </c:pt>
                <c:pt idx="9918">
                  <c:v>49590</c:v>
                </c:pt>
                <c:pt idx="9919">
                  <c:v>49595</c:v>
                </c:pt>
                <c:pt idx="9920">
                  <c:v>49600</c:v>
                </c:pt>
                <c:pt idx="9921">
                  <c:v>49605</c:v>
                </c:pt>
                <c:pt idx="9922">
                  <c:v>49610</c:v>
                </c:pt>
                <c:pt idx="9923">
                  <c:v>49615</c:v>
                </c:pt>
                <c:pt idx="9924">
                  <c:v>49620</c:v>
                </c:pt>
                <c:pt idx="9925">
                  <c:v>49625</c:v>
                </c:pt>
                <c:pt idx="9926">
                  <c:v>49630</c:v>
                </c:pt>
                <c:pt idx="9927">
                  <c:v>49635</c:v>
                </c:pt>
                <c:pt idx="9928">
                  <c:v>49640</c:v>
                </c:pt>
                <c:pt idx="9929">
                  <c:v>49645</c:v>
                </c:pt>
                <c:pt idx="9930">
                  <c:v>49650</c:v>
                </c:pt>
                <c:pt idx="9931">
                  <c:v>49655</c:v>
                </c:pt>
                <c:pt idx="9932">
                  <c:v>49660</c:v>
                </c:pt>
                <c:pt idx="9933">
                  <c:v>49665</c:v>
                </c:pt>
                <c:pt idx="9934">
                  <c:v>49670</c:v>
                </c:pt>
                <c:pt idx="9935">
                  <c:v>49675</c:v>
                </c:pt>
                <c:pt idx="9936">
                  <c:v>49680</c:v>
                </c:pt>
                <c:pt idx="9937">
                  <c:v>49685</c:v>
                </c:pt>
                <c:pt idx="9938">
                  <c:v>49690</c:v>
                </c:pt>
                <c:pt idx="9939">
                  <c:v>49695</c:v>
                </c:pt>
                <c:pt idx="9940">
                  <c:v>49700</c:v>
                </c:pt>
                <c:pt idx="9941">
                  <c:v>49705</c:v>
                </c:pt>
                <c:pt idx="9942">
                  <c:v>49710</c:v>
                </c:pt>
                <c:pt idx="9943">
                  <c:v>49715</c:v>
                </c:pt>
                <c:pt idx="9944">
                  <c:v>49720</c:v>
                </c:pt>
                <c:pt idx="9945">
                  <c:v>49725</c:v>
                </c:pt>
                <c:pt idx="9946">
                  <c:v>49730</c:v>
                </c:pt>
                <c:pt idx="9947">
                  <c:v>49735</c:v>
                </c:pt>
                <c:pt idx="9948">
                  <c:v>49740</c:v>
                </c:pt>
                <c:pt idx="9949">
                  <c:v>49745</c:v>
                </c:pt>
                <c:pt idx="9950">
                  <c:v>49750</c:v>
                </c:pt>
                <c:pt idx="9951">
                  <c:v>49755</c:v>
                </c:pt>
                <c:pt idx="9952">
                  <c:v>49760</c:v>
                </c:pt>
                <c:pt idx="9953">
                  <c:v>49765</c:v>
                </c:pt>
                <c:pt idx="9954">
                  <c:v>49770</c:v>
                </c:pt>
                <c:pt idx="9955">
                  <c:v>49775</c:v>
                </c:pt>
                <c:pt idx="9956">
                  <c:v>49780</c:v>
                </c:pt>
                <c:pt idx="9957">
                  <c:v>49785</c:v>
                </c:pt>
                <c:pt idx="9958">
                  <c:v>49790</c:v>
                </c:pt>
                <c:pt idx="9959">
                  <c:v>49795</c:v>
                </c:pt>
                <c:pt idx="9960">
                  <c:v>49800</c:v>
                </c:pt>
                <c:pt idx="9961">
                  <c:v>49805</c:v>
                </c:pt>
                <c:pt idx="9962">
                  <c:v>49810</c:v>
                </c:pt>
                <c:pt idx="9963">
                  <c:v>49815</c:v>
                </c:pt>
                <c:pt idx="9964">
                  <c:v>49820</c:v>
                </c:pt>
                <c:pt idx="9965">
                  <c:v>49825</c:v>
                </c:pt>
                <c:pt idx="9966">
                  <c:v>49830</c:v>
                </c:pt>
                <c:pt idx="9967">
                  <c:v>49835</c:v>
                </c:pt>
                <c:pt idx="9968">
                  <c:v>49840</c:v>
                </c:pt>
                <c:pt idx="9969">
                  <c:v>49845</c:v>
                </c:pt>
                <c:pt idx="9970">
                  <c:v>49850</c:v>
                </c:pt>
                <c:pt idx="9971">
                  <c:v>49855</c:v>
                </c:pt>
                <c:pt idx="9972">
                  <c:v>49860</c:v>
                </c:pt>
                <c:pt idx="9973">
                  <c:v>49865</c:v>
                </c:pt>
                <c:pt idx="9974">
                  <c:v>49870</c:v>
                </c:pt>
                <c:pt idx="9975">
                  <c:v>49875</c:v>
                </c:pt>
                <c:pt idx="9976">
                  <c:v>49880</c:v>
                </c:pt>
                <c:pt idx="9977">
                  <c:v>49885</c:v>
                </c:pt>
                <c:pt idx="9978">
                  <c:v>49890</c:v>
                </c:pt>
                <c:pt idx="9979">
                  <c:v>49895</c:v>
                </c:pt>
                <c:pt idx="9980">
                  <c:v>49900</c:v>
                </c:pt>
                <c:pt idx="9981">
                  <c:v>49905</c:v>
                </c:pt>
                <c:pt idx="9982">
                  <c:v>49910</c:v>
                </c:pt>
                <c:pt idx="9983">
                  <c:v>49915</c:v>
                </c:pt>
                <c:pt idx="9984">
                  <c:v>49920</c:v>
                </c:pt>
                <c:pt idx="9985">
                  <c:v>49925</c:v>
                </c:pt>
                <c:pt idx="9986">
                  <c:v>49930</c:v>
                </c:pt>
                <c:pt idx="9987">
                  <c:v>49935</c:v>
                </c:pt>
                <c:pt idx="9988">
                  <c:v>49940</c:v>
                </c:pt>
                <c:pt idx="9989">
                  <c:v>49945</c:v>
                </c:pt>
                <c:pt idx="9990">
                  <c:v>49950</c:v>
                </c:pt>
                <c:pt idx="9991">
                  <c:v>49955</c:v>
                </c:pt>
                <c:pt idx="9992">
                  <c:v>49960</c:v>
                </c:pt>
                <c:pt idx="9993">
                  <c:v>49965</c:v>
                </c:pt>
                <c:pt idx="9994">
                  <c:v>49970</c:v>
                </c:pt>
                <c:pt idx="9995">
                  <c:v>49975</c:v>
                </c:pt>
                <c:pt idx="9996">
                  <c:v>49980</c:v>
                </c:pt>
                <c:pt idx="9997">
                  <c:v>49985</c:v>
                </c:pt>
                <c:pt idx="9998">
                  <c:v>49990</c:v>
                </c:pt>
                <c:pt idx="9999">
                  <c:v>49995</c:v>
                </c:pt>
                <c:pt idx="10000">
                  <c:v>50000</c:v>
                </c:pt>
                <c:pt idx="10001">
                  <c:v>50005</c:v>
                </c:pt>
                <c:pt idx="10002">
                  <c:v>50010</c:v>
                </c:pt>
                <c:pt idx="10003">
                  <c:v>50015</c:v>
                </c:pt>
                <c:pt idx="10004">
                  <c:v>50020</c:v>
                </c:pt>
                <c:pt idx="10005">
                  <c:v>50025</c:v>
                </c:pt>
                <c:pt idx="10006">
                  <c:v>50030</c:v>
                </c:pt>
                <c:pt idx="10007">
                  <c:v>50035</c:v>
                </c:pt>
                <c:pt idx="10008">
                  <c:v>50040</c:v>
                </c:pt>
                <c:pt idx="10009">
                  <c:v>50045</c:v>
                </c:pt>
                <c:pt idx="10010">
                  <c:v>50050</c:v>
                </c:pt>
                <c:pt idx="10011">
                  <c:v>50055</c:v>
                </c:pt>
                <c:pt idx="10012">
                  <c:v>50060</c:v>
                </c:pt>
                <c:pt idx="10013">
                  <c:v>50065</c:v>
                </c:pt>
                <c:pt idx="10014">
                  <c:v>50070</c:v>
                </c:pt>
                <c:pt idx="10015">
                  <c:v>50075</c:v>
                </c:pt>
                <c:pt idx="10016">
                  <c:v>50080</c:v>
                </c:pt>
                <c:pt idx="10017">
                  <c:v>50085</c:v>
                </c:pt>
                <c:pt idx="10018">
                  <c:v>50090</c:v>
                </c:pt>
                <c:pt idx="10019">
                  <c:v>50095</c:v>
                </c:pt>
                <c:pt idx="10020">
                  <c:v>50100</c:v>
                </c:pt>
                <c:pt idx="10021">
                  <c:v>50105</c:v>
                </c:pt>
                <c:pt idx="10022">
                  <c:v>50110</c:v>
                </c:pt>
                <c:pt idx="10023">
                  <c:v>50115</c:v>
                </c:pt>
                <c:pt idx="10024">
                  <c:v>50120</c:v>
                </c:pt>
                <c:pt idx="10025">
                  <c:v>50125</c:v>
                </c:pt>
                <c:pt idx="10026">
                  <c:v>50130</c:v>
                </c:pt>
                <c:pt idx="10027">
                  <c:v>50135</c:v>
                </c:pt>
                <c:pt idx="10028">
                  <c:v>50140</c:v>
                </c:pt>
                <c:pt idx="10029">
                  <c:v>50145</c:v>
                </c:pt>
                <c:pt idx="10030">
                  <c:v>50150</c:v>
                </c:pt>
                <c:pt idx="10031">
                  <c:v>50155</c:v>
                </c:pt>
                <c:pt idx="10032">
                  <c:v>50160</c:v>
                </c:pt>
                <c:pt idx="10033">
                  <c:v>50165</c:v>
                </c:pt>
                <c:pt idx="10034">
                  <c:v>50170</c:v>
                </c:pt>
                <c:pt idx="10035">
                  <c:v>50175</c:v>
                </c:pt>
                <c:pt idx="10036">
                  <c:v>50180</c:v>
                </c:pt>
                <c:pt idx="10037">
                  <c:v>50185</c:v>
                </c:pt>
                <c:pt idx="10038">
                  <c:v>50190</c:v>
                </c:pt>
                <c:pt idx="10039">
                  <c:v>50195</c:v>
                </c:pt>
                <c:pt idx="10040">
                  <c:v>50200</c:v>
                </c:pt>
                <c:pt idx="10041">
                  <c:v>50205</c:v>
                </c:pt>
                <c:pt idx="10042">
                  <c:v>50210</c:v>
                </c:pt>
                <c:pt idx="10043">
                  <c:v>50215</c:v>
                </c:pt>
                <c:pt idx="10044">
                  <c:v>50220</c:v>
                </c:pt>
                <c:pt idx="10045">
                  <c:v>50225</c:v>
                </c:pt>
                <c:pt idx="10046">
                  <c:v>50230</c:v>
                </c:pt>
                <c:pt idx="10047">
                  <c:v>50235</c:v>
                </c:pt>
                <c:pt idx="10048">
                  <c:v>50240</c:v>
                </c:pt>
                <c:pt idx="10049">
                  <c:v>50245</c:v>
                </c:pt>
                <c:pt idx="10050">
                  <c:v>50250</c:v>
                </c:pt>
                <c:pt idx="10051">
                  <c:v>50255</c:v>
                </c:pt>
                <c:pt idx="10052">
                  <c:v>50260</c:v>
                </c:pt>
                <c:pt idx="10053">
                  <c:v>50265</c:v>
                </c:pt>
                <c:pt idx="10054">
                  <c:v>50270</c:v>
                </c:pt>
                <c:pt idx="10055">
                  <c:v>50275</c:v>
                </c:pt>
                <c:pt idx="10056">
                  <c:v>50280</c:v>
                </c:pt>
                <c:pt idx="10057">
                  <c:v>50285</c:v>
                </c:pt>
                <c:pt idx="10058">
                  <c:v>50290</c:v>
                </c:pt>
                <c:pt idx="10059">
                  <c:v>50295</c:v>
                </c:pt>
                <c:pt idx="10060">
                  <c:v>50300</c:v>
                </c:pt>
                <c:pt idx="10061">
                  <c:v>50305</c:v>
                </c:pt>
                <c:pt idx="10062">
                  <c:v>50310</c:v>
                </c:pt>
                <c:pt idx="10063">
                  <c:v>50315</c:v>
                </c:pt>
                <c:pt idx="10064">
                  <c:v>50320</c:v>
                </c:pt>
                <c:pt idx="10065">
                  <c:v>50325</c:v>
                </c:pt>
                <c:pt idx="10066">
                  <c:v>50330</c:v>
                </c:pt>
                <c:pt idx="10067">
                  <c:v>50335</c:v>
                </c:pt>
                <c:pt idx="10068">
                  <c:v>50340</c:v>
                </c:pt>
                <c:pt idx="10069">
                  <c:v>50345</c:v>
                </c:pt>
                <c:pt idx="10070">
                  <c:v>50350</c:v>
                </c:pt>
                <c:pt idx="10071">
                  <c:v>50355</c:v>
                </c:pt>
                <c:pt idx="10072">
                  <c:v>50360</c:v>
                </c:pt>
                <c:pt idx="10073">
                  <c:v>50365</c:v>
                </c:pt>
                <c:pt idx="10074">
                  <c:v>50370</c:v>
                </c:pt>
                <c:pt idx="10075">
                  <c:v>50375</c:v>
                </c:pt>
                <c:pt idx="10076">
                  <c:v>50380</c:v>
                </c:pt>
                <c:pt idx="10077">
                  <c:v>50385</c:v>
                </c:pt>
                <c:pt idx="10078">
                  <c:v>50390</c:v>
                </c:pt>
                <c:pt idx="10079">
                  <c:v>50395</c:v>
                </c:pt>
                <c:pt idx="10080">
                  <c:v>50400</c:v>
                </c:pt>
                <c:pt idx="10081">
                  <c:v>50405</c:v>
                </c:pt>
                <c:pt idx="10082">
                  <c:v>50410</c:v>
                </c:pt>
                <c:pt idx="10083">
                  <c:v>50415</c:v>
                </c:pt>
                <c:pt idx="10084">
                  <c:v>50420</c:v>
                </c:pt>
                <c:pt idx="10085">
                  <c:v>50425</c:v>
                </c:pt>
                <c:pt idx="10086">
                  <c:v>50430</c:v>
                </c:pt>
                <c:pt idx="10087">
                  <c:v>50435</c:v>
                </c:pt>
                <c:pt idx="10088">
                  <c:v>50440</c:v>
                </c:pt>
                <c:pt idx="10089">
                  <c:v>50445</c:v>
                </c:pt>
                <c:pt idx="10090">
                  <c:v>50450</c:v>
                </c:pt>
                <c:pt idx="10091">
                  <c:v>50455</c:v>
                </c:pt>
                <c:pt idx="10092">
                  <c:v>50460</c:v>
                </c:pt>
                <c:pt idx="10093">
                  <c:v>50465</c:v>
                </c:pt>
                <c:pt idx="10094">
                  <c:v>50470</c:v>
                </c:pt>
                <c:pt idx="10095">
                  <c:v>50475</c:v>
                </c:pt>
                <c:pt idx="10096">
                  <c:v>50480</c:v>
                </c:pt>
                <c:pt idx="10097">
                  <c:v>50485</c:v>
                </c:pt>
                <c:pt idx="10098">
                  <c:v>50490</c:v>
                </c:pt>
                <c:pt idx="10099">
                  <c:v>50495</c:v>
                </c:pt>
                <c:pt idx="10100">
                  <c:v>50500</c:v>
                </c:pt>
                <c:pt idx="10101">
                  <c:v>50505</c:v>
                </c:pt>
                <c:pt idx="10102">
                  <c:v>50510</c:v>
                </c:pt>
                <c:pt idx="10103">
                  <c:v>50515</c:v>
                </c:pt>
                <c:pt idx="10104">
                  <c:v>50520</c:v>
                </c:pt>
                <c:pt idx="10105">
                  <c:v>50525</c:v>
                </c:pt>
                <c:pt idx="10106">
                  <c:v>50530</c:v>
                </c:pt>
                <c:pt idx="10107">
                  <c:v>50535</c:v>
                </c:pt>
                <c:pt idx="10108">
                  <c:v>50540</c:v>
                </c:pt>
                <c:pt idx="10109">
                  <c:v>50545</c:v>
                </c:pt>
                <c:pt idx="10110">
                  <c:v>50550</c:v>
                </c:pt>
                <c:pt idx="10111">
                  <c:v>50555</c:v>
                </c:pt>
                <c:pt idx="10112">
                  <c:v>50560</c:v>
                </c:pt>
                <c:pt idx="10113">
                  <c:v>50565</c:v>
                </c:pt>
                <c:pt idx="10114">
                  <c:v>50570</c:v>
                </c:pt>
                <c:pt idx="10115">
                  <c:v>50575</c:v>
                </c:pt>
                <c:pt idx="10116">
                  <c:v>50580</c:v>
                </c:pt>
                <c:pt idx="10117">
                  <c:v>50585</c:v>
                </c:pt>
                <c:pt idx="10118">
                  <c:v>50590</c:v>
                </c:pt>
                <c:pt idx="10119">
                  <c:v>50595</c:v>
                </c:pt>
                <c:pt idx="10120">
                  <c:v>50600</c:v>
                </c:pt>
                <c:pt idx="10121">
                  <c:v>50605</c:v>
                </c:pt>
                <c:pt idx="10122">
                  <c:v>50610</c:v>
                </c:pt>
                <c:pt idx="10123">
                  <c:v>50615</c:v>
                </c:pt>
                <c:pt idx="10124">
                  <c:v>50620</c:v>
                </c:pt>
                <c:pt idx="10125">
                  <c:v>50625</c:v>
                </c:pt>
                <c:pt idx="10126">
                  <c:v>50630</c:v>
                </c:pt>
                <c:pt idx="10127">
                  <c:v>50635</c:v>
                </c:pt>
                <c:pt idx="10128">
                  <c:v>50640</c:v>
                </c:pt>
                <c:pt idx="10129">
                  <c:v>50645</c:v>
                </c:pt>
                <c:pt idx="10130">
                  <c:v>50650</c:v>
                </c:pt>
                <c:pt idx="10131">
                  <c:v>50655</c:v>
                </c:pt>
                <c:pt idx="10132">
                  <c:v>50660</c:v>
                </c:pt>
                <c:pt idx="10133">
                  <c:v>50665</c:v>
                </c:pt>
                <c:pt idx="10134">
                  <c:v>50670</c:v>
                </c:pt>
                <c:pt idx="10135">
                  <c:v>50675</c:v>
                </c:pt>
                <c:pt idx="10136">
                  <c:v>50680</c:v>
                </c:pt>
                <c:pt idx="10137">
                  <c:v>50685</c:v>
                </c:pt>
                <c:pt idx="10138">
                  <c:v>50690</c:v>
                </c:pt>
                <c:pt idx="10139">
                  <c:v>50695</c:v>
                </c:pt>
                <c:pt idx="10140">
                  <c:v>50700</c:v>
                </c:pt>
                <c:pt idx="10141">
                  <c:v>50705</c:v>
                </c:pt>
                <c:pt idx="10142">
                  <c:v>50710</c:v>
                </c:pt>
                <c:pt idx="10143">
                  <c:v>50715</c:v>
                </c:pt>
                <c:pt idx="10144">
                  <c:v>50720</c:v>
                </c:pt>
                <c:pt idx="10145">
                  <c:v>50725</c:v>
                </c:pt>
                <c:pt idx="10146">
                  <c:v>50730</c:v>
                </c:pt>
                <c:pt idx="10147">
                  <c:v>50735</c:v>
                </c:pt>
                <c:pt idx="10148">
                  <c:v>50740</c:v>
                </c:pt>
                <c:pt idx="10149">
                  <c:v>50745</c:v>
                </c:pt>
                <c:pt idx="10150">
                  <c:v>50750</c:v>
                </c:pt>
                <c:pt idx="10151">
                  <c:v>50755</c:v>
                </c:pt>
                <c:pt idx="10152">
                  <c:v>50760</c:v>
                </c:pt>
                <c:pt idx="10153">
                  <c:v>50765</c:v>
                </c:pt>
                <c:pt idx="10154">
                  <c:v>50770</c:v>
                </c:pt>
                <c:pt idx="10155">
                  <c:v>50775</c:v>
                </c:pt>
                <c:pt idx="10156">
                  <c:v>50780</c:v>
                </c:pt>
                <c:pt idx="10157">
                  <c:v>50785</c:v>
                </c:pt>
                <c:pt idx="10158">
                  <c:v>50790</c:v>
                </c:pt>
                <c:pt idx="10159">
                  <c:v>50795</c:v>
                </c:pt>
                <c:pt idx="10160">
                  <c:v>50800</c:v>
                </c:pt>
                <c:pt idx="10161">
                  <c:v>50805</c:v>
                </c:pt>
                <c:pt idx="10162">
                  <c:v>50810</c:v>
                </c:pt>
                <c:pt idx="10163">
                  <c:v>50815</c:v>
                </c:pt>
                <c:pt idx="10164">
                  <c:v>50820</c:v>
                </c:pt>
                <c:pt idx="10165">
                  <c:v>50825</c:v>
                </c:pt>
                <c:pt idx="10166">
                  <c:v>50830</c:v>
                </c:pt>
                <c:pt idx="10167">
                  <c:v>50835</c:v>
                </c:pt>
                <c:pt idx="10168">
                  <c:v>50840</c:v>
                </c:pt>
                <c:pt idx="10169">
                  <c:v>50845</c:v>
                </c:pt>
                <c:pt idx="10170">
                  <c:v>50850</c:v>
                </c:pt>
                <c:pt idx="10171">
                  <c:v>50855</c:v>
                </c:pt>
                <c:pt idx="10172">
                  <c:v>50860</c:v>
                </c:pt>
                <c:pt idx="10173">
                  <c:v>50865</c:v>
                </c:pt>
                <c:pt idx="10174">
                  <c:v>50870</c:v>
                </c:pt>
                <c:pt idx="10175">
                  <c:v>50875</c:v>
                </c:pt>
                <c:pt idx="10176">
                  <c:v>50880</c:v>
                </c:pt>
                <c:pt idx="10177">
                  <c:v>50885</c:v>
                </c:pt>
                <c:pt idx="10178">
                  <c:v>50890</c:v>
                </c:pt>
                <c:pt idx="10179">
                  <c:v>50895</c:v>
                </c:pt>
                <c:pt idx="10180">
                  <c:v>50900</c:v>
                </c:pt>
                <c:pt idx="10181">
                  <c:v>50905</c:v>
                </c:pt>
                <c:pt idx="10182">
                  <c:v>50910</c:v>
                </c:pt>
                <c:pt idx="10183">
                  <c:v>50915</c:v>
                </c:pt>
                <c:pt idx="10184">
                  <c:v>50920</c:v>
                </c:pt>
                <c:pt idx="10185">
                  <c:v>50925</c:v>
                </c:pt>
                <c:pt idx="10186">
                  <c:v>50930</c:v>
                </c:pt>
                <c:pt idx="10187">
                  <c:v>50935</c:v>
                </c:pt>
                <c:pt idx="10188">
                  <c:v>50940</c:v>
                </c:pt>
                <c:pt idx="10189">
                  <c:v>50945</c:v>
                </c:pt>
                <c:pt idx="10190">
                  <c:v>50950</c:v>
                </c:pt>
                <c:pt idx="10191">
                  <c:v>50955</c:v>
                </c:pt>
                <c:pt idx="10192">
                  <c:v>50960</c:v>
                </c:pt>
                <c:pt idx="10193">
                  <c:v>50965</c:v>
                </c:pt>
                <c:pt idx="10194">
                  <c:v>50970</c:v>
                </c:pt>
                <c:pt idx="10195">
                  <c:v>50975</c:v>
                </c:pt>
                <c:pt idx="10196">
                  <c:v>50980</c:v>
                </c:pt>
                <c:pt idx="10197">
                  <c:v>50985</c:v>
                </c:pt>
                <c:pt idx="10198">
                  <c:v>50990</c:v>
                </c:pt>
                <c:pt idx="10199">
                  <c:v>50995</c:v>
                </c:pt>
                <c:pt idx="10200">
                  <c:v>51000</c:v>
                </c:pt>
                <c:pt idx="10201">
                  <c:v>51005</c:v>
                </c:pt>
                <c:pt idx="10202">
                  <c:v>51010</c:v>
                </c:pt>
                <c:pt idx="10203">
                  <c:v>51015</c:v>
                </c:pt>
                <c:pt idx="10204">
                  <c:v>51020</c:v>
                </c:pt>
                <c:pt idx="10205">
                  <c:v>51025</c:v>
                </c:pt>
                <c:pt idx="10206">
                  <c:v>51030</c:v>
                </c:pt>
                <c:pt idx="10207">
                  <c:v>51035</c:v>
                </c:pt>
                <c:pt idx="10208">
                  <c:v>51040</c:v>
                </c:pt>
                <c:pt idx="10209">
                  <c:v>51045</c:v>
                </c:pt>
                <c:pt idx="10210">
                  <c:v>51050</c:v>
                </c:pt>
                <c:pt idx="10211">
                  <c:v>51055</c:v>
                </c:pt>
                <c:pt idx="10212">
                  <c:v>51060</c:v>
                </c:pt>
                <c:pt idx="10213">
                  <c:v>51065</c:v>
                </c:pt>
                <c:pt idx="10214">
                  <c:v>51070</c:v>
                </c:pt>
                <c:pt idx="10215">
                  <c:v>51075</c:v>
                </c:pt>
                <c:pt idx="10216">
                  <c:v>51080</c:v>
                </c:pt>
                <c:pt idx="10217">
                  <c:v>51085</c:v>
                </c:pt>
                <c:pt idx="10218">
                  <c:v>51090</c:v>
                </c:pt>
                <c:pt idx="10219">
                  <c:v>51095</c:v>
                </c:pt>
                <c:pt idx="10220">
                  <c:v>51100</c:v>
                </c:pt>
                <c:pt idx="10221">
                  <c:v>51105</c:v>
                </c:pt>
                <c:pt idx="10222">
                  <c:v>51110</c:v>
                </c:pt>
                <c:pt idx="10223">
                  <c:v>51115</c:v>
                </c:pt>
                <c:pt idx="10224">
                  <c:v>51120</c:v>
                </c:pt>
                <c:pt idx="10225">
                  <c:v>51125</c:v>
                </c:pt>
                <c:pt idx="10226">
                  <c:v>51130</c:v>
                </c:pt>
                <c:pt idx="10227">
                  <c:v>51135</c:v>
                </c:pt>
                <c:pt idx="10228">
                  <c:v>51140</c:v>
                </c:pt>
                <c:pt idx="10229">
                  <c:v>51145</c:v>
                </c:pt>
                <c:pt idx="10230">
                  <c:v>51150</c:v>
                </c:pt>
                <c:pt idx="10231">
                  <c:v>51155</c:v>
                </c:pt>
                <c:pt idx="10232">
                  <c:v>51160</c:v>
                </c:pt>
                <c:pt idx="10233">
                  <c:v>51165</c:v>
                </c:pt>
                <c:pt idx="10234">
                  <c:v>51170</c:v>
                </c:pt>
                <c:pt idx="10235">
                  <c:v>51175</c:v>
                </c:pt>
                <c:pt idx="10236">
                  <c:v>51180</c:v>
                </c:pt>
                <c:pt idx="10237">
                  <c:v>51185</c:v>
                </c:pt>
                <c:pt idx="10238">
                  <c:v>51190</c:v>
                </c:pt>
                <c:pt idx="10239">
                  <c:v>51195</c:v>
                </c:pt>
                <c:pt idx="10240">
                  <c:v>51200</c:v>
                </c:pt>
                <c:pt idx="10241">
                  <c:v>51205</c:v>
                </c:pt>
                <c:pt idx="10242">
                  <c:v>51210</c:v>
                </c:pt>
                <c:pt idx="10243">
                  <c:v>51215</c:v>
                </c:pt>
                <c:pt idx="10244">
                  <c:v>51220</c:v>
                </c:pt>
                <c:pt idx="10245">
                  <c:v>51225</c:v>
                </c:pt>
                <c:pt idx="10246">
                  <c:v>51230</c:v>
                </c:pt>
                <c:pt idx="10247">
                  <c:v>51235</c:v>
                </c:pt>
                <c:pt idx="10248">
                  <c:v>51240</c:v>
                </c:pt>
                <c:pt idx="10249">
                  <c:v>51245</c:v>
                </c:pt>
                <c:pt idx="10250">
                  <c:v>51250</c:v>
                </c:pt>
                <c:pt idx="10251">
                  <c:v>51255</c:v>
                </c:pt>
                <c:pt idx="10252">
                  <c:v>51260</c:v>
                </c:pt>
                <c:pt idx="10253">
                  <c:v>51265</c:v>
                </c:pt>
                <c:pt idx="10254">
                  <c:v>51270</c:v>
                </c:pt>
                <c:pt idx="10255">
                  <c:v>51275</c:v>
                </c:pt>
                <c:pt idx="10256">
                  <c:v>51280</c:v>
                </c:pt>
                <c:pt idx="10257">
                  <c:v>51285</c:v>
                </c:pt>
                <c:pt idx="10258">
                  <c:v>51290</c:v>
                </c:pt>
                <c:pt idx="10259">
                  <c:v>51295</c:v>
                </c:pt>
                <c:pt idx="10260">
                  <c:v>51300</c:v>
                </c:pt>
                <c:pt idx="10261">
                  <c:v>51305</c:v>
                </c:pt>
                <c:pt idx="10262">
                  <c:v>51310</c:v>
                </c:pt>
                <c:pt idx="10263">
                  <c:v>51315</c:v>
                </c:pt>
                <c:pt idx="10264">
                  <c:v>51320</c:v>
                </c:pt>
                <c:pt idx="10265">
                  <c:v>51325</c:v>
                </c:pt>
                <c:pt idx="10266">
                  <c:v>51330</c:v>
                </c:pt>
                <c:pt idx="10267">
                  <c:v>51335</c:v>
                </c:pt>
                <c:pt idx="10268">
                  <c:v>51340</c:v>
                </c:pt>
                <c:pt idx="10269">
                  <c:v>51345</c:v>
                </c:pt>
                <c:pt idx="10270">
                  <c:v>51350</c:v>
                </c:pt>
                <c:pt idx="10271">
                  <c:v>51355</c:v>
                </c:pt>
                <c:pt idx="10272">
                  <c:v>51360</c:v>
                </c:pt>
                <c:pt idx="10273">
                  <c:v>51365</c:v>
                </c:pt>
                <c:pt idx="10274">
                  <c:v>51370</c:v>
                </c:pt>
                <c:pt idx="10275">
                  <c:v>51375</c:v>
                </c:pt>
                <c:pt idx="10276">
                  <c:v>51380</c:v>
                </c:pt>
                <c:pt idx="10277">
                  <c:v>51385</c:v>
                </c:pt>
                <c:pt idx="10278">
                  <c:v>51390</c:v>
                </c:pt>
                <c:pt idx="10279">
                  <c:v>51395</c:v>
                </c:pt>
                <c:pt idx="10280">
                  <c:v>51400</c:v>
                </c:pt>
                <c:pt idx="10281">
                  <c:v>51405</c:v>
                </c:pt>
                <c:pt idx="10282">
                  <c:v>51410</c:v>
                </c:pt>
                <c:pt idx="10283">
                  <c:v>51415</c:v>
                </c:pt>
                <c:pt idx="10284">
                  <c:v>51420</c:v>
                </c:pt>
                <c:pt idx="10285">
                  <c:v>51425</c:v>
                </c:pt>
                <c:pt idx="10286">
                  <c:v>51430</c:v>
                </c:pt>
                <c:pt idx="10287">
                  <c:v>51435</c:v>
                </c:pt>
                <c:pt idx="10288">
                  <c:v>51440</c:v>
                </c:pt>
                <c:pt idx="10289">
                  <c:v>51445</c:v>
                </c:pt>
                <c:pt idx="10290">
                  <c:v>51450</c:v>
                </c:pt>
                <c:pt idx="10291">
                  <c:v>51455</c:v>
                </c:pt>
                <c:pt idx="10292">
                  <c:v>51460</c:v>
                </c:pt>
                <c:pt idx="10293">
                  <c:v>51465</c:v>
                </c:pt>
                <c:pt idx="10294">
                  <c:v>51470</c:v>
                </c:pt>
                <c:pt idx="10295">
                  <c:v>51475</c:v>
                </c:pt>
                <c:pt idx="10296">
                  <c:v>51480</c:v>
                </c:pt>
                <c:pt idx="10297">
                  <c:v>51485</c:v>
                </c:pt>
                <c:pt idx="10298">
                  <c:v>51490</c:v>
                </c:pt>
                <c:pt idx="10299">
                  <c:v>51495</c:v>
                </c:pt>
                <c:pt idx="10300">
                  <c:v>51500</c:v>
                </c:pt>
                <c:pt idx="10301">
                  <c:v>51505</c:v>
                </c:pt>
                <c:pt idx="10302">
                  <c:v>51510</c:v>
                </c:pt>
                <c:pt idx="10303">
                  <c:v>51515</c:v>
                </c:pt>
                <c:pt idx="10304">
                  <c:v>51520</c:v>
                </c:pt>
                <c:pt idx="10305">
                  <c:v>51525</c:v>
                </c:pt>
                <c:pt idx="10306">
                  <c:v>51530</c:v>
                </c:pt>
                <c:pt idx="10307">
                  <c:v>51535</c:v>
                </c:pt>
                <c:pt idx="10308">
                  <c:v>51540</c:v>
                </c:pt>
                <c:pt idx="10309">
                  <c:v>51545</c:v>
                </c:pt>
                <c:pt idx="10310">
                  <c:v>51550</c:v>
                </c:pt>
                <c:pt idx="10311">
                  <c:v>51555</c:v>
                </c:pt>
                <c:pt idx="10312">
                  <c:v>51560</c:v>
                </c:pt>
                <c:pt idx="10313">
                  <c:v>51565</c:v>
                </c:pt>
                <c:pt idx="10314">
                  <c:v>51570</c:v>
                </c:pt>
                <c:pt idx="10315">
                  <c:v>51575</c:v>
                </c:pt>
                <c:pt idx="10316">
                  <c:v>51580</c:v>
                </c:pt>
                <c:pt idx="10317">
                  <c:v>51585</c:v>
                </c:pt>
                <c:pt idx="10318">
                  <c:v>51590</c:v>
                </c:pt>
                <c:pt idx="10319">
                  <c:v>51595</c:v>
                </c:pt>
                <c:pt idx="10320">
                  <c:v>51600</c:v>
                </c:pt>
                <c:pt idx="10321">
                  <c:v>51605</c:v>
                </c:pt>
                <c:pt idx="10322">
                  <c:v>51610</c:v>
                </c:pt>
                <c:pt idx="10323">
                  <c:v>51615</c:v>
                </c:pt>
                <c:pt idx="10324">
                  <c:v>51620</c:v>
                </c:pt>
                <c:pt idx="10325">
                  <c:v>51625</c:v>
                </c:pt>
                <c:pt idx="10326">
                  <c:v>51630</c:v>
                </c:pt>
                <c:pt idx="10327">
                  <c:v>51635</c:v>
                </c:pt>
                <c:pt idx="10328">
                  <c:v>51640</c:v>
                </c:pt>
                <c:pt idx="10329">
                  <c:v>51645</c:v>
                </c:pt>
                <c:pt idx="10330">
                  <c:v>51650</c:v>
                </c:pt>
                <c:pt idx="10331">
                  <c:v>51655</c:v>
                </c:pt>
                <c:pt idx="10332">
                  <c:v>51660</c:v>
                </c:pt>
                <c:pt idx="10333">
                  <c:v>51665</c:v>
                </c:pt>
                <c:pt idx="10334">
                  <c:v>51670</c:v>
                </c:pt>
                <c:pt idx="10335">
                  <c:v>51675</c:v>
                </c:pt>
                <c:pt idx="10336">
                  <c:v>51680</c:v>
                </c:pt>
                <c:pt idx="10337">
                  <c:v>51685</c:v>
                </c:pt>
                <c:pt idx="10338">
                  <c:v>51690</c:v>
                </c:pt>
                <c:pt idx="10339">
                  <c:v>51695</c:v>
                </c:pt>
                <c:pt idx="10340">
                  <c:v>51700</c:v>
                </c:pt>
                <c:pt idx="10341">
                  <c:v>51705</c:v>
                </c:pt>
                <c:pt idx="10342">
                  <c:v>51710</c:v>
                </c:pt>
                <c:pt idx="10343">
                  <c:v>51715</c:v>
                </c:pt>
                <c:pt idx="10344">
                  <c:v>51720</c:v>
                </c:pt>
                <c:pt idx="10345">
                  <c:v>51725</c:v>
                </c:pt>
                <c:pt idx="10346">
                  <c:v>51730</c:v>
                </c:pt>
                <c:pt idx="10347">
                  <c:v>51735</c:v>
                </c:pt>
                <c:pt idx="10348">
                  <c:v>51740</c:v>
                </c:pt>
                <c:pt idx="10349">
                  <c:v>51745</c:v>
                </c:pt>
                <c:pt idx="10350">
                  <c:v>51750</c:v>
                </c:pt>
                <c:pt idx="10351">
                  <c:v>51755</c:v>
                </c:pt>
                <c:pt idx="10352">
                  <c:v>51760</c:v>
                </c:pt>
                <c:pt idx="10353">
                  <c:v>51765</c:v>
                </c:pt>
                <c:pt idx="10354">
                  <c:v>51770</c:v>
                </c:pt>
                <c:pt idx="10355">
                  <c:v>51775</c:v>
                </c:pt>
                <c:pt idx="10356">
                  <c:v>51780</c:v>
                </c:pt>
                <c:pt idx="10357">
                  <c:v>51785</c:v>
                </c:pt>
                <c:pt idx="10358">
                  <c:v>51790</c:v>
                </c:pt>
                <c:pt idx="10359">
                  <c:v>51795</c:v>
                </c:pt>
                <c:pt idx="10360">
                  <c:v>51800</c:v>
                </c:pt>
                <c:pt idx="10361">
                  <c:v>51805</c:v>
                </c:pt>
                <c:pt idx="10362">
                  <c:v>51810</c:v>
                </c:pt>
                <c:pt idx="10363">
                  <c:v>51815</c:v>
                </c:pt>
                <c:pt idx="10364">
                  <c:v>51820</c:v>
                </c:pt>
                <c:pt idx="10365">
                  <c:v>51825</c:v>
                </c:pt>
                <c:pt idx="10366">
                  <c:v>51830</c:v>
                </c:pt>
                <c:pt idx="10367">
                  <c:v>51835</c:v>
                </c:pt>
                <c:pt idx="10368">
                  <c:v>51840</c:v>
                </c:pt>
                <c:pt idx="10369">
                  <c:v>51845</c:v>
                </c:pt>
                <c:pt idx="10370">
                  <c:v>51850</c:v>
                </c:pt>
                <c:pt idx="10371">
                  <c:v>51855</c:v>
                </c:pt>
                <c:pt idx="10372">
                  <c:v>51860</c:v>
                </c:pt>
                <c:pt idx="10373">
                  <c:v>51865</c:v>
                </c:pt>
                <c:pt idx="10374">
                  <c:v>51870</c:v>
                </c:pt>
                <c:pt idx="10375">
                  <c:v>51875</c:v>
                </c:pt>
                <c:pt idx="10376">
                  <c:v>51880</c:v>
                </c:pt>
                <c:pt idx="10377">
                  <c:v>51885</c:v>
                </c:pt>
                <c:pt idx="10378">
                  <c:v>51890</c:v>
                </c:pt>
                <c:pt idx="10379">
                  <c:v>51895</c:v>
                </c:pt>
                <c:pt idx="10380">
                  <c:v>51900</c:v>
                </c:pt>
                <c:pt idx="10381">
                  <c:v>51905</c:v>
                </c:pt>
                <c:pt idx="10382">
                  <c:v>51910</c:v>
                </c:pt>
                <c:pt idx="10383">
                  <c:v>51915</c:v>
                </c:pt>
                <c:pt idx="10384">
                  <c:v>51920</c:v>
                </c:pt>
                <c:pt idx="10385">
                  <c:v>51925</c:v>
                </c:pt>
                <c:pt idx="10386">
                  <c:v>51930</c:v>
                </c:pt>
                <c:pt idx="10387">
                  <c:v>51935</c:v>
                </c:pt>
                <c:pt idx="10388">
                  <c:v>51940</c:v>
                </c:pt>
                <c:pt idx="10389">
                  <c:v>51945</c:v>
                </c:pt>
                <c:pt idx="10390">
                  <c:v>51950</c:v>
                </c:pt>
                <c:pt idx="10391">
                  <c:v>51955</c:v>
                </c:pt>
                <c:pt idx="10392">
                  <c:v>51960</c:v>
                </c:pt>
                <c:pt idx="10393">
                  <c:v>51965</c:v>
                </c:pt>
                <c:pt idx="10394">
                  <c:v>51970</c:v>
                </c:pt>
                <c:pt idx="10395">
                  <c:v>51975</c:v>
                </c:pt>
                <c:pt idx="10396">
                  <c:v>51980</c:v>
                </c:pt>
                <c:pt idx="10397">
                  <c:v>51985</c:v>
                </c:pt>
                <c:pt idx="10398">
                  <c:v>51990</c:v>
                </c:pt>
                <c:pt idx="10399">
                  <c:v>51995</c:v>
                </c:pt>
                <c:pt idx="10400">
                  <c:v>52000</c:v>
                </c:pt>
                <c:pt idx="10401">
                  <c:v>52005</c:v>
                </c:pt>
                <c:pt idx="10402">
                  <c:v>52010</c:v>
                </c:pt>
                <c:pt idx="10403">
                  <c:v>52015</c:v>
                </c:pt>
                <c:pt idx="10404">
                  <c:v>52020</c:v>
                </c:pt>
                <c:pt idx="10405">
                  <c:v>52025</c:v>
                </c:pt>
                <c:pt idx="10406">
                  <c:v>52030</c:v>
                </c:pt>
                <c:pt idx="10407">
                  <c:v>52035</c:v>
                </c:pt>
                <c:pt idx="10408">
                  <c:v>52040</c:v>
                </c:pt>
                <c:pt idx="10409">
                  <c:v>52045</c:v>
                </c:pt>
                <c:pt idx="10410">
                  <c:v>52050</c:v>
                </c:pt>
                <c:pt idx="10411">
                  <c:v>52055</c:v>
                </c:pt>
                <c:pt idx="10412">
                  <c:v>52060</c:v>
                </c:pt>
                <c:pt idx="10413">
                  <c:v>52065</c:v>
                </c:pt>
                <c:pt idx="10414">
                  <c:v>52070</c:v>
                </c:pt>
                <c:pt idx="10415">
                  <c:v>52075</c:v>
                </c:pt>
                <c:pt idx="10416">
                  <c:v>52080</c:v>
                </c:pt>
                <c:pt idx="10417">
                  <c:v>52085</c:v>
                </c:pt>
                <c:pt idx="10418">
                  <c:v>52090</c:v>
                </c:pt>
                <c:pt idx="10419">
                  <c:v>52095</c:v>
                </c:pt>
                <c:pt idx="10420">
                  <c:v>52100</c:v>
                </c:pt>
                <c:pt idx="10421">
                  <c:v>52105</c:v>
                </c:pt>
                <c:pt idx="10422">
                  <c:v>52110</c:v>
                </c:pt>
                <c:pt idx="10423">
                  <c:v>52115</c:v>
                </c:pt>
                <c:pt idx="10424">
                  <c:v>52120</c:v>
                </c:pt>
                <c:pt idx="10425">
                  <c:v>52125</c:v>
                </c:pt>
                <c:pt idx="10426">
                  <c:v>52130</c:v>
                </c:pt>
                <c:pt idx="10427">
                  <c:v>52135</c:v>
                </c:pt>
                <c:pt idx="10428">
                  <c:v>52140</c:v>
                </c:pt>
                <c:pt idx="10429">
                  <c:v>52145</c:v>
                </c:pt>
                <c:pt idx="10430">
                  <c:v>52150</c:v>
                </c:pt>
                <c:pt idx="10431">
                  <c:v>52155</c:v>
                </c:pt>
                <c:pt idx="10432">
                  <c:v>52160</c:v>
                </c:pt>
                <c:pt idx="10433">
                  <c:v>52165</c:v>
                </c:pt>
                <c:pt idx="10434">
                  <c:v>52170</c:v>
                </c:pt>
                <c:pt idx="10435">
                  <c:v>52175</c:v>
                </c:pt>
                <c:pt idx="10436">
                  <c:v>52180</c:v>
                </c:pt>
                <c:pt idx="10437">
                  <c:v>52185</c:v>
                </c:pt>
                <c:pt idx="10438">
                  <c:v>52190</c:v>
                </c:pt>
                <c:pt idx="10439">
                  <c:v>52195</c:v>
                </c:pt>
                <c:pt idx="10440">
                  <c:v>52200</c:v>
                </c:pt>
                <c:pt idx="10441">
                  <c:v>52205</c:v>
                </c:pt>
                <c:pt idx="10442">
                  <c:v>52210</c:v>
                </c:pt>
                <c:pt idx="10443">
                  <c:v>52215</c:v>
                </c:pt>
                <c:pt idx="10444">
                  <c:v>52220</c:v>
                </c:pt>
                <c:pt idx="10445">
                  <c:v>52225</c:v>
                </c:pt>
                <c:pt idx="10446">
                  <c:v>52230</c:v>
                </c:pt>
                <c:pt idx="10447">
                  <c:v>52235</c:v>
                </c:pt>
                <c:pt idx="10448">
                  <c:v>52240</c:v>
                </c:pt>
                <c:pt idx="10449">
                  <c:v>52245</c:v>
                </c:pt>
                <c:pt idx="10450">
                  <c:v>52250</c:v>
                </c:pt>
                <c:pt idx="10451">
                  <c:v>52255</c:v>
                </c:pt>
                <c:pt idx="10452">
                  <c:v>52260</c:v>
                </c:pt>
                <c:pt idx="10453">
                  <c:v>52265</c:v>
                </c:pt>
                <c:pt idx="10454">
                  <c:v>52270</c:v>
                </c:pt>
                <c:pt idx="10455">
                  <c:v>52275</c:v>
                </c:pt>
                <c:pt idx="10456">
                  <c:v>52280</c:v>
                </c:pt>
                <c:pt idx="10457">
                  <c:v>52285</c:v>
                </c:pt>
                <c:pt idx="10458">
                  <c:v>52290</c:v>
                </c:pt>
                <c:pt idx="10459">
                  <c:v>52295</c:v>
                </c:pt>
                <c:pt idx="10460">
                  <c:v>52300</c:v>
                </c:pt>
                <c:pt idx="10461">
                  <c:v>52305</c:v>
                </c:pt>
                <c:pt idx="10462">
                  <c:v>52310</c:v>
                </c:pt>
                <c:pt idx="10463">
                  <c:v>52315</c:v>
                </c:pt>
                <c:pt idx="10464">
                  <c:v>52320</c:v>
                </c:pt>
                <c:pt idx="10465">
                  <c:v>52325</c:v>
                </c:pt>
                <c:pt idx="10466">
                  <c:v>52330</c:v>
                </c:pt>
                <c:pt idx="10467">
                  <c:v>52335</c:v>
                </c:pt>
                <c:pt idx="10468">
                  <c:v>52340</c:v>
                </c:pt>
                <c:pt idx="10469">
                  <c:v>52345</c:v>
                </c:pt>
                <c:pt idx="10470">
                  <c:v>52350</c:v>
                </c:pt>
                <c:pt idx="10471">
                  <c:v>52355</c:v>
                </c:pt>
                <c:pt idx="10472">
                  <c:v>52360</c:v>
                </c:pt>
                <c:pt idx="10473">
                  <c:v>52365</c:v>
                </c:pt>
                <c:pt idx="10474">
                  <c:v>52370</c:v>
                </c:pt>
                <c:pt idx="10475">
                  <c:v>52375</c:v>
                </c:pt>
                <c:pt idx="10476">
                  <c:v>52380</c:v>
                </c:pt>
                <c:pt idx="10477">
                  <c:v>52385</c:v>
                </c:pt>
                <c:pt idx="10478">
                  <c:v>52390</c:v>
                </c:pt>
                <c:pt idx="10479">
                  <c:v>52395</c:v>
                </c:pt>
                <c:pt idx="10480">
                  <c:v>52400</c:v>
                </c:pt>
                <c:pt idx="10481">
                  <c:v>52405</c:v>
                </c:pt>
                <c:pt idx="10482">
                  <c:v>52410</c:v>
                </c:pt>
                <c:pt idx="10483">
                  <c:v>52415</c:v>
                </c:pt>
                <c:pt idx="10484">
                  <c:v>52420</c:v>
                </c:pt>
                <c:pt idx="10485">
                  <c:v>52425</c:v>
                </c:pt>
                <c:pt idx="10486">
                  <c:v>52430</c:v>
                </c:pt>
                <c:pt idx="10487">
                  <c:v>52435</c:v>
                </c:pt>
                <c:pt idx="10488">
                  <c:v>52440</c:v>
                </c:pt>
                <c:pt idx="10489">
                  <c:v>52445</c:v>
                </c:pt>
                <c:pt idx="10490">
                  <c:v>52450</c:v>
                </c:pt>
                <c:pt idx="10491">
                  <c:v>52455</c:v>
                </c:pt>
                <c:pt idx="10492">
                  <c:v>52460</c:v>
                </c:pt>
                <c:pt idx="10493">
                  <c:v>52465</c:v>
                </c:pt>
                <c:pt idx="10494">
                  <c:v>52470</c:v>
                </c:pt>
                <c:pt idx="10495">
                  <c:v>52475</c:v>
                </c:pt>
                <c:pt idx="10496">
                  <c:v>52480</c:v>
                </c:pt>
                <c:pt idx="10497">
                  <c:v>52485</c:v>
                </c:pt>
                <c:pt idx="10498">
                  <c:v>52490</c:v>
                </c:pt>
                <c:pt idx="10499">
                  <c:v>52495</c:v>
                </c:pt>
                <c:pt idx="10500">
                  <c:v>52500</c:v>
                </c:pt>
                <c:pt idx="10501">
                  <c:v>52505</c:v>
                </c:pt>
                <c:pt idx="10502">
                  <c:v>52510</c:v>
                </c:pt>
                <c:pt idx="10503">
                  <c:v>52515</c:v>
                </c:pt>
                <c:pt idx="10504">
                  <c:v>52520</c:v>
                </c:pt>
                <c:pt idx="10505">
                  <c:v>52525</c:v>
                </c:pt>
                <c:pt idx="10506">
                  <c:v>52530</c:v>
                </c:pt>
                <c:pt idx="10507">
                  <c:v>52535</c:v>
                </c:pt>
                <c:pt idx="10508">
                  <c:v>52540</c:v>
                </c:pt>
                <c:pt idx="10509">
                  <c:v>52545</c:v>
                </c:pt>
                <c:pt idx="10510">
                  <c:v>52550</c:v>
                </c:pt>
                <c:pt idx="10511">
                  <c:v>52555</c:v>
                </c:pt>
                <c:pt idx="10512">
                  <c:v>52560</c:v>
                </c:pt>
                <c:pt idx="10513">
                  <c:v>52565</c:v>
                </c:pt>
                <c:pt idx="10514">
                  <c:v>52570</c:v>
                </c:pt>
                <c:pt idx="10515">
                  <c:v>52575</c:v>
                </c:pt>
                <c:pt idx="10516">
                  <c:v>52580</c:v>
                </c:pt>
                <c:pt idx="10517">
                  <c:v>52585</c:v>
                </c:pt>
                <c:pt idx="10518">
                  <c:v>52590</c:v>
                </c:pt>
                <c:pt idx="10519">
                  <c:v>52595</c:v>
                </c:pt>
                <c:pt idx="10520">
                  <c:v>52600</c:v>
                </c:pt>
                <c:pt idx="10521">
                  <c:v>52605</c:v>
                </c:pt>
                <c:pt idx="10522">
                  <c:v>52610</c:v>
                </c:pt>
                <c:pt idx="10523">
                  <c:v>52615</c:v>
                </c:pt>
                <c:pt idx="10524">
                  <c:v>52620</c:v>
                </c:pt>
                <c:pt idx="10525">
                  <c:v>52625</c:v>
                </c:pt>
                <c:pt idx="10526">
                  <c:v>52630</c:v>
                </c:pt>
                <c:pt idx="10527">
                  <c:v>52635</c:v>
                </c:pt>
                <c:pt idx="10528">
                  <c:v>52640</c:v>
                </c:pt>
                <c:pt idx="10529">
                  <c:v>52645</c:v>
                </c:pt>
                <c:pt idx="10530">
                  <c:v>52650</c:v>
                </c:pt>
                <c:pt idx="10531">
                  <c:v>52655</c:v>
                </c:pt>
                <c:pt idx="10532">
                  <c:v>52660</c:v>
                </c:pt>
                <c:pt idx="10533">
                  <c:v>52665</c:v>
                </c:pt>
                <c:pt idx="10534">
                  <c:v>52670</c:v>
                </c:pt>
                <c:pt idx="10535">
                  <c:v>52675</c:v>
                </c:pt>
                <c:pt idx="10536">
                  <c:v>52680</c:v>
                </c:pt>
                <c:pt idx="10537">
                  <c:v>52685</c:v>
                </c:pt>
                <c:pt idx="10538">
                  <c:v>52690</c:v>
                </c:pt>
                <c:pt idx="10539">
                  <c:v>52695</c:v>
                </c:pt>
                <c:pt idx="10540">
                  <c:v>52700</c:v>
                </c:pt>
                <c:pt idx="10541">
                  <c:v>52705</c:v>
                </c:pt>
                <c:pt idx="10542">
                  <c:v>52710</c:v>
                </c:pt>
                <c:pt idx="10543">
                  <c:v>52715</c:v>
                </c:pt>
                <c:pt idx="10544">
                  <c:v>52720</c:v>
                </c:pt>
                <c:pt idx="10545">
                  <c:v>52725</c:v>
                </c:pt>
                <c:pt idx="10546">
                  <c:v>52730</c:v>
                </c:pt>
                <c:pt idx="10547">
                  <c:v>52735</c:v>
                </c:pt>
                <c:pt idx="10548">
                  <c:v>52740</c:v>
                </c:pt>
                <c:pt idx="10549">
                  <c:v>52745</c:v>
                </c:pt>
                <c:pt idx="10550">
                  <c:v>52750</c:v>
                </c:pt>
                <c:pt idx="10551">
                  <c:v>52755</c:v>
                </c:pt>
                <c:pt idx="10552">
                  <c:v>52760</c:v>
                </c:pt>
                <c:pt idx="10553">
                  <c:v>52765</c:v>
                </c:pt>
                <c:pt idx="10554">
                  <c:v>52770</c:v>
                </c:pt>
                <c:pt idx="10555">
                  <c:v>52775</c:v>
                </c:pt>
                <c:pt idx="10556">
                  <c:v>52780</c:v>
                </c:pt>
                <c:pt idx="10557">
                  <c:v>52785</c:v>
                </c:pt>
                <c:pt idx="10558">
                  <c:v>52790</c:v>
                </c:pt>
                <c:pt idx="10559">
                  <c:v>52795</c:v>
                </c:pt>
                <c:pt idx="10560">
                  <c:v>52800</c:v>
                </c:pt>
                <c:pt idx="10561">
                  <c:v>52805</c:v>
                </c:pt>
                <c:pt idx="10562">
                  <c:v>52810</c:v>
                </c:pt>
                <c:pt idx="10563">
                  <c:v>52815</c:v>
                </c:pt>
                <c:pt idx="10564">
                  <c:v>52820</c:v>
                </c:pt>
                <c:pt idx="10565">
                  <c:v>52825</c:v>
                </c:pt>
                <c:pt idx="10566">
                  <c:v>52830</c:v>
                </c:pt>
                <c:pt idx="10567">
                  <c:v>52835</c:v>
                </c:pt>
                <c:pt idx="10568">
                  <c:v>52840</c:v>
                </c:pt>
                <c:pt idx="10569">
                  <c:v>52845</c:v>
                </c:pt>
                <c:pt idx="10570">
                  <c:v>52850</c:v>
                </c:pt>
                <c:pt idx="10571">
                  <c:v>52855</c:v>
                </c:pt>
                <c:pt idx="10572">
                  <c:v>52860</c:v>
                </c:pt>
                <c:pt idx="10573">
                  <c:v>52865</c:v>
                </c:pt>
                <c:pt idx="10574">
                  <c:v>52870</c:v>
                </c:pt>
                <c:pt idx="10575">
                  <c:v>52875</c:v>
                </c:pt>
                <c:pt idx="10576">
                  <c:v>52880</c:v>
                </c:pt>
                <c:pt idx="10577">
                  <c:v>52885</c:v>
                </c:pt>
                <c:pt idx="10578">
                  <c:v>52890</c:v>
                </c:pt>
                <c:pt idx="10579">
                  <c:v>52895</c:v>
                </c:pt>
                <c:pt idx="10580">
                  <c:v>52900</c:v>
                </c:pt>
                <c:pt idx="10581">
                  <c:v>52905</c:v>
                </c:pt>
                <c:pt idx="10582">
                  <c:v>52910</c:v>
                </c:pt>
                <c:pt idx="10583">
                  <c:v>52915</c:v>
                </c:pt>
                <c:pt idx="10584">
                  <c:v>52920</c:v>
                </c:pt>
                <c:pt idx="10585">
                  <c:v>52925</c:v>
                </c:pt>
                <c:pt idx="10586">
                  <c:v>52930</c:v>
                </c:pt>
                <c:pt idx="10587">
                  <c:v>52935</c:v>
                </c:pt>
                <c:pt idx="10588">
                  <c:v>52940</c:v>
                </c:pt>
                <c:pt idx="10589">
                  <c:v>52945</c:v>
                </c:pt>
                <c:pt idx="10590">
                  <c:v>52950</c:v>
                </c:pt>
                <c:pt idx="10591">
                  <c:v>52955</c:v>
                </c:pt>
                <c:pt idx="10592">
                  <c:v>52960</c:v>
                </c:pt>
                <c:pt idx="10593">
                  <c:v>52965</c:v>
                </c:pt>
                <c:pt idx="10594">
                  <c:v>52970</c:v>
                </c:pt>
                <c:pt idx="10595">
                  <c:v>52975</c:v>
                </c:pt>
                <c:pt idx="10596">
                  <c:v>52980</c:v>
                </c:pt>
                <c:pt idx="10597">
                  <c:v>52985</c:v>
                </c:pt>
                <c:pt idx="10598">
                  <c:v>52990</c:v>
                </c:pt>
                <c:pt idx="10599">
                  <c:v>52995</c:v>
                </c:pt>
                <c:pt idx="10600">
                  <c:v>53000</c:v>
                </c:pt>
                <c:pt idx="10601">
                  <c:v>53005</c:v>
                </c:pt>
                <c:pt idx="10602">
                  <c:v>53010</c:v>
                </c:pt>
                <c:pt idx="10603">
                  <c:v>53015</c:v>
                </c:pt>
                <c:pt idx="10604">
                  <c:v>53020</c:v>
                </c:pt>
                <c:pt idx="10605">
                  <c:v>53025</c:v>
                </c:pt>
                <c:pt idx="10606">
                  <c:v>53030</c:v>
                </c:pt>
                <c:pt idx="10607">
                  <c:v>53035</c:v>
                </c:pt>
                <c:pt idx="10608">
                  <c:v>53040</c:v>
                </c:pt>
                <c:pt idx="10609">
                  <c:v>53045</c:v>
                </c:pt>
                <c:pt idx="10610">
                  <c:v>53050</c:v>
                </c:pt>
                <c:pt idx="10611">
                  <c:v>53055</c:v>
                </c:pt>
                <c:pt idx="10612">
                  <c:v>53060</c:v>
                </c:pt>
                <c:pt idx="10613">
                  <c:v>53065</c:v>
                </c:pt>
                <c:pt idx="10614">
                  <c:v>53070</c:v>
                </c:pt>
                <c:pt idx="10615">
                  <c:v>53075</c:v>
                </c:pt>
                <c:pt idx="10616">
                  <c:v>53080</c:v>
                </c:pt>
                <c:pt idx="10617">
                  <c:v>53085</c:v>
                </c:pt>
                <c:pt idx="10618">
                  <c:v>53090</c:v>
                </c:pt>
                <c:pt idx="10619">
                  <c:v>53095</c:v>
                </c:pt>
                <c:pt idx="10620">
                  <c:v>53100</c:v>
                </c:pt>
                <c:pt idx="10621">
                  <c:v>53105</c:v>
                </c:pt>
                <c:pt idx="10622">
                  <c:v>53110</c:v>
                </c:pt>
                <c:pt idx="10623">
                  <c:v>53115</c:v>
                </c:pt>
                <c:pt idx="10624">
                  <c:v>53120</c:v>
                </c:pt>
                <c:pt idx="10625">
                  <c:v>53125</c:v>
                </c:pt>
                <c:pt idx="10626">
                  <c:v>53130</c:v>
                </c:pt>
                <c:pt idx="10627">
                  <c:v>53135</c:v>
                </c:pt>
                <c:pt idx="10628">
                  <c:v>53140</c:v>
                </c:pt>
                <c:pt idx="10629">
                  <c:v>53145</c:v>
                </c:pt>
                <c:pt idx="10630">
                  <c:v>53150</c:v>
                </c:pt>
                <c:pt idx="10631">
                  <c:v>53155</c:v>
                </c:pt>
                <c:pt idx="10632">
                  <c:v>53160</c:v>
                </c:pt>
                <c:pt idx="10633">
                  <c:v>53165</c:v>
                </c:pt>
                <c:pt idx="10634">
                  <c:v>53170</c:v>
                </c:pt>
                <c:pt idx="10635">
                  <c:v>53175</c:v>
                </c:pt>
                <c:pt idx="10636">
                  <c:v>53180</c:v>
                </c:pt>
                <c:pt idx="10637">
                  <c:v>53185</c:v>
                </c:pt>
                <c:pt idx="10638">
                  <c:v>53190</c:v>
                </c:pt>
                <c:pt idx="10639">
                  <c:v>53195</c:v>
                </c:pt>
                <c:pt idx="10640">
                  <c:v>53200</c:v>
                </c:pt>
                <c:pt idx="10641">
                  <c:v>53205</c:v>
                </c:pt>
                <c:pt idx="10642">
                  <c:v>53210</c:v>
                </c:pt>
                <c:pt idx="10643">
                  <c:v>53215</c:v>
                </c:pt>
                <c:pt idx="10644">
                  <c:v>53220</c:v>
                </c:pt>
                <c:pt idx="10645">
                  <c:v>53225</c:v>
                </c:pt>
                <c:pt idx="10646">
                  <c:v>53230</c:v>
                </c:pt>
                <c:pt idx="10647">
                  <c:v>53235</c:v>
                </c:pt>
                <c:pt idx="10648">
                  <c:v>53240</c:v>
                </c:pt>
                <c:pt idx="10649">
                  <c:v>53245</c:v>
                </c:pt>
                <c:pt idx="10650">
                  <c:v>53250</c:v>
                </c:pt>
                <c:pt idx="10651">
                  <c:v>53255</c:v>
                </c:pt>
                <c:pt idx="10652">
                  <c:v>53260</c:v>
                </c:pt>
                <c:pt idx="10653">
                  <c:v>53265</c:v>
                </c:pt>
                <c:pt idx="10654">
                  <c:v>53270</c:v>
                </c:pt>
                <c:pt idx="10655">
                  <c:v>53275</c:v>
                </c:pt>
                <c:pt idx="10656">
                  <c:v>53280</c:v>
                </c:pt>
                <c:pt idx="10657">
                  <c:v>53285</c:v>
                </c:pt>
                <c:pt idx="10658">
                  <c:v>53290</c:v>
                </c:pt>
                <c:pt idx="10659">
                  <c:v>53295</c:v>
                </c:pt>
                <c:pt idx="10660">
                  <c:v>53300</c:v>
                </c:pt>
                <c:pt idx="10661">
                  <c:v>53305</c:v>
                </c:pt>
                <c:pt idx="10662">
                  <c:v>53310</c:v>
                </c:pt>
                <c:pt idx="10663">
                  <c:v>53315</c:v>
                </c:pt>
                <c:pt idx="10664">
                  <c:v>53320</c:v>
                </c:pt>
                <c:pt idx="10665">
                  <c:v>53325</c:v>
                </c:pt>
                <c:pt idx="10666">
                  <c:v>53330</c:v>
                </c:pt>
                <c:pt idx="10667">
                  <c:v>53335</c:v>
                </c:pt>
                <c:pt idx="10668">
                  <c:v>53340</c:v>
                </c:pt>
                <c:pt idx="10669">
                  <c:v>53345</c:v>
                </c:pt>
                <c:pt idx="10670">
                  <c:v>53350</c:v>
                </c:pt>
                <c:pt idx="10671">
                  <c:v>53355</c:v>
                </c:pt>
                <c:pt idx="10672">
                  <c:v>53360</c:v>
                </c:pt>
                <c:pt idx="10673">
                  <c:v>53365</c:v>
                </c:pt>
                <c:pt idx="10674">
                  <c:v>53370</c:v>
                </c:pt>
                <c:pt idx="10675">
                  <c:v>53375</c:v>
                </c:pt>
                <c:pt idx="10676">
                  <c:v>53380</c:v>
                </c:pt>
                <c:pt idx="10677">
                  <c:v>53385</c:v>
                </c:pt>
                <c:pt idx="10678">
                  <c:v>53390</c:v>
                </c:pt>
                <c:pt idx="10679">
                  <c:v>53395</c:v>
                </c:pt>
                <c:pt idx="10680">
                  <c:v>53400</c:v>
                </c:pt>
                <c:pt idx="10681">
                  <c:v>53405</c:v>
                </c:pt>
                <c:pt idx="10682">
                  <c:v>53410</c:v>
                </c:pt>
                <c:pt idx="10683">
                  <c:v>53415</c:v>
                </c:pt>
                <c:pt idx="10684">
                  <c:v>53420</c:v>
                </c:pt>
                <c:pt idx="10685">
                  <c:v>53425</c:v>
                </c:pt>
                <c:pt idx="10686">
                  <c:v>53430</c:v>
                </c:pt>
                <c:pt idx="10687">
                  <c:v>53435</c:v>
                </c:pt>
                <c:pt idx="10688">
                  <c:v>53440</c:v>
                </c:pt>
                <c:pt idx="10689">
                  <c:v>53445</c:v>
                </c:pt>
                <c:pt idx="10690">
                  <c:v>53450</c:v>
                </c:pt>
                <c:pt idx="10691">
                  <c:v>53455</c:v>
                </c:pt>
                <c:pt idx="10692">
                  <c:v>53460</c:v>
                </c:pt>
                <c:pt idx="10693">
                  <c:v>53465</c:v>
                </c:pt>
                <c:pt idx="10694">
                  <c:v>53470</c:v>
                </c:pt>
                <c:pt idx="10695">
                  <c:v>53475</c:v>
                </c:pt>
                <c:pt idx="10696">
                  <c:v>53480</c:v>
                </c:pt>
                <c:pt idx="10697">
                  <c:v>53485</c:v>
                </c:pt>
                <c:pt idx="10698">
                  <c:v>53490</c:v>
                </c:pt>
                <c:pt idx="10699">
                  <c:v>53495</c:v>
                </c:pt>
                <c:pt idx="10700">
                  <c:v>53500</c:v>
                </c:pt>
                <c:pt idx="10701">
                  <c:v>53505</c:v>
                </c:pt>
                <c:pt idx="10702">
                  <c:v>53510</c:v>
                </c:pt>
                <c:pt idx="10703">
                  <c:v>53515</c:v>
                </c:pt>
                <c:pt idx="10704">
                  <c:v>53520</c:v>
                </c:pt>
                <c:pt idx="10705">
                  <c:v>53525</c:v>
                </c:pt>
                <c:pt idx="10706">
                  <c:v>53530</c:v>
                </c:pt>
                <c:pt idx="10707">
                  <c:v>53535</c:v>
                </c:pt>
                <c:pt idx="10708">
                  <c:v>53540</c:v>
                </c:pt>
                <c:pt idx="10709">
                  <c:v>53545</c:v>
                </c:pt>
                <c:pt idx="10710">
                  <c:v>53550</c:v>
                </c:pt>
                <c:pt idx="10711">
                  <c:v>53555</c:v>
                </c:pt>
                <c:pt idx="10712">
                  <c:v>53560</c:v>
                </c:pt>
                <c:pt idx="10713">
                  <c:v>53565</c:v>
                </c:pt>
                <c:pt idx="10714">
                  <c:v>53570</c:v>
                </c:pt>
                <c:pt idx="10715">
                  <c:v>53575</c:v>
                </c:pt>
                <c:pt idx="10716">
                  <c:v>53580</c:v>
                </c:pt>
                <c:pt idx="10717">
                  <c:v>53585</c:v>
                </c:pt>
                <c:pt idx="10718">
                  <c:v>53590</c:v>
                </c:pt>
                <c:pt idx="10719">
                  <c:v>53595</c:v>
                </c:pt>
                <c:pt idx="10720">
                  <c:v>53600</c:v>
                </c:pt>
                <c:pt idx="10721">
                  <c:v>53605</c:v>
                </c:pt>
                <c:pt idx="10722">
                  <c:v>53610</c:v>
                </c:pt>
                <c:pt idx="10723">
                  <c:v>53615</c:v>
                </c:pt>
                <c:pt idx="10724">
                  <c:v>53620</c:v>
                </c:pt>
                <c:pt idx="10725">
                  <c:v>53625</c:v>
                </c:pt>
                <c:pt idx="10726">
                  <c:v>53630</c:v>
                </c:pt>
                <c:pt idx="10727">
                  <c:v>53635</c:v>
                </c:pt>
                <c:pt idx="10728">
                  <c:v>53640</c:v>
                </c:pt>
                <c:pt idx="10729">
                  <c:v>53645</c:v>
                </c:pt>
                <c:pt idx="10730">
                  <c:v>53650</c:v>
                </c:pt>
                <c:pt idx="10731">
                  <c:v>53655</c:v>
                </c:pt>
                <c:pt idx="10732">
                  <c:v>53660</c:v>
                </c:pt>
                <c:pt idx="10733">
                  <c:v>53665</c:v>
                </c:pt>
                <c:pt idx="10734">
                  <c:v>53670</c:v>
                </c:pt>
                <c:pt idx="10735">
                  <c:v>53675</c:v>
                </c:pt>
                <c:pt idx="10736">
                  <c:v>53680</c:v>
                </c:pt>
                <c:pt idx="10737">
                  <c:v>53685</c:v>
                </c:pt>
                <c:pt idx="10738">
                  <c:v>53690</c:v>
                </c:pt>
                <c:pt idx="10739">
                  <c:v>53695</c:v>
                </c:pt>
                <c:pt idx="10740">
                  <c:v>53700</c:v>
                </c:pt>
                <c:pt idx="10741">
                  <c:v>53705</c:v>
                </c:pt>
                <c:pt idx="10742">
                  <c:v>53710</c:v>
                </c:pt>
                <c:pt idx="10743">
                  <c:v>53715</c:v>
                </c:pt>
                <c:pt idx="10744">
                  <c:v>53720</c:v>
                </c:pt>
                <c:pt idx="10745">
                  <c:v>53725</c:v>
                </c:pt>
                <c:pt idx="10746">
                  <c:v>53730</c:v>
                </c:pt>
                <c:pt idx="10747">
                  <c:v>53735</c:v>
                </c:pt>
                <c:pt idx="10748">
                  <c:v>53740</c:v>
                </c:pt>
                <c:pt idx="10749">
                  <c:v>53745</c:v>
                </c:pt>
                <c:pt idx="10750">
                  <c:v>53750</c:v>
                </c:pt>
                <c:pt idx="10751">
                  <c:v>53755</c:v>
                </c:pt>
                <c:pt idx="10752">
                  <c:v>53760</c:v>
                </c:pt>
                <c:pt idx="10753">
                  <c:v>53765</c:v>
                </c:pt>
                <c:pt idx="10754">
                  <c:v>53770</c:v>
                </c:pt>
                <c:pt idx="10755">
                  <c:v>53775</c:v>
                </c:pt>
                <c:pt idx="10756">
                  <c:v>53780</c:v>
                </c:pt>
                <c:pt idx="10757">
                  <c:v>53785</c:v>
                </c:pt>
                <c:pt idx="10758">
                  <c:v>53790</c:v>
                </c:pt>
                <c:pt idx="10759">
                  <c:v>53795</c:v>
                </c:pt>
                <c:pt idx="10760">
                  <c:v>53800</c:v>
                </c:pt>
                <c:pt idx="10761">
                  <c:v>53805</c:v>
                </c:pt>
                <c:pt idx="10762">
                  <c:v>53810</c:v>
                </c:pt>
                <c:pt idx="10763">
                  <c:v>53815</c:v>
                </c:pt>
                <c:pt idx="10764">
                  <c:v>53820</c:v>
                </c:pt>
                <c:pt idx="10765">
                  <c:v>53825</c:v>
                </c:pt>
                <c:pt idx="10766">
                  <c:v>53830</c:v>
                </c:pt>
                <c:pt idx="10767">
                  <c:v>53835</c:v>
                </c:pt>
                <c:pt idx="10768">
                  <c:v>53840</c:v>
                </c:pt>
                <c:pt idx="10769">
                  <c:v>53845</c:v>
                </c:pt>
                <c:pt idx="10770">
                  <c:v>53850</c:v>
                </c:pt>
                <c:pt idx="10771">
                  <c:v>53855</c:v>
                </c:pt>
                <c:pt idx="10772">
                  <c:v>53860</c:v>
                </c:pt>
                <c:pt idx="10773">
                  <c:v>53865</c:v>
                </c:pt>
                <c:pt idx="10774">
                  <c:v>53870</c:v>
                </c:pt>
                <c:pt idx="10775">
                  <c:v>53875</c:v>
                </c:pt>
                <c:pt idx="10776">
                  <c:v>53880</c:v>
                </c:pt>
                <c:pt idx="10777">
                  <c:v>53885</c:v>
                </c:pt>
                <c:pt idx="10778">
                  <c:v>53890</c:v>
                </c:pt>
                <c:pt idx="10779">
                  <c:v>53895</c:v>
                </c:pt>
                <c:pt idx="10780">
                  <c:v>53900</c:v>
                </c:pt>
                <c:pt idx="10781">
                  <c:v>53905</c:v>
                </c:pt>
                <c:pt idx="10782">
                  <c:v>53910</c:v>
                </c:pt>
                <c:pt idx="10783">
                  <c:v>53915</c:v>
                </c:pt>
                <c:pt idx="10784">
                  <c:v>53920</c:v>
                </c:pt>
                <c:pt idx="10785">
                  <c:v>53925</c:v>
                </c:pt>
                <c:pt idx="10786">
                  <c:v>53930</c:v>
                </c:pt>
                <c:pt idx="10787">
                  <c:v>53935</c:v>
                </c:pt>
                <c:pt idx="10788">
                  <c:v>53940</c:v>
                </c:pt>
                <c:pt idx="10789">
                  <c:v>53945</c:v>
                </c:pt>
                <c:pt idx="10790">
                  <c:v>53950</c:v>
                </c:pt>
                <c:pt idx="10791">
                  <c:v>53955</c:v>
                </c:pt>
                <c:pt idx="10792">
                  <c:v>53960</c:v>
                </c:pt>
                <c:pt idx="10793">
                  <c:v>53965</c:v>
                </c:pt>
                <c:pt idx="10794">
                  <c:v>53970</c:v>
                </c:pt>
                <c:pt idx="10795">
                  <c:v>53975</c:v>
                </c:pt>
                <c:pt idx="10796">
                  <c:v>53980</c:v>
                </c:pt>
                <c:pt idx="10797">
                  <c:v>53985</c:v>
                </c:pt>
                <c:pt idx="10798">
                  <c:v>53990</c:v>
                </c:pt>
                <c:pt idx="10799">
                  <c:v>53995</c:v>
                </c:pt>
                <c:pt idx="10800">
                  <c:v>54000</c:v>
                </c:pt>
                <c:pt idx="10801">
                  <c:v>54005</c:v>
                </c:pt>
                <c:pt idx="10802">
                  <c:v>54010</c:v>
                </c:pt>
                <c:pt idx="10803">
                  <c:v>54015</c:v>
                </c:pt>
                <c:pt idx="10804">
                  <c:v>54020</c:v>
                </c:pt>
                <c:pt idx="10805">
                  <c:v>54025</c:v>
                </c:pt>
                <c:pt idx="10806">
                  <c:v>54030</c:v>
                </c:pt>
                <c:pt idx="10807">
                  <c:v>54035</c:v>
                </c:pt>
                <c:pt idx="10808">
                  <c:v>54040</c:v>
                </c:pt>
                <c:pt idx="10809">
                  <c:v>54045</c:v>
                </c:pt>
                <c:pt idx="10810">
                  <c:v>54050</c:v>
                </c:pt>
                <c:pt idx="10811">
                  <c:v>54055</c:v>
                </c:pt>
                <c:pt idx="10812">
                  <c:v>54060</c:v>
                </c:pt>
                <c:pt idx="10813">
                  <c:v>54065</c:v>
                </c:pt>
                <c:pt idx="10814">
                  <c:v>54070</c:v>
                </c:pt>
                <c:pt idx="10815">
                  <c:v>54075</c:v>
                </c:pt>
                <c:pt idx="10816">
                  <c:v>54080</c:v>
                </c:pt>
                <c:pt idx="10817">
                  <c:v>54085</c:v>
                </c:pt>
                <c:pt idx="10818">
                  <c:v>54090</c:v>
                </c:pt>
                <c:pt idx="10819">
                  <c:v>54095</c:v>
                </c:pt>
                <c:pt idx="10820">
                  <c:v>54100</c:v>
                </c:pt>
                <c:pt idx="10821">
                  <c:v>54105</c:v>
                </c:pt>
                <c:pt idx="10822">
                  <c:v>54110</c:v>
                </c:pt>
                <c:pt idx="10823">
                  <c:v>54115</c:v>
                </c:pt>
                <c:pt idx="10824">
                  <c:v>54120</c:v>
                </c:pt>
                <c:pt idx="10825">
                  <c:v>54125</c:v>
                </c:pt>
                <c:pt idx="10826">
                  <c:v>54130</c:v>
                </c:pt>
                <c:pt idx="10827">
                  <c:v>54135</c:v>
                </c:pt>
                <c:pt idx="10828">
                  <c:v>54140</c:v>
                </c:pt>
                <c:pt idx="10829">
                  <c:v>54145</c:v>
                </c:pt>
                <c:pt idx="10830">
                  <c:v>54150</c:v>
                </c:pt>
                <c:pt idx="10831">
                  <c:v>54155</c:v>
                </c:pt>
                <c:pt idx="10832">
                  <c:v>54160</c:v>
                </c:pt>
                <c:pt idx="10833">
                  <c:v>54165</c:v>
                </c:pt>
                <c:pt idx="10834">
                  <c:v>54170</c:v>
                </c:pt>
                <c:pt idx="10835">
                  <c:v>54175</c:v>
                </c:pt>
                <c:pt idx="10836">
                  <c:v>54180</c:v>
                </c:pt>
                <c:pt idx="10837">
                  <c:v>54185</c:v>
                </c:pt>
                <c:pt idx="10838">
                  <c:v>54190</c:v>
                </c:pt>
                <c:pt idx="10839">
                  <c:v>54195</c:v>
                </c:pt>
                <c:pt idx="10840">
                  <c:v>54200</c:v>
                </c:pt>
                <c:pt idx="10841">
                  <c:v>54205</c:v>
                </c:pt>
                <c:pt idx="10842">
                  <c:v>54210</c:v>
                </c:pt>
                <c:pt idx="10843">
                  <c:v>54215</c:v>
                </c:pt>
                <c:pt idx="10844">
                  <c:v>54220</c:v>
                </c:pt>
                <c:pt idx="10845">
                  <c:v>54225</c:v>
                </c:pt>
                <c:pt idx="10846">
                  <c:v>54230</c:v>
                </c:pt>
                <c:pt idx="10847">
                  <c:v>54235</c:v>
                </c:pt>
                <c:pt idx="10848">
                  <c:v>54240</c:v>
                </c:pt>
                <c:pt idx="10849">
                  <c:v>54245</c:v>
                </c:pt>
                <c:pt idx="10850">
                  <c:v>54250</c:v>
                </c:pt>
                <c:pt idx="10851">
                  <c:v>54255</c:v>
                </c:pt>
                <c:pt idx="10852">
                  <c:v>54260</c:v>
                </c:pt>
                <c:pt idx="10853">
                  <c:v>54265</c:v>
                </c:pt>
                <c:pt idx="10854">
                  <c:v>54270</c:v>
                </c:pt>
                <c:pt idx="10855">
                  <c:v>54275</c:v>
                </c:pt>
                <c:pt idx="10856">
                  <c:v>54280</c:v>
                </c:pt>
                <c:pt idx="10857">
                  <c:v>54285</c:v>
                </c:pt>
                <c:pt idx="10858">
                  <c:v>54290</c:v>
                </c:pt>
                <c:pt idx="10859">
                  <c:v>54295</c:v>
                </c:pt>
                <c:pt idx="10860">
                  <c:v>54300</c:v>
                </c:pt>
                <c:pt idx="10861">
                  <c:v>54305</c:v>
                </c:pt>
                <c:pt idx="10862">
                  <c:v>54310</c:v>
                </c:pt>
                <c:pt idx="10863">
                  <c:v>54315</c:v>
                </c:pt>
                <c:pt idx="10864">
                  <c:v>54320</c:v>
                </c:pt>
                <c:pt idx="10865">
                  <c:v>54325</c:v>
                </c:pt>
                <c:pt idx="10866">
                  <c:v>54330</c:v>
                </c:pt>
                <c:pt idx="10867">
                  <c:v>54335</c:v>
                </c:pt>
                <c:pt idx="10868">
                  <c:v>54340</c:v>
                </c:pt>
                <c:pt idx="10869">
                  <c:v>54345</c:v>
                </c:pt>
                <c:pt idx="10870">
                  <c:v>54350</c:v>
                </c:pt>
                <c:pt idx="10871">
                  <c:v>54355</c:v>
                </c:pt>
                <c:pt idx="10872">
                  <c:v>54360</c:v>
                </c:pt>
                <c:pt idx="10873">
                  <c:v>54365</c:v>
                </c:pt>
                <c:pt idx="10874">
                  <c:v>54370</c:v>
                </c:pt>
                <c:pt idx="10875">
                  <c:v>54375</c:v>
                </c:pt>
                <c:pt idx="10876">
                  <c:v>54380</c:v>
                </c:pt>
                <c:pt idx="10877">
                  <c:v>54385</c:v>
                </c:pt>
                <c:pt idx="10878">
                  <c:v>54390</c:v>
                </c:pt>
                <c:pt idx="10879">
                  <c:v>54395</c:v>
                </c:pt>
                <c:pt idx="10880">
                  <c:v>54400</c:v>
                </c:pt>
                <c:pt idx="10881">
                  <c:v>54405</c:v>
                </c:pt>
                <c:pt idx="10882">
                  <c:v>54410</c:v>
                </c:pt>
                <c:pt idx="10883">
                  <c:v>54415</c:v>
                </c:pt>
                <c:pt idx="10884">
                  <c:v>54420</c:v>
                </c:pt>
                <c:pt idx="10885">
                  <c:v>54425</c:v>
                </c:pt>
                <c:pt idx="10886">
                  <c:v>54430</c:v>
                </c:pt>
                <c:pt idx="10887">
                  <c:v>54435</c:v>
                </c:pt>
                <c:pt idx="10888">
                  <c:v>54440</c:v>
                </c:pt>
                <c:pt idx="10889">
                  <c:v>54445</c:v>
                </c:pt>
                <c:pt idx="10890">
                  <c:v>54450</c:v>
                </c:pt>
                <c:pt idx="10891">
                  <c:v>54455</c:v>
                </c:pt>
                <c:pt idx="10892">
                  <c:v>54460</c:v>
                </c:pt>
                <c:pt idx="10893">
                  <c:v>54465</c:v>
                </c:pt>
                <c:pt idx="10894">
                  <c:v>54470</c:v>
                </c:pt>
                <c:pt idx="10895">
                  <c:v>54475</c:v>
                </c:pt>
                <c:pt idx="10896">
                  <c:v>54480</c:v>
                </c:pt>
                <c:pt idx="10897">
                  <c:v>54485</c:v>
                </c:pt>
                <c:pt idx="10898">
                  <c:v>54490</c:v>
                </c:pt>
                <c:pt idx="10899">
                  <c:v>54495</c:v>
                </c:pt>
                <c:pt idx="10900">
                  <c:v>54500</c:v>
                </c:pt>
                <c:pt idx="10901">
                  <c:v>54505</c:v>
                </c:pt>
                <c:pt idx="10902">
                  <c:v>54510</c:v>
                </c:pt>
                <c:pt idx="10903">
                  <c:v>54515</c:v>
                </c:pt>
                <c:pt idx="10904">
                  <c:v>54520</c:v>
                </c:pt>
                <c:pt idx="10905">
                  <c:v>54525</c:v>
                </c:pt>
                <c:pt idx="10906">
                  <c:v>54530</c:v>
                </c:pt>
                <c:pt idx="10907">
                  <c:v>54535</c:v>
                </c:pt>
                <c:pt idx="10908">
                  <c:v>54540</c:v>
                </c:pt>
                <c:pt idx="10909">
                  <c:v>54545</c:v>
                </c:pt>
                <c:pt idx="10910">
                  <c:v>54550</c:v>
                </c:pt>
                <c:pt idx="10911">
                  <c:v>54555</c:v>
                </c:pt>
                <c:pt idx="10912">
                  <c:v>54560</c:v>
                </c:pt>
                <c:pt idx="10913">
                  <c:v>54565</c:v>
                </c:pt>
                <c:pt idx="10914">
                  <c:v>54570</c:v>
                </c:pt>
                <c:pt idx="10915">
                  <c:v>54575</c:v>
                </c:pt>
                <c:pt idx="10916">
                  <c:v>54580</c:v>
                </c:pt>
                <c:pt idx="10917">
                  <c:v>54585</c:v>
                </c:pt>
                <c:pt idx="10918">
                  <c:v>54590</c:v>
                </c:pt>
                <c:pt idx="10919">
                  <c:v>54595</c:v>
                </c:pt>
                <c:pt idx="10920">
                  <c:v>54600</c:v>
                </c:pt>
                <c:pt idx="10921">
                  <c:v>54605</c:v>
                </c:pt>
                <c:pt idx="10922">
                  <c:v>54610</c:v>
                </c:pt>
                <c:pt idx="10923">
                  <c:v>54615</c:v>
                </c:pt>
                <c:pt idx="10924">
                  <c:v>54620</c:v>
                </c:pt>
                <c:pt idx="10925">
                  <c:v>54625</c:v>
                </c:pt>
                <c:pt idx="10926">
                  <c:v>54630</c:v>
                </c:pt>
                <c:pt idx="10927">
                  <c:v>54635</c:v>
                </c:pt>
                <c:pt idx="10928">
                  <c:v>54640</c:v>
                </c:pt>
                <c:pt idx="10929">
                  <c:v>54645</c:v>
                </c:pt>
                <c:pt idx="10930">
                  <c:v>54650</c:v>
                </c:pt>
                <c:pt idx="10931">
                  <c:v>54655</c:v>
                </c:pt>
                <c:pt idx="10932">
                  <c:v>54660</c:v>
                </c:pt>
                <c:pt idx="10933">
                  <c:v>54665</c:v>
                </c:pt>
                <c:pt idx="10934">
                  <c:v>54670</c:v>
                </c:pt>
                <c:pt idx="10935">
                  <c:v>54675</c:v>
                </c:pt>
                <c:pt idx="10936">
                  <c:v>54680</c:v>
                </c:pt>
                <c:pt idx="10937">
                  <c:v>54685</c:v>
                </c:pt>
                <c:pt idx="10938">
                  <c:v>54690</c:v>
                </c:pt>
                <c:pt idx="10939">
                  <c:v>54695</c:v>
                </c:pt>
                <c:pt idx="10940">
                  <c:v>54700</c:v>
                </c:pt>
                <c:pt idx="10941">
                  <c:v>54705</c:v>
                </c:pt>
                <c:pt idx="10942">
                  <c:v>54710</c:v>
                </c:pt>
                <c:pt idx="10943">
                  <c:v>54715</c:v>
                </c:pt>
                <c:pt idx="10944">
                  <c:v>54720</c:v>
                </c:pt>
                <c:pt idx="10945">
                  <c:v>54725</c:v>
                </c:pt>
                <c:pt idx="10946">
                  <c:v>54730</c:v>
                </c:pt>
                <c:pt idx="10947">
                  <c:v>54735</c:v>
                </c:pt>
                <c:pt idx="10948">
                  <c:v>54740</c:v>
                </c:pt>
                <c:pt idx="10949">
                  <c:v>54745</c:v>
                </c:pt>
                <c:pt idx="10950">
                  <c:v>54750</c:v>
                </c:pt>
                <c:pt idx="10951">
                  <c:v>54755</c:v>
                </c:pt>
                <c:pt idx="10952">
                  <c:v>54760</c:v>
                </c:pt>
                <c:pt idx="10953">
                  <c:v>54765</c:v>
                </c:pt>
                <c:pt idx="10954">
                  <c:v>54770</c:v>
                </c:pt>
                <c:pt idx="10955">
                  <c:v>54775</c:v>
                </c:pt>
                <c:pt idx="10956">
                  <c:v>54780</c:v>
                </c:pt>
                <c:pt idx="10957">
                  <c:v>54785</c:v>
                </c:pt>
                <c:pt idx="10958">
                  <c:v>54790</c:v>
                </c:pt>
                <c:pt idx="10959">
                  <c:v>54795</c:v>
                </c:pt>
                <c:pt idx="10960">
                  <c:v>54800</c:v>
                </c:pt>
                <c:pt idx="10961">
                  <c:v>54805</c:v>
                </c:pt>
                <c:pt idx="10962">
                  <c:v>54810</c:v>
                </c:pt>
                <c:pt idx="10963">
                  <c:v>54815</c:v>
                </c:pt>
                <c:pt idx="10964">
                  <c:v>54820</c:v>
                </c:pt>
                <c:pt idx="10965">
                  <c:v>54825</c:v>
                </c:pt>
                <c:pt idx="10966">
                  <c:v>54830</c:v>
                </c:pt>
                <c:pt idx="10967">
                  <c:v>54835</c:v>
                </c:pt>
                <c:pt idx="10968">
                  <c:v>54840</c:v>
                </c:pt>
                <c:pt idx="10969">
                  <c:v>54845</c:v>
                </c:pt>
                <c:pt idx="10970">
                  <c:v>54850</c:v>
                </c:pt>
                <c:pt idx="10971">
                  <c:v>54855</c:v>
                </c:pt>
                <c:pt idx="10972">
                  <c:v>54860</c:v>
                </c:pt>
                <c:pt idx="10973">
                  <c:v>54865</c:v>
                </c:pt>
                <c:pt idx="10974">
                  <c:v>54870</c:v>
                </c:pt>
                <c:pt idx="10975">
                  <c:v>54875</c:v>
                </c:pt>
                <c:pt idx="10976">
                  <c:v>54880</c:v>
                </c:pt>
                <c:pt idx="10977">
                  <c:v>54885</c:v>
                </c:pt>
                <c:pt idx="10978">
                  <c:v>54890</c:v>
                </c:pt>
                <c:pt idx="10979">
                  <c:v>54895</c:v>
                </c:pt>
                <c:pt idx="10980">
                  <c:v>54900</c:v>
                </c:pt>
                <c:pt idx="10981">
                  <c:v>54905</c:v>
                </c:pt>
                <c:pt idx="10982">
                  <c:v>54910</c:v>
                </c:pt>
                <c:pt idx="10983">
                  <c:v>54915</c:v>
                </c:pt>
                <c:pt idx="10984">
                  <c:v>54920</c:v>
                </c:pt>
                <c:pt idx="10985">
                  <c:v>54925</c:v>
                </c:pt>
                <c:pt idx="10986">
                  <c:v>54930</c:v>
                </c:pt>
                <c:pt idx="10987">
                  <c:v>54935</c:v>
                </c:pt>
                <c:pt idx="10988">
                  <c:v>54940</c:v>
                </c:pt>
                <c:pt idx="10989">
                  <c:v>54945</c:v>
                </c:pt>
                <c:pt idx="10990">
                  <c:v>54950</c:v>
                </c:pt>
                <c:pt idx="10991">
                  <c:v>54955</c:v>
                </c:pt>
                <c:pt idx="10992">
                  <c:v>54960</c:v>
                </c:pt>
                <c:pt idx="10993">
                  <c:v>54965</c:v>
                </c:pt>
                <c:pt idx="10994">
                  <c:v>54970</c:v>
                </c:pt>
                <c:pt idx="10995">
                  <c:v>54975</c:v>
                </c:pt>
                <c:pt idx="10996">
                  <c:v>54980</c:v>
                </c:pt>
                <c:pt idx="10997">
                  <c:v>54985</c:v>
                </c:pt>
                <c:pt idx="10998">
                  <c:v>54990</c:v>
                </c:pt>
                <c:pt idx="10999">
                  <c:v>54995</c:v>
                </c:pt>
                <c:pt idx="11000">
                  <c:v>55000</c:v>
                </c:pt>
                <c:pt idx="11001">
                  <c:v>55005</c:v>
                </c:pt>
                <c:pt idx="11002">
                  <c:v>55010</c:v>
                </c:pt>
                <c:pt idx="11003">
                  <c:v>55015</c:v>
                </c:pt>
                <c:pt idx="11004">
                  <c:v>55020</c:v>
                </c:pt>
                <c:pt idx="11005">
                  <c:v>55025</c:v>
                </c:pt>
                <c:pt idx="11006">
                  <c:v>55030</c:v>
                </c:pt>
                <c:pt idx="11007">
                  <c:v>55035</c:v>
                </c:pt>
                <c:pt idx="11008">
                  <c:v>55040</c:v>
                </c:pt>
                <c:pt idx="11009">
                  <c:v>55045</c:v>
                </c:pt>
                <c:pt idx="11010">
                  <c:v>55050</c:v>
                </c:pt>
                <c:pt idx="11011">
                  <c:v>55055</c:v>
                </c:pt>
                <c:pt idx="11012">
                  <c:v>55060</c:v>
                </c:pt>
                <c:pt idx="11013">
                  <c:v>55065</c:v>
                </c:pt>
                <c:pt idx="11014">
                  <c:v>55070</c:v>
                </c:pt>
                <c:pt idx="11015">
                  <c:v>55075</c:v>
                </c:pt>
                <c:pt idx="11016">
                  <c:v>55080</c:v>
                </c:pt>
                <c:pt idx="11017">
                  <c:v>55085</c:v>
                </c:pt>
                <c:pt idx="11018">
                  <c:v>55090</c:v>
                </c:pt>
                <c:pt idx="11019">
                  <c:v>55095</c:v>
                </c:pt>
                <c:pt idx="11020">
                  <c:v>55100</c:v>
                </c:pt>
                <c:pt idx="11021">
                  <c:v>55105</c:v>
                </c:pt>
                <c:pt idx="11022">
                  <c:v>55110</c:v>
                </c:pt>
                <c:pt idx="11023">
                  <c:v>55115</c:v>
                </c:pt>
                <c:pt idx="11024">
                  <c:v>55120</c:v>
                </c:pt>
                <c:pt idx="11025">
                  <c:v>55125</c:v>
                </c:pt>
                <c:pt idx="11026">
                  <c:v>55130</c:v>
                </c:pt>
                <c:pt idx="11027">
                  <c:v>55135</c:v>
                </c:pt>
                <c:pt idx="11028">
                  <c:v>55140</c:v>
                </c:pt>
                <c:pt idx="11029">
                  <c:v>55145</c:v>
                </c:pt>
                <c:pt idx="11030">
                  <c:v>55150</c:v>
                </c:pt>
                <c:pt idx="11031">
                  <c:v>55155</c:v>
                </c:pt>
                <c:pt idx="11032">
                  <c:v>55160</c:v>
                </c:pt>
                <c:pt idx="11033">
                  <c:v>55165</c:v>
                </c:pt>
                <c:pt idx="11034">
                  <c:v>55170</c:v>
                </c:pt>
                <c:pt idx="11035">
                  <c:v>55175</c:v>
                </c:pt>
                <c:pt idx="11036">
                  <c:v>55180</c:v>
                </c:pt>
                <c:pt idx="11037">
                  <c:v>55185</c:v>
                </c:pt>
                <c:pt idx="11038">
                  <c:v>55190</c:v>
                </c:pt>
                <c:pt idx="11039">
                  <c:v>55195</c:v>
                </c:pt>
                <c:pt idx="11040">
                  <c:v>55200</c:v>
                </c:pt>
                <c:pt idx="11041">
                  <c:v>55205</c:v>
                </c:pt>
                <c:pt idx="11042">
                  <c:v>55210</c:v>
                </c:pt>
                <c:pt idx="11043">
                  <c:v>55215</c:v>
                </c:pt>
                <c:pt idx="11044">
                  <c:v>55220</c:v>
                </c:pt>
                <c:pt idx="11045">
                  <c:v>55225</c:v>
                </c:pt>
                <c:pt idx="11046">
                  <c:v>55230</c:v>
                </c:pt>
                <c:pt idx="11047">
                  <c:v>55235</c:v>
                </c:pt>
                <c:pt idx="11048">
                  <c:v>55240</c:v>
                </c:pt>
                <c:pt idx="11049">
                  <c:v>55245</c:v>
                </c:pt>
                <c:pt idx="11050">
                  <c:v>55250</c:v>
                </c:pt>
                <c:pt idx="11051">
                  <c:v>55255</c:v>
                </c:pt>
                <c:pt idx="11052">
                  <c:v>55260</c:v>
                </c:pt>
                <c:pt idx="11053">
                  <c:v>55265</c:v>
                </c:pt>
                <c:pt idx="11054">
                  <c:v>55270</c:v>
                </c:pt>
                <c:pt idx="11055">
                  <c:v>55275</c:v>
                </c:pt>
                <c:pt idx="11056">
                  <c:v>55280</c:v>
                </c:pt>
                <c:pt idx="11057">
                  <c:v>55285</c:v>
                </c:pt>
                <c:pt idx="11058">
                  <c:v>55290</c:v>
                </c:pt>
                <c:pt idx="11059">
                  <c:v>55295</c:v>
                </c:pt>
                <c:pt idx="11060">
                  <c:v>55300</c:v>
                </c:pt>
                <c:pt idx="11061">
                  <c:v>55305</c:v>
                </c:pt>
                <c:pt idx="11062">
                  <c:v>55310</c:v>
                </c:pt>
                <c:pt idx="11063">
                  <c:v>55315</c:v>
                </c:pt>
                <c:pt idx="11064">
                  <c:v>55320</c:v>
                </c:pt>
                <c:pt idx="11065">
                  <c:v>55325</c:v>
                </c:pt>
                <c:pt idx="11066">
                  <c:v>55330</c:v>
                </c:pt>
                <c:pt idx="11067">
                  <c:v>55335</c:v>
                </c:pt>
                <c:pt idx="11068">
                  <c:v>55340</c:v>
                </c:pt>
                <c:pt idx="11069">
                  <c:v>55345</c:v>
                </c:pt>
                <c:pt idx="11070">
                  <c:v>55350</c:v>
                </c:pt>
                <c:pt idx="11071">
                  <c:v>55355</c:v>
                </c:pt>
                <c:pt idx="11072">
                  <c:v>55360</c:v>
                </c:pt>
                <c:pt idx="11073">
                  <c:v>55365</c:v>
                </c:pt>
                <c:pt idx="11074">
                  <c:v>55370</c:v>
                </c:pt>
                <c:pt idx="11075">
                  <c:v>55375</c:v>
                </c:pt>
                <c:pt idx="11076">
                  <c:v>55380</c:v>
                </c:pt>
                <c:pt idx="11077">
                  <c:v>55385</c:v>
                </c:pt>
                <c:pt idx="11078">
                  <c:v>55390</c:v>
                </c:pt>
                <c:pt idx="11079">
                  <c:v>55395</c:v>
                </c:pt>
                <c:pt idx="11080">
                  <c:v>55400</c:v>
                </c:pt>
                <c:pt idx="11081">
                  <c:v>55405</c:v>
                </c:pt>
                <c:pt idx="11082">
                  <c:v>55410</c:v>
                </c:pt>
                <c:pt idx="11083">
                  <c:v>55415</c:v>
                </c:pt>
                <c:pt idx="11084">
                  <c:v>55420</c:v>
                </c:pt>
                <c:pt idx="11085">
                  <c:v>55425</c:v>
                </c:pt>
                <c:pt idx="11086">
                  <c:v>55430</c:v>
                </c:pt>
                <c:pt idx="11087">
                  <c:v>55435</c:v>
                </c:pt>
                <c:pt idx="11088">
                  <c:v>55440</c:v>
                </c:pt>
                <c:pt idx="11089">
                  <c:v>55445</c:v>
                </c:pt>
                <c:pt idx="11090">
                  <c:v>55450</c:v>
                </c:pt>
                <c:pt idx="11091">
                  <c:v>55455</c:v>
                </c:pt>
                <c:pt idx="11092">
                  <c:v>55460</c:v>
                </c:pt>
                <c:pt idx="11093">
                  <c:v>55465</c:v>
                </c:pt>
                <c:pt idx="11094">
                  <c:v>55470</c:v>
                </c:pt>
                <c:pt idx="11095">
                  <c:v>55475</c:v>
                </c:pt>
                <c:pt idx="11096">
                  <c:v>55480</c:v>
                </c:pt>
                <c:pt idx="11097">
                  <c:v>55485</c:v>
                </c:pt>
                <c:pt idx="11098">
                  <c:v>55490</c:v>
                </c:pt>
                <c:pt idx="11099">
                  <c:v>55495</c:v>
                </c:pt>
                <c:pt idx="11100">
                  <c:v>55500</c:v>
                </c:pt>
                <c:pt idx="11101">
                  <c:v>55505</c:v>
                </c:pt>
                <c:pt idx="11102">
                  <c:v>55510</c:v>
                </c:pt>
                <c:pt idx="11103">
                  <c:v>55515</c:v>
                </c:pt>
                <c:pt idx="11104">
                  <c:v>55520</c:v>
                </c:pt>
                <c:pt idx="11105">
                  <c:v>55525</c:v>
                </c:pt>
                <c:pt idx="11106">
                  <c:v>55530</c:v>
                </c:pt>
                <c:pt idx="11107">
                  <c:v>55535</c:v>
                </c:pt>
                <c:pt idx="11108">
                  <c:v>55540</c:v>
                </c:pt>
                <c:pt idx="11109">
                  <c:v>55545</c:v>
                </c:pt>
                <c:pt idx="11110">
                  <c:v>55550</c:v>
                </c:pt>
                <c:pt idx="11111">
                  <c:v>55555</c:v>
                </c:pt>
                <c:pt idx="11112">
                  <c:v>55560</c:v>
                </c:pt>
                <c:pt idx="11113">
                  <c:v>55565</c:v>
                </c:pt>
                <c:pt idx="11114">
                  <c:v>55570</c:v>
                </c:pt>
                <c:pt idx="11115">
                  <c:v>55575</c:v>
                </c:pt>
                <c:pt idx="11116">
                  <c:v>55580</c:v>
                </c:pt>
                <c:pt idx="11117">
                  <c:v>55585</c:v>
                </c:pt>
                <c:pt idx="11118">
                  <c:v>55590</c:v>
                </c:pt>
                <c:pt idx="11119">
                  <c:v>55595</c:v>
                </c:pt>
                <c:pt idx="11120">
                  <c:v>55600</c:v>
                </c:pt>
                <c:pt idx="11121">
                  <c:v>55605</c:v>
                </c:pt>
                <c:pt idx="11122">
                  <c:v>55610</c:v>
                </c:pt>
                <c:pt idx="11123">
                  <c:v>55615</c:v>
                </c:pt>
                <c:pt idx="11124">
                  <c:v>55620</c:v>
                </c:pt>
                <c:pt idx="11125">
                  <c:v>55625</c:v>
                </c:pt>
                <c:pt idx="11126">
                  <c:v>55630</c:v>
                </c:pt>
                <c:pt idx="11127">
                  <c:v>55635</c:v>
                </c:pt>
                <c:pt idx="11128">
                  <c:v>55640</c:v>
                </c:pt>
                <c:pt idx="11129">
                  <c:v>55645</c:v>
                </c:pt>
                <c:pt idx="11130">
                  <c:v>55650</c:v>
                </c:pt>
                <c:pt idx="11131">
                  <c:v>55655</c:v>
                </c:pt>
                <c:pt idx="11132">
                  <c:v>55660</c:v>
                </c:pt>
                <c:pt idx="11133">
                  <c:v>55665</c:v>
                </c:pt>
                <c:pt idx="11134">
                  <c:v>55670</c:v>
                </c:pt>
                <c:pt idx="11135">
                  <c:v>55675</c:v>
                </c:pt>
                <c:pt idx="11136">
                  <c:v>55680</c:v>
                </c:pt>
                <c:pt idx="11137">
                  <c:v>55685</c:v>
                </c:pt>
                <c:pt idx="11138">
                  <c:v>55690</c:v>
                </c:pt>
                <c:pt idx="11139">
                  <c:v>55695</c:v>
                </c:pt>
                <c:pt idx="11140">
                  <c:v>55700</c:v>
                </c:pt>
                <c:pt idx="11141">
                  <c:v>55705</c:v>
                </c:pt>
                <c:pt idx="11142">
                  <c:v>55710</c:v>
                </c:pt>
                <c:pt idx="11143">
                  <c:v>55715</c:v>
                </c:pt>
                <c:pt idx="11144">
                  <c:v>55720</c:v>
                </c:pt>
                <c:pt idx="11145">
                  <c:v>55725</c:v>
                </c:pt>
                <c:pt idx="11146">
                  <c:v>55730</c:v>
                </c:pt>
                <c:pt idx="11147">
                  <c:v>55735</c:v>
                </c:pt>
                <c:pt idx="11148">
                  <c:v>55740</c:v>
                </c:pt>
                <c:pt idx="11149">
                  <c:v>55745</c:v>
                </c:pt>
                <c:pt idx="11150">
                  <c:v>55750</c:v>
                </c:pt>
                <c:pt idx="11151">
                  <c:v>55755</c:v>
                </c:pt>
                <c:pt idx="11152">
                  <c:v>55760</c:v>
                </c:pt>
                <c:pt idx="11153">
                  <c:v>55765</c:v>
                </c:pt>
                <c:pt idx="11154">
                  <c:v>55770</c:v>
                </c:pt>
                <c:pt idx="11155">
                  <c:v>55775</c:v>
                </c:pt>
                <c:pt idx="11156">
                  <c:v>55780</c:v>
                </c:pt>
                <c:pt idx="11157">
                  <c:v>55785</c:v>
                </c:pt>
                <c:pt idx="11158">
                  <c:v>55790</c:v>
                </c:pt>
                <c:pt idx="11159">
                  <c:v>55795</c:v>
                </c:pt>
                <c:pt idx="11160">
                  <c:v>55800</c:v>
                </c:pt>
                <c:pt idx="11161">
                  <c:v>55805</c:v>
                </c:pt>
                <c:pt idx="11162">
                  <c:v>55810</c:v>
                </c:pt>
                <c:pt idx="11163">
                  <c:v>55815</c:v>
                </c:pt>
                <c:pt idx="11164">
                  <c:v>55820</c:v>
                </c:pt>
                <c:pt idx="11165">
                  <c:v>55825</c:v>
                </c:pt>
                <c:pt idx="11166">
                  <c:v>55830</c:v>
                </c:pt>
                <c:pt idx="11167">
                  <c:v>55835</c:v>
                </c:pt>
                <c:pt idx="11168">
                  <c:v>55840</c:v>
                </c:pt>
                <c:pt idx="11169">
                  <c:v>55845</c:v>
                </c:pt>
                <c:pt idx="11170">
                  <c:v>55850</c:v>
                </c:pt>
                <c:pt idx="11171">
                  <c:v>55855</c:v>
                </c:pt>
                <c:pt idx="11172">
                  <c:v>55860</c:v>
                </c:pt>
                <c:pt idx="11173">
                  <c:v>55865</c:v>
                </c:pt>
                <c:pt idx="11174">
                  <c:v>55870</c:v>
                </c:pt>
                <c:pt idx="11175">
                  <c:v>55875</c:v>
                </c:pt>
                <c:pt idx="11176">
                  <c:v>55880</c:v>
                </c:pt>
                <c:pt idx="11177">
                  <c:v>55885</c:v>
                </c:pt>
                <c:pt idx="11178">
                  <c:v>55890</c:v>
                </c:pt>
                <c:pt idx="11179">
                  <c:v>55895</c:v>
                </c:pt>
                <c:pt idx="11180">
                  <c:v>55900</c:v>
                </c:pt>
                <c:pt idx="11181">
                  <c:v>55905</c:v>
                </c:pt>
                <c:pt idx="11182">
                  <c:v>55910</c:v>
                </c:pt>
                <c:pt idx="11183">
                  <c:v>55915</c:v>
                </c:pt>
                <c:pt idx="11184">
                  <c:v>55920</c:v>
                </c:pt>
                <c:pt idx="11185">
                  <c:v>55925</c:v>
                </c:pt>
                <c:pt idx="11186">
                  <c:v>55930</c:v>
                </c:pt>
                <c:pt idx="11187">
                  <c:v>55935</c:v>
                </c:pt>
                <c:pt idx="11188">
                  <c:v>55940</c:v>
                </c:pt>
                <c:pt idx="11189">
                  <c:v>55945</c:v>
                </c:pt>
                <c:pt idx="11190">
                  <c:v>55950</c:v>
                </c:pt>
                <c:pt idx="11191">
                  <c:v>55955</c:v>
                </c:pt>
                <c:pt idx="11192">
                  <c:v>55960</c:v>
                </c:pt>
                <c:pt idx="11193">
                  <c:v>55965</c:v>
                </c:pt>
                <c:pt idx="11194">
                  <c:v>55970</c:v>
                </c:pt>
                <c:pt idx="11195">
                  <c:v>55975</c:v>
                </c:pt>
                <c:pt idx="11196">
                  <c:v>55980</c:v>
                </c:pt>
                <c:pt idx="11197">
                  <c:v>55985</c:v>
                </c:pt>
                <c:pt idx="11198">
                  <c:v>55990</c:v>
                </c:pt>
                <c:pt idx="11199">
                  <c:v>55995</c:v>
                </c:pt>
                <c:pt idx="11200">
                  <c:v>56000</c:v>
                </c:pt>
                <c:pt idx="11201">
                  <c:v>56005</c:v>
                </c:pt>
                <c:pt idx="11202">
                  <c:v>56010</c:v>
                </c:pt>
                <c:pt idx="11203">
                  <c:v>56015</c:v>
                </c:pt>
                <c:pt idx="11204">
                  <c:v>56020</c:v>
                </c:pt>
                <c:pt idx="11205">
                  <c:v>56025</c:v>
                </c:pt>
                <c:pt idx="11206">
                  <c:v>56030</c:v>
                </c:pt>
                <c:pt idx="11207">
                  <c:v>56035</c:v>
                </c:pt>
                <c:pt idx="11208">
                  <c:v>56040</c:v>
                </c:pt>
                <c:pt idx="11209">
                  <c:v>56045</c:v>
                </c:pt>
                <c:pt idx="11210">
                  <c:v>56050</c:v>
                </c:pt>
                <c:pt idx="11211">
                  <c:v>56055</c:v>
                </c:pt>
                <c:pt idx="11212">
                  <c:v>56060</c:v>
                </c:pt>
                <c:pt idx="11213">
                  <c:v>56065</c:v>
                </c:pt>
                <c:pt idx="11214">
                  <c:v>56070</c:v>
                </c:pt>
                <c:pt idx="11215">
                  <c:v>56075</c:v>
                </c:pt>
                <c:pt idx="11216">
                  <c:v>56080</c:v>
                </c:pt>
                <c:pt idx="11217">
                  <c:v>56085</c:v>
                </c:pt>
                <c:pt idx="11218">
                  <c:v>56090</c:v>
                </c:pt>
                <c:pt idx="11219">
                  <c:v>56095</c:v>
                </c:pt>
                <c:pt idx="11220">
                  <c:v>56100</c:v>
                </c:pt>
                <c:pt idx="11221">
                  <c:v>56105</c:v>
                </c:pt>
                <c:pt idx="11222">
                  <c:v>56110</c:v>
                </c:pt>
                <c:pt idx="11223">
                  <c:v>56115</c:v>
                </c:pt>
                <c:pt idx="11224">
                  <c:v>56120</c:v>
                </c:pt>
                <c:pt idx="11225">
                  <c:v>56125</c:v>
                </c:pt>
                <c:pt idx="11226">
                  <c:v>56130</c:v>
                </c:pt>
                <c:pt idx="11227">
                  <c:v>56135</c:v>
                </c:pt>
                <c:pt idx="11228">
                  <c:v>56140</c:v>
                </c:pt>
                <c:pt idx="11229">
                  <c:v>56145</c:v>
                </c:pt>
                <c:pt idx="11230">
                  <c:v>56150</c:v>
                </c:pt>
                <c:pt idx="11231">
                  <c:v>56155</c:v>
                </c:pt>
                <c:pt idx="11232">
                  <c:v>56160</c:v>
                </c:pt>
                <c:pt idx="11233">
                  <c:v>56165</c:v>
                </c:pt>
                <c:pt idx="11234">
                  <c:v>56170</c:v>
                </c:pt>
                <c:pt idx="11235">
                  <c:v>56175</c:v>
                </c:pt>
                <c:pt idx="11236">
                  <c:v>56180</c:v>
                </c:pt>
                <c:pt idx="11237">
                  <c:v>56185</c:v>
                </c:pt>
                <c:pt idx="11238">
                  <c:v>56190</c:v>
                </c:pt>
                <c:pt idx="11239">
                  <c:v>56195</c:v>
                </c:pt>
                <c:pt idx="11240">
                  <c:v>56200</c:v>
                </c:pt>
                <c:pt idx="11241">
                  <c:v>56205</c:v>
                </c:pt>
                <c:pt idx="11242">
                  <c:v>56210</c:v>
                </c:pt>
                <c:pt idx="11243">
                  <c:v>56215</c:v>
                </c:pt>
                <c:pt idx="11244">
                  <c:v>56220</c:v>
                </c:pt>
                <c:pt idx="11245">
                  <c:v>56225</c:v>
                </c:pt>
                <c:pt idx="11246">
                  <c:v>56230</c:v>
                </c:pt>
                <c:pt idx="11247">
                  <c:v>56235</c:v>
                </c:pt>
                <c:pt idx="11248">
                  <c:v>56240</c:v>
                </c:pt>
                <c:pt idx="11249">
                  <c:v>56245</c:v>
                </c:pt>
                <c:pt idx="11250">
                  <c:v>56250</c:v>
                </c:pt>
                <c:pt idx="11251">
                  <c:v>56255</c:v>
                </c:pt>
                <c:pt idx="11252">
                  <c:v>56260</c:v>
                </c:pt>
                <c:pt idx="11253">
                  <c:v>56265</c:v>
                </c:pt>
                <c:pt idx="11254">
                  <c:v>56270</c:v>
                </c:pt>
                <c:pt idx="11255">
                  <c:v>56275</c:v>
                </c:pt>
                <c:pt idx="11256">
                  <c:v>56280</c:v>
                </c:pt>
                <c:pt idx="11257">
                  <c:v>56285</c:v>
                </c:pt>
                <c:pt idx="11258">
                  <c:v>56290</c:v>
                </c:pt>
                <c:pt idx="11259">
                  <c:v>56295</c:v>
                </c:pt>
                <c:pt idx="11260">
                  <c:v>56300</c:v>
                </c:pt>
                <c:pt idx="11261">
                  <c:v>56305</c:v>
                </c:pt>
                <c:pt idx="11262">
                  <c:v>56310</c:v>
                </c:pt>
                <c:pt idx="11263">
                  <c:v>56315</c:v>
                </c:pt>
                <c:pt idx="11264">
                  <c:v>56320</c:v>
                </c:pt>
                <c:pt idx="11265">
                  <c:v>56325</c:v>
                </c:pt>
                <c:pt idx="11266">
                  <c:v>56330</c:v>
                </c:pt>
                <c:pt idx="11267">
                  <c:v>56335</c:v>
                </c:pt>
                <c:pt idx="11268">
                  <c:v>56340</c:v>
                </c:pt>
                <c:pt idx="11269">
                  <c:v>56345</c:v>
                </c:pt>
                <c:pt idx="11270">
                  <c:v>56350</c:v>
                </c:pt>
                <c:pt idx="11271">
                  <c:v>56355</c:v>
                </c:pt>
                <c:pt idx="11272">
                  <c:v>56360</c:v>
                </c:pt>
                <c:pt idx="11273">
                  <c:v>56365</c:v>
                </c:pt>
                <c:pt idx="11274">
                  <c:v>56370</c:v>
                </c:pt>
                <c:pt idx="11275">
                  <c:v>56375</c:v>
                </c:pt>
                <c:pt idx="11276">
                  <c:v>56380</c:v>
                </c:pt>
                <c:pt idx="11277">
                  <c:v>56385</c:v>
                </c:pt>
                <c:pt idx="11278">
                  <c:v>56390</c:v>
                </c:pt>
                <c:pt idx="11279">
                  <c:v>56395</c:v>
                </c:pt>
                <c:pt idx="11280">
                  <c:v>56400</c:v>
                </c:pt>
                <c:pt idx="11281">
                  <c:v>56405</c:v>
                </c:pt>
                <c:pt idx="11282">
                  <c:v>56410</c:v>
                </c:pt>
                <c:pt idx="11283">
                  <c:v>56415</c:v>
                </c:pt>
                <c:pt idx="11284">
                  <c:v>56420</c:v>
                </c:pt>
                <c:pt idx="11285">
                  <c:v>56425</c:v>
                </c:pt>
                <c:pt idx="11286">
                  <c:v>56430</c:v>
                </c:pt>
                <c:pt idx="11287">
                  <c:v>56435</c:v>
                </c:pt>
                <c:pt idx="11288">
                  <c:v>56440</c:v>
                </c:pt>
                <c:pt idx="11289">
                  <c:v>56445</c:v>
                </c:pt>
                <c:pt idx="11290">
                  <c:v>56450</c:v>
                </c:pt>
                <c:pt idx="11291">
                  <c:v>56455</c:v>
                </c:pt>
                <c:pt idx="11292">
                  <c:v>56460</c:v>
                </c:pt>
                <c:pt idx="11293">
                  <c:v>56465</c:v>
                </c:pt>
                <c:pt idx="11294">
                  <c:v>56470</c:v>
                </c:pt>
                <c:pt idx="11295">
                  <c:v>56475</c:v>
                </c:pt>
                <c:pt idx="11296">
                  <c:v>56480</c:v>
                </c:pt>
                <c:pt idx="11297">
                  <c:v>56485</c:v>
                </c:pt>
                <c:pt idx="11298">
                  <c:v>56490</c:v>
                </c:pt>
                <c:pt idx="11299">
                  <c:v>56495</c:v>
                </c:pt>
                <c:pt idx="11300">
                  <c:v>56500</c:v>
                </c:pt>
                <c:pt idx="11301">
                  <c:v>56505</c:v>
                </c:pt>
                <c:pt idx="11302">
                  <c:v>56510</c:v>
                </c:pt>
                <c:pt idx="11303">
                  <c:v>56515</c:v>
                </c:pt>
                <c:pt idx="11304">
                  <c:v>56520</c:v>
                </c:pt>
                <c:pt idx="11305">
                  <c:v>56525</c:v>
                </c:pt>
                <c:pt idx="11306">
                  <c:v>56530</c:v>
                </c:pt>
                <c:pt idx="11307">
                  <c:v>56535</c:v>
                </c:pt>
                <c:pt idx="11308">
                  <c:v>56540</c:v>
                </c:pt>
                <c:pt idx="11309">
                  <c:v>56545</c:v>
                </c:pt>
                <c:pt idx="11310">
                  <c:v>56550</c:v>
                </c:pt>
                <c:pt idx="11311">
                  <c:v>56555</c:v>
                </c:pt>
                <c:pt idx="11312">
                  <c:v>56560</c:v>
                </c:pt>
                <c:pt idx="11313">
                  <c:v>56565</c:v>
                </c:pt>
                <c:pt idx="11314">
                  <c:v>56570</c:v>
                </c:pt>
                <c:pt idx="11315">
                  <c:v>56575</c:v>
                </c:pt>
                <c:pt idx="11316">
                  <c:v>56580</c:v>
                </c:pt>
                <c:pt idx="11317">
                  <c:v>56585</c:v>
                </c:pt>
                <c:pt idx="11318">
                  <c:v>56590</c:v>
                </c:pt>
                <c:pt idx="11319">
                  <c:v>56595</c:v>
                </c:pt>
                <c:pt idx="11320">
                  <c:v>56600</c:v>
                </c:pt>
                <c:pt idx="11321">
                  <c:v>56605</c:v>
                </c:pt>
                <c:pt idx="11322">
                  <c:v>56610</c:v>
                </c:pt>
                <c:pt idx="11323">
                  <c:v>56615</c:v>
                </c:pt>
                <c:pt idx="11324">
                  <c:v>56620</c:v>
                </c:pt>
                <c:pt idx="11325">
                  <c:v>56625</c:v>
                </c:pt>
                <c:pt idx="11326">
                  <c:v>56630</c:v>
                </c:pt>
                <c:pt idx="11327">
                  <c:v>56635</c:v>
                </c:pt>
                <c:pt idx="11328">
                  <c:v>56640</c:v>
                </c:pt>
                <c:pt idx="11329">
                  <c:v>56645</c:v>
                </c:pt>
                <c:pt idx="11330">
                  <c:v>56650</c:v>
                </c:pt>
                <c:pt idx="11331">
                  <c:v>56655</c:v>
                </c:pt>
                <c:pt idx="11332">
                  <c:v>56660</c:v>
                </c:pt>
                <c:pt idx="11333">
                  <c:v>56665</c:v>
                </c:pt>
                <c:pt idx="11334">
                  <c:v>56670</c:v>
                </c:pt>
                <c:pt idx="11335">
                  <c:v>56675</c:v>
                </c:pt>
                <c:pt idx="11336">
                  <c:v>56680</c:v>
                </c:pt>
                <c:pt idx="11337">
                  <c:v>56685</c:v>
                </c:pt>
                <c:pt idx="11338">
                  <c:v>56690</c:v>
                </c:pt>
                <c:pt idx="11339">
                  <c:v>56695</c:v>
                </c:pt>
                <c:pt idx="11340">
                  <c:v>56700</c:v>
                </c:pt>
                <c:pt idx="11341">
                  <c:v>56705</c:v>
                </c:pt>
                <c:pt idx="11342">
                  <c:v>56710</c:v>
                </c:pt>
                <c:pt idx="11343">
                  <c:v>56715</c:v>
                </c:pt>
                <c:pt idx="11344">
                  <c:v>56720</c:v>
                </c:pt>
                <c:pt idx="11345">
                  <c:v>56725</c:v>
                </c:pt>
                <c:pt idx="11346">
                  <c:v>56730</c:v>
                </c:pt>
                <c:pt idx="11347">
                  <c:v>56735</c:v>
                </c:pt>
                <c:pt idx="11348">
                  <c:v>56740</c:v>
                </c:pt>
                <c:pt idx="11349">
                  <c:v>56745</c:v>
                </c:pt>
                <c:pt idx="11350">
                  <c:v>56750</c:v>
                </c:pt>
                <c:pt idx="11351">
                  <c:v>56755</c:v>
                </c:pt>
                <c:pt idx="11352">
                  <c:v>56760</c:v>
                </c:pt>
                <c:pt idx="11353">
                  <c:v>56765</c:v>
                </c:pt>
                <c:pt idx="11354">
                  <c:v>56770</c:v>
                </c:pt>
                <c:pt idx="11355">
                  <c:v>56775</c:v>
                </c:pt>
                <c:pt idx="11356">
                  <c:v>56780</c:v>
                </c:pt>
                <c:pt idx="11357">
                  <c:v>56785</c:v>
                </c:pt>
                <c:pt idx="11358">
                  <c:v>56790</c:v>
                </c:pt>
                <c:pt idx="11359">
                  <c:v>56795</c:v>
                </c:pt>
                <c:pt idx="11360">
                  <c:v>56800</c:v>
                </c:pt>
                <c:pt idx="11361">
                  <c:v>56805</c:v>
                </c:pt>
                <c:pt idx="11362">
                  <c:v>56810</c:v>
                </c:pt>
                <c:pt idx="11363">
                  <c:v>56815</c:v>
                </c:pt>
                <c:pt idx="11364">
                  <c:v>56820</c:v>
                </c:pt>
                <c:pt idx="11365">
                  <c:v>56825</c:v>
                </c:pt>
                <c:pt idx="11366">
                  <c:v>56830</c:v>
                </c:pt>
                <c:pt idx="11367">
                  <c:v>56835</c:v>
                </c:pt>
                <c:pt idx="11368">
                  <c:v>56840</c:v>
                </c:pt>
                <c:pt idx="11369">
                  <c:v>56845</c:v>
                </c:pt>
                <c:pt idx="11370">
                  <c:v>56850</c:v>
                </c:pt>
                <c:pt idx="11371">
                  <c:v>56855</c:v>
                </c:pt>
                <c:pt idx="11372">
                  <c:v>56860</c:v>
                </c:pt>
                <c:pt idx="11373">
                  <c:v>56865</c:v>
                </c:pt>
                <c:pt idx="11374">
                  <c:v>56870</c:v>
                </c:pt>
                <c:pt idx="11375">
                  <c:v>56875</c:v>
                </c:pt>
                <c:pt idx="11376">
                  <c:v>56880</c:v>
                </c:pt>
                <c:pt idx="11377">
                  <c:v>56885</c:v>
                </c:pt>
                <c:pt idx="11378">
                  <c:v>56890</c:v>
                </c:pt>
                <c:pt idx="11379">
                  <c:v>56895</c:v>
                </c:pt>
                <c:pt idx="11380">
                  <c:v>56900</c:v>
                </c:pt>
                <c:pt idx="11381">
                  <c:v>56905</c:v>
                </c:pt>
                <c:pt idx="11382">
                  <c:v>56910</c:v>
                </c:pt>
                <c:pt idx="11383">
                  <c:v>56915</c:v>
                </c:pt>
                <c:pt idx="11384">
                  <c:v>56920</c:v>
                </c:pt>
                <c:pt idx="11385">
                  <c:v>56925</c:v>
                </c:pt>
                <c:pt idx="11386">
                  <c:v>56930</c:v>
                </c:pt>
                <c:pt idx="11387">
                  <c:v>56935</c:v>
                </c:pt>
                <c:pt idx="11388">
                  <c:v>56940</c:v>
                </c:pt>
                <c:pt idx="11389">
                  <c:v>56945</c:v>
                </c:pt>
                <c:pt idx="11390">
                  <c:v>56950</c:v>
                </c:pt>
                <c:pt idx="11391">
                  <c:v>56955</c:v>
                </c:pt>
                <c:pt idx="11392">
                  <c:v>56960</c:v>
                </c:pt>
                <c:pt idx="11393">
                  <c:v>56965</c:v>
                </c:pt>
                <c:pt idx="11394">
                  <c:v>56970</c:v>
                </c:pt>
                <c:pt idx="11395">
                  <c:v>56975</c:v>
                </c:pt>
                <c:pt idx="11396">
                  <c:v>56980</c:v>
                </c:pt>
                <c:pt idx="11397">
                  <c:v>56985</c:v>
                </c:pt>
                <c:pt idx="11398">
                  <c:v>56990</c:v>
                </c:pt>
                <c:pt idx="11399">
                  <c:v>56995</c:v>
                </c:pt>
                <c:pt idx="11400">
                  <c:v>57000</c:v>
                </c:pt>
                <c:pt idx="11401">
                  <c:v>57005</c:v>
                </c:pt>
                <c:pt idx="11402">
                  <c:v>57010</c:v>
                </c:pt>
                <c:pt idx="11403">
                  <c:v>57015</c:v>
                </c:pt>
                <c:pt idx="11404">
                  <c:v>57020</c:v>
                </c:pt>
                <c:pt idx="11405">
                  <c:v>57025</c:v>
                </c:pt>
                <c:pt idx="11406">
                  <c:v>57030</c:v>
                </c:pt>
                <c:pt idx="11407">
                  <c:v>57035</c:v>
                </c:pt>
                <c:pt idx="11408">
                  <c:v>57040</c:v>
                </c:pt>
                <c:pt idx="11409">
                  <c:v>57045</c:v>
                </c:pt>
                <c:pt idx="11410">
                  <c:v>57050</c:v>
                </c:pt>
                <c:pt idx="11411">
                  <c:v>57055</c:v>
                </c:pt>
                <c:pt idx="11412">
                  <c:v>57060</c:v>
                </c:pt>
                <c:pt idx="11413">
                  <c:v>57065</c:v>
                </c:pt>
                <c:pt idx="11414">
                  <c:v>57070</c:v>
                </c:pt>
                <c:pt idx="11415">
                  <c:v>57075</c:v>
                </c:pt>
                <c:pt idx="11416">
                  <c:v>57080</c:v>
                </c:pt>
                <c:pt idx="11417">
                  <c:v>57085</c:v>
                </c:pt>
                <c:pt idx="11418">
                  <c:v>57090</c:v>
                </c:pt>
                <c:pt idx="11419">
                  <c:v>57095</c:v>
                </c:pt>
                <c:pt idx="11420">
                  <c:v>57100</c:v>
                </c:pt>
                <c:pt idx="11421">
                  <c:v>57105</c:v>
                </c:pt>
                <c:pt idx="11422">
                  <c:v>57110</c:v>
                </c:pt>
                <c:pt idx="11423">
                  <c:v>57115</c:v>
                </c:pt>
                <c:pt idx="11424">
                  <c:v>57120</c:v>
                </c:pt>
                <c:pt idx="11425">
                  <c:v>57125</c:v>
                </c:pt>
                <c:pt idx="11426">
                  <c:v>57130</c:v>
                </c:pt>
                <c:pt idx="11427">
                  <c:v>57135</c:v>
                </c:pt>
                <c:pt idx="11428">
                  <c:v>57140</c:v>
                </c:pt>
                <c:pt idx="11429">
                  <c:v>57145</c:v>
                </c:pt>
                <c:pt idx="11430">
                  <c:v>57150</c:v>
                </c:pt>
                <c:pt idx="11431">
                  <c:v>57155</c:v>
                </c:pt>
                <c:pt idx="11432">
                  <c:v>57160</c:v>
                </c:pt>
                <c:pt idx="11433">
                  <c:v>57165</c:v>
                </c:pt>
                <c:pt idx="11434">
                  <c:v>57170</c:v>
                </c:pt>
                <c:pt idx="11435">
                  <c:v>57175</c:v>
                </c:pt>
                <c:pt idx="11436">
                  <c:v>57180</c:v>
                </c:pt>
                <c:pt idx="11437">
                  <c:v>57185</c:v>
                </c:pt>
                <c:pt idx="11438">
                  <c:v>57190</c:v>
                </c:pt>
                <c:pt idx="11439">
                  <c:v>57195</c:v>
                </c:pt>
                <c:pt idx="11440">
                  <c:v>57200</c:v>
                </c:pt>
                <c:pt idx="11441">
                  <c:v>57205</c:v>
                </c:pt>
                <c:pt idx="11442">
                  <c:v>57210</c:v>
                </c:pt>
                <c:pt idx="11443">
                  <c:v>57215</c:v>
                </c:pt>
                <c:pt idx="11444">
                  <c:v>57220</c:v>
                </c:pt>
                <c:pt idx="11445">
                  <c:v>57225</c:v>
                </c:pt>
                <c:pt idx="11446">
                  <c:v>57230</c:v>
                </c:pt>
                <c:pt idx="11447">
                  <c:v>57235</c:v>
                </c:pt>
                <c:pt idx="11448">
                  <c:v>57240</c:v>
                </c:pt>
                <c:pt idx="11449">
                  <c:v>57245</c:v>
                </c:pt>
                <c:pt idx="11450">
                  <c:v>57250</c:v>
                </c:pt>
                <c:pt idx="11451">
                  <c:v>57255</c:v>
                </c:pt>
                <c:pt idx="11452">
                  <c:v>57260</c:v>
                </c:pt>
                <c:pt idx="11453">
                  <c:v>57265</c:v>
                </c:pt>
                <c:pt idx="11454">
                  <c:v>57270</c:v>
                </c:pt>
                <c:pt idx="11455">
                  <c:v>57275</c:v>
                </c:pt>
                <c:pt idx="11456">
                  <c:v>57280</c:v>
                </c:pt>
                <c:pt idx="11457">
                  <c:v>57285</c:v>
                </c:pt>
                <c:pt idx="11458">
                  <c:v>57290</c:v>
                </c:pt>
                <c:pt idx="11459">
                  <c:v>57295</c:v>
                </c:pt>
                <c:pt idx="11460">
                  <c:v>57300</c:v>
                </c:pt>
                <c:pt idx="11461">
                  <c:v>57305</c:v>
                </c:pt>
                <c:pt idx="11462">
                  <c:v>57310</c:v>
                </c:pt>
                <c:pt idx="11463">
                  <c:v>57315</c:v>
                </c:pt>
                <c:pt idx="11464">
                  <c:v>57320</c:v>
                </c:pt>
                <c:pt idx="11465">
                  <c:v>57325</c:v>
                </c:pt>
                <c:pt idx="11466">
                  <c:v>57330</c:v>
                </c:pt>
                <c:pt idx="11467">
                  <c:v>57335</c:v>
                </c:pt>
                <c:pt idx="11468">
                  <c:v>57340</c:v>
                </c:pt>
                <c:pt idx="11469">
                  <c:v>57345</c:v>
                </c:pt>
                <c:pt idx="11470">
                  <c:v>57350</c:v>
                </c:pt>
                <c:pt idx="11471">
                  <c:v>57355</c:v>
                </c:pt>
                <c:pt idx="11472">
                  <c:v>57360</c:v>
                </c:pt>
                <c:pt idx="11473">
                  <c:v>57365</c:v>
                </c:pt>
                <c:pt idx="11474">
                  <c:v>57370</c:v>
                </c:pt>
                <c:pt idx="11475">
                  <c:v>57375</c:v>
                </c:pt>
                <c:pt idx="11476">
                  <c:v>57380</c:v>
                </c:pt>
                <c:pt idx="11477">
                  <c:v>57385</c:v>
                </c:pt>
                <c:pt idx="11478">
                  <c:v>57390</c:v>
                </c:pt>
                <c:pt idx="11479">
                  <c:v>57395</c:v>
                </c:pt>
                <c:pt idx="11480">
                  <c:v>57400</c:v>
                </c:pt>
                <c:pt idx="11481">
                  <c:v>57405</c:v>
                </c:pt>
                <c:pt idx="11482">
                  <c:v>57410</c:v>
                </c:pt>
                <c:pt idx="11483">
                  <c:v>57415</c:v>
                </c:pt>
                <c:pt idx="11484">
                  <c:v>57420</c:v>
                </c:pt>
                <c:pt idx="11485">
                  <c:v>57425</c:v>
                </c:pt>
                <c:pt idx="11486">
                  <c:v>57430</c:v>
                </c:pt>
                <c:pt idx="11487">
                  <c:v>57435</c:v>
                </c:pt>
                <c:pt idx="11488">
                  <c:v>57440</c:v>
                </c:pt>
                <c:pt idx="11489">
                  <c:v>57445</c:v>
                </c:pt>
                <c:pt idx="11490">
                  <c:v>57450</c:v>
                </c:pt>
                <c:pt idx="11491">
                  <c:v>57455</c:v>
                </c:pt>
                <c:pt idx="11492">
                  <c:v>57460</c:v>
                </c:pt>
                <c:pt idx="11493">
                  <c:v>57465</c:v>
                </c:pt>
                <c:pt idx="11494">
                  <c:v>57470</c:v>
                </c:pt>
                <c:pt idx="11495">
                  <c:v>57475</c:v>
                </c:pt>
                <c:pt idx="11496">
                  <c:v>57480</c:v>
                </c:pt>
                <c:pt idx="11497">
                  <c:v>57485</c:v>
                </c:pt>
                <c:pt idx="11498">
                  <c:v>57490</c:v>
                </c:pt>
                <c:pt idx="11499">
                  <c:v>57495</c:v>
                </c:pt>
                <c:pt idx="11500">
                  <c:v>57500</c:v>
                </c:pt>
                <c:pt idx="11501">
                  <c:v>57505</c:v>
                </c:pt>
                <c:pt idx="11502">
                  <c:v>57510</c:v>
                </c:pt>
                <c:pt idx="11503">
                  <c:v>57515</c:v>
                </c:pt>
                <c:pt idx="11504">
                  <c:v>57520</c:v>
                </c:pt>
                <c:pt idx="11505">
                  <c:v>57525</c:v>
                </c:pt>
                <c:pt idx="11506">
                  <c:v>57530</c:v>
                </c:pt>
                <c:pt idx="11507">
                  <c:v>57535</c:v>
                </c:pt>
                <c:pt idx="11508">
                  <c:v>57540</c:v>
                </c:pt>
                <c:pt idx="11509">
                  <c:v>57545</c:v>
                </c:pt>
                <c:pt idx="11510">
                  <c:v>57550</c:v>
                </c:pt>
                <c:pt idx="11511">
                  <c:v>57555</c:v>
                </c:pt>
                <c:pt idx="11512">
                  <c:v>57560</c:v>
                </c:pt>
                <c:pt idx="11513">
                  <c:v>57565</c:v>
                </c:pt>
                <c:pt idx="11514">
                  <c:v>57570</c:v>
                </c:pt>
                <c:pt idx="11515">
                  <c:v>57575</c:v>
                </c:pt>
                <c:pt idx="11516">
                  <c:v>57580</c:v>
                </c:pt>
                <c:pt idx="11517">
                  <c:v>57585</c:v>
                </c:pt>
                <c:pt idx="11518">
                  <c:v>57590</c:v>
                </c:pt>
                <c:pt idx="11519">
                  <c:v>57595</c:v>
                </c:pt>
                <c:pt idx="11520">
                  <c:v>57600</c:v>
                </c:pt>
                <c:pt idx="11521">
                  <c:v>57605</c:v>
                </c:pt>
                <c:pt idx="11522">
                  <c:v>57610</c:v>
                </c:pt>
                <c:pt idx="11523">
                  <c:v>57615</c:v>
                </c:pt>
                <c:pt idx="11524">
                  <c:v>57620</c:v>
                </c:pt>
                <c:pt idx="11525">
                  <c:v>57625</c:v>
                </c:pt>
                <c:pt idx="11526">
                  <c:v>57630</c:v>
                </c:pt>
                <c:pt idx="11527">
                  <c:v>57635</c:v>
                </c:pt>
                <c:pt idx="11528">
                  <c:v>57640</c:v>
                </c:pt>
                <c:pt idx="11529">
                  <c:v>57645</c:v>
                </c:pt>
                <c:pt idx="11530">
                  <c:v>57650</c:v>
                </c:pt>
                <c:pt idx="11531">
                  <c:v>57655</c:v>
                </c:pt>
                <c:pt idx="11532">
                  <c:v>57660</c:v>
                </c:pt>
                <c:pt idx="11533">
                  <c:v>57665</c:v>
                </c:pt>
                <c:pt idx="11534">
                  <c:v>57670</c:v>
                </c:pt>
                <c:pt idx="11535">
                  <c:v>57675</c:v>
                </c:pt>
                <c:pt idx="11536">
                  <c:v>57680</c:v>
                </c:pt>
                <c:pt idx="11537">
                  <c:v>57685</c:v>
                </c:pt>
                <c:pt idx="11538">
                  <c:v>57690</c:v>
                </c:pt>
                <c:pt idx="11539">
                  <c:v>57695</c:v>
                </c:pt>
                <c:pt idx="11540">
                  <c:v>57700</c:v>
                </c:pt>
                <c:pt idx="11541">
                  <c:v>57705</c:v>
                </c:pt>
                <c:pt idx="11542">
                  <c:v>57710</c:v>
                </c:pt>
                <c:pt idx="11543">
                  <c:v>57715</c:v>
                </c:pt>
                <c:pt idx="11544">
                  <c:v>57720</c:v>
                </c:pt>
                <c:pt idx="11545">
                  <c:v>57725</c:v>
                </c:pt>
                <c:pt idx="11546">
                  <c:v>57730</c:v>
                </c:pt>
                <c:pt idx="11547">
                  <c:v>57735</c:v>
                </c:pt>
                <c:pt idx="11548">
                  <c:v>57740</c:v>
                </c:pt>
                <c:pt idx="11549">
                  <c:v>57745</c:v>
                </c:pt>
                <c:pt idx="11550">
                  <c:v>57750</c:v>
                </c:pt>
                <c:pt idx="11551">
                  <c:v>57755</c:v>
                </c:pt>
                <c:pt idx="11552">
                  <c:v>57760</c:v>
                </c:pt>
                <c:pt idx="11553">
                  <c:v>57765</c:v>
                </c:pt>
                <c:pt idx="11554">
                  <c:v>57770</c:v>
                </c:pt>
                <c:pt idx="11555">
                  <c:v>57775</c:v>
                </c:pt>
                <c:pt idx="11556">
                  <c:v>57780</c:v>
                </c:pt>
                <c:pt idx="11557">
                  <c:v>57785</c:v>
                </c:pt>
                <c:pt idx="11558">
                  <c:v>57790</c:v>
                </c:pt>
                <c:pt idx="11559">
                  <c:v>57795</c:v>
                </c:pt>
                <c:pt idx="11560">
                  <c:v>57800</c:v>
                </c:pt>
                <c:pt idx="11561">
                  <c:v>57805</c:v>
                </c:pt>
                <c:pt idx="11562">
                  <c:v>57810</c:v>
                </c:pt>
                <c:pt idx="11563">
                  <c:v>57815</c:v>
                </c:pt>
                <c:pt idx="11564">
                  <c:v>57820</c:v>
                </c:pt>
                <c:pt idx="11565">
                  <c:v>57825</c:v>
                </c:pt>
                <c:pt idx="11566">
                  <c:v>57830</c:v>
                </c:pt>
                <c:pt idx="11567">
                  <c:v>57835</c:v>
                </c:pt>
                <c:pt idx="11568">
                  <c:v>57840</c:v>
                </c:pt>
                <c:pt idx="11569">
                  <c:v>57845</c:v>
                </c:pt>
                <c:pt idx="11570">
                  <c:v>57850</c:v>
                </c:pt>
                <c:pt idx="11571">
                  <c:v>57855</c:v>
                </c:pt>
                <c:pt idx="11572">
                  <c:v>57860</c:v>
                </c:pt>
                <c:pt idx="11573">
                  <c:v>57865</c:v>
                </c:pt>
                <c:pt idx="11574">
                  <c:v>57870</c:v>
                </c:pt>
                <c:pt idx="11575">
                  <c:v>57875</c:v>
                </c:pt>
                <c:pt idx="11576">
                  <c:v>57880</c:v>
                </c:pt>
                <c:pt idx="11577">
                  <c:v>57885</c:v>
                </c:pt>
                <c:pt idx="11578">
                  <c:v>57890</c:v>
                </c:pt>
                <c:pt idx="11579">
                  <c:v>57895</c:v>
                </c:pt>
                <c:pt idx="11580">
                  <c:v>57900</c:v>
                </c:pt>
                <c:pt idx="11581">
                  <c:v>57905</c:v>
                </c:pt>
                <c:pt idx="11582">
                  <c:v>57910</c:v>
                </c:pt>
                <c:pt idx="11583">
                  <c:v>57915</c:v>
                </c:pt>
                <c:pt idx="11584">
                  <c:v>57920</c:v>
                </c:pt>
                <c:pt idx="11585">
                  <c:v>57925</c:v>
                </c:pt>
                <c:pt idx="11586">
                  <c:v>57930</c:v>
                </c:pt>
                <c:pt idx="11587">
                  <c:v>57935</c:v>
                </c:pt>
                <c:pt idx="11588">
                  <c:v>57940</c:v>
                </c:pt>
                <c:pt idx="11589">
                  <c:v>57945</c:v>
                </c:pt>
                <c:pt idx="11590">
                  <c:v>57950</c:v>
                </c:pt>
                <c:pt idx="11591">
                  <c:v>57955</c:v>
                </c:pt>
                <c:pt idx="11592">
                  <c:v>57960</c:v>
                </c:pt>
                <c:pt idx="11593">
                  <c:v>57965</c:v>
                </c:pt>
                <c:pt idx="11594">
                  <c:v>57970</c:v>
                </c:pt>
                <c:pt idx="11595">
                  <c:v>57975</c:v>
                </c:pt>
                <c:pt idx="11596">
                  <c:v>57980</c:v>
                </c:pt>
                <c:pt idx="11597">
                  <c:v>57985</c:v>
                </c:pt>
                <c:pt idx="11598">
                  <c:v>57990</c:v>
                </c:pt>
                <c:pt idx="11599">
                  <c:v>57995</c:v>
                </c:pt>
                <c:pt idx="11600">
                  <c:v>58000</c:v>
                </c:pt>
                <c:pt idx="11601">
                  <c:v>58005</c:v>
                </c:pt>
                <c:pt idx="11602">
                  <c:v>58010</c:v>
                </c:pt>
                <c:pt idx="11603">
                  <c:v>58015</c:v>
                </c:pt>
                <c:pt idx="11604">
                  <c:v>58020</c:v>
                </c:pt>
                <c:pt idx="11605">
                  <c:v>58025</c:v>
                </c:pt>
                <c:pt idx="11606">
                  <c:v>58030</c:v>
                </c:pt>
                <c:pt idx="11607">
                  <c:v>58035</c:v>
                </c:pt>
                <c:pt idx="11608">
                  <c:v>58040</c:v>
                </c:pt>
                <c:pt idx="11609">
                  <c:v>58045</c:v>
                </c:pt>
                <c:pt idx="11610">
                  <c:v>58050</c:v>
                </c:pt>
                <c:pt idx="11611">
                  <c:v>58055</c:v>
                </c:pt>
                <c:pt idx="11612">
                  <c:v>58060</c:v>
                </c:pt>
                <c:pt idx="11613">
                  <c:v>58065</c:v>
                </c:pt>
                <c:pt idx="11614">
                  <c:v>58070</c:v>
                </c:pt>
                <c:pt idx="11615">
                  <c:v>58075</c:v>
                </c:pt>
                <c:pt idx="11616">
                  <c:v>58080</c:v>
                </c:pt>
                <c:pt idx="11617">
                  <c:v>58085</c:v>
                </c:pt>
                <c:pt idx="11618">
                  <c:v>58090</c:v>
                </c:pt>
                <c:pt idx="11619">
                  <c:v>58095</c:v>
                </c:pt>
                <c:pt idx="11620">
                  <c:v>58100</c:v>
                </c:pt>
                <c:pt idx="11621">
                  <c:v>58105</c:v>
                </c:pt>
                <c:pt idx="11622">
                  <c:v>58110</c:v>
                </c:pt>
                <c:pt idx="11623">
                  <c:v>58115</c:v>
                </c:pt>
                <c:pt idx="11624">
                  <c:v>58120</c:v>
                </c:pt>
                <c:pt idx="11625">
                  <c:v>58125</c:v>
                </c:pt>
                <c:pt idx="11626">
                  <c:v>58130</c:v>
                </c:pt>
                <c:pt idx="11627">
                  <c:v>58135</c:v>
                </c:pt>
                <c:pt idx="11628">
                  <c:v>58140</c:v>
                </c:pt>
                <c:pt idx="11629">
                  <c:v>58145</c:v>
                </c:pt>
                <c:pt idx="11630">
                  <c:v>58150</c:v>
                </c:pt>
                <c:pt idx="11631">
                  <c:v>58155</c:v>
                </c:pt>
                <c:pt idx="11632">
                  <c:v>58160</c:v>
                </c:pt>
                <c:pt idx="11633">
                  <c:v>58165</c:v>
                </c:pt>
                <c:pt idx="11634">
                  <c:v>58170</c:v>
                </c:pt>
                <c:pt idx="11635">
                  <c:v>58175</c:v>
                </c:pt>
                <c:pt idx="11636">
                  <c:v>58180</c:v>
                </c:pt>
                <c:pt idx="11637">
                  <c:v>58185</c:v>
                </c:pt>
                <c:pt idx="11638">
                  <c:v>58190</c:v>
                </c:pt>
                <c:pt idx="11639">
                  <c:v>58195</c:v>
                </c:pt>
                <c:pt idx="11640">
                  <c:v>58200</c:v>
                </c:pt>
                <c:pt idx="11641">
                  <c:v>58205</c:v>
                </c:pt>
                <c:pt idx="11642">
                  <c:v>58210</c:v>
                </c:pt>
                <c:pt idx="11643">
                  <c:v>58215</c:v>
                </c:pt>
                <c:pt idx="11644">
                  <c:v>58220</c:v>
                </c:pt>
                <c:pt idx="11645">
                  <c:v>58225</c:v>
                </c:pt>
                <c:pt idx="11646">
                  <c:v>58230</c:v>
                </c:pt>
                <c:pt idx="11647">
                  <c:v>58235</c:v>
                </c:pt>
                <c:pt idx="11648">
                  <c:v>58240</c:v>
                </c:pt>
                <c:pt idx="11649">
                  <c:v>58245</c:v>
                </c:pt>
                <c:pt idx="11650">
                  <c:v>58250</c:v>
                </c:pt>
                <c:pt idx="11651">
                  <c:v>58255</c:v>
                </c:pt>
                <c:pt idx="11652">
                  <c:v>58260</c:v>
                </c:pt>
                <c:pt idx="11653">
                  <c:v>58265</c:v>
                </c:pt>
                <c:pt idx="11654">
                  <c:v>58270</c:v>
                </c:pt>
                <c:pt idx="11655">
                  <c:v>58275</c:v>
                </c:pt>
                <c:pt idx="11656">
                  <c:v>58280</c:v>
                </c:pt>
                <c:pt idx="11657">
                  <c:v>58285</c:v>
                </c:pt>
                <c:pt idx="11658">
                  <c:v>58290</c:v>
                </c:pt>
                <c:pt idx="11659">
                  <c:v>58295</c:v>
                </c:pt>
                <c:pt idx="11660">
                  <c:v>58300</c:v>
                </c:pt>
                <c:pt idx="11661">
                  <c:v>58305</c:v>
                </c:pt>
                <c:pt idx="11662">
                  <c:v>58310</c:v>
                </c:pt>
                <c:pt idx="11663">
                  <c:v>58315</c:v>
                </c:pt>
                <c:pt idx="11664">
                  <c:v>58320</c:v>
                </c:pt>
                <c:pt idx="11665">
                  <c:v>58325</c:v>
                </c:pt>
                <c:pt idx="11666">
                  <c:v>58330</c:v>
                </c:pt>
                <c:pt idx="11667">
                  <c:v>58335</c:v>
                </c:pt>
                <c:pt idx="11668">
                  <c:v>58340</c:v>
                </c:pt>
                <c:pt idx="11669">
                  <c:v>58345</c:v>
                </c:pt>
                <c:pt idx="11670">
                  <c:v>58350</c:v>
                </c:pt>
                <c:pt idx="11671">
                  <c:v>58355</c:v>
                </c:pt>
                <c:pt idx="11672">
                  <c:v>58360</c:v>
                </c:pt>
                <c:pt idx="11673">
                  <c:v>58365</c:v>
                </c:pt>
                <c:pt idx="11674">
                  <c:v>58370</c:v>
                </c:pt>
                <c:pt idx="11675">
                  <c:v>58375</c:v>
                </c:pt>
                <c:pt idx="11676">
                  <c:v>58380</c:v>
                </c:pt>
                <c:pt idx="11677">
                  <c:v>58385</c:v>
                </c:pt>
                <c:pt idx="11678">
                  <c:v>58390</c:v>
                </c:pt>
                <c:pt idx="11679">
                  <c:v>58395</c:v>
                </c:pt>
                <c:pt idx="11680">
                  <c:v>58400</c:v>
                </c:pt>
                <c:pt idx="11681">
                  <c:v>58405</c:v>
                </c:pt>
                <c:pt idx="11682">
                  <c:v>58410</c:v>
                </c:pt>
                <c:pt idx="11683">
                  <c:v>58415</c:v>
                </c:pt>
                <c:pt idx="11684">
                  <c:v>58420</c:v>
                </c:pt>
                <c:pt idx="11685">
                  <c:v>58425</c:v>
                </c:pt>
                <c:pt idx="11686">
                  <c:v>58430</c:v>
                </c:pt>
                <c:pt idx="11687">
                  <c:v>58435</c:v>
                </c:pt>
                <c:pt idx="11688">
                  <c:v>58440</c:v>
                </c:pt>
                <c:pt idx="11689">
                  <c:v>58445</c:v>
                </c:pt>
                <c:pt idx="11690">
                  <c:v>58450</c:v>
                </c:pt>
                <c:pt idx="11691">
                  <c:v>58455</c:v>
                </c:pt>
                <c:pt idx="11692">
                  <c:v>58460</c:v>
                </c:pt>
                <c:pt idx="11693">
                  <c:v>58465</c:v>
                </c:pt>
                <c:pt idx="11694">
                  <c:v>58470</c:v>
                </c:pt>
                <c:pt idx="11695">
                  <c:v>58475</c:v>
                </c:pt>
                <c:pt idx="11696">
                  <c:v>58480</c:v>
                </c:pt>
                <c:pt idx="11697">
                  <c:v>58485</c:v>
                </c:pt>
                <c:pt idx="11698">
                  <c:v>58490</c:v>
                </c:pt>
                <c:pt idx="11699">
                  <c:v>58495</c:v>
                </c:pt>
                <c:pt idx="11700">
                  <c:v>58500</c:v>
                </c:pt>
                <c:pt idx="11701">
                  <c:v>58505</c:v>
                </c:pt>
                <c:pt idx="11702">
                  <c:v>58510</c:v>
                </c:pt>
                <c:pt idx="11703">
                  <c:v>58515</c:v>
                </c:pt>
                <c:pt idx="11704">
                  <c:v>58520</c:v>
                </c:pt>
                <c:pt idx="11705">
                  <c:v>58525</c:v>
                </c:pt>
                <c:pt idx="11706">
                  <c:v>58530</c:v>
                </c:pt>
                <c:pt idx="11707">
                  <c:v>58535</c:v>
                </c:pt>
                <c:pt idx="11708">
                  <c:v>58540</c:v>
                </c:pt>
                <c:pt idx="11709">
                  <c:v>58545</c:v>
                </c:pt>
                <c:pt idx="11710">
                  <c:v>58550</c:v>
                </c:pt>
                <c:pt idx="11711">
                  <c:v>58555</c:v>
                </c:pt>
                <c:pt idx="11712">
                  <c:v>58560</c:v>
                </c:pt>
                <c:pt idx="11713">
                  <c:v>58565</c:v>
                </c:pt>
                <c:pt idx="11714">
                  <c:v>58570</c:v>
                </c:pt>
                <c:pt idx="11715">
                  <c:v>58575</c:v>
                </c:pt>
                <c:pt idx="11716">
                  <c:v>58580</c:v>
                </c:pt>
                <c:pt idx="11717">
                  <c:v>58585</c:v>
                </c:pt>
                <c:pt idx="11718">
                  <c:v>58590</c:v>
                </c:pt>
                <c:pt idx="11719">
                  <c:v>58595</c:v>
                </c:pt>
                <c:pt idx="11720">
                  <c:v>58600</c:v>
                </c:pt>
                <c:pt idx="11721">
                  <c:v>58605</c:v>
                </c:pt>
                <c:pt idx="11722">
                  <c:v>58610</c:v>
                </c:pt>
                <c:pt idx="11723">
                  <c:v>58615</c:v>
                </c:pt>
                <c:pt idx="11724">
                  <c:v>58620</c:v>
                </c:pt>
                <c:pt idx="11725">
                  <c:v>58625</c:v>
                </c:pt>
                <c:pt idx="11726">
                  <c:v>58630</c:v>
                </c:pt>
                <c:pt idx="11727">
                  <c:v>58635</c:v>
                </c:pt>
                <c:pt idx="11728">
                  <c:v>58640</c:v>
                </c:pt>
                <c:pt idx="11729">
                  <c:v>58645</c:v>
                </c:pt>
                <c:pt idx="11730">
                  <c:v>58650</c:v>
                </c:pt>
                <c:pt idx="11731">
                  <c:v>58655</c:v>
                </c:pt>
                <c:pt idx="11732">
                  <c:v>58660</c:v>
                </c:pt>
                <c:pt idx="11733">
                  <c:v>58665</c:v>
                </c:pt>
                <c:pt idx="11734">
                  <c:v>58670</c:v>
                </c:pt>
                <c:pt idx="11735">
                  <c:v>58675</c:v>
                </c:pt>
                <c:pt idx="11736">
                  <c:v>58680</c:v>
                </c:pt>
                <c:pt idx="11737">
                  <c:v>58685</c:v>
                </c:pt>
                <c:pt idx="11738">
                  <c:v>58690</c:v>
                </c:pt>
                <c:pt idx="11739">
                  <c:v>58695</c:v>
                </c:pt>
                <c:pt idx="11740">
                  <c:v>58700</c:v>
                </c:pt>
                <c:pt idx="11741">
                  <c:v>58705</c:v>
                </c:pt>
                <c:pt idx="11742">
                  <c:v>58710</c:v>
                </c:pt>
                <c:pt idx="11743">
                  <c:v>58715</c:v>
                </c:pt>
                <c:pt idx="11744">
                  <c:v>58720</c:v>
                </c:pt>
                <c:pt idx="11745">
                  <c:v>58725</c:v>
                </c:pt>
                <c:pt idx="11746">
                  <c:v>58730</c:v>
                </c:pt>
                <c:pt idx="11747">
                  <c:v>58735</c:v>
                </c:pt>
                <c:pt idx="11748">
                  <c:v>58740</c:v>
                </c:pt>
                <c:pt idx="11749">
                  <c:v>58745</c:v>
                </c:pt>
                <c:pt idx="11750">
                  <c:v>58750</c:v>
                </c:pt>
                <c:pt idx="11751">
                  <c:v>58755</c:v>
                </c:pt>
                <c:pt idx="11752">
                  <c:v>58760</c:v>
                </c:pt>
                <c:pt idx="11753">
                  <c:v>58765</c:v>
                </c:pt>
                <c:pt idx="11754">
                  <c:v>58770</c:v>
                </c:pt>
                <c:pt idx="11755">
                  <c:v>58775</c:v>
                </c:pt>
                <c:pt idx="11756">
                  <c:v>58780</c:v>
                </c:pt>
                <c:pt idx="11757">
                  <c:v>58785</c:v>
                </c:pt>
                <c:pt idx="11758">
                  <c:v>58790</c:v>
                </c:pt>
                <c:pt idx="11759">
                  <c:v>58795</c:v>
                </c:pt>
                <c:pt idx="11760">
                  <c:v>58800</c:v>
                </c:pt>
                <c:pt idx="11761">
                  <c:v>58805</c:v>
                </c:pt>
                <c:pt idx="11762">
                  <c:v>58810</c:v>
                </c:pt>
                <c:pt idx="11763">
                  <c:v>58815</c:v>
                </c:pt>
                <c:pt idx="11764">
                  <c:v>58820</c:v>
                </c:pt>
                <c:pt idx="11765">
                  <c:v>58825</c:v>
                </c:pt>
                <c:pt idx="11766">
                  <c:v>58830</c:v>
                </c:pt>
                <c:pt idx="11767">
                  <c:v>58835</c:v>
                </c:pt>
                <c:pt idx="11768">
                  <c:v>58840</c:v>
                </c:pt>
                <c:pt idx="11769">
                  <c:v>58845</c:v>
                </c:pt>
                <c:pt idx="11770">
                  <c:v>58850</c:v>
                </c:pt>
                <c:pt idx="11771">
                  <c:v>58855</c:v>
                </c:pt>
                <c:pt idx="11772">
                  <c:v>58860</c:v>
                </c:pt>
                <c:pt idx="11773">
                  <c:v>58865</c:v>
                </c:pt>
                <c:pt idx="11774">
                  <c:v>58870</c:v>
                </c:pt>
                <c:pt idx="11775">
                  <c:v>58875</c:v>
                </c:pt>
                <c:pt idx="11776">
                  <c:v>58880</c:v>
                </c:pt>
                <c:pt idx="11777">
                  <c:v>58885</c:v>
                </c:pt>
                <c:pt idx="11778">
                  <c:v>58890</c:v>
                </c:pt>
                <c:pt idx="11779">
                  <c:v>58895</c:v>
                </c:pt>
                <c:pt idx="11780">
                  <c:v>58900</c:v>
                </c:pt>
                <c:pt idx="11781">
                  <c:v>58905</c:v>
                </c:pt>
                <c:pt idx="11782">
                  <c:v>58910</c:v>
                </c:pt>
                <c:pt idx="11783">
                  <c:v>58915</c:v>
                </c:pt>
                <c:pt idx="11784">
                  <c:v>58920</c:v>
                </c:pt>
                <c:pt idx="11785">
                  <c:v>58925</c:v>
                </c:pt>
                <c:pt idx="11786">
                  <c:v>58930</c:v>
                </c:pt>
                <c:pt idx="11787">
                  <c:v>58935</c:v>
                </c:pt>
                <c:pt idx="11788">
                  <c:v>58940</c:v>
                </c:pt>
                <c:pt idx="11789">
                  <c:v>58945</c:v>
                </c:pt>
                <c:pt idx="11790">
                  <c:v>58950</c:v>
                </c:pt>
                <c:pt idx="11791">
                  <c:v>58955</c:v>
                </c:pt>
                <c:pt idx="11792">
                  <c:v>58960</c:v>
                </c:pt>
                <c:pt idx="11793">
                  <c:v>58965</c:v>
                </c:pt>
                <c:pt idx="11794">
                  <c:v>58970</c:v>
                </c:pt>
                <c:pt idx="11795">
                  <c:v>58975</c:v>
                </c:pt>
                <c:pt idx="11796">
                  <c:v>58980</c:v>
                </c:pt>
                <c:pt idx="11797">
                  <c:v>58985</c:v>
                </c:pt>
                <c:pt idx="11798">
                  <c:v>58990</c:v>
                </c:pt>
                <c:pt idx="11799">
                  <c:v>58995</c:v>
                </c:pt>
                <c:pt idx="11800">
                  <c:v>59000</c:v>
                </c:pt>
                <c:pt idx="11801">
                  <c:v>59005</c:v>
                </c:pt>
                <c:pt idx="11802">
                  <c:v>59010</c:v>
                </c:pt>
                <c:pt idx="11803">
                  <c:v>59015</c:v>
                </c:pt>
                <c:pt idx="11804">
                  <c:v>59020</c:v>
                </c:pt>
                <c:pt idx="11805">
                  <c:v>59025</c:v>
                </c:pt>
                <c:pt idx="11806">
                  <c:v>59030</c:v>
                </c:pt>
                <c:pt idx="11807">
                  <c:v>59035</c:v>
                </c:pt>
                <c:pt idx="11808">
                  <c:v>59040</c:v>
                </c:pt>
                <c:pt idx="11809">
                  <c:v>59045</c:v>
                </c:pt>
                <c:pt idx="11810">
                  <c:v>59050</c:v>
                </c:pt>
                <c:pt idx="11811">
                  <c:v>59055</c:v>
                </c:pt>
                <c:pt idx="11812">
                  <c:v>59060</c:v>
                </c:pt>
                <c:pt idx="11813">
                  <c:v>59065</c:v>
                </c:pt>
                <c:pt idx="11814">
                  <c:v>59070</c:v>
                </c:pt>
                <c:pt idx="11815">
                  <c:v>59075</c:v>
                </c:pt>
                <c:pt idx="11816">
                  <c:v>59080</c:v>
                </c:pt>
                <c:pt idx="11817">
                  <c:v>59085</c:v>
                </c:pt>
                <c:pt idx="11818">
                  <c:v>59090</c:v>
                </c:pt>
                <c:pt idx="11819">
                  <c:v>59095</c:v>
                </c:pt>
                <c:pt idx="11820">
                  <c:v>59100</c:v>
                </c:pt>
                <c:pt idx="11821">
                  <c:v>59105</c:v>
                </c:pt>
                <c:pt idx="11822">
                  <c:v>59110</c:v>
                </c:pt>
                <c:pt idx="11823">
                  <c:v>59115</c:v>
                </c:pt>
                <c:pt idx="11824">
                  <c:v>59120</c:v>
                </c:pt>
                <c:pt idx="11825">
                  <c:v>59125</c:v>
                </c:pt>
                <c:pt idx="11826">
                  <c:v>59130</c:v>
                </c:pt>
                <c:pt idx="11827">
                  <c:v>59135</c:v>
                </c:pt>
                <c:pt idx="11828">
                  <c:v>59140</c:v>
                </c:pt>
                <c:pt idx="11829">
                  <c:v>59145</c:v>
                </c:pt>
                <c:pt idx="11830">
                  <c:v>59150</c:v>
                </c:pt>
                <c:pt idx="11831">
                  <c:v>59155</c:v>
                </c:pt>
                <c:pt idx="11832">
                  <c:v>59160</c:v>
                </c:pt>
                <c:pt idx="11833">
                  <c:v>59165</c:v>
                </c:pt>
                <c:pt idx="11834">
                  <c:v>59170</c:v>
                </c:pt>
                <c:pt idx="11835">
                  <c:v>59175</c:v>
                </c:pt>
                <c:pt idx="11836">
                  <c:v>59180</c:v>
                </c:pt>
                <c:pt idx="11837">
                  <c:v>59185</c:v>
                </c:pt>
                <c:pt idx="11838">
                  <c:v>59190</c:v>
                </c:pt>
                <c:pt idx="11839">
                  <c:v>59195</c:v>
                </c:pt>
                <c:pt idx="11840">
                  <c:v>59200</c:v>
                </c:pt>
                <c:pt idx="11841">
                  <c:v>59205</c:v>
                </c:pt>
                <c:pt idx="11842">
                  <c:v>59210</c:v>
                </c:pt>
                <c:pt idx="11843">
                  <c:v>59215</c:v>
                </c:pt>
                <c:pt idx="11844">
                  <c:v>59220</c:v>
                </c:pt>
                <c:pt idx="11845">
                  <c:v>59225</c:v>
                </c:pt>
                <c:pt idx="11846">
                  <c:v>59230</c:v>
                </c:pt>
                <c:pt idx="11847">
                  <c:v>59235</c:v>
                </c:pt>
                <c:pt idx="11848">
                  <c:v>59240</c:v>
                </c:pt>
                <c:pt idx="11849">
                  <c:v>59245</c:v>
                </c:pt>
                <c:pt idx="11850">
                  <c:v>59250</c:v>
                </c:pt>
                <c:pt idx="11851">
                  <c:v>59255</c:v>
                </c:pt>
                <c:pt idx="11852">
                  <c:v>59260</c:v>
                </c:pt>
                <c:pt idx="11853">
                  <c:v>59265</c:v>
                </c:pt>
                <c:pt idx="11854">
                  <c:v>59270</c:v>
                </c:pt>
                <c:pt idx="11855">
                  <c:v>59275</c:v>
                </c:pt>
                <c:pt idx="11856">
                  <c:v>59280</c:v>
                </c:pt>
                <c:pt idx="11857">
                  <c:v>59285</c:v>
                </c:pt>
                <c:pt idx="11858">
                  <c:v>59290</c:v>
                </c:pt>
                <c:pt idx="11859">
                  <c:v>59295</c:v>
                </c:pt>
                <c:pt idx="11860">
                  <c:v>59300</c:v>
                </c:pt>
                <c:pt idx="11861">
                  <c:v>59305</c:v>
                </c:pt>
                <c:pt idx="11862">
                  <c:v>59310</c:v>
                </c:pt>
                <c:pt idx="11863">
                  <c:v>59315</c:v>
                </c:pt>
                <c:pt idx="11864">
                  <c:v>59320</c:v>
                </c:pt>
                <c:pt idx="11865">
                  <c:v>59325</c:v>
                </c:pt>
                <c:pt idx="11866">
                  <c:v>59330</c:v>
                </c:pt>
                <c:pt idx="11867">
                  <c:v>59335</c:v>
                </c:pt>
                <c:pt idx="11868">
                  <c:v>59340</c:v>
                </c:pt>
                <c:pt idx="11869">
                  <c:v>59345</c:v>
                </c:pt>
                <c:pt idx="11870">
                  <c:v>59350</c:v>
                </c:pt>
                <c:pt idx="11871">
                  <c:v>59355</c:v>
                </c:pt>
                <c:pt idx="11872">
                  <c:v>59360</c:v>
                </c:pt>
                <c:pt idx="11873">
                  <c:v>59365</c:v>
                </c:pt>
                <c:pt idx="11874">
                  <c:v>59370</c:v>
                </c:pt>
                <c:pt idx="11875">
                  <c:v>59375</c:v>
                </c:pt>
                <c:pt idx="11876">
                  <c:v>59380</c:v>
                </c:pt>
                <c:pt idx="11877">
                  <c:v>59385</c:v>
                </c:pt>
                <c:pt idx="11878">
                  <c:v>59390</c:v>
                </c:pt>
                <c:pt idx="11879">
                  <c:v>59395</c:v>
                </c:pt>
                <c:pt idx="11880">
                  <c:v>59400</c:v>
                </c:pt>
                <c:pt idx="11881">
                  <c:v>59405</c:v>
                </c:pt>
                <c:pt idx="11882">
                  <c:v>59410</c:v>
                </c:pt>
                <c:pt idx="11883">
                  <c:v>59415</c:v>
                </c:pt>
                <c:pt idx="11884">
                  <c:v>59420</c:v>
                </c:pt>
                <c:pt idx="11885">
                  <c:v>59425</c:v>
                </c:pt>
                <c:pt idx="11886">
                  <c:v>59430</c:v>
                </c:pt>
                <c:pt idx="11887">
                  <c:v>59435</c:v>
                </c:pt>
                <c:pt idx="11888">
                  <c:v>59440</c:v>
                </c:pt>
                <c:pt idx="11889">
                  <c:v>59445</c:v>
                </c:pt>
                <c:pt idx="11890">
                  <c:v>59450</c:v>
                </c:pt>
                <c:pt idx="11891">
                  <c:v>59455</c:v>
                </c:pt>
                <c:pt idx="11892">
                  <c:v>59460</c:v>
                </c:pt>
                <c:pt idx="11893">
                  <c:v>59465</c:v>
                </c:pt>
                <c:pt idx="11894">
                  <c:v>59470</c:v>
                </c:pt>
                <c:pt idx="11895">
                  <c:v>59475</c:v>
                </c:pt>
                <c:pt idx="11896">
                  <c:v>59480</c:v>
                </c:pt>
                <c:pt idx="11897">
                  <c:v>59485</c:v>
                </c:pt>
                <c:pt idx="11898">
                  <c:v>59490</c:v>
                </c:pt>
                <c:pt idx="11899">
                  <c:v>59495</c:v>
                </c:pt>
                <c:pt idx="11900">
                  <c:v>59500</c:v>
                </c:pt>
                <c:pt idx="11901">
                  <c:v>59505</c:v>
                </c:pt>
                <c:pt idx="11902">
                  <c:v>59510</c:v>
                </c:pt>
                <c:pt idx="11903">
                  <c:v>59515</c:v>
                </c:pt>
                <c:pt idx="11904">
                  <c:v>59520</c:v>
                </c:pt>
                <c:pt idx="11905">
                  <c:v>59525</c:v>
                </c:pt>
                <c:pt idx="11906">
                  <c:v>59530</c:v>
                </c:pt>
                <c:pt idx="11907">
                  <c:v>59535</c:v>
                </c:pt>
                <c:pt idx="11908">
                  <c:v>59540</c:v>
                </c:pt>
                <c:pt idx="11909">
                  <c:v>59545</c:v>
                </c:pt>
                <c:pt idx="11910">
                  <c:v>59550</c:v>
                </c:pt>
                <c:pt idx="11911">
                  <c:v>59555</c:v>
                </c:pt>
                <c:pt idx="11912">
                  <c:v>59560</c:v>
                </c:pt>
                <c:pt idx="11913">
                  <c:v>59565</c:v>
                </c:pt>
                <c:pt idx="11914">
                  <c:v>59570</c:v>
                </c:pt>
                <c:pt idx="11915">
                  <c:v>59575</c:v>
                </c:pt>
                <c:pt idx="11916">
                  <c:v>59580</c:v>
                </c:pt>
                <c:pt idx="11917">
                  <c:v>59585</c:v>
                </c:pt>
                <c:pt idx="11918">
                  <c:v>59590</c:v>
                </c:pt>
                <c:pt idx="11919">
                  <c:v>59595</c:v>
                </c:pt>
                <c:pt idx="11920">
                  <c:v>59600</c:v>
                </c:pt>
                <c:pt idx="11921">
                  <c:v>59605</c:v>
                </c:pt>
                <c:pt idx="11922">
                  <c:v>59610</c:v>
                </c:pt>
                <c:pt idx="11923">
                  <c:v>59615</c:v>
                </c:pt>
                <c:pt idx="11924">
                  <c:v>59620</c:v>
                </c:pt>
                <c:pt idx="11925">
                  <c:v>59625</c:v>
                </c:pt>
                <c:pt idx="11926">
                  <c:v>59630</c:v>
                </c:pt>
                <c:pt idx="11927">
                  <c:v>59635</c:v>
                </c:pt>
                <c:pt idx="11928">
                  <c:v>59640</c:v>
                </c:pt>
                <c:pt idx="11929">
                  <c:v>59645</c:v>
                </c:pt>
                <c:pt idx="11930">
                  <c:v>59650</c:v>
                </c:pt>
                <c:pt idx="11931">
                  <c:v>59655</c:v>
                </c:pt>
                <c:pt idx="11932">
                  <c:v>59660</c:v>
                </c:pt>
                <c:pt idx="11933">
                  <c:v>59665</c:v>
                </c:pt>
                <c:pt idx="11934">
                  <c:v>59670</c:v>
                </c:pt>
                <c:pt idx="11935">
                  <c:v>59675</c:v>
                </c:pt>
                <c:pt idx="11936">
                  <c:v>59680</c:v>
                </c:pt>
                <c:pt idx="11937">
                  <c:v>59685</c:v>
                </c:pt>
                <c:pt idx="11938">
                  <c:v>59690</c:v>
                </c:pt>
                <c:pt idx="11939">
                  <c:v>59695</c:v>
                </c:pt>
                <c:pt idx="11940">
                  <c:v>59700</c:v>
                </c:pt>
                <c:pt idx="11941">
                  <c:v>59705</c:v>
                </c:pt>
                <c:pt idx="11942">
                  <c:v>59710</c:v>
                </c:pt>
                <c:pt idx="11943">
                  <c:v>59715</c:v>
                </c:pt>
                <c:pt idx="11944">
                  <c:v>59720</c:v>
                </c:pt>
                <c:pt idx="11945">
                  <c:v>59725</c:v>
                </c:pt>
                <c:pt idx="11946">
                  <c:v>59730</c:v>
                </c:pt>
                <c:pt idx="11947">
                  <c:v>59735</c:v>
                </c:pt>
                <c:pt idx="11948">
                  <c:v>59740</c:v>
                </c:pt>
                <c:pt idx="11949">
                  <c:v>59745</c:v>
                </c:pt>
                <c:pt idx="11950">
                  <c:v>59750</c:v>
                </c:pt>
                <c:pt idx="11951">
                  <c:v>59755</c:v>
                </c:pt>
                <c:pt idx="11952">
                  <c:v>59760</c:v>
                </c:pt>
                <c:pt idx="11953">
                  <c:v>59765</c:v>
                </c:pt>
                <c:pt idx="11954">
                  <c:v>59770</c:v>
                </c:pt>
                <c:pt idx="11955">
                  <c:v>59775</c:v>
                </c:pt>
                <c:pt idx="11956">
                  <c:v>59780</c:v>
                </c:pt>
                <c:pt idx="11957">
                  <c:v>59785</c:v>
                </c:pt>
                <c:pt idx="11958">
                  <c:v>59790</c:v>
                </c:pt>
                <c:pt idx="11959">
                  <c:v>59795</c:v>
                </c:pt>
                <c:pt idx="11960">
                  <c:v>59800</c:v>
                </c:pt>
                <c:pt idx="11961">
                  <c:v>59805</c:v>
                </c:pt>
                <c:pt idx="11962">
                  <c:v>59810</c:v>
                </c:pt>
                <c:pt idx="11963">
                  <c:v>59815</c:v>
                </c:pt>
                <c:pt idx="11964">
                  <c:v>59820</c:v>
                </c:pt>
                <c:pt idx="11965">
                  <c:v>59825</c:v>
                </c:pt>
                <c:pt idx="11966">
                  <c:v>59830</c:v>
                </c:pt>
                <c:pt idx="11967">
                  <c:v>59835</c:v>
                </c:pt>
                <c:pt idx="11968">
                  <c:v>59840</c:v>
                </c:pt>
                <c:pt idx="11969">
                  <c:v>59845</c:v>
                </c:pt>
                <c:pt idx="11970">
                  <c:v>59850</c:v>
                </c:pt>
                <c:pt idx="11971">
                  <c:v>59855</c:v>
                </c:pt>
                <c:pt idx="11972">
                  <c:v>59860</c:v>
                </c:pt>
                <c:pt idx="11973">
                  <c:v>59865</c:v>
                </c:pt>
                <c:pt idx="11974">
                  <c:v>59870</c:v>
                </c:pt>
                <c:pt idx="11975">
                  <c:v>59875</c:v>
                </c:pt>
                <c:pt idx="11976">
                  <c:v>59880</c:v>
                </c:pt>
                <c:pt idx="11977">
                  <c:v>59885</c:v>
                </c:pt>
                <c:pt idx="11978">
                  <c:v>59890</c:v>
                </c:pt>
                <c:pt idx="11979">
                  <c:v>59895</c:v>
                </c:pt>
                <c:pt idx="11980">
                  <c:v>59900</c:v>
                </c:pt>
                <c:pt idx="11981">
                  <c:v>59905</c:v>
                </c:pt>
                <c:pt idx="11982">
                  <c:v>59910</c:v>
                </c:pt>
                <c:pt idx="11983">
                  <c:v>59915</c:v>
                </c:pt>
                <c:pt idx="11984">
                  <c:v>59920</c:v>
                </c:pt>
                <c:pt idx="11985">
                  <c:v>59925</c:v>
                </c:pt>
                <c:pt idx="11986">
                  <c:v>59930</c:v>
                </c:pt>
                <c:pt idx="11987">
                  <c:v>59935</c:v>
                </c:pt>
                <c:pt idx="11988">
                  <c:v>59940</c:v>
                </c:pt>
                <c:pt idx="11989">
                  <c:v>59945</c:v>
                </c:pt>
                <c:pt idx="11990">
                  <c:v>59950</c:v>
                </c:pt>
                <c:pt idx="11991">
                  <c:v>59955</c:v>
                </c:pt>
                <c:pt idx="11992">
                  <c:v>59960</c:v>
                </c:pt>
                <c:pt idx="11993">
                  <c:v>59965</c:v>
                </c:pt>
                <c:pt idx="11994">
                  <c:v>59970</c:v>
                </c:pt>
                <c:pt idx="11995">
                  <c:v>59975</c:v>
                </c:pt>
                <c:pt idx="11996">
                  <c:v>59980</c:v>
                </c:pt>
                <c:pt idx="11997">
                  <c:v>59985</c:v>
                </c:pt>
                <c:pt idx="11998">
                  <c:v>59990</c:v>
                </c:pt>
                <c:pt idx="11999">
                  <c:v>59995</c:v>
                </c:pt>
                <c:pt idx="12000">
                  <c:v>60000</c:v>
                </c:pt>
                <c:pt idx="12001">
                  <c:v>60005</c:v>
                </c:pt>
                <c:pt idx="12002">
                  <c:v>60010</c:v>
                </c:pt>
                <c:pt idx="12003">
                  <c:v>60015</c:v>
                </c:pt>
                <c:pt idx="12004">
                  <c:v>60020</c:v>
                </c:pt>
                <c:pt idx="12005">
                  <c:v>60025</c:v>
                </c:pt>
                <c:pt idx="12006">
                  <c:v>60030</c:v>
                </c:pt>
                <c:pt idx="12007">
                  <c:v>60035</c:v>
                </c:pt>
                <c:pt idx="12008">
                  <c:v>60040</c:v>
                </c:pt>
                <c:pt idx="12009">
                  <c:v>60045</c:v>
                </c:pt>
                <c:pt idx="12010">
                  <c:v>60050</c:v>
                </c:pt>
                <c:pt idx="12011">
                  <c:v>60055</c:v>
                </c:pt>
                <c:pt idx="12012">
                  <c:v>60060</c:v>
                </c:pt>
                <c:pt idx="12013">
                  <c:v>60065</c:v>
                </c:pt>
                <c:pt idx="12014">
                  <c:v>60070</c:v>
                </c:pt>
                <c:pt idx="12015">
                  <c:v>60075</c:v>
                </c:pt>
                <c:pt idx="12016">
                  <c:v>60080</c:v>
                </c:pt>
                <c:pt idx="12017">
                  <c:v>60085</c:v>
                </c:pt>
                <c:pt idx="12018">
                  <c:v>60090</c:v>
                </c:pt>
                <c:pt idx="12019">
                  <c:v>60095</c:v>
                </c:pt>
                <c:pt idx="12020">
                  <c:v>60100</c:v>
                </c:pt>
                <c:pt idx="12021">
                  <c:v>60105</c:v>
                </c:pt>
                <c:pt idx="12022">
                  <c:v>60110</c:v>
                </c:pt>
                <c:pt idx="12023">
                  <c:v>60115</c:v>
                </c:pt>
                <c:pt idx="12024">
                  <c:v>60120</c:v>
                </c:pt>
                <c:pt idx="12025">
                  <c:v>60125</c:v>
                </c:pt>
                <c:pt idx="12026">
                  <c:v>60130</c:v>
                </c:pt>
                <c:pt idx="12027">
                  <c:v>60135</c:v>
                </c:pt>
                <c:pt idx="12028">
                  <c:v>60140</c:v>
                </c:pt>
                <c:pt idx="12029">
                  <c:v>60145</c:v>
                </c:pt>
                <c:pt idx="12030">
                  <c:v>60150</c:v>
                </c:pt>
                <c:pt idx="12031">
                  <c:v>60155</c:v>
                </c:pt>
                <c:pt idx="12032">
                  <c:v>60160</c:v>
                </c:pt>
                <c:pt idx="12033">
                  <c:v>60165</c:v>
                </c:pt>
                <c:pt idx="12034">
                  <c:v>60170</c:v>
                </c:pt>
                <c:pt idx="12035">
                  <c:v>60175</c:v>
                </c:pt>
                <c:pt idx="12036">
                  <c:v>60180</c:v>
                </c:pt>
                <c:pt idx="12037">
                  <c:v>60185</c:v>
                </c:pt>
                <c:pt idx="12038">
                  <c:v>60190</c:v>
                </c:pt>
                <c:pt idx="12039">
                  <c:v>60195</c:v>
                </c:pt>
                <c:pt idx="12040">
                  <c:v>60200</c:v>
                </c:pt>
                <c:pt idx="12041">
                  <c:v>60205</c:v>
                </c:pt>
                <c:pt idx="12042">
                  <c:v>60210</c:v>
                </c:pt>
                <c:pt idx="12043">
                  <c:v>60215</c:v>
                </c:pt>
                <c:pt idx="12044">
                  <c:v>60220</c:v>
                </c:pt>
                <c:pt idx="12045">
                  <c:v>60225</c:v>
                </c:pt>
                <c:pt idx="12046">
                  <c:v>60230</c:v>
                </c:pt>
                <c:pt idx="12047">
                  <c:v>60235</c:v>
                </c:pt>
                <c:pt idx="12048">
                  <c:v>60240</c:v>
                </c:pt>
                <c:pt idx="12049">
                  <c:v>60245</c:v>
                </c:pt>
                <c:pt idx="12050">
                  <c:v>60250</c:v>
                </c:pt>
                <c:pt idx="12051">
                  <c:v>60255</c:v>
                </c:pt>
                <c:pt idx="12052">
                  <c:v>60260</c:v>
                </c:pt>
                <c:pt idx="12053">
                  <c:v>60265</c:v>
                </c:pt>
                <c:pt idx="12054">
                  <c:v>60270</c:v>
                </c:pt>
                <c:pt idx="12055">
                  <c:v>60275</c:v>
                </c:pt>
                <c:pt idx="12056">
                  <c:v>60280</c:v>
                </c:pt>
                <c:pt idx="12057">
                  <c:v>60285</c:v>
                </c:pt>
                <c:pt idx="12058">
                  <c:v>60290</c:v>
                </c:pt>
                <c:pt idx="12059">
                  <c:v>60295</c:v>
                </c:pt>
                <c:pt idx="12060">
                  <c:v>60300</c:v>
                </c:pt>
                <c:pt idx="12061">
                  <c:v>60305</c:v>
                </c:pt>
                <c:pt idx="12062">
                  <c:v>60310</c:v>
                </c:pt>
                <c:pt idx="12063">
                  <c:v>60315</c:v>
                </c:pt>
                <c:pt idx="12064">
                  <c:v>60320</c:v>
                </c:pt>
                <c:pt idx="12065">
                  <c:v>60325</c:v>
                </c:pt>
                <c:pt idx="12066">
                  <c:v>60330</c:v>
                </c:pt>
                <c:pt idx="12067">
                  <c:v>60335</c:v>
                </c:pt>
                <c:pt idx="12068">
                  <c:v>60340</c:v>
                </c:pt>
                <c:pt idx="12069">
                  <c:v>60345</c:v>
                </c:pt>
                <c:pt idx="12070">
                  <c:v>60350</c:v>
                </c:pt>
                <c:pt idx="12071">
                  <c:v>60355</c:v>
                </c:pt>
                <c:pt idx="12072">
                  <c:v>60360</c:v>
                </c:pt>
                <c:pt idx="12073">
                  <c:v>60365</c:v>
                </c:pt>
                <c:pt idx="12074">
                  <c:v>60370</c:v>
                </c:pt>
                <c:pt idx="12075">
                  <c:v>60375</c:v>
                </c:pt>
                <c:pt idx="12076">
                  <c:v>60380</c:v>
                </c:pt>
                <c:pt idx="12077">
                  <c:v>60385</c:v>
                </c:pt>
                <c:pt idx="12078">
                  <c:v>60390</c:v>
                </c:pt>
                <c:pt idx="12079">
                  <c:v>60395</c:v>
                </c:pt>
                <c:pt idx="12080">
                  <c:v>60400</c:v>
                </c:pt>
                <c:pt idx="12081">
                  <c:v>60405</c:v>
                </c:pt>
                <c:pt idx="12082">
                  <c:v>60410</c:v>
                </c:pt>
                <c:pt idx="12083">
                  <c:v>60415</c:v>
                </c:pt>
                <c:pt idx="12084">
                  <c:v>60420</c:v>
                </c:pt>
                <c:pt idx="12085">
                  <c:v>60425</c:v>
                </c:pt>
                <c:pt idx="12086">
                  <c:v>60430</c:v>
                </c:pt>
                <c:pt idx="12087">
                  <c:v>60435</c:v>
                </c:pt>
                <c:pt idx="12088">
                  <c:v>60440</c:v>
                </c:pt>
                <c:pt idx="12089">
                  <c:v>60445</c:v>
                </c:pt>
                <c:pt idx="12090">
                  <c:v>60450</c:v>
                </c:pt>
                <c:pt idx="12091">
                  <c:v>60455</c:v>
                </c:pt>
                <c:pt idx="12092">
                  <c:v>60460</c:v>
                </c:pt>
                <c:pt idx="12093">
                  <c:v>60465</c:v>
                </c:pt>
                <c:pt idx="12094">
                  <c:v>60470</c:v>
                </c:pt>
                <c:pt idx="12095">
                  <c:v>60475</c:v>
                </c:pt>
                <c:pt idx="12096">
                  <c:v>60480</c:v>
                </c:pt>
                <c:pt idx="12097">
                  <c:v>60485</c:v>
                </c:pt>
                <c:pt idx="12098">
                  <c:v>60490</c:v>
                </c:pt>
                <c:pt idx="12099">
                  <c:v>60495</c:v>
                </c:pt>
                <c:pt idx="12100">
                  <c:v>60500</c:v>
                </c:pt>
                <c:pt idx="12101">
                  <c:v>60505</c:v>
                </c:pt>
                <c:pt idx="12102">
                  <c:v>60510</c:v>
                </c:pt>
                <c:pt idx="12103">
                  <c:v>60515</c:v>
                </c:pt>
                <c:pt idx="12104">
                  <c:v>60520</c:v>
                </c:pt>
                <c:pt idx="12105">
                  <c:v>60525</c:v>
                </c:pt>
                <c:pt idx="12106">
                  <c:v>60530</c:v>
                </c:pt>
                <c:pt idx="12107">
                  <c:v>60535</c:v>
                </c:pt>
                <c:pt idx="12108">
                  <c:v>60540</c:v>
                </c:pt>
                <c:pt idx="12109">
                  <c:v>60545</c:v>
                </c:pt>
                <c:pt idx="12110">
                  <c:v>60550</c:v>
                </c:pt>
                <c:pt idx="12111">
                  <c:v>60555</c:v>
                </c:pt>
                <c:pt idx="12112">
                  <c:v>60560</c:v>
                </c:pt>
                <c:pt idx="12113">
                  <c:v>60565</c:v>
                </c:pt>
                <c:pt idx="12114">
                  <c:v>60570</c:v>
                </c:pt>
                <c:pt idx="12115">
                  <c:v>60575</c:v>
                </c:pt>
                <c:pt idx="12116">
                  <c:v>60580</c:v>
                </c:pt>
                <c:pt idx="12117">
                  <c:v>60585</c:v>
                </c:pt>
                <c:pt idx="12118">
                  <c:v>60590</c:v>
                </c:pt>
                <c:pt idx="12119">
                  <c:v>60595</c:v>
                </c:pt>
                <c:pt idx="12120">
                  <c:v>60600</c:v>
                </c:pt>
                <c:pt idx="12121">
                  <c:v>60605</c:v>
                </c:pt>
                <c:pt idx="12122">
                  <c:v>60610</c:v>
                </c:pt>
                <c:pt idx="12123">
                  <c:v>60615</c:v>
                </c:pt>
                <c:pt idx="12124">
                  <c:v>60620</c:v>
                </c:pt>
                <c:pt idx="12125">
                  <c:v>60625</c:v>
                </c:pt>
                <c:pt idx="12126">
                  <c:v>60630</c:v>
                </c:pt>
                <c:pt idx="12127">
                  <c:v>60635</c:v>
                </c:pt>
                <c:pt idx="12128">
                  <c:v>60640</c:v>
                </c:pt>
                <c:pt idx="12129">
                  <c:v>60645</c:v>
                </c:pt>
                <c:pt idx="12130">
                  <c:v>60650</c:v>
                </c:pt>
                <c:pt idx="12131">
                  <c:v>60655</c:v>
                </c:pt>
                <c:pt idx="12132">
                  <c:v>60660</c:v>
                </c:pt>
                <c:pt idx="12133">
                  <c:v>60665</c:v>
                </c:pt>
                <c:pt idx="12134">
                  <c:v>60670</c:v>
                </c:pt>
                <c:pt idx="12135">
                  <c:v>60675</c:v>
                </c:pt>
                <c:pt idx="12136">
                  <c:v>60680</c:v>
                </c:pt>
                <c:pt idx="12137">
                  <c:v>60685</c:v>
                </c:pt>
                <c:pt idx="12138">
                  <c:v>60690</c:v>
                </c:pt>
                <c:pt idx="12139">
                  <c:v>60695</c:v>
                </c:pt>
                <c:pt idx="12140">
                  <c:v>60700</c:v>
                </c:pt>
                <c:pt idx="12141">
                  <c:v>60705</c:v>
                </c:pt>
                <c:pt idx="12142">
                  <c:v>60710</c:v>
                </c:pt>
                <c:pt idx="12143">
                  <c:v>60715</c:v>
                </c:pt>
                <c:pt idx="12144">
                  <c:v>60720</c:v>
                </c:pt>
                <c:pt idx="12145">
                  <c:v>60725</c:v>
                </c:pt>
                <c:pt idx="12146">
                  <c:v>60730</c:v>
                </c:pt>
                <c:pt idx="12147">
                  <c:v>60735</c:v>
                </c:pt>
                <c:pt idx="12148">
                  <c:v>60740</c:v>
                </c:pt>
                <c:pt idx="12149">
                  <c:v>60745</c:v>
                </c:pt>
                <c:pt idx="12150">
                  <c:v>60750</c:v>
                </c:pt>
                <c:pt idx="12151">
                  <c:v>60755</c:v>
                </c:pt>
                <c:pt idx="12152">
                  <c:v>60760</c:v>
                </c:pt>
                <c:pt idx="12153">
                  <c:v>60765</c:v>
                </c:pt>
                <c:pt idx="12154">
                  <c:v>60770</c:v>
                </c:pt>
                <c:pt idx="12155">
                  <c:v>60775</c:v>
                </c:pt>
                <c:pt idx="12156">
                  <c:v>60780</c:v>
                </c:pt>
                <c:pt idx="12157">
                  <c:v>60785</c:v>
                </c:pt>
                <c:pt idx="12158">
                  <c:v>60790</c:v>
                </c:pt>
                <c:pt idx="12159">
                  <c:v>60795</c:v>
                </c:pt>
                <c:pt idx="12160">
                  <c:v>60800</c:v>
                </c:pt>
                <c:pt idx="12161">
                  <c:v>60805</c:v>
                </c:pt>
                <c:pt idx="12162">
                  <c:v>60810</c:v>
                </c:pt>
                <c:pt idx="12163">
                  <c:v>60815</c:v>
                </c:pt>
                <c:pt idx="12164">
                  <c:v>60820</c:v>
                </c:pt>
                <c:pt idx="12165">
                  <c:v>60825</c:v>
                </c:pt>
                <c:pt idx="12166">
                  <c:v>60830</c:v>
                </c:pt>
                <c:pt idx="12167">
                  <c:v>60835</c:v>
                </c:pt>
                <c:pt idx="12168">
                  <c:v>60840</c:v>
                </c:pt>
                <c:pt idx="12169">
                  <c:v>60845</c:v>
                </c:pt>
                <c:pt idx="12170">
                  <c:v>60850</c:v>
                </c:pt>
                <c:pt idx="12171">
                  <c:v>60855</c:v>
                </c:pt>
                <c:pt idx="12172">
                  <c:v>60860</c:v>
                </c:pt>
                <c:pt idx="12173">
                  <c:v>60865</c:v>
                </c:pt>
                <c:pt idx="12174">
                  <c:v>60870</c:v>
                </c:pt>
                <c:pt idx="12175">
                  <c:v>60875</c:v>
                </c:pt>
                <c:pt idx="12176">
                  <c:v>60880</c:v>
                </c:pt>
                <c:pt idx="12177">
                  <c:v>60885</c:v>
                </c:pt>
                <c:pt idx="12178">
                  <c:v>60890</c:v>
                </c:pt>
                <c:pt idx="12179">
                  <c:v>60895</c:v>
                </c:pt>
                <c:pt idx="12180">
                  <c:v>60900</c:v>
                </c:pt>
                <c:pt idx="12181">
                  <c:v>60905</c:v>
                </c:pt>
                <c:pt idx="12182">
                  <c:v>60910</c:v>
                </c:pt>
                <c:pt idx="12183">
                  <c:v>60915</c:v>
                </c:pt>
                <c:pt idx="12184">
                  <c:v>60920</c:v>
                </c:pt>
                <c:pt idx="12185">
                  <c:v>60925</c:v>
                </c:pt>
                <c:pt idx="12186">
                  <c:v>60930</c:v>
                </c:pt>
                <c:pt idx="12187">
                  <c:v>60935</c:v>
                </c:pt>
                <c:pt idx="12188">
                  <c:v>60940</c:v>
                </c:pt>
                <c:pt idx="12189">
                  <c:v>60945</c:v>
                </c:pt>
                <c:pt idx="12190">
                  <c:v>60950</c:v>
                </c:pt>
                <c:pt idx="12191">
                  <c:v>60955</c:v>
                </c:pt>
                <c:pt idx="12192">
                  <c:v>60960</c:v>
                </c:pt>
                <c:pt idx="12193">
                  <c:v>60965</c:v>
                </c:pt>
                <c:pt idx="12194">
                  <c:v>60970</c:v>
                </c:pt>
                <c:pt idx="12195">
                  <c:v>60975</c:v>
                </c:pt>
                <c:pt idx="12196">
                  <c:v>60980</c:v>
                </c:pt>
                <c:pt idx="12197">
                  <c:v>60985</c:v>
                </c:pt>
                <c:pt idx="12198">
                  <c:v>60990</c:v>
                </c:pt>
                <c:pt idx="12199">
                  <c:v>60995</c:v>
                </c:pt>
                <c:pt idx="12200">
                  <c:v>61000</c:v>
                </c:pt>
                <c:pt idx="12201">
                  <c:v>61005</c:v>
                </c:pt>
                <c:pt idx="12202">
                  <c:v>61010</c:v>
                </c:pt>
                <c:pt idx="12203">
                  <c:v>61015</c:v>
                </c:pt>
                <c:pt idx="12204">
                  <c:v>61020</c:v>
                </c:pt>
                <c:pt idx="12205">
                  <c:v>61025</c:v>
                </c:pt>
                <c:pt idx="12206">
                  <c:v>61030</c:v>
                </c:pt>
                <c:pt idx="12207">
                  <c:v>61035</c:v>
                </c:pt>
                <c:pt idx="12208">
                  <c:v>61040</c:v>
                </c:pt>
                <c:pt idx="12209">
                  <c:v>61045</c:v>
                </c:pt>
                <c:pt idx="12210">
                  <c:v>61050</c:v>
                </c:pt>
                <c:pt idx="12211">
                  <c:v>61055</c:v>
                </c:pt>
                <c:pt idx="12212">
                  <c:v>61060</c:v>
                </c:pt>
                <c:pt idx="12213">
                  <c:v>61065</c:v>
                </c:pt>
                <c:pt idx="12214">
                  <c:v>61070</c:v>
                </c:pt>
                <c:pt idx="12215">
                  <c:v>61075</c:v>
                </c:pt>
                <c:pt idx="12216">
                  <c:v>61080</c:v>
                </c:pt>
                <c:pt idx="12217">
                  <c:v>61085</c:v>
                </c:pt>
                <c:pt idx="12218">
                  <c:v>61090</c:v>
                </c:pt>
                <c:pt idx="12219">
                  <c:v>61095</c:v>
                </c:pt>
                <c:pt idx="12220">
                  <c:v>61100</c:v>
                </c:pt>
                <c:pt idx="12221">
                  <c:v>61105</c:v>
                </c:pt>
                <c:pt idx="12222">
                  <c:v>61110</c:v>
                </c:pt>
                <c:pt idx="12223">
                  <c:v>61115</c:v>
                </c:pt>
                <c:pt idx="12224">
                  <c:v>61120</c:v>
                </c:pt>
                <c:pt idx="12225">
                  <c:v>61125</c:v>
                </c:pt>
                <c:pt idx="12226">
                  <c:v>61130</c:v>
                </c:pt>
                <c:pt idx="12227">
                  <c:v>61135</c:v>
                </c:pt>
                <c:pt idx="12228">
                  <c:v>61140</c:v>
                </c:pt>
                <c:pt idx="12229">
                  <c:v>61145</c:v>
                </c:pt>
                <c:pt idx="12230">
                  <c:v>61150</c:v>
                </c:pt>
                <c:pt idx="12231">
                  <c:v>61155</c:v>
                </c:pt>
                <c:pt idx="12232">
                  <c:v>61160</c:v>
                </c:pt>
                <c:pt idx="12233">
                  <c:v>61165</c:v>
                </c:pt>
                <c:pt idx="12234">
                  <c:v>61170</c:v>
                </c:pt>
                <c:pt idx="12235">
                  <c:v>61175</c:v>
                </c:pt>
                <c:pt idx="12236">
                  <c:v>61180</c:v>
                </c:pt>
                <c:pt idx="12237">
                  <c:v>61185</c:v>
                </c:pt>
                <c:pt idx="12238">
                  <c:v>61190</c:v>
                </c:pt>
                <c:pt idx="12239">
                  <c:v>61195</c:v>
                </c:pt>
                <c:pt idx="12240">
                  <c:v>61200</c:v>
                </c:pt>
                <c:pt idx="12241">
                  <c:v>61205</c:v>
                </c:pt>
                <c:pt idx="12242">
                  <c:v>61210</c:v>
                </c:pt>
                <c:pt idx="12243">
                  <c:v>61215</c:v>
                </c:pt>
                <c:pt idx="12244">
                  <c:v>61220</c:v>
                </c:pt>
                <c:pt idx="12245">
                  <c:v>61225</c:v>
                </c:pt>
                <c:pt idx="12246">
                  <c:v>61230</c:v>
                </c:pt>
                <c:pt idx="12247">
                  <c:v>61235</c:v>
                </c:pt>
                <c:pt idx="12248">
                  <c:v>61240</c:v>
                </c:pt>
                <c:pt idx="12249">
                  <c:v>61245</c:v>
                </c:pt>
                <c:pt idx="12250">
                  <c:v>61250</c:v>
                </c:pt>
                <c:pt idx="12251">
                  <c:v>61255</c:v>
                </c:pt>
                <c:pt idx="12252">
                  <c:v>61260</c:v>
                </c:pt>
                <c:pt idx="12253">
                  <c:v>61265</c:v>
                </c:pt>
                <c:pt idx="12254">
                  <c:v>61270</c:v>
                </c:pt>
                <c:pt idx="12255">
                  <c:v>61275</c:v>
                </c:pt>
                <c:pt idx="12256">
                  <c:v>61280</c:v>
                </c:pt>
                <c:pt idx="12257">
                  <c:v>61285</c:v>
                </c:pt>
                <c:pt idx="12258">
                  <c:v>61290</c:v>
                </c:pt>
                <c:pt idx="12259">
                  <c:v>61295</c:v>
                </c:pt>
                <c:pt idx="12260">
                  <c:v>61300</c:v>
                </c:pt>
                <c:pt idx="12261">
                  <c:v>61305</c:v>
                </c:pt>
                <c:pt idx="12262">
                  <c:v>61310</c:v>
                </c:pt>
                <c:pt idx="12263">
                  <c:v>61315</c:v>
                </c:pt>
                <c:pt idx="12264">
                  <c:v>61320</c:v>
                </c:pt>
                <c:pt idx="12265">
                  <c:v>61325</c:v>
                </c:pt>
                <c:pt idx="12266">
                  <c:v>61330</c:v>
                </c:pt>
                <c:pt idx="12267">
                  <c:v>61335</c:v>
                </c:pt>
                <c:pt idx="12268">
                  <c:v>61340</c:v>
                </c:pt>
                <c:pt idx="12269">
                  <c:v>61345</c:v>
                </c:pt>
                <c:pt idx="12270">
                  <c:v>61350</c:v>
                </c:pt>
                <c:pt idx="12271">
                  <c:v>61355</c:v>
                </c:pt>
                <c:pt idx="12272">
                  <c:v>61360</c:v>
                </c:pt>
                <c:pt idx="12273">
                  <c:v>61365</c:v>
                </c:pt>
                <c:pt idx="12274">
                  <c:v>61370</c:v>
                </c:pt>
                <c:pt idx="12275">
                  <c:v>61375</c:v>
                </c:pt>
                <c:pt idx="12276">
                  <c:v>61380</c:v>
                </c:pt>
                <c:pt idx="12277">
                  <c:v>61385</c:v>
                </c:pt>
                <c:pt idx="12278">
                  <c:v>61390</c:v>
                </c:pt>
                <c:pt idx="12279">
                  <c:v>61395</c:v>
                </c:pt>
                <c:pt idx="12280">
                  <c:v>61400</c:v>
                </c:pt>
                <c:pt idx="12281">
                  <c:v>61405</c:v>
                </c:pt>
                <c:pt idx="12282">
                  <c:v>61410</c:v>
                </c:pt>
                <c:pt idx="12283">
                  <c:v>61415</c:v>
                </c:pt>
                <c:pt idx="12284">
                  <c:v>61420</c:v>
                </c:pt>
                <c:pt idx="12285">
                  <c:v>61425</c:v>
                </c:pt>
                <c:pt idx="12286">
                  <c:v>61430</c:v>
                </c:pt>
                <c:pt idx="12287">
                  <c:v>61435</c:v>
                </c:pt>
                <c:pt idx="12288">
                  <c:v>61440</c:v>
                </c:pt>
                <c:pt idx="12289">
                  <c:v>61445</c:v>
                </c:pt>
                <c:pt idx="12290">
                  <c:v>61450</c:v>
                </c:pt>
                <c:pt idx="12291">
                  <c:v>61455</c:v>
                </c:pt>
                <c:pt idx="12292">
                  <c:v>61460</c:v>
                </c:pt>
                <c:pt idx="12293">
                  <c:v>61465</c:v>
                </c:pt>
                <c:pt idx="12294">
                  <c:v>61470</c:v>
                </c:pt>
                <c:pt idx="12295">
                  <c:v>61475</c:v>
                </c:pt>
                <c:pt idx="12296">
                  <c:v>61480</c:v>
                </c:pt>
                <c:pt idx="12297">
                  <c:v>61485</c:v>
                </c:pt>
                <c:pt idx="12298">
                  <c:v>61490</c:v>
                </c:pt>
                <c:pt idx="12299">
                  <c:v>61495</c:v>
                </c:pt>
                <c:pt idx="12300">
                  <c:v>61500</c:v>
                </c:pt>
                <c:pt idx="12301">
                  <c:v>61505</c:v>
                </c:pt>
                <c:pt idx="12302">
                  <c:v>61510</c:v>
                </c:pt>
                <c:pt idx="12303">
                  <c:v>61515</c:v>
                </c:pt>
                <c:pt idx="12304">
                  <c:v>61520</c:v>
                </c:pt>
                <c:pt idx="12305">
                  <c:v>61525</c:v>
                </c:pt>
                <c:pt idx="12306">
                  <c:v>61530</c:v>
                </c:pt>
                <c:pt idx="12307">
                  <c:v>61535</c:v>
                </c:pt>
                <c:pt idx="12308">
                  <c:v>61540</c:v>
                </c:pt>
                <c:pt idx="12309">
                  <c:v>61545</c:v>
                </c:pt>
                <c:pt idx="12310">
                  <c:v>61550</c:v>
                </c:pt>
                <c:pt idx="12311">
                  <c:v>61555</c:v>
                </c:pt>
                <c:pt idx="12312">
                  <c:v>61560</c:v>
                </c:pt>
                <c:pt idx="12313">
                  <c:v>61565</c:v>
                </c:pt>
                <c:pt idx="12314">
                  <c:v>61570</c:v>
                </c:pt>
                <c:pt idx="12315">
                  <c:v>61575</c:v>
                </c:pt>
                <c:pt idx="12316">
                  <c:v>61580</c:v>
                </c:pt>
                <c:pt idx="12317">
                  <c:v>61585</c:v>
                </c:pt>
                <c:pt idx="12318">
                  <c:v>61590</c:v>
                </c:pt>
                <c:pt idx="12319">
                  <c:v>61595</c:v>
                </c:pt>
                <c:pt idx="12320">
                  <c:v>61600</c:v>
                </c:pt>
                <c:pt idx="12321">
                  <c:v>61605</c:v>
                </c:pt>
                <c:pt idx="12322">
                  <c:v>61610</c:v>
                </c:pt>
                <c:pt idx="12323">
                  <c:v>61615</c:v>
                </c:pt>
                <c:pt idx="12324">
                  <c:v>61620</c:v>
                </c:pt>
                <c:pt idx="12325">
                  <c:v>61625</c:v>
                </c:pt>
                <c:pt idx="12326">
                  <c:v>61630</c:v>
                </c:pt>
                <c:pt idx="12327">
                  <c:v>61635</c:v>
                </c:pt>
                <c:pt idx="12328">
                  <c:v>61640</c:v>
                </c:pt>
                <c:pt idx="12329">
                  <c:v>61645</c:v>
                </c:pt>
                <c:pt idx="12330">
                  <c:v>61650</c:v>
                </c:pt>
                <c:pt idx="12331">
                  <c:v>61655</c:v>
                </c:pt>
                <c:pt idx="12332">
                  <c:v>61660</c:v>
                </c:pt>
                <c:pt idx="12333">
                  <c:v>61665</c:v>
                </c:pt>
                <c:pt idx="12334">
                  <c:v>61670</c:v>
                </c:pt>
                <c:pt idx="12335">
                  <c:v>61675</c:v>
                </c:pt>
                <c:pt idx="12336">
                  <c:v>61680</c:v>
                </c:pt>
                <c:pt idx="12337">
                  <c:v>61685</c:v>
                </c:pt>
                <c:pt idx="12338">
                  <c:v>61690</c:v>
                </c:pt>
                <c:pt idx="12339">
                  <c:v>61695</c:v>
                </c:pt>
                <c:pt idx="12340">
                  <c:v>61700</c:v>
                </c:pt>
                <c:pt idx="12341">
                  <c:v>61705</c:v>
                </c:pt>
                <c:pt idx="12342">
                  <c:v>61710</c:v>
                </c:pt>
                <c:pt idx="12343">
                  <c:v>61715</c:v>
                </c:pt>
                <c:pt idx="12344">
                  <c:v>61720</c:v>
                </c:pt>
                <c:pt idx="12345">
                  <c:v>61725</c:v>
                </c:pt>
                <c:pt idx="12346">
                  <c:v>61730</c:v>
                </c:pt>
                <c:pt idx="12347">
                  <c:v>61735</c:v>
                </c:pt>
                <c:pt idx="12348">
                  <c:v>61740</c:v>
                </c:pt>
                <c:pt idx="12349">
                  <c:v>61745</c:v>
                </c:pt>
                <c:pt idx="12350">
                  <c:v>61750</c:v>
                </c:pt>
                <c:pt idx="12351">
                  <c:v>61755</c:v>
                </c:pt>
                <c:pt idx="12352">
                  <c:v>61760</c:v>
                </c:pt>
                <c:pt idx="12353">
                  <c:v>61765</c:v>
                </c:pt>
                <c:pt idx="12354">
                  <c:v>61770</c:v>
                </c:pt>
                <c:pt idx="12355">
                  <c:v>61775</c:v>
                </c:pt>
                <c:pt idx="12356">
                  <c:v>61780</c:v>
                </c:pt>
                <c:pt idx="12357">
                  <c:v>61785</c:v>
                </c:pt>
                <c:pt idx="12358">
                  <c:v>61790</c:v>
                </c:pt>
                <c:pt idx="12359">
                  <c:v>61795</c:v>
                </c:pt>
                <c:pt idx="12360">
                  <c:v>61800</c:v>
                </c:pt>
                <c:pt idx="12361">
                  <c:v>61805</c:v>
                </c:pt>
                <c:pt idx="12362">
                  <c:v>61810</c:v>
                </c:pt>
                <c:pt idx="12363">
                  <c:v>61815</c:v>
                </c:pt>
                <c:pt idx="12364">
                  <c:v>61820</c:v>
                </c:pt>
                <c:pt idx="12365">
                  <c:v>61825</c:v>
                </c:pt>
                <c:pt idx="12366">
                  <c:v>61830</c:v>
                </c:pt>
                <c:pt idx="12367">
                  <c:v>61835</c:v>
                </c:pt>
                <c:pt idx="12368">
                  <c:v>61840</c:v>
                </c:pt>
                <c:pt idx="12369">
                  <c:v>61845</c:v>
                </c:pt>
                <c:pt idx="12370">
                  <c:v>61850</c:v>
                </c:pt>
                <c:pt idx="12371">
                  <c:v>61855</c:v>
                </c:pt>
                <c:pt idx="12372">
                  <c:v>61860</c:v>
                </c:pt>
                <c:pt idx="12373">
                  <c:v>61865</c:v>
                </c:pt>
                <c:pt idx="12374">
                  <c:v>61870</c:v>
                </c:pt>
                <c:pt idx="12375">
                  <c:v>61875</c:v>
                </c:pt>
                <c:pt idx="12376">
                  <c:v>61880</c:v>
                </c:pt>
                <c:pt idx="12377">
                  <c:v>61885</c:v>
                </c:pt>
                <c:pt idx="12378">
                  <c:v>61890</c:v>
                </c:pt>
                <c:pt idx="12379">
                  <c:v>61895</c:v>
                </c:pt>
                <c:pt idx="12380">
                  <c:v>61900</c:v>
                </c:pt>
                <c:pt idx="12381">
                  <c:v>61905</c:v>
                </c:pt>
                <c:pt idx="12382">
                  <c:v>61910</c:v>
                </c:pt>
                <c:pt idx="12383">
                  <c:v>61915</c:v>
                </c:pt>
                <c:pt idx="12384">
                  <c:v>61920</c:v>
                </c:pt>
                <c:pt idx="12385">
                  <c:v>61925</c:v>
                </c:pt>
                <c:pt idx="12386">
                  <c:v>61930</c:v>
                </c:pt>
                <c:pt idx="12387">
                  <c:v>61935</c:v>
                </c:pt>
                <c:pt idx="12388">
                  <c:v>61940</c:v>
                </c:pt>
                <c:pt idx="12389">
                  <c:v>61945</c:v>
                </c:pt>
                <c:pt idx="12390">
                  <c:v>61950</c:v>
                </c:pt>
                <c:pt idx="12391">
                  <c:v>61955</c:v>
                </c:pt>
                <c:pt idx="12392">
                  <c:v>61960</c:v>
                </c:pt>
                <c:pt idx="12393">
                  <c:v>61965</c:v>
                </c:pt>
                <c:pt idx="12394">
                  <c:v>61970</c:v>
                </c:pt>
                <c:pt idx="12395">
                  <c:v>61975</c:v>
                </c:pt>
                <c:pt idx="12396">
                  <c:v>61980</c:v>
                </c:pt>
                <c:pt idx="12397">
                  <c:v>61985</c:v>
                </c:pt>
                <c:pt idx="12398">
                  <c:v>61990</c:v>
                </c:pt>
                <c:pt idx="12399">
                  <c:v>61995</c:v>
                </c:pt>
                <c:pt idx="12400">
                  <c:v>62000</c:v>
                </c:pt>
                <c:pt idx="12401">
                  <c:v>62005</c:v>
                </c:pt>
                <c:pt idx="12402">
                  <c:v>62010</c:v>
                </c:pt>
                <c:pt idx="12403">
                  <c:v>62015</c:v>
                </c:pt>
                <c:pt idx="12404">
                  <c:v>62020</c:v>
                </c:pt>
                <c:pt idx="12405">
                  <c:v>62025</c:v>
                </c:pt>
                <c:pt idx="12406">
                  <c:v>62030</c:v>
                </c:pt>
                <c:pt idx="12407">
                  <c:v>62035</c:v>
                </c:pt>
                <c:pt idx="12408">
                  <c:v>62040</c:v>
                </c:pt>
                <c:pt idx="12409">
                  <c:v>62045</c:v>
                </c:pt>
                <c:pt idx="12410">
                  <c:v>62050</c:v>
                </c:pt>
                <c:pt idx="12411">
                  <c:v>62055</c:v>
                </c:pt>
                <c:pt idx="12412">
                  <c:v>62060</c:v>
                </c:pt>
                <c:pt idx="12413">
                  <c:v>62065</c:v>
                </c:pt>
                <c:pt idx="12414">
                  <c:v>62070</c:v>
                </c:pt>
                <c:pt idx="12415">
                  <c:v>62075</c:v>
                </c:pt>
                <c:pt idx="12416">
                  <c:v>62080</c:v>
                </c:pt>
                <c:pt idx="12417">
                  <c:v>62085</c:v>
                </c:pt>
                <c:pt idx="12418">
                  <c:v>62090</c:v>
                </c:pt>
                <c:pt idx="12419">
                  <c:v>62095</c:v>
                </c:pt>
                <c:pt idx="12420">
                  <c:v>62100</c:v>
                </c:pt>
                <c:pt idx="12421">
                  <c:v>62105</c:v>
                </c:pt>
                <c:pt idx="12422">
                  <c:v>62110</c:v>
                </c:pt>
                <c:pt idx="12423">
                  <c:v>62115</c:v>
                </c:pt>
                <c:pt idx="12424">
                  <c:v>62120</c:v>
                </c:pt>
                <c:pt idx="12425">
                  <c:v>62125</c:v>
                </c:pt>
                <c:pt idx="12426">
                  <c:v>62130</c:v>
                </c:pt>
                <c:pt idx="12427">
                  <c:v>62135</c:v>
                </c:pt>
                <c:pt idx="12428">
                  <c:v>62140</c:v>
                </c:pt>
                <c:pt idx="12429">
                  <c:v>62145</c:v>
                </c:pt>
                <c:pt idx="12430">
                  <c:v>62150</c:v>
                </c:pt>
                <c:pt idx="12431">
                  <c:v>62155</c:v>
                </c:pt>
                <c:pt idx="12432">
                  <c:v>62160</c:v>
                </c:pt>
                <c:pt idx="12433">
                  <c:v>62165</c:v>
                </c:pt>
                <c:pt idx="12434">
                  <c:v>62170</c:v>
                </c:pt>
                <c:pt idx="12435">
                  <c:v>62175</c:v>
                </c:pt>
                <c:pt idx="12436">
                  <c:v>62180</c:v>
                </c:pt>
                <c:pt idx="12437">
                  <c:v>62185</c:v>
                </c:pt>
                <c:pt idx="12438">
                  <c:v>62190</c:v>
                </c:pt>
                <c:pt idx="12439">
                  <c:v>62195</c:v>
                </c:pt>
                <c:pt idx="12440">
                  <c:v>62200</c:v>
                </c:pt>
                <c:pt idx="12441">
                  <c:v>62205</c:v>
                </c:pt>
                <c:pt idx="12442">
                  <c:v>62210</c:v>
                </c:pt>
                <c:pt idx="12443">
                  <c:v>62215</c:v>
                </c:pt>
                <c:pt idx="12444">
                  <c:v>62220</c:v>
                </c:pt>
                <c:pt idx="12445">
                  <c:v>62225</c:v>
                </c:pt>
                <c:pt idx="12446">
                  <c:v>62230</c:v>
                </c:pt>
                <c:pt idx="12447">
                  <c:v>62235</c:v>
                </c:pt>
                <c:pt idx="12448">
                  <c:v>62240</c:v>
                </c:pt>
                <c:pt idx="12449">
                  <c:v>62245</c:v>
                </c:pt>
                <c:pt idx="12450">
                  <c:v>62250</c:v>
                </c:pt>
                <c:pt idx="12451">
                  <c:v>62255</c:v>
                </c:pt>
                <c:pt idx="12452">
                  <c:v>62260</c:v>
                </c:pt>
                <c:pt idx="12453">
                  <c:v>62265</c:v>
                </c:pt>
                <c:pt idx="12454">
                  <c:v>62270</c:v>
                </c:pt>
                <c:pt idx="12455">
                  <c:v>62275</c:v>
                </c:pt>
                <c:pt idx="12456">
                  <c:v>62280</c:v>
                </c:pt>
                <c:pt idx="12457">
                  <c:v>62285</c:v>
                </c:pt>
                <c:pt idx="12458">
                  <c:v>62290</c:v>
                </c:pt>
                <c:pt idx="12459">
                  <c:v>62295</c:v>
                </c:pt>
                <c:pt idx="12460">
                  <c:v>62300</c:v>
                </c:pt>
                <c:pt idx="12461">
                  <c:v>62305</c:v>
                </c:pt>
                <c:pt idx="12462">
                  <c:v>62310</c:v>
                </c:pt>
                <c:pt idx="12463">
                  <c:v>62315</c:v>
                </c:pt>
                <c:pt idx="12464">
                  <c:v>62320</c:v>
                </c:pt>
                <c:pt idx="12465">
                  <c:v>62325</c:v>
                </c:pt>
                <c:pt idx="12466">
                  <c:v>62330</c:v>
                </c:pt>
                <c:pt idx="12467">
                  <c:v>62335</c:v>
                </c:pt>
                <c:pt idx="12468">
                  <c:v>62340</c:v>
                </c:pt>
                <c:pt idx="12469">
                  <c:v>62345</c:v>
                </c:pt>
                <c:pt idx="12470">
                  <c:v>62350</c:v>
                </c:pt>
                <c:pt idx="12471">
                  <c:v>62355</c:v>
                </c:pt>
                <c:pt idx="12472">
                  <c:v>62360</c:v>
                </c:pt>
                <c:pt idx="12473">
                  <c:v>62365</c:v>
                </c:pt>
                <c:pt idx="12474">
                  <c:v>62370</c:v>
                </c:pt>
                <c:pt idx="12475">
                  <c:v>62375</c:v>
                </c:pt>
                <c:pt idx="12476">
                  <c:v>62380</c:v>
                </c:pt>
                <c:pt idx="12477">
                  <c:v>62385</c:v>
                </c:pt>
                <c:pt idx="12478">
                  <c:v>62390</c:v>
                </c:pt>
                <c:pt idx="12479">
                  <c:v>62395</c:v>
                </c:pt>
                <c:pt idx="12480">
                  <c:v>62400</c:v>
                </c:pt>
                <c:pt idx="12481">
                  <c:v>62405</c:v>
                </c:pt>
                <c:pt idx="12482">
                  <c:v>62410</c:v>
                </c:pt>
                <c:pt idx="12483">
                  <c:v>62415</c:v>
                </c:pt>
                <c:pt idx="12484">
                  <c:v>62420</c:v>
                </c:pt>
                <c:pt idx="12485">
                  <c:v>62425</c:v>
                </c:pt>
                <c:pt idx="12486">
                  <c:v>62430</c:v>
                </c:pt>
                <c:pt idx="12487">
                  <c:v>62435</c:v>
                </c:pt>
                <c:pt idx="12488">
                  <c:v>62440</c:v>
                </c:pt>
                <c:pt idx="12489">
                  <c:v>62445</c:v>
                </c:pt>
                <c:pt idx="12490">
                  <c:v>62450</c:v>
                </c:pt>
                <c:pt idx="12491">
                  <c:v>62455</c:v>
                </c:pt>
                <c:pt idx="12492">
                  <c:v>62460</c:v>
                </c:pt>
                <c:pt idx="12493">
                  <c:v>62465</c:v>
                </c:pt>
                <c:pt idx="12494">
                  <c:v>62470</c:v>
                </c:pt>
                <c:pt idx="12495">
                  <c:v>62475</c:v>
                </c:pt>
                <c:pt idx="12496">
                  <c:v>62480</c:v>
                </c:pt>
                <c:pt idx="12497">
                  <c:v>62485</c:v>
                </c:pt>
                <c:pt idx="12498">
                  <c:v>62490</c:v>
                </c:pt>
                <c:pt idx="12499">
                  <c:v>62495</c:v>
                </c:pt>
                <c:pt idx="12500">
                  <c:v>62500</c:v>
                </c:pt>
                <c:pt idx="12501">
                  <c:v>62505</c:v>
                </c:pt>
                <c:pt idx="12502">
                  <c:v>62510</c:v>
                </c:pt>
                <c:pt idx="12503">
                  <c:v>62515</c:v>
                </c:pt>
                <c:pt idx="12504">
                  <c:v>62520</c:v>
                </c:pt>
                <c:pt idx="12505">
                  <c:v>62525</c:v>
                </c:pt>
                <c:pt idx="12506">
                  <c:v>62530</c:v>
                </c:pt>
                <c:pt idx="12507">
                  <c:v>62535</c:v>
                </c:pt>
                <c:pt idx="12508">
                  <c:v>62540</c:v>
                </c:pt>
                <c:pt idx="12509">
                  <c:v>62545</c:v>
                </c:pt>
                <c:pt idx="12510">
                  <c:v>62550</c:v>
                </c:pt>
                <c:pt idx="12511">
                  <c:v>62555</c:v>
                </c:pt>
                <c:pt idx="12512">
                  <c:v>62560</c:v>
                </c:pt>
                <c:pt idx="12513">
                  <c:v>62565</c:v>
                </c:pt>
                <c:pt idx="12514">
                  <c:v>62570</c:v>
                </c:pt>
                <c:pt idx="12515">
                  <c:v>62575</c:v>
                </c:pt>
                <c:pt idx="12516">
                  <c:v>62580</c:v>
                </c:pt>
                <c:pt idx="12517">
                  <c:v>62585</c:v>
                </c:pt>
                <c:pt idx="12518">
                  <c:v>62590</c:v>
                </c:pt>
                <c:pt idx="12519">
                  <c:v>62595</c:v>
                </c:pt>
                <c:pt idx="12520">
                  <c:v>62600</c:v>
                </c:pt>
                <c:pt idx="12521">
                  <c:v>62605</c:v>
                </c:pt>
                <c:pt idx="12522">
                  <c:v>62610</c:v>
                </c:pt>
                <c:pt idx="12523">
                  <c:v>62615</c:v>
                </c:pt>
                <c:pt idx="12524">
                  <c:v>62620</c:v>
                </c:pt>
                <c:pt idx="12525">
                  <c:v>62625</c:v>
                </c:pt>
                <c:pt idx="12526">
                  <c:v>62630</c:v>
                </c:pt>
                <c:pt idx="12527">
                  <c:v>62635</c:v>
                </c:pt>
                <c:pt idx="12528">
                  <c:v>62640</c:v>
                </c:pt>
                <c:pt idx="12529">
                  <c:v>62645</c:v>
                </c:pt>
                <c:pt idx="12530">
                  <c:v>62650</c:v>
                </c:pt>
                <c:pt idx="12531">
                  <c:v>62655</c:v>
                </c:pt>
                <c:pt idx="12532">
                  <c:v>62660</c:v>
                </c:pt>
                <c:pt idx="12533">
                  <c:v>62665</c:v>
                </c:pt>
                <c:pt idx="12534">
                  <c:v>62670</c:v>
                </c:pt>
                <c:pt idx="12535">
                  <c:v>62675</c:v>
                </c:pt>
                <c:pt idx="12536">
                  <c:v>62680</c:v>
                </c:pt>
                <c:pt idx="12537">
                  <c:v>62685</c:v>
                </c:pt>
                <c:pt idx="12538">
                  <c:v>62690</c:v>
                </c:pt>
                <c:pt idx="12539">
                  <c:v>62695</c:v>
                </c:pt>
                <c:pt idx="12540">
                  <c:v>62700</c:v>
                </c:pt>
                <c:pt idx="12541">
                  <c:v>62705</c:v>
                </c:pt>
                <c:pt idx="12542">
                  <c:v>62710</c:v>
                </c:pt>
                <c:pt idx="12543">
                  <c:v>62715</c:v>
                </c:pt>
                <c:pt idx="12544">
                  <c:v>62720</c:v>
                </c:pt>
                <c:pt idx="12545">
                  <c:v>62725</c:v>
                </c:pt>
                <c:pt idx="12546">
                  <c:v>62730</c:v>
                </c:pt>
                <c:pt idx="12547">
                  <c:v>62735</c:v>
                </c:pt>
                <c:pt idx="12548">
                  <c:v>62740</c:v>
                </c:pt>
                <c:pt idx="12549">
                  <c:v>62745</c:v>
                </c:pt>
                <c:pt idx="12550">
                  <c:v>62750</c:v>
                </c:pt>
                <c:pt idx="12551">
                  <c:v>62755</c:v>
                </c:pt>
                <c:pt idx="12552">
                  <c:v>62760</c:v>
                </c:pt>
                <c:pt idx="12553">
                  <c:v>62765</c:v>
                </c:pt>
                <c:pt idx="12554">
                  <c:v>62770</c:v>
                </c:pt>
                <c:pt idx="12555">
                  <c:v>62775</c:v>
                </c:pt>
                <c:pt idx="12556">
                  <c:v>62780</c:v>
                </c:pt>
                <c:pt idx="12557">
                  <c:v>62785</c:v>
                </c:pt>
                <c:pt idx="12558">
                  <c:v>62790</c:v>
                </c:pt>
                <c:pt idx="12559">
                  <c:v>62795</c:v>
                </c:pt>
                <c:pt idx="12560">
                  <c:v>62800</c:v>
                </c:pt>
                <c:pt idx="12561">
                  <c:v>62805</c:v>
                </c:pt>
                <c:pt idx="12562">
                  <c:v>62810</c:v>
                </c:pt>
                <c:pt idx="12563">
                  <c:v>62815</c:v>
                </c:pt>
                <c:pt idx="12564">
                  <c:v>62820</c:v>
                </c:pt>
                <c:pt idx="12565">
                  <c:v>62825</c:v>
                </c:pt>
                <c:pt idx="12566">
                  <c:v>62830</c:v>
                </c:pt>
                <c:pt idx="12567">
                  <c:v>62835</c:v>
                </c:pt>
                <c:pt idx="12568">
                  <c:v>62840</c:v>
                </c:pt>
                <c:pt idx="12569">
                  <c:v>62845</c:v>
                </c:pt>
                <c:pt idx="12570">
                  <c:v>62850</c:v>
                </c:pt>
                <c:pt idx="12571">
                  <c:v>62855</c:v>
                </c:pt>
                <c:pt idx="12572">
                  <c:v>62860</c:v>
                </c:pt>
                <c:pt idx="12573">
                  <c:v>62865</c:v>
                </c:pt>
                <c:pt idx="12574">
                  <c:v>62870</c:v>
                </c:pt>
                <c:pt idx="12575">
                  <c:v>62875</c:v>
                </c:pt>
                <c:pt idx="12576">
                  <c:v>62880</c:v>
                </c:pt>
                <c:pt idx="12577">
                  <c:v>62885</c:v>
                </c:pt>
                <c:pt idx="12578">
                  <c:v>62890</c:v>
                </c:pt>
                <c:pt idx="12579">
                  <c:v>62895</c:v>
                </c:pt>
                <c:pt idx="12580">
                  <c:v>62900</c:v>
                </c:pt>
                <c:pt idx="12581">
                  <c:v>62905</c:v>
                </c:pt>
                <c:pt idx="12582">
                  <c:v>62910</c:v>
                </c:pt>
                <c:pt idx="12583">
                  <c:v>62915</c:v>
                </c:pt>
                <c:pt idx="12584">
                  <c:v>62920</c:v>
                </c:pt>
                <c:pt idx="12585">
                  <c:v>62925</c:v>
                </c:pt>
                <c:pt idx="12586">
                  <c:v>62930</c:v>
                </c:pt>
                <c:pt idx="12587">
                  <c:v>62935</c:v>
                </c:pt>
                <c:pt idx="12588">
                  <c:v>62940</c:v>
                </c:pt>
                <c:pt idx="12589">
                  <c:v>62945</c:v>
                </c:pt>
                <c:pt idx="12590">
                  <c:v>62950</c:v>
                </c:pt>
                <c:pt idx="12591">
                  <c:v>62955</c:v>
                </c:pt>
                <c:pt idx="12592">
                  <c:v>62960</c:v>
                </c:pt>
                <c:pt idx="12593">
                  <c:v>62965</c:v>
                </c:pt>
                <c:pt idx="12594">
                  <c:v>62970</c:v>
                </c:pt>
                <c:pt idx="12595">
                  <c:v>62975</c:v>
                </c:pt>
                <c:pt idx="12596">
                  <c:v>62980</c:v>
                </c:pt>
                <c:pt idx="12597">
                  <c:v>62985</c:v>
                </c:pt>
                <c:pt idx="12598">
                  <c:v>62990</c:v>
                </c:pt>
                <c:pt idx="12599">
                  <c:v>62995</c:v>
                </c:pt>
                <c:pt idx="12600">
                  <c:v>63000</c:v>
                </c:pt>
                <c:pt idx="12601">
                  <c:v>63005</c:v>
                </c:pt>
                <c:pt idx="12602">
                  <c:v>63010</c:v>
                </c:pt>
                <c:pt idx="12603">
                  <c:v>63015</c:v>
                </c:pt>
                <c:pt idx="12604">
                  <c:v>63020</c:v>
                </c:pt>
                <c:pt idx="12605">
                  <c:v>63025</c:v>
                </c:pt>
                <c:pt idx="12606">
                  <c:v>63030</c:v>
                </c:pt>
                <c:pt idx="12607">
                  <c:v>63035</c:v>
                </c:pt>
                <c:pt idx="12608">
                  <c:v>63040</c:v>
                </c:pt>
                <c:pt idx="12609">
                  <c:v>63045</c:v>
                </c:pt>
                <c:pt idx="12610">
                  <c:v>63050</c:v>
                </c:pt>
                <c:pt idx="12611">
                  <c:v>63055</c:v>
                </c:pt>
                <c:pt idx="12612">
                  <c:v>63060</c:v>
                </c:pt>
                <c:pt idx="12613">
                  <c:v>63065</c:v>
                </c:pt>
                <c:pt idx="12614">
                  <c:v>63070</c:v>
                </c:pt>
                <c:pt idx="12615">
                  <c:v>63075</c:v>
                </c:pt>
                <c:pt idx="12616">
                  <c:v>63080</c:v>
                </c:pt>
                <c:pt idx="12617">
                  <c:v>63085</c:v>
                </c:pt>
                <c:pt idx="12618">
                  <c:v>63090</c:v>
                </c:pt>
                <c:pt idx="12619">
                  <c:v>63095</c:v>
                </c:pt>
                <c:pt idx="12620">
                  <c:v>63100</c:v>
                </c:pt>
                <c:pt idx="12621">
                  <c:v>63105</c:v>
                </c:pt>
                <c:pt idx="12622">
                  <c:v>63110</c:v>
                </c:pt>
                <c:pt idx="12623">
                  <c:v>63115</c:v>
                </c:pt>
                <c:pt idx="12624">
                  <c:v>63120</c:v>
                </c:pt>
                <c:pt idx="12625">
                  <c:v>63125</c:v>
                </c:pt>
                <c:pt idx="12626">
                  <c:v>63130</c:v>
                </c:pt>
                <c:pt idx="12627">
                  <c:v>63135</c:v>
                </c:pt>
                <c:pt idx="12628">
                  <c:v>63140</c:v>
                </c:pt>
                <c:pt idx="12629">
                  <c:v>63145</c:v>
                </c:pt>
                <c:pt idx="12630">
                  <c:v>63150</c:v>
                </c:pt>
                <c:pt idx="12631">
                  <c:v>63155</c:v>
                </c:pt>
                <c:pt idx="12632">
                  <c:v>63160</c:v>
                </c:pt>
                <c:pt idx="12633">
                  <c:v>63165</c:v>
                </c:pt>
                <c:pt idx="12634">
                  <c:v>63170</c:v>
                </c:pt>
                <c:pt idx="12635">
                  <c:v>63175</c:v>
                </c:pt>
                <c:pt idx="12636">
                  <c:v>63180</c:v>
                </c:pt>
                <c:pt idx="12637">
                  <c:v>63185</c:v>
                </c:pt>
                <c:pt idx="12638">
                  <c:v>63190</c:v>
                </c:pt>
                <c:pt idx="12639">
                  <c:v>63195</c:v>
                </c:pt>
                <c:pt idx="12640">
                  <c:v>63200</c:v>
                </c:pt>
                <c:pt idx="12641">
                  <c:v>63205</c:v>
                </c:pt>
                <c:pt idx="12642">
                  <c:v>63210</c:v>
                </c:pt>
                <c:pt idx="12643">
                  <c:v>63215</c:v>
                </c:pt>
                <c:pt idx="12644">
                  <c:v>63220</c:v>
                </c:pt>
                <c:pt idx="12645">
                  <c:v>63225</c:v>
                </c:pt>
                <c:pt idx="12646">
                  <c:v>63230</c:v>
                </c:pt>
                <c:pt idx="12647">
                  <c:v>63235</c:v>
                </c:pt>
                <c:pt idx="12648">
                  <c:v>63240</c:v>
                </c:pt>
                <c:pt idx="12649">
                  <c:v>63245</c:v>
                </c:pt>
                <c:pt idx="12650">
                  <c:v>63250</c:v>
                </c:pt>
                <c:pt idx="12651">
                  <c:v>63255</c:v>
                </c:pt>
                <c:pt idx="12652">
                  <c:v>63260</c:v>
                </c:pt>
                <c:pt idx="12653">
                  <c:v>63265</c:v>
                </c:pt>
                <c:pt idx="12654">
                  <c:v>63270</c:v>
                </c:pt>
                <c:pt idx="12655">
                  <c:v>63275</c:v>
                </c:pt>
                <c:pt idx="12656">
                  <c:v>63280</c:v>
                </c:pt>
                <c:pt idx="12657">
                  <c:v>63285</c:v>
                </c:pt>
                <c:pt idx="12658">
                  <c:v>63290</c:v>
                </c:pt>
                <c:pt idx="12659">
                  <c:v>63295</c:v>
                </c:pt>
                <c:pt idx="12660">
                  <c:v>63300</c:v>
                </c:pt>
                <c:pt idx="12661">
                  <c:v>63305</c:v>
                </c:pt>
                <c:pt idx="12662">
                  <c:v>63310</c:v>
                </c:pt>
                <c:pt idx="12663">
                  <c:v>63315</c:v>
                </c:pt>
                <c:pt idx="12664">
                  <c:v>63320</c:v>
                </c:pt>
                <c:pt idx="12665">
                  <c:v>63325</c:v>
                </c:pt>
                <c:pt idx="12666">
                  <c:v>63330</c:v>
                </c:pt>
                <c:pt idx="12667">
                  <c:v>63335</c:v>
                </c:pt>
                <c:pt idx="12668">
                  <c:v>63340</c:v>
                </c:pt>
                <c:pt idx="12669">
                  <c:v>63345</c:v>
                </c:pt>
                <c:pt idx="12670">
                  <c:v>63350</c:v>
                </c:pt>
                <c:pt idx="12671">
                  <c:v>63355</c:v>
                </c:pt>
                <c:pt idx="12672">
                  <c:v>63360</c:v>
                </c:pt>
                <c:pt idx="12673">
                  <c:v>63365</c:v>
                </c:pt>
                <c:pt idx="12674">
                  <c:v>63370</c:v>
                </c:pt>
                <c:pt idx="12675">
                  <c:v>63375</c:v>
                </c:pt>
                <c:pt idx="12676">
                  <c:v>63380</c:v>
                </c:pt>
                <c:pt idx="12677">
                  <c:v>63385</c:v>
                </c:pt>
                <c:pt idx="12678">
                  <c:v>63390</c:v>
                </c:pt>
                <c:pt idx="12679">
                  <c:v>63395</c:v>
                </c:pt>
                <c:pt idx="12680">
                  <c:v>63400</c:v>
                </c:pt>
                <c:pt idx="12681">
                  <c:v>63405</c:v>
                </c:pt>
                <c:pt idx="12682">
                  <c:v>63410</c:v>
                </c:pt>
                <c:pt idx="12683">
                  <c:v>63415</c:v>
                </c:pt>
                <c:pt idx="12684">
                  <c:v>63420</c:v>
                </c:pt>
                <c:pt idx="12685">
                  <c:v>63425</c:v>
                </c:pt>
                <c:pt idx="12686">
                  <c:v>63430</c:v>
                </c:pt>
                <c:pt idx="12687">
                  <c:v>63435</c:v>
                </c:pt>
                <c:pt idx="12688">
                  <c:v>63440</c:v>
                </c:pt>
                <c:pt idx="12689">
                  <c:v>63445</c:v>
                </c:pt>
                <c:pt idx="12690">
                  <c:v>63450</c:v>
                </c:pt>
                <c:pt idx="12691">
                  <c:v>63455</c:v>
                </c:pt>
                <c:pt idx="12692">
                  <c:v>63460</c:v>
                </c:pt>
                <c:pt idx="12693">
                  <c:v>63465</c:v>
                </c:pt>
                <c:pt idx="12694">
                  <c:v>63470</c:v>
                </c:pt>
                <c:pt idx="12695">
                  <c:v>63475</c:v>
                </c:pt>
                <c:pt idx="12696">
                  <c:v>63480</c:v>
                </c:pt>
                <c:pt idx="12697">
                  <c:v>63485</c:v>
                </c:pt>
                <c:pt idx="12698">
                  <c:v>63490</c:v>
                </c:pt>
                <c:pt idx="12699">
                  <c:v>63495</c:v>
                </c:pt>
                <c:pt idx="12700">
                  <c:v>63500</c:v>
                </c:pt>
                <c:pt idx="12701">
                  <c:v>63505</c:v>
                </c:pt>
                <c:pt idx="12702">
                  <c:v>63510</c:v>
                </c:pt>
                <c:pt idx="12703">
                  <c:v>63515</c:v>
                </c:pt>
                <c:pt idx="12704">
                  <c:v>63520</c:v>
                </c:pt>
                <c:pt idx="12705">
                  <c:v>63525</c:v>
                </c:pt>
                <c:pt idx="12706">
                  <c:v>63530</c:v>
                </c:pt>
                <c:pt idx="12707">
                  <c:v>63535</c:v>
                </c:pt>
                <c:pt idx="12708">
                  <c:v>63540</c:v>
                </c:pt>
                <c:pt idx="12709">
                  <c:v>63545</c:v>
                </c:pt>
                <c:pt idx="12710">
                  <c:v>63550</c:v>
                </c:pt>
                <c:pt idx="12711">
                  <c:v>63555</c:v>
                </c:pt>
                <c:pt idx="12712">
                  <c:v>63560</c:v>
                </c:pt>
                <c:pt idx="12713">
                  <c:v>63565</c:v>
                </c:pt>
                <c:pt idx="12714">
                  <c:v>63570</c:v>
                </c:pt>
                <c:pt idx="12715">
                  <c:v>63575</c:v>
                </c:pt>
                <c:pt idx="12716">
                  <c:v>63580</c:v>
                </c:pt>
                <c:pt idx="12717">
                  <c:v>63585</c:v>
                </c:pt>
                <c:pt idx="12718">
                  <c:v>63590</c:v>
                </c:pt>
                <c:pt idx="12719">
                  <c:v>63595</c:v>
                </c:pt>
                <c:pt idx="12720">
                  <c:v>63600</c:v>
                </c:pt>
                <c:pt idx="12721">
                  <c:v>63605</c:v>
                </c:pt>
                <c:pt idx="12722">
                  <c:v>63610</c:v>
                </c:pt>
                <c:pt idx="12723">
                  <c:v>63615</c:v>
                </c:pt>
                <c:pt idx="12724">
                  <c:v>63620</c:v>
                </c:pt>
                <c:pt idx="12725">
                  <c:v>63625</c:v>
                </c:pt>
                <c:pt idx="12726">
                  <c:v>63630</c:v>
                </c:pt>
                <c:pt idx="12727">
                  <c:v>63635</c:v>
                </c:pt>
                <c:pt idx="12728">
                  <c:v>63640</c:v>
                </c:pt>
                <c:pt idx="12729">
                  <c:v>63645</c:v>
                </c:pt>
                <c:pt idx="12730">
                  <c:v>63650</c:v>
                </c:pt>
                <c:pt idx="12731">
                  <c:v>63655</c:v>
                </c:pt>
                <c:pt idx="12732">
                  <c:v>63660</c:v>
                </c:pt>
                <c:pt idx="12733">
                  <c:v>63665</c:v>
                </c:pt>
                <c:pt idx="12734">
                  <c:v>63670</c:v>
                </c:pt>
                <c:pt idx="12735">
                  <c:v>63675</c:v>
                </c:pt>
                <c:pt idx="12736">
                  <c:v>63680</c:v>
                </c:pt>
                <c:pt idx="12737">
                  <c:v>63685</c:v>
                </c:pt>
                <c:pt idx="12738">
                  <c:v>63690</c:v>
                </c:pt>
                <c:pt idx="12739">
                  <c:v>63695</c:v>
                </c:pt>
                <c:pt idx="12740">
                  <c:v>63700</c:v>
                </c:pt>
                <c:pt idx="12741">
                  <c:v>63705</c:v>
                </c:pt>
                <c:pt idx="12742">
                  <c:v>63710</c:v>
                </c:pt>
                <c:pt idx="12743">
                  <c:v>63715</c:v>
                </c:pt>
                <c:pt idx="12744">
                  <c:v>63720</c:v>
                </c:pt>
                <c:pt idx="12745">
                  <c:v>63725</c:v>
                </c:pt>
                <c:pt idx="12746">
                  <c:v>63730</c:v>
                </c:pt>
                <c:pt idx="12747">
                  <c:v>63735</c:v>
                </c:pt>
                <c:pt idx="12748">
                  <c:v>63740</c:v>
                </c:pt>
                <c:pt idx="12749">
                  <c:v>63745</c:v>
                </c:pt>
                <c:pt idx="12750">
                  <c:v>63750</c:v>
                </c:pt>
                <c:pt idx="12751">
                  <c:v>63755</c:v>
                </c:pt>
                <c:pt idx="12752">
                  <c:v>63760</c:v>
                </c:pt>
                <c:pt idx="12753">
                  <c:v>63765</c:v>
                </c:pt>
                <c:pt idx="12754">
                  <c:v>63770</c:v>
                </c:pt>
                <c:pt idx="12755">
                  <c:v>63775</c:v>
                </c:pt>
                <c:pt idx="12756">
                  <c:v>63780</c:v>
                </c:pt>
                <c:pt idx="12757">
                  <c:v>63785</c:v>
                </c:pt>
                <c:pt idx="12758">
                  <c:v>63790</c:v>
                </c:pt>
                <c:pt idx="12759">
                  <c:v>63795</c:v>
                </c:pt>
                <c:pt idx="12760">
                  <c:v>63800</c:v>
                </c:pt>
                <c:pt idx="12761">
                  <c:v>63805</c:v>
                </c:pt>
                <c:pt idx="12762">
                  <c:v>63810</c:v>
                </c:pt>
                <c:pt idx="12763">
                  <c:v>63815</c:v>
                </c:pt>
                <c:pt idx="12764">
                  <c:v>63820</c:v>
                </c:pt>
                <c:pt idx="12765">
                  <c:v>63825</c:v>
                </c:pt>
                <c:pt idx="12766">
                  <c:v>63830</c:v>
                </c:pt>
                <c:pt idx="12767">
                  <c:v>63835</c:v>
                </c:pt>
                <c:pt idx="12768">
                  <c:v>63840</c:v>
                </c:pt>
                <c:pt idx="12769">
                  <c:v>63845</c:v>
                </c:pt>
                <c:pt idx="12770">
                  <c:v>63850</c:v>
                </c:pt>
                <c:pt idx="12771">
                  <c:v>63855</c:v>
                </c:pt>
                <c:pt idx="12772">
                  <c:v>63860</c:v>
                </c:pt>
                <c:pt idx="12773">
                  <c:v>63865</c:v>
                </c:pt>
                <c:pt idx="12774">
                  <c:v>63870</c:v>
                </c:pt>
                <c:pt idx="12775">
                  <c:v>63875</c:v>
                </c:pt>
                <c:pt idx="12776">
                  <c:v>63880</c:v>
                </c:pt>
                <c:pt idx="12777">
                  <c:v>63885</c:v>
                </c:pt>
                <c:pt idx="12778">
                  <c:v>63890</c:v>
                </c:pt>
                <c:pt idx="12779">
                  <c:v>63895</c:v>
                </c:pt>
                <c:pt idx="12780">
                  <c:v>63900</c:v>
                </c:pt>
                <c:pt idx="12781">
                  <c:v>63905</c:v>
                </c:pt>
                <c:pt idx="12782">
                  <c:v>63910</c:v>
                </c:pt>
                <c:pt idx="12783">
                  <c:v>63915</c:v>
                </c:pt>
                <c:pt idx="12784">
                  <c:v>63920</c:v>
                </c:pt>
                <c:pt idx="12785">
                  <c:v>63925</c:v>
                </c:pt>
                <c:pt idx="12786">
                  <c:v>63930</c:v>
                </c:pt>
                <c:pt idx="12787">
                  <c:v>63935</c:v>
                </c:pt>
                <c:pt idx="12788">
                  <c:v>63940</c:v>
                </c:pt>
                <c:pt idx="12789">
                  <c:v>63945</c:v>
                </c:pt>
                <c:pt idx="12790">
                  <c:v>63950</c:v>
                </c:pt>
                <c:pt idx="12791">
                  <c:v>63955</c:v>
                </c:pt>
                <c:pt idx="12792">
                  <c:v>63960</c:v>
                </c:pt>
                <c:pt idx="12793">
                  <c:v>63965</c:v>
                </c:pt>
                <c:pt idx="12794">
                  <c:v>63970</c:v>
                </c:pt>
                <c:pt idx="12795">
                  <c:v>63975</c:v>
                </c:pt>
                <c:pt idx="12796">
                  <c:v>63980</c:v>
                </c:pt>
                <c:pt idx="12797">
                  <c:v>63985</c:v>
                </c:pt>
                <c:pt idx="12798">
                  <c:v>63990</c:v>
                </c:pt>
                <c:pt idx="12799">
                  <c:v>63995</c:v>
                </c:pt>
                <c:pt idx="12800">
                  <c:v>64000</c:v>
                </c:pt>
                <c:pt idx="12801">
                  <c:v>64005</c:v>
                </c:pt>
                <c:pt idx="12802">
                  <c:v>64010</c:v>
                </c:pt>
                <c:pt idx="12803">
                  <c:v>64015</c:v>
                </c:pt>
                <c:pt idx="12804">
                  <c:v>64020</c:v>
                </c:pt>
                <c:pt idx="12805">
                  <c:v>64025</c:v>
                </c:pt>
                <c:pt idx="12806">
                  <c:v>64030</c:v>
                </c:pt>
                <c:pt idx="12807">
                  <c:v>64035</c:v>
                </c:pt>
                <c:pt idx="12808">
                  <c:v>64040</c:v>
                </c:pt>
                <c:pt idx="12809">
                  <c:v>64045</c:v>
                </c:pt>
                <c:pt idx="12810">
                  <c:v>64050</c:v>
                </c:pt>
                <c:pt idx="12811">
                  <c:v>64055</c:v>
                </c:pt>
                <c:pt idx="12812">
                  <c:v>64060</c:v>
                </c:pt>
                <c:pt idx="12813">
                  <c:v>64065</c:v>
                </c:pt>
                <c:pt idx="12814">
                  <c:v>64070</c:v>
                </c:pt>
                <c:pt idx="12815">
                  <c:v>64075</c:v>
                </c:pt>
                <c:pt idx="12816">
                  <c:v>64080</c:v>
                </c:pt>
                <c:pt idx="12817">
                  <c:v>64085</c:v>
                </c:pt>
                <c:pt idx="12818">
                  <c:v>64090</c:v>
                </c:pt>
                <c:pt idx="12819">
                  <c:v>64095</c:v>
                </c:pt>
                <c:pt idx="12820">
                  <c:v>64100</c:v>
                </c:pt>
                <c:pt idx="12821">
                  <c:v>64105</c:v>
                </c:pt>
                <c:pt idx="12822">
                  <c:v>64110</c:v>
                </c:pt>
                <c:pt idx="12823">
                  <c:v>64115</c:v>
                </c:pt>
                <c:pt idx="12824">
                  <c:v>64120</c:v>
                </c:pt>
                <c:pt idx="12825">
                  <c:v>64125</c:v>
                </c:pt>
                <c:pt idx="12826">
                  <c:v>64130</c:v>
                </c:pt>
                <c:pt idx="12827">
                  <c:v>64135</c:v>
                </c:pt>
                <c:pt idx="12828">
                  <c:v>64140</c:v>
                </c:pt>
                <c:pt idx="12829">
                  <c:v>64145</c:v>
                </c:pt>
                <c:pt idx="12830">
                  <c:v>64150</c:v>
                </c:pt>
                <c:pt idx="12831">
                  <c:v>64155</c:v>
                </c:pt>
                <c:pt idx="12832">
                  <c:v>64160</c:v>
                </c:pt>
                <c:pt idx="12833">
                  <c:v>64165</c:v>
                </c:pt>
                <c:pt idx="12834">
                  <c:v>64170</c:v>
                </c:pt>
                <c:pt idx="12835">
                  <c:v>64175</c:v>
                </c:pt>
                <c:pt idx="12836">
                  <c:v>64180</c:v>
                </c:pt>
                <c:pt idx="12837">
                  <c:v>64185</c:v>
                </c:pt>
                <c:pt idx="12838">
                  <c:v>64190</c:v>
                </c:pt>
                <c:pt idx="12839">
                  <c:v>64195</c:v>
                </c:pt>
                <c:pt idx="12840">
                  <c:v>64200</c:v>
                </c:pt>
                <c:pt idx="12841">
                  <c:v>64205</c:v>
                </c:pt>
                <c:pt idx="12842">
                  <c:v>64210</c:v>
                </c:pt>
                <c:pt idx="12843">
                  <c:v>64215</c:v>
                </c:pt>
                <c:pt idx="12844">
                  <c:v>64220</c:v>
                </c:pt>
                <c:pt idx="12845">
                  <c:v>64225</c:v>
                </c:pt>
                <c:pt idx="12846">
                  <c:v>64230</c:v>
                </c:pt>
                <c:pt idx="12847">
                  <c:v>64235</c:v>
                </c:pt>
                <c:pt idx="12848">
                  <c:v>64240</c:v>
                </c:pt>
                <c:pt idx="12849">
                  <c:v>64245</c:v>
                </c:pt>
                <c:pt idx="12850">
                  <c:v>64250</c:v>
                </c:pt>
                <c:pt idx="12851">
                  <c:v>64255</c:v>
                </c:pt>
                <c:pt idx="12852">
                  <c:v>64260</c:v>
                </c:pt>
                <c:pt idx="12853">
                  <c:v>64265</c:v>
                </c:pt>
                <c:pt idx="12854">
                  <c:v>64270</c:v>
                </c:pt>
                <c:pt idx="12855">
                  <c:v>64275</c:v>
                </c:pt>
                <c:pt idx="12856">
                  <c:v>64280</c:v>
                </c:pt>
                <c:pt idx="12857">
                  <c:v>64285</c:v>
                </c:pt>
                <c:pt idx="12858">
                  <c:v>64290</c:v>
                </c:pt>
                <c:pt idx="12859">
                  <c:v>64295</c:v>
                </c:pt>
                <c:pt idx="12860">
                  <c:v>64300</c:v>
                </c:pt>
                <c:pt idx="12861">
                  <c:v>64305</c:v>
                </c:pt>
                <c:pt idx="12862">
                  <c:v>64310</c:v>
                </c:pt>
                <c:pt idx="12863">
                  <c:v>64315</c:v>
                </c:pt>
                <c:pt idx="12864">
                  <c:v>64320</c:v>
                </c:pt>
                <c:pt idx="12865">
                  <c:v>64325</c:v>
                </c:pt>
                <c:pt idx="12866">
                  <c:v>64330</c:v>
                </c:pt>
                <c:pt idx="12867">
                  <c:v>64335</c:v>
                </c:pt>
                <c:pt idx="12868">
                  <c:v>64340</c:v>
                </c:pt>
                <c:pt idx="12869">
                  <c:v>64345</c:v>
                </c:pt>
                <c:pt idx="12870">
                  <c:v>64350</c:v>
                </c:pt>
                <c:pt idx="12871">
                  <c:v>64355</c:v>
                </c:pt>
                <c:pt idx="12872">
                  <c:v>64360</c:v>
                </c:pt>
                <c:pt idx="12873">
                  <c:v>64365</c:v>
                </c:pt>
                <c:pt idx="12874">
                  <c:v>64370</c:v>
                </c:pt>
                <c:pt idx="12875">
                  <c:v>64375</c:v>
                </c:pt>
                <c:pt idx="12876">
                  <c:v>64380</c:v>
                </c:pt>
                <c:pt idx="12877">
                  <c:v>64385</c:v>
                </c:pt>
                <c:pt idx="12878">
                  <c:v>64390</c:v>
                </c:pt>
                <c:pt idx="12879">
                  <c:v>64395</c:v>
                </c:pt>
                <c:pt idx="12880">
                  <c:v>64400</c:v>
                </c:pt>
                <c:pt idx="12881">
                  <c:v>64405</c:v>
                </c:pt>
                <c:pt idx="12882">
                  <c:v>64410</c:v>
                </c:pt>
                <c:pt idx="12883">
                  <c:v>64415</c:v>
                </c:pt>
                <c:pt idx="12884">
                  <c:v>64420</c:v>
                </c:pt>
                <c:pt idx="12885">
                  <c:v>64425</c:v>
                </c:pt>
                <c:pt idx="12886">
                  <c:v>64430</c:v>
                </c:pt>
                <c:pt idx="12887">
                  <c:v>64435</c:v>
                </c:pt>
                <c:pt idx="12888">
                  <c:v>64440</c:v>
                </c:pt>
                <c:pt idx="12889">
                  <c:v>64445</c:v>
                </c:pt>
                <c:pt idx="12890">
                  <c:v>64450</c:v>
                </c:pt>
                <c:pt idx="12891">
                  <c:v>64455</c:v>
                </c:pt>
                <c:pt idx="12892">
                  <c:v>64460</c:v>
                </c:pt>
                <c:pt idx="12893">
                  <c:v>64465</c:v>
                </c:pt>
                <c:pt idx="12894">
                  <c:v>64470</c:v>
                </c:pt>
                <c:pt idx="12895">
                  <c:v>64475</c:v>
                </c:pt>
                <c:pt idx="12896">
                  <c:v>64480</c:v>
                </c:pt>
                <c:pt idx="12897">
                  <c:v>64485</c:v>
                </c:pt>
                <c:pt idx="12898">
                  <c:v>64490</c:v>
                </c:pt>
                <c:pt idx="12899">
                  <c:v>64495</c:v>
                </c:pt>
                <c:pt idx="12900">
                  <c:v>64500</c:v>
                </c:pt>
                <c:pt idx="12901">
                  <c:v>64505</c:v>
                </c:pt>
                <c:pt idx="12902">
                  <c:v>64510</c:v>
                </c:pt>
                <c:pt idx="12903">
                  <c:v>64515</c:v>
                </c:pt>
                <c:pt idx="12904">
                  <c:v>64520</c:v>
                </c:pt>
                <c:pt idx="12905">
                  <c:v>64525</c:v>
                </c:pt>
                <c:pt idx="12906">
                  <c:v>64530</c:v>
                </c:pt>
                <c:pt idx="12907">
                  <c:v>64535</c:v>
                </c:pt>
                <c:pt idx="12908">
                  <c:v>64540</c:v>
                </c:pt>
                <c:pt idx="12909">
                  <c:v>64545</c:v>
                </c:pt>
                <c:pt idx="12910">
                  <c:v>64550</c:v>
                </c:pt>
                <c:pt idx="12911">
                  <c:v>64555</c:v>
                </c:pt>
                <c:pt idx="12912">
                  <c:v>64560</c:v>
                </c:pt>
                <c:pt idx="12913">
                  <c:v>64565</c:v>
                </c:pt>
                <c:pt idx="12914">
                  <c:v>64570</c:v>
                </c:pt>
                <c:pt idx="12915">
                  <c:v>64575</c:v>
                </c:pt>
                <c:pt idx="12916">
                  <c:v>64580</c:v>
                </c:pt>
                <c:pt idx="12917">
                  <c:v>64585</c:v>
                </c:pt>
                <c:pt idx="12918">
                  <c:v>64590</c:v>
                </c:pt>
                <c:pt idx="12919">
                  <c:v>64595</c:v>
                </c:pt>
                <c:pt idx="12920">
                  <c:v>64600</c:v>
                </c:pt>
                <c:pt idx="12921">
                  <c:v>64605</c:v>
                </c:pt>
                <c:pt idx="12922">
                  <c:v>64610</c:v>
                </c:pt>
                <c:pt idx="12923">
                  <c:v>64615</c:v>
                </c:pt>
                <c:pt idx="12924">
                  <c:v>64620</c:v>
                </c:pt>
                <c:pt idx="12925">
                  <c:v>64625</c:v>
                </c:pt>
                <c:pt idx="12926">
                  <c:v>64630</c:v>
                </c:pt>
                <c:pt idx="12927">
                  <c:v>64635</c:v>
                </c:pt>
                <c:pt idx="12928">
                  <c:v>64640</c:v>
                </c:pt>
                <c:pt idx="12929">
                  <c:v>64645</c:v>
                </c:pt>
                <c:pt idx="12930">
                  <c:v>64650</c:v>
                </c:pt>
                <c:pt idx="12931">
                  <c:v>64655</c:v>
                </c:pt>
                <c:pt idx="12932">
                  <c:v>64660</c:v>
                </c:pt>
                <c:pt idx="12933">
                  <c:v>64665</c:v>
                </c:pt>
                <c:pt idx="12934">
                  <c:v>64670</c:v>
                </c:pt>
                <c:pt idx="12935">
                  <c:v>64675</c:v>
                </c:pt>
                <c:pt idx="12936">
                  <c:v>64680</c:v>
                </c:pt>
                <c:pt idx="12937">
                  <c:v>64685</c:v>
                </c:pt>
                <c:pt idx="12938">
                  <c:v>64690</c:v>
                </c:pt>
                <c:pt idx="12939">
                  <c:v>64695</c:v>
                </c:pt>
                <c:pt idx="12940">
                  <c:v>64700</c:v>
                </c:pt>
                <c:pt idx="12941">
                  <c:v>64705</c:v>
                </c:pt>
                <c:pt idx="12942">
                  <c:v>64710</c:v>
                </c:pt>
                <c:pt idx="12943">
                  <c:v>64715</c:v>
                </c:pt>
                <c:pt idx="12944">
                  <c:v>64720</c:v>
                </c:pt>
                <c:pt idx="12945">
                  <c:v>64725</c:v>
                </c:pt>
                <c:pt idx="12946">
                  <c:v>64730</c:v>
                </c:pt>
                <c:pt idx="12947">
                  <c:v>64735</c:v>
                </c:pt>
                <c:pt idx="12948">
                  <c:v>64740</c:v>
                </c:pt>
                <c:pt idx="12949">
                  <c:v>64745</c:v>
                </c:pt>
                <c:pt idx="12950">
                  <c:v>64750</c:v>
                </c:pt>
                <c:pt idx="12951">
                  <c:v>64755</c:v>
                </c:pt>
                <c:pt idx="12952">
                  <c:v>64760</c:v>
                </c:pt>
                <c:pt idx="12953">
                  <c:v>64765</c:v>
                </c:pt>
                <c:pt idx="12954">
                  <c:v>64770</c:v>
                </c:pt>
                <c:pt idx="12955">
                  <c:v>64775</c:v>
                </c:pt>
                <c:pt idx="12956">
                  <c:v>64780</c:v>
                </c:pt>
                <c:pt idx="12957">
                  <c:v>64785</c:v>
                </c:pt>
                <c:pt idx="12958">
                  <c:v>64790</c:v>
                </c:pt>
                <c:pt idx="12959">
                  <c:v>64795</c:v>
                </c:pt>
                <c:pt idx="12960">
                  <c:v>64800</c:v>
                </c:pt>
                <c:pt idx="12961">
                  <c:v>64805</c:v>
                </c:pt>
                <c:pt idx="12962">
                  <c:v>64810</c:v>
                </c:pt>
                <c:pt idx="12963">
                  <c:v>64815</c:v>
                </c:pt>
                <c:pt idx="12964">
                  <c:v>64820</c:v>
                </c:pt>
                <c:pt idx="12965">
                  <c:v>64825</c:v>
                </c:pt>
                <c:pt idx="12966">
                  <c:v>64830</c:v>
                </c:pt>
                <c:pt idx="12967">
                  <c:v>64835</c:v>
                </c:pt>
                <c:pt idx="12968">
                  <c:v>64840</c:v>
                </c:pt>
                <c:pt idx="12969">
                  <c:v>64845</c:v>
                </c:pt>
                <c:pt idx="12970">
                  <c:v>64850</c:v>
                </c:pt>
                <c:pt idx="12971">
                  <c:v>64855</c:v>
                </c:pt>
                <c:pt idx="12972">
                  <c:v>64860</c:v>
                </c:pt>
                <c:pt idx="12973">
                  <c:v>64865</c:v>
                </c:pt>
                <c:pt idx="12974">
                  <c:v>64870</c:v>
                </c:pt>
                <c:pt idx="12975">
                  <c:v>64875</c:v>
                </c:pt>
                <c:pt idx="12976">
                  <c:v>64880</c:v>
                </c:pt>
                <c:pt idx="12977">
                  <c:v>64885</c:v>
                </c:pt>
                <c:pt idx="12978">
                  <c:v>64890</c:v>
                </c:pt>
                <c:pt idx="12979">
                  <c:v>64895</c:v>
                </c:pt>
                <c:pt idx="12980">
                  <c:v>64900</c:v>
                </c:pt>
                <c:pt idx="12981">
                  <c:v>64905</c:v>
                </c:pt>
                <c:pt idx="12982">
                  <c:v>64910</c:v>
                </c:pt>
                <c:pt idx="12983">
                  <c:v>64915</c:v>
                </c:pt>
                <c:pt idx="12984">
                  <c:v>64920</c:v>
                </c:pt>
                <c:pt idx="12985">
                  <c:v>64925</c:v>
                </c:pt>
                <c:pt idx="12986">
                  <c:v>64930</c:v>
                </c:pt>
                <c:pt idx="12987">
                  <c:v>64935</c:v>
                </c:pt>
                <c:pt idx="12988">
                  <c:v>64940</c:v>
                </c:pt>
                <c:pt idx="12989">
                  <c:v>64945</c:v>
                </c:pt>
                <c:pt idx="12990">
                  <c:v>64950</c:v>
                </c:pt>
                <c:pt idx="12991">
                  <c:v>64955</c:v>
                </c:pt>
                <c:pt idx="12992">
                  <c:v>64960</c:v>
                </c:pt>
                <c:pt idx="12993">
                  <c:v>64965</c:v>
                </c:pt>
                <c:pt idx="12994">
                  <c:v>64970</c:v>
                </c:pt>
                <c:pt idx="12995">
                  <c:v>64975</c:v>
                </c:pt>
                <c:pt idx="12996">
                  <c:v>64980</c:v>
                </c:pt>
                <c:pt idx="12997">
                  <c:v>64985</c:v>
                </c:pt>
                <c:pt idx="12998">
                  <c:v>64990</c:v>
                </c:pt>
                <c:pt idx="12999">
                  <c:v>64995</c:v>
                </c:pt>
                <c:pt idx="13000">
                  <c:v>65000</c:v>
                </c:pt>
                <c:pt idx="13001">
                  <c:v>65005</c:v>
                </c:pt>
                <c:pt idx="13002">
                  <c:v>65010</c:v>
                </c:pt>
                <c:pt idx="13003">
                  <c:v>65015</c:v>
                </c:pt>
                <c:pt idx="13004">
                  <c:v>65020</c:v>
                </c:pt>
                <c:pt idx="13005">
                  <c:v>65025</c:v>
                </c:pt>
                <c:pt idx="13006">
                  <c:v>65030</c:v>
                </c:pt>
                <c:pt idx="13007">
                  <c:v>65035</c:v>
                </c:pt>
                <c:pt idx="13008">
                  <c:v>65040</c:v>
                </c:pt>
                <c:pt idx="13009">
                  <c:v>65045</c:v>
                </c:pt>
                <c:pt idx="13010">
                  <c:v>65050</c:v>
                </c:pt>
                <c:pt idx="13011">
                  <c:v>65055</c:v>
                </c:pt>
                <c:pt idx="13012">
                  <c:v>65060</c:v>
                </c:pt>
                <c:pt idx="13013">
                  <c:v>65065</c:v>
                </c:pt>
                <c:pt idx="13014">
                  <c:v>65070</c:v>
                </c:pt>
                <c:pt idx="13015">
                  <c:v>65075</c:v>
                </c:pt>
              </c:numCache>
            </c:numRef>
          </c:xVal>
          <c:yVal>
            <c:numRef>
              <c:f>Sheet1!$H$2:$H$13017</c:f>
              <c:numCache>
                <c:formatCode>General</c:formatCode>
                <c:ptCount val="13016"/>
                <c:pt idx="0">
                  <c:v>0.63934960060802004</c:v>
                </c:pt>
                <c:pt idx="1">
                  <c:v>0.63522448762609096</c:v>
                </c:pt>
                <c:pt idx="2">
                  <c:v>0.63572115702248799</c:v>
                </c:pt>
                <c:pt idx="3">
                  <c:v>0.61141981779100596</c:v>
                </c:pt>
                <c:pt idx="4">
                  <c:v>0.63303303965992697</c:v>
                </c:pt>
                <c:pt idx="5">
                  <c:v>0.64761928981526296</c:v>
                </c:pt>
                <c:pt idx="6">
                  <c:v>0.66529227936902702</c:v>
                </c:pt>
                <c:pt idx="7">
                  <c:v>0.64625157649741904</c:v>
                </c:pt>
                <c:pt idx="8">
                  <c:v>0.62766597270769597</c:v>
                </c:pt>
                <c:pt idx="9">
                  <c:v>0.626331439449338</c:v>
                </c:pt>
                <c:pt idx="10">
                  <c:v>0.62151336438665306</c:v>
                </c:pt>
                <c:pt idx="11">
                  <c:v>0.620879328271566</c:v>
                </c:pt>
                <c:pt idx="12">
                  <c:v>0.63631617951143604</c:v>
                </c:pt>
                <c:pt idx="13">
                  <c:v>0.64428029003765397</c:v>
                </c:pt>
                <c:pt idx="14">
                  <c:v>0.65547589206303702</c:v>
                </c:pt>
                <c:pt idx="15">
                  <c:v>0.64404449281474896</c:v>
                </c:pt>
                <c:pt idx="16">
                  <c:v>0.64631459446659401</c:v>
                </c:pt>
                <c:pt idx="17">
                  <c:v>0.62709573529899398</c:v>
                </c:pt>
                <c:pt idx="18">
                  <c:v>0.61894005923573803</c:v>
                </c:pt>
                <c:pt idx="19">
                  <c:v>0.61943468428328896</c:v>
                </c:pt>
                <c:pt idx="20">
                  <c:v>0.65612585615540597</c:v>
                </c:pt>
                <c:pt idx="21">
                  <c:v>0.66888745289575502</c:v>
                </c:pt>
                <c:pt idx="22">
                  <c:v>0.66667994679884401</c:v>
                </c:pt>
                <c:pt idx="23">
                  <c:v>0.65364844535592403</c:v>
                </c:pt>
                <c:pt idx="24">
                  <c:v>0.64421862815193098</c:v>
                </c:pt>
                <c:pt idx="25">
                  <c:v>0.62550411006697504</c:v>
                </c:pt>
                <c:pt idx="26">
                  <c:v>0.63246721698749198</c:v>
                </c:pt>
                <c:pt idx="27">
                  <c:v>0.65411933262848398</c:v>
                </c:pt>
                <c:pt idx="28">
                  <c:v>0.66053346669808799</c:v>
                </c:pt>
                <c:pt idx="29">
                  <c:v>0.64369936463931499</c:v>
                </c:pt>
                <c:pt idx="30">
                  <c:v>0.64891044154075495</c:v>
                </c:pt>
                <c:pt idx="31">
                  <c:v>0.66356099139360303</c:v>
                </c:pt>
                <c:pt idx="32">
                  <c:v>0.68892177952654698</c:v>
                </c:pt>
                <c:pt idx="33">
                  <c:v>0.66532087324309597</c:v>
                </c:pt>
                <c:pt idx="34">
                  <c:v>0.61940331218821498</c:v>
                </c:pt>
                <c:pt idx="35">
                  <c:v>0.68893938154016299</c:v>
                </c:pt>
                <c:pt idx="36">
                  <c:v>0.69598526381047998</c:v>
                </c:pt>
                <c:pt idx="37">
                  <c:v>0.68348469938168299</c:v>
                </c:pt>
                <c:pt idx="38">
                  <c:v>0.66414929883635399</c:v>
                </c:pt>
                <c:pt idx="39">
                  <c:v>0.66801835293385303</c:v>
                </c:pt>
                <c:pt idx="40">
                  <c:v>0.70677520753680301</c:v>
                </c:pt>
                <c:pt idx="41">
                  <c:v>0.65679572951799203</c:v>
                </c:pt>
                <c:pt idx="42">
                  <c:v>0.68117914017953596</c:v>
                </c:pt>
                <c:pt idx="43">
                  <c:v>0.69262231249464001</c:v>
                </c:pt>
                <c:pt idx="44">
                  <c:v>0.70455822536047896</c:v>
                </c:pt>
                <c:pt idx="45">
                  <c:v>0.70358367601723204</c:v>
                </c:pt>
                <c:pt idx="46">
                  <c:v>0.676565588173481</c:v>
                </c:pt>
                <c:pt idx="47">
                  <c:v>0.70025361719125101</c:v>
                </c:pt>
                <c:pt idx="48">
                  <c:v>0.70396841726102399</c:v>
                </c:pt>
                <c:pt idx="49">
                  <c:v>0.70892360599941995</c:v>
                </c:pt>
                <c:pt idx="50">
                  <c:v>0.68936323088981399</c:v>
                </c:pt>
                <c:pt idx="51">
                  <c:v>0.69532082337051204</c:v>
                </c:pt>
                <c:pt idx="52">
                  <c:v>0.69085579314277001</c:v>
                </c:pt>
                <c:pt idx="53">
                  <c:v>0.69938637285750205</c:v>
                </c:pt>
                <c:pt idx="54">
                  <c:v>0.69660855566270097</c:v>
                </c:pt>
                <c:pt idx="55">
                  <c:v>0.72264240211523501</c:v>
                </c:pt>
                <c:pt idx="56">
                  <c:v>0.72477065603687996</c:v>
                </c:pt>
                <c:pt idx="57">
                  <c:v>0.69318281109531799</c:v>
                </c:pt>
                <c:pt idx="58">
                  <c:v>0.70580137059317005</c:v>
                </c:pt>
                <c:pt idx="59">
                  <c:v>0.69336048659331895</c:v>
                </c:pt>
                <c:pt idx="60">
                  <c:v>0.71573356577164204</c:v>
                </c:pt>
                <c:pt idx="61">
                  <c:v>0.712895115266301</c:v>
                </c:pt>
                <c:pt idx="62">
                  <c:v>0.69937696467993404</c:v>
                </c:pt>
                <c:pt idx="63">
                  <c:v>0.71776582378482501</c:v>
                </c:pt>
                <c:pt idx="64">
                  <c:v>0.71542877631292301</c:v>
                </c:pt>
                <c:pt idx="65">
                  <c:v>0.72508600141060897</c:v>
                </c:pt>
                <c:pt idx="66">
                  <c:v>0.71631319741441302</c:v>
                </c:pt>
                <c:pt idx="67">
                  <c:v>0.69459615386422702</c:v>
                </c:pt>
                <c:pt idx="68">
                  <c:v>0.72320168874483504</c:v>
                </c:pt>
                <c:pt idx="69">
                  <c:v>0.71369175318715605</c:v>
                </c:pt>
                <c:pt idx="70">
                  <c:v>0.703631657117334</c:v>
                </c:pt>
                <c:pt idx="71">
                  <c:v>0.70396272541868599</c:v>
                </c:pt>
                <c:pt idx="72">
                  <c:v>0.70662000530060098</c:v>
                </c:pt>
                <c:pt idx="73">
                  <c:v>0.72182796409130501</c:v>
                </c:pt>
                <c:pt idx="74">
                  <c:v>0.71464735546403702</c:v>
                </c:pt>
                <c:pt idx="75">
                  <c:v>0.72755837849203897</c:v>
                </c:pt>
                <c:pt idx="76">
                  <c:v>0.71271171395555399</c:v>
                </c:pt>
                <c:pt idx="77">
                  <c:v>0.70683452454489404</c:v>
                </c:pt>
                <c:pt idx="78">
                  <c:v>0.70476443729729099</c:v>
                </c:pt>
                <c:pt idx="79">
                  <c:v>0.71105204998399696</c:v>
                </c:pt>
                <c:pt idx="80">
                  <c:v>0.72572254328175301</c:v>
                </c:pt>
                <c:pt idx="81">
                  <c:v>0.71765298724344595</c:v>
                </c:pt>
                <c:pt idx="82">
                  <c:v>0.69365368119139303</c:v>
                </c:pt>
                <c:pt idx="83">
                  <c:v>0.70556082592295799</c:v>
                </c:pt>
                <c:pt idx="84">
                  <c:v>0.71832000284201403</c:v>
                </c:pt>
                <c:pt idx="85">
                  <c:v>0.81409492193795296</c:v>
                </c:pt>
                <c:pt idx="86">
                  <c:v>0.74884876196961303</c:v>
                </c:pt>
                <c:pt idx="87">
                  <c:v>0.72231345153554605</c:v>
                </c:pt>
                <c:pt idx="88">
                  <c:v>0.69869562642951299</c:v>
                </c:pt>
                <c:pt idx="89">
                  <c:v>0.659315585270557</c:v>
                </c:pt>
                <c:pt idx="90">
                  <c:v>0.65113513046933302</c:v>
                </c:pt>
                <c:pt idx="91">
                  <c:v>0.629897369527887</c:v>
                </c:pt>
                <c:pt idx="92">
                  <c:v>0.60462811913179904</c:v>
                </c:pt>
                <c:pt idx="93">
                  <c:v>0.62401863423399695</c:v>
                </c:pt>
                <c:pt idx="94">
                  <c:v>0.638850222394165</c:v>
                </c:pt>
                <c:pt idx="95">
                  <c:v>0.64158890521589595</c:v>
                </c:pt>
                <c:pt idx="96">
                  <c:v>0.656437611578083</c:v>
                </c:pt>
                <c:pt idx="97">
                  <c:v>0.64007142539199402</c:v>
                </c:pt>
                <c:pt idx="98">
                  <c:v>0.66230987446609502</c:v>
                </c:pt>
                <c:pt idx="99">
                  <c:v>0.66302328385032805</c:v>
                </c:pt>
                <c:pt idx="100">
                  <c:v>0.66556144888993596</c:v>
                </c:pt>
                <c:pt idx="101">
                  <c:v>0.66821911244063903</c:v>
                </c:pt>
                <c:pt idx="102">
                  <c:v>0.66638002482693404</c:v>
                </c:pt>
                <c:pt idx="103">
                  <c:v>0.69482448421058496</c:v>
                </c:pt>
                <c:pt idx="104">
                  <c:v>0.705503600752587</c:v>
                </c:pt>
                <c:pt idx="105">
                  <c:v>0.70687941703952295</c:v>
                </c:pt>
                <c:pt idx="106">
                  <c:v>0.72163708829708095</c:v>
                </c:pt>
                <c:pt idx="107">
                  <c:v>0.71680262383235605</c:v>
                </c:pt>
                <c:pt idx="108">
                  <c:v>0.71695177698066903</c:v>
                </c:pt>
                <c:pt idx="109">
                  <c:v>0.72671005476335204</c:v>
                </c:pt>
                <c:pt idx="110">
                  <c:v>0.73780342367445095</c:v>
                </c:pt>
                <c:pt idx="111">
                  <c:v>0.74365002340328801</c:v>
                </c:pt>
                <c:pt idx="112">
                  <c:v>0.71770553240072499</c:v>
                </c:pt>
                <c:pt idx="113">
                  <c:v>0.731571801883795</c:v>
                </c:pt>
                <c:pt idx="114">
                  <c:v>0.731851611690579</c:v>
                </c:pt>
                <c:pt idx="115">
                  <c:v>0.73121144589115095</c:v>
                </c:pt>
                <c:pt idx="116">
                  <c:v>0.729483601191248</c:v>
                </c:pt>
                <c:pt idx="117">
                  <c:v>0.72906134108807197</c:v>
                </c:pt>
                <c:pt idx="118">
                  <c:v>0.72683233325871099</c:v>
                </c:pt>
                <c:pt idx="119">
                  <c:v>0.73057612321857701</c:v>
                </c:pt>
                <c:pt idx="120">
                  <c:v>0.72316736258871905</c:v>
                </c:pt>
                <c:pt idx="121">
                  <c:v>0.73537802735553803</c:v>
                </c:pt>
                <c:pt idx="122">
                  <c:v>0.71294196796848197</c:v>
                </c:pt>
                <c:pt idx="123">
                  <c:v>0.71201134607587202</c:v>
                </c:pt>
                <c:pt idx="124">
                  <c:v>0.706931037672202</c:v>
                </c:pt>
                <c:pt idx="125">
                  <c:v>0.70325554376228105</c:v>
                </c:pt>
                <c:pt idx="126">
                  <c:v>0.70091994542028702</c:v>
                </c:pt>
                <c:pt idx="127">
                  <c:v>0.70949962957732904</c:v>
                </c:pt>
                <c:pt idx="128">
                  <c:v>0.70954378269515805</c:v>
                </c:pt>
                <c:pt idx="129">
                  <c:v>0.72222246396973</c:v>
                </c:pt>
                <c:pt idx="130">
                  <c:v>0.72271959402362596</c:v>
                </c:pt>
                <c:pt idx="131">
                  <c:v>0.71521965413148902</c:v>
                </c:pt>
                <c:pt idx="132">
                  <c:v>0.71238660445923097</c:v>
                </c:pt>
                <c:pt idx="133">
                  <c:v>0.72659138588804395</c:v>
                </c:pt>
                <c:pt idx="134">
                  <c:v>0.72682056279989904</c:v>
                </c:pt>
                <c:pt idx="135">
                  <c:v>0.72733788803307997</c:v>
                </c:pt>
                <c:pt idx="136">
                  <c:v>0.725520291670955</c:v>
                </c:pt>
                <c:pt idx="137">
                  <c:v>0.72212811645331898</c:v>
                </c:pt>
                <c:pt idx="138">
                  <c:v>0.70865986632159605</c:v>
                </c:pt>
                <c:pt idx="139">
                  <c:v>0.73126970881062303</c:v>
                </c:pt>
                <c:pt idx="140">
                  <c:v>0.72321015724799698</c:v>
                </c:pt>
                <c:pt idx="141">
                  <c:v>0.71721567694595301</c:v>
                </c:pt>
                <c:pt idx="142">
                  <c:v>0.71260631513161499</c:v>
                </c:pt>
                <c:pt idx="143">
                  <c:v>0.73527780079364602</c:v>
                </c:pt>
                <c:pt idx="144">
                  <c:v>0.71534848099286996</c:v>
                </c:pt>
                <c:pt idx="145">
                  <c:v>0.70327364602320297</c:v>
                </c:pt>
                <c:pt idx="146">
                  <c:v>0.72366721137259604</c:v>
                </c:pt>
                <c:pt idx="147">
                  <c:v>0.731580458497466</c:v>
                </c:pt>
                <c:pt idx="148">
                  <c:v>0.71697519904922202</c:v>
                </c:pt>
                <c:pt idx="149">
                  <c:v>0.68722546778489102</c:v>
                </c:pt>
                <c:pt idx="150">
                  <c:v>0.70706948764369604</c:v>
                </c:pt>
                <c:pt idx="151">
                  <c:v>0.72055994016851099</c:v>
                </c:pt>
                <c:pt idx="152">
                  <c:v>0.71336928501117502</c:v>
                </c:pt>
                <c:pt idx="153">
                  <c:v>0.71496889817096698</c:v>
                </c:pt>
                <c:pt idx="154">
                  <c:v>0.70307854517450297</c:v>
                </c:pt>
                <c:pt idx="155">
                  <c:v>0.71560296790915501</c:v>
                </c:pt>
                <c:pt idx="156">
                  <c:v>0.72034883503106895</c:v>
                </c:pt>
                <c:pt idx="157">
                  <c:v>0.71408515569376396</c:v>
                </c:pt>
                <c:pt idx="158">
                  <c:v>0.71642503475004304</c:v>
                </c:pt>
                <c:pt idx="159">
                  <c:v>0.70860485826604902</c:v>
                </c:pt>
                <c:pt idx="160">
                  <c:v>0.71263234754909299</c:v>
                </c:pt>
                <c:pt idx="161">
                  <c:v>0.70881910409479298</c:v>
                </c:pt>
                <c:pt idx="162">
                  <c:v>0.71433849305675301</c:v>
                </c:pt>
                <c:pt idx="163">
                  <c:v>0.726013663185193</c:v>
                </c:pt>
                <c:pt idx="164">
                  <c:v>0.716741192938123</c:v>
                </c:pt>
                <c:pt idx="165">
                  <c:v>0.72094228645801095</c:v>
                </c:pt>
                <c:pt idx="166">
                  <c:v>0.71033118478843704</c:v>
                </c:pt>
                <c:pt idx="167">
                  <c:v>0.73896213697770896</c:v>
                </c:pt>
                <c:pt idx="168">
                  <c:v>0.72479309214930299</c:v>
                </c:pt>
                <c:pt idx="169">
                  <c:v>0.71613519441208195</c:v>
                </c:pt>
                <c:pt idx="170">
                  <c:v>0.71945340968215599</c:v>
                </c:pt>
                <c:pt idx="171">
                  <c:v>0.70394267070905403</c:v>
                </c:pt>
                <c:pt idx="172">
                  <c:v>0.71399069720233299</c:v>
                </c:pt>
                <c:pt idx="173">
                  <c:v>0.72445018005141504</c:v>
                </c:pt>
                <c:pt idx="174">
                  <c:v>0.71491802942585303</c:v>
                </c:pt>
                <c:pt idx="175">
                  <c:v>0.71886762100409196</c:v>
                </c:pt>
                <c:pt idx="176">
                  <c:v>0.72986991934713896</c:v>
                </c:pt>
                <c:pt idx="177">
                  <c:v>0.73097974664518395</c:v>
                </c:pt>
                <c:pt idx="178">
                  <c:v>0.71149312442726897</c:v>
                </c:pt>
                <c:pt idx="179">
                  <c:v>0.72832787384249797</c:v>
                </c:pt>
                <c:pt idx="180">
                  <c:v>0.73510603017631604</c:v>
                </c:pt>
                <c:pt idx="181">
                  <c:v>0.73774231305010896</c:v>
                </c:pt>
                <c:pt idx="182">
                  <c:v>0.71119676042799296</c:v>
                </c:pt>
                <c:pt idx="183">
                  <c:v>0.71123269411011802</c:v>
                </c:pt>
                <c:pt idx="184">
                  <c:v>0.73615058960739799</c:v>
                </c:pt>
                <c:pt idx="185">
                  <c:v>0.72925959593851397</c:v>
                </c:pt>
                <c:pt idx="186">
                  <c:v>0.72238008990754699</c:v>
                </c:pt>
                <c:pt idx="187">
                  <c:v>0.73448489830160502</c:v>
                </c:pt>
                <c:pt idx="188">
                  <c:v>0.72691991735167605</c:v>
                </c:pt>
                <c:pt idx="189">
                  <c:v>0.756734237259857</c:v>
                </c:pt>
                <c:pt idx="190">
                  <c:v>0.73091965628656297</c:v>
                </c:pt>
                <c:pt idx="191">
                  <c:v>0.72644973779921096</c:v>
                </c:pt>
                <c:pt idx="192">
                  <c:v>0.72495675095698198</c:v>
                </c:pt>
                <c:pt idx="193">
                  <c:v>0.72155897855901596</c:v>
                </c:pt>
                <c:pt idx="194">
                  <c:v>0.72686298970046304</c:v>
                </c:pt>
                <c:pt idx="195">
                  <c:v>0.72230478687432698</c:v>
                </c:pt>
                <c:pt idx="196">
                  <c:v>0.71621428566852796</c:v>
                </c:pt>
                <c:pt idx="197">
                  <c:v>0.71514974084042804</c:v>
                </c:pt>
                <c:pt idx="198">
                  <c:v>0.717083340173576</c:v>
                </c:pt>
                <c:pt idx="199">
                  <c:v>0.72604188026372596</c:v>
                </c:pt>
                <c:pt idx="200">
                  <c:v>0.709002015785694</c:v>
                </c:pt>
                <c:pt idx="201">
                  <c:v>0.72876374360708696</c:v>
                </c:pt>
                <c:pt idx="202">
                  <c:v>0.71145201423197801</c:v>
                </c:pt>
                <c:pt idx="203">
                  <c:v>0.71338442132789603</c:v>
                </c:pt>
                <c:pt idx="204">
                  <c:v>0.69609876186420006</c:v>
                </c:pt>
                <c:pt idx="205">
                  <c:v>0.71879877978837503</c:v>
                </c:pt>
                <c:pt idx="206">
                  <c:v>0.72241511012584303</c:v>
                </c:pt>
                <c:pt idx="207">
                  <c:v>0.725729219489327</c:v>
                </c:pt>
                <c:pt idx="208">
                  <c:v>0.731536778775149</c:v>
                </c:pt>
                <c:pt idx="209">
                  <c:v>0.72879871569032295</c:v>
                </c:pt>
                <c:pt idx="210">
                  <c:v>0.73270835200036299</c:v>
                </c:pt>
                <c:pt idx="211">
                  <c:v>0.73771107953591397</c:v>
                </c:pt>
                <c:pt idx="212">
                  <c:v>0.73933410912304898</c:v>
                </c:pt>
                <c:pt idx="213">
                  <c:v>0.75461956172834699</c:v>
                </c:pt>
                <c:pt idx="214">
                  <c:v>0.73264180835752002</c:v>
                </c:pt>
                <c:pt idx="215">
                  <c:v>0.72166155240624297</c:v>
                </c:pt>
                <c:pt idx="216">
                  <c:v>0.70735270264226402</c:v>
                </c:pt>
                <c:pt idx="217">
                  <c:v>0.71344585845418296</c:v>
                </c:pt>
                <c:pt idx="218">
                  <c:v>0.72958694927476297</c:v>
                </c:pt>
                <c:pt idx="219">
                  <c:v>0.73531854252722695</c:v>
                </c:pt>
                <c:pt idx="220">
                  <c:v>0.733060603190828</c:v>
                </c:pt>
                <c:pt idx="221">
                  <c:v>0.74390155048517903</c:v>
                </c:pt>
                <c:pt idx="222">
                  <c:v>0.73319726510656902</c:v>
                </c:pt>
                <c:pt idx="223">
                  <c:v>0.71485567494824498</c:v>
                </c:pt>
                <c:pt idx="224">
                  <c:v>0.72006248938776396</c:v>
                </c:pt>
                <c:pt idx="225">
                  <c:v>0.72419740706708502</c:v>
                </c:pt>
                <c:pt idx="226">
                  <c:v>0.71239622587287599</c:v>
                </c:pt>
                <c:pt idx="227">
                  <c:v>0.722572007453956</c:v>
                </c:pt>
                <c:pt idx="228">
                  <c:v>0.73069546711867694</c:v>
                </c:pt>
                <c:pt idx="229">
                  <c:v>0.73109464284497405</c:v>
                </c:pt>
                <c:pt idx="230">
                  <c:v>0.72409961372097398</c:v>
                </c:pt>
                <c:pt idx="231">
                  <c:v>0.734903018061421</c:v>
                </c:pt>
                <c:pt idx="232">
                  <c:v>0.73132877087706805</c:v>
                </c:pt>
                <c:pt idx="233">
                  <c:v>0.72427586960078905</c:v>
                </c:pt>
                <c:pt idx="234">
                  <c:v>0.72994819646265696</c:v>
                </c:pt>
                <c:pt idx="235">
                  <c:v>0.72836241773735599</c:v>
                </c:pt>
                <c:pt idx="236">
                  <c:v>0.71814818717350404</c:v>
                </c:pt>
                <c:pt idx="237">
                  <c:v>0.73078227566638898</c:v>
                </c:pt>
                <c:pt idx="238">
                  <c:v>0.71904329039128401</c:v>
                </c:pt>
                <c:pt idx="239">
                  <c:v>0.73879724254660195</c:v>
                </c:pt>
                <c:pt idx="240">
                  <c:v>0.71853628711321205</c:v>
                </c:pt>
                <c:pt idx="241">
                  <c:v>0.7305804190595</c:v>
                </c:pt>
                <c:pt idx="242">
                  <c:v>0.71822480362875696</c:v>
                </c:pt>
                <c:pt idx="243">
                  <c:v>0.72074486134788696</c:v>
                </c:pt>
                <c:pt idx="244">
                  <c:v>0.71160514374092898</c:v>
                </c:pt>
                <c:pt idx="245">
                  <c:v>0.71073422323417501</c:v>
                </c:pt>
                <c:pt idx="246">
                  <c:v>0.72394285113608403</c:v>
                </c:pt>
                <c:pt idx="247">
                  <c:v>0.72447214546716698</c:v>
                </c:pt>
                <c:pt idx="248">
                  <c:v>0.70418590877869103</c:v>
                </c:pt>
                <c:pt idx="249">
                  <c:v>0.71455676878780505</c:v>
                </c:pt>
                <c:pt idx="250">
                  <c:v>0.70388221851662902</c:v>
                </c:pt>
                <c:pt idx="251">
                  <c:v>0.71340303135973104</c:v>
                </c:pt>
                <c:pt idx="252">
                  <c:v>0.71878130947653796</c:v>
                </c:pt>
                <c:pt idx="253">
                  <c:v>0.72174121276627901</c:v>
                </c:pt>
                <c:pt idx="254">
                  <c:v>0.705989680808776</c:v>
                </c:pt>
                <c:pt idx="255">
                  <c:v>0.709707249582745</c:v>
                </c:pt>
                <c:pt idx="256">
                  <c:v>0.71903456023977796</c:v>
                </c:pt>
                <c:pt idx="257">
                  <c:v>0.72827605284785701</c:v>
                </c:pt>
                <c:pt idx="258">
                  <c:v>0.72490306007197802</c:v>
                </c:pt>
                <c:pt idx="259">
                  <c:v>0.72343820418271898</c:v>
                </c:pt>
                <c:pt idx="260">
                  <c:v>0.72535546832353404</c:v>
                </c:pt>
                <c:pt idx="261">
                  <c:v>0.72202973232090895</c:v>
                </c:pt>
                <c:pt idx="262">
                  <c:v>0.71316325099387601</c:v>
                </c:pt>
                <c:pt idx="263">
                  <c:v>0.702107280396434</c:v>
                </c:pt>
                <c:pt idx="264">
                  <c:v>0.70949726247928802</c:v>
                </c:pt>
                <c:pt idx="265">
                  <c:v>0.71178114711607898</c:v>
                </c:pt>
                <c:pt idx="266">
                  <c:v>0.71420873578404698</c:v>
                </c:pt>
                <c:pt idx="267">
                  <c:v>0.72136861112180395</c:v>
                </c:pt>
                <c:pt idx="268">
                  <c:v>0.72396319344764104</c:v>
                </c:pt>
                <c:pt idx="269">
                  <c:v>0.718073441207142</c:v>
                </c:pt>
                <c:pt idx="270">
                  <c:v>0.71006499630891895</c:v>
                </c:pt>
                <c:pt idx="271">
                  <c:v>0.71740453049498099</c:v>
                </c:pt>
                <c:pt idx="272">
                  <c:v>0.70771491680312704</c:v>
                </c:pt>
                <c:pt idx="273">
                  <c:v>0.686034213698832</c:v>
                </c:pt>
                <c:pt idx="274">
                  <c:v>0.68399035746644499</c:v>
                </c:pt>
                <c:pt idx="275">
                  <c:v>0.67236904834809097</c:v>
                </c:pt>
                <c:pt idx="276">
                  <c:v>0.64593956325042601</c:v>
                </c:pt>
                <c:pt idx="277">
                  <c:v>0.64660500118680098</c:v>
                </c:pt>
                <c:pt idx="278">
                  <c:v>0.64577304433133298</c:v>
                </c:pt>
                <c:pt idx="279">
                  <c:v>0.66283507086677396</c:v>
                </c:pt>
                <c:pt idx="280">
                  <c:v>0.66358645314590703</c:v>
                </c:pt>
                <c:pt idx="281">
                  <c:v>0.66418075382342101</c:v>
                </c:pt>
                <c:pt idx="282">
                  <c:v>0.67644255161363698</c:v>
                </c:pt>
                <c:pt idx="283">
                  <c:v>0.679800248947389</c:v>
                </c:pt>
                <c:pt idx="284">
                  <c:v>0.69984657123893601</c:v>
                </c:pt>
                <c:pt idx="285">
                  <c:v>0.72396319344764104</c:v>
                </c:pt>
                <c:pt idx="286">
                  <c:v>0.72384033252081803</c:v>
                </c:pt>
                <c:pt idx="287">
                  <c:v>0.71986622810386902</c:v>
                </c:pt>
                <c:pt idx="288">
                  <c:v>0.72325686476144502</c:v>
                </c:pt>
                <c:pt idx="289">
                  <c:v>0.73640489030731204</c:v>
                </c:pt>
                <c:pt idx="290">
                  <c:v>0.72205948720171498</c:v>
                </c:pt>
                <c:pt idx="291">
                  <c:v>0.71322199752325699</c:v>
                </c:pt>
                <c:pt idx="292">
                  <c:v>0.71348188292500603</c:v>
                </c:pt>
                <c:pt idx="293">
                  <c:v>0.69640988535397097</c:v>
                </c:pt>
                <c:pt idx="294">
                  <c:v>0.70136071756142504</c:v>
                </c:pt>
                <c:pt idx="295">
                  <c:v>0.68167601014380697</c:v>
                </c:pt>
                <c:pt idx="296">
                  <c:v>0.66165782923970196</c:v>
                </c:pt>
                <c:pt idx="297">
                  <c:v>0.634020576087023</c:v>
                </c:pt>
                <c:pt idx="298">
                  <c:v>0.61759936808745997</c:v>
                </c:pt>
                <c:pt idx="299">
                  <c:v>0.63485283931156899</c:v>
                </c:pt>
                <c:pt idx="300">
                  <c:v>0.62807168233220401</c:v>
                </c:pt>
                <c:pt idx="301">
                  <c:v>0.63834035048216897</c:v>
                </c:pt>
                <c:pt idx="302">
                  <c:v>0.65388148127223999</c:v>
                </c:pt>
                <c:pt idx="303">
                  <c:v>0.65425532228183103</c:v>
                </c:pt>
                <c:pt idx="304">
                  <c:v>0.67537189725120494</c:v>
                </c:pt>
                <c:pt idx="305">
                  <c:v>0.69041115183100898</c:v>
                </c:pt>
                <c:pt idx="306">
                  <c:v>0.70787359563652696</c:v>
                </c:pt>
                <c:pt idx="307">
                  <c:v>0.71788269140457195</c:v>
                </c:pt>
                <c:pt idx="308">
                  <c:v>0.71363927258426796</c:v>
                </c:pt>
                <c:pt idx="309">
                  <c:v>0.73527103826442197</c:v>
                </c:pt>
                <c:pt idx="310">
                  <c:v>0.71858118710994001</c:v>
                </c:pt>
                <c:pt idx="311">
                  <c:v>0.71799786177893699</c:v>
                </c:pt>
                <c:pt idx="312">
                  <c:v>0.721626471368084</c:v>
                </c:pt>
                <c:pt idx="313">
                  <c:v>0.71570433359150498</c:v>
                </c:pt>
                <c:pt idx="314">
                  <c:v>0.72309256399476496</c:v>
                </c:pt>
                <c:pt idx="315">
                  <c:v>0.73118146293279096</c:v>
                </c:pt>
                <c:pt idx="316">
                  <c:v>0.722830941700768</c:v>
                </c:pt>
                <c:pt idx="317">
                  <c:v>0.71945213774769201</c:v>
                </c:pt>
                <c:pt idx="318">
                  <c:v>0.727044440738989</c:v>
                </c:pt>
                <c:pt idx="319">
                  <c:v>0.72579131244889805</c:v>
                </c:pt>
                <c:pt idx="320">
                  <c:v>0.72201008548821199</c:v>
                </c:pt>
                <c:pt idx="321">
                  <c:v>0.69441478606923202</c:v>
                </c:pt>
                <c:pt idx="322">
                  <c:v>0.62044838471170904</c:v>
                </c:pt>
                <c:pt idx="323">
                  <c:v>0.59654514859694496</c:v>
                </c:pt>
                <c:pt idx="324">
                  <c:v>0.58739767773253704</c:v>
                </c:pt>
                <c:pt idx="325">
                  <c:v>0.57716854378813398</c:v>
                </c:pt>
                <c:pt idx="326">
                  <c:v>0.60673665877139804</c:v>
                </c:pt>
                <c:pt idx="327">
                  <c:v>0.63231883025846503</c:v>
                </c:pt>
                <c:pt idx="328">
                  <c:v>0.66542183668258803</c:v>
                </c:pt>
                <c:pt idx="329">
                  <c:v>0.66712113708017595</c:v>
                </c:pt>
                <c:pt idx="330">
                  <c:v>0.68450547330530198</c:v>
                </c:pt>
                <c:pt idx="331">
                  <c:v>0.69488586425194199</c:v>
                </c:pt>
                <c:pt idx="332">
                  <c:v>0.70434315134369097</c:v>
                </c:pt>
                <c:pt idx="333">
                  <c:v>0.72090061674850303</c:v>
                </c:pt>
                <c:pt idx="334">
                  <c:v>0.72545219642062497</c:v>
                </c:pt>
                <c:pt idx="335">
                  <c:v>0.73580268220691802</c:v>
                </c:pt>
                <c:pt idx="336">
                  <c:v>0.73895947508480597</c:v>
                </c:pt>
                <c:pt idx="337">
                  <c:v>0.72565423051608302</c:v>
                </c:pt>
                <c:pt idx="338">
                  <c:v>0.73927668122164603</c:v>
                </c:pt>
                <c:pt idx="339">
                  <c:v>0.74152388220818399</c:v>
                </c:pt>
                <c:pt idx="340">
                  <c:v>0.74419733216370698</c:v>
                </c:pt>
                <c:pt idx="341">
                  <c:v>0.751851967332128</c:v>
                </c:pt>
                <c:pt idx="342">
                  <c:v>0.74013582268612099</c:v>
                </c:pt>
                <c:pt idx="343">
                  <c:v>0.711645355292985</c:v>
                </c:pt>
                <c:pt idx="344">
                  <c:v>0.68908241458766695</c:v>
                </c:pt>
                <c:pt idx="345">
                  <c:v>0.68214507637383204</c:v>
                </c:pt>
                <c:pt idx="346">
                  <c:v>0.68940369736511997</c:v>
                </c:pt>
                <c:pt idx="347">
                  <c:v>0.68683971695853996</c:v>
                </c:pt>
                <c:pt idx="348">
                  <c:v>0.70002839216317603</c:v>
                </c:pt>
                <c:pt idx="349">
                  <c:v>0.71281453079244195</c:v>
                </c:pt>
                <c:pt idx="350">
                  <c:v>0.71123874580615698</c:v>
                </c:pt>
                <c:pt idx="351">
                  <c:v>0.73296414248521302</c:v>
                </c:pt>
                <c:pt idx="352">
                  <c:v>0.73676413306770105</c:v>
                </c:pt>
                <c:pt idx="353">
                  <c:v>0.73976567276719696</c:v>
                </c:pt>
                <c:pt idx="354">
                  <c:v>0.74953878601497204</c:v>
                </c:pt>
                <c:pt idx="355">
                  <c:v>0.74816217537478102</c:v>
                </c:pt>
                <c:pt idx="356">
                  <c:v>0.72069207869962604</c:v>
                </c:pt>
                <c:pt idx="357">
                  <c:v>0.74446306124582196</c:v>
                </c:pt>
                <c:pt idx="358">
                  <c:v>0.74779591762435504</c:v>
                </c:pt>
                <c:pt idx="359">
                  <c:v>0.72780938543273899</c:v>
                </c:pt>
                <c:pt idx="360">
                  <c:v>0.732795698289329</c:v>
                </c:pt>
                <c:pt idx="361">
                  <c:v>0.741193972765811</c:v>
                </c:pt>
                <c:pt idx="362">
                  <c:v>0.729349698897651</c:v>
                </c:pt>
                <c:pt idx="363">
                  <c:v>0.73691284757887499</c:v>
                </c:pt>
                <c:pt idx="364">
                  <c:v>0.74673038335033304</c:v>
                </c:pt>
                <c:pt idx="365">
                  <c:v>0.75657560288947601</c:v>
                </c:pt>
                <c:pt idx="366">
                  <c:v>0.750309000229889</c:v>
                </c:pt>
                <c:pt idx="367">
                  <c:v>0.742609099278837</c:v>
                </c:pt>
                <c:pt idx="368">
                  <c:v>0.75830269818684404</c:v>
                </c:pt>
                <c:pt idx="369">
                  <c:v>0.74084696282219697</c:v>
                </c:pt>
                <c:pt idx="370">
                  <c:v>0.75145210899774095</c:v>
                </c:pt>
                <c:pt idx="371">
                  <c:v>0.73753718416025604</c:v>
                </c:pt>
                <c:pt idx="372">
                  <c:v>0.75018758475399605</c:v>
                </c:pt>
                <c:pt idx="373">
                  <c:v>0.76665509406716503</c:v>
                </c:pt>
                <c:pt idx="374">
                  <c:v>0.75606315465657803</c:v>
                </c:pt>
                <c:pt idx="375">
                  <c:v>0.73555454546417298</c:v>
                </c:pt>
                <c:pt idx="376">
                  <c:v>0.74360451456371002</c:v>
                </c:pt>
                <c:pt idx="377">
                  <c:v>0.74102897370229803</c:v>
                </c:pt>
                <c:pt idx="378">
                  <c:v>0.74550462547624496</c:v>
                </c:pt>
                <c:pt idx="379">
                  <c:v>0.77773155867077504</c:v>
                </c:pt>
                <c:pt idx="380">
                  <c:v>0.76645558379893597</c:v>
                </c:pt>
                <c:pt idx="381">
                  <c:v>0.75655741982976599</c:v>
                </c:pt>
                <c:pt idx="382">
                  <c:v>0.75874662415927796</c:v>
                </c:pt>
                <c:pt idx="383">
                  <c:v>0.75716033364826796</c:v>
                </c:pt>
                <c:pt idx="384">
                  <c:v>0.75139284288151598</c:v>
                </c:pt>
                <c:pt idx="385">
                  <c:v>0.760139647540924</c:v>
                </c:pt>
                <c:pt idx="386">
                  <c:v>0.740961303623344</c:v>
                </c:pt>
                <c:pt idx="387">
                  <c:v>0.75505085039332598</c:v>
                </c:pt>
                <c:pt idx="388">
                  <c:v>0.73963526548741199</c:v>
                </c:pt>
                <c:pt idx="389">
                  <c:v>0.74276924943697098</c:v>
                </c:pt>
                <c:pt idx="390">
                  <c:v>0.747673609816489</c:v>
                </c:pt>
                <c:pt idx="391">
                  <c:v>0.74162071890108605</c:v>
                </c:pt>
                <c:pt idx="392">
                  <c:v>0.75062233574593096</c:v>
                </c:pt>
                <c:pt idx="393">
                  <c:v>0.744292983122676</c:v>
                </c:pt>
                <c:pt idx="394">
                  <c:v>0.75142783347366804</c:v>
                </c:pt>
                <c:pt idx="395">
                  <c:v>0.75898146021389301</c:v>
                </c:pt>
                <c:pt idx="396">
                  <c:v>0.76292270615061197</c:v>
                </c:pt>
                <c:pt idx="397">
                  <c:v>0.76838854380328403</c:v>
                </c:pt>
                <c:pt idx="398">
                  <c:v>0.76820774022987504</c:v>
                </c:pt>
                <c:pt idx="399">
                  <c:v>0.77175834188035197</c:v>
                </c:pt>
                <c:pt idx="400">
                  <c:v>0.76553860558082598</c:v>
                </c:pt>
                <c:pt idx="401">
                  <c:v>0.77256901490855101</c:v>
                </c:pt>
                <c:pt idx="402">
                  <c:v>0.78107038061721401</c:v>
                </c:pt>
                <c:pt idx="403">
                  <c:v>0.76098322524662998</c:v>
                </c:pt>
                <c:pt idx="404">
                  <c:v>0.75390357144022402</c:v>
                </c:pt>
                <c:pt idx="405">
                  <c:v>0.76585255742733005</c:v>
                </c:pt>
                <c:pt idx="406">
                  <c:v>0.76644784122884402</c:v>
                </c:pt>
                <c:pt idx="407">
                  <c:v>0.76559843799320204</c:v>
                </c:pt>
                <c:pt idx="408">
                  <c:v>0.76497504272389805</c:v>
                </c:pt>
                <c:pt idx="409">
                  <c:v>0.76016241126626705</c:v>
                </c:pt>
                <c:pt idx="410">
                  <c:v>0.75045519204815603</c:v>
                </c:pt>
                <c:pt idx="411">
                  <c:v>0.75337171051868701</c:v>
                </c:pt>
                <c:pt idx="412">
                  <c:v>0.75599887147578304</c:v>
                </c:pt>
                <c:pt idx="413">
                  <c:v>0.77498351582966496</c:v>
                </c:pt>
                <c:pt idx="414">
                  <c:v>0.77034077617180396</c:v>
                </c:pt>
                <c:pt idx="415">
                  <c:v>0.77157019002319305</c:v>
                </c:pt>
                <c:pt idx="416">
                  <c:v>0.76605399475050295</c:v>
                </c:pt>
                <c:pt idx="417">
                  <c:v>0.77999137468657498</c:v>
                </c:pt>
                <c:pt idx="418">
                  <c:v>0.77660607006806903</c:v>
                </c:pt>
                <c:pt idx="419">
                  <c:v>0.76467417657553705</c:v>
                </c:pt>
                <c:pt idx="420">
                  <c:v>0.79082949247240397</c:v>
                </c:pt>
                <c:pt idx="421">
                  <c:v>0.78153312856874202</c:v>
                </c:pt>
                <c:pt idx="422">
                  <c:v>0.76219294850012398</c:v>
                </c:pt>
                <c:pt idx="423">
                  <c:v>0.76903830853919797</c:v>
                </c:pt>
                <c:pt idx="424">
                  <c:v>0.777929788897889</c:v>
                </c:pt>
                <c:pt idx="425">
                  <c:v>0.77096457588199996</c:v>
                </c:pt>
                <c:pt idx="426">
                  <c:v>0.77334754198082301</c:v>
                </c:pt>
                <c:pt idx="427">
                  <c:v>0.76442229619564805</c:v>
                </c:pt>
                <c:pt idx="428">
                  <c:v>0.76617374936437399</c:v>
                </c:pt>
                <c:pt idx="429">
                  <c:v>0.772958777383008</c:v>
                </c:pt>
                <c:pt idx="430">
                  <c:v>0.75697099902116505</c:v>
                </c:pt>
                <c:pt idx="431">
                  <c:v>0.78053161134902305</c:v>
                </c:pt>
                <c:pt idx="432">
                  <c:v>0.78927005501242897</c:v>
                </c:pt>
                <c:pt idx="433">
                  <c:v>0.78561791298891903</c:v>
                </c:pt>
                <c:pt idx="434">
                  <c:v>0.76174890286449704</c:v>
                </c:pt>
                <c:pt idx="435">
                  <c:v>0.77927860687622097</c:v>
                </c:pt>
                <c:pt idx="436">
                  <c:v>0.75942500349557196</c:v>
                </c:pt>
                <c:pt idx="437">
                  <c:v>0.76601427770459996</c:v>
                </c:pt>
                <c:pt idx="438">
                  <c:v>0.78117387523960902</c:v>
                </c:pt>
                <c:pt idx="439">
                  <c:v>0.78771647394534805</c:v>
                </c:pt>
                <c:pt idx="440">
                  <c:v>0.78712744950589697</c:v>
                </c:pt>
                <c:pt idx="441">
                  <c:v>0.787204324100933</c:v>
                </c:pt>
                <c:pt idx="442">
                  <c:v>0.76500292841116402</c:v>
                </c:pt>
                <c:pt idx="443">
                  <c:v>0.76772995008104705</c:v>
                </c:pt>
                <c:pt idx="444">
                  <c:v>0.77843551681258005</c:v>
                </c:pt>
                <c:pt idx="445">
                  <c:v>0.77520288364460699</c:v>
                </c:pt>
                <c:pt idx="446">
                  <c:v>0.77815986725216502</c:v>
                </c:pt>
                <c:pt idx="447">
                  <c:v>0.78200313041512604</c:v>
                </c:pt>
                <c:pt idx="448">
                  <c:v>0.77365586544327203</c:v>
                </c:pt>
                <c:pt idx="449">
                  <c:v>0.769192637796977</c:v>
                </c:pt>
                <c:pt idx="450">
                  <c:v>0.78814340618823597</c:v>
                </c:pt>
                <c:pt idx="451">
                  <c:v>0.77954556454931301</c:v>
                </c:pt>
                <c:pt idx="452">
                  <c:v>0.77736710972364398</c:v>
                </c:pt>
                <c:pt idx="453">
                  <c:v>0.77018468614428104</c:v>
                </c:pt>
                <c:pt idx="454">
                  <c:v>0.77642768802508999</c:v>
                </c:pt>
                <c:pt idx="455">
                  <c:v>0.76987233768713503</c:v>
                </c:pt>
                <c:pt idx="456">
                  <c:v>0.77189859866560995</c:v>
                </c:pt>
                <c:pt idx="457">
                  <c:v>0.76102525171137303</c:v>
                </c:pt>
                <c:pt idx="458">
                  <c:v>0.76334870335697602</c:v>
                </c:pt>
                <c:pt idx="459">
                  <c:v>0.78552473219916996</c:v>
                </c:pt>
                <c:pt idx="460">
                  <c:v>0.78349521583700199</c:v>
                </c:pt>
                <c:pt idx="461">
                  <c:v>0.77405943386713205</c:v>
                </c:pt>
                <c:pt idx="462">
                  <c:v>0.76535431377972296</c:v>
                </c:pt>
                <c:pt idx="463">
                  <c:v>0.78598982458105804</c:v>
                </c:pt>
                <c:pt idx="464">
                  <c:v>0.77164945149429298</c:v>
                </c:pt>
                <c:pt idx="465">
                  <c:v>0.78443682536167103</c:v>
                </c:pt>
                <c:pt idx="466">
                  <c:v>0.790903799138168</c:v>
                </c:pt>
                <c:pt idx="467">
                  <c:v>0.77175566626233605</c:v>
                </c:pt>
                <c:pt idx="468">
                  <c:v>0.78713203319656699</c:v>
                </c:pt>
                <c:pt idx="469">
                  <c:v>0.78310248048225095</c:v>
                </c:pt>
                <c:pt idx="470">
                  <c:v>0.772242151847777</c:v>
                </c:pt>
                <c:pt idx="471">
                  <c:v>0.78698501846597702</c:v>
                </c:pt>
                <c:pt idx="472">
                  <c:v>0.80341547627677701</c:v>
                </c:pt>
                <c:pt idx="473">
                  <c:v>0.79419040119353801</c:v>
                </c:pt>
                <c:pt idx="474">
                  <c:v>0.77448135906444004</c:v>
                </c:pt>
                <c:pt idx="475">
                  <c:v>0.80075847238269604</c:v>
                </c:pt>
                <c:pt idx="476">
                  <c:v>0.788935394387415</c:v>
                </c:pt>
                <c:pt idx="477">
                  <c:v>0.78406034856500695</c:v>
                </c:pt>
                <c:pt idx="478">
                  <c:v>0.79068842065626699</c:v>
                </c:pt>
                <c:pt idx="479">
                  <c:v>0.80513601627800502</c:v>
                </c:pt>
                <c:pt idx="480">
                  <c:v>0.79326213912556398</c:v>
                </c:pt>
                <c:pt idx="481">
                  <c:v>0.78952052306005305</c:v>
                </c:pt>
                <c:pt idx="482">
                  <c:v>0.76120334923684896</c:v>
                </c:pt>
                <c:pt idx="483">
                  <c:v>0.77729417423302705</c:v>
                </c:pt>
                <c:pt idx="484">
                  <c:v>0.80333218555466501</c:v>
                </c:pt>
                <c:pt idx="485">
                  <c:v>0.77331050577531102</c:v>
                </c:pt>
                <c:pt idx="486">
                  <c:v>0.76781820337984696</c:v>
                </c:pt>
                <c:pt idx="487">
                  <c:v>0.77965589820435099</c:v>
                </c:pt>
                <c:pt idx="488">
                  <c:v>0.76829850594215898</c:v>
                </c:pt>
                <c:pt idx="489">
                  <c:v>0.78540610954456402</c:v>
                </c:pt>
                <c:pt idx="490">
                  <c:v>0.77712462038567398</c:v>
                </c:pt>
                <c:pt idx="491">
                  <c:v>0.76222647499375795</c:v>
                </c:pt>
                <c:pt idx="492">
                  <c:v>0.78374864317607096</c:v>
                </c:pt>
                <c:pt idx="493">
                  <c:v>0.80107293867525198</c:v>
                </c:pt>
                <c:pt idx="494">
                  <c:v>0.76691430059051402</c:v>
                </c:pt>
                <c:pt idx="495">
                  <c:v>0.78082897637522497</c:v>
                </c:pt>
                <c:pt idx="496">
                  <c:v>0.77402711801694701</c:v>
                </c:pt>
                <c:pt idx="497">
                  <c:v>0.78714067957226797</c:v>
                </c:pt>
                <c:pt idx="498">
                  <c:v>0.79320112264129194</c:v>
                </c:pt>
                <c:pt idx="499">
                  <c:v>0.76305344029961497</c:v>
                </c:pt>
                <c:pt idx="500">
                  <c:v>0.79206242587123699</c:v>
                </c:pt>
                <c:pt idx="501">
                  <c:v>0.78179810124819504</c:v>
                </c:pt>
                <c:pt idx="502">
                  <c:v>0.76090367607486797</c:v>
                </c:pt>
                <c:pt idx="503">
                  <c:v>0.75737773308025003</c:v>
                </c:pt>
                <c:pt idx="504">
                  <c:v>0.786084026983221</c:v>
                </c:pt>
                <c:pt idx="505">
                  <c:v>0.77137494305018095</c:v>
                </c:pt>
                <c:pt idx="506">
                  <c:v>0.77254261605447005</c:v>
                </c:pt>
                <c:pt idx="507">
                  <c:v>0.80013006910357198</c:v>
                </c:pt>
                <c:pt idx="508">
                  <c:v>0.77311645498503401</c:v>
                </c:pt>
                <c:pt idx="509">
                  <c:v>0.77136608504959103</c:v>
                </c:pt>
                <c:pt idx="510">
                  <c:v>0.80024753443043395</c:v>
                </c:pt>
                <c:pt idx="511">
                  <c:v>0.79708792655541305</c:v>
                </c:pt>
                <c:pt idx="512">
                  <c:v>0.78340063250905101</c:v>
                </c:pt>
                <c:pt idx="513">
                  <c:v>0.79022507248684104</c:v>
                </c:pt>
                <c:pt idx="514">
                  <c:v>0.80703976688859502</c:v>
                </c:pt>
                <c:pt idx="515">
                  <c:v>0.78343293157123595</c:v>
                </c:pt>
                <c:pt idx="516">
                  <c:v>0.76567763918230203</c:v>
                </c:pt>
                <c:pt idx="517">
                  <c:v>0.78405346824709599</c:v>
                </c:pt>
                <c:pt idx="518">
                  <c:v>0.80241895092596105</c:v>
                </c:pt>
                <c:pt idx="519">
                  <c:v>0.77610902532202597</c:v>
                </c:pt>
                <c:pt idx="520">
                  <c:v>0.79937501590190696</c:v>
                </c:pt>
                <c:pt idx="521">
                  <c:v>0.79615787690691397</c:v>
                </c:pt>
                <c:pt idx="522">
                  <c:v>0.790812754074117</c:v>
                </c:pt>
                <c:pt idx="523">
                  <c:v>0.79993471265387905</c:v>
                </c:pt>
                <c:pt idx="524">
                  <c:v>0.78135537970648306</c:v>
                </c:pt>
                <c:pt idx="525">
                  <c:v>0.78201551449387496</c:v>
                </c:pt>
                <c:pt idx="526">
                  <c:v>0.82047582688672704</c:v>
                </c:pt>
                <c:pt idx="527">
                  <c:v>0.81087878966479499</c:v>
                </c:pt>
                <c:pt idx="528">
                  <c:v>0.79046332516711804</c:v>
                </c:pt>
                <c:pt idx="529">
                  <c:v>0.79122558573422297</c:v>
                </c:pt>
                <c:pt idx="530">
                  <c:v>0.81800307903824498</c:v>
                </c:pt>
                <c:pt idx="531">
                  <c:v>0.798184339910188</c:v>
                </c:pt>
                <c:pt idx="532">
                  <c:v>0.78819489483132599</c:v>
                </c:pt>
                <c:pt idx="533">
                  <c:v>0.80279937184662598</c:v>
                </c:pt>
                <c:pt idx="534">
                  <c:v>0.79921127590540197</c:v>
                </c:pt>
                <c:pt idx="535">
                  <c:v>0.79457410009566898</c:v>
                </c:pt>
                <c:pt idx="536">
                  <c:v>0.77447245694225297</c:v>
                </c:pt>
                <c:pt idx="537">
                  <c:v>0.79372308090828103</c:v>
                </c:pt>
                <c:pt idx="538">
                  <c:v>0.79023488391950603</c:v>
                </c:pt>
                <c:pt idx="539">
                  <c:v>0.75204844781943903</c:v>
                </c:pt>
                <c:pt idx="540">
                  <c:v>0.74051875037699799</c:v>
                </c:pt>
                <c:pt idx="541">
                  <c:v>0.75044632428060398</c:v>
                </c:pt>
                <c:pt idx="542">
                  <c:v>0.75827657075768595</c:v>
                </c:pt>
                <c:pt idx="543">
                  <c:v>0.76361514912795503</c:v>
                </c:pt>
                <c:pt idx="544">
                  <c:v>0.75682407753073999</c:v>
                </c:pt>
                <c:pt idx="545">
                  <c:v>0.74557787897679595</c:v>
                </c:pt>
                <c:pt idx="546">
                  <c:v>0.74701035953597195</c:v>
                </c:pt>
                <c:pt idx="547">
                  <c:v>0.74493743268729196</c:v>
                </c:pt>
                <c:pt idx="548">
                  <c:v>0.75191177515180596</c:v>
                </c:pt>
                <c:pt idx="549">
                  <c:v>0.73565211880025005</c:v>
                </c:pt>
                <c:pt idx="550">
                  <c:v>0.743673410553369</c:v>
                </c:pt>
                <c:pt idx="551">
                  <c:v>0.74701472510045197</c:v>
                </c:pt>
                <c:pt idx="552">
                  <c:v>0.72727007719963699</c:v>
                </c:pt>
                <c:pt idx="553">
                  <c:v>0.72101237736638701</c:v>
                </c:pt>
                <c:pt idx="554">
                  <c:v>0.73114280714875801</c:v>
                </c:pt>
                <c:pt idx="555">
                  <c:v>0.72633696445542795</c:v>
                </c:pt>
                <c:pt idx="556">
                  <c:v>0.73656601612809303</c:v>
                </c:pt>
                <c:pt idx="557">
                  <c:v>0.70571817123634295</c:v>
                </c:pt>
                <c:pt idx="558">
                  <c:v>0.727267221774346</c:v>
                </c:pt>
                <c:pt idx="559">
                  <c:v>0.72836232683597502</c:v>
                </c:pt>
                <c:pt idx="560">
                  <c:v>0.71284456770708304</c:v>
                </c:pt>
                <c:pt idx="561">
                  <c:v>0.71985442836226499</c:v>
                </c:pt>
                <c:pt idx="562">
                  <c:v>0.73203426575959596</c:v>
                </c:pt>
                <c:pt idx="563">
                  <c:v>0.73772259332803602</c:v>
                </c:pt>
                <c:pt idx="564">
                  <c:v>0.73593355655743797</c:v>
                </c:pt>
                <c:pt idx="565">
                  <c:v>0.72797420410908398</c:v>
                </c:pt>
                <c:pt idx="566">
                  <c:v>0.72672720902657195</c:v>
                </c:pt>
                <c:pt idx="567">
                  <c:v>0.74457357631918297</c:v>
                </c:pt>
                <c:pt idx="568">
                  <c:v>0.74141710453355403</c:v>
                </c:pt>
                <c:pt idx="569">
                  <c:v>0.714987365520663</c:v>
                </c:pt>
                <c:pt idx="570">
                  <c:v>0.73204770842465705</c:v>
                </c:pt>
                <c:pt idx="571">
                  <c:v>0.73267040254712701</c:v>
                </c:pt>
                <c:pt idx="572">
                  <c:v>0.70692874516092796</c:v>
                </c:pt>
                <c:pt idx="573">
                  <c:v>0.73411127916513697</c:v>
                </c:pt>
                <c:pt idx="574">
                  <c:v>0.75423321893455997</c:v>
                </c:pt>
                <c:pt idx="575">
                  <c:v>0.73604505156204403</c:v>
                </c:pt>
                <c:pt idx="576">
                  <c:v>0.73609650114236402</c:v>
                </c:pt>
                <c:pt idx="577">
                  <c:v>0.71332792658608801</c:v>
                </c:pt>
                <c:pt idx="578">
                  <c:v>0.68936554443100395</c:v>
                </c:pt>
                <c:pt idx="579">
                  <c:v>0.757445010294447</c:v>
                </c:pt>
                <c:pt idx="580">
                  <c:v>0.73427197753355</c:v>
                </c:pt>
                <c:pt idx="581">
                  <c:v>0.71482003979821995</c:v>
                </c:pt>
                <c:pt idx="582">
                  <c:v>0.71677629737025605</c:v>
                </c:pt>
                <c:pt idx="583">
                  <c:v>0.74015700894012604</c:v>
                </c:pt>
                <c:pt idx="584">
                  <c:v>0.71777341638708103</c:v>
                </c:pt>
                <c:pt idx="585">
                  <c:v>0.71102346700925501</c:v>
                </c:pt>
                <c:pt idx="586">
                  <c:v>0.71110104499307003</c:v>
                </c:pt>
                <c:pt idx="587">
                  <c:v>0.70347562240420902</c:v>
                </c:pt>
                <c:pt idx="588">
                  <c:v>0.71649735376769896</c:v>
                </c:pt>
                <c:pt idx="589">
                  <c:v>0.71906598796392895</c:v>
                </c:pt>
                <c:pt idx="590">
                  <c:v>0.70072993236742798</c:v>
                </c:pt>
                <c:pt idx="591">
                  <c:v>0.709937750836512</c:v>
                </c:pt>
                <c:pt idx="592">
                  <c:v>0.70878131051382298</c:v>
                </c:pt>
                <c:pt idx="593">
                  <c:v>0.70310022737530098</c:v>
                </c:pt>
                <c:pt idx="594">
                  <c:v>0.69248193972743599</c:v>
                </c:pt>
                <c:pt idx="595">
                  <c:v>0.71221590469979301</c:v>
                </c:pt>
                <c:pt idx="596">
                  <c:v>0.71749398615423299</c:v>
                </c:pt>
                <c:pt idx="597">
                  <c:v>0.69365590160732105</c:v>
                </c:pt>
                <c:pt idx="598">
                  <c:v>0.69984648189264698</c:v>
                </c:pt>
                <c:pt idx="599">
                  <c:v>0.70015834393363297</c:v>
                </c:pt>
                <c:pt idx="600">
                  <c:v>0.67358656112840298</c:v>
                </c:pt>
                <c:pt idx="601">
                  <c:v>0.68646813185927502</c:v>
                </c:pt>
                <c:pt idx="602">
                  <c:v>0.69750555661449698</c:v>
                </c:pt>
                <c:pt idx="603">
                  <c:v>0.70204260030369403</c:v>
                </c:pt>
                <c:pt idx="604">
                  <c:v>0.70926996097583095</c:v>
                </c:pt>
                <c:pt idx="605">
                  <c:v>0.69335250080336597</c:v>
                </c:pt>
                <c:pt idx="606">
                  <c:v>0.69024821309164597</c:v>
                </c:pt>
                <c:pt idx="607">
                  <c:v>0.68154857817326198</c:v>
                </c:pt>
                <c:pt idx="608">
                  <c:v>0.68332687843662199</c:v>
                </c:pt>
                <c:pt idx="609">
                  <c:v>0.70158491430464398</c:v>
                </c:pt>
                <c:pt idx="610">
                  <c:v>0.70392101248428196</c:v>
                </c:pt>
                <c:pt idx="611">
                  <c:v>0.67865357640194501</c:v>
                </c:pt>
                <c:pt idx="612">
                  <c:v>0.684117937637581</c:v>
                </c:pt>
                <c:pt idx="613">
                  <c:v>0.70388436556103995</c:v>
                </c:pt>
                <c:pt idx="614">
                  <c:v>0.69197392980127104</c:v>
                </c:pt>
                <c:pt idx="615">
                  <c:v>0.69199132115499895</c:v>
                </c:pt>
                <c:pt idx="616">
                  <c:v>0.71295792164476002</c:v>
                </c:pt>
                <c:pt idx="617">
                  <c:v>0.70833674432274096</c:v>
                </c:pt>
                <c:pt idx="618">
                  <c:v>0.685608730235576</c:v>
                </c:pt>
                <c:pt idx="619">
                  <c:v>0.70231107709065199</c:v>
                </c:pt>
                <c:pt idx="620">
                  <c:v>0.71525848393108105</c:v>
                </c:pt>
                <c:pt idx="621">
                  <c:v>0.69640829644039404</c:v>
                </c:pt>
                <c:pt idx="622">
                  <c:v>0.70371690674559495</c:v>
                </c:pt>
                <c:pt idx="623">
                  <c:v>0.70558703551314905</c:v>
                </c:pt>
                <c:pt idx="624">
                  <c:v>0.68315302835088398</c:v>
                </c:pt>
                <c:pt idx="625">
                  <c:v>0.69172272194597395</c:v>
                </c:pt>
                <c:pt idx="626">
                  <c:v>0.68662742154795997</c:v>
                </c:pt>
                <c:pt idx="627">
                  <c:v>0.67882476599693697</c:v>
                </c:pt>
                <c:pt idx="628">
                  <c:v>0.69933964228915102</c:v>
                </c:pt>
                <c:pt idx="629">
                  <c:v>0.70569439009303303</c:v>
                </c:pt>
                <c:pt idx="630">
                  <c:v>0.68835001657269601</c:v>
                </c:pt>
                <c:pt idx="631">
                  <c:v>0.69029165253094404</c:v>
                </c:pt>
                <c:pt idx="632">
                  <c:v>0.684258609271572</c:v>
                </c:pt>
                <c:pt idx="633">
                  <c:v>0.69404019227246705</c:v>
                </c:pt>
                <c:pt idx="634">
                  <c:v>0.69141415068211398</c:v>
                </c:pt>
                <c:pt idx="635">
                  <c:v>0.68354632983534502</c:v>
                </c:pt>
                <c:pt idx="636">
                  <c:v>0.69357177909579404</c:v>
                </c:pt>
                <c:pt idx="637">
                  <c:v>0.67869513347649002</c:v>
                </c:pt>
                <c:pt idx="638">
                  <c:v>0.68211903042558697</c:v>
                </c:pt>
                <c:pt idx="639">
                  <c:v>0.69250467888291301</c:v>
                </c:pt>
                <c:pt idx="640">
                  <c:v>0.67900904179794697</c:v>
                </c:pt>
                <c:pt idx="641">
                  <c:v>0.68838492069020696</c:v>
                </c:pt>
                <c:pt idx="642">
                  <c:v>0.70038667320480097</c:v>
                </c:pt>
                <c:pt idx="643">
                  <c:v>0.70754462861230305</c:v>
                </c:pt>
                <c:pt idx="644">
                  <c:v>0.705785986201939</c:v>
                </c:pt>
                <c:pt idx="645">
                  <c:v>0.72186055708034602</c:v>
                </c:pt>
                <c:pt idx="646">
                  <c:v>0.70537249594514895</c:v>
                </c:pt>
                <c:pt idx="647">
                  <c:v>0.67646945762923105</c:v>
                </c:pt>
                <c:pt idx="648">
                  <c:v>0.68788379466418403</c:v>
                </c:pt>
                <c:pt idx="649">
                  <c:v>0.68109041449443897</c:v>
                </c:pt>
                <c:pt idx="650">
                  <c:v>0.67654874520193198</c:v>
                </c:pt>
                <c:pt idx="651">
                  <c:v>0.69881517870854004</c:v>
                </c:pt>
                <c:pt idx="652">
                  <c:v>0.71845186255038695</c:v>
                </c:pt>
                <c:pt idx="653">
                  <c:v>0.68707833603734203</c:v>
                </c:pt>
                <c:pt idx="654">
                  <c:v>0.69645249961282096</c:v>
                </c:pt>
                <c:pt idx="655">
                  <c:v>0.67551768341631102</c:v>
                </c:pt>
                <c:pt idx="656">
                  <c:v>0.651278013998144</c:v>
                </c:pt>
                <c:pt idx="657">
                  <c:v>0.62799434513005303</c:v>
                </c:pt>
                <c:pt idx="658">
                  <c:v>0.64826499732089204</c:v>
                </c:pt>
                <c:pt idx="659">
                  <c:v>0.65377225491907898</c:v>
                </c:pt>
                <c:pt idx="660">
                  <c:v>0.65482386795226</c:v>
                </c:pt>
                <c:pt idx="661">
                  <c:v>0.66935164428764105</c:v>
                </c:pt>
                <c:pt idx="662">
                  <c:v>0.67678938331038097</c:v>
                </c:pt>
                <c:pt idx="663">
                  <c:v>0.68435723356262701</c:v>
                </c:pt>
                <c:pt idx="664">
                  <c:v>0.70516749214238705</c:v>
                </c:pt>
                <c:pt idx="665">
                  <c:v>0.70310213929925403</c:v>
                </c:pt>
                <c:pt idx="666">
                  <c:v>0.69247303395425797</c:v>
                </c:pt>
                <c:pt idx="667">
                  <c:v>0.70252626982669197</c:v>
                </c:pt>
                <c:pt idx="668">
                  <c:v>0.71057496711717205</c:v>
                </c:pt>
                <c:pt idx="669">
                  <c:v>0.687983710352436</c:v>
                </c:pt>
                <c:pt idx="670">
                  <c:v>0.69015085750731897</c:v>
                </c:pt>
                <c:pt idx="671">
                  <c:v>0.71312180287844595</c:v>
                </c:pt>
                <c:pt idx="672">
                  <c:v>0.71141983119230801</c:v>
                </c:pt>
                <c:pt idx="673">
                  <c:v>0.66077064352769699</c:v>
                </c:pt>
                <c:pt idx="674">
                  <c:v>0.59972838737224299</c:v>
                </c:pt>
                <c:pt idx="675">
                  <c:v>0.53043335037939299</c:v>
                </c:pt>
                <c:pt idx="676">
                  <c:v>0.519435031383079</c:v>
                </c:pt>
                <c:pt idx="677">
                  <c:v>0.51438060635435601</c:v>
                </c:pt>
                <c:pt idx="678">
                  <c:v>0.51848613524380505</c:v>
                </c:pt>
                <c:pt idx="679">
                  <c:v>0.57320576283235702</c:v>
                </c:pt>
                <c:pt idx="680">
                  <c:v>0.60025251224017295</c:v>
                </c:pt>
                <c:pt idx="681">
                  <c:v>0.63042787502502395</c:v>
                </c:pt>
                <c:pt idx="682">
                  <c:v>0.65305598305391499</c:v>
                </c:pt>
                <c:pt idx="683">
                  <c:v>0.66955148170244005</c:v>
                </c:pt>
                <c:pt idx="684">
                  <c:v>0.68967591064607103</c:v>
                </c:pt>
                <c:pt idx="685">
                  <c:v>0.70464669485979203</c:v>
                </c:pt>
                <c:pt idx="686">
                  <c:v>0.69958626505868704</c:v>
                </c:pt>
                <c:pt idx="687">
                  <c:v>0.69362925586690805</c:v>
                </c:pt>
                <c:pt idx="688">
                  <c:v>0.73690847434944196</c:v>
                </c:pt>
                <c:pt idx="689">
                  <c:v>0.73143091091551105</c:v>
                </c:pt>
                <c:pt idx="690">
                  <c:v>0.71507245366529504</c:v>
                </c:pt>
                <c:pt idx="691">
                  <c:v>0.71589893337299004</c:v>
                </c:pt>
                <c:pt idx="692">
                  <c:v>0.73145304020740398</c:v>
                </c:pt>
                <c:pt idx="693">
                  <c:v>0.71872889432397302</c:v>
                </c:pt>
                <c:pt idx="694">
                  <c:v>0.71672363965792696</c:v>
                </c:pt>
                <c:pt idx="695">
                  <c:v>0.72210858742451201</c:v>
                </c:pt>
                <c:pt idx="696">
                  <c:v>0.719419448913731</c:v>
                </c:pt>
                <c:pt idx="697">
                  <c:v>0.719084338325651</c:v>
                </c:pt>
                <c:pt idx="698">
                  <c:v>0.71574283251478099</c:v>
                </c:pt>
                <c:pt idx="699">
                  <c:v>0.71034488022127196</c:v>
                </c:pt>
                <c:pt idx="700">
                  <c:v>0.729112512294945</c:v>
                </c:pt>
                <c:pt idx="701">
                  <c:v>0.740866414060945</c:v>
                </c:pt>
                <c:pt idx="702">
                  <c:v>0.71464299054272995</c:v>
                </c:pt>
                <c:pt idx="703">
                  <c:v>0.68010658516886202</c:v>
                </c:pt>
                <c:pt idx="704">
                  <c:v>0.67917447259013497</c:v>
                </c:pt>
                <c:pt idx="705">
                  <c:v>0.70135631374742802</c:v>
                </c:pt>
                <c:pt idx="706">
                  <c:v>0.63125454518505697</c:v>
                </c:pt>
                <c:pt idx="707">
                  <c:v>0.62955770205582695</c:v>
                </c:pt>
                <c:pt idx="708">
                  <c:v>0.62436144076726796</c:v>
                </c:pt>
                <c:pt idx="709">
                  <c:v>0.64218915469324001</c:v>
                </c:pt>
                <c:pt idx="710">
                  <c:v>0.668948088549283</c:v>
                </c:pt>
                <c:pt idx="711">
                  <c:v>0.66956885452408799</c:v>
                </c:pt>
                <c:pt idx="712">
                  <c:v>0.69082379136662198</c:v>
                </c:pt>
                <c:pt idx="713">
                  <c:v>0.70444223726850697</c:v>
                </c:pt>
                <c:pt idx="714">
                  <c:v>0.70692883969771503</c:v>
                </c:pt>
                <c:pt idx="715">
                  <c:v>0.72064158494569497</c:v>
                </c:pt>
                <c:pt idx="716">
                  <c:v>0.72519891879396803</c:v>
                </c:pt>
                <c:pt idx="717">
                  <c:v>0.71181629658369305</c:v>
                </c:pt>
                <c:pt idx="718">
                  <c:v>0.73642248641046604</c:v>
                </c:pt>
                <c:pt idx="719">
                  <c:v>0.75096590371189298</c:v>
                </c:pt>
                <c:pt idx="720">
                  <c:v>0.73551905881517099</c:v>
                </c:pt>
                <c:pt idx="721">
                  <c:v>0.74593315845944297</c:v>
                </c:pt>
                <c:pt idx="722">
                  <c:v>0.75855025013878796</c:v>
                </c:pt>
                <c:pt idx="723">
                  <c:v>0.74116035646628597</c:v>
                </c:pt>
                <c:pt idx="724">
                  <c:v>0.74654010785836</c:v>
                </c:pt>
                <c:pt idx="725">
                  <c:v>0.72779209182058802</c:v>
                </c:pt>
                <c:pt idx="726">
                  <c:v>0.71105892533298398</c:v>
                </c:pt>
                <c:pt idx="727">
                  <c:v>0.69474085237271799</c:v>
                </c:pt>
                <c:pt idx="728">
                  <c:v>0.710090908745453</c:v>
                </c:pt>
                <c:pt idx="729">
                  <c:v>0.71840552768770405</c:v>
                </c:pt>
                <c:pt idx="730">
                  <c:v>0.72494813887290499</c:v>
                </c:pt>
                <c:pt idx="731">
                  <c:v>0.71937537018584197</c:v>
                </c:pt>
                <c:pt idx="732">
                  <c:v>0.73731109203914202</c:v>
                </c:pt>
                <c:pt idx="733">
                  <c:v>0.74573780468866002</c:v>
                </c:pt>
                <c:pt idx="734">
                  <c:v>0.73051018606787299</c:v>
                </c:pt>
                <c:pt idx="735">
                  <c:v>0.74112561368148799</c:v>
                </c:pt>
                <c:pt idx="736">
                  <c:v>0.748928453517124</c:v>
                </c:pt>
                <c:pt idx="737">
                  <c:v>0.73838412351215599</c:v>
                </c:pt>
                <c:pt idx="738">
                  <c:v>0.73470096595006096</c:v>
                </c:pt>
                <c:pt idx="739">
                  <c:v>0.76886504269814604</c:v>
                </c:pt>
                <c:pt idx="740">
                  <c:v>0.75812016919025804</c:v>
                </c:pt>
                <c:pt idx="741">
                  <c:v>0.65738061298499795</c:v>
                </c:pt>
                <c:pt idx="742">
                  <c:v>0.62120247380909199</c:v>
                </c:pt>
                <c:pt idx="743">
                  <c:v>0.65234814467980995</c:v>
                </c:pt>
                <c:pt idx="744">
                  <c:v>0.65528075645181805</c:v>
                </c:pt>
                <c:pt idx="745">
                  <c:v>0.69395959976324095</c:v>
                </c:pt>
                <c:pt idx="746">
                  <c:v>0.721196319347158</c:v>
                </c:pt>
                <c:pt idx="747">
                  <c:v>0.70687773365471795</c:v>
                </c:pt>
                <c:pt idx="748">
                  <c:v>0.715754494827326</c:v>
                </c:pt>
                <c:pt idx="749">
                  <c:v>0.73538190651786906</c:v>
                </c:pt>
                <c:pt idx="750">
                  <c:v>0.74864798550964096</c:v>
                </c:pt>
                <c:pt idx="751">
                  <c:v>0.72693310155913204</c:v>
                </c:pt>
                <c:pt idx="752">
                  <c:v>0.74044945295111098</c:v>
                </c:pt>
                <c:pt idx="753">
                  <c:v>0.35258022758316199</c:v>
                </c:pt>
                <c:pt idx="754">
                  <c:v>0.39334237120162602</c:v>
                </c:pt>
                <c:pt idx="755">
                  <c:v>0.49189003268520398</c:v>
                </c:pt>
                <c:pt idx="756">
                  <c:v>0.58060400183355598</c:v>
                </c:pt>
                <c:pt idx="757">
                  <c:v>0.61080325847236205</c:v>
                </c:pt>
                <c:pt idx="758">
                  <c:v>0.65316903867826503</c:v>
                </c:pt>
                <c:pt idx="759">
                  <c:v>0.68711259997294805</c:v>
                </c:pt>
                <c:pt idx="760">
                  <c:v>0.68162249691074195</c:v>
                </c:pt>
                <c:pt idx="761">
                  <c:v>0.69986426144186697</c:v>
                </c:pt>
                <c:pt idx="762">
                  <c:v>0.69175079932863504</c:v>
                </c:pt>
                <c:pt idx="763">
                  <c:v>0.68574173860226395</c:v>
                </c:pt>
                <c:pt idx="764">
                  <c:v>0.67764308521204097</c:v>
                </c:pt>
                <c:pt idx="765">
                  <c:v>0.70018432962219801</c:v>
                </c:pt>
                <c:pt idx="766">
                  <c:v>0.47507775464261198</c:v>
                </c:pt>
                <c:pt idx="767">
                  <c:v>0.54969008619668902</c:v>
                </c:pt>
                <c:pt idx="768">
                  <c:v>0.61407371356898799</c:v>
                </c:pt>
                <c:pt idx="769">
                  <c:v>0.65097765124884299</c:v>
                </c:pt>
                <c:pt idx="770">
                  <c:v>0.68610483638882702</c:v>
                </c:pt>
                <c:pt idx="771">
                  <c:v>0.68897786188919596</c:v>
                </c:pt>
                <c:pt idx="772">
                  <c:v>0.69918052032749101</c:v>
                </c:pt>
                <c:pt idx="773">
                  <c:v>0.70967202887275405</c:v>
                </c:pt>
                <c:pt idx="774">
                  <c:v>0.72241109753574295</c:v>
                </c:pt>
                <c:pt idx="775">
                  <c:v>0.71362628398134498</c:v>
                </c:pt>
                <c:pt idx="776">
                  <c:v>0.69100107466474403</c:v>
                </c:pt>
                <c:pt idx="777">
                  <c:v>0.69341285729073099</c:v>
                </c:pt>
                <c:pt idx="778">
                  <c:v>0.71210271477228704</c:v>
                </c:pt>
                <c:pt idx="779">
                  <c:v>0.71583110707418196</c:v>
                </c:pt>
                <c:pt idx="780">
                  <c:v>0.71540637518079997</c:v>
                </c:pt>
                <c:pt idx="781">
                  <c:v>0.71647181529590898</c:v>
                </c:pt>
                <c:pt idx="782">
                  <c:v>0.69067031302487802</c:v>
                </c:pt>
                <c:pt idx="783">
                  <c:v>0.71522712451502202</c:v>
                </c:pt>
                <c:pt idx="784">
                  <c:v>0.72717682001206196</c:v>
                </c:pt>
                <c:pt idx="785">
                  <c:v>0.723853013766382</c:v>
                </c:pt>
                <c:pt idx="786">
                  <c:v>0.73252345804161301</c:v>
                </c:pt>
                <c:pt idx="787">
                  <c:v>0.73891688257931398</c:v>
                </c:pt>
                <c:pt idx="788">
                  <c:v>0.73305763180196504</c:v>
                </c:pt>
                <c:pt idx="789">
                  <c:v>0.73531807558111895</c:v>
                </c:pt>
                <c:pt idx="790">
                  <c:v>0.75775020384304004</c:v>
                </c:pt>
                <c:pt idx="791">
                  <c:v>0.757080268242453</c:v>
                </c:pt>
                <c:pt idx="792">
                  <c:v>0.755489345697134</c:v>
                </c:pt>
                <c:pt idx="793">
                  <c:v>0.76946320084791697</c:v>
                </c:pt>
                <c:pt idx="794">
                  <c:v>0.74965448557987002</c:v>
                </c:pt>
                <c:pt idx="795">
                  <c:v>0.75502139269845703</c:v>
                </c:pt>
                <c:pt idx="796">
                  <c:v>0.76210885479606705</c:v>
                </c:pt>
                <c:pt idx="797">
                  <c:v>0.77817773094716503</c:v>
                </c:pt>
                <c:pt idx="798">
                  <c:v>0.78784909722519203</c:v>
                </c:pt>
                <c:pt idx="799">
                  <c:v>0.77392908213886102</c:v>
                </c:pt>
                <c:pt idx="800">
                  <c:v>0.78942592332501005</c:v>
                </c:pt>
                <c:pt idx="801">
                  <c:v>0.81234382250280301</c:v>
                </c:pt>
                <c:pt idx="802">
                  <c:v>0.77226802495091795</c:v>
                </c:pt>
                <c:pt idx="803">
                  <c:v>0.77479281843760195</c:v>
                </c:pt>
                <c:pt idx="804">
                  <c:v>0.802857123176419</c:v>
                </c:pt>
                <c:pt idx="805">
                  <c:v>0.79978588062434697</c:v>
                </c:pt>
                <c:pt idx="806">
                  <c:v>0.76903491490599896</c:v>
                </c:pt>
                <c:pt idx="807">
                  <c:v>0.79299777520197401</c:v>
                </c:pt>
                <c:pt idx="808">
                  <c:v>0.81087910831157906</c:v>
                </c:pt>
                <c:pt idx="809">
                  <c:v>0.80054307512211698</c:v>
                </c:pt>
                <c:pt idx="810">
                  <c:v>0.80480322420748895</c:v>
                </c:pt>
                <c:pt idx="811">
                  <c:v>0.80702517921057304</c:v>
                </c:pt>
                <c:pt idx="812">
                  <c:v>0.81358965236514802</c:v>
                </c:pt>
                <c:pt idx="813">
                  <c:v>0.82837153726945401</c:v>
                </c:pt>
                <c:pt idx="814">
                  <c:v>0.82843092100719495</c:v>
                </c:pt>
                <c:pt idx="815">
                  <c:v>0.821303863573278</c:v>
                </c:pt>
                <c:pt idx="816">
                  <c:v>0.81046551341015005</c:v>
                </c:pt>
                <c:pt idx="817">
                  <c:v>0.83962886152616101</c:v>
                </c:pt>
                <c:pt idx="818">
                  <c:v>0.85300830776786096</c:v>
                </c:pt>
                <c:pt idx="819">
                  <c:v>0.81597241474003801</c:v>
                </c:pt>
                <c:pt idx="820">
                  <c:v>0.82219424089821502</c:v>
                </c:pt>
                <c:pt idx="821">
                  <c:v>0.82742097170062201</c:v>
                </c:pt>
                <c:pt idx="822">
                  <c:v>0.82171707559962603</c:v>
                </c:pt>
                <c:pt idx="823">
                  <c:v>0.82981645057705899</c:v>
                </c:pt>
                <c:pt idx="824">
                  <c:v>0.83435972622912902</c:v>
                </c:pt>
                <c:pt idx="825">
                  <c:v>0.83133497737834305</c:v>
                </c:pt>
                <c:pt idx="826">
                  <c:v>0.853419338452857</c:v>
                </c:pt>
                <c:pt idx="827">
                  <c:v>0.84079415829597803</c:v>
                </c:pt>
                <c:pt idx="828">
                  <c:v>0.81894032949348305</c:v>
                </c:pt>
                <c:pt idx="829">
                  <c:v>0.83913267690863702</c:v>
                </c:pt>
                <c:pt idx="830">
                  <c:v>0.84858804561419199</c:v>
                </c:pt>
                <c:pt idx="831">
                  <c:v>0.84070675404828499</c:v>
                </c:pt>
                <c:pt idx="832">
                  <c:v>0.84488826969207997</c:v>
                </c:pt>
                <c:pt idx="833">
                  <c:v>0.86289530999708997</c:v>
                </c:pt>
                <c:pt idx="834">
                  <c:v>0.86041393291734702</c:v>
                </c:pt>
                <c:pt idx="835">
                  <c:v>0.84999869798880801</c:v>
                </c:pt>
                <c:pt idx="836">
                  <c:v>0.84835393627962097</c:v>
                </c:pt>
                <c:pt idx="837">
                  <c:v>0.85129280833044796</c:v>
                </c:pt>
                <c:pt idx="838">
                  <c:v>0.83809491452317697</c:v>
                </c:pt>
                <c:pt idx="839">
                  <c:v>0.85266294434456902</c:v>
                </c:pt>
                <c:pt idx="840">
                  <c:v>0.87159831433226398</c:v>
                </c:pt>
                <c:pt idx="841">
                  <c:v>0.85184304243702602</c:v>
                </c:pt>
                <c:pt idx="842">
                  <c:v>0.86497325885495302</c:v>
                </c:pt>
                <c:pt idx="843">
                  <c:v>0.86268372169472096</c:v>
                </c:pt>
                <c:pt idx="844">
                  <c:v>0.85500354370008003</c:v>
                </c:pt>
                <c:pt idx="845">
                  <c:v>0.85384344255356903</c:v>
                </c:pt>
                <c:pt idx="846">
                  <c:v>0.88588419206584601</c:v>
                </c:pt>
                <c:pt idx="847">
                  <c:v>0.74896286125616096</c:v>
                </c:pt>
                <c:pt idx="848">
                  <c:v>0.65052827974824001</c:v>
                </c:pt>
                <c:pt idx="849">
                  <c:v>0.67815956061017302</c:v>
                </c:pt>
                <c:pt idx="850">
                  <c:v>0.76761679916431702</c:v>
                </c:pt>
                <c:pt idx="851">
                  <c:v>0.84954039107924695</c:v>
                </c:pt>
                <c:pt idx="852">
                  <c:v>0.83040395560034796</c:v>
                </c:pt>
                <c:pt idx="853">
                  <c:v>0.83128792199370405</c:v>
                </c:pt>
                <c:pt idx="854">
                  <c:v>0.84642146572469101</c:v>
                </c:pt>
                <c:pt idx="855">
                  <c:v>0.83875371476632099</c:v>
                </c:pt>
                <c:pt idx="856">
                  <c:v>0.84801174152744496</c:v>
                </c:pt>
                <c:pt idx="857">
                  <c:v>0.873038626733041</c:v>
                </c:pt>
                <c:pt idx="858">
                  <c:v>0.87035956191404695</c:v>
                </c:pt>
                <c:pt idx="859">
                  <c:v>0.84914010676952001</c:v>
                </c:pt>
                <c:pt idx="860">
                  <c:v>0.84938218323691905</c:v>
                </c:pt>
                <c:pt idx="861">
                  <c:v>0.87273882747266895</c:v>
                </c:pt>
                <c:pt idx="862">
                  <c:v>0.878742686855291</c:v>
                </c:pt>
                <c:pt idx="863">
                  <c:v>0.89179469034458803</c:v>
                </c:pt>
                <c:pt idx="864">
                  <c:v>0.89066172518474196</c:v>
                </c:pt>
                <c:pt idx="865">
                  <c:v>0.90005119427507996</c:v>
                </c:pt>
                <c:pt idx="866">
                  <c:v>0.90927179962265503</c:v>
                </c:pt>
                <c:pt idx="867">
                  <c:v>0.90916307441358002</c:v>
                </c:pt>
                <c:pt idx="868">
                  <c:v>0.89218159207122305</c:v>
                </c:pt>
                <c:pt idx="869">
                  <c:v>0.88743267187767005</c:v>
                </c:pt>
                <c:pt idx="870">
                  <c:v>0.90378498035889598</c:v>
                </c:pt>
                <c:pt idx="871">
                  <c:v>0.888398903274356</c:v>
                </c:pt>
                <c:pt idx="872">
                  <c:v>0.88821460686509601</c:v>
                </c:pt>
                <c:pt idx="873">
                  <c:v>0.88489988519420304</c:v>
                </c:pt>
                <c:pt idx="874">
                  <c:v>0.88830048657107497</c:v>
                </c:pt>
                <c:pt idx="875">
                  <c:v>0.86887944623708802</c:v>
                </c:pt>
                <c:pt idx="876">
                  <c:v>0.89795337672686004</c:v>
                </c:pt>
                <c:pt idx="877">
                  <c:v>0.89964099067640402</c:v>
                </c:pt>
                <c:pt idx="878">
                  <c:v>0.88679025684723001</c:v>
                </c:pt>
                <c:pt idx="879">
                  <c:v>0.88496342943620798</c:v>
                </c:pt>
                <c:pt idx="880">
                  <c:v>0.89875945221345299</c:v>
                </c:pt>
                <c:pt idx="881">
                  <c:v>0.89272922486818196</c:v>
                </c:pt>
                <c:pt idx="882">
                  <c:v>0.890909813992527</c:v>
                </c:pt>
                <c:pt idx="883">
                  <c:v>0.893380269575762</c:v>
                </c:pt>
                <c:pt idx="884">
                  <c:v>0.89217289391718702</c:v>
                </c:pt>
                <c:pt idx="885">
                  <c:v>0.90960696391336204</c:v>
                </c:pt>
                <c:pt idx="886">
                  <c:v>0.89885572187780205</c:v>
                </c:pt>
                <c:pt idx="887">
                  <c:v>0.88427376445054995</c:v>
                </c:pt>
                <c:pt idx="888">
                  <c:v>0.91026282998299202</c:v>
                </c:pt>
                <c:pt idx="889">
                  <c:v>0.92917987435683802</c:v>
                </c:pt>
                <c:pt idx="890">
                  <c:v>0.904354835555368</c:v>
                </c:pt>
                <c:pt idx="891">
                  <c:v>0.87433683539736795</c:v>
                </c:pt>
                <c:pt idx="892">
                  <c:v>0.905846455196476</c:v>
                </c:pt>
                <c:pt idx="893">
                  <c:v>0.88254232488101503</c:v>
                </c:pt>
                <c:pt idx="894">
                  <c:v>0.902434604225404</c:v>
                </c:pt>
                <c:pt idx="895">
                  <c:v>0.91163101876848995</c:v>
                </c:pt>
                <c:pt idx="896">
                  <c:v>0.90941168188773003</c:v>
                </c:pt>
                <c:pt idx="897">
                  <c:v>0.918993689600198</c:v>
                </c:pt>
                <c:pt idx="898">
                  <c:v>0.93118711096432305</c:v>
                </c:pt>
                <c:pt idx="899">
                  <c:v>0.906448006946033</c:v>
                </c:pt>
                <c:pt idx="900">
                  <c:v>0.90078104862148201</c:v>
                </c:pt>
                <c:pt idx="901">
                  <c:v>0.90107403346944603</c:v>
                </c:pt>
                <c:pt idx="902">
                  <c:v>0.91957532056261404</c:v>
                </c:pt>
                <c:pt idx="903">
                  <c:v>0.92184844773285002</c:v>
                </c:pt>
                <c:pt idx="904">
                  <c:v>0.90857290605529295</c:v>
                </c:pt>
                <c:pt idx="905">
                  <c:v>0.925962682084572</c:v>
                </c:pt>
                <c:pt idx="906">
                  <c:v>0.91308714261305501</c:v>
                </c:pt>
                <c:pt idx="907">
                  <c:v>0.90015561301517599</c:v>
                </c:pt>
                <c:pt idx="908">
                  <c:v>0.91303579947594804</c:v>
                </c:pt>
                <c:pt idx="909">
                  <c:v>0.90290305774977497</c:v>
                </c:pt>
                <c:pt idx="910">
                  <c:v>0.91803893522834801</c:v>
                </c:pt>
                <c:pt idx="911">
                  <c:v>0.91095988368368397</c:v>
                </c:pt>
                <c:pt idx="912">
                  <c:v>0.91948106240013805</c:v>
                </c:pt>
                <c:pt idx="913">
                  <c:v>0.91696280828170096</c:v>
                </c:pt>
                <c:pt idx="914">
                  <c:v>0.90838832243762402</c:v>
                </c:pt>
                <c:pt idx="915">
                  <c:v>0.92516592664091402</c:v>
                </c:pt>
                <c:pt idx="916">
                  <c:v>0.92667373621940397</c:v>
                </c:pt>
                <c:pt idx="917">
                  <c:v>0.91349056959825603</c:v>
                </c:pt>
                <c:pt idx="918">
                  <c:v>0.95709569790265303</c:v>
                </c:pt>
                <c:pt idx="919">
                  <c:v>0.91742539537916101</c:v>
                </c:pt>
                <c:pt idx="920">
                  <c:v>0.91615048328243498</c:v>
                </c:pt>
                <c:pt idx="921">
                  <c:v>0.93422061592042005</c:v>
                </c:pt>
                <c:pt idx="922">
                  <c:v>0.92782358603391102</c:v>
                </c:pt>
                <c:pt idx="923">
                  <c:v>0.92843057220571901</c:v>
                </c:pt>
                <c:pt idx="924">
                  <c:v>0.91281524019537796</c:v>
                </c:pt>
                <c:pt idx="925">
                  <c:v>0.919330921177545</c:v>
                </c:pt>
                <c:pt idx="926">
                  <c:v>0.92799449073749296</c:v>
                </c:pt>
                <c:pt idx="927">
                  <c:v>0.93037911348511504</c:v>
                </c:pt>
                <c:pt idx="928">
                  <c:v>0.92918504518224898</c:v>
                </c:pt>
                <c:pt idx="929">
                  <c:v>0.92566163836700699</c:v>
                </c:pt>
                <c:pt idx="930">
                  <c:v>0.940204039808203</c:v>
                </c:pt>
                <c:pt idx="931">
                  <c:v>0.93383889123974295</c:v>
                </c:pt>
                <c:pt idx="932">
                  <c:v>0.937958637845559</c:v>
                </c:pt>
                <c:pt idx="933">
                  <c:v>0.94554498490014105</c:v>
                </c:pt>
                <c:pt idx="934">
                  <c:v>0.93772535753812503</c:v>
                </c:pt>
                <c:pt idx="935">
                  <c:v>0.93456809994581003</c:v>
                </c:pt>
                <c:pt idx="936">
                  <c:v>0.92521425839695504</c:v>
                </c:pt>
                <c:pt idx="937">
                  <c:v>0.93059507939700303</c:v>
                </c:pt>
                <c:pt idx="938">
                  <c:v>0.93804456705261297</c:v>
                </c:pt>
                <c:pt idx="939">
                  <c:v>0.92870823191750496</c:v>
                </c:pt>
                <c:pt idx="940">
                  <c:v>0.92412152333741204</c:v>
                </c:pt>
                <c:pt idx="941">
                  <c:v>0.90218426303092003</c:v>
                </c:pt>
                <c:pt idx="942">
                  <c:v>0.80760622972191898</c:v>
                </c:pt>
                <c:pt idx="943">
                  <c:v>0.84767839979480397</c:v>
                </c:pt>
                <c:pt idx="944">
                  <c:v>0.87790337183065603</c:v>
                </c:pt>
                <c:pt idx="945">
                  <c:v>0.88403383198825902</c:v>
                </c:pt>
                <c:pt idx="946">
                  <c:v>0.901181310822458</c:v>
                </c:pt>
                <c:pt idx="947">
                  <c:v>0.92544101965315795</c:v>
                </c:pt>
                <c:pt idx="948">
                  <c:v>0.93048279052586902</c:v>
                </c:pt>
                <c:pt idx="949">
                  <c:v>0.90697218603845298</c:v>
                </c:pt>
                <c:pt idx="950">
                  <c:v>0.91855453055027403</c:v>
                </c:pt>
                <c:pt idx="951">
                  <c:v>0.92192912715398601</c:v>
                </c:pt>
                <c:pt idx="952">
                  <c:v>0.93322125227303898</c:v>
                </c:pt>
                <c:pt idx="953">
                  <c:v>0.92068034653951802</c:v>
                </c:pt>
                <c:pt idx="954">
                  <c:v>0.92646663467663803</c:v>
                </c:pt>
                <c:pt idx="955">
                  <c:v>0.93991498083504399</c:v>
                </c:pt>
                <c:pt idx="956">
                  <c:v>0.93864910398897505</c:v>
                </c:pt>
                <c:pt idx="957">
                  <c:v>0.92785733780044299</c:v>
                </c:pt>
                <c:pt idx="958">
                  <c:v>0.93234253277420898</c:v>
                </c:pt>
                <c:pt idx="959">
                  <c:v>0.92069893205013797</c:v>
                </c:pt>
                <c:pt idx="960">
                  <c:v>0.92627146607766597</c:v>
                </c:pt>
                <c:pt idx="961">
                  <c:v>0.94764495256110304</c:v>
                </c:pt>
                <c:pt idx="962">
                  <c:v>0.93558680936690597</c:v>
                </c:pt>
                <c:pt idx="963">
                  <c:v>0.92368022153640394</c:v>
                </c:pt>
                <c:pt idx="964">
                  <c:v>0.93991317054304302</c:v>
                </c:pt>
                <c:pt idx="965">
                  <c:v>0.94148527898157497</c:v>
                </c:pt>
                <c:pt idx="966">
                  <c:v>0.93854652823857099</c:v>
                </c:pt>
                <c:pt idx="967">
                  <c:v>0.96296093701733099</c:v>
                </c:pt>
                <c:pt idx="968">
                  <c:v>0.96023287312851202</c:v>
                </c:pt>
                <c:pt idx="969">
                  <c:v>0.94393593492841399</c:v>
                </c:pt>
                <c:pt idx="970">
                  <c:v>0.93798331626243903</c:v>
                </c:pt>
                <c:pt idx="971">
                  <c:v>0.95357849661959204</c:v>
                </c:pt>
                <c:pt idx="972">
                  <c:v>0.95725657702147804</c:v>
                </c:pt>
                <c:pt idx="973">
                  <c:v>0.94803726714992198</c:v>
                </c:pt>
                <c:pt idx="974">
                  <c:v>0.95655430616215997</c:v>
                </c:pt>
                <c:pt idx="975">
                  <c:v>0.94228660875174997</c:v>
                </c:pt>
                <c:pt idx="976">
                  <c:v>0.95025379800443899</c:v>
                </c:pt>
                <c:pt idx="977">
                  <c:v>0.92998327616157705</c:v>
                </c:pt>
                <c:pt idx="978">
                  <c:v>0.93735949636235305</c:v>
                </c:pt>
                <c:pt idx="979">
                  <c:v>0.96667798158864704</c:v>
                </c:pt>
                <c:pt idx="980">
                  <c:v>0.95353534378105997</c:v>
                </c:pt>
                <c:pt idx="981">
                  <c:v>0.93415564176372301</c:v>
                </c:pt>
                <c:pt idx="982">
                  <c:v>0.94481742926754297</c:v>
                </c:pt>
                <c:pt idx="983">
                  <c:v>0.94597826892699799</c:v>
                </c:pt>
                <c:pt idx="984">
                  <c:v>0.93743582148058102</c:v>
                </c:pt>
                <c:pt idx="985">
                  <c:v>0.95106362465834704</c:v>
                </c:pt>
                <c:pt idx="986">
                  <c:v>0.95211408490699301</c:v>
                </c:pt>
                <c:pt idx="987">
                  <c:v>0.96012469166527903</c:v>
                </c:pt>
                <c:pt idx="988">
                  <c:v>0.966064897434734</c:v>
                </c:pt>
                <c:pt idx="989">
                  <c:v>0.96182773686947498</c:v>
                </c:pt>
                <c:pt idx="990">
                  <c:v>0.95840175184722098</c:v>
                </c:pt>
                <c:pt idx="991">
                  <c:v>0.94625044103441902</c:v>
                </c:pt>
                <c:pt idx="992">
                  <c:v>0.96244682752357802</c:v>
                </c:pt>
                <c:pt idx="993">
                  <c:v>0.96104985421516598</c:v>
                </c:pt>
                <c:pt idx="994">
                  <c:v>0.95899800409168501</c:v>
                </c:pt>
                <c:pt idx="995">
                  <c:v>0.97490383225101696</c:v>
                </c:pt>
                <c:pt idx="996">
                  <c:v>0.96713178597914895</c:v>
                </c:pt>
                <c:pt idx="997">
                  <c:v>0.96440805470836799</c:v>
                </c:pt>
                <c:pt idx="998">
                  <c:v>0.96757397487084396</c:v>
                </c:pt>
                <c:pt idx="999">
                  <c:v>0.96281687565253204</c:v>
                </c:pt>
                <c:pt idx="1000">
                  <c:v>0.95725019785312004</c:v>
                </c:pt>
                <c:pt idx="1001">
                  <c:v>0.94473384424568296</c:v>
                </c:pt>
                <c:pt idx="1002">
                  <c:v>0.93951925261861902</c:v>
                </c:pt>
                <c:pt idx="1003">
                  <c:v>0.95638674570737903</c:v>
                </c:pt>
                <c:pt idx="1004">
                  <c:v>0.95218232756548704</c:v>
                </c:pt>
                <c:pt idx="1005">
                  <c:v>0.95683516044435302</c:v>
                </c:pt>
                <c:pt idx="1006">
                  <c:v>0.97305084420471</c:v>
                </c:pt>
                <c:pt idx="1007">
                  <c:v>0.98189407758216696</c:v>
                </c:pt>
                <c:pt idx="1008">
                  <c:v>0.94386991410073096</c:v>
                </c:pt>
                <c:pt idx="1009">
                  <c:v>0.95316885133526097</c:v>
                </c:pt>
                <c:pt idx="1010">
                  <c:v>0.99772424454922404</c:v>
                </c:pt>
                <c:pt idx="1011">
                  <c:v>0.97784211003058596</c:v>
                </c:pt>
                <c:pt idx="1012">
                  <c:v>0.94514616902057302</c:v>
                </c:pt>
                <c:pt idx="1013">
                  <c:v>0.95511898699595299</c:v>
                </c:pt>
                <c:pt idx="1014">
                  <c:v>0.96736073996594896</c:v>
                </c:pt>
                <c:pt idx="1015">
                  <c:v>0.96398518907669695</c:v>
                </c:pt>
                <c:pt idx="1016">
                  <c:v>0.94427624348898198</c:v>
                </c:pt>
                <c:pt idx="1017">
                  <c:v>0.97275123334660796</c:v>
                </c:pt>
                <c:pt idx="1018">
                  <c:v>0.98999333435415504</c:v>
                </c:pt>
                <c:pt idx="1019">
                  <c:v>0.984909259949456</c:v>
                </c:pt>
                <c:pt idx="1020">
                  <c:v>0.95576941275667604</c:v>
                </c:pt>
                <c:pt idx="1021">
                  <c:v>0.97466807628455399</c:v>
                </c:pt>
                <c:pt idx="1022">
                  <c:v>0.98760611393096998</c:v>
                </c:pt>
                <c:pt idx="1023">
                  <c:v>0.97095450615451895</c:v>
                </c:pt>
                <c:pt idx="1024">
                  <c:v>0.98721062856952402</c:v>
                </c:pt>
                <c:pt idx="1025">
                  <c:v>0.98533145853321402</c:v>
                </c:pt>
                <c:pt idx="1026">
                  <c:v>0.97767085376760898</c:v>
                </c:pt>
                <c:pt idx="1027">
                  <c:v>0.989407836972233</c:v>
                </c:pt>
                <c:pt idx="1028">
                  <c:v>0.96324417377111804</c:v>
                </c:pt>
                <c:pt idx="1029">
                  <c:v>0.95822754329620896</c:v>
                </c:pt>
                <c:pt idx="1030">
                  <c:v>0.98066815753923098</c:v>
                </c:pt>
                <c:pt idx="1031">
                  <c:v>0.98133129380381601</c:v>
                </c:pt>
                <c:pt idx="1032">
                  <c:v>0.98122863180304498</c:v>
                </c:pt>
                <c:pt idx="1033">
                  <c:v>0.98311429572853404</c:v>
                </c:pt>
                <c:pt idx="1034">
                  <c:v>0.97549366941413196</c:v>
                </c:pt>
                <c:pt idx="1035">
                  <c:v>0.99112379650328597</c:v>
                </c:pt>
                <c:pt idx="1036">
                  <c:v>0.97755653681904198</c:v>
                </c:pt>
                <c:pt idx="1037">
                  <c:v>0.98053805245387204</c:v>
                </c:pt>
                <c:pt idx="1038">
                  <c:v>0.97787303314569796</c:v>
                </c:pt>
                <c:pt idx="1039">
                  <c:v>0.97534342050002298</c:v>
                </c:pt>
                <c:pt idx="1040">
                  <c:v>0.97698450027477102</c:v>
                </c:pt>
                <c:pt idx="1041">
                  <c:v>0.97759420334661695</c:v>
                </c:pt>
                <c:pt idx="1042">
                  <c:v>0.98813859022528805</c:v>
                </c:pt>
                <c:pt idx="1043">
                  <c:v>1.000358979725404</c:v>
                </c:pt>
                <c:pt idx="1044">
                  <c:v>0.99557497926517002</c:v>
                </c:pt>
                <c:pt idx="1045">
                  <c:v>0.99617675721753096</c:v>
                </c:pt>
                <c:pt idx="1046">
                  <c:v>1.0026403026044159</c:v>
                </c:pt>
                <c:pt idx="1047">
                  <c:v>0.98555854673003795</c:v>
                </c:pt>
                <c:pt idx="1048">
                  <c:v>0.97867203863471797</c:v>
                </c:pt>
                <c:pt idx="1049">
                  <c:v>1.0027249340026689</c:v>
                </c:pt>
                <c:pt idx="1050">
                  <c:v>0.99225888113026195</c:v>
                </c:pt>
                <c:pt idx="1051">
                  <c:v>0.98156102113656096</c:v>
                </c:pt>
                <c:pt idx="1052">
                  <c:v>1.0093425628019079</c:v>
                </c:pt>
                <c:pt idx="1053">
                  <c:v>0.99534264188732702</c:v>
                </c:pt>
                <c:pt idx="1054">
                  <c:v>0.98119658689546396</c:v>
                </c:pt>
                <c:pt idx="1055">
                  <c:v>1.015170661840102</c:v>
                </c:pt>
                <c:pt idx="1056">
                  <c:v>1.006281428910248</c:v>
                </c:pt>
                <c:pt idx="1057">
                  <c:v>0.99793654990647496</c:v>
                </c:pt>
                <c:pt idx="1058">
                  <c:v>0.98940531800151599</c:v>
                </c:pt>
                <c:pt idx="1059">
                  <c:v>1.000147635027314</c:v>
                </c:pt>
                <c:pt idx="1060">
                  <c:v>0.99274786861347297</c:v>
                </c:pt>
                <c:pt idx="1061">
                  <c:v>0.99476573588492101</c:v>
                </c:pt>
                <c:pt idx="1062">
                  <c:v>1.014268457209643</c:v>
                </c:pt>
                <c:pt idx="1063">
                  <c:v>0.99697548906104605</c:v>
                </c:pt>
                <c:pt idx="1064">
                  <c:v>0.99344504857015803</c:v>
                </c:pt>
                <c:pt idx="1065">
                  <c:v>1.013435548444968</c:v>
                </c:pt>
                <c:pt idx="1066">
                  <c:v>1.0037983204767751</c:v>
                </c:pt>
                <c:pt idx="1067">
                  <c:v>0.99181655094579901</c:v>
                </c:pt>
                <c:pt idx="1068">
                  <c:v>1.0143557961408569</c:v>
                </c:pt>
                <c:pt idx="1069">
                  <c:v>1.0058408930748861</c:v>
                </c:pt>
                <c:pt idx="1070">
                  <c:v>0.97886498434765701</c:v>
                </c:pt>
                <c:pt idx="1071">
                  <c:v>1.007982788198003</c:v>
                </c:pt>
                <c:pt idx="1072">
                  <c:v>1.0071671931470529</c:v>
                </c:pt>
                <c:pt idx="1073">
                  <c:v>1.0121705139112931</c:v>
                </c:pt>
                <c:pt idx="1074">
                  <c:v>1.0082082784075981</c:v>
                </c:pt>
                <c:pt idx="1075">
                  <c:v>0.99560009867592603</c:v>
                </c:pt>
                <c:pt idx="1076">
                  <c:v>0.995819401669922</c:v>
                </c:pt>
                <c:pt idx="1077">
                  <c:v>1.032884574068385</c:v>
                </c:pt>
                <c:pt idx="1078">
                  <c:v>1.001396181583788</c:v>
                </c:pt>
                <c:pt idx="1079">
                  <c:v>0.97394946336104005</c:v>
                </c:pt>
                <c:pt idx="1080">
                  <c:v>1.010810326567035</c:v>
                </c:pt>
                <c:pt idx="1081">
                  <c:v>0.99545610408701102</c:v>
                </c:pt>
                <c:pt idx="1082">
                  <c:v>1.01577003132386</c:v>
                </c:pt>
                <c:pt idx="1083">
                  <c:v>1.032685900756845</c:v>
                </c:pt>
                <c:pt idx="1084">
                  <c:v>1.025996704130294</c:v>
                </c:pt>
                <c:pt idx="1085">
                  <c:v>1.0162583652304329</c:v>
                </c:pt>
                <c:pt idx="1086">
                  <c:v>1.0150539788128301</c:v>
                </c:pt>
                <c:pt idx="1087">
                  <c:v>1.0162144305421841</c:v>
                </c:pt>
                <c:pt idx="1088">
                  <c:v>1.012966280567219</c:v>
                </c:pt>
                <c:pt idx="1089">
                  <c:v>1.017850706820921</c:v>
                </c:pt>
                <c:pt idx="1090">
                  <c:v>1.020099030072092</c:v>
                </c:pt>
                <c:pt idx="1091">
                  <c:v>1.012714227460674</c:v>
                </c:pt>
                <c:pt idx="1092">
                  <c:v>1.021792067358098</c:v>
                </c:pt>
                <c:pt idx="1093">
                  <c:v>1.0318552074426659</c:v>
                </c:pt>
                <c:pt idx="1094">
                  <c:v>1.0285972078386321</c:v>
                </c:pt>
                <c:pt idx="1095">
                  <c:v>1.0292628596257081</c:v>
                </c:pt>
                <c:pt idx="1096">
                  <c:v>1.026759215153308</c:v>
                </c:pt>
                <c:pt idx="1097">
                  <c:v>1.030522210134919</c:v>
                </c:pt>
                <c:pt idx="1098">
                  <c:v>1.0427095306809591</c:v>
                </c:pt>
                <c:pt idx="1099">
                  <c:v>1.015996826069302</c:v>
                </c:pt>
                <c:pt idx="1100">
                  <c:v>1.004093153462305</c:v>
                </c:pt>
                <c:pt idx="1101">
                  <c:v>1.003196667661324</c:v>
                </c:pt>
                <c:pt idx="1102">
                  <c:v>1.0132758582558821</c:v>
                </c:pt>
                <c:pt idx="1103">
                  <c:v>1.0183450276831001</c:v>
                </c:pt>
                <c:pt idx="1104">
                  <c:v>1.0042390265968171</c:v>
                </c:pt>
                <c:pt idx="1105">
                  <c:v>1.0196553421770831</c:v>
                </c:pt>
                <c:pt idx="1106">
                  <c:v>1.022338702058353</c:v>
                </c:pt>
                <c:pt idx="1107">
                  <c:v>1.0275268708310561</c:v>
                </c:pt>
                <c:pt idx="1108">
                  <c:v>1.037617012162775</c:v>
                </c:pt>
                <c:pt idx="1109">
                  <c:v>1.0498161143013069</c:v>
                </c:pt>
                <c:pt idx="1110">
                  <c:v>1.033371301294977</c:v>
                </c:pt>
                <c:pt idx="1111">
                  <c:v>1.0249221358289109</c:v>
                </c:pt>
                <c:pt idx="1112">
                  <c:v>1.019107447956934</c:v>
                </c:pt>
                <c:pt idx="1113">
                  <c:v>1.0189604151752301</c:v>
                </c:pt>
                <c:pt idx="1114">
                  <c:v>1.031460035002385</c:v>
                </c:pt>
                <c:pt idx="1115">
                  <c:v>1.020511147281788</c:v>
                </c:pt>
                <c:pt idx="1116">
                  <c:v>1.034696708385705</c:v>
                </c:pt>
                <c:pt idx="1117">
                  <c:v>1.0468512893910751</c:v>
                </c:pt>
                <c:pt idx="1118">
                  <c:v>1.0224463027894399</c:v>
                </c:pt>
                <c:pt idx="1119">
                  <c:v>1.051015242249655</c:v>
                </c:pt>
                <c:pt idx="1120">
                  <c:v>1.0552423806830451</c:v>
                </c:pt>
                <c:pt idx="1121">
                  <c:v>1.040769310545943</c:v>
                </c:pt>
                <c:pt idx="1122">
                  <c:v>1.0423479590004301</c:v>
                </c:pt>
                <c:pt idx="1123">
                  <c:v>1.055845337559199</c:v>
                </c:pt>
                <c:pt idx="1124">
                  <c:v>1.0568385923567261</c:v>
                </c:pt>
                <c:pt idx="1125">
                  <c:v>1.027491424007505</c:v>
                </c:pt>
                <c:pt idx="1126">
                  <c:v>1.0383286802400551</c:v>
                </c:pt>
                <c:pt idx="1127">
                  <c:v>1.03087845881963</c:v>
                </c:pt>
                <c:pt idx="1129">
                  <c:v>1.1250834773134899</c:v>
                </c:pt>
                <c:pt idx="1130">
                  <c:v>0.98815341526552303</c:v>
                </c:pt>
                <c:pt idx="1131">
                  <c:v>0.87560050646935395</c:v>
                </c:pt>
                <c:pt idx="1132">
                  <c:v>0.14190563591758701</c:v>
                </c:pt>
                <c:pt idx="1133">
                  <c:v>0.32729228561797102</c:v>
                </c:pt>
                <c:pt idx="1134">
                  <c:v>0.421290896040528</c:v>
                </c:pt>
                <c:pt idx="1135">
                  <c:v>0.40393140701033697</c:v>
                </c:pt>
                <c:pt idx="1136">
                  <c:v>0.40365196219851002</c:v>
                </c:pt>
                <c:pt idx="1137">
                  <c:v>0.40350078566622699</c:v>
                </c:pt>
                <c:pt idx="1138">
                  <c:v>0.40659511617267902</c:v>
                </c:pt>
                <c:pt idx="1139">
                  <c:v>0.40853330843810098</c:v>
                </c:pt>
                <c:pt idx="1140">
                  <c:v>0.40548942286596701</c:v>
                </c:pt>
                <c:pt idx="1141">
                  <c:v>0.41098230960742399</c:v>
                </c:pt>
                <c:pt idx="1142">
                  <c:v>0.41486556921808598</c:v>
                </c:pt>
                <c:pt idx="1143">
                  <c:v>0.41837258063078903</c:v>
                </c:pt>
                <c:pt idx="1144">
                  <c:v>0.42087808140979599</c:v>
                </c:pt>
                <c:pt idx="1145">
                  <c:v>0.41540652345206602</c:v>
                </c:pt>
                <c:pt idx="1146">
                  <c:v>0.43057183539897498</c:v>
                </c:pt>
                <c:pt idx="1147">
                  <c:v>0.44598472943647099</c:v>
                </c:pt>
                <c:pt idx="1148">
                  <c:v>0.43716217448288303</c:v>
                </c:pt>
                <c:pt idx="1149">
                  <c:v>0.42136246583892401</c:v>
                </c:pt>
                <c:pt idx="1150">
                  <c:v>0.43707445607168899</c:v>
                </c:pt>
                <c:pt idx="1151">
                  <c:v>0.457931507709818</c:v>
                </c:pt>
                <c:pt idx="1152">
                  <c:v>0.43135497446304</c:v>
                </c:pt>
                <c:pt idx="1153">
                  <c:v>0.42024440616828201</c:v>
                </c:pt>
                <c:pt idx="1154">
                  <c:v>0.42941872721780999</c:v>
                </c:pt>
                <c:pt idx="1155">
                  <c:v>0.43929854648435201</c:v>
                </c:pt>
                <c:pt idx="1156">
                  <c:v>0.42861891322290602</c:v>
                </c:pt>
                <c:pt idx="1157">
                  <c:v>0.435894545333816</c:v>
                </c:pt>
                <c:pt idx="1158">
                  <c:v>0.42222931246129097</c:v>
                </c:pt>
                <c:pt idx="1159">
                  <c:v>0.42672337100586299</c:v>
                </c:pt>
                <c:pt idx="1160">
                  <c:v>0.44227521871202002</c:v>
                </c:pt>
                <c:pt idx="1161">
                  <c:v>0.441456052517749</c:v>
                </c:pt>
                <c:pt idx="1162">
                  <c:v>0.42753549962853599</c:v>
                </c:pt>
                <c:pt idx="1163">
                  <c:v>0.42146085505766501</c:v>
                </c:pt>
                <c:pt idx="1164">
                  <c:v>0.422800306562233</c:v>
                </c:pt>
                <c:pt idx="1165">
                  <c:v>0.43837034415718301</c:v>
                </c:pt>
                <c:pt idx="1166">
                  <c:v>0.43673289353282402</c:v>
                </c:pt>
                <c:pt idx="1167">
                  <c:v>0.44128519824043499</c:v>
                </c:pt>
                <c:pt idx="1168">
                  <c:v>0.42762045944570898</c:v>
                </c:pt>
                <c:pt idx="1169">
                  <c:v>0.41686410078304198</c:v>
                </c:pt>
                <c:pt idx="1170">
                  <c:v>0.433697118230781</c:v>
                </c:pt>
                <c:pt idx="1171">
                  <c:v>0.44547728709106899</c:v>
                </c:pt>
                <c:pt idx="1172">
                  <c:v>0.43706950575803699</c:v>
                </c:pt>
                <c:pt idx="1173">
                  <c:v>0.43099645170148199</c:v>
                </c:pt>
                <c:pt idx="1174">
                  <c:v>0.44276086858299102</c:v>
                </c:pt>
                <c:pt idx="1175">
                  <c:v>0.450959963004054</c:v>
                </c:pt>
                <c:pt idx="1176">
                  <c:v>0.42759722989664001</c:v>
                </c:pt>
                <c:pt idx="1177">
                  <c:v>0.42639569722415699</c:v>
                </c:pt>
                <c:pt idx="1178">
                  <c:v>0.44061822357571401</c:v>
                </c:pt>
                <c:pt idx="1179">
                  <c:v>0.43637873760333701</c:v>
                </c:pt>
                <c:pt idx="1180">
                  <c:v>0.43946925637114498</c:v>
                </c:pt>
                <c:pt idx="1181">
                  <c:v>0.45130243032556</c:v>
                </c:pt>
                <c:pt idx="1182">
                  <c:v>0.43104194533588502</c:v>
                </c:pt>
                <c:pt idx="1183">
                  <c:v>0.42283596877952301</c:v>
                </c:pt>
                <c:pt idx="1184">
                  <c:v>0.44603544107617199</c:v>
                </c:pt>
                <c:pt idx="1185">
                  <c:v>0.44144460276487801</c:v>
                </c:pt>
                <c:pt idx="1186">
                  <c:v>0.41864871623379901</c:v>
                </c:pt>
                <c:pt idx="1187">
                  <c:v>0.44866477135951399</c:v>
                </c:pt>
                <c:pt idx="1188">
                  <c:v>0.42738488268005298</c:v>
                </c:pt>
                <c:pt idx="1189">
                  <c:v>0.43526742491103299</c:v>
                </c:pt>
                <c:pt idx="1190">
                  <c:v>0.439255440905646</c:v>
                </c:pt>
                <c:pt idx="1191">
                  <c:v>0.423904475855366</c:v>
                </c:pt>
                <c:pt idx="1192">
                  <c:v>0.42498639529087501</c:v>
                </c:pt>
                <c:pt idx="1193">
                  <c:v>0.42738820740340899</c:v>
                </c:pt>
                <c:pt idx="1194">
                  <c:v>0.435898847737272</c:v>
                </c:pt>
                <c:pt idx="1195">
                  <c:v>0.44271700049299101</c:v>
                </c:pt>
                <c:pt idx="1196">
                  <c:v>0.41759286849367599</c:v>
                </c:pt>
                <c:pt idx="1197">
                  <c:v>0.43002419924094498</c:v>
                </c:pt>
                <c:pt idx="1198">
                  <c:v>0.44138174383491302</c:v>
                </c:pt>
                <c:pt idx="1199">
                  <c:v>0.43345066850966102</c:v>
                </c:pt>
                <c:pt idx="1200">
                  <c:v>0.42851333323448298</c:v>
                </c:pt>
                <c:pt idx="1201">
                  <c:v>0.42682938699123102</c:v>
                </c:pt>
                <c:pt idx="1202">
                  <c:v>0.43603294107500301</c:v>
                </c:pt>
                <c:pt idx="1203">
                  <c:v>0.44862231547883202</c:v>
                </c:pt>
                <c:pt idx="1204">
                  <c:v>0.41740850668464002</c:v>
                </c:pt>
                <c:pt idx="1205">
                  <c:v>0.43794757421561398</c:v>
                </c:pt>
                <c:pt idx="1206">
                  <c:v>0.45311991125197598</c:v>
                </c:pt>
                <c:pt idx="1207">
                  <c:v>0.436093475346431</c:v>
                </c:pt>
                <c:pt idx="1208">
                  <c:v>0.42787050137692001</c:v>
                </c:pt>
                <c:pt idx="1209">
                  <c:v>0.42324587393680801</c:v>
                </c:pt>
                <c:pt idx="1210">
                  <c:v>0.43753278620045499</c:v>
                </c:pt>
                <c:pt idx="1211">
                  <c:v>0.45004597712674099</c:v>
                </c:pt>
                <c:pt idx="1212">
                  <c:v>0.43905493422889902</c:v>
                </c:pt>
                <c:pt idx="1213">
                  <c:v>0.42489060734073703</c:v>
                </c:pt>
                <c:pt idx="1214">
                  <c:v>0.42124615892645501</c:v>
                </c:pt>
                <c:pt idx="1215">
                  <c:v>0.43435072480090697</c:v>
                </c:pt>
                <c:pt idx="1216">
                  <c:v>0.446099983041856</c:v>
                </c:pt>
                <c:pt idx="1217">
                  <c:v>0.42254294233165901</c:v>
                </c:pt>
                <c:pt idx="1218">
                  <c:v>0.43645973198453197</c:v>
                </c:pt>
                <c:pt idx="1219">
                  <c:v>0.447463049134392</c:v>
                </c:pt>
                <c:pt idx="1220">
                  <c:v>0.43788117639373902</c:v>
                </c:pt>
                <c:pt idx="1221">
                  <c:v>0.44600599932500101</c:v>
                </c:pt>
                <c:pt idx="1222">
                  <c:v>0.44989160122875199</c:v>
                </c:pt>
                <c:pt idx="1223">
                  <c:v>0.43598779621228001</c:v>
                </c:pt>
                <c:pt idx="1224">
                  <c:v>0.44565523670278701</c:v>
                </c:pt>
                <c:pt idx="1225">
                  <c:v>0.44780025724212402</c:v>
                </c:pt>
                <c:pt idx="1226">
                  <c:v>0.43350020247276999</c:v>
                </c:pt>
                <c:pt idx="1227">
                  <c:v>0.43887255790026902</c:v>
                </c:pt>
                <c:pt idx="1228">
                  <c:v>0.44348898783466001</c:v>
                </c:pt>
                <c:pt idx="1229">
                  <c:v>0.43708081753476702</c:v>
                </c:pt>
                <c:pt idx="1230">
                  <c:v>0.42547081786045998</c:v>
                </c:pt>
                <c:pt idx="1231">
                  <c:v>0.44098775147615699</c:v>
                </c:pt>
                <c:pt idx="1232">
                  <c:v>0.62428782678864303</c:v>
                </c:pt>
                <c:pt idx="1233">
                  <c:v>0.456525405713543</c:v>
                </c:pt>
                <c:pt idx="1234">
                  <c:v>0.34018108539342101</c:v>
                </c:pt>
                <c:pt idx="1235">
                  <c:v>0.27784339503378502</c:v>
                </c:pt>
                <c:pt idx="1236">
                  <c:v>0.42965360627198701</c:v>
                </c:pt>
                <c:pt idx="1237">
                  <c:v>0.45852516613065802</c:v>
                </c:pt>
                <c:pt idx="1238">
                  <c:v>0.42480946771695399</c:v>
                </c:pt>
                <c:pt idx="1239">
                  <c:v>0.40788365572275598</c:v>
                </c:pt>
                <c:pt idx="1240">
                  <c:v>0.44287804553110799</c:v>
                </c:pt>
                <c:pt idx="1241">
                  <c:v>0.43970102987624998</c:v>
                </c:pt>
                <c:pt idx="1242">
                  <c:v>0.40988618018884998</c:v>
                </c:pt>
                <c:pt idx="1243">
                  <c:v>0.39133482593684599</c:v>
                </c:pt>
                <c:pt idx="1244">
                  <c:v>0.39964550985442299</c:v>
                </c:pt>
                <c:pt idx="1245">
                  <c:v>0.42016553276299401</c:v>
                </c:pt>
                <c:pt idx="1246">
                  <c:v>0.40640769568042401</c:v>
                </c:pt>
                <c:pt idx="1247">
                  <c:v>0.40641716021752999</c:v>
                </c:pt>
                <c:pt idx="1248">
                  <c:v>0.44273229370790401</c:v>
                </c:pt>
                <c:pt idx="1249">
                  <c:v>0.44330645820413001</c:v>
                </c:pt>
                <c:pt idx="1250">
                  <c:v>0.43016467286966797</c:v>
                </c:pt>
                <c:pt idx="1251">
                  <c:v>0.42814384701710301</c:v>
                </c:pt>
                <c:pt idx="1252">
                  <c:v>0.45327562269703697</c:v>
                </c:pt>
                <c:pt idx="1253">
                  <c:v>0.465540693641465</c:v>
                </c:pt>
                <c:pt idx="1254">
                  <c:v>0.461527030232327</c:v>
                </c:pt>
                <c:pt idx="1255">
                  <c:v>0.46952910701098299</c:v>
                </c:pt>
                <c:pt idx="1256">
                  <c:v>0.46216498050377303</c:v>
                </c:pt>
                <c:pt idx="1257">
                  <c:v>0.43793544203826901</c:v>
                </c:pt>
                <c:pt idx="1258">
                  <c:v>0.45943437371016299</c:v>
                </c:pt>
                <c:pt idx="1259">
                  <c:v>0.44779877535582402</c:v>
                </c:pt>
                <c:pt idx="1260">
                  <c:v>0.45088531137603899</c:v>
                </c:pt>
                <c:pt idx="1261">
                  <c:v>0.43963966222526302</c:v>
                </c:pt>
                <c:pt idx="1262">
                  <c:v>0.440349243789945</c:v>
                </c:pt>
                <c:pt idx="1263">
                  <c:v>0.43754034403596598</c:v>
                </c:pt>
                <c:pt idx="1264">
                  <c:v>0.41869749614099899</c:v>
                </c:pt>
                <c:pt idx="1265">
                  <c:v>0.42781588973206802</c:v>
                </c:pt>
                <c:pt idx="1266">
                  <c:v>0.441582929340673</c:v>
                </c:pt>
                <c:pt idx="1267">
                  <c:v>0.434480191035851</c:v>
                </c:pt>
                <c:pt idx="1268">
                  <c:v>0.43977360197158799</c:v>
                </c:pt>
                <c:pt idx="1269">
                  <c:v>0.45680694127036803</c:v>
                </c:pt>
                <c:pt idx="1270">
                  <c:v>0.42859884709208201</c:v>
                </c:pt>
                <c:pt idx="1271">
                  <c:v>0.43665391528734898</c:v>
                </c:pt>
                <c:pt idx="1272">
                  <c:v>0.45208807979917198</c:v>
                </c:pt>
                <c:pt idx="1273">
                  <c:v>0.43879115176976002</c:v>
                </c:pt>
                <c:pt idx="1274">
                  <c:v>0.44510545166048998</c:v>
                </c:pt>
                <c:pt idx="1275">
                  <c:v>0.45897717474417399</c:v>
                </c:pt>
                <c:pt idx="1276">
                  <c:v>0.453396089320449</c:v>
                </c:pt>
                <c:pt idx="1277">
                  <c:v>0.44122720769187301</c:v>
                </c:pt>
                <c:pt idx="1278">
                  <c:v>0.45657688640400301</c:v>
                </c:pt>
                <c:pt idx="1279">
                  <c:v>0.45399271712371098</c:v>
                </c:pt>
                <c:pt idx="1280">
                  <c:v>0.45101845215545699</c:v>
                </c:pt>
                <c:pt idx="1281">
                  <c:v>0.46940828394544099</c:v>
                </c:pt>
                <c:pt idx="1282">
                  <c:v>0.44920095565672002</c:v>
                </c:pt>
                <c:pt idx="1283">
                  <c:v>0.45074477409811903</c:v>
                </c:pt>
                <c:pt idx="1284">
                  <c:v>0.461800242505708</c:v>
                </c:pt>
                <c:pt idx="1285">
                  <c:v>0.452877497722733</c:v>
                </c:pt>
                <c:pt idx="1286">
                  <c:v>0.45404345920733802</c:v>
                </c:pt>
                <c:pt idx="1287">
                  <c:v>0.45362750757736803</c:v>
                </c:pt>
                <c:pt idx="1288">
                  <c:v>0.44395702242156598</c:v>
                </c:pt>
                <c:pt idx="1289">
                  <c:v>0.44070571306974199</c:v>
                </c:pt>
                <c:pt idx="1290">
                  <c:v>0.452182839031533</c:v>
                </c:pt>
                <c:pt idx="1291">
                  <c:v>0.46063604914145301</c:v>
                </c:pt>
                <c:pt idx="1292">
                  <c:v>0.458718918296315</c:v>
                </c:pt>
                <c:pt idx="1293">
                  <c:v>0.42877519804896602</c:v>
                </c:pt>
                <c:pt idx="1294">
                  <c:v>0.44855785360780098</c:v>
                </c:pt>
                <c:pt idx="1295">
                  <c:v>0.45904304413256197</c:v>
                </c:pt>
                <c:pt idx="1296">
                  <c:v>0.45430213720766199</c:v>
                </c:pt>
                <c:pt idx="1297">
                  <c:v>0.458360392286491</c:v>
                </c:pt>
                <c:pt idx="1298">
                  <c:v>0.44570093104060199</c:v>
                </c:pt>
                <c:pt idx="1299">
                  <c:v>0.45886952538254</c:v>
                </c:pt>
                <c:pt idx="1300">
                  <c:v>0.46206790005134901</c:v>
                </c:pt>
                <c:pt idx="1301">
                  <c:v>0.44850544161804701</c:v>
                </c:pt>
                <c:pt idx="1302">
                  <c:v>0.46745844634345202</c:v>
                </c:pt>
                <c:pt idx="1303">
                  <c:v>0.45025771187299102</c:v>
                </c:pt>
                <c:pt idx="1304">
                  <c:v>0.44701069976636998</c:v>
                </c:pt>
                <c:pt idx="1305">
                  <c:v>0.442847488791278</c:v>
                </c:pt>
                <c:pt idx="1306">
                  <c:v>0.44208984602309997</c:v>
                </c:pt>
                <c:pt idx="1307">
                  <c:v>0.45518909423392601</c:v>
                </c:pt>
                <c:pt idx="1308">
                  <c:v>0.45338745119961898</c:v>
                </c:pt>
                <c:pt idx="1309">
                  <c:v>0.45698329413344302</c:v>
                </c:pt>
                <c:pt idx="1310">
                  <c:v>0.45210711117582297</c:v>
                </c:pt>
                <c:pt idx="1311">
                  <c:v>0.44896819550509298</c:v>
                </c:pt>
                <c:pt idx="1312">
                  <c:v>0.46135013954320397</c:v>
                </c:pt>
                <c:pt idx="1313">
                  <c:v>1.173707074060766</c:v>
                </c:pt>
                <c:pt idx="1314">
                  <c:v>1.1607156303188531</c:v>
                </c:pt>
                <c:pt idx="1315">
                  <c:v>1.155283971069583</c:v>
                </c:pt>
                <c:pt idx="1316">
                  <c:v>1.15159746790566</c:v>
                </c:pt>
                <c:pt idx="1317">
                  <c:v>1.1334590674872089</c:v>
                </c:pt>
                <c:pt idx="1318">
                  <c:v>1.132839262179578</c:v>
                </c:pt>
                <c:pt idx="1319">
                  <c:v>1.1359917051271591</c:v>
                </c:pt>
                <c:pt idx="1320">
                  <c:v>1.1316013262058451</c:v>
                </c:pt>
                <c:pt idx="1321">
                  <c:v>1.112460067616359</c:v>
                </c:pt>
                <c:pt idx="1322">
                  <c:v>1.131869989673679</c:v>
                </c:pt>
                <c:pt idx="1323">
                  <c:v>1.1540772242425801</c:v>
                </c:pt>
                <c:pt idx="1324">
                  <c:v>1.124304928224501</c:v>
                </c:pt>
                <c:pt idx="1325">
                  <c:v>1.1176026916900841</c:v>
                </c:pt>
                <c:pt idx="1326">
                  <c:v>1.161829863003297</c:v>
                </c:pt>
                <c:pt idx="1327">
                  <c:v>1.151308548182018</c:v>
                </c:pt>
                <c:pt idx="1328">
                  <c:v>1.1378331808112729</c:v>
                </c:pt>
                <c:pt idx="1329">
                  <c:v>1.1367658509770939</c:v>
                </c:pt>
                <c:pt idx="1330">
                  <c:v>1.1572322015541161</c:v>
                </c:pt>
                <c:pt idx="1331">
                  <c:v>1.168430132771624</c:v>
                </c:pt>
                <c:pt idx="1332">
                  <c:v>1.1469692200134101</c:v>
                </c:pt>
                <c:pt idx="1333">
                  <c:v>1.134442747368462</c:v>
                </c:pt>
                <c:pt idx="1334">
                  <c:v>1.147143647803313</c:v>
                </c:pt>
                <c:pt idx="1335">
                  <c:v>1.126552600900788</c:v>
                </c:pt>
                <c:pt idx="1336">
                  <c:v>1.1416413572619659</c:v>
                </c:pt>
                <c:pt idx="1337">
                  <c:v>1.151301736307248</c:v>
                </c:pt>
                <c:pt idx="1338">
                  <c:v>1.1450276117833471</c:v>
                </c:pt>
                <c:pt idx="1339">
                  <c:v>1.1384290200060041</c:v>
                </c:pt>
                <c:pt idx="1340">
                  <c:v>1.1518162185937459</c:v>
                </c:pt>
                <c:pt idx="1341">
                  <c:v>1.160245516883424</c:v>
                </c:pt>
                <c:pt idx="1342">
                  <c:v>1.1319838085586831</c:v>
                </c:pt>
                <c:pt idx="1343">
                  <c:v>1.1400276722161511</c:v>
                </c:pt>
                <c:pt idx="1344">
                  <c:v>1.1517612982247321</c:v>
                </c:pt>
                <c:pt idx="1345">
                  <c:v>1.1309588454762201</c:v>
                </c:pt>
                <c:pt idx="1346">
                  <c:v>1.1445919970857961</c:v>
                </c:pt>
                <c:pt idx="1347">
                  <c:v>1.159824909282269</c:v>
                </c:pt>
                <c:pt idx="1348">
                  <c:v>1.1648709803194659</c:v>
                </c:pt>
                <c:pt idx="1349">
                  <c:v>1.1578537940008911</c:v>
                </c:pt>
                <c:pt idx="1350">
                  <c:v>1.1556396337597761</c:v>
                </c:pt>
                <c:pt idx="1351">
                  <c:v>1.1583194051879371</c:v>
                </c:pt>
                <c:pt idx="1352">
                  <c:v>1.1430594325424961</c:v>
                </c:pt>
                <c:pt idx="1353">
                  <c:v>1.1428005013977041</c:v>
                </c:pt>
                <c:pt idx="1354">
                  <c:v>1.163910687264059</c:v>
                </c:pt>
                <c:pt idx="1355">
                  <c:v>1.167595801680916</c:v>
                </c:pt>
                <c:pt idx="1356">
                  <c:v>1.1535274164986049</c:v>
                </c:pt>
                <c:pt idx="1357">
                  <c:v>1.13928423426035</c:v>
                </c:pt>
                <c:pt idx="1358">
                  <c:v>1.14663613862106</c:v>
                </c:pt>
                <c:pt idx="1359">
                  <c:v>1.157607853361668</c:v>
                </c:pt>
                <c:pt idx="1360">
                  <c:v>1.149133545817963</c:v>
                </c:pt>
                <c:pt idx="1361">
                  <c:v>1.13974419139102</c:v>
                </c:pt>
                <c:pt idx="1362">
                  <c:v>1.157491306534697</c:v>
                </c:pt>
                <c:pt idx="1363">
                  <c:v>1.1855588190710149</c:v>
                </c:pt>
                <c:pt idx="1364">
                  <c:v>1.164204099324033</c:v>
                </c:pt>
                <c:pt idx="1365">
                  <c:v>1.144253610561224</c:v>
                </c:pt>
                <c:pt idx="1366">
                  <c:v>1.1795433430888971</c:v>
                </c:pt>
                <c:pt idx="1367">
                  <c:v>1.16958800213584</c:v>
                </c:pt>
                <c:pt idx="1368">
                  <c:v>1.144191557514235</c:v>
                </c:pt>
                <c:pt idx="1369">
                  <c:v>1.1701926646782359</c:v>
                </c:pt>
                <c:pt idx="1370">
                  <c:v>1.1801005639236131</c:v>
                </c:pt>
                <c:pt idx="1371">
                  <c:v>1.1670652700169371</c:v>
                </c:pt>
                <c:pt idx="1372">
                  <c:v>1.171588806337978</c:v>
                </c:pt>
                <c:pt idx="1373">
                  <c:v>1.179027699428697</c:v>
                </c:pt>
                <c:pt idx="1374">
                  <c:v>1.1773837018853579</c:v>
                </c:pt>
                <c:pt idx="1375">
                  <c:v>1.1729718972731651</c:v>
                </c:pt>
                <c:pt idx="1376">
                  <c:v>1.158699436319103</c:v>
                </c:pt>
                <c:pt idx="1377">
                  <c:v>1.1670826584891481</c:v>
                </c:pt>
                <c:pt idx="1378">
                  <c:v>1.1709774694959481</c:v>
                </c:pt>
                <c:pt idx="1379">
                  <c:v>1.1628629933219261</c:v>
                </c:pt>
                <c:pt idx="1380">
                  <c:v>1.158034924339653</c:v>
                </c:pt>
                <c:pt idx="1381">
                  <c:v>1.153980278356014</c:v>
                </c:pt>
                <c:pt idx="1382">
                  <c:v>1.1649910549909861</c:v>
                </c:pt>
                <c:pt idx="1383">
                  <c:v>1.175503286332398</c:v>
                </c:pt>
                <c:pt idx="1384">
                  <c:v>1.168133367956441</c:v>
                </c:pt>
                <c:pt idx="1385">
                  <c:v>1.172877020510156</c:v>
                </c:pt>
                <c:pt idx="1386">
                  <c:v>1.1492100534352809</c:v>
                </c:pt>
                <c:pt idx="1387">
                  <c:v>1.1921983610342211</c:v>
                </c:pt>
                <c:pt idx="1388">
                  <c:v>1.179281371180172</c:v>
                </c:pt>
                <c:pt idx="1389">
                  <c:v>1.146082414113839</c:v>
                </c:pt>
                <c:pt idx="1390">
                  <c:v>1.1419198739138801</c:v>
                </c:pt>
                <c:pt idx="1391">
                  <c:v>1.170630457596179</c:v>
                </c:pt>
                <c:pt idx="1392">
                  <c:v>1.16117969582863</c:v>
                </c:pt>
                <c:pt idx="1393">
                  <c:v>1.1404721271861999</c:v>
                </c:pt>
                <c:pt idx="1394">
                  <c:v>1.1460305300537099</c:v>
                </c:pt>
                <c:pt idx="1395">
                  <c:v>1.1694237340772211</c:v>
                </c:pt>
                <c:pt idx="1396">
                  <c:v>1.1770779444246799</c:v>
                </c:pt>
                <c:pt idx="1397">
                  <c:v>1.1605832732320061</c:v>
                </c:pt>
                <c:pt idx="1398">
                  <c:v>1.183658010979824</c:v>
                </c:pt>
                <c:pt idx="1399">
                  <c:v>1.1860655098184121</c:v>
                </c:pt>
                <c:pt idx="1400">
                  <c:v>1.1709860858515959</c:v>
                </c:pt>
                <c:pt idx="1401">
                  <c:v>1.1559786963026759</c:v>
                </c:pt>
                <c:pt idx="1402">
                  <c:v>1.189226514395884</c:v>
                </c:pt>
                <c:pt idx="1403">
                  <c:v>1.1868022848051261</c:v>
                </c:pt>
                <c:pt idx="1404">
                  <c:v>1.1783489758880781</c:v>
                </c:pt>
                <c:pt idx="1405">
                  <c:v>1.1974476426643359</c:v>
                </c:pt>
                <c:pt idx="1406">
                  <c:v>1.1819474737201521</c:v>
                </c:pt>
                <c:pt idx="1407">
                  <c:v>1.1606503926748051</c:v>
                </c:pt>
                <c:pt idx="1408">
                  <c:v>1.1781481823998581</c:v>
                </c:pt>
                <c:pt idx="1409">
                  <c:v>1.190840835956509</c:v>
                </c:pt>
                <c:pt idx="1410">
                  <c:v>1.162941996653903</c:v>
                </c:pt>
                <c:pt idx="1411">
                  <c:v>1.1586019267141441</c:v>
                </c:pt>
                <c:pt idx="1412">
                  <c:v>1.1528636641981449</c:v>
                </c:pt>
                <c:pt idx="1413">
                  <c:v>1.1849251288955229</c:v>
                </c:pt>
                <c:pt idx="1414">
                  <c:v>1.1732805582015731</c:v>
                </c:pt>
                <c:pt idx="1415">
                  <c:v>1.152854680684706</c:v>
                </c:pt>
                <c:pt idx="1416">
                  <c:v>1.1578412453786759</c:v>
                </c:pt>
                <c:pt idx="1417">
                  <c:v>1.188442681399041</c:v>
                </c:pt>
                <c:pt idx="1418">
                  <c:v>1.1881782447802349</c:v>
                </c:pt>
                <c:pt idx="1419">
                  <c:v>1.151703254055197</c:v>
                </c:pt>
                <c:pt idx="1420">
                  <c:v>1.165889935671089</c:v>
                </c:pt>
                <c:pt idx="1421">
                  <c:v>1.177434640540316</c:v>
                </c:pt>
                <c:pt idx="1422">
                  <c:v>1.1441242870000059</c:v>
                </c:pt>
                <c:pt idx="1423">
                  <c:v>1.1436982569971661</c:v>
                </c:pt>
                <c:pt idx="1424">
                  <c:v>1.1244513491439629</c:v>
                </c:pt>
                <c:pt idx="1425">
                  <c:v>1.130976691605617</c:v>
                </c:pt>
                <c:pt idx="1426">
                  <c:v>1.126008482131839</c:v>
                </c:pt>
                <c:pt idx="1427">
                  <c:v>1.154888689673832</c:v>
                </c:pt>
                <c:pt idx="1428">
                  <c:v>1.158939444608301</c:v>
                </c:pt>
                <c:pt idx="1429">
                  <c:v>1.1631964652272619</c:v>
                </c:pt>
                <c:pt idx="1430">
                  <c:v>1.172815144496224</c:v>
                </c:pt>
                <c:pt idx="1431">
                  <c:v>1.1874950828611961</c:v>
                </c:pt>
                <c:pt idx="1432">
                  <c:v>1.1864707301106381</c:v>
                </c:pt>
                <c:pt idx="1433">
                  <c:v>1.188998752263863</c:v>
                </c:pt>
                <c:pt idx="1434">
                  <c:v>1.18847146115303</c:v>
                </c:pt>
                <c:pt idx="1435">
                  <c:v>1.195692137322748</c:v>
                </c:pt>
                <c:pt idx="1436">
                  <c:v>1.1973408726152519</c:v>
                </c:pt>
                <c:pt idx="1437">
                  <c:v>1.174068897852639</c:v>
                </c:pt>
                <c:pt idx="1438">
                  <c:v>1.1852056091615679</c:v>
                </c:pt>
                <c:pt idx="1439">
                  <c:v>1.1911799298499051</c:v>
                </c:pt>
                <c:pt idx="1440">
                  <c:v>1.169558663754851</c:v>
                </c:pt>
                <c:pt idx="1441">
                  <c:v>1.176836377691542</c:v>
                </c:pt>
                <c:pt idx="1442">
                  <c:v>1.181427796163943</c:v>
                </c:pt>
                <c:pt idx="1443">
                  <c:v>1.1791860694746039</c:v>
                </c:pt>
                <c:pt idx="1444">
                  <c:v>1.1697456619866231</c:v>
                </c:pt>
                <c:pt idx="1445">
                  <c:v>1.2023009633186961</c:v>
                </c:pt>
                <c:pt idx="1446">
                  <c:v>1.2017895873879929</c:v>
                </c:pt>
                <c:pt idx="1447">
                  <c:v>1.1766066777836039</c:v>
                </c:pt>
                <c:pt idx="1448">
                  <c:v>1.1884256258300121</c:v>
                </c:pt>
                <c:pt idx="1449">
                  <c:v>1.1871805174591179</c:v>
                </c:pt>
                <c:pt idx="1450">
                  <c:v>1.144672040712311</c:v>
                </c:pt>
                <c:pt idx="1451">
                  <c:v>1.157361773367525</c:v>
                </c:pt>
                <c:pt idx="1452">
                  <c:v>1.17241403659029</c:v>
                </c:pt>
                <c:pt idx="1453">
                  <c:v>1.1787415644120269</c:v>
                </c:pt>
                <c:pt idx="1454">
                  <c:v>1.191950383558674</c:v>
                </c:pt>
                <c:pt idx="1455">
                  <c:v>1.201320296567459</c:v>
                </c:pt>
                <c:pt idx="1456">
                  <c:v>1.180609668963909</c:v>
                </c:pt>
                <c:pt idx="1457">
                  <c:v>1.205352818304235</c:v>
                </c:pt>
                <c:pt idx="1458">
                  <c:v>1.2294588879360711</c:v>
                </c:pt>
                <c:pt idx="1459">
                  <c:v>1.192924456629894</c:v>
                </c:pt>
                <c:pt idx="1460">
                  <c:v>1.1819128478894061</c:v>
                </c:pt>
                <c:pt idx="1461">
                  <c:v>1.193916876046172</c:v>
                </c:pt>
                <c:pt idx="1462">
                  <c:v>1.186930664149791</c:v>
                </c:pt>
                <c:pt idx="1463">
                  <c:v>1.1806454841117029</c:v>
                </c:pt>
                <c:pt idx="1464">
                  <c:v>1.1887527627461549</c:v>
                </c:pt>
                <c:pt idx="1465">
                  <c:v>1.203542801928172</c:v>
                </c:pt>
                <c:pt idx="1466">
                  <c:v>1.1983821300082951</c:v>
                </c:pt>
                <c:pt idx="1467">
                  <c:v>1.158930839008905</c:v>
                </c:pt>
                <c:pt idx="1468">
                  <c:v>1.121361112065977</c:v>
                </c:pt>
                <c:pt idx="1469">
                  <c:v>1.0974708927711381</c:v>
                </c:pt>
                <c:pt idx="1470">
                  <c:v>1.112690917078565</c:v>
                </c:pt>
                <c:pt idx="1471">
                  <c:v>1.124710100392488</c:v>
                </c:pt>
                <c:pt idx="1472">
                  <c:v>1.1240810389475431</c:v>
                </c:pt>
                <c:pt idx="1473">
                  <c:v>1.143844210973407</c:v>
                </c:pt>
                <c:pt idx="1474">
                  <c:v>1.1756055996568371</c:v>
                </c:pt>
                <c:pt idx="1475">
                  <c:v>1.170658544101183</c:v>
                </c:pt>
                <c:pt idx="1476">
                  <c:v>1.178523503491256</c:v>
                </c:pt>
                <c:pt idx="1477">
                  <c:v>1.196659693857044</c:v>
                </c:pt>
                <c:pt idx="1478">
                  <c:v>1.2026415463906179</c:v>
                </c:pt>
                <c:pt idx="1479">
                  <c:v>1.1966510644897621</c:v>
                </c:pt>
                <c:pt idx="1480">
                  <c:v>1.197788661068441</c:v>
                </c:pt>
                <c:pt idx="1481">
                  <c:v>1.1586905727141861</c:v>
                </c:pt>
                <c:pt idx="1482">
                  <c:v>1.1593867009617549</c:v>
                </c:pt>
                <c:pt idx="1483">
                  <c:v>1.152742499455192</c:v>
                </c:pt>
                <c:pt idx="1484">
                  <c:v>1.162299772386947</c:v>
                </c:pt>
                <c:pt idx="1485">
                  <c:v>1.1704515482763631</c:v>
                </c:pt>
                <c:pt idx="1486">
                  <c:v>1.1624557785880101</c:v>
                </c:pt>
                <c:pt idx="1487">
                  <c:v>1.17813945014193</c:v>
                </c:pt>
                <c:pt idx="1488">
                  <c:v>1.1996866278914979</c:v>
                </c:pt>
                <c:pt idx="1489">
                  <c:v>1.1810034732362911</c:v>
                </c:pt>
                <c:pt idx="1490">
                  <c:v>1.1636213334804579</c:v>
                </c:pt>
                <c:pt idx="1491">
                  <c:v>1.1475389218886429</c:v>
                </c:pt>
                <c:pt idx="1492">
                  <c:v>1.129236866821032</c:v>
                </c:pt>
                <c:pt idx="1493">
                  <c:v>1.13888137177875</c:v>
                </c:pt>
                <c:pt idx="1494">
                  <c:v>1.1594468733874701</c:v>
                </c:pt>
                <c:pt idx="1495">
                  <c:v>1.167673452682112</c:v>
                </c:pt>
                <c:pt idx="1496">
                  <c:v>1.1839682952144339</c:v>
                </c:pt>
                <c:pt idx="1497">
                  <c:v>1.165159502984044</c:v>
                </c:pt>
                <c:pt idx="1498">
                  <c:v>1.1692544606367521</c:v>
                </c:pt>
                <c:pt idx="1499">
                  <c:v>1.151133351728836</c:v>
                </c:pt>
                <c:pt idx="1500">
                  <c:v>1.135605095787688</c:v>
                </c:pt>
                <c:pt idx="1501">
                  <c:v>1.16959664610224</c:v>
                </c:pt>
                <c:pt idx="1502">
                  <c:v>1.181549109892992</c:v>
                </c:pt>
                <c:pt idx="1503">
                  <c:v>1.1724790922219821</c:v>
                </c:pt>
                <c:pt idx="1504">
                  <c:v>1.197650929174749</c:v>
                </c:pt>
                <c:pt idx="1505">
                  <c:v>1.1963277572439031</c:v>
                </c:pt>
                <c:pt idx="1506">
                  <c:v>1.209566898478168</c:v>
                </c:pt>
                <c:pt idx="1507">
                  <c:v>1.212239170052039</c:v>
                </c:pt>
                <c:pt idx="1508">
                  <c:v>1.195006409638764</c:v>
                </c:pt>
                <c:pt idx="1509">
                  <c:v>1.211654400553182</c:v>
                </c:pt>
                <c:pt idx="1510">
                  <c:v>1.1956984271157449</c:v>
                </c:pt>
                <c:pt idx="1511">
                  <c:v>1.1720102135338939</c:v>
                </c:pt>
                <c:pt idx="1512">
                  <c:v>1.159824909282269</c:v>
                </c:pt>
                <c:pt idx="1513">
                  <c:v>1.1577588860468639</c:v>
                </c:pt>
                <c:pt idx="1514">
                  <c:v>1.1611197630273571</c:v>
                </c:pt>
                <c:pt idx="1515">
                  <c:v>1.168878610780405</c:v>
                </c:pt>
                <c:pt idx="1516">
                  <c:v>1.178828758132586</c:v>
                </c:pt>
                <c:pt idx="1517">
                  <c:v>1.198442291716896</c:v>
                </c:pt>
                <c:pt idx="1518">
                  <c:v>1.198296170250694</c:v>
                </c:pt>
                <c:pt idx="1519">
                  <c:v>1.16381884583203</c:v>
                </c:pt>
                <c:pt idx="1520">
                  <c:v>1.1807076269182051</c:v>
                </c:pt>
                <c:pt idx="1521">
                  <c:v>1.1632227810544491</c:v>
                </c:pt>
                <c:pt idx="1522">
                  <c:v>1.17321276513184</c:v>
                </c:pt>
                <c:pt idx="1523">
                  <c:v>1.196763232892438</c:v>
                </c:pt>
                <c:pt idx="1524">
                  <c:v>1.167834044484207</c:v>
                </c:pt>
                <c:pt idx="1525">
                  <c:v>1.1926806812793229</c:v>
                </c:pt>
                <c:pt idx="1526">
                  <c:v>1.2045354172865399</c:v>
                </c:pt>
                <c:pt idx="1527">
                  <c:v>1.1917216654921601</c:v>
                </c:pt>
                <c:pt idx="1528">
                  <c:v>1.192279895908674</c:v>
                </c:pt>
                <c:pt idx="1529">
                  <c:v>1.191223886700904</c:v>
                </c:pt>
                <c:pt idx="1530">
                  <c:v>1.194102365728346</c:v>
                </c:pt>
                <c:pt idx="1531">
                  <c:v>1.205893810455642</c:v>
                </c:pt>
                <c:pt idx="1532">
                  <c:v>1.211826473332446</c:v>
                </c:pt>
                <c:pt idx="1533">
                  <c:v>1.197116805131426</c:v>
                </c:pt>
                <c:pt idx="1534">
                  <c:v>1.1696052898966001</c:v>
                </c:pt>
                <c:pt idx="1535">
                  <c:v>1.1655410767223731</c:v>
                </c:pt>
                <c:pt idx="1536">
                  <c:v>1.1582915231463371</c:v>
                </c:pt>
                <c:pt idx="1537">
                  <c:v>1.180125875164054</c:v>
                </c:pt>
                <c:pt idx="1538">
                  <c:v>1.190603312599285</c:v>
                </c:pt>
                <c:pt idx="1539">
                  <c:v>1.208180930116816</c:v>
                </c:pt>
                <c:pt idx="1540">
                  <c:v>1.20381341668007</c:v>
                </c:pt>
                <c:pt idx="1541">
                  <c:v>1.191878740334618</c:v>
                </c:pt>
                <c:pt idx="1542">
                  <c:v>1.163117508176793</c:v>
                </c:pt>
                <c:pt idx="1543">
                  <c:v>1.1512297185240099</c:v>
                </c:pt>
                <c:pt idx="1544">
                  <c:v>1.158801734551252</c:v>
                </c:pt>
                <c:pt idx="1545">
                  <c:v>1.1829598218522039</c:v>
                </c:pt>
                <c:pt idx="1546">
                  <c:v>1.1680776465836149</c:v>
                </c:pt>
                <c:pt idx="1547">
                  <c:v>1.202862782245036</c:v>
                </c:pt>
                <c:pt idx="1548">
                  <c:v>1.197636209272041</c:v>
                </c:pt>
                <c:pt idx="1549">
                  <c:v>1.2103875691706401</c:v>
                </c:pt>
                <c:pt idx="1550">
                  <c:v>1.1858961319559691</c:v>
                </c:pt>
                <c:pt idx="1551">
                  <c:v>1.156237276581433</c:v>
                </c:pt>
                <c:pt idx="1552">
                  <c:v>1.1574654029918561</c:v>
                </c:pt>
                <c:pt idx="1553">
                  <c:v>1.155711037349382</c:v>
                </c:pt>
                <c:pt idx="1554">
                  <c:v>1.1424788547127309</c:v>
                </c:pt>
                <c:pt idx="1555">
                  <c:v>1.172328148232074</c:v>
                </c:pt>
                <c:pt idx="1556">
                  <c:v>1.1801519518689709</c:v>
                </c:pt>
                <c:pt idx="1557">
                  <c:v>1.202096485197335</c:v>
                </c:pt>
                <c:pt idx="1558">
                  <c:v>1.211766255614569</c:v>
                </c:pt>
                <c:pt idx="1559">
                  <c:v>1.170066043176327</c:v>
                </c:pt>
                <c:pt idx="1560">
                  <c:v>1.1564155181475819</c:v>
                </c:pt>
                <c:pt idx="1561">
                  <c:v>1.163348824286434</c:v>
                </c:pt>
                <c:pt idx="1562">
                  <c:v>1.174342047618036</c:v>
                </c:pt>
                <c:pt idx="1563">
                  <c:v>1.1723552179113681</c:v>
                </c:pt>
                <c:pt idx="1564">
                  <c:v>1.184744649919669</c:v>
                </c:pt>
                <c:pt idx="1565">
                  <c:v>1.218704873630617</c:v>
                </c:pt>
                <c:pt idx="1566">
                  <c:v>1.2037257866390341</c:v>
                </c:pt>
                <c:pt idx="1567">
                  <c:v>1.2226557870403449</c:v>
                </c:pt>
                <c:pt idx="1568">
                  <c:v>1.2267029895852219</c:v>
                </c:pt>
                <c:pt idx="1569">
                  <c:v>1.2287852009806499</c:v>
                </c:pt>
                <c:pt idx="1570">
                  <c:v>1.2298609486549901</c:v>
                </c:pt>
                <c:pt idx="1571">
                  <c:v>1.239342634538257</c:v>
                </c:pt>
                <c:pt idx="1572">
                  <c:v>1.235963568156154</c:v>
                </c:pt>
                <c:pt idx="1573">
                  <c:v>1.221779256939689</c:v>
                </c:pt>
                <c:pt idx="1574">
                  <c:v>1.218036331200945</c:v>
                </c:pt>
                <c:pt idx="1575">
                  <c:v>1.2209270679866271</c:v>
                </c:pt>
                <c:pt idx="1576">
                  <c:v>1.225860416929146</c:v>
                </c:pt>
                <c:pt idx="1577">
                  <c:v>1.2012384972479251</c:v>
                </c:pt>
                <c:pt idx="1578">
                  <c:v>1.2047849245768829</c:v>
                </c:pt>
                <c:pt idx="1579">
                  <c:v>1.225912050014023</c:v>
                </c:pt>
                <c:pt idx="1580">
                  <c:v>1.22205716095295</c:v>
                </c:pt>
                <c:pt idx="1581">
                  <c:v>1.2328521682914171</c:v>
                </c:pt>
                <c:pt idx="1582">
                  <c:v>1.220543907928012</c:v>
                </c:pt>
                <c:pt idx="1583">
                  <c:v>1.2228898076024499</c:v>
                </c:pt>
                <c:pt idx="1584">
                  <c:v>1.0725320208313971</c:v>
                </c:pt>
                <c:pt idx="1585">
                  <c:v>0.98473022789724396</c:v>
                </c:pt>
                <c:pt idx="1586">
                  <c:v>0.97761809583813497</c:v>
                </c:pt>
                <c:pt idx="1587">
                  <c:v>0.98426399902717598</c:v>
                </c:pt>
                <c:pt idx="1588">
                  <c:v>0.96842240946064395</c:v>
                </c:pt>
                <c:pt idx="1589">
                  <c:v>1.019124771850084</c:v>
                </c:pt>
                <c:pt idx="1590">
                  <c:v>1.048139565493436</c:v>
                </c:pt>
                <c:pt idx="1591">
                  <c:v>1.0689366495985571</c:v>
                </c:pt>
                <c:pt idx="1592">
                  <c:v>0.98871327515163798</c:v>
                </c:pt>
                <c:pt idx="1593">
                  <c:v>1.046613905137062</c:v>
                </c:pt>
                <c:pt idx="1594">
                  <c:v>1.071163723611753</c:v>
                </c:pt>
                <c:pt idx="1595">
                  <c:v>1.113351898084874</c:v>
                </c:pt>
                <c:pt idx="1596">
                  <c:v>1.132141677016069</c:v>
                </c:pt>
                <c:pt idx="1597">
                  <c:v>1.113518782251298</c:v>
                </c:pt>
                <c:pt idx="1598">
                  <c:v>1.1354595306873521</c:v>
                </c:pt>
                <c:pt idx="1599">
                  <c:v>1.1549280168729581</c:v>
                </c:pt>
                <c:pt idx="1600">
                  <c:v>1.155291373045636</c:v>
                </c:pt>
                <c:pt idx="1601">
                  <c:v>1.1802388629122671</c:v>
                </c:pt>
                <c:pt idx="1602">
                  <c:v>1.1836434609656321</c:v>
                </c:pt>
                <c:pt idx="1603">
                  <c:v>1.2014147459747879</c:v>
                </c:pt>
                <c:pt idx="1604">
                  <c:v>1.2265084389034759</c:v>
                </c:pt>
                <c:pt idx="1605">
                  <c:v>1.216685093015162</c:v>
                </c:pt>
                <c:pt idx="1606">
                  <c:v>1.20002926655377</c:v>
                </c:pt>
                <c:pt idx="1607">
                  <c:v>1.209933692375021</c:v>
                </c:pt>
                <c:pt idx="1608">
                  <c:v>1.2039360690400129</c:v>
                </c:pt>
                <c:pt idx="1609">
                  <c:v>1.197452863020521</c:v>
                </c:pt>
                <c:pt idx="1610">
                  <c:v>1.1990067805804161</c:v>
                </c:pt>
                <c:pt idx="1611">
                  <c:v>1.1682981247177531</c:v>
                </c:pt>
                <c:pt idx="1612">
                  <c:v>1.1644140936378991</c:v>
                </c:pt>
                <c:pt idx="1613">
                  <c:v>1.1832698436828051</c:v>
                </c:pt>
                <c:pt idx="1614">
                  <c:v>1.199335142489353</c:v>
                </c:pt>
                <c:pt idx="1615">
                  <c:v>1.1885066338181141</c:v>
                </c:pt>
                <c:pt idx="1616">
                  <c:v>1.1965327413555651</c:v>
                </c:pt>
                <c:pt idx="1617">
                  <c:v>1.206921582562291</c:v>
                </c:pt>
                <c:pt idx="1618">
                  <c:v>1.219863837732462</c:v>
                </c:pt>
                <c:pt idx="1619">
                  <c:v>1.2051592354104721</c:v>
                </c:pt>
                <c:pt idx="1620">
                  <c:v>1.215161508294875</c:v>
                </c:pt>
                <c:pt idx="1621">
                  <c:v>1.230244499401375</c:v>
                </c:pt>
                <c:pt idx="1622">
                  <c:v>1.140256569677417</c:v>
                </c:pt>
                <c:pt idx="1623">
                  <c:v>1.132810926280343</c:v>
                </c:pt>
                <c:pt idx="1624">
                  <c:v>1.1368350254759201</c:v>
                </c:pt>
                <c:pt idx="1625">
                  <c:v>1.15143114366114</c:v>
                </c:pt>
                <c:pt idx="1626">
                  <c:v>1.1745642893275281</c:v>
                </c:pt>
                <c:pt idx="1627">
                  <c:v>1.179159934708121</c:v>
                </c:pt>
                <c:pt idx="1628">
                  <c:v>1.191162716617735</c:v>
                </c:pt>
                <c:pt idx="1629">
                  <c:v>1.213775003594362</c:v>
                </c:pt>
                <c:pt idx="1630">
                  <c:v>1.2136548313807001</c:v>
                </c:pt>
                <c:pt idx="1631">
                  <c:v>1.2147467388318129</c:v>
                </c:pt>
                <c:pt idx="1632">
                  <c:v>1.2287082598019721</c:v>
                </c:pt>
                <c:pt idx="1633">
                  <c:v>1.1635617367037541</c:v>
                </c:pt>
                <c:pt idx="1634">
                  <c:v>1.1394767755971971</c:v>
                </c:pt>
                <c:pt idx="1635">
                  <c:v>1.1451123773077321</c:v>
                </c:pt>
                <c:pt idx="1636">
                  <c:v>1.1287137870046251</c:v>
                </c:pt>
                <c:pt idx="1637">
                  <c:v>1.104514065198015</c:v>
                </c:pt>
                <c:pt idx="1638">
                  <c:v>1.1184613526692671</c:v>
                </c:pt>
                <c:pt idx="1639">
                  <c:v>1.1727946855890969</c:v>
                </c:pt>
                <c:pt idx="1640">
                  <c:v>1.1735975646140231</c:v>
                </c:pt>
                <c:pt idx="1641">
                  <c:v>1.1793776763884081</c:v>
                </c:pt>
                <c:pt idx="1642">
                  <c:v>1.1822184337015871</c:v>
                </c:pt>
                <c:pt idx="1643">
                  <c:v>1.212608544800545</c:v>
                </c:pt>
                <c:pt idx="1644">
                  <c:v>1.222690464711341</c:v>
                </c:pt>
                <c:pt idx="1645">
                  <c:v>1.216772698429039</c:v>
                </c:pt>
                <c:pt idx="1646">
                  <c:v>1.2309510500937559</c:v>
                </c:pt>
                <c:pt idx="1647">
                  <c:v>1.208701355936606</c:v>
                </c:pt>
                <c:pt idx="1648">
                  <c:v>1.150657130246411</c:v>
                </c:pt>
                <c:pt idx="1649">
                  <c:v>1.134254662471208</c:v>
                </c:pt>
                <c:pt idx="1650">
                  <c:v>1.1365234663492561</c:v>
                </c:pt>
                <c:pt idx="1651">
                  <c:v>1.143717226561797</c:v>
                </c:pt>
                <c:pt idx="1652">
                  <c:v>1.1579918049200539</c:v>
                </c:pt>
                <c:pt idx="1653">
                  <c:v>1.1612975227668061</c:v>
                </c:pt>
                <c:pt idx="1654">
                  <c:v>1.1862056254253801</c:v>
                </c:pt>
                <c:pt idx="1655">
                  <c:v>1.2078340849360689</c:v>
                </c:pt>
                <c:pt idx="1656">
                  <c:v>1.205300428443473</c:v>
                </c:pt>
                <c:pt idx="1657">
                  <c:v>1.2082766095455899</c:v>
                </c:pt>
                <c:pt idx="1658">
                  <c:v>1.2059798417084031</c:v>
                </c:pt>
                <c:pt idx="1659">
                  <c:v>1.2234872878679841</c:v>
                </c:pt>
                <c:pt idx="1660">
                  <c:v>0.98415211290412496</c:v>
                </c:pt>
                <c:pt idx="1661">
                  <c:v>0.95548285450179005</c:v>
                </c:pt>
                <c:pt idx="1662">
                  <c:v>0.92239994276302995</c:v>
                </c:pt>
                <c:pt idx="1663">
                  <c:v>0.96061837681586404</c:v>
                </c:pt>
                <c:pt idx="1664">
                  <c:v>0.96384126472419696</c:v>
                </c:pt>
                <c:pt idx="1665">
                  <c:v>1.0289863490031379</c:v>
                </c:pt>
                <c:pt idx="1666">
                  <c:v>1.0363230421989951</c:v>
                </c:pt>
                <c:pt idx="1667">
                  <c:v>0.97527569977936401</c:v>
                </c:pt>
                <c:pt idx="1668">
                  <c:v>0.941494297660465</c:v>
                </c:pt>
                <c:pt idx="1669">
                  <c:v>0.84670292183476403</c:v>
                </c:pt>
                <c:pt idx="1670">
                  <c:v>0.74439615933790304</c:v>
                </c:pt>
                <c:pt idx="1671">
                  <c:v>0.64294621056068002</c:v>
                </c:pt>
                <c:pt idx="1672">
                  <c:v>0.62756378146035297</c:v>
                </c:pt>
                <c:pt idx="1673">
                  <c:v>0.543159997881004</c:v>
                </c:pt>
                <c:pt idx="1674">
                  <c:v>0.39469925291430202</c:v>
                </c:pt>
                <c:pt idx="1675">
                  <c:v>0.38225498422159199</c:v>
                </c:pt>
                <c:pt idx="1676">
                  <c:v>0.37707672565693101</c:v>
                </c:pt>
                <c:pt idx="1677">
                  <c:v>0.37530220197372499</c:v>
                </c:pt>
                <c:pt idx="1678">
                  <c:v>0.45676780633312303</c:v>
                </c:pt>
                <c:pt idx="1679">
                  <c:v>0.54208511992911801</c:v>
                </c:pt>
                <c:pt idx="1680">
                  <c:v>0.249626324114465</c:v>
                </c:pt>
                <c:pt idx="1681">
                  <c:v>2.5120794712958899E-2</c:v>
                </c:pt>
                <c:pt idx="1682">
                  <c:v>0.100516802995402</c:v>
                </c:pt>
                <c:pt idx="1683">
                  <c:v>-4.4026514426014803E-2</c:v>
                </c:pt>
                <c:pt idx="1684">
                  <c:v>-5.1175025335124497E-2</c:v>
                </c:pt>
                <c:pt idx="1685">
                  <c:v>-9.3853188935653795E-2</c:v>
                </c:pt>
                <c:pt idx="1686">
                  <c:v>-0.139950509588772</c:v>
                </c:pt>
                <c:pt idx="1687">
                  <c:v>-0.17322477099158401</c:v>
                </c:pt>
                <c:pt idx="1688">
                  <c:v>-8.8045075345267898E-2</c:v>
                </c:pt>
                <c:pt idx="1689">
                  <c:v>-0.13001474019932799</c:v>
                </c:pt>
                <c:pt idx="1690">
                  <c:v>-0.170618218576603</c:v>
                </c:pt>
                <c:pt idx="1691">
                  <c:v>-0.200694803591487</c:v>
                </c:pt>
                <c:pt idx="1692">
                  <c:v>-0.18207512752017399</c:v>
                </c:pt>
                <c:pt idx="1693">
                  <c:v>-3.1057518461456899E-3</c:v>
                </c:pt>
                <c:pt idx="1694">
                  <c:v>0.203897298277498</c:v>
                </c:pt>
                <c:pt idx="1695">
                  <c:v>0.38157943096017999</c:v>
                </c:pt>
                <c:pt idx="1696">
                  <c:v>0.55609992366060401</c:v>
                </c:pt>
                <c:pt idx="1697">
                  <c:v>0.72725865538582801</c:v>
                </c:pt>
                <c:pt idx="1698">
                  <c:v>0.86375375060317205</c:v>
                </c:pt>
                <c:pt idx="1699">
                  <c:v>0.97794365979299003</c:v>
                </c:pt>
                <c:pt idx="1700">
                  <c:v>1.0472142739919501</c:v>
                </c:pt>
                <c:pt idx="1701">
                  <c:v>1.0931971159024081</c:v>
                </c:pt>
                <c:pt idx="1702">
                  <c:v>1.162828879504427</c:v>
                </c:pt>
                <c:pt idx="1703">
                  <c:v>1.1740774368901139</c:v>
                </c:pt>
                <c:pt idx="1704">
                  <c:v>1.211964082485024</c:v>
                </c:pt>
                <c:pt idx="1705">
                  <c:v>1.2111291571008851</c:v>
                </c:pt>
                <c:pt idx="1706">
                  <c:v>1.2184041992497221</c:v>
                </c:pt>
                <c:pt idx="1707">
                  <c:v>1.222405970070032</c:v>
                </c:pt>
                <c:pt idx="1708">
                  <c:v>1.1824838213746811</c:v>
                </c:pt>
                <c:pt idx="1709">
                  <c:v>1.1449654078572431</c:v>
                </c:pt>
                <c:pt idx="1710">
                  <c:v>1.1465931020963049</c:v>
                </c:pt>
                <c:pt idx="1711">
                  <c:v>1.140979163476971</c:v>
                </c:pt>
                <c:pt idx="1712">
                  <c:v>1.146322981277436</c:v>
                </c:pt>
                <c:pt idx="1713">
                  <c:v>1.1769759774161339</c:v>
                </c:pt>
                <c:pt idx="1714">
                  <c:v>1.2021646552688019</c:v>
                </c:pt>
                <c:pt idx="1715">
                  <c:v>1.1981868936119811</c:v>
                </c:pt>
                <c:pt idx="1716">
                  <c:v>1.191802461977912</c:v>
                </c:pt>
                <c:pt idx="1717">
                  <c:v>1.217475453525201</c:v>
                </c:pt>
                <c:pt idx="1718">
                  <c:v>1.234846169921364</c:v>
                </c:pt>
                <c:pt idx="1719">
                  <c:v>1.2027606873932</c:v>
                </c:pt>
                <c:pt idx="1720">
                  <c:v>1.18781172979745</c:v>
                </c:pt>
                <c:pt idx="1721">
                  <c:v>1.1963402930171481</c:v>
                </c:pt>
                <c:pt idx="1722">
                  <c:v>1.190221306267212</c:v>
                </c:pt>
                <c:pt idx="1723">
                  <c:v>1.150089468997014</c:v>
                </c:pt>
                <c:pt idx="1724">
                  <c:v>1.1223615291442861</c:v>
                </c:pt>
                <c:pt idx="1725">
                  <c:v>1.1408483479448199</c:v>
                </c:pt>
                <c:pt idx="1726">
                  <c:v>1.157119874704154</c:v>
                </c:pt>
                <c:pt idx="1727">
                  <c:v>1.1713822535306739</c:v>
                </c:pt>
                <c:pt idx="1728">
                  <c:v>1.1736982520474619</c:v>
                </c:pt>
                <c:pt idx="1729">
                  <c:v>1.1923060453621781</c:v>
                </c:pt>
                <c:pt idx="1730">
                  <c:v>1.2094544754493399</c:v>
                </c:pt>
                <c:pt idx="1731">
                  <c:v>1.209566898478168</c:v>
                </c:pt>
                <c:pt idx="1732">
                  <c:v>1.207052057486985</c:v>
                </c:pt>
                <c:pt idx="1733">
                  <c:v>1.216113097315181</c:v>
                </c:pt>
                <c:pt idx="1734">
                  <c:v>1.233512216148261</c:v>
                </c:pt>
                <c:pt idx="1735">
                  <c:v>1.2269777616972961</c:v>
                </c:pt>
                <c:pt idx="1736">
                  <c:v>1.2085973748151431</c:v>
                </c:pt>
                <c:pt idx="1737">
                  <c:v>1.2309842486413081</c:v>
                </c:pt>
                <c:pt idx="1738">
                  <c:v>1.2183575972655001</c:v>
                </c:pt>
                <c:pt idx="1739">
                  <c:v>1.20335754726138</c:v>
                </c:pt>
                <c:pt idx="1740">
                  <c:v>1.206660515058396</c:v>
                </c:pt>
                <c:pt idx="1741">
                  <c:v>1.203743314061827</c:v>
                </c:pt>
                <c:pt idx="1742">
                  <c:v>1.2073041979125849</c:v>
                </c:pt>
                <c:pt idx="1743">
                  <c:v>1.1930976561737461</c:v>
                </c:pt>
                <c:pt idx="1744">
                  <c:v>1.2097657294959989</c:v>
                </c:pt>
                <c:pt idx="1745">
                  <c:v>1.174820580830306</c:v>
                </c:pt>
                <c:pt idx="1746">
                  <c:v>1.075671561732477</c:v>
                </c:pt>
                <c:pt idx="1747">
                  <c:v>1.0049439805911791</c:v>
                </c:pt>
                <c:pt idx="1748">
                  <c:v>0.87758396607649503</c:v>
                </c:pt>
                <c:pt idx="1749">
                  <c:v>0.90258991586503601</c:v>
                </c:pt>
                <c:pt idx="1750">
                  <c:v>0.93354733785074295</c:v>
                </c:pt>
                <c:pt idx="1751">
                  <c:v>0.93583691502137201</c:v>
                </c:pt>
                <c:pt idx="1752">
                  <c:v>0.99858846734170803</c:v>
                </c:pt>
                <c:pt idx="1753">
                  <c:v>1.0464527490362701</c:v>
                </c:pt>
                <c:pt idx="1754">
                  <c:v>1.0752976534167391</c:v>
                </c:pt>
                <c:pt idx="1755">
                  <c:v>1.1309597847644699</c:v>
                </c:pt>
                <c:pt idx="1756">
                  <c:v>1.1342460459446091</c:v>
                </c:pt>
                <c:pt idx="1757">
                  <c:v>1.1277000341730961</c:v>
                </c:pt>
                <c:pt idx="1758">
                  <c:v>1.113397944025994</c:v>
                </c:pt>
                <c:pt idx="1759">
                  <c:v>1.1293414530905079</c:v>
                </c:pt>
                <c:pt idx="1760">
                  <c:v>1.154971441544471</c:v>
                </c:pt>
                <c:pt idx="1761">
                  <c:v>1.172439799785886</c:v>
                </c:pt>
                <c:pt idx="1762">
                  <c:v>1.1752921243155821</c:v>
                </c:pt>
                <c:pt idx="1763">
                  <c:v>1.186536847174225</c:v>
                </c:pt>
                <c:pt idx="1764">
                  <c:v>1.210443933348113</c:v>
                </c:pt>
                <c:pt idx="1765">
                  <c:v>1.199631338265597</c:v>
                </c:pt>
                <c:pt idx="1766">
                  <c:v>1.1822184337015871</c:v>
                </c:pt>
                <c:pt idx="1767">
                  <c:v>1.174102583137199</c:v>
                </c:pt>
                <c:pt idx="1768">
                  <c:v>0.77849825186664501</c:v>
                </c:pt>
                <c:pt idx="1769">
                  <c:v>0.76429899086925801</c:v>
                </c:pt>
                <c:pt idx="1770">
                  <c:v>0.77468053469792597</c:v>
                </c:pt>
                <c:pt idx="1771">
                  <c:v>0.872887439707005</c:v>
                </c:pt>
                <c:pt idx="1772">
                  <c:v>1.067572962895202</c:v>
                </c:pt>
                <c:pt idx="1773">
                  <c:v>1.1506285369049141</c:v>
                </c:pt>
                <c:pt idx="1774">
                  <c:v>1.172832824256935</c:v>
                </c:pt>
                <c:pt idx="1775">
                  <c:v>1.188998752263863</c:v>
                </c:pt>
                <c:pt idx="1776">
                  <c:v>1.178763505125475</c:v>
                </c:pt>
                <c:pt idx="1777">
                  <c:v>1.2179399332930489</c:v>
                </c:pt>
                <c:pt idx="1778">
                  <c:v>1.21943998422119</c:v>
                </c:pt>
                <c:pt idx="1779">
                  <c:v>1.209052556313539</c:v>
                </c:pt>
                <c:pt idx="1780">
                  <c:v>1.1604975754126761</c:v>
                </c:pt>
                <c:pt idx="1781">
                  <c:v>1.1506727258210669</c:v>
                </c:pt>
                <c:pt idx="1782">
                  <c:v>1.170442921308912</c:v>
                </c:pt>
                <c:pt idx="1783">
                  <c:v>1.146346952501442</c:v>
                </c:pt>
                <c:pt idx="1784">
                  <c:v>1.158727906068767</c:v>
                </c:pt>
                <c:pt idx="1785">
                  <c:v>1.202241333810961</c:v>
                </c:pt>
                <c:pt idx="1786">
                  <c:v>1.200285516166494</c:v>
                </c:pt>
                <c:pt idx="1787">
                  <c:v>1.1979205206387731</c:v>
                </c:pt>
                <c:pt idx="1788">
                  <c:v>1.1977628396653579</c:v>
                </c:pt>
                <c:pt idx="1789">
                  <c:v>1.2156540837569501</c:v>
                </c:pt>
                <c:pt idx="1790">
                  <c:v>1.225384326131528</c:v>
                </c:pt>
                <c:pt idx="1791">
                  <c:v>1.2264335885056969</c:v>
                </c:pt>
                <c:pt idx="1792">
                  <c:v>1.231010586179496</c:v>
                </c:pt>
                <c:pt idx="1793">
                  <c:v>1.2186930199913559</c:v>
                </c:pt>
                <c:pt idx="1794">
                  <c:v>1.203797535047038</c:v>
                </c:pt>
                <c:pt idx="1795">
                  <c:v>1.151719981865259</c:v>
                </c:pt>
                <c:pt idx="1796">
                  <c:v>1.169691224551237</c:v>
                </c:pt>
                <c:pt idx="1797">
                  <c:v>1.1598077329694301</c:v>
                </c:pt>
                <c:pt idx="1798">
                  <c:v>1.1674476556739559</c:v>
                </c:pt>
                <c:pt idx="1799">
                  <c:v>1.1706527955491679</c:v>
                </c:pt>
                <c:pt idx="1800">
                  <c:v>1.211731841740908</c:v>
                </c:pt>
                <c:pt idx="1801">
                  <c:v>1.215782494508173</c:v>
                </c:pt>
                <c:pt idx="1802">
                  <c:v>1.206942751158361</c:v>
                </c:pt>
                <c:pt idx="1803">
                  <c:v>1.216421035840215</c:v>
                </c:pt>
                <c:pt idx="1804">
                  <c:v>1.198825522951108</c:v>
                </c:pt>
                <c:pt idx="1805">
                  <c:v>1.070996040817181</c:v>
                </c:pt>
                <c:pt idx="1806">
                  <c:v>1.079370777672737</c:v>
                </c:pt>
                <c:pt idx="1807">
                  <c:v>1.0793712083322371</c:v>
                </c:pt>
                <c:pt idx="1808">
                  <c:v>1.122702829987972</c:v>
                </c:pt>
                <c:pt idx="1809">
                  <c:v>1.162231453522286</c:v>
                </c:pt>
                <c:pt idx="1810">
                  <c:v>1.1839424466603159</c:v>
                </c:pt>
                <c:pt idx="1811">
                  <c:v>1.1953374028396171</c:v>
                </c:pt>
                <c:pt idx="1812">
                  <c:v>1.2019166627887661</c:v>
                </c:pt>
                <c:pt idx="1813">
                  <c:v>1.2165659893542731</c:v>
                </c:pt>
                <c:pt idx="1814">
                  <c:v>1.190454263993401</c:v>
                </c:pt>
                <c:pt idx="1815">
                  <c:v>1.11517856586195</c:v>
                </c:pt>
                <c:pt idx="1816">
                  <c:v>1.048035892577571</c:v>
                </c:pt>
                <c:pt idx="1817">
                  <c:v>1.0347393602897199</c:v>
                </c:pt>
                <c:pt idx="1818">
                  <c:v>1.0488047743044231</c:v>
                </c:pt>
                <c:pt idx="1819">
                  <c:v>1.068625889568908</c:v>
                </c:pt>
                <c:pt idx="1820">
                  <c:v>1.079895655141089</c:v>
                </c:pt>
                <c:pt idx="1821">
                  <c:v>1.120194137144126</c:v>
                </c:pt>
                <c:pt idx="1822">
                  <c:v>1.152050402736333</c:v>
                </c:pt>
                <c:pt idx="1823">
                  <c:v>1.179627816457619</c:v>
                </c:pt>
                <c:pt idx="1824">
                  <c:v>1.1792560106716301</c:v>
                </c:pt>
                <c:pt idx="1825">
                  <c:v>1.1076708149463519</c:v>
                </c:pt>
                <c:pt idx="1826">
                  <c:v>1.100950226199696</c:v>
                </c:pt>
                <c:pt idx="1827">
                  <c:v>1.0811414810316049</c:v>
                </c:pt>
                <c:pt idx="1828">
                  <c:v>1.0833715041447309</c:v>
                </c:pt>
                <c:pt idx="1829">
                  <c:v>1.114679401306381</c:v>
                </c:pt>
                <c:pt idx="1830">
                  <c:v>1.1528170450274009</c:v>
                </c:pt>
                <c:pt idx="1831">
                  <c:v>1.149623737604494</c:v>
                </c:pt>
                <c:pt idx="1832">
                  <c:v>1.187845337588969</c:v>
                </c:pt>
                <c:pt idx="1833">
                  <c:v>1.2042387188206001</c:v>
                </c:pt>
                <c:pt idx="1834">
                  <c:v>1.217305604882311</c:v>
                </c:pt>
                <c:pt idx="1835">
                  <c:v>1.221405543171082</c:v>
                </c:pt>
                <c:pt idx="1836">
                  <c:v>1.224576222306186</c:v>
                </c:pt>
                <c:pt idx="1837">
                  <c:v>1.2355110329865819</c:v>
                </c:pt>
                <c:pt idx="1838">
                  <c:v>1.22616152342312</c:v>
                </c:pt>
                <c:pt idx="1839">
                  <c:v>1.1875207208364631</c:v>
                </c:pt>
                <c:pt idx="1840">
                  <c:v>1.1795779023620629</c:v>
                </c:pt>
                <c:pt idx="1841">
                  <c:v>1.1590715444681039</c:v>
                </c:pt>
                <c:pt idx="1842">
                  <c:v>1.211012020853746</c:v>
                </c:pt>
                <c:pt idx="1843">
                  <c:v>1.195821845871077</c:v>
                </c:pt>
                <c:pt idx="1844">
                  <c:v>1.201793438704063</c:v>
                </c:pt>
                <c:pt idx="1845">
                  <c:v>1.2074548326687931</c:v>
                </c:pt>
                <c:pt idx="1846">
                  <c:v>1.224705675677477</c:v>
                </c:pt>
                <c:pt idx="1847">
                  <c:v>1.2282675753583729</c:v>
                </c:pt>
                <c:pt idx="1848">
                  <c:v>1.243363113018521</c:v>
                </c:pt>
                <c:pt idx="1849">
                  <c:v>1.2424881852732179</c:v>
                </c:pt>
                <c:pt idx="1850">
                  <c:v>1.250637792034085</c:v>
                </c:pt>
                <c:pt idx="1851">
                  <c:v>1.2517251054103711</c:v>
                </c:pt>
                <c:pt idx="1852">
                  <c:v>1.2053702801868269</c:v>
                </c:pt>
                <c:pt idx="1853">
                  <c:v>1.1300855292873879</c:v>
                </c:pt>
                <c:pt idx="1854">
                  <c:v>1.1222072526761091</c:v>
                </c:pt>
                <c:pt idx="1855">
                  <c:v>1.119976105269286</c:v>
                </c:pt>
                <c:pt idx="1856">
                  <c:v>1.126684140184947</c:v>
                </c:pt>
                <c:pt idx="1857">
                  <c:v>1.134672837165581</c:v>
                </c:pt>
                <c:pt idx="1858">
                  <c:v>1.165828905580683</c:v>
                </c:pt>
                <c:pt idx="1859">
                  <c:v>1.1729742364383791</c:v>
                </c:pt>
                <c:pt idx="1860">
                  <c:v>1.19821879191921</c:v>
                </c:pt>
                <c:pt idx="1861">
                  <c:v>1.2019870608570269</c:v>
                </c:pt>
                <c:pt idx="1862">
                  <c:v>1.190132808127434</c:v>
                </c:pt>
                <c:pt idx="1863">
                  <c:v>1.1856623248833389</c:v>
                </c:pt>
                <c:pt idx="1864">
                  <c:v>1.1346462945633149</c:v>
                </c:pt>
                <c:pt idx="1865">
                  <c:v>1.120729750551624</c:v>
                </c:pt>
                <c:pt idx="1866">
                  <c:v>1.1439770964127189</c:v>
                </c:pt>
                <c:pt idx="1867">
                  <c:v>1.1616424694700409</c:v>
                </c:pt>
                <c:pt idx="1868">
                  <c:v>1.041822380184914</c:v>
                </c:pt>
                <c:pt idx="1869">
                  <c:v>1.0235939102211919</c:v>
                </c:pt>
                <c:pt idx="1870">
                  <c:v>1.032310069451124</c:v>
                </c:pt>
                <c:pt idx="1871">
                  <c:v>1.0578389299226569</c:v>
                </c:pt>
                <c:pt idx="1872">
                  <c:v>1.090866203681665</c:v>
                </c:pt>
                <c:pt idx="1873">
                  <c:v>1.1326749843099091</c:v>
                </c:pt>
                <c:pt idx="1874">
                  <c:v>1.16351214995926</c:v>
                </c:pt>
                <c:pt idx="1875">
                  <c:v>1.193281166696686</c:v>
                </c:pt>
                <c:pt idx="1876">
                  <c:v>1.203462790376312</c:v>
                </c:pt>
                <c:pt idx="1877">
                  <c:v>1.210282840029802</c:v>
                </c:pt>
                <c:pt idx="1878">
                  <c:v>1.217650611121418</c:v>
                </c:pt>
                <c:pt idx="1879">
                  <c:v>1.2292315445680171</c:v>
                </c:pt>
                <c:pt idx="1880">
                  <c:v>0.917014523345002</c:v>
                </c:pt>
                <c:pt idx="1881">
                  <c:v>0.95167923514675601</c:v>
                </c:pt>
                <c:pt idx="1882">
                  <c:v>0.93118120735698795</c:v>
                </c:pt>
                <c:pt idx="1883">
                  <c:v>0.87311229460742301</c:v>
                </c:pt>
                <c:pt idx="1884">
                  <c:v>0.83324590399495702</c:v>
                </c:pt>
                <c:pt idx="1885">
                  <c:v>0.80288769838852403</c:v>
                </c:pt>
                <c:pt idx="1886">
                  <c:v>0.63188966109894595</c:v>
                </c:pt>
                <c:pt idx="1887">
                  <c:v>0.75987147193398197</c:v>
                </c:pt>
                <c:pt idx="1888">
                  <c:v>0.85125834871907502</c:v>
                </c:pt>
                <c:pt idx="1889">
                  <c:v>0.92037097905075005</c:v>
                </c:pt>
                <c:pt idx="1890">
                  <c:v>0.98106603398729597</c:v>
                </c:pt>
                <c:pt idx="1891">
                  <c:v>0.89861903604774496</c:v>
                </c:pt>
                <c:pt idx="1892">
                  <c:v>0.87914883363140595</c:v>
                </c:pt>
                <c:pt idx="1893">
                  <c:v>0.89667491103498598</c:v>
                </c:pt>
                <c:pt idx="1894">
                  <c:v>0.93842482287864903</c:v>
                </c:pt>
                <c:pt idx="1895">
                  <c:v>0.97694046623923603</c:v>
                </c:pt>
                <c:pt idx="1896">
                  <c:v>1.025109871936414</c:v>
                </c:pt>
                <c:pt idx="1897">
                  <c:v>1.0762242035695651</c:v>
                </c:pt>
                <c:pt idx="1898">
                  <c:v>1.1069509586279609</c:v>
                </c:pt>
                <c:pt idx="1899">
                  <c:v>1.1051066278427759</c:v>
                </c:pt>
                <c:pt idx="1900">
                  <c:v>1.0831353961116641</c:v>
                </c:pt>
                <c:pt idx="1901">
                  <c:v>1.1250678319950971</c:v>
                </c:pt>
                <c:pt idx="1902">
                  <c:v>1.1419601445761021</c:v>
                </c:pt>
                <c:pt idx="1903">
                  <c:v>1.111001926034237</c:v>
                </c:pt>
                <c:pt idx="1904">
                  <c:v>1.065986897646223</c:v>
                </c:pt>
                <c:pt idx="1905">
                  <c:v>1.047929445011017</c:v>
                </c:pt>
                <c:pt idx="1906">
                  <c:v>1.0940618913838689</c:v>
                </c:pt>
                <c:pt idx="1907">
                  <c:v>1.107323052445514</c:v>
                </c:pt>
                <c:pt idx="1908">
                  <c:v>1.1314582601065251</c:v>
                </c:pt>
                <c:pt idx="1909">
                  <c:v>1.1623183572773681</c:v>
                </c:pt>
                <c:pt idx="1910">
                  <c:v>1.1795169737937901</c:v>
                </c:pt>
                <c:pt idx="1911">
                  <c:v>1.2137335225125521</c:v>
                </c:pt>
                <c:pt idx="1912">
                  <c:v>1.179610923098277</c:v>
                </c:pt>
                <c:pt idx="1913">
                  <c:v>1.1539502956957171</c:v>
                </c:pt>
                <c:pt idx="1914">
                  <c:v>1.160725713014771</c:v>
                </c:pt>
                <c:pt idx="1915">
                  <c:v>1.159541413215494</c:v>
                </c:pt>
                <c:pt idx="1916">
                  <c:v>1.160082472489524</c:v>
                </c:pt>
                <c:pt idx="1917">
                  <c:v>1.161592579236568</c:v>
                </c:pt>
                <c:pt idx="1918">
                  <c:v>1.151273514544932</c:v>
                </c:pt>
                <c:pt idx="1919">
                  <c:v>1.108324631934998</c:v>
                </c:pt>
                <c:pt idx="1920">
                  <c:v>1.079992583089326</c:v>
                </c:pt>
                <c:pt idx="1921">
                  <c:v>1.109780968013576</c:v>
                </c:pt>
                <c:pt idx="1922">
                  <c:v>1.1143200913629081</c:v>
                </c:pt>
                <c:pt idx="1923">
                  <c:v>1.1118254124078371</c:v>
                </c:pt>
                <c:pt idx="1924">
                  <c:v>1.1491311008034419</c:v>
                </c:pt>
                <c:pt idx="1925">
                  <c:v>1.171803861100527</c:v>
                </c:pt>
                <c:pt idx="1926">
                  <c:v>1.1926545543741021</c:v>
                </c:pt>
                <c:pt idx="1927">
                  <c:v>1.1903316981702909</c:v>
                </c:pt>
                <c:pt idx="1928">
                  <c:v>1.207463811167711</c:v>
                </c:pt>
                <c:pt idx="1929">
                  <c:v>1.207679239474748</c:v>
                </c:pt>
                <c:pt idx="1930">
                  <c:v>1.221540141155294</c:v>
                </c:pt>
                <c:pt idx="1931">
                  <c:v>1.2296377161167349</c:v>
                </c:pt>
                <c:pt idx="1932">
                  <c:v>1.1967910617572941</c:v>
                </c:pt>
                <c:pt idx="1933">
                  <c:v>1.198811673771579</c:v>
                </c:pt>
                <c:pt idx="1934">
                  <c:v>1.193889507574841</c:v>
                </c:pt>
                <c:pt idx="1935">
                  <c:v>1.1725675522450809</c:v>
                </c:pt>
                <c:pt idx="1936">
                  <c:v>1.1984079146181981</c:v>
                </c:pt>
                <c:pt idx="1937">
                  <c:v>1.2110257557039401</c:v>
                </c:pt>
                <c:pt idx="1938">
                  <c:v>1.2233920924487709</c:v>
                </c:pt>
                <c:pt idx="1939">
                  <c:v>1.175144999762481</c:v>
                </c:pt>
                <c:pt idx="1940">
                  <c:v>1.0991711337992971</c:v>
                </c:pt>
                <c:pt idx="1941">
                  <c:v>1.0776382779202871</c:v>
                </c:pt>
                <c:pt idx="1942">
                  <c:v>1.0440452653557639</c:v>
                </c:pt>
                <c:pt idx="1943">
                  <c:v>1.03998756776854</c:v>
                </c:pt>
                <c:pt idx="1944">
                  <c:v>1.030401608671353</c:v>
                </c:pt>
                <c:pt idx="1945">
                  <c:v>1.067197705502096</c:v>
                </c:pt>
                <c:pt idx="1946">
                  <c:v>1.0898620501650671</c:v>
                </c:pt>
                <c:pt idx="1947">
                  <c:v>1.114347567907058</c:v>
                </c:pt>
                <c:pt idx="1948">
                  <c:v>1.05395976389863</c:v>
                </c:pt>
                <c:pt idx="1949">
                  <c:v>0.95838142297420803</c:v>
                </c:pt>
                <c:pt idx="1950">
                  <c:v>0.89615576562230204</c:v>
                </c:pt>
                <c:pt idx="1951">
                  <c:v>0.38370154682861601</c:v>
                </c:pt>
                <c:pt idx="1952">
                  <c:v>0.26540749653108903</c:v>
                </c:pt>
                <c:pt idx="1953">
                  <c:v>0.19888894655065201</c:v>
                </c:pt>
                <c:pt idx="1954">
                  <c:v>8.7085007491749702E-2</c:v>
                </c:pt>
                <c:pt idx="1955">
                  <c:v>0.13107056346660101</c:v>
                </c:pt>
                <c:pt idx="1956">
                  <c:v>0.33544894533307501</c:v>
                </c:pt>
                <c:pt idx="1957">
                  <c:v>0.51716931906920005</c:v>
                </c:pt>
                <c:pt idx="1958">
                  <c:v>0.66986357560545295</c:v>
                </c:pt>
                <c:pt idx="1959">
                  <c:v>0.82922444239297399</c:v>
                </c:pt>
                <c:pt idx="1960">
                  <c:v>0.95406151569554998</c:v>
                </c:pt>
                <c:pt idx="1961">
                  <c:v>1.0487697097495401</c:v>
                </c:pt>
                <c:pt idx="1962">
                  <c:v>1.115328826514453</c:v>
                </c:pt>
                <c:pt idx="1963">
                  <c:v>1.1703036336886921</c:v>
                </c:pt>
                <c:pt idx="1964">
                  <c:v>1.202539399510828</c:v>
                </c:pt>
                <c:pt idx="1965">
                  <c:v>1.196511140212972</c:v>
                </c:pt>
                <c:pt idx="1966">
                  <c:v>1.1451964061141819</c:v>
                </c:pt>
                <c:pt idx="1967">
                  <c:v>1.107763199733939</c:v>
                </c:pt>
                <c:pt idx="1968">
                  <c:v>1.096763699696842</c:v>
                </c:pt>
                <c:pt idx="1969">
                  <c:v>1.158287087201944</c:v>
                </c:pt>
                <c:pt idx="1970">
                  <c:v>1.1711842148646381</c:v>
                </c:pt>
                <c:pt idx="1971">
                  <c:v>1.1833677268992691</c:v>
                </c:pt>
                <c:pt idx="1972">
                  <c:v>1.1949093957752051</c:v>
                </c:pt>
                <c:pt idx="1973">
                  <c:v>1.1592147337925061</c:v>
                </c:pt>
                <c:pt idx="1974">
                  <c:v>1.117763819993405</c:v>
                </c:pt>
                <c:pt idx="1975">
                  <c:v>1.1408570702062899</c:v>
                </c:pt>
                <c:pt idx="1976">
                  <c:v>1.1634595517699899</c:v>
                </c:pt>
                <c:pt idx="1977">
                  <c:v>1.1564229432922131</c:v>
                </c:pt>
                <c:pt idx="1978">
                  <c:v>1.0277749176208699</c:v>
                </c:pt>
                <c:pt idx="1979">
                  <c:v>0.98113006002882597</c:v>
                </c:pt>
                <c:pt idx="1980">
                  <c:v>0.990842404468805</c:v>
                </c:pt>
                <c:pt idx="1981">
                  <c:v>0.98998171544524605</c:v>
                </c:pt>
                <c:pt idx="1982">
                  <c:v>1.015123889589391</c:v>
                </c:pt>
                <c:pt idx="1983">
                  <c:v>1.06392159713858</c:v>
                </c:pt>
                <c:pt idx="1984">
                  <c:v>1.1064611408350491</c:v>
                </c:pt>
                <c:pt idx="1985">
                  <c:v>1.123954745739121</c:v>
                </c:pt>
                <c:pt idx="1986">
                  <c:v>1.1137674889791029</c:v>
                </c:pt>
                <c:pt idx="1987">
                  <c:v>1.0799405971523619</c:v>
                </c:pt>
                <c:pt idx="1988">
                  <c:v>1.077828591830261</c:v>
                </c:pt>
                <c:pt idx="1989">
                  <c:v>1.0745756341616539</c:v>
                </c:pt>
                <c:pt idx="1990">
                  <c:v>1.102380926379831</c:v>
                </c:pt>
                <c:pt idx="1991">
                  <c:v>1.127621299789987</c:v>
                </c:pt>
                <c:pt idx="1992">
                  <c:v>1.1572216421473289</c:v>
                </c:pt>
                <c:pt idx="1993">
                  <c:v>1.167499773096544</c:v>
                </c:pt>
                <c:pt idx="1994">
                  <c:v>1.174268832538556</c:v>
                </c:pt>
                <c:pt idx="1995">
                  <c:v>1.211671610899413</c:v>
                </c:pt>
                <c:pt idx="1996">
                  <c:v>1.2437819160937951</c:v>
                </c:pt>
                <c:pt idx="1997">
                  <c:v>1.2348749465356039</c:v>
                </c:pt>
                <c:pt idx="1998">
                  <c:v>1.150313885837688</c:v>
                </c:pt>
                <c:pt idx="1999">
                  <c:v>1.052779416139356</c:v>
                </c:pt>
                <c:pt idx="2000">
                  <c:v>0.97799605278771995</c:v>
                </c:pt>
                <c:pt idx="2001">
                  <c:v>1.0024734327885989</c:v>
                </c:pt>
                <c:pt idx="2002">
                  <c:v>1.023462436179843</c:v>
                </c:pt>
                <c:pt idx="2003">
                  <c:v>1.023082395531701</c:v>
                </c:pt>
                <c:pt idx="2004">
                  <c:v>1.090199249264324</c:v>
                </c:pt>
                <c:pt idx="2005">
                  <c:v>1.112381541544101</c:v>
                </c:pt>
                <c:pt idx="2006">
                  <c:v>1.150389683890835</c:v>
                </c:pt>
                <c:pt idx="2007">
                  <c:v>1.175946470095546</c:v>
                </c:pt>
                <c:pt idx="2008">
                  <c:v>1.1782303116090389</c:v>
                </c:pt>
                <c:pt idx="2009">
                  <c:v>1.209687936894867</c:v>
                </c:pt>
                <c:pt idx="2010">
                  <c:v>1.2205787546328291</c:v>
                </c:pt>
                <c:pt idx="2011">
                  <c:v>1.2410653439843371</c:v>
                </c:pt>
                <c:pt idx="2012">
                  <c:v>1.256279520316778</c:v>
                </c:pt>
                <c:pt idx="2013">
                  <c:v>1.241564267522683</c:v>
                </c:pt>
                <c:pt idx="2014">
                  <c:v>1.24245268629642</c:v>
                </c:pt>
                <c:pt idx="2015">
                  <c:v>1.2380371374193659</c:v>
                </c:pt>
                <c:pt idx="2016">
                  <c:v>1.251976973548802</c:v>
                </c:pt>
                <c:pt idx="2017">
                  <c:v>1.235974295639545</c:v>
                </c:pt>
                <c:pt idx="2018">
                  <c:v>1.215373152783422</c:v>
                </c:pt>
                <c:pt idx="2019">
                  <c:v>1.230295613917046</c:v>
                </c:pt>
                <c:pt idx="2020">
                  <c:v>1.232864724978384</c:v>
                </c:pt>
                <c:pt idx="2021">
                  <c:v>1.2484024414335539</c:v>
                </c:pt>
                <c:pt idx="2022">
                  <c:v>1.2560301358245001</c:v>
                </c:pt>
                <c:pt idx="2023">
                  <c:v>1.2198379413977061</c:v>
                </c:pt>
                <c:pt idx="2024">
                  <c:v>1.1205570585206011</c:v>
                </c:pt>
                <c:pt idx="2025">
                  <c:v>1.07638287870732</c:v>
                </c:pt>
                <c:pt idx="2026">
                  <c:v>1.0887064146173191</c:v>
                </c:pt>
                <c:pt idx="2027">
                  <c:v>1.10177284223738</c:v>
                </c:pt>
                <c:pt idx="2028">
                  <c:v>1.1201841380770019</c:v>
                </c:pt>
                <c:pt idx="2029">
                  <c:v>1.1647096635398799</c:v>
                </c:pt>
                <c:pt idx="2030">
                  <c:v>1.1770640412422499</c:v>
                </c:pt>
                <c:pt idx="2031">
                  <c:v>1.2032114253448321</c:v>
                </c:pt>
                <c:pt idx="2032">
                  <c:v>1.2078080400291511</c:v>
                </c:pt>
                <c:pt idx="2033">
                  <c:v>1.205574241179048</c:v>
                </c:pt>
                <c:pt idx="2034">
                  <c:v>1.2184449536259701</c:v>
                </c:pt>
                <c:pt idx="2035">
                  <c:v>1.227336953465763</c:v>
                </c:pt>
                <c:pt idx="2036">
                  <c:v>1.235963568156154</c:v>
                </c:pt>
                <c:pt idx="2037">
                  <c:v>1.1667956596321121</c:v>
                </c:pt>
                <c:pt idx="2038">
                  <c:v>0.99651167215417902</c:v>
                </c:pt>
                <c:pt idx="2039">
                  <c:v>0.94084009302163796</c:v>
                </c:pt>
                <c:pt idx="2040">
                  <c:v>0.89339790180005596</c:v>
                </c:pt>
                <c:pt idx="2041">
                  <c:v>0.93609907412878002</c:v>
                </c:pt>
                <c:pt idx="2042">
                  <c:v>0.99079138995717297</c:v>
                </c:pt>
                <c:pt idx="2043">
                  <c:v>1.046139501644515</c:v>
                </c:pt>
                <c:pt idx="2044">
                  <c:v>1.0731158365670781</c:v>
                </c:pt>
                <c:pt idx="2045">
                  <c:v>1.052257761567956</c:v>
                </c:pt>
                <c:pt idx="2046">
                  <c:v>1.0257328016635121</c:v>
                </c:pt>
                <c:pt idx="2047">
                  <c:v>1.0282705865897399</c:v>
                </c:pt>
                <c:pt idx="2048">
                  <c:v>1.055508641873333</c:v>
                </c:pt>
                <c:pt idx="2049">
                  <c:v>1.0805121004902121</c:v>
                </c:pt>
                <c:pt idx="2050">
                  <c:v>1.1185784154927849</c:v>
                </c:pt>
                <c:pt idx="2051">
                  <c:v>1.1373968850977241</c:v>
                </c:pt>
                <c:pt idx="2052">
                  <c:v>1.1363399965330441</c:v>
                </c:pt>
                <c:pt idx="2053">
                  <c:v>1.1648753533054119</c:v>
                </c:pt>
                <c:pt idx="2054">
                  <c:v>1.1912326245809279</c:v>
                </c:pt>
                <c:pt idx="2055">
                  <c:v>1.226720167936268</c:v>
                </c:pt>
                <c:pt idx="2056">
                  <c:v>1.2164298308762509</c:v>
                </c:pt>
                <c:pt idx="2057">
                  <c:v>1.148664339982236</c:v>
                </c:pt>
                <c:pt idx="2058">
                  <c:v>1.1044188206475949</c:v>
                </c:pt>
                <c:pt idx="2059">
                  <c:v>1.0791812460476251</c:v>
                </c:pt>
                <c:pt idx="2060">
                  <c:v>1.1114893497463481</c:v>
                </c:pt>
                <c:pt idx="2061">
                  <c:v>1.132116384447351</c:v>
                </c:pt>
                <c:pt idx="2062">
                  <c:v>1.12879403297264</c:v>
                </c:pt>
                <c:pt idx="2063">
                  <c:v>1.18473317184141</c:v>
                </c:pt>
                <c:pt idx="2064">
                  <c:v>1.1853562013161441</c:v>
                </c:pt>
                <c:pt idx="2065">
                  <c:v>1.186523731634002</c:v>
                </c:pt>
                <c:pt idx="2066">
                  <c:v>1.20642542004967</c:v>
                </c:pt>
                <c:pt idx="2067">
                  <c:v>1.228194969963351</c:v>
                </c:pt>
                <c:pt idx="2068">
                  <c:v>1.233809813989958</c:v>
                </c:pt>
                <c:pt idx="2069">
                  <c:v>1.24612032528082</c:v>
                </c:pt>
                <c:pt idx="2070">
                  <c:v>1.2040096985711271</c:v>
                </c:pt>
                <c:pt idx="2071">
                  <c:v>1.037102068986492</c:v>
                </c:pt>
                <c:pt idx="2072">
                  <c:v>1.03818728532365</c:v>
                </c:pt>
                <c:pt idx="2073">
                  <c:v>1.072420903258984</c:v>
                </c:pt>
                <c:pt idx="2074">
                  <c:v>1.0781029995629881</c:v>
                </c:pt>
                <c:pt idx="2075">
                  <c:v>1.081302291532322</c:v>
                </c:pt>
                <c:pt idx="2076">
                  <c:v>1.111126218798939</c:v>
                </c:pt>
                <c:pt idx="2077">
                  <c:v>1.15944333406379</c:v>
                </c:pt>
                <c:pt idx="2078">
                  <c:v>1.2079623875611181</c:v>
                </c:pt>
                <c:pt idx="2079">
                  <c:v>1.2187979981117381</c:v>
                </c:pt>
                <c:pt idx="2080">
                  <c:v>1.2333375265658011</c:v>
                </c:pt>
                <c:pt idx="2081">
                  <c:v>1.2412392447333209</c:v>
                </c:pt>
                <c:pt idx="2082">
                  <c:v>1.0336509838045611</c:v>
                </c:pt>
                <c:pt idx="2083">
                  <c:v>0.93989778275636005</c:v>
                </c:pt>
                <c:pt idx="2084">
                  <c:v>0.91624678404446303</c:v>
                </c:pt>
                <c:pt idx="2085">
                  <c:v>0.93901977644866697</c:v>
                </c:pt>
                <c:pt idx="2086">
                  <c:v>0.99673051543515301</c:v>
                </c:pt>
                <c:pt idx="2087">
                  <c:v>1.0377901344172811</c:v>
                </c:pt>
                <c:pt idx="2088">
                  <c:v>1.0805921322580301</c:v>
                </c:pt>
                <c:pt idx="2089">
                  <c:v>1.117253846752333</c:v>
                </c:pt>
                <c:pt idx="2090">
                  <c:v>1.1449387463041421</c:v>
                </c:pt>
                <c:pt idx="2091">
                  <c:v>1.129010176797024</c:v>
                </c:pt>
                <c:pt idx="2092">
                  <c:v>1.050072023467268</c:v>
                </c:pt>
                <c:pt idx="2093">
                  <c:v>1.0307756636641541</c:v>
                </c:pt>
                <c:pt idx="2094">
                  <c:v>1.049658438975954</c:v>
                </c:pt>
                <c:pt idx="2095">
                  <c:v>1.078862301662233</c:v>
                </c:pt>
                <c:pt idx="2096">
                  <c:v>1.109474704598457</c:v>
                </c:pt>
                <c:pt idx="2097">
                  <c:v>1.13121754260462</c:v>
                </c:pt>
                <c:pt idx="2098">
                  <c:v>1.174068622397022</c:v>
                </c:pt>
                <c:pt idx="2099">
                  <c:v>1.211912484162329</c:v>
                </c:pt>
                <c:pt idx="2100">
                  <c:v>1.204557558997128</c:v>
                </c:pt>
                <c:pt idx="2101">
                  <c:v>1.241348935416511</c:v>
                </c:pt>
                <c:pt idx="2102">
                  <c:v>1.2481397315320659</c:v>
                </c:pt>
                <c:pt idx="2103">
                  <c:v>1.2358980170621241</c:v>
                </c:pt>
                <c:pt idx="2104">
                  <c:v>0.89374495402024901</c:v>
                </c:pt>
                <c:pt idx="2105">
                  <c:v>0.75826036691115595</c:v>
                </c:pt>
                <c:pt idx="2106">
                  <c:v>0.73499104536638504</c:v>
                </c:pt>
                <c:pt idx="2107">
                  <c:v>0.77327605065531602</c:v>
                </c:pt>
                <c:pt idx="2108">
                  <c:v>0.76789761601809103</c:v>
                </c:pt>
                <c:pt idx="2109">
                  <c:v>0.76133332158312494</c:v>
                </c:pt>
                <c:pt idx="2110">
                  <c:v>0.81425624624097703</c:v>
                </c:pt>
                <c:pt idx="2111">
                  <c:v>0.87697240219924799</c:v>
                </c:pt>
                <c:pt idx="2112">
                  <c:v>0.95019963246581296</c:v>
                </c:pt>
                <c:pt idx="2113">
                  <c:v>1.0002392392158881</c:v>
                </c:pt>
                <c:pt idx="2114">
                  <c:v>1.067687841761124</c:v>
                </c:pt>
                <c:pt idx="2115">
                  <c:v>1.1016096172331109</c:v>
                </c:pt>
                <c:pt idx="2116">
                  <c:v>1.113855429544738</c:v>
                </c:pt>
                <c:pt idx="2117">
                  <c:v>1.148726016398147</c:v>
                </c:pt>
                <c:pt idx="2118">
                  <c:v>1.181497122444225</c:v>
                </c:pt>
                <c:pt idx="2119">
                  <c:v>1.189104133705372</c:v>
                </c:pt>
                <c:pt idx="2120">
                  <c:v>1.213071966217927</c:v>
                </c:pt>
                <c:pt idx="2121">
                  <c:v>1.2065290516827301</c:v>
                </c:pt>
                <c:pt idx="2122">
                  <c:v>1.2298053718338811</c:v>
                </c:pt>
                <c:pt idx="2123">
                  <c:v>1.2609823140458301</c:v>
                </c:pt>
                <c:pt idx="2124">
                  <c:v>1.2541335750666249</c:v>
                </c:pt>
                <c:pt idx="2125">
                  <c:v>1.255315587736336</c:v>
                </c:pt>
                <c:pt idx="2126">
                  <c:v>1.261509581970288</c:v>
                </c:pt>
                <c:pt idx="2127">
                  <c:v>1.233794921133168</c:v>
                </c:pt>
                <c:pt idx="2128">
                  <c:v>1.284205067701794</c:v>
                </c:pt>
                <c:pt idx="2129">
                  <c:v>1.275857132822485</c:v>
                </c:pt>
                <c:pt idx="2130">
                  <c:v>1.2516742637274321</c:v>
                </c:pt>
                <c:pt idx="2131">
                  <c:v>1.2583623145466201</c:v>
                </c:pt>
                <c:pt idx="2132">
                  <c:v>1.278389419788869</c:v>
                </c:pt>
                <c:pt idx="2133">
                  <c:v>1.261104193422842</c:v>
                </c:pt>
                <c:pt idx="2134">
                  <c:v>1.2678927799873481</c:v>
                </c:pt>
                <c:pt idx="2135">
                  <c:v>1.2410911326771921</c:v>
                </c:pt>
                <c:pt idx="2136">
                  <c:v>1.1985454066890431</c:v>
                </c:pt>
                <c:pt idx="2137">
                  <c:v>1.1646152429529679</c:v>
                </c:pt>
                <c:pt idx="2138">
                  <c:v>1.1559073367096959</c:v>
                </c:pt>
                <c:pt idx="2139">
                  <c:v>1.1857996213558111</c:v>
                </c:pt>
                <c:pt idx="2140">
                  <c:v>1.2073397792236189</c:v>
                </c:pt>
                <c:pt idx="2141">
                  <c:v>1.1956854416365561</c:v>
                </c:pt>
                <c:pt idx="2142">
                  <c:v>1.1873796932392171</c:v>
                </c:pt>
                <c:pt idx="2143">
                  <c:v>1.1777900157730741</c:v>
                </c:pt>
                <c:pt idx="2144">
                  <c:v>1.174940390524136</c:v>
                </c:pt>
                <c:pt idx="2145">
                  <c:v>1.1800389415044359</c:v>
                </c:pt>
                <c:pt idx="2146">
                  <c:v>1.2099299125745711</c:v>
                </c:pt>
                <c:pt idx="2147">
                  <c:v>1.213860361871111</c:v>
                </c:pt>
                <c:pt idx="2148">
                  <c:v>1.223677616130032</c:v>
                </c:pt>
                <c:pt idx="2149">
                  <c:v>1.2204219224378401</c:v>
                </c:pt>
                <c:pt idx="2150">
                  <c:v>1.214313897424399</c:v>
                </c:pt>
                <c:pt idx="2151">
                  <c:v>1.20000357802895</c:v>
                </c:pt>
                <c:pt idx="2152">
                  <c:v>1.188954037259252</c:v>
                </c:pt>
                <c:pt idx="2153">
                  <c:v>1.1860022688507761</c:v>
                </c:pt>
                <c:pt idx="2154">
                  <c:v>1.218205046708271</c:v>
                </c:pt>
                <c:pt idx="2155">
                  <c:v>1.2332669308744839</c:v>
                </c:pt>
                <c:pt idx="2156">
                  <c:v>1.2354358548808979</c:v>
                </c:pt>
                <c:pt idx="2157">
                  <c:v>1.197780054104661</c:v>
                </c:pt>
                <c:pt idx="2158">
                  <c:v>1.099352552381448</c:v>
                </c:pt>
                <c:pt idx="2159">
                  <c:v>1.055345793859952</c:v>
                </c:pt>
                <c:pt idx="2160">
                  <c:v>1.018032666745244</c:v>
                </c:pt>
                <c:pt idx="2161">
                  <c:v>1.029699349544563</c:v>
                </c:pt>
                <c:pt idx="2162">
                  <c:v>1.0781459786160199</c:v>
                </c:pt>
                <c:pt idx="2163">
                  <c:v>1.117330795619127</c:v>
                </c:pt>
                <c:pt idx="2164">
                  <c:v>1.1267805770120101</c:v>
                </c:pt>
                <c:pt idx="2165">
                  <c:v>1.1405357701569221</c:v>
                </c:pt>
                <c:pt idx="2166">
                  <c:v>1.1879435290625271</c:v>
                </c:pt>
                <c:pt idx="2167">
                  <c:v>1.224883784980167</c:v>
                </c:pt>
                <c:pt idx="2168">
                  <c:v>1.2055471876704751</c:v>
                </c:pt>
                <c:pt idx="2169">
                  <c:v>1.2450806260854439</c:v>
                </c:pt>
                <c:pt idx="2170">
                  <c:v>1.269229326045519</c:v>
                </c:pt>
                <c:pt idx="2171">
                  <c:v>1.254306332331286</c:v>
                </c:pt>
                <c:pt idx="2172">
                  <c:v>1.253537034432131</c:v>
                </c:pt>
                <c:pt idx="2173">
                  <c:v>1.269313998356987</c:v>
                </c:pt>
                <c:pt idx="2174">
                  <c:v>1.2456497340869941</c:v>
                </c:pt>
                <c:pt idx="2175">
                  <c:v>1.2660138064386299</c:v>
                </c:pt>
                <c:pt idx="2176">
                  <c:v>1.29255961030232</c:v>
                </c:pt>
                <c:pt idx="2177">
                  <c:v>1.271316592086843</c:v>
                </c:pt>
                <c:pt idx="2178">
                  <c:v>1.2655864241756261</c:v>
                </c:pt>
                <c:pt idx="2179">
                  <c:v>1.257278487800904</c:v>
                </c:pt>
                <c:pt idx="2180">
                  <c:v>1.2596450656951199</c:v>
                </c:pt>
                <c:pt idx="2181">
                  <c:v>1.170261715394957</c:v>
                </c:pt>
                <c:pt idx="2182">
                  <c:v>1.135579571387302</c:v>
                </c:pt>
                <c:pt idx="2183">
                  <c:v>1.128033461060175</c:v>
                </c:pt>
                <c:pt idx="2184">
                  <c:v>1.107424206838056</c:v>
                </c:pt>
                <c:pt idx="2185">
                  <c:v>1.135026583606825</c:v>
                </c:pt>
                <c:pt idx="2186">
                  <c:v>1.1658463436245281</c:v>
                </c:pt>
                <c:pt idx="2187">
                  <c:v>1.183189741002266</c:v>
                </c:pt>
                <c:pt idx="2188">
                  <c:v>1.2160551748024371</c:v>
                </c:pt>
                <c:pt idx="2189">
                  <c:v>1.1854562987569299</c:v>
                </c:pt>
                <c:pt idx="2190">
                  <c:v>1.1582332185470701</c:v>
                </c:pt>
                <c:pt idx="2191">
                  <c:v>1.1245814396059151</c:v>
                </c:pt>
                <c:pt idx="2192">
                  <c:v>1.1363593855057961</c:v>
                </c:pt>
                <c:pt idx="2193">
                  <c:v>1.165663209233204</c:v>
                </c:pt>
                <c:pt idx="2194">
                  <c:v>1.1477558014693761</c:v>
                </c:pt>
                <c:pt idx="2195">
                  <c:v>1.158396958543576</c:v>
                </c:pt>
                <c:pt idx="2196">
                  <c:v>1.191426354754932</c:v>
                </c:pt>
                <c:pt idx="2197">
                  <c:v>1.173080265365152</c:v>
                </c:pt>
                <c:pt idx="2198">
                  <c:v>1.1445564174047189</c:v>
                </c:pt>
                <c:pt idx="2199">
                  <c:v>1.142727596377199</c:v>
                </c:pt>
                <c:pt idx="2200">
                  <c:v>1.1509223119073571</c:v>
                </c:pt>
                <c:pt idx="2201">
                  <c:v>1.1349735400059151</c:v>
                </c:pt>
                <c:pt idx="2202">
                  <c:v>1.1580090532016361</c:v>
                </c:pt>
                <c:pt idx="2203">
                  <c:v>1.19634369491878</c:v>
                </c:pt>
                <c:pt idx="2204">
                  <c:v>1.209065093933021</c:v>
                </c:pt>
                <c:pt idx="2205">
                  <c:v>1.232631929228194</c:v>
                </c:pt>
                <c:pt idx="2206">
                  <c:v>1.2301316736601671</c:v>
                </c:pt>
                <c:pt idx="2207">
                  <c:v>1.2549363138062759</c:v>
                </c:pt>
                <c:pt idx="2208">
                  <c:v>1.2290901784173101</c:v>
                </c:pt>
                <c:pt idx="2209">
                  <c:v>1.205396471694353</c:v>
                </c:pt>
                <c:pt idx="2210">
                  <c:v>1.177188381674328</c:v>
                </c:pt>
                <c:pt idx="2211">
                  <c:v>1.160391346842669</c:v>
                </c:pt>
                <c:pt idx="2212">
                  <c:v>1.1480470935993361</c:v>
                </c:pt>
                <c:pt idx="2213">
                  <c:v>1.167638722321078</c:v>
                </c:pt>
                <c:pt idx="2214">
                  <c:v>1.1808814646383381</c:v>
                </c:pt>
                <c:pt idx="2215">
                  <c:v>1.1814839848458261</c:v>
                </c:pt>
                <c:pt idx="2216">
                  <c:v>1.2018248348257421</c:v>
                </c:pt>
                <c:pt idx="2217">
                  <c:v>1.2370928473732481</c:v>
                </c:pt>
                <c:pt idx="2218">
                  <c:v>1.2622052250670961</c:v>
                </c:pt>
                <c:pt idx="2219">
                  <c:v>1.272898315983862</c:v>
                </c:pt>
                <c:pt idx="2220">
                  <c:v>1.247855112013557</c:v>
                </c:pt>
                <c:pt idx="2221">
                  <c:v>1.2724261214052219</c:v>
                </c:pt>
                <c:pt idx="2222">
                  <c:v>1.286413283437678</c:v>
                </c:pt>
                <c:pt idx="2223">
                  <c:v>1.2932180208535811</c:v>
                </c:pt>
                <c:pt idx="2224">
                  <c:v>1.2836751594800679</c:v>
                </c:pt>
                <c:pt idx="2225">
                  <c:v>1.270956394965814</c:v>
                </c:pt>
                <c:pt idx="2226">
                  <c:v>1.2500364269255799</c:v>
                </c:pt>
                <c:pt idx="2227">
                  <c:v>1.257841361940526</c:v>
                </c:pt>
                <c:pt idx="2228">
                  <c:v>1.0991835679212909</c:v>
                </c:pt>
                <c:pt idx="2229">
                  <c:v>1.136509180205578</c:v>
                </c:pt>
                <c:pt idx="2230">
                  <c:v>1.1788461947761799</c:v>
                </c:pt>
                <c:pt idx="2231">
                  <c:v>1.090645097857478</c:v>
                </c:pt>
                <c:pt idx="2232">
                  <c:v>0.97024541345837501</c:v>
                </c:pt>
                <c:pt idx="2233">
                  <c:v>1.0201540316383331</c:v>
                </c:pt>
                <c:pt idx="2234">
                  <c:v>0.94052414708236998</c:v>
                </c:pt>
                <c:pt idx="2235">
                  <c:v>0.940342529926111</c:v>
                </c:pt>
                <c:pt idx="2236">
                  <c:v>0.95417594579724396</c:v>
                </c:pt>
                <c:pt idx="2237">
                  <c:v>0.98904828313428905</c:v>
                </c:pt>
                <c:pt idx="2238">
                  <c:v>1.0124337245873809</c:v>
                </c:pt>
                <c:pt idx="2239">
                  <c:v>1.0493787726680399</c:v>
                </c:pt>
                <c:pt idx="2240">
                  <c:v>1.0775544895368461</c:v>
                </c:pt>
                <c:pt idx="2241">
                  <c:v>1.1181544570824371</c:v>
                </c:pt>
                <c:pt idx="2242">
                  <c:v>1.1233246484477399</c:v>
                </c:pt>
                <c:pt idx="2243">
                  <c:v>1.1421077717313071</c:v>
                </c:pt>
                <c:pt idx="2244">
                  <c:v>1.1734173749985679</c:v>
                </c:pt>
                <c:pt idx="2245">
                  <c:v>1.214999055932557</c:v>
                </c:pt>
                <c:pt idx="2246">
                  <c:v>1.204943198177244</c:v>
                </c:pt>
                <c:pt idx="2247">
                  <c:v>1.205675426400417</c:v>
                </c:pt>
                <c:pt idx="2248">
                  <c:v>1.245887213198857</c:v>
                </c:pt>
                <c:pt idx="2249">
                  <c:v>1.2596735002046979</c:v>
                </c:pt>
                <c:pt idx="2250">
                  <c:v>1.242246866535907</c:v>
                </c:pt>
                <c:pt idx="2251">
                  <c:v>1.239790558140651</c:v>
                </c:pt>
                <c:pt idx="2252">
                  <c:v>1.272136276557011</c:v>
                </c:pt>
                <c:pt idx="2253">
                  <c:v>1.253943462669258</c:v>
                </c:pt>
                <c:pt idx="2254">
                  <c:v>1.034549990941364</c:v>
                </c:pt>
                <c:pt idx="2255">
                  <c:v>0.91843427971396396</c:v>
                </c:pt>
                <c:pt idx="2256">
                  <c:v>0.90747750874240896</c:v>
                </c:pt>
                <c:pt idx="2257">
                  <c:v>0.92321853011979405</c:v>
                </c:pt>
                <c:pt idx="2258">
                  <c:v>0.98445229918316002</c:v>
                </c:pt>
                <c:pt idx="2259">
                  <c:v>1.0245359284165809</c:v>
                </c:pt>
                <c:pt idx="2260">
                  <c:v>1.0555561096254269</c:v>
                </c:pt>
                <c:pt idx="2261">
                  <c:v>1.129508113337762</c:v>
                </c:pt>
                <c:pt idx="2262">
                  <c:v>1.1453949762585609</c:v>
                </c:pt>
                <c:pt idx="2263">
                  <c:v>1.123242265888688</c:v>
                </c:pt>
                <c:pt idx="2264">
                  <c:v>1.018397066004276</c:v>
                </c:pt>
                <c:pt idx="2265">
                  <c:v>0.981687954303611</c:v>
                </c:pt>
                <c:pt idx="2266">
                  <c:v>0.994851743308096</c:v>
                </c:pt>
                <c:pt idx="2267">
                  <c:v>1.0135364130662361</c:v>
                </c:pt>
                <c:pt idx="2268">
                  <c:v>1.059360844902862</c:v>
                </c:pt>
                <c:pt idx="2269">
                  <c:v>1.0897783444984259</c:v>
                </c:pt>
                <c:pt idx="2270">
                  <c:v>1.1410553920718209</c:v>
                </c:pt>
                <c:pt idx="2271">
                  <c:v>1.191510291675375</c:v>
                </c:pt>
                <c:pt idx="2272">
                  <c:v>1.204102470428583</c:v>
                </c:pt>
                <c:pt idx="2273">
                  <c:v>1.20303288701471</c:v>
                </c:pt>
                <c:pt idx="2274">
                  <c:v>1.2357286568282899</c:v>
                </c:pt>
                <c:pt idx="2275">
                  <c:v>1.245636029406203</c:v>
                </c:pt>
                <c:pt idx="2276">
                  <c:v>1.25734074777978</c:v>
                </c:pt>
                <c:pt idx="2277">
                  <c:v>1.27772803168048</c:v>
                </c:pt>
                <c:pt idx="2278">
                  <c:v>1.283892413179861</c:v>
                </c:pt>
                <c:pt idx="2279">
                  <c:v>1.2755416884013091</c:v>
                </c:pt>
                <c:pt idx="2280">
                  <c:v>1.2959728720777091</c:v>
                </c:pt>
                <c:pt idx="2281">
                  <c:v>1.2767798521419831</c:v>
                </c:pt>
                <c:pt idx="2282">
                  <c:v>1.2688638714892619</c:v>
                </c:pt>
                <c:pt idx="2283">
                  <c:v>1.230036681687233</c:v>
                </c:pt>
                <c:pt idx="2284">
                  <c:v>1.133891713330335</c:v>
                </c:pt>
                <c:pt idx="2285">
                  <c:v>1.0982369249811701</c:v>
                </c:pt>
                <c:pt idx="2286">
                  <c:v>1.123275522357509</c:v>
                </c:pt>
                <c:pt idx="2287">
                  <c:v>1.1519993982755981</c:v>
                </c:pt>
                <c:pt idx="2288">
                  <c:v>1.1699940826908239</c:v>
                </c:pt>
                <c:pt idx="2289">
                  <c:v>1.225680728974722</c:v>
                </c:pt>
                <c:pt idx="2290">
                  <c:v>1.2072868136166139</c:v>
                </c:pt>
                <c:pt idx="2291">
                  <c:v>1.2465580039992741</c:v>
                </c:pt>
                <c:pt idx="2292">
                  <c:v>1.2441533725514251</c:v>
                </c:pt>
                <c:pt idx="2293">
                  <c:v>1.291179670931659</c:v>
                </c:pt>
                <c:pt idx="2294">
                  <c:v>1.27669152884504</c:v>
                </c:pt>
                <c:pt idx="2295">
                  <c:v>1.252978817081412</c:v>
                </c:pt>
                <c:pt idx="2296">
                  <c:v>1.312226194728489</c:v>
                </c:pt>
                <c:pt idx="2297">
                  <c:v>1.300051732120042</c:v>
                </c:pt>
                <c:pt idx="2298">
                  <c:v>1.247567282164892</c:v>
                </c:pt>
                <c:pt idx="2299">
                  <c:v>1.255782594244315</c:v>
                </c:pt>
                <c:pt idx="2300">
                  <c:v>1.338586731770153</c:v>
                </c:pt>
                <c:pt idx="2301">
                  <c:v>1.3230705044226261</c:v>
                </c:pt>
                <c:pt idx="2302">
                  <c:v>1.3078296532851801</c:v>
                </c:pt>
                <c:pt idx="2303">
                  <c:v>1.2363457669530109</c:v>
                </c:pt>
                <c:pt idx="2304">
                  <c:v>1.262310433243421</c:v>
                </c:pt>
                <c:pt idx="2305">
                  <c:v>1.2504444001899651</c:v>
                </c:pt>
                <c:pt idx="2306">
                  <c:v>1.1728849753581061</c:v>
                </c:pt>
                <c:pt idx="2307">
                  <c:v>1.203132650812142</c:v>
                </c:pt>
                <c:pt idx="2308">
                  <c:v>1.2883982883782901</c:v>
                </c:pt>
                <c:pt idx="2309">
                  <c:v>1.282458029142562</c:v>
                </c:pt>
                <c:pt idx="2310">
                  <c:v>1.28758580824032</c:v>
                </c:pt>
                <c:pt idx="2311">
                  <c:v>1.303707914259266</c:v>
                </c:pt>
                <c:pt idx="2312">
                  <c:v>1.3023549833235211</c:v>
                </c:pt>
                <c:pt idx="2313">
                  <c:v>1.2732659042491841</c:v>
                </c:pt>
                <c:pt idx="2314">
                  <c:v>1.2204595019772</c:v>
                </c:pt>
                <c:pt idx="2315">
                  <c:v>1.1940462965287431</c:v>
                </c:pt>
                <c:pt idx="2316">
                  <c:v>1.19140310288871</c:v>
                </c:pt>
                <c:pt idx="2317">
                  <c:v>1.183554533618862</c:v>
                </c:pt>
                <c:pt idx="2318">
                  <c:v>1.209295618487495</c:v>
                </c:pt>
                <c:pt idx="2319">
                  <c:v>1.2363340599643931</c:v>
                </c:pt>
                <c:pt idx="2320">
                  <c:v>1.2641825203027379</c:v>
                </c:pt>
                <c:pt idx="2321">
                  <c:v>1.2751285890605311</c:v>
                </c:pt>
                <c:pt idx="2322">
                  <c:v>1.29656334159077</c:v>
                </c:pt>
                <c:pt idx="2323">
                  <c:v>1.28236312249728</c:v>
                </c:pt>
                <c:pt idx="2324">
                  <c:v>1.252886494878962</c:v>
                </c:pt>
                <c:pt idx="2325">
                  <c:v>1.2360079260321211</c:v>
                </c:pt>
                <c:pt idx="2326">
                  <c:v>1.197004728023046</c:v>
                </c:pt>
                <c:pt idx="2327">
                  <c:v>0.98874756065587199</c:v>
                </c:pt>
                <c:pt idx="2328">
                  <c:v>0.80692841617757305</c:v>
                </c:pt>
                <c:pt idx="2329">
                  <c:v>0.674646561999935</c:v>
                </c:pt>
                <c:pt idx="2330">
                  <c:v>0.55355125752832202</c:v>
                </c:pt>
                <c:pt idx="2331">
                  <c:v>0.54058151628225304</c:v>
                </c:pt>
                <c:pt idx="2332">
                  <c:v>0.58927027584040403</c:v>
                </c:pt>
                <c:pt idx="2333">
                  <c:v>0.65235793223734995</c:v>
                </c:pt>
                <c:pt idx="2334">
                  <c:v>0.74694911316120705</c:v>
                </c:pt>
                <c:pt idx="2335">
                  <c:v>0.83910818320442104</c:v>
                </c:pt>
                <c:pt idx="2336">
                  <c:v>0.91748740074479196</c:v>
                </c:pt>
                <c:pt idx="2337">
                  <c:v>0.97499959688370996</c:v>
                </c:pt>
                <c:pt idx="2338">
                  <c:v>1.02828465983382</c:v>
                </c:pt>
                <c:pt idx="2339">
                  <c:v>1.0867998975605151</c:v>
                </c:pt>
                <c:pt idx="2340">
                  <c:v>1.124252630070905</c:v>
                </c:pt>
                <c:pt idx="2341">
                  <c:v>1.159783309229897</c:v>
                </c:pt>
                <c:pt idx="2342">
                  <c:v>1.171189956386854</c:v>
                </c:pt>
                <c:pt idx="2343">
                  <c:v>1.190148086611029</c:v>
                </c:pt>
                <c:pt idx="2344">
                  <c:v>1.212120989712224</c:v>
                </c:pt>
                <c:pt idx="2345">
                  <c:v>1.2136315807374629</c:v>
                </c:pt>
                <c:pt idx="2346">
                  <c:v>1.22798187158719</c:v>
                </c:pt>
                <c:pt idx="2347">
                  <c:v>1.241393209205544</c:v>
                </c:pt>
                <c:pt idx="2348">
                  <c:v>1.234225163718325</c:v>
                </c:pt>
                <c:pt idx="2349">
                  <c:v>1.223964946916537</c:v>
                </c:pt>
                <c:pt idx="2350">
                  <c:v>1.273427250735945</c:v>
                </c:pt>
                <c:pt idx="2351">
                  <c:v>1.2800499761020101</c:v>
                </c:pt>
                <c:pt idx="2352">
                  <c:v>1.2620675583394121</c:v>
                </c:pt>
                <c:pt idx="2353">
                  <c:v>1.24086112943202</c:v>
                </c:pt>
                <c:pt idx="2354">
                  <c:v>1.169501553008037</c:v>
                </c:pt>
                <c:pt idx="2355">
                  <c:v>1.1062714373433311</c:v>
                </c:pt>
                <c:pt idx="2356">
                  <c:v>1.1122697684172711</c:v>
                </c:pt>
                <c:pt idx="2357">
                  <c:v>1.151859955512512</c:v>
                </c:pt>
                <c:pt idx="2358">
                  <c:v>1.1776239359039651</c:v>
                </c:pt>
                <c:pt idx="2359">
                  <c:v>1.1940934053833401</c:v>
                </c:pt>
                <c:pt idx="2360">
                  <c:v>1.2349359815271881</c:v>
                </c:pt>
                <c:pt idx="2361">
                  <c:v>1.2465689175814281</c:v>
                </c:pt>
                <c:pt idx="2362">
                  <c:v>1.251420931965217</c:v>
                </c:pt>
                <c:pt idx="2363">
                  <c:v>1.272331620849962</c:v>
                </c:pt>
                <c:pt idx="2364">
                  <c:v>1.2839445379002019</c:v>
                </c:pt>
                <c:pt idx="2365">
                  <c:v>1.278850295436655</c:v>
                </c:pt>
                <c:pt idx="2366">
                  <c:v>1.2979704969517989</c:v>
                </c:pt>
                <c:pt idx="2367">
                  <c:v>1.3055749090657081</c:v>
                </c:pt>
                <c:pt idx="2368">
                  <c:v>1.2901682198797699</c:v>
                </c:pt>
                <c:pt idx="2369">
                  <c:v>1.286878433058614</c:v>
                </c:pt>
                <c:pt idx="2370">
                  <c:v>1.305196543819144</c:v>
                </c:pt>
                <c:pt idx="2371">
                  <c:v>1.2831446038962131</c:v>
                </c:pt>
                <c:pt idx="2372">
                  <c:v>1.249823183013153</c:v>
                </c:pt>
                <c:pt idx="2373">
                  <c:v>1.0423129401940401</c:v>
                </c:pt>
                <c:pt idx="2374">
                  <c:v>0.88265388080418605</c:v>
                </c:pt>
                <c:pt idx="2375">
                  <c:v>0.79656566110943205</c:v>
                </c:pt>
                <c:pt idx="2376">
                  <c:v>0.78755550329853896</c:v>
                </c:pt>
                <c:pt idx="2377">
                  <c:v>0.82345683965371597</c:v>
                </c:pt>
                <c:pt idx="2378">
                  <c:v>0.89657631779322799</c:v>
                </c:pt>
                <c:pt idx="2379">
                  <c:v>0.956058848489305</c:v>
                </c:pt>
                <c:pt idx="2380">
                  <c:v>0.99725261400849097</c:v>
                </c:pt>
                <c:pt idx="2381">
                  <c:v>1.08351968277033</c:v>
                </c:pt>
                <c:pt idx="2382">
                  <c:v>1.1295457364991679</c:v>
                </c:pt>
                <c:pt idx="2383">
                  <c:v>1.168662102235164</c:v>
                </c:pt>
                <c:pt idx="2384">
                  <c:v>1.1948870785044881</c:v>
                </c:pt>
                <c:pt idx="2385">
                  <c:v>1.228468800036675</c:v>
                </c:pt>
                <c:pt idx="2386">
                  <c:v>1.2627645771818401</c:v>
                </c:pt>
                <c:pt idx="2387">
                  <c:v>1.2676062401770309</c:v>
                </c:pt>
                <c:pt idx="2388">
                  <c:v>1.2799203099513901</c:v>
                </c:pt>
                <c:pt idx="2389">
                  <c:v>1.282116440005596</c:v>
                </c:pt>
                <c:pt idx="2390">
                  <c:v>1.2755771135395411</c:v>
                </c:pt>
                <c:pt idx="2391">
                  <c:v>1.284881714655453</c:v>
                </c:pt>
                <c:pt idx="2392">
                  <c:v>1.222569080746752</c:v>
                </c:pt>
                <c:pt idx="2393">
                  <c:v>1.2651211836751459</c:v>
                </c:pt>
                <c:pt idx="2394">
                  <c:v>1.2388612088708091</c:v>
                </c:pt>
                <c:pt idx="2395">
                  <c:v>1.1682807848438419</c:v>
                </c:pt>
                <c:pt idx="2396">
                  <c:v>0.86473458527997704</c:v>
                </c:pt>
                <c:pt idx="2397">
                  <c:v>0.86660407056423605</c:v>
                </c:pt>
                <c:pt idx="2398">
                  <c:v>0.85972987257018096</c:v>
                </c:pt>
                <c:pt idx="2399">
                  <c:v>0.91383093680306204</c:v>
                </c:pt>
                <c:pt idx="2400">
                  <c:v>0.94068246792021903</c:v>
                </c:pt>
                <c:pt idx="2401">
                  <c:v>0.97185772051418295</c:v>
                </c:pt>
                <c:pt idx="2402">
                  <c:v>1.0399338157046469</c:v>
                </c:pt>
                <c:pt idx="2403">
                  <c:v>1.100232651964506</c:v>
                </c:pt>
                <c:pt idx="2404">
                  <c:v>1.158705837699042</c:v>
                </c:pt>
                <c:pt idx="2405">
                  <c:v>1.177929823261112</c:v>
                </c:pt>
                <c:pt idx="2406">
                  <c:v>1.183315774038926</c:v>
                </c:pt>
                <c:pt idx="2407">
                  <c:v>1.2266798865934601</c:v>
                </c:pt>
                <c:pt idx="2408">
                  <c:v>1.237872939457481</c:v>
                </c:pt>
                <c:pt idx="2409">
                  <c:v>1.2558838783088331</c:v>
                </c:pt>
                <c:pt idx="2410">
                  <c:v>1.256869128601555</c:v>
                </c:pt>
                <c:pt idx="2411">
                  <c:v>1.2841877039098599</c:v>
                </c:pt>
                <c:pt idx="2412">
                  <c:v>1.279693262001937</c:v>
                </c:pt>
                <c:pt idx="2413">
                  <c:v>1.28139177899416</c:v>
                </c:pt>
                <c:pt idx="2414">
                  <c:v>1.295270985269926</c:v>
                </c:pt>
                <c:pt idx="2415">
                  <c:v>1.280534595536428</c:v>
                </c:pt>
                <c:pt idx="2416">
                  <c:v>1.28021052457522</c:v>
                </c:pt>
                <c:pt idx="2417">
                  <c:v>1.4215596346728809</c:v>
                </c:pt>
                <c:pt idx="2418">
                  <c:v>1.3409700751015321</c:v>
                </c:pt>
                <c:pt idx="2419">
                  <c:v>1.2046173268673681</c:v>
                </c:pt>
                <c:pt idx="2420">
                  <c:v>1.0552384424525549</c:v>
                </c:pt>
                <c:pt idx="2421">
                  <c:v>0.96865932865102</c:v>
                </c:pt>
                <c:pt idx="2422">
                  <c:v>0.95135959950781701</c:v>
                </c:pt>
                <c:pt idx="2423">
                  <c:v>1.0152370444646059</c:v>
                </c:pt>
                <c:pt idx="2424">
                  <c:v>1.0808352686622049</c:v>
                </c:pt>
                <c:pt idx="2425">
                  <c:v>1.0191509218000601</c:v>
                </c:pt>
                <c:pt idx="2426">
                  <c:v>1.0549566148009759</c:v>
                </c:pt>
                <c:pt idx="2427">
                  <c:v>0.97204556444767498</c:v>
                </c:pt>
                <c:pt idx="2428">
                  <c:v>0.91074824271293597</c:v>
                </c:pt>
                <c:pt idx="2429">
                  <c:v>0.89803920058775999</c:v>
                </c:pt>
                <c:pt idx="2430">
                  <c:v>0.957837771369346</c:v>
                </c:pt>
                <c:pt idx="2431">
                  <c:v>0.98230742273851102</c:v>
                </c:pt>
                <c:pt idx="2432">
                  <c:v>1.017981373907733</c:v>
                </c:pt>
                <c:pt idx="2433">
                  <c:v>1.1018263561108059</c:v>
                </c:pt>
                <c:pt idx="2434">
                  <c:v>1.119833024886995</c:v>
                </c:pt>
                <c:pt idx="2435">
                  <c:v>1.149153772228332</c:v>
                </c:pt>
                <c:pt idx="2436">
                  <c:v>1.0485281186618689</c:v>
                </c:pt>
                <c:pt idx="2437">
                  <c:v>0.90425640815857899</c:v>
                </c:pt>
                <c:pt idx="2438">
                  <c:v>0.83610459169155105</c:v>
                </c:pt>
                <c:pt idx="2439">
                  <c:v>0.86463640772128303</c:v>
                </c:pt>
                <c:pt idx="2440">
                  <c:v>0.91270352684857103</c:v>
                </c:pt>
                <c:pt idx="2441">
                  <c:v>0.97275643243987897</c:v>
                </c:pt>
                <c:pt idx="2442">
                  <c:v>1.019616410039611</c:v>
                </c:pt>
                <c:pt idx="2443">
                  <c:v>1.0812132921480939</c:v>
                </c:pt>
                <c:pt idx="2444">
                  <c:v>1.1360192571405019</c:v>
                </c:pt>
                <c:pt idx="2445">
                  <c:v>1.1491311008034419</c:v>
                </c:pt>
                <c:pt idx="2446">
                  <c:v>1.13148861139942</c:v>
                </c:pt>
                <c:pt idx="2447">
                  <c:v>1.058055066588568</c:v>
                </c:pt>
                <c:pt idx="2448">
                  <c:v>1.0482086670241451</c:v>
                </c:pt>
                <c:pt idx="2449">
                  <c:v>1.0488565477306071</c:v>
                </c:pt>
                <c:pt idx="2450">
                  <c:v>1.0830544777185771</c:v>
                </c:pt>
                <c:pt idx="2451">
                  <c:v>1.1355831506204139</c:v>
                </c:pt>
                <c:pt idx="2452">
                  <c:v>1.168309946962127</c:v>
                </c:pt>
                <c:pt idx="2453">
                  <c:v>1.2033487758504851</c:v>
                </c:pt>
                <c:pt idx="2454">
                  <c:v>1.2295406226901651</c:v>
                </c:pt>
                <c:pt idx="2455">
                  <c:v>1.1859226686115241</c:v>
                </c:pt>
                <c:pt idx="2456">
                  <c:v>1.0581185977325711</c:v>
                </c:pt>
                <c:pt idx="2457">
                  <c:v>1.0386382225606841</c:v>
                </c:pt>
                <c:pt idx="2458">
                  <c:v>1.042011383076431</c:v>
                </c:pt>
                <c:pt idx="2459">
                  <c:v>1.0800592871616419</c:v>
                </c:pt>
                <c:pt idx="2460">
                  <c:v>1.131314690285534</c:v>
                </c:pt>
                <c:pt idx="2461">
                  <c:v>1.1493950828692561</c:v>
                </c:pt>
                <c:pt idx="2462">
                  <c:v>1.1778429950000731</c:v>
                </c:pt>
                <c:pt idx="2463">
                  <c:v>1.2268232237758421</c:v>
                </c:pt>
                <c:pt idx="2464">
                  <c:v>1.2473551860489001</c:v>
                </c:pt>
                <c:pt idx="2465">
                  <c:v>1.257696347964965</c:v>
                </c:pt>
                <c:pt idx="2466">
                  <c:v>1.260786668654976</c:v>
                </c:pt>
                <c:pt idx="2467">
                  <c:v>1.296876043536491</c:v>
                </c:pt>
                <c:pt idx="2468">
                  <c:v>1.286629172052477</c:v>
                </c:pt>
                <c:pt idx="2469">
                  <c:v>1.197564563605519</c:v>
                </c:pt>
                <c:pt idx="2470">
                  <c:v>1.009684136664613</c:v>
                </c:pt>
                <c:pt idx="2471">
                  <c:v>0.88152091937999399</c:v>
                </c:pt>
                <c:pt idx="2472">
                  <c:v>0.85129232974345803</c:v>
                </c:pt>
                <c:pt idx="2473">
                  <c:v>0.82478536843135197</c:v>
                </c:pt>
                <c:pt idx="2474">
                  <c:v>0.85558150375132302</c:v>
                </c:pt>
                <c:pt idx="2475">
                  <c:v>0.93895313620273202</c:v>
                </c:pt>
                <c:pt idx="2476">
                  <c:v>0.99658034074186197</c:v>
                </c:pt>
                <c:pt idx="2477">
                  <c:v>1.04033857182057</c:v>
                </c:pt>
                <c:pt idx="2478">
                  <c:v>1.0905401997542361</c:v>
                </c:pt>
                <c:pt idx="2479">
                  <c:v>1.16172560712524</c:v>
                </c:pt>
                <c:pt idx="2480">
                  <c:v>1.1788200395482571</c:v>
                </c:pt>
                <c:pt idx="2481">
                  <c:v>1.2136859526619621</c:v>
                </c:pt>
                <c:pt idx="2482">
                  <c:v>1.238236503454714</c:v>
                </c:pt>
                <c:pt idx="2483">
                  <c:v>1.265446779646479</c:v>
                </c:pt>
                <c:pt idx="2484">
                  <c:v>1.274089397142504</c:v>
                </c:pt>
                <c:pt idx="2485">
                  <c:v>1.254082374528747</c:v>
                </c:pt>
                <c:pt idx="2486">
                  <c:v>1.279649397860064</c:v>
                </c:pt>
                <c:pt idx="2487">
                  <c:v>1.2787008494315899</c:v>
                </c:pt>
                <c:pt idx="2488">
                  <c:v>1.2954994344021189</c:v>
                </c:pt>
                <c:pt idx="2489">
                  <c:v>1.125943308457944</c:v>
                </c:pt>
                <c:pt idx="2490">
                  <c:v>0.98221903104636799</c:v>
                </c:pt>
                <c:pt idx="2491">
                  <c:v>0.95898173238805096</c:v>
                </c:pt>
                <c:pt idx="2492">
                  <c:v>0.96295655774646005</c:v>
                </c:pt>
                <c:pt idx="2493">
                  <c:v>1.0074690826191599</c:v>
                </c:pt>
                <c:pt idx="2494">
                  <c:v>1.063469832982852</c:v>
                </c:pt>
                <c:pt idx="2495">
                  <c:v>1.0956051713197119</c:v>
                </c:pt>
                <c:pt idx="2496">
                  <c:v>1.1401499988455339</c:v>
                </c:pt>
                <c:pt idx="2497">
                  <c:v>1.1751162930283749</c:v>
                </c:pt>
                <c:pt idx="2498">
                  <c:v>1.2191564820160481</c:v>
                </c:pt>
                <c:pt idx="2499">
                  <c:v>1.2122610984146931</c:v>
                </c:pt>
                <c:pt idx="2500">
                  <c:v>1.2942048686590479</c:v>
                </c:pt>
                <c:pt idx="2501">
                  <c:v>1.26830922797122</c:v>
                </c:pt>
                <c:pt idx="2502">
                  <c:v>1.259428464874464</c:v>
                </c:pt>
                <c:pt idx="2503">
                  <c:v>1.2638271852835981</c:v>
                </c:pt>
                <c:pt idx="2504">
                  <c:v>1.3143813230168999</c:v>
                </c:pt>
                <c:pt idx="2505">
                  <c:v>1.328020601441821</c:v>
                </c:pt>
                <c:pt idx="2506">
                  <c:v>1.3023136085192131</c:v>
                </c:pt>
                <c:pt idx="2507">
                  <c:v>1.305978708156103</c:v>
                </c:pt>
                <c:pt idx="2508">
                  <c:v>1.302651227209545</c:v>
                </c:pt>
                <c:pt idx="2509">
                  <c:v>1.305772559785592</c:v>
                </c:pt>
                <c:pt idx="2510">
                  <c:v>1.293450951716006</c:v>
                </c:pt>
                <c:pt idx="2511">
                  <c:v>1.305205146691069</c:v>
                </c:pt>
                <c:pt idx="2512">
                  <c:v>1.2876226024861921</c:v>
                </c:pt>
                <c:pt idx="2513">
                  <c:v>1.2339263491473711</c:v>
                </c:pt>
                <c:pt idx="2514">
                  <c:v>1.100068846958919</c:v>
                </c:pt>
                <c:pt idx="2515">
                  <c:v>1.0123255665645241</c:v>
                </c:pt>
                <c:pt idx="2516">
                  <c:v>1.0219981723367031</c:v>
                </c:pt>
                <c:pt idx="2517">
                  <c:v>1.063520999689991</c:v>
                </c:pt>
                <c:pt idx="2518">
                  <c:v>1.0870178931644541</c:v>
                </c:pt>
                <c:pt idx="2519">
                  <c:v>1.118064480046062</c:v>
                </c:pt>
                <c:pt idx="2520">
                  <c:v>1.1712703297288769</c:v>
                </c:pt>
                <c:pt idx="2521">
                  <c:v>1.166383854724772</c:v>
                </c:pt>
                <c:pt idx="2522">
                  <c:v>1.222907137443513</c:v>
                </c:pt>
                <c:pt idx="2523">
                  <c:v>1.253701381011985</c:v>
                </c:pt>
                <c:pt idx="2524">
                  <c:v>1.2605398596461841</c:v>
                </c:pt>
                <c:pt idx="2525">
                  <c:v>1.195426462572607</c:v>
                </c:pt>
                <c:pt idx="2526">
                  <c:v>1.154875901535068</c:v>
                </c:pt>
                <c:pt idx="2527">
                  <c:v>1.2722671768614919</c:v>
                </c:pt>
                <c:pt idx="2528">
                  <c:v>1.504886003894784</c:v>
                </c:pt>
                <c:pt idx="2529">
                  <c:v>1.8969312749550791</c:v>
                </c:pt>
                <c:pt idx="2530">
                  <c:v>2.087393164584705</c:v>
                </c:pt>
                <c:pt idx="2531">
                  <c:v>2.1960424009151911</c:v>
                </c:pt>
                <c:pt idx="2532">
                  <c:v>2.2993569899852959</c:v>
                </c:pt>
                <c:pt idx="2533">
                  <c:v>2.3812375997368789</c:v>
                </c:pt>
                <c:pt idx="2534">
                  <c:v>2.4307486527066771</c:v>
                </c:pt>
                <c:pt idx="2535">
                  <c:v>2.5014903489429181</c:v>
                </c:pt>
                <c:pt idx="2536">
                  <c:v>2.54011155439161</c:v>
                </c:pt>
                <c:pt idx="2537">
                  <c:v>2.6200158683168668</c:v>
                </c:pt>
                <c:pt idx="2538">
                  <c:v>2.643148867812096</c:v>
                </c:pt>
                <c:pt idx="2539">
                  <c:v>2.4926422121952019</c:v>
                </c:pt>
                <c:pt idx="2540">
                  <c:v>2.2642558719086132</c:v>
                </c:pt>
                <c:pt idx="2541">
                  <c:v>2.086626732956161</c:v>
                </c:pt>
                <c:pt idx="2542">
                  <c:v>1.9105758993346851</c:v>
                </c:pt>
                <c:pt idx="2543">
                  <c:v>1.791456717163181</c:v>
                </c:pt>
                <c:pt idx="2544">
                  <c:v>1.774699404076918</c:v>
                </c:pt>
                <c:pt idx="2545">
                  <c:v>1.667983291802974</c:v>
                </c:pt>
                <c:pt idx="2546">
                  <c:v>0.99717528046509296</c:v>
                </c:pt>
                <c:pt idx="2547">
                  <c:v>0.93470621782740104</c:v>
                </c:pt>
                <c:pt idx="2548">
                  <c:v>0.94550574560774703</c:v>
                </c:pt>
                <c:pt idx="2549">
                  <c:v>1.0674229229909471</c:v>
                </c:pt>
                <c:pt idx="2550">
                  <c:v>1.0562296142658201</c:v>
                </c:pt>
                <c:pt idx="2551">
                  <c:v>1.134985781411932</c:v>
                </c:pt>
                <c:pt idx="2552">
                  <c:v>1.1515968195917281</c:v>
                </c:pt>
                <c:pt idx="2553">
                  <c:v>1.1657745463338951</c:v>
                </c:pt>
                <c:pt idx="2554">
                  <c:v>1.241412838440292</c:v>
                </c:pt>
                <c:pt idx="2555">
                  <c:v>1.248728595872187</c:v>
                </c:pt>
                <c:pt idx="2556">
                  <c:v>1.2578126392437401</c:v>
                </c:pt>
                <c:pt idx="2557">
                  <c:v>1.253580289562183</c:v>
                </c:pt>
                <c:pt idx="2558">
                  <c:v>1.262775305179761</c:v>
                </c:pt>
                <c:pt idx="2559">
                  <c:v>1.2404287376531891</c:v>
                </c:pt>
                <c:pt idx="2560">
                  <c:v>1.2152819393577821</c:v>
                </c:pt>
                <c:pt idx="2561">
                  <c:v>1.192188983175859</c:v>
                </c:pt>
                <c:pt idx="2562">
                  <c:v>1.2210414528564419</c:v>
                </c:pt>
                <c:pt idx="2563">
                  <c:v>1.2409650400634289</c:v>
                </c:pt>
                <c:pt idx="2564">
                  <c:v>1.257145043497534</c:v>
                </c:pt>
                <c:pt idx="2565">
                  <c:v>1.2784985758880409</c:v>
                </c:pt>
                <c:pt idx="2566">
                  <c:v>1.266623623872799</c:v>
                </c:pt>
                <c:pt idx="2567">
                  <c:v>1.1019848770330809</c:v>
                </c:pt>
                <c:pt idx="2568">
                  <c:v>0.94185660190728104</c:v>
                </c:pt>
                <c:pt idx="2569">
                  <c:v>0.85014310832445195</c:v>
                </c:pt>
                <c:pt idx="2570">
                  <c:v>0.852716631665418</c:v>
                </c:pt>
                <c:pt idx="2571">
                  <c:v>0.92015700166637804</c:v>
                </c:pt>
                <c:pt idx="2572">
                  <c:v>0.98731861079674599</c:v>
                </c:pt>
                <c:pt idx="2573">
                  <c:v>0.98970401403444197</c:v>
                </c:pt>
                <c:pt idx="2574">
                  <c:v>1.040197420666116</c:v>
                </c:pt>
                <c:pt idx="2575">
                  <c:v>1.099654084440522</c:v>
                </c:pt>
                <c:pt idx="2576">
                  <c:v>1.130574976211234</c:v>
                </c:pt>
                <c:pt idx="2577">
                  <c:v>1.1591842415966229</c:v>
                </c:pt>
                <c:pt idx="2578">
                  <c:v>1.191081237089757</c:v>
                </c:pt>
                <c:pt idx="2579">
                  <c:v>1.2075322274250311</c:v>
                </c:pt>
                <c:pt idx="2580">
                  <c:v>1.2288035182999499</c:v>
                </c:pt>
                <c:pt idx="2581">
                  <c:v>1.255183134904019</c:v>
                </c:pt>
                <c:pt idx="2582">
                  <c:v>1.243240212812623</c:v>
                </c:pt>
                <c:pt idx="2583">
                  <c:v>1.2564950285694001</c:v>
                </c:pt>
                <c:pt idx="2584">
                  <c:v>1.262328017795783</c:v>
                </c:pt>
                <c:pt idx="2585">
                  <c:v>1.24907147140276</c:v>
                </c:pt>
                <c:pt idx="2586">
                  <c:v>1.2761788991998639</c:v>
                </c:pt>
                <c:pt idx="2587">
                  <c:v>1.2908134155608031</c:v>
                </c:pt>
                <c:pt idx="2588">
                  <c:v>1.285462096512979</c:v>
                </c:pt>
                <c:pt idx="2589">
                  <c:v>1.2944838621276431</c:v>
                </c:pt>
                <c:pt idx="2590">
                  <c:v>1.3022356592267299</c:v>
                </c:pt>
                <c:pt idx="2591">
                  <c:v>1.3049986307163091</c:v>
                </c:pt>
                <c:pt idx="2592">
                  <c:v>1.3078039996608419</c:v>
                </c:pt>
                <c:pt idx="2593">
                  <c:v>1.313250532162983</c:v>
                </c:pt>
                <c:pt idx="2594">
                  <c:v>1.0327763772541321</c:v>
                </c:pt>
                <c:pt idx="2595">
                  <c:v>1.0226304983600181</c:v>
                </c:pt>
                <c:pt idx="2596">
                  <c:v>0.961726111858621</c:v>
                </c:pt>
                <c:pt idx="2597">
                  <c:v>0.96002081210204904</c:v>
                </c:pt>
                <c:pt idx="2598">
                  <c:v>1.016427000093808</c:v>
                </c:pt>
                <c:pt idx="2599">
                  <c:v>1.0454335371428249</c:v>
                </c:pt>
                <c:pt idx="2600">
                  <c:v>1.1096114673297961</c:v>
                </c:pt>
                <c:pt idx="2601">
                  <c:v>1.132986194987434</c:v>
                </c:pt>
                <c:pt idx="2602">
                  <c:v>1.1984904671626591</c:v>
                </c:pt>
                <c:pt idx="2603">
                  <c:v>1.2191364643592859</c:v>
                </c:pt>
                <c:pt idx="2604">
                  <c:v>1.240748878018086</c:v>
                </c:pt>
                <c:pt idx="2605">
                  <c:v>1.220304261113587</c:v>
                </c:pt>
                <c:pt idx="2606">
                  <c:v>1.271600695097298</c:v>
                </c:pt>
                <c:pt idx="2607">
                  <c:v>1.29055682120843</c:v>
                </c:pt>
                <c:pt idx="2608">
                  <c:v>1.245436735567798</c:v>
                </c:pt>
                <c:pt idx="2609">
                  <c:v>1.3181134429737289</c:v>
                </c:pt>
                <c:pt idx="2610">
                  <c:v>1.3345904519712339</c:v>
                </c:pt>
                <c:pt idx="2611">
                  <c:v>1.2520176061703361</c:v>
                </c:pt>
                <c:pt idx="2612">
                  <c:v>1.2716929455511261</c:v>
                </c:pt>
                <c:pt idx="2613">
                  <c:v>1.3760063427556579</c:v>
                </c:pt>
                <c:pt idx="2614">
                  <c:v>1.2543365577885059</c:v>
                </c:pt>
                <c:pt idx="2615">
                  <c:v>1.276145734206537</c:v>
                </c:pt>
                <c:pt idx="2616">
                  <c:v>0.55490709453077003</c:v>
                </c:pt>
                <c:pt idx="2617">
                  <c:v>0.58296247466364604</c:v>
                </c:pt>
                <c:pt idx="2618">
                  <c:v>0.66998747261123104</c:v>
                </c:pt>
                <c:pt idx="2619">
                  <c:v>0.79705199478450806</c:v>
                </c:pt>
                <c:pt idx="2620">
                  <c:v>0.78449247743388395</c:v>
                </c:pt>
                <c:pt idx="2621">
                  <c:v>0.82235880438587805</c:v>
                </c:pt>
                <c:pt idx="2622">
                  <c:v>0.93036559462761204</c:v>
                </c:pt>
                <c:pt idx="2623">
                  <c:v>0.97714970819675795</c:v>
                </c:pt>
                <c:pt idx="2624">
                  <c:v>1.005728011607979</c:v>
                </c:pt>
                <c:pt idx="2625">
                  <c:v>1.0919413336965149</c:v>
                </c:pt>
                <c:pt idx="2626">
                  <c:v>1.162937607956918</c:v>
                </c:pt>
                <c:pt idx="2627">
                  <c:v>1.190212813419991</c:v>
                </c:pt>
                <c:pt idx="2628">
                  <c:v>1.1718019191469209</c:v>
                </c:pt>
                <c:pt idx="2629">
                  <c:v>1.2288885950745061</c:v>
                </c:pt>
                <c:pt idx="2630">
                  <c:v>1.2409535752829819</c:v>
                </c:pt>
                <c:pt idx="2631">
                  <c:v>1.2331183766596721</c:v>
                </c:pt>
                <c:pt idx="2632">
                  <c:v>1.2969603561909779</c:v>
                </c:pt>
                <c:pt idx="2633">
                  <c:v>1.3166879278661681</c:v>
                </c:pt>
                <c:pt idx="2634">
                  <c:v>1.258051657223026</c:v>
                </c:pt>
                <c:pt idx="2635">
                  <c:v>1.273900110361083</c:v>
                </c:pt>
                <c:pt idx="2636">
                  <c:v>1.3166160618083651</c:v>
                </c:pt>
                <c:pt idx="2637">
                  <c:v>1.30226164387878</c:v>
                </c:pt>
                <c:pt idx="2638">
                  <c:v>1.291741704018768</c:v>
                </c:pt>
                <c:pt idx="2639">
                  <c:v>1.3345626462218481</c:v>
                </c:pt>
                <c:pt idx="2640">
                  <c:v>1.3131023153719821</c:v>
                </c:pt>
                <c:pt idx="2641">
                  <c:v>1.287488208401288</c:v>
                </c:pt>
                <c:pt idx="2642">
                  <c:v>1.2880628250876001</c:v>
                </c:pt>
                <c:pt idx="2643">
                  <c:v>1.2798402622993439</c:v>
                </c:pt>
                <c:pt idx="2644">
                  <c:v>1.2133634965819771</c:v>
                </c:pt>
                <c:pt idx="2645">
                  <c:v>1.0569979649270089</c:v>
                </c:pt>
                <c:pt idx="2646">
                  <c:v>0.95352737663428899</c:v>
                </c:pt>
                <c:pt idx="2647">
                  <c:v>0.95873195555566704</c:v>
                </c:pt>
                <c:pt idx="2648">
                  <c:v>0.97876364981254105</c:v>
                </c:pt>
                <c:pt idx="2649">
                  <c:v>0.96805167296546102</c:v>
                </c:pt>
                <c:pt idx="2650">
                  <c:v>1.0301861655807949</c:v>
                </c:pt>
                <c:pt idx="2651">
                  <c:v>1.083686115313506</c:v>
                </c:pt>
                <c:pt idx="2652">
                  <c:v>1.14413294371651</c:v>
                </c:pt>
                <c:pt idx="2653">
                  <c:v>1.1817483374822999</c:v>
                </c:pt>
                <c:pt idx="2654">
                  <c:v>1.20298899538765</c:v>
                </c:pt>
                <c:pt idx="2655">
                  <c:v>1.2367977808713859</c:v>
                </c:pt>
                <c:pt idx="2656">
                  <c:v>1.2435606601248019</c:v>
                </c:pt>
                <c:pt idx="2657">
                  <c:v>1.2826808438392401</c:v>
                </c:pt>
                <c:pt idx="2658">
                  <c:v>1.295160948369706</c:v>
                </c:pt>
                <c:pt idx="2659">
                  <c:v>1.2854402812569079</c:v>
                </c:pt>
                <c:pt idx="2660">
                  <c:v>1.288347612764402</c:v>
                </c:pt>
                <c:pt idx="2661">
                  <c:v>1.316481965979313</c:v>
                </c:pt>
                <c:pt idx="2662">
                  <c:v>1.3037833621152231</c:v>
                </c:pt>
                <c:pt idx="2663">
                  <c:v>1.3052617780111531</c:v>
                </c:pt>
                <c:pt idx="2664">
                  <c:v>1.29933475240398</c:v>
                </c:pt>
                <c:pt idx="2665">
                  <c:v>1.332219574212453</c:v>
                </c:pt>
                <c:pt idx="2666">
                  <c:v>1.3102417937146491</c:v>
                </c:pt>
                <c:pt idx="2667">
                  <c:v>1.3072820470333459</c:v>
                </c:pt>
                <c:pt idx="2668">
                  <c:v>1.308350948586726</c:v>
                </c:pt>
                <c:pt idx="2669">
                  <c:v>1.3197221744328711</c:v>
                </c:pt>
                <c:pt idx="2670">
                  <c:v>1.114646094340273</c:v>
                </c:pt>
                <c:pt idx="2671">
                  <c:v>0.95789448721289805</c:v>
                </c:pt>
                <c:pt idx="2672">
                  <c:v>0.92836112953177796</c:v>
                </c:pt>
                <c:pt idx="2673">
                  <c:v>0.94121851518621702</c:v>
                </c:pt>
                <c:pt idx="2674">
                  <c:v>1.022975135052119</c:v>
                </c:pt>
                <c:pt idx="2675">
                  <c:v>1.04027700282766</c:v>
                </c:pt>
                <c:pt idx="2676">
                  <c:v>1.078297635403233</c:v>
                </c:pt>
                <c:pt idx="2677">
                  <c:v>1.1368086146948539</c:v>
                </c:pt>
                <c:pt idx="2678">
                  <c:v>1.1851986285797429</c:v>
                </c:pt>
                <c:pt idx="2679">
                  <c:v>1.2201604095245959</c:v>
                </c:pt>
                <c:pt idx="2680">
                  <c:v>1.236492275060173</c:v>
                </c:pt>
                <c:pt idx="2681">
                  <c:v>1.273129932850311</c:v>
                </c:pt>
                <c:pt idx="2682">
                  <c:v>1.280525840040597</c:v>
                </c:pt>
                <c:pt idx="2683">
                  <c:v>1.302607957426817</c:v>
                </c:pt>
                <c:pt idx="2684">
                  <c:v>1.293291824150933</c:v>
                </c:pt>
                <c:pt idx="2685">
                  <c:v>1.3022183352615959</c:v>
                </c:pt>
                <c:pt idx="2686">
                  <c:v>1.3075559364695319</c:v>
                </c:pt>
                <c:pt idx="2687">
                  <c:v>1.2944221331129839</c:v>
                </c:pt>
                <c:pt idx="2688">
                  <c:v>1.31863922833432</c:v>
                </c:pt>
                <c:pt idx="2689">
                  <c:v>1.3120891622835751</c:v>
                </c:pt>
                <c:pt idx="2690">
                  <c:v>1.2912393125008881</c:v>
                </c:pt>
                <c:pt idx="2691">
                  <c:v>1.2943559851451609</c:v>
                </c:pt>
                <c:pt idx="2692">
                  <c:v>1.3199904108392111</c:v>
                </c:pt>
                <c:pt idx="2693">
                  <c:v>1.3030609946043159</c:v>
                </c:pt>
                <c:pt idx="2694">
                  <c:v>1.241946510339303</c:v>
                </c:pt>
                <c:pt idx="2695">
                  <c:v>1.151659215371821</c:v>
                </c:pt>
                <c:pt idx="2696">
                  <c:v>1.0998877274114669</c:v>
                </c:pt>
                <c:pt idx="2697">
                  <c:v>1.036176269493257</c:v>
                </c:pt>
                <c:pt idx="2698">
                  <c:v>0.704472256191645</c:v>
                </c:pt>
                <c:pt idx="2699">
                  <c:v>0.66437072797882202</c:v>
                </c:pt>
                <c:pt idx="2700">
                  <c:v>0.68614051946353605</c:v>
                </c:pt>
                <c:pt idx="2701">
                  <c:v>0.72882999182837505</c:v>
                </c:pt>
                <c:pt idx="2702">
                  <c:v>0.78217537176646401</c:v>
                </c:pt>
                <c:pt idx="2703">
                  <c:v>0.84603651947515901</c:v>
                </c:pt>
                <c:pt idx="2704">
                  <c:v>0.93061235203135995</c:v>
                </c:pt>
                <c:pt idx="2705">
                  <c:v>1.0258824234548931</c:v>
                </c:pt>
                <c:pt idx="2706">
                  <c:v>1.080351573488411</c:v>
                </c:pt>
                <c:pt idx="2707">
                  <c:v>1.1235073166426439</c:v>
                </c:pt>
                <c:pt idx="2708">
                  <c:v>1.164973582570566</c:v>
                </c:pt>
                <c:pt idx="2709">
                  <c:v>1.2118866827019079</c:v>
                </c:pt>
                <c:pt idx="2710">
                  <c:v>1.226555464738462</c:v>
                </c:pt>
                <c:pt idx="2711">
                  <c:v>1.243719975783927</c:v>
                </c:pt>
                <c:pt idx="2712">
                  <c:v>1.1497380198431939</c:v>
                </c:pt>
                <c:pt idx="2713">
                  <c:v>1.023996302059506</c:v>
                </c:pt>
                <c:pt idx="2714">
                  <c:v>0.98939641752130003</c:v>
                </c:pt>
                <c:pt idx="2715">
                  <c:v>0.99795667556305301</c:v>
                </c:pt>
                <c:pt idx="2716">
                  <c:v>1.033991603520048</c:v>
                </c:pt>
                <c:pt idx="2717">
                  <c:v>1.074781623273777</c:v>
                </c:pt>
                <c:pt idx="2718">
                  <c:v>1.1088026377731779</c:v>
                </c:pt>
                <c:pt idx="2719">
                  <c:v>1.152764835328371</c:v>
                </c:pt>
                <c:pt idx="2720">
                  <c:v>1.2048024093075209</c:v>
                </c:pt>
                <c:pt idx="2721">
                  <c:v>1.2325054019144079</c:v>
                </c:pt>
                <c:pt idx="2722">
                  <c:v>1.251038239989164</c:v>
                </c:pt>
                <c:pt idx="2723">
                  <c:v>1.29455948516969</c:v>
                </c:pt>
                <c:pt idx="2724">
                  <c:v>1.2908623223467639</c:v>
                </c:pt>
                <c:pt idx="2725">
                  <c:v>1.2893481064905721</c:v>
                </c:pt>
                <c:pt idx="2726">
                  <c:v>1.2175628996694281</c:v>
                </c:pt>
                <c:pt idx="2727">
                  <c:v>1.0505379339745891</c:v>
                </c:pt>
                <c:pt idx="2728">
                  <c:v>1.0270521603414451</c:v>
                </c:pt>
                <c:pt idx="2729">
                  <c:v>1.036297544709909</c:v>
                </c:pt>
                <c:pt idx="2730">
                  <c:v>1.070295659145144</c:v>
                </c:pt>
                <c:pt idx="2731">
                  <c:v>1.1104886998366701</c:v>
                </c:pt>
                <c:pt idx="2732">
                  <c:v>1.142363390979571</c:v>
                </c:pt>
                <c:pt idx="2733">
                  <c:v>1.182025371747069</c:v>
                </c:pt>
                <c:pt idx="2734">
                  <c:v>1.2316649450213391</c:v>
                </c:pt>
                <c:pt idx="2735">
                  <c:v>1.2550311633455511</c:v>
                </c:pt>
                <c:pt idx="2736">
                  <c:v>1.270402759466805</c:v>
                </c:pt>
                <c:pt idx="2737">
                  <c:v>1.2879394700144451</c:v>
                </c:pt>
                <c:pt idx="2738">
                  <c:v>1.2966651902615309</c:v>
                </c:pt>
                <c:pt idx="2739">
                  <c:v>1.2844758530053211</c:v>
                </c:pt>
                <c:pt idx="2740">
                  <c:v>1.285161087756028</c:v>
                </c:pt>
                <c:pt idx="2741">
                  <c:v>1.323355245756284</c:v>
                </c:pt>
                <c:pt idx="2742">
                  <c:v>1.321546651689496</c:v>
                </c:pt>
                <c:pt idx="2743">
                  <c:v>1.3246167950687271</c:v>
                </c:pt>
                <c:pt idx="2744">
                  <c:v>1.328906010765567</c:v>
                </c:pt>
                <c:pt idx="2745">
                  <c:v>1.334202350575515</c:v>
                </c:pt>
                <c:pt idx="2746">
                  <c:v>1.3147359939079091</c:v>
                </c:pt>
                <c:pt idx="2747">
                  <c:v>0.89334136584105805</c:v>
                </c:pt>
                <c:pt idx="2748">
                  <c:v>0.69503064163721595</c:v>
                </c:pt>
                <c:pt idx="2749">
                  <c:v>0.64303191087283995</c:v>
                </c:pt>
                <c:pt idx="2750">
                  <c:v>0.58941806766052196</c:v>
                </c:pt>
                <c:pt idx="2751">
                  <c:v>0.53881968223368804</c:v>
                </c:pt>
                <c:pt idx="2752">
                  <c:v>0.59158340745577898</c:v>
                </c:pt>
                <c:pt idx="2753">
                  <c:v>0.63074614960207098</c:v>
                </c:pt>
                <c:pt idx="2754">
                  <c:v>0.72323492439555703</c:v>
                </c:pt>
                <c:pt idx="2755">
                  <c:v>0.81670959922519704</c:v>
                </c:pt>
                <c:pt idx="2756">
                  <c:v>0.92163531379950503</c:v>
                </c:pt>
                <c:pt idx="2757">
                  <c:v>1.000280923199407</c:v>
                </c:pt>
                <c:pt idx="2758">
                  <c:v>1.0576395710371569</c:v>
                </c:pt>
                <c:pt idx="2759">
                  <c:v>1.1434199414801061</c:v>
                </c:pt>
                <c:pt idx="2760">
                  <c:v>1.200991361554127</c:v>
                </c:pt>
                <c:pt idx="2761">
                  <c:v>1.2217097531415251</c:v>
                </c:pt>
                <c:pt idx="2762">
                  <c:v>1.2429848665140251</c:v>
                </c:pt>
                <c:pt idx="2763">
                  <c:v>1.284230147509031</c:v>
                </c:pt>
                <c:pt idx="2764">
                  <c:v>1.2963191691245211</c:v>
                </c:pt>
                <c:pt idx="2765">
                  <c:v>1.30847050189866</c:v>
                </c:pt>
                <c:pt idx="2766">
                  <c:v>1.3108207150182789</c:v>
                </c:pt>
                <c:pt idx="2767">
                  <c:v>1.317140174708173</c:v>
                </c:pt>
                <c:pt idx="2768">
                  <c:v>1.315804218776961</c:v>
                </c:pt>
                <c:pt idx="2769">
                  <c:v>1.31654692381702</c:v>
                </c:pt>
                <c:pt idx="2770">
                  <c:v>1.324736751719189</c:v>
                </c:pt>
                <c:pt idx="2771">
                  <c:v>1.3521909101941809</c:v>
                </c:pt>
                <c:pt idx="2772">
                  <c:v>1.337137925133087</c:v>
                </c:pt>
                <c:pt idx="2773">
                  <c:v>1.332385761735845</c:v>
                </c:pt>
                <c:pt idx="2774">
                  <c:v>1.3235838725319731</c:v>
                </c:pt>
                <c:pt idx="2775">
                  <c:v>1.3480253479302631</c:v>
                </c:pt>
                <c:pt idx="2776">
                  <c:v>1.345032605764404</c:v>
                </c:pt>
                <c:pt idx="2777">
                  <c:v>1.3370162764508591</c:v>
                </c:pt>
                <c:pt idx="2778">
                  <c:v>1.33566716982359</c:v>
                </c:pt>
                <c:pt idx="2779">
                  <c:v>1.339339083160501</c:v>
                </c:pt>
                <c:pt idx="2780">
                  <c:v>1.31069331234336</c:v>
                </c:pt>
                <c:pt idx="2781">
                  <c:v>1.167630039296838</c:v>
                </c:pt>
                <c:pt idx="2782">
                  <c:v>1.107549129744686</c:v>
                </c:pt>
                <c:pt idx="2783">
                  <c:v>1.122249494348228</c:v>
                </c:pt>
                <c:pt idx="2784">
                  <c:v>1.1342201953390381</c:v>
                </c:pt>
                <c:pt idx="2785">
                  <c:v>1.17675496673376</c:v>
                </c:pt>
                <c:pt idx="2786">
                  <c:v>1.202241333810961</c:v>
                </c:pt>
                <c:pt idx="2787">
                  <c:v>1.2261701233989999</c:v>
                </c:pt>
                <c:pt idx="2788">
                  <c:v>1.2391832464424359</c:v>
                </c:pt>
                <c:pt idx="2789">
                  <c:v>1.269123617000536</c:v>
                </c:pt>
                <c:pt idx="2790">
                  <c:v>1.2979879911907499</c:v>
                </c:pt>
                <c:pt idx="2791">
                  <c:v>1.305995882770804</c:v>
                </c:pt>
                <c:pt idx="2792">
                  <c:v>1.31830686133381</c:v>
                </c:pt>
                <c:pt idx="2793">
                  <c:v>1.2201516897148981</c:v>
                </c:pt>
                <c:pt idx="2794">
                  <c:v>0.872975003781575</c:v>
                </c:pt>
                <c:pt idx="2795">
                  <c:v>0.81870794975552696</c:v>
                </c:pt>
                <c:pt idx="2796">
                  <c:v>0.79931437057645804</c:v>
                </c:pt>
                <c:pt idx="2797">
                  <c:v>0.82594696966273895</c:v>
                </c:pt>
                <c:pt idx="2798">
                  <c:v>0.91395904853033105</c:v>
                </c:pt>
                <c:pt idx="2799">
                  <c:v>0.97723980967438995</c:v>
                </c:pt>
                <c:pt idx="2800">
                  <c:v>1.040611329391836</c:v>
                </c:pt>
                <c:pt idx="2801">
                  <c:v>1.1264390296845059</c:v>
                </c:pt>
                <c:pt idx="2802">
                  <c:v>1.087231950746657</c:v>
                </c:pt>
                <c:pt idx="2803">
                  <c:v>0.92197998854071395</c:v>
                </c:pt>
                <c:pt idx="2804">
                  <c:v>0.71711841696163403</c:v>
                </c:pt>
                <c:pt idx="2805">
                  <c:v>0.63975727094127299</c:v>
                </c:pt>
                <c:pt idx="2806">
                  <c:v>0.64985213172768597</c:v>
                </c:pt>
                <c:pt idx="2807">
                  <c:v>0.70397351386950502</c:v>
                </c:pt>
                <c:pt idx="2808">
                  <c:v>0.78877176154315798</c:v>
                </c:pt>
                <c:pt idx="2809">
                  <c:v>0.87234764555517696</c:v>
                </c:pt>
                <c:pt idx="2810">
                  <c:v>0.96126572995249604</c:v>
                </c:pt>
                <c:pt idx="2811">
                  <c:v>1.049992856920142</c:v>
                </c:pt>
                <c:pt idx="2812">
                  <c:v>1.077067975005453</c:v>
                </c:pt>
                <c:pt idx="2813">
                  <c:v>1.1370012507604059</c:v>
                </c:pt>
                <c:pt idx="2814">
                  <c:v>1.200294625707772</c:v>
                </c:pt>
                <c:pt idx="2815">
                  <c:v>1.234569642845067</c:v>
                </c:pt>
                <c:pt idx="2816">
                  <c:v>1.256352429464701</c:v>
                </c:pt>
                <c:pt idx="2817">
                  <c:v>1.2768416677639081</c:v>
                </c:pt>
                <c:pt idx="2818">
                  <c:v>1.289615704972114</c:v>
                </c:pt>
                <c:pt idx="2819">
                  <c:v>1.3201982321050041</c:v>
                </c:pt>
                <c:pt idx="2820">
                  <c:v>1.325404475764397</c:v>
                </c:pt>
                <c:pt idx="2821">
                  <c:v>1.312106802547673</c:v>
                </c:pt>
                <c:pt idx="2822">
                  <c:v>1.3093550981251789</c:v>
                </c:pt>
                <c:pt idx="2823">
                  <c:v>1.348634967329233</c:v>
                </c:pt>
                <c:pt idx="2824">
                  <c:v>1.348524960445411</c:v>
                </c:pt>
                <c:pt idx="2825">
                  <c:v>1.3334910828875579</c:v>
                </c:pt>
                <c:pt idx="2826">
                  <c:v>1.3387508894606199</c:v>
                </c:pt>
                <c:pt idx="2827">
                  <c:v>1.353749024156828</c:v>
                </c:pt>
                <c:pt idx="2828">
                  <c:v>1.3281224434231551</c:v>
                </c:pt>
                <c:pt idx="2829">
                  <c:v>1.3377196296928811</c:v>
                </c:pt>
                <c:pt idx="2830">
                  <c:v>1.349733506317254</c:v>
                </c:pt>
                <c:pt idx="2831">
                  <c:v>1.328344142143552</c:v>
                </c:pt>
                <c:pt idx="2832">
                  <c:v>1.335579986605345</c:v>
                </c:pt>
                <c:pt idx="2833">
                  <c:v>1.3333070579426649</c:v>
                </c:pt>
                <c:pt idx="2834">
                  <c:v>1.3499781864013429</c:v>
                </c:pt>
                <c:pt idx="2835">
                  <c:v>1.331101464464856</c:v>
                </c:pt>
                <c:pt idx="2836">
                  <c:v>1.252887689970527</c:v>
                </c:pt>
                <c:pt idx="2837">
                  <c:v>1.0977396758118221</c:v>
                </c:pt>
                <c:pt idx="2838">
                  <c:v>1.038346351368246</c:v>
                </c:pt>
                <c:pt idx="2839">
                  <c:v>1.0290408969810989</c:v>
                </c:pt>
                <c:pt idx="2840">
                  <c:v>1.042828556848161</c:v>
                </c:pt>
                <c:pt idx="2841">
                  <c:v>1.1367548364282549</c:v>
                </c:pt>
                <c:pt idx="2842">
                  <c:v>1.18719711893014</c:v>
                </c:pt>
                <c:pt idx="2843">
                  <c:v>1.1984708448188131</c:v>
                </c:pt>
                <c:pt idx="2844">
                  <c:v>1.2325054019144079</c:v>
                </c:pt>
                <c:pt idx="2845">
                  <c:v>1.2869468927749781</c:v>
                </c:pt>
                <c:pt idx="2846">
                  <c:v>1.278542556412237</c:v>
                </c:pt>
                <c:pt idx="2847">
                  <c:v>1.2939544713645541</c:v>
                </c:pt>
                <c:pt idx="2848">
                  <c:v>1.295549507930966</c:v>
                </c:pt>
                <c:pt idx="2849">
                  <c:v>1.3028934583565051</c:v>
                </c:pt>
                <c:pt idx="2850">
                  <c:v>1.315701713148107</c:v>
                </c:pt>
                <c:pt idx="2851">
                  <c:v>1.0919499051571531</c:v>
                </c:pt>
                <c:pt idx="2852">
                  <c:v>0.91149165712777902</c:v>
                </c:pt>
                <c:pt idx="2853">
                  <c:v>0.89335424651750694</c:v>
                </c:pt>
                <c:pt idx="2854">
                  <c:v>0.90638635562117298</c:v>
                </c:pt>
                <c:pt idx="2855">
                  <c:v>0.92683057470744001</c:v>
                </c:pt>
                <c:pt idx="2856">
                  <c:v>0.98348750163740495</c:v>
                </c:pt>
                <c:pt idx="2857">
                  <c:v>1.0366983102878911</c:v>
                </c:pt>
                <c:pt idx="2858">
                  <c:v>1.090751689644903</c:v>
                </c:pt>
                <c:pt idx="2859">
                  <c:v>1.1398251334249689</c:v>
                </c:pt>
                <c:pt idx="2860">
                  <c:v>1.200452519156558</c:v>
                </c:pt>
                <c:pt idx="2861">
                  <c:v>1.208762000095799</c:v>
                </c:pt>
                <c:pt idx="2862">
                  <c:v>1.238762760852316</c:v>
                </c:pt>
                <c:pt idx="2863">
                  <c:v>1.2973564065623331</c:v>
                </c:pt>
                <c:pt idx="2864">
                  <c:v>1.305265362023448</c:v>
                </c:pt>
                <c:pt idx="2865">
                  <c:v>1.285629310414147</c:v>
                </c:pt>
                <c:pt idx="2866">
                  <c:v>1.3093906007294289</c:v>
                </c:pt>
                <c:pt idx="2867">
                  <c:v>1.305952944960507</c:v>
                </c:pt>
                <c:pt idx="2868">
                  <c:v>1.1293850232704159</c:v>
                </c:pt>
                <c:pt idx="2869">
                  <c:v>0.98958067261417104</c:v>
                </c:pt>
                <c:pt idx="2870">
                  <c:v>0.93231628163438596</c:v>
                </c:pt>
                <c:pt idx="2871">
                  <c:v>0.86439764153625798</c:v>
                </c:pt>
                <c:pt idx="2872">
                  <c:v>0.81654257956120402</c:v>
                </c:pt>
                <c:pt idx="2873">
                  <c:v>0.83189535788522795</c:v>
                </c:pt>
                <c:pt idx="2874">
                  <c:v>0.85822285911399798</c:v>
                </c:pt>
                <c:pt idx="2875">
                  <c:v>0.91288826295784897</c:v>
                </c:pt>
                <c:pt idx="2876">
                  <c:v>1.013283938717773</c:v>
                </c:pt>
                <c:pt idx="2877">
                  <c:v>1.0784736789474769</c:v>
                </c:pt>
                <c:pt idx="2878">
                  <c:v>1.122428433440837</c:v>
                </c:pt>
                <c:pt idx="2879">
                  <c:v>1.16976948931066</c:v>
                </c:pt>
                <c:pt idx="2880">
                  <c:v>1.210292623491475</c:v>
                </c:pt>
                <c:pt idx="2881">
                  <c:v>1.2443124709692881</c:v>
                </c:pt>
                <c:pt idx="2882">
                  <c:v>1.2612893090519699</c:v>
                </c:pt>
                <c:pt idx="2883">
                  <c:v>1.3038006237651749</c:v>
                </c:pt>
                <c:pt idx="2884">
                  <c:v>1.318593699357282</c:v>
                </c:pt>
                <c:pt idx="2885">
                  <c:v>1.3152791906274619</c:v>
                </c:pt>
                <c:pt idx="2886">
                  <c:v>1.343057351070847</c:v>
                </c:pt>
                <c:pt idx="2887">
                  <c:v>1.338101221210606</c:v>
                </c:pt>
                <c:pt idx="2888">
                  <c:v>1.3361028235816359</c:v>
                </c:pt>
                <c:pt idx="2889">
                  <c:v>1.344597282688675</c:v>
                </c:pt>
                <c:pt idx="2890">
                  <c:v>1.3277852444704881</c:v>
                </c:pt>
                <c:pt idx="2891">
                  <c:v>1.3302846096504359</c:v>
                </c:pt>
                <c:pt idx="2892">
                  <c:v>1.3348556896172921</c:v>
                </c:pt>
                <c:pt idx="2893">
                  <c:v>1.3120588193531511</c:v>
                </c:pt>
                <c:pt idx="2894">
                  <c:v>1.2615360072143551</c:v>
                </c:pt>
                <c:pt idx="2895">
                  <c:v>1.2614752896731789</c:v>
                </c:pt>
                <c:pt idx="2896">
                  <c:v>1.2784995532814121</c:v>
                </c:pt>
                <c:pt idx="2897">
                  <c:v>1.2802718538478239</c:v>
                </c:pt>
                <c:pt idx="2898">
                  <c:v>1.294033921129234</c:v>
                </c:pt>
                <c:pt idx="2899">
                  <c:v>1.308555521281795</c:v>
                </c:pt>
                <c:pt idx="2900">
                  <c:v>1.3097365991092891</c:v>
                </c:pt>
                <c:pt idx="2901">
                  <c:v>1.336451032208924</c:v>
                </c:pt>
                <c:pt idx="2902">
                  <c:v>1.3395119298084499</c:v>
                </c:pt>
                <c:pt idx="2903">
                  <c:v>1.356624356746118</c:v>
                </c:pt>
                <c:pt idx="2904">
                  <c:v>1.31260043926126</c:v>
                </c:pt>
                <c:pt idx="2905">
                  <c:v>1.1784973288215601</c:v>
                </c:pt>
                <c:pt idx="2906">
                  <c:v>1.058814106965144</c:v>
                </c:pt>
                <c:pt idx="2907">
                  <c:v>1.050470257418348</c:v>
                </c:pt>
                <c:pt idx="2908">
                  <c:v>1.018813148252651</c:v>
                </c:pt>
                <c:pt idx="2909">
                  <c:v>1.07434617045098</c:v>
                </c:pt>
                <c:pt idx="2910">
                  <c:v>1.1245460237084259</c:v>
                </c:pt>
                <c:pt idx="2911">
                  <c:v>1.1392222027682</c:v>
                </c:pt>
                <c:pt idx="2912">
                  <c:v>1.163152336120014</c:v>
                </c:pt>
                <c:pt idx="2913">
                  <c:v>1.1545717706916661</c:v>
                </c:pt>
                <c:pt idx="2914">
                  <c:v>1.140167471265954</c:v>
                </c:pt>
                <c:pt idx="2915">
                  <c:v>1.1809248494002591</c:v>
                </c:pt>
                <c:pt idx="2916">
                  <c:v>1.198158599239636</c:v>
                </c:pt>
                <c:pt idx="2917">
                  <c:v>1.2388590488089271</c:v>
                </c:pt>
                <c:pt idx="2918">
                  <c:v>1.2280977432091189</c:v>
                </c:pt>
                <c:pt idx="2919">
                  <c:v>1.2648265647589541</c:v>
                </c:pt>
                <c:pt idx="2920">
                  <c:v>1.292136743293655</c:v>
                </c:pt>
                <c:pt idx="2921">
                  <c:v>1.2983901643114011</c:v>
                </c:pt>
                <c:pt idx="2922">
                  <c:v>1.2808241278858501</c:v>
                </c:pt>
                <c:pt idx="2923">
                  <c:v>1.3182112065443969</c:v>
                </c:pt>
                <c:pt idx="2924">
                  <c:v>1.3427744370223911</c:v>
                </c:pt>
                <c:pt idx="2925">
                  <c:v>1.335536388432188</c:v>
                </c:pt>
                <c:pt idx="2926">
                  <c:v>1.3409439081441601</c:v>
                </c:pt>
                <c:pt idx="2927">
                  <c:v>1.3351612633604679</c:v>
                </c:pt>
                <c:pt idx="2928">
                  <c:v>1.3108171765597081</c:v>
                </c:pt>
                <c:pt idx="2929">
                  <c:v>1.232707009997144</c:v>
                </c:pt>
                <c:pt idx="2930">
                  <c:v>1.2103875691706401</c:v>
                </c:pt>
                <c:pt idx="2931">
                  <c:v>1.238313793703202</c:v>
                </c:pt>
                <c:pt idx="2932">
                  <c:v>1.2469398162887779</c:v>
                </c:pt>
                <c:pt idx="2933">
                  <c:v>1.25978153436568</c:v>
                </c:pt>
                <c:pt idx="2934">
                  <c:v>1.272709499756195</c:v>
                </c:pt>
                <c:pt idx="2935">
                  <c:v>1.2961080452436149</c:v>
                </c:pt>
                <c:pt idx="2936">
                  <c:v>1.283644909146157</c:v>
                </c:pt>
                <c:pt idx="2937">
                  <c:v>1.307872405958586</c:v>
                </c:pt>
                <c:pt idx="2938">
                  <c:v>1.331427296520743</c:v>
                </c:pt>
                <c:pt idx="2939">
                  <c:v>1.3306166672944379</c:v>
                </c:pt>
                <c:pt idx="2940">
                  <c:v>1.302394069270695</c:v>
                </c:pt>
                <c:pt idx="2941">
                  <c:v>1.293940209611754</c:v>
                </c:pt>
                <c:pt idx="2942">
                  <c:v>1.266576051577212</c:v>
                </c:pt>
                <c:pt idx="2943">
                  <c:v>1.234472087346314</c:v>
                </c:pt>
                <c:pt idx="2944">
                  <c:v>1.2690457096576231</c:v>
                </c:pt>
                <c:pt idx="2945">
                  <c:v>1.2891514194209519</c:v>
                </c:pt>
                <c:pt idx="2946">
                  <c:v>1.301871710758965</c:v>
                </c:pt>
                <c:pt idx="2947">
                  <c:v>1.327929103676442</c:v>
                </c:pt>
                <c:pt idx="2948">
                  <c:v>1.3137969404949159</c:v>
                </c:pt>
                <c:pt idx="2949">
                  <c:v>1.3240937397640611</c:v>
                </c:pt>
                <c:pt idx="2950">
                  <c:v>1.3404441148401181</c:v>
                </c:pt>
                <c:pt idx="2951">
                  <c:v>1.3272434033530871</c:v>
                </c:pt>
                <c:pt idx="2952">
                  <c:v>1.3435969484691499</c:v>
                </c:pt>
                <c:pt idx="2953">
                  <c:v>1.3546261423460799</c:v>
                </c:pt>
                <c:pt idx="2954">
                  <c:v>1.316726805402805</c:v>
                </c:pt>
                <c:pt idx="2955">
                  <c:v>1.34292487983304</c:v>
                </c:pt>
                <c:pt idx="2956">
                  <c:v>1.3380665449240321</c:v>
                </c:pt>
                <c:pt idx="2957">
                  <c:v>1.334244260778868</c:v>
                </c:pt>
                <c:pt idx="2958">
                  <c:v>1.2672981158890251</c:v>
                </c:pt>
                <c:pt idx="2959">
                  <c:v>1.15600545312743</c:v>
                </c:pt>
                <c:pt idx="2960">
                  <c:v>1.169976563647952</c:v>
                </c:pt>
                <c:pt idx="2961">
                  <c:v>1.1770949365987891</c:v>
                </c:pt>
                <c:pt idx="2962">
                  <c:v>1.192428055331207</c:v>
                </c:pt>
                <c:pt idx="2963">
                  <c:v>1.218857248750093</c:v>
                </c:pt>
                <c:pt idx="2964">
                  <c:v>1.2355719786553829</c:v>
                </c:pt>
                <c:pt idx="2965">
                  <c:v>1.2608837147443961</c:v>
                </c:pt>
                <c:pt idx="2966">
                  <c:v>1.27919294796238</c:v>
                </c:pt>
                <c:pt idx="2967">
                  <c:v>1.316691472520904</c:v>
                </c:pt>
                <c:pt idx="2968">
                  <c:v>1.3180459349955369</c:v>
                </c:pt>
                <c:pt idx="2969">
                  <c:v>1.297550788490236</c:v>
                </c:pt>
                <c:pt idx="2970">
                  <c:v>1.3341126856025629</c:v>
                </c:pt>
                <c:pt idx="2971">
                  <c:v>1.3588779407085281</c:v>
                </c:pt>
                <c:pt idx="2972">
                  <c:v>1.345884915883711</c:v>
                </c:pt>
                <c:pt idx="2973">
                  <c:v>1.318743656466673</c:v>
                </c:pt>
                <c:pt idx="2974">
                  <c:v>1.269538886960488</c:v>
                </c:pt>
                <c:pt idx="2975">
                  <c:v>1.222389179902168</c:v>
                </c:pt>
                <c:pt idx="2976">
                  <c:v>1.188031562322899</c:v>
                </c:pt>
                <c:pt idx="2977">
                  <c:v>1.185249906392551</c:v>
                </c:pt>
                <c:pt idx="2978">
                  <c:v>1.2326065098401069</c:v>
                </c:pt>
                <c:pt idx="2979">
                  <c:v>1.2493206766376339</c:v>
                </c:pt>
                <c:pt idx="2980">
                  <c:v>1.247054451564138</c:v>
                </c:pt>
                <c:pt idx="2981">
                  <c:v>1.2754619712735831</c:v>
                </c:pt>
                <c:pt idx="2982">
                  <c:v>1.29865225062562</c:v>
                </c:pt>
                <c:pt idx="2983">
                  <c:v>1.323552873013125</c:v>
                </c:pt>
                <c:pt idx="2984">
                  <c:v>1.3223313006914059</c:v>
                </c:pt>
                <c:pt idx="2985">
                  <c:v>1.280508328519379</c:v>
                </c:pt>
                <c:pt idx="2986">
                  <c:v>1.259081678706395</c:v>
                </c:pt>
                <c:pt idx="2987">
                  <c:v>1.2447632379786491</c:v>
                </c:pt>
                <c:pt idx="2988">
                  <c:v>1.2432604874069439</c:v>
                </c:pt>
                <c:pt idx="2989">
                  <c:v>1.260429175577934</c:v>
                </c:pt>
                <c:pt idx="2990">
                  <c:v>1.2554792627753391</c:v>
                </c:pt>
                <c:pt idx="2991">
                  <c:v>1.267241279507282</c:v>
                </c:pt>
                <c:pt idx="2992">
                  <c:v>1.305196543819144</c:v>
                </c:pt>
                <c:pt idx="2993">
                  <c:v>1.321727850403096</c:v>
                </c:pt>
                <c:pt idx="2994">
                  <c:v>1.305369285516093</c:v>
                </c:pt>
                <c:pt idx="2995">
                  <c:v>1.336007017243928</c:v>
                </c:pt>
                <c:pt idx="2996">
                  <c:v>1.3486688099960129</c:v>
                </c:pt>
                <c:pt idx="2997">
                  <c:v>1.3490493583878329</c:v>
                </c:pt>
                <c:pt idx="2998">
                  <c:v>1.35308526268504</c:v>
                </c:pt>
                <c:pt idx="2999">
                  <c:v>1.3476049666477581</c:v>
                </c:pt>
                <c:pt idx="3000">
                  <c:v>1.286948490380349</c:v>
                </c:pt>
                <c:pt idx="3001">
                  <c:v>1.2190857112352469</c:v>
                </c:pt>
                <c:pt idx="3002">
                  <c:v>1.155370744927871</c:v>
                </c:pt>
                <c:pt idx="3003">
                  <c:v>1.171442508247952</c:v>
                </c:pt>
                <c:pt idx="3004">
                  <c:v>1.193942137719759</c:v>
                </c:pt>
                <c:pt idx="3005">
                  <c:v>1.224809210598955</c:v>
                </c:pt>
                <c:pt idx="3006">
                  <c:v>1.255849457616357</c:v>
                </c:pt>
                <c:pt idx="3007">
                  <c:v>1.2700315048549331</c:v>
                </c:pt>
                <c:pt idx="3008">
                  <c:v>1.161817040167693</c:v>
                </c:pt>
                <c:pt idx="3009">
                  <c:v>1.167178282643601</c:v>
                </c:pt>
                <c:pt idx="3010">
                  <c:v>1.172797464015757</c:v>
                </c:pt>
                <c:pt idx="3011">
                  <c:v>1.206876450860457</c:v>
                </c:pt>
                <c:pt idx="3012">
                  <c:v>1.2113961634842081</c:v>
                </c:pt>
                <c:pt idx="3013">
                  <c:v>1.2182275527461239</c:v>
                </c:pt>
                <c:pt idx="3014">
                  <c:v>1.2633655011893381</c:v>
                </c:pt>
                <c:pt idx="3015">
                  <c:v>1.272975535331863</c:v>
                </c:pt>
                <c:pt idx="3016">
                  <c:v>1.279956353857185</c:v>
                </c:pt>
                <c:pt idx="3017">
                  <c:v>1.2893213375714681</c:v>
                </c:pt>
                <c:pt idx="3018">
                  <c:v>1.2861959047305249</c:v>
                </c:pt>
                <c:pt idx="3019">
                  <c:v>1.3035416269488891</c:v>
                </c:pt>
                <c:pt idx="3020">
                  <c:v>1.3025387168061751</c:v>
                </c:pt>
                <c:pt idx="3021">
                  <c:v>1.304652065615002</c:v>
                </c:pt>
                <c:pt idx="3022">
                  <c:v>1.237188267159731</c:v>
                </c:pt>
                <c:pt idx="3023">
                  <c:v>1.194174041833872</c:v>
                </c:pt>
                <c:pt idx="3024">
                  <c:v>1.062618666829017</c:v>
                </c:pt>
                <c:pt idx="3025">
                  <c:v>0.57363053059410296</c:v>
                </c:pt>
                <c:pt idx="3026">
                  <c:v>0.43462964270093701</c:v>
                </c:pt>
                <c:pt idx="3027">
                  <c:v>0.58418871592264099</c:v>
                </c:pt>
                <c:pt idx="3028">
                  <c:v>0.72253109443296404</c:v>
                </c:pt>
                <c:pt idx="3029">
                  <c:v>0.75602892454961301</c:v>
                </c:pt>
                <c:pt idx="3030">
                  <c:v>0.87740678980041498</c:v>
                </c:pt>
                <c:pt idx="3031">
                  <c:v>1.0119508660593981</c:v>
                </c:pt>
                <c:pt idx="3032">
                  <c:v>1.0924223594697651</c:v>
                </c:pt>
                <c:pt idx="3033">
                  <c:v>1.1542986381846541</c:v>
                </c:pt>
                <c:pt idx="3034">
                  <c:v>1.1654887237017679</c:v>
                </c:pt>
                <c:pt idx="3035">
                  <c:v>1.1401762072125661</c:v>
                </c:pt>
                <c:pt idx="3036">
                  <c:v>1.162107346916798</c:v>
                </c:pt>
                <c:pt idx="3037">
                  <c:v>1.205314345116655</c:v>
                </c:pt>
                <c:pt idx="3038">
                  <c:v>1.2375772472267921</c:v>
                </c:pt>
                <c:pt idx="3039">
                  <c:v>1.265937519016989</c:v>
                </c:pt>
                <c:pt idx="3040">
                  <c:v>1.272889735208719</c:v>
                </c:pt>
                <c:pt idx="3041">
                  <c:v>1.285236965785203</c:v>
                </c:pt>
                <c:pt idx="3042">
                  <c:v>1.2892114990916701</c:v>
                </c:pt>
                <c:pt idx="3043">
                  <c:v>1.2355368633857211</c:v>
                </c:pt>
                <c:pt idx="3044">
                  <c:v>1.1786543531819851</c:v>
                </c:pt>
                <c:pt idx="3045">
                  <c:v>1.175626007764744</c:v>
                </c:pt>
                <c:pt idx="3046">
                  <c:v>1.208571375644355</c:v>
                </c:pt>
                <c:pt idx="3047">
                  <c:v>1.2206658591642801</c:v>
                </c:pt>
                <c:pt idx="3048">
                  <c:v>1.2526190104177879</c:v>
                </c:pt>
                <c:pt idx="3049">
                  <c:v>1.259106986726455</c:v>
                </c:pt>
                <c:pt idx="3050">
                  <c:v>1.274983360979782</c:v>
                </c:pt>
                <c:pt idx="3051">
                  <c:v>1.1976250995811379</c:v>
                </c:pt>
                <c:pt idx="3052">
                  <c:v>1.0896843772634119</c:v>
                </c:pt>
                <c:pt idx="3053">
                  <c:v>1.0692098501855249</c:v>
                </c:pt>
                <c:pt idx="3054">
                  <c:v>1.0800454437627141</c:v>
                </c:pt>
                <c:pt idx="3055">
                  <c:v>1.133929030425028</c:v>
                </c:pt>
                <c:pt idx="3056">
                  <c:v>1.175880640971096</c:v>
                </c:pt>
                <c:pt idx="3057">
                  <c:v>1.2140752085028079</c:v>
                </c:pt>
                <c:pt idx="3058">
                  <c:v>1.1678899286023261</c:v>
                </c:pt>
                <c:pt idx="3059">
                  <c:v>1.0821633788997791</c:v>
                </c:pt>
                <c:pt idx="3060">
                  <c:v>1.0781118485392589</c:v>
                </c:pt>
                <c:pt idx="3061">
                  <c:v>1.084352817943858</c:v>
                </c:pt>
                <c:pt idx="3062">
                  <c:v>1.1282857196837499</c:v>
                </c:pt>
                <c:pt idx="3063">
                  <c:v>1.186014060238092</c:v>
                </c:pt>
                <c:pt idx="3064">
                  <c:v>1.220959637854665</c:v>
                </c:pt>
                <c:pt idx="3065">
                  <c:v>1.2588595375567879</c:v>
                </c:pt>
                <c:pt idx="3066">
                  <c:v>1.265830694108812</c:v>
                </c:pt>
                <c:pt idx="3067">
                  <c:v>1.287998684822222</c:v>
                </c:pt>
                <c:pt idx="3068">
                  <c:v>1.3225207834526591</c:v>
                </c:pt>
                <c:pt idx="3069">
                  <c:v>1.321736477027823</c:v>
                </c:pt>
                <c:pt idx="3070">
                  <c:v>1.329963539673459</c:v>
                </c:pt>
                <c:pt idx="3071">
                  <c:v>1.3490916209662669</c:v>
                </c:pt>
                <c:pt idx="3072">
                  <c:v>1.3410730714770609</c:v>
                </c:pt>
                <c:pt idx="3073">
                  <c:v>1.331092654799418</c:v>
                </c:pt>
                <c:pt idx="3074">
                  <c:v>1.3486145835414789</c:v>
                </c:pt>
                <c:pt idx="3075">
                  <c:v>1.3282466086491811</c:v>
                </c:pt>
                <c:pt idx="3076">
                  <c:v>1.310951771521073</c:v>
                </c:pt>
                <c:pt idx="3077">
                  <c:v>1.372284197991263</c:v>
                </c:pt>
                <c:pt idx="3078">
                  <c:v>1.3679147387937529</c:v>
                </c:pt>
                <c:pt idx="3079">
                  <c:v>1.3468417696422521</c:v>
                </c:pt>
                <c:pt idx="3080">
                  <c:v>1.3611953702529751</c:v>
                </c:pt>
                <c:pt idx="3081">
                  <c:v>1.374131533215005</c:v>
                </c:pt>
                <c:pt idx="3082">
                  <c:v>1.332979842726546</c:v>
                </c:pt>
                <c:pt idx="3083">
                  <c:v>1.321238102318808</c:v>
                </c:pt>
                <c:pt idx="3084">
                  <c:v>1.344016172315287</c:v>
                </c:pt>
                <c:pt idx="3085">
                  <c:v>1.344093128642698</c:v>
                </c:pt>
                <c:pt idx="3086">
                  <c:v>1.321391278311689</c:v>
                </c:pt>
                <c:pt idx="3087">
                  <c:v>1.190289243066694</c:v>
                </c:pt>
                <c:pt idx="3088">
                  <c:v>0.98177588225627699</c:v>
                </c:pt>
                <c:pt idx="3089">
                  <c:v>0.70101505176643097</c:v>
                </c:pt>
                <c:pt idx="3090">
                  <c:v>0.494084989966382</c:v>
                </c:pt>
                <c:pt idx="3091">
                  <c:v>0.54740902876137298</c:v>
                </c:pt>
                <c:pt idx="3092">
                  <c:v>5.1698783414055399E-2</c:v>
                </c:pt>
                <c:pt idx="3093">
                  <c:v>-8.4744105953021703E-2</c:v>
                </c:pt>
                <c:pt idx="3094">
                  <c:v>4.2137803794085299E-2</c:v>
                </c:pt>
                <c:pt idx="3095">
                  <c:v>0.223063668164942</c:v>
                </c:pt>
                <c:pt idx="3096">
                  <c:v>0.26048051262873101</c:v>
                </c:pt>
                <c:pt idx="3097">
                  <c:v>0.222284297807155</c:v>
                </c:pt>
                <c:pt idx="3098">
                  <c:v>0.31061292622185299</c:v>
                </c:pt>
                <c:pt idx="3099">
                  <c:v>0.18546944419790801</c:v>
                </c:pt>
                <c:pt idx="3100">
                  <c:v>0.357024784888268</c:v>
                </c:pt>
                <c:pt idx="3101">
                  <c:v>0.540990012239983</c:v>
                </c:pt>
                <c:pt idx="3102">
                  <c:v>0.72575692922649804</c:v>
                </c:pt>
                <c:pt idx="3103">
                  <c:v>0.889519108967192</c:v>
                </c:pt>
                <c:pt idx="3104">
                  <c:v>1.01023070773878</c:v>
                </c:pt>
                <c:pt idx="3105">
                  <c:v>1.087335394702247</c:v>
                </c:pt>
                <c:pt idx="3106">
                  <c:v>1.1675589898495999</c:v>
                </c:pt>
                <c:pt idx="3107">
                  <c:v>1.2474653195414429</c:v>
                </c:pt>
                <c:pt idx="3108">
                  <c:v>1.280280614465531</c:v>
                </c:pt>
                <c:pt idx="3109">
                  <c:v>1.286986102703255</c:v>
                </c:pt>
                <c:pt idx="3110">
                  <c:v>1.311391798106978</c:v>
                </c:pt>
                <c:pt idx="3111">
                  <c:v>1.3358066265793671</c:v>
                </c:pt>
                <c:pt idx="3112">
                  <c:v>1.3245418984961961</c:v>
                </c:pt>
                <c:pt idx="3113">
                  <c:v>1.3480761822434579</c:v>
                </c:pt>
                <c:pt idx="3114">
                  <c:v>1.310378892523332</c:v>
                </c:pt>
                <c:pt idx="3115">
                  <c:v>1.2019339700384051</c:v>
                </c:pt>
                <c:pt idx="3116">
                  <c:v>1.1994278118076449</c:v>
                </c:pt>
                <c:pt idx="3117">
                  <c:v>1.2066431049769379</c:v>
                </c:pt>
                <c:pt idx="3118">
                  <c:v>1.2279809200206739</c:v>
                </c:pt>
                <c:pt idx="3119">
                  <c:v>1.2613223571128249</c:v>
                </c:pt>
                <c:pt idx="3120">
                  <c:v>1.265778362116472</c:v>
                </c:pt>
                <c:pt idx="3121">
                  <c:v>1.266539238668144</c:v>
                </c:pt>
                <c:pt idx="3122">
                  <c:v>1.32394476814619</c:v>
                </c:pt>
                <c:pt idx="3123">
                  <c:v>1.3351987177279809</c:v>
                </c:pt>
                <c:pt idx="3124">
                  <c:v>1.317554665721423</c:v>
                </c:pt>
                <c:pt idx="3125">
                  <c:v>1.0222175196908749</c:v>
                </c:pt>
                <c:pt idx="3126">
                  <c:v>1.1445050193854931</c:v>
                </c:pt>
                <c:pt idx="3127">
                  <c:v>1.2061814833232301</c:v>
                </c:pt>
                <c:pt idx="3128">
                  <c:v>1.177714696396249</c:v>
                </c:pt>
                <c:pt idx="3129">
                  <c:v>1.054527940498428</c:v>
                </c:pt>
                <c:pt idx="3130">
                  <c:v>0.95407544096952002</c:v>
                </c:pt>
                <c:pt idx="3131">
                  <c:v>0.95477935515727796</c:v>
                </c:pt>
                <c:pt idx="3132">
                  <c:v>0.982784218703318</c:v>
                </c:pt>
                <c:pt idx="3133">
                  <c:v>1.036915160448634</c:v>
                </c:pt>
                <c:pt idx="3134">
                  <c:v>1.0968743771270231</c:v>
                </c:pt>
                <c:pt idx="3135">
                  <c:v>1.1629653186995339</c:v>
                </c:pt>
                <c:pt idx="3136">
                  <c:v>1.1891655944062609</c:v>
                </c:pt>
                <c:pt idx="3137">
                  <c:v>1.2304929652383501</c:v>
                </c:pt>
                <c:pt idx="3138">
                  <c:v>1.2683525850131869</c:v>
                </c:pt>
                <c:pt idx="3139">
                  <c:v>1.318697609656091</c:v>
                </c:pt>
                <c:pt idx="3140">
                  <c:v>1.3426858098710941</c:v>
                </c:pt>
                <c:pt idx="3141">
                  <c:v>1.3133574334220639</c:v>
                </c:pt>
                <c:pt idx="3142">
                  <c:v>1.337710953260554</c:v>
                </c:pt>
                <c:pt idx="3143">
                  <c:v>1.3419074015663031</c:v>
                </c:pt>
                <c:pt idx="3144">
                  <c:v>1.3362508463627261</c:v>
                </c:pt>
                <c:pt idx="3145">
                  <c:v>1.3322539883036939</c:v>
                </c:pt>
                <c:pt idx="3146">
                  <c:v>1.3419331800542009</c:v>
                </c:pt>
                <c:pt idx="3147">
                  <c:v>1.3405561874989189</c:v>
                </c:pt>
                <c:pt idx="3148">
                  <c:v>1.310795237473062</c:v>
                </c:pt>
                <c:pt idx="3149">
                  <c:v>1.300244214430254</c:v>
                </c:pt>
                <c:pt idx="3150">
                  <c:v>1.2855919265584601</c:v>
                </c:pt>
                <c:pt idx="3151">
                  <c:v>1.3038696635049121</c:v>
                </c:pt>
                <c:pt idx="3152">
                  <c:v>1.2868335628272569</c:v>
                </c:pt>
                <c:pt idx="3153">
                  <c:v>1.31830686133381</c:v>
                </c:pt>
                <c:pt idx="3154">
                  <c:v>1.278146571263471</c:v>
                </c:pt>
                <c:pt idx="3155">
                  <c:v>1.191774030085516</c:v>
                </c:pt>
                <c:pt idx="3156">
                  <c:v>0.99322420369952102</c:v>
                </c:pt>
                <c:pt idx="3157">
                  <c:v>1.001962657042571</c:v>
                </c:pt>
                <c:pt idx="3158">
                  <c:v>1.0256195737207341</c:v>
                </c:pt>
                <c:pt idx="3159">
                  <c:v>1.0907396563982941</c:v>
                </c:pt>
                <c:pt idx="3160">
                  <c:v>1.1393854828531591</c:v>
                </c:pt>
                <c:pt idx="3161">
                  <c:v>1.1855249849926699</c:v>
                </c:pt>
                <c:pt idx="3162">
                  <c:v>1.222534393381713</c:v>
                </c:pt>
                <c:pt idx="3163">
                  <c:v>1.24991430913276</c:v>
                </c:pt>
                <c:pt idx="3164">
                  <c:v>1.287905039088681</c:v>
                </c:pt>
                <c:pt idx="3165">
                  <c:v>1.3084363471676519</c:v>
                </c:pt>
                <c:pt idx="3166">
                  <c:v>1.2945397046292251</c:v>
                </c:pt>
                <c:pt idx="3167">
                  <c:v>1.3131199145324139</c:v>
                </c:pt>
                <c:pt idx="3168">
                  <c:v>1.344306824696758</c:v>
                </c:pt>
                <c:pt idx="3169">
                  <c:v>1.3253907147844379</c:v>
                </c:pt>
                <c:pt idx="3170">
                  <c:v>1.329565886675768</c:v>
                </c:pt>
                <c:pt idx="3171">
                  <c:v>1.3410128000354691</c:v>
                </c:pt>
                <c:pt idx="3172">
                  <c:v>1.3502127657279579</c:v>
                </c:pt>
                <c:pt idx="3173">
                  <c:v>1.3474453386815279</c:v>
                </c:pt>
                <c:pt idx="3174">
                  <c:v>1.3476581629341919</c:v>
                </c:pt>
                <c:pt idx="3175">
                  <c:v>1.344758348762717</c:v>
                </c:pt>
                <c:pt idx="3176">
                  <c:v>1.347932906659268</c:v>
                </c:pt>
                <c:pt idx="3177">
                  <c:v>1.3489682795658371</c:v>
                </c:pt>
                <c:pt idx="3178">
                  <c:v>1.32915902026513</c:v>
                </c:pt>
                <c:pt idx="3179">
                  <c:v>1.3134365775271919</c:v>
                </c:pt>
                <c:pt idx="3180">
                  <c:v>1.3119233087683611</c:v>
                </c:pt>
                <c:pt idx="3181">
                  <c:v>1.2705374303958279</c:v>
                </c:pt>
                <c:pt idx="3182">
                  <c:v>1.2168041640212679</c:v>
                </c:pt>
                <c:pt idx="3183">
                  <c:v>1.1967718600312609</c:v>
                </c:pt>
                <c:pt idx="3184">
                  <c:v>1.2051868953930709</c:v>
                </c:pt>
                <c:pt idx="3185">
                  <c:v>1.2475500186118049</c:v>
                </c:pt>
                <c:pt idx="3186">
                  <c:v>1.2675280601338741</c:v>
                </c:pt>
                <c:pt idx="3187">
                  <c:v>1.2686732926654061</c:v>
                </c:pt>
                <c:pt idx="3188">
                  <c:v>1.292426483162431</c:v>
                </c:pt>
                <c:pt idx="3189">
                  <c:v>1.306725176782491</c:v>
                </c:pt>
                <c:pt idx="3190">
                  <c:v>1.3369181361653231</c:v>
                </c:pt>
                <c:pt idx="3191">
                  <c:v>1.3272056269251029</c:v>
                </c:pt>
                <c:pt idx="3192">
                  <c:v>1.3261576888311131</c:v>
                </c:pt>
                <c:pt idx="3193">
                  <c:v>1.335702038210987</c:v>
                </c:pt>
                <c:pt idx="3194">
                  <c:v>1.3457231056210091</c:v>
                </c:pt>
                <c:pt idx="3195">
                  <c:v>1.342190880810548</c:v>
                </c:pt>
                <c:pt idx="3196">
                  <c:v>1.255710153437255</c:v>
                </c:pt>
                <c:pt idx="3197">
                  <c:v>1.1234543194311519</c:v>
                </c:pt>
                <c:pt idx="3198">
                  <c:v>1.0959768669705809</c:v>
                </c:pt>
                <c:pt idx="3199">
                  <c:v>1.0658374800060231</c:v>
                </c:pt>
                <c:pt idx="3200">
                  <c:v>1.1080703978645221</c:v>
                </c:pt>
                <c:pt idx="3201">
                  <c:v>1.1443666098609679</c:v>
                </c:pt>
                <c:pt idx="3202">
                  <c:v>1.170963630748814</c:v>
                </c:pt>
                <c:pt idx="3203">
                  <c:v>1.2106127663528981</c:v>
                </c:pt>
                <c:pt idx="3204">
                  <c:v>1.2555395485594489</c:v>
                </c:pt>
                <c:pt idx="3205">
                  <c:v>1.2843786674490401</c:v>
                </c:pt>
                <c:pt idx="3206">
                  <c:v>1.2923358324059331</c:v>
                </c:pt>
                <c:pt idx="3207">
                  <c:v>1.3091953004808119</c:v>
                </c:pt>
                <c:pt idx="3208">
                  <c:v>1.3222623773669491</c:v>
                </c:pt>
                <c:pt idx="3209">
                  <c:v>1.34003005738351</c:v>
                </c:pt>
                <c:pt idx="3210">
                  <c:v>1.332289131795199</c:v>
                </c:pt>
                <c:pt idx="3211">
                  <c:v>1.3381445626756581</c:v>
                </c:pt>
                <c:pt idx="3212">
                  <c:v>1.3370510366943471</c:v>
                </c:pt>
                <c:pt idx="3213">
                  <c:v>1.3498424404950851</c:v>
                </c:pt>
                <c:pt idx="3214">
                  <c:v>1.3172186325169739</c:v>
                </c:pt>
                <c:pt idx="3215">
                  <c:v>1.209108375790114</c:v>
                </c:pt>
                <c:pt idx="3216">
                  <c:v>1.1738482019071339</c:v>
                </c:pt>
                <c:pt idx="3217">
                  <c:v>1.171141151028382</c:v>
                </c:pt>
                <c:pt idx="3218">
                  <c:v>1.216242543240263</c:v>
                </c:pt>
                <c:pt idx="3219">
                  <c:v>1.2404976049646359</c:v>
                </c:pt>
                <c:pt idx="3220">
                  <c:v>1.272657990171028</c:v>
                </c:pt>
                <c:pt idx="3221">
                  <c:v>1.2797722062946351</c:v>
                </c:pt>
                <c:pt idx="3222">
                  <c:v>1.291741704018768</c:v>
                </c:pt>
                <c:pt idx="3223">
                  <c:v>1.3025214049260021</c:v>
                </c:pt>
                <c:pt idx="3224">
                  <c:v>1.3137617962924359</c:v>
                </c:pt>
                <c:pt idx="3225">
                  <c:v>1.344264093897106</c:v>
                </c:pt>
                <c:pt idx="3226">
                  <c:v>1.345501583309701</c:v>
                </c:pt>
                <c:pt idx="3227">
                  <c:v>1.3386383499022141</c:v>
                </c:pt>
                <c:pt idx="3228">
                  <c:v>1.342963066864294</c:v>
                </c:pt>
                <c:pt idx="3229">
                  <c:v>1.336911979024348</c:v>
                </c:pt>
                <c:pt idx="3230">
                  <c:v>1.327962750238763</c:v>
                </c:pt>
                <c:pt idx="3231">
                  <c:v>1.3397883414375931</c:v>
                </c:pt>
                <c:pt idx="3232">
                  <c:v>1.366626683971542</c:v>
                </c:pt>
                <c:pt idx="3233">
                  <c:v>1.363611979892144</c:v>
                </c:pt>
                <c:pt idx="3234">
                  <c:v>1.3459081372900601</c:v>
                </c:pt>
                <c:pt idx="3235">
                  <c:v>1.332043467180871</c:v>
                </c:pt>
                <c:pt idx="3236">
                  <c:v>1.3599216775335621</c:v>
                </c:pt>
                <c:pt idx="3237">
                  <c:v>1.3505123217089321</c:v>
                </c:pt>
                <c:pt idx="3238">
                  <c:v>1.33776774130832</c:v>
                </c:pt>
                <c:pt idx="3239">
                  <c:v>1.368413680041537</c:v>
                </c:pt>
                <c:pt idx="3240">
                  <c:v>1.37254380075907</c:v>
                </c:pt>
                <c:pt idx="3241">
                  <c:v>1.35244564716025</c:v>
                </c:pt>
                <c:pt idx="3242">
                  <c:v>1.353058995667991</c:v>
                </c:pt>
                <c:pt idx="3243">
                  <c:v>1.3605503847156131</c:v>
                </c:pt>
                <c:pt idx="3244">
                  <c:v>1.3201733891439551</c:v>
                </c:pt>
                <c:pt idx="3245">
                  <c:v>1.278894240358819</c:v>
                </c:pt>
                <c:pt idx="3246">
                  <c:v>1.142930348239847</c:v>
                </c:pt>
                <c:pt idx="3247">
                  <c:v>0.81961985451451302</c:v>
                </c:pt>
                <c:pt idx="3248">
                  <c:v>0.71647781921202303</c:v>
                </c:pt>
                <c:pt idx="3249">
                  <c:v>0.672178590987766</c:v>
                </c:pt>
                <c:pt idx="3250">
                  <c:v>0.81880091657208798</c:v>
                </c:pt>
                <c:pt idx="3251">
                  <c:v>0.93084226335971199</c:v>
                </c:pt>
                <c:pt idx="3252">
                  <c:v>0.99348121879017803</c:v>
                </c:pt>
                <c:pt idx="3253">
                  <c:v>1.073843476350171</c:v>
                </c:pt>
                <c:pt idx="3254">
                  <c:v>1.168000526022074</c:v>
                </c:pt>
                <c:pt idx="3255">
                  <c:v>1.211421994101999</c:v>
                </c:pt>
                <c:pt idx="3256">
                  <c:v>1.2566919802344341</c:v>
                </c:pt>
                <c:pt idx="3257">
                  <c:v>1.2788327162226509</c:v>
                </c:pt>
                <c:pt idx="3258">
                  <c:v>1.2891785421299939</c:v>
                </c:pt>
                <c:pt idx="3259">
                  <c:v>1.321356743344321</c:v>
                </c:pt>
                <c:pt idx="3260">
                  <c:v>1.337684922923486</c:v>
                </c:pt>
                <c:pt idx="3261">
                  <c:v>1.328778343618457</c:v>
                </c:pt>
                <c:pt idx="3262">
                  <c:v>1.3367293982358981</c:v>
                </c:pt>
                <c:pt idx="3263">
                  <c:v>1.354425814309361</c:v>
                </c:pt>
                <c:pt idx="3264">
                  <c:v>1.3565560093165929</c:v>
                </c:pt>
                <c:pt idx="3265">
                  <c:v>1.3506444131020221</c:v>
                </c:pt>
                <c:pt idx="3266">
                  <c:v>1.353076507189209</c:v>
                </c:pt>
                <c:pt idx="3267">
                  <c:v>1.3515767156003129</c:v>
                </c:pt>
                <c:pt idx="3268">
                  <c:v>1.354483873420288</c:v>
                </c:pt>
                <c:pt idx="3269">
                  <c:v>1.3424226808222059</c:v>
                </c:pt>
                <c:pt idx="3270">
                  <c:v>1.3469661024463939</c:v>
                </c:pt>
                <c:pt idx="3271">
                  <c:v>1.3546758306420801</c:v>
                </c:pt>
                <c:pt idx="3272">
                  <c:v>1.3435627082419199</c:v>
                </c:pt>
                <c:pt idx="3273">
                  <c:v>1.208536707661986</c:v>
                </c:pt>
                <c:pt idx="3274">
                  <c:v>1.1483608311201281</c:v>
                </c:pt>
                <c:pt idx="3275">
                  <c:v>1.1215943970144659</c:v>
                </c:pt>
                <c:pt idx="3276">
                  <c:v>1.134030577200718</c:v>
                </c:pt>
                <c:pt idx="3277">
                  <c:v>1.1757164118982799</c:v>
                </c:pt>
                <c:pt idx="3278">
                  <c:v>1.2088486199217481</c:v>
                </c:pt>
                <c:pt idx="3279">
                  <c:v>1.2380114759176539</c:v>
                </c:pt>
                <c:pt idx="3280">
                  <c:v>0.840793323782695</c:v>
                </c:pt>
                <c:pt idx="3281">
                  <c:v>0.92743231470910703</c:v>
                </c:pt>
                <c:pt idx="3282">
                  <c:v>1.05605551939755</c:v>
                </c:pt>
                <c:pt idx="3283">
                  <c:v>1.147702082343292</c:v>
                </c:pt>
                <c:pt idx="3284">
                  <c:v>1.209808941587406</c:v>
                </c:pt>
                <c:pt idx="3285">
                  <c:v>1.2743118270996849</c:v>
                </c:pt>
                <c:pt idx="3286">
                  <c:v>0.84696415026000504</c:v>
                </c:pt>
                <c:pt idx="3287">
                  <c:v>0.56457774454749499</c:v>
                </c:pt>
                <c:pt idx="3288">
                  <c:v>0.49154438800309003</c:v>
                </c:pt>
                <c:pt idx="3289">
                  <c:v>0.30658192584787902</c:v>
                </c:pt>
                <c:pt idx="3290">
                  <c:v>7.0869712591350803E-2</c:v>
                </c:pt>
                <c:pt idx="3291">
                  <c:v>-2.1199058606155799E-2</c:v>
                </c:pt>
                <c:pt idx="3292">
                  <c:v>-9.1227646983700103E-2</c:v>
                </c:pt>
                <c:pt idx="3293">
                  <c:v>-0.18535891566513801</c:v>
                </c:pt>
                <c:pt idx="3294">
                  <c:v>-8.9701040985704306E-2</c:v>
                </c:pt>
                <c:pt idx="3295">
                  <c:v>-0.118536752426931</c:v>
                </c:pt>
                <c:pt idx="3296">
                  <c:v>0.26734440120782998</c:v>
                </c:pt>
                <c:pt idx="3297">
                  <c:v>0.40372944247651799</c:v>
                </c:pt>
                <c:pt idx="3298">
                  <c:v>0.60275896328447998</c:v>
                </c:pt>
                <c:pt idx="3299">
                  <c:v>0.71817731985788802</c:v>
                </c:pt>
                <c:pt idx="3300">
                  <c:v>0.71606299537335905</c:v>
                </c:pt>
                <c:pt idx="3301">
                  <c:v>0.74110468005244601</c:v>
                </c:pt>
                <c:pt idx="3302">
                  <c:v>0.81777250759888798</c:v>
                </c:pt>
                <c:pt idx="3303">
                  <c:v>0.89061763750102996</c:v>
                </c:pt>
                <c:pt idx="3304">
                  <c:v>0.97655838367251702</c:v>
                </c:pt>
                <c:pt idx="3305">
                  <c:v>1.049490419285618</c:v>
                </c:pt>
                <c:pt idx="3306">
                  <c:v>1.104924343820149</c:v>
                </c:pt>
                <c:pt idx="3307">
                  <c:v>1.1109726400103179</c:v>
                </c:pt>
                <c:pt idx="3308">
                  <c:v>1.1363928735109261</c:v>
                </c:pt>
                <c:pt idx="3309">
                  <c:v>1.1230097447923411</c:v>
                </c:pt>
                <c:pt idx="3310">
                  <c:v>1.0998384301048201</c:v>
                </c:pt>
                <c:pt idx="3311">
                  <c:v>1.0992104955904221</c:v>
                </c:pt>
                <c:pt idx="3312">
                  <c:v>1.1218879851036809</c:v>
                </c:pt>
                <c:pt idx="3313">
                  <c:v>1.1825573013049131</c:v>
                </c:pt>
                <c:pt idx="3314">
                  <c:v>1.215020354647121</c:v>
                </c:pt>
                <c:pt idx="3315">
                  <c:v>1.229131742223371</c:v>
                </c:pt>
                <c:pt idx="3316">
                  <c:v>1.2481525339026951</c:v>
                </c:pt>
                <c:pt idx="3317">
                  <c:v>1.304361254225308</c:v>
                </c:pt>
                <c:pt idx="3318">
                  <c:v>1.324788151571139</c:v>
                </c:pt>
                <c:pt idx="3319">
                  <c:v>1.335257256434532</c:v>
                </c:pt>
                <c:pt idx="3320">
                  <c:v>1.346744054604849</c:v>
                </c:pt>
                <c:pt idx="3321">
                  <c:v>1.2173905375070391</c:v>
                </c:pt>
                <c:pt idx="3322">
                  <c:v>1.020859971421834</c:v>
                </c:pt>
                <c:pt idx="3323">
                  <c:v>0.95459405568221201</c:v>
                </c:pt>
                <c:pt idx="3324">
                  <c:v>0.94485467273466095</c:v>
                </c:pt>
                <c:pt idx="3325">
                  <c:v>0.95637427350721405</c:v>
                </c:pt>
                <c:pt idx="3326">
                  <c:v>1.007218452454508</c:v>
                </c:pt>
                <c:pt idx="3327">
                  <c:v>1.0772326558190921</c:v>
                </c:pt>
                <c:pt idx="3328">
                  <c:v>1.123164532303123</c:v>
                </c:pt>
                <c:pt idx="3329">
                  <c:v>1.152174731369344</c:v>
                </c:pt>
                <c:pt idx="3330">
                  <c:v>1.1701194170706499</c:v>
                </c:pt>
                <c:pt idx="3331">
                  <c:v>1.216640858325448</c:v>
                </c:pt>
                <c:pt idx="3332">
                  <c:v>1.2817149700272961</c:v>
                </c:pt>
                <c:pt idx="3333">
                  <c:v>1.273900110361083</c:v>
                </c:pt>
                <c:pt idx="3334">
                  <c:v>1.2777810646586001</c:v>
                </c:pt>
                <c:pt idx="3335">
                  <c:v>1.3120715213029319</c:v>
                </c:pt>
                <c:pt idx="3336">
                  <c:v>1.348321797577881</c:v>
                </c:pt>
                <c:pt idx="3337">
                  <c:v>1.3330615699883479</c:v>
                </c:pt>
                <c:pt idx="3338">
                  <c:v>1.326228966441958</c:v>
                </c:pt>
                <c:pt idx="3339">
                  <c:v>1.343032418395407</c:v>
                </c:pt>
                <c:pt idx="3340">
                  <c:v>1.3555385897316341</c:v>
                </c:pt>
                <c:pt idx="3341">
                  <c:v>1.3756802373549619</c:v>
                </c:pt>
                <c:pt idx="3342">
                  <c:v>1.3618308185454999</c:v>
                </c:pt>
                <c:pt idx="3343">
                  <c:v>1.3672881366522429</c:v>
                </c:pt>
                <c:pt idx="3344">
                  <c:v>1.373304965362746</c:v>
                </c:pt>
                <c:pt idx="3345">
                  <c:v>1.3813202365934441</c:v>
                </c:pt>
                <c:pt idx="3346">
                  <c:v>1.374906575623954</c:v>
                </c:pt>
                <c:pt idx="3347">
                  <c:v>1.3708073754847381</c:v>
                </c:pt>
                <c:pt idx="3348">
                  <c:v>1.3997995401193919</c:v>
                </c:pt>
                <c:pt idx="3349">
                  <c:v>1.3842882316703999</c:v>
                </c:pt>
                <c:pt idx="3350">
                  <c:v>1.399673721481038</c:v>
                </c:pt>
                <c:pt idx="3351">
                  <c:v>1.3795213377032931</c:v>
                </c:pt>
                <c:pt idx="3352">
                  <c:v>1.3842851274993571</c:v>
                </c:pt>
                <c:pt idx="3353">
                  <c:v>1.3534124248989681</c:v>
                </c:pt>
                <c:pt idx="3354">
                  <c:v>1.3997066775048741</c:v>
                </c:pt>
                <c:pt idx="3355">
                  <c:v>1.3588430060687471</c:v>
                </c:pt>
                <c:pt idx="3356">
                  <c:v>1.2690546996797081</c:v>
                </c:pt>
                <c:pt idx="3357">
                  <c:v>1.1665432918504131</c:v>
                </c:pt>
                <c:pt idx="3358">
                  <c:v>1.02486921371906</c:v>
                </c:pt>
                <c:pt idx="3359">
                  <c:v>0.97705977949994904</c:v>
                </c:pt>
                <c:pt idx="3360">
                  <c:v>0.99401507678495105</c:v>
                </c:pt>
                <c:pt idx="3361">
                  <c:v>1.0603282454812151</c:v>
                </c:pt>
                <c:pt idx="3362">
                  <c:v>1.054061593164316</c:v>
                </c:pt>
                <c:pt idx="3363">
                  <c:v>1.0661689349010079</c:v>
                </c:pt>
                <c:pt idx="3364">
                  <c:v>1.2222802749668751</c:v>
                </c:pt>
                <c:pt idx="3365">
                  <c:v>1.1729605534007901</c:v>
                </c:pt>
                <c:pt idx="3366">
                  <c:v>1.1811491414635169</c:v>
                </c:pt>
                <c:pt idx="3367">
                  <c:v>1.2917529665902201</c:v>
                </c:pt>
                <c:pt idx="3368">
                  <c:v>1.3675810868942631</c:v>
                </c:pt>
                <c:pt idx="3369">
                  <c:v>1.3430316392262349</c:v>
                </c:pt>
                <c:pt idx="3370">
                  <c:v>1.3245597854188469</c:v>
                </c:pt>
                <c:pt idx="3371">
                  <c:v>1.334791404455363</c:v>
                </c:pt>
                <c:pt idx="3372">
                  <c:v>1.2826039885778391</c:v>
                </c:pt>
                <c:pt idx="3373">
                  <c:v>1.27722119939029</c:v>
                </c:pt>
                <c:pt idx="3374">
                  <c:v>1.3205533762060611</c:v>
                </c:pt>
                <c:pt idx="3375">
                  <c:v>1.334830579358437</c:v>
                </c:pt>
                <c:pt idx="3376">
                  <c:v>1.2576285841373991</c:v>
                </c:pt>
                <c:pt idx="3377">
                  <c:v>1.315313070292637</c:v>
                </c:pt>
                <c:pt idx="3378">
                  <c:v>1.3983854041070429</c:v>
                </c:pt>
                <c:pt idx="3379">
                  <c:v>1.2790755660030051</c:v>
                </c:pt>
                <c:pt idx="3380">
                  <c:v>1.343363828099349</c:v>
                </c:pt>
                <c:pt idx="3381">
                  <c:v>1.3993275321586791</c:v>
                </c:pt>
                <c:pt idx="3382">
                  <c:v>1.55393816464711</c:v>
                </c:pt>
                <c:pt idx="3383">
                  <c:v>1.428995752389707</c:v>
                </c:pt>
                <c:pt idx="3384">
                  <c:v>1.3126869281775631</c:v>
                </c:pt>
                <c:pt idx="3385">
                  <c:v>1.2310926660321719</c:v>
                </c:pt>
                <c:pt idx="3386">
                  <c:v>1.3247413647748949</c:v>
                </c:pt>
                <c:pt idx="3387">
                  <c:v>1.250403175385399</c:v>
                </c:pt>
                <c:pt idx="3388">
                  <c:v>1.1601786494545221</c:v>
                </c:pt>
                <c:pt idx="3389">
                  <c:v>1.272479805743048</c:v>
                </c:pt>
                <c:pt idx="3390">
                  <c:v>1.2385943199012199</c:v>
                </c:pt>
                <c:pt idx="3391">
                  <c:v>1.235596421493159</c:v>
                </c:pt>
                <c:pt idx="3392">
                  <c:v>1.3419091201797679</c:v>
                </c:pt>
                <c:pt idx="3393">
                  <c:v>1.2754265367416391</c:v>
                </c:pt>
                <c:pt idx="3394">
                  <c:v>1.3161527454939981</c:v>
                </c:pt>
                <c:pt idx="3395">
                  <c:v>1.3595509167633191</c:v>
                </c:pt>
                <c:pt idx="3396">
                  <c:v>1.348366824819712</c:v>
                </c:pt>
                <c:pt idx="3397">
                  <c:v>1.3354670186806279</c:v>
                </c:pt>
                <c:pt idx="3398">
                  <c:v>1.319049247944412</c:v>
                </c:pt>
                <c:pt idx="3399">
                  <c:v>1.374503948433647</c:v>
                </c:pt>
                <c:pt idx="3400">
                  <c:v>1.366120424588253</c:v>
                </c:pt>
                <c:pt idx="3401">
                  <c:v>1.3575900319907539</c:v>
                </c:pt>
                <c:pt idx="3402">
                  <c:v>1.398146766344071</c:v>
                </c:pt>
                <c:pt idx="3403">
                  <c:v>1.3847543814422589</c:v>
                </c:pt>
                <c:pt idx="3404">
                  <c:v>1.365363169691908</c:v>
                </c:pt>
                <c:pt idx="3405">
                  <c:v>1.383994789441733</c:v>
                </c:pt>
                <c:pt idx="3406">
                  <c:v>1.3876524933568919</c:v>
                </c:pt>
                <c:pt idx="3407">
                  <c:v>1.3807021305562881</c:v>
                </c:pt>
                <c:pt idx="3408">
                  <c:v>1.364273973380588</c:v>
                </c:pt>
                <c:pt idx="3409">
                  <c:v>1.39476011382344</c:v>
                </c:pt>
                <c:pt idx="3410">
                  <c:v>1.1236195656939041</c:v>
                </c:pt>
                <c:pt idx="3411">
                  <c:v>1.168263444277583</c:v>
                </c:pt>
                <c:pt idx="3412">
                  <c:v>0.93407160904308295</c:v>
                </c:pt>
                <c:pt idx="3413">
                  <c:v>0.96686216431144401</c:v>
                </c:pt>
                <c:pt idx="3414">
                  <c:v>0.92375318729142397</c:v>
                </c:pt>
                <c:pt idx="3415">
                  <c:v>0.91360377691806505</c:v>
                </c:pt>
                <c:pt idx="3416">
                  <c:v>0.97002214381263896</c:v>
                </c:pt>
                <c:pt idx="3417">
                  <c:v>1.0171059577224759</c:v>
                </c:pt>
                <c:pt idx="3418">
                  <c:v>1.073289073007752</c:v>
                </c:pt>
                <c:pt idx="3419">
                  <c:v>1.1438731671314799</c:v>
                </c:pt>
                <c:pt idx="3420">
                  <c:v>1.1704128562952281</c:v>
                </c:pt>
                <c:pt idx="3421">
                  <c:v>1.237222960066658</c:v>
                </c:pt>
                <c:pt idx="3422">
                  <c:v>1.278524964737018</c:v>
                </c:pt>
                <c:pt idx="3423">
                  <c:v>1.2959715201335631</c:v>
                </c:pt>
                <c:pt idx="3424">
                  <c:v>1.306853748693009</c:v>
                </c:pt>
                <c:pt idx="3425">
                  <c:v>1.3280869611230961</c:v>
                </c:pt>
                <c:pt idx="3426">
                  <c:v>1.343571268551812</c:v>
                </c:pt>
                <c:pt idx="3427">
                  <c:v>1.351532784014055</c:v>
                </c:pt>
                <c:pt idx="3428">
                  <c:v>1.282622112878063</c:v>
                </c:pt>
                <c:pt idx="3429">
                  <c:v>1.0563118421009969</c:v>
                </c:pt>
                <c:pt idx="3430">
                  <c:v>1.003063971227445</c:v>
                </c:pt>
                <c:pt idx="3431">
                  <c:v>0.98806820339263501</c:v>
                </c:pt>
                <c:pt idx="3432">
                  <c:v>1.0493191664385011</c:v>
                </c:pt>
                <c:pt idx="3433">
                  <c:v>1.0838108398478159</c:v>
                </c:pt>
                <c:pt idx="3434">
                  <c:v>1.152843332823164</c:v>
                </c:pt>
                <c:pt idx="3435">
                  <c:v>1.1723882718662799</c:v>
                </c:pt>
                <c:pt idx="3436">
                  <c:v>1.2001264824819939</c:v>
                </c:pt>
                <c:pt idx="3437">
                  <c:v>1.2579355792056539</c:v>
                </c:pt>
                <c:pt idx="3438">
                  <c:v>1.2827789261969369</c:v>
                </c:pt>
                <c:pt idx="3439">
                  <c:v>1.310472392465974</c:v>
                </c:pt>
                <c:pt idx="3440">
                  <c:v>1.3275717716765021</c:v>
                </c:pt>
                <c:pt idx="3441">
                  <c:v>1.3359024771290271</c:v>
                </c:pt>
                <c:pt idx="3442">
                  <c:v>1.3488445187209459</c:v>
                </c:pt>
                <c:pt idx="3443">
                  <c:v>1.3336579125676591</c:v>
                </c:pt>
                <c:pt idx="3444">
                  <c:v>1.3607224745408999</c:v>
                </c:pt>
                <c:pt idx="3445">
                  <c:v>1.3533215943751169</c:v>
                </c:pt>
                <c:pt idx="3446">
                  <c:v>1.3514624842313101</c:v>
                </c:pt>
                <c:pt idx="3447">
                  <c:v>1.3517436151109921</c:v>
                </c:pt>
                <c:pt idx="3448">
                  <c:v>1.370821384125561</c:v>
                </c:pt>
                <c:pt idx="3449">
                  <c:v>1.3455875721695321</c:v>
                </c:pt>
                <c:pt idx="3450">
                  <c:v>1.3404531287457839</c:v>
                </c:pt>
                <c:pt idx="3451">
                  <c:v>1.351734832525082</c:v>
                </c:pt>
                <c:pt idx="3452">
                  <c:v>1.3870082526004011</c:v>
                </c:pt>
                <c:pt idx="3453">
                  <c:v>1.3749664419730581</c:v>
                </c:pt>
                <c:pt idx="3454">
                  <c:v>1.3689152647554961</c:v>
                </c:pt>
                <c:pt idx="3455">
                  <c:v>1.3494380190656581</c:v>
                </c:pt>
                <c:pt idx="3456">
                  <c:v>1.1790815209709931</c:v>
                </c:pt>
                <c:pt idx="3457">
                  <c:v>1.1363348514023179</c:v>
                </c:pt>
                <c:pt idx="3458">
                  <c:v>1.1151110355043481</c:v>
                </c:pt>
                <c:pt idx="3459">
                  <c:v>1.129636192726972</c:v>
                </c:pt>
                <c:pt idx="3460">
                  <c:v>1.19656973081704</c:v>
                </c:pt>
                <c:pt idx="3461">
                  <c:v>1.220944476323413</c:v>
                </c:pt>
                <c:pt idx="3462">
                  <c:v>1.2246312819039931</c:v>
                </c:pt>
                <c:pt idx="3463">
                  <c:v>1.1195597404635651</c:v>
                </c:pt>
                <c:pt idx="3464">
                  <c:v>1.0530442793485759</c:v>
                </c:pt>
                <c:pt idx="3465">
                  <c:v>1.055095668749261</c:v>
                </c:pt>
                <c:pt idx="3466">
                  <c:v>1.0358732907774399</c:v>
                </c:pt>
                <c:pt idx="3467">
                  <c:v>0.90447209908021398</c:v>
                </c:pt>
                <c:pt idx="3468">
                  <c:v>0.88623427728672899</c:v>
                </c:pt>
                <c:pt idx="3469">
                  <c:v>0.91040921799639996</c:v>
                </c:pt>
                <c:pt idx="3470">
                  <c:v>0.94299058955171799</c:v>
                </c:pt>
                <c:pt idx="3471">
                  <c:v>1.0182488695573459</c:v>
                </c:pt>
                <c:pt idx="3472">
                  <c:v>1.1065563398399301</c:v>
                </c:pt>
                <c:pt idx="3473">
                  <c:v>1.1562288719588569</c:v>
                </c:pt>
                <c:pt idx="3474">
                  <c:v>1.181906084709573</c:v>
                </c:pt>
                <c:pt idx="3475">
                  <c:v>1.2531821797683069</c:v>
                </c:pt>
                <c:pt idx="3476">
                  <c:v>1.2771329658145001</c:v>
                </c:pt>
                <c:pt idx="3477">
                  <c:v>1.2845119449592941</c:v>
                </c:pt>
                <c:pt idx="3478">
                  <c:v>1.309301838776475</c:v>
                </c:pt>
                <c:pt idx="3479">
                  <c:v>1.2903106903403281</c:v>
                </c:pt>
                <c:pt idx="3480">
                  <c:v>1.237127547903162</c:v>
                </c:pt>
                <c:pt idx="3481">
                  <c:v>0.344426900206041</c:v>
                </c:pt>
                <c:pt idx="3482">
                  <c:v>0.175930874558787</c:v>
                </c:pt>
                <c:pt idx="3483">
                  <c:v>0.20481989333425099</c:v>
                </c:pt>
                <c:pt idx="3484">
                  <c:v>0.139621598725959</c:v>
                </c:pt>
                <c:pt idx="3485">
                  <c:v>0.28381053932922401</c:v>
                </c:pt>
                <c:pt idx="3486">
                  <c:v>0.46863913259770301</c:v>
                </c:pt>
                <c:pt idx="3487">
                  <c:v>0.645755512309374</c:v>
                </c:pt>
                <c:pt idx="3488">
                  <c:v>0.80240529996862298</c:v>
                </c:pt>
                <c:pt idx="3489">
                  <c:v>0.92472596947799401</c:v>
                </c:pt>
                <c:pt idx="3490">
                  <c:v>1.036394538042793</c:v>
                </c:pt>
                <c:pt idx="3491">
                  <c:v>1.144077490950371</c:v>
                </c:pt>
                <c:pt idx="3492">
                  <c:v>1.1876000287395161</c:v>
                </c:pt>
                <c:pt idx="3493">
                  <c:v>1.2422218721921441</c:v>
                </c:pt>
                <c:pt idx="3494">
                  <c:v>1.2843092358770449</c:v>
                </c:pt>
                <c:pt idx="3495">
                  <c:v>1.307888080884396</c:v>
                </c:pt>
                <c:pt idx="3496">
                  <c:v>1.3261309567107951</c:v>
                </c:pt>
                <c:pt idx="3497">
                  <c:v>1.341357095663064</c:v>
                </c:pt>
                <c:pt idx="3498">
                  <c:v>1.128067029898522</c:v>
                </c:pt>
                <c:pt idx="3499">
                  <c:v>0.845805267742327</c:v>
                </c:pt>
                <c:pt idx="3500">
                  <c:v>0.78414161407283101</c:v>
                </c:pt>
                <c:pt idx="3501">
                  <c:v>0.765500025879572</c:v>
                </c:pt>
                <c:pt idx="3502">
                  <c:v>0.75876054390998005</c:v>
                </c:pt>
                <c:pt idx="3503">
                  <c:v>0.75041195997098897</c:v>
                </c:pt>
                <c:pt idx="3504">
                  <c:v>0.79382573629701703</c:v>
                </c:pt>
                <c:pt idx="3505">
                  <c:v>0.87506990598196099</c:v>
                </c:pt>
                <c:pt idx="3506">
                  <c:v>0.94513155092305701</c:v>
                </c:pt>
                <c:pt idx="3507">
                  <c:v>1.022514286729477</c:v>
                </c:pt>
                <c:pt idx="3508">
                  <c:v>1.0852650877248831</c:v>
                </c:pt>
                <c:pt idx="3509">
                  <c:v>1.133583258074816</c:v>
                </c:pt>
                <c:pt idx="3510">
                  <c:v>1.197539511767878</c:v>
                </c:pt>
                <c:pt idx="3511">
                  <c:v>1.2506975524602519</c:v>
                </c:pt>
                <c:pt idx="3512">
                  <c:v>1.255960040329325</c:v>
                </c:pt>
                <c:pt idx="3513">
                  <c:v>1.3042319421856741</c:v>
                </c:pt>
                <c:pt idx="3514">
                  <c:v>1.3280651528544609</c:v>
                </c:pt>
                <c:pt idx="3515">
                  <c:v>1.3462594030843651</c:v>
                </c:pt>
                <c:pt idx="3516">
                  <c:v>1.3301401575338829</c:v>
                </c:pt>
                <c:pt idx="3517">
                  <c:v>1.3520596699755221</c:v>
                </c:pt>
                <c:pt idx="3518">
                  <c:v>1.3710174576661629</c:v>
                </c:pt>
                <c:pt idx="3519">
                  <c:v>1.3574063764059929</c:v>
                </c:pt>
                <c:pt idx="3520">
                  <c:v>1.348039212423972</c:v>
                </c:pt>
                <c:pt idx="3521">
                  <c:v>1.3478531602557651</c:v>
                </c:pt>
                <c:pt idx="3522">
                  <c:v>1.3562605945247781</c:v>
                </c:pt>
                <c:pt idx="3523">
                  <c:v>1.35791753028832</c:v>
                </c:pt>
                <c:pt idx="3524">
                  <c:v>1.35639094935129</c:v>
                </c:pt>
                <c:pt idx="3525">
                  <c:v>1.3456410161241379</c:v>
                </c:pt>
                <c:pt idx="3526">
                  <c:v>1.3790169362815821</c:v>
                </c:pt>
                <c:pt idx="3527">
                  <c:v>1.3808030580401669</c:v>
                </c:pt>
                <c:pt idx="3528">
                  <c:v>1.3463351897096749</c:v>
                </c:pt>
                <c:pt idx="3529">
                  <c:v>1.362311081054683</c:v>
                </c:pt>
                <c:pt idx="3530">
                  <c:v>1.378463973439046</c:v>
                </c:pt>
                <c:pt idx="3531">
                  <c:v>1.3610148708367911</c:v>
                </c:pt>
                <c:pt idx="3532">
                  <c:v>1.362328223468465</c:v>
                </c:pt>
                <c:pt idx="3533">
                  <c:v>1.3711518569498631</c:v>
                </c:pt>
                <c:pt idx="3534">
                  <c:v>1.367203391304558</c:v>
                </c:pt>
                <c:pt idx="3535">
                  <c:v>1.361573316424054</c:v>
                </c:pt>
                <c:pt idx="3536">
                  <c:v>1.3670762422687499</c:v>
                </c:pt>
                <c:pt idx="3537">
                  <c:v>1.3498769561887161</c:v>
                </c:pt>
                <c:pt idx="3538">
                  <c:v>1.023331279753855</c:v>
                </c:pt>
                <c:pt idx="3539">
                  <c:v>0.84473449863882899</c:v>
                </c:pt>
                <c:pt idx="3540">
                  <c:v>0.75113413378024196</c:v>
                </c:pt>
                <c:pt idx="3541">
                  <c:v>0.74468845543584705</c:v>
                </c:pt>
                <c:pt idx="3542">
                  <c:v>0.790067862503674</c:v>
                </c:pt>
                <c:pt idx="3543">
                  <c:v>0.81245840839945205</c:v>
                </c:pt>
                <c:pt idx="3544">
                  <c:v>0.92110529376269201</c:v>
                </c:pt>
                <c:pt idx="3545">
                  <c:v>1.0004167227077161</c:v>
                </c:pt>
                <c:pt idx="3546">
                  <c:v>1.0724774831579651</c:v>
                </c:pt>
                <c:pt idx="3547">
                  <c:v>1.1500994713724739</c:v>
                </c:pt>
                <c:pt idx="3548">
                  <c:v>1.2024971058666569</c:v>
                </c:pt>
                <c:pt idx="3549">
                  <c:v>1.2293343847689331</c:v>
                </c:pt>
                <c:pt idx="3550">
                  <c:v>1.274457200501304</c:v>
                </c:pt>
                <c:pt idx="3551">
                  <c:v>1.30449914464201</c:v>
                </c:pt>
                <c:pt idx="3552">
                  <c:v>1.312970298931198</c:v>
                </c:pt>
                <c:pt idx="3553">
                  <c:v>1.35331398505245</c:v>
                </c:pt>
                <c:pt idx="3554">
                  <c:v>1.341752698497753</c:v>
                </c:pt>
                <c:pt idx="3555">
                  <c:v>1.3371639882752679</c:v>
                </c:pt>
                <c:pt idx="3556">
                  <c:v>1.3548328234677081</c:v>
                </c:pt>
                <c:pt idx="3557">
                  <c:v>1.3708325907128871</c:v>
                </c:pt>
                <c:pt idx="3558">
                  <c:v>1.3730541793522151</c:v>
                </c:pt>
                <c:pt idx="3559">
                  <c:v>1.3503097035103051</c:v>
                </c:pt>
                <c:pt idx="3560">
                  <c:v>1.352778715256906</c:v>
                </c:pt>
                <c:pt idx="3561">
                  <c:v>1.384711742938282</c:v>
                </c:pt>
                <c:pt idx="3562">
                  <c:v>1.358388134257869</c:v>
                </c:pt>
                <c:pt idx="3563">
                  <c:v>1.2467974334940419</c:v>
                </c:pt>
                <c:pt idx="3564">
                  <c:v>0.88665905636912601</c:v>
                </c:pt>
                <c:pt idx="3565">
                  <c:v>0.73817310631646704</c:v>
                </c:pt>
                <c:pt idx="3566">
                  <c:v>0.71494938885986103</c:v>
                </c:pt>
                <c:pt idx="3567">
                  <c:v>0.71430149793796005</c:v>
                </c:pt>
                <c:pt idx="3568">
                  <c:v>0.81069501153449497</c:v>
                </c:pt>
                <c:pt idx="3569">
                  <c:v>0.90093786685155997</c:v>
                </c:pt>
                <c:pt idx="3570">
                  <c:v>0.95646191777272105</c:v>
                </c:pt>
                <c:pt idx="3571">
                  <c:v>1.0497691578734649</c:v>
                </c:pt>
                <c:pt idx="3572">
                  <c:v>1.115960678580513</c:v>
                </c:pt>
                <c:pt idx="3573">
                  <c:v>1.1913070218320541</c:v>
                </c:pt>
                <c:pt idx="3574">
                  <c:v>1.2213620672035701</c:v>
                </c:pt>
                <c:pt idx="3575">
                  <c:v>1.2411549838029039</c:v>
                </c:pt>
                <c:pt idx="3576">
                  <c:v>1.267883789727823</c:v>
                </c:pt>
                <c:pt idx="3577">
                  <c:v>1.2692880421767301</c:v>
                </c:pt>
                <c:pt idx="3578">
                  <c:v>1.2862318540285529</c:v>
                </c:pt>
                <c:pt idx="3579">
                  <c:v>1.303239268651996</c:v>
                </c:pt>
                <c:pt idx="3580">
                  <c:v>1.3180807342328871</c:v>
                </c:pt>
                <c:pt idx="3581">
                  <c:v>1.3421135866383369</c:v>
                </c:pt>
                <c:pt idx="3582">
                  <c:v>1.3409352958892999</c:v>
                </c:pt>
                <c:pt idx="3583">
                  <c:v>1.3489732753810859</c:v>
                </c:pt>
                <c:pt idx="3584">
                  <c:v>1.276061622978814</c:v>
                </c:pt>
                <c:pt idx="3585">
                  <c:v>1.209549604521694</c:v>
                </c:pt>
                <c:pt idx="3586">
                  <c:v>1.200832853526836</c:v>
                </c:pt>
                <c:pt idx="3587">
                  <c:v>1.2186984505164959</c:v>
                </c:pt>
                <c:pt idx="3588">
                  <c:v>1.255875273391466</c:v>
                </c:pt>
                <c:pt idx="3589">
                  <c:v>1.265560244246434</c:v>
                </c:pt>
                <c:pt idx="3590">
                  <c:v>1.2898029258505399</c:v>
                </c:pt>
                <c:pt idx="3591">
                  <c:v>1.3174103586227861</c:v>
                </c:pt>
                <c:pt idx="3592">
                  <c:v>1.3296012483565189</c:v>
                </c:pt>
                <c:pt idx="3593">
                  <c:v>1.3350303295110331</c:v>
                </c:pt>
                <c:pt idx="3594">
                  <c:v>1.3235211242244169</c:v>
                </c:pt>
                <c:pt idx="3595">
                  <c:v>1.200020427662932</c:v>
                </c:pt>
                <c:pt idx="3596">
                  <c:v>1.0200244495153661</c:v>
                </c:pt>
                <c:pt idx="3597">
                  <c:v>0.938396817440592</c:v>
                </c:pt>
                <c:pt idx="3598">
                  <c:v>0.96362763485568004</c:v>
                </c:pt>
                <c:pt idx="3599">
                  <c:v>0.98513826678069005</c:v>
                </c:pt>
                <c:pt idx="3600">
                  <c:v>1.028520419371018</c:v>
                </c:pt>
                <c:pt idx="3601">
                  <c:v>1.0716015006069479</c:v>
                </c:pt>
                <c:pt idx="3602">
                  <c:v>1.132988595437584</c:v>
                </c:pt>
                <c:pt idx="3603">
                  <c:v>1.1890477205584851</c:v>
                </c:pt>
                <c:pt idx="3604">
                  <c:v>1.2194535370768109</c:v>
                </c:pt>
                <c:pt idx="3605">
                  <c:v>1.2670040147566339</c:v>
                </c:pt>
                <c:pt idx="3606">
                  <c:v>1.2805521059985661</c:v>
                </c:pt>
                <c:pt idx="3607">
                  <c:v>1.275080898456858</c:v>
                </c:pt>
                <c:pt idx="3608">
                  <c:v>1.3096567777921271</c:v>
                </c:pt>
                <c:pt idx="3609">
                  <c:v>1.3376675684986321</c:v>
                </c:pt>
                <c:pt idx="3610">
                  <c:v>1.345774210112064</c:v>
                </c:pt>
                <c:pt idx="3611">
                  <c:v>1.3324384599156061</c:v>
                </c:pt>
                <c:pt idx="3612">
                  <c:v>1.3414345245781401</c:v>
                </c:pt>
                <c:pt idx="3613">
                  <c:v>1.364772648118328</c:v>
                </c:pt>
                <c:pt idx="3614">
                  <c:v>1.346566334554121</c:v>
                </c:pt>
                <c:pt idx="3615">
                  <c:v>1.331390482544125</c:v>
                </c:pt>
                <c:pt idx="3616">
                  <c:v>1.3983864819922021</c:v>
                </c:pt>
                <c:pt idx="3617">
                  <c:v>1.377054609386912</c:v>
                </c:pt>
                <c:pt idx="3618">
                  <c:v>1.371015057300925</c:v>
                </c:pt>
                <c:pt idx="3619">
                  <c:v>1.363979291317555</c:v>
                </c:pt>
                <c:pt idx="3620">
                  <c:v>1.3454182895784581</c:v>
                </c:pt>
                <c:pt idx="3621">
                  <c:v>1.3444012060178081</c:v>
                </c:pt>
                <c:pt idx="3622">
                  <c:v>1.3801250636218501</c:v>
                </c:pt>
                <c:pt idx="3623">
                  <c:v>1.375140839920147</c:v>
                </c:pt>
                <c:pt idx="3624">
                  <c:v>1.3941930952384021</c:v>
                </c:pt>
                <c:pt idx="3625">
                  <c:v>1.3648099850690301</c:v>
                </c:pt>
                <c:pt idx="3626">
                  <c:v>1.3686410135381251</c:v>
                </c:pt>
                <c:pt idx="3627">
                  <c:v>1.389123876824589</c:v>
                </c:pt>
                <c:pt idx="3628">
                  <c:v>1.350890876261382</c:v>
                </c:pt>
                <c:pt idx="3629">
                  <c:v>1.286110858968037</c:v>
                </c:pt>
                <c:pt idx="3630">
                  <c:v>1.0134187055331221</c:v>
                </c:pt>
                <c:pt idx="3631">
                  <c:v>0.93713728096633997</c:v>
                </c:pt>
                <c:pt idx="3632">
                  <c:v>0.95757308391127605</c:v>
                </c:pt>
                <c:pt idx="3633">
                  <c:v>1.0001389520030739</c:v>
                </c:pt>
                <c:pt idx="3634">
                  <c:v>1.0429605215115281</c:v>
                </c:pt>
                <c:pt idx="3635">
                  <c:v>1.0914181544364969</c:v>
                </c:pt>
                <c:pt idx="3636">
                  <c:v>1.139468025569859</c:v>
                </c:pt>
                <c:pt idx="3637">
                  <c:v>1.20083340493032</c:v>
                </c:pt>
                <c:pt idx="3638">
                  <c:v>1.218209431092832</c:v>
                </c:pt>
                <c:pt idx="3639">
                  <c:v>1.2881546014780241</c:v>
                </c:pt>
                <c:pt idx="3640">
                  <c:v>1.2922383446893211</c:v>
                </c:pt>
                <c:pt idx="3641">
                  <c:v>1.295896818678989</c:v>
                </c:pt>
                <c:pt idx="3642">
                  <c:v>1.3492521812668981</c:v>
                </c:pt>
                <c:pt idx="3643">
                  <c:v>1.3338588990100451</c:v>
                </c:pt>
                <c:pt idx="3644">
                  <c:v>1.3434856578590511</c:v>
                </c:pt>
                <c:pt idx="3645">
                  <c:v>1.356660225402498</c:v>
                </c:pt>
                <c:pt idx="3646">
                  <c:v>1.3435965593908219</c:v>
                </c:pt>
                <c:pt idx="3647">
                  <c:v>1.34322054682889</c:v>
                </c:pt>
                <c:pt idx="3648">
                  <c:v>1.377713774744709</c:v>
                </c:pt>
                <c:pt idx="3649">
                  <c:v>1.3510404463973249</c:v>
                </c:pt>
                <c:pt idx="3650">
                  <c:v>1.315926634070246</c:v>
                </c:pt>
                <c:pt idx="3651">
                  <c:v>1.2846202028282141</c:v>
                </c:pt>
                <c:pt idx="3652">
                  <c:v>1.2806147876656451</c:v>
                </c:pt>
                <c:pt idx="3653">
                  <c:v>1.305222351923695</c:v>
                </c:pt>
                <c:pt idx="3654">
                  <c:v>1.325626822503057</c:v>
                </c:pt>
                <c:pt idx="3655">
                  <c:v>1.3211753896968901</c:v>
                </c:pt>
                <c:pt idx="3656">
                  <c:v>1.3465825641847371</c:v>
                </c:pt>
                <c:pt idx="3657">
                  <c:v>1.3311190832596369</c:v>
                </c:pt>
                <c:pt idx="3658">
                  <c:v>1.3310221710418291</c:v>
                </c:pt>
                <c:pt idx="3659">
                  <c:v>1.357039496703458</c:v>
                </c:pt>
                <c:pt idx="3660">
                  <c:v>1.325122102410158</c:v>
                </c:pt>
                <c:pt idx="3661">
                  <c:v>1.2991257888091881</c:v>
                </c:pt>
                <c:pt idx="3662">
                  <c:v>1.3165556539685259</c:v>
                </c:pt>
                <c:pt idx="3663">
                  <c:v>1.336801497836916</c:v>
                </c:pt>
                <c:pt idx="3664">
                  <c:v>1.2439323057921421</c:v>
                </c:pt>
                <c:pt idx="3665">
                  <c:v>1.2276651144859501</c:v>
                </c:pt>
                <c:pt idx="3666">
                  <c:v>1.2028372607820521</c:v>
                </c:pt>
                <c:pt idx="3667">
                  <c:v>1.106386404798964</c:v>
                </c:pt>
                <c:pt idx="3668">
                  <c:v>1.043894721001591</c:v>
                </c:pt>
                <c:pt idx="3669">
                  <c:v>1.03302144468291</c:v>
                </c:pt>
                <c:pt idx="3670">
                  <c:v>1.0633691062957411</c:v>
                </c:pt>
                <c:pt idx="3671">
                  <c:v>1.117441273928738</c:v>
                </c:pt>
                <c:pt idx="3672">
                  <c:v>1.1414062198245489</c:v>
                </c:pt>
                <c:pt idx="3673">
                  <c:v>1.1838834738876121</c:v>
                </c:pt>
                <c:pt idx="3674">
                  <c:v>1.241108324288386</c:v>
                </c:pt>
                <c:pt idx="3675">
                  <c:v>1.2462875020641111</c:v>
                </c:pt>
                <c:pt idx="3676">
                  <c:v>1.2750365659555789</c:v>
                </c:pt>
                <c:pt idx="3677">
                  <c:v>1.3131160427783091</c:v>
                </c:pt>
                <c:pt idx="3678">
                  <c:v>1.3305236860022791</c:v>
                </c:pt>
                <c:pt idx="3679">
                  <c:v>1.3287694867017581</c:v>
                </c:pt>
                <c:pt idx="3680">
                  <c:v>1.3451776165427041</c:v>
                </c:pt>
                <c:pt idx="3681">
                  <c:v>1.3538577158756031</c:v>
                </c:pt>
                <c:pt idx="3682">
                  <c:v>1.269703155019106</c:v>
                </c:pt>
                <c:pt idx="3683">
                  <c:v>1.1420503671337869</c:v>
                </c:pt>
                <c:pt idx="3684">
                  <c:v>1.0870985432358431</c:v>
                </c:pt>
                <c:pt idx="3685">
                  <c:v>1.1029699314656609</c:v>
                </c:pt>
                <c:pt idx="3686">
                  <c:v>1.139126636922285</c:v>
                </c:pt>
                <c:pt idx="3687">
                  <c:v>1.198740372884662</c:v>
                </c:pt>
                <c:pt idx="3688">
                  <c:v>1.2282891185265521</c:v>
                </c:pt>
                <c:pt idx="3689">
                  <c:v>1.2549621839168961</c:v>
                </c:pt>
                <c:pt idx="3690">
                  <c:v>1.2641728018528831</c:v>
                </c:pt>
                <c:pt idx="3691">
                  <c:v>1.295945156381479</c:v>
                </c:pt>
                <c:pt idx="3692">
                  <c:v>1.3317899007906511</c:v>
                </c:pt>
                <c:pt idx="3693">
                  <c:v>1.341365699557588</c:v>
                </c:pt>
                <c:pt idx="3694">
                  <c:v>1.332201267733657</c:v>
                </c:pt>
                <c:pt idx="3695">
                  <c:v>1.336041858357617</c:v>
                </c:pt>
                <c:pt idx="3696">
                  <c:v>1.357128888557946</c:v>
                </c:pt>
                <c:pt idx="3697">
                  <c:v>1.3574843879290921</c:v>
                </c:pt>
                <c:pt idx="3698">
                  <c:v>1.356877261959325</c:v>
                </c:pt>
                <c:pt idx="3699">
                  <c:v>1.3660407118013529</c:v>
                </c:pt>
                <c:pt idx="3700">
                  <c:v>1.37545576783014</c:v>
                </c:pt>
                <c:pt idx="3701">
                  <c:v>1.3556517541275941</c:v>
                </c:pt>
                <c:pt idx="3702">
                  <c:v>1.361592941007375</c:v>
                </c:pt>
                <c:pt idx="3703">
                  <c:v>1.397294291361485</c:v>
                </c:pt>
                <c:pt idx="3704">
                  <c:v>1.3781122577616061</c:v>
                </c:pt>
                <c:pt idx="3705">
                  <c:v>1.3713493803997501</c:v>
                </c:pt>
                <c:pt idx="3706">
                  <c:v>1.3909267002376151</c:v>
                </c:pt>
                <c:pt idx="3707">
                  <c:v>1.3744690232641941</c:v>
                </c:pt>
                <c:pt idx="3708">
                  <c:v>1.3823172807353941</c:v>
                </c:pt>
                <c:pt idx="3709">
                  <c:v>1.3817509439008979</c:v>
                </c:pt>
                <c:pt idx="3710">
                  <c:v>1.367834951693758</c:v>
                </c:pt>
                <c:pt idx="3711">
                  <c:v>1.374390431362402</c:v>
                </c:pt>
                <c:pt idx="3712">
                  <c:v>1.3652411565342111</c:v>
                </c:pt>
                <c:pt idx="3713">
                  <c:v>1.369940763454341</c:v>
                </c:pt>
                <c:pt idx="3714">
                  <c:v>1.3595595427026781</c:v>
                </c:pt>
                <c:pt idx="3715">
                  <c:v>1.1172160383897181</c:v>
                </c:pt>
                <c:pt idx="3716">
                  <c:v>0.99090941911127495</c:v>
                </c:pt>
                <c:pt idx="3717">
                  <c:v>0.98761369644810104</c:v>
                </c:pt>
                <c:pt idx="3718">
                  <c:v>1.0322479616714579</c:v>
                </c:pt>
                <c:pt idx="3719">
                  <c:v>1.1702800551463131</c:v>
                </c:pt>
                <c:pt idx="3720">
                  <c:v>1.0417873189717519</c:v>
                </c:pt>
                <c:pt idx="3721">
                  <c:v>1.036700534941764</c:v>
                </c:pt>
                <c:pt idx="3722">
                  <c:v>1.2334366054390249</c:v>
                </c:pt>
                <c:pt idx="3723">
                  <c:v>1.209860790422284</c:v>
                </c:pt>
                <c:pt idx="3724">
                  <c:v>1.141071161834883</c:v>
                </c:pt>
                <c:pt idx="3725">
                  <c:v>1.287077876901829</c:v>
                </c:pt>
                <c:pt idx="3726">
                  <c:v>1.27948442902921</c:v>
                </c:pt>
                <c:pt idx="3727">
                  <c:v>1.309603555429083</c:v>
                </c:pt>
                <c:pt idx="3728">
                  <c:v>1.314841181793837</c:v>
                </c:pt>
                <c:pt idx="3729">
                  <c:v>1.328911175698374</c:v>
                </c:pt>
                <c:pt idx="3730">
                  <c:v>1.325814096277762</c:v>
                </c:pt>
                <c:pt idx="3731">
                  <c:v>1.3392345561305641</c:v>
                </c:pt>
                <c:pt idx="3732">
                  <c:v>1.3250863064503691</c:v>
                </c:pt>
                <c:pt idx="3733">
                  <c:v>1.31590358447662</c:v>
                </c:pt>
                <c:pt idx="3734">
                  <c:v>1.3226702755448521</c:v>
                </c:pt>
                <c:pt idx="3735">
                  <c:v>1.329296159139965</c:v>
                </c:pt>
                <c:pt idx="3736">
                  <c:v>1.326121640585264</c:v>
                </c:pt>
                <c:pt idx="3737">
                  <c:v>1.3536415000901589</c:v>
                </c:pt>
                <c:pt idx="3738">
                  <c:v>1.370469029652537</c:v>
                </c:pt>
                <c:pt idx="3739">
                  <c:v>1.388050427678847</c:v>
                </c:pt>
                <c:pt idx="3740">
                  <c:v>1.3973191444034621</c:v>
                </c:pt>
                <c:pt idx="3741">
                  <c:v>1.3975179175550081</c:v>
                </c:pt>
                <c:pt idx="3742">
                  <c:v>1.227247932446015</c:v>
                </c:pt>
                <c:pt idx="3743">
                  <c:v>0.95157636524196598</c:v>
                </c:pt>
                <c:pt idx="3744">
                  <c:v>0.93240611229257797</c:v>
                </c:pt>
                <c:pt idx="3745">
                  <c:v>0.95354397469179697</c:v>
                </c:pt>
                <c:pt idx="3746">
                  <c:v>1.023218853963147</c:v>
                </c:pt>
                <c:pt idx="3747">
                  <c:v>1.0943962524341251</c:v>
                </c:pt>
                <c:pt idx="3748">
                  <c:v>1.156549151331782</c:v>
                </c:pt>
                <c:pt idx="3749">
                  <c:v>1.1900514177592061</c:v>
                </c:pt>
                <c:pt idx="3750">
                  <c:v>1.2415207189291839</c:v>
                </c:pt>
                <c:pt idx="3751">
                  <c:v>1.2326544256064871</c:v>
                </c:pt>
                <c:pt idx="3752">
                  <c:v>1.188741045483493</c:v>
                </c:pt>
                <c:pt idx="3753">
                  <c:v>1.1557436750807271</c:v>
                </c:pt>
                <c:pt idx="3754">
                  <c:v>1.156475725661561</c:v>
                </c:pt>
                <c:pt idx="3755">
                  <c:v>1.212754490068878</c:v>
                </c:pt>
                <c:pt idx="3756">
                  <c:v>1.23963012506466</c:v>
                </c:pt>
                <c:pt idx="3757">
                  <c:v>1.245905475445271</c:v>
                </c:pt>
                <c:pt idx="3758">
                  <c:v>1.3106168527948969</c:v>
                </c:pt>
                <c:pt idx="3759">
                  <c:v>1.3212617580214729</c:v>
                </c:pt>
                <c:pt idx="3760">
                  <c:v>1.332122174876774</c:v>
                </c:pt>
                <c:pt idx="3761">
                  <c:v>1.3251317783161709</c:v>
                </c:pt>
                <c:pt idx="3762">
                  <c:v>1.3523228734432471</c:v>
                </c:pt>
                <c:pt idx="3763">
                  <c:v>1.3729036382038451</c:v>
                </c:pt>
                <c:pt idx="3764">
                  <c:v>1.36633804286811</c:v>
                </c:pt>
                <c:pt idx="3765">
                  <c:v>1.3787364162599609</c:v>
                </c:pt>
                <c:pt idx="3766">
                  <c:v>1.373931297541467</c:v>
                </c:pt>
                <c:pt idx="3767">
                  <c:v>1.3833011519816101</c:v>
                </c:pt>
                <c:pt idx="3768">
                  <c:v>1.3867826195260571</c:v>
                </c:pt>
                <c:pt idx="3769">
                  <c:v>1.381082246773047</c:v>
                </c:pt>
                <c:pt idx="3770">
                  <c:v>1.3635179665825661</c:v>
                </c:pt>
                <c:pt idx="3771">
                  <c:v>1.3809602704128561</c:v>
                </c:pt>
                <c:pt idx="3772">
                  <c:v>1.424375987183883</c:v>
                </c:pt>
                <c:pt idx="3773">
                  <c:v>1.287839038850132</c:v>
                </c:pt>
                <c:pt idx="3774">
                  <c:v>1.1640723010377729</c:v>
                </c:pt>
                <c:pt idx="3775">
                  <c:v>1.1313459418758609</c:v>
                </c:pt>
                <c:pt idx="3776">
                  <c:v>1.099592112564209</c:v>
                </c:pt>
                <c:pt idx="3777">
                  <c:v>1.066719242443958</c:v>
                </c:pt>
                <c:pt idx="3778">
                  <c:v>1.210513085313903</c:v>
                </c:pt>
                <c:pt idx="3779">
                  <c:v>1.1901728948132351</c:v>
                </c:pt>
                <c:pt idx="3780">
                  <c:v>1.262595152605636</c:v>
                </c:pt>
                <c:pt idx="3781">
                  <c:v>1.3325006085250279</c:v>
                </c:pt>
                <c:pt idx="3782">
                  <c:v>1.175460039525791</c:v>
                </c:pt>
                <c:pt idx="3783">
                  <c:v>1.215586399741867</c:v>
                </c:pt>
                <c:pt idx="3784">
                  <c:v>1.209860790422284</c:v>
                </c:pt>
                <c:pt idx="3785">
                  <c:v>1.2368459458312691</c:v>
                </c:pt>
                <c:pt idx="3786">
                  <c:v>1.224440563088814</c:v>
                </c:pt>
                <c:pt idx="3787">
                  <c:v>1.2395589862835781</c:v>
                </c:pt>
                <c:pt idx="3788">
                  <c:v>1.3091222110232581</c:v>
                </c:pt>
                <c:pt idx="3789">
                  <c:v>1.2202108564156391</c:v>
                </c:pt>
                <c:pt idx="3790">
                  <c:v>1.177315208276398</c:v>
                </c:pt>
                <c:pt idx="3791">
                  <c:v>1.268674786555041</c:v>
                </c:pt>
                <c:pt idx="3792">
                  <c:v>1.2633655011893381</c:v>
                </c:pt>
                <c:pt idx="3793">
                  <c:v>1.2353507276223521</c:v>
                </c:pt>
                <c:pt idx="3794">
                  <c:v>1.292176295655685</c:v>
                </c:pt>
                <c:pt idx="3795">
                  <c:v>1.3830519882113921</c:v>
                </c:pt>
                <c:pt idx="3796">
                  <c:v>1.265507879653079</c:v>
                </c:pt>
                <c:pt idx="3797">
                  <c:v>1.1137762838370311</c:v>
                </c:pt>
                <c:pt idx="3798">
                  <c:v>1.0750519648723089</c:v>
                </c:pt>
                <c:pt idx="3799">
                  <c:v>1.105336214718315</c:v>
                </c:pt>
                <c:pt idx="3800">
                  <c:v>1.130276573686126</c:v>
                </c:pt>
                <c:pt idx="3801">
                  <c:v>1.15866398081399</c:v>
                </c:pt>
                <c:pt idx="3802">
                  <c:v>1.1783028061999461</c:v>
                </c:pt>
                <c:pt idx="3803">
                  <c:v>1.250068233486805</c:v>
                </c:pt>
                <c:pt idx="3804">
                  <c:v>1.309956475302144</c:v>
                </c:pt>
                <c:pt idx="3805">
                  <c:v>1.3357944881500541</c:v>
                </c:pt>
                <c:pt idx="3806">
                  <c:v>1.3567757691323279</c:v>
                </c:pt>
                <c:pt idx="3807">
                  <c:v>1.357553719743082</c:v>
                </c:pt>
                <c:pt idx="3808">
                  <c:v>1.3885876676549651</c:v>
                </c:pt>
                <c:pt idx="3809">
                  <c:v>1.4033443650851991</c:v>
                </c:pt>
                <c:pt idx="3810">
                  <c:v>1.3431433757914</c:v>
                </c:pt>
                <c:pt idx="3811">
                  <c:v>1.338080882570553</c:v>
                </c:pt>
                <c:pt idx="3812">
                  <c:v>1.3326093471958389</c:v>
                </c:pt>
                <c:pt idx="3813">
                  <c:v>1.3460398565698051</c:v>
                </c:pt>
                <c:pt idx="3814">
                  <c:v>1.340682019245905</c:v>
                </c:pt>
                <c:pt idx="3815">
                  <c:v>1.3555073917966149</c:v>
                </c:pt>
                <c:pt idx="3816">
                  <c:v>1.3654879848909001</c:v>
                </c:pt>
                <c:pt idx="3817">
                  <c:v>1.3550682063488511</c:v>
                </c:pt>
                <c:pt idx="3818">
                  <c:v>1.3719741462510731</c:v>
                </c:pt>
                <c:pt idx="3819">
                  <c:v>1.362156768874093</c:v>
                </c:pt>
                <c:pt idx="3820">
                  <c:v>1.375705171253095</c:v>
                </c:pt>
                <c:pt idx="3821">
                  <c:v>1.3922026799174321</c:v>
                </c:pt>
                <c:pt idx="3822">
                  <c:v>1.3833536507001429</c:v>
                </c:pt>
                <c:pt idx="3823">
                  <c:v>1.3746698046441419</c:v>
                </c:pt>
                <c:pt idx="3824">
                  <c:v>1.3649974329774781</c:v>
                </c:pt>
                <c:pt idx="3825">
                  <c:v>1.2956953536547779</c:v>
                </c:pt>
                <c:pt idx="3826">
                  <c:v>1.165485451428425</c:v>
                </c:pt>
                <c:pt idx="3827">
                  <c:v>1.1385643240734069</c:v>
                </c:pt>
                <c:pt idx="3828">
                  <c:v>1.090545766597347</c:v>
                </c:pt>
                <c:pt idx="3829">
                  <c:v>1.085468969886672</c:v>
                </c:pt>
                <c:pt idx="3830">
                  <c:v>1.101699350851266</c:v>
                </c:pt>
                <c:pt idx="3831">
                  <c:v>1.1264856201398299</c:v>
                </c:pt>
                <c:pt idx="3832">
                  <c:v>1.16233310148081</c:v>
                </c:pt>
                <c:pt idx="3833">
                  <c:v>1.1895774291025041</c:v>
                </c:pt>
                <c:pt idx="3834">
                  <c:v>1.220863231447691</c:v>
                </c:pt>
                <c:pt idx="3835">
                  <c:v>1.2454534418011161</c:v>
                </c:pt>
                <c:pt idx="3836">
                  <c:v>1.255644311084815</c:v>
                </c:pt>
                <c:pt idx="3837">
                  <c:v>1.252205554927198</c:v>
                </c:pt>
                <c:pt idx="3838">
                  <c:v>1.2649409514369281</c:v>
                </c:pt>
                <c:pt idx="3839">
                  <c:v>1.2120138055027241</c:v>
                </c:pt>
                <c:pt idx="3840">
                  <c:v>1.262997612128502</c:v>
                </c:pt>
                <c:pt idx="3841">
                  <c:v>1.3386375628096061</c:v>
                </c:pt>
                <c:pt idx="3842">
                  <c:v>1.29715344713851</c:v>
                </c:pt>
                <c:pt idx="3843">
                  <c:v>1.290014364061556</c:v>
                </c:pt>
                <c:pt idx="3844">
                  <c:v>1.33771331957747</c:v>
                </c:pt>
                <c:pt idx="3845">
                  <c:v>1.361296024416617</c:v>
                </c:pt>
                <c:pt idx="3846">
                  <c:v>1.350312640681117</c:v>
                </c:pt>
                <c:pt idx="3847">
                  <c:v>1.3514834079751219</c:v>
                </c:pt>
                <c:pt idx="3848">
                  <c:v>1.3772628749725699</c:v>
                </c:pt>
                <c:pt idx="3849">
                  <c:v>1.3734287127061371</c:v>
                </c:pt>
                <c:pt idx="3850">
                  <c:v>1.372649033248537</c:v>
                </c:pt>
                <c:pt idx="3851">
                  <c:v>1.3763335866484041</c:v>
                </c:pt>
                <c:pt idx="3852">
                  <c:v>1.3861931064040931</c:v>
                </c:pt>
                <c:pt idx="3853">
                  <c:v>1.387559307114306</c:v>
                </c:pt>
                <c:pt idx="3854">
                  <c:v>1.378363287535997</c:v>
                </c:pt>
                <c:pt idx="3855">
                  <c:v>1.373384947579388</c:v>
                </c:pt>
                <c:pt idx="3856">
                  <c:v>1.3752803078721001</c:v>
                </c:pt>
                <c:pt idx="3857">
                  <c:v>1.3883888082186999</c:v>
                </c:pt>
                <c:pt idx="3858">
                  <c:v>1.3836957091448749</c:v>
                </c:pt>
                <c:pt idx="3859">
                  <c:v>1.3880165751196361</c:v>
                </c:pt>
                <c:pt idx="3860">
                  <c:v>1.3907332973962609</c:v>
                </c:pt>
                <c:pt idx="3861">
                  <c:v>1.3627337298822231</c:v>
                </c:pt>
                <c:pt idx="3862">
                  <c:v>1.3795558589450669</c:v>
                </c:pt>
                <c:pt idx="3863">
                  <c:v>1.2278438726710481</c:v>
                </c:pt>
                <c:pt idx="3864">
                  <c:v>1.15965564244716</c:v>
                </c:pt>
                <c:pt idx="3865">
                  <c:v>1.1694339535200311</c:v>
                </c:pt>
                <c:pt idx="3866">
                  <c:v>1.2060420293662151</c:v>
                </c:pt>
                <c:pt idx="3867">
                  <c:v>1.238954081369823</c:v>
                </c:pt>
                <c:pt idx="3868">
                  <c:v>1.2411816879799531</c:v>
                </c:pt>
                <c:pt idx="3869">
                  <c:v>1.2637324801141381</c:v>
                </c:pt>
                <c:pt idx="3870">
                  <c:v>1.291744434365941</c:v>
                </c:pt>
                <c:pt idx="3871">
                  <c:v>1.293427012637149</c:v>
                </c:pt>
                <c:pt idx="3872">
                  <c:v>1.3023489697886459</c:v>
                </c:pt>
                <c:pt idx="3873">
                  <c:v>1.343417157151984</c:v>
                </c:pt>
                <c:pt idx="3874">
                  <c:v>1.3571375627374429</c:v>
                </c:pt>
                <c:pt idx="3875">
                  <c:v>1.3655900797427361</c:v>
                </c:pt>
                <c:pt idx="3876">
                  <c:v>1.369139925163791</c:v>
                </c:pt>
                <c:pt idx="3877">
                  <c:v>1.368286884902131</c:v>
                </c:pt>
                <c:pt idx="3878">
                  <c:v>1.3872287583177121</c:v>
                </c:pt>
                <c:pt idx="3879">
                  <c:v>1.389891412741697</c:v>
                </c:pt>
                <c:pt idx="3880">
                  <c:v>1.386991285983924</c:v>
                </c:pt>
                <c:pt idx="3881">
                  <c:v>1.4054927186859361</c:v>
                </c:pt>
                <c:pt idx="3882">
                  <c:v>1.3825487512939181</c:v>
                </c:pt>
                <c:pt idx="3883">
                  <c:v>1.380030247967831</c:v>
                </c:pt>
                <c:pt idx="3884">
                  <c:v>1.412108392955443</c:v>
                </c:pt>
                <c:pt idx="3885">
                  <c:v>1.3957423043077111</c:v>
                </c:pt>
                <c:pt idx="3886">
                  <c:v>1.369074427959442</c:v>
                </c:pt>
                <c:pt idx="3887">
                  <c:v>1.3640236080145169</c:v>
                </c:pt>
                <c:pt idx="3888">
                  <c:v>1.3634153833924569</c:v>
                </c:pt>
                <c:pt idx="3889">
                  <c:v>1.3618908804114931</c:v>
                </c:pt>
                <c:pt idx="3890">
                  <c:v>1.341709715641404</c:v>
                </c:pt>
                <c:pt idx="3891">
                  <c:v>1.2869771312523339</c:v>
                </c:pt>
                <c:pt idx="3892">
                  <c:v>1.134628598593876</c:v>
                </c:pt>
                <c:pt idx="3893">
                  <c:v>1.171210051116879</c:v>
                </c:pt>
                <c:pt idx="3894">
                  <c:v>1.2125140834854331</c:v>
                </c:pt>
                <c:pt idx="3895">
                  <c:v>1.2294532831104981</c:v>
                </c:pt>
                <c:pt idx="3896">
                  <c:v>1.2418415176200579</c:v>
                </c:pt>
                <c:pt idx="3897">
                  <c:v>1.3138250538093941</c:v>
                </c:pt>
                <c:pt idx="3898">
                  <c:v>1.3077099234048071</c:v>
                </c:pt>
                <c:pt idx="3899">
                  <c:v>1.318235783896702</c:v>
                </c:pt>
                <c:pt idx="3900">
                  <c:v>1.337024966772562</c:v>
                </c:pt>
                <c:pt idx="3901">
                  <c:v>1.367050807993905</c:v>
                </c:pt>
                <c:pt idx="3902">
                  <c:v>1.368067018929223</c:v>
                </c:pt>
                <c:pt idx="3903">
                  <c:v>1.37602918172818</c:v>
                </c:pt>
                <c:pt idx="3904">
                  <c:v>1.3871609223284449</c:v>
                </c:pt>
                <c:pt idx="3905">
                  <c:v>1.3805471729611971</c:v>
                </c:pt>
                <c:pt idx="3906">
                  <c:v>1.3867112410726969</c:v>
                </c:pt>
                <c:pt idx="3907">
                  <c:v>1.356634173725461</c:v>
                </c:pt>
                <c:pt idx="3908">
                  <c:v>1.379181863457932</c:v>
                </c:pt>
                <c:pt idx="3909">
                  <c:v>1.399879655612595</c:v>
                </c:pt>
                <c:pt idx="3910">
                  <c:v>1.38524868240322</c:v>
                </c:pt>
                <c:pt idx="3911">
                  <c:v>1.3791673366745769</c:v>
                </c:pt>
                <c:pt idx="3912">
                  <c:v>1.373209842955653</c:v>
                </c:pt>
                <c:pt idx="3913">
                  <c:v>1.3675422735205769</c:v>
                </c:pt>
                <c:pt idx="3914">
                  <c:v>1.3775143960431411</c:v>
                </c:pt>
                <c:pt idx="3915">
                  <c:v>1.3686941079367281</c:v>
                </c:pt>
                <c:pt idx="3916">
                  <c:v>1.3670718014709511</c:v>
                </c:pt>
                <c:pt idx="3917">
                  <c:v>1.3727367075158989</c:v>
                </c:pt>
                <c:pt idx="3918">
                  <c:v>1.3569814009931309</c:v>
                </c:pt>
                <c:pt idx="3919">
                  <c:v>1.3740059994222029</c:v>
                </c:pt>
                <c:pt idx="3920">
                  <c:v>1.3645956597733979</c:v>
                </c:pt>
                <c:pt idx="3921">
                  <c:v>1.3773149257674751</c:v>
                </c:pt>
                <c:pt idx="3922">
                  <c:v>1.3801336822003889</c:v>
                </c:pt>
                <c:pt idx="3923">
                  <c:v>1.3718943030195181</c:v>
                </c:pt>
                <c:pt idx="3924">
                  <c:v>1.36985172060119</c:v>
                </c:pt>
                <c:pt idx="3925">
                  <c:v>1.3709798504197981</c:v>
                </c:pt>
                <c:pt idx="3926">
                  <c:v>1.3713581749014849</c:v>
                </c:pt>
                <c:pt idx="3927">
                  <c:v>1.377887073157616</c:v>
                </c:pt>
                <c:pt idx="3928">
                  <c:v>1.3687825841791199</c:v>
                </c:pt>
                <c:pt idx="3929">
                  <c:v>1.382222942534588</c:v>
                </c:pt>
                <c:pt idx="3930">
                  <c:v>1.3825316095567519</c:v>
                </c:pt>
                <c:pt idx="3931">
                  <c:v>1.38896345075213</c:v>
                </c:pt>
                <c:pt idx="3932">
                  <c:v>1.378475771040431</c:v>
                </c:pt>
                <c:pt idx="3933">
                  <c:v>1.366911902500578</c:v>
                </c:pt>
                <c:pt idx="3934">
                  <c:v>1.376446597012938</c:v>
                </c:pt>
                <c:pt idx="3935">
                  <c:v>1.379210522983882</c:v>
                </c:pt>
                <c:pt idx="3936">
                  <c:v>1.379452286986572</c:v>
                </c:pt>
                <c:pt idx="3937">
                  <c:v>1.1157331022097561</c:v>
                </c:pt>
                <c:pt idx="3938">
                  <c:v>1.0666896821122041</c:v>
                </c:pt>
                <c:pt idx="3939">
                  <c:v>1.082477614676854</c:v>
                </c:pt>
                <c:pt idx="3940">
                  <c:v>1.0618562110879179</c:v>
                </c:pt>
                <c:pt idx="3941">
                  <c:v>1.106199846898809</c:v>
                </c:pt>
                <c:pt idx="3942">
                  <c:v>1.143717226561797</c:v>
                </c:pt>
                <c:pt idx="3943">
                  <c:v>1.1790989474694771</c:v>
                </c:pt>
                <c:pt idx="3944">
                  <c:v>1.221996384643671</c:v>
                </c:pt>
                <c:pt idx="3945">
                  <c:v>1.245671269140229</c:v>
                </c:pt>
                <c:pt idx="3946">
                  <c:v>1.2805696157547231</c:v>
                </c:pt>
                <c:pt idx="3947">
                  <c:v>1.32914353412279</c:v>
                </c:pt>
                <c:pt idx="3948">
                  <c:v>1.3319199832212061</c:v>
                </c:pt>
                <c:pt idx="3949">
                  <c:v>1.330837096734413</c:v>
                </c:pt>
                <c:pt idx="3950">
                  <c:v>1.3636717959492459</c:v>
                </c:pt>
                <c:pt idx="3951">
                  <c:v>1.341281608735247</c:v>
                </c:pt>
                <c:pt idx="3952">
                  <c:v>1.373726198663145</c:v>
                </c:pt>
                <c:pt idx="3953">
                  <c:v>1.3791673366745769</c:v>
                </c:pt>
                <c:pt idx="3954">
                  <c:v>1.370962245908885</c:v>
                </c:pt>
                <c:pt idx="3955">
                  <c:v>1.3673898092459189</c:v>
                </c:pt>
                <c:pt idx="3956">
                  <c:v>1.3596975344369091</c:v>
                </c:pt>
                <c:pt idx="3957">
                  <c:v>1.3241034386084709</c:v>
                </c:pt>
                <c:pt idx="3958">
                  <c:v>1.2936090015079731</c:v>
                </c:pt>
                <c:pt idx="3959">
                  <c:v>1.178824655291175</c:v>
                </c:pt>
                <c:pt idx="3960">
                  <c:v>1.1286611916989699</c:v>
                </c:pt>
                <c:pt idx="3961">
                  <c:v>1.1285127880715129</c:v>
                </c:pt>
                <c:pt idx="3962">
                  <c:v>1.1656370408721151</c:v>
                </c:pt>
                <c:pt idx="3963">
                  <c:v>1.1993694462734119</c:v>
                </c:pt>
                <c:pt idx="3964">
                  <c:v>1.2122142474199411</c:v>
                </c:pt>
                <c:pt idx="3965">
                  <c:v>1.2364742791839061</c:v>
                </c:pt>
                <c:pt idx="3966">
                  <c:v>1.286154075359454</c:v>
                </c:pt>
                <c:pt idx="3967">
                  <c:v>1.298966545570456</c:v>
                </c:pt>
                <c:pt idx="3968">
                  <c:v>1.3038955505780221</c:v>
                </c:pt>
                <c:pt idx="3969">
                  <c:v>1.32819266026338</c:v>
                </c:pt>
                <c:pt idx="3970">
                  <c:v>1.347270606048548</c:v>
                </c:pt>
                <c:pt idx="3971">
                  <c:v>1.356825183076652</c:v>
                </c:pt>
                <c:pt idx="3972">
                  <c:v>1.3372686199949391</c:v>
                </c:pt>
                <c:pt idx="3973">
                  <c:v>1.3444101381667941</c:v>
                </c:pt>
                <c:pt idx="3974">
                  <c:v>1.379314152608212</c:v>
                </c:pt>
                <c:pt idx="3975">
                  <c:v>1.362002401844284</c:v>
                </c:pt>
                <c:pt idx="3976">
                  <c:v>1.3579867929944041</c:v>
                </c:pt>
                <c:pt idx="3977">
                  <c:v>1.3680754773713519</c:v>
                </c:pt>
                <c:pt idx="3978">
                  <c:v>1.356694958541127</c:v>
                </c:pt>
                <c:pt idx="3979">
                  <c:v>1.323716062508784</c:v>
                </c:pt>
                <c:pt idx="3980">
                  <c:v>1.236406943169932</c:v>
                </c:pt>
                <c:pt idx="3981">
                  <c:v>1.15605328697888</c:v>
                </c:pt>
                <c:pt idx="3982">
                  <c:v>1.1724348554527151</c:v>
                </c:pt>
                <c:pt idx="3983">
                  <c:v>1.206201635074758</c:v>
                </c:pt>
                <c:pt idx="3984">
                  <c:v>1.210621679802915</c:v>
                </c:pt>
                <c:pt idx="3985">
                  <c:v>1.249765977063203</c:v>
                </c:pt>
                <c:pt idx="3986">
                  <c:v>1.270894399003107</c:v>
                </c:pt>
                <c:pt idx="3987">
                  <c:v>1.310013199479453</c:v>
                </c:pt>
                <c:pt idx="3988">
                  <c:v>1.308066165309699</c:v>
                </c:pt>
                <c:pt idx="3989">
                  <c:v>1.3292475019152761</c:v>
                </c:pt>
                <c:pt idx="3990">
                  <c:v>1.337224796191705</c:v>
                </c:pt>
                <c:pt idx="3991">
                  <c:v>1.3739730209207131</c:v>
                </c:pt>
                <c:pt idx="3992">
                  <c:v>1.3616162440483519</c:v>
                </c:pt>
                <c:pt idx="3993">
                  <c:v>1.2775122430708341</c:v>
                </c:pt>
                <c:pt idx="3994">
                  <c:v>1.1953633688485279</c:v>
                </c:pt>
                <c:pt idx="3995">
                  <c:v>1.17613383485905</c:v>
                </c:pt>
                <c:pt idx="3996">
                  <c:v>1.1851212977060079</c:v>
                </c:pt>
                <c:pt idx="3997">
                  <c:v>1.2167531375874761</c:v>
                </c:pt>
                <c:pt idx="3998">
                  <c:v>1.239239054345715</c:v>
                </c:pt>
                <c:pt idx="3999">
                  <c:v>1.267918819688876</c:v>
                </c:pt>
                <c:pt idx="4000">
                  <c:v>1.3105998599559281</c:v>
                </c:pt>
                <c:pt idx="4001">
                  <c:v>1.305583504445992</c:v>
                </c:pt>
                <c:pt idx="4002">
                  <c:v>1.3159178912649461</c:v>
                </c:pt>
                <c:pt idx="4003">
                  <c:v>1.329831029125996</c:v>
                </c:pt>
                <c:pt idx="4004">
                  <c:v>1.344597282688675</c:v>
                </c:pt>
                <c:pt idx="4005">
                  <c:v>1.338489695277485</c:v>
                </c:pt>
                <c:pt idx="4006">
                  <c:v>1.2725377773752371</c:v>
                </c:pt>
                <c:pt idx="4007">
                  <c:v>0.94484616369686503</c:v>
                </c:pt>
                <c:pt idx="4008">
                  <c:v>0.31175386105575398</c:v>
                </c:pt>
                <c:pt idx="4009">
                  <c:v>0.46955426351474799</c:v>
                </c:pt>
                <c:pt idx="4010">
                  <c:v>0.64266054976128595</c:v>
                </c:pt>
                <c:pt idx="4011">
                  <c:v>0.81227945773941002</c:v>
                </c:pt>
                <c:pt idx="4012">
                  <c:v>0.94191225821145097</c:v>
                </c:pt>
                <c:pt idx="4013">
                  <c:v>1.0564457250100721</c:v>
                </c:pt>
                <c:pt idx="4014">
                  <c:v>1.1331750698594141</c:v>
                </c:pt>
                <c:pt idx="4015">
                  <c:v>1.2208332755848961</c:v>
                </c:pt>
                <c:pt idx="4016">
                  <c:v>1.2662569026494419</c:v>
                </c:pt>
                <c:pt idx="4017">
                  <c:v>1.2810858362265369</c:v>
                </c:pt>
                <c:pt idx="4018">
                  <c:v>1.310179783916106</c:v>
                </c:pt>
                <c:pt idx="4019">
                  <c:v>1.326629685177098</c:v>
                </c:pt>
                <c:pt idx="4020">
                  <c:v>1.347219677349351</c:v>
                </c:pt>
                <c:pt idx="4021">
                  <c:v>1.359223004048798</c:v>
                </c:pt>
                <c:pt idx="4022">
                  <c:v>1.3376861061544729</c:v>
                </c:pt>
                <c:pt idx="4023">
                  <c:v>1.341731207601339</c:v>
                </c:pt>
                <c:pt idx="4024">
                  <c:v>1.361152401005391</c:v>
                </c:pt>
                <c:pt idx="4025">
                  <c:v>1.3505035141874211</c:v>
                </c:pt>
                <c:pt idx="4026">
                  <c:v>1.366363518918795</c:v>
                </c:pt>
                <c:pt idx="4027">
                  <c:v>1.3582723849521441</c:v>
                </c:pt>
                <c:pt idx="4028">
                  <c:v>1.348764939550035</c:v>
                </c:pt>
                <c:pt idx="4029">
                  <c:v>1.3867706596304199</c:v>
                </c:pt>
                <c:pt idx="4030">
                  <c:v>1.3763075031568259</c:v>
                </c:pt>
                <c:pt idx="4031">
                  <c:v>1.373288648773326</c:v>
                </c:pt>
                <c:pt idx="4032">
                  <c:v>1.3886508719158881</c:v>
                </c:pt>
                <c:pt idx="4033">
                  <c:v>1.373901095261326</c:v>
                </c:pt>
                <c:pt idx="4034">
                  <c:v>1.3745912490715471</c:v>
                </c:pt>
                <c:pt idx="4035">
                  <c:v>1.3922948752474691</c:v>
                </c:pt>
                <c:pt idx="4036">
                  <c:v>1.387203321063422</c:v>
                </c:pt>
                <c:pt idx="4037">
                  <c:v>1.3725174886520739</c:v>
                </c:pt>
                <c:pt idx="4038">
                  <c:v>1.3664763234685939</c:v>
                </c:pt>
                <c:pt idx="4039">
                  <c:v>1.389512031551748</c:v>
                </c:pt>
                <c:pt idx="4040">
                  <c:v>1.3764639806130661</c:v>
                </c:pt>
                <c:pt idx="4041">
                  <c:v>1.3734812250372519</c:v>
                </c:pt>
                <c:pt idx="4042">
                  <c:v>1.393566847355016</c:v>
                </c:pt>
                <c:pt idx="4043">
                  <c:v>1.3645956597733979</c:v>
                </c:pt>
                <c:pt idx="4044">
                  <c:v>1.361359023688796</c:v>
                </c:pt>
                <c:pt idx="4045">
                  <c:v>1.3790982296459831</c:v>
                </c:pt>
                <c:pt idx="4046">
                  <c:v>1.3739360661305471</c:v>
                </c:pt>
                <c:pt idx="4047">
                  <c:v>1.3742506772993219</c:v>
                </c:pt>
                <c:pt idx="4048">
                  <c:v>1.210264999032288</c:v>
                </c:pt>
                <c:pt idx="4049">
                  <c:v>1.2895460766224991</c:v>
                </c:pt>
                <c:pt idx="4050">
                  <c:v>1.325378813044731</c:v>
                </c:pt>
                <c:pt idx="4051">
                  <c:v>1.278102550617974</c:v>
                </c:pt>
                <c:pt idx="4052">
                  <c:v>1.2528530309798931</c:v>
                </c:pt>
                <c:pt idx="4053">
                  <c:v>1.1881423552981061</c:v>
                </c:pt>
                <c:pt idx="4054">
                  <c:v>0.826670738306298</c:v>
                </c:pt>
                <c:pt idx="4055">
                  <c:v>0.75286052692305205</c:v>
                </c:pt>
                <c:pt idx="4056">
                  <c:v>0.877029218640349</c:v>
                </c:pt>
                <c:pt idx="4057">
                  <c:v>0.99989362914216195</c:v>
                </c:pt>
                <c:pt idx="4058">
                  <c:v>1.119577319483918</c:v>
                </c:pt>
                <c:pt idx="4059">
                  <c:v>1.186125526626296</c:v>
                </c:pt>
                <c:pt idx="4060">
                  <c:v>1.247473790191854</c:v>
                </c:pt>
                <c:pt idx="4061">
                  <c:v>1.2871986028868929</c:v>
                </c:pt>
                <c:pt idx="4062">
                  <c:v>1.299306775282915</c:v>
                </c:pt>
                <c:pt idx="4063">
                  <c:v>1.32326069657279</c:v>
                </c:pt>
                <c:pt idx="4064">
                  <c:v>1.3332544650614111</c:v>
                </c:pt>
                <c:pt idx="4065">
                  <c:v>1.3598354823398879</c:v>
                </c:pt>
                <c:pt idx="4066">
                  <c:v>1.3634068336994289</c:v>
                </c:pt>
                <c:pt idx="4067">
                  <c:v>1.380409386445586</c:v>
                </c:pt>
                <c:pt idx="4068">
                  <c:v>1.3839862471480511</c:v>
                </c:pt>
                <c:pt idx="4069">
                  <c:v>1.3697193258552021</c:v>
                </c:pt>
                <c:pt idx="4070">
                  <c:v>1.3636030271203801</c:v>
                </c:pt>
                <c:pt idx="4071">
                  <c:v>1.379504076053341</c:v>
                </c:pt>
                <c:pt idx="4072">
                  <c:v>1.367560017207534</c:v>
                </c:pt>
                <c:pt idx="4073">
                  <c:v>1.3798405545364101</c:v>
                </c:pt>
                <c:pt idx="4074">
                  <c:v>1.3703280077795099</c:v>
                </c:pt>
                <c:pt idx="4075">
                  <c:v>1.3781728644417279</c:v>
                </c:pt>
                <c:pt idx="4076">
                  <c:v>1.39367546170644</c:v>
                </c:pt>
                <c:pt idx="4077">
                  <c:v>1.3520421174047641</c:v>
                </c:pt>
                <c:pt idx="4078">
                  <c:v>1.3134541631476151</c:v>
                </c:pt>
                <c:pt idx="4079">
                  <c:v>1.2889374683064829</c:v>
                </c:pt>
                <c:pt idx="4080">
                  <c:v>1.2899989754814849</c:v>
                </c:pt>
                <c:pt idx="4081">
                  <c:v>1.3395259705773219</c:v>
                </c:pt>
                <c:pt idx="4082">
                  <c:v>1.3481100684802381</c:v>
                </c:pt>
                <c:pt idx="4083">
                  <c:v>1.33748530515633</c:v>
                </c:pt>
                <c:pt idx="4084">
                  <c:v>1.296094529820123</c:v>
                </c:pt>
                <c:pt idx="4085">
                  <c:v>1.2612981221140951</c:v>
                </c:pt>
                <c:pt idx="4086">
                  <c:v>1.2628323285100569</c:v>
                </c:pt>
                <c:pt idx="4087">
                  <c:v>1.2391832464424359</c:v>
                </c:pt>
                <c:pt idx="4088">
                  <c:v>1.2622840550798109</c:v>
                </c:pt>
                <c:pt idx="4089">
                  <c:v>1.292290159067486</c:v>
                </c:pt>
                <c:pt idx="4090">
                  <c:v>1.301793682105022</c:v>
                </c:pt>
                <c:pt idx="4091">
                  <c:v>1.323621591853736</c:v>
                </c:pt>
                <c:pt idx="4092">
                  <c:v>1.3346198143082719</c:v>
                </c:pt>
                <c:pt idx="4093">
                  <c:v>1.3416839238854861</c:v>
                </c:pt>
                <c:pt idx="4094">
                  <c:v>1.3591107665199249</c:v>
                </c:pt>
                <c:pt idx="4095">
                  <c:v>1.3470815224727251</c:v>
                </c:pt>
                <c:pt idx="4096">
                  <c:v>1.3684390346277819</c:v>
                </c:pt>
                <c:pt idx="4097">
                  <c:v>1.376411827725095</c:v>
                </c:pt>
                <c:pt idx="4098">
                  <c:v>1.34308617769261</c:v>
                </c:pt>
                <c:pt idx="4099">
                  <c:v>1.3749664419730581</c:v>
                </c:pt>
                <c:pt idx="4100">
                  <c:v>1.3656662301147859</c:v>
                </c:pt>
                <c:pt idx="4101">
                  <c:v>1.3818110449512251</c:v>
                </c:pt>
                <c:pt idx="4102">
                  <c:v>1.394259841744119</c:v>
                </c:pt>
                <c:pt idx="4103">
                  <c:v>1.3655860288170001</c:v>
                </c:pt>
                <c:pt idx="4104">
                  <c:v>1.284881714655453</c:v>
                </c:pt>
                <c:pt idx="4105">
                  <c:v>1.172791743706201</c:v>
                </c:pt>
                <c:pt idx="4106">
                  <c:v>1.1322063068892341</c:v>
                </c:pt>
                <c:pt idx="4107">
                  <c:v>1.1708051064742571</c:v>
                </c:pt>
                <c:pt idx="4108">
                  <c:v>1.206201635074758</c:v>
                </c:pt>
                <c:pt idx="4109">
                  <c:v>1.2256796527749909</c:v>
                </c:pt>
                <c:pt idx="4110">
                  <c:v>1.245433345425782</c:v>
                </c:pt>
                <c:pt idx="4111">
                  <c:v>1.252178555798664</c:v>
                </c:pt>
                <c:pt idx="4112">
                  <c:v>1.3014140094169211</c:v>
                </c:pt>
                <c:pt idx="4113">
                  <c:v>1.3296605463792051</c:v>
                </c:pt>
                <c:pt idx="4114">
                  <c:v>1.337528708128743</c:v>
                </c:pt>
                <c:pt idx="4115">
                  <c:v>1.3386643231580539</c:v>
                </c:pt>
                <c:pt idx="4116">
                  <c:v>1.348809152000765</c:v>
                </c:pt>
                <c:pt idx="4117">
                  <c:v>1.354492600589436</c:v>
                </c:pt>
                <c:pt idx="4118">
                  <c:v>1.367338975924399</c:v>
                </c:pt>
                <c:pt idx="4119">
                  <c:v>1.3581599014477099</c:v>
                </c:pt>
                <c:pt idx="4120">
                  <c:v>1.3623967863579629</c:v>
                </c:pt>
                <c:pt idx="4121">
                  <c:v>1.314779825289909</c:v>
                </c:pt>
                <c:pt idx="4122">
                  <c:v>1.2384960058118499</c:v>
                </c:pt>
                <c:pt idx="4123">
                  <c:v>1.1945769996599871</c:v>
                </c:pt>
                <c:pt idx="4124">
                  <c:v>1.1940217159672151</c:v>
                </c:pt>
                <c:pt idx="4125">
                  <c:v>1.2263936630180821</c:v>
                </c:pt>
                <c:pt idx="4126">
                  <c:v>1.258474793771142</c:v>
                </c:pt>
                <c:pt idx="4127">
                  <c:v>1.2710840058526161</c:v>
                </c:pt>
                <c:pt idx="4128">
                  <c:v>1.291874788468651</c:v>
                </c:pt>
                <c:pt idx="4129">
                  <c:v>1.3047238409292841</c:v>
                </c:pt>
                <c:pt idx="4130">
                  <c:v>1.353640305228756</c:v>
                </c:pt>
                <c:pt idx="4131">
                  <c:v>1.346523052573785</c:v>
                </c:pt>
                <c:pt idx="4132">
                  <c:v>1.3420190972978741</c:v>
                </c:pt>
                <c:pt idx="4133">
                  <c:v>1.3155505344219049</c:v>
                </c:pt>
                <c:pt idx="4134">
                  <c:v>1.211556575463929</c:v>
                </c:pt>
                <c:pt idx="4135">
                  <c:v>1.188392312239972</c:v>
                </c:pt>
                <c:pt idx="4136">
                  <c:v>1.20290119882367</c:v>
                </c:pt>
                <c:pt idx="4137">
                  <c:v>1.2409650400634289</c:v>
                </c:pt>
                <c:pt idx="4138">
                  <c:v>1.2542804231221321</c:v>
                </c:pt>
                <c:pt idx="4139">
                  <c:v>1.2639515176536591</c:v>
                </c:pt>
                <c:pt idx="4140">
                  <c:v>1.2911467617318859</c:v>
                </c:pt>
                <c:pt idx="4141">
                  <c:v>1.278351120676251</c:v>
                </c:pt>
                <c:pt idx="4142">
                  <c:v>1.3183590277948329</c:v>
                </c:pt>
                <c:pt idx="4143">
                  <c:v>1.352115375610258</c:v>
                </c:pt>
                <c:pt idx="4144">
                  <c:v>1.329945873936315</c:v>
                </c:pt>
                <c:pt idx="4145">
                  <c:v>1.3619680906072991</c:v>
                </c:pt>
                <c:pt idx="4146">
                  <c:v>1.4701965923164799</c:v>
                </c:pt>
                <c:pt idx="4147">
                  <c:v>1.4195953131842749</c:v>
                </c:pt>
                <c:pt idx="4148">
                  <c:v>1.4497868469857731</c:v>
                </c:pt>
                <c:pt idx="4149">
                  <c:v>1.4352071032407481</c:v>
                </c:pt>
                <c:pt idx="4150">
                  <c:v>1.429698460746883</c:v>
                </c:pt>
                <c:pt idx="4151">
                  <c:v>1.4126685045691789</c:v>
                </c:pt>
                <c:pt idx="4152">
                  <c:v>1.3979730965149471</c:v>
                </c:pt>
                <c:pt idx="4153">
                  <c:v>1.368570210907998</c:v>
                </c:pt>
                <c:pt idx="4154">
                  <c:v>1.3515754604738039</c:v>
                </c:pt>
                <c:pt idx="4155">
                  <c:v>1.3441020856360979</c:v>
                </c:pt>
                <c:pt idx="4156">
                  <c:v>1.3251343301675469</c:v>
                </c:pt>
                <c:pt idx="4157">
                  <c:v>1.3097011247795249</c:v>
                </c:pt>
                <c:pt idx="4158">
                  <c:v>1.2982186826045421</c:v>
                </c:pt>
                <c:pt idx="4159">
                  <c:v>1.2918866162241109</c:v>
                </c:pt>
                <c:pt idx="4160">
                  <c:v>1.2937938459691849</c:v>
                </c:pt>
                <c:pt idx="4161">
                  <c:v>1.24302676816364</c:v>
                </c:pt>
                <c:pt idx="4162">
                  <c:v>1.21655158999538</c:v>
                </c:pt>
                <c:pt idx="4163">
                  <c:v>1.126475206236498</c:v>
                </c:pt>
                <c:pt idx="4164">
                  <c:v>0.217222592172511</c:v>
                </c:pt>
                <c:pt idx="4165">
                  <c:v>0.36507398617052</c:v>
                </c:pt>
                <c:pt idx="4166">
                  <c:v>0.52866354114375702</c:v>
                </c:pt>
                <c:pt idx="4167">
                  <c:v>0.45726041930300698</c:v>
                </c:pt>
                <c:pt idx="4168">
                  <c:v>0.59616071922895497</c:v>
                </c:pt>
                <c:pt idx="4169">
                  <c:v>0.74905183414877496</c:v>
                </c:pt>
                <c:pt idx="4170">
                  <c:v>0.90198588387165302</c:v>
                </c:pt>
                <c:pt idx="4171">
                  <c:v>1.018734455778102</c:v>
                </c:pt>
                <c:pt idx="4172">
                  <c:v>1.0959273967038241</c:v>
                </c:pt>
                <c:pt idx="4173">
                  <c:v>1.1989734885541901</c:v>
                </c:pt>
                <c:pt idx="4174">
                  <c:v>1.2348226240004729</c:v>
                </c:pt>
                <c:pt idx="4175">
                  <c:v>1.264520498785034</c:v>
                </c:pt>
                <c:pt idx="4176">
                  <c:v>1.3152816422335121</c:v>
                </c:pt>
                <c:pt idx="4177">
                  <c:v>1.327588794154531</c:v>
                </c:pt>
                <c:pt idx="4178">
                  <c:v>1.35815011889645</c:v>
                </c:pt>
                <c:pt idx="4179">
                  <c:v>1.3498347699684039</c:v>
                </c:pt>
                <c:pt idx="4180">
                  <c:v>1.3292876813793499</c:v>
                </c:pt>
                <c:pt idx="4181">
                  <c:v>1.3352739803300959</c:v>
                </c:pt>
                <c:pt idx="4182">
                  <c:v>1.325729405693165</c:v>
                </c:pt>
                <c:pt idx="4183">
                  <c:v>1.3414947375252111</c:v>
                </c:pt>
                <c:pt idx="4184">
                  <c:v>1.319368612397859</c:v>
                </c:pt>
                <c:pt idx="4185">
                  <c:v>1.343819444169178</c:v>
                </c:pt>
                <c:pt idx="4186">
                  <c:v>1.3368598209168101</c:v>
                </c:pt>
                <c:pt idx="4187">
                  <c:v>1.3572763260525951</c:v>
                </c:pt>
                <c:pt idx="4188">
                  <c:v>1.3535140658958009</c:v>
                </c:pt>
                <c:pt idx="4189">
                  <c:v>1.3631245993645651</c:v>
                </c:pt>
                <c:pt idx="4190">
                  <c:v>1.3648323045391739</c:v>
                </c:pt>
                <c:pt idx="4191">
                  <c:v>1.356851223298625</c:v>
                </c:pt>
                <c:pt idx="4192">
                  <c:v>1.3581945148598511</c:v>
                </c:pt>
                <c:pt idx="4193">
                  <c:v>1.357744325180376</c:v>
                </c:pt>
                <c:pt idx="4194">
                  <c:v>1.350829273582967</c:v>
                </c:pt>
                <c:pt idx="4195">
                  <c:v>1.331884809843964</c:v>
                </c:pt>
                <c:pt idx="4196">
                  <c:v>1.3699491854818571</c:v>
                </c:pt>
                <c:pt idx="4197">
                  <c:v>1.342584165272708</c:v>
                </c:pt>
                <c:pt idx="4198">
                  <c:v>1.321634446842691</c:v>
                </c:pt>
                <c:pt idx="4199">
                  <c:v>1.3255067396567339</c:v>
                </c:pt>
                <c:pt idx="4200">
                  <c:v>1.3572763260525951</c:v>
                </c:pt>
                <c:pt idx="4201">
                  <c:v>1.3692580362555999</c:v>
                </c:pt>
                <c:pt idx="4202">
                  <c:v>1.354492600589436</c:v>
                </c:pt>
                <c:pt idx="4203">
                  <c:v>1.3657431770333339</c:v>
                </c:pt>
                <c:pt idx="4204">
                  <c:v>1.3469749819990759</c:v>
                </c:pt>
                <c:pt idx="4205">
                  <c:v>1.3709418397873481</c:v>
                </c:pt>
                <c:pt idx="4206">
                  <c:v>1.3679993454609281</c:v>
                </c:pt>
                <c:pt idx="4207">
                  <c:v>1.3689964613550081</c:v>
                </c:pt>
                <c:pt idx="4208">
                  <c:v>1.3442225244486039</c:v>
                </c:pt>
                <c:pt idx="4209">
                  <c:v>1.3581858617654401</c:v>
                </c:pt>
                <c:pt idx="4210">
                  <c:v>1.3282436527467829</c:v>
                </c:pt>
                <c:pt idx="4211">
                  <c:v>1.2028101909247599</c:v>
                </c:pt>
                <c:pt idx="4212">
                  <c:v>1.147285698439338</c:v>
                </c:pt>
                <c:pt idx="4213">
                  <c:v>1.1015588781678181</c:v>
                </c:pt>
                <c:pt idx="4214">
                  <c:v>1.0793292757537341</c:v>
                </c:pt>
                <c:pt idx="4215">
                  <c:v>1.1085569704301239</c:v>
                </c:pt>
                <c:pt idx="4216">
                  <c:v>1.153032703877547</c:v>
                </c:pt>
                <c:pt idx="4217">
                  <c:v>1.184880624670255</c:v>
                </c:pt>
                <c:pt idx="4218">
                  <c:v>1.1611331849911339</c:v>
                </c:pt>
                <c:pt idx="4219">
                  <c:v>1.1565743885390929</c:v>
                </c:pt>
                <c:pt idx="4220">
                  <c:v>1.1851670408340751</c:v>
                </c:pt>
                <c:pt idx="4221">
                  <c:v>1.1943965967570971</c:v>
                </c:pt>
                <c:pt idx="4222">
                  <c:v>1.220631019448092</c:v>
                </c:pt>
                <c:pt idx="4223">
                  <c:v>1.2322759223334061</c:v>
                </c:pt>
                <c:pt idx="4224">
                  <c:v>1.266433303416254</c:v>
                </c:pt>
                <c:pt idx="4225">
                  <c:v>1.2856156443983711</c:v>
                </c:pt>
                <c:pt idx="4226">
                  <c:v>1.293252033147825</c:v>
                </c:pt>
                <c:pt idx="4227">
                  <c:v>1.3080006387327341</c:v>
                </c:pt>
                <c:pt idx="4228">
                  <c:v>1.314990154367506</c:v>
                </c:pt>
                <c:pt idx="4229">
                  <c:v>1.2958693516782589</c:v>
                </c:pt>
                <c:pt idx="4230">
                  <c:v>1.253384608946954</c:v>
                </c:pt>
                <c:pt idx="4231">
                  <c:v>1.231788058203185</c:v>
                </c:pt>
                <c:pt idx="4232">
                  <c:v>1.229531794938558</c:v>
                </c:pt>
                <c:pt idx="4233">
                  <c:v>1.2401390064267761</c:v>
                </c:pt>
                <c:pt idx="4234">
                  <c:v>1.229590433068553</c:v>
                </c:pt>
                <c:pt idx="4235">
                  <c:v>1.2516850068185139</c:v>
                </c:pt>
                <c:pt idx="4236">
                  <c:v>1.2459679827067061</c:v>
                </c:pt>
                <c:pt idx="4237">
                  <c:v>1.2119210843085091</c:v>
                </c:pt>
                <c:pt idx="4238">
                  <c:v>1.216257280334867</c:v>
                </c:pt>
                <c:pt idx="4239">
                  <c:v>1.2928437097061669</c:v>
                </c:pt>
                <c:pt idx="4240">
                  <c:v>1.2703899866733479</c:v>
                </c:pt>
                <c:pt idx="4241">
                  <c:v>1.2441682242033869</c:v>
                </c:pt>
                <c:pt idx="4242">
                  <c:v>1.311338787957766</c:v>
                </c:pt>
                <c:pt idx="4243">
                  <c:v>1.3507871797713851</c:v>
                </c:pt>
                <c:pt idx="4244">
                  <c:v>1.3260863995200689</c:v>
                </c:pt>
                <c:pt idx="4245">
                  <c:v>1.3302107845715281</c:v>
                </c:pt>
                <c:pt idx="4246">
                  <c:v>1.360274899079462</c:v>
                </c:pt>
                <c:pt idx="4247">
                  <c:v>1.3588430060687471</c:v>
                </c:pt>
                <c:pt idx="4248">
                  <c:v>1.3585059114902349</c:v>
                </c:pt>
                <c:pt idx="4249">
                  <c:v>1.346504115350909</c:v>
                </c:pt>
                <c:pt idx="4250">
                  <c:v>1.377794524654619</c:v>
                </c:pt>
                <c:pt idx="4251">
                  <c:v>1.3573370210638911</c:v>
                </c:pt>
                <c:pt idx="4252">
                  <c:v>1.293454634534096</c:v>
                </c:pt>
                <c:pt idx="4253">
                  <c:v>1.317419768452442</c:v>
                </c:pt>
                <c:pt idx="4254">
                  <c:v>1.31343692924658</c:v>
                </c:pt>
                <c:pt idx="4255">
                  <c:v>1.2886783880216031</c:v>
                </c:pt>
                <c:pt idx="4256">
                  <c:v>1.2966286319482889</c:v>
                </c:pt>
                <c:pt idx="4257">
                  <c:v>1.328744760186624</c:v>
                </c:pt>
                <c:pt idx="4258">
                  <c:v>1.342817314635733</c:v>
                </c:pt>
                <c:pt idx="4259">
                  <c:v>1.332289131795199</c:v>
                </c:pt>
                <c:pt idx="4260">
                  <c:v>1.349100841345948</c:v>
                </c:pt>
                <c:pt idx="4261">
                  <c:v>1.2716867502389391</c:v>
                </c:pt>
                <c:pt idx="4262">
                  <c:v>1.2595170873585799</c:v>
                </c:pt>
                <c:pt idx="4263">
                  <c:v>1.221513164946461</c:v>
                </c:pt>
                <c:pt idx="4264">
                  <c:v>1.2427983718138189</c:v>
                </c:pt>
                <c:pt idx="4265">
                  <c:v>1.2366272203683799</c:v>
                </c:pt>
                <c:pt idx="4266">
                  <c:v>1.2829618035343351</c:v>
                </c:pt>
                <c:pt idx="4267">
                  <c:v>1.29812791973886</c:v>
                </c:pt>
                <c:pt idx="4268">
                  <c:v>1.2866989243111879</c:v>
                </c:pt>
                <c:pt idx="4269">
                  <c:v>1.3123007981774211</c:v>
                </c:pt>
                <c:pt idx="4270">
                  <c:v>1.3201914568929241</c:v>
                </c:pt>
                <c:pt idx="4271">
                  <c:v>1.332412111625038</c:v>
                </c:pt>
                <c:pt idx="4272">
                  <c:v>1.349021309133476</c:v>
                </c:pt>
                <c:pt idx="4273">
                  <c:v>1.335895348477478</c:v>
                </c:pt>
                <c:pt idx="4274">
                  <c:v>1.3513482228084159</c:v>
                </c:pt>
                <c:pt idx="4275">
                  <c:v>1.36272231234737</c:v>
                </c:pt>
                <c:pt idx="4276">
                  <c:v>1.358082011182421</c:v>
                </c:pt>
                <c:pt idx="4277">
                  <c:v>1.3470815224727251</c:v>
                </c:pt>
                <c:pt idx="4278">
                  <c:v>1.3398578093079281</c:v>
                </c:pt>
                <c:pt idx="4279">
                  <c:v>1.3573196804976311</c:v>
                </c:pt>
                <c:pt idx="4280">
                  <c:v>1.363167373934131</c:v>
                </c:pt>
                <c:pt idx="4281">
                  <c:v>1.3714812792300399</c:v>
                </c:pt>
                <c:pt idx="4282">
                  <c:v>1.3382658957719089</c:v>
                </c:pt>
                <c:pt idx="4283">
                  <c:v>1.337155300734997</c:v>
                </c:pt>
                <c:pt idx="4284">
                  <c:v>1.3408922320530441</c:v>
                </c:pt>
                <c:pt idx="4285">
                  <c:v>1.349167683244975</c:v>
                </c:pt>
                <c:pt idx="4286">
                  <c:v>1.3619251977487341</c:v>
                </c:pt>
                <c:pt idx="4287">
                  <c:v>1.3650623311452681</c:v>
                </c:pt>
                <c:pt idx="4288">
                  <c:v>1.39757587592454</c:v>
                </c:pt>
                <c:pt idx="4289">
                  <c:v>1.3735862306548741</c:v>
                </c:pt>
                <c:pt idx="4290">
                  <c:v>1.364951592802562</c:v>
                </c:pt>
                <c:pt idx="4291">
                  <c:v>1.161334721689198</c:v>
                </c:pt>
                <c:pt idx="4292">
                  <c:v>1.1431449649431871</c:v>
                </c:pt>
                <c:pt idx="4293">
                  <c:v>1.1810202806235071</c:v>
                </c:pt>
                <c:pt idx="4294">
                  <c:v>1.2113074666689541</c:v>
                </c:pt>
                <c:pt idx="4295">
                  <c:v>1.282563373973445</c:v>
                </c:pt>
                <c:pt idx="4296">
                  <c:v>1.2964019016921431</c:v>
                </c:pt>
                <c:pt idx="4297">
                  <c:v>1.3322979172237419</c:v>
                </c:pt>
                <c:pt idx="4298">
                  <c:v>1.3218594815551741</c:v>
                </c:pt>
                <c:pt idx="4299">
                  <c:v>1.352305331507188</c:v>
                </c:pt>
                <c:pt idx="4300">
                  <c:v>1.357311009954854</c:v>
                </c:pt>
                <c:pt idx="4301">
                  <c:v>1.362778581577716</c:v>
                </c:pt>
                <c:pt idx="4302">
                  <c:v>1.378380594586905</c:v>
                </c:pt>
                <c:pt idx="4303">
                  <c:v>1.375585237960089</c:v>
                </c:pt>
                <c:pt idx="4304">
                  <c:v>1.3518577725684999</c:v>
                </c:pt>
                <c:pt idx="4305">
                  <c:v>1.3340514403468919</c:v>
                </c:pt>
                <c:pt idx="4306">
                  <c:v>1.1230477924760769</c:v>
                </c:pt>
                <c:pt idx="4307">
                  <c:v>1.156397697282503</c:v>
                </c:pt>
                <c:pt idx="4308">
                  <c:v>1.21994236174174</c:v>
                </c:pt>
                <c:pt idx="4309">
                  <c:v>1.1851127045366681</c:v>
                </c:pt>
                <c:pt idx="4310">
                  <c:v>1.0444119277126771</c:v>
                </c:pt>
                <c:pt idx="4311">
                  <c:v>0.63399085392252197</c:v>
                </c:pt>
                <c:pt idx="4312">
                  <c:v>0.79371182753939296</c:v>
                </c:pt>
                <c:pt idx="4313">
                  <c:v>0.67428583087586402</c:v>
                </c:pt>
                <c:pt idx="4314">
                  <c:v>0.819502807223082</c:v>
                </c:pt>
                <c:pt idx="4315">
                  <c:v>0.87059896231437595</c:v>
                </c:pt>
                <c:pt idx="4316">
                  <c:v>0.79114461188068397</c:v>
                </c:pt>
                <c:pt idx="4317">
                  <c:v>0.64608819508432502</c:v>
                </c:pt>
                <c:pt idx="4318">
                  <c:v>0.41450330399045798</c:v>
                </c:pt>
                <c:pt idx="4319">
                  <c:v>0.221683686349226</c:v>
                </c:pt>
                <c:pt idx="4320">
                  <c:v>0.293484356922802</c:v>
                </c:pt>
                <c:pt idx="4321">
                  <c:v>0.27973458697665698</c:v>
                </c:pt>
                <c:pt idx="4322">
                  <c:v>0.47646670375641798</c:v>
                </c:pt>
                <c:pt idx="4323">
                  <c:v>0.66104812826681203</c:v>
                </c:pt>
                <c:pt idx="4324">
                  <c:v>0.81962289099739105</c:v>
                </c:pt>
                <c:pt idx="4325">
                  <c:v>0.953025496165812</c:v>
                </c:pt>
                <c:pt idx="4326">
                  <c:v>1.09795107099415</c:v>
                </c:pt>
                <c:pt idx="4327">
                  <c:v>1.173301075856839</c:v>
                </c:pt>
                <c:pt idx="4328">
                  <c:v>1.2349418977284989</c:v>
                </c:pt>
                <c:pt idx="4329">
                  <c:v>1.266313126057266</c:v>
                </c:pt>
                <c:pt idx="4330">
                  <c:v>1.310834868564269</c:v>
                </c:pt>
                <c:pt idx="4331">
                  <c:v>1.3521657334592161</c:v>
                </c:pt>
                <c:pt idx="4332">
                  <c:v>1.3536452475886911</c:v>
                </c:pt>
                <c:pt idx="4333">
                  <c:v>1.3604643142246451</c:v>
                </c:pt>
                <c:pt idx="4334">
                  <c:v>1.358808444305053</c:v>
                </c:pt>
                <c:pt idx="4335">
                  <c:v>1.359594044746939</c:v>
                </c:pt>
                <c:pt idx="4336">
                  <c:v>1.3571896041764899</c:v>
                </c:pt>
                <c:pt idx="4337">
                  <c:v>1.3369688716347461</c:v>
                </c:pt>
                <c:pt idx="4338">
                  <c:v>1.349092005152662</c:v>
                </c:pt>
                <c:pt idx="4339">
                  <c:v>1.3628250593566991</c:v>
                </c:pt>
                <c:pt idx="4340">
                  <c:v>1.3569293345976521</c:v>
                </c:pt>
                <c:pt idx="4341">
                  <c:v>1.366669115017261</c:v>
                </c:pt>
                <c:pt idx="4342">
                  <c:v>1.3526560356744299</c:v>
                </c:pt>
                <c:pt idx="4343">
                  <c:v>1.3422853327875699</c:v>
                </c:pt>
                <c:pt idx="4344">
                  <c:v>1.3569553685756539</c:v>
                </c:pt>
                <c:pt idx="4345">
                  <c:v>1.3599647687160059</c:v>
                </c:pt>
                <c:pt idx="4346">
                  <c:v>1.348225184921384</c:v>
                </c:pt>
                <c:pt idx="4347">
                  <c:v>1.358324702515957</c:v>
                </c:pt>
                <c:pt idx="4348">
                  <c:v>1.3694604377111079</c:v>
                </c:pt>
                <c:pt idx="4349">
                  <c:v>1.37211383659506</c:v>
                </c:pt>
                <c:pt idx="4350">
                  <c:v>1.3557433418081379</c:v>
                </c:pt>
                <c:pt idx="4351">
                  <c:v>1.1735049498431389</c:v>
                </c:pt>
                <c:pt idx="4352">
                  <c:v>1.230299138834315</c:v>
                </c:pt>
                <c:pt idx="4353">
                  <c:v>1.2268664525655011</c:v>
                </c:pt>
                <c:pt idx="4354">
                  <c:v>1.1926806812793229</c:v>
                </c:pt>
                <c:pt idx="4355">
                  <c:v>1.1241093570157339</c:v>
                </c:pt>
                <c:pt idx="4356">
                  <c:v>1.073871739027457</c:v>
                </c:pt>
                <c:pt idx="4357">
                  <c:v>1.054274478942991</c:v>
                </c:pt>
                <c:pt idx="4358">
                  <c:v>1.087563014746401</c:v>
                </c:pt>
                <c:pt idx="4359">
                  <c:v>1.1377132798117999</c:v>
                </c:pt>
                <c:pt idx="4360">
                  <c:v>1.1632315526425021</c:v>
                </c:pt>
                <c:pt idx="4361">
                  <c:v>1.1920357583870711</c:v>
                </c:pt>
                <c:pt idx="4362">
                  <c:v>1.2423443352694039</c:v>
                </c:pt>
                <c:pt idx="4363">
                  <c:v>1.248384932383322</c:v>
                </c:pt>
                <c:pt idx="4364">
                  <c:v>1.2787096417967709</c:v>
                </c:pt>
                <c:pt idx="4365">
                  <c:v>1.312414333596013</c:v>
                </c:pt>
                <c:pt idx="4366">
                  <c:v>1.3183764152227959</c:v>
                </c:pt>
                <c:pt idx="4367">
                  <c:v>1.334715927121406</c:v>
                </c:pt>
                <c:pt idx="4368">
                  <c:v>1.3448278022008719</c:v>
                </c:pt>
                <c:pt idx="4369">
                  <c:v>1.3294774698750591</c:v>
                </c:pt>
                <c:pt idx="4370">
                  <c:v>1.3734971366113731</c:v>
                </c:pt>
                <c:pt idx="4371">
                  <c:v>1.3565212650631371</c:v>
                </c:pt>
                <c:pt idx="4372">
                  <c:v>1.3529188780730019</c:v>
                </c:pt>
                <c:pt idx="4373">
                  <c:v>1.3665078549844101</c:v>
                </c:pt>
                <c:pt idx="4374">
                  <c:v>1.3602921220522559</c:v>
                </c:pt>
                <c:pt idx="4375">
                  <c:v>1.3837640885163061</c:v>
                </c:pt>
                <c:pt idx="4376">
                  <c:v>1.382848622223213</c:v>
                </c:pt>
                <c:pt idx="4377">
                  <c:v>1.3648546228623231</c:v>
                </c:pt>
                <c:pt idx="4378">
                  <c:v>1.3888029653972329</c:v>
                </c:pt>
                <c:pt idx="4379">
                  <c:v>1.372850657609187</c:v>
                </c:pt>
                <c:pt idx="4380">
                  <c:v>1.3834391905719801</c:v>
                </c:pt>
                <c:pt idx="4381">
                  <c:v>1.373944808407874</c:v>
                </c:pt>
                <c:pt idx="4382">
                  <c:v>1.3679679220514609</c:v>
                </c:pt>
                <c:pt idx="4383">
                  <c:v>1.369533905378882</c:v>
                </c:pt>
                <c:pt idx="4384">
                  <c:v>1.3738224005081561</c:v>
                </c:pt>
                <c:pt idx="4385">
                  <c:v>1.332556275769732</c:v>
                </c:pt>
                <c:pt idx="4386">
                  <c:v>1.229655367135124</c:v>
                </c:pt>
                <c:pt idx="4387">
                  <c:v>1.177924089854653</c:v>
                </c:pt>
                <c:pt idx="4388">
                  <c:v>1.164947372621842</c:v>
                </c:pt>
                <c:pt idx="4389">
                  <c:v>1.196590654117307</c:v>
                </c:pt>
                <c:pt idx="4390">
                  <c:v>1.2248954708494819</c:v>
                </c:pt>
                <c:pt idx="4391">
                  <c:v>1.245503854930863</c:v>
                </c:pt>
                <c:pt idx="4392">
                  <c:v>1.2480641324531321</c:v>
                </c:pt>
                <c:pt idx="4393">
                  <c:v>1.3149368806343431</c:v>
                </c:pt>
                <c:pt idx="4394">
                  <c:v>1.3131023153719821</c:v>
                </c:pt>
                <c:pt idx="4395">
                  <c:v>1.3035020443860179</c:v>
                </c:pt>
                <c:pt idx="4396">
                  <c:v>1.3168087520530221</c:v>
                </c:pt>
                <c:pt idx="4397">
                  <c:v>1.316878546264808</c:v>
                </c:pt>
                <c:pt idx="4398">
                  <c:v>1.343091631162576</c:v>
                </c:pt>
                <c:pt idx="4399">
                  <c:v>1.335780481848492</c:v>
                </c:pt>
                <c:pt idx="4400">
                  <c:v>1.3458102119383359</c:v>
                </c:pt>
                <c:pt idx="4401">
                  <c:v>1.3614530964975</c:v>
                </c:pt>
                <c:pt idx="4402">
                  <c:v>1.3518753325912221</c:v>
                </c:pt>
                <c:pt idx="4403">
                  <c:v>1.3851294198782631</c:v>
                </c:pt>
                <c:pt idx="4404">
                  <c:v>1.399863184475115</c:v>
                </c:pt>
                <c:pt idx="4405">
                  <c:v>1.374826873174571</c:v>
                </c:pt>
                <c:pt idx="4406">
                  <c:v>1.3554332747590441</c:v>
                </c:pt>
                <c:pt idx="4407">
                  <c:v>1.3934749216823721</c:v>
                </c:pt>
                <c:pt idx="4408">
                  <c:v>1.392680207439158</c:v>
                </c:pt>
                <c:pt idx="4409">
                  <c:v>1.3705130895985931</c:v>
                </c:pt>
                <c:pt idx="4410">
                  <c:v>1.3585491433687771</c:v>
                </c:pt>
                <c:pt idx="4411">
                  <c:v>1.488505849050443</c:v>
                </c:pt>
                <c:pt idx="4412">
                  <c:v>1.3074588296813621</c:v>
                </c:pt>
                <c:pt idx="4413">
                  <c:v>1.2213905246925389</c:v>
                </c:pt>
                <c:pt idx="4414">
                  <c:v>1.1821551707503679</c:v>
                </c:pt>
                <c:pt idx="4415">
                  <c:v>1.270064483222805</c:v>
                </c:pt>
                <c:pt idx="4416">
                  <c:v>1.3748149760320061</c:v>
                </c:pt>
                <c:pt idx="4417">
                  <c:v>1.309049171376836</c:v>
                </c:pt>
                <c:pt idx="4418">
                  <c:v>1.3090685504394171</c:v>
                </c:pt>
                <c:pt idx="4419">
                  <c:v>1.36667194360625</c:v>
                </c:pt>
                <c:pt idx="4420">
                  <c:v>1.3781035989739729</c:v>
                </c:pt>
                <c:pt idx="4421">
                  <c:v>1.3425636626387021</c:v>
                </c:pt>
                <c:pt idx="4422">
                  <c:v>1.3426952043892351</c:v>
                </c:pt>
                <c:pt idx="4423">
                  <c:v>1.37910686862596</c:v>
                </c:pt>
                <c:pt idx="4424">
                  <c:v>1.361988514289195</c:v>
                </c:pt>
                <c:pt idx="4425">
                  <c:v>1.353366595357659</c:v>
                </c:pt>
                <c:pt idx="4426">
                  <c:v>1.380392160057027</c:v>
                </c:pt>
                <c:pt idx="4427">
                  <c:v>1.3848055421218659</c:v>
                </c:pt>
                <c:pt idx="4428">
                  <c:v>1.3904472396865311</c:v>
                </c:pt>
                <c:pt idx="4429">
                  <c:v>1.3744078974586</c:v>
                </c:pt>
                <c:pt idx="4430">
                  <c:v>1.387152442084717</c:v>
                </c:pt>
                <c:pt idx="4431">
                  <c:v>1.39920382620692</c:v>
                </c:pt>
                <c:pt idx="4432">
                  <c:v>1.382102846088316</c:v>
                </c:pt>
                <c:pt idx="4433">
                  <c:v>1.390590292093679</c:v>
                </c:pt>
                <c:pt idx="4434">
                  <c:v>1.3839606192588321</c:v>
                </c:pt>
                <c:pt idx="4435">
                  <c:v>1.3872881061176521</c:v>
                </c:pt>
                <c:pt idx="4436">
                  <c:v>1.379124146070392</c:v>
                </c:pt>
                <c:pt idx="4437">
                  <c:v>1.368941796007263</c:v>
                </c:pt>
                <c:pt idx="4438">
                  <c:v>1.3690036959589751</c:v>
                </c:pt>
                <c:pt idx="4439">
                  <c:v>1.364644785329912</c:v>
                </c:pt>
                <c:pt idx="4440">
                  <c:v>1.352489486506363</c:v>
                </c:pt>
                <c:pt idx="4441">
                  <c:v>1.334499444715274</c:v>
                </c:pt>
                <c:pt idx="4442">
                  <c:v>1.3452311109668531</c:v>
                </c:pt>
                <c:pt idx="4443">
                  <c:v>1.375210579494661</c:v>
                </c:pt>
                <c:pt idx="4444">
                  <c:v>1.3709534433858159</c:v>
                </c:pt>
                <c:pt idx="4445">
                  <c:v>1.3364415393123239</c:v>
                </c:pt>
                <c:pt idx="4446">
                  <c:v>1.3691628267632849</c:v>
                </c:pt>
                <c:pt idx="4447">
                  <c:v>1.3688179696297671</c:v>
                </c:pt>
                <c:pt idx="4448">
                  <c:v>1.3629310427039441</c:v>
                </c:pt>
                <c:pt idx="4449">
                  <c:v>1.2551001318198749</c:v>
                </c:pt>
                <c:pt idx="4450">
                  <c:v>1.270420019401705</c:v>
                </c:pt>
                <c:pt idx="4451">
                  <c:v>1.27001422947229</c:v>
                </c:pt>
                <c:pt idx="4452">
                  <c:v>1.101764252976922</c:v>
                </c:pt>
                <c:pt idx="4453">
                  <c:v>1.096438237131574</c:v>
                </c:pt>
                <c:pt idx="4454">
                  <c:v>1.0780855117701129</c:v>
                </c:pt>
                <c:pt idx="4455">
                  <c:v>0.99212817633698902</c:v>
                </c:pt>
                <c:pt idx="4456">
                  <c:v>1.0553427669904321</c:v>
                </c:pt>
                <c:pt idx="4457">
                  <c:v>1.121817056721701</c:v>
                </c:pt>
                <c:pt idx="4458">
                  <c:v>1.2044252386595209</c:v>
                </c:pt>
                <c:pt idx="4459">
                  <c:v>1.257893641756034</c:v>
                </c:pt>
                <c:pt idx="4460">
                  <c:v>1.2672325862283571</c:v>
                </c:pt>
                <c:pt idx="4461">
                  <c:v>1.268596691069152</c:v>
                </c:pt>
                <c:pt idx="4462">
                  <c:v>1.3309630586551551</c:v>
                </c:pt>
                <c:pt idx="4463">
                  <c:v>1.322288224895465</c:v>
                </c:pt>
                <c:pt idx="4464">
                  <c:v>1.3072106933024861</c:v>
                </c:pt>
                <c:pt idx="4465">
                  <c:v>1.327305616189925</c:v>
                </c:pt>
                <c:pt idx="4466">
                  <c:v>1.3513593063365441</c:v>
                </c:pt>
                <c:pt idx="4467">
                  <c:v>1.357709675867935</c:v>
                </c:pt>
                <c:pt idx="4468">
                  <c:v>1.332585342298642</c:v>
                </c:pt>
                <c:pt idx="4469">
                  <c:v>1.3592834276289869</c:v>
                </c:pt>
                <c:pt idx="4470">
                  <c:v>1.3620710161870919</c:v>
                </c:pt>
                <c:pt idx="4471">
                  <c:v>1.359809620445507</c:v>
                </c:pt>
                <c:pt idx="4472">
                  <c:v>1.3904556558384991</c:v>
                </c:pt>
                <c:pt idx="4473">
                  <c:v>1.3717801016886</c:v>
                </c:pt>
                <c:pt idx="4474">
                  <c:v>1.3921607664783009</c:v>
                </c:pt>
                <c:pt idx="4475">
                  <c:v>1.391934363982245</c:v>
                </c:pt>
                <c:pt idx="4476">
                  <c:v>1.385436028797268</c:v>
                </c:pt>
                <c:pt idx="4477">
                  <c:v>1.3493923349125201</c:v>
                </c:pt>
                <c:pt idx="4478">
                  <c:v>1.3632956723708951</c:v>
                </c:pt>
                <c:pt idx="4479">
                  <c:v>1.3655390353169019</c:v>
                </c:pt>
                <c:pt idx="4480">
                  <c:v>1.3702186041637221</c:v>
                </c:pt>
                <c:pt idx="4481">
                  <c:v>1.3641927017462701</c:v>
                </c:pt>
                <c:pt idx="4482">
                  <c:v>1.349206861644767</c:v>
                </c:pt>
                <c:pt idx="4483">
                  <c:v>1.355364433061736</c:v>
                </c:pt>
                <c:pt idx="4484">
                  <c:v>1.395817126048861</c:v>
                </c:pt>
                <c:pt idx="4485">
                  <c:v>1.3932826505593641</c:v>
                </c:pt>
                <c:pt idx="4486">
                  <c:v>1.3644169745283741</c:v>
                </c:pt>
                <c:pt idx="4487">
                  <c:v>1.354958625957958</c:v>
                </c:pt>
                <c:pt idx="4488">
                  <c:v>1.3739185810479331</c:v>
                </c:pt>
                <c:pt idx="4489">
                  <c:v>1.3782594307442939</c:v>
                </c:pt>
                <c:pt idx="4490">
                  <c:v>1.3827543993832641</c:v>
                </c:pt>
                <c:pt idx="4491">
                  <c:v>1.379080951170472</c:v>
                </c:pt>
                <c:pt idx="4492">
                  <c:v>1.357008671375979</c:v>
                </c:pt>
                <c:pt idx="4493">
                  <c:v>1.3805557831671249</c:v>
                </c:pt>
                <c:pt idx="4494">
                  <c:v>1.3539711562374841</c:v>
                </c:pt>
                <c:pt idx="4495">
                  <c:v>1.367116207405684</c:v>
                </c:pt>
                <c:pt idx="4496">
                  <c:v>1.373927323677236</c:v>
                </c:pt>
                <c:pt idx="4497">
                  <c:v>1.373122264161289</c:v>
                </c:pt>
                <c:pt idx="4498">
                  <c:v>1.39021152119014</c:v>
                </c:pt>
                <c:pt idx="4499">
                  <c:v>1.3582340696674491</c:v>
                </c:pt>
                <c:pt idx="4500">
                  <c:v>1.371683446332141</c:v>
                </c:pt>
                <c:pt idx="4501">
                  <c:v>1.3870761124387241</c:v>
                </c:pt>
                <c:pt idx="4502">
                  <c:v>1.37524544508279</c:v>
                </c:pt>
                <c:pt idx="4503">
                  <c:v>1.3626709297256669</c:v>
                </c:pt>
                <c:pt idx="4504">
                  <c:v>1.368083935648746</c:v>
                </c:pt>
                <c:pt idx="4505">
                  <c:v>1.384865221965172</c:v>
                </c:pt>
                <c:pt idx="4506">
                  <c:v>1.35646293810248</c:v>
                </c:pt>
                <c:pt idx="4507">
                  <c:v>1.3882281103356009</c:v>
                </c:pt>
                <c:pt idx="4508">
                  <c:v>1.3725876507285051</c:v>
                </c:pt>
                <c:pt idx="4509">
                  <c:v>1.3674979111313019</c:v>
                </c:pt>
                <c:pt idx="4510">
                  <c:v>1.3765335080562351</c:v>
                </c:pt>
                <c:pt idx="4511">
                  <c:v>1.378562276992813</c:v>
                </c:pt>
                <c:pt idx="4512">
                  <c:v>1.3805557831671249</c:v>
                </c:pt>
                <c:pt idx="4513">
                  <c:v>1.3397494816808759</c:v>
                </c:pt>
                <c:pt idx="4514">
                  <c:v>1.3422166424779121</c:v>
                </c:pt>
                <c:pt idx="4515">
                  <c:v>1.3179241157014621</c:v>
                </c:pt>
                <c:pt idx="4516">
                  <c:v>1.305584220720003</c:v>
                </c:pt>
                <c:pt idx="4517">
                  <c:v>1.321676087055967</c:v>
                </c:pt>
                <c:pt idx="4518">
                  <c:v>1.3383178852951529</c:v>
                </c:pt>
                <c:pt idx="4519">
                  <c:v>1.335536388432188</c:v>
                </c:pt>
                <c:pt idx="4520">
                  <c:v>1.3256316548637961</c:v>
                </c:pt>
                <c:pt idx="4521">
                  <c:v>1.3428711005645779</c:v>
                </c:pt>
                <c:pt idx="4522">
                  <c:v>1.367364393328901</c:v>
                </c:pt>
                <c:pt idx="4523">
                  <c:v>1.3849675111917901</c:v>
                </c:pt>
                <c:pt idx="4524">
                  <c:v>1.376907027480055</c:v>
                </c:pt>
                <c:pt idx="4525">
                  <c:v>1.3782074930333741</c:v>
                </c:pt>
                <c:pt idx="4526">
                  <c:v>1.3742069949301781</c:v>
                </c:pt>
                <c:pt idx="4527">
                  <c:v>1.386617852625555</c:v>
                </c:pt>
                <c:pt idx="4528">
                  <c:v>1.3729207658857741</c:v>
                </c:pt>
                <c:pt idx="4529">
                  <c:v>1.369604551085732</c:v>
                </c:pt>
                <c:pt idx="4530">
                  <c:v>1.355615693949757</c:v>
                </c:pt>
                <c:pt idx="4531">
                  <c:v>1.3650420515095869</c:v>
                </c:pt>
                <c:pt idx="4532">
                  <c:v>1.408189068444955</c:v>
                </c:pt>
                <c:pt idx="4533">
                  <c:v>1.334322603790157</c:v>
                </c:pt>
                <c:pt idx="4534">
                  <c:v>1.3499306418158661</c:v>
                </c:pt>
                <c:pt idx="4535">
                  <c:v>1.358670169738974</c:v>
                </c:pt>
                <c:pt idx="4536">
                  <c:v>1.3466463175768899</c:v>
                </c:pt>
                <c:pt idx="4537">
                  <c:v>1.3580127636615911</c:v>
                </c:pt>
                <c:pt idx="4538">
                  <c:v>1.352296560273446</c:v>
                </c:pt>
                <c:pt idx="4539">
                  <c:v>1.343605508104172</c:v>
                </c:pt>
                <c:pt idx="4540">
                  <c:v>1.3659557226656791</c:v>
                </c:pt>
                <c:pt idx="4541">
                  <c:v>1.3693508152987071</c:v>
                </c:pt>
                <c:pt idx="4542">
                  <c:v>1.348871041871154</c:v>
                </c:pt>
                <c:pt idx="4543">
                  <c:v>1.356877261959325</c:v>
                </c:pt>
                <c:pt idx="4544">
                  <c:v>1.377016337612651</c:v>
                </c:pt>
                <c:pt idx="4545">
                  <c:v>1.3640862128885081</c:v>
                </c:pt>
                <c:pt idx="4546">
                  <c:v>1.379452286986572</c:v>
                </c:pt>
                <c:pt idx="4547">
                  <c:v>1.387449152133768</c:v>
                </c:pt>
                <c:pt idx="4548">
                  <c:v>1.381802459596096</c:v>
                </c:pt>
                <c:pt idx="4549">
                  <c:v>1.39016099343434</c:v>
                </c:pt>
                <c:pt idx="4550">
                  <c:v>1.362814459599331</c:v>
                </c:pt>
                <c:pt idx="4551">
                  <c:v>1.3753151678630411</c:v>
                </c:pt>
                <c:pt idx="4552">
                  <c:v>1.3937339351078859</c:v>
                </c:pt>
                <c:pt idx="4553">
                  <c:v>1.360791700973526</c:v>
                </c:pt>
                <c:pt idx="4554">
                  <c:v>1.3602326588974121</c:v>
                </c:pt>
                <c:pt idx="4555">
                  <c:v>1.375646198294127</c:v>
                </c:pt>
                <c:pt idx="4556">
                  <c:v>1.354125908405138</c:v>
                </c:pt>
                <c:pt idx="4557">
                  <c:v>1.3729382911866881</c:v>
                </c:pt>
                <c:pt idx="4558">
                  <c:v>1.367630984706828</c:v>
                </c:pt>
                <c:pt idx="4559">
                  <c:v>1.3858359982701081</c:v>
                </c:pt>
                <c:pt idx="4560">
                  <c:v>1.3621481943672979</c:v>
                </c:pt>
                <c:pt idx="4561">
                  <c:v>1.284881714655453</c:v>
                </c:pt>
                <c:pt idx="4562">
                  <c:v>1.290188771388477</c:v>
                </c:pt>
                <c:pt idx="4563">
                  <c:v>1.2845811128217499</c:v>
                </c:pt>
                <c:pt idx="4564">
                  <c:v>1.207885591375252</c:v>
                </c:pt>
                <c:pt idx="4565">
                  <c:v>1.1534920488079341</c:v>
                </c:pt>
                <c:pt idx="4566">
                  <c:v>1.1733944133872161</c:v>
                </c:pt>
                <c:pt idx="4567">
                  <c:v>1.1632891900999021</c:v>
                </c:pt>
                <c:pt idx="4568">
                  <c:v>1.1561213803226551</c:v>
                </c:pt>
                <c:pt idx="4569">
                  <c:v>1.097318058069898</c:v>
                </c:pt>
                <c:pt idx="4570">
                  <c:v>1.1005207634612759</c:v>
                </c:pt>
                <c:pt idx="4571">
                  <c:v>1.131044312389234</c:v>
                </c:pt>
                <c:pt idx="4572">
                  <c:v>1.1407627661966111</c:v>
                </c:pt>
                <c:pt idx="4573">
                  <c:v>1.1326255652745909</c:v>
                </c:pt>
                <c:pt idx="4574">
                  <c:v>1.1845881994213669</c:v>
                </c:pt>
                <c:pt idx="4575">
                  <c:v>1.223780559561338</c:v>
                </c:pt>
                <c:pt idx="4576">
                  <c:v>1.2374629466847491</c:v>
                </c:pt>
                <c:pt idx="4577">
                  <c:v>1.277291773346473</c:v>
                </c:pt>
                <c:pt idx="4578">
                  <c:v>1.27556825752588</c:v>
                </c:pt>
                <c:pt idx="4579">
                  <c:v>0.84342051838627996</c:v>
                </c:pt>
                <c:pt idx="4580">
                  <c:v>0.83796360920955804</c:v>
                </c:pt>
                <c:pt idx="4581">
                  <c:v>0.60740228237036198</c:v>
                </c:pt>
                <c:pt idx="4582">
                  <c:v>0.47336170173924202</c:v>
                </c:pt>
                <c:pt idx="4583">
                  <c:v>0.27788196095747197</c:v>
                </c:pt>
                <c:pt idx="4584">
                  <c:v>0.236767469582264</c:v>
                </c:pt>
                <c:pt idx="4585">
                  <c:v>0.213644851971002</c:v>
                </c:pt>
                <c:pt idx="4586">
                  <c:v>0.364559522552447</c:v>
                </c:pt>
                <c:pt idx="4587">
                  <c:v>0.33449708137294898</c:v>
                </c:pt>
                <c:pt idx="4588">
                  <c:v>0.24139773361511599</c:v>
                </c:pt>
                <c:pt idx="4589">
                  <c:v>0.20371041364495299</c:v>
                </c:pt>
                <c:pt idx="4590">
                  <c:v>0.22802419668452001</c:v>
                </c:pt>
                <c:pt idx="4591">
                  <c:v>0.29336255471144601</c:v>
                </c:pt>
                <c:pt idx="4592">
                  <c:v>0.29075585560467898</c:v>
                </c:pt>
                <c:pt idx="4593">
                  <c:v>0.19228606912325799</c:v>
                </c:pt>
                <c:pt idx="4594">
                  <c:v>4.9306746542664003E-2</c:v>
                </c:pt>
                <c:pt idx="4595">
                  <c:v>5.4381426076361997E-2</c:v>
                </c:pt>
                <c:pt idx="4596">
                  <c:v>0.13090262298225899</c:v>
                </c:pt>
                <c:pt idx="4597">
                  <c:v>0.124091549539353</c:v>
                </c:pt>
                <c:pt idx="4598">
                  <c:v>0.214570405896745</c:v>
                </c:pt>
                <c:pt idx="4599">
                  <c:v>0.27795631668981802</c:v>
                </c:pt>
                <c:pt idx="4600">
                  <c:v>0.32763014243963001</c:v>
                </c:pt>
                <c:pt idx="4601">
                  <c:v>0.53345167690957096</c:v>
                </c:pt>
                <c:pt idx="4602">
                  <c:v>0.70501670002712402</c:v>
                </c:pt>
                <c:pt idx="4603">
                  <c:v>0.85444686647269197</c:v>
                </c:pt>
                <c:pt idx="4604">
                  <c:v>0.99814817709516501</c:v>
                </c:pt>
                <c:pt idx="4605">
                  <c:v>1.10096470831786</c:v>
                </c:pt>
                <c:pt idx="4606">
                  <c:v>1.162464831953764</c:v>
                </c:pt>
                <c:pt idx="4607">
                  <c:v>1.243251934177888</c:v>
                </c:pt>
                <c:pt idx="4608">
                  <c:v>1.287196048187172</c:v>
                </c:pt>
                <c:pt idx="4609">
                  <c:v>1.3051535269031429</c:v>
                </c:pt>
                <c:pt idx="4610">
                  <c:v>1.31654692381702</c:v>
                </c:pt>
                <c:pt idx="4611">
                  <c:v>1.3157604906657341</c:v>
                </c:pt>
                <c:pt idx="4612">
                  <c:v>1.3181764177604069</c:v>
                </c:pt>
                <c:pt idx="4613">
                  <c:v>1.3227962472469701</c:v>
                </c:pt>
                <c:pt idx="4614">
                  <c:v>1.323750410379879</c:v>
                </c:pt>
                <c:pt idx="4615">
                  <c:v>1.326924422612312</c:v>
                </c:pt>
                <c:pt idx="4616">
                  <c:v>1.326028468337008</c:v>
                </c:pt>
                <c:pt idx="4617">
                  <c:v>1.3178109671810621</c:v>
                </c:pt>
                <c:pt idx="4618">
                  <c:v>1.3396415196646621</c:v>
                </c:pt>
                <c:pt idx="4619">
                  <c:v>1.3486518889922741</c:v>
                </c:pt>
                <c:pt idx="4620">
                  <c:v>1.331884809843964</c:v>
                </c:pt>
                <c:pt idx="4621">
                  <c:v>1.3212831596898531</c:v>
                </c:pt>
                <c:pt idx="4622">
                  <c:v>1.3433486456386841</c:v>
                </c:pt>
                <c:pt idx="4623">
                  <c:v>1.317802262227576</c:v>
                </c:pt>
                <c:pt idx="4624">
                  <c:v>1.3020150879825709</c:v>
                </c:pt>
                <c:pt idx="4625">
                  <c:v>1.3284948326550661</c:v>
                </c:pt>
                <c:pt idx="4626">
                  <c:v>1.324213840954884</c:v>
                </c:pt>
                <c:pt idx="4627">
                  <c:v>1.312338176468242</c:v>
                </c:pt>
                <c:pt idx="4628">
                  <c:v>1.2942721832533131</c:v>
                </c:pt>
                <c:pt idx="4629">
                  <c:v>1.2958308949585851</c:v>
                </c:pt>
                <c:pt idx="4630">
                  <c:v>1.3344453734759549</c:v>
                </c:pt>
                <c:pt idx="4631">
                  <c:v>1.321468971948899</c:v>
                </c:pt>
                <c:pt idx="4632">
                  <c:v>1.3142447799639501</c:v>
                </c:pt>
                <c:pt idx="4633">
                  <c:v>1.3208470333280391</c:v>
                </c:pt>
                <c:pt idx="4634">
                  <c:v>1.3371118604266941</c:v>
                </c:pt>
                <c:pt idx="4635">
                  <c:v>1.3307753877679469</c:v>
                </c:pt>
                <c:pt idx="4636">
                  <c:v>1.30630884270501</c:v>
                </c:pt>
                <c:pt idx="4637">
                  <c:v>1.319036622187252</c:v>
                </c:pt>
                <c:pt idx="4638">
                  <c:v>1.327810025674391</c:v>
                </c:pt>
                <c:pt idx="4639">
                  <c:v>1.3198691358260239</c:v>
                </c:pt>
                <c:pt idx="4640">
                  <c:v>1.3161626233092041</c:v>
                </c:pt>
                <c:pt idx="4641">
                  <c:v>1.2746107435308749</c:v>
                </c:pt>
                <c:pt idx="4642">
                  <c:v>1.251994338382147</c:v>
                </c:pt>
                <c:pt idx="4643">
                  <c:v>1.242434935719837</c:v>
                </c:pt>
                <c:pt idx="4644">
                  <c:v>1.2497223403405431</c:v>
                </c:pt>
                <c:pt idx="4645">
                  <c:v>1.2840574533369791</c:v>
                </c:pt>
                <c:pt idx="4646">
                  <c:v>1.300073495267144</c:v>
                </c:pt>
                <c:pt idx="4647">
                  <c:v>1.3147686048773879</c:v>
                </c:pt>
                <c:pt idx="4648">
                  <c:v>1.321641574729981</c:v>
                </c:pt>
                <c:pt idx="4649">
                  <c:v>1.3249166245928641</c:v>
                </c:pt>
                <c:pt idx="4650">
                  <c:v>1.350231158749079</c:v>
                </c:pt>
                <c:pt idx="4651">
                  <c:v>1.338621033535309</c:v>
                </c:pt>
                <c:pt idx="4652">
                  <c:v>1.334165174662562</c:v>
                </c:pt>
                <c:pt idx="4653">
                  <c:v>1.3085644135612391</c:v>
                </c:pt>
                <c:pt idx="4654">
                  <c:v>1.291684704102011</c:v>
                </c:pt>
                <c:pt idx="4655">
                  <c:v>1.2441445320412641</c:v>
                </c:pt>
                <c:pt idx="4656">
                  <c:v>0.58196640742293104</c:v>
                </c:pt>
                <c:pt idx="4657">
                  <c:v>0.75294289157777305</c:v>
                </c:pt>
                <c:pt idx="4658">
                  <c:v>0.87701544317010505</c:v>
                </c:pt>
                <c:pt idx="4659">
                  <c:v>0.95141083909861202</c:v>
                </c:pt>
                <c:pt idx="4660">
                  <c:v>1.05239862828808</c:v>
                </c:pt>
                <c:pt idx="4661">
                  <c:v>1.1464297571259461</c:v>
                </c:pt>
                <c:pt idx="4662">
                  <c:v>1.1744298699961471</c:v>
                </c:pt>
                <c:pt idx="4663">
                  <c:v>1.2185445593372559</c:v>
                </c:pt>
                <c:pt idx="4664">
                  <c:v>1.248734979337935</c:v>
                </c:pt>
                <c:pt idx="4665">
                  <c:v>1.281462649266129</c:v>
                </c:pt>
                <c:pt idx="4666">
                  <c:v>1.29675797831485</c:v>
                </c:pt>
                <c:pt idx="4667">
                  <c:v>1.2881060771278889</c:v>
                </c:pt>
                <c:pt idx="4668">
                  <c:v>1.30692230481808</c:v>
                </c:pt>
                <c:pt idx="4669">
                  <c:v>1.315296701795639</c:v>
                </c:pt>
                <c:pt idx="4670">
                  <c:v>1.3167389466230071</c:v>
                </c:pt>
                <c:pt idx="4671">
                  <c:v>1.3404699803284621</c:v>
                </c:pt>
                <c:pt idx="4672">
                  <c:v>1.3590589547987211</c:v>
                </c:pt>
                <c:pt idx="4673">
                  <c:v>1.3606966654138719</c:v>
                </c:pt>
                <c:pt idx="4674">
                  <c:v>1.354693277092164</c:v>
                </c:pt>
                <c:pt idx="4675">
                  <c:v>1.3609718837259359</c:v>
                </c:pt>
                <c:pt idx="4676">
                  <c:v>1.3582464298060499</c:v>
                </c:pt>
                <c:pt idx="4677">
                  <c:v>1.340813531647655</c:v>
                </c:pt>
                <c:pt idx="4678">
                  <c:v>1.3536627354876181</c:v>
                </c:pt>
                <c:pt idx="4679">
                  <c:v>1.3523930341028341</c:v>
                </c:pt>
                <c:pt idx="4680">
                  <c:v>1.347214661321058</c:v>
                </c:pt>
                <c:pt idx="4681">
                  <c:v>1.332236415491443</c:v>
                </c:pt>
                <c:pt idx="4682">
                  <c:v>1.3391079897409699</c:v>
                </c:pt>
                <c:pt idx="4683">
                  <c:v>1.384379018858906</c:v>
                </c:pt>
                <c:pt idx="4684">
                  <c:v>1.360061195396215</c:v>
                </c:pt>
                <c:pt idx="4685">
                  <c:v>1.3677462821653039</c:v>
                </c:pt>
                <c:pt idx="4686">
                  <c:v>1.365888933817889</c:v>
                </c:pt>
                <c:pt idx="4687">
                  <c:v>1.3636030271203801</c:v>
                </c:pt>
                <c:pt idx="4688">
                  <c:v>1.3677462821653039</c:v>
                </c:pt>
                <c:pt idx="4689">
                  <c:v>1.3756636139608851</c:v>
                </c:pt>
                <c:pt idx="4690">
                  <c:v>1.413307748830094</c:v>
                </c:pt>
                <c:pt idx="4691">
                  <c:v>1.2645924635579839</c:v>
                </c:pt>
                <c:pt idx="4692">
                  <c:v>1.126544627542353</c:v>
                </c:pt>
                <c:pt idx="4693">
                  <c:v>1.0731682622651011</c:v>
                </c:pt>
                <c:pt idx="4694">
                  <c:v>1.110849780623957</c:v>
                </c:pt>
                <c:pt idx="4695">
                  <c:v>1.25182355402557</c:v>
                </c:pt>
                <c:pt idx="4696">
                  <c:v>1.3789081285963529</c:v>
                </c:pt>
                <c:pt idx="4697">
                  <c:v>1.3726928725946499</c:v>
                </c:pt>
                <c:pt idx="4698">
                  <c:v>1.3218547677379271</c:v>
                </c:pt>
                <c:pt idx="4699">
                  <c:v>1.3402908498126851</c:v>
                </c:pt>
                <c:pt idx="4700">
                  <c:v>1.2916676368033411</c:v>
                </c:pt>
                <c:pt idx="4701">
                  <c:v>1.2498865209240591</c:v>
                </c:pt>
                <c:pt idx="4702">
                  <c:v>1.2322426074386681</c:v>
                </c:pt>
                <c:pt idx="4703">
                  <c:v>1.241724317084804</c:v>
                </c:pt>
                <c:pt idx="4704">
                  <c:v>1.2638814376596541</c:v>
                </c:pt>
                <c:pt idx="4705">
                  <c:v>1.2770711916437421</c:v>
                </c:pt>
                <c:pt idx="4706">
                  <c:v>1.303924671690956</c:v>
                </c:pt>
                <c:pt idx="4707">
                  <c:v>1.3261309567107951</c:v>
                </c:pt>
                <c:pt idx="4708">
                  <c:v>1.339434157329763</c:v>
                </c:pt>
                <c:pt idx="4709">
                  <c:v>1.353339095311304</c:v>
                </c:pt>
                <c:pt idx="4710">
                  <c:v>1.3565038918940051</c:v>
                </c:pt>
                <c:pt idx="4711">
                  <c:v>1.3437576080262541</c:v>
                </c:pt>
                <c:pt idx="4712">
                  <c:v>1.3876440227064799</c:v>
                </c:pt>
                <c:pt idx="4713">
                  <c:v>1.372456087535598</c:v>
                </c:pt>
                <c:pt idx="4714">
                  <c:v>1.335211642536736</c:v>
                </c:pt>
                <c:pt idx="4715">
                  <c:v>1.372876949539207</c:v>
                </c:pt>
                <c:pt idx="4716">
                  <c:v>1.370740127718123</c:v>
                </c:pt>
                <c:pt idx="4717">
                  <c:v>1.373052188407704</c:v>
                </c:pt>
                <c:pt idx="4718">
                  <c:v>1.3545840175350461</c:v>
                </c:pt>
                <c:pt idx="4719">
                  <c:v>1.3655147263386409</c:v>
                </c:pt>
                <c:pt idx="4720">
                  <c:v>1.395867000049172</c:v>
                </c:pt>
                <c:pt idx="4721">
                  <c:v>1.3485164972231509</c:v>
                </c:pt>
                <c:pt idx="4722">
                  <c:v>1.313821386958536</c:v>
                </c:pt>
                <c:pt idx="4723">
                  <c:v>1.3545187810446939</c:v>
                </c:pt>
                <c:pt idx="4724">
                  <c:v>1.3716135375249621</c:v>
                </c:pt>
                <c:pt idx="4725">
                  <c:v>1.3601284762273169</c:v>
                </c:pt>
                <c:pt idx="4726">
                  <c:v>1.357290365108621</c:v>
                </c:pt>
                <c:pt idx="4727">
                  <c:v>1.3734462175220159</c:v>
                </c:pt>
                <c:pt idx="4728">
                  <c:v>1.391573553205141</c:v>
                </c:pt>
                <c:pt idx="4729">
                  <c:v>1.380925860629187</c:v>
                </c:pt>
                <c:pt idx="4730">
                  <c:v>1.3649438846873401</c:v>
                </c:pt>
                <c:pt idx="4731">
                  <c:v>1.3661649279014281</c:v>
                </c:pt>
                <c:pt idx="4732">
                  <c:v>1.385929554976485</c:v>
                </c:pt>
                <c:pt idx="4733">
                  <c:v>1.3893939342247319</c:v>
                </c:pt>
                <c:pt idx="4734">
                  <c:v>1.36709844557664</c:v>
                </c:pt>
                <c:pt idx="4735">
                  <c:v>1.370477841999352</c:v>
                </c:pt>
                <c:pt idx="4736">
                  <c:v>1.3876609638420909</c:v>
                </c:pt>
                <c:pt idx="4737">
                  <c:v>1.3875847235271319</c:v>
                </c:pt>
                <c:pt idx="4738">
                  <c:v>1.341651170241787</c:v>
                </c:pt>
                <c:pt idx="4739">
                  <c:v>1.3684728384403619</c:v>
                </c:pt>
                <c:pt idx="4740">
                  <c:v>1.3811150807098509</c:v>
                </c:pt>
                <c:pt idx="4741">
                  <c:v>1.374661076948843</c:v>
                </c:pt>
                <c:pt idx="4742">
                  <c:v>1.3733324236049751</c:v>
                </c:pt>
                <c:pt idx="4743">
                  <c:v>1.36302966550809</c:v>
                </c:pt>
                <c:pt idx="4744">
                  <c:v>1.3678172192362941</c:v>
                </c:pt>
                <c:pt idx="4745">
                  <c:v>1.3716746584147821</c:v>
                </c:pt>
                <c:pt idx="4746">
                  <c:v>1.3772715505382851</c:v>
                </c:pt>
                <c:pt idx="4747">
                  <c:v>1.3774797121408819</c:v>
                </c:pt>
                <c:pt idx="4748">
                  <c:v>1.376490054708668</c:v>
                </c:pt>
                <c:pt idx="4749">
                  <c:v>1.3704602171269049</c:v>
                </c:pt>
                <c:pt idx="4750">
                  <c:v>1.3657601845124101</c:v>
                </c:pt>
                <c:pt idx="4751">
                  <c:v>1.405378888551861</c:v>
                </c:pt>
                <c:pt idx="4752">
                  <c:v>1.380486896739523</c:v>
                </c:pt>
                <c:pt idx="4753">
                  <c:v>1.368012236458396</c:v>
                </c:pt>
                <c:pt idx="4754">
                  <c:v>1.3833365407038081</c:v>
                </c:pt>
                <c:pt idx="4755">
                  <c:v>1.3990677089490731</c:v>
                </c:pt>
                <c:pt idx="4756">
                  <c:v>1.3774276810932879</c:v>
                </c:pt>
                <c:pt idx="4757">
                  <c:v>1.3654434121519159</c:v>
                </c:pt>
                <c:pt idx="4758">
                  <c:v>1.3973771293043811</c:v>
                </c:pt>
                <c:pt idx="4759">
                  <c:v>1.3508028697599259</c:v>
                </c:pt>
                <c:pt idx="4760">
                  <c:v>1.3642865691226449</c:v>
                </c:pt>
                <c:pt idx="4761">
                  <c:v>1.3560432494953181</c:v>
                </c:pt>
                <c:pt idx="4762">
                  <c:v>1.388988785124714</c:v>
                </c:pt>
                <c:pt idx="4763">
                  <c:v>1.373726198663145</c:v>
                </c:pt>
                <c:pt idx="4764">
                  <c:v>1.377887073157616</c:v>
                </c:pt>
                <c:pt idx="4765">
                  <c:v>1.3745912490715471</c:v>
                </c:pt>
                <c:pt idx="4766">
                  <c:v>1.3774623691509671</c:v>
                </c:pt>
                <c:pt idx="4767">
                  <c:v>1.375044929715862</c:v>
                </c:pt>
                <c:pt idx="4768">
                  <c:v>1.3834990584591811</c:v>
                </c:pt>
                <c:pt idx="4769">
                  <c:v>1.359084861431971</c:v>
                </c:pt>
                <c:pt idx="4770">
                  <c:v>1.3733236689916219</c:v>
                </c:pt>
                <c:pt idx="4771">
                  <c:v>1.356573380401028</c:v>
                </c:pt>
                <c:pt idx="4772">
                  <c:v>1.3677031499864729</c:v>
                </c:pt>
                <c:pt idx="4773">
                  <c:v>1.367067764342639</c:v>
                </c:pt>
                <c:pt idx="4774">
                  <c:v>1.350899675930745</c:v>
                </c:pt>
                <c:pt idx="4775">
                  <c:v>1.366499365955355</c:v>
                </c:pt>
                <c:pt idx="4776">
                  <c:v>1.3877964691417559</c:v>
                </c:pt>
                <c:pt idx="4777">
                  <c:v>1.3879996478504451</c:v>
                </c:pt>
                <c:pt idx="4778">
                  <c:v>1.3736824635061711</c:v>
                </c:pt>
                <c:pt idx="4779">
                  <c:v>1.3628682710749369</c:v>
                </c:pt>
                <c:pt idx="4780">
                  <c:v>1.390118882480093</c:v>
                </c:pt>
                <c:pt idx="4781">
                  <c:v>1.3756885488133981</c:v>
                </c:pt>
                <c:pt idx="4782">
                  <c:v>1.363381183610421</c:v>
                </c:pt>
                <c:pt idx="4783">
                  <c:v>1.3413355851809921</c:v>
                </c:pt>
                <c:pt idx="4784">
                  <c:v>1.3433548744047039</c:v>
                </c:pt>
                <c:pt idx="4785">
                  <c:v>1.35725898306268</c:v>
                </c:pt>
                <c:pt idx="4786">
                  <c:v>1.4032765457802989</c:v>
                </c:pt>
                <c:pt idx="4787">
                  <c:v>1.347525159998689</c:v>
                </c:pt>
                <c:pt idx="4788">
                  <c:v>1.3108573846186631</c:v>
                </c:pt>
                <c:pt idx="4789">
                  <c:v>1.3725521724588181</c:v>
                </c:pt>
                <c:pt idx="4790">
                  <c:v>1.383350150983004</c:v>
                </c:pt>
                <c:pt idx="4791">
                  <c:v>1.3569900781188731</c:v>
                </c:pt>
                <c:pt idx="4792">
                  <c:v>1.3494982840842591</c:v>
                </c:pt>
                <c:pt idx="4793">
                  <c:v>1.361458004084773</c:v>
                </c:pt>
                <c:pt idx="4794">
                  <c:v>1.4026134257326419</c:v>
                </c:pt>
                <c:pt idx="4795">
                  <c:v>1.384157061105771</c:v>
                </c:pt>
                <c:pt idx="4796">
                  <c:v>1.382540180509908</c:v>
                </c:pt>
                <c:pt idx="4797">
                  <c:v>1.353374095068095</c:v>
                </c:pt>
                <c:pt idx="4798">
                  <c:v>1.342350890677088</c:v>
                </c:pt>
                <c:pt idx="4799">
                  <c:v>1.389149201840792</c:v>
                </c:pt>
                <c:pt idx="4800">
                  <c:v>1.3884818166647599</c:v>
                </c:pt>
                <c:pt idx="4801">
                  <c:v>1.3673736723281369</c:v>
                </c:pt>
                <c:pt idx="4802">
                  <c:v>1.3663339989131049</c:v>
                </c:pt>
                <c:pt idx="4803">
                  <c:v>1.362319652346154</c:v>
                </c:pt>
                <c:pt idx="4804">
                  <c:v>1.361530384556177</c:v>
                </c:pt>
                <c:pt idx="4805">
                  <c:v>1.3465929971984429</c:v>
                </c:pt>
                <c:pt idx="4806">
                  <c:v>1.353339095311304</c:v>
                </c:pt>
                <c:pt idx="4807">
                  <c:v>1.3587652382322231</c:v>
                </c:pt>
                <c:pt idx="4808">
                  <c:v>1.34540937814032</c:v>
                </c:pt>
                <c:pt idx="4809">
                  <c:v>1.3481366365212279</c:v>
                </c:pt>
                <c:pt idx="4810">
                  <c:v>1.3571549105767029</c:v>
                </c:pt>
                <c:pt idx="4811">
                  <c:v>1.377761438702263</c:v>
                </c:pt>
                <c:pt idx="4812">
                  <c:v>1.3562692860639169</c:v>
                </c:pt>
                <c:pt idx="4813">
                  <c:v>1.325636926468734</c:v>
                </c:pt>
                <c:pt idx="4814">
                  <c:v>1.371697426743284</c:v>
                </c:pt>
                <c:pt idx="4815">
                  <c:v>1.3762782561668849</c:v>
                </c:pt>
                <c:pt idx="4816">
                  <c:v>1.3356949062685819</c:v>
                </c:pt>
                <c:pt idx="4817">
                  <c:v>1.321777255116112</c:v>
                </c:pt>
                <c:pt idx="4818">
                  <c:v>1.3649175137848371</c:v>
                </c:pt>
                <c:pt idx="4819">
                  <c:v>1.3825573219087861</c:v>
                </c:pt>
                <c:pt idx="4820">
                  <c:v>1.3589898628872039</c:v>
                </c:pt>
                <c:pt idx="4821">
                  <c:v>1.358949554195479</c:v>
                </c:pt>
                <c:pt idx="4822">
                  <c:v>1.3568632095427069</c:v>
                </c:pt>
                <c:pt idx="4823">
                  <c:v>1.371025858840019</c:v>
                </c:pt>
                <c:pt idx="4824">
                  <c:v>1.360541778434079</c:v>
                </c:pt>
                <c:pt idx="4825">
                  <c:v>1.34800378006025</c:v>
                </c:pt>
                <c:pt idx="4826">
                  <c:v>1.3579521630221421</c:v>
                </c:pt>
                <c:pt idx="4827">
                  <c:v>1.3576923501749989</c:v>
                </c:pt>
                <c:pt idx="4828">
                  <c:v>1.3501510667807071</c:v>
                </c:pt>
                <c:pt idx="4829">
                  <c:v>1.3537414223195869</c:v>
                </c:pt>
                <c:pt idx="4830">
                  <c:v>1.356443080328473</c:v>
                </c:pt>
                <c:pt idx="4831">
                  <c:v>1.368083935648746</c:v>
                </c:pt>
                <c:pt idx="4832">
                  <c:v>1.3467707063409691</c:v>
                </c:pt>
                <c:pt idx="4833">
                  <c:v>1.336286854970975</c:v>
                </c:pt>
                <c:pt idx="4834">
                  <c:v>1.372510312346215</c:v>
                </c:pt>
                <c:pt idx="4835">
                  <c:v>1.3882957798496971</c:v>
                </c:pt>
                <c:pt idx="4836">
                  <c:v>1.352577151924889</c:v>
                </c:pt>
                <c:pt idx="4837">
                  <c:v>1.32041724035624</c:v>
                </c:pt>
                <c:pt idx="4838">
                  <c:v>1.3381532304496491</c:v>
                </c:pt>
                <c:pt idx="4839">
                  <c:v>1.3569814009931309</c:v>
                </c:pt>
                <c:pt idx="4840">
                  <c:v>1.336485837721306</c:v>
                </c:pt>
                <c:pt idx="4841">
                  <c:v>1.3460683311621251</c:v>
                </c:pt>
                <c:pt idx="4842">
                  <c:v>1.33454116072794</c:v>
                </c:pt>
                <c:pt idx="4843">
                  <c:v>1.3420706394866251</c:v>
                </c:pt>
                <c:pt idx="4844">
                  <c:v>1.338802820960999</c:v>
                </c:pt>
                <c:pt idx="4845">
                  <c:v>1.3328159431917861</c:v>
                </c:pt>
                <c:pt idx="4846">
                  <c:v>1.334925554002224</c:v>
                </c:pt>
                <c:pt idx="4847">
                  <c:v>1.3425428247308639</c:v>
                </c:pt>
                <c:pt idx="4848">
                  <c:v>1.3386123750929331</c:v>
                </c:pt>
                <c:pt idx="4849">
                  <c:v>1.347090399665875</c:v>
                </c:pt>
                <c:pt idx="4850">
                  <c:v>1.334280071748144</c:v>
                </c:pt>
                <c:pt idx="4851">
                  <c:v>1.363669195422416</c:v>
                </c:pt>
                <c:pt idx="4852">
                  <c:v>1.346642067641898</c:v>
                </c:pt>
                <c:pt idx="4853">
                  <c:v>1.3132893656029729</c:v>
                </c:pt>
                <c:pt idx="4854">
                  <c:v>1.3297691770313389</c:v>
                </c:pt>
                <c:pt idx="4855">
                  <c:v>1.3411075085457209</c:v>
                </c:pt>
                <c:pt idx="4856">
                  <c:v>1.3642735847263561</c:v>
                </c:pt>
                <c:pt idx="4857">
                  <c:v>1.329998868992134</c:v>
                </c:pt>
                <c:pt idx="4858">
                  <c:v>1.288137394882066</c:v>
                </c:pt>
                <c:pt idx="4859">
                  <c:v>1.3433229510345199</c:v>
                </c:pt>
                <c:pt idx="4860">
                  <c:v>1.3472451424454861</c:v>
                </c:pt>
                <c:pt idx="4861">
                  <c:v>1.3401940023335741</c:v>
                </c:pt>
                <c:pt idx="4862">
                  <c:v>1.3252121544324851</c:v>
                </c:pt>
                <c:pt idx="4863">
                  <c:v>1.3033670767111101</c:v>
                </c:pt>
                <c:pt idx="4864">
                  <c:v>1.3315200845740609</c:v>
                </c:pt>
                <c:pt idx="4865">
                  <c:v>1.3240422576561</c:v>
                </c:pt>
                <c:pt idx="4866">
                  <c:v>1.320120310783919</c:v>
                </c:pt>
                <c:pt idx="4867">
                  <c:v>1.3178718969704839</c:v>
                </c:pt>
                <c:pt idx="4868">
                  <c:v>1.3330264889501899</c:v>
                </c:pt>
                <c:pt idx="4869">
                  <c:v>1.3249531114487321</c:v>
                </c:pt>
                <c:pt idx="4870">
                  <c:v>1.3727519534079839</c:v>
                </c:pt>
                <c:pt idx="4871">
                  <c:v>1.3201116519962861</c:v>
                </c:pt>
                <c:pt idx="4872">
                  <c:v>1.286447113077726</c:v>
                </c:pt>
                <c:pt idx="4873">
                  <c:v>1.3058974773384591</c:v>
                </c:pt>
                <c:pt idx="4874">
                  <c:v>1.324556804316231</c:v>
                </c:pt>
                <c:pt idx="4875">
                  <c:v>1.3272789546368251</c:v>
                </c:pt>
                <c:pt idx="4876">
                  <c:v>1.32534608157865</c:v>
                </c:pt>
                <c:pt idx="4877">
                  <c:v>1.332745738583432</c:v>
                </c:pt>
                <c:pt idx="4878">
                  <c:v>1.3547012415428921</c:v>
                </c:pt>
                <c:pt idx="4879">
                  <c:v>1.304212182788635</c:v>
                </c:pt>
                <c:pt idx="4880">
                  <c:v>1.3034210688145189</c:v>
                </c:pt>
                <c:pt idx="4881">
                  <c:v>1.3448096638968661</c:v>
                </c:pt>
                <c:pt idx="4882">
                  <c:v>1.312459457444763</c:v>
                </c:pt>
                <c:pt idx="4883">
                  <c:v>1.298489193286698</c:v>
                </c:pt>
                <c:pt idx="4884">
                  <c:v>1.3389045021648369</c:v>
                </c:pt>
                <c:pt idx="4885">
                  <c:v>1.3233122714064229</c:v>
                </c:pt>
                <c:pt idx="4886">
                  <c:v>1.2966194918891101</c:v>
                </c:pt>
                <c:pt idx="4887">
                  <c:v>1.321451707897302</c:v>
                </c:pt>
                <c:pt idx="4888">
                  <c:v>1.341220127389031</c:v>
                </c:pt>
                <c:pt idx="4889">
                  <c:v>1.3294572051560809</c:v>
                </c:pt>
                <c:pt idx="4890">
                  <c:v>1.288732003521176</c:v>
                </c:pt>
                <c:pt idx="4891">
                  <c:v>1.284740833452056</c:v>
                </c:pt>
                <c:pt idx="4892">
                  <c:v>1.3268681598936809</c:v>
                </c:pt>
                <c:pt idx="4893">
                  <c:v>1.331929127832693</c:v>
                </c:pt>
                <c:pt idx="4894">
                  <c:v>1.2872282618506601</c:v>
                </c:pt>
                <c:pt idx="4895">
                  <c:v>1.3013555944411239</c:v>
                </c:pt>
                <c:pt idx="4896">
                  <c:v>1.333170084008886</c:v>
                </c:pt>
                <c:pt idx="4897">
                  <c:v>1.3251820151320559</c:v>
                </c:pt>
                <c:pt idx="4898">
                  <c:v>1.307183932630716</c:v>
                </c:pt>
                <c:pt idx="4899">
                  <c:v>1.318532870756846</c:v>
                </c:pt>
                <c:pt idx="4900">
                  <c:v>1.3292876813793499</c:v>
                </c:pt>
                <c:pt idx="4901">
                  <c:v>1.3277334582855891</c:v>
                </c:pt>
                <c:pt idx="4902">
                  <c:v>1.302997950912629</c:v>
                </c:pt>
                <c:pt idx="4903">
                  <c:v>1.315209138893229</c:v>
                </c:pt>
                <c:pt idx="4904">
                  <c:v>1.3105488774493359</c:v>
                </c:pt>
                <c:pt idx="4905">
                  <c:v>1.294545582369615</c:v>
                </c:pt>
                <c:pt idx="4906">
                  <c:v>1.312142080926467</c:v>
                </c:pt>
                <c:pt idx="4907">
                  <c:v>1.3240336767114149</c:v>
                </c:pt>
                <c:pt idx="4908">
                  <c:v>1.331115045682298</c:v>
                </c:pt>
                <c:pt idx="4909">
                  <c:v>1.3187848195116281</c:v>
                </c:pt>
                <c:pt idx="4910">
                  <c:v>1.312177356439779</c:v>
                </c:pt>
                <c:pt idx="4911">
                  <c:v>1.300758476754291</c:v>
                </c:pt>
                <c:pt idx="4912">
                  <c:v>1.3298299247015499</c:v>
                </c:pt>
                <c:pt idx="4913">
                  <c:v>1.3267624344645721</c:v>
                </c:pt>
                <c:pt idx="4914">
                  <c:v>1.3129404461729759</c:v>
                </c:pt>
                <c:pt idx="4915">
                  <c:v>1.3294063549708031</c:v>
                </c:pt>
                <c:pt idx="4916">
                  <c:v>1.325983365789269</c:v>
                </c:pt>
                <c:pt idx="4917">
                  <c:v>1.2971825259395049</c:v>
                </c:pt>
                <c:pt idx="4918">
                  <c:v>1.2840515477186529</c:v>
                </c:pt>
                <c:pt idx="4919">
                  <c:v>1.303013193083506</c:v>
                </c:pt>
                <c:pt idx="4920">
                  <c:v>1.301680949293577</c:v>
                </c:pt>
                <c:pt idx="4921">
                  <c:v>1.298608580555306</c:v>
                </c:pt>
                <c:pt idx="4922">
                  <c:v>1.301359934109493</c:v>
                </c:pt>
                <c:pt idx="4923">
                  <c:v>1.282953096835687</c:v>
                </c:pt>
                <c:pt idx="4924">
                  <c:v>1.310225849183503</c:v>
                </c:pt>
                <c:pt idx="4925">
                  <c:v>1.3092553202684969</c:v>
                </c:pt>
                <c:pt idx="4926">
                  <c:v>1.2990450837800871</c:v>
                </c:pt>
                <c:pt idx="4927">
                  <c:v>1.306058492802183</c:v>
                </c:pt>
                <c:pt idx="4928">
                  <c:v>1.3141482261906059</c:v>
                </c:pt>
                <c:pt idx="4929">
                  <c:v>1.317767440668713</c:v>
                </c:pt>
                <c:pt idx="4930">
                  <c:v>1.331115045682298</c:v>
                </c:pt>
                <c:pt idx="4931">
                  <c:v>1.3099316561446379</c:v>
                </c:pt>
                <c:pt idx="4932">
                  <c:v>1.2759467795271719</c:v>
                </c:pt>
                <c:pt idx="4933">
                  <c:v>1.321540437821527</c:v>
                </c:pt>
                <c:pt idx="4934">
                  <c:v>1.323466615479242</c:v>
                </c:pt>
                <c:pt idx="4935">
                  <c:v>1.2847194155073971</c:v>
                </c:pt>
                <c:pt idx="4936">
                  <c:v>1.2807240212395361</c:v>
                </c:pt>
                <c:pt idx="4937">
                  <c:v>1.318697609656091</c:v>
                </c:pt>
                <c:pt idx="4938">
                  <c:v>1.299356411774415</c:v>
                </c:pt>
                <c:pt idx="4939">
                  <c:v>1.2764441280104419</c:v>
                </c:pt>
                <c:pt idx="4940">
                  <c:v>1.288955330216575</c:v>
                </c:pt>
                <c:pt idx="4941">
                  <c:v>1.280779677782754</c:v>
                </c:pt>
                <c:pt idx="4942">
                  <c:v>1.331548760507524</c:v>
                </c:pt>
                <c:pt idx="4943">
                  <c:v>1.2831097907112721</c:v>
                </c:pt>
                <c:pt idx="4944">
                  <c:v>1.2813152261084439</c:v>
                </c:pt>
                <c:pt idx="4945">
                  <c:v>1.288309430171964</c:v>
                </c:pt>
                <c:pt idx="4946">
                  <c:v>1.2922816373905619</c:v>
                </c:pt>
                <c:pt idx="4947">
                  <c:v>1.2922645935350641</c:v>
                </c:pt>
                <c:pt idx="4948">
                  <c:v>1.2765590102108439</c:v>
                </c:pt>
                <c:pt idx="4949">
                  <c:v>1.272796325804227</c:v>
                </c:pt>
                <c:pt idx="4950">
                  <c:v>1.2634431813034359</c:v>
                </c:pt>
                <c:pt idx="4951">
                  <c:v>1.296850746548013</c:v>
                </c:pt>
                <c:pt idx="4952">
                  <c:v>1.281409254930016</c:v>
                </c:pt>
                <c:pt idx="4953">
                  <c:v>1.286974370768611</c:v>
                </c:pt>
                <c:pt idx="4954">
                  <c:v>1.3048695083457851</c:v>
                </c:pt>
                <c:pt idx="4955">
                  <c:v>1.2992893340876801</c:v>
                </c:pt>
                <c:pt idx="4956">
                  <c:v>1.312670913011013</c:v>
                </c:pt>
                <c:pt idx="4957">
                  <c:v>1.299123607789364</c:v>
                </c:pt>
                <c:pt idx="4958">
                  <c:v>1.3265406685165619</c:v>
                </c:pt>
                <c:pt idx="4959">
                  <c:v>1.3022962876632509</c:v>
                </c:pt>
                <c:pt idx="4960">
                  <c:v>1.272899345665486</c:v>
                </c:pt>
                <c:pt idx="4961">
                  <c:v>1.309585813191892</c:v>
                </c:pt>
                <c:pt idx="4962">
                  <c:v>1.3386639624290271</c:v>
                </c:pt>
                <c:pt idx="4963">
                  <c:v>1.3431212669776951</c:v>
                </c:pt>
                <c:pt idx="4964">
                  <c:v>1.304310970784986</c:v>
                </c:pt>
                <c:pt idx="4965">
                  <c:v>1.2794102603872559</c:v>
                </c:pt>
                <c:pt idx="4966">
                  <c:v>1.344282212269561</c:v>
                </c:pt>
                <c:pt idx="4967">
                  <c:v>1.289460312081381</c:v>
                </c:pt>
                <c:pt idx="4968">
                  <c:v>1.261564802124002</c:v>
                </c:pt>
                <c:pt idx="4969">
                  <c:v>1.279122682301602</c:v>
                </c:pt>
                <c:pt idx="4970">
                  <c:v>1.293403481487323</c:v>
                </c:pt>
                <c:pt idx="4971">
                  <c:v>1.2934198511178221</c:v>
                </c:pt>
                <c:pt idx="4972">
                  <c:v>1.2629254693318319</c:v>
                </c:pt>
                <c:pt idx="4973">
                  <c:v>1.2569304201305369</c:v>
                </c:pt>
                <c:pt idx="4974">
                  <c:v>1.300135430563468</c:v>
                </c:pt>
                <c:pt idx="4975">
                  <c:v>1.3098430047160701</c:v>
                </c:pt>
                <c:pt idx="4976">
                  <c:v>1.279833597491606</c:v>
                </c:pt>
                <c:pt idx="4977">
                  <c:v>1.2649139725767229</c:v>
                </c:pt>
                <c:pt idx="4978">
                  <c:v>1.272975535331863</c:v>
                </c:pt>
                <c:pt idx="4979">
                  <c:v>1.298189460569511</c:v>
                </c:pt>
                <c:pt idx="4980">
                  <c:v>1.2690457096576231</c:v>
                </c:pt>
                <c:pt idx="4981">
                  <c:v>1.271716534584785</c:v>
                </c:pt>
                <c:pt idx="4982">
                  <c:v>1.2787096417967709</c:v>
                </c:pt>
                <c:pt idx="4983">
                  <c:v>1.3126934621958859</c:v>
                </c:pt>
                <c:pt idx="4984">
                  <c:v>1.3131329374520031</c:v>
                </c:pt>
                <c:pt idx="4985">
                  <c:v>1.265044715278373</c:v>
                </c:pt>
                <c:pt idx="4986">
                  <c:v>1.2562187002668399</c:v>
                </c:pt>
                <c:pt idx="4987">
                  <c:v>1.2803675621266799</c:v>
                </c:pt>
                <c:pt idx="4988">
                  <c:v>1.278728202872065</c:v>
                </c:pt>
                <c:pt idx="4989">
                  <c:v>1.269791248925872</c:v>
                </c:pt>
                <c:pt idx="4990">
                  <c:v>1.2516943634877711</c:v>
                </c:pt>
                <c:pt idx="4991">
                  <c:v>1.308205732449099</c:v>
                </c:pt>
                <c:pt idx="4992">
                  <c:v>1.491636193254736</c:v>
                </c:pt>
                <c:pt idx="4993">
                  <c:v>1.38100671929658</c:v>
                </c:pt>
                <c:pt idx="4994">
                  <c:v>1.2722223182008661</c:v>
                </c:pt>
                <c:pt idx="4995">
                  <c:v>1.160264391754479</c:v>
                </c:pt>
                <c:pt idx="4996">
                  <c:v>1.1801029263684719</c:v>
                </c:pt>
                <c:pt idx="4997">
                  <c:v>1.318138494811369</c:v>
                </c:pt>
                <c:pt idx="4998">
                  <c:v>1.396259717479992</c:v>
                </c:pt>
                <c:pt idx="4999">
                  <c:v>1.318969845251994</c:v>
                </c:pt>
                <c:pt idx="5000">
                  <c:v>1.2712427213544311</c:v>
                </c:pt>
                <c:pt idx="5001">
                  <c:v>1.2344199320783491</c:v>
                </c:pt>
                <c:pt idx="5002">
                  <c:v>1.2347119209389279</c:v>
                </c:pt>
                <c:pt idx="5003">
                  <c:v>1.239164673841314</c:v>
                </c:pt>
                <c:pt idx="5004">
                  <c:v>1.2839879703887029</c:v>
                </c:pt>
                <c:pt idx="5005">
                  <c:v>1.3366136571114919</c:v>
                </c:pt>
                <c:pt idx="5006">
                  <c:v>1.2693692332695821</c:v>
                </c:pt>
                <c:pt idx="5007">
                  <c:v>1.229081001619998</c:v>
                </c:pt>
                <c:pt idx="5008">
                  <c:v>1.2451043758041951</c:v>
                </c:pt>
                <c:pt idx="5009">
                  <c:v>1.266484982376999</c:v>
                </c:pt>
                <c:pt idx="5010">
                  <c:v>1.27339571108484</c:v>
                </c:pt>
                <c:pt idx="5011">
                  <c:v>1.2843220944130529</c:v>
                </c:pt>
                <c:pt idx="5012">
                  <c:v>1.298171638165889</c:v>
                </c:pt>
                <c:pt idx="5013">
                  <c:v>1.2732328340430461</c:v>
                </c:pt>
                <c:pt idx="5014">
                  <c:v>1.294889969469581</c:v>
                </c:pt>
                <c:pt idx="5015">
                  <c:v>1.3011803023561359</c:v>
                </c:pt>
                <c:pt idx="5016">
                  <c:v>1.297238471875416</c:v>
                </c:pt>
                <c:pt idx="5017">
                  <c:v>1.2574029988344131</c:v>
                </c:pt>
                <c:pt idx="5018">
                  <c:v>1.245859818389278</c:v>
                </c:pt>
                <c:pt idx="5019">
                  <c:v>1.302156029906111</c:v>
                </c:pt>
                <c:pt idx="5020">
                  <c:v>1.2944825557843469</c:v>
                </c:pt>
                <c:pt idx="5021">
                  <c:v>1.2812017637143209</c:v>
                </c:pt>
                <c:pt idx="5022">
                  <c:v>1.2803051432550041</c:v>
                </c:pt>
                <c:pt idx="5023">
                  <c:v>1.267271035952499</c:v>
                </c:pt>
                <c:pt idx="5024">
                  <c:v>1.3039350419861651</c:v>
                </c:pt>
                <c:pt idx="5025">
                  <c:v>1.3128687205083189</c:v>
                </c:pt>
                <c:pt idx="5026">
                  <c:v>1.2735087659039619</c:v>
                </c:pt>
                <c:pt idx="5027">
                  <c:v>1.2596214417636209</c:v>
                </c:pt>
                <c:pt idx="5028">
                  <c:v>1.2790260484517011</c:v>
                </c:pt>
                <c:pt idx="5029">
                  <c:v>1.2809154508583791</c:v>
                </c:pt>
                <c:pt idx="5030">
                  <c:v>1.3004183358648529</c:v>
                </c:pt>
                <c:pt idx="5031">
                  <c:v>1.2523588395873491</c:v>
                </c:pt>
                <c:pt idx="5032">
                  <c:v>1.2256538231813821</c:v>
                </c:pt>
                <c:pt idx="5033">
                  <c:v>1.222543065482711</c:v>
                </c:pt>
                <c:pt idx="5034">
                  <c:v>1.269763041824542</c:v>
                </c:pt>
                <c:pt idx="5035">
                  <c:v>1.3006437844496419</c:v>
                </c:pt>
                <c:pt idx="5036">
                  <c:v>1.2703423442922059</c:v>
                </c:pt>
                <c:pt idx="5037">
                  <c:v>1.2706340519753541</c:v>
                </c:pt>
                <c:pt idx="5038">
                  <c:v>1.266729082326415</c:v>
                </c:pt>
                <c:pt idx="5039">
                  <c:v>1.2873454728517371</c:v>
                </c:pt>
                <c:pt idx="5040">
                  <c:v>1.2871130122644101</c:v>
                </c:pt>
                <c:pt idx="5041">
                  <c:v>1.2516201976867909</c:v>
                </c:pt>
                <c:pt idx="5042">
                  <c:v>1.2474255704367601</c:v>
                </c:pt>
                <c:pt idx="5043">
                  <c:v>1.297280595082974</c:v>
                </c:pt>
                <c:pt idx="5044">
                  <c:v>1.276478217108826</c:v>
                </c:pt>
                <c:pt idx="5045">
                  <c:v>1.2626532036538041</c:v>
                </c:pt>
                <c:pt idx="5046">
                  <c:v>1.247081771123508</c:v>
                </c:pt>
                <c:pt idx="5047">
                  <c:v>1.210834933327712</c:v>
                </c:pt>
                <c:pt idx="5048">
                  <c:v>1.289469501949515</c:v>
                </c:pt>
                <c:pt idx="5049">
                  <c:v>1.263610710053972</c:v>
                </c:pt>
                <c:pt idx="5050">
                  <c:v>1.2292703490997039</c:v>
                </c:pt>
                <c:pt idx="5051">
                  <c:v>1.229577566518536</c:v>
                </c:pt>
                <c:pt idx="5052">
                  <c:v>1.2665172786049259</c:v>
                </c:pt>
                <c:pt idx="5053">
                  <c:v>1.307473115361667</c:v>
                </c:pt>
                <c:pt idx="5054">
                  <c:v>1.2418665338627941</c:v>
                </c:pt>
                <c:pt idx="5055">
                  <c:v>1.21167345482463</c:v>
                </c:pt>
                <c:pt idx="5056">
                  <c:v>1.2366118953575671</c:v>
                </c:pt>
                <c:pt idx="5057">
                  <c:v>1.2987399009954319</c:v>
                </c:pt>
                <c:pt idx="5058">
                  <c:v>1.299102420169622</c:v>
                </c:pt>
                <c:pt idx="5059">
                  <c:v>1.2514940174105811</c:v>
                </c:pt>
                <c:pt idx="5060">
                  <c:v>1.21769835768748</c:v>
                </c:pt>
                <c:pt idx="5061">
                  <c:v>1.2719706112847819</c:v>
                </c:pt>
                <c:pt idx="5062">
                  <c:v>1.3205539913218149</c:v>
                </c:pt>
                <c:pt idx="5063">
                  <c:v>1.295461211231687</c:v>
                </c:pt>
                <c:pt idx="5064">
                  <c:v>1.2585945283671469</c:v>
                </c:pt>
                <c:pt idx="5065">
                  <c:v>1.233607097805816</c:v>
                </c:pt>
                <c:pt idx="5066">
                  <c:v>1.2504200023088941</c:v>
                </c:pt>
                <c:pt idx="5067">
                  <c:v>1.2605218872287141</c:v>
                </c:pt>
                <c:pt idx="5068">
                  <c:v>1.3217824827992539</c:v>
                </c:pt>
                <c:pt idx="5069">
                  <c:v>1.234639122335734</c:v>
                </c:pt>
                <c:pt idx="5070">
                  <c:v>1.2401330580428871</c:v>
                </c:pt>
                <c:pt idx="5071">
                  <c:v>1.229700121858976</c:v>
                </c:pt>
                <c:pt idx="5072">
                  <c:v>1.269079100230192</c:v>
                </c:pt>
                <c:pt idx="5073">
                  <c:v>1.31000256426054</c:v>
                </c:pt>
                <c:pt idx="5074">
                  <c:v>1.255952711510665</c:v>
                </c:pt>
                <c:pt idx="5075">
                  <c:v>1.1865729415431421</c:v>
                </c:pt>
                <c:pt idx="5076">
                  <c:v>1.25120353471289</c:v>
                </c:pt>
                <c:pt idx="5077">
                  <c:v>1.27536255040205</c:v>
                </c:pt>
                <c:pt idx="5078">
                  <c:v>1.269120834836071</c:v>
                </c:pt>
                <c:pt idx="5079">
                  <c:v>1.303805247304914</c:v>
                </c:pt>
                <c:pt idx="5080">
                  <c:v>1.15956719323362</c:v>
                </c:pt>
                <c:pt idx="5081">
                  <c:v>1.2060068682799141</c:v>
                </c:pt>
                <c:pt idx="5082">
                  <c:v>1.2203065154614601</c:v>
                </c:pt>
                <c:pt idx="5083">
                  <c:v>1.237669383878425</c:v>
                </c:pt>
                <c:pt idx="5084">
                  <c:v>1.2811587997860641</c:v>
                </c:pt>
                <c:pt idx="5085">
                  <c:v>1.2136459701208211</c:v>
                </c:pt>
                <c:pt idx="5086">
                  <c:v>1.208107611783358</c:v>
                </c:pt>
                <c:pt idx="5087">
                  <c:v>1.2019430634016499</c:v>
                </c:pt>
                <c:pt idx="5088">
                  <c:v>1.215910922397909</c:v>
                </c:pt>
                <c:pt idx="5089">
                  <c:v>1.3138381404212429</c:v>
                </c:pt>
                <c:pt idx="5090">
                  <c:v>1.3143394968191191</c:v>
                </c:pt>
                <c:pt idx="5091">
                  <c:v>1.2712405622713041</c:v>
                </c:pt>
                <c:pt idx="5092">
                  <c:v>1.240763133774194</c:v>
                </c:pt>
                <c:pt idx="5093">
                  <c:v>1.2018015895249159</c:v>
                </c:pt>
                <c:pt idx="5094">
                  <c:v>1.205320387230878</c:v>
                </c:pt>
                <c:pt idx="5095">
                  <c:v>1.230521905914518</c:v>
                </c:pt>
                <c:pt idx="5096">
                  <c:v>1.299146470349346</c:v>
                </c:pt>
                <c:pt idx="5097">
                  <c:v>1.2228929022676429</c:v>
                </c:pt>
                <c:pt idx="5098">
                  <c:v>1.2006062462135529</c:v>
                </c:pt>
                <c:pt idx="5099">
                  <c:v>1.2398891041286091</c:v>
                </c:pt>
                <c:pt idx="5100">
                  <c:v>1.2724383926960809</c:v>
                </c:pt>
                <c:pt idx="5101">
                  <c:v>1.267054335651413</c:v>
                </c:pt>
                <c:pt idx="5102">
                  <c:v>1.3070220591325501</c:v>
                </c:pt>
                <c:pt idx="5103">
                  <c:v>1.197505179124652</c:v>
                </c:pt>
                <c:pt idx="5104">
                  <c:v>1.1890117637020281</c:v>
                </c:pt>
                <c:pt idx="5105">
                  <c:v>1.2819083167149079</c:v>
                </c:pt>
                <c:pt idx="5106">
                  <c:v>1.3421667079799271</c:v>
                </c:pt>
                <c:pt idx="5107">
                  <c:v>1.230193378869046</c:v>
                </c:pt>
                <c:pt idx="5108">
                  <c:v>1.151318765793846</c:v>
                </c:pt>
                <c:pt idx="5109">
                  <c:v>1.147285219515632</c:v>
                </c:pt>
                <c:pt idx="5110">
                  <c:v>0.53093438502091295</c:v>
                </c:pt>
                <c:pt idx="5111">
                  <c:v>0.43896557543343301</c:v>
                </c:pt>
                <c:pt idx="5112">
                  <c:v>0.30886158737171598</c:v>
                </c:pt>
                <c:pt idx="5113">
                  <c:v>0.27813488096980299</c:v>
                </c:pt>
                <c:pt idx="5114">
                  <c:v>0.283494888456023</c:v>
                </c:pt>
                <c:pt idx="5115">
                  <c:v>0.45148444016050499</c:v>
                </c:pt>
                <c:pt idx="5116">
                  <c:v>0.60965260874044802</c:v>
                </c:pt>
                <c:pt idx="5117">
                  <c:v>0.74482770513793395</c:v>
                </c:pt>
                <c:pt idx="5118">
                  <c:v>0.86470198572869705</c:v>
                </c:pt>
                <c:pt idx="5119">
                  <c:v>0.73354704630242196</c:v>
                </c:pt>
                <c:pt idx="5120">
                  <c:v>0.84986833113974303</c:v>
                </c:pt>
                <c:pt idx="5121">
                  <c:v>0.85758537209132502</c:v>
                </c:pt>
                <c:pt idx="5122">
                  <c:v>0.771784270264251</c:v>
                </c:pt>
                <c:pt idx="5123">
                  <c:v>0.71596325306302999</c:v>
                </c:pt>
                <c:pt idx="5124">
                  <c:v>0.700872654683386</c:v>
                </c:pt>
                <c:pt idx="5125">
                  <c:v>0.72373799480932299</c:v>
                </c:pt>
                <c:pt idx="5126">
                  <c:v>0.75457238567251195</c:v>
                </c:pt>
                <c:pt idx="5127">
                  <c:v>0.78493638471050298</c:v>
                </c:pt>
                <c:pt idx="5128">
                  <c:v>0.79838892152505703</c:v>
                </c:pt>
                <c:pt idx="5129">
                  <c:v>0.84606452463783399</c:v>
                </c:pt>
                <c:pt idx="5130">
                  <c:v>0.86762023557439705</c:v>
                </c:pt>
                <c:pt idx="5131">
                  <c:v>0.85934336046011595</c:v>
                </c:pt>
                <c:pt idx="5132">
                  <c:v>0.85150884514457803</c:v>
                </c:pt>
                <c:pt idx="5133">
                  <c:v>0.87603542778592103</c:v>
                </c:pt>
                <c:pt idx="5134">
                  <c:v>0.91954641860611197</c:v>
                </c:pt>
                <c:pt idx="5135">
                  <c:v>0.98046572466979698</c:v>
                </c:pt>
                <c:pt idx="5136">
                  <c:v>1.0162547765431</c:v>
                </c:pt>
                <c:pt idx="5137">
                  <c:v>1.0818053898737741</c:v>
                </c:pt>
                <c:pt idx="5138">
                  <c:v>1.1399839757827159</c:v>
                </c:pt>
                <c:pt idx="5139">
                  <c:v>1.064333174027926</c:v>
                </c:pt>
                <c:pt idx="5140">
                  <c:v>0.903325952486422</c:v>
                </c:pt>
                <c:pt idx="5141">
                  <c:v>0.85437703137319498</c:v>
                </c:pt>
                <c:pt idx="5142">
                  <c:v>0.86034599352250496</c:v>
                </c:pt>
                <c:pt idx="5143">
                  <c:v>0.90722680898687302</c:v>
                </c:pt>
                <c:pt idx="5144">
                  <c:v>0.94687783533806602</c:v>
                </c:pt>
                <c:pt idx="5145">
                  <c:v>1.0014071264784481</c:v>
                </c:pt>
                <c:pt idx="5146">
                  <c:v>1.032314445862359</c:v>
                </c:pt>
                <c:pt idx="5147">
                  <c:v>1.0696444838979751</c:v>
                </c:pt>
                <c:pt idx="5148">
                  <c:v>1.1007303931843651</c:v>
                </c:pt>
                <c:pt idx="5149">
                  <c:v>1.118823516852127</c:v>
                </c:pt>
                <c:pt idx="5150">
                  <c:v>1.0351094029445751</c:v>
                </c:pt>
                <c:pt idx="5151">
                  <c:v>0.90774321502961097</c:v>
                </c:pt>
                <c:pt idx="5152">
                  <c:v>0.85879376855189904</c:v>
                </c:pt>
                <c:pt idx="5153">
                  <c:v>0.87309270202142597</c:v>
                </c:pt>
                <c:pt idx="5154">
                  <c:v>0.93212770408732404</c:v>
                </c:pt>
                <c:pt idx="5155">
                  <c:v>0.98240692886379499</c:v>
                </c:pt>
                <c:pt idx="5156">
                  <c:v>1.0285787830489801</c:v>
                </c:pt>
                <c:pt idx="5157">
                  <c:v>1.080582316140634</c:v>
                </c:pt>
                <c:pt idx="5158">
                  <c:v>1.125957627510646</c:v>
                </c:pt>
                <c:pt idx="5159">
                  <c:v>1.166881344300855</c:v>
                </c:pt>
                <c:pt idx="5160">
                  <c:v>1.200354985579789</c:v>
                </c:pt>
                <c:pt idx="5161">
                  <c:v>1.2195845262142551</c:v>
                </c:pt>
                <c:pt idx="5162">
                  <c:v>1.230697018775426</c:v>
                </c:pt>
                <c:pt idx="5163">
                  <c:v>1.2369688942708561</c:v>
                </c:pt>
                <c:pt idx="5164">
                  <c:v>1.224022013543359</c:v>
                </c:pt>
                <c:pt idx="5165">
                  <c:v>1.235550088950454</c:v>
                </c:pt>
                <c:pt idx="5166">
                  <c:v>1.2119354949824961</c:v>
                </c:pt>
                <c:pt idx="5167">
                  <c:v>1.1258497987395231</c:v>
                </c:pt>
                <c:pt idx="5168">
                  <c:v>1.074536798828398</c:v>
                </c:pt>
                <c:pt idx="5169">
                  <c:v>1.053533708657159</c:v>
                </c:pt>
                <c:pt idx="5170">
                  <c:v>1.0379279416878691</c:v>
                </c:pt>
                <c:pt idx="5171">
                  <c:v>1.058448801542327</c:v>
                </c:pt>
                <c:pt idx="5172">
                  <c:v>1.0814725459224841</c:v>
                </c:pt>
                <c:pt idx="5173">
                  <c:v>1.1035412040200729</c:v>
                </c:pt>
                <c:pt idx="5174">
                  <c:v>1.1372116444803111</c:v>
                </c:pt>
                <c:pt idx="5175">
                  <c:v>1.1658376246901281</c:v>
                </c:pt>
                <c:pt idx="5176">
                  <c:v>1.175958882469454</c:v>
                </c:pt>
                <c:pt idx="5177">
                  <c:v>1.21409842012804</c:v>
                </c:pt>
                <c:pt idx="5178">
                  <c:v>1.216611188785647</c:v>
                </c:pt>
                <c:pt idx="5179">
                  <c:v>1.2291449062570481</c:v>
                </c:pt>
                <c:pt idx="5180">
                  <c:v>1.2121016480490201</c:v>
                </c:pt>
                <c:pt idx="5181">
                  <c:v>1.2141989895041889</c:v>
                </c:pt>
                <c:pt idx="5182">
                  <c:v>1.191703364548639</c:v>
                </c:pt>
                <c:pt idx="5183">
                  <c:v>1.212161819283756</c:v>
                </c:pt>
                <c:pt idx="5184">
                  <c:v>1.199523779779621</c:v>
                </c:pt>
                <c:pt idx="5185">
                  <c:v>1.140491056181083</c:v>
                </c:pt>
                <c:pt idx="5186">
                  <c:v>1.089439823574271</c:v>
                </c:pt>
                <c:pt idx="5187">
                  <c:v>1.078983010869812</c:v>
                </c:pt>
                <c:pt idx="5188">
                  <c:v>1.0802484360689111</c:v>
                </c:pt>
                <c:pt idx="5189">
                  <c:v>1.091134860108405</c:v>
                </c:pt>
                <c:pt idx="5190">
                  <c:v>1.107896711333022</c:v>
                </c:pt>
                <c:pt idx="5191">
                  <c:v>1.117210221426393</c:v>
                </c:pt>
                <c:pt idx="5192">
                  <c:v>1.1260544675978541</c:v>
                </c:pt>
                <c:pt idx="5193">
                  <c:v>1.1340008568062621</c:v>
                </c:pt>
                <c:pt idx="5194">
                  <c:v>1.113334742466388</c:v>
                </c:pt>
                <c:pt idx="5195">
                  <c:v>1.1156019784441491</c:v>
                </c:pt>
                <c:pt idx="5196">
                  <c:v>1.1367122248849311</c:v>
                </c:pt>
                <c:pt idx="5197">
                  <c:v>1.139182862417635</c:v>
                </c:pt>
                <c:pt idx="5198">
                  <c:v>1.15093889562822</c:v>
                </c:pt>
                <c:pt idx="5199">
                  <c:v>1.148910993109356</c:v>
                </c:pt>
                <c:pt idx="5200">
                  <c:v>1.128084752483008</c:v>
                </c:pt>
                <c:pt idx="5201">
                  <c:v>1.1423556386092271</c:v>
                </c:pt>
                <c:pt idx="5202">
                  <c:v>1.147281175249945</c:v>
                </c:pt>
                <c:pt idx="5203">
                  <c:v>1.140761115694114</c:v>
                </c:pt>
                <c:pt idx="5204">
                  <c:v>1.1492983080752091</c:v>
                </c:pt>
                <c:pt idx="5205">
                  <c:v>1.1498090647931001</c:v>
                </c:pt>
                <c:pt idx="5206">
                  <c:v>1.1534402735158089</c:v>
                </c:pt>
                <c:pt idx="5207">
                  <c:v>1.141521440635004</c:v>
                </c:pt>
                <c:pt idx="5208">
                  <c:v>1.123806286209392</c:v>
                </c:pt>
                <c:pt idx="5209">
                  <c:v>1.1122790839433141</c:v>
                </c:pt>
                <c:pt idx="5210">
                  <c:v>1.125264335385443</c:v>
                </c:pt>
                <c:pt idx="5211">
                  <c:v>1.1485057032526369</c:v>
                </c:pt>
                <c:pt idx="5212">
                  <c:v>1.1388528319399629</c:v>
                </c:pt>
                <c:pt idx="5213">
                  <c:v>1.14187959951715</c:v>
                </c:pt>
                <c:pt idx="5214">
                  <c:v>1.1363490616150631</c:v>
                </c:pt>
                <c:pt idx="5215">
                  <c:v>1.117118947786464</c:v>
                </c:pt>
                <c:pt idx="5216">
                  <c:v>1.089224890495307</c:v>
                </c:pt>
                <c:pt idx="5217">
                  <c:v>1.039167265766326</c:v>
                </c:pt>
                <c:pt idx="5218">
                  <c:v>1.015359755409214</c:v>
                </c:pt>
                <c:pt idx="5219">
                  <c:v>0.99117393637051598</c:v>
                </c:pt>
                <c:pt idx="5220">
                  <c:v>0.99562659291835098</c:v>
                </c:pt>
                <c:pt idx="5221">
                  <c:v>0.98167924271478602</c:v>
                </c:pt>
                <c:pt idx="5222">
                  <c:v>0.99324116965318798</c:v>
                </c:pt>
                <c:pt idx="5223">
                  <c:v>0.95986950443187202</c:v>
                </c:pt>
                <c:pt idx="5224">
                  <c:v>0.88918459239452896</c:v>
                </c:pt>
                <c:pt idx="5225">
                  <c:v>0.54512190189701304</c:v>
                </c:pt>
                <c:pt idx="5226">
                  <c:v>0.33454116072793999</c:v>
                </c:pt>
                <c:pt idx="5227">
                  <c:v>0.131572714367682</c:v>
                </c:pt>
                <c:pt idx="5228">
                  <c:v>0.31250797861944402</c:v>
                </c:pt>
                <c:pt idx="5229">
                  <c:v>0.475942914277588</c:v>
                </c:pt>
                <c:pt idx="5230">
                  <c:v>0.617613968184345</c:v>
                </c:pt>
                <c:pt idx="5231">
                  <c:v>0.75055981803320804</c:v>
                </c:pt>
                <c:pt idx="5232">
                  <c:v>0.81788218454025496</c:v>
                </c:pt>
                <c:pt idx="5233">
                  <c:v>0.89680169766492202</c:v>
                </c:pt>
                <c:pt idx="5234">
                  <c:v>0.95136554412305896</c:v>
                </c:pt>
                <c:pt idx="5235">
                  <c:v>1.015814397387965</c:v>
                </c:pt>
                <c:pt idx="5236">
                  <c:v>1.030634916008264</c:v>
                </c:pt>
                <c:pt idx="5237">
                  <c:v>1.0335845755154129</c:v>
                </c:pt>
                <c:pt idx="5238">
                  <c:v>1.02150879217963</c:v>
                </c:pt>
                <c:pt idx="5239">
                  <c:v>1.043314345293096</c:v>
                </c:pt>
                <c:pt idx="5240">
                  <c:v>1.075453373528382</c:v>
                </c:pt>
                <c:pt idx="5241">
                  <c:v>1.0953578677589271</c:v>
                </c:pt>
                <c:pt idx="5242">
                  <c:v>1.1036766871196251</c:v>
                </c:pt>
                <c:pt idx="5243">
                  <c:v>1.12566852744835</c:v>
                </c:pt>
                <c:pt idx="5244">
                  <c:v>1.1261218534043831</c:v>
                </c:pt>
                <c:pt idx="5245">
                  <c:v>1.1394019969520679</c:v>
                </c:pt>
                <c:pt idx="5246">
                  <c:v>1.1216274228824019</c:v>
                </c:pt>
                <c:pt idx="5247">
                  <c:v>0.64463355455917104</c:v>
                </c:pt>
                <c:pt idx="5248">
                  <c:v>0.77984651133712302</c:v>
                </c:pt>
                <c:pt idx="5249">
                  <c:v>0.83571206270788401</c:v>
                </c:pt>
                <c:pt idx="5250">
                  <c:v>0.89686070640369397</c:v>
                </c:pt>
                <c:pt idx="5251">
                  <c:v>0.92379765822161097</c:v>
                </c:pt>
                <c:pt idx="5252">
                  <c:v>0.91477330252594702</c:v>
                </c:pt>
                <c:pt idx="5253">
                  <c:v>0.90760328020936898</c:v>
                </c:pt>
                <c:pt idx="5254">
                  <c:v>0.96410544334187998</c:v>
                </c:pt>
                <c:pt idx="5255">
                  <c:v>1.0351230390457551</c:v>
                </c:pt>
                <c:pt idx="5256">
                  <c:v>1.0790213019639381</c:v>
                </c:pt>
                <c:pt idx="5257">
                  <c:v>1.0796153235269439</c:v>
                </c:pt>
                <c:pt idx="5258">
                  <c:v>1.1290799401772631</c:v>
                </c:pt>
                <c:pt idx="5259">
                  <c:v>1.149632529613684</c:v>
                </c:pt>
                <c:pt idx="5260">
                  <c:v>1.1881782447802349</c:v>
                </c:pt>
                <c:pt idx="5261">
                  <c:v>1.208164123054821</c:v>
                </c:pt>
                <c:pt idx="5262">
                  <c:v>1.218476210663558</c:v>
                </c:pt>
                <c:pt idx="5263">
                  <c:v>1.2057368176300121</c:v>
                </c:pt>
                <c:pt idx="5264">
                  <c:v>1.1964776563185131</c:v>
                </c:pt>
                <c:pt idx="5265">
                  <c:v>1.173195100831752</c:v>
                </c:pt>
                <c:pt idx="5266">
                  <c:v>1.2164383420318641</c:v>
                </c:pt>
                <c:pt idx="5267">
                  <c:v>1.234804018913217</c:v>
                </c:pt>
                <c:pt idx="5268">
                  <c:v>1.17287588001822</c:v>
                </c:pt>
                <c:pt idx="5269">
                  <c:v>1.220831309659151</c:v>
                </c:pt>
                <c:pt idx="5270">
                  <c:v>1.246818521210052</c:v>
                </c:pt>
                <c:pt idx="5271">
                  <c:v>1.1884503561865849</c:v>
                </c:pt>
                <c:pt idx="5272">
                  <c:v>1.1657993718125661</c:v>
                </c:pt>
                <c:pt idx="5273">
                  <c:v>1.220198011698524</c:v>
                </c:pt>
                <c:pt idx="5274">
                  <c:v>1.1710435238543391</c:v>
                </c:pt>
                <c:pt idx="5275">
                  <c:v>1.1303810746855549</c:v>
                </c:pt>
                <c:pt idx="5276">
                  <c:v>1.1322934015032651</c:v>
                </c:pt>
                <c:pt idx="5277">
                  <c:v>1.147285698439338</c:v>
                </c:pt>
                <c:pt idx="5278">
                  <c:v>1.0856383741150211</c:v>
                </c:pt>
                <c:pt idx="5279">
                  <c:v>1.005481722421232</c:v>
                </c:pt>
                <c:pt idx="5280">
                  <c:v>1.004076798231224</c:v>
                </c:pt>
                <c:pt idx="5281">
                  <c:v>0.97043460008396798</c:v>
                </c:pt>
                <c:pt idx="5282">
                  <c:v>0.98460672598203602</c:v>
                </c:pt>
                <c:pt idx="5283">
                  <c:v>1.016205721340917</c:v>
                </c:pt>
                <c:pt idx="5284">
                  <c:v>1.0208913949892711</c:v>
                </c:pt>
                <c:pt idx="5285">
                  <c:v>1.021706008805968</c:v>
                </c:pt>
                <c:pt idx="5286">
                  <c:v>0.97808390263062495</c:v>
                </c:pt>
                <c:pt idx="5287">
                  <c:v>0.486194256666449</c:v>
                </c:pt>
                <c:pt idx="5288">
                  <c:v>0.284001784535448</c:v>
                </c:pt>
                <c:pt idx="5289">
                  <c:v>0.36643193758146803</c:v>
                </c:pt>
                <c:pt idx="5290">
                  <c:v>0.52358173307452704</c:v>
                </c:pt>
                <c:pt idx="5291">
                  <c:v>0.64174291947633499</c:v>
                </c:pt>
                <c:pt idx="5292">
                  <c:v>0.70965149746746303</c:v>
                </c:pt>
                <c:pt idx="5293">
                  <c:v>0.77250727811170095</c:v>
                </c:pt>
                <c:pt idx="5294">
                  <c:v>0.85202442942370704</c:v>
                </c:pt>
                <c:pt idx="5295">
                  <c:v>0.89548492482650399</c:v>
                </c:pt>
                <c:pt idx="5296">
                  <c:v>0.94110306919867004</c:v>
                </c:pt>
                <c:pt idx="5297">
                  <c:v>0.96841245478566695</c:v>
                </c:pt>
                <c:pt idx="5298">
                  <c:v>0.97543180850926303</c:v>
                </c:pt>
                <c:pt idx="5299">
                  <c:v>0.95245160182144395</c:v>
                </c:pt>
                <c:pt idx="5300">
                  <c:v>0.95615953382405505</c:v>
                </c:pt>
                <c:pt idx="5301">
                  <c:v>0.96069940893555095</c:v>
                </c:pt>
                <c:pt idx="5302">
                  <c:v>1.0203267476803399</c:v>
                </c:pt>
                <c:pt idx="5303">
                  <c:v>1.0527965089637401</c:v>
                </c:pt>
                <c:pt idx="5304">
                  <c:v>1.0650322572529249</c:v>
                </c:pt>
                <c:pt idx="5305">
                  <c:v>1.0890480352887819</c:v>
                </c:pt>
                <c:pt idx="5306">
                  <c:v>1.099706532297829</c:v>
                </c:pt>
                <c:pt idx="5307">
                  <c:v>1.1076012847203589</c:v>
                </c:pt>
                <c:pt idx="5308">
                  <c:v>1.127927408909557</c:v>
                </c:pt>
                <c:pt idx="5309">
                  <c:v>1.169128389374972</c:v>
                </c:pt>
                <c:pt idx="5310">
                  <c:v>1.1507138097270819</c:v>
                </c:pt>
                <c:pt idx="5311">
                  <c:v>1.1412668190226929</c:v>
                </c:pt>
                <c:pt idx="5312">
                  <c:v>1.127122803567103</c:v>
                </c:pt>
                <c:pt idx="5313">
                  <c:v>1.143605504974196</c:v>
                </c:pt>
                <c:pt idx="5314">
                  <c:v>1.106391416655585</c:v>
                </c:pt>
                <c:pt idx="5315">
                  <c:v>1.073941764354807</c:v>
                </c:pt>
                <c:pt idx="5316">
                  <c:v>1.0486405033272279</c:v>
                </c:pt>
                <c:pt idx="5317">
                  <c:v>1.0664445225646131</c:v>
                </c:pt>
                <c:pt idx="5318">
                  <c:v>1.0178590357656589</c:v>
                </c:pt>
                <c:pt idx="5319">
                  <c:v>0.93707886224881198</c:v>
                </c:pt>
                <c:pt idx="5320">
                  <c:v>0.80568617690749</c:v>
                </c:pt>
                <c:pt idx="5321">
                  <c:v>0.77764854043782605</c:v>
                </c:pt>
                <c:pt idx="5322">
                  <c:v>0.75359176279963203</c:v>
                </c:pt>
                <c:pt idx="5323">
                  <c:v>0.75157234807409401</c:v>
                </c:pt>
                <c:pt idx="5324">
                  <c:v>0.814109164148342</c:v>
                </c:pt>
                <c:pt idx="5325">
                  <c:v>0.87649358312909798</c:v>
                </c:pt>
                <c:pt idx="5326">
                  <c:v>0.92054071650248004</c:v>
                </c:pt>
                <c:pt idx="5327">
                  <c:v>0.96407621221027295</c:v>
                </c:pt>
                <c:pt idx="5328">
                  <c:v>0.981587675053608</c:v>
                </c:pt>
                <c:pt idx="5329">
                  <c:v>1.0325673275188121</c:v>
                </c:pt>
                <c:pt idx="5330">
                  <c:v>1.0253755978406911</c:v>
                </c:pt>
                <c:pt idx="5331">
                  <c:v>1.0353616015356819</c:v>
                </c:pt>
                <c:pt idx="5332">
                  <c:v>1.0080853839402979</c:v>
                </c:pt>
                <c:pt idx="5333">
                  <c:v>1.0449741102688319</c:v>
                </c:pt>
                <c:pt idx="5334">
                  <c:v>1.055300126303967</c:v>
                </c:pt>
                <c:pt idx="5335">
                  <c:v>1.0791812460476251</c:v>
                </c:pt>
                <c:pt idx="5336">
                  <c:v>1.121096659577046</c:v>
                </c:pt>
                <c:pt idx="5337">
                  <c:v>1.1446520311886981</c:v>
                </c:pt>
                <c:pt idx="5338">
                  <c:v>1.1427977723739591</c:v>
                </c:pt>
                <c:pt idx="5339">
                  <c:v>1.1430415801775531</c:v>
                </c:pt>
                <c:pt idx="5340">
                  <c:v>1.1447730623772081</c:v>
                </c:pt>
                <c:pt idx="5341">
                  <c:v>1.121950037936897</c:v>
                </c:pt>
                <c:pt idx="5342">
                  <c:v>1.1137586939430679</c:v>
                </c:pt>
                <c:pt idx="5343">
                  <c:v>1.1156531753102601</c:v>
                </c:pt>
                <c:pt idx="5344">
                  <c:v>1.065534172579949</c:v>
                </c:pt>
                <c:pt idx="5345">
                  <c:v>1.0209914387131871</c:v>
                </c:pt>
                <c:pt idx="5346">
                  <c:v>0.99765718785650004</c:v>
                </c:pt>
                <c:pt idx="5347">
                  <c:v>1.007098837991186</c:v>
                </c:pt>
                <c:pt idx="5348">
                  <c:v>0.95291566712879605</c:v>
                </c:pt>
                <c:pt idx="5349">
                  <c:v>0.79625045727006705</c:v>
                </c:pt>
                <c:pt idx="5350">
                  <c:v>0.72198407282120403</c:v>
                </c:pt>
                <c:pt idx="5351">
                  <c:v>0.67594642530568405</c:v>
                </c:pt>
                <c:pt idx="5352">
                  <c:v>0.64113756481129203</c:v>
                </c:pt>
                <c:pt idx="5353">
                  <c:v>0.64790604607443203</c:v>
                </c:pt>
                <c:pt idx="5354">
                  <c:v>0.65128674730966396</c:v>
                </c:pt>
                <c:pt idx="5355">
                  <c:v>0.68713640280005694</c:v>
                </c:pt>
                <c:pt idx="5356">
                  <c:v>0.75887749964547901</c:v>
                </c:pt>
                <c:pt idx="5357">
                  <c:v>0.82162556103325501</c:v>
                </c:pt>
                <c:pt idx="5358">
                  <c:v>0.88979387864586501</c:v>
                </c:pt>
                <c:pt idx="5359">
                  <c:v>0.92086218122923802</c:v>
                </c:pt>
                <c:pt idx="5360">
                  <c:v>0.93071258143852298</c:v>
                </c:pt>
                <c:pt idx="5361">
                  <c:v>0.97927514759102297</c:v>
                </c:pt>
                <c:pt idx="5362">
                  <c:v>0.96326395492031103</c:v>
                </c:pt>
                <c:pt idx="5363">
                  <c:v>0.94939000664491302</c:v>
                </c:pt>
                <c:pt idx="5364">
                  <c:v>0.98387381385774597</c:v>
                </c:pt>
                <c:pt idx="5365">
                  <c:v>1.0252034252402591</c:v>
                </c:pt>
                <c:pt idx="5366">
                  <c:v>1.0570606706822461</c:v>
                </c:pt>
                <c:pt idx="5367">
                  <c:v>1.0752688126475149</c:v>
                </c:pt>
                <c:pt idx="5368">
                  <c:v>1.0995212767327189</c:v>
                </c:pt>
                <c:pt idx="5369">
                  <c:v>1.128300521561084</c:v>
                </c:pt>
                <c:pt idx="5370">
                  <c:v>1.1599107806581099</c:v>
                </c:pt>
                <c:pt idx="5371">
                  <c:v>1.1578969271245581</c:v>
                </c:pt>
                <c:pt idx="5372">
                  <c:v>1.181608225311882</c:v>
                </c:pt>
                <c:pt idx="5373">
                  <c:v>1.1757840735355409</c:v>
                </c:pt>
                <c:pt idx="5374">
                  <c:v>1.1515184254100299</c:v>
                </c:pt>
                <c:pt idx="5375">
                  <c:v>1.1920706435795241</c:v>
                </c:pt>
                <c:pt idx="5376">
                  <c:v>1.190594296877417</c:v>
                </c:pt>
                <c:pt idx="5377">
                  <c:v>1.001910233756804</c:v>
                </c:pt>
                <c:pt idx="5378">
                  <c:v>1.0559253729116731</c:v>
                </c:pt>
                <c:pt idx="5379">
                  <c:v>1.1187084208481131</c:v>
                </c:pt>
                <c:pt idx="5380">
                  <c:v>1.137277108044314</c:v>
                </c:pt>
                <c:pt idx="5381">
                  <c:v>1.0894743064423591</c:v>
                </c:pt>
                <c:pt idx="5382">
                  <c:v>0.99676552012873798</c:v>
                </c:pt>
                <c:pt idx="5383">
                  <c:v>0.94856410667887203</c:v>
                </c:pt>
                <c:pt idx="5384">
                  <c:v>0.96889784658587597</c:v>
                </c:pt>
                <c:pt idx="5385">
                  <c:v>0.97321340358163599</c:v>
                </c:pt>
                <c:pt idx="5386">
                  <c:v>0.98737705952157795</c:v>
                </c:pt>
                <c:pt idx="5387">
                  <c:v>1.014246157239993</c:v>
                </c:pt>
                <c:pt idx="5388">
                  <c:v>1.026046201988787</c:v>
                </c:pt>
                <c:pt idx="5389">
                  <c:v>1.04038254432928</c:v>
                </c:pt>
                <c:pt idx="5390">
                  <c:v>1.0725491133194209</c:v>
                </c:pt>
                <c:pt idx="5391">
                  <c:v>1.081004208969806</c:v>
                </c:pt>
                <c:pt idx="5392">
                  <c:v>1.104767165800193</c:v>
                </c:pt>
                <c:pt idx="5393">
                  <c:v>1.1323808582029209</c:v>
                </c:pt>
                <c:pt idx="5394">
                  <c:v>1.1292281501615851</c:v>
                </c:pt>
                <c:pt idx="5395">
                  <c:v>1.1200281228141931</c:v>
                </c:pt>
                <c:pt idx="5396">
                  <c:v>1.1233185426824439</c:v>
                </c:pt>
                <c:pt idx="5397">
                  <c:v>1.11778572317317</c:v>
                </c:pt>
                <c:pt idx="5398">
                  <c:v>1.1268488542564841</c:v>
                </c:pt>
                <c:pt idx="5399">
                  <c:v>1.108645124771807</c:v>
                </c:pt>
                <c:pt idx="5400">
                  <c:v>1.124598596579879</c:v>
                </c:pt>
                <c:pt idx="5401">
                  <c:v>1.1403551373999401</c:v>
                </c:pt>
                <c:pt idx="5402">
                  <c:v>1.131481178625853</c:v>
                </c:pt>
                <c:pt idx="5403">
                  <c:v>1.0423606924117861</c:v>
                </c:pt>
                <c:pt idx="5404">
                  <c:v>1.1087425611180459</c:v>
                </c:pt>
                <c:pt idx="5405">
                  <c:v>1.113025825392872</c:v>
                </c:pt>
                <c:pt idx="5406">
                  <c:v>1.11959445278105</c:v>
                </c:pt>
                <c:pt idx="5407">
                  <c:v>1.0093988585167259</c:v>
                </c:pt>
                <c:pt idx="5408">
                  <c:v>0.89560380957680497</c:v>
                </c:pt>
                <c:pt idx="5409">
                  <c:v>0.84698106480242996</c:v>
                </c:pt>
                <c:pt idx="5410">
                  <c:v>0.81446665094841098</c:v>
                </c:pt>
                <c:pt idx="5411">
                  <c:v>0.81611041612462998</c:v>
                </c:pt>
                <c:pt idx="5412">
                  <c:v>0.84195102575507297</c:v>
                </c:pt>
                <c:pt idx="5413">
                  <c:v>0.86132954691472097</c:v>
                </c:pt>
                <c:pt idx="5414">
                  <c:v>0.90382432569598503</c:v>
                </c:pt>
                <c:pt idx="5415">
                  <c:v>0.91041782751956801</c:v>
                </c:pt>
                <c:pt idx="5416">
                  <c:v>0.92331311328986099</c:v>
                </c:pt>
                <c:pt idx="5417">
                  <c:v>0.92726413961134402</c:v>
                </c:pt>
                <c:pt idx="5418">
                  <c:v>0.90714693939046898</c:v>
                </c:pt>
                <c:pt idx="5419">
                  <c:v>0.92260189985936403</c:v>
                </c:pt>
                <c:pt idx="5420">
                  <c:v>0.88895132372013896</c:v>
                </c:pt>
                <c:pt idx="5421">
                  <c:v>0.83702897800152298</c:v>
                </c:pt>
                <c:pt idx="5422">
                  <c:v>0.82699495457416405</c:v>
                </c:pt>
                <c:pt idx="5423">
                  <c:v>0.84592727012777302</c:v>
                </c:pt>
                <c:pt idx="5424">
                  <c:v>0.87132020314035596</c:v>
                </c:pt>
                <c:pt idx="5425">
                  <c:v>0.86662880548576404</c:v>
                </c:pt>
                <c:pt idx="5426">
                  <c:v>0.95044879061300602</c:v>
                </c:pt>
                <c:pt idx="5427">
                  <c:v>0.98495983452475</c:v>
                </c:pt>
                <c:pt idx="5428">
                  <c:v>1.0110679868412069</c:v>
                </c:pt>
                <c:pt idx="5429">
                  <c:v>1.043049530579671</c:v>
                </c:pt>
                <c:pt idx="5430">
                  <c:v>1.098153913608827</c:v>
                </c:pt>
                <c:pt idx="5431">
                  <c:v>1.1257294608807209</c:v>
                </c:pt>
                <c:pt idx="5432">
                  <c:v>1.115988112166765</c:v>
                </c:pt>
                <c:pt idx="5433">
                  <c:v>1.0792157124959501</c:v>
                </c:pt>
                <c:pt idx="5434">
                  <c:v>0.97964284722735095</c:v>
                </c:pt>
                <c:pt idx="5435">
                  <c:v>0.95089566863886799</c:v>
                </c:pt>
                <c:pt idx="5436">
                  <c:v>0.96142972377667302</c:v>
                </c:pt>
                <c:pt idx="5437">
                  <c:v>0.98248867383012295</c:v>
                </c:pt>
                <c:pt idx="5438">
                  <c:v>1.0304985232047099</c:v>
                </c:pt>
                <c:pt idx="5439">
                  <c:v>1.043915735535305</c:v>
                </c:pt>
                <c:pt idx="5440">
                  <c:v>1.069315642354105</c:v>
                </c:pt>
                <c:pt idx="5441">
                  <c:v>1.115760242578008</c:v>
                </c:pt>
                <c:pt idx="5442">
                  <c:v>1.1201581394250211</c:v>
                </c:pt>
                <c:pt idx="5443">
                  <c:v>1.1389339402569241</c:v>
                </c:pt>
                <c:pt idx="5444">
                  <c:v>1.1530740819251839</c:v>
                </c:pt>
                <c:pt idx="5445">
                  <c:v>1.1860085113898231</c:v>
                </c:pt>
                <c:pt idx="5446">
                  <c:v>1.166473647336558</c:v>
                </c:pt>
                <c:pt idx="5447">
                  <c:v>1.165575975230319</c:v>
                </c:pt>
                <c:pt idx="5448">
                  <c:v>1.178602018036482</c:v>
                </c:pt>
                <c:pt idx="5449">
                  <c:v>1.1860553275727459</c:v>
                </c:pt>
                <c:pt idx="5450">
                  <c:v>1.2003778574878989</c:v>
                </c:pt>
                <c:pt idx="5451">
                  <c:v>1.1708568225639351</c:v>
                </c:pt>
                <c:pt idx="5452">
                  <c:v>1.144409867576065</c:v>
                </c:pt>
                <c:pt idx="5453">
                  <c:v>1.09596467277645</c:v>
                </c:pt>
                <c:pt idx="5454">
                  <c:v>1.085342798007511</c:v>
                </c:pt>
                <c:pt idx="5455">
                  <c:v>1.0881274416362321</c:v>
                </c:pt>
                <c:pt idx="5456">
                  <c:v>1.0881447355927061</c:v>
                </c:pt>
                <c:pt idx="5457">
                  <c:v>1.0895174061776101</c:v>
                </c:pt>
                <c:pt idx="5458">
                  <c:v>1.073089621344669</c:v>
                </c:pt>
                <c:pt idx="5459">
                  <c:v>1.049691696734383</c:v>
                </c:pt>
                <c:pt idx="5460">
                  <c:v>1.048324347300357</c:v>
                </c:pt>
                <c:pt idx="5461">
                  <c:v>1.0755382719402169</c:v>
                </c:pt>
                <c:pt idx="5462">
                  <c:v>1.0937205655135409</c:v>
                </c:pt>
                <c:pt idx="5463">
                  <c:v>1.0761374366458349</c:v>
                </c:pt>
                <c:pt idx="5464">
                  <c:v>1.096065420144217</c:v>
                </c:pt>
                <c:pt idx="5465">
                  <c:v>1.064283818588168</c:v>
                </c:pt>
                <c:pt idx="5466">
                  <c:v>1.0615895453600379</c:v>
                </c:pt>
                <c:pt idx="5467">
                  <c:v>1.0507838737411599</c:v>
                </c:pt>
                <c:pt idx="5468">
                  <c:v>1.0507405516030399</c:v>
                </c:pt>
                <c:pt idx="5469">
                  <c:v>1.0320185167134679</c:v>
                </c:pt>
                <c:pt idx="5470">
                  <c:v>1.0467552209184701</c:v>
                </c:pt>
                <c:pt idx="5471">
                  <c:v>1.038775615660557</c:v>
                </c:pt>
                <c:pt idx="5472">
                  <c:v>1.0510266217414981</c:v>
                </c:pt>
                <c:pt idx="5473">
                  <c:v>1.0117859743619519</c:v>
                </c:pt>
                <c:pt idx="5474">
                  <c:v>0.91384858066184504</c:v>
                </c:pt>
                <c:pt idx="5475">
                  <c:v>0.88611454976403103</c:v>
                </c:pt>
                <c:pt idx="5476">
                  <c:v>0.87673285997258099</c:v>
                </c:pt>
                <c:pt idx="5477">
                  <c:v>0.90992092912531297</c:v>
                </c:pt>
                <c:pt idx="5478">
                  <c:v>0.91846720884858102</c:v>
                </c:pt>
                <c:pt idx="5479">
                  <c:v>0.94715844906119495</c:v>
                </c:pt>
                <c:pt idx="5480">
                  <c:v>0.95624703660207799</c:v>
                </c:pt>
                <c:pt idx="5481">
                  <c:v>0.96341860596005302</c:v>
                </c:pt>
                <c:pt idx="5482">
                  <c:v>0.94036889122446798</c:v>
                </c:pt>
                <c:pt idx="5483">
                  <c:v>0.98396439105901301</c:v>
                </c:pt>
                <c:pt idx="5484">
                  <c:v>0.99914794753101199</c:v>
                </c:pt>
                <c:pt idx="5485">
                  <c:v>1.001820217038327</c:v>
                </c:pt>
                <c:pt idx="5486">
                  <c:v>0.98492423140514795</c:v>
                </c:pt>
                <c:pt idx="5487">
                  <c:v>1.00101506192783</c:v>
                </c:pt>
                <c:pt idx="5488">
                  <c:v>1.022369447844794</c:v>
                </c:pt>
                <c:pt idx="5489">
                  <c:v>0.99557252131915197</c:v>
                </c:pt>
                <c:pt idx="5490">
                  <c:v>1.018570482055416</c:v>
                </c:pt>
                <c:pt idx="5491">
                  <c:v>1.026272406099223</c:v>
                </c:pt>
                <c:pt idx="5492">
                  <c:v>1.037019394541455</c:v>
                </c:pt>
                <c:pt idx="5493">
                  <c:v>1.0028767002619929</c:v>
                </c:pt>
                <c:pt idx="5494">
                  <c:v>1.0178422004997241</c:v>
                </c:pt>
                <c:pt idx="5495">
                  <c:v>0.996870517284137</c:v>
                </c:pt>
                <c:pt idx="5496">
                  <c:v>0.96225315321524896</c:v>
                </c:pt>
                <c:pt idx="5497">
                  <c:v>0.98963448452816605</c:v>
                </c:pt>
                <c:pt idx="5498">
                  <c:v>0.94228660875174997</c:v>
                </c:pt>
                <c:pt idx="5499">
                  <c:v>0.91491584354058497</c:v>
                </c:pt>
                <c:pt idx="5500">
                  <c:v>0.90124387704311504</c:v>
                </c:pt>
                <c:pt idx="5501">
                  <c:v>0.89748328937074995</c:v>
                </c:pt>
                <c:pt idx="5502">
                  <c:v>0.85457971549558798</c:v>
                </c:pt>
                <c:pt idx="5503">
                  <c:v>0.84098557711147204</c:v>
                </c:pt>
                <c:pt idx="5504">
                  <c:v>0.76536693055355498</c:v>
                </c:pt>
                <c:pt idx="5505">
                  <c:v>0.68647698281931802</c:v>
                </c:pt>
                <c:pt idx="5506">
                  <c:v>0.66853979147605702</c:v>
                </c:pt>
                <c:pt idx="5507">
                  <c:v>0.64832515448732098</c:v>
                </c:pt>
                <c:pt idx="5508">
                  <c:v>0.67089581949479704</c:v>
                </c:pt>
                <c:pt idx="5509">
                  <c:v>0.69158537048777502</c:v>
                </c:pt>
                <c:pt idx="5510">
                  <c:v>0.73742350714637594</c:v>
                </c:pt>
                <c:pt idx="5511">
                  <c:v>0.80537497934765701</c:v>
                </c:pt>
                <c:pt idx="5512">
                  <c:v>0.81872978465964397</c:v>
                </c:pt>
                <c:pt idx="5513">
                  <c:v>0.87244764778901296</c:v>
                </c:pt>
                <c:pt idx="5514">
                  <c:v>0.92229143155036597</c:v>
                </c:pt>
                <c:pt idx="5515">
                  <c:v>0.917488569077756</c:v>
                </c:pt>
                <c:pt idx="5516">
                  <c:v>0.86831374331246303</c:v>
                </c:pt>
                <c:pt idx="5517">
                  <c:v>0.87868589695107302</c:v>
                </c:pt>
                <c:pt idx="5518">
                  <c:v>0.94410609807800505</c:v>
                </c:pt>
                <c:pt idx="5519">
                  <c:v>0.97220283837906396</c:v>
                </c:pt>
                <c:pt idx="5520">
                  <c:v>1.0124928881306201</c:v>
                </c:pt>
                <c:pt idx="5521">
                  <c:v>0.623906018909409</c:v>
                </c:pt>
                <c:pt idx="5522">
                  <c:v>0.51812772866354795</c:v>
                </c:pt>
                <c:pt idx="5523">
                  <c:v>0.66976441167976997</c:v>
                </c:pt>
                <c:pt idx="5524">
                  <c:v>0.774230121964125</c:v>
                </c:pt>
                <c:pt idx="5525">
                  <c:v>0.83221076515631998</c:v>
                </c:pt>
                <c:pt idx="5526">
                  <c:v>0.72078367520590203</c:v>
                </c:pt>
                <c:pt idx="5527">
                  <c:v>0.65249897201880502</c:v>
                </c:pt>
                <c:pt idx="5528">
                  <c:v>0.61440036639052698</c:v>
                </c:pt>
                <c:pt idx="5529">
                  <c:v>0.57206825503438796</c:v>
                </c:pt>
                <c:pt idx="5530">
                  <c:v>0.55161939941899196</c:v>
                </c:pt>
                <c:pt idx="5531">
                  <c:v>0.55211249692964603</c:v>
                </c:pt>
                <c:pt idx="5532">
                  <c:v>0.59509443368315396</c:v>
                </c:pt>
                <c:pt idx="5533">
                  <c:v>0.63657435236501902</c:v>
                </c:pt>
                <c:pt idx="5534">
                  <c:v>0.65392713269292502</c:v>
                </c:pt>
                <c:pt idx="5535">
                  <c:v>0.62562703082156201</c:v>
                </c:pt>
                <c:pt idx="5536">
                  <c:v>0.53808310388499303</c:v>
                </c:pt>
                <c:pt idx="5537">
                  <c:v>0.49000081120987299</c:v>
                </c:pt>
                <c:pt idx="5538">
                  <c:v>0.46934887477509402</c:v>
                </c:pt>
                <c:pt idx="5539">
                  <c:v>0.52315742595509696</c:v>
                </c:pt>
                <c:pt idx="5540">
                  <c:v>0.58675428186116796</c:v>
                </c:pt>
                <c:pt idx="5541">
                  <c:v>0.64641240178878501</c:v>
                </c:pt>
                <c:pt idx="5542">
                  <c:v>0.74682873174347597</c:v>
                </c:pt>
                <c:pt idx="5543">
                  <c:v>0.776234702222935</c:v>
                </c:pt>
                <c:pt idx="5544">
                  <c:v>0.85211042152004002</c:v>
                </c:pt>
                <c:pt idx="5545">
                  <c:v>0.89176040145667201</c:v>
                </c:pt>
                <c:pt idx="5546">
                  <c:v>0.94372875618608298</c:v>
                </c:pt>
                <c:pt idx="5547">
                  <c:v>0.98068497436331503</c:v>
                </c:pt>
                <c:pt idx="5548">
                  <c:v>0.99274282164126604</c:v>
                </c:pt>
                <c:pt idx="5549">
                  <c:v>1.031288108679639</c:v>
                </c:pt>
                <c:pt idx="5550">
                  <c:v>1.050053063904768</c:v>
                </c:pt>
                <c:pt idx="5551">
                  <c:v>0.99361774295649297</c:v>
                </c:pt>
                <c:pt idx="5552">
                  <c:v>0.93385367068132097</c:v>
                </c:pt>
                <c:pt idx="5553">
                  <c:v>0.87386413769435101</c:v>
                </c:pt>
                <c:pt idx="5554">
                  <c:v>0.91501666047027297</c:v>
                </c:pt>
                <c:pt idx="5555">
                  <c:v>0.91912872616917496</c:v>
                </c:pt>
                <c:pt idx="5556">
                  <c:v>0.92814854198984598</c:v>
                </c:pt>
                <c:pt idx="5557">
                  <c:v>0.96207103840400199</c:v>
                </c:pt>
                <c:pt idx="5558">
                  <c:v>0.99907725253106305</c:v>
                </c:pt>
                <c:pt idx="5559">
                  <c:v>1.020259784306911</c:v>
                </c:pt>
                <c:pt idx="5560">
                  <c:v>1.025877378409352</c:v>
                </c:pt>
                <c:pt idx="5561">
                  <c:v>1.0078988446796859</c:v>
                </c:pt>
                <c:pt idx="5562">
                  <c:v>1.015265638378182</c:v>
                </c:pt>
                <c:pt idx="5563">
                  <c:v>0.99994788153500103</c:v>
                </c:pt>
                <c:pt idx="5564">
                  <c:v>0.97778514063307298</c:v>
                </c:pt>
                <c:pt idx="5565">
                  <c:v>0.976095126298405</c:v>
                </c:pt>
                <c:pt idx="5566">
                  <c:v>0.98351352729476804</c:v>
                </c:pt>
                <c:pt idx="5567">
                  <c:v>0.97081161087251799</c:v>
                </c:pt>
                <c:pt idx="5568">
                  <c:v>0.99745491482972604</c:v>
                </c:pt>
                <c:pt idx="5569">
                  <c:v>0.991504046408059</c:v>
                </c:pt>
                <c:pt idx="5570">
                  <c:v>0.99590176218645898</c:v>
                </c:pt>
                <c:pt idx="5571">
                  <c:v>0.96810390994088102</c:v>
                </c:pt>
                <c:pt idx="5572">
                  <c:v>0.92395826018901395</c:v>
                </c:pt>
                <c:pt idx="5573">
                  <c:v>0.92869449771996104</c:v>
                </c:pt>
                <c:pt idx="5574">
                  <c:v>0.86436051654357504</c:v>
                </c:pt>
                <c:pt idx="5575">
                  <c:v>0.83188706066504103</c:v>
                </c:pt>
                <c:pt idx="5576">
                  <c:v>0.81516688607103205</c:v>
                </c:pt>
                <c:pt idx="5577">
                  <c:v>0.81064267849114402</c:v>
                </c:pt>
                <c:pt idx="5578">
                  <c:v>0.83364850371347499</c:v>
                </c:pt>
                <c:pt idx="5579">
                  <c:v>0.81688618476959196</c:v>
                </c:pt>
                <c:pt idx="5580">
                  <c:v>0.84900689441269495</c:v>
                </c:pt>
                <c:pt idx="5581">
                  <c:v>0.85031431310778105</c:v>
                </c:pt>
                <c:pt idx="5582">
                  <c:v>0.79863271124961399</c:v>
                </c:pt>
                <c:pt idx="5583">
                  <c:v>0.51474867135288604</c:v>
                </c:pt>
                <c:pt idx="5584">
                  <c:v>0.54339296859408404</c:v>
                </c:pt>
                <c:pt idx="5585">
                  <c:v>0.57410679063581305</c:v>
                </c:pt>
                <c:pt idx="5586">
                  <c:v>0.58912894209470101</c:v>
                </c:pt>
                <c:pt idx="5587">
                  <c:v>0.50796304315690899</c:v>
                </c:pt>
                <c:pt idx="5588">
                  <c:v>0.59544495041510204</c:v>
                </c:pt>
                <c:pt idx="5589">
                  <c:v>0.66589354553443303</c:v>
                </c:pt>
                <c:pt idx="5590">
                  <c:v>0.73939844928193799</c:v>
                </c:pt>
                <c:pt idx="5591">
                  <c:v>0.79930608026971495</c:v>
                </c:pt>
                <c:pt idx="5592">
                  <c:v>0.82776209831222602</c:v>
                </c:pt>
                <c:pt idx="5593">
                  <c:v>0.88919823541727805</c:v>
                </c:pt>
                <c:pt idx="5594">
                  <c:v>0.89833332513242703</c:v>
                </c:pt>
                <c:pt idx="5595">
                  <c:v>0.90227492047450197</c:v>
                </c:pt>
                <c:pt idx="5596">
                  <c:v>0.89413705829285295</c:v>
                </c:pt>
                <c:pt idx="5597">
                  <c:v>0.90785904093164205</c:v>
                </c:pt>
                <c:pt idx="5598">
                  <c:v>0.97349559901560101</c:v>
                </c:pt>
                <c:pt idx="5599">
                  <c:v>0.98548811298322403</c:v>
                </c:pt>
                <c:pt idx="5600">
                  <c:v>1.011466869580395</c:v>
                </c:pt>
                <c:pt idx="5601">
                  <c:v>1.029979239616194</c:v>
                </c:pt>
                <c:pt idx="5602">
                  <c:v>1.048976680912427</c:v>
                </c:pt>
                <c:pt idx="5603">
                  <c:v>1.0520727774831971</c:v>
                </c:pt>
                <c:pt idx="5604">
                  <c:v>1.0564261726599891</c:v>
                </c:pt>
                <c:pt idx="5605">
                  <c:v>1.07132530178546</c:v>
                </c:pt>
                <c:pt idx="5606">
                  <c:v>1.0503453791627599</c:v>
                </c:pt>
                <c:pt idx="5607">
                  <c:v>0.96754797621886202</c:v>
                </c:pt>
                <c:pt idx="5608">
                  <c:v>0.93159346060016102</c:v>
                </c:pt>
                <c:pt idx="5609">
                  <c:v>0.89736100664090301</c:v>
                </c:pt>
                <c:pt idx="5610">
                  <c:v>0.91522106240305001</c:v>
                </c:pt>
                <c:pt idx="5611">
                  <c:v>0.93108708047255795</c:v>
                </c:pt>
                <c:pt idx="5612">
                  <c:v>0.937024915700851</c:v>
                </c:pt>
                <c:pt idx="5613">
                  <c:v>0.937598481915355</c:v>
                </c:pt>
                <c:pt idx="5614">
                  <c:v>0.97900006029125397</c:v>
                </c:pt>
                <c:pt idx="5615">
                  <c:v>0.99060869212858005</c:v>
                </c:pt>
                <c:pt idx="5616">
                  <c:v>0.99871258201356605</c:v>
                </c:pt>
                <c:pt idx="5617">
                  <c:v>0.99253619179359898</c:v>
                </c:pt>
                <c:pt idx="5618">
                  <c:v>0.957021661559045</c:v>
                </c:pt>
                <c:pt idx="5619">
                  <c:v>0.96785119702665201</c:v>
                </c:pt>
                <c:pt idx="5620">
                  <c:v>0.94646981049259904</c:v>
                </c:pt>
                <c:pt idx="5621">
                  <c:v>0.99518815957927997</c:v>
                </c:pt>
                <c:pt idx="5622">
                  <c:v>0.92220627743901595</c:v>
                </c:pt>
                <c:pt idx="5623">
                  <c:v>0.84265318008652501</c:v>
                </c:pt>
                <c:pt idx="5624">
                  <c:v>0.78264738352718299</c:v>
                </c:pt>
                <c:pt idx="5625">
                  <c:v>0.76079488025785302</c:v>
                </c:pt>
                <c:pt idx="5626">
                  <c:v>0.76077861527099899</c:v>
                </c:pt>
                <c:pt idx="5627">
                  <c:v>0.70555191430195996</c:v>
                </c:pt>
                <c:pt idx="5628">
                  <c:v>0.70763162437587102</c:v>
                </c:pt>
                <c:pt idx="5629">
                  <c:v>0.72774020685195795</c:v>
                </c:pt>
                <c:pt idx="5630">
                  <c:v>0.74737802773769502</c:v>
                </c:pt>
                <c:pt idx="5631">
                  <c:v>0.75754955906298704</c:v>
                </c:pt>
                <c:pt idx="5632">
                  <c:v>0.76711219425531396</c:v>
                </c:pt>
                <c:pt idx="5633">
                  <c:v>0.74274277909542397</c:v>
                </c:pt>
                <c:pt idx="5634">
                  <c:v>0.69992527817822403</c:v>
                </c:pt>
                <c:pt idx="5635">
                  <c:v>0.69171889204253201</c:v>
                </c:pt>
                <c:pt idx="5636">
                  <c:v>0.67424561989919896</c:v>
                </c:pt>
                <c:pt idx="5637">
                  <c:v>0.73921032361431405</c:v>
                </c:pt>
                <c:pt idx="5638">
                  <c:v>0.77129869505825599</c:v>
                </c:pt>
                <c:pt idx="5639">
                  <c:v>0.81736787515503695</c:v>
                </c:pt>
                <c:pt idx="5640">
                  <c:v>0.85491302230785604</c:v>
                </c:pt>
                <c:pt idx="5641">
                  <c:v>0.89722318832682701</c:v>
                </c:pt>
                <c:pt idx="5642">
                  <c:v>0.92003484464057905</c:v>
                </c:pt>
                <c:pt idx="5643">
                  <c:v>0.950686422032331</c:v>
                </c:pt>
                <c:pt idx="5644">
                  <c:v>0.97284881127580902</c:v>
                </c:pt>
                <c:pt idx="5645">
                  <c:v>0.988042819593555</c:v>
                </c:pt>
                <c:pt idx="5646">
                  <c:v>1.007111742594424</c:v>
                </c:pt>
                <c:pt idx="5647">
                  <c:v>1.011510028422679</c:v>
                </c:pt>
                <c:pt idx="5648">
                  <c:v>1.0187004986662429</c:v>
                </c:pt>
                <c:pt idx="5649">
                  <c:v>1.0096497610035811</c:v>
                </c:pt>
                <c:pt idx="5650">
                  <c:v>1.039759965573648</c:v>
                </c:pt>
                <c:pt idx="5651">
                  <c:v>1.0100436444476819</c:v>
                </c:pt>
                <c:pt idx="5652">
                  <c:v>1.0078348336431631</c:v>
                </c:pt>
                <c:pt idx="5653">
                  <c:v>0.98980739449968103</c:v>
                </c:pt>
                <c:pt idx="5654">
                  <c:v>0.92760130932572304</c:v>
                </c:pt>
                <c:pt idx="5655">
                  <c:v>0.790799234127602</c:v>
                </c:pt>
                <c:pt idx="5656">
                  <c:v>0.76628159405687901</c:v>
                </c:pt>
                <c:pt idx="5657">
                  <c:v>0.76862949820527404</c:v>
                </c:pt>
                <c:pt idx="5658">
                  <c:v>0.79233039361289204</c:v>
                </c:pt>
                <c:pt idx="5659">
                  <c:v>0.82698133691199405</c:v>
                </c:pt>
                <c:pt idx="5660">
                  <c:v>0.86249435006705599</c:v>
                </c:pt>
                <c:pt idx="5661">
                  <c:v>0.88963270995438304</c:v>
                </c:pt>
                <c:pt idx="5662">
                  <c:v>0.89191495657337805</c:v>
                </c:pt>
                <c:pt idx="5663">
                  <c:v>0.93937910676385805</c:v>
                </c:pt>
                <c:pt idx="5664">
                  <c:v>0.94929414455498895</c:v>
                </c:pt>
                <c:pt idx="5665">
                  <c:v>0.98383438223244701</c:v>
                </c:pt>
                <c:pt idx="5666">
                  <c:v>0.97760930222675801</c:v>
                </c:pt>
                <c:pt idx="5667">
                  <c:v>0.97311008341283101</c:v>
                </c:pt>
                <c:pt idx="5668">
                  <c:v>1.00952026914366</c:v>
                </c:pt>
                <c:pt idx="5669">
                  <c:v>1.022980858560919</c:v>
                </c:pt>
                <c:pt idx="5670">
                  <c:v>1.0433790022387031</c:v>
                </c:pt>
                <c:pt idx="5671">
                  <c:v>1.028588932453248</c:v>
                </c:pt>
                <c:pt idx="5672">
                  <c:v>1.0538464268522529</c:v>
                </c:pt>
                <c:pt idx="5673">
                  <c:v>1.035305191443832</c:v>
                </c:pt>
                <c:pt idx="5674">
                  <c:v>0.99709792407487796</c:v>
                </c:pt>
                <c:pt idx="5675">
                  <c:v>0.98190404439196199</c:v>
                </c:pt>
                <c:pt idx="5676">
                  <c:v>1.1492023117701811</c:v>
                </c:pt>
                <c:pt idx="5677">
                  <c:v>1.06941700233918</c:v>
                </c:pt>
                <c:pt idx="5678">
                  <c:v>1.0244490155920729</c:v>
                </c:pt>
                <c:pt idx="5679">
                  <c:v>1.039010477486535</c:v>
                </c:pt>
                <c:pt idx="5680">
                  <c:v>1.019058963518052</c:v>
                </c:pt>
                <c:pt idx="5681">
                  <c:v>0.92271041801258602</c:v>
                </c:pt>
                <c:pt idx="5682">
                  <c:v>0.832668550451795</c:v>
                </c:pt>
                <c:pt idx="5683">
                  <c:v>0.77515816836513696</c:v>
                </c:pt>
                <c:pt idx="5684">
                  <c:v>0.77027731776344499</c:v>
                </c:pt>
                <c:pt idx="5685">
                  <c:v>0.75369368223689104</c:v>
                </c:pt>
                <c:pt idx="5686">
                  <c:v>0.74914968328229203</c:v>
                </c:pt>
                <c:pt idx="5687">
                  <c:v>0.77780776211011504</c:v>
                </c:pt>
                <c:pt idx="5688">
                  <c:v>0.79922564153337095</c:v>
                </c:pt>
                <c:pt idx="5689">
                  <c:v>0.81205346188671002</c:v>
                </c:pt>
                <c:pt idx="5690">
                  <c:v>0.82087700450053602</c:v>
                </c:pt>
                <c:pt idx="5691">
                  <c:v>0.82646161589219902</c:v>
                </c:pt>
                <c:pt idx="5692">
                  <c:v>0.81204783605546205</c:v>
                </c:pt>
                <c:pt idx="5693">
                  <c:v>0.81508189906858697</c:v>
                </c:pt>
                <c:pt idx="5694">
                  <c:v>0.78946830256579004</c:v>
                </c:pt>
                <c:pt idx="5695">
                  <c:v>0.78887511577541702</c:v>
                </c:pt>
                <c:pt idx="5696">
                  <c:v>0.793519348064334</c:v>
                </c:pt>
                <c:pt idx="5697">
                  <c:v>0.76930128747279203</c:v>
                </c:pt>
                <c:pt idx="5698">
                  <c:v>0.78851149379695595</c:v>
                </c:pt>
                <c:pt idx="5699">
                  <c:v>0.83909893256313195</c:v>
                </c:pt>
                <c:pt idx="5700">
                  <c:v>0.84544571241142696</c:v>
                </c:pt>
                <c:pt idx="5701">
                  <c:v>0.863011121433644</c:v>
                </c:pt>
                <c:pt idx="5702">
                  <c:v>0.902187336474501</c:v>
                </c:pt>
                <c:pt idx="5703">
                  <c:v>0.93575468679448204</c:v>
                </c:pt>
                <c:pt idx="5704">
                  <c:v>0.95581655610437899</c:v>
                </c:pt>
                <c:pt idx="5705">
                  <c:v>0.96250087229819004</c:v>
                </c:pt>
                <c:pt idx="5706">
                  <c:v>0.96528011476303999</c:v>
                </c:pt>
                <c:pt idx="5707">
                  <c:v>0.98181860717066305</c:v>
                </c:pt>
                <c:pt idx="5708">
                  <c:v>1.0060547506845241</c:v>
                </c:pt>
                <c:pt idx="5709">
                  <c:v>0.96842240946064395</c:v>
                </c:pt>
                <c:pt idx="5710">
                  <c:v>0.93440266603629096</c:v>
                </c:pt>
                <c:pt idx="5711">
                  <c:v>0.92211409989820503</c:v>
                </c:pt>
                <c:pt idx="5712">
                  <c:v>0.90541035483708898</c:v>
                </c:pt>
                <c:pt idx="5713">
                  <c:v>0.91144060724328702</c:v>
                </c:pt>
                <c:pt idx="5714">
                  <c:v>0.90482713283677996</c:v>
                </c:pt>
                <c:pt idx="5715">
                  <c:v>0.89537937690108604</c:v>
                </c:pt>
                <c:pt idx="5716">
                  <c:v>0.87401951777213205</c:v>
                </c:pt>
                <c:pt idx="5717">
                  <c:v>0.90020234557382195</c:v>
                </c:pt>
                <c:pt idx="5718">
                  <c:v>0.93209308285710002</c:v>
                </c:pt>
                <c:pt idx="5719">
                  <c:v>0.92095770595544901</c:v>
                </c:pt>
                <c:pt idx="5720">
                  <c:v>0.87568441843831402</c:v>
                </c:pt>
                <c:pt idx="5721">
                  <c:v>0.85853719756963898</c:v>
                </c:pt>
                <c:pt idx="5722">
                  <c:v>0.87893315663251004</c:v>
                </c:pt>
                <c:pt idx="5723">
                  <c:v>0.86068276395424703</c:v>
                </c:pt>
                <c:pt idx="5724">
                  <c:v>0.86820565068987998</c:v>
                </c:pt>
                <c:pt idx="5725">
                  <c:v>0.88316225593157405</c:v>
                </c:pt>
                <c:pt idx="5726">
                  <c:v>0.90235440450784199</c:v>
                </c:pt>
                <c:pt idx="5727">
                  <c:v>0.89591437116460804</c:v>
                </c:pt>
                <c:pt idx="5728">
                  <c:v>0.82665526979905302</c:v>
                </c:pt>
                <c:pt idx="5729">
                  <c:v>0.69612550383586702</c:v>
                </c:pt>
                <c:pt idx="5730">
                  <c:v>0.56693852520046595</c:v>
                </c:pt>
                <c:pt idx="5731">
                  <c:v>0.27956612594550101</c:v>
                </c:pt>
                <c:pt idx="5732">
                  <c:v>0.313381792651443</c:v>
                </c:pt>
                <c:pt idx="5733">
                  <c:v>0.42024177231987903</c:v>
                </c:pt>
                <c:pt idx="5734">
                  <c:v>0.51002978916943398</c:v>
                </c:pt>
                <c:pt idx="5735">
                  <c:v>0.57308982089981397</c:v>
                </c:pt>
                <c:pt idx="5736">
                  <c:v>0.655464465196682</c:v>
                </c:pt>
                <c:pt idx="5737">
                  <c:v>0.73846006461022495</c:v>
                </c:pt>
                <c:pt idx="5738">
                  <c:v>0.74806017425558802</c:v>
                </c:pt>
                <c:pt idx="5739">
                  <c:v>0.69132607498145904</c:v>
                </c:pt>
                <c:pt idx="5740">
                  <c:v>0.682424884947051</c:v>
                </c:pt>
                <c:pt idx="5741">
                  <c:v>0.71952379526119903</c:v>
                </c:pt>
                <c:pt idx="5742">
                  <c:v>0.74063403875761902</c:v>
                </c:pt>
                <c:pt idx="5743">
                  <c:v>0.72832641828098399</c:v>
                </c:pt>
                <c:pt idx="5744">
                  <c:v>0.78180726375387699</c:v>
                </c:pt>
                <c:pt idx="5745">
                  <c:v>0.81770941557057097</c:v>
                </c:pt>
                <c:pt idx="5746">
                  <c:v>0.85970477027619996</c:v>
                </c:pt>
                <c:pt idx="5747">
                  <c:v>0.90028176364746804</c:v>
                </c:pt>
                <c:pt idx="5748">
                  <c:v>0.94127948196522404</c:v>
                </c:pt>
                <c:pt idx="5749">
                  <c:v>0.96417388597506903</c:v>
                </c:pt>
                <c:pt idx="5750">
                  <c:v>0.93924602550554703</c:v>
                </c:pt>
                <c:pt idx="5751">
                  <c:v>1.006197487806368</c:v>
                </c:pt>
                <c:pt idx="5752">
                  <c:v>1.04641711698399</c:v>
                </c:pt>
                <c:pt idx="5753">
                  <c:v>0.938672863255126</c:v>
                </c:pt>
                <c:pt idx="5754">
                  <c:v>1.0090800402093281</c:v>
                </c:pt>
                <c:pt idx="5755">
                  <c:v>1.0377654595046819</c:v>
                </c:pt>
                <c:pt idx="5756">
                  <c:v>1.0896225515843401</c:v>
                </c:pt>
                <c:pt idx="5757">
                  <c:v>1.076891151379076</c:v>
                </c:pt>
                <c:pt idx="5758">
                  <c:v>0.99248682513874698</c:v>
                </c:pt>
                <c:pt idx="5759">
                  <c:v>0.88896701836921599</c:v>
                </c:pt>
                <c:pt idx="5760">
                  <c:v>0.84134300212798896</c:v>
                </c:pt>
                <c:pt idx="5761">
                  <c:v>0.81440128295802505</c:v>
                </c:pt>
                <c:pt idx="5762">
                  <c:v>0.79917881847776795</c:v>
                </c:pt>
                <c:pt idx="5763">
                  <c:v>0.81149864640105096</c:v>
                </c:pt>
                <c:pt idx="5764">
                  <c:v>0.842609239610562</c:v>
                </c:pt>
                <c:pt idx="5765">
                  <c:v>0.86242103960948702</c:v>
                </c:pt>
                <c:pt idx="5766">
                  <c:v>0.89253306257820597</c:v>
                </c:pt>
                <c:pt idx="5767">
                  <c:v>0.92189447092910304</c:v>
                </c:pt>
                <c:pt idx="5768">
                  <c:v>0.951346193495194</c:v>
                </c:pt>
                <c:pt idx="5769">
                  <c:v>0.97920466491455604</c:v>
                </c:pt>
                <c:pt idx="5770">
                  <c:v>0.98234082593802696</c:v>
                </c:pt>
                <c:pt idx="5771">
                  <c:v>0.99339300206161296</c:v>
                </c:pt>
                <c:pt idx="5772">
                  <c:v>1.0178069329324479</c:v>
                </c:pt>
                <c:pt idx="5773">
                  <c:v>1.0557010438072281</c:v>
                </c:pt>
                <c:pt idx="5774">
                  <c:v>1.077114277975856</c:v>
                </c:pt>
                <c:pt idx="5775">
                  <c:v>1.068336080089874</c:v>
                </c:pt>
                <c:pt idx="5776">
                  <c:v>1.0737707033667281</c:v>
                </c:pt>
                <c:pt idx="5777">
                  <c:v>1.058858408543055</c:v>
                </c:pt>
                <c:pt idx="5778">
                  <c:v>1.050212728373034</c:v>
                </c:pt>
                <c:pt idx="5779">
                  <c:v>1.031040223967373</c:v>
                </c:pt>
                <c:pt idx="5780">
                  <c:v>1.014657478254944</c:v>
                </c:pt>
                <c:pt idx="5781">
                  <c:v>0.99735907629016396</c:v>
                </c:pt>
                <c:pt idx="5782">
                  <c:v>0.90683641870786902</c:v>
                </c:pt>
                <c:pt idx="5783">
                  <c:v>0.76620032228217205</c:v>
                </c:pt>
                <c:pt idx="5784">
                  <c:v>0.70373983644805904</c:v>
                </c:pt>
                <c:pt idx="5785">
                  <c:v>0.69901387025009099</c:v>
                </c:pt>
                <c:pt idx="5786">
                  <c:v>0.70696657004954999</c:v>
                </c:pt>
                <c:pt idx="5787">
                  <c:v>0.69952406924030397</c:v>
                </c:pt>
                <c:pt idx="5788">
                  <c:v>0.74871364014192399</c:v>
                </c:pt>
                <c:pt idx="5789">
                  <c:v>0.79240023179193497</c:v>
                </c:pt>
                <c:pt idx="5790">
                  <c:v>0.83578609621863698</c:v>
                </c:pt>
                <c:pt idx="5791">
                  <c:v>0.84635530742829401</c:v>
                </c:pt>
                <c:pt idx="5792">
                  <c:v>0.92086218122923802</c:v>
                </c:pt>
                <c:pt idx="5793">
                  <c:v>0.96173740470089997</c:v>
                </c:pt>
                <c:pt idx="5794">
                  <c:v>1.00247099031522</c:v>
                </c:pt>
                <c:pt idx="5795">
                  <c:v>1.0095029268462881</c:v>
                </c:pt>
                <c:pt idx="5796">
                  <c:v>1.004602095794213</c:v>
                </c:pt>
                <c:pt idx="5797">
                  <c:v>0.98827677309490602</c:v>
                </c:pt>
                <c:pt idx="5798">
                  <c:v>1.008374700882801</c:v>
                </c:pt>
                <c:pt idx="5799">
                  <c:v>0.95518119577785499</c:v>
                </c:pt>
                <c:pt idx="5800">
                  <c:v>0.82997274032792101</c:v>
                </c:pt>
                <c:pt idx="5801">
                  <c:v>0.73002023452170495</c:v>
                </c:pt>
                <c:pt idx="5802">
                  <c:v>0.72250670894085101</c:v>
                </c:pt>
                <c:pt idx="5803">
                  <c:v>0.66455492689336904</c:v>
                </c:pt>
                <c:pt idx="5804">
                  <c:v>0.53760477418463504</c:v>
                </c:pt>
                <c:pt idx="5805">
                  <c:v>0.43799009224945701</c:v>
                </c:pt>
                <c:pt idx="5806">
                  <c:v>0.47228261452581999</c:v>
                </c:pt>
                <c:pt idx="5807">
                  <c:v>0.44247976906444902</c:v>
                </c:pt>
                <c:pt idx="5808">
                  <c:v>0.47320753317951397</c:v>
                </c:pt>
                <c:pt idx="5809">
                  <c:v>0.52324875807715299</c:v>
                </c:pt>
                <c:pt idx="5810">
                  <c:v>0.55939237269474895</c:v>
                </c:pt>
                <c:pt idx="5811">
                  <c:v>0.52313200986645603</c:v>
                </c:pt>
                <c:pt idx="5812">
                  <c:v>0.49827403006467502</c:v>
                </c:pt>
                <c:pt idx="5813">
                  <c:v>0.53823850068955204</c:v>
                </c:pt>
                <c:pt idx="5814">
                  <c:v>0.59508163668812497</c:v>
                </c:pt>
                <c:pt idx="5815">
                  <c:v>0.65393573539444005</c:v>
                </c:pt>
                <c:pt idx="5816">
                  <c:v>0.70098011352341405</c:v>
                </c:pt>
                <c:pt idx="5817">
                  <c:v>0.76468275853761403</c:v>
                </c:pt>
                <c:pt idx="5818">
                  <c:v>0.81291335664285602</c:v>
                </c:pt>
                <c:pt idx="5819">
                  <c:v>0.86173641850884597</c:v>
                </c:pt>
                <c:pt idx="5820">
                  <c:v>0.87800173145795701</c:v>
                </c:pt>
                <c:pt idx="5821">
                  <c:v>0.91580623108175896</c:v>
                </c:pt>
                <c:pt idx="5822">
                  <c:v>0.89490370103412897</c:v>
                </c:pt>
                <c:pt idx="5823">
                  <c:v>0.87179939824789698</c:v>
                </c:pt>
                <c:pt idx="5824">
                  <c:v>0.87257758284561804</c:v>
                </c:pt>
                <c:pt idx="5825">
                  <c:v>0.85727765780730503</c:v>
                </c:pt>
                <c:pt idx="5826">
                  <c:v>0.89281950873467897</c:v>
                </c:pt>
                <c:pt idx="5827">
                  <c:v>0.88452932837331399</c:v>
                </c:pt>
                <c:pt idx="5828">
                  <c:v>0.85866986463571804</c:v>
                </c:pt>
                <c:pt idx="5829">
                  <c:v>0.82514530499948402</c:v>
                </c:pt>
                <c:pt idx="5830">
                  <c:v>0.79326424412626195</c:v>
                </c:pt>
                <c:pt idx="5831">
                  <c:v>0.781919668876494</c:v>
                </c:pt>
                <c:pt idx="5832">
                  <c:v>0.75877110481852394</c:v>
                </c:pt>
                <c:pt idx="5833">
                  <c:v>0.76291715898307999</c:v>
                </c:pt>
                <c:pt idx="5834">
                  <c:v>0.77758697446069003</c:v>
                </c:pt>
                <c:pt idx="5835">
                  <c:v>0.78836433126266703</c:v>
                </c:pt>
                <c:pt idx="5836">
                  <c:v>0.80943884465164995</c:v>
                </c:pt>
                <c:pt idx="5837">
                  <c:v>0.84280852284615104</c:v>
                </c:pt>
                <c:pt idx="5838">
                  <c:v>0.85229357569549602</c:v>
                </c:pt>
                <c:pt idx="5839">
                  <c:v>0.84146673455993304</c:v>
                </c:pt>
                <c:pt idx="5840">
                  <c:v>0.85548550377658195</c:v>
                </c:pt>
                <c:pt idx="5841">
                  <c:v>0.81268167113087697</c:v>
                </c:pt>
                <c:pt idx="5842">
                  <c:v>0.80926335063599197</c:v>
                </c:pt>
                <c:pt idx="5843">
                  <c:v>0.85202664086234103</c:v>
                </c:pt>
                <c:pt idx="5844">
                  <c:v>0.85598811479816606</c:v>
                </c:pt>
                <c:pt idx="5845">
                  <c:v>0.88100118880845502</c:v>
                </c:pt>
                <c:pt idx="5846">
                  <c:v>0.76153871733064304</c:v>
                </c:pt>
                <c:pt idx="5847">
                  <c:v>0.33373571106137301</c:v>
                </c:pt>
                <c:pt idx="5848">
                  <c:v>0.26810972980847803</c:v>
                </c:pt>
                <c:pt idx="5849">
                  <c:v>5.9643258784276398E-2</c:v>
                </c:pt>
                <c:pt idx="5850">
                  <c:v>6.5085824872960094E-2</c:v>
                </c:pt>
                <c:pt idx="5851">
                  <c:v>0.131827872818782</c:v>
                </c:pt>
                <c:pt idx="5852">
                  <c:v>5.8362894651483102E-2</c:v>
                </c:pt>
                <c:pt idx="5853">
                  <c:v>-1.2645817548314699E-2</c:v>
                </c:pt>
                <c:pt idx="5854">
                  <c:v>-2.9335114239829002E-3</c:v>
                </c:pt>
                <c:pt idx="5855">
                  <c:v>-2.8698748575055398E-3</c:v>
                </c:pt>
                <c:pt idx="5856">
                  <c:v>-7.7419850010548699E-2</c:v>
                </c:pt>
                <c:pt idx="5857">
                  <c:v>-0.141699776966382</c:v>
                </c:pt>
                <c:pt idx="5858">
                  <c:v>-0.26966096871052198</c:v>
                </c:pt>
                <c:pt idx="5859">
                  <c:v>0.398144858261754</c:v>
                </c:pt>
                <c:pt idx="5860">
                  <c:v>0.43164752403965001</c:v>
                </c:pt>
                <c:pt idx="5861">
                  <c:v>0.41841066314478798</c:v>
                </c:pt>
                <c:pt idx="5862">
                  <c:v>0.364138780638328</c:v>
                </c:pt>
                <c:pt idx="5863">
                  <c:v>0.38604851546421598</c:v>
                </c:pt>
                <c:pt idx="5864">
                  <c:v>0.36984540543828098</c:v>
                </c:pt>
                <c:pt idx="5865">
                  <c:v>0.37505783045316599</c:v>
                </c:pt>
                <c:pt idx="5866">
                  <c:v>0.32406249921289698</c:v>
                </c:pt>
                <c:pt idx="5867">
                  <c:v>0.35489190596812697</c:v>
                </c:pt>
                <c:pt idx="5868">
                  <c:v>0.39194519426147001</c:v>
                </c:pt>
                <c:pt idx="5869">
                  <c:v>0.38266633526027499</c:v>
                </c:pt>
                <c:pt idx="5870">
                  <c:v>0.36345527973460701</c:v>
                </c:pt>
                <c:pt idx="5871">
                  <c:v>0.40443830170895501</c:v>
                </c:pt>
                <c:pt idx="5872">
                  <c:v>0.407688480181359</c:v>
                </c:pt>
                <c:pt idx="5873">
                  <c:v>0.38963681794768701</c:v>
                </c:pt>
                <c:pt idx="5874">
                  <c:v>0.36604577943537903</c:v>
                </c:pt>
                <c:pt idx="5875">
                  <c:v>0.34122572696787701</c:v>
                </c:pt>
                <c:pt idx="5876">
                  <c:v>0.31686982260170898</c:v>
                </c:pt>
                <c:pt idx="5877">
                  <c:v>0.30282850070971801</c:v>
                </c:pt>
                <c:pt idx="5878">
                  <c:v>0.34174977054299899</c:v>
                </c:pt>
                <c:pt idx="5879">
                  <c:v>0.32391638680533902</c:v>
                </c:pt>
                <c:pt idx="5880">
                  <c:v>0.36728590881719803</c:v>
                </c:pt>
                <c:pt idx="5881">
                  <c:v>0.35125609345004299</c:v>
                </c:pt>
                <c:pt idx="5882">
                  <c:v>0.40223955477232398</c:v>
                </c:pt>
                <c:pt idx="5883">
                  <c:v>0.420263655652517</c:v>
                </c:pt>
                <c:pt idx="5884">
                  <c:v>0.37764160387335599</c:v>
                </c:pt>
                <c:pt idx="5885">
                  <c:v>0.42769729547664398</c:v>
                </c:pt>
                <c:pt idx="5886">
                  <c:v>0.41946266942059801</c:v>
                </c:pt>
                <c:pt idx="5887">
                  <c:v>0.382623163674706</c:v>
                </c:pt>
                <c:pt idx="5888">
                  <c:v>0.38452202436666999</c:v>
                </c:pt>
                <c:pt idx="5889">
                  <c:v>0.40852115307298598</c:v>
                </c:pt>
                <c:pt idx="5890">
                  <c:v>0.41937698546625801</c:v>
                </c:pt>
                <c:pt idx="5891">
                  <c:v>0.39249571073642098</c:v>
                </c:pt>
                <c:pt idx="5892">
                  <c:v>0.37708305664866398</c:v>
                </c:pt>
                <c:pt idx="5893">
                  <c:v>0.36740994447202802</c:v>
                </c:pt>
                <c:pt idx="5894">
                  <c:v>0.96161953403064104</c:v>
                </c:pt>
                <c:pt idx="5895">
                  <c:v>0.93703312660745697</c:v>
                </c:pt>
                <c:pt idx="5896">
                  <c:v>0.88585346242878804</c:v>
                </c:pt>
                <c:pt idx="5897">
                  <c:v>0.90675199789622996</c:v>
                </c:pt>
                <c:pt idx="5898">
                  <c:v>0.92654822463561903</c:v>
                </c:pt>
                <c:pt idx="5899">
                  <c:v>0.94555203429563395</c:v>
                </c:pt>
                <c:pt idx="5900">
                  <c:v>0.93379602801471995</c:v>
                </c:pt>
                <c:pt idx="5901">
                  <c:v>0.93309246685336</c:v>
                </c:pt>
                <c:pt idx="5902">
                  <c:v>0.92297645174809495</c:v>
                </c:pt>
                <c:pt idx="5903">
                  <c:v>0.88829360061713802</c:v>
                </c:pt>
                <c:pt idx="5904">
                  <c:v>0.85639223132279796</c:v>
                </c:pt>
                <c:pt idx="5905">
                  <c:v>0.81472937144474999</c:v>
                </c:pt>
                <c:pt idx="5906">
                  <c:v>0.81188878715625601</c:v>
                </c:pt>
                <c:pt idx="5907">
                  <c:v>0.80461383077985005</c:v>
                </c:pt>
                <c:pt idx="5908">
                  <c:v>0.80061398982633203</c:v>
                </c:pt>
                <c:pt idx="5909">
                  <c:v>0.79505725673463801</c:v>
                </c:pt>
                <c:pt idx="5910">
                  <c:v>0.77167819323890496</c:v>
                </c:pt>
                <c:pt idx="5911">
                  <c:v>0.79119564442799495</c:v>
                </c:pt>
                <c:pt idx="5912">
                  <c:v>0.78960817974421904</c:v>
                </c:pt>
                <c:pt idx="5913">
                  <c:v>0.83987481434376998</c:v>
                </c:pt>
                <c:pt idx="5914">
                  <c:v>0.83546775528828598</c:v>
                </c:pt>
                <c:pt idx="5915">
                  <c:v>0.82352014884234703</c:v>
                </c:pt>
                <c:pt idx="5916">
                  <c:v>0.85526076106880899</c:v>
                </c:pt>
                <c:pt idx="5917">
                  <c:v>0.87275620516036101</c:v>
                </c:pt>
                <c:pt idx="5918">
                  <c:v>0.90404743231754403</c:v>
                </c:pt>
                <c:pt idx="5919">
                  <c:v>0.91183845804910602</c:v>
                </c:pt>
                <c:pt idx="5920">
                  <c:v>0.91254973573534204</c:v>
                </c:pt>
                <c:pt idx="5921">
                  <c:v>0.92890769024395303</c:v>
                </c:pt>
                <c:pt idx="5922">
                  <c:v>0.91625012619165902</c:v>
                </c:pt>
                <c:pt idx="5923">
                  <c:v>0.88173039136026299</c:v>
                </c:pt>
                <c:pt idx="5924">
                  <c:v>0.82843033999234506</c:v>
                </c:pt>
                <c:pt idx="5925">
                  <c:v>0.80272242763867996</c:v>
                </c:pt>
                <c:pt idx="5926">
                  <c:v>0.784533387207208</c:v>
                </c:pt>
                <c:pt idx="5927">
                  <c:v>0.73920425146547397</c:v>
                </c:pt>
                <c:pt idx="5928">
                  <c:v>0.78769941201080196</c:v>
                </c:pt>
                <c:pt idx="5929">
                  <c:v>0.79321951066609298</c:v>
                </c:pt>
                <c:pt idx="5930">
                  <c:v>0.79830101655928698</c:v>
                </c:pt>
                <c:pt idx="5931">
                  <c:v>0.79859820286568095</c:v>
                </c:pt>
                <c:pt idx="5932">
                  <c:v>0.80013258655085995</c:v>
                </c:pt>
                <c:pt idx="5933">
                  <c:v>0.79620127640948402</c:v>
                </c:pt>
                <c:pt idx="5934">
                  <c:v>0.79179720909963602</c:v>
                </c:pt>
                <c:pt idx="5935">
                  <c:v>0.80239740171878604</c:v>
                </c:pt>
                <c:pt idx="5936">
                  <c:v>0.80134213354196104</c:v>
                </c:pt>
                <c:pt idx="5937">
                  <c:v>0.79868605181100705</c:v>
                </c:pt>
                <c:pt idx="5938">
                  <c:v>0.793327565671058</c:v>
                </c:pt>
                <c:pt idx="5939">
                  <c:v>0.819602237370052</c:v>
                </c:pt>
                <c:pt idx="5940">
                  <c:v>0.80331879428984199</c:v>
                </c:pt>
                <c:pt idx="5941">
                  <c:v>0.768899678251175</c:v>
                </c:pt>
                <c:pt idx="5942">
                  <c:v>0.77715378315713302</c:v>
                </c:pt>
                <c:pt idx="5943">
                  <c:v>0.78834298294872396</c:v>
                </c:pt>
                <c:pt idx="5944">
                  <c:v>0.80033896758527001</c:v>
                </c:pt>
                <c:pt idx="5945">
                  <c:v>0.77861567919150598</c:v>
                </c:pt>
                <c:pt idx="5946">
                  <c:v>0.80617138421377599</c:v>
                </c:pt>
                <c:pt idx="5947">
                  <c:v>0.81216104188690497</c:v>
                </c:pt>
                <c:pt idx="5948">
                  <c:v>0.80913102372076895</c:v>
                </c:pt>
                <c:pt idx="5949">
                  <c:v>0.79938417740900602</c:v>
                </c:pt>
                <c:pt idx="5950">
                  <c:v>0.77248469958724697</c:v>
                </c:pt>
                <c:pt idx="5951">
                  <c:v>0.80946712260861697</c:v>
                </c:pt>
                <c:pt idx="5952">
                  <c:v>0.76941291960825697</c:v>
                </c:pt>
                <c:pt idx="5953">
                  <c:v>0.75922703244656198</c:v>
                </c:pt>
                <c:pt idx="5954">
                  <c:v>0.69244862777445204</c:v>
                </c:pt>
                <c:pt idx="5955">
                  <c:v>0.67129909722885694</c:v>
                </c:pt>
                <c:pt idx="5956">
                  <c:v>0.650298848259386</c:v>
                </c:pt>
                <c:pt idx="5957">
                  <c:v>0.63102003259588002</c:v>
                </c:pt>
                <c:pt idx="5958">
                  <c:v>0.58532397614772202</c:v>
                </c:pt>
                <c:pt idx="5959">
                  <c:v>0.52106968009987797</c:v>
                </c:pt>
                <c:pt idx="5960">
                  <c:v>0.51125355471259604</c:v>
                </c:pt>
                <c:pt idx="5961">
                  <c:v>0.53911096368115896</c:v>
                </c:pt>
                <c:pt idx="5962">
                  <c:v>0.58686224579347701</c:v>
                </c:pt>
                <c:pt idx="5963">
                  <c:v>0.609884553313366</c:v>
                </c:pt>
                <c:pt idx="5964">
                  <c:v>0.60991983179786302</c:v>
                </c:pt>
                <c:pt idx="5965">
                  <c:v>0.59963660391892604</c:v>
                </c:pt>
                <c:pt idx="5966">
                  <c:v>0.56006494370190496</c:v>
                </c:pt>
                <c:pt idx="5967">
                  <c:v>0.55999268870448204</c:v>
                </c:pt>
                <c:pt idx="5968">
                  <c:v>0.56496621697030203</c:v>
                </c:pt>
                <c:pt idx="5969">
                  <c:v>0.593518305287843</c:v>
                </c:pt>
                <c:pt idx="5970">
                  <c:v>0.65999394625027097</c:v>
                </c:pt>
                <c:pt idx="5971">
                  <c:v>0.70024032043413498</c:v>
                </c:pt>
                <c:pt idx="5972">
                  <c:v>0.73901058057814595</c:v>
                </c:pt>
                <c:pt idx="5973">
                  <c:v>0.77420026424696498</c:v>
                </c:pt>
                <c:pt idx="5974">
                  <c:v>1.180761137189166</c:v>
                </c:pt>
                <c:pt idx="5975">
                  <c:v>1.0426268667078331</c:v>
                </c:pt>
                <c:pt idx="5976">
                  <c:v>1.237208505025571</c:v>
                </c:pt>
                <c:pt idx="5977">
                  <c:v>1.211383315938191</c:v>
                </c:pt>
                <c:pt idx="5978">
                  <c:v>1.14787390468877</c:v>
                </c:pt>
                <c:pt idx="5979">
                  <c:v>1.1339485273316829</c:v>
                </c:pt>
                <c:pt idx="5980">
                  <c:v>1.084927521503557</c:v>
                </c:pt>
                <c:pt idx="5981">
                  <c:v>1.010286050984242</c:v>
                </c:pt>
                <c:pt idx="5982">
                  <c:v>0.89641103965359903</c:v>
                </c:pt>
                <c:pt idx="5983">
                  <c:v>0.89295349868262197</c:v>
                </c:pt>
                <c:pt idx="5984">
                  <c:v>0.85071245122770101</c:v>
                </c:pt>
                <c:pt idx="5985">
                  <c:v>0.84177137708137295</c:v>
                </c:pt>
                <c:pt idx="5986">
                  <c:v>0.76872412229923703</c:v>
                </c:pt>
                <c:pt idx="5987">
                  <c:v>0.72055050365358297</c:v>
                </c:pt>
                <c:pt idx="5988">
                  <c:v>0.70156798505592699</c:v>
                </c:pt>
                <c:pt idx="5989">
                  <c:v>0.75147958522271996</c:v>
                </c:pt>
                <c:pt idx="5990">
                  <c:v>0.71126788400996999</c:v>
                </c:pt>
                <c:pt idx="5991">
                  <c:v>0.65639529968281296</c:v>
                </c:pt>
                <c:pt idx="5992">
                  <c:v>0.69962095796561397</c:v>
                </c:pt>
                <c:pt idx="5993">
                  <c:v>0.66913084737333295</c:v>
                </c:pt>
                <c:pt idx="5994">
                  <c:v>0.63783268384612901</c:v>
                </c:pt>
                <c:pt idx="5995">
                  <c:v>0.67162686995906795</c:v>
                </c:pt>
                <c:pt idx="5996">
                  <c:v>0.69620365338194201</c:v>
                </c:pt>
                <c:pt idx="5997">
                  <c:v>0.70819987214768698</c:v>
                </c:pt>
                <c:pt idx="5998">
                  <c:v>0.730603796733164</c:v>
                </c:pt>
                <c:pt idx="5999">
                  <c:v>0.73816372539430497</c:v>
                </c:pt>
                <c:pt idx="6000">
                  <c:v>0.76808285572313995</c:v>
                </c:pt>
                <c:pt idx="6001">
                  <c:v>0.78911597752200102</c:v>
                </c:pt>
                <c:pt idx="6002">
                  <c:v>0.82197424116711904</c:v>
                </c:pt>
                <c:pt idx="6003">
                  <c:v>0.78507167345977202</c:v>
                </c:pt>
                <c:pt idx="6004">
                  <c:v>0.77709006962037397</c:v>
                </c:pt>
                <c:pt idx="6005">
                  <c:v>0.76935270550968105</c:v>
                </c:pt>
                <c:pt idx="6006">
                  <c:v>0.73937049534863097</c:v>
                </c:pt>
                <c:pt idx="6007">
                  <c:v>0.64963437215980901</c:v>
                </c:pt>
                <c:pt idx="6008">
                  <c:v>0.63556599176959505</c:v>
                </c:pt>
                <c:pt idx="6009">
                  <c:v>0.64996981036192403</c:v>
                </c:pt>
                <c:pt idx="6010">
                  <c:v>0.63962039645592705</c:v>
                </c:pt>
                <c:pt idx="6011">
                  <c:v>0.60558366032120803</c:v>
                </c:pt>
                <c:pt idx="6012">
                  <c:v>0.614488100318487</c:v>
                </c:pt>
                <c:pt idx="6013">
                  <c:v>0.65385266770704698</c:v>
                </c:pt>
                <c:pt idx="6014">
                  <c:v>0.62029356022762505</c:v>
                </c:pt>
                <c:pt idx="6015">
                  <c:v>0.62539093712843496</c:v>
                </c:pt>
                <c:pt idx="6016">
                  <c:v>0.60834771516700903</c:v>
                </c:pt>
                <c:pt idx="6017">
                  <c:v>0.654094927519969</c:v>
                </c:pt>
                <c:pt idx="6018">
                  <c:v>0.61118759385223997</c:v>
                </c:pt>
                <c:pt idx="6019">
                  <c:v>0.64002124863644805</c:v>
                </c:pt>
                <c:pt idx="6020">
                  <c:v>0.65390012658365904</c:v>
                </c:pt>
                <c:pt idx="6021">
                  <c:v>0.66725583263468702</c:v>
                </c:pt>
                <c:pt idx="6022">
                  <c:v>0.72506336261594495</c:v>
                </c:pt>
                <c:pt idx="6023">
                  <c:v>0.62758597301749697</c:v>
                </c:pt>
                <c:pt idx="6024">
                  <c:v>1.3394610898291941</c:v>
                </c:pt>
                <c:pt idx="6025">
                  <c:v>1.1899069602568251</c:v>
                </c:pt>
                <c:pt idx="6026">
                  <c:v>1.1985139019338711</c:v>
                </c:pt>
                <c:pt idx="6027">
                  <c:v>1.1188506868015811</c:v>
                </c:pt>
                <c:pt idx="6028">
                  <c:v>1.0484133789663681</c:v>
                </c:pt>
                <c:pt idx="6029">
                  <c:v>1.0286087050172481</c:v>
                </c:pt>
                <c:pt idx="6030">
                  <c:v>1.018706357653244</c:v>
                </c:pt>
                <c:pt idx="6031">
                  <c:v>0.973127853599699</c:v>
                </c:pt>
                <c:pt idx="6032">
                  <c:v>0.93066695561051804</c:v>
                </c:pt>
                <c:pt idx="6033">
                  <c:v>0.91655264062668296</c:v>
                </c:pt>
                <c:pt idx="6034">
                  <c:v>1.1110401698036281</c:v>
                </c:pt>
                <c:pt idx="6035">
                  <c:v>1.018018010418954</c:v>
                </c:pt>
                <c:pt idx="6036">
                  <c:v>0.89982050242709599</c:v>
                </c:pt>
                <c:pt idx="6037">
                  <c:v>0.82219780825750499</c:v>
                </c:pt>
                <c:pt idx="6038">
                  <c:v>0.75926182494030503</c:v>
                </c:pt>
                <c:pt idx="6039">
                  <c:v>0.86258523873524495</c:v>
                </c:pt>
                <c:pt idx="6040">
                  <c:v>0.81551492740411202</c:v>
                </c:pt>
                <c:pt idx="6041">
                  <c:v>0.48568254082261098</c:v>
                </c:pt>
                <c:pt idx="6042">
                  <c:v>0.39470334109008298</c:v>
                </c:pt>
                <c:pt idx="6043">
                  <c:v>0.56429897466963697</c:v>
                </c:pt>
                <c:pt idx="6044">
                  <c:v>0.62895439026384703</c:v>
                </c:pt>
                <c:pt idx="6045">
                  <c:v>0.64103958232458702</c:v>
                </c:pt>
                <c:pt idx="6046">
                  <c:v>0.54095480892613301</c:v>
                </c:pt>
                <c:pt idx="6047">
                  <c:v>0.59055651946162602</c:v>
                </c:pt>
                <c:pt idx="6048">
                  <c:v>0.59525313359171095</c:v>
                </c:pt>
                <c:pt idx="6049">
                  <c:v>0.57004231218161605</c:v>
                </c:pt>
                <c:pt idx="6050">
                  <c:v>0.563236163006957</c:v>
                </c:pt>
                <c:pt idx="6051">
                  <c:v>0.58627954695513496</c:v>
                </c:pt>
                <c:pt idx="6052">
                  <c:v>0.61630316666430796</c:v>
                </c:pt>
                <c:pt idx="6053">
                  <c:v>0.58699554498099604</c:v>
                </c:pt>
                <c:pt idx="6054">
                  <c:v>0.47717858354053699</c:v>
                </c:pt>
                <c:pt idx="6055">
                  <c:v>0.38082818271398999</c:v>
                </c:pt>
                <c:pt idx="6056">
                  <c:v>0.34494743344548201</c:v>
                </c:pt>
                <c:pt idx="6057">
                  <c:v>0.42410827813095597</c:v>
                </c:pt>
                <c:pt idx="6058">
                  <c:v>0.47011239478156702</c:v>
                </c:pt>
                <c:pt idx="6059">
                  <c:v>0.55149566133816896</c:v>
                </c:pt>
                <c:pt idx="6060">
                  <c:v>0.621209369113776</c:v>
                </c:pt>
                <c:pt idx="6061">
                  <c:v>0.65657389545923295</c:v>
                </c:pt>
                <c:pt idx="6062">
                  <c:v>0.677649387082919</c:v>
                </c:pt>
                <c:pt idx="6063">
                  <c:v>0.72693971652481204</c:v>
                </c:pt>
                <c:pt idx="6064">
                  <c:v>0.75989077924448001</c:v>
                </c:pt>
                <c:pt idx="6065">
                  <c:v>0.74241240661881103</c:v>
                </c:pt>
                <c:pt idx="6066">
                  <c:v>0.67190204455853197</c:v>
                </c:pt>
                <c:pt idx="6067">
                  <c:v>0.46614183536625498</c:v>
                </c:pt>
                <c:pt idx="6068">
                  <c:v>0.27530728394056903</c:v>
                </c:pt>
                <c:pt idx="6069">
                  <c:v>0.21143759935578599</c:v>
                </c:pt>
                <c:pt idx="6070">
                  <c:v>0.31662922970176299</c:v>
                </c:pt>
                <c:pt idx="6071">
                  <c:v>0.336948873116796</c:v>
                </c:pt>
                <c:pt idx="6072">
                  <c:v>0.267100314539721</c:v>
                </c:pt>
                <c:pt idx="6073">
                  <c:v>0.35753172142398498</c:v>
                </c:pt>
                <c:pt idx="6074">
                  <c:v>0.46614836631221901</c:v>
                </c:pt>
                <c:pt idx="6075">
                  <c:v>0.53337717880517299</c:v>
                </c:pt>
                <c:pt idx="6076">
                  <c:v>0.58771994258982896</c:v>
                </c:pt>
                <c:pt idx="6077">
                  <c:v>0.61705367787035503</c:v>
                </c:pt>
                <c:pt idx="6078">
                  <c:v>0.61705653501137003</c:v>
                </c:pt>
                <c:pt idx="6079">
                  <c:v>0.64716449539771104</c:v>
                </c:pt>
                <c:pt idx="6080">
                  <c:v>0.71228884204525</c:v>
                </c:pt>
                <c:pt idx="6081">
                  <c:v>0.75537281331523798</c:v>
                </c:pt>
                <c:pt idx="6082">
                  <c:v>0.785265936628608</c:v>
                </c:pt>
                <c:pt idx="6083">
                  <c:v>0.798575995540585</c:v>
                </c:pt>
                <c:pt idx="6084">
                  <c:v>0.79956070468974705</c:v>
                </c:pt>
                <c:pt idx="6085">
                  <c:v>0.788013314422636</c:v>
                </c:pt>
                <c:pt idx="6086">
                  <c:v>0.78767768551059802</c:v>
                </c:pt>
                <c:pt idx="6087">
                  <c:v>0.78862082018003599</c:v>
                </c:pt>
                <c:pt idx="6088">
                  <c:v>0.78763047497018301</c:v>
                </c:pt>
                <c:pt idx="6089">
                  <c:v>0.79536569862913897</c:v>
                </c:pt>
                <c:pt idx="6090">
                  <c:v>0.81307794097538399</c:v>
                </c:pt>
                <c:pt idx="6091">
                  <c:v>0.823118395900167</c:v>
                </c:pt>
                <c:pt idx="6092">
                  <c:v>0.81717070666883596</c:v>
                </c:pt>
                <c:pt idx="6093">
                  <c:v>0.88812235491965796</c:v>
                </c:pt>
                <c:pt idx="6094">
                  <c:v>0.94450864592380201</c:v>
                </c:pt>
                <c:pt idx="6095">
                  <c:v>0.87659942292639503</c:v>
                </c:pt>
                <c:pt idx="6096">
                  <c:v>0.81806824780909304</c:v>
                </c:pt>
                <c:pt idx="6097">
                  <c:v>0.85357992375095604</c:v>
                </c:pt>
                <c:pt idx="6098">
                  <c:v>0.926371435343879</c:v>
                </c:pt>
                <c:pt idx="6099">
                  <c:v>0.84299792666696405</c:v>
                </c:pt>
                <c:pt idx="6100">
                  <c:v>0.861471993649923</c:v>
                </c:pt>
                <c:pt idx="6101">
                  <c:v>0.90577059074480004</c:v>
                </c:pt>
                <c:pt idx="6102">
                  <c:v>0.94341722142818996</c:v>
                </c:pt>
                <c:pt idx="6103">
                  <c:v>0.95252249765359698</c:v>
                </c:pt>
                <c:pt idx="6104">
                  <c:v>0.93270201370206496</c:v>
                </c:pt>
                <c:pt idx="6105">
                  <c:v>0.91538194681610996</c:v>
                </c:pt>
                <c:pt idx="6106">
                  <c:v>0.89404855760551405</c:v>
                </c:pt>
                <c:pt idx="6107">
                  <c:v>0.914043296977465</c:v>
                </c:pt>
                <c:pt idx="6108">
                  <c:v>0.890886550501512</c:v>
                </c:pt>
                <c:pt idx="6109">
                  <c:v>0.957524723138647</c:v>
                </c:pt>
                <c:pt idx="6110">
                  <c:v>0.98448304425858202</c:v>
                </c:pt>
                <c:pt idx="6111">
                  <c:v>0.95774105585862002</c:v>
                </c:pt>
                <c:pt idx="6112">
                  <c:v>0.95099733398880504</c:v>
                </c:pt>
                <c:pt idx="6113">
                  <c:v>0.93139248185336998</c:v>
                </c:pt>
                <c:pt idx="6114">
                  <c:v>0.91587524528012898</c:v>
                </c:pt>
                <c:pt idx="6115">
                  <c:v>0.89168253683940701</c:v>
                </c:pt>
                <c:pt idx="6116">
                  <c:v>0.87875781228974603</c:v>
                </c:pt>
                <c:pt idx="6117">
                  <c:v>0.87242337400078895</c:v>
                </c:pt>
                <c:pt idx="6118">
                  <c:v>0.88866881274985798</c:v>
                </c:pt>
                <c:pt idx="6119">
                  <c:v>0.91564033627575003</c:v>
                </c:pt>
                <c:pt idx="6120">
                  <c:v>0.91121938714750705</c:v>
                </c:pt>
                <c:pt idx="6121">
                  <c:v>0.92047377418948195</c:v>
                </c:pt>
                <c:pt idx="6122">
                  <c:v>0.934092736644348</c:v>
                </c:pt>
                <c:pt idx="6123">
                  <c:v>0.95097863479086298</c:v>
                </c:pt>
                <c:pt idx="6124">
                  <c:v>0.97018447071746905</c:v>
                </c:pt>
                <c:pt idx="6125">
                  <c:v>0.97132003599783701</c:v>
                </c:pt>
                <c:pt idx="6126">
                  <c:v>0.89435250503985098</c:v>
                </c:pt>
                <c:pt idx="6127">
                  <c:v>0.80238065247257795</c:v>
                </c:pt>
                <c:pt idx="6128">
                  <c:v>0.74282983103565503</c:v>
                </c:pt>
                <c:pt idx="6129">
                  <c:v>0.76352877965828303</c:v>
                </c:pt>
                <c:pt idx="6130">
                  <c:v>0.78919925646609801</c:v>
                </c:pt>
                <c:pt idx="6131">
                  <c:v>0.821557195840525</c:v>
                </c:pt>
                <c:pt idx="6132">
                  <c:v>0.84837026172057495</c:v>
                </c:pt>
                <c:pt idx="6133">
                  <c:v>0.84689577654333703</c:v>
                </c:pt>
                <c:pt idx="6134">
                  <c:v>0.83084519230861198</c:v>
                </c:pt>
                <c:pt idx="6135">
                  <c:v>0.83821153493949596</c:v>
                </c:pt>
                <c:pt idx="6136">
                  <c:v>0.84611279245583004</c:v>
                </c:pt>
                <c:pt idx="6137">
                  <c:v>0.837793543438486</c:v>
                </c:pt>
                <c:pt idx="6138">
                  <c:v>0.81795543895780398</c:v>
                </c:pt>
                <c:pt idx="6139">
                  <c:v>0.80567073669837297</c:v>
                </c:pt>
                <c:pt idx="6140">
                  <c:v>0.76970915256072803</c:v>
                </c:pt>
                <c:pt idx="6141">
                  <c:v>0.76702930496168598</c:v>
                </c:pt>
                <c:pt idx="6142">
                  <c:v>0.77689999126215203</c:v>
                </c:pt>
                <c:pt idx="6143">
                  <c:v>0.77764255228928503</c:v>
                </c:pt>
                <c:pt idx="6144">
                  <c:v>0.77510907440168697</c:v>
                </c:pt>
                <c:pt idx="6145">
                  <c:v>0.78369944555245297</c:v>
                </c:pt>
                <c:pt idx="6146">
                  <c:v>0.76134880783303904</c:v>
                </c:pt>
                <c:pt idx="6147">
                  <c:v>0.72632867397725398</c:v>
                </c:pt>
                <c:pt idx="6148">
                  <c:v>0.71054944521899299</c:v>
                </c:pt>
                <c:pt idx="6149">
                  <c:v>0.71629959736250903</c:v>
                </c:pt>
                <c:pt idx="6150">
                  <c:v>0.72243979964987304</c:v>
                </c:pt>
                <c:pt idx="6151">
                  <c:v>0.72366563750684798</c:v>
                </c:pt>
                <c:pt idx="6152">
                  <c:v>0.73220961558713604</c:v>
                </c:pt>
                <c:pt idx="6153">
                  <c:v>0.737851751539219</c:v>
                </c:pt>
                <c:pt idx="6154">
                  <c:v>0.76403235959400195</c:v>
                </c:pt>
                <c:pt idx="6155">
                  <c:v>0.79153684500092603</c:v>
                </c:pt>
                <c:pt idx="6156">
                  <c:v>0.80761233217761996</c:v>
                </c:pt>
                <c:pt idx="6157">
                  <c:v>0.80286165003188903</c:v>
                </c:pt>
                <c:pt idx="6158">
                  <c:v>0.81422828817720505</c:v>
                </c:pt>
                <c:pt idx="6159">
                  <c:v>0.81414816706281201</c:v>
                </c:pt>
                <c:pt idx="6160">
                  <c:v>0.80122959277683303</c:v>
                </c:pt>
                <c:pt idx="6161">
                  <c:v>0.80176739289601096</c:v>
                </c:pt>
                <c:pt idx="6162">
                  <c:v>0.79366715144849598</c:v>
                </c:pt>
                <c:pt idx="6163">
                  <c:v>0.79589905449315601</c:v>
                </c:pt>
                <c:pt idx="6164">
                  <c:v>0.79083329656386403</c:v>
                </c:pt>
                <c:pt idx="6165">
                  <c:v>0.77006920846224203</c:v>
                </c:pt>
                <c:pt idx="6166">
                  <c:v>0.75058364622375096</c:v>
                </c:pt>
                <c:pt idx="6167">
                  <c:v>0.760155748836012</c:v>
                </c:pt>
                <c:pt idx="6168">
                  <c:v>0.76825494887171597</c:v>
                </c:pt>
                <c:pt idx="6169">
                  <c:v>0.707460283768933</c:v>
                </c:pt>
                <c:pt idx="6170">
                  <c:v>0.65510147829670995</c:v>
                </c:pt>
                <c:pt idx="6171">
                  <c:v>0.61083008360842705</c:v>
                </c:pt>
                <c:pt idx="6172">
                  <c:v>0.53200306999132096</c:v>
                </c:pt>
                <c:pt idx="6173">
                  <c:v>0.460704463571806</c:v>
                </c:pt>
                <c:pt idx="6174">
                  <c:v>0.45817903493876899</c:v>
                </c:pt>
                <c:pt idx="6175">
                  <c:v>0.49847737232122702</c:v>
                </c:pt>
                <c:pt idx="6176">
                  <c:v>0.53049116212915204</c:v>
                </c:pt>
                <c:pt idx="6177">
                  <c:v>0.58987230256771195</c:v>
                </c:pt>
                <c:pt idx="6178">
                  <c:v>0.62781210802625698</c:v>
                </c:pt>
                <c:pt idx="6179">
                  <c:v>0.66940986728778296</c:v>
                </c:pt>
                <c:pt idx="6180">
                  <c:v>0.67649517754489696</c:v>
                </c:pt>
                <c:pt idx="6181">
                  <c:v>0.66524980558103197</c:v>
                </c:pt>
                <c:pt idx="6182">
                  <c:v>0.71739603932789098</c:v>
                </c:pt>
                <c:pt idx="6183">
                  <c:v>0.76899067933258103</c:v>
                </c:pt>
                <c:pt idx="6184">
                  <c:v>0.78500933560405795</c:v>
                </c:pt>
                <c:pt idx="6185">
                  <c:v>0.78956263426228901</c:v>
                </c:pt>
                <c:pt idx="6186">
                  <c:v>0.74632801582572905</c:v>
                </c:pt>
                <c:pt idx="6187">
                  <c:v>0.642305499497973</c:v>
                </c:pt>
                <c:pt idx="6188">
                  <c:v>0.59579355802423095</c:v>
                </c:pt>
                <c:pt idx="6189">
                  <c:v>0.55825389756935695</c:v>
                </c:pt>
                <c:pt idx="6190">
                  <c:v>0.56359060361007196</c:v>
                </c:pt>
                <c:pt idx="6191">
                  <c:v>0.61350390007151501</c:v>
                </c:pt>
                <c:pt idx="6192">
                  <c:v>0.66530452773441895</c:v>
                </c:pt>
                <c:pt idx="6193">
                  <c:v>0.68076662736695004</c:v>
                </c:pt>
                <c:pt idx="6194">
                  <c:v>0.71460325883379405</c:v>
                </c:pt>
                <c:pt idx="6195">
                  <c:v>0.80269131647163305</c:v>
                </c:pt>
                <c:pt idx="6196">
                  <c:v>0.81996247503503505</c:v>
                </c:pt>
                <c:pt idx="6197">
                  <c:v>0.83588758288765197</c:v>
                </c:pt>
                <c:pt idx="6198">
                  <c:v>0.84337122071375104</c:v>
                </c:pt>
                <c:pt idx="6199">
                  <c:v>0.87310361297178596</c:v>
                </c:pt>
                <c:pt idx="6200">
                  <c:v>0.90972313628156198</c:v>
                </c:pt>
                <c:pt idx="6201">
                  <c:v>0.91571115123580604</c:v>
                </c:pt>
                <c:pt idx="6202">
                  <c:v>0.910361933146143</c:v>
                </c:pt>
                <c:pt idx="6203">
                  <c:v>0.92778939702112795</c:v>
                </c:pt>
                <c:pt idx="6204">
                  <c:v>0.92321766607627498</c:v>
                </c:pt>
                <c:pt idx="6205">
                  <c:v>0.94207009066000202</c:v>
                </c:pt>
                <c:pt idx="6206">
                  <c:v>0.97750343922783201</c:v>
                </c:pt>
                <c:pt idx="6207">
                  <c:v>0.97521047725156695</c:v>
                </c:pt>
                <c:pt idx="6208">
                  <c:v>0.97562100236191895</c:v>
                </c:pt>
                <c:pt idx="6209">
                  <c:v>0.93075098801414002</c:v>
                </c:pt>
                <c:pt idx="6210">
                  <c:v>0.93958164676884504</c:v>
                </c:pt>
                <c:pt idx="6211">
                  <c:v>0.901094895030215</c:v>
                </c:pt>
                <c:pt idx="6212">
                  <c:v>0.34134379498414602</c:v>
                </c:pt>
                <c:pt idx="6213">
                  <c:v>9.4265346428921898E-2</c:v>
                </c:pt>
                <c:pt idx="6214">
                  <c:v>-3.31279632961698E-2</c:v>
                </c:pt>
                <c:pt idx="6215">
                  <c:v>-7.70215705520544E-2</c:v>
                </c:pt>
                <c:pt idx="6216">
                  <c:v>-0.197964302089528</c:v>
                </c:pt>
                <c:pt idx="6217">
                  <c:v>-0.12889429901441499</c:v>
                </c:pt>
                <c:pt idx="6218">
                  <c:v>-3.2886618376503002E-2</c:v>
                </c:pt>
                <c:pt idx="6219">
                  <c:v>0.12602593095279399</c:v>
                </c:pt>
                <c:pt idx="6220">
                  <c:v>0.222994703422428</c:v>
                </c:pt>
                <c:pt idx="6221">
                  <c:v>0.32208838456506</c:v>
                </c:pt>
                <c:pt idx="6222">
                  <c:v>0.42025052518057199</c:v>
                </c:pt>
                <c:pt idx="6223">
                  <c:v>0.47981280542263899</c:v>
                </c:pt>
                <c:pt idx="6224">
                  <c:v>0.57458479764460002</c:v>
                </c:pt>
                <c:pt idx="6225">
                  <c:v>0.631181557299201</c:v>
                </c:pt>
                <c:pt idx="6226">
                  <c:v>0.68432375842759396</c:v>
                </c:pt>
                <c:pt idx="6227">
                  <c:v>0.72592022529436395</c:v>
                </c:pt>
                <c:pt idx="6228">
                  <c:v>0.76120206852760397</c:v>
                </c:pt>
                <c:pt idx="6229">
                  <c:v>0.80364092177427604</c:v>
                </c:pt>
                <c:pt idx="6230">
                  <c:v>0.82945816120161697</c:v>
                </c:pt>
                <c:pt idx="6231">
                  <c:v>0.83978369724114099</c:v>
                </c:pt>
                <c:pt idx="6232">
                  <c:v>0.774980423778595</c:v>
                </c:pt>
                <c:pt idx="6233">
                  <c:v>0.69370863314936204</c:v>
                </c:pt>
                <c:pt idx="6234">
                  <c:v>0.67511560839305695</c:v>
                </c:pt>
                <c:pt idx="6235">
                  <c:v>0.69877887271193995</c:v>
                </c:pt>
                <c:pt idx="6236">
                  <c:v>0.74157119466909605</c:v>
                </c:pt>
                <c:pt idx="6237">
                  <c:v>0.76855105084004605</c:v>
                </c:pt>
                <c:pt idx="6238">
                  <c:v>0.775123332124797</c:v>
                </c:pt>
                <c:pt idx="6239">
                  <c:v>0.81123117362881703</c:v>
                </c:pt>
                <c:pt idx="6240">
                  <c:v>0.83331082267203604</c:v>
                </c:pt>
                <c:pt idx="6241">
                  <c:v>0.84805517883092196</c:v>
                </c:pt>
                <c:pt idx="6242">
                  <c:v>0.87294165549978398</c:v>
                </c:pt>
                <c:pt idx="6243">
                  <c:v>0.88868916338044002</c:v>
                </c:pt>
                <c:pt idx="6244">
                  <c:v>0.90800723329117905</c:v>
                </c:pt>
                <c:pt idx="6245">
                  <c:v>0.88835233024809701</c:v>
                </c:pt>
                <c:pt idx="6246">
                  <c:v>0.89857093030678403</c:v>
                </c:pt>
                <c:pt idx="6247">
                  <c:v>0.91666775304422699</c:v>
                </c:pt>
                <c:pt idx="6248">
                  <c:v>0.88753818346450397</c:v>
                </c:pt>
                <c:pt idx="6249">
                  <c:v>0.91141086968834895</c:v>
                </c:pt>
                <c:pt idx="6250">
                  <c:v>0.92563328398450895</c:v>
                </c:pt>
                <c:pt idx="6251">
                  <c:v>0.91260531649438603</c:v>
                </c:pt>
                <c:pt idx="6252">
                  <c:v>0.89687276096620405</c:v>
                </c:pt>
                <c:pt idx="6253">
                  <c:v>0.85949310191849104</c:v>
                </c:pt>
                <c:pt idx="6254">
                  <c:v>0.87000503783363503</c:v>
                </c:pt>
                <c:pt idx="6255">
                  <c:v>0.85986894972267003</c:v>
                </c:pt>
                <c:pt idx="6256">
                  <c:v>0.86122223506816897</c:v>
                </c:pt>
                <c:pt idx="6257">
                  <c:v>0.86933841288515601</c:v>
                </c:pt>
                <c:pt idx="6258">
                  <c:v>0.88591765121833199</c:v>
                </c:pt>
                <c:pt idx="6259">
                  <c:v>0.89120631432300701</c:v>
                </c:pt>
                <c:pt idx="6260">
                  <c:v>0.87297163073844397</c:v>
                </c:pt>
                <c:pt idx="6261">
                  <c:v>0.88098672143672296</c:v>
                </c:pt>
                <c:pt idx="6262">
                  <c:v>0.84659127874436602</c:v>
                </c:pt>
                <c:pt idx="6263">
                  <c:v>0.82959997407730202</c:v>
                </c:pt>
                <c:pt idx="6264">
                  <c:v>0.82244829949725895</c:v>
                </c:pt>
                <c:pt idx="6265">
                  <c:v>0.78459021100770499</c:v>
                </c:pt>
                <c:pt idx="6266">
                  <c:v>0.81837547284074197</c:v>
                </c:pt>
                <c:pt idx="6267">
                  <c:v>0.83732029381043005</c:v>
                </c:pt>
                <c:pt idx="6268">
                  <c:v>0.83621288429670204</c:v>
                </c:pt>
                <c:pt idx="6269">
                  <c:v>0.61053138021614795</c:v>
                </c:pt>
                <c:pt idx="6270">
                  <c:v>0.57069676372883504</c:v>
                </c:pt>
                <c:pt idx="6271">
                  <c:v>0.57152181911051803</c:v>
                </c:pt>
                <c:pt idx="6272">
                  <c:v>0.51106088837586305</c:v>
                </c:pt>
                <c:pt idx="6273">
                  <c:v>0.37480145772374501</c:v>
                </c:pt>
                <c:pt idx="6274">
                  <c:v>0.34700457919688699</c:v>
                </c:pt>
                <c:pt idx="6275">
                  <c:v>0.353409092004486</c:v>
                </c:pt>
                <c:pt idx="6276">
                  <c:v>0.42574463365993997</c:v>
                </c:pt>
                <c:pt idx="6277">
                  <c:v>0.49013841262697799</c:v>
                </c:pt>
                <c:pt idx="6278">
                  <c:v>0.55658881160447904</c:v>
                </c:pt>
                <c:pt idx="6279">
                  <c:v>0.60216504986540198</c:v>
                </c:pt>
                <c:pt idx="6280">
                  <c:v>0.62058217158402096</c:v>
                </c:pt>
                <c:pt idx="6281">
                  <c:v>0.60059303518679996</c:v>
                </c:pt>
                <c:pt idx="6282">
                  <c:v>0.58261843841247796</c:v>
                </c:pt>
                <c:pt idx="6283">
                  <c:v>0.59329485974165797</c:v>
                </c:pt>
                <c:pt idx="6284">
                  <c:v>0.64248234476426203</c:v>
                </c:pt>
                <c:pt idx="6285">
                  <c:v>0.72255680374076503</c:v>
                </c:pt>
                <c:pt idx="6286">
                  <c:v>0.79075981212175706</c:v>
                </c:pt>
                <c:pt idx="6287">
                  <c:v>0.81877995851824104</c:v>
                </c:pt>
                <c:pt idx="6288">
                  <c:v>0.85993259334335603</c:v>
                </c:pt>
                <c:pt idx="6289">
                  <c:v>0.89240768295051498</c:v>
                </c:pt>
                <c:pt idx="6290">
                  <c:v>0.93948540797381497</c:v>
                </c:pt>
                <c:pt idx="6291">
                  <c:v>0.93377249040821297</c:v>
                </c:pt>
                <c:pt idx="6292">
                  <c:v>0.97401610634370395</c:v>
                </c:pt>
                <c:pt idx="6293">
                  <c:v>0.99753199864240005</c:v>
                </c:pt>
                <c:pt idx="6294">
                  <c:v>1.006371899252066</c:v>
                </c:pt>
                <c:pt idx="6295">
                  <c:v>1.006195260576545</c:v>
                </c:pt>
                <c:pt idx="6296">
                  <c:v>1.005034396098363</c:v>
                </c:pt>
                <c:pt idx="6297">
                  <c:v>1.000225774434323</c:v>
                </c:pt>
                <c:pt idx="6298">
                  <c:v>0.87117198125412698</c:v>
                </c:pt>
                <c:pt idx="6299">
                  <c:v>0.80543372733312402</c:v>
                </c:pt>
                <c:pt idx="6300">
                  <c:v>0.77856831338766497</c:v>
                </c:pt>
                <c:pt idx="6301">
                  <c:v>0.74587311900707498</c:v>
                </c:pt>
                <c:pt idx="6302">
                  <c:v>0.770394886246203</c:v>
                </c:pt>
                <c:pt idx="6303">
                  <c:v>0.76310453476998497</c:v>
                </c:pt>
                <c:pt idx="6304">
                  <c:v>0.76507220110279195</c:v>
                </c:pt>
                <c:pt idx="6305">
                  <c:v>0.77463127341908999</c:v>
                </c:pt>
                <c:pt idx="6306">
                  <c:v>0.78324760870615695</c:v>
                </c:pt>
                <c:pt idx="6307">
                  <c:v>0.69945992167165405</c:v>
                </c:pt>
                <c:pt idx="6308">
                  <c:v>0.62403063000637904</c:v>
                </c:pt>
                <c:pt idx="6309">
                  <c:v>0.589733183408643</c:v>
                </c:pt>
                <c:pt idx="6310">
                  <c:v>0.61075772646248006</c:v>
                </c:pt>
                <c:pt idx="6311">
                  <c:v>0.67120682307477497</c:v>
                </c:pt>
                <c:pt idx="6312">
                  <c:v>0.71844049785294595</c:v>
                </c:pt>
                <c:pt idx="6313">
                  <c:v>0.787486081252745</c:v>
                </c:pt>
                <c:pt idx="6314">
                  <c:v>0.80410491040755605</c:v>
                </c:pt>
                <c:pt idx="6315">
                  <c:v>0.78719799748763797</c:v>
                </c:pt>
                <c:pt idx="6316">
                  <c:v>0.78205138362580695</c:v>
                </c:pt>
                <c:pt idx="6317">
                  <c:v>0.82015823191019199</c:v>
                </c:pt>
                <c:pt idx="6318">
                  <c:v>0.85796968336597601</c:v>
                </c:pt>
                <c:pt idx="6319">
                  <c:v>0.87334785337515497</c:v>
                </c:pt>
                <c:pt idx="6320">
                  <c:v>0.90365875030949605</c:v>
                </c:pt>
                <c:pt idx="6321">
                  <c:v>0.90635270790153599</c:v>
                </c:pt>
                <c:pt idx="6322">
                  <c:v>0.93024415226198298</c:v>
                </c:pt>
                <c:pt idx="6323">
                  <c:v>0.891393562212345</c:v>
                </c:pt>
                <c:pt idx="6324">
                  <c:v>0.89392020586922405</c:v>
                </c:pt>
                <c:pt idx="6325">
                  <c:v>0.89232943404211995</c:v>
                </c:pt>
                <c:pt idx="6326">
                  <c:v>0.88865462841307197</c:v>
                </c:pt>
                <c:pt idx="6327">
                  <c:v>0.89327510014767098</c:v>
                </c:pt>
                <c:pt idx="6328">
                  <c:v>0.89097087472822001</c:v>
                </c:pt>
                <c:pt idx="6329">
                  <c:v>0.89324947125020404</c:v>
                </c:pt>
                <c:pt idx="6330">
                  <c:v>0.890305667161855</c:v>
                </c:pt>
                <c:pt idx="6331">
                  <c:v>0.899352679093121</c:v>
                </c:pt>
                <c:pt idx="6332">
                  <c:v>0.91692746611299303</c:v>
                </c:pt>
                <c:pt idx="6333">
                  <c:v>0.94158722500304504</c:v>
                </c:pt>
                <c:pt idx="6334">
                  <c:v>0.91436917186403399</c:v>
                </c:pt>
                <c:pt idx="6335">
                  <c:v>0.87661747768718301</c:v>
                </c:pt>
                <c:pt idx="6336">
                  <c:v>0.86077824429941896</c:v>
                </c:pt>
                <c:pt idx="6337">
                  <c:v>0.86876721954965497</c:v>
                </c:pt>
                <c:pt idx="6338">
                  <c:v>0.86589324243110499</c:v>
                </c:pt>
                <c:pt idx="6339">
                  <c:v>0.85271713716420605</c:v>
                </c:pt>
                <c:pt idx="6340">
                  <c:v>0.86003404601533495</c:v>
                </c:pt>
                <c:pt idx="6341">
                  <c:v>0.861320371641496</c:v>
                </c:pt>
                <c:pt idx="6342">
                  <c:v>0.88414903299008196</c:v>
                </c:pt>
                <c:pt idx="6343">
                  <c:v>0.90539106957400695</c:v>
                </c:pt>
                <c:pt idx="6344">
                  <c:v>0.87910470563702703</c:v>
                </c:pt>
                <c:pt idx="6345">
                  <c:v>0.82070051274181099</c:v>
                </c:pt>
                <c:pt idx="6346">
                  <c:v>0.70459731270841097</c:v>
                </c:pt>
                <c:pt idx="6347">
                  <c:v>0.64616073999446499</c:v>
                </c:pt>
                <c:pt idx="6348">
                  <c:v>0.59740377638280096</c:v>
                </c:pt>
                <c:pt idx="6349">
                  <c:v>0.57451284559702798</c:v>
                </c:pt>
                <c:pt idx="6350">
                  <c:v>0.57647125274080602</c:v>
                </c:pt>
                <c:pt idx="6351">
                  <c:v>0.49010078357745901</c:v>
                </c:pt>
                <c:pt idx="6352">
                  <c:v>0.41173133985572202</c:v>
                </c:pt>
                <c:pt idx="6353">
                  <c:v>0.37783239626926501</c:v>
                </c:pt>
                <c:pt idx="6354">
                  <c:v>0.40193985340473898</c:v>
                </c:pt>
                <c:pt idx="6355">
                  <c:v>0.43475618257997101</c:v>
                </c:pt>
                <c:pt idx="6356">
                  <c:v>0.48881175785103498</c:v>
                </c:pt>
                <c:pt idx="6357">
                  <c:v>0.53346600106540898</c:v>
                </c:pt>
                <c:pt idx="6358">
                  <c:v>0.558311363105784</c:v>
                </c:pt>
                <c:pt idx="6359">
                  <c:v>0.59523835627383603</c:v>
                </c:pt>
                <c:pt idx="6360">
                  <c:v>0.64159915158972702</c:v>
                </c:pt>
                <c:pt idx="6361">
                  <c:v>0.72252479804394598</c:v>
                </c:pt>
                <c:pt idx="6362">
                  <c:v>0.77677992630229697</c:v>
                </c:pt>
                <c:pt idx="6363">
                  <c:v>0.82131050943456596</c:v>
                </c:pt>
                <c:pt idx="6364">
                  <c:v>0.91476102269541804</c:v>
                </c:pt>
                <c:pt idx="6365">
                  <c:v>0.97368362748710802</c:v>
                </c:pt>
                <c:pt idx="6366">
                  <c:v>1.005334977139648</c:v>
                </c:pt>
                <c:pt idx="6367">
                  <c:v>1.003882382052246</c:v>
                </c:pt>
                <c:pt idx="6368">
                  <c:v>1.0060022620051541</c:v>
                </c:pt>
                <c:pt idx="6369">
                  <c:v>1.035003708640964</c:v>
                </c:pt>
                <c:pt idx="6370">
                  <c:v>1.0526354009639161</c:v>
                </c:pt>
                <c:pt idx="6371">
                  <c:v>1.041550581717646</c:v>
                </c:pt>
                <c:pt idx="6372">
                  <c:v>1.0309233996272189</c:v>
                </c:pt>
                <c:pt idx="6373">
                  <c:v>1.0438859976889421</c:v>
                </c:pt>
                <c:pt idx="6374">
                  <c:v>1.0559980669424991</c:v>
                </c:pt>
                <c:pt idx="6375">
                  <c:v>1.02941985464834</c:v>
                </c:pt>
                <c:pt idx="6376">
                  <c:v>1.044966354451172</c:v>
                </c:pt>
                <c:pt idx="6377">
                  <c:v>1.0338342417952999</c:v>
                </c:pt>
                <c:pt idx="6378">
                  <c:v>1.025783599480198</c:v>
                </c:pt>
                <c:pt idx="6379">
                  <c:v>1.0039514209541891</c:v>
                </c:pt>
                <c:pt idx="6380">
                  <c:v>0.950952383992275</c:v>
                </c:pt>
                <c:pt idx="6381">
                  <c:v>0.95844225157464402</c:v>
                </c:pt>
                <c:pt idx="6382">
                  <c:v>0.93707467887864804</c:v>
                </c:pt>
                <c:pt idx="6383">
                  <c:v>0.922154325231059</c:v>
                </c:pt>
                <c:pt idx="6384">
                  <c:v>0.92057430251044603</c:v>
                </c:pt>
                <c:pt idx="6385">
                  <c:v>0.92825206994058396</c:v>
                </c:pt>
                <c:pt idx="6386">
                  <c:v>0.96988995584123805</c:v>
                </c:pt>
                <c:pt idx="6387">
                  <c:v>0.96135956245869603</c:v>
                </c:pt>
                <c:pt idx="6388">
                  <c:v>0.94335709398871304</c:v>
                </c:pt>
                <c:pt idx="6389">
                  <c:v>0.98150820206099998</c:v>
                </c:pt>
                <c:pt idx="6390">
                  <c:v>0.94612461921714497</c:v>
                </c:pt>
                <c:pt idx="6391">
                  <c:v>0.92800715858112504</c:v>
                </c:pt>
                <c:pt idx="6392">
                  <c:v>0.93066416581304101</c:v>
                </c:pt>
                <c:pt idx="6393">
                  <c:v>0.93737087728675705</c:v>
                </c:pt>
                <c:pt idx="6394">
                  <c:v>0.96730114786217403</c:v>
                </c:pt>
                <c:pt idx="6395">
                  <c:v>0.97200558966991901</c:v>
                </c:pt>
                <c:pt idx="6396">
                  <c:v>0.964765811150608</c:v>
                </c:pt>
                <c:pt idx="6397">
                  <c:v>0.95321364012320398</c:v>
                </c:pt>
                <c:pt idx="6398">
                  <c:v>0.97911869494735304</c:v>
                </c:pt>
                <c:pt idx="6399">
                  <c:v>0.95546831588601699</c:v>
                </c:pt>
                <c:pt idx="6400">
                  <c:v>0.93784633333919498</c:v>
                </c:pt>
                <c:pt idx="6401">
                  <c:v>0.87697571169710098</c:v>
                </c:pt>
                <c:pt idx="6402">
                  <c:v>0.72594600327222603</c:v>
                </c:pt>
                <c:pt idx="6403">
                  <c:v>0.62936676209037401</c:v>
                </c:pt>
                <c:pt idx="6404">
                  <c:v>0.587136631731077</c:v>
                </c:pt>
                <c:pt idx="6405">
                  <c:v>0.58271504693667397</c:v>
                </c:pt>
                <c:pt idx="6406">
                  <c:v>0.616280168297202</c:v>
                </c:pt>
                <c:pt idx="6407">
                  <c:v>0.63928035312901299</c:v>
                </c:pt>
                <c:pt idx="6408">
                  <c:v>0.63781438975918003</c:v>
                </c:pt>
                <c:pt idx="6409">
                  <c:v>0.65538073835836197</c:v>
                </c:pt>
                <c:pt idx="6410">
                  <c:v>0.67937496722017798</c:v>
                </c:pt>
                <c:pt idx="6411">
                  <c:v>0.69507403073358298</c:v>
                </c:pt>
                <c:pt idx="6412">
                  <c:v>0.708602981535704</c:v>
                </c:pt>
                <c:pt idx="6413">
                  <c:v>0.71176284307540005</c:v>
                </c:pt>
                <c:pt idx="6414">
                  <c:v>0.73841397530076802</c:v>
                </c:pt>
                <c:pt idx="6415">
                  <c:v>0.67744023530224495</c:v>
                </c:pt>
                <c:pt idx="6416">
                  <c:v>0.54949199931527204</c:v>
                </c:pt>
                <c:pt idx="6417">
                  <c:v>0.39740319562391102</c:v>
                </c:pt>
                <c:pt idx="6418">
                  <c:v>0.29248830962386202</c:v>
                </c:pt>
                <c:pt idx="6419">
                  <c:v>0.29364736345572301</c:v>
                </c:pt>
                <c:pt idx="6420">
                  <c:v>0.32361300259327802</c:v>
                </c:pt>
                <c:pt idx="6421">
                  <c:v>0.379356835608952</c:v>
                </c:pt>
                <c:pt idx="6422">
                  <c:v>0.45524930718099699</c:v>
                </c:pt>
                <c:pt idx="6423">
                  <c:v>0.51979253103271905</c:v>
                </c:pt>
                <c:pt idx="6424">
                  <c:v>0.59861099501242199</c:v>
                </c:pt>
                <c:pt idx="6425">
                  <c:v>0.64217193854791499</c:v>
                </c:pt>
                <c:pt idx="6426">
                  <c:v>0.65719371865149301</c:v>
                </c:pt>
                <c:pt idx="6427">
                  <c:v>0.62193982009979998</c:v>
                </c:pt>
                <c:pt idx="6428">
                  <c:v>0.57431407483201102</c:v>
                </c:pt>
                <c:pt idx="6429">
                  <c:v>0.56508661210982902</c:v>
                </c:pt>
                <c:pt idx="6430">
                  <c:v>0.58617167869036901</c:v>
                </c:pt>
                <c:pt idx="6431">
                  <c:v>0.61321617053441102</c:v>
                </c:pt>
                <c:pt idx="6432">
                  <c:v>0.67587165168569396</c:v>
                </c:pt>
                <c:pt idx="6433">
                  <c:v>0.72689692823694796</c:v>
                </c:pt>
                <c:pt idx="6434">
                  <c:v>0.77000510325772198</c:v>
                </c:pt>
                <c:pt idx="6435">
                  <c:v>0.77110328754065505</c:v>
                </c:pt>
                <c:pt idx="6436">
                  <c:v>0.79467099736688296</c:v>
                </c:pt>
                <c:pt idx="6437">
                  <c:v>0.80561268441828504</c:v>
                </c:pt>
                <c:pt idx="6438">
                  <c:v>0.81264953493874004</c:v>
                </c:pt>
                <c:pt idx="6439">
                  <c:v>0.84589007711153597</c:v>
                </c:pt>
                <c:pt idx="6440">
                  <c:v>0.84595691599363398</c:v>
                </c:pt>
                <c:pt idx="6441">
                  <c:v>0.892111474720237</c:v>
                </c:pt>
                <c:pt idx="6442">
                  <c:v>0.87195611097085102</c:v>
                </c:pt>
                <c:pt idx="6443">
                  <c:v>0.75263328576420097</c:v>
                </c:pt>
                <c:pt idx="6444">
                  <c:v>0.66551276740207199</c:v>
                </c:pt>
                <c:pt idx="6445">
                  <c:v>0.62238376172736298</c:v>
                </c:pt>
                <c:pt idx="6446">
                  <c:v>0.64555895277030895</c:v>
                </c:pt>
                <c:pt idx="6447">
                  <c:v>0.66294137147802801</c:v>
                </c:pt>
                <c:pt idx="6448">
                  <c:v>0.66511629537683803</c:v>
                </c:pt>
                <c:pt idx="6449">
                  <c:v>0.71542272419114294</c:v>
                </c:pt>
                <c:pt idx="6450">
                  <c:v>0.75812016919025804</c:v>
                </c:pt>
                <c:pt idx="6451">
                  <c:v>0.78976122944388105</c:v>
                </c:pt>
                <c:pt idx="6452">
                  <c:v>0.79359084667586699</c:v>
                </c:pt>
                <c:pt idx="6453">
                  <c:v>0.84992248893011202</c:v>
                </c:pt>
                <c:pt idx="6454">
                  <c:v>0.76927425393090498</c:v>
                </c:pt>
                <c:pt idx="6455">
                  <c:v>0.62429098866136101</c:v>
                </c:pt>
                <c:pt idx="6456">
                  <c:v>0.53744562793852002</c:v>
                </c:pt>
                <c:pt idx="6457">
                  <c:v>0.492152814106949</c:v>
                </c:pt>
                <c:pt idx="6458">
                  <c:v>0.466104162749092</c:v>
                </c:pt>
                <c:pt idx="6459">
                  <c:v>0.585071113235902</c:v>
                </c:pt>
                <c:pt idx="6460">
                  <c:v>0.47355419310965302</c:v>
                </c:pt>
                <c:pt idx="6461">
                  <c:v>0.44311849956518801</c:v>
                </c:pt>
                <c:pt idx="6462">
                  <c:v>0.49744074680567402</c:v>
                </c:pt>
                <c:pt idx="6463">
                  <c:v>0.65490706262531695</c:v>
                </c:pt>
                <c:pt idx="6464">
                  <c:v>0.73703510697974295</c:v>
                </c:pt>
                <c:pt idx="6465">
                  <c:v>0.71044413857621203</c:v>
                </c:pt>
                <c:pt idx="6466">
                  <c:v>0.70049603666832605</c:v>
                </c:pt>
                <c:pt idx="6467">
                  <c:v>0.66633619892655005</c:v>
                </c:pt>
                <c:pt idx="6468">
                  <c:v>0.62153295737624903</c:v>
                </c:pt>
                <c:pt idx="6469">
                  <c:v>-0.41977705637363799</c:v>
                </c:pt>
                <c:pt idx="6470">
                  <c:v>0.79168141725628405</c:v>
                </c:pt>
                <c:pt idx="6471">
                  <c:v>0.81956247097568202</c:v>
                </c:pt>
                <c:pt idx="6472">
                  <c:v>0.85374499814647598</c:v>
                </c:pt>
                <c:pt idx="6473">
                  <c:v>0.87983551348802203</c:v>
                </c:pt>
                <c:pt idx="6474">
                  <c:v>0.77050094203917796</c:v>
                </c:pt>
                <c:pt idx="6475">
                  <c:v>0.62224945749824001</c:v>
                </c:pt>
                <c:pt idx="6476">
                  <c:v>0.53730044596730597</c:v>
                </c:pt>
                <c:pt idx="6477">
                  <c:v>0.55328497846979696</c:v>
                </c:pt>
                <c:pt idx="6478">
                  <c:v>0.25216301597083901</c:v>
                </c:pt>
                <c:pt idx="6479">
                  <c:v>-0.37109316348357002</c:v>
                </c:pt>
                <c:pt idx="6480">
                  <c:v>0.35528354537974199</c:v>
                </c:pt>
                <c:pt idx="6481">
                  <c:v>0.387090221386095</c:v>
                </c:pt>
                <c:pt idx="6482">
                  <c:v>0.39320269943949498</c:v>
                </c:pt>
                <c:pt idx="6483">
                  <c:v>0.42907905946470998</c:v>
                </c:pt>
                <c:pt idx="6484">
                  <c:v>0.41389166750653</c:v>
                </c:pt>
                <c:pt idx="6485">
                  <c:v>0.40071238033608603</c:v>
                </c:pt>
                <c:pt idx="6486">
                  <c:v>0.39511117509933003</c:v>
                </c:pt>
                <c:pt idx="6487">
                  <c:v>0.44243152484290299</c:v>
                </c:pt>
                <c:pt idx="6488">
                  <c:v>0.407935365191821</c:v>
                </c:pt>
                <c:pt idx="6489">
                  <c:v>0.40396030152441298</c:v>
                </c:pt>
                <c:pt idx="6490">
                  <c:v>0.41124268147396997</c:v>
                </c:pt>
                <c:pt idx="6491">
                  <c:v>0.40963035600462799</c:v>
                </c:pt>
                <c:pt idx="6492">
                  <c:v>0.392393696155029</c:v>
                </c:pt>
                <c:pt idx="6493">
                  <c:v>0.41219200185927601</c:v>
                </c:pt>
                <c:pt idx="6494">
                  <c:v>0.38942433061159898</c:v>
                </c:pt>
                <c:pt idx="6495">
                  <c:v>0.38357423266740198</c:v>
                </c:pt>
                <c:pt idx="6496">
                  <c:v>0.410080419634688</c:v>
                </c:pt>
                <c:pt idx="6497">
                  <c:v>0.40398244844520997</c:v>
                </c:pt>
                <c:pt idx="6498">
                  <c:v>0.407479425797938</c:v>
                </c:pt>
                <c:pt idx="6499">
                  <c:v>0.40144472804127601</c:v>
                </c:pt>
                <c:pt idx="6500">
                  <c:v>0.42626422482625798</c:v>
                </c:pt>
                <c:pt idx="6501">
                  <c:v>0.38252167200800502</c:v>
                </c:pt>
                <c:pt idx="6502">
                  <c:v>0.37724871973012802</c:v>
                </c:pt>
                <c:pt idx="6503">
                  <c:v>0.39174594306526</c:v>
                </c:pt>
                <c:pt idx="6504">
                  <c:v>0.38997494556547602</c:v>
                </c:pt>
                <c:pt idx="6505">
                  <c:v>0.356086451793102</c:v>
                </c:pt>
                <c:pt idx="6506">
                  <c:v>0.352916788821865</c:v>
                </c:pt>
                <c:pt idx="6507">
                  <c:v>0.36214254202135898</c:v>
                </c:pt>
                <c:pt idx="6508">
                  <c:v>0.34379715469754402</c:v>
                </c:pt>
                <c:pt idx="6509">
                  <c:v>0.29581331360962698</c:v>
                </c:pt>
                <c:pt idx="6510">
                  <c:v>0.22927498605038099</c:v>
                </c:pt>
                <c:pt idx="6511">
                  <c:v>0.23515421639589301</c:v>
                </c:pt>
                <c:pt idx="6512">
                  <c:v>0.242218665576828</c:v>
                </c:pt>
                <c:pt idx="6513">
                  <c:v>0.28484386404336098</c:v>
                </c:pt>
                <c:pt idx="6514">
                  <c:v>0.28886469539105097</c:v>
                </c:pt>
                <c:pt idx="6515">
                  <c:v>0.34065868085631201</c:v>
                </c:pt>
                <c:pt idx="6516">
                  <c:v>0.30601778818150499</c:v>
                </c:pt>
                <c:pt idx="6517">
                  <c:v>0.330968472212055</c:v>
                </c:pt>
                <c:pt idx="6518">
                  <c:v>0.31857382191061301</c:v>
                </c:pt>
                <c:pt idx="6519">
                  <c:v>0.36038187216705603</c:v>
                </c:pt>
                <c:pt idx="6520">
                  <c:v>0.32127509118206998</c:v>
                </c:pt>
                <c:pt idx="6521">
                  <c:v>0.33217637581224502</c:v>
                </c:pt>
                <c:pt idx="6522">
                  <c:v>0.31856101367884698</c:v>
                </c:pt>
                <c:pt idx="6523">
                  <c:v>0.32514502399180101</c:v>
                </c:pt>
                <c:pt idx="6524">
                  <c:v>0.30643848757709102</c:v>
                </c:pt>
                <c:pt idx="6525">
                  <c:v>0.31187154009235102</c:v>
                </c:pt>
                <c:pt idx="6526">
                  <c:v>0.29491215415609701</c:v>
                </c:pt>
                <c:pt idx="6527">
                  <c:v>0.282587257783188</c:v>
                </c:pt>
                <c:pt idx="6528">
                  <c:v>0.21313491032304499</c:v>
                </c:pt>
                <c:pt idx="6529">
                  <c:v>0.237471248833589</c:v>
                </c:pt>
                <c:pt idx="6530">
                  <c:v>0.18657693208443399</c:v>
                </c:pt>
                <c:pt idx="6531">
                  <c:v>0.108185624229786</c:v>
                </c:pt>
                <c:pt idx="6532">
                  <c:v>2.9212101823087502E-2</c:v>
                </c:pt>
                <c:pt idx="6533">
                  <c:v>0.16794167999932699</c:v>
                </c:pt>
                <c:pt idx="6534">
                  <c:v>0.24330445638204801</c:v>
                </c:pt>
                <c:pt idx="6535">
                  <c:v>0.25759975474904101</c:v>
                </c:pt>
                <c:pt idx="6536">
                  <c:v>0.197603962308672</c:v>
                </c:pt>
                <c:pt idx="6537">
                  <c:v>0.248397034302202</c:v>
                </c:pt>
                <c:pt idx="6538">
                  <c:v>0.285429617586544</c:v>
                </c:pt>
                <c:pt idx="6539">
                  <c:v>0.22180952124636</c:v>
                </c:pt>
                <c:pt idx="6540">
                  <c:v>0.15239988307433899</c:v>
                </c:pt>
                <c:pt idx="6541">
                  <c:v>0.27427690907798002</c:v>
                </c:pt>
                <c:pt idx="6542">
                  <c:v>0.32415816474806802</c:v>
                </c:pt>
                <c:pt idx="6543">
                  <c:v>0.26793698770846103</c:v>
                </c:pt>
                <c:pt idx="6544">
                  <c:v>0.35979276667049798</c:v>
                </c:pt>
                <c:pt idx="6545">
                  <c:v>0.79850266617804</c:v>
                </c:pt>
                <c:pt idx="6546">
                  <c:v>0.79885024842022301</c:v>
                </c:pt>
                <c:pt idx="6547">
                  <c:v>0.73052933203052395</c:v>
                </c:pt>
                <c:pt idx="6548">
                  <c:v>0.799150935078348</c:v>
                </c:pt>
                <c:pt idx="6549">
                  <c:v>0.86473741227886902</c:v>
                </c:pt>
                <c:pt idx="6550">
                  <c:v>0.77147673641699999</c:v>
                </c:pt>
                <c:pt idx="6551">
                  <c:v>0.86115021165600703</c:v>
                </c:pt>
                <c:pt idx="6552">
                  <c:v>0.90839039103604802</c:v>
                </c:pt>
                <c:pt idx="6553">
                  <c:v>0.88711235963412405</c:v>
                </c:pt>
                <c:pt idx="6554">
                  <c:v>0.84149354644724605</c:v>
                </c:pt>
                <c:pt idx="6555">
                  <c:v>0.84452823917688702</c:v>
                </c:pt>
                <c:pt idx="6556">
                  <c:v>0.83742007441021904</c:v>
                </c:pt>
                <c:pt idx="6557">
                  <c:v>0.79808536221597304</c:v>
                </c:pt>
                <c:pt idx="6558">
                  <c:v>0.67457579026821302</c:v>
                </c:pt>
                <c:pt idx="6559">
                  <c:v>0.55101584680660498</c:v>
                </c:pt>
                <c:pt idx="6560">
                  <c:v>0.435038780628489</c:v>
                </c:pt>
                <c:pt idx="6561">
                  <c:v>0.37165206009643498</c:v>
                </c:pt>
                <c:pt idx="6562">
                  <c:v>0.38491901499296299</c:v>
                </c:pt>
                <c:pt idx="6563">
                  <c:v>0.42800112382708599</c:v>
                </c:pt>
                <c:pt idx="6564">
                  <c:v>0.47442196086660399</c:v>
                </c:pt>
                <c:pt idx="6565">
                  <c:v>0.51836476261987496</c:v>
                </c:pt>
                <c:pt idx="6566">
                  <c:v>0.57728442512544098</c:v>
                </c:pt>
                <c:pt idx="6567">
                  <c:v>0.61505530417972198</c:v>
                </c:pt>
                <c:pt idx="6568">
                  <c:v>0.67266217663787398</c:v>
                </c:pt>
                <c:pt idx="6569">
                  <c:v>0.69818264443115496</c:v>
                </c:pt>
                <c:pt idx="6570">
                  <c:v>0.66429145882417695</c:v>
                </c:pt>
                <c:pt idx="6571">
                  <c:v>0.63403509609954201</c:v>
                </c:pt>
                <c:pt idx="6572">
                  <c:v>0.64245584224945695</c:v>
                </c:pt>
                <c:pt idx="6573">
                  <c:v>0.67564743150522599</c:v>
                </c:pt>
                <c:pt idx="6574">
                  <c:v>0.69807443494980104</c:v>
                </c:pt>
                <c:pt idx="6575">
                  <c:v>0.73284321480594405</c:v>
                </c:pt>
                <c:pt idx="6576">
                  <c:v>0.75677596356979904</c:v>
                </c:pt>
                <c:pt idx="6577">
                  <c:v>0.76859242882679801</c:v>
                </c:pt>
                <c:pt idx="6578">
                  <c:v>0.81130154566881996</c:v>
                </c:pt>
                <c:pt idx="6579">
                  <c:v>0.831345333752323</c:v>
                </c:pt>
                <c:pt idx="6580">
                  <c:v>0.87098881376057502</c:v>
                </c:pt>
                <c:pt idx="6581">
                  <c:v>0.86940063845604398</c:v>
                </c:pt>
                <c:pt idx="6582">
                  <c:v>0.84984652746525802</c:v>
                </c:pt>
                <c:pt idx="6583">
                  <c:v>0.84501186192449995</c:v>
                </c:pt>
                <c:pt idx="6584">
                  <c:v>0.84751267904211802</c:v>
                </c:pt>
                <c:pt idx="6585">
                  <c:v>0.76095438120176595</c:v>
                </c:pt>
                <c:pt idx="6586">
                  <c:v>0.65158357545583701</c:v>
                </c:pt>
                <c:pt idx="6587">
                  <c:v>0.56007873532108599</c:v>
                </c:pt>
                <c:pt idx="6588">
                  <c:v>0.52407356710475805</c:v>
                </c:pt>
                <c:pt idx="6589">
                  <c:v>0.49455460097797399</c:v>
                </c:pt>
                <c:pt idx="6590">
                  <c:v>0.50039130602859305</c:v>
                </c:pt>
                <c:pt idx="6591">
                  <c:v>0.53269372757393596</c:v>
                </c:pt>
                <c:pt idx="6592">
                  <c:v>0.558032653362312</c:v>
                </c:pt>
                <c:pt idx="6593">
                  <c:v>0.59784312862133604</c:v>
                </c:pt>
                <c:pt idx="6594">
                  <c:v>0.61629144990137796</c:v>
                </c:pt>
                <c:pt idx="6595">
                  <c:v>0.66921541779439397</c:v>
                </c:pt>
                <c:pt idx="6596">
                  <c:v>0.66688041592776803</c:v>
                </c:pt>
                <c:pt idx="6597">
                  <c:v>0.62349704616055701</c:v>
                </c:pt>
                <c:pt idx="6598">
                  <c:v>0.59228423386131202</c:v>
                </c:pt>
                <c:pt idx="6599">
                  <c:v>0.60006046545982505</c:v>
                </c:pt>
                <c:pt idx="6600">
                  <c:v>0.62222266039993102</c:v>
                </c:pt>
                <c:pt idx="6601">
                  <c:v>0.62511552854436203</c:v>
                </c:pt>
                <c:pt idx="6602">
                  <c:v>0.66749540384369499</c:v>
                </c:pt>
                <c:pt idx="6603">
                  <c:v>0.67492234776798898</c:v>
                </c:pt>
                <c:pt idx="6604">
                  <c:v>0.69321308881431798</c:v>
                </c:pt>
                <c:pt idx="6605">
                  <c:v>0.71394127152701004</c:v>
                </c:pt>
                <c:pt idx="6606">
                  <c:v>0.74828074302679404</c:v>
                </c:pt>
                <c:pt idx="6607">
                  <c:v>0.75004531201176805</c:v>
                </c:pt>
                <c:pt idx="6608">
                  <c:v>0.74229253626739</c:v>
                </c:pt>
                <c:pt idx="6609">
                  <c:v>0.74999090245085698</c:v>
                </c:pt>
                <c:pt idx="6610">
                  <c:v>0.751139076743083</c:v>
                </c:pt>
                <c:pt idx="6611">
                  <c:v>0.76414215402455798</c:v>
                </c:pt>
                <c:pt idx="6612">
                  <c:v>0.72748821342764702</c:v>
                </c:pt>
                <c:pt idx="6613">
                  <c:v>0.74548213363027604</c:v>
                </c:pt>
                <c:pt idx="6614">
                  <c:v>0.72024022030497103</c:v>
                </c:pt>
                <c:pt idx="6615">
                  <c:v>0.72318769306712005</c:v>
                </c:pt>
                <c:pt idx="6616">
                  <c:v>0.73305358911657803</c:v>
                </c:pt>
                <c:pt idx="6617">
                  <c:v>0.72778344475626799</c:v>
                </c:pt>
                <c:pt idx="6618">
                  <c:v>0.71133261903255396</c:v>
                </c:pt>
                <c:pt idx="6619">
                  <c:v>0.66710591237821903</c:v>
                </c:pt>
                <c:pt idx="6620">
                  <c:v>0.67785416382067198</c:v>
                </c:pt>
                <c:pt idx="6621">
                  <c:v>0.57152355823587897</c:v>
                </c:pt>
                <c:pt idx="6622">
                  <c:v>0.46621119349939799</c:v>
                </c:pt>
                <c:pt idx="6623">
                  <c:v>0.401488013738375</c:v>
                </c:pt>
                <c:pt idx="6624">
                  <c:v>0.375762204199794</c:v>
                </c:pt>
                <c:pt idx="6625">
                  <c:v>0.39505511913630997</c:v>
                </c:pt>
                <c:pt idx="6626">
                  <c:v>0.416314635635817</c:v>
                </c:pt>
                <c:pt idx="6627">
                  <c:v>0.476409696934461</c:v>
                </c:pt>
                <c:pt idx="6628">
                  <c:v>0.50107660382263697</c:v>
                </c:pt>
                <c:pt idx="6629">
                  <c:v>0.53366064815474501</c:v>
                </c:pt>
                <c:pt idx="6630">
                  <c:v>0.55974305706438598</c:v>
                </c:pt>
                <c:pt idx="6631">
                  <c:v>0.56098474755814298</c:v>
                </c:pt>
                <c:pt idx="6632">
                  <c:v>0.53773758079608003</c:v>
                </c:pt>
                <c:pt idx="6633">
                  <c:v>0.52998027554454197</c:v>
                </c:pt>
                <c:pt idx="6634">
                  <c:v>0.528070778295609</c:v>
                </c:pt>
                <c:pt idx="6635">
                  <c:v>0.532248137000364</c:v>
                </c:pt>
                <c:pt idx="6636">
                  <c:v>0.54940907054558596</c:v>
                </c:pt>
                <c:pt idx="6637">
                  <c:v>0.59055814110099203</c:v>
                </c:pt>
                <c:pt idx="6638">
                  <c:v>0.61685533034259998</c:v>
                </c:pt>
                <c:pt idx="6639">
                  <c:v>0.60325449716186896</c:v>
                </c:pt>
                <c:pt idx="6640">
                  <c:v>0.64474287394841201</c:v>
                </c:pt>
                <c:pt idx="6641">
                  <c:v>0.68568203766301195</c:v>
                </c:pt>
                <c:pt idx="6642">
                  <c:v>0.69695832158354198</c:v>
                </c:pt>
                <c:pt idx="6643">
                  <c:v>0.69132265519176805</c:v>
                </c:pt>
                <c:pt idx="6644">
                  <c:v>0.69944835105096503</c:v>
                </c:pt>
                <c:pt idx="6645">
                  <c:v>0.71286847706689305</c:v>
                </c:pt>
                <c:pt idx="6646">
                  <c:v>0.71885253711267505</c:v>
                </c:pt>
                <c:pt idx="6647">
                  <c:v>0.73303835597061295</c:v>
                </c:pt>
                <c:pt idx="6648">
                  <c:v>0.73305049878819595</c:v>
                </c:pt>
                <c:pt idx="6649">
                  <c:v>0.71984237723141797</c:v>
                </c:pt>
                <c:pt idx="6650">
                  <c:v>0.73137273961256</c:v>
                </c:pt>
                <c:pt idx="6651">
                  <c:v>0.68425826711006399</c:v>
                </c:pt>
                <c:pt idx="6652">
                  <c:v>-9.5095201979299604E-2</c:v>
                </c:pt>
                <c:pt idx="6653">
                  <c:v>0.16542096646629101</c:v>
                </c:pt>
                <c:pt idx="6654">
                  <c:v>0.15610305201370001</c:v>
                </c:pt>
                <c:pt idx="6655">
                  <c:v>0.13942567294585001</c:v>
                </c:pt>
                <c:pt idx="6656">
                  <c:v>0.10865388082607</c:v>
                </c:pt>
                <c:pt idx="6657">
                  <c:v>0.16935718677713299</c:v>
                </c:pt>
                <c:pt idx="6658">
                  <c:v>0.210084317642418</c:v>
                </c:pt>
                <c:pt idx="6659">
                  <c:v>0.25452277439452597</c:v>
                </c:pt>
                <c:pt idx="6660">
                  <c:v>0.292370818133522</c:v>
                </c:pt>
                <c:pt idx="6661">
                  <c:v>0.33238710159929902</c:v>
                </c:pt>
                <c:pt idx="6662">
                  <c:v>0.36327856810237602</c:v>
                </c:pt>
                <c:pt idx="6663">
                  <c:v>0.35729073842140202</c:v>
                </c:pt>
                <c:pt idx="6664">
                  <c:v>0.342544412313316</c:v>
                </c:pt>
                <c:pt idx="6665">
                  <c:v>0.32614403859228203</c:v>
                </c:pt>
                <c:pt idx="6666">
                  <c:v>0.32506872781449297</c:v>
                </c:pt>
                <c:pt idx="6667">
                  <c:v>0.31196478174641901</c:v>
                </c:pt>
                <c:pt idx="6668">
                  <c:v>0.33995462115870101</c:v>
                </c:pt>
                <c:pt idx="6669">
                  <c:v>0.369118629610513</c:v>
                </c:pt>
                <c:pt idx="6670">
                  <c:v>0.36777973497656902</c:v>
                </c:pt>
                <c:pt idx="6671">
                  <c:v>0.39077930639071101</c:v>
                </c:pt>
                <c:pt idx="6672">
                  <c:v>0.39207850478195599</c:v>
                </c:pt>
                <c:pt idx="6673">
                  <c:v>0.39679471438216901</c:v>
                </c:pt>
                <c:pt idx="6674">
                  <c:v>0.40555617392082299</c:v>
                </c:pt>
                <c:pt idx="6675">
                  <c:v>0.39219937779326097</c:v>
                </c:pt>
                <c:pt idx="6676">
                  <c:v>0.385062758905585</c:v>
                </c:pt>
                <c:pt idx="6677">
                  <c:v>0.41469915051437101</c:v>
                </c:pt>
                <c:pt idx="6678">
                  <c:v>0.40514049915182498</c:v>
                </c:pt>
                <c:pt idx="6679">
                  <c:v>0.405125748598679</c:v>
                </c:pt>
                <c:pt idx="6680">
                  <c:v>0.40624887646249003</c:v>
                </c:pt>
                <c:pt idx="6681">
                  <c:v>0.57356197622421201</c:v>
                </c:pt>
                <c:pt idx="6682">
                  <c:v>0.39165068012557203</c:v>
                </c:pt>
                <c:pt idx="6683">
                  <c:v>0.26171773361672102</c:v>
                </c:pt>
                <c:pt idx="6684">
                  <c:v>0.20261502218466601</c:v>
                </c:pt>
                <c:pt idx="6685">
                  <c:v>0.38875878211058501</c:v>
                </c:pt>
                <c:pt idx="6686">
                  <c:v>0.42856564967991201</c:v>
                </c:pt>
                <c:pt idx="6687">
                  <c:v>0.30980247232080099</c:v>
                </c:pt>
                <c:pt idx="6688">
                  <c:v>0.31956974083228401</c:v>
                </c:pt>
                <c:pt idx="6689">
                  <c:v>0.35911639620248798</c:v>
                </c:pt>
                <c:pt idx="6690">
                  <c:v>0.33170933286691201</c:v>
                </c:pt>
                <c:pt idx="6691">
                  <c:v>0.20414668026657401</c:v>
                </c:pt>
                <c:pt idx="6692">
                  <c:v>1.205204363948144</c:v>
                </c:pt>
                <c:pt idx="6693">
                  <c:v>0.10999312774878001</c:v>
                </c:pt>
                <c:pt idx="6694">
                  <c:v>9.1044071888217698E-2</c:v>
                </c:pt>
                <c:pt idx="6695">
                  <c:v>-0.24607862924085699</c:v>
                </c:pt>
                <c:pt idx="6696">
                  <c:v>-4.0077118341768102E-2</c:v>
                </c:pt>
                <c:pt idx="6697">
                  <c:v>4.9574655652131101E-2</c:v>
                </c:pt>
                <c:pt idx="6698">
                  <c:v>0.16889930915138399</c:v>
                </c:pt>
                <c:pt idx="6699">
                  <c:v>0.21776957032213201</c:v>
                </c:pt>
                <c:pt idx="6700">
                  <c:v>0.24279935976470299</c:v>
                </c:pt>
                <c:pt idx="6701">
                  <c:v>0.30530097653834198</c:v>
                </c:pt>
                <c:pt idx="6702">
                  <c:v>0.34661592426985999</c:v>
                </c:pt>
                <c:pt idx="6703">
                  <c:v>0.30306587712458799</c:v>
                </c:pt>
                <c:pt idx="6704">
                  <c:v>0.33749685549222103</c:v>
                </c:pt>
                <c:pt idx="6705">
                  <c:v>0.36764630571298601</c:v>
                </c:pt>
                <c:pt idx="6706">
                  <c:v>0.387259768845236</c:v>
                </c:pt>
                <c:pt idx="6707">
                  <c:v>0.38921555030656202</c:v>
                </c:pt>
                <c:pt idx="6708">
                  <c:v>0.36633172299628602</c:v>
                </c:pt>
                <c:pt idx="6709">
                  <c:v>0.39081959666808702</c:v>
                </c:pt>
                <c:pt idx="6710">
                  <c:v>0.38197473882931299</c:v>
                </c:pt>
                <c:pt idx="6711">
                  <c:v>0.40692484865191902</c:v>
                </c:pt>
                <c:pt idx="6712">
                  <c:v>0.371369844253855</c:v>
                </c:pt>
                <c:pt idx="6713">
                  <c:v>0.37017356637786297</c:v>
                </c:pt>
                <c:pt idx="6714">
                  <c:v>0.37214895167113599</c:v>
                </c:pt>
                <c:pt idx="6715">
                  <c:v>0.37041104489300702</c:v>
                </c:pt>
                <c:pt idx="6716">
                  <c:v>0.37392115242776203</c:v>
                </c:pt>
                <c:pt idx="6717">
                  <c:v>0.36279533630574601</c:v>
                </c:pt>
                <c:pt idx="6718">
                  <c:v>0.34459145811575898</c:v>
                </c:pt>
                <c:pt idx="6719">
                  <c:v>0.35985328932180499</c:v>
                </c:pt>
                <c:pt idx="6720">
                  <c:v>0.34541365242758498</c:v>
                </c:pt>
                <c:pt idx="6721">
                  <c:v>0.37207871867950898</c:v>
                </c:pt>
                <c:pt idx="6722">
                  <c:v>0.36078693279130702</c:v>
                </c:pt>
                <c:pt idx="6723">
                  <c:v>0.36156823738215799</c:v>
                </c:pt>
                <c:pt idx="6724">
                  <c:v>0.36108640142279902</c:v>
                </c:pt>
                <c:pt idx="6725">
                  <c:v>0.39403253426724399</c:v>
                </c:pt>
                <c:pt idx="6726">
                  <c:v>0.37255929218862799</c:v>
                </c:pt>
                <c:pt idx="6727">
                  <c:v>0.32770838065064201</c:v>
                </c:pt>
                <c:pt idx="6728">
                  <c:v>0.33091634595831299</c:v>
                </c:pt>
                <c:pt idx="6729">
                  <c:v>0.33150827628638901</c:v>
                </c:pt>
                <c:pt idx="6730">
                  <c:v>0.34670005450922697</c:v>
                </c:pt>
                <c:pt idx="6731">
                  <c:v>0.30764445944093399</c:v>
                </c:pt>
                <c:pt idx="6732">
                  <c:v>0.27827450159755301</c:v>
                </c:pt>
                <c:pt idx="6733">
                  <c:v>0.32593432505124997</c:v>
                </c:pt>
                <c:pt idx="6734">
                  <c:v>0.29896218192011698</c:v>
                </c:pt>
                <c:pt idx="6735">
                  <c:v>0.200580368974144</c:v>
                </c:pt>
                <c:pt idx="6736">
                  <c:v>0.148636726190055</c:v>
                </c:pt>
                <c:pt idx="6737">
                  <c:v>0.19663052643055001</c:v>
                </c:pt>
                <c:pt idx="6738">
                  <c:v>0.20141463301774301</c:v>
                </c:pt>
                <c:pt idx="6739">
                  <c:v>0.216267432264691</c:v>
                </c:pt>
                <c:pt idx="6740">
                  <c:v>0.26932926025558002</c:v>
                </c:pt>
                <c:pt idx="6741">
                  <c:v>0.30609210727228903</c:v>
                </c:pt>
                <c:pt idx="6742">
                  <c:v>0.30137225060843098</c:v>
                </c:pt>
                <c:pt idx="6743">
                  <c:v>0.30526102506363401</c:v>
                </c:pt>
                <c:pt idx="6744">
                  <c:v>0.34494113430281698</c:v>
                </c:pt>
                <c:pt idx="6745">
                  <c:v>0.35822047310867999</c:v>
                </c:pt>
                <c:pt idx="6746">
                  <c:v>0.35240613151125799</c:v>
                </c:pt>
                <c:pt idx="6747">
                  <c:v>0.29154391352520198</c:v>
                </c:pt>
                <c:pt idx="6748">
                  <c:v>0.26494945304121298</c:v>
                </c:pt>
                <c:pt idx="6749">
                  <c:v>0.29680969300186399</c:v>
                </c:pt>
                <c:pt idx="6750">
                  <c:v>0.28032384869024801</c:v>
                </c:pt>
                <c:pt idx="6751">
                  <c:v>0.23184587500183501</c:v>
                </c:pt>
                <c:pt idx="6752">
                  <c:v>7.7247931363338407E-2</c:v>
                </c:pt>
                <c:pt idx="6753">
                  <c:v>6.8533961905134E-2</c:v>
                </c:pt>
                <c:pt idx="6754">
                  <c:v>4.7146158299128403E-2</c:v>
                </c:pt>
                <c:pt idx="6755">
                  <c:v>1.1748660030266599E-2</c:v>
                </c:pt>
                <c:pt idx="6756">
                  <c:v>0.13122848720424701</c:v>
                </c:pt>
                <c:pt idx="6757">
                  <c:v>0.24030870854678901</c:v>
                </c:pt>
                <c:pt idx="6758">
                  <c:v>0.234209070251581</c:v>
                </c:pt>
                <c:pt idx="6759">
                  <c:v>0.297716398344334</c:v>
                </c:pt>
                <c:pt idx="6760">
                  <c:v>0.32979568615056198</c:v>
                </c:pt>
                <c:pt idx="6761">
                  <c:v>0.31306256055779902</c:v>
                </c:pt>
                <c:pt idx="6762">
                  <c:v>0.227135329890087</c:v>
                </c:pt>
                <c:pt idx="6763">
                  <c:v>0.27233210718333001</c:v>
                </c:pt>
                <c:pt idx="6764">
                  <c:v>0.32413714150582701</c:v>
                </c:pt>
                <c:pt idx="6765">
                  <c:v>0.28927635329474499</c:v>
                </c:pt>
                <c:pt idx="6766">
                  <c:v>0.26076393235428702</c:v>
                </c:pt>
                <c:pt idx="6767">
                  <c:v>0.40008512951865899</c:v>
                </c:pt>
                <c:pt idx="6768">
                  <c:v>0.34715930121469502</c:v>
                </c:pt>
                <c:pt idx="6769">
                  <c:v>0.317071639236365</c:v>
                </c:pt>
                <c:pt idx="6770">
                  <c:v>0.381547059223942</c:v>
                </c:pt>
                <c:pt idx="6771">
                  <c:v>0.40859822514070399</c:v>
                </c:pt>
                <c:pt idx="6772">
                  <c:v>0.404765995665192</c:v>
                </c:pt>
                <c:pt idx="6773">
                  <c:v>0.37691896611624298</c:v>
                </c:pt>
                <c:pt idx="6774">
                  <c:v>0.88981005746187902</c:v>
                </c:pt>
                <c:pt idx="6775">
                  <c:v>0.87279703998959901</c:v>
                </c:pt>
                <c:pt idx="6776">
                  <c:v>0.85537410215422005</c:v>
                </c:pt>
                <c:pt idx="6777">
                  <c:v>0.83092247109462603</c:v>
                </c:pt>
                <c:pt idx="6778">
                  <c:v>0.85714815024003699</c:v>
                </c:pt>
                <c:pt idx="6779">
                  <c:v>0.84406277258265205</c:v>
                </c:pt>
                <c:pt idx="6780">
                  <c:v>0.80583625059285202</c:v>
                </c:pt>
                <c:pt idx="6781">
                  <c:v>0.77764427769648503</c:v>
                </c:pt>
                <c:pt idx="6782">
                  <c:v>0.79189486620934002</c:v>
                </c:pt>
                <c:pt idx="6783">
                  <c:v>0.79930473725912699</c:v>
                </c:pt>
                <c:pt idx="6784">
                  <c:v>0.82510141159800299</c:v>
                </c:pt>
                <c:pt idx="6785">
                  <c:v>0.80442413358220499</c:v>
                </c:pt>
                <c:pt idx="6786">
                  <c:v>0.77886520754789601</c:v>
                </c:pt>
                <c:pt idx="6787">
                  <c:v>0.77440746592163101</c:v>
                </c:pt>
                <c:pt idx="6788">
                  <c:v>0.81935231726691704</c:v>
                </c:pt>
                <c:pt idx="6789">
                  <c:v>0.82915791117994697</c:v>
                </c:pt>
                <c:pt idx="6790">
                  <c:v>0.81992103768730396</c:v>
                </c:pt>
                <c:pt idx="6791">
                  <c:v>0.82284848314818404</c:v>
                </c:pt>
                <c:pt idx="6792">
                  <c:v>0.86692767688546701</c:v>
                </c:pt>
                <c:pt idx="6793">
                  <c:v>0.85186960072976603</c:v>
                </c:pt>
                <c:pt idx="6794">
                  <c:v>0.82326293612054302</c:v>
                </c:pt>
                <c:pt idx="6795">
                  <c:v>0.83673994210588998</c:v>
                </c:pt>
                <c:pt idx="6796">
                  <c:v>0.85169989478336805</c:v>
                </c:pt>
                <c:pt idx="6797">
                  <c:v>0.837246380826975</c:v>
                </c:pt>
                <c:pt idx="6798">
                  <c:v>0.84198480459011404</c:v>
                </c:pt>
                <c:pt idx="6799">
                  <c:v>0.86509538775824901</c:v>
                </c:pt>
                <c:pt idx="6800">
                  <c:v>0.85584263396875804</c:v>
                </c:pt>
                <c:pt idx="6801">
                  <c:v>0.81594457324783398</c:v>
                </c:pt>
                <c:pt idx="6802">
                  <c:v>0.79201912532499497</c:v>
                </c:pt>
                <c:pt idx="6803">
                  <c:v>0.81138465831990503</c:v>
                </c:pt>
                <c:pt idx="6804">
                  <c:v>0.781869163982572</c:v>
                </c:pt>
                <c:pt idx="6805">
                  <c:v>0.76639514068157899</c:v>
                </c:pt>
                <c:pt idx="6806">
                  <c:v>0.73978324380200999</c:v>
                </c:pt>
                <c:pt idx="6807">
                  <c:v>0.67314153491212203</c:v>
                </c:pt>
                <c:pt idx="6808">
                  <c:v>0.492533634178008</c:v>
                </c:pt>
                <c:pt idx="6809">
                  <c:v>0.310684608611071</c:v>
                </c:pt>
                <c:pt idx="6810">
                  <c:v>0.20658603370522199</c:v>
                </c:pt>
                <c:pt idx="6811">
                  <c:v>0.15515273007451899</c:v>
                </c:pt>
                <c:pt idx="6812">
                  <c:v>0.118684778716534</c:v>
                </c:pt>
                <c:pt idx="6813">
                  <c:v>0.152819172598537</c:v>
                </c:pt>
                <c:pt idx="6814">
                  <c:v>0.19690049891886899</c:v>
                </c:pt>
                <c:pt idx="6815">
                  <c:v>0.23072551271459699</c:v>
                </c:pt>
                <c:pt idx="6816">
                  <c:v>0.31966443066768901</c:v>
                </c:pt>
                <c:pt idx="6817">
                  <c:v>0.41627342695588898</c:v>
                </c:pt>
                <c:pt idx="6818">
                  <c:v>0.45758610913046899</c:v>
                </c:pt>
                <c:pt idx="6819">
                  <c:v>0.40752129150577798</c:v>
                </c:pt>
                <c:pt idx="6820">
                  <c:v>0.37929184915763098</c:v>
                </c:pt>
                <c:pt idx="6821">
                  <c:v>0.42820093192306202</c:v>
                </c:pt>
                <c:pt idx="6822">
                  <c:v>0.44799307257680598</c:v>
                </c:pt>
                <c:pt idx="6823">
                  <c:v>0.47617299358362902</c:v>
                </c:pt>
                <c:pt idx="6824">
                  <c:v>0.55360565509882198</c:v>
                </c:pt>
                <c:pt idx="6825">
                  <c:v>0.58803887121804799</c:v>
                </c:pt>
                <c:pt idx="6826">
                  <c:v>0.42930455821793601</c:v>
                </c:pt>
                <c:pt idx="6827">
                  <c:v>0.28970086131586398</c:v>
                </c:pt>
                <c:pt idx="6828">
                  <c:v>0.27721858531980398</c:v>
                </c:pt>
                <c:pt idx="6829">
                  <c:v>0.28554872025690797</c:v>
                </c:pt>
                <c:pt idx="6830">
                  <c:v>0.31593463265284299</c:v>
                </c:pt>
                <c:pt idx="6831">
                  <c:v>0.39315941148875799</c:v>
                </c:pt>
                <c:pt idx="6832">
                  <c:v>0.41772205639896898</c:v>
                </c:pt>
                <c:pt idx="6833">
                  <c:v>0.45988317643596799</c:v>
                </c:pt>
                <c:pt idx="6834">
                  <c:v>0.50804726367028097</c:v>
                </c:pt>
                <c:pt idx="6835">
                  <c:v>0.54141989906058796</c:v>
                </c:pt>
                <c:pt idx="6836">
                  <c:v>0.584716812132554</c:v>
                </c:pt>
                <c:pt idx="6837">
                  <c:v>0.62953701423694697</c:v>
                </c:pt>
                <c:pt idx="6838">
                  <c:v>0.63935540524299095</c:v>
                </c:pt>
                <c:pt idx="6839">
                  <c:v>0.62505509126116299</c:v>
                </c:pt>
                <c:pt idx="6840">
                  <c:v>0.62464343873628703</c:v>
                </c:pt>
                <c:pt idx="6841">
                  <c:v>0.63669358908441598</c:v>
                </c:pt>
                <c:pt idx="6842">
                  <c:v>0.62718038709679302</c:v>
                </c:pt>
                <c:pt idx="6843">
                  <c:v>0.62601556275471004</c:v>
                </c:pt>
                <c:pt idx="6844">
                  <c:v>0.62660581233282198</c:v>
                </c:pt>
                <c:pt idx="6845">
                  <c:v>0.62320471765891705</c:v>
                </c:pt>
                <c:pt idx="6846">
                  <c:v>0.644699960733493</c:v>
                </c:pt>
                <c:pt idx="6847">
                  <c:v>0.68081424443793304</c:v>
                </c:pt>
                <c:pt idx="6848">
                  <c:v>0.69269562351471703</c:v>
                </c:pt>
                <c:pt idx="6849">
                  <c:v>0.81698121311191396</c:v>
                </c:pt>
                <c:pt idx="6850">
                  <c:v>0.35899467443802802</c:v>
                </c:pt>
                <c:pt idx="6851">
                  <c:v>0.13915746234409601</c:v>
                </c:pt>
                <c:pt idx="6852">
                  <c:v>-8.4444478880816007E-2</c:v>
                </c:pt>
                <c:pt idx="6853">
                  <c:v>-0.11112786893938401</c:v>
                </c:pt>
                <c:pt idx="6854">
                  <c:v>-7.2768872960054201E-2</c:v>
                </c:pt>
                <c:pt idx="6855">
                  <c:v>-1.5433965487041399E-2</c:v>
                </c:pt>
                <c:pt idx="6856">
                  <c:v>5.2316036760181303E-2</c:v>
                </c:pt>
                <c:pt idx="6857">
                  <c:v>0.117410861650989</c:v>
                </c:pt>
                <c:pt idx="6858">
                  <c:v>0.15145830299110499</c:v>
                </c:pt>
                <c:pt idx="6859">
                  <c:v>0.20658679290888199</c:v>
                </c:pt>
                <c:pt idx="6860">
                  <c:v>0.29078201864221598</c:v>
                </c:pt>
                <c:pt idx="6861">
                  <c:v>0.28974854055359101</c:v>
                </c:pt>
                <c:pt idx="6862">
                  <c:v>0.17136073196264801</c:v>
                </c:pt>
                <c:pt idx="6863">
                  <c:v>2.31523632013701E-2</c:v>
                </c:pt>
                <c:pt idx="6864">
                  <c:v>-1.56960493998307E-2</c:v>
                </c:pt>
                <c:pt idx="6865">
                  <c:v>9.5528293700646694E-2</c:v>
                </c:pt>
                <c:pt idx="6866">
                  <c:v>-0.27126614564845902</c:v>
                </c:pt>
                <c:pt idx="6867">
                  <c:v>-0.18999369638253</c:v>
                </c:pt>
                <c:pt idx="6868">
                  <c:v>0.33137908710937097</c:v>
                </c:pt>
                <c:pt idx="6869">
                  <c:v>0.36626513510473202</c:v>
                </c:pt>
                <c:pt idx="6870">
                  <c:v>0.362273176618432</c:v>
                </c:pt>
                <c:pt idx="6871">
                  <c:v>0.37256847477942701</c:v>
                </c:pt>
                <c:pt idx="6872">
                  <c:v>0.365298034475592</c:v>
                </c:pt>
                <c:pt idx="6873">
                  <c:v>0.39582845059983801</c:v>
                </c:pt>
                <c:pt idx="6874">
                  <c:v>0.41524459131285602</c:v>
                </c:pt>
                <c:pt idx="6875">
                  <c:v>0.39167827926196802</c:v>
                </c:pt>
                <c:pt idx="6876">
                  <c:v>0.414527105528046</c:v>
                </c:pt>
                <c:pt idx="6877">
                  <c:v>0.41799827166739301</c:v>
                </c:pt>
                <c:pt idx="6878">
                  <c:v>0.260945460057807</c:v>
                </c:pt>
                <c:pt idx="6879">
                  <c:v>0.20930674479549</c:v>
                </c:pt>
                <c:pt idx="6880">
                  <c:v>0.24807548937790799</c:v>
                </c:pt>
                <c:pt idx="6881">
                  <c:v>0.27369383600445402</c:v>
                </c:pt>
                <c:pt idx="6882">
                  <c:v>0.295480518127682</c:v>
                </c:pt>
                <c:pt idx="6883">
                  <c:v>0.31262123598338298</c:v>
                </c:pt>
                <c:pt idx="6884">
                  <c:v>0.32484659253513598</c:v>
                </c:pt>
                <c:pt idx="6885">
                  <c:v>0.32874782743023101</c:v>
                </c:pt>
                <c:pt idx="6886">
                  <c:v>0.32763430750360401</c:v>
                </c:pt>
                <c:pt idx="6887">
                  <c:v>0.323200518191473</c:v>
                </c:pt>
                <c:pt idx="6888">
                  <c:v>0.32602382837335198</c:v>
                </c:pt>
                <c:pt idx="6889">
                  <c:v>0.32601320204157802</c:v>
                </c:pt>
                <c:pt idx="6890">
                  <c:v>0.31498774774390398</c:v>
                </c:pt>
                <c:pt idx="6891">
                  <c:v>0.34429576087521502</c:v>
                </c:pt>
                <c:pt idx="6892">
                  <c:v>0.353278031713814</c:v>
                </c:pt>
                <c:pt idx="6893">
                  <c:v>0.22105299334721301</c:v>
                </c:pt>
                <c:pt idx="6894">
                  <c:v>2.7127927160529201E-2</c:v>
                </c:pt>
                <c:pt idx="6895">
                  <c:v>1.74931535099744E-2</c:v>
                </c:pt>
                <c:pt idx="6896">
                  <c:v>0.11845547812511301</c:v>
                </c:pt>
                <c:pt idx="6897">
                  <c:v>0.15137693663347901</c:v>
                </c:pt>
                <c:pt idx="6898">
                  <c:v>0.21298273084168701</c:v>
                </c:pt>
                <c:pt idx="6899">
                  <c:v>0.24115571544607101</c:v>
                </c:pt>
                <c:pt idx="6900">
                  <c:v>0.25703347649390801</c:v>
                </c:pt>
                <c:pt idx="6901">
                  <c:v>0.27773941021054399</c:v>
                </c:pt>
                <c:pt idx="6902">
                  <c:v>0.31945874181019401</c:v>
                </c:pt>
                <c:pt idx="6903">
                  <c:v>0.31576393172589201</c:v>
                </c:pt>
                <c:pt idx="6904">
                  <c:v>0.29584624317340902</c:v>
                </c:pt>
                <c:pt idx="6905">
                  <c:v>0.30940138297061298</c:v>
                </c:pt>
                <c:pt idx="6906">
                  <c:v>0.312807548144169</c:v>
                </c:pt>
                <c:pt idx="6907">
                  <c:v>0.31229387380352802</c:v>
                </c:pt>
                <c:pt idx="6908">
                  <c:v>0.32191633379948198</c:v>
                </c:pt>
                <c:pt idx="6909">
                  <c:v>0.29598188054750002</c:v>
                </c:pt>
                <c:pt idx="6910">
                  <c:v>0.29741030889739101</c:v>
                </c:pt>
                <c:pt idx="6911">
                  <c:v>0.309374624916671</c:v>
                </c:pt>
                <c:pt idx="6912">
                  <c:v>0.34745146759065698</c:v>
                </c:pt>
                <c:pt idx="6913">
                  <c:v>0.34248223906915398</c:v>
                </c:pt>
                <c:pt idx="6914">
                  <c:v>0.35838732160996101</c:v>
                </c:pt>
                <c:pt idx="6915">
                  <c:v>0.32747443469417697</c:v>
                </c:pt>
                <c:pt idx="6916">
                  <c:v>0.34589542095942699</c:v>
                </c:pt>
                <c:pt idx="6917">
                  <c:v>0.34239693137417698</c:v>
                </c:pt>
                <c:pt idx="6918">
                  <c:v>0.25450765229924299</c:v>
                </c:pt>
                <c:pt idx="6919">
                  <c:v>0.102099195016112</c:v>
                </c:pt>
                <c:pt idx="6920">
                  <c:v>-0.30620129058678103</c:v>
                </c:pt>
                <c:pt idx="6921">
                  <c:v>-0.196959331854167</c:v>
                </c:pt>
                <c:pt idx="6922">
                  <c:v>-0.30385386825145699</c:v>
                </c:pt>
                <c:pt idx="6923">
                  <c:v>-0.37841981057961199</c:v>
                </c:pt>
                <c:pt idx="6924">
                  <c:v>-0.39950914793888098</c:v>
                </c:pt>
                <c:pt idx="6925">
                  <c:v>7.8372340028957294E-2</c:v>
                </c:pt>
                <c:pt idx="6926">
                  <c:v>0.169296720524269</c:v>
                </c:pt>
                <c:pt idx="6927">
                  <c:v>0.210094033607924</c:v>
                </c:pt>
                <c:pt idx="6928">
                  <c:v>0.203239918382074</c:v>
                </c:pt>
                <c:pt idx="6929">
                  <c:v>7.4887765079873297E-2</c:v>
                </c:pt>
                <c:pt idx="6930">
                  <c:v>8.3164832535351493E-2</c:v>
                </c:pt>
                <c:pt idx="6931">
                  <c:v>0.12213283541407501</c:v>
                </c:pt>
                <c:pt idx="6932">
                  <c:v>0.22423588042686901</c:v>
                </c:pt>
                <c:pt idx="6933">
                  <c:v>0.27594705422332599</c:v>
                </c:pt>
                <c:pt idx="6934">
                  <c:v>0.30214875745668601</c:v>
                </c:pt>
                <c:pt idx="6935">
                  <c:v>0.31528751919793602</c:v>
                </c:pt>
                <c:pt idx="6936">
                  <c:v>0.32803671506255599</c:v>
                </c:pt>
                <c:pt idx="6937">
                  <c:v>0.35574046294669198</c:v>
                </c:pt>
                <c:pt idx="6938">
                  <c:v>0.357500512594499</c:v>
                </c:pt>
                <c:pt idx="6939">
                  <c:v>0.35313347417643698</c:v>
                </c:pt>
                <c:pt idx="6940">
                  <c:v>0.369259017110243</c:v>
                </c:pt>
                <c:pt idx="6941">
                  <c:v>0.37890707852940703</c:v>
                </c:pt>
                <c:pt idx="6942">
                  <c:v>0.375813041817736</c:v>
                </c:pt>
                <c:pt idx="6943">
                  <c:v>0.38423742090373902</c:v>
                </c:pt>
                <c:pt idx="6944">
                  <c:v>0.39020455777818103</c:v>
                </c:pt>
                <c:pt idx="6945">
                  <c:v>0.388731231358661</c:v>
                </c:pt>
                <c:pt idx="6946">
                  <c:v>0.386456089630556</c:v>
                </c:pt>
                <c:pt idx="6947">
                  <c:v>0.26080218531691701</c:v>
                </c:pt>
                <c:pt idx="6948">
                  <c:v>0.106635402325993</c:v>
                </c:pt>
                <c:pt idx="6949">
                  <c:v>0.12025809879355499</c:v>
                </c:pt>
                <c:pt idx="6950">
                  <c:v>0.16267269968169701</c:v>
                </c:pt>
                <c:pt idx="6951">
                  <c:v>0.20471883956164799</c:v>
                </c:pt>
                <c:pt idx="6952">
                  <c:v>0</c:v>
                </c:pt>
                <c:pt idx="6953">
                  <c:v>0.58420365203694102</c:v>
                </c:pt>
                <c:pt idx="6954">
                  <c:v>0.59545247873941898</c:v>
                </c:pt>
                <c:pt idx="6955">
                  <c:v>0.63763892787290599</c:v>
                </c:pt>
                <c:pt idx="6956">
                  <c:v>0.69495068916166802</c:v>
                </c:pt>
                <c:pt idx="6957">
                  <c:v>0.74620717636392597</c:v>
                </c:pt>
                <c:pt idx="6958">
                  <c:v>0.74069083711148598</c:v>
                </c:pt>
                <c:pt idx="6959">
                  <c:v>0.77403878748085797</c:v>
                </c:pt>
                <c:pt idx="6960">
                  <c:v>0.78831160220381802</c:v>
                </c:pt>
                <c:pt idx="6961">
                  <c:v>0.82288949188988203</c:v>
                </c:pt>
                <c:pt idx="6962">
                  <c:v>0.819451127659925</c:v>
                </c:pt>
                <c:pt idx="6963">
                  <c:v>0.80123438226711796</c:v>
                </c:pt>
                <c:pt idx="6964">
                  <c:v>0.77171606004235804</c:v>
                </c:pt>
                <c:pt idx="6965">
                  <c:v>0.63661119723769699</c:v>
                </c:pt>
                <c:pt idx="6966">
                  <c:v>0.45405242158040399</c:v>
                </c:pt>
                <c:pt idx="6967">
                  <c:v>0.37565036297362597</c:v>
                </c:pt>
                <c:pt idx="6968">
                  <c:v>0.37668990411815001</c:v>
                </c:pt>
                <c:pt idx="6969">
                  <c:v>0.41436393394412502</c:v>
                </c:pt>
                <c:pt idx="6970">
                  <c:v>0.46706463563512401</c:v>
                </c:pt>
                <c:pt idx="6971">
                  <c:v>0.51546691311603399</c:v>
                </c:pt>
                <c:pt idx="6972">
                  <c:v>0.58071383537202803</c:v>
                </c:pt>
                <c:pt idx="6973">
                  <c:v>0.60967311982557704</c:v>
                </c:pt>
                <c:pt idx="6974">
                  <c:v>0.62499016777264804</c:v>
                </c:pt>
                <c:pt idx="6975">
                  <c:v>0.66689221106653596</c:v>
                </c:pt>
                <c:pt idx="6976">
                  <c:v>0.70875736040364101</c:v>
                </c:pt>
                <c:pt idx="6977">
                  <c:v>0.70242174354630305</c:v>
                </c:pt>
                <c:pt idx="6978">
                  <c:v>0.70925247131624702</c:v>
                </c:pt>
                <c:pt idx="6979">
                  <c:v>0.69859257446451495</c:v>
                </c:pt>
                <c:pt idx="6980">
                  <c:v>0.68735233617126501</c:v>
                </c:pt>
                <c:pt idx="6981">
                  <c:v>0.68712261617304005</c:v>
                </c:pt>
                <c:pt idx="6982">
                  <c:v>0.70061040895592497</c:v>
                </c:pt>
                <c:pt idx="6983">
                  <c:v>0.68692247718092503</c:v>
                </c:pt>
                <c:pt idx="6984">
                  <c:v>0.62494286108181296</c:v>
                </c:pt>
                <c:pt idx="6985">
                  <c:v>0.38292569843565799</c:v>
                </c:pt>
                <c:pt idx="6986">
                  <c:v>0.19446131231482799</c:v>
                </c:pt>
                <c:pt idx="6987">
                  <c:v>0.16128217328570299</c:v>
                </c:pt>
                <c:pt idx="6988">
                  <c:v>0.14700047822205101</c:v>
                </c:pt>
                <c:pt idx="6989">
                  <c:v>0.227218383422298</c:v>
                </c:pt>
                <c:pt idx="6990">
                  <c:v>0.27577977597499898</c:v>
                </c:pt>
                <c:pt idx="6991">
                  <c:v>0.34231877019079698</c:v>
                </c:pt>
                <c:pt idx="6992">
                  <c:v>0.39638336461450402</c:v>
                </c:pt>
                <c:pt idx="6993">
                  <c:v>0.45426765570848499</c:v>
                </c:pt>
                <c:pt idx="6994">
                  <c:v>0.50658209190208503</c:v>
                </c:pt>
                <c:pt idx="6995">
                  <c:v>0.53673254338841503</c:v>
                </c:pt>
                <c:pt idx="6996">
                  <c:v>0.57352706094619699</c:v>
                </c:pt>
                <c:pt idx="6997">
                  <c:v>0.61339120101476596</c:v>
                </c:pt>
                <c:pt idx="6998">
                  <c:v>0.64158521714286498</c:v>
                </c:pt>
                <c:pt idx="6999">
                  <c:v>0.62641241058540997</c:v>
                </c:pt>
                <c:pt idx="7000">
                  <c:v>0.54436745455303703</c:v>
                </c:pt>
                <c:pt idx="7001">
                  <c:v>0.55965143461724498</c:v>
                </c:pt>
                <c:pt idx="7002">
                  <c:v>0.56877071666687795</c:v>
                </c:pt>
                <c:pt idx="7003">
                  <c:v>0.45432784792311098</c:v>
                </c:pt>
                <c:pt idx="7004">
                  <c:v>0.108811891612258</c:v>
                </c:pt>
                <c:pt idx="7005">
                  <c:v>-0.458077524943791</c:v>
                </c:pt>
                <c:pt idx="7006">
                  <c:v>-0.214643990845371</c:v>
                </c:pt>
                <c:pt idx="7007">
                  <c:v>-0.10455883900702299</c:v>
                </c:pt>
                <c:pt idx="7008">
                  <c:v>5.4315627048103299E-3</c:v>
                </c:pt>
                <c:pt idx="7009">
                  <c:v>7.9982816959584299E-2</c:v>
                </c:pt>
                <c:pt idx="7010">
                  <c:v>0.27194756001625398</c:v>
                </c:pt>
                <c:pt idx="7011">
                  <c:v>0.289051448433578</c:v>
                </c:pt>
                <c:pt idx="7012">
                  <c:v>0.32187740303583501</c:v>
                </c:pt>
                <c:pt idx="7013">
                  <c:v>0.352399828339516</c:v>
                </c:pt>
                <c:pt idx="7014">
                  <c:v>0.34876956016090399</c:v>
                </c:pt>
                <c:pt idx="7015">
                  <c:v>0.360125837524918</c:v>
                </c:pt>
                <c:pt idx="7016">
                  <c:v>0.37260808495659198</c:v>
                </c:pt>
                <c:pt idx="7017">
                  <c:v>9.8534432682874901E-2</c:v>
                </c:pt>
                <c:pt idx="7018">
                  <c:v>0.61905054257146597</c:v>
                </c:pt>
                <c:pt idx="7019">
                  <c:v>0.623161651515169</c:v>
                </c:pt>
                <c:pt idx="7020">
                  <c:v>0.66587082188007896</c:v>
                </c:pt>
                <c:pt idx="7021">
                  <c:v>0.68472455410232202</c:v>
                </c:pt>
                <c:pt idx="7022">
                  <c:v>5.5644572129647699E-2</c:v>
                </c:pt>
                <c:pt idx="7023">
                  <c:v>1.3491845841646319</c:v>
                </c:pt>
                <c:pt idx="7024">
                  <c:v>-0.29433446666627999</c:v>
                </c:pt>
                <c:pt idx="7025">
                  <c:v>0.40720535555889797</c:v>
                </c:pt>
                <c:pt idx="7026">
                  <c:v>0.42870378662867098</c:v>
                </c:pt>
                <c:pt idx="7027">
                  <c:v>0.58428704340106297</c:v>
                </c:pt>
                <c:pt idx="7028">
                  <c:v>0.57578300367211099</c:v>
                </c:pt>
                <c:pt idx="7029">
                  <c:v>-0.50265422675969396</c:v>
                </c:pt>
                <c:pt idx="7030">
                  <c:v>0.32606149024480702</c:v>
                </c:pt>
                <c:pt idx="7031">
                  <c:v>0.33944702435561003</c:v>
                </c:pt>
                <c:pt idx="7032">
                  <c:v>0.37568901055642501</c:v>
                </c:pt>
                <c:pt idx="7033">
                  <c:v>0.35116358313684698</c:v>
                </c:pt>
                <c:pt idx="7034">
                  <c:v>0.33800757325917802</c:v>
                </c:pt>
                <c:pt idx="7035">
                  <c:v>0.31231376699612101</c:v>
                </c:pt>
                <c:pt idx="7036">
                  <c:v>0.16692093910639499</c:v>
                </c:pt>
                <c:pt idx="7037">
                  <c:v>0.14496963034718899</c:v>
                </c:pt>
                <c:pt idx="7038">
                  <c:v>0.16928548795052401</c:v>
                </c:pt>
                <c:pt idx="7039">
                  <c:v>0.22513457860515801</c:v>
                </c:pt>
                <c:pt idx="7040">
                  <c:v>0.27259807664956098</c:v>
                </c:pt>
                <c:pt idx="7041">
                  <c:v>0.29579736469520201</c:v>
                </c:pt>
                <c:pt idx="7042">
                  <c:v>0.30942778732875797</c:v>
                </c:pt>
                <c:pt idx="7043">
                  <c:v>0.31311298728842002</c:v>
                </c:pt>
                <c:pt idx="7044">
                  <c:v>0.370595041279283</c:v>
                </c:pt>
                <c:pt idx="7045">
                  <c:v>0.35084352259832902</c:v>
                </c:pt>
                <c:pt idx="7046">
                  <c:v>0.35286113128090801</c:v>
                </c:pt>
                <c:pt idx="7047">
                  <c:v>0.34822625692144699</c:v>
                </c:pt>
                <c:pt idx="7048">
                  <c:v>0.37551922614488198</c:v>
                </c:pt>
                <c:pt idx="7049">
                  <c:v>0.38962826370780101</c:v>
                </c:pt>
                <c:pt idx="7050">
                  <c:v>0.34599152886139201</c:v>
                </c:pt>
                <c:pt idx="7051">
                  <c:v>0.13765498069811599</c:v>
                </c:pt>
                <c:pt idx="7052">
                  <c:v>0.14632187387913601</c:v>
                </c:pt>
                <c:pt idx="7053">
                  <c:v>0.16860187676955599</c:v>
                </c:pt>
                <c:pt idx="7054">
                  <c:v>0.19856897868244699</c:v>
                </c:pt>
                <c:pt idx="7055">
                  <c:v>0.22611852098906399</c:v>
                </c:pt>
                <c:pt idx="7056">
                  <c:v>0.28248893005460202</c:v>
                </c:pt>
                <c:pt idx="7057">
                  <c:v>0.27512218316451897</c:v>
                </c:pt>
                <c:pt idx="7058">
                  <c:v>0.28449760839595201</c:v>
                </c:pt>
                <c:pt idx="7059">
                  <c:v>0.31311425512915703</c:v>
                </c:pt>
                <c:pt idx="7060">
                  <c:v>0.32775178333388</c:v>
                </c:pt>
                <c:pt idx="7061">
                  <c:v>0.32251463271327302</c:v>
                </c:pt>
                <c:pt idx="7062">
                  <c:v>0.31092109781551602</c:v>
                </c:pt>
                <c:pt idx="7063">
                  <c:v>0.18403457846923699</c:v>
                </c:pt>
                <c:pt idx="7064">
                  <c:v>7.9390999484159702E-2</c:v>
                </c:pt>
                <c:pt idx="7065">
                  <c:v>5.6555284225417397E-2</c:v>
                </c:pt>
                <c:pt idx="7066">
                  <c:v>0.13849612478485901</c:v>
                </c:pt>
                <c:pt idx="7067">
                  <c:v>0.224868123300527</c:v>
                </c:pt>
                <c:pt idx="7068">
                  <c:v>0.237764235148229</c:v>
                </c:pt>
                <c:pt idx="7069">
                  <c:v>0.249347951771762</c:v>
                </c:pt>
                <c:pt idx="7070">
                  <c:v>0.27182420970578403</c:v>
                </c:pt>
                <c:pt idx="7071">
                  <c:v>1.8714481327971301E-2</c:v>
                </c:pt>
                <c:pt idx="7072">
                  <c:v>0.13022456168447</c:v>
                </c:pt>
                <c:pt idx="7073">
                  <c:v>0.204780665369207</c:v>
                </c:pt>
                <c:pt idx="7074">
                  <c:v>0.30162830207601399</c:v>
                </c:pt>
                <c:pt idx="7075">
                  <c:v>0.23561611055652201</c:v>
                </c:pt>
                <c:pt idx="7076">
                  <c:v>0.24935674983672901</c:v>
                </c:pt>
                <c:pt idx="7077">
                  <c:v>0.14094109915251599</c:v>
                </c:pt>
                <c:pt idx="7078">
                  <c:v>8.4374793927563793E-2</c:v>
                </c:pt>
                <c:pt idx="7079">
                  <c:v>0.20843437595167999</c:v>
                </c:pt>
                <c:pt idx="7080">
                  <c:v>0.38145566378177198</c:v>
                </c:pt>
                <c:pt idx="7081">
                  <c:v>0.49321062178736003</c:v>
                </c:pt>
                <c:pt idx="7082">
                  <c:v>0.62742560211688303</c:v>
                </c:pt>
                <c:pt idx="7083">
                  <c:v>0.70062506198191299</c:v>
                </c:pt>
                <c:pt idx="7084">
                  <c:v>0.75453729757547705</c:v>
                </c:pt>
                <c:pt idx="7085">
                  <c:v>0.79759684926988095</c:v>
                </c:pt>
                <c:pt idx="7086">
                  <c:v>0.77372402649052896</c:v>
                </c:pt>
                <c:pt idx="7087">
                  <c:v>0.76520382011659005</c:v>
                </c:pt>
                <c:pt idx="7088">
                  <c:v>0.77026959478426904</c:v>
                </c:pt>
                <c:pt idx="7089">
                  <c:v>0.76795793529463496</c:v>
                </c:pt>
                <c:pt idx="7090">
                  <c:v>0.76797516783498798</c:v>
                </c:pt>
                <c:pt idx="7091">
                  <c:v>0.73982397392146304</c:v>
                </c:pt>
                <c:pt idx="7092">
                  <c:v>0.75005233210377398</c:v>
                </c:pt>
                <c:pt idx="7093">
                  <c:v>0.75735239119344699</c:v>
                </c:pt>
                <c:pt idx="7094">
                  <c:v>0.76003260915242898</c:v>
                </c:pt>
                <c:pt idx="7095">
                  <c:v>0.76416754041102597</c:v>
                </c:pt>
                <c:pt idx="7096">
                  <c:v>0.75548486100969203</c:v>
                </c:pt>
                <c:pt idx="7097">
                  <c:v>0.78270291731277097</c:v>
                </c:pt>
                <c:pt idx="7098">
                  <c:v>0.76840022579894296</c:v>
                </c:pt>
                <c:pt idx="7099">
                  <c:v>0.76556212307562299</c:v>
                </c:pt>
                <c:pt idx="7100">
                  <c:v>0.78054875071845198</c:v>
                </c:pt>
                <c:pt idx="7101">
                  <c:v>0.76415064886522899</c:v>
                </c:pt>
                <c:pt idx="7102">
                  <c:v>0.87599179597866095</c:v>
                </c:pt>
                <c:pt idx="7103">
                  <c:v>0.66844127726479396</c:v>
                </c:pt>
                <c:pt idx="7104">
                  <c:v>0.53536646628346796</c:v>
                </c:pt>
                <c:pt idx="7105">
                  <c:v>0.53218930615620097</c:v>
                </c:pt>
                <c:pt idx="7106">
                  <c:v>0.65529106298376005</c:v>
                </c:pt>
                <c:pt idx="7107">
                  <c:v>0.72602046439232304</c:v>
                </c:pt>
                <c:pt idx="7108">
                  <c:v>0.56498773698088101</c:v>
                </c:pt>
                <c:pt idx="7109">
                  <c:v>0.54436574422385597</c:v>
                </c:pt>
                <c:pt idx="7110">
                  <c:v>0.46787257900532803</c:v>
                </c:pt>
                <c:pt idx="7111">
                  <c:v>0.334804008831455</c:v>
                </c:pt>
                <c:pt idx="7112">
                  <c:v>0.24445511399349901</c:v>
                </c:pt>
                <c:pt idx="7113">
                  <c:v>0.22820201559025599</c:v>
                </c:pt>
                <c:pt idx="7114">
                  <c:v>0.25065544587465999</c:v>
                </c:pt>
                <c:pt idx="7115">
                  <c:v>0.322317763044488</c:v>
                </c:pt>
                <c:pt idx="7116">
                  <c:v>0.39832587673998399</c:v>
                </c:pt>
                <c:pt idx="7117">
                  <c:v>0.44282008314777399</c:v>
                </c:pt>
                <c:pt idx="7118">
                  <c:v>0.488859054803707</c:v>
                </c:pt>
                <c:pt idx="7119">
                  <c:v>0.53443156865317298</c:v>
                </c:pt>
                <c:pt idx="7120">
                  <c:v>0.56268632006441299</c:v>
                </c:pt>
                <c:pt idx="7121">
                  <c:v>0.59884138474840098</c:v>
                </c:pt>
                <c:pt idx="7122">
                  <c:v>0.62612845676692497</c:v>
                </c:pt>
                <c:pt idx="7123">
                  <c:v>0.61650133989818101</c:v>
                </c:pt>
                <c:pt idx="7124">
                  <c:v>0.644261795456888</c:v>
                </c:pt>
                <c:pt idx="7125">
                  <c:v>0.66370933665158505</c:v>
                </c:pt>
                <c:pt idx="7126">
                  <c:v>0.69118067819543305</c:v>
                </c:pt>
                <c:pt idx="7127">
                  <c:v>0.68665312950190205</c:v>
                </c:pt>
                <c:pt idx="7128">
                  <c:v>0.70322522007421895</c:v>
                </c:pt>
                <c:pt idx="7129">
                  <c:v>0.70746055581398004</c:v>
                </c:pt>
                <c:pt idx="7130">
                  <c:v>0.70469090288188696</c:v>
                </c:pt>
                <c:pt idx="7131">
                  <c:v>0.69646560399403701</c:v>
                </c:pt>
                <c:pt idx="7132">
                  <c:v>0.72937161300737197</c:v>
                </c:pt>
                <c:pt idx="7133">
                  <c:v>0.73376907025500404</c:v>
                </c:pt>
                <c:pt idx="7134">
                  <c:v>0.73390550945011102</c:v>
                </c:pt>
                <c:pt idx="7135">
                  <c:v>0.70354746955673797</c:v>
                </c:pt>
                <c:pt idx="7136">
                  <c:v>0.71488539992865696</c:v>
                </c:pt>
                <c:pt idx="7137">
                  <c:v>0.70073902707486602</c:v>
                </c:pt>
                <c:pt idx="7138">
                  <c:v>0.68487175209694096</c:v>
                </c:pt>
                <c:pt idx="7139">
                  <c:v>0.65078405353616497</c:v>
                </c:pt>
                <c:pt idx="7140">
                  <c:v>0.62325805331356798</c:v>
                </c:pt>
                <c:pt idx="7141">
                  <c:v>0.56301732343642796</c:v>
                </c:pt>
                <c:pt idx="7142">
                  <c:v>0.47127413931319301</c:v>
                </c:pt>
                <c:pt idx="7143">
                  <c:v>0.37793062982693998</c:v>
                </c:pt>
                <c:pt idx="7144">
                  <c:v>0.291238946726394</c:v>
                </c:pt>
                <c:pt idx="7145">
                  <c:v>0.28614727276021401</c:v>
                </c:pt>
                <c:pt idx="7146">
                  <c:v>0.26987870991039298</c:v>
                </c:pt>
                <c:pt idx="7147">
                  <c:v>0.30304291214170997</c:v>
                </c:pt>
                <c:pt idx="7148">
                  <c:v>0.343809298785901</c:v>
                </c:pt>
                <c:pt idx="7149">
                  <c:v>0.39471297346504902</c:v>
                </c:pt>
                <c:pt idx="7150">
                  <c:v>0.446902288191103</c:v>
                </c:pt>
                <c:pt idx="7151">
                  <c:v>0.48552218597715502</c:v>
                </c:pt>
                <c:pt idx="7152">
                  <c:v>0.46092375145047998</c:v>
                </c:pt>
                <c:pt idx="7153">
                  <c:v>0.38904968393366601</c:v>
                </c:pt>
                <c:pt idx="7154">
                  <c:v>0.35573481351257902</c:v>
                </c:pt>
                <c:pt idx="7155">
                  <c:v>0.38384040626268501</c:v>
                </c:pt>
                <c:pt idx="7156">
                  <c:v>0.40958128372466901</c:v>
                </c:pt>
                <c:pt idx="7157">
                  <c:v>0.46993592009277901</c:v>
                </c:pt>
                <c:pt idx="7158">
                  <c:v>0.54378480699758003</c:v>
                </c:pt>
                <c:pt idx="7159">
                  <c:v>0.61207711208548699</c:v>
                </c:pt>
                <c:pt idx="7160">
                  <c:v>0.611423957720578</c:v>
                </c:pt>
                <c:pt idx="7161">
                  <c:v>0.70633543778175001</c:v>
                </c:pt>
                <c:pt idx="7162">
                  <c:v>0.77158748088125495</c:v>
                </c:pt>
                <c:pt idx="7163">
                  <c:v>0.79636276914097603</c:v>
                </c:pt>
                <c:pt idx="7164">
                  <c:v>0.80840644498304404</c:v>
                </c:pt>
                <c:pt idx="7165">
                  <c:v>0.83667006289396695</c:v>
                </c:pt>
                <c:pt idx="7166">
                  <c:v>0.86750840769380799</c:v>
                </c:pt>
                <c:pt idx="7167">
                  <c:v>0.80225324269554998</c:v>
                </c:pt>
                <c:pt idx="7168">
                  <c:v>0.65624694149093499</c:v>
                </c:pt>
                <c:pt idx="7169">
                  <c:v>0.48361934644822901</c:v>
                </c:pt>
                <c:pt idx="7170">
                  <c:v>0.33442403649990499</c:v>
                </c:pt>
                <c:pt idx="7171">
                  <c:v>0.35171404926288102</c:v>
                </c:pt>
                <c:pt idx="7172">
                  <c:v>0.47789525205696698</c:v>
                </c:pt>
                <c:pt idx="7173">
                  <c:v>0.481994880649874</c:v>
                </c:pt>
                <c:pt idx="7174">
                  <c:v>0.48309404982954002</c:v>
                </c:pt>
                <c:pt idx="7175">
                  <c:v>0.59944801826343996</c:v>
                </c:pt>
                <c:pt idx="7176">
                  <c:v>0.63313431556713495</c:v>
                </c:pt>
                <c:pt idx="7177">
                  <c:v>0.61567859638893196</c:v>
                </c:pt>
                <c:pt idx="7178">
                  <c:v>0.58762950680205395</c:v>
                </c:pt>
                <c:pt idx="7179">
                  <c:v>0.63776032053794196</c:v>
                </c:pt>
                <c:pt idx="7180">
                  <c:v>0.519743878712431</c:v>
                </c:pt>
                <c:pt idx="7181">
                  <c:v>0.32360195900878602</c:v>
                </c:pt>
                <c:pt idx="7182">
                  <c:v>0.270589263187412</c:v>
                </c:pt>
                <c:pt idx="7183">
                  <c:v>0.23141219922006401</c:v>
                </c:pt>
                <c:pt idx="7184">
                  <c:v>0.20977151988048501</c:v>
                </c:pt>
                <c:pt idx="7185">
                  <c:v>0.224641346097985</c:v>
                </c:pt>
                <c:pt idx="7186">
                  <c:v>0.367513852036852</c:v>
                </c:pt>
                <c:pt idx="7187">
                  <c:v>0.41044233076293601</c:v>
                </c:pt>
                <c:pt idx="7188">
                  <c:v>0.39863842961457202</c:v>
                </c:pt>
                <c:pt idx="7189">
                  <c:v>0.53895814580261203</c:v>
                </c:pt>
                <c:pt idx="7190">
                  <c:v>0.57588704963314397</c:v>
                </c:pt>
                <c:pt idx="7191">
                  <c:v>0.60346754447860596</c:v>
                </c:pt>
                <c:pt idx="7192">
                  <c:v>0.53308891632258504</c:v>
                </c:pt>
                <c:pt idx="7193">
                  <c:v>0.55818552555546097</c:v>
                </c:pt>
                <c:pt idx="7194">
                  <c:v>0.59089960152227206</c:v>
                </c:pt>
                <c:pt idx="7195">
                  <c:v>0.61572643399212501</c:v>
                </c:pt>
                <c:pt idx="7196">
                  <c:v>0.61019865748673796</c:v>
                </c:pt>
                <c:pt idx="7197">
                  <c:v>0.64294599022959997</c:v>
                </c:pt>
                <c:pt idx="7198">
                  <c:v>0.66419328853658099</c:v>
                </c:pt>
                <c:pt idx="7199">
                  <c:v>0.68556261115823003</c:v>
                </c:pt>
                <c:pt idx="7200">
                  <c:v>0.68892177952654698</c:v>
                </c:pt>
                <c:pt idx="7201">
                  <c:v>0.72217958127585202</c:v>
                </c:pt>
                <c:pt idx="7202">
                  <c:v>0.71567093986960995</c:v>
                </c:pt>
                <c:pt idx="7203">
                  <c:v>0.72846485150167894</c:v>
                </c:pt>
                <c:pt idx="7204">
                  <c:v>0.73450414859893698</c:v>
                </c:pt>
                <c:pt idx="7205">
                  <c:v>0.75234726941409702</c:v>
                </c:pt>
                <c:pt idx="7206">
                  <c:v>0.75241103616475502</c:v>
                </c:pt>
                <c:pt idx="7207">
                  <c:v>0.736630303532678</c:v>
                </c:pt>
                <c:pt idx="7208">
                  <c:v>0.70082085415756101</c:v>
                </c:pt>
                <c:pt idx="7209">
                  <c:v>0.70740671505350206</c:v>
                </c:pt>
                <c:pt idx="7210">
                  <c:v>0.70335039296676904</c:v>
                </c:pt>
                <c:pt idx="7211">
                  <c:v>0.680369725993902</c:v>
                </c:pt>
                <c:pt idx="7212">
                  <c:v>0.53289785848400395</c:v>
                </c:pt>
                <c:pt idx="7213">
                  <c:v>0.44118414785346699</c:v>
                </c:pt>
                <c:pt idx="7214">
                  <c:v>0.40443018686445198</c:v>
                </c:pt>
                <c:pt idx="7215">
                  <c:v>0.43374052068572699</c:v>
                </c:pt>
                <c:pt idx="7216">
                  <c:v>0.43547274303244299</c:v>
                </c:pt>
                <c:pt idx="7217">
                  <c:v>0.48562679863897801</c:v>
                </c:pt>
                <c:pt idx="7218">
                  <c:v>0.51330760369122796</c:v>
                </c:pt>
                <c:pt idx="7219">
                  <c:v>0.56939087457459403</c:v>
                </c:pt>
                <c:pt idx="7220">
                  <c:v>0.57755462724882201</c:v>
                </c:pt>
                <c:pt idx="7221">
                  <c:v>0.60376774950791801</c:v>
                </c:pt>
                <c:pt idx="7222">
                  <c:v>0.60518236903390898</c:v>
                </c:pt>
                <c:pt idx="7223">
                  <c:v>0.62049174608258295</c:v>
                </c:pt>
                <c:pt idx="7224">
                  <c:v>0.57466002641141301</c:v>
                </c:pt>
                <c:pt idx="7225">
                  <c:v>0.52786653779786097</c:v>
                </c:pt>
                <c:pt idx="7226">
                  <c:v>0.44821428110949701</c:v>
                </c:pt>
                <c:pt idx="7227">
                  <c:v>0.38293493987934701</c:v>
                </c:pt>
                <c:pt idx="7228">
                  <c:v>0.37807297810835599</c:v>
                </c:pt>
                <c:pt idx="7229">
                  <c:v>0.40949132676642402</c:v>
                </c:pt>
                <c:pt idx="7230">
                  <c:v>0.43251485094506498</c:v>
                </c:pt>
                <c:pt idx="7231">
                  <c:v>0.433927958799742</c:v>
                </c:pt>
                <c:pt idx="7232">
                  <c:v>0.37869626451583799</c:v>
                </c:pt>
                <c:pt idx="7233">
                  <c:v>0.30383416670994101</c:v>
                </c:pt>
                <c:pt idx="7234">
                  <c:v>0.29449975400071599</c:v>
                </c:pt>
                <c:pt idx="7235">
                  <c:v>0.31157657904802499</c:v>
                </c:pt>
                <c:pt idx="7236">
                  <c:v>0.32344408313733503</c:v>
                </c:pt>
                <c:pt idx="7237">
                  <c:v>0.37795405520955899</c:v>
                </c:pt>
                <c:pt idx="7238">
                  <c:v>0.42213481788170099</c:v>
                </c:pt>
                <c:pt idx="7239">
                  <c:v>0.45113800546739102</c:v>
                </c:pt>
                <c:pt idx="7240">
                  <c:v>0.470353071429087</c:v>
                </c:pt>
                <c:pt idx="7241">
                  <c:v>0.50732629629580295</c:v>
                </c:pt>
                <c:pt idx="7242">
                  <c:v>0.50533744164015104</c:v>
                </c:pt>
                <c:pt idx="7243">
                  <c:v>0.51028716154861697</c:v>
                </c:pt>
                <c:pt idx="7244">
                  <c:v>0.46898250594256802</c:v>
                </c:pt>
                <c:pt idx="7245">
                  <c:v>0.47663843701356601</c:v>
                </c:pt>
                <c:pt idx="7246">
                  <c:v>0.48799672521824</c:v>
                </c:pt>
                <c:pt idx="7247">
                  <c:v>0.51062542766483698</c:v>
                </c:pt>
                <c:pt idx="7248">
                  <c:v>0.560037598372219</c:v>
                </c:pt>
                <c:pt idx="7249">
                  <c:v>0.59291661188809297</c:v>
                </c:pt>
                <c:pt idx="7250">
                  <c:v>0.63588568528127298</c:v>
                </c:pt>
                <c:pt idx="7251">
                  <c:v>0.65403385785798196</c:v>
                </c:pt>
                <c:pt idx="7252">
                  <c:v>0.67351361490103301</c:v>
                </c:pt>
                <c:pt idx="7253">
                  <c:v>0.70928744993111004</c:v>
                </c:pt>
                <c:pt idx="7254">
                  <c:v>0.234433783407759</c:v>
                </c:pt>
                <c:pt idx="7255">
                  <c:v>0.36829533906321399</c:v>
                </c:pt>
                <c:pt idx="7256">
                  <c:v>0.63606163857185405</c:v>
                </c:pt>
                <c:pt idx="7257">
                  <c:v>0.37271873573331699</c:v>
                </c:pt>
                <c:pt idx="7258">
                  <c:v>0.14681594695110101</c:v>
                </c:pt>
                <c:pt idx="7259">
                  <c:v>2.4276150919931402E-2</c:v>
                </c:pt>
                <c:pt idx="7260">
                  <c:v>2.16960138043325E-2</c:v>
                </c:pt>
                <c:pt idx="7261">
                  <c:v>5.6416389927547599E-2</c:v>
                </c:pt>
                <c:pt idx="7262">
                  <c:v>-0.84949357724270802</c:v>
                </c:pt>
                <c:pt idx="7263">
                  <c:v>0.199152746677486</c:v>
                </c:pt>
                <c:pt idx="7264">
                  <c:v>0.26703756266765499</c:v>
                </c:pt>
                <c:pt idx="7265">
                  <c:v>0.27987314267086999</c:v>
                </c:pt>
                <c:pt idx="7266">
                  <c:v>0.281016075701225</c:v>
                </c:pt>
                <c:pt idx="7267">
                  <c:v>0.22317044219860599</c:v>
                </c:pt>
                <c:pt idx="7268">
                  <c:v>0.21093956906307301</c:v>
                </c:pt>
                <c:pt idx="7269">
                  <c:v>0.152167714206564</c:v>
                </c:pt>
                <c:pt idx="7270">
                  <c:v>0.15336182987830399</c:v>
                </c:pt>
                <c:pt idx="7271">
                  <c:v>0.193850236755362</c:v>
                </c:pt>
                <c:pt idx="7272">
                  <c:v>0.206583034837791</c:v>
                </c:pt>
                <c:pt idx="7273">
                  <c:v>0.25457146462517</c:v>
                </c:pt>
                <c:pt idx="7274">
                  <c:v>0.29581748839592098</c:v>
                </c:pt>
                <c:pt idx="7275">
                  <c:v>0.31659220032482399</c:v>
                </c:pt>
                <c:pt idx="7276">
                  <c:v>0.31549001971368501</c:v>
                </c:pt>
                <c:pt idx="7277">
                  <c:v>0.33430639605072499</c:v>
                </c:pt>
                <c:pt idx="7278">
                  <c:v>0.36315881935724798</c:v>
                </c:pt>
                <c:pt idx="7279">
                  <c:v>0.35901817270792802</c:v>
                </c:pt>
                <c:pt idx="7280">
                  <c:v>0.36948974597571999</c:v>
                </c:pt>
                <c:pt idx="7281">
                  <c:v>0.37468754903832602</c:v>
                </c:pt>
                <c:pt idx="7282">
                  <c:v>0.35580740139737599</c:v>
                </c:pt>
                <c:pt idx="7283">
                  <c:v>0.360446534922853</c:v>
                </c:pt>
                <c:pt idx="7284">
                  <c:v>0.39549947622616999</c:v>
                </c:pt>
                <c:pt idx="7285">
                  <c:v>0.39607044955467702</c:v>
                </c:pt>
                <c:pt idx="7286">
                  <c:v>0.355889179148909</c:v>
                </c:pt>
                <c:pt idx="7287">
                  <c:v>0.37234141593061798</c:v>
                </c:pt>
                <c:pt idx="7288">
                  <c:v>0.37205122954466002</c:v>
                </c:pt>
                <c:pt idx="7289">
                  <c:v>0.37274157778960298</c:v>
                </c:pt>
                <c:pt idx="7290">
                  <c:v>0.34585710016485299</c:v>
                </c:pt>
                <c:pt idx="7291">
                  <c:v>0.35020434914207099</c:v>
                </c:pt>
                <c:pt idx="7292">
                  <c:v>0.35932491800586902</c:v>
                </c:pt>
                <c:pt idx="7293">
                  <c:v>0.34585039528219902</c:v>
                </c:pt>
                <c:pt idx="7294">
                  <c:v>0.279588635431405</c:v>
                </c:pt>
                <c:pt idx="7295">
                  <c:v>0.167918253663949</c:v>
                </c:pt>
                <c:pt idx="7296">
                  <c:v>0.18237953167906901</c:v>
                </c:pt>
                <c:pt idx="7297">
                  <c:v>0.203371153843105</c:v>
                </c:pt>
                <c:pt idx="7298">
                  <c:v>0.22006448198731501</c:v>
                </c:pt>
                <c:pt idx="7299">
                  <c:v>0.25224168063192698</c:v>
                </c:pt>
                <c:pt idx="7300">
                  <c:v>0.26449183892269201</c:v>
                </c:pt>
                <c:pt idx="7301">
                  <c:v>0.29977238528160399</c:v>
                </c:pt>
                <c:pt idx="7302">
                  <c:v>0.30541061662080599</c:v>
                </c:pt>
                <c:pt idx="7303">
                  <c:v>0.26881725948228602</c:v>
                </c:pt>
                <c:pt idx="7304">
                  <c:v>0.31878783575883901</c:v>
                </c:pt>
                <c:pt idx="7305">
                  <c:v>0.32925876879729299</c:v>
                </c:pt>
                <c:pt idx="7306">
                  <c:v>0.28919084657375399</c:v>
                </c:pt>
                <c:pt idx="7307">
                  <c:v>0.33960430807391201</c:v>
                </c:pt>
                <c:pt idx="7308">
                  <c:v>0.31946175041860198</c:v>
                </c:pt>
                <c:pt idx="7309">
                  <c:v>0.30823192255452198</c:v>
                </c:pt>
                <c:pt idx="7310">
                  <c:v>0.35128025572181099</c:v>
                </c:pt>
                <c:pt idx="7311">
                  <c:v>0.34956579908627899</c:v>
                </c:pt>
                <c:pt idx="7312">
                  <c:v>0.332730726256876</c:v>
                </c:pt>
                <c:pt idx="7313">
                  <c:v>0.37376051085688899</c:v>
                </c:pt>
                <c:pt idx="7314">
                  <c:v>0.35795193007575998</c:v>
                </c:pt>
                <c:pt idx="7315">
                  <c:v>0.30418341842309599</c:v>
                </c:pt>
                <c:pt idx="7316">
                  <c:v>0.160513897903449</c:v>
                </c:pt>
                <c:pt idx="7317">
                  <c:v>0.145786919869208</c:v>
                </c:pt>
                <c:pt idx="7318">
                  <c:v>0.17068071637478399</c:v>
                </c:pt>
                <c:pt idx="7319">
                  <c:v>0.18984834310436699</c:v>
                </c:pt>
                <c:pt idx="7320">
                  <c:v>0.21799013917517099</c:v>
                </c:pt>
                <c:pt idx="7321">
                  <c:v>0.238289254551701</c:v>
                </c:pt>
                <c:pt idx="7322">
                  <c:v>0.28048835253799398</c:v>
                </c:pt>
                <c:pt idx="7323">
                  <c:v>0.28809831471908798</c:v>
                </c:pt>
                <c:pt idx="7324">
                  <c:v>0.32488840998542901</c:v>
                </c:pt>
                <c:pt idx="7325">
                  <c:v>0.313181288739805</c:v>
                </c:pt>
                <c:pt idx="7326">
                  <c:v>0.34023309764442899</c:v>
                </c:pt>
                <c:pt idx="7327">
                  <c:v>0.33388138668769402</c:v>
                </c:pt>
                <c:pt idx="7328">
                  <c:v>0.31533329336778798</c:v>
                </c:pt>
                <c:pt idx="7329">
                  <c:v>0.31492881890808699</c:v>
                </c:pt>
                <c:pt idx="7330">
                  <c:v>0.35037444436442899</c:v>
                </c:pt>
                <c:pt idx="7331">
                  <c:v>0.34128433984750001</c:v>
                </c:pt>
                <c:pt idx="7332">
                  <c:v>0.31826835349760502</c:v>
                </c:pt>
                <c:pt idx="7333">
                  <c:v>0.33378893994756598</c:v>
                </c:pt>
                <c:pt idx="7334">
                  <c:v>0.34125499762469502</c:v>
                </c:pt>
                <c:pt idx="7335">
                  <c:v>0.31150968431605802</c:v>
                </c:pt>
                <c:pt idx="7336">
                  <c:v>0.30130807044166502</c:v>
                </c:pt>
                <c:pt idx="7337">
                  <c:v>0.30584051855277</c:v>
                </c:pt>
                <c:pt idx="7338">
                  <c:v>0.320187513599138</c:v>
                </c:pt>
                <c:pt idx="7339">
                  <c:v>0.29854710418149499</c:v>
                </c:pt>
                <c:pt idx="7340">
                  <c:v>0.29861918654753999</c:v>
                </c:pt>
                <c:pt idx="7341">
                  <c:v>0.32212489128521898</c:v>
                </c:pt>
                <c:pt idx="7342">
                  <c:v>0.31990125376036399</c:v>
                </c:pt>
                <c:pt idx="7343">
                  <c:v>0.35827514604661298</c:v>
                </c:pt>
                <c:pt idx="7344">
                  <c:v>0.28553008762472598</c:v>
                </c:pt>
                <c:pt idx="7345">
                  <c:v>0.31414475809120201</c:v>
                </c:pt>
                <c:pt idx="7346">
                  <c:v>0.32620452319469201</c:v>
                </c:pt>
                <c:pt idx="7347">
                  <c:v>0.28724382581462099</c:v>
                </c:pt>
                <c:pt idx="7348">
                  <c:v>0.101529829653231</c:v>
                </c:pt>
                <c:pt idx="7349">
                  <c:v>0.23496886547399001</c:v>
                </c:pt>
                <c:pt idx="7350">
                  <c:v>0.116141426043989</c:v>
                </c:pt>
                <c:pt idx="7351">
                  <c:v>1.5983652200756801E-2</c:v>
                </c:pt>
                <c:pt idx="7352">
                  <c:v>-0.24775024070877899</c:v>
                </c:pt>
                <c:pt idx="7353">
                  <c:v>-0.42549735616026402</c:v>
                </c:pt>
                <c:pt idx="7354">
                  <c:v>-0.53991277270718396</c:v>
                </c:pt>
                <c:pt idx="7355">
                  <c:v>-0.43466758902910602</c:v>
                </c:pt>
                <c:pt idx="7356">
                  <c:v>-0.317095027063722</c:v>
                </c:pt>
                <c:pt idx="7357">
                  <c:v>-0.18841975816461201</c:v>
                </c:pt>
                <c:pt idx="7358">
                  <c:v>-7.1661734561880505E-2</c:v>
                </c:pt>
                <c:pt idx="7359">
                  <c:v>-8.5122958641403491E-3</c:v>
                </c:pt>
                <c:pt idx="7360">
                  <c:v>9.4991170834147196E-2</c:v>
                </c:pt>
                <c:pt idx="7361">
                  <c:v>0.12039795386161201</c:v>
                </c:pt>
                <c:pt idx="7362">
                  <c:v>0.103546528906569</c:v>
                </c:pt>
                <c:pt idx="7363">
                  <c:v>9.7680423558564794E-2</c:v>
                </c:pt>
                <c:pt idx="7364">
                  <c:v>0.13314271962855101</c:v>
                </c:pt>
                <c:pt idx="7365">
                  <c:v>0.210797503911266</c:v>
                </c:pt>
                <c:pt idx="7366">
                  <c:v>0.26179089168400799</c:v>
                </c:pt>
                <c:pt idx="7367">
                  <c:v>0.238978561283369</c:v>
                </c:pt>
                <c:pt idx="7368">
                  <c:v>0.30936180920575301</c:v>
                </c:pt>
                <c:pt idx="7369">
                  <c:v>0.30096967279675402</c:v>
                </c:pt>
                <c:pt idx="7370">
                  <c:v>0.29943523485805501</c:v>
                </c:pt>
                <c:pt idx="7371">
                  <c:v>0.29530350832233698</c:v>
                </c:pt>
                <c:pt idx="7372">
                  <c:v>0.32307302900118601</c:v>
                </c:pt>
                <c:pt idx="7373">
                  <c:v>0.32352112422441698</c:v>
                </c:pt>
                <c:pt idx="7374">
                  <c:v>0.35660886043474399</c:v>
                </c:pt>
                <c:pt idx="7375">
                  <c:v>0.338814588201169</c:v>
                </c:pt>
                <c:pt idx="7376">
                  <c:v>0.31556121261280801</c:v>
                </c:pt>
                <c:pt idx="7377">
                  <c:v>0.35188480851998299</c:v>
                </c:pt>
                <c:pt idx="7378">
                  <c:v>0.33665556718845702</c:v>
                </c:pt>
                <c:pt idx="7379">
                  <c:v>0.31988757835472198</c:v>
                </c:pt>
                <c:pt idx="7380">
                  <c:v>0.31021675025867002</c:v>
                </c:pt>
                <c:pt idx="7381">
                  <c:v>0.35028115920043901</c:v>
                </c:pt>
                <c:pt idx="7382">
                  <c:v>0.33370022151248402</c:v>
                </c:pt>
                <c:pt idx="7383">
                  <c:v>0.32750240723470198</c:v>
                </c:pt>
                <c:pt idx="7384">
                  <c:v>0.32914014184645302</c:v>
                </c:pt>
                <c:pt idx="7385">
                  <c:v>0.36893988389916998</c:v>
                </c:pt>
                <c:pt idx="7386">
                  <c:v>0.33440083680643601</c:v>
                </c:pt>
                <c:pt idx="7387">
                  <c:v>0.28260199415883902</c:v>
                </c:pt>
                <c:pt idx="7388">
                  <c:v>0.178381785966503</c:v>
                </c:pt>
                <c:pt idx="7389">
                  <c:v>0.232961903875889</c:v>
                </c:pt>
                <c:pt idx="7390">
                  <c:v>0.25283594454409303</c:v>
                </c:pt>
                <c:pt idx="7391">
                  <c:v>0.23034499002441899</c:v>
                </c:pt>
                <c:pt idx="7392">
                  <c:v>0.244836606043598</c:v>
                </c:pt>
                <c:pt idx="7393">
                  <c:v>0.28252625463520198</c:v>
                </c:pt>
                <c:pt idx="7394">
                  <c:v>0.28725662597865098</c:v>
                </c:pt>
                <c:pt idx="7395">
                  <c:v>0.28823535666304101</c:v>
                </c:pt>
                <c:pt idx="7396">
                  <c:v>-0.30713198131028702</c:v>
                </c:pt>
                <c:pt idx="7397">
                  <c:v>-0.55754277803796903</c:v>
                </c:pt>
                <c:pt idx="7398">
                  <c:v>-0.45137425738862202</c:v>
                </c:pt>
                <c:pt idx="7399">
                  <c:v>-0.35390444253184</c:v>
                </c:pt>
                <c:pt idx="7400">
                  <c:v>-0.24681907923969401</c:v>
                </c:pt>
                <c:pt idx="7401">
                  <c:v>-0.19760237161861999</c:v>
                </c:pt>
                <c:pt idx="7402">
                  <c:v>-0.11713408027837099</c:v>
                </c:pt>
                <c:pt idx="7403">
                  <c:v>-6.4119371574757E-2</c:v>
                </c:pt>
                <c:pt idx="7404">
                  <c:v>-3.28684905104156E-3</c:v>
                </c:pt>
                <c:pt idx="7405">
                  <c:v>8.3416752612351097E-2</c:v>
                </c:pt>
                <c:pt idx="7406">
                  <c:v>9.3044738020494899E-2</c:v>
                </c:pt>
                <c:pt idx="7407">
                  <c:v>0.13447863217883499</c:v>
                </c:pt>
                <c:pt idx="7408">
                  <c:v>0.220019127047445</c:v>
                </c:pt>
                <c:pt idx="7409">
                  <c:v>-2.68878348129068E-2</c:v>
                </c:pt>
                <c:pt idx="7410">
                  <c:v>-0.13785389110084301</c:v>
                </c:pt>
                <c:pt idx="7411">
                  <c:v>-6.6733126881609803E-2</c:v>
                </c:pt>
                <c:pt idx="7412">
                  <c:v>0.17062473469314199</c:v>
                </c:pt>
                <c:pt idx="7413">
                  <c:v>7.7071780385333896E-2</c:v>
                </c:pt>
                <c:pt idx="7414">
                  <c:v>0.14490508503258301</c:v>
                </c:pt>
                <c:pt idx="7415">
                  <c:v>0.151934975630828</c:v>
                </c:pt>
                <c:pt idx="7416">
                  <c:v>0.18338597842860399</c:v>
                </c:pt>
                <c:pt idx="7417">
                  <c:v>0.21435224888863499</c:v>
                </c:pt>
                <c:pt idx="7418">
                  <c:v>0.159891253768216</c:v>
                </c:pt>
                <c:pt idx="7419">
                  <c:v>3.5452807646497199E-3</c:v>
                </c:pt>
                <c:pt idx="7420">
                  <c:v>-0.13054869341348099</c:v>
                </c:pt>
                <c:pt idx="7421">
                  <c:v>-0.108951200279859</c:v>
                </c:pt>
                <c:pt idx="7422">
                  <c:v>-5.3906014519335001E-2</c:v>
                </c:pt>
                <c:pt idx="7423">
                  <c:v>2.17460929929932E-2</c:v>
                </c:pt>
                <c:pt idx="7424">
                  <c:v>8.4143458935795307E-2</c:v>
                </c:pt>
                <c:pt idx="7425">
                  <c:v>0.133264601275005</c:v>
                </c:pt>
                <c:pt idx="7426">
                  <c:v>0.198329948107524</c:v>
                </c:pt>
                <c:pt idx="7427">
                  <c:v>0.21033910299085601</c:v>
                </c:pt>
                <c:pt idx="7428">
                  <c:v>0.23084593289939301</c:v>
                </c:pt>
                <c:pt idx="7429">
                  <c:v>0.228370974013059</c:v>
                </c:pt>
                <c:pt idx="7430">
                  <c:v>0.266243417792555</c:v>
                </c:pt>
                <c:pt idx="7431">
                  <c:v>0.156693025589902</c:v>
                </c:pt>
                <c:pt idx="7432">
                  <c:v>-0.380490941275057</c:v>
                </c:pt>
                <c:pt idx="7433">
                  <c:v>-0.33918693227285501</c:v>
                </c:pt>
                <c:pt idx="7434">
                  <c:v>-0.22388801881252701</c:v>
                </c:pt>
                <c:pt idx="7435">
                  <c:v>-0.126098402135539</c:v>
                </c:pt>
                <c:pt idx="7436">
                  <c:v>-2.4437985259120099E-2</c:v>
                </c:pt>
                <c:pt idx="7437">
                  <c:v>3.8887318429953001E-2</c:v>
                </c:pt>
                <c:pt idx="7438">
                  <c:v>-7.3461976935436601E-2</c:v>
                </c:pt>
                <c:pt idx="7439">
                  <c:v>-0.45963812049986003</c:v>
                </c:pt>
                <c:pt idx="7440">
                  <c:v>-0.491208749527347</c:v>
                </c:pt>
                <c:pt idx="7441">
                  <c:v>-0.45482862066803997</c:v>
                </c:pt>
                <c:pt idx="7442">
                  <c:v>-0.45554408396718998</c:v>
                </c:pt>
                <c:pt idx="7443">
                  <c:v>-0.407529595765112</c:v>
                </c:pt>
                <c:pt idx="7444">
                  <c:v>-0.33765902151840099</c:v>
                </c:pt>
                <c:pt idx="7445">
                  <c:v>3.2998468547713898E-2</c:v>
                </c:pt>
                <c:pt idx="7446">
                  <c:v>2.7077663819782501E-2</c:v>
                </c:pt>
                <c:pt idx="7447">
                  <c:v>9.2959196626638194E-2</c:v>
                </c:pt>
                <c:pt idx="7448">
                  <c:v>0.151339379542131</c:v>
                </c:pt>
                <c:pt idx="7449">
                  <c:v>0.208708264475503</c:v>
                </c:pt>
                <c:pt idx="7450">
                  <c:v>0.24610967194747499</c:v>
                </c:pt>
                <c:pt idx="7451">
                  <c:v>0.25926298783611101</c:v>
                </c:pt>
                <c:pt idx="7452">
                  <c:v>0.34312286672554998</c:v>
                </c:pt>
                <c:pt idx="7453">
                  <c:v>0.38727910102674701</c:v>
                </c:pt>
                <c:pt idx="7454">
                  <c:v>0.458642116206669</c:v>
                </c:pt>
                <c:pt idx="7455">
                  <c:v>0.51660694412781405</c:v>
                </c:pt>
                <c:pt idx="7456">
                  <c:v>0.572125070891772</c:v>
                </c:pt>
                <c:pt idx="7457">
                  <c:v>0.64853220201546202</c:v>
                </c:pt>
                <c:pt idx="7458">
                  <c:v>0.65504145964120597</c:v>
                </c:pt>
                <c:pt idx="7459">
                  <c:v>0.69414907500921397</c:v>
                </c:pt>
                <c:pt idx="7460">
                  <c:v>0.71868142703524596</c:v>
                </c:pt>
                <c:pt idx="7461">
                  <c:v>0.73916013606106901</c:v>
                </c:pt>
                <c:pt idx="7462">
                  <c:v>0.69578255757928698</c:v>
                </c:pt>
                <c:pt idx="7463">
                  <c:v>0.60519815823149403</c:v>
                </c:pt>
                <c:pt idx="7464">
                  <c:v>0.18205612525578199</c:v>
                </c:pt>
                <c:pt idx="7465">
                  <c:v>-1.85896768920807E-2</c:v>
                </c:pt>
                <c:pt idx="7466">
                  <c:v>-5.6731319539648599E-2</c:v>
                </c:pt>
                <c:pt idx="7467">
                  <c:v>-2.1553817713203902E-2</c:v>
                </c:pt>
                <c:pt idx="7468">
                  <c:v>4.3370859304918498E-2</c:v>
                </c:pt>
                <c:pt idx="7469">
                  <c:v>0.11388229034469199</c:v>
                </c:pt>
                <c:pt idx="7470">
                  <c:v>0.21152099724022999</c:v>
                </c:pt>
                <c:pt idx="7471">
                  <c:v>0.28807486281079903</c:v>
                </c:pt>
                <c:pt idx="7472">
                  <c:v>0.39721279208212201</c:v>
                </c:pt>
                <c:pt idx="7473">
                  <c:v>0.46411722555712698</c:v>
                </c:pt>
                <c:pt idx="7474">
                  <c:v>0.56559190699900597</c:v>
                </c:pt>
                <c:pt idx="7475">
                  <c:v>0.61964864069340497</c:v>
                </c:pt>
                <c:pt idx="7476">
                  <c:v>0.63190713773805995</c:v>
                </c:pt>
                <c:pt idx="7477">
                  <c:v>0.65883495049002505</c:v>
                </c:pt>
                <c:pt idx="7478">
                  <c:v>0.70138060128023905</c:v>
                </c:pt>
                <c:pt idx="7479">
                  <c:v>0.68274659237290403</c:v>
                </c:pt>
                <c:pt idx="7480">
                  <c:v>0.64369433158761102</c:v>
                </c:pt>
                <c:pt idx="7481">
                  <c:v>0.70103143161828196</c:v>
                </c:pt>
                <c:pt idx="7482">
                  <c:v>0.762140131502827</c:v>
                </c:pt>
                <c:pt idx="7483">
                  <c:v>0.74314848048083404</c:v>
                </c:pt>
                <c:pt idx="7484">
                  <c:v>0.74073411947788803</c:v>
                </c:pt>
                <c:pt idx="7485">
                  <c:v>0.80390115435078602</c:v>
                </c:pt>
                <c:pt idx="7486">
                  <c:v>0.81598746786059295</c:v>
                </c:pt>
                <c:pt idx="7487">
                  <c:v>0.74790070018003796</c:v>
                </c:pt>
                <c:pt idx="7488">
                  <c:v>0.72905909193167495</c:v>
                </c:pt>
                <c:pt idx="7489">
                  <c:v>0.55179725591005702</c:v>
                </c:pt>
                <c:pt idx="7490">
                  <c:v>0.33592861451698303</c:v>
                </c:pt>
                <c:pt idx="7491">
                  <c:v>0.23419071732483801</c:v>
                </c:pt>
                <c:pt idx="7492">
                  <c:v>0.226918688720954</c:v>
                </c:pt>
                <c:pt idx="7493">
                  <c:v>0.25066048496134802</c:v>
                </c:pt>
                <c:pt idx="7494">
                  <c:v>0.308867403449612</c:v>
                </c:pt>
                <c:pt idx="7495">
                  <c:v>0.331466736604492</c:v>
                </c:pt>
                <c:pt idx="7496">
                  <c:v>0.37698711755257103</c:v>
                </c:pt>
                <c:pt idx="7497">
                  <c:v>0.40815959911126998</c:v>
                </c:pt>
                <c:pt idx="7498">
                  <c:v>0.47019826380812901</c:v>
                </c:pt>
                <c:pt idx="7499">
                  <c:v>0.47997165167792599</c:v>
                </c:pt>
                <c:pt idx="7500">
                  <c:v>0.480435470211657</c:v>
                </c:pt>
                <c:pt idx="7501">
                  <c:v>0.50561379522677297</c:v>
                </c:pt>
                <c:pt idx="7502">
                  <c:v>0.56582323155986403</c:v>
                </c:pt>
                <c:pt idx="7503">
                  <c:v>0.58035466110659195</c:v>
                </c:pt>
                <c:pt idx="7504">
                  <c:v>0.60317959163545998</c:v>
                </c:pt>
                <c:pt idx="7505">
                  <c:v>0.65085981138534699</c:v>
                </c:pt>
                <c:pt idx="7506">
                  <c:v>0.69448592939014098</c:v>
                </c:pt>
                <c:pt idx="7507">
                  <c:v>0.70214027673298995</c:v>
                </c:pt>
                <c:pt idx="7508">
                  <c:v>0.70856553840486602</c:v>
                </c:pt>
                <c:pt idx="7509">
                  <c:v>0.69228024281594902</c:v>
                </c:pt>
                <c:pt idx="7510">
                  <c:v>0.53531123003910497</c:v>
                </c:pt>
                <c:pt idx="7511">
                  <c:v>0.37024377382351098</c:v>
                </c:pt>
                <c:pt idx="7512">
                  <c:v>0.33411283388567897</c:v>
                </c:pt>
                <c:pt idx="7513">
                  <c:v>0.31488500256151902</c:v>
                </c:pt>
                <c:pt idx="7514">
                  <c:v>0.31609170277086801</c:v>
                </c:pt>
                <c:pt idx="7515">
                  <c:v>0.319203964592568</c:v>
                </c:pt>
                <c:pt idx="7516">
                  <c:v>0.36293877540931502</c:v>
                </c:pt>
                <c:pt idx="7517">
                  <c:v>0.38829627738060601</c:v>
                </c:pt>
                <c:pt idx="7518">
                  <c:v>0.42569721336259098</c:v>
                </c:pt>
                <c:pt idx="7519">
                  <c:v>0.44813698731940999</c:v>
                </c:pt>
                <c:pt idx="7520">
                  <c:v>0.491062607652614</c:v>
                </c:pt>
                <c:pt idx="7521">
                  <c:v>0.54839371376139001</c:v>
                </c:pt>
                <c:pt idx="7522">
                  <c:v>0.61029933275840798</c:v>
                </c:pt>
                <c:pt idx="7523">
                  <c:v>0.66458047382382701</c:v>
                </c:pt>
                <c:pt idx="7524">
                  <c:v>0.73140213240264396</c:v>
                </c:pt>
                <c:pt idx="7525">
                  <c:v>0.72401175282811503</c:v>
                </c:pt>
                <c:pt idx="7526">
                  <c:v>0.74466629454411803</c:v>
                </c:pt>
                <c:pt idx="7527">
                  <c:v>0.75520554361230596</c:v>
                </c:pt>
                <c:pt idx="7528">
                  <c:v>0.73991992603842704</c:v>
                </c:pt>
                <c:pt idx="7529">
                  <c:v>0.72472022306317396</c:v>
                </c:pt>
                <c:pt idx="7530">
                  <c:v>0.71704826055223203</c:v>
                </c:pt>
                <c:pt idx="7531">
                  <c:v>0.71552702896329901</c:v>
                </c:pt>
                <c:pt idx="7532">
                  <c:v>0.67985991202809903</c:v>
                </c:pt>
                <c:pt idx="7533">
                  <c:v>0.65948079036958196</c:v>
                </c:pt>
                <c:pt idx="7534">
                  <c:v>0.63420728166420903</c:v>
                </c:pt>
                <c:pt idx="7535">
                  <c:v>0.62683222636595903</c:v>
                </c:pt>
                <c:pt idx="7536">
                  <c:v>0.59597819751885095</c:v>
                </c:pt>
                <c:pt idx="7537">
                  <c:v>0.56558153824953095</c:v>
                </c:pt>
                <c:pt idx="7538">
                  <c:v>0.56884549576618604</c:v>
                </c:pt>
                <c:pt idx="7539">
                  <c:v>0.58072631469854197</c:v>
                </c:pt>
                <c:pt idx="7540">
                  <c:v>0.608517676537084</c:v>
                </c:pt>
                <c:pt idx="7541">
                  <c:v>0.59690984306791905</c:v>
                </c:pt>
                <c:pt idx="7542">
                  <c:v>0.61727767945442902</c:v>
                </c:pt>
                <c:pt idx="7543">
                  <c:v>0.61475546344700405</c:v>
                </c:pt>
                <c:pt idx="7544">
                  <c:v>0.64993434705418496</c:v>
                </c:pt>
                <c:pt idx="7545">
                  <c:v>0.67437579862011598</c:v>
                </c:pt>
                <c:pt idx="7546">
                  <c:v>0.67593950092236599</c:v>
                </c:pt>
                <c:pt idx="7547">
                  <c:v>0.55406626405921899</c:v>
                </c:pt>
                <c:pt idx="7548">
                  <c:v>0.44324499829118702</c:v>
                </c:pt>
                <c:pt idx="7549">
                  <c:v>0.43738199726500998</c:v>
                </c:pt>
                <c:pt idx="7550">
                  <c:v>0.45026612512801101</c:v>
                </c:pt>
                <c:pt idx="7551">
                  <c:v>0.45835397500469499</c:v>
                </c:pt>
                <c:pt idx="7552">
                  <c:v>0.40168767763954299</c:v>
                </c:pt>
                <c:pt idx="7553">
                  <c:v>0.220689084089118</c:v>
                </c:pt>
                <c:pt idx="7554">
                  <c:v>7.7394367561296196E-2</c:v>
                </c:pt>
                <c:pt idx="7555">
                  <c:v>4.4173205990627698E-2</c:v>
                </c:pt>
                <c:pt idx="7556">
                  <c:v>4.1072676024040702E-2</c:v>
                </c:pt>
                <c:pt idx="7557">
                  <c:v>5.7106231804054303E-2</c:v>
                </c:pt>
                <c:pt idx="7558">
                  <c:v>0.12184959844148199</c:v>
                </c:pt>
                <c:pt idx="7559">
                  <c:v>0.20652702938203499</c:v>
                </c:pt>
                <c:pt idx="7560">
                  <c:v>0.28920075480991198</c:v>
                </c:pt>
                <c:pt idx="7561">
                  <c:v>0.35618165480070602</c:v>
                </c:pt>
                <c:pt idx="7562">
                  <c:v>0.36499322344536</c:v>
                </c:pt>
                <c:pt idx="7563">
                  <c:v>0.39202863206829103</c:v>
                </c:pt>
                <c:pt idx="7564">
                  <c:v>0.413569318629947</c:v>
                </c:pt>
                <c:pt idx="7565">
                  <c:v>0.44030010751113402</c:v>
                </c:pt>
                <c:pt idx="7566">
                  <c:v>0.475902414960373</c:v>
                </c:pt>
                <c:pt idx="7567">
                  <c:v>0.560452466094289</c:v>
                </c:pt>
                <c:pt idx="7568">
                  <c:v>0.62189431709687104</c:v>
                </c:pt>
                <c:pt idx="7569">
                  <c:v>0.674483411223325</c:v>
                </c:pt>
                <c:pt idx="7570">
                  <c:v>0.71088551636763797</c:v>
                </c:pt>
                <c:pt idx="7571">
                  <c:v>0.72362158160192402</c:v>
                </c:pt>
                <c:pt idx="7572">
                  <c:v>0.75585773353399199</c:v>
                </c:pt>
                <c:pt idx="7573">
                  <c:v>0.77917908433106797</c:v>
                </c:pt>
                <c:pt idx="7574">
                  <c:v>0.79351100579285805</c:v>
                </c:pt>
                <c:pt idx="7575">
                  <c:v>0.76346496895625104</c:v>
                </c:pt>
                <c:pt idx="7576">
                  <c:v>0.79033795188840905</c:v>
                </c:pt>
                <c:pt idx="7577">
                  <c:v>0.803575123582425</c:v>
                </c:pt>
                <c:pt idx="7578">
                  <c:v>0.77955082940143505</c:v>
                </c:pt>
                <c:pt idx="7579">
                  <c:v>0.710270442651315</c:v>
                </c:pt>
                <c:pt idx="7580">
                  <c:v>0.521059062802808</c:v>
                </c:pt>
                <c:pt idx="7581">
                  <c:v>0.41076069795936598</c:v>
                </c:pt>
                <c:pt idx="7582">
                  <c:v>0.34743249948464</c:v>
                </c:pt>
                <c:pt idx="7583">
                  <c:v>0.34888321862398802</c:v>
                </c:pt>
                <c:pt idx="7584">
                  <c:v>0.42064180356339598</c:v>
                </c:pt>
                <c:pt idx="7585">
                  <c:v>0.48740247492015398</c:v>
                </c:pt>
                <c:pt idx="7586">
                  <c:v>0.54743980187454899</c:v>
                </c:pt>
                <c:pt idx="7587">
                  <c:v>0.59752898697131795</c:v>
                </c:pt>
                <c:pt idx="7588">
                  <c:v>0.59391221126739602</c:v>
                </c:pt>
                <c:pt idx="7589">
                  <c:v>0.63862060263291198</c:v>
                </c:pt>
                <c:pt idx="7590">
                  <c:v>0.68491307731959505</c:v>
                </c:pt>
                <c:pt idx="7591">
                  <c:v>0.71182461612110004</c:v>
                </c:pt>
                <c:pt idx="7592">
                  <c:v>0.72885436992518604</c:v>
                </c:pt>
                <c:pt idx="7593">
                  <c:v>0.73589383653933105</c:v>
                </c:pt>
                <c:pt idx="7594">
                  <c:v>0.74180222741078194</c:v>
                </c:pt>
                <c:pt idx="7595">
                  <c:v>0.73016295119253505</c:v>
                </c:pt>
                <c:pt idx="7596">
                  <c:v>0.749058531370416</c:v>
                </c:pt>
                <c:pt idx="7597">
                  <c:v>0.76845740156063203</c:v>
                </c:pt>
                <c:pt idx="7598">
                  <c:v>0.78797232255963501</c:v>
                </c:pt>
                <c:pt idx="7599">
                  <c:v>0.80886879435806402</c:v>
                </c:pt>
                <c:pt idx="7600">
                  <c:v>0.81131715721259801</c:v>
                </c:pt>
                <c:pt idx="7601">
                  <c:v>0.815431113178685</c:v>
                </c:pt>
                <c:pt idx="7602">
                  <c:v>0.79231890677948102</c:v>
                </c:pt>
                <c:pt idx="7603">
                  <c:v>0.80069968110322498</c:v>
                </c:pt>
                <c:pt idx="7604">
                  <c:v>0.79504708944955005</c:v>
                </c:pt>
                <c:pt idx="7605">
                  <c:v>0.62767215693220901</c:v>
                </c:pt>
                <c:pt idx="7606">
                  <c:v>0.41378104351202999</c:v>
                </c:pt>
                <c:pt idx="7607">
                  <c:v>0.303518295728123</c:v>
                </c:pt>
                <c:pt idx="7608">
                  <c:v>0.27333265167824899</c:v>
                </c:pt>
                <c:pt idx="7609">
                  <c:v>0.27437906466047401</c:v>
                </c:pt>
                <c:pt idx="7610">
                  <c:v>0.32689190352358699</c:v>
                </c:pt>
                <c:pt idx="7611">
                  <c:v>0.351819888317282</c:v>
                </c:pt>
                <c:pt idx="7612">
                  <c:v>0.40498748280035202</c:v>
                </c:pt>
                <c:pt idx="7613">
                  <c:v>0.478914028507122</c:v>
                </c:pt>
                <c:pt idx="7614">
                  <c:v>0.53379746984032295</c:v>
                </c:pt>
                <c:pt idx="7615">
                  <c:v>0.55468807047365698</c:v>
                </c:pt>
                <c:pt idx="7616">
                  <c:v>0.57116160568450203</c:v>
                </c:pt>
                <c:pt idx="7617">
                  <c:v>0.57803980556533596</c:v>
                </c:pt>
                <c:pt idx="7618">
                  <c:v>0.59268974507996997</c:v>
                </c:pt>
                <c:pt idx="7619">
                  <c:v>0.58714949825434404</c:v>
                </c:pt>
                <c:pt idx="7620">
                  <c:v>0.60225735305910399</c:v>
                </c:pt>
                <c:pt idx="7621">
                  <c:v>0.63056694104399302</c:v>
                </c:pt>
                <c:pt idx="7622">
                  <c:v>0.65141170477398902</c:v>
                </c:pt>
                <c:pt idx="7623">
                  <c:v>0.62954781041167596</c:v>
                </c:pt>
                <c:pt idx="7624">
                  <c:v>0.62326727323394804</c:v>
                </c:pt>
                <c:pt idx="7625">
                  <c:v>0.63997127027464396</c:v>
                </c:pt>
                <c:pt idx="7626">
                  <c:v>0.66376142111380598</c:v>
                </c:pt>
                <c:pt idx="7627">
                  <c:v>0.68466058356088799</c:v>
                </c:pt>
                <c:pt idx="7628">
                  <c:v>0.69179566027404304</c:v>
                </c:pt>
                <c:pt idx="7629">
                  <c:v>0.73308256961352103</c:v>
                </c:pt>
                <c:pt idx="7630">
                  <c:v>0.69527148314162202</c:v>
                </c:pt>
                <c:pt idx="7631">
                  <c:v>0.65653124806815499</c:v>
                </c:pt>
                <c:pt idx="7632">
                  <c:v>0.56599978084803204</c:v>
                </c:pt>
                <c:pt idx="7633">
                  <c:v>0.47195354751010599</c:v>
                </c:pt>
                <c:pt idx="7634">
                  <c:v>0.33881545000091201</c:v>
                </c:pt>
                <c:pt idx="7635">
                  <c:v>0.24570454848589399</c:v>
                </c:pt>
                <c:pt idx="7636">
                  <c:v>0.238610570005447</c:v>
                </c:pt>
                <c:pt idx="7637">
                  <c:v>0.30580670108901498</c:v>
                </c:pt>
                <c:pt idx="7638">
                  <c:v>0.31876445825240102</c:v>
                </c:pt>
                <c:pt idx="7639">
                  <c:v>0.35615931516556398</c:v>
                </c:pt>
                <c:pt idx="7640">
                  <c:v>0.41984215147771697</c:v>
                </c:pt>
                <c:pt idx="7641">
                  <c:v>0.48705263125540699</c:v>
                </c:pt>
                <c:pt idx="7642">
                  <c:v>0.53846087808042198</c:v>
                </c:pt>
                <c:pt idx="7643">
                  <c:v>0.56233628739126096</c:v>
                </c:pt>
                <c:pt idx="7644">
                  <c:v>0.59109070567029198</c:v>
                </c:pt>
                <c:pt idx="7645">
                  <c:v>0.61707027018987004</c:v>
                </c:pt>
                <c:pt idx="7646">
                  <c:v>0.665430214680792</c:v>
                </c:pt>
                <c:pt idx="7647">
                  <c:v>0.66411453502262596</c:v>
                </c:pt>
                <c:pt idx="7648">
                  <c:v>0.68221519880027104</c:v>
                </c:pt>
                <c:pt idx="7649">
                  <c:v>0.67257672092403298</c:v>
                </c:pt>
                <c:pt idx="7650">
                  <c:v>0.64523904030040902</c:v>
                </c:pt>
                <c:pt idx="7651">
                  <c:v>0.56870571739974096</c:v>
                </c:pt>
                <c:pt idx="7652">
                  <c:v>0.42291798076766202</c:v>
                </c:pt>
                <c:pt idx="7653">
                  <c:v>0.39572951297629899</c:v>
                </c:pt>
                <c:pt idx="7654">
                  <c:v>0.36419007579368101</c:v>
                </c:pt>
                <c:pt idx="7655">
                  <c:v>0.367050966467519</c:v>
                </c:pt>
                <c:pt idx="7656">
                  <c:v>0.38281029100509201</c:v>
                </c:pt>
                <c:pt idx="7657">
                  <c:v>0.42593058310851101</c:v>
                </c:pt>
                <c:pt idx="7658">
                  <c:v>0.48352473744329599</c:v>
                </c:pt>
                <c:pt idx="7659">
                  <c:v>0.51416447271139198</c:v>
                </c:pt>
                <c:pt idx="7660">
                  <c:v>0.54890754207186698</c:v>
                </c:pt>
                <c:pt idx="7661">
                  <c:v>0.582786240589797</c:v>
                </c:pt>
                <c:pt idx="7662">
                  <c:v>0.60628824607509502</c:v>
                </c:pt>
                <c:pt idx="7663">
                  <c:v>0.52316528509065396</c:v>
                </c:pt>
                <c:pt idx="7664">
                  <c:v>0.50797461249818499</c:v>
                </c:pt>
                <c:pt idx="7665">
                  <c:v>0.313273322384236</c:v>
                </c:pt>
                <c:pt idx="7666">
                  <c:v>6.8498697691187493E-2</c:v>
                </c:pt>
                <c:pt idx="7667">
                  <c:v>-4.9495817426890701E-2</c:v>
                </c:pt>
                <c:pt idx="7668">
                  <c:v>-9.4816863383051897E-2</c:v>
                </c:pt>
                <c:pt idx="7669">
                  <c:v>-0.111091097989217</c:v>
                </c:pt>
                <c:pt idx="7670">
                  <c:v>-4.4884249961446E-2</c:v>
                </c:pt>
                <c:pt idx="7671">
                  <c:v>4.7608979487137701E-2</c:v>
                </c:pt>
                <c:pt idx="7672">
                  <c:v>0.17372507449157801</c:v>
                </c:pt>
                <c:pt idx="7673">
                  <c:v>0.245093936158472</c:v>
                </c:pt>
                <c:pt idx="7674">
                  <c:v>0.316883469084484</c:v>
                </c:pt>
                <c:pt idx="7675">
                  <c:v>0.349887158752202</c:v>
                </c:pt>
                <c:pt idx="7676">
                  <c:v>0.41682438016730899</c:v>
                </c:pt>
                <c:pt idx="7677">
                  <c:v>0.46483264912151101</c:v>
                </c:pt>
                <c:pt idx="7678">
                  <c:v>0.539882881440089</c:v>
                </c:pt>
                <c:pt idx="7679">
                  <c:v>0.60055602059497604</c:v>
                </c:pt>
                <c:pt idx="7680">
                  <c:v>0.63995851588445496</c:v>
                </c:pt>
                <c:pt idx="7681">
                  <c:v>0.66574446501582496</c:v>
                </c:pt>
                <c:pt idx="7682">
                  <c:v>0.58884040237322799</c:v>
                </c:pt>
                <c:pt idx="7683">
                  <c:v>0.51089672670334096</c:v>
                </c:pt>
                <c:pt idx="7684">
                  <c:v>0.42833503459823502</c:v>
                </c:pt>
                <c:pt idx="7685">
                  <c:v>0.43884649788594499</c:v>
                </c:pt>
                <c:pt idx="7686">
                  <c:v>0.46656413316749501</c:v>
                </c:pt>
                <c:pt idx="7687">
                  <c:v>0.52182602061630101</c:v>
                </c:pt>
                <c:pt idx="7688">
                  <c:v>0.55517391288018503</c:v>
                </c:pt>
                <c:pt idx="7689">
                  <c:v>0.60781808066380805</c:v>
                </c:pt>
                <c:pt idx="7690">
                  <c:v>0.65330814367235701</c:v>
                </c:pt>
                <c:pt idx="7691">
                  <c:v>0.70077292190684304</c:v>
                </c:pt>
                <c:pt idx="7692">
                  <c:v>0.74634736009398395</c:v>
                </c:pt>
                <c:pt idx="7693">
                  <c:v>0.74442054795892998</c:v>
                </c:pt>
                <c:pt idx="7694">
                  <c:v>0.72062661531337602</c:v>
                </c:pt>
                <c:pt idx="7695">
                  <c:v>0.69729359633171895</c:v>
                </c:pt>
                <c:pt idx="7696">
                  <c:v>0.69217755562168803</c:v>
                </c:pt>
                <c:pt idx="7697">
                  <c:v>0.64708774112348699</c:v>
                </c:pt>
                <c:pt idx="7698">
                  <c:v>0.62221402296629502</c:v>
                </c:pt>
                <c:pt idx="7699">
                  <c:v>0.59258047063144903</c:v>
                </c:pt>
                <c:pt idx="7700">
                  <c:v>0.613366056465805</c:v>
                </c:pt>
                <c:pt idx="7701">
                  <c:v>0.62380903154163603</c:v>
                </c:pt>
                <c:pt idx="7702">
                  <c:v>0.630100216218759</c:v>
                </c:pt>
                <c:pt idx="7703">
                  <c:v>0.61743721318459999</c:v>
                </c:pt>
                <c:pt idx="7704">
                  <c:v>0.55849428401285495</c:v>
                </c:pt>
                <c:pt idx="7705">
                  <c:v>0.47712125471966199</c:v>
                </c:pt>
                <c:pt idx="7706">
                  <c:v>0.45122881727222203</c:v>
                </c:pt>
                <c:pt idx="7707">
                  <c:v>0.387381014885888</c:v>
                </c:pt>
                <c:pt idx="7708">
                  <c:v>0.289612597451259</c:v>
                </c:pt>
                <c:pt idx="7709">
                  <c:v>0.244161509332532</c:v>
                </c:pt>
                <c:pt idx="7710">
                  <c:v>0.256590520540802</c:v>
                </c:pt>
                <c:pt idx="7711">
                  <c:v>0.29836111444510899</c:v>
                </c:pt>
                <c:pt idx="7712">
                  <c:v>0.349049891454973</c:v>
                </c:pt>
                <c:pt idx="7713">
                  <c:v>0.410945858687775</c:v>
                </c:pt>
                <c:pt idx="7714">
                  <c:v>0.4630294600157</c:v>
                </c:pt>
                <c:pt idx="7715">
                  <c:v>0.493614870605596</c:v>
                </c:pt>
                <c:pt idx="7716">
                  <c:v>0.45008884219469197</c:v>
                </c:pt>
                <c:pt idx="7717">
                  <c:v>-6.1294939964582802E-2</c:v>
                </c:pt>
                <c:pt idx="7718">
                  <c:v>-0.27660748429182203</c:v>
                </c:pt>
                <c:pt idx="7719">
                  <c:v>-0.33895053572240602</c:v>
                </c:pt>
                <c:pt idx="7720">
                  <c:v>-0.699119302259541</c:v>
                </c:pt>
                <c:pt idx="7721">
                  <c:v>-0.60690334626091802</c:v>
                </c:pt>
                <c:pt idx="7722">
                  <c:v>-0.52962954934869599</c:v>
                </c:pt>
                <c:pt idx="7723">
                  <c:v>-0.41366643805984299</c:v>
                </c:pt>
                <c:pt idx="7724">
                  <c:v>-0.33116991917545502</c:v>
                </c:pt>
                <c:pt idx="7725">
                  <c:v>6.4977169781162095E-2</c:v>
                </c:pt>
                <c:pt idx="7726">
                  <c:v>0.11680230890246</c:v>
                </c:pt>
                <c:pt idx="7727">
                  <c:v>0.17649873890085699</c:v>
                </c:pt>
                <c:pt idx="7728">
                  <c:v>0.19793361247871999</c:v>
                </c:pt>
                <c:pt idx="7729">
                  <c:v>0.24823672566713201</c:v>
                </c:pt>
                <c:pt idx="7730">
                  <c:v>0.32873187012935201</c:v>
                </c:pt>
                <c:pt idx="7731">
                  <c:v>0.36085149717439502</c:v>
                </c:pt>
                <c:pt idx="7732">
                  <c:v>0.18501151241827199</c:v>
                </c:pt>
                <c:pt idx="7733">
                  <c:v>-0.18563424205161899</c:v>
                </c:pt>
                <c:pt idx="7734">
                  <c:v>-0.30516032190196501</c:v>
                </c:pt>
                <c:pt idx="7735">
                  <c:v>-0.65872269614867596</c:v>
                </c:pt>
                <c:pt idx="7736">
                  <c:v>-0.56409874314489805</c:v>
                </c:pt>
                <c:pt idx="7737">
                  <c:v>-0.45307194783573701</c:v>
                </c:pt>
                <c:pt idx="7738">
                  <c:v>-0.35620294598256202</c:v>
                </c:pt>
                <c:pt idx="7739">
                  <c:v>0.850059175660827</c:v>
                </c:pt>
                <c:pt idx="7740">
                  <c:v>8.9043949710900405E-2</c:v>
                </c:pt>
                <c:pt idx="7741">
                  <c:v>0.15702184608564199</c:v>
                </c:pt>
                <c:pt idx="7742">
                  <c:v>0.177171290813538</c:v>
                </c:pt>
                <c:pt idx="7743">
                  <c:v>0.220970409898402</c:v>
                </c:pt>
                <c:pt idx="7744">
                  <c:v>0.21646175442150301</c:v>
                </c:pt>
                <c:pt idx="7745">
                  <c:v>0.263300864948041</c:v>
                </c:pt>
                <c:pt idx="7746">
                  <c:v>0.280280419063346</c:v>
                </c:pt>
                <c:pt idx="7747">
                  <c:v>0.24191670935457199</c:v>
                </c:pt>
                <c:pt idx="7748">
                  <c:v>0.21131273819370899</c:v>
                </c:pt>
                <c:pt idx="7749">
                  <c:v>0.16769949863035699</c:v>
                </c:pt>
                <c:pt idx="7750">
                  <c:v>0.16684572402513401</c:v>
                </c:pt>
                <c:pt idx="7751">
                  <c:v>0.16423876983753699</c:v>
                </c:pt>
                <c:pt idx="7752">
                  <c:v>0.151575888591755</c:v>
                </c:pt>
                <c:pt idx="7753">
                  <c:v>0.14731613622279799</c:v>
                </c:pt>
                <c:pt idx="7754">
                  <c:v>0.17484492703139701</c:v>
                </c:pt>
                <c:pt idx="7755">
                  <c:v>0.180279180598414</c:v>
                </c:pt>
                <c:pt idx="7756">
                  <c:v>0.13555694917983199</c:v>
                </c:pt>
                <c:pt idx="7757">
                  <c:v>5.07896771784336E-2</c:v>
                </c:pt>
                <c:pt idx="7758">
                  <c:v>-1.5945979156095899E-2</c:v>
                </c:pt>
                <c:pt idx="7759">
                  <c:v>1.3470098629241801E-2</c:v>
                </c:pt>
                <c:pt idx="7760">
                  <c:v>6.0872238300701001E-2</c:v>
                </c:pt>
                <c:pt idx="7761">
                  <c:v>0.13133791803345901</c:v>
                </c:pt>
                <c:pt idx="7762">
                  <c:v>0.188098588933793</c:v>
                </c:pt>
                <c:pt idx="7763">
                  <c:v>0.27980325580071802</c:v>
                </c:pt>
                <c:pt idx="7764">
                  <c:v>0.38578495884333602</c:v>
                </c:pt>
                <c:pt idx="7765">
                  <c:v>0.45279690109695098</c:v>
                </c:pt>
                <c:pt idx="7766">
                  <c:v>0.53137603210114104</c:v>
                </c:pt>
                <c:pt idx="7767">
                  <c:v>0.60290083279469397</c:v>
                </c:pt>
                <c:pt idx="7768">
                  <c:v>0.64200835111983101</c:v>
                </c:pt>
                <c:pt idx="7769">
                  <c:v>0.62860213740144799</c:v>
                </c:pt>
                <c:pt idx="7770">
                  <c:v>0.35818248584777401</c:v>
                </c:pt>
                <c:pt idx="7771">
                  <c:v>-2.4970726028687398E-2</c:v>
                </c:pt>
                <c:pt idx="7772">
                  <c:v>-0.15065737773047</c:v>
                </c:pt>
                <c:pt idx="7773">
                  <c:v>-0.189998695785564</c:v>
                </c:pt>
                <c:pt idx="7774">
                  <c:v>-0.14360991511083901</c:v>
                </c:pt>
                <c:pt idx="7775">
                  <c:v>-7.56853637706736E-2</c:v>
                </c:pt>
                <c:pt idx="7776">
                  <c:v>1.6573037738039802E-2</c:v>
                </c:pt>
                <c:pt idx="7777">
                  <c:v>0.10513900626037299</c:v>
                </c:pt>
                <c:pt idx="7778">
                  <c:v>0.20517427877741401</c:v>
                </c:pt>
                <c:pt idx="7779">
                  <c:v>0.29048340181467402</c:v>
                </c:pt>
                <c:pt idx="7780">
                  <c:v>0.363502447865863</c:v>
                </c:pt>
                <c:pt idx="7781">
                  <c:v>0.46964531787499902</c:v>
                </c:pt>
                <c:pt idx="7782">
                  <c:v>0.52363450749777696</c:v>
                </c:pt>
                <c:pt idx="7783">
                  <c:v>0.56376435942444802</c:v>
                </c:pt>
                <c:pt idx="7784">
                  <c:v>0.45560176635564698</c:v>
                </c:pt>
                <c:pt idx="7785">
                  <c:v>0.28468565602159801</c:v>
                </c:pt>
                <c:pt idx="7786">
                  <c:v>0.23116364150509899</c:v>
                </c:pt>
                <c:pt idx="7787">
                  <c:v>0.22967568614776199</c:v>
                </c:pt>
                <c:pt idx="7788">
                  <c:v>0.31039159408614703</c:v>
                </c:pt>
                <c:pt idx="7789">
                  <c:v>0.34068308102700101</c:v>
                </c:pt>
                <c:pt idx="7790">
                  <c:v>0.39851563865142903</c:v>
                </c:pt>
                <c:pt idx="7791">
                  <c:v>0.49207416745050497</c:v>
                </c:pt>
                <c:pt idx="7792">
                  <c:v>0.49028401825677198</c:v>
                </c:pt>
                <c:pt idx="7793">
                  <c:v>0.484160898457205</c:v>
                </c:pt>
                <c:pt idx="7794">
                  <c:v>0.498301658778245</c:v>
                </c:pt>
                <c:pt idx="7795">
                  <c:v>0.54796662405159702</c:v>
                </c:pt>
                <c:pt idx="7796">
                  <c:v>0.56556315069115004</c:v>
                </c:pt>
                <c:pt idx="7797">
                  <c:v>0.41808357046352901</c:v>
                </c:pt>
                <c:pt idx="7798">
                  <c:v>0.26910371499385299</c:v>
                </c:pt>
                <c:pt idx="7799">
                  <c:v>0.16243371021828501</c:v>
                </c:pt>
                <c:pt idx="7800">
                  <c:v>0.186529931182603</c:v>
                </c:pt>
                <c:pt idx="7801">
                  <c:v>0.21557001640203199</c:v>
                </c:pt>
                <c:pt idx="7802">
                  <c:v>0.22630109536125601</c:v>
                </c:pt>
                <c:pt idx="7803">
                  <c:v>0.25580052277552501</c:v>
                </c:pt>
                <c:pt idx="7804">
                  <c:v>0.31349767322474897</c:v>
                </c:pt>
                <c:pt idx="7805">
                  <c:v>0.40363685439504898</c:v>
                </c:pt>
                <c:pt idx="7806">
                  <c:v>0.45158920628861399</c:v>
                </c:pt>
                <c:pt idx="7807">
                  <c:v>0.52153639987526401</c:v>
                </c:pt>
                <c:pt idx="7808">
                  <c:v>0.523491791310145</c:v>
                </c:pt>
                <c:pt idx="7809">
                  <c:v>0.52808245417786903</c:v>
                </c:pt>
                <c:pt idx="7810">
                  <c:v>0.53413541858785496</c:v>
                </c:pt>
                <c:pt idx="7811">
                  <c:v>0.54241323517745998</c:v>
                </c:pt>
                <c:pt idx="7812">
                  <c:v>0.506538854645604</c:v>
                </c:pt>
                <c:pt idx="7813">
                  <c:v>0.42167429784655502</c:v>
                </c:pt>
                <c:pt idx="7814">
                  <c:v>0.425235672852605</c:v>
                </c:pt>
                <c:pt idx="7815">
                  <c:v>0.444044795918076</c:v>
                </c:pt>
                <c:pt idx="7816">
                  <c:v>0.49679386209269599</c:v>
                </c:pt>
                <c:pt idx="7817">
                  <c:v>0.542860979698089</c:v>
                </c:pt>
                <c:pt idx="7818">
                  <c:v>0.60664347778794603</c:v>
                </c:pt>
                <c:pt idx="7819">
                  <c:v>0.64368323044494002</c:v>
                </c:pt>
                <c:pt idx="7820">
                  <c:v>0.70759651213881103</c:v>
                </c:pt>
                <c:pt idx="7821">
                  <c:v>0.767155866082181</c:v>
                </c:pt>
                <c:pt idx="7822">
                  <c:v>0.78479553785676204</c:v>
                </c:pt>
                <c:pt idx="7823">
                  <c:v>0.81046818945450305</c:v>
                </c:pt>
                <c:pt idx="7824">
                  <c:v>0.85110977187465797</c:v>
                </c:pt>
                <c:pt idx="7825">
                  <c:v>0.90069989195714895</c:v>
                </c:pt>
                <c:pt idx="7826">
                  <c:v>0.92379590268072598</c:v>
                </c:pt>
                <c:pt idx="7827">
                  <c:v>0.92856074729893501</c:v>
                </c:pt>
                <c:pt idx="7828">
                  <c:v>0.95493614912469205</c:v>
                </c:pt>
                <c:pt idx="7829">
                  <c:v>0.92649940477763504</c:v>
                </c:pt>
                <c:pt idx="7830">
                  <c:v>0.92281051037728201</c:v>
                </c:pt>
                <c:pt idx="7831">
                  <c:v>0.89698238661184604</c:v>
                </c:pt>
                <c:pt idx="7832">
                  <c:v>0.88461516410801999</c:v>
                </c:pt>
                <c:pt idx="7833">
                  <c:v>0.86795676234172003</c:v>
                </c:pt>
                <c:pt idx="7834">
                  <c:v>0.88795470380880204</c:v>
                </c:pt>
                <c:pt idx="7835">
                  <c:v>0.89082256947508698</c:v>
                </c:pt>
                <c:pt idx="7836">
                  <c:v>0.89355691824451</c:v>
                </c:pt>
                <c:pt idx="7837">
                  <c:v>0.85451450388148198</c:v>
                </c:pt>
                <c:pt idx="7838">
                  <c:v>0.82742312567735499</c:v>
                </c:pt>
                <c:pt idx="7839">
                  <c:v>0.83062243045154704</c:v>
                </c:pt>
                <c:pt idx="7840">
                  <c:v>0.81789575716179597</c:v>
                </c:pt>
                <c:pt idx="7841">
                  <c:v>0.80564206056785503</c:v>
                </c:pt>
                <c:pt idx="7842">
                  <c:v>0.77453521301251305</c:v>
                </c:pt>
                <c:pt idx="7843">
                  <c:v>0.86303914093226397</c:v>
                </c:pt>
                <c:pt idx="7844">
                  <c:v>0.68394713075151203</c:v>
                </c:pt>
                <c:pt idx="7845">
                  <c:v>0.56027168947811301</c:v>
                </c:pt>
                <c:pt idx="7846">
                  <c:v>0.54548566003874599</c:v>
                </c:pt>
                <c:pt idx="7847">
                  <c:v>0.61119754095956302</c:v>
                </c:pt>
                <c:pt idx="7848">
                  <c:v>0.710090908745453</c:v>
                </c:pt>
                <c:pt idx="7849">
                  <c:v>0.72353426867804704</c:v>
                </c:pt>
                <c:pt idx="7850">
                  <c:v>0.43332725786856702</c:v>
                </c:pt>
                <c:pt idx="7851">
                  <c:v>7.4825466915465794E-2</c:v>
                </c:pt>
                <c:pt idx="7852">
                  <c:v>-4.45226567230241E-2</c:v>
                </c:pt>
                <c:pt idx="7853">
                  <c:v>-1.96808150721259E-2</c:v>
                </c:pt>
                <c:pt idx="7854">
                  <c:v>2.4242014099329998E-2</c:v>
                </c:pt>
                <c:pt idx="7855">
                  <c:v>0.10021618418403699</c:v>
                </c:pt>
                <c:pt idx="7856">
                  <c:v>5.7150856336418497E-2</c:v>
                </c:pt>
                <c:pt idx="7857">
                  <c:v>3.9606415884673703E-3</c:v>
                </c:pt>
                <c:pt idx="7858">
                  <c:v>-1.8123073632491001E-2</c:v>
                </c:pt>
                <c:pt idx="7859">
                  <c:v>-2.6356185798101901E-2</c:v>
                </c:pt>
                <c:pt idx="7860">
                  <c:v>7.9162847252258403E-3</c:v>
                </c:pt>
                <c:pt idx="7861">
                  <c:v>7.5492757018042006E-2</c:v>
                </c:pt>
                <c:pt idx="7862">
                  <c:v>0.18228103122968001</c:v>
                </c:pt>
                <c:pt idx="7863">
                  <c:v>0.259343790157198</c:v>
                </c:pt>
                <c:pt idx="7864">
                  <c:v>0.34669454864096499</c:v>
                </c:pt>
                <c:pt idx="7865">
                  <c:v>0.41695774531360202</c:v>
                </c:pt>
                <c:pt idx="7866">
                  <c:v>0.47644740744420699</c:v>
                </c:pt>
                <c:pt idx="7867">
                  <c:v>0.51205036520392899</c:v>
                </c:pt>
                <c:pt idx="7868">
                  <c:v>0.49583041977616599</c:v>
                </c:pt>
                <c:pt idx="7869">
                  <c:v>0.50702843648377505</c:v>
                </c:pt>
                <c:pt idx="7870">
                  <c:v>0.53955524583805303</c:v>
                </c:pt>
                <c:pt idx="7871">
                  <c:v>0.59569658837210604</c:v>
                </c:pt>
                <c:pt idx="7872">
                  <c:v>0.62078971151114704</c:v>
                </c:pt>
                <c:pt idx="7873">
                  <c:v>0.65279117541398801</c:v>
                </c:pt>
                <c:pt idx="7874">
                  <c:v>0.67799521955277497</c:v>
                </c:pt>
                <c:pt idx="7875">
                  <c:v>0.74697718740291197</c:v>
                </c:pt>
                <c:pt idx="7876">
                  <c:v>0.74455374235110605</c:v>
                </c:pt>
                <c:pt idx="7877">
                  <c:v>0.74236721665699601</c:v>
                </c:pt>
                <c:pt idx="7878">
                  <c:v>0.72167170172865003</c:v>
                </c:pt>
                <c:pt idx="7879">
                  <c:v>0.77817741191384104</c:v>
                </c:pt>
                <c:pt idx="7880">
                  <c:v>0.78559344320211</c:v>
                </c:pt>
                <c:pt idx="7881">
                  <c:v>0.79077760133769404</c:v>
                </c:pt>
                <c:pt idx="7882">
                  <c:v>0.80219740342665402</c:v>
                </c:pt>
                <c:pt idx="7883">
                  <c:v>0.84856025841285798</c:v>
                </c:pt>
                <c:pt idx="7884">
                  <c:v>0.84629473656195298</c:v>
                </c:pt>
                <c:pt idx="7885">
                  <c:v>0.84175909333851695</c:v>
                </c:pt>
                <c:pt idx="7886">
                  <c:v>0.84954736950976695</c:v>
                </c:pt>
                <c:pt idx="7887">
                  <c:v>0.84378430841276697</c:v>
                </c:pt>
                <c:pt idx="7888">
                  <c:v>0.88113757176758301</c:v>
                </c:pt>
                <c:pt idx="7889">
                  <c:v>0.85460963809579504</c:v>
                </c:pt>
                <c:pt idx="7890">
                  <c:v>0.85509238930951004</c:v>
                </c:pt>
                <c:pt idx="7891">
                  <c:v>0.62352889822125701</c:v>
                </c:pt>
                <c:pt idx="7892">
                  <c:v>0.40556587944898698</c:v>
                </c:pt>
                <c:pt idx="7893">
                  <c:v>0.29449310996994599</c:v>
                </c:pt>
                <c:pt idx="7894">
                  <c:v>0.28506395049503602</c:v>
                </c:pt>
                <c:pt idx="7895">
                  <c:v>0.33271226840881302</c:v>
                </c:pt>
                <c:pt idx="7896">
                  <c:v>0.40031160000914401</c:v>
                </c:pt>
                <c:pt idx="7897">
                  <c:v>0.41318919092902001</c:v>
                </c:pt>
                <c:pt idx="7898">
                  <c:v>0.49418939186164901</c:v>
                </c:pt>
                <c:pt idx="7899">
                  <c:v>0.55950201852551196</c:v>
                </c:pt>
                <c:pt idx="7900">
                  <c:v>0.59036585097571104</c:v>
                </c:pt>
                <c:pt idx="7901">
                  <c:v>0.60771378488324401</c:v>
                </c:pt>
                <c:pt idx="7902">
                  <c:v>0.657449041303791</c:v>
                </c:pt>
                <c:pt idx="7903">
                  <c:v>0.70932136589770001</c:v>
                </c:pt>
                <c:pt idx="7904">
                  <c:v>0.73653759185989598</c:v>
                </c:pt>
                <c:pt idx="7905">
                  <c:v>0.72164222046423199</c:v>
                </c:pt>
                <c:pt idx="7906">
                  <c:v>0.74352778562023103</c:v>
                </c:pt>
                <c:pt idx="7907">
                  <c:v>0.78635418480604102</c:v>
                </c:pt>
                <c:pt idx="7908">
                  <c:v>0.81918562392927097</c:v>
                </c:pt>
                <c:pt idx="7909">
                  <c:v>0.777343156731919</c:v>
                </c:pt>
                <c:pt idx="7910">
                  <c:v>0.80298065429299603</c:v>
                </c:pt>
                <c:pt idx="7911">
                  <c:v>0.81071245448099605</c:v>
                </c:pt>
                <c:pt idx="7912">
                  <c:v>0.55883026304134997</c:v>
                </c:pt>
                <c:pt idx="7913">
                  <c:v>0.391720057527295</c:v>
                </c:pt>
                <c:pt idx="7914">
                  <c:v>0.38049999570438398</c:v>
                </c:pt>
                <c:pt idx="7915">
                  <c:v>0.38480736326474502</c:v>
                </c:pt>
                <c:pt idx="7916">
                  <c:v>0.43717070754537202</c:v>
                </c:pt>
                <c:pt idx="7917">
                  <c:v>0.48425533968161</c:v>
                </c:pt>
                <c:pt idx="7918">
                  <c:v>0.56770321963132497</c:v>
                </c:pt>
                <c:pt idx="7919">
                  <c:v>0.60323170485758204</c:v>
                </c:pt>
                <c:pt idx="7920">
                  <c:v>0.656633366406146</c:v>
                </c:pt>
                <c:pt idx="7921">
                  <c:v>0.68609275456956698</c:v>
                </c:pt>
                <c:pt idx="7922">
                  <c:v>0.75024288802419203</c:v>
                </c:pt>
                <c:pt idx="7923">
                  <c:v>0.57703371516286495</c:v>
                </c:pt>
                <c:pt idx="7924">
                  <c:v>0.64653618557746895</c:v>
                </c:pt>
                <c:pt idx="7925">
                  <c:v>0.70215833682401496</c:v>
                </c:pt>
                <c:pt idx="7926">
                  <c:v>0.75916115843304299</c:v>
                </c:pt>
                <c:pt idx="7927">
                  <c:v>0.72780947457328704</c:v>
                </c:pt>
                <c:pt idx="7928">
                  <c:v>0.60114961775710296</c:v>
                </c:pt>
                <c:pt idx="7929">
                  <c:v>0.57026923061343004</c:v>
                </c:pt>
                <c:pt idx="7930">
                  <c:v>0.59837477996435695</c:v>
                </c:pt>
                <c:pt idx="7931">
                  <c:v>0.62740818012700705</c:v>
                </c:pt>
                <c:pt idx="7932">
                  <c:v>0.63033864804426798</c:v>
                </c:pt>
                <c:pt idx="7933">
                  <c:v>0.66441561273141303</c:v>
                </c:pt>
                <c:pt idx="7934">
                  <c:v>0.71750572288118397</c:v>
                </c:pt>
                <c:pt idx="7935">
                  <c:v>0.71232652154155796</c:v>
                </c:pt>
                <c:pt idx="7936">
                  <c:v>0.63033705453871403</c:v>
                </c:pt>
                <c:pt idx="7937">
                  <c:v>0.60031762647239695</c:v>
                </c:pt>
                <c:pt idx="7938">
                  <c:v>0.58084053187175499</c:v>
                </c:pt>
                <c:pt idx="7939">
                  <c:v>0.57045515219145604</c:v>
                </c:pt>
                <c:pt idx="7940">
                  <c:v>0.59825633529781197</c:v>
                </c:pt>
                <c:pt idx="7941">
                  <c:v>0.658276913629539</c:v>
                </c:pt>
                <c:pt idx="7942">
                  <c:v>0.68746228132091802</c:v>
                </c:pt>
                <c:pt idx="7943">
                  <c:v>0.68335327904596199</c:v>
                </c:pt>
                <c:pt idx="7944">
                  <c:v>0.72553401925885597</c:v>
                </c:pt>
                <c:pt idx="7945">
                  <c:v>0.75738740079723699</c:v>
                </c:pt>
                <c:pt idx="7946">
                  <c:v>0.77344175012192296</c:v>
                </c:pt>
                <c:pt idx="7947">
                  <c:v>0.77405618500847795</c:v>
                </c:pt>
                <c:pt idx="7948">
                  <c:v>0.78658493346445701</c:v>
                </c:pt>
                <c:pt idx="7949">
                  <c:v>0.79063251057406903</c:v>
                </c:pt>
                <c:pt idx="7950">
                  <c:v>0.81380893144189703</c:v>
                </c:pt>
                <c:pt idx="7951">
                  <c:v>0.49949963085724502</c:v>
                </c:pt>
                <c:pt idx="7952">
                  <c:v>0.49846272267915598</c:v>
                </c:pt>
                <c:pt idx="7953">
                  <c:v>0.44701028700267498</c:v>
                </c:pt>
                <c:pt idx="7954">
                  <c:v>0.43448351216976899</c:v>
                </c:pt>
                <c:pt idx="7955">
                  <c:v>0.32806515285446097</c:v>
                </c:pt>
                <c:pt idx="7956">
                  <c:v>0.23764954749457401</c:v>
                </c:pt>
                <c:pt idx="7957">
                  <c:v>0.216694487007938</c:v>
                </c:pt>
                <c:pt idx="7958">
                  <c:v>0.24784273392059</c:v>
                </c:pt>
                <c:pt idx="7959">
                  <c:v>0.31526483094267099</c:v>
                </c:pt>
                <c:pt idx="7960">
                  <c:v>0.36807289617408301</c:v>
                </c:pt>
                <c:pt idx="7961">
                  <c:v>0.428057620420073</c:v>
                </c:pt>
                <c:pt idx="7962">
                  <c:v>0.477227816978056</c:v>
                </c:pt>
                <c:pt idx="7963">
                  <c:v>0.54412633499956797</c:v>
                </c:pt>
                <c:pt idx="7964">
                  <c:v>0.55357318514542597</c:v>
                </c:pt>
                <c:pt idx="7965">
                  <c:v>0.56263526141838605</c:v>
                </c:pt>
                <c:pt idx="7966">
                  <c:v>0.59401504366181201</c:v>
                </c:pt>
                <c:pt idx="7967">
                  <c:v>0.64479810478795796</c:v>
                </c:pt>
                <c:pt idx="7968">
                  <c:v>0.69070583010668396</c:v>
                </c:pt>
                <c:pt idx="7969">
                  <c:v>0.71902582991277497</c:v>
                </c:pt>
                <c:pt idx="7970">
                  <c:v>0.75517511848638297</c:v>
                </c:pt>
                <c:pt idx="7971">
                  <c:v>0.79970370698702797</c:v>
                </c:pt>
                <c:pt idx="7972">
                  <c:v>0.89593228140532299</c:v>
                </c:pt>
                <c:pt idx="7973">
                  <c:v>0.93791720423111802</c:v>
                </c:pt>
                <c:pt idx="7974">
                  <c:v>0.87825657748874797</c:v>
                </c:pt>
                <c:pt idx="7975">
                  <c:v>0.71601186581338705</c:v>
                </c:pt>
                <c:pt idx="7976">
                  <c:v>0.62192024796385303</c:v>
                </c:pt>
                <c:pt idx="7977">
                  <c:v>0.58847304671842005</c:v>
                </c:pt>
                <c:pt idx="7978">
                  <c:v>0.58291970200091303</c:v>
                </c:pt>
                <c:pt idx="7979">
                  <c:v>0.63409282911142895</c:v>
                </c:pt>
                <c:pt idx="7980">
                  <c:v>0.65188236118299603</c:v>
                </c:pt>
                <c:pt idx="7981">
                  <c:v>0.71058359648445502</c:v>
                </c:pt>
                <c:pt idx="7982">
                  <c:v>0.78307354159640696</c:v>
                </c:pt>
                <c:pt idx="7983">
                  <c:v>0.79510725115815195</c:v>
                </c:pt>
                <c:pt idx="7984">
                  <c:v>0.81308247443389603</c:v>
                </c:pt>
                <c:pt idx="7985">
                  <c:v>0.73477346156832302</c:v>
                </c:pt>
                <c:pt idx="7986">
                  <c:v>0.60495423936918002</c:v>
                </c:pt>
                <c:pt idx="7987">
                  <c:v>0.50405035091657802</c:v>
                </c:pt>
                <c:pt idx="7988">
                  <c:v>0.50998115774606401</c:v>
                </c:pt>
                <c:pt idx="7989">
                  <c:v>0.52489226243327403</c:v>
                </c:pt>
                <c:pt idx="7990">
                  <c:v>0.535477456912546</c:v>
                </c:pt>
                <c:pt idx="7991">
                  <c:v>0.54857274597367101</c:v>
                </c:pt>
                <c:pt idx="7992">
                  <c:v>0.60523494918029497</c:v>
                </c:pt>
                <c:pt idx="7993">
                  <c:v>0.65726743754101102</c:v>
                </c:pt>
                <c:pt idx="7994">
                  <c:v>0.674322264446506</c:v>
                </c:pt>
                <c:pt idx="7995">
                  <c:v>0.70095597300186596</c:v>
                </c:pt>
                <c:pt idx="7996">
                  <c:v>0.75366050775301396</c:v>
                </c:pt>
                <c:pt idx="7997">
                  <c:v>0.76612212606071495</c:v>
                </c:pt>
                <c:pt idx="7998">
                  <c:v>0.76045796354919903</c:v>
                </c:pt>
                <c:pt idx="7999">
                  <c:v>0.75220930093912497</c:v>
                </c:pt>
                <c:pt idx="8000">
                  <c:v>0.55388302664387501</c:v>
                </c:pt>
                <c:pt idx="8001">
                  <c:v>0.25980711746805302</c:v>
                </c:pt>
                <c:pt idx="8002">
                  <c:v>0.13053156011023401</c:v>
                </c:pt>
                <c:pt idx="8003">
                  <c:v>0.10470269557192401</c:v>
                </c:pt>
                <c:pt idx="8004">
                  <c:v>0.15267936051758901</c:v>
                </c:pt>
                <c:pt idx="8005">
                  <c:v>0.24264958450406501</c:v>
                </c:pt>
                <c:pt idx="8006">
                  <c:v>0.30957824006505502</c:v>
                </c:pt>
                <c:pt idx="8007">
                  <c:v>0.37557968421245502</c:v>
                </c:pt>
                <c:pt idx="8008">
                  <c:v>0.454444122874894</c:v>
                </c:pt>
                <c:pt idx="8009">
                  <c:v>0.51556818189361597</c:v>
                </c:pt>
                <c:pt idx="8010">
                  <c:v>0.56018000264016898</c:v>
                </c:pt>
                <c:pt idx="8011">
                  <c:v>0.60119053261533395</c:v>
                </c:pt>
                <c:pt idx="8012">
                  <c:v>0.64344416749840505</c:v>
                </c:pt>
                <c:pt idx="8013">
                  <c:v>0.63470213243102802</c:v>
                </c:pt>
                <c:pt idx="8014">
                  <c:v>0.66027026445068304</c:v>
                </c:pt>
                <c:pt idx="8015">
                  <c:v>0.66491680340788895</c:v>
                </c:pt>
                <c:pt idx="8016">
                  <c:v>0.68638212931708598</c:v>
                </c:pt>
                <c:pt idx="8017">
                  <c:v>0.68710451133665795</c:v>
                </c:pt>
                <c:pt idx="8018">
                  <c:v>0.68697234891071801</c:v>
                </c:pt>
                <c:pt idx="8019">
                  <c:v>0.71829618269088702</c:v>
                </c:pt>
                <c:pt idx="8020">
                  <c:v>0.70529339771489197</c:v>
                </c:pt>
                <c:pt idx="8021">
                  <c:v>0.72197876392221405</c:v>
                </c:pt>
                <c:pt idx="8022">
                  <c:v>0.70767869441637299</c:v>
                </c:pt>
                <c:pt idx="8023">
                  <c:v>0.65588311156980295</c:v>
                </c:pt>
                <c:pt idx="8024">
                  <c:v>0.64387174485119403</c:v>
                </c:pt>
                <c:pt idx="8025">
                  <c:v>0.64740940554585402</c:v>
                </c:pt>
                <c:pt idx="8026">
                  <c:v>0.68840254112087096</c:v>
                </c:pt>
                <c:pt idx="8027">
                  <c:v>0.715440330129401</c:v>
                </c:pt>
                <c:pt idx="8028">
                  <c:v>0.74455078005734998</c:v>
                </c:pt>
                <c:pt idx="8029">
                  <c:v>0.72360643674083802</c:v>
                </c:pt>
                <c:pt idx="8030">
                  <c:v>0.53126889310881398</c:v>
                </c:pt>
                <c:pt idx="8031">
                  <c:v>0.42489873248329002</c:v>
                </c:pt>
                <c:pt idx="8032">
                  <c:v>0.35896940384104298</c:v>
                </c:pt>
                <c:pt idx="8033">
                  <c:v>0.34975016118011798</c:v>
                </c:pt>
                <c:pt idx="8034">
                  <c:v>0.36896775512567198</c:v>
                </c:pt>
                <c:pt idx="8035">
                  <c:v>0.38116716792064798</c:v>
                </c:pt>
                <c:pt idx="8036">
                  <c:v>0.35030018061810902</c:v>
                </c:pt>
                <c:pt idx="8037">
                  <c:v>0.34571226450128101</c:v>
                </c:pt>
                <c:pt idx="8038">
                  <c:v>0.39400932413930501</c:v>
                </c:pt>
                <c:pt idx="8039">
                  <c:v>0.41292010900107801</c:v>
                </c:pt>
                <c:pt idx="8040">
                  <c:v>0.43185377847244999</c:v>
                </c:pt>
                <c:pt idx="8041">
                  <c:v>0.440762882473893</c:v>
                </c:pt>
                <c:pt idx="8042">
                  <c:v>0.46611284594693903</c:v>
                </c:pt>
                <c:pt idx="8043">
                  <c:v>0.53229564409424701</c:v>
                </c:pt>
                <c:pt idx="8044">
                  <c:v>0.57957416349175594</c:v>
                </c:pt>
                <c:pt idx="8045">
                  <c:v>0.62033018461922496</c:v>
                </c:pt>
                <c:pt idx="8046">
                  <c:v>0.68095125956269997</c:v>
                </c:pt>
                <c:pt idx="8047">
                  <c:v>0.748085747816992</c:v>
                </c:pt>
                <c:pt idx="8048">
                  <c:v>0.77690863299254798</c:v>
                </c:pt>
                <c:pt idx="8049">
                  <c:v>0.78011019864350295</c:v>
                </c:pt>
                <c:pt idx="8050">
                  <c:v>0.82007176384916003</c:v>
                </c:pt>
                <c:pt idx="8051">
                  <c:v>0.83018424851406103</c:v>
                </c:pt>
                <c:pt idx="8052">
                  <c:v>0.85116221656520596</c:v>
                </c:pt>
                <c:pt idx="8053">
                  <c:v>0.88433030356742703</c:v>
                </c:pt>
                <c:pt idx="8054">
                  <c:v>0.80550968465411499</c:v>
                </c:pt>
                <c:pt idx="8055">
                  <c:v>0.68303035225356701</c:v>
                </c:pt>
                <c:pt idx="8056">
                  <c:v>0.55969544366462698</c:v>
                </c:pt>
                <c:pt idx="8057">
                  <c:v>0.52070182602606296</c:v>
                </c:pt>
                <c:pt idx="8058">
                  <c:v>0.51429090730656701</c:v>
                </c:pt>
                <c:pt idx="8059">
                  <c:v>0.56688988676699503</c:v>
                </c:pt>
                <c:pt idx="8060">
                  <c:v>0.59467960096727601</c:v>
                </c:pt>
                <c:pt idx="8061">
                  <c:v>0.60148960542277896</c:v>
                </c:pt>
                <c:pt idx="8062">
                  <c:v>0.67222617658989503</c:v>
                </c:pt>
                <c:pt idx="8063">
                  <c:v>0.70352972551470006</c:v>
                </c:pt>
                <c:pt idx="8064">
                  <c:v>0.71782811305004701</c:v>
                </c:pt>
                <c:pt idx="8065">
                  <c:v>0.74011695846288705</c:v>
                </c:pt>
                <c:pt idx="8066">
                  <c:v>0.769133856869882</c:v>
                </c:pt>
                <c:pt idx="8067">
                  <c:v>0.79062858910216105</c:v>
                </c:pt>
                <c:pt idx="8068">
                  <c:v>0.77427066231522501</c:v>
                </c:pt>
                <c:pt idx="8069">
                  <c:v>0.72231879772963403</c:v>
                </c:pt>
                <c:pt idx="8070">
                  <c:v>0.62379743219061801</c:v>
                </c:pt>
                <c:pt idx="8071">
                  <c:v>0.60660138531229602</c:v>
                </c:pt>
                <c:pt idx="8072">
                  <c:v>0.57756195766329799</c:v>
                </c:pt>
                <c:pt idx="8073">
                  <c:v>0.59810949025638704</c:v>
                </c:pt>
                <c:pt idx="8074">
                  <c:v>0.636538464311727</c:v>
                </c:pt>
                <c:pt idx="8075">
                  <c:v>0.66189869296043602</c:v>
                </c:pt>
                <c:pt idx="8076">
                  <c:v>0.69197384240577497</c:v>
                </c:pt>
                <c:pt idx="8077">
                  <c:v>0.74168244799774397</c:v>
                </c:pt>
                <c:pt idx="8078">
                  <c:v>0.75998173017372295</c:v>
                </c:pt>
                <c:pt idx="8079">
                  <c:v>0.75432226891872001</c:v>
                </c:pt>
                <c:pt idx="8080">
                  <c:v>0.77302062838017604</c:v>
                </c:pt>
                <c:pt idx="8081">
                  <c:v>0.76638596718654495</c:v>
                </c:pt>
                <c:pt idx="8082">
                  <c:v>0.77154425244525704</c:v>
                </c:pt>
                <c:pt idx="8083">
                  <c:v>0.71066951746191598</c:v>
                </c:pt>
                <c:pt idx="8084">
                  <c:v>0.64756155039577001</c:v>
                </c:pt>
                <c:pt idx="8085">
                  <c:v>0.58307569455997199</c:v>
                </c:pt>
                <c:pt idx="8086">
                  <c:v>0.58312026415456497</c:v>
                </c:pt>
                <c:pt idx="8087">
                  <c:v>0.58798925300818705</c:v>
                </c:pt>
                <c:pt idx="8088">
                  <c:v>0.62142940529320301</c:v>
                </c:pt>
                <c:pt idx="8089">
                  <c:v>0.64656853234378797</c:v>
                </c:pt>
                <c:pt idx="8090">
                  <c:v>0.68724590188575496</c:v>
                </c:pt>
                <c:pt idx="8091">
                  <c:v>0.71926362405893396</c:v>
                </c:pt>
                <c:pt idx="8092">
                  <c:v>0.700182561937568</c:v>
                </c:pt>
                <c:pt idx="8093">
                  <c:v>0.66175354555189003</c:v>
                </c:pt>
                <c:pt idx="8094">
                  <c:v>0.60010480248700004</c:v>
                </c:pt>
                <c:pt idx="8095">
                  <c:v>0.57918120395705697</c:v>
                </c:pt>
                <c:pt idx="8096">
                  <c:v>0.57249881349376597</c:v>
                </c:pt>
                <c:pt idx="8097">
                  <c:v>0.59195283210376304</c:v>
                </c:pt>
                <c:pt idx="8098">
                  <c:v>0.61082866787877299</c:v>
                </c:pt>
                <c:pt idx="8099">
                  <c:v>0.58858680624243298</c:v>
                </c:pt>
                <c:pt idx="8100">
                  <c:v>0.32525357177672798</c:v>
                </c:pt>
                <c:pt idx="8101">
                  <c:v>0.38245210279908498</c:v>
                </c:pt>
                <c:pt idx="8102">
                  <c:v>0.4206140165774</c:v>
                </c:pt>
                <c:pt idx="8103">
                  <c:v>0.45557957970919499</c:v>
                </c:pt>
                <c:pt idx="8104">
                  <c:v>0.48564583784995502</c:v>
                </c:pt>
                <c:pt idx="8105">
                  <c:v>0.45137241096202302</c:v>
                </c:pt>
                <c:pt idx="8106">
                  <c:v>0.45994999037995199</c:v>
                </c:pt>
                <c:pt idx="8107">
                  <c:v>0.46846369965351897</c:v>
                </c:pt>
                <c:pt idx="8108">
                  <c:v>0.52392096636466101</c:v>
                </c:pt>
                <c:pt idx="8109">
                  <c:v>0.56263015299991204</c:v>
                </c:pt>
                <c:pt idx="8110">
                  <c:v>0.61794762178861096</c:v>
                </c:pt>
                <c:pt idx="8111">
                  <c:v>0.62212131774096602</c:v>
                </c:pt>
                <c:pt idx="8112">
                  <c:v>0.606164579896452</c:v>
                </c:pt>
                <c:pt idx="8113">
                  <c:v>0.59162103821331902</c:v>
                </c:pt>
                <c:pt idx="8114">
                  <c:v>0.60155655359999904</c:v>
                </c:pt>
                <c:pt idx="8115">
                  <c:v>0.664933611481066</c:v>
                </c:pt>
                <c:pt idx="8116">
                  <c:v>0.676308918852494</c:v>
                </c:pt>
                <c:pt idx="8117">
                  <c:v>0.72132456501918696</c:v>
                </c:pt>
                <c:pt idx="8118">
                  <c:v>0.76283737448563105</c:v>
                </c:pt>
                <c:pt idx="8119">
                  <c:v>0.83098005628939997</c:v>
                </c:pt>
                <c:pt idx="8120">
                  <c:v>0.80830871995116105</c:v>
                </c:pt>
                <c:pt idx="8121">
                  <c:v>0.81190116860968997</c:v>
                </c:pt>
                <c:pt idx="8122">
                  <c:v>0.79279051104938003</c:v>
                </c:pt>
                <c:pt idx="8123">
                  <c:v>0.80897122230238405</c:v>
                </c:pt>
                <c:pt idx="8124">
                  <c:v>0.78989394296192195</c:v>
                </c:pt>
                <c:pt idx="8125">
                  <c:v>0.78313758257482802</c:v>
                </c:pt>
                <c:pt idx="8126">
                  <c:v>0.78479119128255304</c:v>
                </c:pt>
                <c:pt idx="8127">
                  <c:v>0.78637047723848097</c:v>
                </c:pt>
                <c:pt idx="8128">
                  <c:v>0.76510949720671895</c:v>
                </c:pt>
                <c:pt idx="8129">
                  <c:v>0.73934261977829596</c:v>
                </c:pt>
                <c:pt idx="8130">
                  <c:v>0.71473200844509499</c:v>
                </c:pt>
                <c:pt idx="8131">
                  <c:v>0.63611161230218405</c:v>
                </c:pt>
                <c:pt idx="8132">
                  <c:v>0.50801987674706695</c:v>
                </c:pt>
                <c:pt idx="8133">
                  <c:v>0.448283837983456</c:v>
                </c:pt>
                <c:pt idx="8134">
                  <c:v>0.40030325596138</c:v>
                </c:pt>
                <c:pt idx="8135">
                  <c:v>0.43023199479747398</c:v>
                </c:pt>
                <c:pt idx="8136">
                  <c:v>0.47119676349273099</c:v>
                </c:pt>
                <c:pt idx="8137">
                  <c:v>0.51803511460126495</c:v>
                </c:pt>
                <c:pt idx="8138">
                  <c:v>0.56207340443995901</c:v>
                </c:pt>
                <c:pt idx="8139">
                  <c:v>0.57984374404186301</c:v>
                </c:pt>
                <c:pt idx="8140">
                  <c:v>0.59809769506270105</c:v>
                </c:pt>
                <c:pt idx="8141">
                  <c:v>0.364667689481742</c:v>
                </c:pt>
                <c:pt idx="8142">
                  <c:v>0.12789219703205901</c:v>
                </c:pt>
                <c:pt idx="8143">
                  <c:v>4.8754905667232902E-2</c:v>
                </c:pt>
                <c:pt idx="8144">
                  <c:v>6.6751270614543404E-2</c:v>
                </c:pt>
                <c:pt idx="8145">
                  <c:v>0.11190999294670199</c:v>
                </c:pt>
                <c:pt idx="8146">
                  <c:v>0.17541987898168199</c:v>
                </c:pt>
                <c:pt idx="8147">
                  <c:v>0.247088712182987</c:v>
                </c:pt>
                <c:pt idx="8148">
                  <c:v>0.30495717170122399</c:v>
                </c:pt>
                <c:pt idx="8149">
                  <c:v>0.34650480537138301</c:v>
                </c:pt>
                <c:pt idx="8150">
                  <c:v>0.38356142075689198</c:v>
                </c:pt>
                <c:pt idx="8151">
                  <c:v>0.25801626760387703</c:v>
                </c:pt>
                <c:pt idx="8152">
                  <c:v>0.18311160193140799</c:v>
                </c:pt>
                <c:pt idx="8153">
                  <c:v>0.167736636978741</c:v>
                </c:pt>
                <c:pt idx="8154">
                  <c:v>0.22139213240462699</c:v>
                </c:pt>
                <c:pt idx="8155">
                  <c:v>0.28903597552493798</c:v>
                </c:pt>
                <c:pt idx="8156">
                  <c:v>0.370348110980741</c:v>
                </c:pt>
                <c:pt idx="8157">
                  <c:v>0.40308512635249699</c:v>
                </c:pt>
                <c:pt idx="8158">
                  <c:v>0.43242600647528101</c:v>
                </c:pt>
                <c:pt idx="8159">
                  <c:v>0.42079873099949999</c:v>
                </c:pt>
                <c:pt idx="8160">
                  <c:v>0.45837169774689102</c:v>
                </c:pt>
                <c:pt idx="8161">
                  <c:v>0.48655650806449402</c:v>
                </c:pt>
                <c:pt idx="8162">
                  <c:v>0.52474688292079597</c:v>
                </c:pt>
                <c:pt idx="8163">
                  <c:v>0.56302238533049898</c:v>
                </c:pt>
                <c:pt idx="8164">
                  <c:v>0.63979765535046795</c:v>
                </c:pt>
                <c:pt idx="8165">
                  <c:v>0.70023076065833501</c:v>
                </c:pt>
                <c:pt idx="8166">
                  <c:v>0.76792377229618103</c:v>
                </c:pt>
                <c:pt idx="8167">
                  <c:v>0.81639428343089304</c:v>
                </c:pt>
                <c:pt idx="8168">
                  <c:v>0.81943863926740401</c:v>
                </c:pt>
                <c:pt idx="8169">
                  <c:v>0.83406342818643797</c:v>
                </c:pt>
                <c:pt idx="8170">
                  <c:v>0.81959876724220104</c:v>
                </c:pt>
                <c:pt idx="8171">
                  <c:v>0.85158955034629302</c:v>
                </c:pt>
                <c:pt idx="8172">
                  <c:v>0.86597894604307901</c:v>
                </c:pt>
                <c:pt idx="8173">
                  <c:v>0.86471470294109098</c:v>
                </c:pt>
                <c:pt idx="8174">
                  <c:v>0.84948961131301903</c:v>
                </c:pt>
                <c:pt idx="8175">
                  <c:v>0.68352231952097997</c:v>
                </c:pt>
                <c:pt idx="8176">
                  <c:v>0.52171530955753798</c:v>
                </c:pt>
                <c:pt idx="8177">
                  <c:v>0.43182961309738899</c:v>
                </c:pt>
                <c:pt idx="8178">
                  <c:v>0.47338628160833501</c:v>
                </c:pt>
                <c:pt idx="8179">
                  <c:v>0.49106574023444599</c:v>
                </c:pt>
                <c:pt idx="8180">
                  <c:v>0.53716296187413404</c:v>
                </c:pt>
                <c:pt idx="8181">
                  <c:v>0.58278862171426304</c:v>
                </c:pt>
                <c:pt idx="8182">
                  <c:v>0.63800672158988003</c:v>
                </c:pt>
                <c:pt idx="8183">
                  <c:v>0.660743668471935</c:v>
                </c:pt>
                <c:pt idx="8184">
                  <c:v>0.65699326731574803</c:v>
                </c:pt>
                <c:pt idx="8185">
                  <c:v>0.57637625712876295</c:v>
                </c:pt>
                <c:pt idx="8186">
                  <c:v>0.50587146286877305</c:v>
                </c:pt>
                <c:pt idx="8187">
                  <c:v>0.47863644578133901</c:v>
                </c:pt>
                <c:pt idx="8188">
                  <c:v>0.48202282411403902</c:v>
                </c:pt>
                <c:pt idx="8189">
                  <c:v>0.54369647714234703</c:v>
                </c:pt>
                <c:pt idx="8190">
                  <c:v>0.56861631661474399</c:v>
                </c:pt>
                <c:pt idx="8191">
                  <c:v>0.63536545878969397</c:v>
                </c:pt>
                <c:pt idx="8192">
                  <c:v>0.67207242515033305</c:v>
                </c:pt>
                <c:pt idx="8193">
                  <c:v>0.67797525901697298</c:v>
                </c:pt>
                <c:pt idx="8194">
                  <c:v>0.71116137384571698</c:v>
                </c:pt>
                <c:pt idx="8195">
                  <c:v>0.72422411345058202</c:v>
                </c:pt>
                <c:pt idx="8196">
                  <c:v>0.72283301511144504</c:v>
                </c:pt>
                <c:pt idx="8197">
                  <c:v>0.69822745015032295</c:v>
                </c:pt>
                <c:pt idx="8198">
                  <c:v>0.73438233906700301</c:v>
                </c:pt>
                <c:pt idx="8199">
                  <c:v>0.73460642691770495</c:v>
                </c:pt>
                <c:pt idx="8200">
                  <c:v>0.72813551067828997</c:v>
                </c:pt>
                <c:pt idx="8201">
                  <c:v>0.70065074686683704</c:v>
                </c:pt>
                <c:pt idx="8202">
                  <c:v>0.70074697141345799</c:v>
                </c:pt>
                <c:pt idx="8203">
                  <c:v>0.71344013848836896</c:v>
                </c:pt>
                <c:pt idx="8204">
                  <c:v>0.67880338236202598</c:v>
                </c:pt>
                <c:pt idx="8205">
                  <c:v>0.69347045776467797</c:v>
                </c:pt>
                <c:pt idx="8206">
                  <c:v>0.73843103254447195</c:v>
                </c:pt>
                <c:pt idx="8207">
                  <c:v>0.74776634090461402</c:v>
                </c:pt>
                <c:pt idx="8208">
                  <c:v>0.66382651662299996</c:v>
                </c:pt>
                <c:pt idx="8209">
                  <c:v>0.55179442126907696</c:v>
                </c:pt>
                <c:pt idx="8210">
                  <c:v>0.53074956798481099</c:v>
                </c:pt>
                <c:pt idx="8211">
                  <c:v>0.54845602147351802</c:v>
                </c:pt>
                <c:pt idx="8212">
                  <c:v>0.40629979699239699</c:v>
                </c:pt>
                <c:pt idx="8213">
                  <c:v>0.35108356547443398</c:v>
                </c:pt>
                <c:pt idx="8214">
                  <c:v>0.41179874479245598</c:v>
                </c:pt>
                <c:pt idx="8215">
                  <c:v>0.54888422580782004</c:v>
                </c:pt>
                <c:pt idx="8216">
                  <c:v>0.63113269912046299</c:v>
                </c:pt>
                <c:pt idx="8217">
                  <c:v>0.62431797533932598</c:v>
                </c:pt>
                <c:pt idx="8218">
                  <c:v>0.64864382881198801</c:v>
                </c:pt>
                <c:pt idx="8219">
                  <c:v>0.66975532274794103</c:v>
                </c:pt>
                <c:pt idx="8220">
                  <c:v>0.67426662390040704</c:v>
                </c:pt>
                <c:pt idx="8221">
                  <c:v>0.67386838316109099</c:v>
                </c:pt>
                <c:pt idx="8222">
                  <c:v>0.68429564491530304</c:v>
                </c:pt>
                <c:pt idx="8223">
                  <c:v>0.69850000301311199</c:v>
                </c:pt>
                <c:pt idx="8224">
                  <c:v>0.68831991842309204</c:v>
                </c:pt>
                <c:pt idx="8225">
                  <c:v>0.68831783685411896</c:v>
                </c:pt>
                <c:pt idx="8226">
                  <c:v>0.71200247341675904</c:v>
                </c:pt>
                <c:pt idx="8227">
                  <c:v>0.69824118218294695</c:v>
                </c:pt>
                <c:pt idx="8228">
                  <c:v>0.63529138379656902</c:v>
                </c:pt>
                <c:pt idx="8229">
                  <c:v>0.56241809354670302</c:v>
                </c:pt>
                <c:pt idx="8230">
                  <c:v>0.53447561787393605</c:v>
                </c:pt>
                <c:pt idx="8231">
                  <c:v>0.55381562624304004</c:v>
                </c:pt>
                <c:pt idx="8232">
                  <c:v>0.557777364133339</c:v>
                </c:pt>
                <c:pt idx="8233">
                  <c:v>0.568130580732918</c:v>
                </c:pt>
                <c:pt idx="8234">
                  <c:v>0.61857932354415901</c:v>
                </c:pt>
                <c:pt idx="8235">
                  <c:v>0.64090233840274202</c:v>
                </c:pt>
                <c:pt idx="8236">
                  <c:v>0.650012480213227</c:v>
                </c:pt>
                <c:pt idx="8237">
                  <c:v>0.65077118120856603</c:v>
                </c:pt>
                <c:pt idx="8238">
                  <c:v>0.57202932568283105</c:v>
                </c:pt>
                <c:pt idx="8239">
                  <c:v>0.49564462878280402</c:v>
                </c:pt>
                <c:pt idx="8240">
                  <c:v>0.43889773800166498</c:v>
                </c:pt>
                <c:pt idx="8241">
                  <c:v>0.45182131161199401</c:v>
                </c:pt>
                <c:pt idx="8242">
                  <c:v>0.48443542925794097</c:v>
                </c:pt>
                <c:pt idx="8243">
                  <c:v>0.493130892342172</c:v>
                </c:pt>
                <c:pt idx="8244">
                  <c:v>0.50050734753757298</c:v>
                </c:pt>
                <c:pt idx="8245">
                  <c:v>0.52012931023275399</c:v>
                </c:pt>
                <c:pt idx="8246">
                  <c:v>0.54025069756257604</c:v>
                </c:pt>
                <c:pt idx="8247">
                  <c:v>0.52543801975592497</c:v>
                </c:pt>
                <c:pt idx="8248">
                  <c:v>0.54530711646582397</c:v>
                </c:pt>
                <c:pt idx="8249">
                  <c:v>0.490179411232332</c:v>
                </c:pt>
                <c:pt idx="8250">
                  <c:v>0.41371232195294899</c:v>
                </c:pt>
                <c:pt idx="8251">
                  <c:v>0.28904266016055902</c:v>
                </c:pt>
                <c:pt idx="8252">
                  <c:v>0.25438933451349</c:v>
                </c:pt>
                <c:pt idx="8253">
                  <c:v>0.270737048661636</c:v>
                </c:pt>
                <c:pt idx="8254">
                  <c:v>0.26604277105556301</c:v>
                </c:pt>
                <c:pt idx="8255">
                  <c:v>0.29786074111592198</c:v>
                </c:pt>
                <c:pt idx="8256">
                  <c:v>0.35746275922679499</c:v>
                </c:pt>
                <c:pt idx="8257">
                  <c:v>0.43876891900175802</c:v>
                </c:pt>
                <c:pt idx="8258">
                  <c:v>0.50998472873548994</c:v>
                </c:pt>
                <c:pt idx="8259">
                  <c:v>0.55019436937168498</c:v>
                </c:pt>
                <c:pt idx="8260">
                  <c:v>0.54298407944757998</c:v>
                </c:pt>
                <c:pt idx="8261">
                  <c:v>0.46256339533240198</c:v>
                </c:pt>
                <c:pt idx="8262">
                  <c:v>0.369819703246489</c:v>
                </c:pt>
                <c:pt idx="8263">
                  <c:v>0.20096655989681</c:v>
                </c:pt>
                <c:pt idx="8264">
                  <c:v>0.14397190053929901</c:v>
                </c:pt>
                <c:pt idx="8265">
                  <c:v>9.0966581316487494E-2</c:v>
                </c:pt>
                <c:pt idx="8266">
                  <c:v>0.108604289412669</c:v>
                </c:pt>
                <c:pt idx="8267">
                  <c:v>0.17000454487736699</c:v>
                </c:pt>
                <c:pt idx="8268">
                  <c:v>0.27510108927868099</c:v>
                </c:pt>
                <c:pt idx="8269">
                  <c:v>0.348512547662988</c:v>
                </c:pt>
                <c:pt idx="8270">
                  <c:v>0.42775128023186498</c:v>
                </c:pt>
                <c:pt idx="8271">
                  <c:v>0.49848841576890801</c:v>
                </c:pt>
                <c:pt idx="8272">
                  <c:v>0.57403978322230997</c:v>
                </c:pt>
                <c:pt idx="8273">
                  <c:v>0.60044161605366597</c:v>
                </c:pt>
                <c:pt idx="8274">
                  <c:v>0.64740043656204305</c:v>
                </c:pt>
                <c:pt idx="8275">
                  <c:v>0.66193646653864202</c:v>
                </c:pt>
                <c:pt idx="8276">
                  <c:v>0.70718071795556903</c:v>
                </c:pt>
                <c:pt idx="8277">
                  <c:v>0.67638571494612298</c:v>
                </c:pt>
                <c:pt idx="8278">
                  <c:v>0.69339274768983805</c:v>
                </c:pt>
                <c:pt idx="8279">
                  <c:v>0.70194396062694897</c:v>
                </c:pt>
                <c:pt idx="8280">
                  <c:v>0.69422171592242399</c:v>
                </c:pt>
                <c:pt idx="8281">
                  <c:v>0.67537786107345299</c:v>
                </c:pt>
                <c:pt idx="8282">
                  <c:v>0.70477275148439</c:v>
                </c:pt>
                <c:pt idx="8283">
                  <c:v>0.692198209499432</c:v>
                </c:pt>
                <c:pt idx="8284">
                  <c:v>0.63104328726742298</c:v>
                </c:pt>
                <c:pt idx="8285">
                  <c:v>0.61193938192905295</c:v>
                </c:pt>
                <c:pt idx="8286">
                  <c:v>0.66608705060579398</c:v>
                </c:pt>
                <c:pt idx="8287">
                  <c:v>0.67290563321132402</c:v>
                </c:pt>
                <c:pt idx="8288">
                  <c:v>0.63901535572509405</c:v>
                </c:pt>
                <c:pt idx="8289">
                  <c:v>0.63584263823431397</c:v>
                </c:pt>
                <c:pt idx="8290">
                  <c:v>0.69196510276736001</c:v>
                </c:pt>
                <c:pt idx="8291">
                  <c:v>0.65145749678034204</c:v>
                </c:pt>
                <c:pt idx="8292">
                  <c:v>0.63677166859479295</c:v>
                </c:pt>
                <c:pt idx="8293">
                  <c:v>0.70191482377467895</c:v>
                </c:pt>
                <c:pt idx="8294">
                  <c:v>0.667855485840263</c:v>
                </c:pt>
                <c:pt idx="8295">
                  <c:v>0.64255527051031802</c:v>
                </c:pt>
                <c:pt idx="8296">
                  <c:v>0.67534594107094703</c:v>
                </c:pt>
                <c:pt idx="8297">
                  <c:v>0.72355224630329595</c:v>
                </c:pt>
                <c:pt idx="8298">
                  <c:v>0.51520653419361595</c:v>
                </c:pt>
                <c:pt idx="8299">
                  <c:v>0.31805444996021598</c:v>
                </c:pt>
                <c:pt idx="8300">
                  <c:v>0.28625993734725402</c:v>
                </c:pt>
                <c:pt idx="8301">
                  <c:v>0.301855666210606</c:v>
                </c:pt>
                <c:pt idx="8302">
                  <c:v>0.292212105080013</c:v>
                </c:pt>
                <c:pt idx="8303">
                  <c:v>0.32166990252668398</c:v>
                </c:pt>
                <c:pt idx="8304">
                  <c:v>0.33296970705451301</c:v>
                </c:pt>
                <c:pt idx="8305">
                  <c:v>0.26029426608717698</c:v>
                </c:pt>
                <c:pt idx="8306">
                  <c:v>0.179536311331218</c:v>
                </c:pt>
                <c:pt idx="8307">
                  <c:v>0.17835650187836399</c:v>
                </c:pt>
                <c:pt idx="8308">
                  <c:v>0.19702615799637499</c:v>
                </c:pt>
                <c:pt idx="8309">
                  <c:v>0.274089900506301</c:v>
                </c:pt>
                <c:pt idx="8310">
                  <c:v>0.30937391781317503</c:v>
                </c:pt>
                <c:pt idx="8311">
                  <c:v>0.38124283066377601</c:v>
                </c:pt>
                <c:pt idx="8312">
                  <c:v>0.41193297549376201</c:v>
                </c:pt>
                <c:pt idx="8313">
                  <c:v>0.47469607179130302</c:v>
                </c:pt>
                <c:pt idx="8314">
                  <c:v>0.50599518354659101</c:v>
                </c:pt>
                <c:pt idx="8315">
                  <c:v>0.55631093686409905</c:v>
                </c:pt>
                <c:pt idx="8316">
                  <c:v>0.55359323133282701</c:v>
                </c:pt>
                <c:pt idx="8317">
                  <c:v>0.59443605508680397</c:v>
                </c:pt>
                <c:pt idx="8318">
                  <c:v>0.60938615196203005</c:v>
                </c:pt>
                <c:pt idx="8319">
                  <c:v>0.62114164766026703</c:v>
                </c:pt>
                <c:pt idx="8320">
                  <c:v>0.614347666847045</c:v>
                </c:pt>
                <c:pt idx="8321">
                  <c:v>0.66436871810527098</c:v>
                </c:pt>
                <c:pt idx="8322">
                  <c:v>0.597743284281127</c:v>
                </c:pt>
                <c:pt idx="8323">
                  <c:v>0.498688620084351</c:v>
                </c:pt>
                <c:pt idx="8324">
                  <c:v>0.42034667218841698</c:v>
                </c:pt>
                <c:pt idx="8325">
                  <c:v>0.46087237168637202</c:v>
                </c:pt>
                <c:pt idx="8326">
                  <c:v>0.56012591031312897</c:v>
                </c:pt>
                <c:pt idx="8327">
                  <c:v>0.65509039072903796</c:v>
                </c:pt>
                <c:pt idx="8328">
                  <c:v>0.53502855272271799</c:v>
                </c:pt>
                <c:pt idx="8329">
                  <c:v>0.533732960934034</c:v>
                </c:pt>
                <c:pt idx="8330">
                  <c:v>0.538860870664855</c:v>
                </c:pt>
                <c:pt idx="8331">
                  <c:v>0.54201165912148697</c:v>
                </c:pt>
                <c:pt idx="8332">
                  <c:v>0.41590132798607798</c:v>
                </c:pt>
                <c:pt idx="8333">
                  <c:v>0.30665189332604198</c:v>
                </c:pt>
                <c:pt idx="8334">
                  <c:v>0.226423156824065</c:v>
                </c:pt>
                <c:pt idx="8335">
                  <c:v>0.141048510148963</c:v>
                </c:pt>
                <c:pt idx="8336">
                  <c:v>0.13572989750745401</c:v>
                </c:pt>
                <c:pt idx="8337">
                  <c:v>0.159378304146477</c:v>
                </c:pt>
                <c:pt idx="8338">
                  <c:v>0.21307770294629599</c:v>
                </c:pt>
                <c:pt idx="8339">
                  <c:v>0.28099917352423098</c:v>
                </c:pt>
                <c:pt idx="8340">
                  <c:v>0.34883181637669503</c:v>
                </c:pt>
                <c:pt idx="8341">
                  <c:v>0.42010660338657102</c:v>
                </c:pt>
                <c:pt idx="8342">
                  <c:v>0.44381297757596599</c:v>
                </c:pt>
                <c:pt idx="8343">
                  <c:v>0.43452621020072402</c:v>
                </c:pt>
                <c:pt idx="8344">
                  <c:v>0.40088928491013098</c:v>
                </c:pt>
                <c:pt idx="8345">
                  <c:v>0.40721058705817498</c:v>
                </c:pt>
                <c:pt idx="8346">
                  <c:v>0.42784005734838698</c:v>
                </c:pt>
                <c:pt idx="8347">
                  <c:v>0.48275235212138201</c:v>
                </c:pt>
                <c:pt idx="8348">
                  <c:v>0.52876498479752199</c:v>
                </c:pt>
                <c:pt idx="8349">
                  <c:v>0.61021712713002896</c:v>
                </c:pt>
                <c:pt idx="8350">
                  <c:v>0.65308088944279996</c:v>
                </c:pt>
                <c:pt idx="8351">
                  <c:v>0.714156858046197</c:v>
                </c:pt>
                <c:pt idx="8352">
                  <c:v>0.75049045509952494</c:v>
                </c:pt>
                <c:pt idx="8353">
                  <c:v>0.81373018692858701</c:v>
                </c:pt>
                <c:pt idx="8354">
                  <c:v>0.85603677351468699</c:v>
                </c:pt>
                <c:pt idx="8355">
                  <c:v>0.885317039065045</c:v>
                </c:pt>
                <c:pt idx="8356">
                  <c:v>0.89899477901692504</c:v>
                </c:pt>
                <c:pt idx="8357">
                  <c:v>0.91597821416123704</c:v>
                </c:pt>
                <c:pt idx="8358">
                  <c:v>0.91643668861502503</c:v>
                </c:pt>
                <c:pt idx="8359">
                  <c:v>0.88025994037253796</c:v>
                </c:pt>
                <c:pt idx="8360">
                  <c:v>0.88010971128083904</c:v>
                </c:pt>
                <c:pt idx="8361">
                  <c:v>0.87187354043939203</c:v>
                </c:pt>
                <c:pt idx="8362">
                  <c:v>0.87824733812140898</c:v>
                </c:pt>
                <c:pt idx="8363">
                  <c:v>0.76868111390320804</c:v>
                </c:pt>
                <c:pt idx="8364">
                  <c:v>0.53870728610021201</c:v>
                </c:pt>
                <c:pt idx="8365">
                  <c:v>0.33992502436580402</c:v>
                </c:pt>
                <c:pt idx="8366">
                  <c:v>0.237044310512498</c:v>
                </c:pt>
                <c:pt idx="8367">
                  <c:v>0.24934376801400299</c:v>
                </c:pt>
                <c:pt idx="8368">
                  <c:v>0.28140781536800902</c:v>
                </c:pt>
                <c:pt idx="8369">
                  <c:v>0.34472976455708998</c:v>
                </c:pt>
                <c:pt idx="8370">
                  <c:v>0.414145988809203</c:v>
                </c:pt>
                <c:pt idx="8371">
                  <c:v>0.47642721624690099</c:v>
                </c:pt>
                <c:pt idx="8372">
                  <c:v>0.53144485339410197</c:v>
                </c:pt>
                <c:pt idx="8373">
                  <c:v>0.57778541127758498</c:v>
                </c:pt>
                <c:pt idx="8374">
                  <c:v>0.61404263151092298</c:v>
                </c:pt>
                <c:pt idx="8375">
                  <c:v>0.64395923568638802</c:v>
                </c:pt>
                <c:pt idx="8376">
                  <c:v>0.67938462941587896</c:v>
                </c:pt>
                <c:pt idx="8377">
                  <c:v>0.70468555581942205</c:v>
                </c:pt>
                <c:pt idx="8378">
                  <c:v>0.71105021653921796</c:v>
                </c:pt>
                <c:pt idx="8379">
                  <c:v>0.72085397072158797</c:v>
                </c:pt>
                <c:pt idx="8380">
                  <c:v>0.74007306328684197</c:v>
                </c:pt>
                <c:pt idx="8381">
                  <c:v>0.73190580287171203</c:v>
                </c:pt>
                <c:pt idx="8382">
                  <c:v>0.73838412351215599</c:v>
                </c:pt>
                <c:pt idx="8383">
                  <c:v>0.74455947156521796</c:v>
                </c:pt>
                <c:pt idx="8384">
                  <c:v>0.74723520079932304</c:v>
                </c:pt>
                <c:pt idx="8385">
                  <c:v>0.75385836989126798</c:v>
                </c:pt>
                <c:pt idx="8386">
                  <c:v>0.71777558272256803</c:v>
                </c:pt>
                <c:pt idx="8387">
                  <c:v>0.71370699121196801</c:v>
                </c:pt>
                <c:pt idx="8388">
                  <c:v>0.70270346307314302</c:v>
                </c:pt>
                <c:pt idx="8389">
                  <c:v>0.66548718078280999</c:v>
                </c:pt>
                <c:pt idx="8390">
                  <c:v>0.46926959553238001</c:v>
                </c:pt>
                <c:pt idx="8391">
                  <c:v>0.30666228212195401</c:v>
                </c:pt>
                <c:pt idx="8392">
                  <c:v>0.246507219260269</c:v>
                </c:pt>
                <c:pt idx="8393">
                  <c:v>0.244640373466505</c:v>
                </c:pt>
                <c:pt idx="8394">
                  <c:v>0.30395748599422201</c:v>
                </c:pt>
                <c:pt idx="8395">
                  <c:v>0.335542589328237</c:v>
                </c:pt>
                <c:pt idx="8396">
                  <c:v>0.40943996708180402</c:v>
                </c:pt>
                <c:pt idx="8397">
                  <c:v>0.47620314131519897</c:v>
                </c:pt>
                <c:pt idx="8398">
                  <c:v>0.56336325127390596</c:v>
                </c:pt>
                <c:pt idx="8399">
                  <c:v>0.60663928523017396</c:v>
                </c:pt>
                <c:pt idx="8400">
                  <c:v>0.64383683792822299</c:v>
                </c:pt>
                <c:pt idx="8401">
                  <c:v>0.66590522545487796</c:v>
                </c:pt>
                <c:pt idx="8402">
                  <c:v>0.70256838582992398</c:v>
                </c:pt>
                <c:pt idx="8403">
                  <c:v>0.74597382940104995</c:v>
                </c:pt>
                <c:pt idx="8404">
                  <c:v>0.76256516521783402</c:v>
                </c:pt>
                <c:pt idx="8405">
                  <c:v>0.78778802013420302</c:v>
                </c:pt>
                <c:pt idx="8406">
                  <c:v>0.80258955169861101</c:v>
                </c:pt>
                <c:pt idx="8407">
                  <c:v>0.82778335222356203</c:v>
                </c:pt>
                <c:pt idx="8408">
                  <c:v>0.79427886572140005</c:v>
                </c:pt>
                <c:pt idx="8409">
                  <c:v>0.77078105718674805</c:v>
                </c:pt>
                <c:pt idx="8410">
                  <c:v>0.75755491379051298</c:v>
                </c:pt>
                <c:pt idx="8411">
                  <c:v>0.77174793502940897</c:v>
                </c:pt>
                <c:pt idx="8412">
                  <c:v>0.74389244320152603</c:v>
                </c:pt>
                <c:pt idx="8413">
                  <c:v>0.73188970704006995</c:v>
                </c:pt>
                <c:pt idx="8414">
                  <c:v>0.72511173927446604</c:v>
                </c:pt>
                <c:pt idx="8415">
                  <c:v>0.66873314565045405</c:v>
                </c:pt>
                <c:pt idx="8416">
                  <c:v>0.30653406457910398</c:v>
                </c:pt>
                <c:pt idx="8417">
                  <c:v>0.123295476995572</c:v>
                </c:pt>
                <c:pt idx="8418">
                  <c:v>6.2279491201268598E-2</c:v>
                </c:pt>
                <c:pt idx="8419">
                  <c:v>6.6972461452058707E-2</c:v>
                </c:pt>
                <c:pt idx="8420">
                  <c:v>0.102159183243685</c:v>
                </c:pt>
                <c:pt idx="8421">
                  <c:v>0.14670600918329199</c:v>
                </c:pt>
                <c:pt idx="8422">
                  <c:v>0.20207515305555099</c:v>
                </c:pt>
                <c:pt idx="8423">
                  <c:v>0.226878814194756</c:v>
                </c:pt>
                <c:pt idx="8424">
                  <c:v>0.28978707959069699</c:v>
                </c:pt>
                <c:pt idx="8425">
                  <c:v>0.32644180794661498</c:v>
                </c:pt>
                <c:pt idx="8426">
                  <c:v>0.39133301073365001</c:v>
                </c:pt>
                <c:pt idx="8427">
                  <c:v>0.42095455888743799</c:v>
                </c:pt>
                <c:pt idx="8428">
                  <c:v>0.479971866877343</c:v>
                </c:pt>
                <c:pt idx="8429">
                  <c:v>0.51957922993085803</c:v>
                </c:pt>
                <c:pt idx="8430">
                  <c:v>0.51209711488101295</c:v>
                </c:pt>
                <c:pt idx="8431">
                  <c:v>0.51973176480130101</c:v>
                </c:pt>
                <c:pt idx="8432">
                  <c:v>0.52647205261540497</c:v>
                </c:pt>
                <c:pt idx="8433">
                  <c:v>0.55573744783987</c:v>
                </c:pt>
                <c:pt idx="8434">
                  <c:v>0.55251177936370299</c:v>
                </c:pt>
                <c:pt idx="8435">
                  <c:v>0.57612311834793795</c:v>
                </c:pt>
                <c:pt idx="8436">
                  <c:v>0.61698328354221998</c:v>
                </c:pt>
                <c:pt idx="8437">
                  <c:v>0.63493348448991604</c:v>
                </c:pt>
                <c:pt idx="8438">
                  <c:v>0.65329005943788399</c:v>
                </c:pt>
                <c:pt idx="8439">
                  <c:v>0.669629737437483</c:v>
                </c:pt>
                <c:pt idx="8440">
                  <c:v>0.713204666299043</c:v>
                </c:pt>
                <c:pt idx="8441">
                  <c:v>0.72039050977796604</c:v>
                </c:pt>
                <c:pt idx="8442">
                  <c:v>0.77002415305768102</c:v>
                </c:pt>
                <c:pt idx="8443">
                  <c:v>0.76191056509918198</c:v>
                </c:pt>
                <c:pt idx="8444">
                  <c:v>0.75904789098425096</c:v>
                </c:pt>
                <c:pt idx="8445">
                  <c:v>0.72723507391670705</c:v>
                </c:pt>
                <c:pt idx="8446">
                  <c:v>0.602442500344053</c:v>
                </c:pt>
                <c:pt idx="8447">
                  <c:v>0.43143407532308697</c:v>
                </c:pt>
                <c:pt idx="8448">
                  <c:v>0.36960595397989299</c:v>
                </c:pt>
                <c:pt idx="8449">
                  <c:v>0.36350654301813701</c:v>
                </c:pt>
                <c:pt idx="8450">
                  <c:v>0.39172578420221099</c:v>
                </c:pt>
                <c:pt idx="8451">
                  <c:v>0.41227481731848498</c:v>
                </c:pt>
                <c:pt idx="8452">
                  <c:v>0.43892207252680598</c:v>
                </c:pt>
                <c:pt idx="8453">
                  <c:v>0.457020071507381</c:v>
                </c:pt>
                <c:pt idx="8454">
                  <c:v>0.25499959991364701</c:v>
                </c:pt>
                <c:pt idx="8455">
                  <c:v>0.26319314558780499</c:v>
                </c:pt>
                <c:pt idx="8456">
                  <c:v>0.28240950712782797</c:v>
                </c:pt>
                <c:pt idx="8457">
                  <c:v>0.32211184929004999</c:v>
                </c:pt>
                <c:pt idx="8458">
                  <c:v>0.37574428036644902</c:v>
                </c:pt>
                <c:pt idx="8459">
                  <c:v>0.459384015952157</c:v>
                </c:pt>
                <c:pt idx="8460">
                  <c:v>0.52077364539444604</c:v>
                </c:pt>
                <c:pt idx="8461">
                  <c:v>0.54080082466722501</c:v>
                </c:pt>
                <c:pt idx="8462">
                  <c:v>0.60480068951893295</c:v>
                </c:pt>
                <c:pt idx="8463">
                  <c:v>0.625965236382651</c:v>
                </c:pt>
                <c:pt idx="8464">
                  <c:v>0.68128391358865203</c:v>
                </c:pt>
                <c:pt idx="8465">
                  <c:v>0.69047722366142905</c:v>
                </c:pt>
                <c:pt idx="8466">
                  <c:v>0.68443497230898198</c:v>
                </c:pt>
                <c:pt idx="8467">
                  <c:v>0.63647045270626101</c:v>
                </c:pt>
                <c:pt idx="8468">
                  <c:v>0.44845158369488602</c:v>
                </c:pt>
                <c:pt idx="8469">
                  <c:v>0.27821028366656803</c:v>
                </c:pt>
                <c:pt idx="8470">
                  <c:v>0.232285772529013</c:v>
                </c:pt>
                <c:pt idx="8471">
                  <c:v>0.24901754764907699</c:v>
                </c:pt>
                <c:pt idx="8472">
                  <c:v>-0.76119621642784696</c:v>
                </c:pt>
                <c:pt idx="8473">
                  <c:v>0.18519051425814401</c:v>
                </c:pt>
                <c:pt idx="8474">
                  <c:v>0.20881083738449999</c:v>
                </c:pt>
                <c:pt idx="8475">
                  <c:v>0.27791857958060201</c:v>
                </c:pt>
                <c:pt idx="8476">
                  <c:v>0.56123295747086299</c:v>
                </c:pt>
                <c:pt idx="8477">
                  <c:v>0.57280278399617601</c:v>
                </c:pt>
                <c:pt idx="8478">
                  <c:v>0.56231950202527003</c:v>
                </c:pt>
                <c:pt idx="8479">
                  <c:v>0.46357683186306098</c:v>
                </c:pt>
                <c:pt idx="8480">
                  <c:v>0.350581261294445</c:v>
                </c:pt>
                <c:pt idx="8481">
                  <c:v>0.27319853635442698</c:v>
                </c:pt>
                <c:pt idx="8482">
                  <c:v>0.21738710075673101</c:v>
                </c:pt>
                <c:pt idx="8483">
                  <c:v>0.16760029732325701</c:v>
                </c:pt>
                <c:pt idx="8484">
                  <c:v>0.18164969330422601</c:v>
                </c:pt>
                <c:pt idx="8485">
                  <c:v>0.217653177331256</c:v>
                </c:pt>
                <c:pt idx="8486">
                  <c:v>0.29161309943323599</c:v>
                </c:pt>
                <c:pt idx="8487">
                  <c:v>0.30813013713799797</c:v>
                </c:pt>
                <c:pt idx="8488">
                  <c:v>0.39997895364675001</c:v>
                </c:pt>
                <c:pt idx="8489">
                  <c:v>0.41899066910154098</c:v>
                </c:pt>
                <c:pt idx="8490">
                  <c:v>0.44671088802728398</c:v>
                </c:pt>
                <c:pt idx="8491">
                  <c:v>0.43942973203464403</c:v>
                </c:pt>
                <c:pt idx="8492">
                  <c:v>0.45137241096202302</c:v>
                </c:pt>
                <c:pt idx="8493">
                  <c:v>0.47497519636951901</c:v>
                </c:pt>
                <c:pt idx="8494">
                  <c:v>0.53536302149765402</c:v>
                </c:pt>
                <c:pt idx="8495">
                  <c:v>0.59606834177358003</c:v>
                </c:pt>
                <c:pt idx="8496">
                  <c:v>0.63044511337943898</c:v>
                </c:pt>
                <c:pt idx="8497">
                  <c:v>0.66134368497126805</c:v>
                </c:pt>
                <c:pt idx="8498">
                  <c:v>0.66969755721278501</c:v>
                </c:pt>
                <c:pt idx="8499">
                  <c:v>0.70736575412103697</c:v>
                </c:pt>
                <c:pt idx="8500">
                  <c:v>0.60333648036638998</c:v>
                </c:pt>
                <c:pt idx="8501">
                  <c:v>0.41856294077955403</c:v>
                </c:pt>
                <c:pt idx="8502">
                  <c:v>0.28488171465545298</c:v>
                </c:pt>
                <c:pt idx="8503">
                  <c:v>0.25116343539004898</c:v>
                </c:pt>
                <c:pt idx="8504">
                  <c:v>0.243890561964341</c:v>
                </c:pt>
                <c:pt idx="8505">
                  <c:v>0.26320396913559702</c:v>
                </c:pt>
                <c:pt idx="8506">
                  <c:v>0.32372988575915801</c:v>
                </c:pt>
                <c:pt idx="8507">
                  <c:v>0.37311454995329002</c:v>
                </c:pt>
                <c:pt idx="8508">
                  <c:v>0.42440990970099501</c:v>
                </c:pt>
                <c:pt idx="8509">
                  <c:v>0.48346993106135699</c:v>
                </c:pt>
                <c:pt idx="8510">
                  <c:v>0.57569234639575495</c:v>
                </c:pt>
                <c:pt idx="8511">
                  <c:v>0.62096491197110504</c:v>
                </c:pt>
                <c:pt idx="8512">
                  <c:v>0.66248057081067502</c:v>
                </c:pt>
                <c:pt idx="8513">
                  <c:v>0.69169674454721497</c:v>
                </c:pt>
                <c:pt idx="8514">
                  <c:v>0.68311701519479595</c:v>
                </c:pt>
                <c:pt idx="8515">
                  <c:v>0.69632963795165703</c:v>
                </c:pt>
                <c:pt idx="8516">
                  <c:v>0.71966268301804703</c:v>
                </c:pt>
                <c:pt idx="8517">
                  <c:v>0.73632867820561798</c:v>
                </c:pt>
                <c:pt idx="8518">
                  <c:v>0.73177730197368196</c:v>
                </c:pt>
                <c:pt idx="8519">
                  <c:v>0.72602332802661895</c:v>
                </c:pt>
                <c:pt idx="8520">
                  <c:v>0.707103809931797</c:v>
                </c:pt>
                <c:pt idx="8521">
                  <c:v>0.69295808936112402</c:v>
                </c:pt>
                <c:pt idx="8522">
                  <c:v>0.50067018074274805</c:v>
                </c:pt>
                <c:pt idx="8523">
                  <c:v>0.38171802111329101</c:v>
                </c:pt>
                <c:pt idx="8524">
                  <c:v>0.32481384921605599</c:v>
                </c:pt>
                <c:pt idx="8525">
                  <c:v>0.328271401242547</c:v>
                </c:pt>
                <c:pt idx="8526">
                  <c:v>0.334011535773718</c:v>
                </c:pt>
                <c:pt idx="8527">
                  <c:v>0.34385196864012801</c:v>
                </c:pt>
                <c:pt idx="8528">
                  <c:v>0.373772915746095</c:v>
                </c:pt>
                <c:pt idx="8529">
                  <c:v>-0.62376166149587997</c:v>
                </c:pt>
                <c:pt idx="8530">
                  <c:v>0.248815624563518</c:v>
                </c:pt>
                <c:pt idx="8531">
                  <c:v>0.28723736712579501</c:v>
                </c:pt>
                <c:pt idx="8532">
                  <c:v>0.25868814396409301</c:v>
                </c:pt>
                <c:pt idx="8533">
                  <c:v>0.25845631488177001</c:v>
                </c:pt>
                <c:pt idx="8534">
                  <c:v>0.283463376008043</c:v>
                </c:pt>
                <c:pt idx="8535">
                  <c:v>0.30222310116026702</c:v>
                </c:pt>
                <c:pt idx="8536">
                  <c:v>0.28816293356099998</c:v>
                </c:pt>
                <c:pt idx="8537">
                  <c:v>0.31341160472262602</c:v>
                </c:pt>
                <c:pt idx="8538">
                  <c:v>0.305045371248445</c:v>
                </c:pt>
                <c:pt idx="8539">
                  <c:v>0.31210976722761202</c:v>
                </c:pt>
                <c:pt idx="8540">
                  <c:v>0.31677858328624903</c:v>
                </c:pt>
                <c:pt idx="8541">
                  <c:v>0.36228817354161802</c:v>
                </c:pt>
                <c:pt idx="8542">
                  <c:v>0.32060088143353099</c:v>
                </c:pt>
                <c:pt idx="8543">
                  <c:v>0.31183396537792601</c:v>
                </c:pt>
                <c:pt idx="8544">
                  <c:v>0.33163832920170599</c:v>
                </c:pt>
                <c:pt idx="8545">
                  <c:v>0.32874863760867501</c:v>
                </c:pt>
                <c:pt idx="8546">
                  <c:v>0.327901596924423</c:v>
                </c:pt>
                <c:pt idx="8547">
                  <c:v>0.30577410907951902</c:v>
                </c:pt>
                <c:pt idx="8548">
                  <c:v>0.318350650607368</c:v>
                </c:pt>
                <c:pt idx="8549">
                  <c:v>0.29457036519539898</c:v>
                </c:pt>
                <c:pt idx="8550">
                  <c:v>0.30321320524912498</c:v>
                </c:pt>
                <c:pt idx="8551">
                  <c:v>0.14697162794431801</c:v>
                </c:pt>
                <c:pt idx="8552">
                  <c:v>-0.13035047245015699</c:v>
                </c:pt>
                <c:pt idx="8553">
                  <c:v>-0.20886314514403001</c:v>
                </c:pt>
                <c:pt idx="8554">
                  <c:v>-0.132876466314514</c:v>
                </c:pt>
                <c:pt idx="8555">
                  <c:v>-5.3804132405711101E-2</c:v>
                </c:pt>
                <c:pt idx="8556">
                  <c:v>4.7462171243273399E-2</c:v>
                </c:pt>
                <c:pt idx="8557">
                  <c:v>0.108731913116832</c:v>
                </c:pt>
                <c:pt idx="8558">
                  <c:v>0.17060929681366899</c:v>
                </c:pt>
                <c:pt idx="8559">
                  <c:v>0.220406253135116</c:v>
                </c:pt>
                <c:pt idx="8560">
                  <c:v>0.22138743863947299</c:v>
                </c:pt>
                <c:pt idx="8561">
                  <c:v>0.227274418481094</c:v>
                </c:pt>
                <c:pt idx="8562">
                  <c:v>0.22100008326387899</c:v>
                </c:pt>
                <c:pt idx="8563">
                  <c:v>0.22446116836571101</c:v>
                </c:pt>
                <c:pt idx="8564">
                  <c:v>0.22849982006473399</c:v>
                </c:pt>
                <c:pt idx="8565">
                  <c:v>0.248943047991494</c:v>
                </c:pt>
                <c:pt idx="8566">
                  <c:v>0.27570928110608101</c:v>
                </c:pt>
                <c:pt idx="8567">
                  <c:v>0.26806096183465</c:v>
                </c:pt>
                <c:pt idx="8568">
                  <c:v>0.24132853161012499</c:v>
                </c:pt>
                <c:pt idx="8569">
                  <c:v>0.22365530923760499</c:v>
                </c:pt>
                <c:pt idx="8570">
                  <c:v>0.27523511422685198</c:v>
                </c:pt>
                <c:pt idx="8571">
                  <c:v>0.26965726053407701</c:v>
                </c:pt>
                <c:pt idx="8572">
                  <c:v>0.24886059495337301</c:v>
                </c:pt>
                <c:pt idx="8573">
                  <c:v>0.25455508219763801</c:v>
                </c:pt>
                <c:pt idx="8574">
                  <c:v>0.28143858311793002</c:v>
                </c:pt>
                <c:pt idx="8575">
                  <c:v>0.30904604564059501</c:v>
                </c:pt>
                <c:pt idx="8576">
                  <c:v>0.276121910628846</c:v>
                </c:pt>
                <c:pt idx="8577">
                  <c:v>0.31738084618583201</c:v>
                </c:pt>
                <c:pt idx="8578">
                  <c:v>0.30311857631976802</c:v>
                </c:pt>
                <c:pt idx="8579">
                  <c:v>0.28982738507591799</c:v>
                </c:pt>
                <c:pt idx="8580">
                  <c:v>0.27721237683933803</c:v>
                </c:pt>
                <c:pt idx="8581">
                  <c:v>0.308268620805352</c:v>
                </c:pt>
                <c:pt idx="8582">
                  <c:v>0.62534675406835405</c:v>
                </c:pt>
                <c:pt idx="8583">
                  <c:v>0.44651941504593201</c:v>
                </c:pt>
                <c:pt idx="8584">
                  <c:v>0.28030278999948999</c:v>
                </c:pt>
                <c:pt idx="8585">
                  <c:v>0.196665004151687</c:v>
                </c:pt>
                <c:pt idx="8586">
                  <c:v>0.16291386832718599</c:v>
                </c:pt>
                <c:pt idx="8587">
                  <c:v>0.153366977125658</c:v>
                </c:pt>
                <c:pt idx="8588">
                  <c:v>0.18812396398654699</c:v>
                </c:pt>
                <c:pt idx="8589">
                  <c:v>0.17092382188785701</c:v>
                </c:pt>
                <c:pt idx="8590">
                  <c:v>9.6378414928141601E-2</c:v>
                </c:pt>
                <c:pt idx="8591">
                  <c:v>5.9993634288656603E-2</c:v>
                </c:pt>
                <c:pt idx="8592">
                  <c:v>8.6803468200713496E-2</c:v>
                </c:pt>
                <c:pt idx="8593">
                  <c:v>0.135729851068325</c:v>
                </c:pt>
                <c:pt idx="8594">
                  <c:v>0.16545059362980899</c:v>
                </c:pt>
                <c:pt idx="8595">
                  <c:v>0.20305921986188599</c:v>
                </c:pt>
                <c:pt idx="8596">
                  <c:v>1.512061496535885</c:v>
                </c:pt>
                <c:pt idx="8597">
                  <c:v>-0.60222063602625697</c:v>
                </c:pt>
                <c:pt idx="8598">
                  <c:v>0.26788941155370299</c:v>
                </c:pt>
                <c:pt idx="8599">
                  <c:v>0.304664280319075</c:v>
                </c:pt>
                <c:pt idx="8600">
                  <c:v>0.72153302743054704</c:v>
                </c:pt>
                <c:pt idx="8601">
                  <c:v>0.58479717784098495</c:v>
                </c:pt>
                <c:pt idx="8602">
                  <c:v>0.51705872885983595</c:v>
                </c:pt>
                <c:pt idx="8603">
                  <c:v>0.22147249661235799</c:v>
                </c:pt>
                <c:pt idx="8604">
                  <c:v>0.619754013340025</c:v>
                </c:pt>
                <c:pt idx="8605">
                  <c:v>2.6971246808765978</c:v>
                </c:pt>
                <c:pt idx="8606">
                  <c:v>-5.1017534491352302E-2</c:v>
                </c:pt>
                <c:pt idx="8607">
                  <c:v>0.33950989671831999</c:v>
                </c:pt>
                <c:pt idx="8608">
                  <c:v>0.33346479838336501</c:v>
                </c:pt>
                <c:pt idx="8609">
                  <c:v>0.56828802202692197</c:v>
                </c:pt>
                <c:pt idx="8610">
                  <c:v>0.48631675828406101</c:v>
                </c:pt>
                <c:pt idx="8611">
                  <c:v>0.42512091734340302</c:v>
                </c:pt>
                <c:pt idx="8612">
                  <c:v>0.37674771445741401</c:v>
                </c:pt>
                <c:pt idx="8613">
                  <c:v>0.38331223839094603</c:v>
                </c:pt>
                <c:pt idx="8614">
                  <c:v>0.40119825904554801</c:v>
                </c:pt>
                <c:pt idx="8615">
                  <c:v>0.42698208948618699</c:v>
                </c:pt>
                <c:pt idx="8616">
                  <c:v>0.47402762306158402</c:v>
                </c:pt>
                <c:pt idx="8617">
                  <c:v>0.50630678542395002</c:v>
                </c:pt>
                <c:pt idx="8618">
                  <c:v>0.55487289149454899</c:v>
                </c:pt>
                <c:pt idx="8619">
                  <c:v>0.57903568515279502</c:v>
                </c:pt>
                <c:pt idx="8620">
                  <c:v>0.61209436345023904</c:v>
                </c:pt>
                <c:pt idx="8621">
                  <c:v>0.63551841133836895</c:v>
                </c:pt>
                <c:pt idx="8622">
                  <c:v>0.66587018475113902</c:v>
                </c:pt>
                <c:pt idx="8623">
                  <c:v>0.68057544775890799</c:v>
                </c:pt>
                <c:pt idx="8624">
                  <c:v>0.70793988723004697</c:v>
                </c:pt>
                <c:pt idx="8625">
                  <c:v>0.30316162308227601</c:v>
                </c:pt>
                <c:pt idx="8626">
                  <c:v>0.30684209450980199</c:v>
                </c:pt>
                <c:pt idx="8627">
                  <c:v>0.69897000433601897</c:v>
                </c:pt>
                <c:pt idx="8628">
                  <c:v>-0.48482063543098097</c:v>
                </c:pt>
                <c:pt idx="8629">
                  <c:v>0.32868994859858902</c:v>
                </c:pt>
                <c:pt idx="8630">
                  <c:v>0.252844011458145</c:v>
                </c:pt>
                <c:pt idx="8631">
                  <c:v>0.21155151795297999</c:v>
                </c:pt>
                <c:pt idx="8632">
                  <c:v>0.14896092675995501</c:v>
                </c:pt>
                <c:pt idx="8633">
                  <c:v>0.242349090501988</c:v>
                </c:pt>
                <c:pt idx="8634">
                  <c:v>0.24006560939959601</c:v>
                </c:pt>
                <c:pt idx="8635">
                  <c:v>0.16611268275125701</c:v>
                </c:pt>
                <c:pt idx="8636">
                  <c:v>6.0295529549572603E-2</c:v>
                </c:pt>
                <c:pt idx="8637">
                  <c:v>6.9281203504872402E-3</c:v>
                </c:pt>
                <c:pt idx="8638">
                  <c:v>8.8985951651008893E-2</c:v>
                </c:pt>
                <c:pt idx="8639">
                  <c:v>0.16305833596368099</c:v>
                </c:pt>
                <c:pt idx="8640">
                  <c:v>0.18307010217366401</c:v>
                </c:pt>
                <c:pt idx="8641">
                  <c:v>0.22400162742931001</c:v>
                </c:pt>
                <c:pt idx="8642">
                  <c:v>0.28490049536344503</c:v>
                </c:pt>
                <c:pt idx="8643">
                  <c:v>0.29346695869822198</c:v>
                </c:pt>
                <c:pt idx="8644">
                  <c:v>0.27450509041266802</c:v>
                </c:pt>
                <c:pt idx="8645">
                  <c:v>0.28102455400675702</c:v>
                </c:pt>
                <c:pt idx="8646">
                  <c:v>0.31785109263762201</c:v>
                </c:pt>
                <c:pt idx="8647">
                  <c:v>0</c:v>
                </c:pt>
                <c:pt idx="8648">
                  <c:v>0.66995088088226296</c:v>
                </c:pt>
                <c:pt idx="8649">
                  <c:v>0.66609789880498804</c:v>
                </c:pt>
                <c:pt idx="8650">
                  <c:v>0.66273111052636802</c:v>
                </c:pt>
                <c:pt idx="8651">
                  <c:v>-0.46036445731926801</c:v>
                </c:pt>
                <c:pt idx="8652">
                  <c:v>0.72670949537379503</c:v>
                </c:pt>
                <c:pt idx="8653">
                  <c:v>0.70257998850097503</c:v>
                </c:pt>
                <c:pt idx="8654">
                  <c:v>0.68172534472153801</c:v>
                </c:pt>
                <c:pt idx="8655">
                  <c:v>0.33097760097840201</c:v>
                </c:pt>
                <c:pt idx="8656">
                  <c:v>0.33474958616296502</c:v>
                </c:pt>
                <c:pt idx="8657">
                  <c:v>0.33903533081958898</c:v>
                </c:pt>
                <c:pt idx="8658">
                  <c:v>0.78135249592215195</c:v>
                </c:pt>
                <c:pt idx="8659">
                  <c:v>0.74914345717603104</c:v>
                </c:pt>
                <c:pt idx="8660">
                  <c:v>-0.21140965495971201</c:v>
                </c:pt>
                <c:pt idx="8661">
                  <c:v>0</c:v>
                </c:pt>
                <c:pt idx="8662">
                  <c:v>0.61928154800458501</c:v>
                </c:pt>
                <c:pt idx="8663">
                  <c:v>0.28617761903203598</c:v>
                </c:pt>
                <c:pt idx="8664">
                  <c:v>0.445852527645337</c:v>
                </c:pt>
                <c:pt idx="8665">
                  <c:v>0.34560585636781099</c:v>
                </c:pt>
                <c:pt idx="8666">
                  <c:v>0.16444965214783</c:v>
                </c:pt>
                <c:pt idx="8667">
                  <c:v>3.3268713828159303E-2</c:v>
                </c:pt>
                <c:pt idx="8668">
                  <c:v>-0.17639087581948101</c:v>
                </c:pt>
                <c:pt idx="8669">
                  <c:v>4.3824929593799099E-2</c:v>
                </c:pt>
                <c:pt idx="8670">
                  <c:v>-0.83619238665190598</c:v>
                </c:pt>
                <c:pt idx="8671">
                  <c:v>0.11326381143606599</c:v>
                </c:pt>
                <c:pt idx="8672">
                  <c:v>0.19398298990936699</c:v>
                </c:pt>
                <c:pt idx="8673">
                  <c:v>0.473577072654498</c:v>
                </c:pt>
                <c:pt idx="8674">
                  <c:v>0.43514260884933598</c:v>
                </c:pt>
                <c:pt idx="8675">
                  <c:v>0.42246843325366901</c:v>
                </c:pt>
                <c:pt idx="8676">
                  <c:v>0.39612350766798698</c:v>
                </c:pt>
                <c:pt idx="8677">
                  <c:v>5.9593197170558998E-2</c:v>
                </c:pt>
                <c:pt idx="8678">
                  <c:v>8.4977665299481697E-2</c:v>
                </c:pt>
                <c:pt idx="8679">
                  <c:v>0.55914386293873397</c:v>
                </c:pt>
                <c:pt idx="8680">
                  <c:v>-0.57994600142958197</c:v>
                </c:pt>
                <c:pt idx="8681">
                  <c:v>0.61015220668723902</c:v>
                </c:pt>
                <c:pt idx="8682">
                  <c:v>0.62092756530146798</c:v>
                </c:pt>
                <c:pt idx="8683">
                  <c:v>0.62682325218576795</c:v>
                </c:pt>
                <c:pt idx="8684">
                  <c:v>0.62154335300622299</c:v>
                </c:pt>
                <c:pt idx="8685">
                  <c:v>0.65424411268705895</c:v>
                </c:pt>
                <c:pt idx="8686">
                  <c:v>0.65384954283257901</c:v>
                </c:pt>
                <c:pt idx="8687">
                  <c:v>0.68039653492980001</c:v>
                </c:pt>
                <c:pt idx="8688">
                  <c:v>0.68646813185927502</c:v>
                </c:pt>
                <c:pt idx="8689">
                  <c:v>0.70218304845063395</c:v>
                </c:pt>
                <c:pt idx="8690">
                  <c:v>0.71808629478309205</c:v>
                </c:pt>
                <c:pt idx="8691">
                  <c:v>0.665133273584535</c:v>
                </c:pt>
                <c:pt idx="8692">
                  <c:v>7.4744223728458195E-2</c:v>
                </c:pt>
                <c:pt idx="8693">
                  <c:v>3.2662548923261099E-2</c:v>
                </c:pt>
                <c:pt idx="8694">
                  <c:v>0.21964870514422499</c:v>
                </c:pt>
                <c:pt idx="8695">
                  <c:v>0.239207248452174</c:v>
                </c:pt>
                <c:pt idx="8696">
                  <c:v>1.9186680225204999</c:v>
                </c:pt>
                <c:pt idx="8697">
                  <c:v>0.51742773568321798</c:v>
                </c:pt>
                <c:pt idx="8698">
                  <c:v>0.55470512894809398</c:v>
                </c:pt>
                <c:pt idx="8699">
                  <c:v>0.28416701281449902</c:v>
                </c:pt>
                <c:pt idx="8700">
                  <c:v>0.70096151544146301</c:v>
                </c:pt>
                <c:pt idx="8701">
                  <c:v>0.66871676793818002</c:v>
                </c:pt>
                <c:pt idx="8702">
                  <c:v>0.74617771104861896</c:v>
                </c:pt>
                <c:pt idx="8703">
                  <c:v>0</c:v>
                </c:pt>
                <c:pt idx="8704">
                  <c:v>0.73947345011244403</c:v>
                </c:pt>
                <c:pt idx="8705">
                  <c:v>0.75897914146622603</c:v>
                </c:pt>
                <c:pt idx="8706">
                  <c:v>0.30742559988254198</c:v>
                </c:pt>
                <c:pt idx="8707">
                  <c:v>0.776876147523894</c:v>
                </c:pt>
                <c:pt idx="8708">
                  <c:v>0.344418828730024</c:v>
                </c:pt>
                <c:pt idx="8709">
                  <c:v>0.35757105096729502</c:v>
                </c:pt>
                <c:pt idx="8710">
                  <c:v>0.34036443021583401</c:v>
                </c:pt>
                <c:pt idx="8711">
                  <c:v>0.76253363834420096</c:v>
                </c:pt>
                <c:pt idx="8712">
                  <c:v>0.72801185149916403</c:v>
                </c:pt>
                <c:pt idx="8713">
                  <c:v>-0.50283989584183197</c:v>
                </c:pt>
                <c:pt idx="8714">
                  <c:v>0.66030680857114599</c:v>
                </c:pt>
                <c:pt idx="8715">
                  <c:v>0.65393135585859896</c:v>
                </c:pt>
                <c:pt idx="8716">
                  <c:v>0.67053836074635298</c:v>
                </c:pt>
                <c:pt idx="8717">
                  <c:v>-0.210500678351176</c:v>
                </c:pt>
                <c:pt idx="8718">
                  <c:v>0.31527334130401402</c:v>
                </c:pt>
                <c:pt idx="8719">
                  <c:v>0.32620395942782299</c:v>
                </c:pt>
                <c:pt idx="8720">
                  <c:v>0.36267926655237098</c:v>
                </c:pt>
                <c:pt idx="8721">
                  <c:v>0.35327435381397498</c:v>
                </c:pt>
                <c:pt idx="8722">
                  <c:v>0.76759753649744999</c:v>
                </c:pt>
                <c:pt idx="8723">
                  <c:v>0.74534080087559595</c:v>
                </c:pt>
                <c:pt idx="8724">
                  <c:v>0.72621548348067699</c:v>
                </c:pt>
                <c:pt idx="8725">
                  <c:v>0.68802873435546597</c:v>
                </c:pt>
                <c:pt idx="8726">
                  <c:v>0.31687854626480799</c:v>
                </c:pt>
                <c:pt idx="8727">
                  <c:v>0.198918788970117</c:v>
                </c:pt>
                <c:pt idx="8728">
                  <c:v>0.232314183294521</c:v>
                </c:pt>
                <c:pt idx="8729">
                  <c:v>-0.41290017856823102</c:v>
                </c:pt>
                <c:pt idx="8730">
                  <c:v>-0.49369995568652802</c:v>
                </c:pt>
                <c:pt idx="8731">
                  <c:v>0.31977943167681999</c:v>
                </c:pt>
                <c:pt idx="8732">
                  <c:v>0.31043785685695702</c:v>
                </c:pt>
                <c:pt idx="8733">
                  <c:v>0.65799372049431004</c:v>
                </c:pt>
                <c:pt idx="8734">
                  <c:v>0.28742284887936198</c:v>
                </c:pt>
                <c:pt idx="8735">
                  <c:v>0.29408227007959398</c:v>
                </c:pt>
                <c:pt idx="8736">
                  <c:v>0.306613716995987</c:v>
                </c:pt>
                <c:pt idx="8737">
                  <c:v>0.25895751745133699</c:v>
                </c:pt>
                <c:pt idx="8738">
                  <c:v>0.22928694036093</c:v>
                </c:pt>
                <c:pt idx="8739">
                  <c:v>0.22659550686542199</c:v>
                </c:pt>
                <c:pt idx="8740">
                  <c:v>0.25676951141442</c:v>
                </c:pt>
                <c:pt idx="8741">
                  <c:v>0.54137544549990202</c:v>
                </c:pt>
                <c:pt idx="8742">
                  <c:v>0.53045408967798702</c:v>
                </c:pt>
                <c:pt idx="8743">
                  <c:v>0.53897001375005504</c:v>
                </c:pt>
                <c:pt idx="8744">
                  <c:v>0.54284320369244199</c:v>
                </c:pt>
                <c:pt idx="8745">
                  <c:v>0.56112694968314203</c:v>
                </c:pt>
                <c:pt idx="8746">
                  <c:v>0.562465271954532</c:v>
                </c:pt>
                <c:pt idx="8747">
                  <c:v>0.56321825941563297</c:v>
                </c:pt>
                <c:pt idx="8748">
                  <c:v>0.52485438466546497</c:v>
                </c:pt>
                <c:pt idx="8749">
                  <c:v>0.54323157063893202</c:v>
                </c:pt>
                <c:pt idx="8750">
                  <c:v>0.47607593623993499</c:v>
                </c:pt>
                <c:pt idx="8751">
                  <c:v>0.244919010760662</c:v>
                </c:pt>
                <c:pt idx="8752">
                  <c:v>-0.31689917250149502</c:v>
                </c:pt>
                <c:pt idx="8753">
                  <c:v>-0.12630389650936499</c:v>
                </c:pt>
                <c:pt idx="8754">
                  <c:v>-9.6047410730937796E-2</c:v>
                </c:pt>
                <c:pt idx="8755">
                  <c:v>-4.8374639871376898E-2</c:v>
                </c:pt>
                <c:pt idx="8756">
                  <c:v>7.9338337496510595E-3</c:v>
                </c:pt>
                <c:pt idx="8757">
                  <c:v>0.23263313963813501</c:v>
                </c:pt>
                <c:pt idx="8758">
                  <c:v>0.29138707657196999</c:v>
                </c:pt>
                <c:pt idx="8759">
                  <c:v>0.29350745840613002</c:v>
                </c:pt>
                <c:pt idx="8760">
                  <c:v>9.18472562934078E-2</c:v>
                </c:pt>
                <c:pt idx="8761">
                  <c:v>0.42795569613276901</c:v>
                </c:pt>
                <c:pt idx="8762">
                  <c:v>0.47777877866343399</c:v>
                </c:pt>
                <c:pt idx="8763">
                  <c:v>0.25349427657689799</c:v>
                </c:pt>
                <c:pt idx="8764">
                  <c:v>0.25167891965779199</c:v>
                </c:pt>
                <c:pt idx="8765">
                  <c:v>-0.33218466046685702</c:v>
                </c:pt>
                <c:pt idx="8766">
                  <c:v>0.28425715491259101</c:v>
                </c:pt>
                <c:pt idx="8767">
                  <c:v>0</c:v>
                </c:pt>
                <c:pt idx="8768">
                  <c:v>-0.354292673746259</c:v>
                </c:pt>
                <c:pt idx="8769">
                  <c:v>0.30508042224488302</c:v>
                </c:pt>
                <c:pt idx="8770">
                  <c:v>0.60730798506080197</c:v>
                </c:pt>
                <c:pt idx="8771">
                  <c:v>0.28284685432990397</c:v>
                </c:pt>
                <c:pt idx="8772">
                  <c:v>0.66155456102333099</c:v>
                </c:pt>
                <c:pt idx="8773">
                  <c:v>-0.51273852055032798</c:v>
                </c:pt>
                <c:pt idx="8774">
                  <c:v>-0.26943133209827902</c:v>
                </c:pt>
                <c:pt idx="8775">
                  <c:v>-0.57427079145614601</c:v>
                </c:pt>
                <c:pt idx="8776">
                  <c:v>0.16809992417422101</c:v>
                </c:pt>
                <c:pt idx="8777">
                  <c:v>0.84361338914901496</c:v>
                </c:pt>
                <c:pt idx="8778">
                  <c:v>-0.16670021888533301</c:v>
                </c:pt>
                <c:pt idx="8779">
                  <c:v>-1.9087184451826798E-2</c:v>
                </c:pt>
                <c:pt idx="8780">
                  <c:v>-0.50699626209686099</c:v>
                </c:pt>
                <c:pt idx="8781">
                  <c:v>6.8159720687261699E-2</c:v>
                </c:pt>
                <c:pt idx="8782">
                  <c:v>0.25227663813038798</c:v>
                </c:pt>
                <c:pt idx="8783">
                  <c:v>0.27321836503596802</c:v>
                </c:pt>
                <c:pt idx="8784">
                  <c:v>0.33227441392691198</c:v>
                </c:pt>
                <c:pt idx="8785">
                  <c:v>0.43087200032025402</c:v>
                </c:pt>
                <c:pt idx="8786">
                  <c:v>0.46614313481294201</c:v>
                </c:pt>
                <c:pt idx="8787">
                  <c:v>0.48589238837092802</c:v>
                </c:pt>
                <c:pt idx="8788">
                  <c:v>0.48732285455191898</c:v>
                </c:pt>
                <c:pt idx="8789">
                  <c:v>0.50314352438237997</c:v>
                </c:pt>
                <c:pt idx="8790">
                  <c:v>0.49462985141034699</c:v>
                </c:pt>
                <c:pt idx="8791">
                  <c:v>0.140259333912369</c:v>
                </c:pt>
                <c:pt idx="8792">
                  <c:v>0.49469103512531098</c:v>
                </c:pt>
                <c:pt idx="8793">
                  <c:v>0.52625309930008801</c:v>
                </c:pt>
                <c:pt idx="8794">
                  <c:v>0.452442362493225</c:v>
                </c:pt>
                <c:pt idx="8795">
                  <c:v>-1.175880896018435</c:v>
                </c:pt>
                <c:pt idx="8796">
                  <c:v>-0.39782844536898798</c:v>
                </c:pt>
                <c:pt idx="8797">
                  <c:v>-0.50578477349064799</c:v>
                </c:pt>
                <c:pt idx="8798">
                  <c:v>-0.49618770756443897</c:v>
                </c:pt>
                <c:pt idx="8799">
                  <c:v>-0.44152834640127703</c:v>
                </c:pt>
                <c:pt idx="8800">
                  <c:v>-1.1982076631656859</c:v>
                </c:pt>
                <c:pt idx="8801">
                  <c:v>0.745083470441819</c:v>
                </c:pt>
                <c:pt idx="8802">
                  <c:v>-0.30304035263888701</c:v>
                </c:pt>
                <c:pt idx="8803">
                  <c:v>-0.75896764769988601</c:v>
                </c:pt>
                <c:pt idx="8804">
                  <c:v>-0.682388534543512</c:v>
                </c:pt>
                <c:pt idx="8805">
                  <c:v>-0.51319435300516503</c:v>
                </c:pt>
                <c:pt idx="8806">
                  <c:v>-0.45099843835255199</c:v>
                </c:pt>
                <c:pt idx="8807">
                  <c:v>-0.42694840174177801</c:v>
                </c:pt>
                <c:pt idx="8808">
                  <c:v>-0.33314481324554701</c:v>
                </c:pt>
                <c:pt idx="8809">
                  <c:v>9.1571536720104194E-2</c:v>
                </c:pt>
                <c:pt idx="8810">
                  <c:v>-0.56088123380418198</c:v>
                </c:pt>
                <c:pt idx="8811">
                  <c:v>0.117035676287334</c:v>
                </c:pt>
                <c:pt idx="8812">
                  <c:v>0.144859492580069</c:v>
                </c:pt>
                <c:pt idx="8813">
                  <c:v>0.28991831882416003</c:v>
                </c:pt>
                <c:pt idx="8814">
                  <c:v>0.33204846525280601</c:v>
                </c:pt>
                <c:pt idx="8815">
                  <c:v>0.34969497258031301</c:v>
                </c:pt>
                <c:pt idx="8816">
                  <c:v>0.41193898622300701</c:v>
                </c:pt>
                <c:pt idx="8817">
                  <c:v>0.47872678143508102</c:v>
                </c:pt>
                <c:pt idx="8818">
                  <c:v>0.48625218109262303</c:v>
                </c:pt>
                <c:pt idx="8819">
                  <c:v>0.55017357207468998</c:v>
                </c:pt>
                <c:pt idx="8820">
                  <c:v>0.61372827969270105</c:v>
                </c:pt>
                <c:pt idx="8821">
                  <c:v>0.65208222323420995</c:v>
                </c:pt>
                <c:pt idx="8822">
                  <c:v>0.68902142857247495</c:v>
                </c:pt>
                <c:pt idx="8823">
                  <c:v>0.73285067147153504</c:v>
                </c:pt>
                <c:pt idx="8824">
                  <c:v>0.369765423420717</c:v>
                </c:pt>
                <c:pt idx="8825">
                  <c:v>0.37574986050707398</c:v>
                </c:pt>
                <c:pt idx="8826">
                  <c:v>0.40052105948328398</c:v>
                </c:pt>
                <c:pt idx="8827">
                  <c:v>0.39243830607085001</c:v>
                </c:pt>
                <c:pt idx="8828">
                  <c:v>0.39059515054441302</c:v>
                </c:pt>
                <c:pt idx="8829">
                  <c:v>0.35179986801598101</c:v>
                </c:pt>
                <c:pt idx="8830">
                  <c:v>1.0388821593487729</c:v>
                </c:pt>
                <c:pt idx="8831">
                  <c:v>-0.27188873773174399</c:v>
                </c:pt>
                <c:pt idx="8832">
                  <c:v>-0.48607540757885198</c:v>
                </c:pt>
                <c:pt idx="8833">
                  <c:v>-0.41902008329063001</c:v>
                </c:pt>
                <c:pt idx="8834">
                  <c:v>-8.8777831034854607E-2</c:v>
                </c:pt>
                <c:pt idx="8835">
                  <c:v>2.3791503291035299E-2</c:v>
                </c:pt>
                <c:pt idx="8836">
                  <c:v>0.16267585651156899</c:v>
                </c:pt>
                <c:pt idx="8837">
                  <c:v>-0.79505607493323105</c:v>
                </c:pt>
                <c:pt idx="8838">
                  <c:v>0.18908462055272199</c:v>
                </c:pt>
                <c:pt idx="8839">
                  <c:v>0.23389049066971901</c:v>
                </c:pt>
                <c:pt idx="8840">
                  <c:v>0.29315530370207099</c:v>
                </c:pt>
                <c:pt idx="8841">
                  <c:v>0.31571231296052499</c:v>
                </c:pt>
                <c:pt idx="8842">
                  <c:v>0.31793945560439701</c:v>
                </c:pt>
                <c:pt idx="8843">
                  <c:v>0.32145946587881102</c:v>
                </c:pt>
                <c:pt idx="8844">
                  <c:v>0.34596154181314098</c:v>
                </c:pt>
                <c:pt idx="8845">
                  <c:v>0.34624043040550101</c:v>
                </c:pt>
                <c:pt idx="8846">
                  <c:v>0.31541835472978802</c:v>
                </c:pt>
                <c:pt idx="8847">
                  <c:v>0.32002299956103097</c:v>
                </c:pt>
                <c:pt idx="8848">
                  <c:v>0.32414935725236499</c:v>
                </c:pt>
                <c:pt idx="8849">
                  <c:v>0.34123165384365201</c:v>
                </c:pt>
                <c:pt idx="8850">
                  <c:v>0.34094390814415998</c:v>
                </c:pt>
                <c:pt idx="8851">
                  <c:v>0.340084203477932</c:v>
                </c:pt>
                <c:pt idx="8852">
                  <c:v>3.3272776405753198E-3</c:v>
                </c:pt>
                <c:pt idx="8853">
                  <c:v>-0.185757412536289</c:v>
                </c:pt>
                <c:pt idx="8854">
                  <c:v>-0.23084219793906299</c:v>
                </c:pt>
                <c:pt idx="8855">
                  <c:v>-0.35387177980075202</c:v>
                </c:pt>
                <c:pt idx="8856">
                  <c:v>0.74573999652249101</c:v>
                </c:pt>
                <c:pt idx="8857">
                  <c:v>-1.0875071737483339</c:v>
                </c:pt>
                <c:pt idx="8858">
                  <c:v>-0.118639364193902</c:v>
                </c:pt>
                <c:pt idx="8859">
                  <c:v>0.182209294970411</c:v>
                </c:pt>
                <c:pt idx="8860">
                  <c:v>-0.11793174205923</c:v>
                </c:pt>
                <c:pt idx="8861">
                  <c:v>0.168565128975045</c:v>
                </c:pt>
                <c:pt idx="8862">
                  <c:v>-0.29308135044554601</c:v>
                </c:pt>
                <c:pt idx="8863">
                  <c:v>0.101990075764216</c:v>
                </c:pt>
                <c:pt idx="8864">
                  <c:v>9.1944491622747898E-2</c:v>
                </c:pt>
                <c:pt idx="8865">
                  <c:v>-7.8138521700610003E-2</c:v>
                </c:pt>
                <c:pt idx="8866">
                  <c:v>-0.16160383469757</c:v>
                </c:pt>
                <c:pt idx="8867">
                  <c:v>-0.156406159813226</c:v>
                </c:pt>
                <c:pt idx="8868">
                  <c:v>-9.1685940177066202E-2</c:v>
                </c:pt>
                <c:pt idx="8869">
                  <c:v>6.1290009984456004E-3</c:v>
                </c:pt>
                <c:pt idx="8870">
                  <c:v>7.1088156072252995E-2</c:v>
                </c:pt>
                <c:pt idx="8871">
                  <c:v>0.18462343684792601</c:v>
                </c:pt>
                <c:pt idx="8872">
                  <c:v>0.27729813493330002</c:v>
                </c:pt>
                <c:pt idx="8873">
                  <c:v>0.121274678422834</c:v>
                </c:pt>
                <c:pt idx="8874">
                  <c:v>0.61269630617374804</c:v>
                </c:pt>
                <c:pt idx="8875">
                  <c:v>0.59427941772613302</c:v>
                </c:pt>
                <c:pt idx="8876">
                  <c:v>-0.54665804351521197</c:v>
                </c:pt>
                <c:pt idx="8877">
                  <c:v>0.27817530686268099</c:v>
                </c:pt>
                <c:pt idx="8878">
                  <c:v>0.632500185890564</c:v>
                </c:pt>
                <c:pt idx="8879">
                  <c:v>0.59948934894119299</c:v>
                </c:pt>
                <c:pt idx="8880">
                  <c:v>0.61840850344373</c:v>
                </c:pt>
                <c:pt idx="8881">
                  <c:v>-0.48773049804546298</c:v>
                </c:pt>
                <c:pt idx="8882">
                  <c:v>0.343349162468574</c:v>
                </c:pt>
                <c:pt idx="8883">
                  <c:v>0.30908014569451198</c:v>
                </c:pt>
                <c:pt idx="8884">
                  <c:v>0.73752105788251998</c:v>
                </c:pt>
                <c:pt idx="8885">
                  <c:v>0.71575097585309999</c:v>
                </c:pt>
                <c:pt idx="8886">
                  <c:v>2.5869168966542601E-2</c:v>
                </c:pt>
                <c:pt idx="8887">
                  <c:v>0.71060085470464496</c:v>
                </c:pt>
                <c:pt idx="8888">
                  <c:v>0.69326075532280595</c:v>
                </c:pt>
                <c:pt idx="8889">
                  <c:v>0.68093663725555897</c:v>
                </c:pt>
                <c:pt idx="8890">
                  <c:v>0.67514356278119203</c:v>
                </c:pt>
                <c:pt idx="8891">
                  <c:v>0.68656752458753101</c:v>
                </c:pt>
                <c:pt idx="8892">
                  <c:v>0.68036217933308696</c:v>
                </c:pt>
                <c:pt idx="8893">
                  <c:v>0.68302937070505498</c:v>
                </c:pt>
                <c:pt idx="8894">
                  <c:v>0.67851837904011403</c:v>
                </c:pt>
                <c:pt idx="8895">
                  <c:v>0.68465550613017501</c:v>
                </c:pt>
                <c:pt idx="8896">
                  <c:v>0.70161927362212895</c:v>
                </c:pt>
                <c:pt idx="8897">
                  <c:v>0.71862152257741696</c:v>
                </c:pt>
                <c:pt idx="8898">
                  <c:v>0.72370621242895306</c:v>
                </c:pt>
                <c:pt idx="8899">
                  <c:v>0.72100349981031298</c:v>
                </c:pt>
                <c:pt idx="8900">
                  <c:v>-0.50987310574227696</c:v>
                </c:pt>
                <c:pt idx="8901">
                  <c:v>0.32799767634191601</c:v>
                </c:pt>
                <c:pt idx="8902">
                  <c:v>0.33019477727136498</c:v>
                </c:pt>
                <c:pt idx="8903">
                  <c:v>0.32300515652851097</c:v>
                </c:pt>
                <c:pt idx="8904">
                  <c:v>0.32773707879715203</c:v>
                </c:pt>
                <c:pt idx="8905">
                  <c:v>0.91993686178143896</c:v>
                </c:pt>
                <c:pt idx="8906">
                  <c:v>-2.2373110728536299E-2</c:v>
                </c:pt>
                <c:pt idx="8907">
                  <c:v>0.52832689862535798</c:v>
                </c:pt>
                <c:pt idx="8908">
                  <c:v>-0.76331303756635605</c:v>
                </c:pt>
                <c:pt idx="8909">
                  <c:v>-7.7787094337151794E-2</c:v>
                </c:pt>
                <c:pt idx="8910">
                  <c:v>-2.1888450154523998E-3</c:v>
                </c:pt>
                <c:pt idx="8911">
                  <c:v>4.29320475623974E-2</c:v>
                </c:pt>
                <c:pt idx="8912">
                  <c:v>0.25413617034816899</c:v>
                </c:pt>
                <c:pt idx="8913">
                  <c:v>0.34452719750729599</c:v>
                </c:pt>
                <c:pt idx="8914">
                  <c:v>0.36406586405400299</c:v>
                </c:pt>
                <c:pt idx="8915">
                  <c:v>0.40006635901940502</c:v>
                </c:pt>
                <c:pt idx="8916">
                  <c:v>0.445251969879429</c:v>
                </c:pt>
                <c:pt idx="8917">
                  <c:v>0.51264997347851804</c:v>
                </c:pt>
                <c:pt idx="8918">
                  <c:v>0.51066516872662804</c:v>
                </c:pt>
                <c:pt idx="8919">
                  <c:v>0.52196059406902096</c:v>
                </c:pt>
                <c:pt idx="8920">
                  <c:v>0.55442943795370203</c:v>
                </c:pt>
                <c:pt idx="8921">
                  <c:v>0.53952414843728602</c:v>
                </c:pt>
                <c:pt idx="8922">
                  <c:v>0.54724454643115295</c:v>
                </c:pt>
                <c:pt idx="8923">
                  <c:v>0.57248146669388</c:v>
                </c:pt>
                <c:pt idx="8924">
                  <c:v>0.61290247706006795</c:v>
                </c:pt>
                <c:pt idx="8925">
                  <c:v>0.61585750447328202</c:v>
                </c:pt>
                <c:pt idx="8926">
                  <c:v>0.59388757698245298</c:v>
                </c:pt>
                <c:pt idx="8927">
                  <c:v>-0.527190659620692</c:v>
                </c:pt>
                <c:pt idx="8928">
                  <c:v>0.30703368544514598</c:v>
                </c:pt>
                <c:pt idx="8929">
                  <c:v>0.32808215600542601</c:v>
                </c:pt>
                <c:pt idx="8930">
                  <c:v>0.30712381206492601</c:v>
                </c:pt>
                <c:pt idx="8931">
                  <c:v>0.31591745044657199</c:v>
                </c:pt>
                <c:pt idx="8932">
                  <c:v>0.31535728499024002</c:v>
                </c:pt>
                <c:pt idx="8933">
                  <c:v>0.33578375002592697</c:v>
                </c:pt>
                <c:pt idx="8934">
                  <c:v>0.30787026842486798</c:v>
                </c:pt>
                <c:pt idx="8935">
                  <c:v>0.283459443326529</c:v>
                </c:pt>
                <c:pt idx="8936">
                  <c:v>0.32864398812831103</c:v>
                </c:pt>
                <c:pt idx="8937">
                  <c:v>0.33456543804415401</c:v>
                </c:pt>
                <c:pt idx="8938">
                  <c:v>0.69357746963540401</c:v>
                </c:pt>
                <c:pt idx="8939">
                  <c:v>0.66879016500764998</c:v>
                </c:pt>
                <c:pt idx="8940">
                  <c:v>0.65417654187796004</c:v>
                </c:pt>
                <c:pt idx="8941">
                  <c:v>0.66060057310236997</c:v>
                </c:pt>
                <c:pt idx="8942">
                  <c:v>0.61647551388856603</c:v>
                </c:pt>
                <c:pt idx="8943">
                  <c:v>0.50917666454288402</c:v>
                </c:pt>
                <c:pt idx="8944">
                  <c:v>0.147374322347367</c:v>
                </c:pt>
                <c:pt idx="8945">
                  <c:v>-0.12990195745768299</c:v>
                </c:pt>
                <c:pt idx="8946">
                  <c:v>-0.26333625915013198</c:v>
                </c:pt>
                <c:pt idx="8947">
                  <c:v>-0.31060503816412299</c:v>
                </c:pt>
                <c:pt idx="8948">
                  <c:v>-0.29597489795456</c:v>
                </c:pt>
                <c:pt idx="8949">
                  <c:v>-0.232192071766709</c:v>
                </c:pt>
                <c:pt idx="8950">
                  <c:v>-1.17639007603306E-2</c:v>
                </c:pt>
                <c:pt idx="8951">
                  <c:v>8.1776702173900997E-2</c:v>
                </c:pt>
                <c:pt idx="8952">
                  <c:v>0.18183508428848799</c:v>
                </c:pt>
                <c:pt idx="8953">
                  <c:v>0.213818918862867</c:v>
                </c:pt>
                <c:pt idx="8954">
                  <c:v>0.21525307111849301</c:v>
                </c:pt>
                <c:pt idx="8955">
                  <c:v>0.21272366743089299</c:v>
                </c:pt>
                <c:pt idx="8956">
                  <c:v>0.27644484550707399</c:v>
                </c:pt>
                <c:pt idx="8957">
                  <c:v>0.30869042629467802</c:v>
                </c:pt>
              </c:numCache>
            </c:numRef>
          </c:yVal>
          <c:smooth val="1"/>
        </c:ser>
        <c:ser>
          <c:idx val="0"/>
          <c:order val="0"/>
          <c:tx>
            <c:strRef>
              <c:f>Sheet1!$G$1</c:f>
              <c:strCache>
                <c:ptCount val="1"/>
                <c:pt idx="0">
                  <c:v>pC*</c:v>
                </c:pt>
              </c:strCache>
            </c:strRef>
          </c:tx>
          <c:xVal>
            <c:numRef>
              <c:f>Sheet1!$F$2:$F$13017</c:f>
              <c:numCache>
                <c:formatCode>General</c:formatCode>
                <c:ptCount val="13016"/>
                <c:pt idx="0">
                  <c:v>0</c:v>
                </c:pt>
                <c:pt idx="1">
                  <c:v>5</c:v>
                </c:pt>
                <c:pt idx="2">
                  <c:v>10</c:v>
                </c:pt>
                <c:pt idx="3">
                  <c:v>15</c:v>
                </c:pt>
                <c:pt idx="4">
                  <c:v>20</c:v>
                </c:pt>
                <c:pt idx="5">
                  <c:v>25</c:v>
                </c:pt>
                <c:pt idx="6">
                  <c:v>30</c:v>
                </c:pt>
                <c:pt idx="7">
                  <c:v>35</c:v>
                </c:pt>
                <c:pt idx="8">
                  <c:v>40</c:v>
                </c:pt>
                <c:pt idx="9">
                  <c:v>45</c:v>
                </c:pt>
                <c:pt idx="10">
                  <c:v>50</c:v>
                </c:pt>
                <c:pt idx="11">
                  <c:v>55</c:v>
                </c:pt>
                <c:pt idx="12">
                  <c:v>60</c:v>
                </c:pt>
                <c:pt idx="13">
                  <c:v>65</c:v>
                </c:pt>
                <c:pt idx="14">
                  <c:v>70</c:v>
                </c:pt>
                <c:pt idx="15">
                  <c:v>75</c:v>
                </c:pt>
                <c:pt idx="16">
                  <c:v>80</c:v>
                </c:pt>
                <c:pt idx="17">
                  <c:v>85</c:v>
                </c:pt>
                <c:pt idx="18">
                  <c:v>90</c:v>
                </c:pt>
                <c:pt idx="19">
                  <c:v>95</c:v>
                </c:pt>
                <c:pt idx="20">
                  <c:v>100</c:v>
                </c:pt>
                <c:pt idx="21">
                  <c:v>105</c:v>
                </c:pt>
                <c:pt idx="22">
                  <c:v>110</c:v>
                </c:pt>
                <c:pt idx="23">
                  <c:v>115</c:v>
                </c:pt>
                <c:pt idx="24">
                  <c:v>120</c:v>
                </c:pt>
                <c:pt idx="25">
                  <c:v>125</c:v>
                </c:pt>
                <c:pt idx="26">
                  <c:v>130</c:v>
                </c:pt>
                <c:pt idx="27">
                  <c:v>135</c:v>
                </c:pt>
                <c:pt idx="28">
                  <c:v>140</c:v>
                </c:pt>
                <c:pt idx="29">
                  <c:v>145</c:v>
                </c:pt>
                <c:pt idx="30">
                  <c:v>150</c:v>
                </c:pt>
                <c:pt idx="31">
                  <c:v>155</c:v>
                </c:pt>
                <c:pt idx="32">
                  <c:v>160</c:v>
                </c:pt>
                <c:pt idx="33">
                  <c:v>165</c:v>
                </c:pt>
                <c:pt idx="34">
                  <c:v>170</c:v>
                </c:pt>
                <c:pt idx="35">
                  <c:v>175</c:v>
                </c:pt>
                <c:pt idx="36">
                  <c:v>180</c:v>
                </c:pt>
                <c:pt idx="37">
                  <c:v>185</c:v>
                </c:pt>
                <c:pt idx="38">
                  <c:v>190</c:v>
                </c:pt>
                <c:pt idx="39">
                  <c:v>195</c:v>
                </c:pt>
                <c:pt idx="40">
                  <c:v>200</c:v>
                </c:pt>
                <c:pt idx="41">
                  <c:v>205</c:v>
                </c:pt>
                <c:pt idx="42">
                  <c:v>210</c:v>
                </c:pt>
                <c:pt idx="43">
                  <c:v>215</c:v>
                </c:pt>
                <c:pt idx="44">
                  <c:v>220</c:v>
                </c:pt>
                <c:pt idx="45">
                  <c:v>225</c:v>
                </c:pt>
                <c:pt idx="46">
                  <c:v>230</c:v>
                </c:pt>
                <c:pt idx="47">
                  <c:v>235</c:v>
                </c:pt>
                <c:pt idx="48">
                  <c:v>240</c:v>
                </c:pt>
                <c:pt idx="49">
                  <c:v>245</c:v>
                </c:pt>
                <c:pt idx="50">
                  <c:v>250</c:v>
                </c:pt>
                <c:pt idx="51">
                  <c:v>255</c:v>
                </c:pt>
                <c:pt idx="52">
                  <c:v>260</c:v>
                </c:pt>
                <c:pt idx="53">
                  <c:v>265</c:v>
                </c:pt>
                <c:pt idx="54">
                  <c:v>270</c:v>
                </c:pt>
                <c:pt idx="55">
                  <c:v>275</c:v>
                </c:pt>
                <c:pt idx="56">
                  <c:v>280</c:v>
                </c:pt>
                <c:pt idx="57">
                  <c:v>285</c:v>
                </c:pt>
                <c:pt idx="58">
                  <c:v>290</c:v>
                </c:pt>
                <c:pt idx="59">
                  <c:v>295</c:v>
                </c:pt>
                <c:pt idx="60">
                  <c:v>300</c:v>
                </c:pt>
                <c:pt idx="61">
                  <c:v>305</c:v>
                </c:pt>
                <c:pt idx="62">
                  <c:v>310</c:v>
                </c:pt>
                <c:pt idx="63">
                  <c:v>315</c:v>
                </c:pt>
                <c:pt idx="64">
                  <c:v>320</c:v>
                </c:pt>
                <c:pt idx="65">
                  <c:v>325</c:v>
                </c:pt>
                <c:pt idx="66">
                  <c:v>330</c:v>
                </c:pt>
                <c:pt idx="67">
                  <c:v>335</c:v>
                </c:pt>
                <c:pt idx="68">
                  <c:v>340</c:v>
                </c:pt>
                <c:pt idx="69">
                  <c:v>345</c:v>
                </c:pt>
                <c:pt idx="70">
                  <c:v>350</c:v>
                </c:pt>
                <c:pt idx="71">
                  <c:v>355</c:v>
                </c:pt>
                <c:pt idx="72">
                  <c:v>360</c:v>
                </c:pt>
                <c:pt idx="73">
                  <c:v>365</c:v>
                </c:pt>
                <c:pt idx="74">
                  <c:v>370</c:v>
                </c:pt>
                <c:pt idx="75">
                  <c:v>375</c:v>
                </c:pt>
                <c:pt idx="76">
                  <c:v>380</c:v>
                </c:pt>
                <c:pt idx="77">
                  <c:v>385</c:v>
                </c:pt>
                <c:pt idx="78">
                  <c:v>390</c:v>
                </c:pt>
                <c:pt idx="79">
                  <c:v>395</c:v>
                </c:pt>
                <c:pt idx="80">
                  <c:v>400</c:v>
                </c:pt>
                <c:pt idx="81">
                  <c:v>405</c:v>
                </c:pt>
                <c:pt idx="82">
                  <c:v>410</c:v>
                </c:pt>
                <c:pt idx="83">
                  <c:v>415</c:v>
                </c:pt>
                <c:pt idx="84">
                  <c:v>420</c:v>
                </c:pt>
                <c:pt idx="85">
                  <c:v>425</c:v>
                </c:pt>
                <c:pt idx="86">
                  <c:v>430</c:v>
                </c:pt>
                <c:pt idx="87">
                  <c:v>435</c:v>
                </c:pt>
                <c:pt idx="88">
                  <c:v>440</c:v>
                </c:pt>
                <c:pt idx="89">
                  <c:v>445</c:v>
                </c:pt>
                <c:pt idx="90">
                  <c:v>450</c:v>
                </c:pt>
                <c:pt idx="91">
                  <c:v>455</c:v>
                </c:pt>
                <c:pt idx="92">
                  <c:v>460</c:v>
                </c:pt>
                <c:pt idx="93">
                  <c:v>465</c:v>
                </c:pt>
                <c:pt idx="94">
                  <c:v>470</c:v>
                </c:pt>
                <c:pt idx="95">
                  <c:v>475</c:v>
                </c:pt>
                <c:pt idx="96">
                  <c:v>480</c:v>
                </c:pt>
                <c:pt idx="97">
                  <c:v>485</c:v>
                </c:pt>
                <c:pt idx="98">
                  <c:v>490</c:v>
                </c:pt>
                <c:pt idx="99">
                  <c:v>495</c:v>
                </c:pt>
                <c:pt idx="100">
                  <c:v>500</c:v>
                </c:pt>
                <c:pt idx="101">
                  <c:v>505</c:v>
                </c:pt>
                <c:pt idx="102">
                  <c:v>510</c:v>
                </c:pt>
                <c:pt idx="103">
                  <c:v>515</c:v>
                </c:pt>
                <c:pt idx="104">
                  <c:v>520</c:v>
                </c:pt>
                <c:pt idx="105">
                  <c:v>525</c:v>
                </c:pt>
                <c:pt idx="106">
                  <c:v>530</c:v>
                </c:pt>
                <c:pt idx="107">
                  <c:v>535</c:v>
                </c:pt>
                <c:pt idx="108">
                  <c:v>540</c:v>
                </c:pt>
                <c:pt idx="109">
                  <c:v>545</c:v>
                </c:pt>
                <c:pt idx="110">
                  <c:v>550</c:v>
                </c:pt>
                <c:pt idx="111">
                  <c:v>555</c:v>
                </c:pt>
                <c:pt idx="112">
                  <c:v>560</c:v>
                </c:pt>
                <c:pt idx="113">
                  <c:v>565</c:v>
                </c:pt>
                <c:pt idx="114">
                  <c:v>570</c:v>
                </c:pt>
                <c:pt idx="115">
                  <c:v>575</c:v>
                </c:pt>
                <c:pt idx="116">
                  <c:v>580</c:v>
                </c:pt>
                <c:pt idx="117">
                  <c:v>585</c:v>
                </c:pt>
                <c:pt idx="118">
                  <c:v>590</c:v>
                </c:pt>
                <c:pt idx="119">
                  <c:v>595</c:v>
                </c:pt>
                <c:pt idx="120">
                  <c:v>600</c:v>
                </c:pt>
                <c:pt idx="121">
                  <c:v>605</c:v>
                </c:pt>
                <c:pt idx="122">
                  <c:v>610</c:v>
                </c:pt>
                <c:pt idx="123">
                  <c:v>615</c:v>
                </c:pt>
                <c:pt idx="124">
                  <c:v>620</c:v>
                </c:pt>
                <c:pt idx="125">
                  <c:v>625</c:v>
                </c:pt>
                <c:pt idx="126">
                  <c:v>630</c:v>
                </c:pt>
                <c:pt idx="127">
                  <c:v>635</c:v>
                </c:pt>
                <c:pt idx="128">
                  <c:v>640</c:v>
                </c:pt>
                <c:pt idx="129">
                  <c:v>645</c:v>
                </c:pt>
                <c:pt idx="130">
                  <c:v>650</c:v>
                </c:pt>
                <c:pt idx="131">
                  <c:v>655</c:v>
                </c:pt>
                <c:pt idx="132">
                  <c:v>660</c:v>
                </c:pt>
                <c:pt idx="133">
                  <c:v>665</c:v>
                </c:pt>
                <c:pt idx="134">
                  <c:v>670</c:v>
                </c:pt>
                <c:pt idx="135">
                  <c:v>675</c:v>
                </c:pt>
                <c:pt idx="136">
                  <c:v>680</c:v>
                </c:pt>
                <c:pt idx="137">
                  <c:v>685</c:v>
                </c:pt>
                <c:pt idx="138">
                  <c:v>690</c:v>
                </c:pt>
                <c:pt idx="139">
                  <c:v>695</c:v>
                </c:pt>
                <c:pt idx="140">
                  <c:v>700</c:v>
                </c:pt>
                <c:pt idx="141">
                  <c:v>705</c:v>
                </c:pt>
                <c:pt idx="142">
                  <c:v>710</c:v>
                </c:pt>
                <c:pt idx="143">
                  <c:v>715</c:v>
                </c:pt>
                <c:pt idx="144">
                  <c:v>720</c:v>
                </c:pt>
                <c:pt idx="145">
                  <c:v>725</c:v>
                </c:pt>
                <c:pt idx="146">
                  <c:v>730</c:v>
                </c:pt>
                <c:pt idx="147">
                  <c:v>735</c:v>
                </c:pt>
                <c:pt idx="148">
                  <c:v>740</c:v>
                </c:pt>
                <c:pt idx="149">
                  <c:v>745</c:v>
                </c:pt>
                <c:pt idx="150">
                  <c:v>750</c:v>
                </c:pt>
                <c:pt idx="151">
                  <c:v>755</c:v>
                </c:pt>
                <c:pt idx="152">
                  <c:v>760</c:v>
                </c:pt>
                <c:pt idx="153">
                  <c:v>765</c:v>
                </c:pt>
                <c:pt idx="154">
                  <c:v>770</c:v>
                </c:pt>
                <c:pt idx="155">
                  <c:v>775</c:v>
                </c:pt>
                <c:pt idx="156">
                  <c:v>780</c:v>
                </c:pt>
                <c:pt idx="157">
                  <c:v>785</c:v>
                </c:pt>
                <c:pt idx="158">
                  <c:v>790</c:v>
                </c:pt>
                <c:pt idx="159">
                  <c:v>795</c:v>
                </c:pt>
                <c:pt idx="160">
                  <c:v>800</c:v>
                </c:pt>
                <c:pt idx="161">
                  <c:v>805</c:v>
                </c:pt>
                <c:pt idx="162">
                  <c:v>810</c:v>
                </c:pt>
                <c:pt idx="163">
                  <c:v>815</c:v>
                </c:pt>
                <c:pt idx="164">
                  <c:v>820</c:v>
                </c:pt>
                <c:pt idx="165">
                  <c:v>825</c:v>
                </c:pt>
                <c:pt idx="166">
                  <c:v>830</c:v>
                </c:pt>
                <c:pt idx="167">
                  <c:v>835</c:v>
                </c:pt>
                <c:pt idx="168">
                  <c:v>840</c:v>
                </c:pt>
                <c:pt idx="169">
                  <c:v>845</c:v>
                </c:pt>
                <c:pt idx="170">
                  <c:v>850</c:v>
                </c:pt>
                <c:pt idx="171">
                  <c:v>855</c:v>
                </c:pt>
                <c:pt idx="172">
                  <c:v>860</c:v>
                </c:pt>
                <c:pt idx="173">
                  <c:v>865</c:v>
                </c:pt>
                <c:pt idx="174">
                  <c:v>870</c:v>
                </c:pt>
                <c:pt idx="175">
                  <c:v>875</c:v>
                </c:pt>
                <c:pt idx="176">
                  <c:v>880</c:v>
                </c:pt>
                <c:pt idx="177">
                  <c:v>885</c:v>
                </c:pt>
                <c:pt idx="178">
                  <c:v>890</c:v>
                </c:pt>
                <c:pt idx="179">
                  <c:v>895</c:v>
                </c:pt>
                <c:pt idx="180">
                  <c:v>900</c:v>
                </c:pt>
                <c:pt idx="181">
                  <c:v>905</c:v>
                </c:pt>
                <c:pt idx="182">
                  <c:v>910</c:v>
                </c:pt>
                <c:pt idx="183">
                  <c:v>915</c:v>
                </c:pt>
                <c:pt idx="184">
                  <c:v>920</c:v>
                </c:pt>
                <c:pt idx="185">
                  <c:v>925</c:v>
                </c:pt>
                <c:pt idx="186">
                  <c:v>930</c:v>
                </c:pt>
                <c:pt idx="187">
                  <c:v>935</c:v>
                </c:pt>
                <c:pt idx="188">
                  <c:v>940</c:v>
                </c:pt>
                <c:pt idx="189">
                  <c:v>945</c:v>
                </c:pt>
                <c:pt idx="190">
                  <c:v>950</c:v>
                </c:pt>
                <c:pt idx="191">
                  <c:v>955</c:v>
                </c:pt>
                <c:pt idx="192">
                  <c:v>960</c:v>
                </c:pt>
                <c:pt idx="193">
                  <c:v>965</c:v>
                </c:pt>
                <c:pt idx="194">
                  <c:v>970</c:v>
                </c:pt>
                <c:pt idx="195">
                  <c:v>975</c:v>
                </c:pt>
                <c:pt idx="196">
                  <c:v>980</c:v>
                </c:pt>
                <c:pt idx="197">
                  <c:v>985</c:v>
                </c:pt>
                <c:pt idx="198">
                  <c:v>990</c:v>
                </c:pt>
                <c:pt idx="199">
                  <c:v>995</c:v>
                </c:pt>
                <c:pt idx="200">
                  <c:v>1000</c:v>
                </c:pt>
                <c:pt idx="201">
                  <c:v>1005</c:v>
                </c:pt>
                <c:pt idx="202">
                  <c:v>1010</c:v>
                </c:pt>
                <c:pt idx="203">
                  <c:v>1015</c:v>
                </c:pt>
                <c:pt idx="204">
                  <c:v>1020</c:v>
                </c:pt>
                <c:pt idx="205">
                  <c:v>1025</c:v>
                </c:pt>
                <c:pt idx="206">
                  <c:v>1030</c:v>
                </c:pt>
                <c:pt idx="207">
                  <c:v>1035</c:v>
                </c:pt>
                <c:pt idx="208">
                  <c:v>1040</c:v>
                </c:pt>
                <c:pt idx="209">
                  <c:v>1045</c:v>
                </c:pt>
                <c:pt idx="210">
                  <c:v>1050</c:v>
                </c:pt>
                <c:pt idx="211">
                  <c:v>1055</c:v>
                </c:pt>
                <c:pt idx="212">
                  <c:v>1060</c:v>
                </c:pt>
                <c:pt idx="213">
                  <c:v>1065</c:v>
                </c:pt>
                <c:pt idx="214">
                  <c:v>1070</c:v>
                </c:pt>
                <c:pt idx="215">
                  <c:v>1075</c:v>
                </c:pt>
                <c:pt idx="216">
                  <c:v>1080</c:v>
                </c:pt>
                <c:pt idx="217">
                  <c:v>1085</c:v>
                </c:pt>
                <c:pt idx="218">
                  <c:v>1090</c:v>
                </c:pt>
                <c:pt idx="219">
                  <c:v>1095</c:v>
                </c:pt>
                <c:pt idx="220">
                  <c:v>1100</c:v>
                </c:pt>
                <c:pt idx="221">
                  <c:v>1105</c:v>
                </c:pt>
                <c:pt idx="222">
                  <c:v>1110</c:v>
                </c:pt>
                <c:pt idx="223">
                  <c:v>1115</c:v>
                </c:pt>
                <c:pt idx="224">
                  <c:v>1120</c:v>
                </c:pt>
                <c:pt idx="225">
                  <c:v>1125</c:v>
                </c:pt>
                <c:pt idx="226">
                  <c:v>1130</c:v>
                </c:pt>
                <c:pt idx="227">
                  <c:v>1135</c:v>
                </c:pt>
                <c:pt idx="228">
                  <c:v>1140</c:v>
                </c:pt>
                <c:pt idx="229">
                  <c:v>1145</c:v>
                </c:pt>
                <c:pt idx="230">
                  <c:v>1150</c:v>
                </c:pt>
                <c:pt idx="231">
                  <c:v>1155</c:v>
                </c:pt>
                <c:pt idx="232">
                  <c:v>1160</c:v>
                </c:pt>
                <c:pt idx="233">
                  <c:v>1165</c:v>
                </c:pt>
                <c:pt idx="234">
                  <c:v>1170</c:v>
                </c:pt>
                <c:pt idx="235">
                  <c:v>1175</c:v>
                </c:pt>
                <c:pt idx="236">
                  <c:v>1180</c:v>
                </c:pt>
                <c:pt idx="237">
                  <c:v>1185</c:v>
                </c:pt>
                <c:pt idx="238">
                  <c:v>1190</c:v>
                </c:pt>
                <c:pt idx="239">
                  <c:v>1195</c:v>
                </c:pt>
                <c:pt idx="240">
                  <c:v>1200</c:v>
                </c:pt>
                <c:pt idx="241">
                  <c:v>1205</c:v>
                </c:pt>
                <c:pt idx="242">
                  <c:v>1210</c:v>
                </c:pt>
                <c:pt idx="243">
                  <c:v>1215</c:v>
                </c:pt>
                <c:pt idx="244">
                  <c:v>1220</c:v>
                </c:pt>
                <c:pt idx="245">
                  <c:v>1225</c:v>
                </c:pt>
                <c:pt idx="246">
                  <c:v>1230</c:v>
                </c:pt>
                <c:pt idx="247">
                  <c:v>1235</c:v>
                </c:pt>
                <c:pt idx="248">
                  <c:v>1240</c:v>
                </c:pt>
                <c:pt idx="249">
                  <c:v>1245</c:v>
                </c:pt>
                <c:pt idx="250">
                  <c:v>1250</c:v>
                </c:pt>
                <c:pt idx="251">
                  <c:v>1255</c:v>
                </c:pt>
                <c:pt idx="252">
                  <c:v>1260</c:v>
                </c:pt>
                <c:pt idx="253">
                  <c:v>1265</c:v>
                </c:pt>
                <c:pt idx="254">
                  <c:v>1270</c:v>
                </c:pt>
                <c:pt idx="255">
                  <c:v>1275</c:v>
                </c:pt>
                <c:pt idx="256">
                  <c:v>1280</c:v>
                </c:pt>
                <c:pt idx="257">
                  <c:v>1285</c:v>
                </c:pt>
                <c:pt idx="258">
                  <c:v>1290</c:v>
                </c:pt>
                <c:pt idx="259">
                  <c:v>1295</c:v>
                </c:pt>
                <c:pt idx="260">
                  <c:v>1300</c:v>
                </c:pt>
                <c:pt idx="261">
                  <c:v>1305</c:v>
                </c:pt>
                <c:pt idx="262">
                  <c:v>1310</c:v>
                </c:pt>
                <c:pt idx="263">
                  <c:v>1315</c:v>
                </c:pt>
                <c:pt idx="264">
                  <c:v>1320</c:v>
                </c:pt>
                <c:pt idx="265">
                  <c:v>1325</c:v>
                </c:pt>
                <c:pt idx="266">
                  <c:v>1330</c:v>
                </c:pt>
                <c:pt idx="267">
                  <c:v>1335</c:v>
                </c:pt>
                <c:pt idx="268">
                  <c:v>1340</c:v>
                </c:pt>
                <c:pt idx="269">
                  <c:v>1345</c:v>
                </c:pt>
                <c:pt idx="270">
                  <c:v>1350</c:v>
                </c:pt>
                <c:pt idx="271">
                  <c:v>1355</c:v>
                </c:pt>
                <c:pt idx="272">
                  <c:v>1360</c:v>
                </c:pt>
                <c:pt idx="273">
                  <c:v>1365</c:v>
                </c:pt>
                <c:pt idx="274">
                  <c:v>1370</c:v>
                </c:pt>
                <c:pt idx="275">
                  <c:v>1375</c:v>
                </c:pt>
                <c:pt idx="276">
                  <c:v>1380</c:v>
                </c:pt>
                <c:pt idx="277">
                  <c:v>1385</c:v>
                </c:pt>
                <c:pt idx="278">
                  <c:v>1390</c:v>
                </c:pt>
                <c:pt idx="279">
                  <c:v>1395</c:v>
                </c:pt>
                <c:pt idx="280">
                  <c:v>1400</c:v>
                </c:pt>
                <c:pt idx="281">
                  <c:v>1405</c:v>
                </c:pt>
                <c:pt idx="282">
                  <c:v>1410</c:v>
                </c:pt>
                <c:pt idx="283">
                  <c:v>1415</c:v>
                </c:pt>
                <c:pt idx="284">
                  <c:v>1420</c:v>
                </c:pt>
                <c:pt idx="285">
                  <c:v>1425</c:v>
                </c:pt>
                <c:pt idx="286">
                  <c:v>1430</c:v>
                </c:pt>
                <c:pt idx="287">
                  <c:v>1435</c:v>
                </c:pt>
                <c:pt idx="288">
                  <c:v>1440</c:v>
                </c:pt>
                <c:pt idx="289">
                  <c:v>1445</c:v>
                </c:pt>
                <c:pt idx="290">
                  <c:v>1450</c:v>
                </c:pt>
                <c:pt idx="291">
                  <c:v>1455</c:v>
                </c:pt>
                <c:pt idx="292">
                  <c:v>1460</c:v>
                </c:pt>
                <c:pt idx="293">
                  <c:v>1465</c:v>
                </c:pt>
                <c:pt idx="294">
                  <c:v>1470</c:v>
                </c:pt>
                <c:pt idx="295">
                  <c:v>1475</c:v>
                </c:pt>
                <c:pt idx="296">
                  <c:v>1480</c:v>
                </c:pt>
                <c:pt idx="297">
                  <c:v>1485</c:v>
                </c:pt>
                <c:pt idx="298">
                  <c:v>1490</c:v>
                </c:pt>
                <c:pt idx="299">
                  <c:v>1495</c:v>
                </c:pt>
                <c:pt idx="300">
                  <c:v>1500</c:v>
                </c:pt>
                <c:pt idx="301">
                  <c:v>1505</c:v>
                </c:pt>
                <c:pt idx="302">
                  <c:v>1510</c:v>
                </c:pt>
                <c:pt idx="303">
                  <c:v>1515</c:v>
                </c:pt>
                <c:pt idx="304">
                  <c:v>1520</c:v>
                </c:pt>
                <c:pt idx="305">
                  <c:v>1525</c:v>
                </c:pt>
                <c:pt idx="306">
                  <c:v>1530</c:v>
                </c:pt>
                <c:pt idx="307">
                  <c:v>1535</c:v>
                </c:pt>
                <c:pt idx="308">
                  <c:v>1540</c:v>
                </c:pt>
                <c:pt idx="309">
                  <c:v>1545</c:v>
                </c:pt>
                <c:pt idx="310">
                  <c:v>1550</c:v>
                </c:pt>
                <c:pt idx="311">
                  <c:v>1555</c:v>
                </c:pt>
                <c:pt idx="312">
                  <c:v>1560</c:v>
                </c:pt>
                <c:pt idx="313">
                  <c:v>1565</c:v>
                </c:pt>
                <c:pt idx="314">
                  <c:v>1570</c:v>
                </c:pt>
                <c:pt idx="315">
                  <c:v>1575</c:v>
                </c:pt>
                <c:pt idx="316">
                  <c:v>1580</c:v>
                </c:pt>
                <c:pt idx="317">
                  <c:v>1585</c:v>
                </c:pt>
                <c:pt idx="318">
                  <c:v>1590</c:v>
                </c:pt>
                <c:pt idx="319">
                  <c:v>1595</c:v>
                </c:pt>
                <c:pt idx="320">
                  <c:v>1600</c:v>
                </c:pt>
                <c:pt idx="321">
                  <c:v>1605</c:v>
                </c:pt>
                <c:pt idx="322">
                  <c:v>1610</c:v>
                </c:pt>
                <c:pt idx="323">
                  <c:v>1615</c:v>
                </c:pt>
                <c:pt idx="324">
                  <c:v>1620</c:v>
                </c:pt>
                <c:pt idx="325">
                  <c:v>1625</c:v>
                </c:pt>
                <c:pt idx="326">
                  <c:v>1630</c:v>
                </c:pt>
                <c:pt idx="327">
                  <c:v>1635</c:v>
                </c:pt>
                <c:pt idx="328">
                  <c:v>1640</c:v>
                </c:pt>
                <c:pt idx="329">
                  <c:v>1645</c:v>
                </c:pt>
                <c:pt idx="330">
                  <c:v>1650</c:v>
                </c:pt>
                <c:pt idx="331">
                  <c:v>1655</c:v>
                </c:pt>
                <c:pt idx="332">
                  <c:v>1660</c:v>
                </c:pt>
                <c:pt idx="333">
                  <c:v>1665</c:v>
                </c:pt>
                <c:pt idx="334">
                  <c:v>1670</c:v>
                </c:pt>
                <c:pt idx="335">
                  <c:v>1675</c:v>
                </c:pt>
                <c:pt idx="336">
                  <c:v>1680</c:v>
                </c:pt>
                <c:pt idx="337">
                  <c:v>1685</c:v>
                </c:pt>
                <c:pt idx="338">
                  <c:v>1690</c:v>
                </c:pt>
                <c:pt idx="339">
                  <c:v>1695</c:v>
                </c:pt>
                <c:pt idx="340">
                  <c:v>1700</c:v>
                </c:pt>
                <c:pt idx="341">
                  <c:v>1705</c:v>
                </c:pt>
                <c:pt idx="342">
                  <c:v>1710</c:v>
                </c:pt>
                <c:pt idx="343">
                  <c:v>1715</c:v>
                </c:pt>
                <c:pt idx="344">
                  <c:v>1720</c:v>
                </c:pt>
                <c:pt idx="345">
                  <c:v>1725</c:v>
                </c:pt>
                <c:pt idx="346">
                  <c:v>1730</c:v>
                </c:pt>
                <c:pt idx="347">
                  <c:v>1735</c:v>
                </c:pt>
                <c:pt idx="348">
                  <c:v>1740</c:v>
                </c:pt>
                <c:pt idx="349">
                  <c:v>1745</c:v>
                </c:pt>
                <c:pt idx="350">
                  <c:v>1750</c:v>
                </c:pt>
                <c:pt idx="351">
                  <c:v>1755</c:v>
                </c:pt>
                <c:pt idx="352">
                  <c:v>1760</c:v>
                </c:pt>
                <c:pt idx="353">
                  <c:v>1765</c:v>
                </c:pt>
                <c:pt idx="354">
                  <c:v>1770</c:v>
                </c:pt>
                <c:pt idx="355">
                  <c:v>1775</c:v>
                </c:pt>
                <c:pt idx="356">
                  <c:v>1780</c:v>
                </c:pt>
                <c:pt idx="357">
                  <c:v>1785</c:v>
                </c:pt>
                <c:pt idx="358">
                  <c:v>1790</c:v>
                </c:pt>
                <c:pt idx="359">
                  <c:v>1795</c:v>
                </c:pt>
                <c:pt idx="360">
                  <c:v>1800</c:v>
                </c:pt>
                <c:pt idx="361">
                  <c:v>1805</c:v>
                </c:pt>
                <c:pt idx="362">
                  <c:v>1810</c:v>
                </c:pt>
                <c:pt idx="363">
                  <c:v>1815</c:v>
                </c:pt>
                <c:pt idx="364">
                  <c:v>1820</c:v>
                </c:pt>
                <c:pt idx="365">
                  <c:v>1825</c:v>
                </c:pt>
                <c:pt idx="366">
                  <c:v>1830</c:v>
                </c:pt>
                <c:pt idx="367">
                  <c:v>1835</c:v>
                </c:pt>
                <c:pt idx="368">
                  <c:v>1840</c:v>
                </c:pt>
                <c:pt idx="369">
                  <c:v>1845</c:v>
                </c:pt>
                <c:pt idx="370">
                  <c:v>1850</c:v>
                </c:pt>
                <c:pt idx="371">
                  <c:v>1855</c:v>
                </c:pt>
                <c:pt idx="372">
                  <c:v>1860</c:v>
                </c:pt>
                <c:pt idx="373">
                  <c:v>1865</c:v>
                </c:pt>
                <c:pt idx="374">
                  <c:v>1870</c:v>
                </c:pt>
                <c:pt idx="375">
                  <c:v>1875</c:v>
                </c:pt>
                <c:pt idx="376">
                  <c:v>1880</c:v>
                </c:pt>
                <c:pt idx="377">
                  <c:v>1885</c:v>
                </c:pt>
                <c:pt idx="378">
                  <c:v>1890</c:v>
                </c:pt>
                <c:pt idx="379">
                  <c:v>1895</c:v>
                </c:pt>
                <c:pt idx="380">
                  <c:v>1900</c:v>
                </c:pt>
                <c:pt idx="381">
                  <c:v>1905</c:v>
                </c:pt>
                <c:pt idx="382">
                  <c:v>1910</c:v>
                </c:pt>
                <c:pt idx="383">
                  <c:v>1915</c:v>
                </c:pt>
                <c:pt idx="384">
                  <c:v>1920</c:v>
                </c:pt>
                <c:pt idx="385">
                  <c:v>1925</c:v>
                </c:pt>
                <c:pt idx="386">
                  <c:v>1930</c:v>
                </c:pt>
                <c:pt idx="387">
                  <c:v>1935</c:v>
                </c:pt>
                <c:pt idx="388">
                  <c:v>1940</c:v>
                </c:pt>
                <c:pt idx="389">
                  <c:v>1945</c:v>
                </c:pt>
                <c:pt idx="390">
                  <c:v>1950</c:v>
                </c:pt>
                <c:pt idx="391">
                  <c:v>1955</c:v>
                </c:pt>
                <c:pt idx="392">
                  <c:v>1960</c:v>
                </c:pt>
                <c:pt idx="393">
                  <c:v>1965</c:v>
                </c:pt>
                <c:pt idx="394">
                  <c:v>1970</c:v>
                </c:pt>
                <c:pt idx="395">
                  <c:v>1975</c:v>
                </c:pt>
                <c:pt idx="396">
                  <c:v>1980</c:v>
                </c:pt>
                <c:pt idx="397">
                  <c:v>1985</c:v>
                </c:pt>
                <c:pt idx="398">
                  <c:v>1990</c:v>
                </c:pt>
                <c:pt idx="399">
                  <c:v>1995</c:v>
                </c:pt>
                <c:pt idx="400">
                  <c:v>2000</c:v>
                </c:pt>
                <c:pt idx="401">
                  <c:v>2005</c:v>
                </c:pt>
                <c:pt idx="402">
                  <c:v>2010</c:v>
                </c:pt>
                <c:pt idx="403">
                  <c:v>2015</c:v>
                </c:pt>
                <c:pt idx="404">
                  <c:v>2020</c:v>
                </c:pt>
                <c:pt idx="405">
                  <c:v>2025</c:v>
                </c:pt>
                <c:pt idx="406">
                  <c:v>2030</c:v>
                </c:pt>
                <c:pt idx="407">
                  <c:v>2035</c:v>
                </c:pt>
                <c:pt idx="408">
                  <c:v>2040</c:v>
                </c:pt>
                <c:pt idx="409">
                  <c:v>2045</c:v>
                </c:pt>
                <c:pt idx="410">
                  <c:v>2050</c:v>
                </c:pt>
                <c:pt idx="411">
                  <c:v>2055</c:v>
                </c:pt>
                <c:pt idx="412">
                  <c:v>2060</c:v>
                </c:pt>
                <c:pt idx="413">
                  <c:v>2065</c:v>
                </c:pt>
                <c:pt idx="414">
                  <c:v>2070</c:v>
                </c:pt>
                <c:pt idx="415">
                  <c:v>2075</c:v>
                </c:pt>
                <c:pt idx="416">
                  <c:v>2080</c:v>
                </c:pt>
                <c:pt idx="417">
                  <c:v>2085</c:v>
                </c:pt>
                <c:pt idx="418">
                  <c:v>2090</c:v>
                </c:pt>
                <c:pt idx="419">
                  <c:v>2095</c:v>
                </c:pt>
                <c:pt idx="420">
                  <c:v>2100</c:v>
                </c:pt>
                <c:pt idx="421">
                  <c:v>2105</c:v>
                </c:pt>
                <c:pt idx="422">
                  <c:v>2110</c:v>
                </c:pt>
                <c:pt idx="423">
                  <c:v>2115</c:v>
                </c:pt>
                <c:pt idx="424">
                  <c:v>2120</c:v>
                </c:pt>
                <c:pt idx="425">
                  <c:v>2125</c:v>
                </c:pt>
                <c:pt idx="426">
                  <c:v>2130</c:v>
                </c:pt>
                <c:pt idx="427">
                  <c:v>2135</c:v>
                </c:pt>
                <c:pt idx="428">
                  <c:v>2140</c:v>
                </c:pt>
                <c:pt idx="429">
                  <c:v>2145</c:v>
                </c:pt>
                <c:pt idx="430">
                  <c:v>2150</c:v>
                </c:pt>
                <c:pt idx="431">
                  <c:v>2155</c:v>
                </c:pt>
                <c:pt idx="432">
                  <c:v>2160</c:v>
                </c:pt>
                <c:pt idx="433">
                  <c:v>2165</c:v>
                </c:pt>
                <c:pt idx="434">
                  <c:v>2170</c:v>
                </c:pt>
                <c:pt idx="435">
                  <c:v>2175</c:v>
                </c:pt>
                <c:pt idx="436">
                  <c:v>2180</c:v>
                </c:pt>
                <c:pt idx="437">
                  <c:v>2185</c:v>
                </c:pt>
                <c:pt idx="438">
                  <c:v>2190</c:v>
                </c:pt>
                <c:pt idx="439">
                  <c:v>2195</c:v>
                </c:pt>
                <c:pt idx="440">
                  <c:v>2200</c:v>
                </c:pt>
                <c:pt idx="441">
                  <c:v>2205</c:v>
                </c:pt>
                <c:pt idx="442">
                  <c:v>2210</c:v>
                </c:pt>
                <c:pt idx="443">
                  <c:v>2215</c:v>
                </c:pt>
                <c:pt idx="444">
                  <c:v>2220</c:v>
                </c:pt>
                <c:pt idx="445">
                  <c:v>2225</c:v>
                </c:pt>
                <c:pt idx="446">
                  <c:v>2230</c:v>
                </c:pt>
                <c:pt idx="447">
                  <c:v>2235</c:v>
                </c:pt>
                <c:pt idx="448">
                  <c:v>2240</c:v>
                </c:pt>
                <c:pt idx="449">
                  <c:v>2245</c:v>
                </c:pt>
                <c:pt idx="450">
                  <c:v>2250</c:v>
                </c:pt>
                <c:pt idx="451">
                  <c:v>2255</c:v>
                </c:pt>
                <c:pt idx="452">
                  <c:v>2260</c:v>
                </c:pt>
                <c:pt idx="453">
                  <c:v>2265</c:v>
                </c:pt>
                <c:pt idx="454">
                  <c:v>2270</c:v>
                </c:pt>
                <c:pt idx="455">
                  <c:v>2275</c:v>
                </c:pt>
                <c:pt idx="456">
                  <c:v>2280</c:v>
                </c:pt>
                <c:pt idx="457">
                  <c:v>2285</c:v>
                </c:pt>
                <c:pt idx="458">
                  <c:v>2290</c:v>
                </c:pt>
                <c:pt idx="459">
                  <c:v>2295</c:v>
                </c:pt>
                <c:pt idx="460">
                  <c:v>2300</c:v>
                </c:pt>
                <c:pt idx="461">
                  <c:v>2305</c:v>
                </c:pt>
                <c:pt idx="462">
                  <c:v>2310</c:v>
                </c:pt>
                <c:pt idx="463">
                  <c:v>2315</c:v>
                </c:pt>
                <c:pt idx="464">
                  <c:v>2320</c:v>
                </c:pt>
                <c:pt idx="465">
                  <c:v>2325</c:v>
                </c:pt>
                <c:pt idx="466">
                  <c:v>2330</c:v>
                </c:pt>
                <c:pt idx="467">
                  <c:v>2335</c:v>
                </c:pt>
                <c:pt idx="468">
                  <c:v>2340</c:v>
                </c:pt>
                <c:pt idx="469">
                  <c:v>2345</c:v>
                </c:pt>
                <c:pt idx="470">
                  <c:v>2350</c:v>
                </c:pt>
                <c:pt idx="471">
                  <c:v>2355</c:v>
                </c:pt>
                <c:pt idx="472">
                  <c:v>2360</c:v>
                </c:pt>
                <c:pt idx="473">
                  <c:v>2365</c:v>
                </c:pt>
                <c:pt idx="474">
                  <c:v>2370</c:v>
                </c:pt>
                <c:pt idx="475">
                  <c:v>2375</c:v>
                </c:pt>
                <c:pt idx="476">
                  <c:v>2380</c:v>
                </c:pt>
                <c:pt idx="477">
                  <c:v>2385</c:v>
                </c:pt>
                <c:pt idx="478">
                  <c:v>2390</c:v>
                </c:pt>
                <c:pt idx="479">
                  <c:v>2395</c:v>
                </c:pt>
                <c:pt idx="480">
                  <c:v>2400</c:v>
                </c:pt>
                <c:pt idx="481">
                  <c:v>2405</c:v>
                </c:pt>
                <c:pt idx="482">
                  <c:v>2410</c:v>
                </c:pt>
                <c:pt idx="483">
                  <c:v>2415</c:v>
                </c:pt>
                <c:pt idx="484">
                  <c:v>2420</c:v>
                </c:pt>
                <c:pt idx="485">
                  <c:v>2425</c:v>
                </c:pt>
                <c:pt idx="486">
                  <c:v>2430</c:v>
                </c:pt>
                <c:pt idx="487">
                  <c:v>2435</c:v>
                </c:pt>
                <c:pt idx="488">
                  <c:v>2440</c:v>
                </c:pt>
                <c:pt idx="489">
                  <c:v>2445</c:v>
                </c:pt>
                <c:pt idx="490">
                  <c:v>2450</c:v>
                </c:pt>
                <c:pt idx="491">
                  <c:v>2455</c:v>
                </c:pt>
                <c:pt idx="492">
                  <c:v>2460</c:v>
                </c:pt>
                <c:pt idx="493">
                  <c:v>2465</c:v>
                </c:pt>
                <c:pt idx="494">
                  <c:v>2470</c:v>
                </c:pt>
                <c:pt idx="495">
                  <c:v>2475</c:v>
                </c:pt>
                <c:pt idx="496">
                  <c:v>2480</c:v>
                </c:pt>
                <c:pt idx="497">
                  <c:v>2485</c:v>
                </c:pt>
                <c:pt idx="498">
                  <c:v>2490</c:v>
                </c:pt>
                <c:pt idx="499">
                  <c:v>2495</c:v>
                </c:pt>
                <c:pt idx="500">
                  <c:v>2500</c:v>
                </c:pt>
                <c:pt idx="501">
                  <c:v>2505</c:v>
                </c:pt>
                <c:pt idx="502">
                  <c:v>2510</c:v>
                </c:pt>
                <c:pt idx="503">
                  <c:v>2515</c:v>
                </c:pt>
                <c:pt idx="504">
                  <c:v>2520</c:v>
                </c:pt>
                <c:pt idx="505">
                  <c:v>2525</c:v>
                </c:pt>
                <c:pt idx="506">
                  <c:v>2530</c:v>
                </c:pt>
                <c:pt idx="507">
                  <c:v>2535</c:v>
                </c:pt>
                <c:pt idx="508">
                  <c:v>2540</c:v>
                </c:pt>
                <c:pt idx="509">
                  <c:v>2545</c:v>
                </c:pt>
                <c:pt idx="510">
                  <c:v>2550</c:v>
                </c:pt>
                <c:pt idx="511">
                  <c:v>2555</c:v>
                </c:pt>
                <c:pt idx="512">
                  <c:v>2560</c:v>
                </c:pt>
                <c:pt idx="513">
                  <c:v>2565</c:v>
                </c:pt>
                <c:pt idx="514">
                  <c:v>2570</c:v>
                </c:pt>
                <c:pt idx="515">
                  <c:v>2575</c:v>
                </c:pt>
                <c:pt idx="516">
                  <c:v>2580</c:v>
                </c:pt>
                <c:pt idx="517">
                  <c:v>2585</c:v>
                </c:pt>
                <c:pt idx="518">
                  <c:v>2590</c:v>
                </c:pt>
                <c:pt idx="519">
                  <c:v>2595</c:v>
                </c:pt>
                <c:pt idx="520">
                  <c:v>2600</c:v>
                </c:pt>
                <c:pt idx="521">
                  <c:v>2605</c:v>
                </c:pt>
                <c:pt idx="522">
                  <c:v>2610</c:v>
                </c:pt>
                <c:pt idx="523">
                  <c:v>2615</c:v>
                </c:pt>
                <c:pt idx="524">
                  <c:v>2620</c:v>
                </c:pt>
                <c:pt idx="525">
                  <c:v>2625</c:v>
                </c:pt>
                <c:pt idx="526">
                  <c:v>2630</c:v>
                </c:pt>
                <c:pt idx="527">
                  <c:v>2635</c:v>
                </c:pt>
                <c:pt idx="528">
                  <c:v>2640</c:v>
                </c:pt>
                <c:pt idx="529">
                  <c:v>2645</c:v>
                </c:pt>
                <c:pt idx="530">
                  <c:v>2650</c:v>
                </c:pt>
                <c:pt idx="531">
                  <c:v>2655</c:v>
                </c:pt>
                <c:pt idx="532">
                  <c:v>2660</c:v>
                </c:pt>
                <c:pt idx="533">
                  <c:v>2665</c:v>
                </c:pt>
                <c:pt idx="534">
                  <c:v>2670</c:v>
                </c:pt>
                <c:pt idx="535">
                  <c:v>2675</c:v>
                </c:pt>
                <c:pt idx="536">
                  <c:v>2680</c:v>
                </c:pt>
                <c:pt idx="537">
                  <c:v>2685</c:v>
                </c:pt>
                <c:pt idx="538">
                  <c:v>2690</c:v>
                </c:pt>
                <c:pt idx="539">
                  <c:v>2695</c:v>
                </c:pt>
                <c:pt idx="540">
                  <c:v>2700</c:v>
                </c:pt>
                <c:pt idx="541">
                  <c:v>2705</c:v>
                </c:pt>
                <c:pt idx="542">
                  <c:v>2710</c:v>
                </c:pt>
                <c:pt idx="543">
                  <c:v>2715</c:v>
                </c:pt>
                <c:pt idx="544">
                  <c:v>2720</c:v>
                </c:pt>
                <c:pt idx="545">
                  <c:v>2725</c:v>
                </c:pt>
                <c:pt idx="546">
                  <c:v>2730</c:v>
                </c:pt>
                <c:pt idx="547">
                  <c:v>2735</c:v>
                </c:pt>
                <c:pt idx="548">
                  <c:v>2740</c:v>
                </c:pt>
                <c:pt idx="549">
                  <c:v>2745</c:v>
                </c:pt>
                <c:pt idx="550">
                  <c:v>2750</c:v>
                </c:pt>
                <c:pt idx="551">
                  <c:v>2755</c:v>
                </c:pt>
                <c:pt idx="552">
                  <c:v>2760</c:v>
                </c:pt>
                <c:pt idx="553">
                  <c:v>2765</c:v>
                </c:pt>
                <c:pt idx="554">
                  <c:v>2770</c:v>
                </c:pt>
                <c:pt idx="555">
                  <c:v>2775</c:v>
                </c:pt>
                <c:pt idx="556">
                  <c:v>2780</c:v>
                </c:pt>
                <c:pt idx="557">
                  <c:v>2785</c:v>
                </c:pt>
                <c:pt idx="558">
                  <c:v>2790</c:v>
                </c:pt>
                <c:pt idx="559">
                  <c:v>2795</c:v>
                </c:pt>
                <c:pt idx="560">
                  <c:v>2800</c:v>
                </c:pt>
                <c:pt idx="561">
                  <c:v>2805</c:v>
                </c:pt>
                <c:pt idx="562">
                  <c:v>2810</c:v>
                </c:pt>
                <c:pt idx="563">
                  <c:v>2815</c:v>
                </c:pt>
                <c:pt idx="564">
                  <c:v>2820</c:v>
                </c:pt>
                <c:pt idx="565">
                  <c:v>2825</c:v>
                </c:pt>
                <c:pt idx="566">
                  <c:v>2830</c:v>
                </c:pt>
                <c:pt idx="567">
                  <c:v>2835</c:v>
                </c:pt>
                <c:pt idx="568">
                  <c:v>2840</c:v>
                </c:pt>
                <c:pt idx="569">
                  <c:v>2845</c:v>
                </c:pt>
                <c:pt idx="570">
                  <c:v>2850</c:v>
                </c:pt>
                <c:pt idx="571">
                  <c:v>2855</c:v>
                </c:pt>
                <c:pt idx="572">
                  <c:v>2860</c:v>
                </c:pt>
                <c:pt idx="573">
                  <c:v>2865</c:v>
                </c:pt>
                <c:pt idx="574">
                  <c:v>2870</c:v>
                </c:pt>
                <c:pt idx="575">
                  <c:v>2875</c:v>
                </c:pt>
                <c:pt idx="576">
                  <c:v>2880</c:v>
                </c:pt>
                <c:pt idx="577">
                  <c:v>2885</c:v>
                </c:pt>
                <c:pt idx="578">
                  <c:v>2890</c:v>
                </c:pt>
                <c:pt idx="579">
                  <c:v>2895</c:v>
                </c:pt>
                <c:pt idx="580">
                  <c:v>2900</c:v>
                </c:pt>
                <c:pt idx="581">
                  <c:v>2905</c:v>
                </c:pt>
                <c:pt idx="582">
                  <c:v>2910</c:v>
                </c:pt>
                <c:pt idx="583">
                  <c:v>2915</c:v>
                </c:pt>
                <c:pt idx="584">
                  <c:v>2920</c:v>
                </c:pt>
                <c:pt idx="585">
                  <c:v>2925</c:v>
                </c:pt>
                <c:pt idx="586">
                  <c:v>2930</c:v>
                </c:pt>
                <c:pt idx="587">
                  <c:v>2935</c:v>
                </c:pt>
                <c:pt idx="588">
                  <c:v>2940</c:v>
                </c:pt>
                <c:pt idx="589">
                  <c:v>2945</c:v>
                </c:pt>
                <c:pt idx="590">
                  <c:v>2950</c:v>
                </c:pt>
                <c:pt idx="591">
                  <c:v>2955</c:v>
                </c:pt>
                <c:pt idx="592">
                  <c:v>2960</c:v>
                </c:pt>
                <c:pt idx="593">
                  <c:v>2965</c:v>
                </c:pt>
                <c:pt idx="594">
                  <c:v>2970</c:v>
                </c:pt>
                <c:pt idx="595">
                  <c:v>2975</c:v>
                </c:pt>
                <c:pt idx="596">
                  <c:v>2980</c:v>
                </c:pt>
                <c:pt idx="597">
                  <c:v>2985</c:v>
                </c:pt>
                <c:pt idx="598">
                  <c:v>2990</c:v>
                </c:pt>
                <c:pt idx="599">
                  <c:v>2995</c:v>
                </c:pt>
                <c:pt idx="600">
                  <c:v>3000</c:v>
                </c:pt>
                <c:pt idx="601">
                  <c:v>3005</c:v>
                </c:pt>
                <c:pt idx="602">
                  <c:v>3010</c:v>
                </c:pt>
                <c:pt idx="603">
                  <c:v>3015</c:v>
                </c:pt>
                <c:pt idx="604">
                  <c:v>3020</c:v>
                </c:pt>
                <c:pt idx="605">
                  <c:v>3025</c:v>
                </c:pt>
                <c:pt idx="606">
                  <c:v>3030</c:v>
                </c:pt>
                <c:pt idx="607">
                  <c:v>3035</c:v>
                </c:pt>
                <c:pt idx="608">
                  <c:v>3040</c:v>
                </c:pt>
                <c:pt idx="609">
                  <c:v>3045</c:v>
                </c:pt>
                <c:pt idx="610">
                  <c:v>3050</c:v>
                </c:pt>
                <c:pt idx="611">
                  <c:v>3055</c:v>
                </c:pt>
                <c:pt idx="612">
                  <c:v>3060</c:v>
                </c:pt>
                <c:pt idx="613">
                  <c:v>3065</c:v>
                </c:pt>
                <c:pt idx="614">
                  <c:v>3070</c:v>
                </c:pt>
                <c:pt idx="615">
                  <c:v>3075</c:v>
                </c:pt>
                <c:pt idx="616">
                  <c:v>3080</c:v>
                </c:pt>
                <c:pt idx="617">
                  <c:v>3085</c:v>
                </c:pt>
                <c:pt idx="618">
                  <c:v>3090</c:v>
                </c:pt>
                <c:pt idx="619">
                  <c:v>3095</c:v>
                </c:pt>
                <c:pt idx="620">
                  <c:v>3100</c:v>
                </c:pt>
                <c:pt idx="621">
                  <c:v>3105</c:v>
                </c:pt>
                <c:pt idx="622">
                  <c:v>3110</c:v>
                </c:pt>
                <c:pt idx="623">
                  <c:v>3115</c:v>
                </c:pt>
                <c:pt idx="624">
                  <c:v>3120</c:v>
                </c:pt>
                <c:pt idx="625">
                  <c:v>3125</c:v>
                </c:pt>
                <c:pt idx="626">
                  <c:v>3130</c:v>
                </c:pt>
                <c:pt idx="627">
                  <c:v>3135</c:v>
                </c:pt>
                <c:pt idx="628">
                  <c:v>3140</c:v>
                </c:pt>
                <c:pt idx="629">
                  <c:v>3145</c:v>
                </c:pt>
                <c:pt idx="630">
                  <c:v>3150</c:v>
                </c:pt>
                <c:pt idx="631">
                  <c:v>3155</c:v>
                </c:pt>
                <c:pt idx="632">
                  <c:v>3160</c:v>
                </c:pt>
                <c:pt idx="633">
                  <c:v>3165</c:v>
                </c:pt>
                <c:pt idx="634">
                  <c:v>3170</c:v>
                </c:pt>
                <c:pt idx="635">
                  <c:v>3175</c:v>
                </c:pt>
                <c:pt idx="636">
                  <c:v>3180</c:v>
                </c:pt>
                <c:pt idx="637">
                  <c:v>3185</c:v>
                </c:pt>
                <c:pt idx="638">
                  <c:v>3190</c:v>
                </c:pt>
                <c:pt idx="639">
                  <c:v>3195</c:v>
                </c:pt>
                <c:pt idx="640">
                  <c:v>3200</c:v>
                </c:pt>
                <c:pt idx="641">
                  <c:v>3205</c:v>
                </c:pt>
                <c:pt idx="642">
                  <c:v>3210</c:v>
                </c:pt>
                <c:pt idx="643">
                  <c:v>3215</c:v>
                </c:pt>
                <c:pt idx="644">
                  <c:v>3220</c:v>
                </c:pt>
                <c:pt idx="645">
                  <c:v>3225</c:v>
                </c:pt>
                <c:pt idx="646">
                  <c:v>3230</c:v>
                </c:pt>
                <c:pt idx="647">
                  <c:v>3235</c:v>
                </c:pt>
                <c:pt idx="648">
                  <c:v>3240</c:v>
                </c:pt>
                <c:pt idx="649">
                  <c:v>3245</c:v>
                </c:pt>
                <c:pt idx="650">
                  <c:v>3250</c:v>
                </c:pt>
                <c:pt idx="651">
                  <c:v>3255</c:v>
                </c:pt>
                <c:pt idx="652">
                  <c:v>3260</c:v>
                </c:pt>
                <c:pt idx="653">
                  <c:v>3265</c:v>
                </c:pt>
                <c:pt idx="654">
                  <c:v>3270</c:v>
                </c:pt>
                <c:pt idx="655">
                  <c:v>3275</c:v>
                </c:pt>
                <c:pt idx="656">
                  <c:v>3280</c:v>
                </c:pt>
                <c:pt idx="657">
                  <c:v>3285</c:v>
                </c:pt>
                <c:pt idx="658">
                  <c:v>3290</c:v>
                </c:pt>
                <c:pt idx="659">
                  <c:v>3295</c:v>
                </c:pt>
                <c:pt idx="660">
                  <c:v>3300</c:v>
                </c:pt>
                <c:pt idx="661">
                  <c:v>3305</c:v>
                </c:pt>
                <c:pt idx="662">
                  <c:v>3310</c:v>
                </c:pt>
                <c:pt idx="663">
                  <c:v>3315</c:v>
                </c:pt>
                <c:pt idx="664">
                  <c:v>3320</c:v>
                </c:pt>
                <c:pt idx="665">
                  <c:v>3325</c:v>
                </c:pt>
                <c:pt idx="666">
                  <c:v>3330</c:v>
                </c:pt>
                <c:pt idx="667">
                  <c:v>3335</c:v>
                </c:pt>
                <c:pt idx="668">
                  <c:v>3340</c:v>
                </c:pt>
                <c:pt idx="669">
                  <c:v>3345</c:v>
                </c:pt>
                <c:pt idx="670">
                  <c:v>3350</c:v>
                </c:pt>
                <c:pt idx="671">
                  <c:v>3355</c:v>
                </c:pt>
                <c:pt idx="672">
                  <c:v>3360</c:v>
                </c:pt>
                <c:pt idx="673">
                  <c:v>3365</c:v>
                </c:pt>
                <c:pt idx="674">
                  <c:v>3370</c:v>
                </c:pt>
                <c:pt idx="675">
                  <c:v>3375</c:v>
                </c:pt>
                <c:pt idx="676">
                  <c:v>3380</c:v>
                </c:pt>
                <c:pt idx="677">
                  <c:v>3385</c:v>
                </c:pt>
                <c:pt idx="678">
                  <c:v>3390</c:v>
                </c:pt>
                <c:pt idx="679">
                  <c:v>3395</c:v>
                </c:pt>
                <c:pt idx="680">
                  <c:v>3400</c:v>
                </c:pt>
                <c:pt idx="681">
                  <c:v>3405</c:v>
                </c:pt>
                <c:pt idx="682">
                  <c:v>3410</c:v>
                </c:pt>
                <c:pt idx="683">
                  <c:v>3415</c:v>
                </c:pt>
                <c:pt idx="684">
                  <c:v>3420</c:v>
                </c:pt>
                <c:pt idx="685">
                  <c:v>3425</c:v>
                </c:pt>
                <c:pt idx="686">
                  <c:v>3430</c:v>
                </c:pt>
                <c:pt idx="687">
                  <c:v>3435</c:v>
                </c:pt>
                <c:pt idx="688">
                  <c:v>3440</c:v>
                </c:pt>
                <c:pt idx="689">
                  <c:v>3445</c:v>
                </c:pt>
                <c:pt idx="690">
                  <c:v>3450</c:v>
                </c:pt>
                <c:pt idx="691">
                  <c:v>3455</c:v>
                </c:pt>
                <c:pt idx="692">
                  <c:v>3460</c:v>
                </c:pt>
                <c:pt idx="693">
                  <c:v>3465</c:v>
                </c:pt>
                <c:pt idx="694">
                  <c:v>3470</c:v>
                </c:pt>
                <c:pt idx="695">
                  <c:v>3475</c:v>
                </c:pt>
                <c:pt idx="696">
                  <c:v>3480</c:v>
                </c:pt>
                <c:pt idx="697">
                  <c:v>3485</c:v>
                </c:pt>
                <c:pt idx="698">
                  <c:v>3490</c:v>
                </c:pt>
                <c:pt idx="699">
                  <c:v>3495</c:v>
                </c:pt>
                <c:pt idx="700">
                  <c:v>3500</c:v>
                </c:pt>
                <c:pt idx="701">
                  <c:v>3505</c:v>
                </c:pt>
                <c:pt idx="702">
                  <c:v>3510</c:v>
                </c:pt>
                <c:pt idx="703">
                  <c:v>3515</c:v>
                </c:pt>
                <c:pt idx="704">
                  <c:v>3520</c:v>
                </c:pt>
                <c:pt idx="705">
                  <c:v>3525</c:v>
                </c:pt>
                <c:pt idx="706">
                  <c:v>3530</c:v>
                </c:pt>
                <c:pt idx="707">
                  <c:v>3535</c:v>
                </c:pt>
                <c:pt idx="708">
                  <c:v>3540</c:v>
                </c:pt>
                <c:pt idx="709">
                  <c:v>3545</c:v>
                </c:pt>
                <c:pt idx="710">
                  <c:v>3550</c:v>
                </c:pt>
                <c:pt idx="711">
                  <c:v>3555</c:v>
                </c:pt>
                <c:pt idx="712">
                  <c:v>3560</c:v>
                </c:pt>
                <c:pt idx="713">
                  <c:v>3565</c:v>
                </c:pt>
                <c:pt idx="714">
                  <c:v>3570</c:v>
                </c:pt>
                <c:pt idx="715">
                  <c:v>3575</c:v>
                </c:pt>
                <c:pt idx="716">
                  <c:v>3580</c:v>
                </c:pt>
                <c:pt idx="717">
                  <c:v>3585</c:v>
                </c:pt>
                <c:pt idx="718">
                  <c:v>3590</c:v>
                </c:pt>
                <c:pt idx="719">
                  <c:v>3595</c:v>
                </c:pt>
                <c:pt idx="720">
                  <c:v>3600</c:v>
                </c:pt>
                <c:pt idx="721">
                  <c:v>3605</c:v>
                </c:pt>
                <c:pt idx="722">
                  <c:v>3610</c:v>
                </c:pt>
                <c:pt idx="723">
                  <c:v>3615</c:v>
                </c:pt>
                <c:pt idx="724">
                  <c:v>3620</c:v>
                </c:pt>
                <c:pt idx="725">
                  <c:v>3625</c:v>
                </c:pt>
                <c:pt idx="726">
                  <c:v>3630</c:v>
                </c:pt>
                <c:pt idx="727">
                  <c:v>3635</c:v>
                </c:pt>
                <c:pt idx="728">
                  <c:v>3640</c:v>
                </c:pt>
                <c:pt idx="729">
                  <c:v>3645</c:v>
                </c:pt>
                <c:pt idx="730">
                  <c:v>3650</c:v>
                </c:pt>
                <c:pt idx="731">
                  <c:v>3655</c:v>
                </c:pt>
                <c:pt idx="732">
                  <c:v>3660</c:v>
                </c:pt>
                <c:pt idx="733">
                  <c:v>3665</c:v>
                </c:pt>
                <c:pt idx="734">
                  <c:v>3670</c:v>
                </c:pt>
                <c:pt idx="735">
                  <c:v>3675</c:v>
                </c:pt>
                <c:pt idx="736">
                  <c:v>3680</c:v>
                </c:pt>
                <c:pt idx="737">
                  <c:v>3685</c:v>
                </c:pt>
                <c:pt idx="738">
                  <c:v>3690</c:v>
                </c:pt>
                <c:pt idx="739">
                  <c:v>3695</c:v>
                </c:pt>
                <c:pt idx="740">
                  <c:v>3700</c:v>
                </c:pt>
                <c:pt idx="741">
                  <c:v>3705</c:v>
                </c:pt>
                <c:pt idx="742">
                  <c:v>3710</c:v>
                </c:pt>
                <c:pt idx="743">
                  <c:v>3715</c:v>
                </c:pt>
                <c:pt idx="744">
                  <c:v>3720</c:v>
                </c:pt>
                <c:pt idx="745">
                  <c:v>3725</c:v>
                </c:pt>
                <c:pt idx="746">
                  <c:v>3730</c:v>
                </c:pt>
                <c:pt idx="747">
                  <c:v>3735</c:v>
                </c:pt>
                <c:pt idx="748">
                  <c:v>3740</c:v>
                </c:pt>
                <c:pt idx="749">
                  <c:v>3745</c:v>
                </c:pt>
                <c:pt idx="750">
                  <c:v>3750</c:v>
                </c:pt>
                <c:pt idx="751">
                  <c:v>3755</c:v>
                </c:pt>
                <c:pt idx="752">
                  <c:v>3760</c:v>
                </c:pt>
                <c:pt idx="753">
                  <c:v>3765</c:v>
                </c:pt>
                <c:pt idx="754">
                  <c:v>3770</c:v>
                </c:pt>
                <c:pt idx="755">
                  <c:v>3775</c:v>
                </c:pt>
                <c:pt idx="756">
                  <c:v>3780</c:v>
                </c:pt>
                <c:pt idx="757">
                  <c:v>3785</c:v>
                </c:pt>
                <c:pt idx="758">
                  <c:v>3790</c:v>
                </c:pt>
                <c:pt idx="759">
                  <c:v>3795</c:v>
                </c:pt>
                <c:pt idx="760">
                  <c:v>3800</c:v>
                </c:pt>
                <c:pt idx="761">
                  <c:v>3805</c:v>
                </c:pt>
                <c:pt idx="762">
                  <c:v>3810</c:v>
                </c:pt>
                <c:pt idx="763">
                  <c:v>3815</c:v>
                </c:pt>
                <c:pt idx="764">
                  <c:v>3820</c:v>
                </c:pt>
                <c:pt idx="765">
                  <c:v>3825</c:v>
                </c:pt>
                <c:pt idx="766">
                  <c:v>3830</c:v>
                </c:pt>
                <c:pt idx="767">
                  <c:v>3835</c:v>
                </c:pt>
                <c:pt idx="768">
                  <c:v>3840</c:v>
                </c:pt>
                <c:pt idx="769">
                  <c:v>3845</c:v>
                </c:pt>
                <c:pt idx="770">
                  <c:v>3850</c:v>
                </c:pt>
                <c:pt idx="771">
                  <c:v>3855</c:v>
                </c:pt>
                <c:pt idx="772">
                  <c:v>3860</c:v>
                </c:pt>
                <c:pt idx="773">
                  <c:v>3865</c:v>
                </c:pt>
                <c:pt idx="774">
                  <c:v>3870</c:v>
                </c:pt>
                <c:pt idx="775">
                  <c:v>3875</c:v>
                </c:pt>
                <c:pt idx="776">
                  <c:v>3880</c:v>
                </c:pt>
                <c:pt idx="777">
                  <c:v>3885</c:v>
                </c:pt>
                <c:pt idx="778">
                  <c:v>3890</c:v>
                </c:pt>
                <c:pt idx="779">
                  <c:v>3895</c:v>
                </c:pt>
                <c:pt idx="780">
                  <c:v>3900</c:v>
                </c:pt>
                <c:pt idx="781">
                  <c:v>3905</c:v>
                </c:pt>
                <c:pt idx="782">
                  <c:v>3910</c:v>
                </c:pt>
                <c:pt idx="783">
                  <c:v>3915</c:v>
                </c:pt>
                <c:pt idx="784">
                  <c:v>3920</c:v>
                </c:pt>
                <c:pt idx="785">
                  <c:v>3925</c:v>
                </c:pt>
                <c:pt idx="786">
                  <c:v>3930</c:v>
                </c:pt>
                <c:pt idx="787">
                  <c:v>3935</c:v>
                </c:pt>
                <c:pt idx="788">
                  <c:v>3940</c:v>
                </c:pt>
                <c:pt idx="789">
                  <c:v>3945</c:v>
                </c:pt>
                <c:pt idx="790">
                  <c:v>3950</c:v>
                </c:pt>
                <c:pt idx="791">
                  <c:v>3955</c:v>
                </c:pt>
                <c:pt idx="792">
                  <c:v>3960</c:v>
                </c:pt>
                <c:pt idx="793">
                  <c:v>3965</c:v>
                </c:pt>
                <c:pt idx="794">
                  <c:v>3970</c:v>
                </c:pt>
                <c:pt idx="795">
                  <c:v>3975</c:v>
                </c:pt>
                <c:pt idx="796">
                  <c:v>3980</c:v>
                </c:pt>
                <c:pt idx="797">
                  <c:v>3985</c:v>
                </c:pt>
                <c:pt idx="798">
                  <c:v>3990</c:v>
                </c:pt>
                <c:pt idx="799">
                  <c:v>3995</c:v>
                </c:pt>
                <c:pt idx="800">
                  <c:v>4000</c:v>
                </c:pt>
                <c:pt idx="801">
                  <c:v>4005</c:v>
                </c:pt>
                <c:pt idx="802">
                  <c:v>4010</c:v>
                </c:pt>
                <c:pt idx="803">
                  <c:v>4015</c:v>
                </c:pt>
                <c:pt idx="804">
                  <c:v>4020</c:v>
                </c:pt>
                <c:pt idx="805">
                  <c:v>4025</c:v>
                </c:pt>
                <c:pt idx="806">
                  <c:v>4030</c:v>
                </c:pt>
                <c:pt idx="807">
                  <c:v>4035</c:v>
                </c:pt>
                <c:pt idx="808">
                  <c:v>4040</c:v>
                </c:pt>
                <c:pt idx="809">
                  <c:v>4045</c:v>
                </c:pt>
                <c:pt idx="810">
                  <c:v>4050</c:v>
                </c:pt>
                <c:pt idx="811">
                  <c:v>4055</c:v>
                </c:pt>
                <c:pt idx="812">
                  <c:v>4060</c:v>
                </c:pt>
                <c:pt idx="813">
                  <c:v>4065</c:v>
                </c:pt>
                <c:pt idx="814">
                  <c:v>4070</c:v>
                </c:pt>
                <c:pt idx="815">
                  <c:v>4075</c:v>
                </c:pt>
                <c:pt idx="816">
                  <c:v>4080</c:v>
                </c:pt>
                <c:pt idx="817">
                  <c:v>4085</c:v>
                </c:pt>
                <c:pt idx="818">
                  <c:v>4090</c:v>
                </c:pt>
                <c:pt idx="819">
                  <c:v>4095</c:v>
                </c:pt>
                <c:pt idx="820">
                  <c:v>4100</c:v>
                </c:pt>
                <c:pt idx="821">
                  <c:v>4105</c:v>
                </c:pt>
                <c:pt idx="822">
                  <c:v>4110</c:v>
                </c:pt>
                <c:pt idx="823">
                  <c:v>4115</c:v>
                </c:pt>
                <c:pt idx="824">
                  <c:v>4120</c:v>
                </c:pt>
                <c:pt idx="825">
                  <c:v>4125</c:v>
                </c:pt>
                <c:pt idx="826">
                  <c:v>4130</c:v>
                </c:pt>
                <c:pt idx="827">
                  <c:v>4135</c:v>
                </c:pt>
                <c:pt idx="828">
                  <c:v>4140</c:v>
                </c:pt>
                <c:pt idx="829">
                  <c:v>4145</c:v>
                </c:pt>
                <c:pt idx="830">
                  <c:v>4150</c:v>
                </c:pt>
                <c:pt idx="831">
                  <c:v>4155</c:v>
                </c:pt>
                <c:pt idx="832">
                  <c:v>4160</c:v>
                </c:pt>
                <c:pt idx="833">
                  <c:v>4165</c:v>
                </c:pt>
                <c:pt idx="834">
                  <c:v>4170</c:v>
                </c:pt>
                <c:pt idx="835">
                  <c:v>4175</c:v>
                </c:pt>
                <c:pt idx="836">
                  <c:v>4180</c:v>
                </c:pt>
                <c:pt idx="837">
                  <c:v>4185</c:v>
                </c:pt>
                <c:pt idx="838">
                  <c:v>4190</c:v>
                </c:pt>
                <c:pt idx="839">
                  <c:v>4195</c:v>
                </c:pt>
                <c:pt idx="840">
                  <c:v>4200</c:v>
                </c:pt>
                <c:pt idx="841">
                  <c:v>4205</c:v>
                </c:pt>
                <c:pt idx="842">
                  <c:v>4210</c:v>
                </c:pt>
                <c:pt idx="843">
                  <c:v>4215</c:v>
                </c:pt>
                <c:pt idx="844">
                  <c:v>4220</c:v>
                </c:pt>
                <c:pt idx="845">
                  <c:v>4225</c:v>
                </c:pt>
                <c:pt idx="846">
                  <c:v>4230</c:v>
                </c:pt>
                <c:pt idx="847">
                  <c:v>4235</c:v>
                </c:pt>
                <c:pt idx="848">
                  <c:v>4240</c:v>
                </c:pt>
                <c:pt idx="849">
                  <c:v>4245</c:v>
                </c:pt>
                <c:pt idx="850">
                  <c:v>4250</c:v>
                </c:pt>
                <c:pt idx="851">
                  <c:v>4255</c:v>
                </c:pt>
                <c:pt idx="852">
                  <c:v>4260</c:v>
                </c:pt>
                <c:pt idx="853">
                  <c:v>4265</c:v>
                </c:pt>
                <c:pt idx="854">
                  <c:v>4270</c:v>
                </c:pt>
                <c:pt idx="855">
                  <c:v>4275</c:v>
                </c:pt>
                <c:pt idx="856">
                  <c:v>4280</c:v>
                </c:pt>
                <c:pt idx="857">
                  <c:v>4285</c:v>
                </c:pt>
                <c:pt idx="858">
                  <c:v>4290</c:v>
                </c:pt>
                <c:pt idx="859">
                  <c:v>4295</c:v>
                </c:pt>
                <c:pt idx="860">
                  <c:v>4300</c:v>
                </c:pt>
                <c:pt idx="861">
                  <c:v>4305</c:v>
                </c:pt>
                <c:pt idx="862">
                  <c:v>4310</c:v>
                </c:pt>
                <c:pt idx="863">
                  <c:v>4315</c:v>
                </c:pt>
                <c:pt idx="864">
                  <c:v>4320</c:v>
                </c:pt>
                <c:pt idx="865">
                  <c:v>4325</c:v>
                </c:pt>
                <c:pt idx="866">
                  <c:v>4330</c:v>
                </c:pt>
                <c:pt idx="867">
                  <c:v>4335</c:v>
                </c:pt>
                <c:pt idx="868">
                  <c:v>4340</c:v>
                </c:pt>
                <c:pt idx="869">
                  <c:v>4345</c:v>
                </c:pt>
                <c:pt idx="870">
                  <c:v>4350</c:v>
                </c:pt>
                <c:pt idx="871">
                  <c:v>4355</c:v>
                </c:pt>
                <c:pt idx="872">
                  <c:v>4360</c:v>
                </c:pt>
                <c:pt idx="873">
                  <c:v>4365</c:v>
                </c:pt>
                <c:pt idx="874">
                  <c:v>4370</c:v>
                </c:pt>
                <c:pt idx="875">
                  <c:v>4375</c:v>
                </c:pt>
                <c:pt idx="876">
                  <c:v>4380</c:v>
                </c:pt>
                <c:pt idx="877">
                  <c:v>4385</c:v>
                </c:pt>
                <c:pt idx="878">
                  <c:v>4390</c:v>
                </c:pt>
                <c:pt idx="879">
                  <c:v>4395</c:v>
                </c:pt>
                <c:pt idx="880">
                  <c:v>4400</c:v>
                </c:pt>
                <c:pt idx="881">
                  <c:v>4405</c:v>
                </c:pt>
                <c:pt idx="882">
                  <c:v>4410</c:v>
                </c:pt>
                <c:pt idx="883">
                  <c:v>4415</c:v>
                </c:pt>
                <c:pt idx="884">
                  <c:v>4420</c:v>
                </c:pt>
                <c:pt idx="885">
                  <c:v>4425</c:v>
                </c:pt>
                <c:pt idx="886">
                  <c:v>4430</c:v>
                </c:pt>
                <c:pt idx="887">
                  <c:v>4435</c:v>
                </c:pt>
                <c:pt idx="888">
                  <c:v>4440</c:v>
                </c:pt>
                <c:pt idx="889">
                  <c:v>4445</c:v>
                </c:pt>
                <c:pt idx="890">
                  <c:v>4450</c:v>
                </c:pt>
                <c:pt idx="891">
                  <c:v>4455</c:v>
                </c:pt>
                <c:pt idx="892">
                  <c:v>4460</c:v>
                </c:pt>
                <c:pt idx="893">
                  <c:v>4465</c:v>
                </c:pt>
                <c:pt idx="894">
                  <c:v>4470</c:v>
                </c:pt>
                <c:pt idx="895">
                  <c:v>4475</c:v>
                </c:pt>
                <c:pt idx="896">
                  <c:v>4480</c:v>
                </c:pt>
                <c:pt idx="897">
                  <c:v>4485</c:v>
                </c:pt>
                <c:pt idx="898">
                  <c:v>4490</c:v>
                </c:pt>
                <c:pt idx="899">
                  <c:v>4495</c:v>
                </c:pt>
                <c:pt idx="900">
                  <c:v>4500</c:v>
                </c:pt>
                <c:pt idx="901">
                  <c:v>4505</c:v>
                </c:pt>
                <c:pt idx="902">
                  <c:v>4510</c:v>
                </c:pt>
                <c:pt idx="903">
                  <c:v>4515</c:v>
                </c:pt>
                <c:pt idx="904">
                  <c:v>4520</c:v>
                </c:pt>
                <c:pt idx="905">
                  <c:v>4525</c:v>
                </c:pt>
                <c:pt idx="906">
                  <c:v>4530</c:v>
                </c:pt>
                <c:pt idx="907">
                  <c:v>4535</c:v>
                </c:pt>
                <c:pt idx="908">
                  <c:v>4540</c:v>
                </c:pt>
                <c:pt idx="909">
                  <c:v>4545</c:v>
                </c:pt>
                <c:pt idx="910">
                  <c:v>4550</c:v>
                </c:pt>
                <c:pt idx="911">
                  <c:v>4555</c:v>
                </c:pt>
                <c:pt idx="912">
                  <c:v>4560</c:v>
                </c:pt>
                <c:pt idx="913">
                  <c:v>4565</c:v>
                </c:pt>
                <c:pt idx="914">
                  <c:v>4570</c:v>
                </c:pt>
                <c:pt idx="915">
                  <c:v>4575</c:v>
                </c:pt>
                <c:pt idx="916">
                  <c:v>4580</c:v>
                </c:pt>
                <c:pt idx="917">
                  <c:v>4585</c:v>
                </c:pt>
                <c:pt idx="918">
                  <c:v>4590</c:v>
                </c:pt>
                <c:pt idx="919">
                  <c:v>4595</c:v>
                </c:pt>
                <c:pt idx="920">
                  <c:v>4600</c:v>
                </c:pt>
                <c:pt idx="921">
                  <c:v>4605</c:v>
                </c:pt>
                <c:pt idx="922">
                  <c:v>4610</c:v>
                </c:pt>
                <c:pt idx="923">
                  <c:v>4615</c:v>
                </c:pt>
                <c:pt idx="924">
                  <c:v>4620</c:v>
                </c:pt>
                <c:pt idx="925">
                  <c:v>4625</c:v>
                </c:pt>
                <c:pt idx="926">
                  <c:v>4630</c:v>
                </c:pt>
                <c:pt idx="927">
                  <c:v>4635</c:v>
                </c:pt>
                <c:pt idx="928">
                  <c:v>4640</c:v>
                </c:pt>
                <c:pt idx="929">
                  <c:v>4645</c:v>
                </c:pt>
                <c:pt idx="930">
                  <c:v>4650</c:v>
                </c:pt>
                <c:pt idx="931">
                  <c:v>4655</c:v>
                </c:pt>
                <c:pt idx="932">
                  <c:v>4660</c:v>
                </c:pt>
                <c:pt idx="933">
                  <c:v>4665</c:v>
                </c:pt>
                <c:pt idx="934">
                  <c:v>4670</c:v>
                </c:pt>
                <c:pt idx="935">
                  <c:v>4675</c:v>
                </c:pt>
                <c:pt idx="936">
                  <c:v>4680</c:v>
                </c:pt>
                <c:pt idx="937">
                  <c:v>4685</c:v>
                </c:pt>
                <c:pt idx="938">
                  <c:v>4690</c:v>
                </c:pt>
                <c:pt idx="939">
                  <c:v>4695</c:v>
                </c:pt>
                <c:pt idx="940">
                  <c:v>4700</c:v>
                </c:pt>
                <c:pt idx="941">
                  <c:v>4705</c:v>
                </c:pt>
                <c:pt idx="942">
                  <c:v>4710</c:v>
                </c:pt>
                <c:pt idx="943">
                  <c:v>4715</c:v>
                </c:pt>
                <c:pt idx="944">
                  <c:v>4720</c:v>
                </c:pt>
                <c:pt idx="945">
                  <c:v>4725</c:v>
                </c:pt>
                <c:pt idx="946">
                  <c:v>4730</c:v>
                </c:pt>
                <c:pt idx="947">
                  <c:v>4735</c:v>
                </c:pt>
                <c:pt idx="948">
                  <c:v>4740</c:v>
                </c:pt>
                <c:pt idx="949">
                  <c:v>4745</c:v>
                </c:pt>
                <c:pt idx="950">
                  <c:v>4750</c:v>
                </c:pt>
                <c:pt idx="951">
                  <c:v>4755</c:v>
                </c:pt>
                <c:pt idx="952">
                  <c:v>4760</c:v>
                </c:pt>
                <c:pt idx="953">
                  <c:v>4765</c:v>
                </c:pt>
                <c:pt idx="954">
                  <c:v>4770</c:v>
                </c:pt>
                <c:pt idx="955">
                  <c:v>4775</c:v>
                </c:pt>
                <c:pt idx="956">
                  <c:v>4780</c:v>
                </c:pt>
                <c:pt idx="957">
                  <c:v>4785</c:v>
                </c:pt>
                <c:pt idx="958">
                  <c:v>4790</c:v>
                </c:pt>
                <c:pt idx="959">
                  <c:v>4795</c:v>
                </c:pt>
                <c:pt idx="960">
                  <c:v>4800</c:v>
                </c:pt>
                <c:pt idx="961">
                  <c:v>4805</c:v>
                </c:pt>
                <c:pt idx="962">
                  <c:v>4810</c:v>
                </c:pt>
                <c:pt idx="963">
                  <c:v>4815</c:v>
                </c:pt>
                <c:pt idx="964">
                  <c:v>4820</c:v>
                </c:pt>
                <c:pt idx="965">
                  <c:v>4825</c:v>
                </c:pt>
                <c:pt idx="966">
                  <c:v>4830</c:v>
                </c:pt>
                <c:pt idx="967">
                  <c:v>4835</c:v>
                </c:pt>
                <c:pt idx="968">
                  <c:v>4840</c:v>
                </c:pt>
                <c:pt idx="969">
                  <c:v>4845</c:v>
                </c:pt>
                <c:pt idx="970">
                  <c:v>4850</c:v>
                </c:pt>
                <c:pt idx="971">
                  <c:v>4855</c:v>
                </c:pt>
                <c:pt idx="972">
                  <c:v>4860</c:v>
                </c:pt>
                <c:pt idx="973">
                  <c:v>4865</c:v>
                </c:pt>
                <c:pt idx="974">
                  <c:v>4870</c:v>
                </c:pt>
                <c:pt idx="975">
                  <c:v>4875</c:v>
                </c:pt>
                <c:pt idx="976">
                  <c:v>4880</c:v>
                </c:pt>
                <c:pt idx="977">
                  <c:v>4885</c:v>
                </c:pt>
                <c:pt idx="978">
                  <c:v>4890</c:v>
                </c:pt>
                <c:pt idx="979">
                  <c:v>4895</c:v>
                </c:pt>
                <c:pt idx="980">
                  <c:v>4900</c:v>
                </c:pt>
                <c:pt idx="981">
                  <c:v>4905</c:v>
                </c:pt>
                <c:pt idx="982">
                  <c:v>4910</c:v>
                </c:pt>
                <c:pt idx="983">
                  <c:v>4915</c:v>
                </c:pt>
                <c:pt idx="984">
                  <c:v>4920</c:v>
                </c:pt>
                <c:pt idx="985">
                  <c:v>4925</c:v>
                </c:pt>
                <c:pt idx="986">
                  <c:v>4930</c:v>
                </c:pt>
                <c:pt idx="987">
                  <c:v>4935</c:v>
                </c:pt>
                <c:pt idx="988">
                  <c:v>4940</c:v>
                </c:pt>
                <c:pt idx="989">
                  <c:v>4945</c:v>
                </c:pt>
                <c:pt idx="990">
                  <c:v>4950</c:v>
                </c:pt>
                <c:pt idx="991">
                  <c:v>4955</c:v>
                </c:pt>
                <c:pt idx="992">
                  <c:v>4960</c:v>
                </c:pt>
                <c:pt idx="993">
                  <c:v>4965</c:v>
                </c:pt>
                <c:pt idx="994">
                  <c:v>4970</c:v>
                </c:pt>
                <c:pt idx="995">
                  <c:v>4975</c:v>
                </c:pt>
                <c:pt idx="996">
                  <c:v>4980</c:v>
                </c:pt>
                <c:pt idx="997">
                  <c:v>4985</c:v>
                </c:pt>
                <c:pt idx="998">
                  <c:v>4990</c:v>
                </c:pt>
                <c:pt idx="999">
                  <c:v>4995</c:v>
                </c:pt>
                <c:pt idx="1000">
                  <c:v>5000</c:v>
                </c:pt>
                <c:pt idx="1001">
                  <c:v>5005</c:v>
                </c:pt>
                <c:pt idx="1002">
                  <c:v>5010</c:v>
                </c:pt>
                <c:pt idx="1003">
                  <c:v>5015</c:v>
                </c:pt>
                <c:pt idx="1004">
                  <c:v>5020</c:v>
                </c:pt>
                <c:pt idx="1005">
                  <c:v>5025</c:v>
                </c:pt>
                <c:pt idx="1006">
                  <c:v>5030</c:v>
                </c:pt>
                <c:pt idx="1007">
                  <c:v>5035</c:v>
                </c:pt>
                <c:pt idx="1008">
                  <c:v>5040</c:v>
                </c:pt>
                <c:pt idx="1009">
                  <c:v>5045</c:v>
                </c:pt>
                <c:pt idx="1010">
                  <c:v>5050</c:v>
                </c:pt>
                <c:pt idx="1011">
                  <c:v>5055</c:v>
                </c:pt>
                <c:pt idx="1012">
                  <c:v>5060</c:v>
                </c:pt>
                <c:pt idx="1013">
                  <c:v>5065</c:v>
                </c:pt>
                <c:pt idx="1014">
                  <c:v>5070</c:v>
                </c:pt>
                <c:pt idx="1015">
                  <c:v>5075</c:v>
                </c:pt>
                <c:pt idx="1016">
                  <c:v>5080</c:v>
                </c:pt>
                <c:pt idx="1017">
                  <c:v>5085</c:v>
                </c:pt>
                <c:pt idx="1018">
                  <c:v>5090</c:v>
                </c:pt>
                <c:pt idx="1019">
                  <c:v>5095</c:v>
                </c:pt>
                <c:pt idx="1020">
                  <c:v>5100</c:v>
                </c:pt>
                <c:pt idx="1021">
                  <c:v>5105</c:v>
                </c:pt>
                <c:pt idx="1022">
                  <c:v>5110</c:v>
                </c:pt>
                <c:pt idx="1023">
                  <c:v>5115</c:v>
                </c:pt>
                <c:pt idx="1024">
                  <c:v>5120</c:v>
                </c:pt>
                <c:pt idx="1025">
                  <c:v>5125</c:v>
                </c:pt>
                <c:pt idx="1026">
                  <c:v>5130</c:v>
                </c:pt>
                <c:pt idx="1027">
                  <c:v>5135</c:v>
                </c:pt>
                <c:pt idx="1028">
                  <c:v>5140</c:v>
                </c:pt>
                <c:pt idx="1029">
                  <c:v>5145</c:v>
                </c:pt>
                <c:pt idx="1030">
                  <c:v>5150</c:v>
                </c:pt>
                <c:pt idx="1031">
                  <c:v>5155</c:v>
                </c:pt>
                <c:pt idx="1032">
                  <c:v>5160</c:v>
                </c:pt>
                <c:pt idx="1033">
                  <c:v>5165</c:v>
                </c:pt>
                <c:pt idx="1034">
                  <c:v>5170</c:v>
                </c:pt>
                <c:pt idx="1035">
                  <c:v>5175</c:v>
                </c:pt>
                <c:pt idx="1036">
                  <c:v>5180</c:v>
                </c:pt>
                <c:pt idx="1037">
                  <c:v>5185</c:v>
                </c:pt>
                <c:pt idx="1038">
                  <c:v>5190</c:v>
                </c:pt>
                <c:pt idx="1039">
                  <c:v>5195</c:v>
                </c:pt>
                <c:pt idx="1040">
                  <c:v>5200</c:v>
                </c:pt>
                <c:pt idx="1041">
                  <c:v>5205</c:v>
                </c:pt>
                <c:pt idx="1042">
                  <c:v>5210</c:v>
                </c:pt>
                <c:pt idx="1043">
                  <c:v>5215</c:v>
                </c:pt>
                <c:pt idx="1044">
                  <c:v>5220</c:v>
                </c:pt>
                <c:pt idx="1045">
                  <c:v>5225</c:v>
                </c:pt>
                <c:pt idx="1046">
                  <c:v>5230</c:v>
                </c:pt>
                <c:pt idx="1047">
                  <c:v>5235</c:v>
                </c:pt>
                <c:pt idx="1048">
                  <c:v>5240</c:v>
                </c:pt>
                <c:pt idx="1049">
                  <c:v>5245</c:v>
                </c:pt>
                <c:pt idx="1050">
                  <c:v>5250</c:v>
                </c:pt>
                <c:pt idx="1051">
                  <c:v>5255</c:v>
                </c:pt>
                <c:pt idx="1052">
                  <c:v>5260</c:v>
                </c:pt>
                <c:pt idx="1053">
                  <c:v>5265</c:v>
                </c:pt>
                <c:pt idx="1054">
                  <c:v>5270</c:v>
                </c:pt>
                <c:pt idx="1055">
                  <c:v>5275</c:v>
                </c:pt>
                <c:pt idx="1056">
                  <c:v>5280</c:v>
                </c:pt>
                <c:pt idx="1057">
                  <c:v>5285</c:v>
                </c:pt>
                <c:pt idx="1058">
                  <c:v>5290</c:v>
                </c:pt>
                <c:pt idx="1059">
                  <c:v>5295</c:v>
                </c:pt>
                <c:pt idx="1060">
                  <c:v>5300</c:v>
                </c:pt>
                <c:pt idx="1061">
                  <c:v>5305</c:v>
                </c:pt>
                <c:pt idx="1062">
                  <c:v>5310</c:v>
                </c:pt>
                <c:pt idx="1063">
                  <c:v>5315</c:v>
                </c:pt>
                <c:pt idx="1064">
                  <c:v>5320</c:v>
                </c:pt>
                <c:pt idx="1065">
                  <c:v>5325</c:v>
                </c:pt>
                <c:pt idx="1066">
                  <c:v>5330</c:v>
                </c:pt>
                <c:pt idx="1067">
                  <c:v>5335</c:v>
                </c:pt>
                <c:pt idx="1068">
                  <c:v>5340</c:v>
                </c:pt>
                <c:pt idx="1069">
                  <c:v>5345</c:v>
                </c:pt>
                <c:pt idx="1070">
                  <c:v>5350</c:v>
                </c:pt>
                <c:pt idx="1071">
                  <c:v>5355</c:v>
                </c:pt>
                <c:pt idx="1072">
                  <c:v>5360</c:v>
                </c:pt>
                <c:pt idx="1073">
                  <c:v>5365</c:v>
                </c:pt>
                <c:pt idx="1074">
                  <c:v>5370</c:v>
                </c:pt>
                <c:pt idx="1075">
                  <c:v>5375</c:v>
                </c:pt>
                <c:pt idx="1076">
                  <c:v>5380</c:v>
                </c:pt>
                <c:pt idx="1077">
                  <c:v>5385</c:v>
                </c:pt>
                <c:pt idx="1078">
                  <c:v>5390</c:v>
                </c:pt>
                <c:pt idx="1079">
                  <c:v>5395</c:v>
                </c:pt>
                <c:pt idx="1080">
                  <c:v>5400</c:v>
                </c:pt>
                <c:pt idx="1081">
                  <c:v>5405</c:v>
                </c:pt>
                <c:pt idx="1082">
                  <c:v>5410</c:v>
                </c:pt>
                <c:pt idx="1083">
                  <c:v>5415</c:v>
                </c:pt>
                <c:pt idx="1084">
                  <c:v>5420</c:v>
                </c:pt>
                <c:pt idx="1085">
                  <c:v>5425</c:v>
                </c:pt>
                <c:pt idx="1086">
                  <c:v>5430</c:v>
                </c:pt>
                <c:pt idx="1087">
                  <c:v>5435</c:v>
                </c:pt>
                <c:pt idx="1088">
                  <c:v>5440</c:v>
                </c:pt>
                <c:pt idx="1089">
                  <c:v>5445</c:v>
                </c:pt>
                <c:pt idx="1090">
                  <c:v>5450</c:v>
                </c:pt>
                <c:pt idx="1091">
                  <c:v>5455</c:v>
                </c:pt>
                <c:pt idx="1092">
                  <c:v>5460</c:v>
                </c:pt>
                <c:pt idx="1093">
                  <c:v>5465</c:v>
                </c:pt>
                <c:pt idx="1094">
                  <c:v>5470</c:v>
                </c:pt>
                <c:pt idx="1095">
                  <c:v>5475</c:v>
                </c:pt>
                <c:pt idx="1096">
                  <c:v>5480</c:v>
                </c:pt>
                <c:pt idx="1097">
                  <c:v>5485</c:v>
                </c:pt>
                <c:pt idx="1098">
                  <c:v>5490</c:v>
                </c:pt>
                <c:pt idx="1099">
                  <c:v>5495</c:v>
                </c:pt>
                <c:pt idx="1100">
                  <c:v>5500</c:v>
                </c:pt>
                <c:pt idx="1101">
                  <c:v>5505</c:v>
                </c:pt>
                <c:pt idx="1102">
                  <c:v>5510</c:v>
                </c:pt>
                <c:pt idx="1103">
                  <c:v>5515</c:v>
                </c:pt>
                <c:pt idx="1104">
                  <c:v>5520</c:v>
                </c:pt>
                <c:pt idx="1105">
                  <c:v>5525</c:v>
                </c:pt>
                <c:pt idx="1106">
                  <c:v>5530</c:v>
                </c:pt>
                <c:pt idx="1107">
                  <c:v>5535</c:v>
                </c:pt>
                <c:pt idx="1108">
                  <c:v>5540</c:v>
                </c:pt>
                <c:pt idx="1109">
                  <c:v>5545</c:v>
                </c:pt>
                <c:pt idx="1110">
                  <c:v>5550</c:v>
                </c:pt>
                <c:pt idx="1111">
                  <c:v>5555</c:v>
                </c:pt>
                <c:pt idx="1112">
                  <c:v>5560</c:v>
                </c:pt>
                <c:pt idx="1113">
                  <c:v>5565</c:v>
                </c:pt>
                <c:pt idx="1114">
                  <c:v>5570</c:v>
                </c:pt>
                <c:pt idx="1115">
                  <c:v>5575</c:v>
                </c:pt>
                <c:pt idx="1116">
                  <c:v>5580</c:v>
                </c:pt>
                <c:pt idx="1117">
                  <c:v>5585</c:v>
                </c:pt>
                <c:pt idx="1118">
                  <c:v>5590</c:v>
                </c:pt>
                <c:pt idx="1119">
                  <c:v>5595</c:v>
                </c:pt>
                <c:pt idx="1120">
                  <c:v>5600</c:v>
                </c:pt>
                <c:pt idx="1121">
                  <c:v>5605</c:v>
                </c:pt>
                <c:pt idx="1122">
                  <c:v>5610</c:v>
                </c:pt>
                <c:pt idx="1123">
                  <c:v>5615</c:v>
                </c:pt>
                <c:pt idx="1124">
                  <c:v>5620</c:v>
                </c:pt>
                <c:pt idx="1125">
                  <c:v>5625</c:v>
                </c:pt>
                <c:pt idx="1126">
                  <c:v>5630</c:v>
                </c:pt>
                <c:pt idx="1127">
                  <c:v>5635</c:v>
                </c:pt>
                <c:pt idx="1128">
                  <c:v>5640</c:v>
                </c:pt>
                <c:pt idx="1129">
                  <c:v>5645</c:v>
                </c:pt>
                <c:pt idx="1130">
                  <c:v>5650</c:v>
                </c:pt>
                <c:pt idx="1131">
                  <c:v>5655</c:v>
                </c:pt>
                <c:pt idx="1132">
                  <c:v>5660</c:v>
                </c:pt>
                <c:pt idx="1133">
                  <c:v>5665</c:v>
                </c:pt>
                <c:pt idx="1134">
                  <c:v>5670</c:v>
                </c:pt>
                <c:pt idx="1135">
                  <c:v>5675</c:v>
                </c:pt>
                <c:pt idx="1136">
                  <c:v>5680</c:v>
                </c:pt>
                <c:pt idx="1137">
                  <c:v>5685</c:v>
                </c:pt>
                <c:pt idx="1138">
                  <c:v>5690</c:v>
                </c:pt>
                <c:pt idx="1139">
                  <c:v>5695</c:v>
                </c:pt>
                <c:pt idx="1140">
                  <c:v>5700</c:v>
                </c:pt>
                <c:pt idx="1141">
                  <c:v>5705</c:v>
                </c:pt>
                <c:pt idx="1142">
                  <c:v>5710</c:v>
                </c:pt>
                <c:pt idx="1143">
                  <c:v>5715</c:v>
                </c:pt>
                <c:pt idx="1144">
                  <c:v>5720</c:v>
                </c:pt>
                <c:pt idx="1145">
                  <c:v>5725</c:v>
                </c:pt>
                <c:pt idx="1146">
                  <c:v>5730</c:v>
                </c:pt>
                <c:pt idx="1147">
                  <c:v>5735</c:v>
                </c:pt>
                <c:pt idx="1148">
                  <c:v>5740</c:v>
                </c:pt>
                <c:pt idx="1149">
                  <c:v>5745</c:v>
                </c:pt>
                <c:pt idx="1150">
                  <c:v>5750</c:v>
                </c:pt>
                <c:pt idx="1151">
                  <c:v>5755</c:v>
                </c:pt>
                <c:pt idx="1152">
                  <c:v>5760</c:v>
                </c:pt>
                <c:pt idx="1153">
                  <c:v>5765</c:v>
                </c:pt>
                <c:pt idx="1154">
                  <c:v>5770</c:v>
                </c:pt>
                <c:pt idx="1155">
                  <c:v>5775</c:v>
                </c:pt>
                <c:pt idx="1156">
                  <c:v>5780</c:v>
                </c:pt>
                <c:pt idx="1157">
                  <c:v>5785</c:v>
                </c:pt>
                <c:pt idx="1158">
                  <c:v>5790</c:v>
                </c:pt>
                <c:pt idx="1159">
                  <c:v>5795</c:v>
                </c:pt>
                <c:pt idx="1160">
                  <c:v>5800</c:v>
                </c:pt>
                <c:pt idx="1161">
                  <c:v>5805</c:v>
                </c:pt>
                <c:pt idx="1162">
                  <c:v>5810</c:v>
                </c:pt>
                <c:pt idx="1163">
                  <c:v>5815</c:v>
                </c:pt>
                <c:pt idx="1164">
                  <c:v>5820</c:v>
                </c:pt>
                <c:pt idx="1165">
                  <c:v>5825</c:v>
                </c:pt>
                <c:pt idx="1166">
                  <c:v>5830</c:v>
                </c:pt>
                <c:pt idx="1167">
                  <c:v>5835</c:v>
                </c:pt>
                <c:pt idx="1168">
                  <c:v>5840</c:v>
                </c:pt>
                <c:pt idx="1169">
                  <c:v>5845</c:v>
                </c:pt>
                <c:pt idx="1170">
                  <c:v>5850</c:v>
                </c:pt>
                <c:pt idx="1171">
                  <c:v>5855</c:v>
                </c:pt>
                <c:pt idx="1172">
                  <c:v>5860</c:v>
                </c:pt>
                <c:pt idx="1173">
                  <c:v>5865</c:v>
                </c:pt>
                <c:pt idx="1174">
                  <c:v>5870</c:v>
                </c:pt>
                <c:pt idx="1175">
                  <c:v>5875</c:v>
                </c:pt>
                <c:pt idx="1176">
                  <c:v>5880</c:v>
                </c:pt>
                <c:pt idx="1177">
                  <c:v>5885</c:v>
                </c:pt>
                <c:pt idx="1178">
                  <c:v>5890</c:v>
                </c:pt>
                <c:pt idx="1179">
                  <c:v>5895</c:v>
                </c:pt>
                <c:pt idx="1180">
                  <c:v>5900</c:v>
                </c:pt>
                <c:pt idx="1181">
                  <c:v>5905</c:v>
                </c:pt>
                <c:pt idx="1182">
                  <c:v>5910</c:v>
                </c:pt>
                <c:pt idx="1183">
                  <c:v>5915</c:v>
                </c:pt>
                <c:pt idx="1184">
                  <c:v>5920</c:v>
                </c:pt>
                <c:pt idx="1185">
                  <c:v>5925</c:v>
                </c:pt>
                <c:pt idx="1186">
                  <c:v>5930</c:v>
                </c:pt>
                <c:pt idx="1187">
                  <c:v>5935</c:v>
                </c:pt>
                <c:pt idx="1188">
                  <c:v>5940</c:v>
                </c:pt>
                <c:pt idx="1189">
                  <c:v>5945</c:v>
                </c:pt>
                <c:pt idx="1190">
                  <c:v>5950</c:v>
                </c:pt>
                <c:pt idx="1191">
                  <c:v>5955</c:v>
                </c:pt>
                <c:pt idx="1192">
                  <c:v>5960</c:v>
                </c:pt>
                <c:pt idx="1193">
                  <c:v>5965</c:v>
                </c:pt>
                <c:pt idx="1194">
                  <c:v>5970</c:v>
                </c:pt>
                <c:pt idx="1195">
                  <c:v>5975</c:v>
                </c:pt>
                <c:pt idx="1196">
                  <c:v>5980</c:v>
                </c:pt>
                <c:pt idx="1197">
                  <c:v>5985</c:v>
                </c:pt>
                <c:pt idx="1198">
                  <c:v>5990</c:v>
                </c:pt>
                <c:pt idx="1199">
                  <c:v>5995</c:v>
                </c:pt>
                <c:pt idx="1200">
                  <c:v>6000</c:v>
                </c:pt>
                <c:pt idx="1201">
                  <c:v>6005</c:v>
                </c:pt>
                <c:pt idx="1202">
                  <c:v>6010</c:v>
                </c:pt>
                <c:pt idx="1203">
                  <c:v>6015</c:v>
                </c:pt>
                <c:pt idx="1204">
                  <c:v>6020</c:v>
                </c:pt>
                <c:pt idx="1205">
                  <c:v>6025</c:v>
                </c:pt>
                <c:pt idx="1206">
                  <c:v>6030</c:v>
                </c:pt>
                <c:pt idx="1207">
                  <c:v>6035</c:v>
                </c:pt>
                <c:pt idx="1208">
                  <c:v>6040</c:v>
                </c:pt>
                <c:pt idx="1209">
                  <c:v>6045</c:v>
                </c:pt>
                <c:pt idx="1210">
                  <c:v>6050</c:v>
                </c:pt>
                <c:pt idx="1211">
                  <c:v>6055</c:v>
                </c:pt>
                <c:pt idx="1212">
                  <c:v>6060</c:v>
                </c:pt>
                <c:pt idx="1213">
                  <c:v>6065</c:v>
                </c:pt>
                <c:pt idx="1214">
                  <c:v>6070</c:v>
                </c:pt>
                <c:pt idx="1215">
                  <c:v>6075</c:v>
                </c:pt>
                <c:pt idx="1216">
                  <c:v>6080</c:v>
                </c:pt>
                <c:pt idx="1217">
                  <c:v>6085</c:v>
                </c:pt>
                <c:pt idx="1218">
                  <c:v>6090</c:v>
                </c:pt>
                <c:pt idx="1219">
                  <c:v>6095</c:v>
                </c:pt>
                <c:pt idx="1220">
                  <c:v>6100</c:v>
                </c:pt>
                <c:pt idx="1221">
                  <c:v>6105</c:v>
                </c:pt>
                <c:pt idx="1222">
                  <c:v>6110</c:v>
                </c:pt>
                <c:pt idx="1223">
                  <c:v>6115</c:v>
                </c:pt>
                <c:pt idx="1224">
                  <c:v>6120</c:v>
                </c:pt>
                <c:pt idx="1225">
                  <c:v>6125</c:v>
                </c:pt>
                <c:pt idx="1226">
                  <c:v>6130</c:v>
                </c:pt>
                <c:pt idx="1227">
                  <c:v>6135</c:v>
                </c:pt>
                <c:pt idx="1228">
                  <c:v>6140</c:v>
                </c:pt>
                <c:pt idx="1229">
                  <c:v>6145</c:v>
                </c:pt>
                <c:pt idx="1230">
                  <c:v>6150</c:v>
                </c:pt>
                <c:pt idx="1231">
                  <c:v>6155</c:v>
                </c:pt>
                <c:pt idx="1232">
                  <c:v>6160</c:v>
                </c:pt>
                <c:pt idx="1233">
                  <c:v>6165</c:v>
                </c:pt>
                <c:pt idx="1234">
                  <c:v>6170</c:v>
                </c:pt>
                <c:pt idx="1235">
                  <c:v>6175</c:v>
                </c:pt>
                <c:pt idx="1236">
                  <c:v>6180</c:v>
                </c:pt>
                <c:pt idx="1237">
                  <c:v>6185</c:v>
                </c:pt>
                <c:pt idx="1238">
                  <c:v>6190</c:v>
                </c:pt>
                <c:pt idx="1239">
                  <c:v>6195</c:v>
                </c:pt>
                <c:pt idx="1240">
                  <c:v>6200</c:v>
                </c:pt>
                <c:pt idx="1241">
                  <c:v>6205</c:v>
                </c:pt>
                <c:pt idx="1242">
                  <c:v>6210</c:v>
                </c:pt>
                <c:pt idx="1243">
                  <c:v>6215</c:v>
                </c:pt>
                <c:pt idx="1244">
                  <c:v>6220</c:v>
                </c:pt>
                <c:pt idx="1245">
                  <c:v>6225</c:v>
                </c:pt>
                <c:pt idx="1246">
                  <c:v>6230</c:v>
                </c:pt>
                <c:pt idx="1247">
                  <c:v>6235</c:v>
                </c:pt>
                <c:pt idx="1248">
                  <c:v>6240</c:v>
                </c:pt>
                <c:pt idx="1249">
                  <c:v>6245</c:v>
                </c:pt>
                <c:pt idx="1250">
                  <c:v>6250</c:v>
                </c:pt>
                <c:pt idx="1251">
                  <c:v>6255</c:v>
                </c:pt>
                <c:pt idx="1252">
                  <c:v>6260</c:v>
                </c:pt>
                <c:pt idx="1253">
                  <c:v>6265</c:v>
                </c:pt>
                <c:pt idx="1254">
                  <c:v>6270</c:v>
                </c:pt>
                <c:pt idx="1255">
                  <c:v>6275</c:v>
                </c:pt>
                <c:pt idx="1256">
                  <c:v>6280</c:v>
                </c:pt>
                <c:pt idx="1257">
                  <c:v>6285</c:v>
                </c:pt>
                <c:pt idx="1258">
                  <c:v>6290</c:v>
                </c:pt>
                <c:pt idx="1259">
                  <c:v>6295</c:v>
                </c:pt>
                <c:pt idx="1260">
                  <c:v>6300</c:v>
                </c:pt>
                <c:pt idx="1261">
                  <c:v>6305</c:v>
                </c:pt>
                <c:pt idx="1262">
                  <c:v>6310</c:v>
                </c:pt>
                <c:pt idx="1263">
                  <c:v>6315</c:v>
                </c:pt>
                <c:pt idx="1264">
                  <c:v>6320</c:v>
                </c:pt>
                <c:pt idx="1265">
                  <c:v>6325</c:v>
                </c:pt>
                <c:pt idx="1266">
                  <c:v>6330</c:v>
                </c:pt>
                <c:pt idx="1267">
                  <c:v>6335</c:v>
                </c:pt>
                <c:pt idx="1268">
                  <c:v>6340</c:v>
                </c:pt>
                <c:pt idx="1269">
                  <c:v>6345</c:v>
                </c:pt>
                <c:pt idx="1270">
                  <c:v>6350</c:v>
                </c:pt>
                <c:pt idx="1271">
                  <c:v>6355</c:v>
                </c:pt>
                <c:pt idx="1272">
                  <c:v>6360</c:v>
                </c:pt>
                <c:pt idx="1273">
                  <c:v>6365</c:v>
                </c:pt>
                <c:pt idx="1274">
                  <c:v>6370</c:v>
                </c:pt>
                <c:pt idx="1275">
                  <c:v>6375</c:v>
                </c:pt>
                <c:pt idx="1276">
                  <c:v>6380</c:v>
                </c:pt>
                <c:pt idx="1277">
                  <c:v>6385</c:v>
                </c:pt>
                <c:pt idx="1278">
                  <c:v>6390</c:v>
                </c:pt>
                <c:pt idx="1279">
                  <c:v>6395</c:v>
                </c:pt>
                <c:pt idx="1280">
                  <c:v>6400</c:v>
                </c:pt>
                <c:pt idx="1281">
                  <c:v>6405</c:v>
                </c:pt>
                <c:pt idx="1282">
                  <c:v>6410</c:v>
                </c:pt>
                <c:pt idx="1283">
                  <c:v>6415</c:v>
                </c:pt>
                <c:pt idx="1284">
                  <c:v>6420</c:v>
                </c:pt>
                <c:pt idx="1285">
                  <c:v>6425</c:v>
                </c:pt>
                <c:pt idx="1286">
                  <c:v>6430</c:v>
                </c:pt>
                <c:pt idx="1287">
                  <c:v>6435</c:v>
                </c:pt>
                <c:pt idx="1288">
                  <c:v>6440</c:v>
                </c:pt>
                <c:pt idx="1289">
                  <c:v>6445</c:v>
                </c:pt>
                <c:pt idx="1290">
                  <c:v>6450</c:v>
                </c:pt>
                <c:pt idx="1291">
                  <c:v>6455</c:v>
                </c:pt>
                <c:pt idx="1292">
                  <c:v>6460</c:v>
                </c:pt>
                <c:pt idx="1293">
                  <c:v>6465</c:v>
                </c:pt>
                <c:pt idx="1294">
                  <c:v>6470</c:v>
                </c:pt>
                <c:pt idx="1295">
                  <c:v>6475</c:v>
                </c:pt>
                <c:pt idx="1296">
                  <c:v>6480</c:v>
                </c:pt>
                <c:pt idx="1297">
                  <c:v>6485</c:v>
                </c:pt>
                <c:pt idx="1298">
                  <c:v>6490</c:v>
                </c:pt>
                <c:pt idx="1299">
                  <c:v>6495</c:v>
                </c:pt>
                <c:pt idx="1300">
                  <c:v>6500</c:v>
                </c:pt>
                <c:pt idx="1301">
                  <c:v>6505</c:v>
                </c:pt>
                <c:pt idx="1302">
                  <c:v>6510</c:v>
                </c:pt>
                <c:pt idx="1303">
                  <c:v>6515</c:v>
                </c:pt>
                <c:pt idx="1304">
                  <c:v>6520</c:v>
                </c:pt>
                <c:pt idx="1305">
                  <c:v>6525</c:v>
                </c:pt>
                <c:pt idx="1306">
                  <c:v>6530</c:v>
                </c:pt>
                <c:pt idx="1307">
                  <c:v>6535</c:v>
                </c:pt>
                <c:pt idx="1308">
                  <c:v>6540</c:v>
                </c:pt>
                <c:pt idx="1309">
                  <c:v>6545</c:v>
                </c:pt>
                <c:pt idx="1310">
                  <c:v>6550</c:v>
                </c:pt>
                <c:pt idx="1311">
                  <c:v>6555</c:v>
                </c:pt>
                <c:pt idx="1312">
                  <c:v>6560</c:v>
                </c:pt>
                <c:pt idx="1313">
                  <c:v>6565</c:v>
                </c:pt>
                <c:pt idx="1314">
                  <c:v>6570</c:v>
                </c:pt>
                <c:pt idx="1315">
                  <c:v>6575</c:v>
                </c:pt>
                <c:pt idx="1316">
                  <c:v>6580</c:v>
                </c:pt>
                <c:pt idx="1317">
                  <c:v>6585</c:v>
                </c:pt>
                <c:pt idx="1318">
                  <c:v>6590</c:v>
                </c:pt>
                <c:pt idx="1319">
                  <c:v>6595</c:v>
                </c:pt>
                <c:pt idx="1320">
                  <c:v>6600</c:v>
                </c:pt>
                <c:pt idx="1321">
                  <c:v>6605</c:v>
                </c:pt>
                <c:pt idx="1322">
                  <c:v>6610</c:v>
                </c:pt>
                <c:pt idx="1323">
                  <c:v>6615</c:v>
                </c:pt>
                <c:pt idx="1324">
                  <c:v>6620</c:v>
                </c:pt>
                <c:pt idx="1325">
                  <c:v>6625</c:v>
                </c:pt>
                <c:pt idx="1326">
                  <c:v>6630</c:v>
                </c:pt>
                <c:pt idx="1327">
                  <c:v>6635</c:v>
                </c:pt>
                <c:pt idx="1328">
                  <c:v>6640</c:v>
                </c:pt>
                <c:pt idx="1329">
                  <c:v>6645</c:v>
                </c:pt>
                <c:pt idx="1330">
                  <c:v>6650</c:v>
                </c:pt>
                <c:pt idx="1331">
                  <c:v>6655</c:v>
                </c:pt>
                <c:pt idx="1332">
                  <c:v>6660</c:v>
                </c:pt>
                <c:pt idx="1333">
                  <c:v>6665</c:v>
                </c:pt>
                <c:pt idx="1334">
                  <c:v>6670</c:v>
                </c:pt>
                <c:pt idx="1335">
                  <c:v>6675</c:v>
                </c:pt>
                <c:pt idx="1336">
                  <c:v>6680</c:v>
                </c:pt>
                <c:pt idx="1337">
                  <c:v>6685</c:v>
                </c:pt>
                <c:pt idx="1338">
                  <c:v>6690</c:v>
                </c:pt>
                <c:pt idx="1339">
                  <c:v>6695</c:v>
                </c:pt>
                <c:pt idx="1340">
                  <c:v>6700</c:v>
                </c:pt>
                <c:pt idx="1341">
                  <c:v>6705</c:v>
                </c:pt>
                <c:pt idx="1342">
                  <c:v>6710</c:v>
                </c:pt>
                <c:pt idx="1343">
                  <c:v>6715</c:v>
                </c:pt>
                <c:pt idx="1344">
                  <c:v>6720</c:v>
                </c:pt>
                <c:pt idx="1345">
                  <c:v>6725</c:v>
                </c:pt>
                <c:pt idx="1346">
                  <c:v>6730</c:v>
                </c:pt>
                <c:pt idx="1347">
                  <c:v>6735</c:v>
                </c:pt>
                <c:pt idx="1348">
                  <c:v>6740</c:v>
                </c:pt>
                <c:pt idx="1349">
                  <c:v>6745</c:v>
                </c:pt>
                <c:pt idx="1350">
                  <c:v>6750</c:v>
                </c:pt>
                <c:pt idx="1351">
                  <c:v>6755</c:v>
                </c:pt>
                <c:pt idx="1352">
                  <c:v>6760</c:v>
                </c:pt>
                <c:pt idx="1353">
                  <c:v>6765</c:v>
                </c:pt>
                <c:pt idx="1354">
                  <c:v>6770</c:v>
                </c:pt>
                <c:pt idx="1355">
                  <c:v>6775</c:v>
                </c:pt>
                <c:pt idx="1356">
                  <c:v>6780</c:v>
                </c:pt>
                <c:pt idx="1357">
                  <c:v>6785</c:v>
                </c:pt>
                <c:pt idx="1358">
                  <c:v>6790</c:v>
                </c:pt>
                <c:pt idx="1359">
                  <c:v>6795</c:v>
                </c:pt>
                <c:pt idx="1360">
                  <c:v>6800</c:v>
                </c:pt>
                <c:pt idx="1361">
                  <c:v>6805</c:v>
                </c:pt>
                <c:pt idx="1362">
                  <c:v>6810</c:v>
                </c:pt>
                <c:pt idx="1363">
                  <c:v>6815</c:v>
                </c:pt>
                <c:pt idx="1364">
                  <c:v>6820</c:v>
                </c:pt>
                <c:pt idx="1365">
                  <c:v>6825</c:v>
                </c:pt>
                <c:pt idx="1366">
                  <c:v>6830</c:v>
                </c:pt>
                <c:pt idx="1367">
                  <c:v>6835</c:v>
                </c:pt>
                <c:pt idx="1368">
                  <c:v>6840</c:v>
                </c:pt>
                <c:pt idx="1369">
                  <c:v>6845</c:v>
                </c:pt>
                <c:pt idx="1370">
                  <c:v>6850</c:v>
                </c:pt>
                <c:pt idx="1371">
                  <c:v>6855</c:v>
                </c:pt>
                <c:pt idx="1372">
                  <c:v>6860</c:v>
                </c:pt>
                <c:pt idx="1373">
                  <c:v>6865</c:v>
                </c:pt>
                <c:pt idx="1374">
                  <c:v>6870</c:v>
                </c:pt>
                <c:pt idx="1375">
                  <c:v>6875</c:v>
                </c:pt>
                <c:pt idx="1376">
                  <c:v>6880</c:v>
                </c:pt>
                <c:pt idx="1377">
                  <c:v>6885</c:v>
                </c:pt>
                <c:pt idx="1378">
                  <c:v>6890</c:v>
                </c:pt>
                <c:pt idx="1379">
                  <c:v>6895</c:v>
                </c:pt>
                <c:pt idx="1380">
                  <c:v>6900</c:v>
                </c:pt>
                <c:pt idx="1381">
                  <c:v>6905</c:v>
                </c:pt>
                <c:pt idx="1382">
                  <c:v>6910</c:v>
                </c:pt>
                <c:pt idx="1383">
                  <c:v>6915</c:v>
                </c:pt>
                <c:pt idx="1384">
                  <c:v>6920</c:v>
                </c:pt>
                <c:pt idx="1385">
                  <c:v>6925</c:v>
                </c:pt>
                <c:pt idx="1386">
                  <c:v>6930</c:v>
                </c:pt>
                <c:pt idx="1387">
                  <c:v>6935</c:v>
                </c:pt>
                <c:pt idx="1388">
                  <c:v>6940</c:v>
                </c:pt>
                <c:pt idx="1389">
                  <c:v>6945</c:v>
                </c:pt>
                <c:pt idx="1390">
                  <c:v>6950</c:v>
                </c:pt>
                <c:pt idx="1391">
                  <c:v>6955</c:v>
                </c:pt>
                <c:pt idx="1392">
                  <c:v>6960</c:v>
                </c:pt>
                <c:pt idx="1393">
                  <c:v>6965</c:v>
                </c:pt>
                <c:pt idx="1394">
                  <c:v>6970</c:v>
                </c:pt>
                <c:pt idx="1395">
                  <c:v>6975</c:v>
                </c:pt>
                <c:pt idx="1396">
                  <c:v>6980</c:v>
                </c:pt>
                <c:pt idx="1397">
                  <c:v>6985</c:v>
                </c:pt>
                <c:pt idx="1398">
                  <c:v>6990</c:v>
                </c:pt>
                <c:pt idx="1399">
                  <c:v>6995</c:v>
                </c:pt>
                <c:pt idx="1400">
                  <c:v>7000</c:v>
                </c:pt>
                <c:pt idx="1401">
                  <c:v>7005</c:v>
                </c:pt>
                <c:pt idx="1402">
                  <c:v>7010</c:v>
                </c:pt>
                <c:pt idx="1403">
                  <c:v>7015</c:v>
                </c:pt>
                <c:pt idx="1404">
                  <c:v>7020</c:v>
                </c:pt>
                <c:pt idx="1405">
                  <c:v>7025</c:v>
                </c:pt>
                <c:pt idx="1406">
                  <c:v>7030</c:v>
                </c:pt>
                <c:pt idx="1407">
                  <c:v>7035</c:v>
                </c:pt>
                <c:pt idx="1408">
                  <c:v>7040</c:v>
                </c:pt>
                <c:pt idx="1409">
                  <c:v>7045</c:v>
                </c:pt>
                <c:pt idx="1410">
                  <c:v>7050</c:v>
                </c:pt>
                <c:pt idx="1411">
                  <c:v>7055</c:v>
                </c:pt>
                <c:pt idx="1412">
                  <c:v>7060</c:v>
                </c:pt>
                <c:pt idx="1413">
                  <c:v>7065</c:v>
                </c:pt>
                <c:pt idx="1414">
                  <c:v>7070</c:v>
                </c:pt>
                <c:pt idx="1415">
                  <c:v>7075</c:v>
                </c:pt>
                <c:pt idx="1416">
                  <c:v>7080</c:v>
                </c:pt>
                <c:pt idx="1417">
                  <c:v>7085</c:v>
                </c:pt>
                <c:pt idx="1418">
                  <c:v>7090</c:v>
                </c:pt>
                <c:pt idx="1419">
                  <c:v>7095</c:v>
                </c:pt>
                <c:pt idx="1420">
                  <c:v>7100</c:v>
                </c:pt>
                <c:pt idx="1421">
                  <c:v>7105</c:v>
                </c:pt>
                <c:pt idx="1422">
                  <c:v>7110</c:v>
                </c:pt>
                <c:pt idx="1423">
                  <c:v>7115</c:v>
                </c:pt>
                <c:pt idx="1424">
                  <c:v>7120</c:v>
                </c:pt>
                <c:pt idx="1425">
                  <c:v>7125</c:v>
                </c:pt>
                <c:pt idx="1426">
                  <c:v>7130</c:v>
                </c:pt>
                <c:pt idx="1427">
                  <c:v>7135</c:v>
                </c:pt>
                <c:pt idx="1428">
                  <c:v>7140</c:v>
                </c:pt>
                <c:pt idx="1429">
                  <c:v>7145</c:v>
                </c:pt>
                <c:pt idx="1430">
                  <c:v>7150</c:v>
                </c:pt>
                <c:pt idx="1431">
                  <c:v>7155</c:v>
                </c:pt>
                <c:pt idx="1432">
                  <c:v>7160</c:v>
                </c:pt>
                <c:pt idx="1433">
                  <c:v>7165</c:v>
                </c:pt>
                <c:pt idx="1434">
                  <c:v>7170</c:v>
                </c:pt>
                <c:pt idx="1435">
                  <c:v>7175</c:v>
                </c:pt>
                <c:pt idx="1436">
                  <c:v>7180</c:v>
                </c:pt>
                <c:pt idx="1437">
                  <c:v>7185</c:v>
                </c:pt>
                <c:pt idx="1438">
                  <c:v>7190</c:v>
                </c:pt>
                <c:pt idx="1439">
                  <c:v>7195</c:v>
                </c:pt>
                <c:pt idx="1440">
                  <c:v>7200</c:v>
                </c:pt>
                <c:pt idx="1441">
                  <c:v>7205</c:v>
                </c:pt>
                <c:pt idx="1442">
                  <c:v>7210</c:v>
                </c:pt>
                <c:pt idx="1443">
                  <c:v>7215</c:v>
                </c:pt>
                <c:pt idx="1444">
                  <c:v>7220</c:v>
                </c:pt>
                <c:pt idx="1445">
                  <c:v>7225</c:v>
                </c:pt>
                <c:pt idx="1446">
                  <c:v>7230</c:v>
                </c:pt>
                <c:pt idx="1447">
                  <c:v>7235</c:v>
                </c:pt>
                <c:pt idx="1448">
                  <c:v>7240</c:v>
                </c:pt>
                <c:pt idx="1449">
                  <c:v>7245</c:v>
                </c:pt>
                <c:pt idx="1450">
                  <c:v>7250</c:v>
                </c:pt>
                <c:pt idx="1451">
                  <c:v>7255</c:v>
                </c:pt>
                <c:pt idx="1452">
                  <c:v>7260</c:v>
                </c:pt>
                <c:pt idx="1453">
                  <c:v>7265</c:v>
                </c:pt>
                <c:pt idx="1454">
                  <c:v>7270</c:v>
                </c:pt>
                <c:pt idx="1455">
                  <c:v>7275</c:v>
                </c:pt>
                <c:pt idx="1456">
                  <c:v>7280</c:v>
                </c:pt>
                <c:pt idx="1457">
                  <c:v>7285</c:v>
                </c:pt>
                <c:pt idx="1458">
                  <c:v>7290</c:v>
                </c:pt>
                <c:pt idx="1459">
                  <c:v>7295</c:v>
                </c:pt>
                <c:pt idx="1460">
                  <c:v>7300</c:v>
                </c:pt>
                <c:pt idx="1461">
                  <c:v>7305</c:v>
                </c:pt>
                <c:pt idx="1462">
                  <c:v>7310</c:v>
                </c:pt>
                <c:pt idx="1463">
                  <c:v>7315</c:v>
                </c:pt>
                <c:pt idx="1464">
                  <c:v>7320</c:v>
                </c:pt>
                <c:pt idx="1465">
                  <c:v>7325</c:v>
                </c:pt>
                <c:pt idx="1466">
                  <c:v>7330</c:v>
                </c:pt>
                <c:pt idx="1467">
                  <c:v>7335</c:v>
                </c:pt>
                <c:pt idx="1468">
                  <c:v>7340</c:v>
                </c:pt>
                <c:pt idx="1469">
                  <c:v>7345</c:v>
                </c:pt>
                <c:pt idx="1470">
                  <c:v>7350</c:v>
                </c:pt>
                <c:pt idx="1471">
                  <c:v>7355</c:v>
                </c:pt>
                <c:pt idx="1472">
                  <c:v>7360</c:v>
                </c:pt>
                <c:pt idx="1473">
                  <c:v>7365</c:v>
                </c:pt>
                <c:pt idx="1474">
                  <c:v>7370</c:v>
                </c:pt>
                <c:pt idx="1475">
                  <c:v>7375</c:v>
                </c:pt>
                <c:pt idx="1476">
                  <c:v>7380</c:v>
                </c:pt>
                <c:pt idx="1477">
                  <c:v>7385</c:v>
                </c:pt>
                <c:pt idx="1478">
                  <c:v>7390</c:v>
                </c:pt>
                <c:pt idx="1479">
                  <c:v>7395</c:v>
                </c:pt>
                <c:pt idx="1480">
                  <c:v>7400</c:v>
                </c:pt>
                <c:pt idx="1481">
                  <c:v>7405</c:v>
                </c:pt>
                <c:pt idx="1482">
                  <c:v>7410</c:v>
                </c:pt>
                <c:pt idx="1483">
                  <c:v>7415</c:v>
                </c:pt>
                <c:pt idx="1484">
                  <c:v>7420</c:v>
                </c:pt>
                <c:pt idx="1485">
                  <c:v>7425</c:v>
                </c:pt>
                <c:pt idx="1486">
                  <c:v>7430</c:v>
                </c:pt>
                <c:pt idx="1487">
                  <c:v>7435</c:v>
                </c:pt>
                <c:pt idx="1488">
                  <c:v>7440</c:v>
                </c:pt>
                <c:pt idx="1489">
                  <c:v>7445</c:v>
                </c:pt>
                <c:pt idx="1490">
                  <c:v>7450</c:v>
                </c:pt>
                <c:pt idx="1491">
                  <c:v>7455</c:v>
                </c:pt>
                <c:pt idx="1492">
                  <c:v>7460</c:v>
                </c:pt>
                <c:pt idx="1493">
                  <c:v>7465</c:v>
                </c:pt>
                <c:pt idx="1494">
                  <c:v>7470</c:v>
                </c:pt>
                <c:pt idx="1495">
                  <c:v>7475</c:v>
                </c:pt>
                <c:pt idx="1496">
                  <c:v>7480</c:v>
                </c:pt>
                <c:pt idx="1497">
                  <c:v>7485</c:v>
                </c:pt>
                <c:pt idx="1498">
                  <c:v>7490</c:v>
                </c:pt>
                <c:pt idx="1499">
                  <c:v>7495</c:v>
                </c:pt>
                <c:pt idx="1500">
                  <c:v>7500</c:v>
                </c:pt>
                <c:pt idx="1501">
                  <c:v>7505</c:v>
                </c:pt>
                <c:pt idx="1502">
                  <c:v>7510</c:v>
                </c:pt>
                <c:pt idx="1503">
                  <c:v>7515</c:v>
                </c:pt>
                <c:pt idx="1504">
                  <c:v>7520</c:v>
                </c:pt>
                <c:pt idx="1505">
                  <c:v>7525</c:v>
                </c:pt>
                <c:pt idx="1506">
                  <c:v>7530</c:v>
                </c:pt>
                <c:pt idx="1507">
                  <c:v>7535</c:v>
                </c:pt>
                <c:pt idx="1508">
                  <c:v>7540</c:v>
                </c:pt>
                <c:pt idx="1509">
                  <c:v>7545</c:v>
                </c:pt>
                <c:pt idx="1510">
                  <c:v>7550</c:v>
                </c:pt>
                <c:pt idx="1511">
                  <c:v>7555</c:v>
                </c:pt>
                <c:pt idx="1512">
                  <c:v>7560</c:v>
                </c:pt>
                <c:pt idx="1513">
                  <c:v>7565</c:v>
                </c:pt>
                <c:pt idx="1514">
                  <c:v>7570</c:v>
                </c:pt>
                <c:pt idx="1515">
                  <c:v>7575</c:v>
                </c:pt>
                <c:pt idx="1516">
                  <c:v>7580</c:v>
                </c:pt>
                <c:pt idx="1517">
                  <c:v>7585</c:v>
                </c:pt>
                <c:pt idx="1518">
                  <c:v>7590</c:v>
                </c:pt>
                <c:pt idx="1519">
                  <c:v>7595</c:v>
                </c:pt>
                <c:pt idx="1520">
                  <c:v>7600</c:v>
                </c:pt>
                <c:pt idx="1521">
                  <c:v>7605</c:v>
                </c:pt>
                <c:pt idx="1522">
                  <c:v>7610</c:v>
                </c:pt>
                <c:pt idx="1523">
                  <c:v>7615</c:v>
                </c:pt>
                <c:pt idx="1524">
                  <c:v>7620</c:v>
                </c:pt>
                <c:pt idx="1525">
                  <c:v>7625</c:v>
                </c:pt>
                <c:pt idx="1526">
                  <c:v>7630</c:v>
                </c:pt>
                <c:pt idx="1527">
                  <c:v>7635</c:v>
                </c:pt>
                <c:pt idx="1528">
                  <c:v>7640</c:v>
                </c:pt>
                <c:pt idx="1529">
                  <c:v>7645</c:v>
                </c:pt>
                <c:pt idx="1530">
                  <c:v>7650</c:v>
                </c:pt>
                <c:pt idx="1531">
                  <c:v>7655</c:v>
                </c:pt>
                <c:pt idx="1532">
                  <c:v>7660</c:v>
                </c:pt>
                <c:pt idx="1533">
                  <c:v>7665</c:v>
                </c:pt>
                <c:pt idx="1534">
                  <c:v>7670</c:v>
                </c:pt>
                <c:pt idx="1535">
                  <c:v>7675</c:v>
                </c:pt>
                <c:pt idx="1536">
                  <c:v>7680</c:v>
                </c:pt>
                <c:pt idx="1537">
                  <c:v>7685</c:v>
                </c:pt>
                <c:pt idx="1538">
                  <c:v>7690</c:v>
                </c:pt>
                <c:pt idx="1539">
                  <c:v>7695</c:v>
                </c:pt>
                <c:pt idx="1540">
                  <c:v>7700</c:v>
                </c:pt>
                <c:pt idx="1541">
                  <c:v>7705</c:v>
                </c:pt>
                <c:pt idx="1542">
                  <c:v>7710</c:v>
                </c:pt>
                <c:pt idx="1543">
                  <c:v>7715</c:v>
                </c:pt>
                <c:pt idx="1544">
                  <c:v>7720</c:v>
                </c:pt>
                <c:pt idx="1545">
                  <c:v>7725</c:v>
                </c:pt>
                <c:pt idx="1546">
                  <c:v>7730</c:v>
                </c:pt>
                <c:pt idx="1547">
                  <c:v>7735</c:v>
                </c:pt>
                <c:pt idx="1548">
                  <c:v>7740</c:v>
                </c:pt>
                <c:pt idx="1549">
                  <c:v>7745</c:v>
                </c:pt>
                <c:pt idx="1550">
                  <c:v>7750</c:v>
                </c:pt>
                <c:pt idx="1551">
                  <c:v>7755</c:v>
                </c:pt>
                <c:pt idx="1552">
                  <c:v>7760</c:v>
                </c:pt>
                <c:pt idx="1553">
                  <c:v>7765</c:v>
                </c:pt>
                <c:pt idx="1554">
                  <c:v>7770</c:v>
                </c:pt>
                <c:pt idx="1555">
                  <c:v>7775</c:v>
                </c:pt>
                <c:pt idx="1556">
                  <c:v>7780</c:v>
                </c:pt>
                <c:pt idx="1557">
                  <c:v>7785</c:v>
                </c:pt>
                <c:pt idx="1558">
                  <c:v>7790</c:v>
                </c:pt>
                <c:pt idx="1559">
                  <c:v>7795</c:v>
                </c:pt>
                <c:pt idx="1560">
                  <c:v>7800</c:v>
                </c:pt>
                <c:pt idx="1561">
                  <c:v>7805</c:v>
                </c:pt>
                <c:pt idx="1562">
                  <c:v>7810</c:v>
                </c:pt>
                <c:pt idx="1563">
                  <c:v>7815</c:v>
                </c:pt>
                <c:pt idx="1564">
                  <c:v>7820</c:v>
                </c:pt>
                <c:pt idx="1565">
                  <c:v>7825</c:v>
                </c:pt>
                <c:pt idx="1566">
                  <c:v>7830</c:v>
                </c:pt>
                <c:pt idx="1567">
                  <c:v>7835</c:v>
                </c:pt>
                <c:pt idx="1568">
                  <c:v>7840</c:v>
                </c:pt>
                <c:pt idx="1569">
                  <c:v>7845</c:v>
                </c:pt>
                <c:pt idx="1570">
                  <c:v>7850</c:v>
                </c:pt>
                <c:pt idx="1571">
                  <c:v>7855</c:v>
                </c:pt>
                <c:pt idx="1572">
                  <c:v>7860</c:v>
                </c:pt>
                <c:pt idx="1573">
                  <c:v>7865</c:v>
                </c:pt>
                <c:pt idx="1574">
                  <c:v>7870</c:v>
                </c:pt>
                <c:pt idx="1575">
                  <c:v>7875</c:v>
                </c:pt>
                <c:pt idx="1576">
                  <c:v>7880</c:v>
                </c:pt>
                <c:pt idx="1577">
                  <c:v>7885</c:v>
                </c:pt>
                <c:pt idx="1578">
                  <c:v>7890</c:v>
                </c:pt>
                <c:pt idx="1579">
                  <c:v>7895</c:v>
                </c:pt>
                <c:pt idx="1580">
                  <c:v>7900</c:v>
                </c:pt>
                <c:pt idx="1581">
                  <c:v>7905</c:v>
                </c:pt>
                <c:pt idx="1582">
                  <c:v>7910</c:v>
                </c:pt>
                <c:pt idx="1583">
                  <c:v>7915</c:v>
                </c:pt>
                <c:pt idx="1584">
                  <c:v>7920</c:v>
                </c:pt>
                <c:pt idx="1585">
                  <c:v>7925</c:v>
                </c:pt>
                <c:pt idx="1586">
                  <c:v>7930</c:v>
                </c:pt>
                <c:pt idx="1587">
                  <c:v>7935</c:v>
                </c:pt>
                <c:pt idx="1588">
                  <c:v>7940</c:v>
                </c:pt>
                <c:pt idx="1589">
                  <c:v>7945</c:v>
                </c:pt>
                <c:pt idx="1590">
                  <c:v>7950</c:v>
                </c:pt>
                <c:pt idx="1591">
                  <c:v>7955</c:v>
                </c:pt>
                <c:pt idx="1592">
                  <c:v>7960</c:v>
                </c:pt>
                <c:pt idx="1593">
                  <c:v>7965</c:v>
                </c:pt>
                <c:pt idx="1594">
                  <c:v>7970</c:v>
                </c:pt>
                <c:pt idx="1595">
                  <c:v>7975</c:v>
                </c:pt>
                <c:pt idx="1596">
                  <c:v>7980</c:v>
                </c:pt>
                <c:pt idx="1597">
                  <c:v>7985</c:v>
                </c:pt>
                <c:pt idx="1598">
                  <c:v>7990</c:v>
                </c:pt>
                <c:pt idx="1599">
                  <c:v>7995</c:v>
                </c:pt>
                <c:pt idx="1600">
                  <c:v>8000</c:v>
                </c:pt>
                <c:pt idx="1601">
                  <c:v>8005</c:v>
                </c:pt>
                <c:pt idx="1602">
                  <c:v>8010</c:v>
                </c:pt>
                <c:pt idx="1603">
                  <c:v>8015</c:v>
                </c:pt>
                <c:pt idx="1604">
                  <c:v>8020</c:v>
                </c:pt>
                <c:pt idx="1605">
                  <c:v>8025</c:v>
                </c:pt>
                <c:pt idx="1606">
                  <c:v>8030</c:v>
                </c:pt>
                <c:pt idx="1607">
                  <c:v>8035</c:v>
                </c:pt>
                <c:pt idx="1608">
                  <c:v>8040</c:v>
                </c:pt>
                <c:pt idx="1609">
                  <c:v>8045</c:v>
                </c:pt>
                <c:pt idx="1610">
                  <c:v>8050</c:v>
                </c:pt>
                <c:pt idx="1611">
                  <c:v>8055</c:v>
                </c:pt>
                <c:pt idx="1612">
                  <c:v>8060</c:v>
                </c:pt>
                <c:pt idx="1613">
                  <c:v>8065</c:v>
                </c:pt>
                <c:pt idx="1614">
                  <c:v>8070</c:v>
                </c:pt>
                <c:pt idx="1615">
                  <c:v>8075</c:v>
                </c:pt>
                <c:pt idx="1616">
                  <c:v>8080</c:v>
                </c:pt>
                <c:pt idx="1617">
                  <c:v>8085</c:v>
                </c:pt>
                <c:pt idx="1618">
                  <c:v>8090</c:v>
                </c:pt>
                <c:pt idx="1619">
                  <c:v>8095</c:v>
                </c:pt>
                <c:pt idx="1620">
                  <c:v>8100</c:v>
                </c:pt>
                <c:pt idx="1621">
                  <c:v>8105</c:v>
                </c:pt>
                <c:pt idx="1622">
                  <c:v>8110</c:v>
                </c:pt>
                <c:pt idx="1623">
                  <c:v>8115</c:v>
                </c:pt>
                <c:pt idx="1624">
                  <c:v>8120</c:v>
                </c:pt>
                <c:pt idx="1625">
                  <c:v>8125</c:v>
                </c:pt>
                <c:pt idx="1626">
                  <c:v>8130</c:v>
                </c:pt>
                <c:pt idx="1627">
                  <c:v>8135</c:v>
                </c:pt>
                <c:pt idx="1628">
                  <c:v>8140</c:v>
                </c:pt>
                <c:pt idx="1629">
                  <c:v>8145</c:v>
                </c:pt>
                <c:pt idx="1630">
                  <c:v>8150</c:v>
                </c:pt>
                <c:pt idx="1631">
                  <c:v>8155</c:v>
                </c:pt>
                <c:pt idx="1632">
                  <c:v>8160</c:v>
                </c:pt>
                <c:pt idx="1633">
                  <c:v>8165</c:v>
                </c:pt>
                <c:pt idx="1634">
                  <c:v>8170</c:v>
                </c:pt>
                <c:pt idx="1635">
                  <c:v>8175</c:v>
                </c:pt>
                <c:pt idx="1636">
                  <c:v>8180</c:v>
                </c:pt>
                <c:pt idx="1637">
                  <c:v>8185</c:v>
                </c:pt>
                <c:pt idx="1638">
                  <c:v>8190</c:v>
                </c:pt>
                <c:pt idx="1639">
                  <c:v>8195</c:v>
                </c:pt>
                <c:pt idx="1640">
                  <c:v>8200</c:v>
                </c:pt>
                <c:pt idx="1641">
                  <c:v>8205</c:v>
                </c:pt>
                <c:pt idx="1642">
                  <c:v>8210</c:v>
                </c:pt>
                <c:pt idx="1643">
                  <c:v>8215</c:v>
                </c:pt>
                <c:pt idx="1644">
                  <c:v>8220</c:v>
                </c:pt>
                <c:pt idx="1645">
                  <c:v>8225</c:v>
                </c:pt>
                <c:pt idx="1646">
                  <c:v>8230</c:v>
                </c:pt>
                <c:pt idx="1647">
                  <c:v>8235</c:v>
                </c:pt>
                <c:pt idx="1648">
                  <c:v>8240</c:v>
                </c:pt>
                <c:pt idx="1649">
                  <c:v>8245</c:v>
                </c:pt>
                <c:pt idx="1650">
                  <c:v>8250</c:v>
                </c:pt>
                <c:pt idx="1651">
                  <c:v>8255</c:v>
                </c:pt>
                <c:pt idx="1652">
                  <c:v>8260</c:v>
                </c:pt>
                <c:pt idx="1653">
                  <c:v>8265</c:v>
                </c:pt>
                <c:pt idx="1654">
                  <c:v>8270</c:v>
                </c:pt>
                <c:pt idx="1655">
                  <c:v>8275</c:v>
                </c:pt>
                <c:pt idx="1656">
                  <c:v>8280</c:v>
                </c:pt>
                <c:pt idx="1657">
                  <c:v>8285</c:v>
                </c:pt>
                <c:pt idx="1658">
                  <c:v>8290</c:v>
                </c:pt>
                <c:pt idx="1659">
                  <c:v>8295</c:v>
                </c:pt>
                <c:pt idx="1660">
                  <c:v>8300</c:v>
                </c:pt>
                <c:pt idx="1661">
                  <c:v>8305</c:v>
                </c:pt>
                <c:pt idx="1662">
                  <c:v>8310</c:v>
                </c:pt>
                <c:pt idx="1663">
                  <c:v>8315</c:v>
                </c:pt>
                <c:pt idx="1664">
                  <c:v>8320</c:v>
                </c:pt>
                <c:pt idx="1665">
                  <c:v>8325</c:v>
                </c:pt>
                <c:pt idx="1666">
                  <c:v>8330</c:v>
                </c:pt>
                <c:pt idx="1667">
                  <c:v>8335</c:v>
                </c:pt>
                <c:pt idx="1668">
                  <c:v>8340</c:v>
                </c:pt>
                <c:pt idx="1669">
                  <c:v>8345</c:v>
                </c:pt>
                <c:pt idx="1670">
                  <c:v>8350</c:v>
                </c:pt>
                <c:pt idx="1671">
                  <c:v>8355</c:v>
                </c:pt>
                <c:pt idx="1672">
                  <c:v>8360</c:v>
                </c:pt>
                <c:pt idx="1673">
                  <c:v>8365</c:v>
                </c:pt>
                <c:pt idx="1674">
                  <c:v>8370</c:v>
                </c:pt>
                <c:pt idx="1675">
                  <c:v>8375</c:v>
                </c:pt>
                <c:pt idx="1676">
                  <c:v>8380</c:v>
                </c:pt>
                <c:pt idx="1677">
                  <c:v>8385</c:v>
                </c:pt>
                <c:pt idx="1678">
                  <c:v>8390</c:v>
                </c:pt>
                <c:pt idx="1679">
                  <c:v>8395</c:v>
                </c:pt>
                <c:pt idx="1680">
                  <c:v>8400</c:v>
                </c:pt>
                <c:pt idx="1681">
                  <c:v>8405</c:v>
                </c:pt>
                <c:pt idx="1682">
                  <c:v>8410</c:v>
                </c:pt>
                <c:pt idx="1683">
                  <c:v>8415</c:v>
                </c:pt>
                <c:pt idx="1684">
                  <c:v>8420</c:v>
                </c:pt>
                <c:pt idx="1685">
                  <c:v>8425</c:v>
                </c:pt>
                <c:pt idx="1686">
                  <c:v>8430</c:v>
                </c:pt>
                <c:pt idx="1687">
                  <c:v>8435</c:v>
                </c:pt>
                <c:pt idx="1688">
                  <c:v>8440</c:v>
                </c:pt>
                <c:pt idx="1689">
                  <c:v>8445</c:v>
                </c:pt>
                <c:pt idx="1690">
                  <c:v>8450</c:v>
                </c:pt>
                <c:pt idx="1691">
                  <c:v>8455</c:v>
                </c:pt>
                <c:pt idx="1692">
                  <c:v>8460</c:v>
                </c:pt>
                <c:pt idx="1693">
                  <c:v>8465</c:v>
                </c:pt>
                <c:pt idx="1694">
                  <c:v>8470</c:v>
                </c:pt>
                <c:pt idx="1695">
                  <c:v>8475</c:v>
                </c:pt>
                <c:pt idx="1696">
                  <c:v>8480</c:v>
                </c:pt>
                <c:pt idx="1697">
                  <c:v>8485</c:v>
                </c:pt>
                <c:pt idx="1698">
                  <c:v>8490</c:v>
                </c:pt>
                <c:pt idx="1699">
                  <c:v>8495</c:v>
                </c:pt>
                <c:pt idx="1700">
                  <c:v>8500</c:v>
                </c:pt>
                <c:pt idx="1701">
                  <c:v>8505</c:v>
                </c:pt>
                <c:pt idx="1702">
                  <c:v>8510</c:v>
                </c:pt>
                <c:pt idx="1703">
                  <c:v>8515</c:v>
                </c:pt>
                <c:pt idx="1704">
                  <c:v>8520</c:v>
                </c:pt>
                <c:pt idx="1705">
                  <c:v>8525</c:v>
                </c:pt>
                <c:pt idx="1706">
                  <c:v>8530</c:v>
                </c:pt>
                <c:pt idx="1707">
                  <c:v>8535</c:v>
                </c:pt>
                <c:pt idx="1708">
                  <c:v>8540</c:v>
                </c:pt>
                <c:pt idx="1709">
                  <c:v>8545</c:v>
                </c:pt>
                <c:pt idx="1710">
                  <c:v>8550</c:v>
                </c:pt>
                <c:pt idx="1711">
                  <c:v>8555</c:v>
                </c:pt>
                <c:pt idx="1712">
                  <c:v>8560</c:v>
                </c:pt>
                <c:pt idx="1713">
                  <c:v>8565</c:v>
                </c:pt>
                <c:pt idx="1714">
                  <c:v>8570</c:v>
                </c:pt>
                <c:pt idx="1715">
                  <c:v>8575</c:v>
                </c:pt>
                <c:pt idx="1716">
                  <c:v>8580</c:v>
                </c:pt>
                <c:pt idx="1717">
                  <c:v>8585</c:v>
                </c:pt>
                <c:pt idx="1718">
                  <c:v>8590</c:v>
                </c:pt>
                <c:pt idx="1719">
                  <c:v>8595</c:v>
                </c:pt>
                <c:pt idx="1720">
                  <c:v>8600</c:v>
                </c:pt>
                <c:pt idx="1721">
                  <c:v>8605</c:v>
                </c:pt>
                <c:pt idx="1722">
                  <c:v>8610</c:v>
                </c:pt>
                <c:pt idx="1723">
                  <c:v>8615</c:v>
                </c:pt>
                <c:pt idx="1724">
                  <c:v>8620</c:v>
                </c:pt>
                <c:pt idx="1725">
                  <c:v>8625</c:v>
                </c:pt>
                <c:pt idx="1726">
                  <c:v>8630</c:v>
                </c:pt>
                <c:pt idx="1727">
                  <c:v>8635</c:v>
                </c:pt>
                <c:pt idx="1728">
                  <c:v>8640</c:v>
                </c:pt>
                <c:pt idx="1729">
                  <c:v>8645</c:v>
                </c:pt>
                <c:pt idx="1730">
                  <c:v>8650</c:v>
                </c:pt>
                <c:pt idx="1731">
                  <c:v>8655</c:v>
                </c:pt>
                <c:pt idx="1732">
                  <c:v>8660</c:v>
                </c:pt>
                <c:pt idx="1733">
                  <c:v>8665</c:v>
                </c:pt>
                <c:pt idx="1734">
                  <c:v>8670</c:v>
                </c:pt>
                <c:pt idx="1735">
                  <c:v>8675</c:v>
                </c:pt>
                <c:pt idx="1736">
                  <c:v>8680</c:v>
                </c:pt>
                <c:pt idx="1737">
                  <c:v>8685</c:v>
                </c:pt>
                <c:pt idx="1738">
                  <c:v>8690</c:v>
                </c:pt>
                <c:pt idx="1739">
                  <c:v>8695</c:v>
                </c:pt>
                <c:pt idx="1740">
                  <c:v>8700</c:v>
                </c:pt>
                <c:pt idx="1741">
                  <c:v>8705</c:v>
                </c:pt>
                <c:pt idx="1742">
                  <c:v>8710</c:v>
                </c:pt>
                <c:pt idx="1743">
                  <c:v>8715</c:v>
                </c:pt>
                <c:pt idx="1744">
                  <c:v>8720</c:v>
                </c:pt>
                <c:pt idx="1745">
                  <c:v>8725</c:v>
                </c:pt>
                <c:pt idx="1746">
                  <c:v>8730</c:v>
                </c:pt>
                <c:pt idx="1747">
                  <c:v>8735</c:v>
                </c:pt>
                <c:pt idx="1748">
                  <c:v>8740</c:v>
                </c:pt>
                <c:pt idx="1749">
                  <c:v>8745</c:v>
                </c:pt>
                <c:pt idx="1750">
                  <c:v>8750</c:v>
                </c:pt>
                <c:pt idx="1751">
                  <c:v>8755</c:v>
                </c:pt>
                <c:pt idx="1752">
                  <c:v>8760</c:v>
                </c:pt>
                <c:pt idx="1753">
                  <c:v>8765</c:v>
                </c:pt>
                <c:pt idx="1754">
                  <c:v>8770</c:v>
                </c:pt>
                <c:pt idx="1755">
                  <c:v>8775</c:v>
                </c:pt>
                <c:pt idx="1756">
                  <c:v>8780</c:v>
                </c:pt>
                <c:pt idx="1757">
                  <c:v>8785</c:v>
                </c:pt>
                <c:pt idx="1758">
                  <c:v>8790</c:v>
                </c:pt>
                <c:pt idx="1759">
                  <c:v>8795</c:v>
                </c:pt>
                <c:pt idx="1760">
                  <c:v>8800</c:v>
                </c:pt>
                <c:pt idx="1761">
                  <c:v>8805</c:v>
                </c:pt>
                <c:pt idx="1762">
                  <c:v>8810</c:v>
                </c:pt>
                <c:pt idx="1763">
                  <c:v>8815</c:v>
                </c:pt>
                <c:pt idx="1764">
                  <c:v>8820</c:v>
                </c:pt>
                <c:pt idx="1765">
                  <c:v>8825</c:v>
                </c:pt>
                <c:pt idx="1766">
                  <c:v>8830</c:v>
                </c:pt>
                <c:pt idx="1767">
                  <c:v>8835</c:v>
                </c:pt>
                <c:pt idx="1768">
                  <c:v>8840</c:v>
                </c:pt>
                <c:pt idx="1769">
                  <c:v>8845</c:v>
                </c:pt>
                <c:pt idx="1770">
                  <c:v>8850</c:v>
                </c:pt>
                <c:pt idx="1771">
                  <c:v>8855</c:v>
                </c:pt>
                <c:pt idx="1772">
                  <c:v>8860</c:v>
                </c:pt>
                <c:pt idx="1773">
                  <c:v>8865</c:v>
                </c:pt>
                <c:pt idx="1774">
                  <c:v>8870</c:v>
                </c:pt>
                <c:pt idx="1775">
                  <c:v>8875</c:v>
                </c:pt>
                <c:pt idx="1776">
                  <c:v>8880</c:v>
                </c:pt>
                <c:pt idx="1777">
                  <c:v>8885</c:v>
                </c:pt>
                <c:pt idx="1778">
                  <c:v>8890</c:v>
                </c:pt>
                <c:pt idx="1779">
                  <c:v>8895</c:v>
                </c:pt>
                <c:pt idx="1780">
                  <c:v>8900</c:v>
                </c:pt>
                <c:pt idx="1781">
                  <c:v>8905</c:v>
                </c:pt>
                <c:pt idx="1782">
                  <c:v>8910</c:v>
                </c:pt>
                <c:pt idx="1783">
                  <c:v>8915</c:v>
                </c:pt>
                <c:pt idx="1784">
                  <c:v>8920</c:v>
                </c:pt>
                <c:pt idx="1785">
                  <c:v>8925</c:v>
                </c:pt>
                <c:pt idx="1786">
                  <c:v>8930</c:v>
                </c:pt>
                <c:pt idx="1787">
                  <c:v>8935</c:v>
                </c:pt>
                <c:pt idx="1788">
                  <c:v>8940</c:v>
                </c:pt>
                <c:pt idx="1789">
                  <c:v>8945</c:v>
                </c:pt>
                <c:pt idx="1790">
                  <c:v>8950</c:v>
                </c:pt>
                <c:pt idx="1791">
                  <c:v>8955</c:v>
                </c:pt>
                <c:pt idx="1792">
                  <c:v>8960</c:v>
                </c:pt>
                <c:pt idx="1793">
                  <c:v>8965</c:v>
                </c:pt>
                <c:pt idx="1794">
                  <c:v>8970</c:v>
                </c:pt>
                <c:pt idx="1795">
                  <c:v>8975</c:v>
                </c:pt>
                <c:pt idx="1796">
                  <c:v>8980</c:v>
                </c:pt>
                <c:pt idx="1797">
                  <c:v>8985</c:v>
                </c:pt>
                <c:pt idx="1798">
                  <c:v>8990</c:v>
                </c:pt>
                <c:pt idx="1799">
                  <c:v>8995</c:v>
                </c:pt>
                <c:pt idx="1800">
                  <c:v>9000</c:v>
                </c:pt>
                <c:pt idx="1801">
                  <c:v>9005</c:v>
                </c:pt>
                <c:pt idx="1802">
                  <c:v>9010</c:v>
                </c:pt>
                <c:pt idx="1803">
                  <c:v>9015</c:v>
                </c:pt>
                <c:pt idx="1804">
                  <c:v>9020</c:v>
                </c:pt>
                <c:pt idx="1805">
                  <c:v>9025</c:v>
                </c:pt>
                <c:pt idx="1806">
                  <c:v>9030</c:v>
                </c:pt>
                <c:pt idx="1807">
                  <c:v>9035</c:v>
                </c:pt>
                <c:pt idx="1808">
                  <c:v>9040</c:v>
                </c:pt>
                <c:pt idx="1809">
                  <c:v>9045</c:v>
                </c:pt>
                <c:pt idx="1810">
                  <c:v>9050</c:v>
                </c:pt>
                <c:pt idx="1811">
                  <c:v>9055</c:v>
                </c:pt>
                <c:pt idx="1812">
                  <c:v>9060</c:v>
                </c:pt>
                <c:pt idx="1813">
                  <c:v>9065</c:v>
                </c:pt>
                <c:pt idx="1814">
                  <c:v>9070</c:v>
                </c:pt>
                <c:pt idx="1815">
                  <c:v>9075</c:v>
                </c:pt>
                <c:pt idx="1816">
                  <c:v>9080</c:v>
                </c:pt>
                <c:pt idx="1817">
                  <c:v>9085</c:v>
                </c:pt>
                <c:pt idx="1818">
                  <c:v>9090</c:v>
                </c:pt>
                <c:pt idx="1819">
                  <c:v>9095</c:v>
                </c:pt>
                <c:pt idx="1820">
                  <c:v>9100</c:v>
                </c:pt>
                <c:pt idx="1821">
                  <c:v>9105</c:v>
                </c:pt>
                <c:pt idx="1822">
                  <c:v>9110</c:v>
                </c:pt>
                <c:pt idx="1823">
                  <c:v>9115</c:v>
                </c:pt>
                <c:pt idx="1824">
                  <c:v>9120</c:v>
                </c:pt>
                <c:pt idx="1825">
                  <c:v>9125</c:v>
                </c:pt>
                <c:pt idx="1826">
                  <c:v>9130</c:v>
                </c:pt>
                <c:pt idx="1827">
                  <c:v>9135</c:v>
                </c:pt>
                <c:pt idx="1828">
                  <c:v>9140</c:v>
                </c:pt>
                <c:pt idx="1829">
                  <c:v>9145</c:v>
                </c:pt>
                <c:pt idx="1830">
                  <c:v>9150</c:v>
                </c:pt>
                <c:pt idx="1831">
                  <c:v>9155</c:v>
                </c:pt>
                <c:pt idx="1832">
                  <c:v>9160</c:v>
                </c:pt>
                <c:pt idx="1833">
                  <c:v>9165</c:v>
                </c:pt>
                <c:pt idx="1834">
                  <c:v>9170</c:v>
                </c:pt>
                <c:pt idx="1835">
                  <c:v>9175</c:v>
                </c:pt>
                <c:pt idx="1836">
                  <c:v>9180</c:v>
                </c:pt>
                <c:pt idx="1837">
                  <c:v>9185</c:v>
                </c:pt>
                <c:pt idx="1838">
                  <c:v>9190</c:v>
                </c:pt>
                <c:pt idx="1839">
                  <c:v>9195</c:v>
                </c:pt>
                <c:pt idx="1840">
                  <c:v>9200</c:v>
                </c:pt>
                <c:pt idx="1841">
                  <c:v>9205</c:v>
                </c:pt>
                <c:pt idx="1842">
                  <c:v>9210</c:v>
                </c:pt>
                <c:pt idx="1843">
                  <c:v>9215</c:v>
                </c:pt>
                <c:pt idx="1844">
                  <c:v>9220</c:v>
                </c:pt>
                <c:pt idx="1845">
                  <c:v>9225</c:v>
                </c:pt>
                <c:pt idx="1846">
                  <c:v>9230</c:v>
                </c:pt>
                <c:pt idx="1847">
                  <c:v>9235</c:v>
                </c:pt>
                <c:pt idx="1848">
                  <c:v>9240</c:v>
                </c:pt>
                <c:pt idx="1849">
                  <c:v>9245</c:v>
                </c:pt>
                <c:pt idx="1850">
                  <c:v>9250</c:v>
                </c:pt>
                <c:pt idx="1851">
                  <c:v>9255</c:v>
                </c:pt>
                <c:pt idx="1852">
                  <c:v>9260</c:v>
                </c:pt>
                <c:pt idx="1853">
                  <c:v>9265</c:v>
                </c:pt>
                <c:pt idx="1854">
                  <c:v>9270</c:v>
                </c:pt>
                <c:pt idx="1855">
                  <c:v>9275</c:v>
                </c:pt>
                <c:pt idx="1856">
                  <c:v>9280</c:v>
                </c:pt>
                <c:pt idx="1857">
                  <c:v>9285</c:v>
                </c:pt>
                <c:pt idx="1858">
                  <c:v>9290</c:v>
                </c:pt>
                <c:pt idx="1859">
                  <c:v>9295</c:v>
                </c:pt>
                <c:pt idx="1860">
                  <c:v>9300</c:v>
                </c:pt>
                <c:pt idx="1861">
                  <c:v>9305</c:v>
                </c:pt>
                <c:pt idx="1862">
                  <c:v>9310</c:v>
                </c:pt>
                <c:pt idx="1863">
                  <c:v>9315</c:v>
                </c:pt>
                <c:pt idx="1864">
                  <c:v>9320</c:v>
                </c:pt>
                <c:pt idx="1865">
                  <c:v>9325</c:v>
                </c:pt>
                <c:pt idx="1866">
                  <c:v>9330</c:v>
                </c:pt>
                <c:pt idx="1867">
                  <c:v>9335</c:v>
                </c:pt>
                <c:pt idx="1868">
                  <c:v>9340</c:v>
                </c:pt>
                <c:pt idx="1869">
                  <c:v>9345</c:v>
                </c:pt>
                <c:pt idx="1870">
                  <c:v>9350</c:v>
                </c:pt>
                <c:pt idx="1871">
                  <c:v>9355</c:v>
                </c:pt>
                <c:pt idx="1872">
                  <c:v>9360</c:v>
                </c:pt>
                <c:pt idx="1873">
                  <c:v>9365</c:v>
                </c:pt>
                <c:pt idx="1874">
                  <c:v>9370</c:v>
                </c:pt>
                <c:pt idx="1875">
                  <c:v>9375</c:v>
                </c:pt>
                <c:pt idx="1876">
                  <c:v>9380</c:v>
                </c:pt>
                <c:pt idx="1877">
                  <c:v>9385</c:v>
                </c:pt>
                <c:pt idx="1878">
                  <c:v>9390</c:v>
                </c:pt>
                <c:pt idx="1879">
                  <c:v>9395</c:v>
                </c:pt>
                <c:pt idx="1880">
                  <c:v>9400</c:v>
                </c:pt>
                <c:pt idx="1881">
                  <c:v>9405</c:v>
                </c:pt>
                <c:pt idx="1882">
                  <c:v>9410</c:v>
                </c:pt>
                <c:pt idx="1883">
                  <c:v>9415</c:v>
                </c:pt>
                <c:pt idx="1884">
                  <c:v>9420</c:v>
                </c:pt>
                <c:pt idx="1885">
                  <c:v>9425</c:v>
                </c:pt>
                <c:pt idx="1886">
                  <c:v>9430</c:v>
                </c:pt>
                <c:pt idx="1887">
                  <c:v>9435</c:v>
                </c:pt>
                <c:pt idx="1888">
                  <c:v>9440</c:v>
                </c:pt>
                <c:pt idx="1889">
                  <c:v>9445</c:v>
                </c:pt>
                <c:pt idx="1890">
                  <c:v>9450</c:v>
                </c:pt>
                <c:pt idx="1891">
                  <c:v>9455</c:v>
                </c:pt>
                <c:pt idx="1892">
                  <c:v>9460</c:v>
                </c:pt>
                <c:pt idx="1893">
                  <c:v>9465</c:v>
                </c:pt>
                <c:pt idx="1894">
                  <c:v>9470</c:v>
                </c:pt>
                <c:pt idx="1895">
                  <c:v>9475</c:v>
                </c:pt>
                <c:pt idx="1896">
                  <c:v>9480</c:v>
                </c:pt>
                <c:pt idx="1897">
                  <c:v>9485</c:v>
                </c:pt>
                <c:pt idx="1898">
                  <c:v>9490</c:v>
                </c:pt>
                <c:pt idx="1899">
                  <c:v>9495</c:v>
                </c:pt>
                <c:pt idx="1900">
                  <c:v>9500</c:v>
                </c:pt>
                <c:pt idx="1901">
                  <c:v>9505</c:v>
                </c:pt>
                <c:pt idx="1902">
                  <c:v>9510</c:v>
                </c:pt>
                <c:pt idx="1903">
                  <c:v>9515</c:v>
                </c:pt>
                <c:pt idx="1904">
                  <c:v>9520</c:v>
                </c:pt>
                <c:pt idx="1905">
                  <c:v>9525</c:v>
                </c:pt>
                <c:pt idx="1906">
                  <c:v>9530</c:v>
                </c:pt>
                <c:pt idx="1907">
                  <c:v>9535</c:v>
                </c:pt>
                <c:pt idx="1908">
                  <c:v>9540</c:v>
                </c:pt>
                <c:pt idx="1909">
                  <c:v>9545</c:v>
                </c:pt>
                <c:pt idx="1910">
                  <c:v>9550</c:v>
                </c:pt>
                <c:pt idx="1911">
                  <c:v>9555</c:v>
                </c:pt>
                <c:pt idx="1912">
                  <c:v>9560</c:v>
                </c:pt>
                <c:pt idx="1913">
                  <c:v>9565</c:v>
                </c:pt>
                <c:pt idx="1914">
                  <c:v>9570</c:v>
                </c:pt>
                <c:pt idx="1915">
                  <c:v>9575</c:v>
                </c:pt>
                <c:pt idx="1916">
                  <c:v>9580</c:v>
                </c:pt>
                <c:pt idx="1917">
                  <c:v>9585</c:v>
                </c:pt>
                <c:pt idx="1918">
                  <c:v>9590</c:v>
                </c:pt>
                <c:pt idx="1919">
                  <c:v>9595</c:v>
                </c:pt>
                <c:pt idx="1920">
                  <c:v>9600</c:v>
                </c:pt>
                <c:pt idx="1921">
                  <c:v>9605</c:v>
                </c:pt>
                <c:pt idx="1922">
                  <c:v>9610</c:v>
                </c:pt>
                <c:pt idx="1923">
                  <c:v>9615</c:v>
                </c:pt>
                <c:pt idx="1924">
                  <c:v>9620</c:v>
                </c:pt>
                <c:pt idx="1925">
                  <c:v>9625</c:v>
                </c:pt>
                <c:pt idx="1926">
                  <c:v>9630</c:v>
                </c:pt>
                <c:pt idx="1927">
                  <c:v>9635</c:v>
                </c:pt>
                <c:pt idx="1928">
                  <c:v>9640</c:v>
                </c:pt>
                <c:pt idx="1929">
                  <c:v>9645</c:v>
                </c:pt>
                <c:pt idx="1930">
                  <c:v>9650</c:v>
                </c:pt>
                <c:pt idx="1931">
                  <c:v>9655</c:v>
                </c:pt>
                <c:pt idx="1932">
                  <c:v>9660</c:v>
                </c:pt>
                <c:pt idx="1933">
                  <c:v>9665</c:v>
                </c:pt>
                <c:pt idx="1934">
                  <c:v>9670</c:v>
                </c:pt>
                <c:pt idx="1935">
                  <c:v>9675</c:v>
                </c:pt>
                <c:pt idx="1936">
                  <c:v>9680</c:v>
                </c:pt>
                <c:pt idx="1937">
                  <c:v>9685</c:v>
                </c:pt>
                <c:pt idx="1938">
                  <c:v>9690</c:v>
                </c:pt>
                <c:pt idx="1939">
                  <c:v>9695</c:v>
                </c:pt>
                <c:pt idx="1940">
                  <c:v>9700</c:v>
                </c:pt>
                <c:pt idx="1941">
                  <c:v>9705</c:v>
                </c:pt>
                <c:pt idx="1942">
                  <c:v>9710</c:v>
                </c:pt>
                <c:pt idx="1943">
                  <c:v>9715</c:v>
                </c:pt>
                <c:pt idx="1944">
                  <c:v>9720</c:v>
                </c:pt>
                <c:pt idx="1945">
                  <c:v>9725</c:v>
                </c:pt>
                <c:pt idx="1946">
                  <c:v>9730</c:v>
                </c:pt>
                <c:pt idx="1947">
                  <c:v>9735</c:v>
                </c:pt>
                <c:pt idx="1948">
                  <c:v>9740</c:v>
                </c:pt>
                <c:pt idx="1949">
                  <c:v>9745</c:v>
                </c:pt>
                <c:pt idx="1950">
                  <c:v>9750</c:v>
                </c:pt>
                <c:pt idx="1951">
                  <c:v>9755</c:v>
                </c:pt>
                <c:pt idx="1952">
                  <c:v>9760</c:v>
                </c:pt>
                <c:pt idx="1953">
                  <c:v>9765</c:v>
                </c:pt>
                <c:pt idx="1954">
                  <c:v>9770</c:v>
                </c:pt>
                <c:pt idx="1955">
                  <c:v>9775</c:v>
                </c:pt>
                <c:pt idx="1956">
                  <c:v>9780</c:v>
                </c:pt>
                <c:pt idx="1957">
                  <c:v>9785</c:v>
                </c:pt>
                <c:pt idx="1958">
                  <c:v>9790</c:v>
                </c:pt>
                <c:pt idx="1959">
                  <c:v>9795</c:v>
                </c:pt>
                <c:pt idx="1960">
                  <c:v>9800</c:v>
                </c:pt>
                <c:pt idx="1961">
                  <c:v>9805</c:v>
                </c:pt>
                <c:pt idx="1962">
                  <c:v>9810</c:v>
                </c:pt>
                <c:pt idx="1963">
                  <c:v>9815</c:v>
                </c:pt>
                <c:pt idx="1964">
                  <c:v>9820</c:v>
                </c:pt>
                <c:pt idx="1965">
                  <c:v>9825</c:v>
                </c:pt>
                <c:pt idx="1966">
                  <c:v>9830</c:v>
                </c:pt>
                <c:pt idx="1967">
                  <c:v>9835</c:v>
                </c:pt>
                <c:pt idx="1968">
                  <c:v>9840</c:v>
                </c:pt>
                <c:pt idx="1969">
                  <c:v>9845</c:v>
                </c:pt>
                <c:pt idx="1970">
                  <c:v>9850</c:v>
                </c:pt>
                <c:pt idx="1971">
                  <c:v>9855</c:v>
                </c:pt>
                <c:pt idx="1972">
                  <c:v>9860</c:v>
                </c:pt>
                <c:pt idx="1973">
                  <c:v>9865</c:v>
                </c:pt>
                <c:pt idx="1974">
                  <c:v>9870</c:v>
                </c:pt>
                <c:pt idx="1975">
                  <c:v>9875</c:v>
                </c:pt>
                <c:pt idx="1976">
                  <c:v>9880</c:v>
                </c:pt>
                <c:pt idx="1977">
                  <c:v>9885</c:v>
                </c:pt>
                <c:pt idx="1978">
                  <c:v>9890</c:v>
                </c:pt>
                <c:pt idx="1979">
                  <c:v>9895</c:v>
                </c:pt>
                <c:pt idx="1980">
                  <c:v>9900</c:v>
                </c:pt>
                <c:pt idx="1981">
                  <c:v>9905</c:v>
                </c:pt>
                <c:pt idx="1982">
                  <c:v>9910</c:v>
                </c:pt>
                <c:pt idx="1983">
                  <c:v>9915</c:v>
                </c:pt>
                <c:pt idx="1984">
                  <c:v>9920</c:v>
                </c:pt>
                <c:pt idx="1985">
                  <c:v>9925</c:v>
                </c:pt>
                <c:pt idx="1986">
                  <c:v>9930</c:v>
                </c:pt>
                <c:pt idx="1987">
                  <c:v>9935</c:v>
                </c:pt>
                <c:pt idx="1988">
                  <c:v>9940</c:v>
                </c:pt>
                <c:pt idx="1989">
                  <c:v>9945</c:v>
                </c:pt>
                <c:pt idx="1990">
                  <c:v>9950</c:v>
                </c:pt>
                <c:pt idx="1991">
                  <c:v>9955</c:v>
                </c:pt>
                <c:pt idx="1992">
                  <c:v>9960</c:v>
                </c:pt>
                <c:pt idx="1993">
                  <c:v>9965</c:v>
                </c:pt>
                <c:pt idx="1994">
                  <c:v>9970</c:v>
                </c:pt>
                <c:pt idx="1995">
                  <c:v>9975</c:v>
                </c:pt>
                <c:pt idx="1996">
                  <c:v>9980</c:v>
                </c:pt>
                <c:pt idx="1997">
                  <c:v>9985</c:v>
                </c:pt>
                <c:pt idx="1998">
                  <c:v>9990</c:v>
                </c:pt>
                <c:pt idx="1999">
                  <c:v>9995</c:v>
                </c:pt>
                <c:pt idx="2000">
                  <c:v>10000</c:v>
                </c:pt>
                <c:pt idx="2001">
                  <c:v>10005</c:v>
                </c:pt>
                <c:pt idx="2002">
                  <c:v>10010</c:v>
                </c:pt>
                <c:pt idx="2003">
                  <c:v>10015</c:v>
                </c:pt>
                <c:pt idx="2004">
                  <c:v>10020</c:v>
                </c:pt>
                <c:pt idx="2005">
                  <c:v>10025</c:v>
                </c:pt>
                <c:pt idx="2006">
                  <c:v>10030</c:v>
                </c:pt>
                <c:pt idx="2007">
                  <c:v>10035</c:v>
                </c:pt>
                <c:pt idx="2008">
                  <c:v>10040</c:v>
                </c:pt>
                <c:pt idx="2009">
                  <c:v>10045</c:v>
                </c:pt>
                <c:pt idx="2010">
                  <c:v>10050</c:v>
                </c:pt>
                <c:pt idx="2011">
                  <c:v>10055</c:v>
                </c:pt>
                <c:pt idx="2012">
                  <c:v>10060</c:v>
                </c:pt>
                <c:pt idx="2013">
                  <c:v>10065</c:v>
                </c:pt>
                <c:pt idx="2014">
                  <c:v>10070</c:v>
                </c:pt>
                <c:pt idx="2015">
                  <c:v>10075</c:v>
                </c:pt>
                <c:pt idx="2016">
                  <c:v>10080</c:v>
                </c:pt>
                <c:pt idx="2017">
                  <c:v>10085</c:v>
                </c:pt>
                <c:pt idx="2018">
                  <c:v>10090</c:v>
                </c:pt>
                <c:pt idx="2019">
                  <c:v>10095</c:v>
                </c:pt>
                <c:pt idx="2020">
                  <c:v>10100</c:v>
                </c:pt>
                <c:pt idx="2021">
                  <c:v>10105</c:v>
                </c:pt>
                <c:pt idx="2022">
                  <c:v>10110</c:v>
                </c:pt>
                <c:pt idx="2023">
                  <c:v>10115</c:v>
                </c:pt>
                <c:pt idx="2024">
                  <c:v>10120</c:v>
                </c:pt>
                <c:pt idx="2025">
                  <c:v>10125</c:v>
                </c:pt>
                <c:pt idx="2026">
                  <c:v>10130</c:v>
                </c:pt>
                <c:pt idx="2027">
                  <c:v>10135</c:v>
                </c:pt>
                <c:pt idx="2028">
                  <c:v>10140</c:v>
                </c:pt>
                <c:pt idx="2029">
                  <c:v>10145</c:v>
                </c:pt>
                <c:pt idx="2030">
                  <c:v>10150</c:v>
                </c:pt>
                <c:pt idx="2031">
                  <c:v>10155</c:v>
                </c:pt>
                <c:pt idx="2032">
                  <c:v>10160</c:v>
                </c:pt>
                <c:pt idx="2033">
                  <c:v>10165</c:v>
                </c:pt>
                <c:pt idx="2034">
                  <c:v>10170</c:v>
                </c:pt>
                <c:pt idx="2035">
                  <c:v>10175</c:v>
                </c:pt>
                <c:pt idx="2036">
                  <c:v>10180</c:v>
                </c:pt>
                <c:pt idx="2037">
                  <c:v>10185</c:v>
                </c:pt>
                <c:pt idx="2038">
                  <c:v>10190</c:v>
                </c:pt>
                <c:pt idx="2039">
                  <c:v>10195</c:v>
                </c:pt>
                <c:pt idx="2040">
                  <c:v>10200</c:v>
                </c:pt>
                <c:pt idx="2041">
                  <c:v>10205</c:v>
                </c:pt>
                <c:pt idx="2042">
                  <c:v>10210</c:v>
                </c:pt>
                <c:pt idx="2043">
                  <c:v>10215</c:v>
                </c:pt>
                <c:pt idx="2044">
                  <c:v>10220</c:v>
                </c:pt>
                <c:pt idx="2045">
                  <c:v>10225</c:v>
                </c:pt>
                <c:pt idx="2046">
                  <c:v>10230</c:v>
                </c:pt>
                <c:pt idx="2047">
                  <c:v>10235</c:v>
                </c:pt>
                <c:pt idx="2048">
                  <c:v>10240</c:v>
                </c:pt>
                <c:pt idx="2049">
                  <c:v>10245</c:v>
                </c:pt>
                <c:pt idx="2050">
                  <c:v>10250</c:v>
                </c:pt>
                <c:pt idx="2051">
                  <c:v>10255</c:v>
                </c:pt>
                <c:pt idx="2052">
                  <c:v>10260</c:v>
                </c:pt>
                <c:pt idx="2053">
                  <c:v>10265</c:v>
                </c:pt>
                <c:pt idx="2054">
                  <c:v>10270</c:v>
                </c:pt>
                <c:pt idx="2055">
                  <c:v>10275</c:v>
                </c:pt>
                <c:pt idx="2056">
                  <c:v>10280</c:v>
                </c:pt>
                <c:pt idx="2057">
                  <c:v>10285</c:v>
                </c:pt>
                <c:pt idx="2058">
                  <c:v>10290</c:v>
                </c:pt>
                <c:pt idx="2059">
                  <c:v>10295</c:v>
                </c:pt>
                <c:pt idx="2060">
                  <c:v>10300</c:v>
                </c:pt>
                <c:pt idx="2061">
                  <c:v>10305</c:v>
                </c:pt>
                <c:pt idx="2062">
                  <c:v>10310</c:v>
                </c:pt>
                <c:pt idx="2063">
                  <c:v>10315</c:v>
                </c:pt>
                <c:pt idx="2064">
                  <c:v>10320</c:v>
                </c:pt>
                <c:pt idx="2065">
                  <c:v>10325</c:v>
                </c:pt>
                <c:pt idx="2066">
                  <c:v>10330</c:v>
                </c:pt>
                <c:pt idx="2067">
                  <c:v>10335</c:v>
                </c:pt>
                <c:pt idx="2068">
                  <c:v>10340</c:v>
                </c:pt>
                <c:pt idx="2069">
                  <c:v>10345</c:v>
                </c:pt>
                <c:pt idx="2070">
                  <c:v>10350</c:v>
                </c:pt>
                <c:pt idx="2071">
                  <c:v>10355</c:v>
                </c:pt>
                <c:pt idx="2072">
                  <c:v>10360</c:v>
                </c:pt>
                <c:pt idx="2073">
                  <c:v>10365</c:v>
                </c:pt>
                <c:pt idx="2074">
                  <c:v>10370</c:v>
                </c:pt>
                <c:pt idx="2075">
                  <c:v>10375</c:v>
                </c:pt>
                <c:pt idx="2076">
                  <c:v>10380</c:v>
                </c:pt>
                <c:pt idx="2077">
                  <c:v>10385</c:v>
                </c:pt>
                <c:pt idx="2078">
                  <c:v>10390</c:v>
                </c:pt>
                <c:pt idx="2079">
                  <c:v>10395</c:v>
                </c:pt>
                <c:pt idx="2080">
                  <c:v>10400</c:v>
                </c:pt>
                <c:pt idx="2081">
                  <c:v>10405</c:v>
                </c:pt>
                <c:pt idx="2082">
                  <c:v>10410</c:v>
                </c:pt>
                <c:pt idx="2083">
                  <c:v>10415</c:v>
                </c:pt>
                <c:pt idx="2084">
                  <c:v>10420</c:v>
                </c:pt>
                <c:pt idx="2085">
                  <c:v>10425</c:v>
                </c:pt>
                <c:pt idx="2086">
                  <c:v>10430</c:v>
                </c:pt>
                <c:pt idx="2087">
                  <c:v>10435</c:v>
                </c:pt>
                <c:pt idx="2088">
                  <c:v>10440</c:v>
                </c:pt>
                <c:pt idx="2089">
                  <c:v>10445</c:v>
                </c:pt>
                <c:pt idx="2090">
                  <c:v>10450</c:v>
                </c:pt>
                <c:pt idx="2091">
                  <c:v>10455</c:v>
                </c:pt>
                <c:pt idx="2092">
                  <c:v>10460</c:v>
                </c:pt>
                <c:pt idx="2093">
                  <c:v>10465</c:v>
                </c:pt>
                <c:pt idx="2094">
                  <c:v>10470</c:v>
                </c:pt>
                <c:pt idx="2095">
                  <c:v>10475</c:v>
                </c:pt>
                <c:pt idx="2096">
                  <c:v>10480</c:v>
                </c:pt>
                <c:pt idx="2097">
                  <c:v>10485</c:v>
                </c:pt>
                <c:pt idx="2098">
                  <c:v>10490</c:v>
                </c:pt>
                <c:pt idx="2099">
                  <c:v>10495</c:v>
                </c:pt>
                <c:pt idx="2100">
                  <c:v>10500</c:v>
                </c:pt>
                <c:pt idx="2101">
                  <c:v>10505</c:v>
                </c:pt>
                <c:pt idx="2102">
                  <c:v>10510</c:v>
                </c:pt>
                <c:pt idx="2103">
                  <c:v>10515</c:v>
                </c:pt>
                <c:pt idx="2104">
                  <c:v>10520</c:v>
                </c:pt>
                <c:pt idx="2105">
                  <c:v>10525</c:v>
                </c:pt>
                <c:pt idx="2106">
                  <c:v>10530</c:v>
                </c:pt>
                <c:pt idx="2107">
                  <c:v>10535</c:v>
                </c:pt>
                <c:pt idx="2108">
                  <c:v>10540</c:v>
                </c:pt>
                <c:pt idx="2109">
                  <c:v>10545</c:v>
                </c:pt>
                <c:pt idx="2110">
                  <c:v>10550</c:v>
                </c:pt>
                <c:pt idx="2111">
                  <c:v>10555</c:v>
                </c:pt>
                <c:pt idx="2112">
                  <c:v>10560</c:v>
                </c:pt>
                <c:pt idx="2113">
                  <c:v>10565</c:v>
                </c:pt>
                <c:pt idx="2114">
                  <c:v>10570</c:v>
                </c:pt>
                <c:pt idx="2115">
                  <c:v>10575</c:v>
                </c:pt>
                <c:pt idx="2116">
                  <c:v>10580</c:v>
                </c:pt>
                <c:pt idx="2117">
                  <c:v>10585</c:v>
                </c:pt>
                <c:pt idx="2118">
                  <c:v>10590</c:v>
                </c:pt>
                <c:pt idx="2119">
                  <c:v>10595</c:v>
                </c:pt>
                <c:pt idx="2120">
                  <c:v>10600</c:v>
                </c:pt>
                <c:pt idx="2121">
                  <c:v>10605</c:v>
                </c:pt>
                <c:pt idx="2122">
                  <c:v>10610</c:v>
                </c:pt>
                <c:pt idx="2123">
                  <c:v>10615</c:v>
                </c:pt>
                <c:pt idx="2124">
                  <c:v>10620</c:v>
                </c:pt>
                <c:pt idx="2125">
                  <c:v>10625</c:v>
                </c:pt>
                <c:pt idx="2126">
                  <c:v>10630</c:v>
                </c:pt>
                <c:pt idx="2127">
                  <c:v>10635</c:v>
                </c:pt>
                <c:pt idx="2128">
                  <c:v>10640</c:v>
                </c:pt>
                <c:pt idx="2129">
                  <c:v>10645</c:v>
                </c:pt>
                <c:pt idx="2130">
                  <c:v>10650</c:v>
                </c:pt>
                <c:pt idx="2131">
                  <c:v>10655</c:v>
                </c:pt>
                <c:pt idx="2132">
                  <c:v>10660</c:v>
                </c:pt>
                <c:pt idx="2133">
                  <c:v>10665</c:v>
                </c:pt>
                <c:pt idx="2134">
                  <c:v>10670</c:v>
                </c:pt>
                <c:pt idx="2135">
                  <c:v>10675</c:v>
                </c:pt>
                <c:pt idx="2136">
                  <c:v>10680</c:v>
                </c:pt>
                <c:pt idx="2137">
                  <c:v>10685</c:v>
                </c:pt>
                <c:pt idx="2138">
                  <c:v>10690</c:v>
                </c:pt>
                <c:pt idx="2139">
                  <c:v>10695</c:v>
                </c:pt>
                <c:pt idx="2140">
                  <c:v>10700</c:v>
                </c:pt>
                <c:pt idx="2141">
                  <c:v>10705</c:v>
                </c:pt>
                <c:pt idx="2142">
                  <c:v>10710</c:v>
                </c:pt>
                <c:pt idx="2143">
                  <c:v>10715</c:v>
                </c:pt>
                <c:pt idx="2144">
                  <c:v>10720</c:v>
                </c:pt>
                <c:pt idx="2145">
                  <c:v>10725</c:v>
                </c:pt>
                <c:pt idx="2146">
                  <c:v>10730</c:v>
                </c:pt>
                <c:pt idx="2147">
                  <c:v>10735</c:v>
                </c:pt>
                <c:pt idx="2148">
                  <c:v>10740</c:v>
                </c:pt>
                <c:pt idx="2149">
                  <c:v>10745</c:v>
                </c:pt>
                <c:pt idx="2150">
                  <c:v>10750</c:v>
                </c:pt>
                <c:pt idx="2151">
                  <c:v>10755</c:v>
                </c:pt>
                <c:pt idx="2152">
                  <c:v>10760</c:v>
                </c:pt>
                <c:pt idx="2153">
                  <c:v>10765</c:v>
                </c:pt>
                <c:pt idx="2154">
                  <c:v>10770</c:v>
                </c:pt>
                <c:pt idx="2155">
                  <c:v>10775</c:v>
                </c:pt>
                <c:pt idx="2156">
                  <c:v>10780</c:v>
                </c:pt>
                <c:pt idx="2157">
                  <c:v>10785</c:v>
                </c:pt>
                <c:pt idx="2158">
                  <c:v>10790</c:v>
                </c:pt>
                <c:pt idx="2159">
                  <c:v>10795</c:v>
                </c:pt>
                <c:pt idx="2160">
                  <c:v>10800</c:v>
                </c:pt>
                <c:pt idx="2161">
                  <c:v>10805</c:v>
                </c:pt>
                <c:pt idx="2162">
                  <c:v>10810</c:v>
                </c:pt>
                <c:pt idx="2163">
                  <c:v>10815</c:v>
                </c:pt>
                <c:pt idx="2164">
                  <c:v>10820</c:v>
                </c:pt>
                <c:pt idx="2165">
                  <c:v>10825</c:v>
                </c:pt>
                <c:pt idx="2166">
                  <c:v>10830</c:v>
                </c:pt>
                <c:pt idx="2167">
                  <c:v>10835</c:v>
                </c:pt>
                <c:pt idx="2168">
                  <c:v>10840</c:v>
                </c:pt>
                <c:pt idx="2169">
                  <c:v>10845</c:v>
                </c:pt>
                <c:pt idx="2170">
                  <c:v>10850</c:v>
                </c:pt>
                <c:pt idx="2171">
                  <c:v>10855</c:v>
                </c:pt>
                <c:pt idx="2172">
                  <c:v>10860</c:v>
                </c:pt>
                <c:pt idx="2173">
                  <c:v>10865</c:v>
                </c:pt>
                <c:pt idx="2174">
                  <c:v>10870</c:v>
                </c:pt>
                <c:pt idx="2175">
                  <c:v>10875</c:v>
                </c:pt>
                <c:pt idx="2176">
                  <c:v>10880</c:v>
                </c:pt>
                <c:pt idx="2177">
                  <c:v>10885</c:v>
                </c:pt>
                <c:pt idx="2178">
                  <c:v>10890</c:v>
                </c:pt>
                <c:pt idx="2179">
                  <c:v>10895</c:v>
                </c:pt>
                <c:pt idx="2180">
                  <c:v>10900</c:v>
                </c:pt>
                <c:pt idx="2181">
                  <c:v>10905</c:v>
                </c:pt>
                <c:pt idx="2182">
                  <c:v>10910</c:v>
                </c:pt>
                <c:pt idx="2183">
                  <c:v>10915</c:v>
                </c:pt>
                <c:pt idx="2184">
                  <c:v>10920</c:v>
                </c:pt>
                <c:pt idx="2185">
                  <c:v>10925</c:v>
                </c:pt>
                <c:pt idx="2186">
                  <c:v>10930</c:v>
                </c:pt>
                <c:pt idx="2187">
                  <c:v>10935</c:v>
                </c:pt>
                <c:pt idx="2188">
                  <c:v>10940</c:v>
                </c:pt>
                <c:pt idx="2189">
                  <c:v>10945</c:v>
                </c:pt>
                <c:pt idx="2190">
                  <c:v>10950</c:v>
                </c:pt>
                <c:pt idx="2191">
                  <c:v>10955</c:v>
                </c:pt>
                <c:pt idx="2192">
                  <c:v>10960</c:v>
                </c:pt>
                <c:pt idx="2193">
                  <c:v>10965</c:v>
                </c:pt>
                <c:pt idx="2194">
                  <c:v>10970</c:v>
                </c:pt>
                <c:pt idx="2195">
                  <c:v>10975</c:v>
                </c:pt>
                <c:pt idx="2196">
                  <c:v>10980</c:v>
                </c:pt>
                <c:pt idx="2197">
                  <c:v>10985</c:v>
                </c:pt>
                <c:pt idx="2198">
                  <c:v>10990</c:v>
                </c:pt>
                <c:pt idx="2199">
                  <c:v>10995</c:v>
                </c:pt>
                <c:pt idx="2200">
                  <c:v>11000</c:v>
                </c:pt>
                <c:pt idx="2201">
                  <c:v>11005</c:v>
                </c:pt>
                <c:pt idx="2202">
                  <c:v>11010</c:v>
                </c:pt>
                <c:pt idx="2203">
                  <c:v>11015</c:v>
                </c:pt>
                <c:pt idx="2204">
                  <c:v>11020</c:v>
                </c:pt>
                <c:pt idx="2205">
                  <c:v>11025</c:v>
                </c:pt>
                <c:pt idx="2206">
                  <c:v>11030</c:v>
                </c:pt>
                <c:pt idx="2207">
                  <c:v>11035</c:v>
                </c:pt>
                <c:pt idx="2208">
                  <c:v>11040</c:v>
                </c:pt>
                <c:pt idx="2209">
                  <c:v>11045</c:v>
                </c:pt>
                <c:pt idx="2210">
                  <c:v>11050</c:v>
                </c:pt>
                <c:pt idx="2211">
                  <c:v>11055</c:v>
                </c:pt>
                <c:pt idx="2212">
                  <c:v>11060</c:v>
                </c:pt>
                <c:pt idx="2213">
                  <c:v>11065</c:v>
                </c:pt>
                <c:pt idx="2214">
                  <c:v>11070</c:v>
                </c:pt>
                <c:pt idx="2215">
                  <c:v>11075</c:v>
                </c:pt>
                <c:pt idx="2216">
                  <c:v>11080</c:v>
                </c:pt>
                <c:pt idx="2217">
                  <c:v>11085</c:v>
                </c:pt>
                <c:pt idx="2218">
                  <c:v>11090</c:v>
                </c:pt>
                <c:pt idx="2219">
                  <c:v>11095</c:v>
                </c:pt>
                <c:pt idx="2220">
                  <c:v>11100</c:v>
                </c:pt>
                <c:pt idx="2221">
                  <c:v>11105</c:v>
                </c:pt>
                <c:pt idx="2222">
                  <c:v>11110</c:v>
                </c:pt>
                <c:pt idx="2223">
                  <c:v>11115</c:v>
                </c:pt>
                <c:pt idx="2224">
                  <c:v>11120</c:v>
                </c:pt>
                <c:pt idx="2225">
                  <c:v>11125</c:v>
                </c:pt>
                <c:pt idx="2226">
                  <c:v>11130</c:v>
                </c:pt>
                <c:pt idx="2227">
                  <c:v>11135</c:v>
                </c:pt>
                <c:pt idx="2228">
                  <c:v>11140</c:v>
                </c:pt>
                <c:pt idx="2229">
                  <c:v>11145</c:v>
                </c:pt>
                <c:pt idx="2230">
                  <c:v>11150</c:v>
                </c:pt>
                <c:pt idx="2231">
                  <c:v>11155</c:v>
                </c:pt>
                <c:pt idx="2232">
                  <c:v>11160</c:v>
                </c:pt>
                <c:pt idx="2233">
                  <c:v>11165</c:v>
                </c:pt>
                <c:pt idx="2234">
                  <c:v>11170</c:v>
                </c:pt>
                <c:pt idx="2235">
                  <c:v>11175</c:v>
                </c:pt>
                <c:pt idx="2236">
                  <c:v>11180</c:v>
                </c:pt>
                <c:pt idx="2237">
                  <c:v>11185</c:v>
                </c:pt>
                <c:pt idx="2238">
                  <c:v>11190</c:v>
                </c:pt>
                <c:pt idx="2239">
                  <c:v>11195</c:v>
                </c:pt>
                <c:pt idx="2240">
                  <c:v>11200</c:v>
                </c:pt>
                <c:pt idx="2241">
                  <c:v>11205</c:v>
                </c:pt>
                <c:pt idx="2242">
                  <c:v>11210</c:v>
                </c:pt>
                <c:pt idx="2243">
                  <c:v>11215</c:v>
                </c:pt>
                <c:pt idx="2244">
                  <c:v>11220</c:v>
                </c:pt>
                <c:pt idx="2245">
                  <c:v>11225</c:v>
                </c:pt>
                <c:pt idx="2246">
                  <c:v>11230</c:v>
                </c:pt>
                <c:pt idx="2247">
                  <c:v>11235</c:v>
                </c:pt>
                <c:pt idx="2248">
                  <c:v>11240</c:v>
                </c:pt>
                <c:pt idx="2249">
                  <c:v>11245</c:v>
                </c:pt>
                <c:pt idx="2250">
                  <c:v>11250</c:v>
                </c:pt>
                <c:pt idx="2251">
                  <c:v>11255</c:v>
                </c:pt>
                <c:pt idx="2252">
                  <c:v>11260</c:v>
                </c:pt>
                <c:pt idx="2253">
                  <c:v>11265</c:v>
                </c:pt>
                <c:pt idx="2254">
                  <c:v>11270</c:v>
                </c:pt>
                <c:pt idx="2255">
                  <c:v>11275</c:v>
                </c:pt>
                <c:pt idx="2256">
                  <c:v>11280</c:v>
                </c:pt>
                <c:pt idx="2257">
                  <c:v>11285</c:v>
                </c:pt>
                <c:pt idx="2258">
                  <c:v>11290</c:v>
                </c:pt>
                <c:pt idx="2259">
                  <c:v>11295</c:v>
                </c:pt>
                <c:pt idx="2260">
                  <c:v>11300</c:v>
                </c:pt>
                <c:pt idx="2261">
                  <c:v>11305</c:v>
                </c:pt>
                <c:pt idx="2262">
                  <c:v>11310</c:v>
                </c:pt>
                <c:pt idx="2263">
                  <c:v>11315</c:v>
                </c:pt>
                <c:pt idx="2264">
                  <c:v>11320</c:v>
                </c:pt>
                <c:pt idx="2265">
                  <c:v>11325</c:v>
                </c:pt>
                <c:pt idx="2266">
                  <c:v>11330</c:v>
                </c:pt>
                <c:pt idx="2267">
                  <c:v>11335</c:v>
                </c:pt>
                <c:pt idx="2268">
                  <c:v>11340</c:v>
                </c:pt>
                <c:pt idx="2269">
                  <c:v>11345</c:v>
                </c:pt>
                <c:pt idx="2270">
                  <c:v>11350</c:v>
                </c:pt>
                <c:pt idx="2271">
                  <c:v>11355</c:v>
                </c:pt>
                <c:pt idx="2272">
                  <c:v>11360</c:v>
                </c:pt>
                <c:pt idx="2273">
                  <c:v>11365</c:v>
                </c:pt>
                <c:pt idx="2274">
                  <c:v>11370</c:v>
                </c:pt>
                <c:pt idx="2275">
                  <c:v>11375</c:v>
                </c:pt>
                <c:pt idx="2276">
                  <c:v>11380</c:v>
                </c:pt>
                <c:pt idx="2277">
                  <c:v>11385</c:v>
                </c:pt>
                <c:pt idx="2278">
                  <c:v>11390</c:v>
                </c:pt>
                <c:pt idx="2279">
                  <c:v>11395</c:v>
                </c:pt>
                <c:pt idx="2280">
                  <c:v>11400</c:v>
                </c:pt>
                <c:pt idx="2281">
                  <c:v>11405</c:v>
                </c:pt>
                <c:pt idx="2282">
                  <c:v>11410</c:v>
                </c:pt>
                <c:pt idx="2283">
                  <c:v>11415</c:v>
                </c:pt>
                <c:pt idx="2284">
                  <c:v>11420</c:v>
                </c:pt>
                <c:pt idx="2285">
                  <c:v>11425</c:v>
                </c:pt>
                <c:pt idx="2286">
                  <c:v>11430</c:v>
                </c:pt>
                <c:pt idx="2287">
                  <c:v>11435</c:v>
                </c:pt>
                <c:pt idx="2288">
                  <c:v>11440</c:v>
                </c:pt>
                <c:pt idx="2289">
                  <c:v>11445</c:v>
                </c:pt>
                <c:pt idx="2290">
                  <c:v>11450</c:v>
                </c:pt>
                <c:pt idx="2291">
                  <c:v>11455</c:v>
                </c:pt>
                <c:pt idx="2292">
                  <c:v>11460</c:v>
                </c:pt>
                <c:pt idx="2293">
                  <c:v>11465</c:v>
                </c:pt>
                <c:pt idx="2294">
                  <c:v>11470</c:v>
                </c:pt>
                <c:pt idx="2295">
                  <c:v>11475</c:v>
                </c:pt>
                <c:pt idx="2296">
                  <c:v>11480</c:v>
                </c:pt>
                <c:pt idx="2297">
                  <c:v>11485</c:v>
                </c:pt>
                <c:pt idx="2298">
                  <c:v>11490</c:v>
                </c:pt>
                <c:pt idx="2299">
                  <c:v>11495</c:v>
                </c:pt>
                <c:pt idx="2300">
                  <c:v>11500</c:v>
                </c:pt>
                <c:pt idx="2301">
                  <c:v>11505</c:v>
                </c:pt>
                <c:pt idx="2302">
                  <c:v>11510</c:v>
                </c:pt>
                <c:pt idx="2303">
                  <c:v>11515</c:v>
                </c:pt>
                <c:pt idx="2304">
                  <c:v>11520</c:v>
                </c:pt>
                <c:pt idx="2305">
                  <c:v>11525</c:v>
                </c:pt>
                <c:pt idx="2306">
                  <c:v>11530</c:v>
                </c:pt>
                <c:pt idx="2307">
                  <c:v>11535</c:v>
                </c:pt>
                <c:pt idx="2308">
                  <c:v>11540</c:v>
                </c:pt>
                <c:pt idx="2309">
                  <c:v>11545</c:v>
                </c:pt>
                <c:pt idx="2310">
                  <c:v>11550</c:v>
                </c:pt>
                <c:pt idx="2311">
                  <c:v>11555</c:v>
                </c:pt>
                <c:pt idx="2312">
                  <c:v>11560</c:v>
                </c:pt>
                <c:pt idx="2313">
                  <c:v>11565</c:v>
                </c:pt>
                <c:pt idx="2314">
                  <c:v>11570</c:v>
                </c:pt>
                <c:pt idx="2315">
                  <c:v>11575</c:v>
                </c:pt>
                <c:pt idx="2316">
                  <c:v>11580</c:v>
                </c:pt>
                <c:pt idx="2317">
                  <c:v>11585</c:v>
                </c:pt>
                <c:pt idx="2318">
                  <c:v>11590</c:v>
                </c:pt>
                <c:pt idx="2319">
                  <c:v>11595</c:v>
                </c:pt>
                <c:pt idx="2320">
                  <c:v>11600</c:v>
                </c:pt>
                <c:pt idx="2321">
                  <c:v>11605</c:v>
                </c:pt>
                <c:pt idx="2322">
                  <c:v>11610</c:v>
                </c:pt>
                <c:pt idx="2323">
                  <c:v>11615</c:v>
                </c:pt>
                <c:pt idx="2324">
                  <c:v>11620</c:v>
                </c:pt>
                <c:pt idx="2325">
                  <c:v>11625</c:v>
                </c:pt>
                <c:pt idx="2326">
                  <c:v>11630</c:v>
                </c:pt>
                <c:pt idx="2327">
                  <c:v>11635</c:v>
                </c:pt>
                <c:pt idx="2328">
                  <c:v>11640</c:v>
                </c:pt>
                <c:pt idx="2329">
                  <c:v>11645</c:v>
                </c:pt>
                <c:pt idx="2330">
                  <c:v>11650</c:v>
                </c:pt>
                <c:pt idx="2331">
                  <c:v>11655</c:v>
                </c:pt>
                <c:pt idx="2332">
                  <c:v>11660</c:v>
                </c:pt>
                <c:pt idx="2333">
                  <c:v>11665</c:v>
                </c:pt>
                <c:pt idx="2334">
                  <c:v>11670</c:v>
                </c:pt>
                <c:pt idx="2335">
                  <c:v>11675</c:v>
                </c:pt>
                <c:pt idx="2336">
                  <c:v>11680</c:v>
                </c:pt>
                <c:pt idx="2337">
                  <c:v>11685</c:v>
                </c:pt>
                <c:pt idx="2338">
                  <c:v>11690</c:v>
                </c:pt>
                <c:pt idx="2339">
                  <c:v>11695</c:v>
                </c:pt>
                <c:pt idx="2340">
                  <c:v>11700</c:v>
                </c:pt>
                <c:pt idx="2341">
                  <c:v>11705</c:v>
                </c:pt>
                <c:pt idx="2342">
                  <c:v>11710</c:v>
                </c:pt>
                <c:pt idx="2343">
                  <c:v>11715</c:v>
                </c:pt>
                <c:pt idx="2344">
                  <c:v>11720</c:v>
                </c:pt>
                <c:pt idx="2345">
                  <c:v>11725</c:v>
                </c:pt>
                <c:pt idx="2346">
                  <c:v>11730</c:v>
                </c:pt>
                <c:pt idx="2347">
                  <c:v>11735</c:v>
                </c:pt>
                <c:pt idx="2348">
                  <c:v>11740</c:v>
                </c:pt>
                <c:pt idx="2349">
                  <c:v>11745</c:v>
                </c:pt>
                <c:pt idx="2350">
                  <c:v>11750</c:v>
                </c:pt>
                <c:pt idx="2351">
                  <c:v>11755</c:v>
                </c:pt>
                <c:pt idx="2352">
                  <c:v>11760</c:v>
                </c:pt>
                <c:pt idx="2353">
                  <c:v>11765</c:v>
                </c:pt>
                <c:pt idx="2354">
                  <c:v>11770</c:v>
                </c:pt>
                <c:pt idx="2355">
                  <c:v>11775</c:v>
                </c:pt>
                <c:pt idx="2356">
                  <c:v>11780</c:v>
                </c:pt>
                <c:pt idx="2357">
                  <c:v>11785</c:v>
                </c:pt>
                <c:pt idx="2358">
                  <c:v>11790</c:v>
                </c:pt>
                <c:pt idx="2359">
                  <c:v>11795</c:v>
                </c:pt>
                <c:pt idx="2360">
                  <c:v>11800</c:v>
                </c:pt>
                <c:pt idx="2361">
                  <c:v>11805</c:v>
                </c:pt>
                <c:pt idx="2362">
                  <c:v>11810</c:v>
                </c:pt>
                <c:pt idx="2363">
                  <c:v>11815</c:v>
                </c:pt>
                <c:pt idx="2364">
                  <c:v>11820</c:v>
                </c:pt>
                <c:pt idx="2365">
                  <c:v>11825</c:v>
                </c:pt>
                <c:pt idx="2366">
                  <c:v>11830</c:v>
                </c:pt>
                <c:pt idx="2367">
                  <c:v>11835</c:v>
                </c:pt>
                <c:pt idx="2368">
                  <c:v>11840</c:v>
                </c:pt>
                <c:pt idx="2369">
                  <c:v>11845</c:v>
                </c:pt>
                <c:pt idx="2370">
                  <c:v>11850</c:v>
                </c:pt>
                <c:pt idx="2371">
                  <c:v>11855</c:v>
                </c:pt>
                <c:pt idx="2372">
                  <c:v>11860</c:v>
                </c:pt>
                <c:pt idx="2373">
                  <c:v>11865</c:v>
                </c:pt>
                <c:pt idx="2374">
                  <c:v>11870</c:v>
                </c:pt>
                <c:pt idx="2375">
                  <c:v>11875</c:v>
                </c:pt>
                <c:pt idx="2376">
                  <c:v>11880</c:v>
                </c:pt>
                <c:pt idx="2377">
                  <c:v>11885</c:v>
                </c:pt>
                <c:pt idx="2378">
                  <c:v>11890</c:v>
                </c:pt>
                <c:pt idx="2379">
                  <c:v>11895</c:v>
                </c:pt>
                <c:pt idx="2380">
                  <c:v>11900</c:v>
                </c:pt>
                <c:pt idx="2381">
                  <c:v>11905</c:v>
                </c:pt>
                <c:pt idx="2382">
                  <c:v>11910</c:v>
                </c:pt>
                <c:pt idx="2383">
                  <c:v>11915</c:v>
                </c:pt>
                <c:pt idx="2384">
                  <c:v>11920</c:v>
                </c:pt>
                <c:pt idx="2385">
                  <c:v>11925</c:v>
                </c:pt>
                <c:pt idx="2386">
                  <c:v>11930</c:v>
                </c:pt>
                <c:pt idx="2387">
                  <c:v>11935</c:v>
                </c:pt>
                <c:pt idx="2388">
                  <c:v>11940</c:v>
                </c:pt>
                <c:pt idx="2389">
                  <c:v>11945</c:v>
                </c:pt>
                <c:pt idx="2390">
                  <c:v>11950</c:v>
                </c:pt>
                <c:pt idx="2391">
                  <c:v>11955</c:v>
                </c:pt>
                <c:pt idx="2392">
                  <c:v>11960</c:v>
                </c:pt>
                <c:pt idx="2393">
                  <c:v>11965</c:v>
                </c:pt>
                <c:pt idx="2394">
                  <c:v>11970</c:v>
                </c:pt>
                <c:pt idx="2395">
                  <c:v>11975</c:v>
                </c:pt>
                <c:pt idx="2396">
                  <c:v>11980</c:v>
                </c:pt>
                <c:pt idx="2397">
                  <c:v>11985</c:v>
                </c:pt>
                <c:pt idx="2398">
                  <c:v>11990</c:v>
                </c:pt>
                <c:pt idx="2399">
                  <c:v>11995</c:v>
                </c:pt>
                <c:pt idx="2400">
                  <c:v>12000</c:v>
                </c:pt>
                <c:pt idx="2401">
                  <c:v>12005</c:v>
                </c:pt>
                <c:pt idx="2402">
                  <c:v>12010</c:v>
                </c:pt>
                <c:pt idx="2403">
                  <c:v>12015</c:v>
                </c:pt>
                <c:pt idx="2404">
                  <c:v>12020</c:v>
                </c:pt>
                <c:pt idx="2405">
                  <c:v>12025</c:v>
                </c:pt>
                <c:pt idx="2406">
                  <c:v>12030</c:v>
                </c:pt>
                <c:pt idx="2407">
                  <c:v>12035</c:v>
                </c:pt>
                <c:pt idx="2408">
                  <c:v>12040</c:v>
                </c:pt>
                <c:pt idx="2409">
                  <c:v>12045</c:v>
                </c:pt>
                <c:pt idx="2410">
                  <c:v>12050</c:v>
                </c:pt>
                <c:pt idx="2411">
                  <c:v>12055</c:v>
                </c:pt>
                <c:pt idx="2412">
                  <c:v>12060</c:v>
                </c:pt>
                <c:pt idx="2413">
                  <c:v>12065</c:v>
                </c:pt>
                <c:pt idx="2414">
                  <c:v>12070</c:v>
                </c:pt>
                <c:pt idx="2415">
                  <c:v>12075</c:v>
                </c:pt>
                <c:pt idx="2416">
                  <c:v>12080</c:v>
                </c:pt>
                <c:pt idx="2417">
                  <c:v>12085</c:v>
                </c:pt>
                <c:pt idx="2418">
                  <c:v>12090</c:v>
                </c:pt>
                <c:pt idx="2419">
                  <c:v>12095</c:v>
                </c:pt>
                <c:pt idx="2420">
                  <c:v>12100</c:v>
                </c:pt>
                <c:pt idx="2421">
                  <c:v>12105</c:v>
                </c:pt>
                <c:pt idx="2422">
                  <c:v>12110</c:v>
                </c:pt>
                <c:pt idx="2423">
                  <c:v>12115</c:v>
                </c:pt>
                <c:pt idx="2424">
                  <c:v>12120</c:v>
                </c:pt>
                <c:pt idx="2425">
                  <c:v>12125</c:v>
                </c:pt>
                <c:pt idx="2426">
                  <c:v>12130</c:v>
                </c:pt>
                <c:pt idx="2427">
                  <c:v>12135</c:v>
                </c:pt>
                <c:pt idx="2428">
                  <c:v>12140</c:v>
                </c:pt>
                <c:pt idx="2429">
                  <c:v>12145</c:v>
                </c:pt>
                <c:pt idx="2430">
                  <c:v>12150</c:v>
                </c:pt>
                <c:pt idx="2431">
                  <c:v>12155</c:v>
                </c:pt>
                <c:pt idx="2432">
                  <c:v>12160</c:v>
                </c:pt>
                <c:pt idx="2433">
                  <c:v>12165</c:v>
                </c:pt>
                <c:pt idx="2434">
                  <c:v>12170</c:v>
                </c:pt>
                <c:pt idx="2435">
                  <c:v>12175</c:v>
                </c:pt>
                <c:pt idx="2436">
                  <c:v>12180</c:v>
                </c:pt>
                <c:pt idx="2437">
                  <c:v>12185</c:v>
                </c:pt>
                <c:pt idx="2438">
                  <c:v>12190</c:v>
                </c:pt>
                <c:pt idx="2439">
                  <c:v>12195</c:v>
                </c:pt>
                <c:pt idx="2440">
                  <c:v>12200</c:v>
                </c:pt>
                <c:pt idx="2441">
                  <c:v>12205</c:v>
                </c:pt>
                <c:pt idx="2442">
                  <c:v>12210</c:v>
                </c:pt>
                <c:pt idx="2443">
                  <c:v>12215</c:v>
                </c:pt>
                <c:pt idx="2444">
                  <c:v>12220</c:v>
                </c:pt>
                <c:pt idx="2445">
                  <c:v>12225</c:v>
                </c:pt>
                <c:pt idx="2446">
                  <c:v>12230</c:v>
                </c:pt>
                <c:pt idx="2447">
                  <c:v>12235</c:v>
                </c:pt>
                <c:pt idx="2448">
                  <c:v>12240</c:v>
                </c:pt>
                <c:pt idx="2449">
                  <c:v>12245</c:v>
                </c:pt>
                <c:pt idx="2450">
                  <c:v>12250</c:v>
                </c:pt>
                <c:pt idx="2451">
                  <c:v>12255</c:v>
                </c:pt>
                <c:pt idx="2452">
                  <c:v>12260</c:v>
                </c:pt>
                <c:pt idx="2453">
                  <c:v>12265</c:v>
                </c:pt>
                <c:pt idx="2454">
                  <c:v>12270</c:v>
                </c:pt>
                <c:pt idx="2455">
                  <c:v>12275</c:v>
                </c:pt>
                <c:pt idx="2456">
                  <c:v>12280</c:v>
                </c:pt>
                <c:pt idx="2457">
                  <c:v>12285</c:v>
                </c:pt>
                <c:pt idx="2458">
                  <c:v>12290</c:v>
                </c:pt>
                <c:pt idx="2459">
                  <c:v>12295</c:v>
                </c:pt>
                <c:pt idx="2460">
                  <c:v>12300</c:v>
                </c:pt>
                <c:pt idx="2461">
                  <c:v>12305</c:v>
                </c:pt>
                <c:pt idx="2462">
                  <c:v>12310</c:v>
                </c:pt>
                <c:pt idx="2463">
                  <c:v>12315</c:v>
                </c:pt>
                <c:pt idx="2464">
                  <c:v>12320</c:v>
                </c:pt>
                <c:pt idx="2465">
                  <c:v>12325</c:v>
                </c:pt>
                <c:pt idx="2466">
                  <c:v>12330</c:v>
                </c:pt>
                <c:pt idx="2467">
                  <c:v>12335</c:v>
                </c:pt>
                <c:pt idx="2468">
                  <c:v>12340</c:v>
                </c:pt>
                <c:pt idx="2469">
                  <c:v>12345</c:v>
                </c:pt>
                <c:pt idx="2470">
                  <c:v>12350</c:v>
                </c:pt>
                <c:pt idx="2471">
                  <c:v>12355</c:v>
                </c:pt>
                <c:pt idx="2472">
                  <c:v>12360</c:v>
                </c:pt>
                <c:pt idx="2473">
                  <c:v>12365</c:v>
                </c:pt>
                <c:pt idx="2474">
                  <c:v>12370</c:v>
                </c:pt>
                <c:pt idx="2475">
                  <c:v>12375</c:v>
                </c:pt>
                <c:pt idx="2476">
                  <c:v>12380</c:v>
                </c:pt>
                <c:pt idx="2477">
                  <c:v>12385</c:v>
                </c:pt>
                <c:pt idx="2478">
                  <c:v>12390</c:v>
                </c:pt>
                <c:pt idx="2479">
                  <c:v>12395</c:v>
                </c:pt>
                <c:pt idx="2480">
                  <c:v>12400</c:v>
                </c:pt>
                <c:pt idx="2481">
                  <c:v>12405</c:v>
                </c:pt>
                <c:pt idx="2482">
                  <c:v>12410</c:v>
                </c:pt>
                <c:pt idx="2483">
                  <c:v>12415</c:v>
                </c:pt>
                <c:pt idx="2484">
                  <c:v>12420</c:v>
                </c:pt>
                <c:pt idx="2485">
                  <c:v>12425</c:v>
                </c:pt>
                <c:pt idx="2486">
                  <c:v>12430</c:v>
                </c:pt>
                <c:pt idx="2487">
                  <c:v>12435</c:v>
                </c:pt>
                <c:pt idx="2488">
                  <c:v>12440</c:v>
                </c:pt>
                <c:pt idx="2489">
                  <c:v>12445</c:v>
                </c:pt>
                <c:pt idx="2490">
                  <c:v>12450</c:v>
                </c:pt>
                <c:pt idx="2491">
                  <c:v>12455</c:v>
                </c:pt>
                <c:pt idx="2492">
                  <c:v>12460</c:v>
                </c:pt>
                <c:pt idx="2493">
                  <c:v>12465</c:v>
                </c:pt>
                <c:pt idx="2494">
                  <c:v>12470</c:v>
                </c:pt>
                <c:pt idx="2495">
                  <c:v>12475</c:v>
                </c:pt>
                <c:pt idx="2496">
                  <c:v>12480</c:v>
                </c:pt>
                <c:pt idx="2497">
                  <c:v>12485</c:v>
                </c:pt>
                <c:pt idx="2498">
                  <c:v>12490</c:v>
                </c:pt>
                <c:pt idx="2499">
                  <c:v>12495</c:v>
                </c:pt>
                <c:pt idx="2500">
                  <c:v>12500</c:v>
                </c:pt>
                <c:pt idx="2501">
                  <c:v>12505</c:v>
                </c:pt>
                <c:pt idx="2502">
                  <c:v>12510</c:v>
                </c:pt>
                <c:pt idx="2503">
                  <c:v>12515</c:v>
                </c:pt>
                <c:pt idx="2504">
                  <c:v>12520</c:v>
                </c:pt>
                <c:pt idx="2505">
                  <c:v>12525</c:v>
                </c:pt>
                <c:pt idx="2506">
                  <c:v>12530</c:v>
                </c:pt>
                <c:pt idx="2507">
                  <c:v>12535</c:v>
                </c:pt>
                <c:pt idx="2508">
                  <c:v>12540</c:v>
                </c:pt>
                <c:pt idx="2509">
                  <c:v>12545</c:v>
                </c:pt>
                <c:pt idx="2510">
                  <c:v>12550</c:v>
                </c:pt>
                <c:pt idx="2511">
                  <c:v>12555</c:v>
                </c:pt>
                <c:pt idx="2512">
                  <c:v>12560</c:v>
                </c:pt>
                <c:pt idx="2513">
                  <c:v>12565</c:v>
                </c:pt>
                <c:pt idx="2514">
                  <c:v>12570</c:v>
                </c:pt>
                <c:pt idx="2515">
                  <c:v>12575</c:v>
                </c:pt>
                <c:pt idx="2516">
                  <c:v>12580</c:v>
                </c:pt>
                <c:pt idx="2517">
                  <c:v>12585</c:v>
                </c:pt>
                <c:pt idx="2518">
                  <c:v>12590</c:v>
                </c:pt>
                <c:pt idx="2519">
                  <c:v>12595</c:v>
                </c:pt>
                <c:pt idx="2520">
                  <c:v>12600</c:v>
                </c:pt>
                <c:pt idx="2521">
                  <c:v>12605</c:v>
                </c:pt>
                <c:pt idx="2522">
                  <c:v>12610</c:v>
                </c:pt>
                <c:pt idx="2523">
                  <c:v>12615</c:v>
                </c:pt>
                <c:pt idx="2524">
                  <c:v>12620</c:v>
                </c:pt>
                <c:pt idx="2525">
                  <c:v>12625</c:v>
                </c:pt>
                <c:pt idx="2526">
                  <c:v>12630</c:v>
                </c:pt>
                <c:pt idx="2527">
                  <c:v>12635</c:v>
                </c:pt>
                <c:pt idx="2528">
                  <c:v>12640</c:v>
                </c:pt>
                <c:pt idx="2529">
                  <c:v>12645</c:v>
                </c:pt>
                <c:pt idx="2530">
                  <c:v>12650</c:v>
                </c:pt>
                <c:pt idx="2531">
                  <c:v>12655</c:v>
                </c:pt>
                <c:pt idx="2532">
                  <c:v>12660</c:v>
                </c:pt>
                <c:pt idx="2533">
                  <c:v>12665</c:v>
                </c:pt>
                <c:pt idx="2534">
                  <c:v>12670</c:v>
                </c:pt>
                <c:pt idx="2535">
                  <c:v>12675</c:v>
                </c:pt>
                <c:pt idx="2536">
                  <c:v>12680</c:v>
                </c:pt>
                <c:pt idx="2537">
                  <c:v>12685</c:v>
                </c:pt>
                <c:pt idx="2538">
                  <c:v>12690</c:v>
                </c:pt>
                <c:pt idx="2539">
                  <c:v>12695</c:v>
                </c:pt>
                <c:pt idx="2540">
                  <c:v>12700</c:v>
                </c:pt>
                <c:pt idx="2541">
                  <c:v>12705</c:v>
                </c:pt>
                <c:pt idx="2542">
                  <c:v>12710</c:v>
                </c:pt>
                <c:pt idx="2543">
                  <c:v>12715</c:v>
                </c:pt>
                <c:pt idx="2544">
                  <c:v>12720</c:v>
                </c:pt>
                <c:pt idx="2545">
                  <c:v>12725</c:v>
                </c:pt>
                <c:pt idx="2546">
                  <c:v>12730</c:v>
                </c:pt>
                <c:pt idx="2547">
                  <c:v>12735</c:v>
                </c:pt>
                <c:pt idx="2548">
                  <c:v>12740</c:v>
                </c:pt>
                <c:pt idx="2549">
                  <c:v>12745</c:v>
                </c:pt>
                <c:pt idx="2550">
                  <c:v>12750</c:v>
                </c:pt>
                <c:pt idx="2551">
                  <c:v>12755</c:v>
                </c:pt>
                <c:pt idx="2552">
                  <c:v>12760</c:v>
                </c:pt>
                <c:pt idx="2553">
                  <c:v>12765</c:v>
                </c:pt>
                <c:pt idx="2554">
                  <c:v>12770</c:v>
                </c:pt>
                <c:pt idx="2555">
                  <c:v>12775</c:v>
                </c:pt>
                <c:pt idx="2556">
                  <c:v>12780</c:v>
                </c:pt>
                <c:pt idx="2557">
                  <c:v>12785</c:v>
                </c:pt>
                <c:pt idx="2558">
                  <c:v>12790</c:v>
                </c:pt>
                <c:pt idx="2559">
                  <c:v>12795</c:v>
                </c:pt>
                <c:pt idx="2560">
                  <c:v>12800</c:v>
                </c:pt>
                <c:pt idx="2561">
                  <c:v>12805</c:v>
                </c:pt>
                <c:pt idx="2562">
                  <c:v>12810</c:v>
                </c:pt>
                <c:pt idx="2563">
                  <c:v>12815</c:v>
                </c:pt>
                <c:pt idx="2564">
                  <c:v>12820</c:v>
                </c:pt>
                <c:pt idx="2565">
                  <c:v>12825</c:v>
                </c:pt>
                <c:pt idx="2566">
                  <c:v>12830</c:v>
                </c:pt>
                <c:pt idx="2567">
                  <c:v>12835</c:v>
                </c:pt>
                <c:pt idx="2568">
                  <c:v>12840</c:v>
                </c:pt>
                <c:pt idx="2569">
                  <c:v>12845</c:v>
                </c:pt>
                <c:pt idx="2570">
                  <c:v>12850</c:v>
                </c:pt>
                <c:pt idx="2571">
                  <c:v>12855</c:v>
                </c:pt>
                <c:pt idx="2572">
                  <c:v>12860</c:v>
                </c:pt>
                <c:pt idx="2573">
                  <c:v>12865</c:v>
                </c:pt>
                <c:pt idx="2574">
                  <c:v>12870</c:v>
                </c:pt>
                <c:pt idx="2575">
                  <c:v>12875</c:v>
                </c:pt>
                <c:pt idx="2576">
                  <c:v>12880</c:v>
                </c:pt>
                <c:pt idx="2577">
                  <c:v>12885</c:v>
                </c:pt>
                <c:pt idx="2578">
                  <c:v>12890</c:v>
                </c:pt>
                <c:pt idx="2579">
                  <c:v>12895</c:v>
                </c:pt>
                <c:pt idx="2580">
                  <c:v>12900</c:v>
                </c:pt>
                <c:pt idx="2581">
                  <c:v>12905</c:v>
                </c:pt>
                <c:pt idx="2582">
                  <c:v>12910</c:v>
                </c:pt>
                <c:pt idx="2583">
                  <c:v>12915</c:v>
                </c:pt>
                <c:pt idx="2584">
                  <c:v>12920</c:v>
                </c:pt>
                <c:pt idx="2585">
                  <c:v>12925</c:v>
                </c:pt>
                <c:pt idx="2586">
                  <c:v>12930</c:v>
                </c:pt>
                <c:pt idx="2587">
                  <c:v>12935</c:v>
                </c:pt>
                <c:pt idx="2588">
                  <c:v>12940</c:v>
                </c:pt>
                <c:pt idx="2589">
                  <c:v>12945</c:v>
                </c:pt>
                <c:pt idx="2590">
                  <c:v>12950</c:v>
                </c:pt>
                <c:pt idx="2591">
                  <c:v>12955</c:v>
                </c:pt>
                <c:pt idx="2592">
                  <c:v>12960</c:v>
                </c:pt>
                <c:pt idx="2593">
                  <c:v>12965</c:v>
                </c:pt>
                <c:pt idx="2594">
                  <c:v>12970</c:v>
                </c:pt>
                <c:pt idx="2595">
                  <c:v>12975</c:v>
                </c:pt>
                <c:pt idx="2596">
                  <c:v>12980</c:v>
                </c:pt>
                <c:pt idx="2597">
                  <c:v>12985</c:v>
                </c:pt>
                <c:pt idx="2598">
                  <c:v>12990</c:v>
                </c:pt>
                <c:pt idx="2599">
                  <c:v>12995</c:v>
                </c:pt>
                <c:pt idx="2600">
                  <c:v>13000</c:v>
                </c:pt>
                <c:pt idx="2601">
                  <c:v>13005</c:v>
                </c:pt>
                <c:pt idx="2602">
                  <c:v>13010</c:v>
                </c:pt>
                <c:pt idx="2603">
                  <c:v>13015</c:v>
                </c:pt>
                <c:pt idx="2604">
                  <c:v>13020</c:v>
                </c:pt>
                <c:pt idx="2605">
                  <c:v>13025</c:v>
                </c:pt>
                <c:pt idx="2606">
                  <c:v>13030</c:v>
                </c:pt>
                <c:pt idx="2607">
                  <c:v>13035</c:v>
                </c:pt>
                <c:pt idx="2608">
                  <c:v>13040</c:v>
                </c:pt>
                <c:pt idx="2609">
                  <c:v>13045</c:v>
                </c:pt>
                <c:pt idx="2610">
                  <c:v>13050</c:v>
                </c:pt>
                <c:pt idx="2611">
                  <c:v>13055</c:v>
                </c:pt>
                <c:pt idx="2612">
                  <c:v>13060</c:v>
                </c:pt>
                <c:pt idx="2613">
                  <c:v>13065</c:v>
                </c:pt>
                <c:pt idx="2614">
                  <c:v>13070</c:v>
                </c:pt>
                <c:pt idx="2615">
                  <c:v>13075</c:v>
                </c:pt>
                <c:pt idx="2616">
                  <c:v>13080</c:v>
                </c:pt>
                <c:pt idx="2617">
                  <c:v>13085</c:v>
                </c:pt>
                <c:pt idx="2618">
                  <c:v>13090</c:v>
                </c:pt>
                <c:pt idx="2619">
                  <c:v>13095</c:v>
                </c:pt>
                <c:pt idx="2620">
                  <c:v>13100</c:v>
                </c:pt>
                <c:pt idx="2621">
                  <c:v>13105</c:v>
                </c:pt>
                <c:pt idx="2622">
                  <c:v>13110</c:v>
                </c:pt>
                <c:pt idx="2623">
                  <c:v>13115</c:v>
                </c:pt>
                <c:pt idx="2624">
                  <c:v>13120</c:v>
                </c:pt>
                <c:pt idx="2625">
                  <c:v>13125</c:v>
                </c:pt>
                <c:pt idx="2626">
                  <c:v>13130</c:v>
                </c:pt>
                <c:pt idx="2627">
                  <c:v>13135</c:v>
                </c:pt>
                <c:pt idx="2628">
                  <c:v>13140</c:v>
                </c:pt>
                <c:pt idx="2629">
                  <c:v>13145</c:v>
                </c:pt>
                <c:pt idx="2630">
                  <c:v>13150</c:v>
                </c:pt>
                <c:pt idx="2631">
                  <c:v>13155</c:v>
                </c:pt>
                <c:pt idx="2632">
                  <c:v>13160</c:v>
                </c:pt>
                <c:pt idx="2633">
                  <c:v>13165</c:v>
                </c:pt>
                <c:pt idx="2634">
                  <c:v>13170</c:v>
                </c:pt>
                <c:pt idx="2635">
                  <c:v>13175</c:v>
                </c:pt>
                <c:pt idx="2636">
                  <c:v>13180</c:v>
                </c:pt>
                <c:pt idx="2637">
                  <c:v>13185</c:v>
                </c:pt>
                <c:pt idx="2638">
                  <c:v>13190</c:v>
                </c:pt>
                <c:pt idx="2639">
                  <c:v>13195</c:v>
                </c:pt>
                <c:pt idx="2640">
                  <c:v>13200</c:v>
                </c:pt>
                <c:pt idx="2641">
                  <c:v>13205</c:v>
                </c:pt>
                <c:pt idx="2642">
                  <c:v>13210</c:v>
                </c:pt>
                <c:pt idx="2643">
                  <c:v>13215</c:v>
                </c:pt>
                <c:pt idx="2644">
                  <c:v>13220</c:v>
                </c:pt>
                <c:pt idx="2645">
                  <c:v>13225</c:v>
                </c:pt>
                <c:pt idx="2646">
                  <c:v>13230</c:v>
                </c:pt>
                <c:pt idx="2647">
                  <c:v>13235</c:v>
                </c:pt>
                <c:pt idx="2648">
                  <c:v>13240</c:v>
                </c:pt>
                <c:pt idx="2649">
                  <c:v>13245</c:v>
                </c:pt>
                <c:pt idx="2650">
                  <c:v>13250</c:v>
                </c:pt>
                <c:pt idx="2651">
                  <c:v>13255</c:v>
                </c:pt>
                <c:pt idx="2652">
                  <c:v>13260</c:v>
                </c:pt>
                <c:pt idx="2653">
                  <c:v>13265</c:v>
                </c:pt>
                <c:pt idx="2654">
                  <c:v>13270</c:v>
                </c:pt>
                <c:pt idx="2655">
                  <c:v>13275</c:v>
                </c:pt>
                <c:pt idx="2656">
                  <c:v>13280</c:v>
                </c:pt>
                <c:pt idx="2657">
                  <c:v>13285</c:v>
                </c:pt>
                <c:pt idx="2658">
                  <c:v>13290</c:v>
                </c:pt>
                <c:pt idx="2659">
                  <c:v>13295</c:v>
                </c:pt>
                <c:pt idx="2660">
                  <c:v>13300</c:v>
                </c:pt>
                <c:pt idx="2661">
                  <c:v>13305</c:v>
                </c:pt>
                <c:pt idx="2662">
                  <c:v>13310</c:v>
                </c:pt>
                <c:pt idx="2663">
                  <c:v>13315</c:v>
                </c:pt>
                <c:pt idx="2664">
                  <c:v>13320</c:v>
                </c:pt>
                <c:pt idx="2665">
                  <c:v>13325</c:v>
                </c:pt>
                <c:pt idx="2666">
                  <c:v>13330</c:v>
                </c:pt>
                <c:pt idx="2667">
                  <c:v>13335</c:v>
                </c:pt>
                <c:pt idx="2668">
                  <c:v>13340</c:v>
                </c:pt>
                <c:pt idx="2669">
                  <c:v>13345</c:v>
                </c:pt>
                <c:pt idx="2670">
                  <c:v>13350</c:v>
                </c:pt>
                <c:pt idx="2671">
                  <c:v>13355</c:v>
                </c:pt>
                <c:pt idx="2672">
                  <c:v>13360</c:v>
                </c:pt>
                <c:pt idx="2673">
                  <c:v>13365</c:v>
                </c:pt>
                <c:pt idx="2674">
                  <c:v>13370</c:v>
                </c:pt>
                <c:pt idx="2675">
                  <c:v>13375</c:v>
                </c:pt>
                <c:pt idx="2676">
                  <c:v>13380</c:v>
                </c:pt>
                <c:pt idx="2677">
                  <c:v>13385</c:v>
                </c:pt>
                <c:pt idx="2678">
                  <c:v>13390</c:v>
                </c:pt>
                <c:pt idx="2679">
                  <c:v>13395</c:v>
                </c:pt>
                <c:pt idx="2680">
                  <c:v>13400</c:v>
                </c:pt>
                <c:pt idx="2681">
                  <c:v>13405</c:v>
                </c:pt>
                <c:pt idx="2682">
                  <c:v>13410</c:v>
                </c:pt>
                <c:pt idx="2683">
                  <c:v>13415</c:v>
                </c:pt>
                <c:pt idx="2684">
                  <c:v>13420</c:v>
                </c:pt>
                <c:pt idx="2685">
                  <c:v>13425</c:v>
                </c:pt>
                <c:pt idx="2686">
                  <c:v>13430</c:v>
                </c:pt>
                <c:pt idx="2687">
                  <c:v>13435</c:v>
                </c:pt>
                <c:pt idx="2688">
                  <c:v>13440</c:v>
                </c:pt>
                <c:pt idx="2689">
                  <c:v>13445</c:v>
                </c:pt>
                <c:pt idx="2690">
                  <c:v>13450</c:v>
                </c:pt>
                <c:pt idx="2691">
                  <c:v>13455</c:v>
                </c:pt>
                <c:pt idx="2692">
                  <c:v>13460</c:v>
                </c:pt>
                <c:pt idx="2693">
                  <c:v>13465</c:v>
                </c:pt>
                <c:pt idx="2694">
                  <c:v>13470</c:v>
                </c:pt>
                <c:pt idx="2695">
                  <c:v>13475</c:v>
                </c:pt>
                <c:pt idx="2696">
                  <c:v>13480</c:v>
                </c:pt>
                <c:pt idx="2697">
                  <c:v>13485</c:v>
                </c:pt>
                <c:pt idx="2698">
                  <c:v>13490</c:v>
                </c:pt>
                <c:pt idx="2699">
                  <c:v>13495</c:v>
                </c:pt>
                <c:pt idx="2700">
                  <c:v>13500</c:v>
                </c:pt>
                <c:pt idx="2701">
                  <c:v>13505</c:v>
                </c:pt>
                <c:pt idx="2702">
                  <c:v>13510</c:v>
                </c:pt>
                <c:pt idx="2703">
                  <c:v>13515</c:v>
                </c:pt>
                <c:pt idx="2704">
                  <c:v>13520</c:v>
                </c:pt>
                <c:pt idx="2705">
                  <c:v>13525</c:v>
                </c:pt>
                <c:pt idx="2706">
                  <c:v>13530</c:v>
                </c:pt>
                <c:pt idx="2707">
                  <c:v>13535</c:v>
                </c:pt>
                <c:pt idx="2708">
                  <c:v>13540</c:v>
                </c:pt>
                <c:pt idx="2709">
                  <c:v>13545</c:v>
                </c:pt>
                <c:pt idx="2710">
                  <c:v>13550</c:v>
                </c:pt>
                <c:pt idx="2711">
                  <c:v>13555</c:v>
                </c:pt>
                <c:pt idx="2712">
                  <c:v>13560</c:v>
                </c:pt>
                <c:pt idx="2713">
                  <c:v>13565</c:v>
                </c:pt>
                <c:pt idx="2714">
                  <c:v>13570</c:v>
                </c:pt>
                <c:pt idx="2715">
                  <c:v>13575</c:v>
                </c:pt>
                <c:pt idx="2716">
                  <c:v>13580</c:v>
                </c:pt>
                <c:pt idx="2717">
                  <c:v>13585</c:v>
                </c:pt>
                <c:pt idx="2718">
                  <c:v>13590</c:v>
                </c:pt>
                <c:pt idx="2719">
                  <c:v>13595</c:v>
                </c:pt>
                <c:pt idx="2720">
                  <c:v>13600</c:v>
                </c:pt>
                <c:pt idx="2721">
                  <c:v>13605</c:v>
                </c:pt>
                <c:pt idx="2722">
                  <c:v>13610</c:v>
                </c:pt>
                <c:pt idx="2723">
                  <c:v>13615</c:v>
                </c:pt>
                <c:pt idx="2724">
                  <c:v>13620</c:v>
                </c:pt>
                <c:pt idx="2725">
                  <c:v>13625</c:v>
                </c:pt>
                <c:pt idx="2726">
                  <c:v>13630</c:v>
                </c:pt>
                <c:pt idx="2727">
                  <c:v>13635</c:v>
                </c:pt>
                <c:pt idx="2728">
                  <c:v>13640</c:v>
                </c:pt>
                <c:pt idx="2729">
                  <c:v>13645</c:v>
                </c:pt>
                <c:pt idx="2730">
                  <c:v>13650</c:v>
                </c:pt>
                <c:pt idx="2731">
                  <c:v>13655</c:v>
                </c:pt>
                <c:pt idx="2732">
                  <c:v>13660</c:v>
                </c:pt>
                <c:pt idx="2733">
                  <c:v>13665</c:v>
                </c:pt>
                <c:pt idx="2734">
                  <c:v>13670</c:v>
                </c:pt>
                <c:pt idx="2735">
                  <c:v>13675</c:v>
                </c:pt>
                <c:pt idx="2736">
                  <c:v>13680</c:v>
                </c:pt>
                <c:pt idx="2737">
                  <c:v>13685</c:v>
                </c:pt>
                <c:pt idx="2738">
                  <c:v>13690</c:v>
                </c:pt>
                <c:pt idx="2739">
                  <c:v>13695</c:v>
                </c:pt>
                <c:pt idx="2740">
                  <c:v>13700</c:v>
                </c:pt>
                <c:pt idx="2741">
                  <c:v>13705</c:v>
                </c:pt>
                <c:pt idx="2742">
                  <c:v>13710</c:v>
                </c:pt>
                <c:pt idx="2743">
                  <c:v>13715</c:v>
                </c:pt>
                <c:pt idx="2744">
                  <c:v>13720</c:v>
                </c:pt>
                <c:pt idx="2745">
                  <c:v>13725</c:v>
                </c:pt>
                <c:pt idx="2746">
                  <c:v>13730</c:v>
                </c:pt>
                <c:pt idx="2747">
                  <c:v>13735</c:v>
                </c:pt>
                <c:pt idx="2748">
                  <c:v>13740</c:v>
                </c:pt>
                <c:pt idx="2749">
                  <c:v>13745</c:v>
                </c:pt>
                <c:pt idx="2750">
                  <c:v>13750</c:v>
                </c:pt>
                <c:pt idx="2751">
                  <c:v>13755</c:v>
                </c:pt>
                <c:pt idx="2752">
                  <c:v>13760</c:v>
                </c:pt>
                <c:pt idx="2753">
                  <c:v>13765</c:v>
                </c:pt>
                <c:pt idx="2754">
                  <c:v>13770</c:v>
                </c:pt>
                <c:pt idx="2755">
                  <c:v>13775</c:v>
                </c:pt>
                <c:pt idx="2756">
                  <c:v>13780</c:v>
                </c:pt>
                <c:pt idx="2757">
                  <c:v>13785</c:v>
                </c:pt>
                <c:pt idx="2758">
                  <c:v>13790</c:v>
                </c:pt>
                <c:pt idx="2759">
                  <c:v>13795</c:v>
                </c:pt>
                <c:pt idx="2760">
                  <c:v>13800</c:v>
                </c:pt>
                <c:pt idx="2761">
                  <c:v>13805</c:v>
                </c:pt>
                <c:pt idx="2762">
                  <c:v>13810</c:v>
                </c:pt>
                <c:pt idx="2763">
                  <c:v>13815</c:v>
                </c:pt>
                <c:pt idx="2764">
                  <c:v>13820</c:v>
                </c:pt>
                <c:pt idx="2765">
                  <c:v>13825</c:v>
                </c:pt>
                <c:pt idx="2766">
                  <c:v>13830</c:v>
                </c:pt>
                <c:pt idx="2767">
                  <c:v>13835</c:v>
                </c:pt>
                <c:pt idx="2768">
                  <c:v>13840</c:v>
                </c:pt>
                <c:pt idx="2769">
                  <c:v>13845</c:v>
                </c:pt>
                <c:pt idx="2770">
                  <c:v>13850</c:v>
                </c:pt>
                <c:pt idx="2771">
                  <c:v>13855</c:v>
                </c:pt>
                <c:pt idx="2772">
                  <c:v>13860</c:v>
                </c:pt>
                <c:pt idx="2773">
                  <c:v>13865</c:v>
                </c:pt>
                <c:pt idx="2774">
                  <c:v>13870</c:v>
                </c:pt>
                <c:pt idx="2775">
                  <c:v>13875</c:v>
                </c:pt>
                <c:pt idx="2776">
                  <c:v>13880</c:v>
                </c:pt>
                <c:pt idx="2777">
                  <c:v>13885</c:v>
                </c:pt>
                <c:pt idx="2778">
                  <c:v>13890</c:v>
                </c:pt>
                <c:pt idx="2779">
                  <c:v>13895</c:v>
                </c:pt>
                <c:pt idx="2780">
                  <c:v>13900</c:v>
                </c:pt>
                <c:pt idx="2781">
                  <c:v>13905</c:v>
                </c:pt>
                <c:pt idx="2782">
                  <c:v>13910</c:v>
                </c:pt>
                <c:pt idx="2783">
                  <c:v>13915</c:v>
                </c:pt>
                <c:pt idx="2784">
                  <c:v>13920</c:v>
                </c:pt>
                <c:pt idx="2785">
                  <c:v>13925</c:v>
                </c:pt>
                <c:pt idx="2786">
                  <c:v>13930</c:v>
                </c:pt>
                <c:pt idx="2787">
                  <c:v>13935</c:v>
                </c:pt>
                <c:pt idx="2788">
                  <c:v>13940</c:v>
                </c:pt>
                <c:pt idx="2789">
                  <c:v>13945</c:v>
                </c:pt>
                <c:pt idx="2790">
                  <c:v>13950</c:v>
                </c:pt>
                <c:pt idx="2791">
                  <c:v>13955</c:v>
                </c:pt>
                <c:pt idx="2792">
                  <c:v>13960</c:v>
                </c:pt>
                <c:pt idx="2793">
                  <c:v>13965</c:v>
                </c:pt>
                <c:pt idx="2794">
                  <c:v>13970</c:v>
                </c:pt>
                <c:pt idx="2795">
                  <c:v>13975</c:v>
                </c:pt>
                <c:pt idx="2796">
                  <c:v>13980</c:v>
                </c:pt>
                <c:pt idx="2797">
                  <c:v>13985</c:v>
                </c:pt>
                <c:pt idx="2798">
                  <c:v>13990</c:v>
                </c:pt>
                <c:pt idx="2799">
                  <c:v>13995</c:v>
                </c:pt>
                <c:pt idx="2800">
                  <c:v>14000</c:v>
                </c:pt>
                <c:pt idx="2801">
                  <c:v>14005</c:v>
                </c:pt>
                <c:pt idx="2802">
                  <c:v>14010</c:v>
                </c:pt>
                <c:pt idx="2803">
                  <c:v>14015</c:v>
                </c:pt>
                <c:pt idx="2804">
                  <c:v>14020</c:v>
                </c:pt>
                <c:pt idx="2805">
                  <c:v>14025</c:v>
                </c:pt>
                <c:pt idx="2806">
                  <c:v>14030</c:v>
                </c:pt>
                <c:pt idx="2807">
                  <c:v>14035</c:v>
                </c:pt>
                <c:pt idx="2808">
                  <c:v>14040</c:v>
                </c:pt>
                <c:pt idx="2809">
                  <c:v>14045</c:v>
                </c:pt>
                <c:pt idx="2810">
                  <c:v>14050</c:v>
                </c:pt>
                <c:pt idx="2811">
                  <c:v>14055</c:v>
                </c:pt>
                <c:pt idx="2812">
                  <c:v>14060</c:v>
                </c:pt>
                <c:pt idx="2813">
                  <c:v>14065</c:v>
                </c:pt>
                <c:pt idx="2814">
                  <c:v>14070</c:v>
                </c:pt>
                <c:pt idx="2815">
                  <c:v>14075</c:v>
                </c:pt>
                <c:pt idx="2816">
                  <c:v>14080</c:v>
                </c:pt>
                <c:pt idx="2817">
                  <c:v>14085</c:v>
                </c:pt>
                <c:pt idx="2818">
                  <c:v>14090</c:v>
                </c:pt>
                <c:pt idx="2819">
                  <c:v>14095</c:v>
                </c:pt>
                <c:pt idx="2820">
                  <c:v>14100</c:v>
                </c:pt>
                <c:pt idx="2821">
                  <c:v>14105</c:v>
                </c:pt>
                <c:pt idx="2822">
                  <c:v>14110</c:v>
                </c:pt>
                <c:pt idx="2823">
                  <c:v>14115</c:v>
                </c:pt>
                <c:pt idx="2824">
                  <c:v>14120</c:v>
                </c:pt>
                <c:pt idx="2825">
                  <c:v>14125</c:v>
                </c:pt>
                <c:pt idx="2826">
                  <c:v>14130</c:v>
                </c:pt>
                <c:pt idx="2827">
                  <c:v>14135</c:v>
                </c:pt>
                <c:pt idx="2828">
                  <c:v>14140</c:v>
                </c:pt>
                <c:pt idx="2829">
                  <c:v>14145</c:v>
                </c:pt>
                <c:pt idx="2830">
                  <c:v>14150</c:v>
                </c:pt>
                <c:pt idx="2831">
                  <c:v>14155</c:v>
                </c:pt>
                <c:pt idx="2832">
                  <c:v>14160</c:v>
                </c:pt>
                <c:pt idx="2833">
                  <c:v>14165</c:v>
                </c:pt>
                <c:pt idx="2834">
                  <c:v>14170</c:v>
                </c:pt>
                <c:pt idx="2835">
                  <c:v>14175</c:v>
                </c:pt>
                <c:pt idx="2836">
                  <c:v>14180</c:v>
                </c:pt>
                <c:pt idx="2837">
                  <c:v>14185</c:v>
                </c:pt>
                <c:pt idx="2838">
                  <c:v>14190</c:v>
                </c:pt>
                <c:pt idx="2839">
                  <c:v>14195</c:v>
                </c:pt>
                <c:pt idx="2840">
                  <c:v>14200</c:v>
                </c:pt>
                <c:pt idx="2841">
                  <c:v>14205</c:v>
                </c:pt>
                <c:pt idx="2842">
                  <c:v>14210</c:v>
                </c:pt>
                <c:pt idx="2843">
                  <c:v>14215</c:v>
                </c:pt>
                <c:pt idx="2844">
                  <c:v>14220</c:v>
                </c:pt>
                <c:pt idx="2845">
                  <c:v>14225</c:v>
                </c:pt>
                <c:pt idx="2846">
                  <c:v>14230</c:v>
                </c:pt>
                <c:pt idx="2847">
                  <c:v>14235</c:v>
                </c:pt>
                <c:pt idx="2848">
                  <c:v>14240</c:v>
                </c:pt>
                <c:pt idx="2849">
                  <c:v>14245</c:v>
                </c:pt>
                <c:pt idx="2850">
                  <c:v>14250</c:v>
                </c:pt>
                <c:pt idx="2851">
                  <c:v>14255</c:v>
                </c:pt>
                <c:pt idx="2852">
                  <c:v>14260</c:v>
                </c:pt>
                <c:pt idx="2853">
                  <c:v>14265</c:v>
                </c:pt>
                <c:pt idx="2854">
                  <c:v>14270</c:v>
                </c:pt>
                <c:pt idx="2855">
                  <c:v>14275</c:v>
                </c:pt>
                <c:pt idx="2856">
                  <c:v>14280</c:v>
                </c:pt>
                <c:pt idx="2857">
                  <c:v>14285</c:v>
                </c:pt>
                <c:pt idx="2858">
                  <c:v>14290</c:v>
                </c:pt>
                <c:pt idx="2859">
                  <c:v>14295</c:v>
                </c:pt>
                <c:pt idx="2860">
                  <c:v>14300</c:v>
                </c:pt>
                <c:pt idx="2861">
                  <c:v>14305</c:v>
                </c:pt>
                <c:pt idx="2862">
                  <c:v>14310</c:v>
                </c:pt>
                <c:pt idx="2863">
                  <c:v>14315</c:v>
                </c:pt>
                <c:pt idx="2864">
                  <c:v>14320</c:v>
                </c:pt>
                <c:pt idx="2865">
                  <c:v>14325</c:v>
                </c:pt>
                <c:pt idx="2866">
                  <c:v>14330</c:v>
                </c:pt>
                <c:pt idx="2867">
                  <c:v>14335</c:v>
                </c:pt>
                <c:pt idx="2868">
                  <c:v>14340</c:v>
                </c:pt>
                <c:pt idx="2869">
                  <c:v>14345</c:v>
                </c:pt>
                <c:pt idx="2870">
                  <c:v>14350</c:v>
                </c:pt>
                <c:pt idx="2871">
                  <c:v>14355</c:v>
                </c:pt>
                <c:pt idx="2872">
                  <c:v>14360</c:v>
                </c:pt>
                <c:pt idx="2873">
                  <c:v>14365</c:v>
                </c:pt>
                <c:pt idx="2874">
                  <c:v>14370</c:v>
                </c:pt>
                <c:pt idx="2875">
                  <c:v>14375</c:v>
                </c:pt>
                <c:pt idx="2876">
                  <c:v>14380</c:v>
                </c:pt>
                <c:pt idx="2877">
                  <c:v>14385</c:v>
                </c:pt>
                <c:pt idx="2878">
                  <c:v>14390</c:v>
                </c:pt>
                <c:pt idx="2879">
                  <c:v>14395</c:v>
                </c:pt>
                <c:pt idx="2880">
                  <c:v>14400</c:v>
                </c:pt>
                <c:pt idx="2881">
                  <c:v>14405</c:v>
                </c:pt>
                <c:pt idx="2882">
                  <c:v>14410</c:v>
                </c:pt>
                <c:pt idx="2883">
                  <c:v>14415</c:v>
                </c:pt>
                <c:pt idx="2884">
                  <c:v>14420</c:v>
                </c:pt>
                <c:pt idx="2885">
                  <c:v>14425</c:v>
                </c:pt>
                <c:pt idx="2886">
                  <c:v>14430</c:v>
                </c:pt>
                <c:pt idx="2887">
                  <c:v>14435</c:v>
                </c:pt>
                <c:pt idx="2888">
                  <c:v>14440</c:v>
                </c:pt>
                <c:pt idx="2889">
                  <c:v>14445</c:v>
                </c:pt>
                <c:pt idx="2890">
                  <c:v>14450</c:v>
                </c:pt>
                <c:pt idx="2891">
                  <c:v>14455</c:v>
                </c:pt>
                <c:pt idx="2892">
                  <c:v>14460</c:v>
                </c:pt>
                <c:pt idx="2893">
                  <c:v>14465</c:v>
                </c:pt>
                <c:pt idx="2894">
                  <c:v>14470</c:v>
                </c:pt>
                <c:pt idx="2895">
                  <c:v>14475</c:v>
                </c:pt>
                <c:pt idx="2896">
                  <c:v>14480</c:v>
                </c:pt>
                <c:pt idx="2897">
                  <c:v>14485</c:v>
                </c:pt>
                <c:pt idx="2898">
                  <c:v>14490</c:v>
                </c:pt>
                <c:pt idx="2899">
                  <c:v>14495</c:v>
                </c:pt>
                <c:pt idx="2900">
                  <c:v>14500</c:v>
                </c:pt>
                <c:pt idx="2901">
                  <c:v>14505</c:v>
                </c:pt>
                <c:pt idx="2902">
                  <c:v>14510</c:v>
                </c:pt>
                <c:pt idx="2903">
                  <c:v>14515</c:v>
                </c:pt>
                <c:pt idx="2904">
                  <c:v>14520</c:v>
                </c:pt>
                <c:pt idx="2905">
                  <c:v>14525</c:v>
                </c:pt>
                <c:pt idx="2906">
                  <c:v>14530</c:v>
                </c:pt>
                <c:pt idx="2907">
                  <c:v>14535</c:v>
                </c:pt>
                <c:pt idx="2908">
                  <c:v>14540</c:v>
                </c:pt>
                <c:pt idx="2909">
                  <c:v>14545</c:v>
                </c:pt>
                <c:pt idx="2910">
                  <c:v>14550</c:v>
                </c:pt>
                <c:pt idx="2911">
                  <c:v>14555</c:v>
                </c:pt>
                <c:pt idx="2912">
                  <c:v>14560</c:v>
                </c:pt>
                <c:pt idx="2913">
                  <c:v>14565</c:v>
                </c:pt>
                <c:pt idx="2914">
                  <c:v>14570</c:v>
                </c:pt>
                <c:pt idx="2915">
                  <c:v>14575</c:v>
                </c:pt>
                <c:pt idx="2916">
                  <c:v>14580</c:v>
                </c:pt>
                <c:pt idx="2917">
                  <c:v>14585</c:v>
                </c:pt>
                <c:pt idx="2918">
                  <c:v>14590</c:v>
                </c:pt>
                <c:pt idx="2919">
                  <c:v>14595</c:v>
                </c:pt>
                <c:pt idx="2920">
                  <c:v>14600</c:v>
                </c:pt>
                <c:pt idx="2921">
                  <c:v>14605</c:v>
                </c:pt>
                <c:pt idx="2922">
                  <c:v>14610</c:v>
                </c:pt>
                <c:pt idx="2923">
                  <c:v>14615</c:v>
                </c:pt>
                <c:pt idx="2924">
                  <c:v>14620</c:v>
                </c:pt>
                <c:pt idx="2925">
                  <c:v>14625</c:v>
                </c:pt>
                <c:pt idx="2926">
                  <c:v>14630</c:v>
                </c:pt>
                <c:pt idx="2927">
                  <c:v>14635</c:v>
                </c:pt>
                <c:pt idx="2928">
                  <c:v>14640</c:v>
                </c:pt>
                <c:pt idx="2929">
                  <c:v>14645</c:v>
                </c:pt>
                <c:pt idx="2930">
                  <c:v>14650</c:v>
                </c:pt>
                <c:pt idx="2931">
                  <c:v>14655</c:v>
                </c:pt>
                <c:pt idx="2932">
                  <c:v>14660</c:v>
                </c:pt>
                <c:pt idx="2933">
                  <c:v>14665</c:v>
                </c:pt>
                <c:pt idx="2934">
                  <c:v>14670</c:v>
                </c:pt>
                <c:pt idx="2935">
                  <c:v>14675</c:v>
                </c:pt>
                <c:pt idx="2936">
                  <c:v>14680</c:v>
                </c:pt>
                <c:pt idx="2937">
                  <c:v>14685</c:v>
                </c:pt>
                <c:pt idx="2938">
                  <c:v>14690</c:v>
                </c:pt>
                <c:pt idx="2939">
                  <c:v>14695</c:v>
                </c:pt>
                <c:pt idx="2940">
                  <c:v>14700</c:v>
                </c:pt>
                <c:pt idx="2941">
                  <c:v>14705</c:v>
                </c:pt>
                <c:pt idx="2942">
                  <c:v>14710</c:v>
                </c:pt>
                <c:pt idx="2943">
                  <c:v>14715</c:v>
                </c:pt>
                <c:pt idx="2944">
                  <c:v>14720</c:v>
                </c:pt>
                <c:pt idx="2945">
                  <c:v>14725</c:v>
                </c:pt>
                <c:pt idx="2946">
                  <c:v>14730</c:v>
                </c:pt>
                <c:pt idx="2947">
                  <c:v>14735</c:v>
                </c:pt>
                <c:pt idx="2948">
                  <c:v>14740</c:v>
                </c:pt>
                <c:pt idx="2949">
                  <c:v>14745</c:v>
                </c:pt>
                <c:pt idx="2950">
                  <c:v>14750</c:v>
                </c:pt>
                <c:pt idx="2951">
                  <c:v>14755</c:v>
                </c:pt>
                <c:pt idx="2952">
                  <c:v>14760</c:v>
                </c:pt>
                <c:pt idx="2953">
                  <c:v>14765</c:v>
                </c:pt>
                <c:pt idx="2954">
                  <c:v>14770</c:v>
                </c:pt>
                <c:pt idx="2955">
                  <c:v>14775</c:v>
                </c:pt>
                <c:pt idx="2956">
                  <c:v>14780</c:v>
                </c:pt>
                <c:pt idx="2957">
                  <c:v>14785</c:v>
                </c:pt>
                <c:pt idx="2958">
                  <c:v>14790</c:v>
                </c:pt>
                <c:pt idx="2959">
                  <c:v>14795</c:v>
                </c:pt>
                <c:pt idx="2960">
                  <c:v>14800</c:v>
                </c:pt>
                <c:pt idx="2961">
                  <c:v>14805</c:v>
                </c:pt>
                <c:pt idx="2962">
                  <c:v>14810</c:v>
                </c:pt>
                <c:pt idx="2963">
                  <c:v>14815</c:v>
                </c:pt>
                <c:pt idx="2964">
                  <c:v>14820</c:v>
                </c:pt>
                <c:pt idx="2965">
                  <c:v>14825</c:v>
                </c:pt>
                <c:pt idx="2966">
                  <c:v>14830</c:v>
                </c:pt>
                <c:pt idx="2967">
                  <c:v>14835</c:v>
                </c:pt>
                <c:pt idx="2968">
                  <c:v>14840</c:v>
                </c:pt>
                <c:pt idx="2969">
                  <c:v>14845</c:v>
                </c:pt>
                <c:pt idx="2970">
                  <c:v>14850</c:v>
                </c:pt>
                <c:pt idx="2971">
                  <c:v>14855</c:v>
                </c:pt>
                <c:pt idx="2972">
                  <c:v>14860</c:v>
                </c:pt>
                <c:pt idx="2973">
                  <c:v>14865</c:v>
                </c:pt>
                <c:pt idx="2974">
                  <c:v>14870</c:v>
                </c:pt>
                <c:pt idx="2975">
                  <c:v>14875</c:v>
                </c:pt>
                <c:pt idx="2976">
                  <c:v>14880</c:v>
                </c:pt>
                <c:pt idx="2977">
                  <c:v>14885</c:v>
                </c:pt>
                <c:pt idx="2978">
                  <c:v>14890</c:v>
                </c:pt>
                <c:pt idx="2979">
                  <c:v>14895</c:v>
                </c:pt>
                <c:pt idx="2980">
                  <c:v>14900</c:v>
                </c:pt>
                <c:pt idx="2981">
                  <c:v>14905</c:v>
                </c:pt>
                <c:pt idx="2982">
                  <c:v>14910</c:v>
                </c:pt>
                <c:pt idx="2983">
                  <c:v>14915</c:v>
                </c:pt>
                <c:pt idx="2984">
                  <c:v>14920</c:v>
                </c:pt>
                <c:pt idx="2985">
                  <c:v>14925</c:v>
                </c:pt>
                <c:pt idx="2986">
                  <c:v>14930</c:v>
                </c:pt>
                <c:pt idx="2987">
                  <c:v>14935</c:v>
                </c:pt>
                <c:pt idx="2988">
                  <c:v>14940</c:v>
                </c:pt>
                <c:pt idx="2989">
                  <c:v>14945</c:v>
                </c:pt>
                <c:pt idx="2990">
                  <c:v>14950</c:v>
                </c:pt>
                <c:pt idx="2991">
                  <c:v>14955</c:v>
                </c:pt>
                <c:pt idx="2992">
                  <c:v>14960</c:v>
                </c:pt>
                <c:pt idx="2993">
                  <c:v>14965</c:v>
                </c:pt>
                <c:pt idx="2994">
                  <c:v>14970</c:v>
                </c:pt>
                <c:pt idx="2995">
                  <c:v>14975</c:v>
                </c:pt>
                <c:pt idx="2996">
                  <c:v>14980</c:v>
                </c:pt>
                <c:pt idx="2997">
                  <c:v>14985</c:v>
                </c:pt>
                <c:pt idx="2998">
                  <c:v>14990</c:v>
                </c:pt>
                <c:pt idx="2999">
                  <c:v>14995</c:v>
                </c:pt>
                <c:pt idx="3000">
                  <c:v>15000</c:v>
                </c:pt>
                <c:pt idx="3001">
                  <c:v>15005</c:v>
                </c:pt>
                <c:pt idx="3002">
                  <c:v>15010</c:v>
                </c:pt>
                <c:pt idx="3003">
                  <c:v>15015</c:v>
                </c:pt>
                <c:pt idx="3004">
                  <c:v>15020</c:v>
                </c:pt>
                <c:pt idx="3005">
                  <c:v>15025</c:v>
                </c:pt>
                <c:pt idx="3006">
                  <c:v>15030</c:v>
                </c:pt>
                <c:pt idx="3007">
                  <c:v>15035</c:v>
                </c:pt>
                <c:pt idx="3008">
                  <c:v>15040</c:v>
                </c:pt>
                <c:pt idx="3009">
                  <c:v>15045</c:v>
                </c:pt>
                <c:pt idx="3010">
                  <c:v>15050</c:v>
                </c:pt>
                <c:pt idx="3011">
                  <c:v>15055</c:v>
                </c:pt>
                <c:pt idx="3012">
                  <c:v>15060</c:v>
                </c:pt>
                <c:pt idx="3013">
                  <c:v>15065</c:v>
                </c:pt>
                <c:pt idx="3014">
                  <c:v>15070</c:v>
                </c:pt>
                <c:pt idx="3015">
                  <c:v>15075</c:v>
                </c:pt>
                <c:pt idx="3016">
                  <c:v>15080</c:v>
                </c:pt>
                <c:pt idx="3017">
                  <c:v>15085</c:v>
                </c:pt>
                <c:pt idx="3018">
                  <c:v>15090</c:v>
                </c:pt>
                <c:pt idx="3019">
                  <c:v>15095</c:v>
                </c:pt>
                <c:pt idx="3020">
                  <c:v>15100</c:v>
                </c:pt>
                <c:pt idx="3021">
                  <c:v>15105</c:v>
                </c:pt>
                <c:pt idx="3022">
                  <c:v>15110</c:v>
                </c:pt>
                <c:pt idx="3023">
                  <c:v>15115</c:v>
                </c:pt>
                <c:pt idx="3024">
                  <c:v>15120</c:v>
                </c:pt>
                <c:pt idx="3025">
                  <c:v>15125</c:v>
                </c:pt>
                <c:pt idx="3026">
                  <c:v>15130</c:v>
                </c:pt>
                <c:pt idx="3027">
                  <c:v>15135</c:v>
                </c:pt>
                <c:pt idx="3028">
                  <c:v>15140</c:v>
                </c:pt>
                <c:pt idx="3029">
                  <c:v>15145</c:v>
                </c:pt>
                <c:pt idx="3030">
                  <c:v>15150</c:v>
                </c:pt>
                <c:pt idx="3031">
                  <c:v>15155</c:v>
                </c:pt>
                <c:pt idx="3032">
                  <c:v>15160</c:v>
                </c:pt>
                <c:pt idx="3033">
                  <c:v>15165</c:v>
                </c:pt>
                <c:pt idx="3034">
                  <c:v>15170</c:v>
                </c:pt>
                <c:pt idx="3035">
                  <c:v>15175</c:v>
                </c:pt>
                <c:pt idx="3036">
                  <c:v>15180</c:v>
                </c:pt>
                <c:pt idx="3037">
                  <c:v>15185</c:v>
                </c:pt>
                <c:pt idx="3038">
                  <c:v>15190</c:v>
                </c:pt>
                <c:pt idx="3039">
                  <c:v>15195</c:v>
                </c:pt>
                <c:pt idx="3040">
                  <c:v>15200</c:v>
                </c:pt>
                <c:pt idx="3041">
                  <c:v>15205</c:v>
                </c:pt>
                <c:pt idx="3042">
                  <c:v>15210</c:v>
                </c:pt>
                <c:pt idx="3043">
                  <c:v>15215</c:v>
                </c:pt>
                <c:pt idx="3044">
                  <c:v>15220</c:v>
                </c:pt>
                <c:pt idx="3045">
                  <c:v>15225</c:v>
                </c:pt>
                <c:pt idx="3046">
                  <c:v>15230</c:v>
                </c:pt>
                <c:pt idx="3047">
                  <c:v>15235</c:v>
                </c:pt>
                <c:pt idx="3048">
                  <c:v>15240</c:v>
                </c:pt>
                <c:pt idx="3049">
                  <c:v>15245</c:v>
                </c:pt>
                <c:pt idx="3050">
                  <c:v>15250</c:v>
                </c:pt>
                <c:pt idx="3051">
                  <c:v>15255</c:v>
                </c:pt>
                <c:pt idx="3052">
                  <c:v>15260</c:v>
                </c:pt>
                <c:pt idx="3053">
                  <c:v>15265</c:v>
                </c:pt>
                <c:pt idx="3054">
                  <c:v>15270</c:v>
                </c:pt>
                <c:pt idx="3055">
                  <c:v>15275</c:v>
                </c:pt>
                <c:pt idx="3056">
                  <c:v>15280</c:v>
                </c:pt>
                <c:pt idx="3057">
                  <c:v>15285</c:v>
                </c:pt>
                <c:pt idx="3058">
                  <c:v>15290</c:v>
                </c:pt>
                <c:pt idx="3059">
                  <c:v>15295</c:v>
                </c:pt>
                <c:pt idx="3060">
                  <c:v>15300</c:v>
                </c:pt>
                <c:pt idx="3061">
                  <c:v>15305</c:v>
                </c:pt>
                <c:pt idx="3062">
                  <c:v>15310</c:v>
                </c:pt>
                <c:pt idx="3063">
                  <c:v>15315</c:v>
                </c:pt>
                <c:pt idx="3064">
                  <c:v>15320</c:v>
                </c:pt>
                <c:pt idx="3065">
                  <c:v>15325</c:v>
                </c:pt>
                <c:pt idx="3066">
                  <c:v>15330</c:v>
                </c:pt>
                <c:pt idx="3067">
                  <c:v>15335</c:v>
                </c:pt>
                <c:pt idx="3068">
                  <c:v>15340</c:v>
                </c:pt>
                <c:pt idx="3069">
                  <c:v>15345</c:v>
                </c:pt>
                <c:pt idx="3070">
                  <c:v>15350</c:v>
                </c:pt>
                <c:pt idx="3071">
                  <c:v>15355</c:v>
                </c:pt>
                <c:pt idx="3072">
                  <c:v>15360</c:v>
                </c:pt>
                <c:pt idx="3073">
                  <c:v>15365</c:v>
                </c:pt>
                <c:pt idx="3074">
                  <c:v>15370</c:v>
                </c:pt>
                <c:pt idx="3075">
                  <c:v>15375</c:v>
                </c:pt>
                <c:pt idx="3076">
                  <c:v>15380</c:v>
                </c:pt>
                <c:pt idx="3077">
                  <c:v>15385</c:v>
                </c:pt>
                <c:pt idx="3078">
                  <c:v>15390</c:v>
                </c:pt>
                <c:pt idx="3079">
                  <c:v>15395</c:v>
                </c:pt>
                <c:pt idx="3080">
                  <c:v>15400</c:v>
                </c:pt>
                <c:pt idx="3081">
                  <c:v>15405</c:v>
                </c:pt>
                <c:pt idx="3082">
                  <c:v>15410</c:v>
                </c:pt>
                <c:pt idx="3083">
                  <c:v>15415</c:v>
                </c:pt>
                <c:pt idx="3084">
                  <c:v>15420</c:v>
                </c:pt>
                <c:pt idx="3085">
                  <c:v>15425</c:v>
                </c:pt>
                <c:pt idx="3086">
                  <c:v>15430</c:v>
                </c:pt>
                <c:pt idx="3087">
                  <c:v>15435</c:v>
                </c:pt>
                <c:pt idx="3088">
                  <c:v>15440</c:v>
                </c:pt>
                <c:pt idx="3089">
                  <c:v>15445</c:v>
                </c:pt>
                <c:pt idx="3090">
                  <c:v>15450</c:v>
                </c:pt>
                <c:pt idx="3091">
                  <c:v>15455</c:v>
                </c:pt>
                <c:pt idx="3092">
                  <c:v>15460</c:v>
                </c:pt>
                <c:pt idx="3093">
                  <c:v>15465</c:v>
                </c:pt>
                <c:pt idx="3094">
                  <c:v>15470</c:v>
                </c:pt>
                <c:pt idx="3095">
                  <c:v>15475</c:v>
                </c:pt>
                <c:pt idx="3096">
                  <c:v>15480</c:v>
                </c:pt>
                <c:pt idx="3097">
                  <c:v>15485</c:v>
                </c:pt>
                <c:pt idx="3098">
                  <c:v>15490</c:v>
                </c:pt>
                <c:pt idx="3099">
                  <c:v>15495</c:v>
                </c:pt>
                <c:pt idx="3100">
                  <c:v>15500</c:v>
                </c:pt>
                <c:pt idx="3101">
                  <c:v>15505</c:v>
                </c:pt>
                <c:pt idx="3102">
                  <c:v>15510</c:v>
                </c:pt>
                <c:pt idx="3103">
                  <c:v>15515</c:v>
                </c:pt>
                <c:pt idx="3104">
                  <c:v>15520</c:v>
                </c:pt>
                <c:pt idx="3105">
                  <c:v>15525</c:v>
                </c:pt>
                <c:pt idx="3106">
                  <c:v>15530</c:v>
                </c:pt>
                <c:pt idx="3107">
                  <c:v>15535</c:v>
                </c:pt>
                <c:pt idx="3108">
                  <c:v>15540</c:v>
                </c:pt>
                <c:pt idx="3109">
                  <c:v>15545</c:v>
                </c:pt>
                <c:pt idx="3110">
                  <c:v>15550</c:v>
                </c:pt>
                <c:pt idx="3111">
                  <c:v>15555</c:v>
                </c:pt>
                <c:pt idx="3112">
                  <c:v>15560</c:v>
                </c:pt>
                <c:pt idx="3113">
                  <c:v>15565</c:v>
                </c:pt>
                <c:pt idx="3114">
                  <c:v>15570</c:v>
                </c:pt>
                <c:pt idx="3115">
                  <c:v>15575</c:v>
                </c:pt>
                <c:pt idx="3116">
                  <c:v>15580</c:v>
                </c:pt>
                <c:pt idx="3117">
                  <c:v>15585</c:v>
                </c:pt>
                <c:pt idx="3118">
                  <c:v>15590</c:v>
                </c:pt>
                <c:pt idx="3119">
                  <c:v>15595</c:v>
                </c:pt>
                <c:pt idx="3120">
                  <c:v>15600</c:v>
                </c:pt>
                <c:pt idx="3121">
                  <c:v>15605</c:v>
                </c:pt>
                <c:pt idx="3122">
                  <c:v>15610</c:v>
                </c:pt>
                <c:pt idx="3123">
                  <c:v>15615</c:v>
                </c:pt>
                <c:pt idx="3124">
                  <c:v>15620</c:v>
                </c:pt>
                <c:pt idx="3125">
                  <c:v>15625</c:v>
                </c:pt>
                <c:pt idx="3126">
                  <c:v>15630</c:v>
                </c:pt>
                <c:pt idx="3127">
                  <c:v>15635</c:v>
                </c:pt>
                <c:pt idx="3128">
                  <c:v>15640</c:v>
                </c:pt>
                <c:pt idx="3129">
                  <c:v>15645</c:v>
                </c:pt>
                <c:pt idx="3130">
                  <c:v>15650</c:v>
                </c:pt>
                <c:pt idx="3131">
                  <c:v>15655</c:v>
                </c:pt>
                <c:pt idx="3132">
                  <c:v>15660</c:v>
                </c:pt>
                <c:pt idx="3133">
                  <c:v>15665</c:v>
                </c:pt>
                <c:pt idx="3134">
                  <c:v>15670</c:v>
                </c:pt>
                <c:pt idx="3135">
                  <c:v>15675</c:v>
                </c:pt>
                <c:pt idx="3136">
                  <c:v>15680</c:v>
                </c:pt>
                <c:pt idx="3137">
                  <c:v>15685</c:v>
                </c:pt>
                <c:pt idx="3138">
                  <c:v>15690</c:v>
                </c:pt>
                <c:pt idx="3139">
                  <c:v>15695</c:v>
                </c:pt>
                <c:pt idx="3140">
                  <c:v>15700</c:v>
                </c:pt>
                <c:pt idx="3141">
                  <c:v>15705</c:v>
                </c:pt>
                <c:pt idx="3142">
                  <c:v>15710</c:v>
                </c:pt>
                <c:pt idx="3143">
                  <c:v>15715</c:v>
                </c:pt>
                <c:pt idx="3144">
                  <c:v>15720</c:v>
                </c:pt>
                <c:pt idx="3145">
                  <c:v>15725</c:v>
                </c:pt>
                <c:pt idx="3146">
                  <c:v>15730</c:v>
                </c:pt>
                <c:pt idx="3147">
                  <c:v>15735</c:v>
                </c:pt>
                <c:pt idx="3148">
                  <c:v>15740</c:v>
                </c:pt>
                <c:pt idx="3149">
                  <c:v>15745</c:v>
                </c:pt>
                <c:pt idx="3150">
                  <c:v>15750</c:v>
                </c:pt>
                <c:pt idx="3151">
                  <c:v>15755</c:v>
                </c:pt>
                <c:pt idx="3152">
                  <c:v>15760</c:v>
                </c:pt>
                <c:pt idx="3153">
                  <c:v>15765</c:v>
                </c:pt>
                <c:pt idx="3154">
                  <c:v>15770</c:v>
                </c:pt>
                <c:pt idx="3155">
                  <c:v>15775</c:v>
                </c:pt>
                <c:pt idx="3156">
                  <c:v>15780</c:v>
                </c:pt>
                <c:pt idx="3157">
                  <c:v>15785</c:v>
                </c:pt>
                <c:pt idx="3158">
                  <c:v>15790</c:v>
                </c:pt>
                <c:pt idx="3159">
                  <c:v>15795</c:v>
                </c:pt>
                <c:pt idx="3160">
                  <c:v>15800</c:v>
                </c:pt>
                <c:pt idx="3161">
                  <c:v>15805</c:v>
                </c:pt>
                <c:pt idx="3162">
                  <c:v>15810</c:v>
                </c:pt>
                <c:pt idx="3163">
                  <c:v>15815</c:v>
                </c:pt>
                <c:pt idx="3164">
                  <c:v>15820</c:v>
                </c:pt>
                <c:pt idx="3165">
                  <c:v>15825</c:v>
                </c:pt>
                <c:pt idx="3166">
                  <c:v>15830</c:v>
                </c:pt>
                <c:pt idx="3167">
                  <c:v>15835</c:v>
                </c:pt>
                <c:pt idx="3168">
                  <c:v>15840</c:v>
                </c:pt>
                <c:pt idx="3169">
                  <c:v>15845</c:v>
                </c:pt>
                <c:pt idx="3170">
                  <c:v>15850</c:v>
                </c:pt>
                <c:pt idx="3171">
                  <c:v>15855</c:v>
                </c:pt>
                <c:pt idx="3172">
                  <c:v>15860</c:v>
                </c:pt>
                <c:pt idx="3173">
                  <c:v>15865</c:v>
                </c:pt>
                <c:pt idx="3174">
                  <c:v>15870</c:v>
                </c:pt>
                <c:pt idx="3175">
                  <c:v>15875</c:v>
                </c:pt>
                <c:pt idx="3176">
                  <c:v>15880</c:v>
                </c:pt>
                <c:pt idx="3177">
                  <c:v>15885</c:v>
                </c:pt>
                <c:pt idx="3178">
                  <c:v>15890</c:v>
                </c:pt>
                <c:pt idx="3179">
                  <c:v>15895</c:v>
                </c:pt>
                <c:pt idx="3180">
                  <c:v>15900</c:v>
                </c:pt>
                <c:pt idx="3181">
                  <c:v>15905</c:v>
                </c:pt>
                <c:pt idx="3182">
                  <c:v>15910</c:v>
                </c:pt>
                <c:pt idx="3183">
                  <c:v>15915</c:v>
                </c:pt>
                <c:pt idx="3184">
                  <c:v>15920</c:v>
                </c:pt>
                <c:pt idx="3185">
                  <c:v>15925</c:v>
                </c:pt>
                <c:pt idx="3186">
                  <c:v>15930</c:v>
                </c:pt>
                <c:pt idx="3187">
                  <c:v>15935</c:v>
                </c:pt>
                <c:pt idx="3188">
                  <c:v>15940</c:v>
                </c:pt>
                <c:pt idx="3189">
                  <c:v>15945</c:v>
                </c:pt>
                <c:pt idx="3190">
                  <c:v>15950</c:v>
                </c:pt>
                <c:pt idx="3191">
                  <c:v>15955</c:v>
                </c:pt>
                <c:pt idx="3192">
                  <c:v>15960</c:v>
                </c:pt>
                <c:pt idx="3193">
                  <c:v>15965</c:v>
                </c:pt>
                <c:pt idx="3194">
                  <c:v>15970</c:v>
                </c:pt>
                <c:pt idx="3195">
                  <c:v>15975</c:v>
                </c:pt>
                <c:pt idx="3196">
                  <c:v>15980</c:v>
                </c:pt>
                <c:pt idx="3197">
                  <c:v>15985</c:v>
                </c:pt>
                <c:pt idx="3198">
                  <c:v>15990</c:v>
                </c:pt>
                <c:pt idx="3199">
                  <c:v>15995</c:v>
                </c:pt>
                <c:pt idx="3200">
                  <c:v>16000</c:v>
                </c:pt>
                <c:pt idx="3201">
                  <c:v>16005</c:v>
                </c:pt>
                <c:pt idx="3202">
                  <c:v>16010</c:v>
                </c:pt>
                <c:pt idx="3203">
                  <c:v>16015</c:v>
                </c:pt>
                <c:pt idx="3204">
                  <c:v>16020</c:v>
                </c:pt>
                <c:pt idx="3205">
                  <c:v>16025</c:v>
                </c:pt>
                <c:pt idx="3206">
                  <c:v>16030</c:v>
                </c:pt>
                <c:pt idx="3207">
                  <c:v>16035</c:v>
                </c:pt>
                <c:pt idx="3208">
                  <c:v>16040</c:v>
                </c:pt>
                <c:pt idx="3209">
                  <c:v>16045</c:v>
                </c:pt>
                <c:pt idx="3210">
                  <c:v>16050</c:v>
                </c:pt>
                <c:pt idx="3211">
                  <c:v>16055</c:v>
                </c:pt>
                <c:pt idx="3212">
                  <c:v>16060</c:v>
                </c:pt>
                <c:pt idx="3213">
                  <c:v>16065</c:v>
                </c:pt>
                <c:pt idx="3214">
                  <c:v>16070</c:v>
                </c:pt>
                <c:pt idx="3215">
                  <c:v>16075</c:v>
                </c:pt>
                <c:pt idx="3216">
                  <c:v>16080</c:v>
                </c:pt>
                <c:pt idx="3217">
                  <c:v>16085</c:v>
                </c:pt>
                <c:pt idx="3218">
                  <c:v>16090</c:v>
                </c:pt>
                <c:pt idx="3219">
                  <c:v>16095</c:v>
                </c:pt>
                <c:pt idx="3220">
                  <c:v>16100</c:v>
                </c:pt>
                <c:pt idx="3221">
                  <c:v>16105</c:v>
                </c:pt>
                <c:pt idx="3222">
                  <c:v>16110</c:v>
                </c:pt>
                <c:pt idx="3223">
                  <c:v>16115</c:v>
                </c:pt>
                <c:pt idx="3224">
                  <c:v>16120</c:v>
                </c:pt>
                <c:pt idx="3225">
                  <c:v>16125</c:v>
                </c:pt>
                <c:pt idx="3226">
                  <c:v>16130</c:v>
                </c:pt>
                <c:pt idx="3227">
                  <c:v>16135</c:v>
                </c:pt>
                <c:pt idx="3228">
                  <c:v>16140</c:v>
                </c:pt>
                <c:pt idx="3229">
                  <c:v>16145</c:v>
                </c:pt>
                <c:pt idx="3230">
                  <c:v>16150</c:v>
                </c:pt>
                <c:pt idx="3231">
                  <c:v>16155</c:v>
                </c:pt>
                <c:pt idx="3232">
                  <c:v>16160</c:v>
                </c:pt>
                <c:pt idx="3233">
                  <c:v>16165</c:v>
                </c:pt>
                <c:pt idx="3234">
                  <c:v>16170</c:v>
                </c:pt>
                <c:pt idx="3235">
                  <c:v>16175</c:v>
                </c:pt>
                <c:pt idx="3236">
                  <c:v>16180</c:v>
                </c:pt>
                <c:pt idx="3237">
                  <c:v>16185</c:v>
                </c:pt>
                <c:pt idx="3238">
                  <c:v>16190</c:v>
                </c:pt>
                <c:pt idx="3239">
                  <c:v>16195</c:v>
                </c:pt>
                <c:pt idx="3240">
                  <c:v>16200</c:v>
                </c:pt>
                <c:pt idx="3241">
                  <c:v>16205</c:v>
                </c:pt>
                <c:pt idx="3242">
                  <c:v>16210</c:v>
                </c:pt>
                <c:pt idx="3243">
                  <c:v>16215</c:v>
                </c:pt>
                <c:pt idx="3244">
                  <c:v>16220</c:v>
                </c:pt>
                <c:pt idx="3245">
                  <c:v>16225</c:v>
                </c:pt>
                <c:pt idx="3246">
                  <c:v>16230</c:v>
                </c:pt>
                <c:pt idx="3247">
                  <c:v>16235</c:v>
                </c:pt>
                <c:pt idx="3248">
                  <c:v>16240</c:v>
                </c:pt>
                <c:pt idx="3249">
                  <c:v>16245</c:v>
                </c:pt>
                <c:pt idx="3250">
                  <c:v>16250</c:v>
                </c:pt>
                <c:pt idx="3251">
                  <c:v>16255</c:v>
                </c:pt>
                <c:pt idx="3252">
                  <c:v>16260</c:v>
                </c:pt>
                <c:pt idx="3253">
                  <c:v>16265</c:v>
                </c:pt>
                <c:pt idx="3254">
                  <c:v>16270</c:v>
                </c:pt>
                <c:pt idx="3255">
                  <c:v>16275</c:v>
                </c:pt>
                <c:pt idx="3256">
                  <c:v>16280</c:v>
                </c:pt>
                <c:pt idx="3257">
                  <c:v>16285</c:v>
                </c:pt>
                <c:pt idx="3258">
                  <c:v>16290</c:v>
                </c:pt>
                <c:pt idx="3259">
                  <c:v>16295</c:v>
                </c:pt>
                <c:pt idx="3260">
                  <c:v>16300</c:v>
                </c:pt>
                <c:pt idx="3261">
                  <c:v>16305</c:v>
                </c:pt>
                <c:pt idx="3262">
                  <c:v>16310</c:v>
                </c:pt>
                <c:pt idx="3263">
                  <c:v>16315</c:v>
                </c:pt>
                <c:pt idx="3264">
                  <c:v>16320</c:v>
                </c:pt>
                <c:pt idx="3265">
                  <c:v>16325</c:v>
                </c:pt>
                <c:pt idx="3266">
                  <c:v>16330</c:v>
                </c:pt>
                <c:pt idx="3267">
                  <c:v>16335</c:v>
                </c:pt>
                <c:pt idx="3268">
                  <c:v>16340</c:v>
                </c:pt>
                <c:pt idx="3269">
                  <c:v>16345</c:v>
                </c:pt>
                <c:pt idx="3270">
                  <c:v>16350</c:v>
                </c:pt>
                <c:pt idx="3271">
                  <c:v>16355</c:v>
                </c:pt>
                <c:pt idx="3272">
                  <c:v>16360</c:v>
                </c:pt>
                <c:pt idx="3273">
                  <c:v>16365</c:v>
                </c:pt>
                <c:pt idx="3274">
                  <c:v>16370</c:v>
                </c:pt>
                <c:pt idx="3275">
                  <c:v>16375</c:v>
                </c:pt>
                <c:pt idx="3276">
                  <c:v>16380</c:v>
                </c:pt>
                <c:pt idx="3277">
                  <c:v>16385</c:v>
                </c:pt>
                <c:pt idx="3278">
                  <c:v>16390</c:v>
                </c:pt>
                <c:pt idx="3279">
                  <c:v>16395</c:v>
                </c:pt>
                <c:pt idx="3280">
                  <c:v>16400</c:v>
                </c:pt>
                <c:pt idx="3281">
                  <c:v>16405</c:v>
                </c:pt>
                <c:pt idx="3282">
                  <c:v>16410</c:v>
                </c:pt>
                <c:pt idx="3283">
                  <c:v>16415</c:v>
                </c:pt>
                <c:pt idx="3284">
                  <c:v>16420</c:v>
                </c:pt>
                <c:pt idx="3285">
                  <c:v>16425</c:v>
                </c:pt>
                <c:pt idx="3286">
                  <c:v>16430</c:v>
                </c:pt>
                <c:pt idx="3287">
                  <c:v>16435</c:v>
                </c:pt>
                <c:pt idx="3288">
                  <c:v>16440</c:v>
                </c:pt>
                <c:pt idx="3289">
                  <c:v>16445</c:v>
                </c:pt>
                <c:pt idx="3290">
                  <c:v>16450</c:v>
                </c:pt>
                <c:pt idx="3291">
                  <c:v>16455</c:v>
                </c:pt>
                <c:pt idx="3292">
                  <c:v>16460</c:v>
                </c:pt>
                <c:pt idx="3293">
                  <c:v>16465</c:v>
                </c:pt>
                <c:pt idx="3294">
                  <c:v>16470</c:v>
                </c:pt>
                <c:pt idx="3295">
                  <c:v>16475</c:v>
                </c:pt>
                <c:pt idx="3296">
                  <c:v>16480</c:v>
                </c:pt>
                <c:pt idx="3297">
                  <c:v>16485</c:v>
                </c:pt>
                <c:pt idx="3298">
                  <c:v>16490</c:v>
                </c:pt>
                <c:pt idx="3299">
                  <c:v>16495</c:v>
                </c:pt>
                <c:pt idx="3300">
                  <c:v>16500</c:v>
                </c:pt>
                <c:pt idx="3301">
                  <c:v>16505</c:v>
                </c:pt>
                <c:pt idx="3302">
                  <c:v>16510</c:v>
                </c:pt>
                <c:pt idx="3303">
                  <c:v>16515</c:v>
                </c:pt>
                <c:pt idx="3304">
                  <c:v>16520</c:v>
                </c:pt>
                <c:pt idx="3305">
                  <c:v>16525</c:v>
                </c:pt>
                <c:pt idx="3306">
                  <c:v>16530</c:v>
                </c:pt>
                <c:pt idx="3307">
                  <c:v>16535</c:v>
                </c:pt>
                <c:pt idx="3308">
                  <c:v>16540</c:v>
                </c:pt>
                <c:pt idx="3309">
                  <c:v>16545</c:v>
                </c:pt>
                <c:pt idx="3310">
                  <c:v>16550</c:v>
                </c:pt>
                <c:pt idx="3311">
                  <c:v>16555</c:v>
                </c:pt>
                <c:pt idx="3312">
                  <c:v>16560</c:v>
                </c:pt>
                <c:pt idx="3313">
                  <c:v>16565</c:v>
                </c:pt>
                <c:pt idx="3314">
                  <c:v>16570</c:v>
                </c:pt>
                <c:pt idx="3315">
                  <c:v>16575</c:v>
                </c:pt>
                <c:pt idx="3316">
                  <c:v>16580</c:v>
                </c:pt>
                <c:pt idx="3317">
                  <c:v>16585</c:v>
                </c:pt>
                <c:pt idx="3318">
                  <c:v>16590</c:v>
                </c:pt>
                <c:pt idx="3319">
                  <c:v>16595</c:v>
                </c:pt>
                <c:pt idx="3320">
                  <c:v>16600</c:v>
                </c:pt>
                <c:pt idx="3321">
                  <c:v>16605</c:v>
                </c:pt>
                <c:pt idx="3322">
                  <c:v>16610</c:v>
                </c:pt>
                <c:pt idx="3323">
                  <c:v>16615</c:v>
                </c:pt>
                <c:pt idx="3324">
                  <c:v>16620</c:v>
                </c:pt>
                <c:pt idx="3325">
                  <c:v>16625</c:v>
                </c:pt>
                <c:pt idx="3326">
                  <c:v>16630</c:v>
                </c:pt>
                <c:pt idx="3327">
                  <c:v>16635</c:v>
                </c:pt>
                <c:pt idx="3328">
                  <c:v>16640</c:v>
                </c:pt>
                <c:pt idx="3329">
                  <c:v>16645</c:v>
                </c:pt>
                <c:pt idx="3330">
                  <c:v>16650</c:v>
                </c:pt>
                <c:pt idx="3331">
                  <c:v>16655</c:v>
                </c:pt>
                <c:pt idx="3332">
                  <c:v>16660</c:v>
                </c:pt>
                <c:pt idx="3333">
                  <c:v>16665</c:v>
                </c:pt>
                <c:pt idx="3334">
                  <c:v>16670</c:v>
                </c:pt>
                <c:pt idx="3335">
                  <c:v>16675</c:v>
                </c:pt>
                <c:pt idx="3336">
                  <c:v>16680</c:v>
                </c:pt>
                <c:pt idx="3337">
                  <c:v>16685</c:v>
                </c:pt>
                <c:pt idx="3338">
                  <c:v>16690</c:v>
                </c:pt>
                <c:pt idx="3339">
                  <c:v>16695</c:v>
                </c:pt>
                <c:pt idx="3340">
                  <c:v>16700</c:v>
                </c:pt>
                <c:pt idx="3341">
                  <c:v>16705</c:v>
                </c:pt>
                <c:pt idx="3342">
                  <c:v>16710</c:v>
                </c:pt>
                <c:pt idx="3343">
                  <c:v>16715</c:v>
                </c:pt>
                <c:pt idx="3344">
                  <c:v>16720</c:v>
                </c:pt>
                <c:pt idx="3345">
                  <c:v>16725</c:v>
                </c:pt>
                <c:pt idx="3346">
                  <c:v>16730</c:v>
                </c:pt>
                <c:pt idx="3347">
                  <c:v>16735</c:v>
                </c:pt>
                <c:pt idx="3348">
                  <c:v>16740</c:v>
                </c:pt>
                <c:pt idx="3349">
                  <c:v>16745</c:v>
                </c:pt>
                <c:pt idx="3350">
                  <c:v>16750</c:v>
                </c:pt>
                <c:pt idx="3351">
                  <c:v>16755</c:v>
                </c:pt>
                <c:pt idx="3352">
                  <c:v>16760</c:v>
                </c:pt>
                <c:pt idx="3353">
                  <c:v>16765</c:v>
                </c:pt>
                <c:pt idx="3354">
                  <c:v>16770</c:v>
                </c:pt>
                <c:pt idx="3355">
                  <c:v>16775</c:v>
                </c:pt>
                <c:pt idx="3356">
                  <c:v>16780</c:v>
                </c:pt>
                <c:pt idx="3357">
                  <c:v>16785</c:v>
                </c:pt>
                <c:pt idx="3358">
                  <c:v>16790</c:v>
                </c:pt>
                <c:pt idx="3359">
                  <c:v>16795</c:v>
                </c:pt>
                <c:pt idx="3360">
                  <c:v>16800</c:v>
                </c:pt>
                <c:pt idx="3361">
                  <c:v>16805</c:v>
                </c:pt>
                <c:pt idx="3362">
                  <c:v>16810</c:v>
                </c:pt>
                <c:pt idx="3363">
                  <c:v>16815</c:v>
                </c:pt>
                <c:pt idx="3364">
                  <c:v>16820</c:v>
                </c:pt>
                <c:pt idx="3365">
                  <c:v>16825</c:v>
                </c:pt>
                <c:pt idx="3366">
                  <c:v>16830</c:v>
                </c:pt>
                <c:pt idx="3367">
                  <c:v>16835</c:v>
                </c:pt>
                <c:pt idx="3368">
                  <c:v>16840</c:v>
                </c:pt>
                <c:pt idx="3369">
                  <c:v>16845</c:v>
                </c:pt>
                <c:pt idx="3370">
                  <c:v>16850</c:v>
                </c:pt>
                <c:pt idx="3371">
                  <c:v>16855</c:v>
                </c:pt>
                <c:pt idx="3372">
                  <c:v>16860</c:v>
                </c:pt>
                <c:pt idx="3373">
                  <c:v>16865</c:v>
                </c:pt>
                <c:pt idx="3374">
                  <c:v>16870</c:v>
                </c:pt>
                <c:pt idx="3375">
                  <c:v>16875</c:v>
                </c:pt>
                <c:pt idx="3376">
                  <c:v>16880</c:v>
                </c:pt>
                <c:pt idx="3377">
                  <c:v>16885</c:v>
                </c:pt>
                <c:pt idx="3378">
                  <c:v>16890</c:v>
                </c:pt>
                <c:pt idx="3379">
                  <c:v>16895</c:v>
                </c:pt>
                <c:pt idx="3380">
                  <c:v>16900</c:v>
                </c:pt>
                <c:pt idx="3381">
                  <c:v>16905</c:v>
                </c:pt>
                <c:pt idx="3382">
                  <c:v>16910</c:v>
                </c:pt>
                <c:pt idx="3383">
                  <c:v>16915</c:v>
                </c:pt>
                <c:pt idx="3384">
                  <c:v>16920</c:v>
                </c:pt>
                <c:pt idx="3385">
                  <c:v>16925</c:v>
                </c:pt>
                <c:pt idx="3386">
                  <c:v>16930</c:v>
                </c:pt>
                <c:pt idx="3387">
                  <c:v>16935</c:v>
                </c:pt>
                <c:pt idx="3388">
                  <c:v>16940</c:v>
                </c:pt>
                <c:pt idx="3389">
                  <c:v>16945</c:v>
                </c:pt>
                <c:pt idx="3390">
                  <c:v>16950</c:v>
                </c:pt>
                <c:pt idx="3391">
                  <c:v>16955</c:v>
                </c:pt>
                <c:pt idx="3392">
                  <c:v>16960</c:v>
                </c:pt>
                <c:pt idx="3393">
                  <c:v>16965</c:v>
                </c:pt>
                <c:pt idx="3394">
                  <c:v>16970</c:v>
                </c:pt>
                <c:pt idx="3395">
                  <c:v>16975</c:v>
                </c:pt>
                <c:pt idx="3396">
                  <c:v>16980</c:v>
                </c:pt>
                <c:pt idx="3397">
                  <c:v>16985</c:v>
                </c:pt>
                <c:pt idx="3398">
                  <c:v>16990</c:v>
                </c:pt>
                <c:pt idx="3399">
                  <c:v>16995</c:v>
                </c:pt>
                <c:pt idx="3400">
                  <c:v>17000</c:v>
                </c:pt>
                <c:pt idx="3401">
                  <c:v>17005</c:v>
                </c:pt>
                <c:pt idx="3402">
                  <c:v>17010</c:v>
                </c:pt>
                <c:pt idx="3403">
                  <c:v>17015</c:v>
                </c:pt>
                <c:pt idx="3404">
                  <c:v>17020</c:v>
                </c:pt>
                <c:pt idx="3405">
                  <c:v>17025</c:v>
                </c:pt>
                <c:pt idx="3406">
                  <c:v>17030</c:v>
                </c:pt>
                <c:pt idx="3407">
                  <c:v>17035</c:v>
                </c:pt>
                <c:pt idx="3408">
                  <c:v>17040</c:v>
                </c:pt>
                <c:pt idx="3409">
                  <c:v>17045</c:v>
                </c:pt>
                <c:pt idx="3410">
                  <c:v>17050</c:v>
                </c:pt>
                <c:pt idx="3411">
                  <c:v>17055</c:v>
                </c:pt>
                <c:pt idx="3412">
                  <c:v>17060</c:v>
                </c:pt>
                <c:pt idx="3413">
                  <c:v>17065</c:v>
                </c:pt>
                <c:pt idx="3414">
                  <c:v>17070</c:v>
                </c:pt>
                <c:pt idx="3415">
                  <c:v>17075</c:v>
                </c:pt>
                <c:pt idx="3416">
                  <c:v>17080</c:v>
                </c:pt>
                <c:pt idx="3417">
                  <c:v>17085</c:v>
                </c:pt>
                <c:pt idx="3418">
                  <c:v>17090</c:v>
                </c:pt>
                <c:pt idx="3419">
                  <c:v>17095</c:v>
                </c:pt>
                <c:pt idx="3420">
                  <c:v>17100</c:v>
                </c:pt>
                <c:pt idx="3421">
                  <c:v>17105</c:v>
                </c:pt>
                <c:pt idx="3422">
                  <c:v>17110</c:v>
                </c:pt>
                <c:pt idx="3423">
                  <c:v>17115</c:v>
                </c:pt>
                <c:pt idx="3424">
                  <c:v>17120</c:v>
                </c:pt>
                <c:pt idx="3425">
                  <c:v>17125</c:v>
                </c:pt>
                <c:pt idx="3426">
                  <c:v>17130</c:v>
                </c:pt>
                <c:pt idx="3427">
                  <c:v>17135</c:v>
                </c:pt>
                <c:pt idx="3428">
                  <c:v>17140</c:v>
                </c:pt>
                <c:pt idx="3429">
                  <c:v>17145</c:v>
                </c:pt>
                <c:pt idx="3430">
                  <c:v>17150</c:v>
                </c:pt>
                <c:pt idx="3431">
                  <c:v>17155</c:v>
                </c:pt>
                <c:pt idx="3432">
                  <c:v>17160</c:v>
                </c:pt>
                <c:pt idx="3433">
                  <c:v>17165</c:v>
                </c:pt>
                <c:pt idx="3434">
                  <c:v>17170</c:v>
                </c:pt>
                <c:pt idx="3435">
                  <c:v>17175</c:v>
                </c:pt>
                <c:pt idx="3436">
                  <c:v>17180</c:v>
                </c:pt>
                <c:pt idx="3437">
                  <c:v>17185</c:v>
                </c:pt>
                <c:pt idx="3438">
                  <c:v>17190</c:v>
                </c:pt>
                <c:pt idx="3439">
                  <c:v>17195</c:v>
                </c:pt>
                <c:pt idx="3440">
                  <c:v>17200</c:v>
                </c:pt>
                <c:pt idx="3441">
                  <c:v>17205</c:v>
                </c:pt>
                <c:pt idx="3442">
                  <c:v>17210</c:v>
                </c:pt>
                <c:pt idx="3443">
                  <c:v>17215</c:v>
                </c:pt>
                <c:pt idx="3444">
                  <c:v>17220</c:v>
                </c:pt>
                <c:pt idx="3445">
                  <c:v>17225</c:v>
                </c:pt>
                <c:pt idx="3446">
                  <c:v>17230</c:v>
                </c:pt>
                <c:pt idx="3447">
                  <c:v>17235</c:v>
                </c:pt>
                <c:pt idx="3448">
                  <c:v>17240</c:v>
                </c:pt>
                <c:pt idx="3449">
                  <c:v>17245</c:v>
                </c:pt>
                <c:pt idx="3450">
                  <c:v>17250</c:v>
                </c:pt>
                <c:pt idx="3451">
                  <c:v>17255</c:v>
                </c:pt>
                <c:pt idx="3452">
                  <c:v>17260</c:v>
                </c:pt>
                <c:pt idx="3453">
                  <c:v>17265</c:v>
                </c:pt>
                <c:pt idx="3454">
                  <c:v>17270</c:v>
                </c:pt>
                <c:pt idx="3455">
                  <c:v>17275</c:v>
                </c:pt>
                <c:pt idx="3456">
                  <c:v>17280</c:v>
                </c:pt>
                <c:pt idx="3457">
                  <c:v>17285</c:v>
                </c:pt>
                <c:pt idx="3458">
                  <c:v>17290</c:v>
                </c:pt>
                <c:pt idx="3459">
                  <c:v>17295</c:v>
                </c:pt>
                <c:pt idx="3460">
                  <c:v>17300</c:v>
                </c:pt>
                <c:pt idx="3461">
                  <c:v>17305</c:v>
                </c:pt>
                <c:pt idx="3462">
                  <c:v>17310</c:v>
                </c:pt>
                <c:pt idx="3463">
                  <c:v>17315</c:v>
                </c:pt>
                <c:pt idx="3464">
                  <c:v>17320</c:v>
                </c:pt>
                <c:pt idx="3465">
                  <c:v>17325</c:v>
                </c:pt>
                <c:pt idx="3466">
                  <c:v>17330</c:v>
                </c:pt>
                <c:pt idx="3467">
                  <c:v>17335</c:v>
                </c:pt>
                <c:pt idx="3468">
                  <c:v>17340</c:v>
                </c:pt>
                <c:pt idx="3469">
                  <c:v>17345</c:v>
                </c:pt>
                <c:pt idx="3470">
                  <c:v>17350</c:v>
                </c:pt>
                <c:pt idx="3471">
                  <c:v>17355</c:v>
                </c:pt>
                <c:pt idx="3472">
                  <c:v>17360</c:v>
                </c:pt>
                <c:pt idx="3473">
                  <c:v>17365</c:v>
                </c:pt>
                <c:pt idx="3474">
                  <c:v>17370</c:v>
                </c:pt>
                <c:pt idx="3475">
                  <c:v>17375</c:v>
                </c:pt>
                <c:pt idx="3476">
                  <c:v>17380</c:v>
                </c:pt>
                <c:pt idx="3477">
                  <c:v>17385</c:v>
                </c:pt>
                <c:pt idx="3478">
                  <c:v>17390</c:v>
                </c:pt>
                <c:pt idx="3479">
                  <c:v>17395</c:v>
                </c:pt>
                <c:pt idx="3480">
                  <c:v>17400</c:v>
                </c:pt>
                <c:pt idx="3481">
                  <c:v>17405</c:v>
                </c:pt>
                <c:pt idx="3482">
                  <c:v>17410</c:v>
                </c:pt>
                <c:pt idx="3483">
                  <c:v>17415</c:v>
                </c:pt>
                <c:pt idx="3484">
                  <c:v>17420</c:v>
                </c:pt>
                <c:pt idx="3485">
                  <c:v>17425</c:v>
                </c:pt>
                <c:pt idx="3486">
                  <c:v>17430</c:v>
                </c:pt>
                <c:pt idx="3487">
                  <c:v>17435</c:v>
                </c:pt>
                <c:pt idx="3488">
                  <c:v>17440</c:v>
                </c:pt>
                <c:pt idx="3489">
                  <c:v>17445</c:v>
                </c:pt>
                <c:pt idx="3490">
                  <c:v>17450</c:v>
                </c:pt>
                <c:pt idx="3491">
                  <c:v>17455</c:v>
                </c:pt>
                <c:pt idx="3492">
                  <c:v>17460</c:v>
                </c:pt>
                <c:pt idx="3493">
                  <c:v>17465</c:v>
                </c:pt>
                <c:pt idx="3494">
                  <c:v>17470</c:v>
                </c:pt>
                <c:pt idx="3495">
                  <c:v>17475</c:v>
                </c:pt>
                <c:pt idx="3496">
                  <c:v>17480</c:v>
                </c:pt>
                <c:pt idx="3497">
                  <c:v>17485</c:v>
                </c:pt>
                <c:pt idx="3498">
                  <c:v>17490</c:v>
                </c:pt>
                <c:pt idx="3499">
                  <c:v>17495</c:v>
                </c:pt>
                <c:pt idx="3500">
                  <c:v>17500</c:v>
                </c:pt>
                <c:pt idx="3501">
                  <c:v>17505</c:v>
                </c:pt>
                <c:pt idx="3502">
                  <c:v>17510</c:v>
                </c:pt>
                <c:pt idx="3503">
                  <c:v>17515</c:v>
                </c:pt>
                <c:pt idx="3504">
                  <c:v>17520</c:v>
                </c:pt>
                <c:pt idx="3505">
                  <c:v>17525</c:v>
                </c:pt>
                <c:pt idx="3506">
                  <c:v>17530</c:v>
                </c:pt>
                <c:pt idx="3507">
                  <c:v>17535</c:v>
                </c:pt>
                <c:pt idx="3508">
                  <c:v>17540</c:v>
                </c:pt>
                <c:pt idx="3509">
                  <c:v>17545</c:v>
                </c:pt>
                <c:pt idx="3510">
                  <c:v>17550</c:v>
                </c:pt>
                <c:pt idx="3511">
                  <c:v>17555</c:v>
                </c:pt>
                <c:pt idx="3512">
                  <c:v>17560</c:v>
                </c:pt>
                <c:pt idx="3513">
                  <c:v>17565</c:v>
                </c:pt>
                <c:pt idx="3514">
                  <c:v>17570</c:v>
                </c:pt>
                <c:pt idx="3515">
                  <c:v>17575</c:v>
                </c:pt>
                <c:pt idx="3516">
                  <c:v>17580</c:v>
                </c:pt>
                <c:pt idx="3517">
                  <c:v>17585</c:v>
                </c:pt>
                <c:pt idx="3518">
                  <c:v>17590</c:v>
                </c:pt>
                <c:pt idx="3519">
                  <c:v>17595</c:v>
                </c:pt>
                <c:pt idx="3520">
                  <c:v>17600</c:v>
                </c:pt>
                <c:pt idx="3521">
                  <c:v>17605</c:v>
                </c:pt>
                <c:pt idx="3522">
                  <c:v>17610</c:v>
                </c:pt>
                <c:pt idx="3523">
                  <c:v>17615</c:v>
                </c:pt>
                <c:pt idx="3524">
                  <c:v>17620</c:v>
                </c:pt>
                <c:pt idx="3525">
                  <c:v>17625</c:v>
                </c:pt>
                <c:pt idx="3526">
                  <c:v>17630</c:v>
                </c:pt>
                <c:pt idx="3527">
                  <c:v>17635</c:v>
                </c:pt>
                <c:pt idx="3528">
                  <c:v>17640</c:v>
                </c:pt>
                <c:pt idx="3529">
                  <c:v>17645</c:v>
                </c:pt>
                <c:pt idx="3530">
                  <c:v>17650</c:v>
                </c:pt>
                <c:pt idx="3531">
                  <c:v>17655</c:v>
                </c:pt>
                <c:pt idx="3532">
                  <c:v>17660</c:v>
                </c:pt>
                <c:pt idx="3533">
                  <c:v>17665</c:v>
                </c:pt>
                <c:pt idx="3534">
                  <c:v>17670</c:v>
                </c:pt>
                <c:pt idx="3535">
                  <c:v>17675</c:v>
                </c:pt>
                <c:pt idx="3536">
                  <c:v>17680</c:v>
                </c:pt>
                <c:pt idx="3537">
                  <c:v>17685</c:v>
                </c:pt>
                <c:pt idx="3538">
                  <c:v>17690</c:v>
                </c:pt>
                <c:pt idx="3539">
                  <c:v>17695</c:v>
                </c:pt>
                <c:pt idx="3540">
                  <c:v>17700</c:v>
                </c:pt>
                <c:pt idx="3541">
                  <c:v>17705</c:v>
                </c:pt>
                <c:pt idx="3542">
                  <c:v>17710</c:v>
                </c:pt>
                <c:pt idx="3543">
                  <c:v>17715</c:v>
                </c:pt>
                <c:pt idx="3544">
                  <c:v>17720</c:v>
                </c:pt>
                <c:pt idx="3545">
                  <c:v>17725</c:v>
                </c:pt>
                <c:pt idx="3546">
                  <c:v>17730</c:v>
                </c:pt>
                <c:pt idx="3547">
                  <c:v>17735</c:v>
                </c:pt>
                <c:pt idx="3548">
                  <c:v>17740</c:v>
                </c:pt>
                <c:pt idx="3549">
                  <c:v>17745</c:v>
                </c:pt>
                <c:pt idx="3550">
                  <c:v>17750</c:v>
                </c:pt>
                <c:pt idx="3551">
                  <c:v>17755</c:v>
                </c:pt>
                <c:pt idx="3552">
                  <c:v>17760</c:v>
                </c:pt>
                <c:pt idx="3553">
                  <c:v>17765</c:v>
                </c:pt>
                <c:pt idx="3554">
                  <c:v>17770</c:v>
                </c:pt>
                <c:pt idx="3555">
                  <c:v>17775</c:v>
                </c:pt>
                <c:pt idx="3556">
                  <c:v>17780</c:v>
                </c:pt>
                <c:pt idx="3557">
                  <c:v>17785</c:v>
                </c:pt>
                <c:pt idx="3558">
                  <c:v>17790</c:v>
                </c:pt>
                <c:pt idx="3559">
                  <c:v>17795</c:v>
                </c:pt>
                <c:pt idx="3560">
                  <c:v>17800</c:v>
                </c:pt>
                <c:pt idx="3561">
                  <c:v>17805</c:v>
                </c:pt>
                <c:pt idx="3562">
                  <c:v>17810</c:v>
                </c:pt>
                <c:pt idx="3563">
                  <c:v>17815</c:v>
                </c:pt>
                <c:pt idx="3564">
                  <c:v>17820</c:v>
                </c:pt>
                <c:pt idx="3565">
                  <c:v>17825</c:v>
                </c:pt>
                <c:pt idx="3566">
                  <c:v>17830</c:v>
                </c:pt>
                <c:pt idx="3567">
                  <c:v>17835</c:v>
                </c:pt>
                <c:pt idx="3568">
                  <c:v>17840</c:v>
                </c:pt>
                <c:pt idx="3569">
                  <c:v>17845</c:v>
                </c:pt>
                <c:pt idx="3570">
                  <c:v>17850</c:v>
                </c:pt>
                <c:pt idx="3571">
                  <c:v>17855</c:v>
                </c:pt>
                <c:pt idx="3572">
                  <c:v>17860</c:v>
                </c:pt>
                <c:pt idx="3573">
                  <c:v>17865</c:v>
                </c:pt>
                <c:pt idx="3574">
                  <c:v>17870</c:v>
                </c:pt>
                <c:pt idx="3575">
                  <c:v>17875</c:v>
                </c:pt>
                <c:pt idx="3576">
                  <c:v>17880</c:v>
                </c:pt>
                <c:pt idx="3577">
                  <c:v>17885</c:v>
                </c:pt>
                <c:pt idx="3578">
                  <c:v>17890</c:v>
                </c:pt>
                <c:pt idx="3579">
                  <c:v>17895</c:v>
                </c:pt>
                <c:pt idx="3580">
                  <c:v>17900</c:v>
                </c:pt>
                <c:pt idx="3581">
                  <c:v>17905</c:v>
                </c:pt>
                <c:pt idx="3582">
                  <c:v>17910</c:v>
                </c:pt>
                <c:pt idx="3583">
                  <c:v>17915</c:v>
                </c:pt>
                <c:pt idx="3584">
                  <c:v>17920</c:v>
                </c:pt>
                <c:pt idx="3585">
                  <c:v>17925</c:v>
                </c:pt>
                <c:pt idx="3586">
                  <c:v>17930</c:v>
                </c:pt>
                <c:pt idx="3587">
                  <c:v>17935</c:v>
                </c:pt>
                <c:pt idx="3588">
                  <c:v>17940</c:v>
                </c:pt>
                <c:pt idx="3589">
                  <c:v>17945</c:v>
                </c:pt>
                <c:pt idx="3590">
                  <c:v>17950</c:v>
                </c:pt>
                <c:pt idx="3591">
                  <c:v>17955</c:v>
                </c:pt>
                <c:pt idx="3592">
                  <c:v>17960</c:v>
                </c:pt>
                <c:pt idx="3593">
                  <c:v>17965</c:v>
                </c:pt>
                <c:pt idx="3594">
                  <c:v>17970</c:v>
                </c:pt>
                <c:pt idx="3595">
                  <c:v>17975</c:v>
                </c:pt>
                <c:pt idx="3596">
                  <c:v>17980</c:v>
                </c:pt>
                <c:pt idx="3597">
                  <c:v>17985</c:v>
                </c:pt>
                <c:pt idx="3598">
                  <c:v>17990</c:v>
                </c:pt>
                <c:pt idx="3599">
                  <c:v>17995</c:v>
                </c:pt>
                <c:pt idx="3600">
                  <c:v>18000</c:v>
                </c:pt>
                <c:pt idx="3601">
                  <c:v>18005</c:v>
                </c:pt>
                <c:pt idx="3602">
                  <c:v>18010</c:v>
                </c:pt>
                <c:pt idx="3603">
                  <c:v>18015</c:v>
                </c:pt>
                <c:pt idx="3604">
                  <c:v>18020</c:v>
                </c:pt>
                <c:pt idx="3605">
                  <c:v>18025</c:v>
                </c:pt>
                <c:pt idx="3606">
                  <c:v>18030</c:v>
                </c:pt>
                <c:pt idx="3607">
                  <c:v>18035</c:v>
                </c:pt>
                <c:pt idx="3608">
                  <c:v>18040</c:v>
                </c:pt>
                <c:pt idx="3609">
                  <c:v>18045</c:v>
                </c:pt>
                <c:pt idx="3610">
                  <c:v>18050</c:v>
                </c:pt>
                <c:pt idx="3611">
                  <c:v>18055</c:v>
                </c:pt>
                <c:pt idx="3612">
                  <c:v>18060</c:v>
                </c:pt>
                <c:pt idx="3613">
                  <c:v>18065</c:v>
                </c:pt>
                <c:pt idx="3614">
                  <c:v>18070</c:v>
                </c:pt>
                <c:pt idx="3615">
                  <c:v>18075</c:v>
                </c:pt>
                <c:pt idx="3616">
                  <c:v>18080</c:v>
                </c:pt>
                <c:pt idx="3617">
                  <c:v>18085</c:v>
                </c:pt>
                <c:pt idx="3618">
                  <c:v>18090</c:v>
                </c:pt>
                <c:pt idx="3619">
                  <c:v>18095</c:v>
                </c:pt>
                <c:pt idx="3620">
                  <c:v>18100</c:v>
                </c:pt>
                <c:pt idx="3621">
                  <c:v>18105</c:v>
                </c:pt>
                <c:pt idx="3622">
                  <c:v>18110</c:v>
                </c:pt>
                <c:pt idx="3623">
                  <c:v>18115</c:v>
                </c:pt>
                <c:pt idx="3624">
                  <c:v>18120</c:v>
                </c:pt>
                <c:pt idx="3625">
                  <c:v>18125</c:v>
                </c:pt>
                <c:pt idx="3626">
                  <c:v>18130</c:v>
                </c:pt>
                <c:pt idx="3627">
                  <c:v>18135</c:v>
                </c:pt>
                <c:pt idx="3628">
                  <c:v>18140</c:v>
                </c:pt>
                <c:pt idx="3629">
                  <c:v>18145</c:v>
                </c:pt>
                <c:pt idx="3630">
                  <c:v>18150</c:v>
                </c:pt>
                <c:pt idx="3631">
                  <c:v>18155</c:v>
                </c:pt>
                <c:pt idx="3632">
                  <c:v>18160</c:v>
                </c:pt>
                <c:pt idx="3633">
                  <c:v>18165</c:v>
                </c:pt>
                <c:pt idx="3634">
                  <c:v>18170</c:v>
                </c:pt>
                <c:pt idx="3635">
                  <c:v>18175</c:v>
                </c:pt>
                <c:pt idx="3636">
                  <c:v>18180</c:v>
                </c:pt>
                <c:pt idx="3637">
                  <c:v>18185</c:v>
                </c:pt>
                <c:pt idx="3638">
                  <c:v>18190</c:v>
                </c:pt>
                <c:pt idx="3639">
                  <c:v>18195</c:v>
                </c:pt>
                <c:pt idx="3640">
                  <c:v>18200</c:v>
                </c:pt>
                <c:pt idx="3641">
                  <c:v>18205</c:v>
                </c:pt>
                <c:pt idx="3642">
                  <c:v>18210</c:v>
                </c:pt>
                <c:pt idx="3643">
                  <c:v>18215</c:v>
                </c:pt>
                <c:pt idx="3644">
                  <c:v>18220</c:v>
                </c:pt>
                <c:pt idx="3645">
                  <c:v>18225</c:v>
                </c:pt>
                <c:pt idx="3646">
                  <c:v>18230</c:v>
                </c:pt>
                <c:pt idx="3647">
                  <c:v>18235</c:v>
                </c:pt>
                <c:pt idx="3648">
                  <c:v>18240</c:v>
                </c:pt>
                <c:pt idx="3649">
                  <c:v>18245</c:v>
                </c:pt>
                <c:pt idx="3650">
                  <c:v>18250</c:v>
                </c:pt>
                <c:pt idx="3651">
                  <c:v>18255</c:v>
                </c:pt>
                <c:pt idx="3652">
                  <c:v>18260</c:v>
                </c:pt>
                <c:pt idx="3653">
                  <c:v>18265</c:v>
                </c:pt>
                <c:pt idx="3654">
                  <c:v>18270</c:v>
                </c:pt>
                <c:pt idx="3655">
                  <c:v>18275</c:v>
                </c:pt>
                <c:pt idx="3656">
                  <c:v>18280</c:v>
                </c:pt>
                <c:pt idx="3657">
                  <c:v>18285</c:v>
                </c:pt>
                <c:pt idx="3658">
                  <c:v>18290</c:v>
                </c:pt>
                <c:pt idx="3659">
                  <c:v>18295</c:v>
                </c:pt>
                <c:pt idx="3660">
                  <c:v>18300</c:v>
                </c:pt>
                <c:pt idx="3661">
                  <c:v>18305</c:v>
                </c:pt>
                <c:pt idx="3662">
                  <c:v>18310</c:v>
                </c:pt>
                <c:pt idx="3663">
                  <c:v>18315</c:v>
                </c:pt>
                <c:pt idx="3664">
                  <c:v>18320</c:v>
                </c:pt>
                <c:pt idx="3665">
                  <c:v>18325</c:v>
                </c:pt>
                <c:pt idx="3666">
                  <c:v>18330</c:v>
                </c:pt>
                <c:pt idx="3667">
                  <c:v>18335</c:v>
                </c:pt>
                <c:pt idx="3668">
                  <c:v>18340</c:v>
                </c:pt>
                <c:pt idx="3669">
                  <c:v>18345</c:v>
                </c:pt>
                <c:pt idx="3670">
                  <c:v>18350</c:v>
                </c:pt>
                <c:pt idx="3671">
                  <c:v>18355</c:v>
                </c:pt>
                <c:pt idx="3672">
                  <c:v>18360</c:v>
                </c:pt>
                <c:pt idx="3673">
                  <c:v>18365</c:v>
                </c:pt>
                <c:pt idx="3674">
                  <c:v>18370</c:v>
                </c:pt>
                <c:pt idx="3675">
                  <c:v>18375</c:v>
                </c:pt>
                <c:pt idx="3676">
                  <c:v>18380</c:v>
                </c:pt>
                <c:pt idx="3677">
                  <c:v>18385</c:v>
                </c:pt>
                <c:pt idx="3678">
                  <c:v>18390</c:v>
                </c:pt>
                <c:pt idx="3679">
                  <c:v>18395</c:v>
                </c:pt>
                <c:pt idx="3680">
                  <c:v>18400</c:v>
                </c:pt>
                <c:pt idx="3681">
                  <c:v>18405</c:v>
                </c:pt>
                <c:pt idx="3682">
                  <c:v>18410</c:v>
                </c:pt>
                <c:pt idx="3683">
                  <c:v>18415</c:v>
                </c:pt>
                <c:pt idx="3684">
                  <c:v>18420</c:v>
                </c:pt>
                <c:pt idx="3685">
                  <c:v>18425</c:v>
                </c:pt>
                <c:pt idx="3686">
                  <c:v>18430</c:v>
                </c:pt>
                <c:pt idx="3687">
                  <c:v>18435</c:v>
                </c:pt>
                <c:pt idx="3688">
                  <c:v>18440</c:v>
                </c:pt>
                <c:pt idx="3689">
                  <c:v>18445</c:v>
                </c:pt>
                <c:pt idx="3690">
                  <c:v>18450</c:v>
                </c:pt>
                <c:pt idx="3691">
                  <c:v>18455</c:v>
                </c:pt>
                <c:pt idx="3692">
                  <c:v>18460</c:v>
                </c:pt>
                <c:pt idx="3693">
                  <c:v>18465</c:v>
                </c:pt>
                <c:pt idx="3694">
                  <c:v>18470</c:v>
                </c:pt>
                <c:pt idx="3695">
                  <c:v>18475</c:v>
                </c:pt>
                <c:pt idx="3696">
                  <c:v>18480</c:v>
                </c:pt>
                <c:pt idx="3697">
                  <c:v>18485</c:v>
                </c:pt>
                <c:pt idx="3698">
                  <c:v>18490</c:v>
                </c:pt>
                <c:pt idx="3699">
                  <c:v>18495</c:v>
                </c:pt>
                <c:pt idx="3700">
                  <c:v>18500</c:v>
                </c:pt>
                <c:pt idx="3701">
                  <c:v>18505</c:v>
                </c:pt>
                <c:pt idx="3702">
                  <c:v>18510</c:v>
                </c:pt>
                <c:pt idx="3703">
                  <c:v>18515</c:v>
                </c:pt>
                <c:pt idx="3704">
                  <c:v>18520</c:v>
                </c:pt>
                <c:pt idx="3705">
                  <c:v>18525</c:v>
                </c:pt>
                <c:pt idx="3706">
                  <c:v>18530</c:v>
                </c:pt>
                <c:pt idx="3707">
                  <c:v>18535</c:v>
                </c:pt>
                <c:pt idx="3708">
                  <c:v>18540</c:v>
                </c:pt>
                <c:pt idx="3709">
                  <c:v>18545</c:v>
                </c:pt>
                <c:pt idx="3710">
                  <c:v>18550</c:v>
                </c:pt>
                <c:pt idx="3711">
                  <c:v>18555</c:v>
                </c:pt>
                <c:pt idx="3712">
                  <c:v>18560</c:v>
                </c:pt>
                <c:pt idx="3713">
                  <c:v>18565</c:v>
                </c:pt>
                <c:pt idx="3714">
                  <c:v>18570</c:v>
                </c:pt>
                <c:pt idx="3715">
                  <c:v>18575</c:v>
                </c:pt>
                <c:pt idx="3716">
                  <c:v>18580</c:v>
                </c:pt>
                <c:pt idx="3717">
                  <c:v>18585</c:v>
                </c:pt>
                <c:pt idx="3718">
                  <c:v>18590</c:v>
                </c:pt>
                <c:pt idx="3719">
                  <c:v>18595</c:v>
                </c:pt>
                <c:pt idx="3720">
                  <c:v>18600</c:v>
                </c:pt>
                <c:pt idx="3721">
                  <c:v>18605</c:v>
                </c:pt>
                <c:pt idx="3722">
                  <c:v>18610</c:v>
                </c:pt>
                <c:pt idx="3723">
                  <c:v>18615</c:v>
                </c:pt>
                <c:pt idx="3724">
                  <c:v>18620</c:v>
                </c:pt>
                <c:pt idx="3725">
                  <c:v>18625</c:v>
                </c:pt>
                <c:pt idx="3726">
                  <c:v>18630</c:v>
                </c:pt>
                <c:pt idx="3727">
                  <c:v>18635</c:v>
                </c:pt>
                <c:pt idx="3728">
                  <c:v>18640</c:v>
                </c:pt>
                <c:pt idx="3729">
                  <c:v>18645</c:v>
                </c:pt>
                <c:pt idx="3730">
                  <c:v>18650</c:v>
                </c:pt>
                <c:pt idx="3731">
                  <c:v>18655</c:v>
                </c:pt>
                <c:pt idx="3732">
                  <c:v>18660</c:v>
                </c:pt>
                <c:pt idx="3733">
                  <c:v>18665</c:v>
                </c:pt>
                <c:pt idx="3734">
                  <c:v>18670</c:v>
                </c:pt>
                <c:pt idx="3735">
                  <c:v>18675</c:v>
                </c:pt>
                <c:pt idx="3736">
                  <c:v>18680</c:v>
                </c:pt>
                <c:pt idx="3737">
                  <c:v>18685</c:v>
                </c:pt>
                <c:pt idx="3738">
                  <c:v>18690</c:v>
                </c:pt>
                <c:pt idx="3739">
                  <c:v>18695</c:v>
                </c:pt>
                <c:pt idx="3740">
                  <c:v>18700</c:v>
                </c:pt>
                <c:pt idx="3741">
                  <c:v>18705</c:v>
                </c:pt>
                <c:pt idx="3742">
                  <c:v>18710</c:v>
                </c:pt>
                <c:pt idx="3743">
                  <c:v>18715</c:v>
                </c:pt>
                <c:pt idx="3744">
                  <c:v>18720</c:v>
                </c:pt>
                <c:pt idx="3745">
                  <c:v>18725</c:v>
                </c:pt>
                <c:pt idx="3746">
                  <c:v>18730</c:v>
                </c:pt>
                <c:pt idx="3747">
                  <c:v>18735</c:v>
                </c:pt>
                <c:pt idx="3748">
                  <c:v>18740</c:v>
                </c:pt>
                <c:pt idx="3749">
                  <c:v>18745</c:v>
                </c:pt>
                <c:pt idx="3750">
                  <c:v>18750</c:v>
                </c:pt>
                <c:pt idx="3751">
                  <c:v>18755</c:v>
                </c:pt>
                <c:pt idx="3752">
                  <c:v>18760</c:v>
                </c:pt>
                <c:pt idx="3753">
                  <c:v>18765</c:v>
                </c:pt>
                <c:pt idx="3754">
                  <c:v>18770</c:v>
                </c:pt>
                <c:pt idx="3755">
                  <c:v>18775</c:v>
                </c:pt>
                <c:pt idx="3756">
                  <c:v>18780</c:v>
                </c:pt>
                <c:pt idx="3757">
                  <c:v>18785</c:v>
                </c:pt>
                <c:pt idx="3758">
                  <c:v>18790</c:v>
                </c:pt>
                <c:pt idx="3759">
                  <c:v>18795</c:v>
                </c:pt>
                <c:pt idx="3760">
                  <c:v>18800</c:v>
                </c:pt>
                <c:pt idx="3761">
                  <c:v>18805</c:v>
                </c:pt>
                <c:pt idx="3762">
                  <c:v>18810</c:v>
                </c:pt>
                <c:pt idx="3763">
                  <c:v>18815</c:v>
                </c:pt>
                <c:pt idx="3764">
                  <c:v>18820</c:v>
                </c:pt>
                <c:pt idx="3765">
                  <c:v>18825</c:v>
                </c:pt>
                <c:pt idx="3766">
                  <c:v>18830</c:v>
                </c:pt>
                <c:pt idx="3767">
                  <c:v>18835</c:v>
                </c:pt>
                <c:pt idx="3768">
                  <c:v>18840</c:v>
                </c:pt>
                <c:pt idx="3769">
                  <c:v>18845</c:v>
                </c:pt>
                <c:pt idx="3770">
                  <c:v>18850</c:v>
                </c:pt>
                <c:pt idx="3771">
                  <c:v>18855</c:v>
                </c:pt>
                <c:pt idx="3772">
                  <c:v>18860</c:v>
                </c:pt>
                <c:pt idx="3773">
                  <c:v>18865</c:v>
                </c:pt>
                <c:pt idx="3774">
                  <c:v>18870</c:v>
                </c:pt>
                <c:pt idx="3775">
                  <c:v>18875</c:v>
                </c:pt>
                <c:pt idx="3776">
                  <c:v>18880</c:v>
                </c:pt>
                <c:pt idx="3777">
                  <c:v>18885</c:v>
                </c:pt>
                <c:pt idx="3778">
                  <c:v>18890</c:v>
                </c:pt>
                <c:pt idx="3779">
                  <c:v>18895</c:v>
                </c:pt>
                <c:pt idx="3780">
                  <c:v>18900</c:v>
                </c:pt>
                <c:pt idx="3781">
                  <c:v>18905</c:v>
                </c:pt>
                <c:pt idx="3782">
                  <c:v>18910</c:v>
                </c:pt>
                <c:pt idx="3783">
                  <c:v>18915</c:v>
                </c:pt>
                <c:pt idx="3784">
                  <c:v>18920</c:v>
                </c:pt>
                <c:pt idx="3785">
                  <c:v>18925</c:v>
                </c:pt>
                <c:pt idx="3786">
                  <c:v>18930</c:v>
                </c:pt>
                <c:pt idx="3787">
                  <c:v>18935</c:v>
                </c:pt>
                <c:pt idx="3788">
                  <c:v>18940</c:v>
                </c:pt>
                <c:pt idx="3789">
                  <c:v>18945</c:v>
                </c:pt>
                <c:pt idx="3790">
                  <c:v>18950</c:v>
                </c:pt>
                <c:pt idx="3791">
                  <c:v>18955</c:v>
                </c:pt>
                <c:pt idx="3792">
                  <c:v>18960</c:v>
                </c:pt>
                <c:pt idx="3793">
                  <c:v>18965</c:v>
                </c:pt>
                <c:pt idx="3794">
                  <c:v>18970</c:v>
                </c:pt>
                <c:pt idx="3795">
                  <c:v>18975</c:v>
                </c:pt>
                <c:pt idx="3796">
                  <c:v>18980</c:v>
                </c:pt>
                <c:pt idx="3797">
                  <c:v>18985</c:v>
                </c:pt>
                <c:pt idx="3798">
                  <c:v>18990</c:v>
                </c:pt>
                <c:pt idx="3799">
                  <c:v>18995</c:v>
                </c:pt>
                <c:pt idx="3800">
                  <c:v>19000</c:v>
                </c:pt>
                <c:pt idx="3801">
                  <c:v>19005</c:v>
                </c:pt>
                <c:pt idx="3802">
                  <c:v>19010</c:v>
                </c:pt>
                <c:pt idx="3803">
                  <c:v>19015</c:v>
                </c:pt>
                <c:pt idx="3804">
                  <c:v>19020</c:v>
                </c:pt>
                <c:pt idx="3805">
                  <c:v>19025</c:v>
                </c:pt>
                <c:pt idx="3806">
                  <c:v>19030</c:v>
                </c:pt>
                <c:pt idx="3807">
                  <c:v>19035</c:v>
                </c:pt>
                <c:pt idx="3808">
                  <c:v>19040</c:v>
                </c:pt>
                <c:pt idx="3809">
                  <c:v>19045</c:v>
                </c:pt>
                <c:pt idx="3810">
                  <c:v>19050</c:v>
                </c:pt>
                <c:pt idx="3811">
                  <c:v>19055</c:v>
                </c:pt>
                <c:pt idx="3812">
                  <c:v>19060</c:v>
                </c:pt>
                <c:pt idx="3813">
                  <c:v>19065</c:v>
                </c:pt>
                <c:pt idx="3814">
                  <c:v>19070</c:v>
                </c:pt>
                <c:pt idx="3815">
                  <c:v>19075</c:v>
                </c:pt>
                <c:pt idx="3816">
                  <c:v>19080</c:v>
                </c:pt>
                <c:pt idx="3817">
                  <c:v>19085</c:v>
                </c:pt>
                <c:pt idx="3818">
                  <c:v>19090</c:v>
                </c:pt>
                <c:pt idx="3819">
                  <c:v>19095</c:v>
                </c:pt>
                <c:pt idx="3820">
                  <c:v>19100</c:v>
                </c:pt>
                <c:pt idx="3821">
                  <c:v>19105</c:v>
                </c:pt>
                <c:pt idx="3822">
                  <c:v>19110</c:v>
                </c:pt>
                <c:pt idx="3823">
                  <c:v>19115</c:v>
                </c:pt>
                <c:pt idx="3824">
                  <c:v>19120</c:v>
                </c:pt>
                <c:pt idx="3825">
                  <c:v>19125</c:v>
                </c:pt>
                <c:pt idx="3826">
                  <c:v>19130</c:v>
                </c:pt>
                <c:pt idx="3827">
                  <c:v>19135</c:v>
                </c:pt>
                <c:pt idx="3828">
                  <c:v>19140</c:v>
                </c:pt>
                <c:pt idx="3829">
                  <c:v>19145</c:v>
                </c:pt>
                <c:pt idx="3830">
                  <c:v>19150</c:v>
                </c:pt>
                <c:pt idx="3831">
                  <c:v>19155</c:v>
                </c:pt>
                <c:pt idx="3832">
                  <c:v>19160</c:v>
                </c:pt>
                <c:pt idx="3833">
                  <c:v>19165</c:v>
                </c:pt>
                <c:pt idx="3834">
                  <c:v>19170</c:v>
                </c:pt>
                <c:pt idx="3835">
                  <c:v>19175</c:v>
                </c:pt>
                <c:pt idx="3836">
                  <c:v>19180</c:v>
                </c:pt>
                <c:pt idx="3837">
                  <c:v>19185</c:v>
                </c:pt>
                <c:pt idx="3838">
                  <c:v>19190</c:v>
                </c:pt>
                <c:pt idx="3839">
                  <c:v>19195</c:v>
                </c:pt>
                <c:pt idx="3840">
                  <c:v>19200</c:v>
                </c:pt>
                <c:pt idx="3841">
                  <c:v>19205</c:v>
                </c:pt>
                <c:pt idx="3842">
                  <c:v>19210</c:v>
                </c:pt>
                <c:pt idx="3843">
                  <c:v>19215</c:v>
                </c:pt>
                <c:pt idx="3844">
                  <c:v>19220</c:v>
                </c:pt>
                <c:pt idx="3845">
                  <c:v>19225</c:v>
                </c:pt>
                <c:pt idx="3846">
                  <c:v>19230</c:v>
                </c:pt>
                <c:pt idx="3847">
                  <c:v>19235</c:v>
                </c:pt>
                <c:pt idx="3848">
                  <c:v>19240</c:v>
                </c:pt>
                <c:pt idx="3849">
                  <c:v>19245</c:v>
                </c:pt>
                <c:pt idx="3850">
                  <c:v>19250</c:v>
                </c:pt>
                <c:pt idx="3851">
                  <c:v>19255</c:v>
                </c:pt>
                <c:pt idx="3852">
                  <c:v>19260</c:v>
                </c:pt>
                <c:pt idx="3853">
                  <c:v>19265</c:v>
                </c:pt>
                <c:pt idx="3854">
                  <c:v>19270</c:v>
                </c:pt>
                <c:pt idx="3855">
                  <c:v>19275</c:v>
                </c:pt>
                <c:pt idx="3856">
                  <c:v>19280</c:v>
                </c:pt>
                <c:pt idx="3857">
                  <c:v>19285</c:v>
                </c:pt>
                <c:pt idx="3858">
                  <c:v>19290</c:v>
                </c:pt>
                <c:pt idx="3859">
                  <c:v>19295</c:v>
                </c:pt>
                <c:pt idx="3860">
                  <c:v>19300</c:v>
                </c:pt>
                <c:pt idx="3861">
                  <c:v>19305</c:v>
                </c:pt>
                <c:pt idx="3862">
                  <c:v>19310</c:v>
                </c:pt>
                <c:pt idx="3863">
                  <c:v>19315</c:v>
                </c:pt>
                <c:pt idx="3864">
                  <c:v>19320</c:v>
                </c:pt>
                <c:pt idx="3865">
                  <c:v>19325</c:v>
                </c:pt>
                <c:pt idx="3866">
                  <c:v>19330</c:v>
                </c:pt>
                <c:pt idx="3867">
                  <c:v>19335</c:v>
                </c:pt>
                <c:pt idx="3868">
                  <c:v>19340</c:v>
                </c:pt>
                <c:pt idx="3869">
                  <c:v>19345</c:v>
                </c:pt>
                <c:pt idx="3870">
                  <c:v>19350</c:v>
                </c:pt>
                <c:pt idx="3871">
                  <c:v>19355</c:v>
                </c:pt>
                <c:pt idx="3872">
                  <c:v>19360</c:v>
                </c:pt>
                <c:pt idx="3873">
                  <c:v>19365</c:v>
                </c:pt>
                <c:pt idx="3874">
                  <c:v>19370</c:v>
                </c:pt>
                <c:pt idx="3875">
                  <c:v>19375</c:v>
                </c:pt>
                <c:pt idx="3876">
                  <c:v>19380</c:v>
                </c:pt>
                <c:pt idx="3877">
                  <c:v>19385</c:v>
                </c:pt>
                <c:pt idx="3878">
                  <c:v>19390</c:v>
                </c:pt>
                <c:pt idx="3879">
                  <c:v>19395</c:v>
                </c:pt>
                <c:pt idx="3880">
                  <c:v>19400</c:v>
                </c:pt>
                <c:pt idx="3881">
                  <c:v>19405</c:v>
                </c:pt>
                <c:pt idx="3882">
                  <c:v>19410</c:v>
                </c:pt>
                <c:pt idx="3883">
                  <c:v>19415</c:v>
                </c:pt>
                <c:pt idx="3884">
                  <c:v>19420</c:v>
                </c:pt>
                <c:pt idx="3885">
                  <c:v>19425</c:v>
                </c:pt>
                <c:pt idx="3886">
                  <c:v>19430</c:v>
                </c:pt>
                <c:pt idx="3887">
                  <c:v>19435</c:v>
                </c:pt>
                <c:pt idx="3888">
                  <c:v>19440</c:v>
                </c:pt>
                <c:pt idx="3889">
                  <c:v>19445</c:v>
                </c:pt>
                <c:pt idx="3890">
                  <c:v>19450</c:v>
                </c:pt>
                <c:pt idx="3891">
                  <c:v>19455</c:v>
                </c:pt>
                <c:pt idx="3892">
                  <c:v>19460</c:v>
                </c:pt>
                <c:pt idx="3893">
                  <c:v>19465</c:v>
                </c:pt>
                <c:pt idx="3894">
                  <c:v>19470</c:v>
                </c:pt>
                <c:pt idx="3895">
                  <c:v>19475</c:v>
                </c:pt>
                <c:pt idx="3896">
                  <c:v>19480</c:v>
                </c:pt>
                <c:pt idx="3897">
                  <c:v>19485</c:v>
                </c:pt>
                <c:pt idx="3898">
                  <c:v>19490</c:v>
                </c:pt>
                <c:pt idx="3899">
                  <c:v>19495</c:v>
                </c:pt>
                <c:pt idx="3900">
                  <c:v>19500</c:v>
                </c:pt>
                <c:pt idx="3901">
                  <c:v>19505</c:v>
                </c:pt>
                <c:pt idx="3902">
                  <c:v>19510</c:v>
                </c:pt>
                <c:pt idx="3903">
                  <c:v>19515</c:v>
                </c:pt>
                <c:pt idx="3904">
                  <c:v>19520</c:v>
                </c:pt>
                <c:pt idx="3905">
                  <c:v>19525</c:v>
                </c:pt>
                <c:pt idx="3906">
                  <c:v>19530</c:v>
                </c:pt>
                <c:pt idx="3907">
                  <c:v>19535</c:v>
                </c:pt>
                <c:pt idx="3908">
                  <c:v>19540</c:v>
                </c:pt>
                <c:pt idx="3909">
                  <c:v>19545</c:v>
                </c:pt>
                <c:pt idx="3910">
                  <c:v>19550</c:v>
                </c:pt>
                <c:pt idx="3911">
                  <c:v>19555</c:v>
                </c:pt>
                <c:pt idx="3912">
                  <c:v>19560</c:v>
                </c:pt>
                <c:pt idx="3913">
                  <c:v>19565</c:v>
                </c:pt>
                <c:pt idx="3914">
                  <c:v>19570</c:v>
                </c:pt>
                <c:pt idx="3915">
                  <c:v>19575</c:v>
                </c:pt>
                <c:pt idx="3916">
                  <c:v>19580</c:v>
                </c:pt>
                <c:pt idx="3917">
                  <c:v>19585</c:v>
                </c:pt>
                <c:pt idx="3918">
                  <c:v>19590</c:v>
                </c:pt>
                <c:pt idx="3919">
                  <c:v>19595</c:v>
                </c:pt>
                <c:pt idx="3920">
                  <c:v>19600</c:v>
                </c:pt>
                <c:pt idx="3921">
                  <c:v>19605</c:v>
                </c:pt>
                <c:pt idx="3922">
                  <c:v>19610</c:v>
                </c:pt>
                <c:pt idx="3923">
                  <c:v>19615</c:v>
                </c:pt>
                <c:pt idx="3924">
                  <c:v>19620</c:v>
                </c:pt>
                <c:pt idx="3925">
                  <c:v>19625</c:v>
                </c:pt>
                <c:pt idx="3926">
                  <c:v>19630</c:v>
                </c:pt>
                <c:pt idx="3927">
                  <c:v>19635</c:v>
                </c:pt>
                <c:pt idx="3928">
                  <c:v>19640</c:v>
                </c:pt>
                <c:pt idx="3929">
                  <c:v>19645</c:v>
                </c:pt>
                <c:pt idx="3930">
                  <c:v>19650</c:v>
                </c:pt>
                <c:pt idx="3931">
                  <c:v>19655</c:v>
                </c:pt>
                <c:pt idx="3932">
                  <c:v>19660</c:v>
                </c:pt>
                <c:pt idx="3933">
                  <c:v>19665</c:v>
                </c:pt>
                <c:pt idx="3934">
                  <c:v>19670</c:v>
                </c:pt>
                <c:pt idx="3935">
                  <c:v>19675</c:v>
                </c:pt>
                <c:pt idx="3936">
                  <c:v>19680</c:v>
                </c:pt>
                <c:pt idx="3937">
                  <c:v>19685</c:v>
                </c:pt>
                <c:pt idx="3938">
                  <c:v>19690</c:v>
                </c:pt>
                <c:pt idx="3939">
                  <c:v>19695</c:v>
                </c:pt>
                <c:pt idx="3940">
                  <c:v>19700</c:v>
                </c:pt>
                <c:pt idx="3941">
                  <c:v>19705</c:v>
                </c:pt>
                <c:pt idx="3942">
                  <c:v>19710</c:v>
                </c:pt>
                <c:pt idx="3943">
                  <c:v>19715</c:v>
                </c:pt>
                <c:pt idx="3944">
                  <c:v>19720</c:v>
                </c:pt>
                <c:pt idx="3945">
                  <c:v>19725</c:v>
                </c:pt>
                <c:pt idx="3946">
                  <c:v>19730</c:v>
                </c:pt>
                <c:pt idx="3947">
                  <c:v>19735</c:v>
                </c:pt>
                <c:pt idx="3948">
                  <c:v>19740</c:v>
                </c:pt>
                <c:pt idx="3949">
                  <c:v>19745</c:v>
                </c:pt>
                <c:pt idx="3950">
                  <c:v>19750</c:v>
                </c:pt>
                <c:pt idx="3951">
                  <c:v>19755</c:v>
                </c:pt>
                <c:pt idx="3952">
                  <c:v>19760</c:v>
                </c:pt>
                <c:pt idx="3953">
                  <c:v>19765</c:v>
                </c:pt>
                <c:pt idx="3954">
                  <c:v>19770</c:v>
                </c:pt>
                <c:pt idx="3955">
                  <c:v>19775</c:v>
                </c:pt>
                <c:pt idx="3956">
                  <c:v>19780</c:v>
                </c:pt>
                <c:pt idx="3957">
                  <c:v>19785</c:v>
                </c:pt>
                <c:pt idx="3958">
                  <c:v>19790</c:v>
                </c:pt>
                <c:pt idx="3959">
                  <c:v>19795</c:v>
                </c:pt>
                <c:pt idx="3960">
                  <c:v>19800</c:v>
                </c:pt>
                <c:pt idx="3961">
                  <c:v>19805</c:v>
                </c:pt>
                <c:pt idx="3962">
                  <c:v>19810</c:v>
                </c:pt>
                <c:pt idx="3963">
                  <c:v>19815</c:v>
                </c:pt>
                <c:pt idx="3964">
                  <c:v>19820</c:v>
                </c:pt>
                <c:pt idx="3965">
                  <c:v>19825</c:v>
                </c:pt>
                <c:pt idx="3966">
                  <c:v>19830</c:v>
                </c:pt>
                <c:pt idx="3967">
                  <c:v>19835</c:v>
                </c:pt>
                <c:pt idx="3968">
                  <c:v>19840</c:v>
                </c:pt>
                <c:pt idx="3969">
                  <c:v>19845</c:v>
                </c:pt>
                <c:pt idx="3970">
                  <c:v>19850</c:v>
                </c:pt>
                <c:pt idx="3971">
                  <c:v>19855</c:v>
                </c:pt>
                <c:pt idx="3972">
                  <c:v>19860</c:v>
                </c:pt>
                <c:pt idx="3973">
                  <c:v>19865</c:v>
                </c:pt>
                <c:pt idx="3974">
                  <c:v>19870</c:v>
                </c:pt>
                <c:pt idx="3975">
                  <c:v>19875</c:v>
                </c:pt>
                <c:pt idx="3976">
                  <c:v>19880</c:v>
                </c:pt>
                <c:pt idx="3977">
                  <c:v>19885</c:v>
                </c:pt>
                <c:pt idx="3978">
                  <c:v>19890</c:v>
                </c:pt>
                <c:pt idx="3979">
                  <c:v>19895</c:v>
                </c:pt>
                <c:pt idx="3980">
                  <c:v>19900</c:v>
                </c:pt>
                <c:pt idx="3981">
                  <c:v>19905</c:v>
                </c:pt>
                <c:pt idx="3982">
                  <c:v>19910</c:v>
                </c:pt>
                <c:pt idx="3983">
                  <c:v>19915</c:v>
                </c:pt>
                <c:pt idx="3984">
                  <c:v>19920</c:v>
                </c:pt>
                <c:pt idx="3985">
                  <c:v>19925</c:v>
                </c:pt>
                <c:pt idx="3986">
                  <c:v>19930</c:v>
                </c:pt>
                <c:pt idx="3987">
                  <c:v>19935</c:v>
                </c:pt>
                <c:pt idx="3988">
                  <c:v>19940</c:v>
                </c:pt>
                <c:pt idx="3989">
                  <c:v>19945</c:v>
                </c:pt>
                <c:pt idx="3990">
                  <c:v>19950</c:v>
                </c:pt>
                <c:pt idx="3991">
                  <c:v>19955</c:v>
                </c:pt>
                <c:pt idx="3992">
                  <c:v>19960</c:v>
                </c:pt>
                <c:pt idx="3993">
                  <c:v>19965</c:v>
                </c:pt>
                <c:pt idx="3994">
                  <c:v>19970</c:v>
                </c:pt>
                <c:pt idx="3995">
                  <c:v>19975</c:v>
                </c:pt>
                <c:pt idx="3996">
                  <c:v>19980</c:v>
                </c:pt>
                <c:pt idx="3997">
                  <c:v>19985</c:v>
                </c:pt>
                <c:pt idx="3998">
                  <c:v>19990</c:v>
                </c:pt>
                <c:pt idx="3999">
                  <c:v>19995</c:v>
                </c:pt>
                <c:pt idx="4000">
                  <c:v>20000</c:v>
                </c:pt>
                <c:pt idx="4001">
                  <c:v>20005</c:v>
                </c:pt>
                <c:pt idx="4002">
                  <c:v>20010</c:v>
                </c:pt>
                <c:pt idx="4003">
                  <c:v>20015</c:v>
                </c:pt>
                <c:pt idx="4004">
                  <c:v>20020</c:v>
                </c:pt>
                <c:pt idx="4005">
                  <c:v>20025</c:v>
                </c:pt>
                <c:pt idx="4006">
                  <c:v>20030</c:v>
                </c:pt>
                <c:pt idx="4007">
                  <c:v>20035</c:v>
                </c:pt>
                <c:pt idx="4008">
                  <c:v>20040</c:v>
                </c:pt>
                <c:pt idx="4009">
                  <c:v>20045</c:v>
                </c:pt>
                <c:pt idx="4010">
                  <c:v>20050</c:v>
                </c:pt>
                <c:pt idx="4011">
                  <c:v>20055</c:v>
                </c:pt>
                <c:pt idx="4012">
                  <c:v>20060</c:v>
                </c:pt>
                <c:pt idx="4013">
                  <c:v>20065</c:v>
                </c:pt>
                <c:pt idx="4014">
                  <c:v>20070</c:v>
                </c:pt>
                <c:pt idx="4015">
                  <c:v>20075</c:v>
                </c:pt>
                <c:pt idx="4016">
                  <c:v>20080</c:v>
                </c:pt>
                <c:pt idx="4017">
                  <c:v>20085</c:v>
                </c:pt>
                <c:pt idx="4018">
                  <c:v>20090</c:v>
                </c:pt>
                <c:pt idx="4019">
                  <c:v>20095</c:v>
                </c:pt>
                <c:pt idx="4020">
                  <c:v>20100</c:v>
                </c:pt>
                <c:pt idx="4021">
                  <c:v>20105</c:v>
                </c:pt>
                <c:pt idx="4022">
                  <c:v>20110</c:v>
                </c:pt>
                <c:pt idx="4023">
                  <c:v>20115</c:v>
                </c:pt>
                <c:pt idx="4024">
                  <c:v>20120</c:v>
                </c:pt>
                <c:pt idx="4025">
                  <c:v>20125</c:v>
                </c:pt>
                <c:pt idx="4026">
                  <c:v>20130</c:v>
                </c:pt>
                <c:pt idx="4027">
                  <c:v>20135</c:v>
                </c:pt>
                <c:pt idx="4028">
                  <c:v>20140</c:v>
                </c:pt>
                <c:pt idx="4029">
                  <c:v>20145</c:v>
                </c:pt>
                <c:pt idx="4030">
                  <c:v>20150</c:v>
                </c:pt>
                <c:pt idx="4031">
                  <c:v>20155</c:v>
                </c:pt>
                <c:pt idx="4032">
                  <c:v>20160</c:v>
                </c:pt>
                <c:pt idx="4033">
                  <c:v>20165</c:v>
                </c:pt>
                <c:pt idx="4034">
                  <c:v>20170</c:v>
                </c:pt>
                <c:pt idx="4035">
                  <c:v>20175</c:v>
                </c:pt>
                <c:pt idx="4036">
                  <c:v>20180</c:v>
                </c:pt>
                <c:pt idx="4037">
                  <c:v>20185</c:v>
                </c:pt>
                <c:pt idx="4038">
                  <c:v>20190</c:v>
                </c:pt>
                <c:pt idx="4039">
                  <c:v>20195</c:v>
                </c:pt>
                <c:pt idx="4040">
                  <c:v>20200</c:v>
                </c:pt>
                <c:pt idx="4041">
                  <c:v>20205</c:v>
                </c:pt>
                <c:pt idx="4042">
                  <c:v>20210</c:v>
                </c:pt>
                <c:pt idx="4043">
                  <c:v>20215</c:v>
                </c:pt>
                <c:pt idx="4044">
                  <c:v>20220</c:v>
                </c:pt>
                <c:pt idx="4045">
                  <c:v>20225</c:v>
                </c:pt>
                <c:pt idx="4046">
                  <c:v>20230</c:v>
                </c:pt>
                <c:pt idx="4047">
                  <c:v>20235</c:v>
                </c:pt>
                <c:pt idx="4048">
                  <c:v>20240</c:v>
                </c:pt>
                <c:pt idx="4049">
                  <c:v>20245</c:v>
                </c:pt>
                <c:pt idx="4050">
                  <c:v>20250</c:v>
                </c:pt>
                <c:pt idx="4051">
                  <c:v>20255</c:v>
                </c:pt>
                <c:pt idx="4052">
                  <c:v>20260</c:v>
                </c:pt>
                <c:pt idx="4053">
                  <c:v>20265</c:v>
                </c:pt>
                <c:pt idx="4054">
                  <c:v>20270</c:v>
                </c:pt>
                <c:pt idx="4055">
                  <c:v>20275</c:v>
                </c:pt>
                <c:pt idx="4056">
                  <c:v>20280</c:v>
                </c:pt>
                <c:pt idx="4057">
                  <c:v>20285</c:v>
                </c:pt>
                <c:pt idx="4058">
                  <c:v>20290</c:v>
                </c:pt>
                <c:pt idx="4059">
                  <c:v>20295</c:v>
                </c:pt>
                <c:pt idx="4060">
                  <c:v>20300</c:v>
                </c:pt>
                <c:pt idx="4061">
                  <c:v>20305</c:v>
                </c:pt>
                <c:pt idx="4062">
                  <c:v>20310</c:v>
                </c:pt>
                <c:pt idx="4063">
                  <c:v>20315</c:v>
                </c:pt>
                <c:pt idx="4064">
                  <c:v>20320</c:v>
                </c:pt>
                <c:pt idx="4065">
                  <c:v>20325</c:v>
                </c:pt>
                <c:pt idx="4066">
                  <c:v>20330</c:v>
                </c:pt>
                <c:pt idx="4067">
                  <c:v>20335</c:v>
                </c:pt>
                <c:pt idx="4068">
                  <c:v>20340</c:v>
                </c:pt>
                <c:pt idx="4069">
                  <c:v>20345</c:v>
                </c:pt>
                <c:pt idx="4070">
                  <c:v>20350</c:v>
                </c:pt>
                <c:pt idx="4071">
                  <c:v>20355</c:v>
                </c:pt>
                <c:pt idx="4072">
                  <c:v>20360</c:v>
                </c:pt>
                <c:pt idx="4073">
                  <c:v>20365</c:v>
                </c:pt>
                <c:pt idx="4074">
                  <c:v>20370</c:v>
                </c:pt>
                <c:pt idx="4075">
                  <c:v>20375</c:v>
                </c:pt>
                <c:pt idx="4076">
                  <c:v>20380</c:v>
                </c:pt>
                <c:pt idx="4077">
                  <c:v>20385</c:v>
                </c:pt>
                <c:pt idx="4078">
                  <c:v>20390</c:v>
                </c:pt>
                <c:pt idx="4079">
                  <c:v>20395</c:v>
                </c:pt>
                <c:pt idx="4080">
                  <c:v>20400</c:v>
                </c:pt>
                <c:pt idx="4081">
                  <c:v>20405</c:v>
                </c:pt>
                <c:pt idx="4082">
                  <c:v>20410</c:v>
                </c:pt>
                <c:pt idx="4083">
                  <c:v>20415</c:v>
                </c:pt>
                <c:pt idx="4084">
                  <c:v>20420</c:v>
                </c:pt>
                <c:pt idx="4085">
                  <c:v>20425</c:v>
                </c:pt>
                <c:pt idx="4086">
                  <c:v>20430</c:v>
                </c:pt>
                <c:pt idx="4087">
                  <c:v>20435</c:v>
                </c:pt>
                <c:pt idx="4088">
                  <c:v>20440</c:v>
                </c:pt>
                <c:pt idx="4089">
                  <c:v>20445</c:v>
                </c:pt>
                <c:pt idx="4090">
                  <c:v>20450</c:v>
                </c:pt>
                <c:pt idx="4091">
                  <c:v>20455</c:v>
                </c:pt>
                <c:pt idx="4092">
                  <c:v>20460</c:v>
                </c:pt>
                <c:pt idx="4093">
                  <c:v>20465</c:v>
                </c:pt>
                <c:pt idx="4094">
                  <c:v>20470</c:v>
                </c:pt>
                <c:pt idx="4095">
                  <c:v>20475</c:v>
                </c:pt>
                <c:pt idx="4096">
                  <c:v>20480</c:v>
                </c:pt>
                <c:pt idx="4097">
                  <c:v>20485</c:v>
                </c:pt>
                <c:pt idx="4098">
                  <c:v>20490</c:v>
                </c:pt>
                <c:pt idx="4099">
                  <c:v>20495</c:v>
                </c:pt>
                <c:pt idx="4100">
                  <c:v>20500</c:v>
                </c:pt>
                <c:pt idx="4101">
                  <c:v>20505</c:v>
                </c:pt>
                <c:pt idx="4102">
                  <c:v>20510</c:v>
                </c:pt>
                <c:pt idx="4103">
                  <c:v>20515</c:v>
                </c:pt>
                <c:pt idx="4104">
                  <c:v>20520</c:v>
                </c:pt>
                <c:pt idx="4105">
                  <c:v>20525</c:v>
                </c:pt>
                <c:pt idx="4106">
                  <c:v>20530</c:v>
                </c:pt>
                <c:pt idx="4107">
                  <c:v>20535</c:v>
                </c:pt>
                <c:pt idx="4108">
                  <c:v>20540</c:v>
                </c:pt>
                <c:pt idx="4109">
                  <c:v>20545</c:v>
                </c:pt>
                <c:pt idx="4110">
                  <c:v>20550</c:v>
                </c:pt>
                <c:pt idx="4111">
                  <c:v>20555</c:v>
                </c:pt>
                <c:pt idx="4112">
                  <c:v>20560</c:v>
                </c:pt>
                <c:pt idx="4113">
                  <c:v>20565</c:v>
                </c:pt>
                <c:pt idx="4114">
                  <c:v>20570</c:v>
                </c:pt>
                <c:pt idx="4115">
                  <c:v>20575</c:v>
                </c:pt>
                <c:pt idx="4116">
                  <c:v>20580</c:v>
                </c:pt>
                <c:pt idx="4117">
                  <c:v>20585</c:v>
                </c:pt>
                <c:pt idx="4118">
                  <c:v>20590</c:v>
                </c:pt>
                <c:pt idx="4119">
                  <c:v>20595</c:v>
                </c:pt>
                <c:pt idx="4120">
                  <c:v>20600</c:v>
                </c:pt>
                <c:pt idx="4121">
                  <c:v>20605</c:v>
                </c:pt>
                <c:pt idx="4122">
                  <c:v>20610</c:v>
                </c:pt>
                <c:pt idx="4123">
                  <c:v>20615</c:v>
                </c:pt>
                <c:pt idx="4124">
                  <c:v>20620</c:v>
                </c:pt>
                <c:pt idx="4125">
                  <c:v>20625</c:v>
                </c:pt>
                <c:pt idx="4126">
                  <c:v>20630</c:v>
                </c:pt>
                <c:pt idx="4127">
                  <c:v>20635</c:v>
                </c:pt>
                <c:pt idx="4128">
                  <c:v>20640</c:v>
                </c:pt>
                <c:pt idx="4129">
                  <c:v>20645</c:v>
                </c:pt>
                <c:pt idx="4130">
                  <c:v>20650</c:v>
                </c:pt>
                <c:pt idx="4131">
                  <c:v>20655</c:v>
                </c:pt>
                <c:pt idx="4132">
                  <c:v>20660</c:v>
                </c:pt>
                <c:pt idx="4133">
                  <c:v>20665</c:v>
                </c:pt>
                <c:pt idx="4134">
                  <c:v>20670</c:v>
                </c:pt>
                <c:pt idx="4135">
                  <c:v>20675</c:v>
                </c:pt>
                <c:pt idx="4136">
                  <c:v>20680</c:v>
                </c:pt>
                <c:pt idx="4137">
                  <c:v>20685</c:v>
                </c:pt>
                <c:pt idx="4138">
                  <c:v>20690</c:v>
                </c:pt>
                <c:pt idx="4139">
                  <c:v>20695</c:v>
                </c:pt>
                <c:pt idx="4140">
                  <c:v>20700</c:v>
                </c:pt>
                <c:pt idx="4141">
                  <c:v>20705</c:v>
                </c:pt>
                <c:pt idx="4142">
                  <c:v>20710</c:v>
                </c:pt>
                <c:pt idx="4143">
                  <c:v>20715</c:v>
                </c:pt>
                <c:pt idx="4144">
                  <c:v>20720</c:v>
                </c:pt>
                <c:pt idx="4145">
                  <c:v>20725</c:v>
                </c:pt>
                <c:pt idx="4146">
                  <c:v>20730</c:v>
                </c:pt>
                <c:pt idx="4147">
                  <c:v>20735</c:v>
                </c:pt>
                <c:pt idx="4148">
                  <c:v>20740</c:v>
                </c:pt>
                <c:pt idx="4149">
                  <c:v>20745</c:v>
                </c:pt>
                <c:pt idx="4150">
                  <c:v>20750</c:v>
                </c:pt>
                <c:pt idx="4151">
                  <c:v>20755</c:v>
                </c:pt>
                <c:pt idx="4152">
                  <c:v>20760</c:v>
                </c:pt>
                <c:pt idx="4153">
                  <c:v>20765</c:v>
                </c:pt>
                <c:pt idx="4154">
                  <c:v>20770</c:v>
                </c:pt>
                <c:pt idx="4155">
                  <c:v>20775</c:v>
                </c:pt>
                <c:pt idx="4156">
                  <c:v>20780</c:v>
                </c:pt>
                <c:pt idx="4157">
                  <c:v>20785</c:v>
                </c:pt>
                <c:pt idx="4158">
                  <c:v>20790</c:v>
                </c:pt>
                <c:pt idx="4159">
                  <c:v>20795</c:v>
                </c:pt>
                <c:pt idx="4160">
                  <c:v>20800</c:v>
                </c:pt>
                <c:pt idx="4161">
                  <c:v>20805</c:v>
                </c:pt>
                <c:pt idx="4162">
                  <c:v>20810</c:v>
                </c:pt>
                <c:pt idx="4163">
                  <c:v>20815</c:v>
                </c:pt>
                <c:pt idx="4164">
                  <c:v>20820</c:v>
                </c:pt>
                <c:pt idx="4165">
                  <c:v>20825</c:v>
                </c:pt>
                <c:pt idx="4166">
                  <c:v>20830</c:v>
                </c:pt>
                <c:pt idx="4167">
                  <c:v>20835</c:v>
                </c:pt>
                <c:pt idx="4168">
                  <c:v>20840</c:v>
                </c:pt>
                <c:pt idx="4169">
                  <c:v>20845</c:v>
                </c:pt>
                <c:pt idx="4170">
                  <c:v>20850</c:v>
                </c:pt>
                <c:pt idx="4171">
                  <c:v>20855</c:v>
                </c:pt>
                <c:pt idx="4172">
                  <c:v>20860</c:v>
                </c:pt>
                <c:pt idx="4173">
                  <c:v>20865</c:v>
                </c:pt>
                <c:pt idx="4174">
                  <c:v>20870</c:v>
                </c:pt>
                <c:pt idx="4175">
                  <c:v>20875</c:v>
                </c:pt>
                <c:pt idx="4176">
                  <c:v>20880</c:v>
                </c:pt>
                <c:pt idx="4177">
                  <c:v>20885</c:v>
                </c:pt>
                <c:pt idx="4178">
                  <c:v>20890</c:v>
                </c:pt>
                <c:pt idx="4179">
                  <c:v>20895</c:v>
                </c:pt>
                <c:pt idx="4180">
                  <c:v>20900</c:v>
                </c:pt>
                <c:pt idx="4181">
                  <c:v>20905</c:v>
                </c:pt>
                <c:pt idx="4182">
                  <c:v>20910</c:v>
                </c:pt>
                <c:pt idx="4183">
                  <c:v>20915</c:v>
                </c:pt>
                <c:pt idx="4184">
                  <c:v>20920</c:v>
                </c:pt>
                <c:pt idx="4185">
                  <c:v>20925</c:v>
                </c:pt>
                <c:pt idx="4186">
                  <c:v>20930</c:v>
                </c:pt>
                <c:pt idx="4187">
                  <c:v>20935</c:v>
                </c:pt>
                <c:pt idx="4188">
                  <c:v>20940</c:v>
                </c:pt>
                <c:pt idx="4189">
                  <c:v>20945</c:v>
                </c:pt>
                <c:pt idx="4190">
                  <c:v>20950</c:v>
                </c:pt>
                <c:pt idx="4191">
                  <c:v>20955</c:v>
                </c:pt>
                <c:pt idx="4192">
                  <c:v>20960</c:v>
                </c:pt>
                <c:pt idx="4193">
                  <c:v>20965</c:v>
                </c:pt>
                <c:pt idx="4194">
                  <c:v>20970</c:v>
                </c:pt>
                <c:pt idx="4195">
                  <c:v>20975</c:v>
                </c:pt>
                <c:pt idx="4196">
                  <c:v>20980</c:v>
                </c:pt>
                <c:pt idx="4197">
                  <c:v>20985</c:v>
                </c:pt>
                <c:pt idx="4198">
                  <c:v>20990</c:v>
                </c:pt>
                <c:pt idx="4199">
                  <c:v>20995</c:v>
                </c:pt>
                <c:pt idx="4200">
                  <c:v>21000</c:v>
                </c:pt>
                <c:pt idx="4201">
                  <c:v>21005</c:v>
                </c:pt>
                <c:pt idx="4202">
                  <c:v>21010</c:v>
                </c:pt>
                <c:pt idx="4203">
                  <c:v>21015</c:v>
                </c:pt>
                <c:pt idx="4204">
                  <c:v>21020</c:v>
                </c:pt>
                <c:pt idx="4205">
                  <c:v>21025</c:v>
                </c:pt>
                <c:pt idx="4206">
                  <c:v>21030</c:v>
                </c:pt>
                <c:pt idx="4207">
                  <c:v>21035</c:v>
                </c:pt>
                <c:pt idx="4208">
                  <c:v>21040</c:v>
                </c:pt>
                <c:pt idx="4209">
                  <c:v>21045</c:v>
                </c:pt>
                <c:pt idx="4210">
                  <c:v>21050</c:v>
                </c:pt>
                <c:pt idx="4211">
                  <c:v>21055</c:v>
                </c:pt>
                <c:pt idx="4212">
                  <c:v>21060</c:v>
                </c:pt>
                <c:pt idx="4213">
                  <c:v>21065</c:v>
                </c:pt>
                <c:pt idx="4214">
                  <c:v>21070</c:v>
                </c:pt>
                <c:pt idx="4215">
                  <c:v>21075</c:v>
                </c:pt>
                <c:pt idx="4216">
                  <c:v>21080</c:v>
                </c:pt>
                <c:pt idx="4217">
                  <c:v>21085</c:v>
                </c:pt>
                <c:pt idx="4218">
                  <c:v>21090</c:v>
                </c:pt>
                <c:pt idx="4219">
                  <c:v>21095</c:v>
                </c:pt>
                <c:pt idx="4220">
                  <c:v>21100</c:v>
                </c:pt>
                <c:pt idx="4221">
                  <c:v>21105</c:v>
                </c:pt>
                <c:pt idx="4222">
                  <c:v>21110</c:v>
                </c:pt>
                <c:pt idx="4223">
                  <c:v>21115</c:v>
                </c:pt>
                <c:pt idx="4224">
                  <c:v>21120</c:v>
                </c:pt>
                <c:pt idx="4225">
                  <c:v>21125</c:v>
                </c:pt>
                <c:pt idx="4226">
                  <c:v>21130</c:v>
                </c:pt>
                <c:pt idx="4227">
                  <c:v>21135</c:v>
                </c:pt>
                <c:pt idx="4228">
                  <c:v>21140</c:v>
                </c:pt>
                <c:pt idx="4229">
                  <c:v>21145</c:v>
                </c:pt>
                <c:pt idx="4230">
                  <c:v>21150</c:v>
                </c:pt>
                <c:pt idx="4231">
                  <c:v>21155</c:v>
                </c:pt>
                <c:pt idx="4232">
                  <c:v>21160</c:v>
                </c:pt>
                <c:pt idx="4233">
                  <c:v>21165</c:v>
                </c:pt>
                <c:pt idx="4234">
                  <c:v>21170</c:v>
                </c:pt>
                <c:pt idx="4235">
                  <c:v>21175</c:v>
                </c:pt>
                <c:pt idx="4236">
                  <c:v>21180</c:v>
                </c:pt>
                <c:pt idx="4237">
                  <c:v>21185</c:v>
                </c:pt>
                <c:pt idx="4238">
                  <c:v>21190</c:v>
                </c:pt>
                <c:pt idx="4239">
                  <c:v>21195</c:v>
                </c:pt>
                <c:pt idx="4240">
                  <c:v>21200</c:v>
                </c:pt>
                <c:pt idx="4241">
                  <c:v>21205</c:v>
                </c:pt>
                <c:pt idx="4242">
                  <c:v>21210</c:v>
                </c:pt>
                <c:pt idx="4243">
                  <c:v>21215</c:v>
                </c:pt>
                <c:pt idx="4244">
                  <c:v>21220</c:v>
                </c:pt>
                <c:pt idx="4245">
                  <c:v>21225</c:v>
                </c:pt>
                <c:pt idx="4246">
                  <c:v>21230</c:v>
                </c:pt>
                <c:pt idx="4247">
                  <c:v>21235</c:v>
                </c:pt>
                <c:pt idx="4248">
                  <c:v>21240</c:v>
                </c:pt>
                <c:pt idx="4249">
                  <c:v>21245</c:v>
                </c:pt>
                <c:pt idx="4250">
                  <c:v>21250</c:v>
                </c:pt>
                <c:pt idx="4251">
                  <c:v>21255</c:v>
                </c:pt>
                <c:pt idx="4252">
                  <c:v>21260</c:v>
                </c:pt>
                <c:pt idx="4253">
                  <c:v>21265</c:v>
                </c:pt>
                <c:pt idx="4254">
                  <c:v>21270</c:v>
                </c:pt>
                <c:pt idx="4255">
                  <c:v>21275</c:v>
                </c:pt>
                <c:pt idx="4256">
                  <c:v>21280</c:v>
                </c:pt>
                <c:pt idx="4257">
                  <c:v>21285</c:v>
                </c:pt>
                <c:pt idx="4258">
                  <c:v>21290</c:v>
                </c:pt>
                <c:pt idx="4259">
                  <c:v>21295</c:v>
                </c:pt>
                <c:pt idx="4260">
                  <c:v>21300</c:v>
                </c:pt>
                <c:pt idx="4261">
                  <c:v>21305</c:v>
                </c:pt>
                <c:pt idx="4262">
                  <c:v>21310</c:v>
                </c:pt>
                <c:pt idx="4263">
                  <c:v>21315</c:v>
                </c:pt>
                <c:pt idx="4264">
                  <c:v>21320</c:v>
                </c:pt>
                <c:pt idx="4265">
                  <c:v>21325</c:v>
                </c:pt>
                <c:pt idx="4266">
                  <c:v>21330</c:v>
                </c:pt>
                <c:pt idx="4267">
                  <c:v>21335</c:v>
                </c:pt>
                <c:pt idx="4268">
                  <c:v>21340</c:v>
                </c:pt>
                <c:pt idx="4269">
                  <c:v>21345</c:v>
                </c:pt>
                <c:pt idx="4270">
                  <c:v>21350</c:v>
                </c:pt>
                <c:pt idx="4271">
                  <c:v>21355</c:v>
                </c:pt>
                <c:pt idx="4272">
                  <c:v>21360</c:v>
                </c:pt>
                <c:pt idx="4273">
                  <c:v>21365</c:v>
                </c:pt>
                <c:pt idx="4274">
                  <c:v>21370</c:v>
                </c:pt>
                <c:pt idx="4275">
                  <c:v>21375</c:v>
                </c:pt>
                <c:pt idx="4276">
                  <c:v>21380</c:v>
                </c:pt>
                <c:pt idx="4277">
                  <c:v>21385</c:v>
                </c:pt>
                <c:pt idx="4278">
                  <c:v>21390</c:v>
                </c:pt>
                <c:pt idx="4279">
                  <c:v>21395</c:v>
                </c:pt>
                <c:pt idx="4280">
                  <c:v>21400</c:v>
                </c:pt>
                <c:pt idx="4281">
                  <c:v>21405</c:v>
                </c:pt>
                <c:pt idx="4282">
                  <c:v>21410</c:v>
                </c:pt>
                <c:pt idx="4283">
                  <c:v>21415</c:v>
                </c:pt>
                <c:pt idx="4284">
                  <c:v>21420</c:v>
                </c:pt>
                <c:pt idx="4285">
                  <c:v>21425</c:v>
                </c:pt>
                <c:pt idx="4286">
                  <c:v>21430</c:v>
                </c:pt>
                <c:pt idx="4287">
                  <c:v>21435</c:v>
                </c:pt>
                <c:pt idx="4288">
                  <c:v>21440</c:v>
                </c:pt>
                <c:pt idx="4289">
                  <c:v>21445</c:v>
                </c:pt>
                <c:pt idx="4290">
                  <c:v>21450</c:v>
                </c:pt>
                <c:pt idx="4291">
                  <c:v>21455</c:v>
                </c:pt>
                <c:pt idx="4292">
                  <c:v>21460</c:v>
                </c:pt>
                <c:pt idx="4293">
                  <c:v>21465</c:v>
                </c:pt>
                <c:pt idx="4294">
                  <c:v>21470</c:v>
                </c:pt>
                <c:pt idx="4295">
                  <c:v>21475</c:v>
                </c:pt>
                <c:pt idx="4296">
                  <c:v>21480</c:v>
                </c:pt>
                <c:pt idx="4297">
                  <c:v>21485</c:v>
                </c:pt>
                <c:pt idx="4298">
                  <c:v>21490</c:v>
                </c:pt>
                <c:pt idx="4299">
                  <c:v>21495</c:v>
                </c:pt>
                <c:pt idx="4300">
                  <c:v>21500</c:v>
                </c:pt>
                <c:pt idx="4301">
                  <c:v>21505</c:v>
                </c:pt>
                <c:pt idx="4302">
                  <c:v>21510</c:v>
                </c:pt>
                <c:pt idx="4303">
                  <c:v>21515</c:v>
                </c:pt>
                <c:pt idx="4304">
                  <c:v>21520</c:v>
                </c:pt>
                <c:pt idx="4305">
                  <c:v>21525</c:v>
                </c:pt>
                <c:pt idx="4306">
                  <c:v>21530</c:v>
                </c:pt>
                <c:pt idx="4307">
                  <c:v>21535</c:v>
                </c:pt>
                <c:pt idx="4308">
                  <c:v>21540</c:v>
                </c:pt>
                <c:pt idx="4309">
                  <c:v>21545</c:v>
                </c:pt>
                <c:pt idx="4310">
                  <c:v>21550</c:v>
                </c:pt>
                <c:pt idx="4311">
                  <c:v>21555</c:v>
                </c:pt>
                <c:pt idx="4312">
                  <c:v>21560</c:v>
                </c:pt>
                <c:pt idx="4313">
                  <c:v>21565</c:v>
                </c:pt>
                <c:pt idx="4314">
                  <c:v>21570</c:v>
                </c:pt>
                <c:pt idx="4315">
                  <c:v>21575</c:v>
                </c:pt>
                <c:pt idx="4316">
                  <c:v>21580</c:v>
                </c:pt>
                <c:pt idx="4317">
                  <c:v>21585</c:v>
                </c:pt>
                <c:pt idx="4318">
                  <c:v>21590</c:v>
                </c:pt>
                <c:pt idx="4319">
                  <c:v>21595</c:v>
                </c:pt>
                <c:pt idx="4320">
                  <c:v>21600</c:v>
                </c:pt>
                <c:pt idx="4321">
                  <c:v>21605</c:v>
                </c:pt>
                <c:pt idx="4322">
                  <c:v>21610</c:v>
                </c:pt>
                <c:pt idx="4323">
                  <c:v>21615</c:v>
                </c:pt>
                <c:pt idx="4324">
                  <c:v>21620</c:v>
                </c:pt>
                <c:pt idx="4325">
                  <c:v>21625</c:v>
                </c:pt>
                <c:pt idx="4326">
                  <c:v>21630</c:v>
                </c:pt>
                <c:pt idx="4327">
                  <c:v>21635</c:v>
                </c:pt>
                <c:pt idx="4328">
                  <c:v>21640</c:v>
                </c:pt>
                <c:pt idx="4329">
                  <c:v>21645</c:v>
                </c:pt>
                <c:pt idx="4330">
                  <c:v>21650</c:v>
                </c:pt>
                <c:pt idx="4331">
                  <c:v>21655</c:v>
                </c:pt>
                <c:pt idx="4332">
                  <c:v>21660</c:v>
                </c:pt>
                <c:pt idx="4333">
                  <c:v>21665</c:v>
                </c:pt>
                <c:pt idx="4334">
                  <c:v>21670</c:v>
                </c:pt>
                <c:pt idx="4335">
                  <c:v>21675</c:v>
                </c:pt>
                <c:pt idx="4336">
                  <c:v>21680</c:v>
                </c:pt>
                <c:pt idx="4337">
                  <c:v>21685</c:v>
                </c:pt>
                <c:pt idx="4338">
                  <c:v>21690</c:v>
                </c:pt>
                <c:pt idx="4339">
                  <c:v>21695</c:v>
                </c:pt>
                <c:pt idx="4340">
                  <c:v>21700</c:v>
                </c:pt>
                <c:pt idx="4341">
                  <c:v>21705</c:v>
                </c:pt>
                <c:pt idx="4342">
                  <c:v>21710</c:v>
                </c:pt>
                <c:pt idx="4343">
                  <c:v>21715</c:v>
                </c:pt>
                <c:pt idx="4344">
                  <c:v>21720</c:v>
                </c:pt>
                <c:pt idx="4345">
                  <c:v>21725</c:v>
                </c:pt>
                <c:pt idx="4346">
                  <c:v>21730</c:v>
                </c:pt>
                <c:pt idx="4347">
                  <c:v>21735</c:v>
                </c:pt>
                <c:pt idx="4348">
                  <c:v>21740</c:v>
                </c:pt>
                <c:pt idx="4349">
                  <c:v>21745</c:v>
                </c:pt>
                <c:pt idx="4350">
                  <c:v>21750</c:v>
                </c:pt>
                <c:pt idx="4351">
                  <c:v>21755</c:v>
                </c:pt>
                <c:pt idx="4352">
                  <c:v>21760</c:v>
                </c:pt>
                <c:pt idx="4353">
                  <c:v>21765</c:v>
                </c:pt>
                <c:pt idx="4354">
                  <c:v>21770</c:v>
                </c:pt>
                <c:pt idx="4355">
                  <c:v>21775</c:v>
                </c:pt>
                <c:pt idx="4356">
                  <c:v>21780</c:v>
                </c:pt>
                <c:pt idx="4357">
                  <c:v>21785</c:v>
                </c:pt>
                <c:pt idx="4358">
                  <c:v>21790</c:v>
                </c:pt>
                <c:pt idx="4359">
                  <c:v>21795</c:v>
                </c:pt>
                <c:pt idx="4360">
                  <c:v>21800</c:v>
                </c:pt>
                <c:pt idx="4361">
                  <c:v>21805</c:v>
                </c:pt>
                <c:pt idx="4362">
                  <c:v>21810</c:v>
                </c:pt>
                <c:pt idx="4363">
                  <c:v>21815</c:v>
                </c:pt>
                <c:pt idx="4364">
                  <c:v>21820</c:v>
                </c:pt>
                <c:pt idx="4365">
                  <c:v>21825</c:v>
                </c:pt>
                <c:pt idx="4366">
                  <c:v>21830</c:v>
                </c:pt>
                <c:pt idx="4367">
                  <c:v>21835</c:v>
                </c:pt>
                <c:pt idx="4368">
                  <c:v>21840</c:v>
                </c:pt>
                <c:pt idx="4369">
                  <c:v>21845</c:v>
                </c:pt>
                <c:pt idx="4370">
                  <c:v>21850</c:v>
                </c:pt>
                <c:pt idx="4371">
                  <c:v>21855</c:v>
                </c:pt>
                <c:pt idx="4372">
                  <c:v>21860</c:v>
                </c:pt>
                <c:pt idx="4373">
                  <c:v>21865</c:v>
                </c:pt>
                <c:pt idx="4374">
                  <c:v>21870</c:v>
                </c:pt>
                <c:pt idx="4375">
                  <c:v>21875</c:v>
                </c:pt>
                <c:pt idx="4376">
                  <c:v>21880</c:v>
                </c:pt>
                <c:pt idx="4377">
                  <c:v>21885</c:v>
                </c:pt>
                <c:pt idx="4378">
                  <c:v>21890</c:v>
                </c:pt>
                <c:pt idx="4379">
                  <c:v>21895</c:v>
                </c:pt>
                <c:pt idx="4380">
                  <c:v>21900</c:v>
                </c:pt>
                <c:pt idx="4381">
                  <c:v>21905</c:v>
                </c:pt>
                <c:pt idx="4382">
                  <c:v>21910</c:v>
                </c:pt>
                <c:pt idx="4383">
                  <c:v>21915</c:v>
                </c:pt>
                <c:pt idx="4384">
                  <c:v>21920</c:v>
                </c:pt>
                <c:pt idx="4385">
                  <c:v>21925</c:v>
                </c:pt>
                <c:pt idx="4386">
                  <c:v>21930</c:v>
                </c:pt>
                <c:pt idx="4387">
                  <c:v>21935</c:v>
                </c:pt>
                <c:pt idx="4388">
                  <c:v>21940</c:v>
                </c:pt>
                <c:pt idx="4389">
                  <c:v>21945</c:v>
                </c:pt>
                <c:pt idx="4390">
                  <c:v>21950</c:v>
                </c:pt>
                <c:pt idx="4391">
                  <c:v>21955</c:v>
                </c:pt>
                <c:pt idx="4392">
                  <c:v>21960</c:v>
                </c:pt>
                <c:pt idx="4393">
                  <c:v>21965</c:v>
                </c:pt>
                <c:pt idx="4394">
                  <c:v>21970</c:v>
                </c:pt>
                <c:pt idx="4395">
                  <c:v>21975</c:v>
                </c:pt>
                <c:pt idx="4396">
                  <c:v>21980</c:v>
                </c:pt>
                <c:pt idx="4397">
                  <c:v>21985</c:v>
                </c:pt>
                <c:pt idx="4398">
                  <c:v>21990</c:v>
                </c:pt>
                <c:pt idx="4399">
                  <c:v>21995</c:v>
                </c:pt>
                <c:pt idx="4400">
                  <c:v>22000</c:v>
                </c:pt>
                <c:pt idx="4401">
                  <c:v>22005</c:v>
                </c:pt>
                <c:pt idx="4402">
                  <c:v>22010</c:v>
                </c:pt>
                <c:pt idx="4403">
                  <c:v>22015</c:v>
                </c:pt>
                <c:pt idx="4404">
                  <c:v>22020</c:v>
                </c:pt>
                <c:pt idx="4405">
                  <c:v>22025</c:v>
                </c:pt>
                <c:pt idx="4406">
                  <c:v>22030</c:v>
                </c:pt>
                <c:pt idx="4407">
                  <c:v>22035</c:v>
                </c:pt>
                <c:pt idx="4408">
                  <c:v>22040</c:v>
                </c:pt>
                <c:pt idx="4409">
                  <c:v>22045</c:v>
                </c:pt>
                <c:pt idx="4410">
                  <c:v>22050</c:v>
                </c:pt>
                <c:pt idx="4411">
                  <c:v>22055</c:v>
                </c:pt>
                <c:pt idx="4412">
                  <c:v>22060</c:v>
                </c:pt>
                <c:pt idx="4413">
                  <c:v>22065</c:v>
                </c:pt>
                <c:pt idx="4414">
                  <c:v>22070</c:v>
                </c:pt>
                <c:pt idx="4415">
                  <c:v>22075</c:v>
                </c:pt>
                <c:pt idx="4416">
                  <c:v>22080</c:v>
                </c:pt>
                <c:pt idx="4417">
                  <c:v>22085</c:v>
                </c:pt>
                <c:pt idx="4418">
                  <c:v>22090</c:v>
                </c:pt>
                <c:pt idx="4419">
                  <c:v>22095</c:v>
                </c:pt>
                <c:pt idx="4420">
                  <c:v>22100</c:v>
                </c:pt>
                <c:pt idx="4421">
                  <c:v>22105</c:v>
                </c:pt>
                <c:pt idx="4422">
                  <c:v>22110</c:v>
                </c:pt>
                <c:pt idx="4423">
                  <c:v>22115</c:v>
                </c:pt>
                <c:pt idx="4424">
                  <c:v>22120</c:v>
                </c:pt>
                <c:pt idx="4425">
                  <c:v>22125</c:v>
                </c:pt>
                <c:pt idx="4426">
                  <c:v>22130</c:v>
                </c:pt>
                <c:pt idx="4427">
                  <c:v>22135</c:v>
                </c:pt>
                <c:pt idx="4428">
                  <c:v>22140</c:v>
                </c:pt>
                <c:pt idx="4429">
                  <c:v>22145</c:v>
                </c:pt>
                <c:pt idx="4430">
                  <c:v>22150</c:v>
                </c:pt>
                <c:pt idx="4431">
                  <c:v>22155</c:v>
                </c:pt>
                <c:pt idx="4432">
                  <c:v>22160</c:v>
                </c:pt>
                <c:pt idx="4433">
                  <c:v>22165</c:v>
                </c:pt>
                <c:pt idx="4434">
                  <c:v>22170</c:v>
                </c:pt>
                <c:pt idx="4435">
                  <c:v>22175</c:v>
                </c:pt>
                <c:pt idx="4436">
                  <c:v>22180</c:v>
                </c:pt>
                <c:pt idx="4437">
                  <c:v>22185</c:v>
                </c:pt>
                <c:pt idx="4438">
                  <c:v>22190</c:v>
                </c:pt>
                <c:pt idx="4439">
                  <c:v>22195</c:v>
                </c:pt>
                <c:pt idx="4440">
                  <c:v>22200</c:v>
                </c:pt>
                <c:pt idx="4441">
                  <c:v>22205</c:v>
                </c:pt>
                <c:pt idx="4442">
                  <c:v>22210</c:v>
                </c:pt>
                <c:pt idx="4443">
                  <c:v>22215</c:v>
                </c:pt>
                <c:pt idx="4444">
                  <c:v>22220</c:v>
                </c:pt>
                <c:pt idx="4445">
                  <c:v>22225</c:v>
                </c:pt>
                <c:pt idx="4446">
                  <c:v>22230</c:v>
                </c:pt>
                <c:pt idx="4447">
                  <c:v>22235</c:v>
                </c:pt>
                <c:pt idx="4448">
                  <c:v>22240</c:v>
                </c:pt>
                <c:pt idx="4449">
                  <c:v>22245</c:v>
                </c:pt>
                <c:pt idx="4450">
                  <c:v>22250</c:v>
                </c:pt>
                <c:pt idx="4451">
                  <c:v>22255</c:v>
                </c:pt>
                <c:pt idx="4452">
                  <c:v>22260</c:v>
                </c:pt>
                <c:pt idx="4453">
                  <c:v>22265</c:v>
                </c:pt>
                <c:pt idx="4454">
                  <c:v>22270</c:v>
                </c:pt>
                <c:pt idx="4455">
                  <c:v>22275</c:v>
                </c:pt>
                <c:pt idx="4456">
                  <c:v>22280</c:v>
                </c:pt>
                <c:pt idx="4457">
                  <c:v>22285</c:v>
                </c:pt>
                <c:pt idx="4458">
                  <c:v>22290</c:v>
                </c:pt>
                <c:pt idx="4459">
                  <c:v>22295</c:v>
                </c:pt>
                <c:pt idx="4460">
                  <c:v>22300</c:v>
                </c:pt>
                <c:pt idx="4461">
                  <c:v>22305</c:v>
                </c:pt>
                <c:pt idx="4462">
                  <c:v>22310</c:v>
                </c:pt>
                <c:pt idx="4463">
                  <c:v>22315</c:v>
                </c:pt>
                <c:pt idx="4464">
                  <c:v>22320</c:v>
                </c:pt>
                <c:pt idx="4465">
                  <c:v>22325</c:v>
                </c:pt>
                <c:pt idx="4466">
                  <c:v>22330</c:v>
                </c:pt>
                <c:pt idx="4467">
                  <c:v>22335</c:v>
                </c:pt>
                <c:pt idx="4468">
                  <c:v>22340</c:v>
                </c:pt>
                <c:pt idx="4469">
                  <c:v>22345</c:v>
                </c:pt>
                <c:pt idx="4470">
                  <c:v>22350</c:v>
                </c:pt>
                <c:pt idx="4471">
                  <c:v>22355</c:v>
                </c:pt>
                <c:pt idx="4472">
                  <c:v>22360</c:v>
                </c:pt>
                <c:pt idx="4473">
                  <c:v>22365</c:v>
                </c:pt>
                <c:pt idx="4474">
                  <c:v>22370</c:v>
                </c:pt>
                <c:pt idx="4475">
                  <c:v>22375</c:v>
                </c:pt>
                <c:pt idx="4476">
                  <c:v>22380</c:v>
                </c:pt>
                <c:pt idx="4477">
                  <c:v>22385</c:v>
                </c:pt>
                <c:pt idx="4478">
                  <c:v>22390</c:v>
                </c:pt>
                <c:pt idx="4479">
                  <c:v>22395</c:v>
                </c:pt>
                <c:pt idx="4480">
                  <c:v>22400</c:v>
                </c:pt>
                <c:pt idx="4481">
                  <c:v>22405</c:v>
                </c:pt>
                <c:pt idx="4482">
                  <c:v>22410</c:v>
                </c:pt>
                <c:pt idx="4483">
                  <c:v>22415</c:v>
                </c:pt>
                <c:pt idx="4484">
                  <c:v>22420</c:v>
                </c:pt>
                <c:pt idx="4485">
                  <c:v>22425</c:v>
                </c:pt>
                <c:pt idx="4486">
                  <c:v>22430</c:v>
                </c:pt>
                <c:pt idx="4487">
                  <c:v>22435</c:v>
                </c:pt>
                <c:pt idx="4488">
                  <c:v>22440</c:v>
                </c:pt>
                <c:pt idx="4489">
                  <c:v>22445</c:v>
                </c:pt>
                <c:pt idx="4490">
                  <c:v>22450</c:v>
                </c:pt>
                <c:pt idx="4491">
                  <c:v>22455</c:v>
                </c:pt>
                <c:pt idx="4492">
                  <c:v>22460</c:v>
                </c:pt>
                <c:pt idx="4493">
                  <c:v>22465</c:v>
                </c:pt>
                <c:pt idx="4494">
                  <c:v>22470</c:v>
                </c:pt>
                <c:pt idx="4495">
                  <c:v>22475</c:v>
                </c:pt>
                <c:pt idx="4496">
                  <c:v>22480</c:v>
                </c:pt>
                <c:pt idx="4497">
                  <c:v>22485</c:v>
                </c:pt>
                <c:pt idx="4498">
                  <c:v>22490</c:v>
                </c:pt>
                <c:pt idx="4499">
                  <c:v>22495</c:v>
                </c:pt>
                <c:pt idx="4500">
                  <c:v>22500</c:v>
                </c:pt>
                <c:pt idx="4501">
                  <c:v>22505</c:v>
                </c:pt>
                <c:pt idx="4502">
                  <c:v>22510</c:v>
                </c:pt>
                <c:pt idx="4503">
                  <c:v>22515</c:v>
                </c:pt>
                <c:pt idx="4504">
                  <c:v>22520</c:v>
                </c:pt>
                <c:pt idx="4505">
                  <c:v>22525</c:v>
                </c:pt>
                <c:pt idx="4506">
                  <c:v>22530</c:v>
                </c:pt>
                <c:pt idx="4507">
                  <c:v>22535</c:v>
                </c:pt>
                <c:pt idx="4508">
                  <c:v>22540</c:v>
                </c:pt>
                <c:pt idx="4509">
                  <c:v>22545</c:v>
                </c:pt>
                <c:pt idx="4510">
                  <c:v>22550</c:v>
                </c:pt>
                <c:pt idx="4511">
                  <c:v>22555</c:v>
                </c:pt>
                <c:pt idx="4512">
                  <c:v>22560</c:v>
                </c:pt>
                <c:pt idx="4513">
                  <c:v>22565</c:v>
                </c:pt>
                <c:pt idx="4514">
                  <c:v>22570</c:v>
                </c:pt>
                <c:pt idx="4515">
                  <c:v>22575</c:v>
                </c:pt>
                <c:pt idx="4516">
                  <c:v>22580</c:v>
                </c:pt>
                <c:pt idx="4517">
                  <c:v>22585</c:v>
                </c:pt>
                <c:pt idx="4518">
                  <c:v>22590</c:v>
                </c:pt>
                <c:pt idx="4519">
                  <c:v>22595</c:v>
                </c:pt>
                <c:pt idx="4520">
                  <c:v>22600</c:v>
                </c:pt>
                <c:pt idx="4521">
                  <c:v>22605</c:v>
                </c:pt>
                <c:pt idx="4522">
                  <c:v>22610</c:v>
                </c:pt>
                <c:pt idx="4523">
                  <c:v>22615</c:v>
                </c:pt>
                <c:pt idx="4524">
                  <c:v>22620</c:v>
                </c:pt>
                <c:pt idx="4525">
                  <c:v>22625</c:v>
                </c:pt>
                <c:pt idx="4526">
                  <c:v>22630</c:v>
                </c:pt>
                <c:pt idx="4527">
                  <c:v>22635</c:v>
                </c:pt>
                <c:pt idx="4528">
                  <c:v>22640</c:v>
                </c:pt>
                <c:pt idx="4529">
                  <c:v>22645</c:v>
                </c:pt>
                <c:pt idx="4530">
                  <c:v>22650</c:v>
                </c:pt>
                <c:pt idx="4531">
                  <c:v>22655</c:v>
                </c:pt>
                <c:pt idx="4532">
                  <c:v>22660</c:v>
                </c:pt>
                <c:pt idx="4533">
                  <c:v>22665</c:v>
                </c:pt>
                <c:pt idx="4534">
                  <c:v>22670</c:v>
                </c:pt>
                <c:pt idx="4535">
                  <c:v>22675</c:v>
                </c:pt>
                <c:pt idx="4536">
                  <c:v>22680</c:v>
                </c:pt>
                <c:pt idx="4537">
                  <c:v>22685</c:v>
                </c:pt>
                <c:pt idx="4538">
                  <c:v>22690</c:v>
                </c:pt>
                <c:pt idx="4539">
                  <c:v>22695</c:v>
                </c:pt>
                <c:pt idx="4540">
                  <c:v>22700</c:v>
                </c:pt>
                <c:pt idx="4541">
                  <c:v>22705</c:v>
                </c:pt>
                <c:pt idx="4542">
                  <c:v>22710</c:v>
                </c:pt>
                <c:pt idx="4543">
                  <c:v>22715</c:v>
                </c:pt>
                <c:pt idx="4544">
                  <c:v>22720</c:v>
                </c:pt>
                <c:pt idx="4545">
                  <c:v>22725</c:v>
                </c:pt>
                <c:pt idx="4546">
                  <c:v>22730</c:v>
                </c:pt>
                <c:pt idx="4547">
                  <c:v>22735</c:v>
                </c:pt>
                <c:pt idx="4548">
                  <c:v>22740</c:v>
                </c:pt>
                <c:pt idx="4549">
                  <c:v>22745</c:v>
                </c:pt>
                <c:pt idx="4550">
                  <c:v>22750</c:v>
                </c:pt>
                <c:pt idx="4551">
                  <c:v>22755</c:v>
                </c:pt>
                <c:pt idx="4552">
                  <c:v>22760</c:v>
                </c:pt>
                <c:pt idx="4553">
                  <c:v>22765</c:v>
                </c:pt>
                <c:pt idx="4554">
                  <c:v>22770</c:v>
                </c:pt>
                <c:pt idx="4555">
                  <c:v>22775</c:v>
                </c:pt>
                <c:pt idx="4556">
                  <c:v>22780</c:v>
                </c:pt>
                <c:pt idx="4557">
                  <c:v>22785</c:v>
                </c:pt>
                <c:pt idx="4558">
                  <c:v>22790</c:v>
                </c:pt>
                <c:pt idx="4559">
                  <c:v>22795</c:v>
                </c:pt>
                <c:pt idx="4560">
                  <c:v>22800</c:v>
                </c:pt>
                <c:pt idx="4561">
                  <c:v>22805</c:v>
                </c:pt>
                <c:pt idx="4562">
                  <c:v>22810</c:v>
                </c:pt>
                <c:pt idx="4563">
                  <c:v>22815</c:v>
                </c:pt>
                <c:pt idx="4564">
                  <c:v>22820</c:v>
                </c:pt>
                <c:pt idx="4565">
                  <c:v>22825</c:v>
                </c:pt>
                <c:pt idx="4566">
                  <c:v>22830</c:v>
                </c:pt>
                <c:pt idx="4567">
                  <c:v>22835</c:v>
                </c:pt>
                <c:pt idx="4568">
                  <c:v>22840</c:v>
                </c:pt>
                <c:pt idx="4569">
                  <c:v>22845</c:v>
                </c:pt>
                <c:pt idx="4570">
                  <c:v>22850</c:v>
                </c:pt>
                <c:pt idx="4571">
                  <c:v>22855</c:v>
                </c:pt>
                <c:pt idx="4572">
                  <c:v>22860</c:v>
                </c:pt>
                <c:pt idx="4573">
                  <c:v>22865</c:v>
                </c:pt>
                <c:pt idx="4574">
                  <c:v>22870</c:v>
                </c:pt>
                <c:pt idx="4575">
                  <c:v>22875</c:v>
                </c:pt>
                <c:pt idx="4576">
                  <c:v>22880</c:v>
                </c:pt>
                <c:pt idx="4577">
                  <c:v>22885</c:v>
                </c:pt>
                <c:pt idx="4578">
                  <c:v>22890</c:v>
                </c:pt>
                <c:pt idx="4579">
                  <c:v>22895</c:v>
                </c:pt>
                <c:pt idx="4580">
                  <c:v>22900</c:v>
                </c:pt>
                <c:pt idx="4581">
                  <c:v>22905</c:v>
                </c:pt>
                <c:pt idx="4582">
                  <c:v>22910</c:v>
                </c:pt>
                <c:pt idx="4583">
                  <c:v>22915</c:v>
                </c:pt>
                <c:pt idx="4584">
                  <c:v>22920</c:v>
                </c:pt>
                <c:pt idx="4585">
                  <c:v>22925</c:v>
                </c:pt>
                <c:pt idx="4586">
                  <c:v>22930</c:v>
                </c:pt>
                <c:pt idx="4587">
                  <c:v>22935</c:v>
                </c:pt>
                <c:pt idx="4588">
                  <c:v>22940</c:v>
                </c:pt>
                <c:pt idx="4589">
                  <c:v>22945</c:v>
                </c:pt>
                <c:pt idx="4590">
                  <c:v>22950</c:v>
                </c:pt>
                <c:pt idx="4591">
                  <c:v>22955</c:v>
                </c:pt>
                <c:pt idx="4592">
                  <c:v>22960</c:v>
                </c:pt>
                <c:pt idx="4593">
                  <c:v>22965</c:v>
                </c:pt>
                <c:pt idx="4594">
                  <c:v>22970</c:v>
                </c:pt>
                <c:pt idx="4595">
                  <c:v>22975</c:v>
                </c:pt>
                <c:pt idx="4596">
                  <c:v>22980</c:v>
                </c:pt>
                <c:pt idx="4597">
                  <c:v>22985</c:v>
                </c:pt>
                <c:pt idx="4598">
                  <c:v>22990</c:v>
                </c:pt>
                <c:pt idx="4599">
                  <c:v>22995</c:v>
                </c:pt>
                <c:pt idx="4600">
                  <c:v>23000</c:v>
                </c:pt>
                <c:pt idx="4601">
                  <c:v>23005</c:v>
                </c:pt>
                <c:pt idx="4602">
                  <c:v>23010</c:v>
                </c:pt>
                <c:pt idx="4603">
                  <c:v>23015</c:v>
                </c:pt>
                <c:pt idx="4604">
                  <c:v>23020</c:v>
                </c:pt>
                <c:pt idx="4605">
                  <c:v>23025</c:v>
                </c:pt>
                <c:pt idx="4606">
                  <c:v>23030</c:v>
                </c:pt>
                <c:pt idx="4607">
                  <c:v>23035</c:v>
                </c:pt>
                <c:pt idx="4608">
                  <c:v>23040</c:v>
                </c:pt>
                <c:pt idx="4609">
                  <c:v>23045</c:v>
                </c:pt>
                <c:pt idx="4610">
                  <c:v>23050</c:v>
                </c:pt>
                <c:pt idx="4611">
                  <c:v>23055</c:v>
                </c:pt>
                <c:pt idx="4612">
                  <c:v>23060</c:v>
                </c:pt>
                <c:pt idx="4613">
                  <c:v>23065</c:v>
                </c:pt>
                <c:pt idx="4614">
                  <c:v>23070</c:v>
                </c:pt>
                <c:pt idx="4615">
                  <c:v>23075</c:v>
                </c:pt>
                <c:pt idx="4616">
                  <c:v>23080</c:v>
                </c:pt>
                <c:pt idx="4617">
                  <c:v>23085</c:v>
                </c:pt>
                <c:pt idx="4618">
                  <c:v>23090</c:v>
                </c:pt>
                <c:pt idx="4619">
                  <c:v>23095</c:v>
                </c:pt>
                <c:pt idx="4620">
                  <c:v>23100</c:v>
                </c:pt>
                <c:pt idx="4621">
                  <c:v>23105</c:v>
                </c:pt>
                <c:pt idx="4622">
                  <c:v>23110</c:v>
                </c:pt>
                <c:pt idx="4623">
                  <c:v>23115</c:v>
                </c:pt>
                <c:pt idx="4624">
                  <c:v>23120</c:v>
                </c:pt>
                <c:pt idx="4625">
                  <c:v>23125</c:v>
                </c:pt>
                <c:pt idx="4626">
                  <c:v>23130</c:v>
                </c:pt>
                <c:pt idx="4627">
                  <c:v>23135</c:v>
                </c:pt>
                <c:pt idx="4628">
                  <c:v>23140</c:v>
                </c:pt>
                <c:pt idx="4629">
                  <c:v>23145</c:v>
                </c:pt>
                <c:pt idx="4630">
                  <c:v>23150</c:v>
                </c:pt>
                <c:pt idx="4631">
                  <c:v>23155</c:v>
                </c:pt>
                <c:pt idx="4632">
                  <c:v>23160</c:v>
                </c:pt>
                <c:pt idx="4633">
                  <c:v>23165</c:v>
                </c:pt>
                <c:pt idx="4634">
                  <c:v>23170</c:v>
                </c:pt>
                <c:pt idx="4635">
                  <c:v>23175</c:v>
                </c:pt>
                <c:pt idx="4636">
                  <c:v>23180</c:v>
                </c:pt>
                <c:pt idx="4637">
                  <c:v>23185</c:v>
                </c:pt>
                <c:pt idx="4638">
                  <c:v>23190</c:v>
                </c:pt>
                <c:pt idx="4639">
                  <c:v>23195</c:v>
                </c:pt>
                <c:pt idx="4640">
                  <c:v>23200</c:v>
                </c:pt>
                <c:pt idx="4641">
                  <c:v>23205</c:v>
                </c:pt>
                <c:pt idx="4642">
                  <c:v>23210</c:v>
                </c:pt>
                <c:pt idx="4643">
                  <c:v>23215</c:v>
                </c:pt>
                <c:pt idx="4644">
                  <c:v>23220</c:v>
                </c:pt>
                <c:pt idx="4645">
                  <c:v>23225</c:v>
                </c:pt>
                <c:pt idx="4646">
                  <c:v>23230</c:v>
                </c:pt>
                <c:pt idx="4647">
                  <c:v>23235</c:v>
                </c:pt>
                <c:pt idx="4648">
                  <c:v>23240</c:v>
                </c:pt>
                <c:pt idx="4649">
                  <c:v>23245</c:v>
                </c:pt>
                <c:pt idx="4650">
                  <c:v>23250</c:v>
                </c:pt>
                <c:pt idx="4651">
                  <c:v>23255</c:v>
                </c:pt>
                <c:pt idx="4652">
                  <c:v>23260</c:v>
                </c:pt>
                <c:pt idx="4653">
                  <c:v>23265</c:v>
                </c:pt>
                <c:pt idx="4654">
                  <c:v>23270</c:v>
                </c:pt>
                <c:pt idx="4655">
                  <c:v>23275</c:v>
                </c:pt>
                <c:pt idx="4656">
                  <c:v>23280</c:v>
                </c:pt>
                <c:pt idx="4657">
                  <c:v>23285</c:v>
                </c:pt>
                <c:pt idx="4658">
                  <c:v>23290</c:v>
                </c:pt>
                <c:pt idx="4659">
                  <c:v>23295</c:v>
                </c:pt>
                <c:pt idx="4660">
                  <c:v>23300</c:v>
                </c:pt>
                <c:pt idx="4661">
                  <c:v>23305</c:v>
                </c:pt>
                <c:pt idx="4662">
                  <c:v>23310</c:v>
                </c:pt>
                <c:pt idx="4663">
                  <c:v>23315</c:v>
                </c:pt>
                <c:pt idx="4664">
                  <c:v>23320</c:v>
                </c:pt>
                <c:pt idx="4665">
                  <c:v>23325</c:v>
                </c:pt>
                <c:pt idx="4666">
                  <c:v>23330</c:v>
                </c:pt>
                <c:pt idx="4667">
                  <c:v>23335</c:v>
                </c:pt>
                <c:pt idx="4668">
                  <c:v>23340</c:v>
                </c:pt>
                <c:pt idx="4669">
                  <c:v>23345</c:v>
                </c:pt>
                <c:pt idx="4670">
                  <c:v>23350</c:v>
                </c:pt>
                <c:pt idx="4671">
                  <c:v>23355</c:v>
                </c:pt>
                <c:pt idx="4672">
                  <c:v>23360</c:v>
                </c:pt>
                <c:pt idx="4673">
                  <c:v>23365</c:v>
                </c:pt>
                <c:pt idx="4674">
                  <c:v>23370</c:v>
                </c:pt>
                <c:pt idx="4675">
                  <c:v>23375</c:v>
                </c:pt>
                <c:pt idx="4676">
                  <c:v>23380</c:v>
                </c:pt>
                <c:pt idx="4677">
                  <c:v>23385</c:v>
                </c:pt>
                <c:pt idx="4678">
                  <c:v>23390</c:v>
                </c:pt>
                <c:pt idx="4679">
                  <c:v>23395</c:v>
                </c:pt>
                <c:pt idx="4680">
                  <c:v>23400</c:v>
                </c:pt>
                <c:pt idx="4681">
                  <c:v>23405</c:v>
                </c:pt>
                <c:pt idx="4682">
                  <c:v>23410</c:v>
                </c:pt>
                <c:pt idx="4683">
                  <c:v>23415</c:v>
                </c:pt>
                <c:pt idx="4684">
                  <c:v>23420</c:v>
                </c:pt>
                <c:pt idx="4685">
                  <c:v>23425</c:v>
                </c:pt>
                <c:pt idx="4686">
                  <c:v>23430</c:v>
                </c:pt>
                <c:pt idx="4687">
                  <c:v>23435</c:v>
                </c:pt>
                <c:pt idx="4688">
                  <c:v>23440</c:v>
                </c:pt>
                <c:pt idx="4689">
                  <c:v>23445</c:v>
                </c:pt>
                <c:pt idx="4690">
                  <c:v>23450</c:v>
                </c:pt>
                <c:pt idx="4691">
                  <c:v>23455</c:v>
                </c:pt>
                <c:pt idx="4692">
                  <c:v>23460</c:v>
                </c:pt>
                <c:pt idx="4693">
                  <c:v>23465</c:v>
                </c:pt>
                <c:pt idx="4694">
                  <c:v>23470</c:v>
                </c:pt>
                <c:pt idx="4695">
                  <c:v>23475</c:v>
                </c:pt>
                <c:pt idx="4696">
                  <c:v>23480</c:v>
                </c:pt>
                <c:pt idx="4697">
                  <c:v>23485</c:v>
                </c:pt>
                <c:pt idx="4698">
                  <c:v>23490</c:v>
                </c:pt>
                <c:pt idx="4699">
                  <c:v>23495</c:v>
                </c:pt>
                <c:pt idx="4700">
                  <c:v>23500</c:v>
                </c:pt>
                <c:pt idx="4701">
                  <c:v>23505</c:v>
                </c:pt>
                <c:pt idx="4702">
                  <c:v>23510</c:v>
                </c:pt>
                <c:pt idx="4703">
                  <c:v>23515</c:v>
                </c:pt>
                <c:pt idx="4704">
                  <c:v>23520</c:v>
                </c:pt>
                <c:pt idx="4705">
                  <c:v>23525</c:v>
                </c:pt>
                <c:pt idx="4706">
                  <c:v>23530</c:v>
                </c:pt>
                <c:pt idx="4707">
                  <c:v>23535</c:v>
                </c:pt>
                <c:pt idx="4708">
                  <c:v>23540</c:v>
                </c:pt>
                <c:pt idx="4709">
                  <c:v>23545</c:v>
                </c:pt>
                <c:pt idx="4710">
                  <c:v>23550</c:v>
                </c:pt>
                <c:pt idx="4711">
                  <c:v>23555</c:v>
                </c:pt>
                <c:pt idx="4712">
                  <c:v>23560</c:v>
                </c:pt>
                <c:pt idx="4713">
                  <c:v>23565</c:v>
                </c:pt>
                <c:pt idx="4714">
                  <c:v>23570</c:v>
                </c:pt>
                <c:pt idx="4715">
                  <c:v>23575</c:v>
                </c:pt>
                <c:pt idx="4716">
                  <c:v>23580</c:v>
                </c:pt>
                <c:pt idx="4717">
                  <c:v>23585</c:v>
                </c:pt>
                <c:pt idx="4718">
                  <c:v>23590</c:v>
                </c:pt>
                <c:pt idx="4719">
                  <c:v>23595</c:v>
                </c:pt>
                <c:pt idx="4720">
                  <c:v>23600</c:v>
                </c:pt>
                <c:pt idx="4721">
                  <c:v>23605</c:v>
                </c:pt>
                <c:pt idx="4722">
                  <c:v>23610</c:v>
                </c:pt>
                <c:pt idx="4723">
                  <c:v>23615</c:v>
                </c:pt>
                <c:pt idx="4724">
                  <c:v>23620</c:v>
                </c:pt>
                <c:pt idx="4725">
                  <c:v>23625</c:v>
                </c:pt>
                <c:pt idx="4726">
                  <c:v>23630</c:v>
                </c:pt>
                <c:pt idx="4727">
                  <c:v>23635</c:v>
                </c:pt>
                <c:pt idx="4728">
                  <c:v>23640</c:v>
                </c:pt>
                <c:pt idx="4729">
                  <c:v>23645</c:v>
                </c:pt>
                <c:pt idx="4730">
                  <c:v>23650</c:v>
                </c:pt>
                <c:pt idx="4731">
                  <c:v>23655</c:v>
                </c:pt>
                <c:pt idx="4732">
                  <c:v>23660</c:v>
                </c:pt>
                <c:pt idx="4733">
                  <c:v>23665</c:v>
                </c:pt>
                <c:pt idx="4734">
                  <c:v>23670</c:v>
                </c:pt>
                <c:pt idx="4735">
                  <c:v>23675</c:v>
                </c:pt>
                <c:pt idx="4736">
                  <c:v>23680</c:v>
                </c:pt>
                <c:pt idx="4737">
                  <c:v>23685</c:v>
                </c:pt>
                <c:pt idx="4738">
                  <c:v>23690</c:v>
                </c:pt>
                <c:pt idx="4739">
                  <c:v>23695</c:v>
                </c:pt>
                <c:pt idx="4740">
                  <c:v>23700</c:v>
                </c:pt>
                <c:pt idx="4741">
                  <c:v>23705</c:v>
                </c:pt>
                <c:pt idx="4742">
                  <c:v>23710</c:v>
                </c:pt>
                <c:pt idx="4743">
                  <c:v>23715</c:v>
                </c:pt>
                <c:pt idx="4744">
                  <c:v>23720</c:v>
                </c:pt>
                <c:pt idx="4745">
                  <c:v>23725</c:v>
                </c:pt>
                <c:pt idx="4746">
                  <c:v>23730</c:v>
                </c:pt>
                <c:pt idx="4747">
                  <c:v>23735</c:v>
                </c:pt>
                <c:pt idx="4748">
                  <c:v>23740</c:v>
                </c:pt>
                <c:pt idx="4749">
                  <c:v>23745</c:v>
                </c:pt>
                <c:pt idx="4750">
                  <c:v>23750</c:v>
                </c:pt>
                <c:pt idx="4751">
                  <c:v>23755</c:v>
                </c:pt>
                <c:pt idx="4752">
                  <c:v>23760</c:v>
                </c:pt>
                <c:pt idx="4753">
                  <c:v>23765</c:v>
                </c:pt>
                <c:pt idx="4754">
                  <c:v>23770</c:v>
                </c:pt>
                <c:pt idx="4755">
                  <c:v>23775</c:v>
                </c:pt>
                <c:pt idx="4756">
                  <c:v>23780</c:v>
                </c:pt>
                <c:pt idx="4757">
                  <c:v>23785</c:v>
                </c:pt>
                <c:pt idx="4758">
                  <c:v>23790</c:v>
                </c:pt>
                <c:pt idx="4759">
                  <c:v>23795</c:v>
                </c:pt>
                <c:pt idx="4760">
                  <c:v>23800</c:v>
                </c:pt>
                <c:pt idx="4761">
                  <c:v>23805</c:v>
                </c:pt>
                <c:pt idx="4762">
                  <c:v>23810</c:v>
                </c:pt>
                <c:pt idx="4763">
                  <c:v>23815</c:v>
                </c:pt>
                <c:pt idx="4764">
                  <c:v>23820</c:v>
                </c:pt>
                <c:pt idx="4765">
                  <c:v>23825</c:v>
                </c:pt>
                <c:pt idx="4766">
                  <c:v>23830</c:v>
                </c:pt>
                <c:pt idx="4767">
                  <c:v>23835</c:v>
                </c:pt>
                <c:pt idx="4768">
                  <c:v>23840</c:v>
                </c:pt>
                <c:pt idx="4769">
                  <c:v>23845</c:v>
                </c:pt>
                <c:pt idx="4770">
                  <c:v>23850</c:v>
                </c:pt>
                <c:pt idx="4771">
                  <c:v>23855</c:v>
                </c:pt>
                <c:pt idx="4772">
                  <c:v>23860</c:v>
                </c:pt>
                <c:pt idx="4773">
                  <c:v>23865</c:v>
                </c:pt>
                <c:pt idx="4774">
                  <c:v>23870</c:v>
                </c:pt>
                <c:pt idx="4775">
                  <c:v>23875</c:v>
                </c:pt>
                <c:pt idx="4776">
                  <c:v>23880</c:v>
                </c:pt>
                <c:pt idx="4777">
                  <c:v>23885</c:v>
                </c:pt>
                <c:pt idx="4778">
                  <c:v>23890</c:v>
                </c:pt>
                <c:pt idx="4779">
                  <c:v>23895</c:v>
                </c:pt>
                <c:pt idx="4780">
                  <c:v>23900</c:v>
                </c:pt>
                <c:pt idx="4781">
                  <c:v>23905</c:v>
                </c:pt>
                <c:pt idx="4782">
                  <c:v>23910</c:v>
                </c:pt>
                <c:pt idx="4783">
                  <c:v>23915</c:v>
                </c:pt>
                <c:pt idx="4784">
                  <c:v>23920</c:v>
                </c:pt>
                <c:pt idx="4785">
                  <c:v>23925</c:v>
                </c:pt>
                <c:pt idx="4786">
                  <c:v>23930</c:v>
                </c:pt>
                <c:pt idx="4787">
                  <c:v>23935</c:v>
                </c:pt>
                <c:pt idx="4788">
                  <c:v>23940</c:v>
                </c:pt>
                <c:pt idx="4789">
                  <c:v>23945</c:v>
                </c:pt>
                <c:pt idx="4790">
                  <c:v>23950</c:v>
                </c:pt>
                <c:pt idx="4791">
                  <c:v>23955</c:v>
                </c:pt>
                <c:pt idx="4792">
                  <c:v>23960</c:v>
                </c:pt>
                <c:pt idx="4793">
                  <c:v>23965</c:v>
                </c:pt>
                <c:pt idx="4794">
                  <c:v>23970</c:v>
                </c:pt>
                <c:pt idx="4795">
                  <c:v>23975</c:v>
                </c:pt>
                <c:pt idx="4796">
                  <c:v>23980</c:v>
                </c:pt>
                <c:pt idx="4797">
                  <c:v>23985</c:v>
                </c:pt>
                <c:pt idx="4798">
                  <c:v>23990</c:v>
                </c:pt>
                <c:pt idx="4799">
                  <c:v>23995</c:v>
                </c:pt>
                <c:pt idx="4800">
                  <c:v>24000</c:v>
                </c:pt>
                <c:pt idx="4801">
                  <c:v>24005</c:v>
                </c:pt>
                <c:pt idx="4802">
                  <c:v>24010</c:v>
                </c:pt>
                <c:pt idx="4803">
                  <c:v>24015</c:v>
                </c:pt>
                <c:pt idx="4804">
                  <c:v>24020</c:v>
                </c:pt>
                <c:pt idx="4805">
                  <c:v>24025</c:v>
                </c:pt>
                <c:pt idx="4806">
                  <c:v>24030</c:v>
                </c:pt>
                <c:pt idx="4807">
                  <c:v>24035</c:v>
                </c:pt>
                <c:pt idx="4808">
                  <c:v>24040</c:v>
                </c:pt>
                <c:pt idx="4809">
                  <c:v>24045</c:v>
                </c:pt>
                <c:pt idx="4810">
                  <c:v>24050</c:v>
                </c:pt>
                <c:pt idx="4811">
                  <c:v>24055</c:v>
                </c:pt>
                <c:pt idx="4812">
                  <c:v>24060</c:v>
                </c:pt>
                <c:pt idx="4813">
                  <c:v>24065</c:v>
                </c:pt>
                <c:pt idx="4814">
                  <c:v>24070</c:v>
                </c:pt>
                <c:pt idx="4815">
                  <c:v>24075</c:v>
                </c:pt>
                <c:pt idx="4816">
                  <c:v>24080</c:v>
                </c:pt>
                <c:pt idx="4817">
                  <c:v>24085</c:v>
                </c:pt>
                <c:pt idx="4818">
                  <c:v>24090</c:v>
                </c:pt>
                <c:pt idx="4819">
                  <c:v>24095</c:v>
                </c:pt>
                <c:pt idx="4820">
                  <c:v>24100</c:v>
                </c:pt>
                <c:pt idx="4821">
                  <c:v>24105</c:v>
                </c:pt>
                <c:pt idx="4822">
                  <c:v>24110</c:v>
                </c:pt>
                <c:pt idx="4823">
                  <c:v>24115</c:v>
                </c:pt>
                <c:pt idx="4824">
                  <c:v>24120</c:v>
                </c:pt>
                <c:pt idx="4825">
                  <c:v>24125</c:v>
                </c:pt>
                <c:pt idx="4826">
                  <c:v>24130</c:v>
                </c:pt>
                <c:pt idx="4827">
                  <c:v>24135</c:v>
                </c:pt>
                <c:pt idx="4828">
                  <c:v>24140</c:v>
                </c:pt>
                <c:pt idx="4829">
                  <c:v>24145</c:v>
                </c:pt>
                <c:pt idx="4830">
                  <c:v>24150</c:v>
                </c:pt>
                <c:pt idx="4831">
                  <c:v>24155</c:v>
                </c:pt>
                <c:pt idx="4832">
                  <c:v>24160</c:v>
                </c:pt>
                <c:pt idx="4833">
                  <c:v>24165</c:v>
                </c:pt>
                <c:pt idx="4834">
                  <c:v>24170</c:v>
                </c:pt>
                <c:pt idx="4835">
                  <c:v>24175</c:v>
                </c:pt>
                <c:pt idx="4836">
                  <c:v>24180</c:v>
                </c:pt>
                <c:pt idx="4837">
                  <c:v>24185</c:v>
                </c:pt>
                <c:pt idx="4838">
                  <c:v>24190</c:v>
                </c:pt>
                <c:pt idx="4839">
                  <c:v>24195</c:v>
                </c:pt>
                <c:pt idx="4840">
                  <c:v>24200</c:v>
                </c:pt>
                <c:pt idx="4841">
                  <c:v>24205</c:v>
                </c:pt>
                <c:pt idx="4842">
                  <c:v>24210</c:v>
                </c:pt>
                <c:pt idx="4843">
                  <c:v>24215</c:v>
                </c:pt>
                <c:pt idx="4844">
                  <c:v>24220</c:v>
                </c:pt>
                <c:pt idx="4845">
                  <c:v>24225</c:v>
                </c:pt>
                <c:pt idx="4846">
                  <c:v>24230</c:v>
                </c:pt>
                <c:pt idx="4847">
                  <c:v>24235</c:v>
                </c:pt>
                <c:pt idx="4848">
                  <c:v>24240</c:v>
                </c:pt>
                <c:pt idx="4849">
                  <c:v>24245</c:v>
                </c:pt>
                <c:pt idx="4850">
                  <c:v>24250</c:v>
                </c:pt>
                <c:pt idx="4851">
                  <c:v>24255</c:v>
                </c:pt>
                <c:pt idx="4852">
                  <c:v>24260</c:v>
                </c:pt>
                <c:pt idx="4853">
                  <c:v>24265</c:v>
                </c:pt>
                <c:pt idx="4854">
                  <c:v>24270</c:v>
                </c:pt>
                <c:pt idx="4855">
                  <c:v>24275</c:v>
                </c:pt>
                <c:pt idx="4856">
                  <c:v>24280</c:v>
                </c:pt>
                <c:pt idx="4857">
                  <c:v>24285</c:v>
                </c:pt>
                <c:pt idx="4858">
                  <c:v>24290</c:v>
                </c:pt>
                <c:pt idx="4859">
                  <c:v>24295</c:v>
                </c:pt>
                <c:pt idx="4860">
                  <c:v>24300</c:v>
                </c:pt>
                <c:pt idx="4861">
                  <c:v>24305</c:v>
                </c:pt>
                <c:pt idx="4862">
                  <c:v>24310</c:v>
                </c:pt>
                <c:pt idx="4863">
                  <c:v>24315</c:v>
                </c:pt>
                <c:pt idx="4864">
                  <c:v>24320</c:v>
                </c:pt>
                <c:pt idx="4865">
                  <c:v>24325</c:v>
                </c:pt>
                <c:pt idx="4866">
                  <c:v>24330</c:v>
                </c:pt>
                <c:pt idx="4867">
                  <c:v>24335</c:v>
                </c:pt>
                <c:pt idx="4868">
                  <c:v>24340</c:v>
                </c:pt>
                <c:pt idx="4869">
                  <c:v>24345</c:v>
                </c:pt>
                <c:pt idx="4870">
                  <c:v>24350</c:v>
                </c:pt>
                <c:pt idx="4871">
                  <c:v>24355</c:v>
                </c:pt>
                <c:pt idx="4872">
                  <c:v>24360</c:v>
                </c:pt>
                <c:pt idx="4873">
                  <c:v>24365</c:v>
                </c:pt>
                <c:pt idx="4874">
                  <c:v>24370</c:v>
                </c:pt>
                <c:pt idx="4875">
                  <c:v>24375</c:v>
                </c:pt>
                <c:pt idx="4876">
                  <c:v>24380</c:v>
                </c:pt>
                <c:pt idx="4877">
                  <c:v>24385</c:v>
                </c:pt>
                <c:pt idx="4878">
                  <c:v>24390</c:v>
                </c:pt>
                <c:pt idx="4879">
                  <c:v>24395</c:v>
                </c:pt>
                <c:pt idx="4880">
                  <c:v>24400</c:v>
                </c:pt>
                <c:pt idx="4881">
                  <c:v>24405</c:v>
                </c:pt>
                <c:pt idx="4882">
                  <c:v>24410</c:v>
                </c:pt>
                <c:pt idx="4883">
                  <c:v>24415</c:v>
                </c:pt>
                <c:pt idx="4884">
                  <c:v>24420</c:v>
                </c:pt>
                <c:pt idx="4885">
                  <c:v>24425</c:v>
                </c:pt>
                <c:pt idx="4886">
                  <c:v>24430</c:v>
                </c:pt>
                <c:pt idx="4887">
                  <c:v>24435</c:v>
                </c:pt>
                <c:pt idx="4888">
                  <c:v>24440</c:v>
                </c:pt>
                <c:pt idx="4889">
                  <c:v>24445</c:v>
                </c:pt>
                <c:pt idx="4890">
                  <c:v>24450</c:v>
                </c:pt>
                <c:pt idx="4891">
                  <c:v>24455</c:v>
                </c:pt>
                <c:pt idx="4892">
                  <c:v>24460</c:v>
                </c:pt>
                <c:pt idx="4893">
                  <c:v>24465</c:v>
                </c:pt>
                <c:pt idx="4894">
                  <c:v>24470</c:v>
                </c:pt>
                <c:pt idx="4895">
                  <c:v>24475</c:v>
                </c:pt>
                <c:pt idx="4896">
                  <c:v>24480</c:v>
                </c:pt>
                <c:pt idx="4897">
                  <c:v>24485</c:v>
                </c:pt>
                <c:pt idx="4898">
                  <c:v>24490</c:v>
                </c:pt>
                <c:pt idx="4899">
                  <c:v>24495</c:v>
                </c:pt>
                <c:pt idx="4900">
                  <c:v>24500</c:v>
                </c:pt>
                <c:pt idx="4901">
                  <c:v>24505</c:v>
                </c:pt>
                <c:pt idx="4902">
                  <c:v>24510</c:v>
                </c:pt>
                <c:pt idx="4903">
                  <c:v>24515</c:v>
                </c:pt>
                <c:pt idx="4904">
                  <c:v>24520</c:v>
                </c:pt>
                <c:pt idx="4905">
                  <c:v>24525</c:v>
                </c:pt>
                <c:pt idx="4906">
                  <c:v>24530</c:v>
                </c:pt>
                <c:pt idx="4907">
                  <c:v>24535</c:v>
                </c:pt>
                <c:pt idx="4908">
                  <c:v>24540</c:v>
                </c:pt>
                <c:pt idx="4909">
                  <c:v>24545</c:v>
                </c:pt>
                <c:pt idx="4910">
                  <c:v>24550</c:v>
                </c:pt>
                <c:pt idx="4911">
                  <c:v>24555</c:v>
                </c:pt>
                <c:pt idx="4912">
                  <c:v>24560</c:v>
                </c:pt>
                <c:pt idx="4913">
                  <c:v>24565</c:v>
                </c:pt>
                <c:pt idx="4914">
                  <c:v>24570</c:v>
                </c:pt>
                <c:pt idx="4915">
                  <c:v>24575</c:v>
                </c:pt>
                <c:pt idx="4916">
                  <c:v>24580</c:v>
                </c:pt>
                <c:pt idx="4917">
                  <c:v>24585</c:v>
                </c:pt>
                <c:pt idx="4918">
                  <c:v>24590</c:v>
                </c:pt>
                <c:pt idx="4919">
                  <c:v>24595</c:v>
                </c:pt>
                <c:pt idx="4920">
                  <c:v>24600</c:v>
                </c:pt>
                <c:pt idx="4921">
                  <c:v>24605</c:v>
                </c:pt>
                <c:pt idx="4922">
                  <c:v>24610</c:v>
                </c:pt>
                <c:pt idx="4923">
                  <c:v>24615</c:v>
                </c:pt>
                <c:pt idx="4924">
                  <c:v>24620</c:v>
                </c:pt>
                <c:pt idx="4925">
                  <c:v>24625</c:v>
                </c:pt>
                <c:pt idx="4926">
                  <c:v>24630</c:v>
                </c:pt>
                <c:pt idx="4927">
                  <c:v>24635</c:v>
                </c:pt>
                <c:pt idx="4928">
                  <c:v>24640</c:v>
                </c:pt>
                <c:pt idx="4929">
                  <c:v>24645</c:v>
                </c:pt>
                <c:pt idx="4930">
                  <c:v>24650</c:v>
                </c:pt>
                <c:pt idx="4931">
                  <c:v>24655</c:v>
                </c:pt>
                <c:pt idx="4932">
                  <c:v>24660</c:v>
                </c:pt>
                <c:pt idx="4933">
                  <c:v>24665</c:v>
                </c:pt>
                <c:pt idx="4934">
                  <c:v>24670</c:v>
                </c:pt>
                <c:pt idx="4935">
                  <c:v>24675</c:v>
                </c:pt>
                <c:pt idx="4936">
                  <c:v>24680</c:v>
                </c:pt>
                <c:pt idx="4937">
                  <c:v>24685</c:v>
                </c:pt>
                <c:pt idx="4938">
                  <c:v>24690</c:v>
                </c:pt>
                <c:pt idx="4939">
                  <c:v>24695</c:v>
                </c:pt>
                <c:pt idx="4940">
                  <c:v>24700</c:v>
                </c:pt>
                <c:pt idx="4941">
                  <c:v>24705</c:v>
                </c:pt>
                <c:pt idx="4942">
                  <c:v>24710</c:v>
                </c:pt>
                <c:pt idx="4943">
                  <c:v>24715</c:v>
                </c:pt>
                <c:pt idx="4944">
                  <c:v>24720</c:v>
                </c:pt>
                <c:pt idx="4945">
                  <c:v>24725</c:v>
                </c:pt>
                <c:pt idx="4946">
                  <c:v>24730</c:v>
                </c:pt>
                <c:pt idx="4947">
                  <c:v>24735</c:v>
                </c:pt>
                <c:pt idx="4948">
                  <c:v>24740</c:v>
                </c:pt>
                <c:pt idx="4949">
                  <c:v>24745</c:v>
                </c:pt>
                <c:pt idx="4950">
                  <c:v>24750</c:v>
                </c:pt>
                <c:pt idx="4951">
                  <c:v>24755</c:v>
                </c:pt>
                <c:pt idx="4952">
                  <c:v>24760</c:v>
                </c:pt>
                <c:pt idx="4953">
                  <c:v>24765</c:v>
                </c:pt>
                <c:pt idx="4954">
                  <c:v>24770</c:v>
                </c:pt>
                <c:pt idx="4955">
                  <c:v>24775</c:v>
                </c:pt>
                <c:pt idx="4956">
                  <c:v>24780</c:v>
                </c:pt>
                <c:pt idx="4957">
                  <c:v>24785</c:v>
                </c:pt>
                <c:pt idx="4958">
                  <c:v>24790</c:v>
                </c:pt>
                <c:pt idx="4959">
                  <c:v>24795</c:v>
                </c:pt>
                <c:pt idx="4960">
                  <c:v>24800</c:v>
                </c:pt>
                <c:pt idx="4961">
                  <c:v>24805</c:v>
                </c:pt>
                <c:pt idx="4962">
                  <c:v>24810</c:v>
                </c:pt>
                <c:pt idx="4963">
                  <c:v>24815</c:v>
                </c:pt>
                <c:pt idx="4964">
                  <c:v>24820</c:v>
                </c:pt>
                <c:pt idx="4965">
                  <c:v>24825</c:v>
                </c:pt>
                <c:pt idx="4966">
                  <c:v>24830</c:v>
                </c:pt>
                <c:pt idx="4967">
                  <c:v>24835</c:v>
                </c:pt>
                <c:pt idx="4968">
                  <c:v>24840</c:v>
                </c:pt>
                <c:pt idx="4969">
                  <c:v>24845</c:v>
                </c:pt>
                <c:pt idx="4970">
                  <c:v>24850</c:v>
                </c:pt>
                <c:pt idx="4971">
                  <c:v>24855</c:v>
                </c:pt>
                <c:pt idx="4972">
                  <c:v>24860</c:v>
                </c:pt>
                <c:pt idx="4973">
                  <c:v>24865</c:v>
                </c:pt>
                <c:pt idx="4974">
                  <c:v>24870</c:v>
                </c:pt>
                <c:pt idx="4975">
                  <c:v>24875</c:v>
                </c:pt>
                <c:pt idx="4976">
                  <c:v>24880</c:v>
                </c:pt>
                <c:pt idx="4977">
                  <c:v>24885</c:v>
                </c:pt>
                <c:pt idx="4978">
                  <c:v>24890</c:v>
                </c:pt>
                <c:pt idx="4979">
                  <c:v>24895</c:v>
                </c:pt>
                <c:pt idx="4980">
                  <c:v>24900</c:v>
                </c:pt>
                <c:pt idx="4981">
                  <c:v>24905</c:v>
                </c:pt>
                <c:pt idx="4982">
                  <c:v>24910</c:v>
                </c:pt>
                <c:pt idx="4983">
                  <c:v>24915</c:v>
                </c:pt>
                <c:pt idx="4984">
                  <c:v>24920</c:v>
                </c:pt>
                <c:pt idx="4985">
                  <c:v>24925</c:v>
                </c:pt>
                <c:pt idx="4986">
                  <c:v>24930</c:v>
                </c:pt>
                <c:pt idx="4987">
                  <c:v>24935</c:v>
                </c:pt>
                <c:pt idx="4988">
                  <c:v>24940</c:v>
                </c:pt>
                <c:pt idx="4989">
                  <c:v>24945</c:v>
                </c:pt>
                <c:pt idx="4990">
                  <c:v>24950</c:v>
                </c:pt>
                <c:pt idx="4991">
                  <c:v>24955</c:v>
                </c:pt>
                <c:pt idx="4992">
                  <c:v>24960</c:v>
                </c:pt>
                <c:pt idx="4993">
                  <c:v>24965</c:v>
                </c:pt>
                <c:pt idx="4994">
                  <c:v>24970</c:v>
                </c:pt>
                <c:pt idx="4995">
                  <c:v>24975</c:v>
                </c:pt>
                <c:pt idx="4996">
                  <c:v>24980</c:v>
                </c:pt>
                <c:pt idx="4997">
                  <c:v>24985</c:v>
                </c:pt>
                <c:pt idx="4998">
                  <c:v>24990</c:v>
                </c:pt>
                <c:pt idx="4999">
                  <c:v>24995</c:v>
                </c:pt>
                <c:pt idx="5000">
                  <c:v>25000</c:v>
                </c:pt>
                <c:pt idx="5001">
                  <c:v>25005</c:v>
                </c:pt>
                <c:pt idx="5002">
                  <c:v>25010</c:v>
                </c:pt>
                <c:pt idx="5003">
                  <c:v>25015</c:v>
                </c:pt>
                <c:pt idx="5004">
                  <c:v>25020</c:v>
                </c:pt>
                <c:pt idx="5005">
                  <c:v>25025</c:v>
                </c:pt>
                <c:pt idx="5006">
                  <c:v>25030</c:v>
                </c:pt>
                <c:pt idx="5007">
                  <c:v>25035</c:v>
                </c:pt>
                <c:pt idx="5008">
                  <c:v>25040</c:v>
                </c:pt>
                <c:pt idx="5009">
                  <c:v>25045</c:v>
                </c:pt>
                <c:pt idx="5010">
                  <c:v>25050</c:v>
                </c:pt>
                <c:pt idx="5011">
                  <c:v>25055</c:v>
                </c:pt>
                <c:pt idx="5012">
                  <c:v>25060</c:v>
                </c:pt>
                <c:pt idx="5013">
                  <c:v>25065</c:v>
                </c:pt>
                <c:pt idx="5014">
                  <c:v>25070</c:v>
                </c:pt>
                <c:pt idx="5015">
                  <c:v>25075</c:v>
                </c:pt>
                <c:pt idx="5016">
                  <c:v>25080</c:v>
                </c:pt>
                <c:pt idx="5017">
                  <c:v>25085</c:v>
                </c:pt>
                <c:pt idx="5018">
                  <c:v>25090</c:v>
                </c:pt>
                <c:pt idx="5019">
                  <c:v>25095</c:v>
                </c:pt>
                <c:pt idx="5020">
                  <c:v>25100</c:v>
                </c:pt>
                <c:pt idx="5021">
                  <c:v>25105</c:v>
                </c:pt>
                <c:pt idx="5022">
                  <c:v>25110</c:v>
                </c:pt>
                <c:pt idx="5023">
                  <c:v>25115</c:v>
                </c:pt>
                <c:pt idx="5024">
                  <c:v>25120</c:v>
                </c:pt>
                <c:pt idx="5025">
                  <c:v>25125</c:v>
                </c:pt>
                <c:pt idx="5026">
                  <c:v>25130</c:v>
                </c:pt>
                <c:pt idx="5027">
                  <c:v>25135</c:v>
                </c:pt>
                <c:pt idx="5028">
                  <c:v>25140</c:v>
                </c:pt>
                <c:pt idx="5029">
                  <c:v>25145</c:v>
                </c:pt>
                <c:pt idx="5030">
                  <c:v>25150</c:v>
                </c:pt>
                <c:pt idx="5031">
                  <c:v>25155</c:v>
                </c:pt>
                <c:pt idx="5032">
                  <c:v>25160</c:v>
                </c:pt>
                <c:pt idx="5033">
                  <c:v>25165</c:v>
                </c:pt>
                <c:pt idx="5034">
                  <c:v>25170</c:v>
                </c:pt>
                <c:pt idx="5035">
                  <c:v>25175</c:v>
                </c:pt>
                <c:pt idx="5036">
                  <c:v>25180</c:v>
                </c:pt>
                <c:pt idx="5037">
                  <c:v>25185</c:v>
                </c:pt>
                <c:pt idx="5038">
                  <c:v>25190</c:v>
                </c:pt>
                <c:pt idx="5039">
                  <c:v>25195</c:v>
                </c:pt>
                <c:pt idx="5040">
                  <c:v>25200</c:v>
                </c:pt>
                <c:pt idx="5041">
                  <c:v>25205</c:v>
                </c:pt>
                <c:pt idx="5042">
                  <c:v>25210</c:v>
                </c:pt>
                <c:pt idx="5043">
                  <c:v>25215</c:v>
                </c:pt>
                <c:pt idx="5044">
                  <c:v>25220</c:v>
                </c:pt>
                <c:pt idx="5045">
                  <c:v>25225</c:v>
                </c:pt>
                <c:pt idx="5046">
                  <c:v>25230</c:v>
                </c:pt>
                <c:pt idx="5047">
                  <c:v>25235</c:v>
                </c:pt>
                <c:pt idx="5048">
                  <c:v>25240</c:v>
                </c:pt>
                <c:pt idx="5049">
                  <c:v>25245</c:v>
                </c:pt>
                <c:pt idx="5050">
                  <c:v>25250</c:v>
                </c:pt>
                <c:pt idx="5051">
                  <c:v>25255</c:v>
                </c:pt>
                <c:pt idx="5052">
                  <c:v>25260</c:v>
                </c:pt>
                <c:pt idx="5053">
                  <c:v>25265</c:v>
                </c:pt>
                <c:pt idx="5054">
                  <c:v>25270</c:v>
                </c:pt>
                <c:pt idx="5055">
                  <c:v>25275</c:v>
                </c:pt>
                <c:pt idx="5056">
                  <c:v>25280</c:v>
                </c:pt>
                <c:pt idx="5057">
                  <c:v>25285</c:v>
                </c:pt>
                <c:pt idx="5058">
                  <c:v>25290</c:v>
                </c:pt>
                <c:pt idx="5059">
                  <c:v>25295</c:v>
                </c:pt>
                <c:pt idx="5060">
                  <c:v>25300</c:v>
                </c:pt>
                <c:pt idx="5061">
                  <c:v>25305</c:v>
                </c:pt>
                <c:pt idx="5062">
                  <c:v>25310</c:v>
                </c:pt>
                <c:pt idx="5063">
                  <c:v>25315</c:v>
                </c:pt>
                <c:pt idx="5064">
                  <c:v>25320</c:v>
                </c:pt>
                <c:pt idx="5065">
                  <c:v>25325</c:v>
                </c:pt>
                <c:pt idx="5066">
                  <c:v>25330</c:v>
                </c:pt>
                <c:pt idx="5067">
                  <c:v>25335</c:v>
                </c:pt>
                <c:pt idx="5068">
                  <c:v>25340</c:v>
                </c:pt>
                <c:pt idx="5069">
                  <c:v>25345</c:v>
                </c:pt>
                <c:pt idx="5070">
                  <c:v>25350</c:v>
                </c:pt>
                <c:pt idx="5071">
                  <c:v>25355</c:v>
                </c:pt>
                <c:pt idx="5072">
                  <c:v>25360</c:v>
                </c:pt>
                <c:pt idx="5073">
                  <c:v>25365</c:v>
                </c:pt>
                <c:pt idx="5074">
                  <c:v>25370</c:v>
                </c:pt>
                <c:pt idx="5075">
                  <c:v>25375</c:v>
                </c:pt>
                <c:pt idx="5076">
                  <c:v>25380</c:v>
                </c:pt>
                <c:pt idx="5077">
                  <c:v>25385</c:v>
                </c:pt>
                <c:pt idx="5078">
                  <c:v>25390</c:v>
                </c:pt>
                <c:pt idx="5079">
                  <c:v>25395</c:v>
                </c:pt>
                <c:pt idx="5080">
                  <c:v>25400</c:v>
                </c:pt>
                <c:pt idx="5081">
                  <c:v>25405</c:v>
                </c:pt>
                <c:pt idx="5082">
                  <c:v>25410</c:v>
                </c:pt>
                <c:pt idx="5083">
                  <c:v>25415</c:v>
                </c:pt>
                <c:pt idx="5084">
                  <c:v>25420</c:v>
                </c:pt>
                <c:pt idx="5085">
                  <c:v>25425</c:v>
                </c:pt>
                <c:pt idx="5086">
                  <c:v>25430</c:v>
                </c:pt>
                <c:pt idx="5087">
                  <c:v>25435</c:v>
                </c:pt>
                <c:pt idx="5088">
                  <c:v>25440</c:v>
                </c:pt>
                <c:pt idx="5089">
                  <c:v>25445</c:v>
                </c:pt>
                <c:pt idx="5090">
                  <c:v>25450</c:v>
                </c:pt>
                <c:pt idx="5091">
                  <c:v>25455</c:v>
                </c:pt>
                <c:pt idx="5092">
                  <c:v>25460</c:v>
                </c:pt>
                <c:pt idx="5093">
                  <c:v>25465</c:v>
                </c:pt>
                <c:pt idx="5094">
                  <c:v>25470</c:v>
                </c:pt>
                <c:pt idx="5095">
                  <c:v>25475</c:v>
                </c:pt>
                <c:pt idx="5096">
                  <c:v>25480</c:v>
                </c:pt>
                <c:pt idx="5097">
                  <c:v>25485</c:v>
                </c:pt>
                <c:pt idx="5098">
                  <c:v>25490</c:v>
                </c:pt>
                <c:pt idx="5099">
                  <c:v>25495</c:v>
                </c:pt>
                <c:pt idx="5100">
                  <c:v>25500</c:v>
                </c:pt>
                <c:pt idx="5101">
                  <c:v>25505</c:v>
                </c:pt>
                <c:pt idx="5102">
                  <c:v>25510</c:v>
                </c:pt>
                <c:pt idx="5103">
                  <c:v>25515</c:v>
                </c:pt>
                <c:pt idx="5104">
                  <c:v>25520</c:v>
                </c:pt>
                <c:pt idx="5105">
                  <c:v>25525</c:v>
                </c:pt>
                <c:pt idx="5106">
                  <c:v>25530</c:v>
                </c:pt>
                <c:pt idx="5107">
                  <c:v>25535</c:v>
                </c:pt>
                <c:pt idx="5108">
                  <c:v>25540</c:v>
                </c:pt>
                <c:pt idx="5109">
                  <c:v>25545</c:v>
                </c:pt>
                <c:pt idx="5110">
                  <c:v>25550</c:v>
                </c:pt>
                <c:pt idx="5111">
                  <c:v>25555</c:v>
                </c:pt>
                <c:pt idx="5112">
                  <c:v>25560</c:v>
                </c:pt>
                <c:pt idx="5113">
                  <c:v>25565</c:v>
                </c:pt>
                <c:pt idx="5114">
                  <c:v>25570</c:v>
                </c:pt>
                <c:pt idx="5115">
                  <c:v>25575</c:v>
                </c:pt>
                <c:pt idx="5116">
                  <c:v>25580</c:v>
                </c:pt>
                <c:pt idx="5117">
                  <c:v>25585</c:v>
                </c:pt>
                <c:pt idx="5118">
                  <c:v>25590</c:v>
                </c:pt>
                <c:pt idx="5119">
                  <c:v>25595</c:v>
                </c:pt>
                <c:pt idx="5120">
                  <c:v>25600</c:v>
                </c:pt>
                <c:pt idx="5121">
                  <c:v>25605</c:v>
                </c:pt>
                <c:pt idx="5122">
                  <c:v>25610</c:v>
                </c:pt>
                <c:pt idx="5123">
                  <c:v>25615</c:v>
                </c:pt>
                <c:pt idx="5124">
                  <c:v>25620</c:v>
                </c:pt>
                <c:pt idx="5125">
                  <c:v>25625</c:v>
                </c:pt>
                <c:pt idx="5126">
                  <c:v>25630</c:v>
                </c:pt>
                <c:pt idx="5127">
                  <c:v>25635</c:v>
                </c:pt>
                <c:pt idx="5128">
                  <c:v>25640</c:v>
                </c:pt>
                <c:pt idx="5129">
                  <c:v>25645</c:v>
                </c:pt>
                <c:pt idx="5130">
                  <c:v>25650</c:v>
                </c:pt>
                <c:pt idx="5131">
                  <c:v>25655</c:v>
                </c:pt>
                <c:pt idx="5132">
                  <c:v>25660</c:v>
                </c:pt>
                <c:pt idx="5133">
                  <c:v>25665</c:v>
                </c:pt>
                <c:pt idx="5134">
                  <c:v>25670</c:v>
                </c:pt>
                <c:pt idx="5135">
                  <c:v>25675</c:v>
                </c:pt>
                <c:pt idx="5136">
                  <c:v>25680</c:v>
                </c:pt>
                <c:pt idx="5137">
                  <c:v>25685</c:v>
                </c:pt>
                <c:pt idx="5138">
                  <c:v>25690</c:v>
                </c:pt>
                <c:pt idx="5139">
                  <c:v>25695</c:v>
                </c:pt>
                <c:pt idx="5140">
                  <c:v>25700</c:v>
                </c:pt>
                <c:pt idx="5141">
                  <c:v>25705</c:v>
                </c:pt>
                <c:pt idx="5142">
                  <c:v>25710</c:v>
                </c:pt>
                <c:pt idx="5143">
                  <c:v>25715</c:v>
                </c:pt>
                <c:pt idx="5144">
                  <c:v>25720</c:v>
                </c:pt>
                <c:pt idx="5145">
                  <c:v>25725</c:v>
                </c:pt>
                <c:pt idx="5146">
                  <c:v>25730</c:v>
                </c:pt>
                <c:pt idx="5147">
                  <c:v>25735</c:v>
                </c:pt>
                <c:pt idx="5148">
                  <c:v>25740</c:v>
                </c:pt>
                <c:pt idx="5149">
                  <c:v>25745</c:v>
                </c:pt>
                <c:pt idx="5150">
                  <c:v>25750</c:v>
                </c:pt>
                <c:pt idx="5151">
                  <c:v>25755</c:v>
                </c:pt>
                <c:pt idx="5152">
                  <c:v>25760</c:v>
                </c:pt>
                <c:pt idx="5153">
                  <c:v>25765</c:v>
                </c:pt>
                <c:pt idx="5154">
                  <c:v>25770</c:v>
                </c:pt>
                <c:pt idx="5155">
                  <c:v>25775</c:v>
                </c:pt>
                <c:pt idx="5156">
                  <c:v>25780</c:v>
                </c:pt>
                <c:pt idx="5157">
                  <c:v>25785</c:v>
                </c:pt>
                <c:pt idx="5158">
                  <c:v>25790</c:v>
                </c:pt>
                <c:pt idx="5159">
                  <c:v>25795</c:v>
                </c:pt>
                <c:pt idx="5160">
                  <c:v>25800</c:v>
                </c:pt>
                <c:pt idx="5161">
                  <c:v>25805</c:v>
                </c:pt>
                <c:pt idx="5162">
                  <c:v>25810</c:v>
                </c:pt>
                <c:pt idx="5163">
                  <c:v>25815</c:v>
                </c:pt>
                <c:pt idx="5164">
                  <c:v>25820</c:v>
                </c:pt>
                <c:pt idx="5165">
                  <c:v>25825</c:v>
                </c:pt>
                <c:pt idx="5166">
                  <c:v>25830</c:v>
                </c:pt>
                <c:pt idx="5167">
                  <c:v>25835</c:v>
                </c:pt>
                <c:pt idx="5168">
                  <c:v>25840</c:v>
                </c:pt>
                <c:pt idx="5169">
                  <c:v>25845</c:v>
                </c:pt>
                <c:pt idx="5170">
                  <c:v>25850</c:v>
                </c:pt>
                <c:pt idx="5171">
                  <c:v>25855</c:v>
                </c:pt>
                <c:pt idx="5172">
                  <c:v>25860</c:v>
                </c:pt>
                <c:pt idx="5173">
                  <c:v>25865</c:v>
                </c:pt>
                <c:pt idx="5174">
                  <c:v>25870</c:v>
                </c:pt>
                <c:pt idx="5175">
                  <c:v>25875</c:v>
                </c:pt>
                <c:pt idx="5176">
                  <c:v>25880</c:v>
                </c:pt>
                <c:pt idx="5177">
                  <c:v>25885</c:v>
                </c:pt>
                <c:pt idx="5178">
                  <c:v>25890</c:v>
                </c:pt>
                <c:pt idx="5179">
                  <c:v>25895</c:v>
                </c:pt>
                <c:pt idx="5180">
                  <c:v>25900</c:v>
                </c:pt>
                <c:pt idx="5181">
                  <c:v>25905</c:v>
                </c:pt>
                <c:pt idx="5182">
                  <c:v>25910</c:v>
                </c:pt>
                <c:pt idx="5183">
                  <c:v>25915</c:v>
                </c:pt>
                <c:pt idx="5184">
                  <c:v>25920</c:v>
                </c:pt>
                <c:pt idx="5185">
                  <c:v>25925</c:v>
                </c:pt>
                <c:pt idx="5186">
                  <c:v>25930</c:v>
                </c:pt>
                <c:pt idx="5187">
                  <c:v>25935</c:v>
                </c:pt>
                <c:pt idx="5188">
                  <c:v>25940</c:v>
                </c:pt>
                <c:pt idx="5189">
                  <c:v>25945</c:v>
                </c:pt>
                <c:pt idx="5190">
                  <c:v>25950</c:v>
                </c:pt>
                <c:pt idx="5191">
                  <c:v>25955</c:v>
                </c:pt>
                <c:pt idx="5192">
                  <c:v>25960</c:v>
                </c:pt>
                <c:pt idx="5193">
                  <c:v>25965</c:v>
                </c:pt>
                <c:pt idx="5194">
                  <c:v>25970</c:v>
                </c:pt>
                <c:pt idx="5195">
                  <c:v>25975</c:v>
                </c:pt>
                <c:pt idx="5196">
                  <c:v>25980</c:v>
                </c:pt>
                <c:pt idx="5197">
                  <c:v>25985</c:v>
                </c:pt>
                <c:pt idx="5198">
                  <c:v>25990</c:v>
                </c:pt>
                <c:pt idx="5199">
                  <c:v>25995</c:v>
                </c:pt>
                <c:pt idx="5200">
                  <c:v>26000</c:v>
                </c:pt>
                <c:pt idx="5201">
                  <c:v>26005</c:v>
                </c:pt>
                <c:pt idx="5202">
                  <c:v>26010</c:v>
                </c:pt>
                <c:pt idx="5203">
                  <c:v>26015</c:v>
                </c:pt>
                <c:pt idx="5204">
                  <c:v>26020</c:v>
                </c:pt>
                <c:pt idx="5205">
                  <c:v>26025</c:v>
                </c:pt>
                <c:pt idx="5206">
                  <c:v>26030</c:v>
                </c:pt>
                <c:pt idx="5207">
                  <c:v>26035</c:v>
                </c:pt>
                <c:pt idx="5208">
                  <c:v>26040</c:v>
                </c:pt>
                <c:pt idx="5209">
                  <c:v>26045</c:v>
                </c:pt>
                <c:pt idx="5210">
                  <c:v>26050</c:v>
                </c:pt>
                <c:pt idx="5211">
                  <c:v>26055</c:v>
                </c:pt>
                <c:pt idx="5212">
                  <c:v>26060</c:v>
                </c:pt>
                <c:pt idx="5213">
                  <c:v>26065</c:v>
                </c:pt>
                <c:pt idx="5214">
                  <c:v>26070</c:v>
                </c:pt>
                <c:pt idx="5215">
                  <c:v>26075</c:v>
                </c:pt>
                <c:pt idx="5216">
                  <c:v>26080</c:v>
                </c:pt>
                <c:pt idx="5217">
                  <c:v>26085</c:v>
                </c:pt>
                <c:pt idx="5218">
                  <c:v>26090</c:v>
                </c:pt>
                <c:pt idx="5219">
                  <c:v>26095</c:v>
                </c:pt>
                <c:pt idx="5220">
                  <c:v>26100</c:v>
                </c:pt>
                <c:pt idx="5221">
                  <c:v>26105</c:v>
                </c:pt>
                <c:pt idx="5222">
                  <c:v>26110</c:v>
                </c:pt>
                <c:pt idx="5223">
                  <c:v>26115</c:v>
                </c:pt>
                <c:pt idx="5224">
                  <c:v>26120</c:v>
                </c:pt>
                <c:pt idx="5225">
                  <c:v>26125</c:v>
                </c:pt>
                <c:pt idx="5226">
                  <c:v>26130</c:v>
                </c:pt>
                <c:pt idx="5227">
                  <c:v>26135</c:v>
                </c:pt>
                <c:pt idx="5228">
                  <c:v>26140</c:v>
                </c:pt>
                <c:pt idx="5229">
                  <c:v>26145</c:v>
                </c:pt>
                <c:pt idx="5230">
                  <c:v>26150</c:v>
                </c:pt>
                <c:pt idx="5231">
                  <c:v>26155</c:v>
                </c:pt>
                <c:pt idx="5232">
                  <c:v>26160</c:v>
                </c:pt>
                <c:pt idx="5233">
                  <c:v>26165</c:v>
                </c:pt>
                <c:pt idx="5234">
                  <c:v>26170</c:v>
                </c:pt>
                <c:pt idx="5235">
                  <c:v>26175</c:v>
                </c:pt>
                <c:pt idx="5236">
                  <c:v>26180</c:v>
                </c:pt>
                <c:pt idx="5237">
                  <c:v>26185</c:v>
                </c:pt>
                <c:pt idx="5238">
                  <c:v>26190</c:v>
                </c:pt>
                <c:pt idx="5239">
                  <c:v>26195</c:v>
                </c:pt>
                <c:pt idx="5240">
                  <c:v>26200</c:v>
                </c:pt>
                <c:pt idx="5241">
                  <c:v>26205</c:v>
                </c:pt>
                <c:pt idx="5242">
                  <c:v>26210</c:v>
                </c:pt>
                <c:pt idx="5243">
                  <c:v>26215</c:v>
                </c:pt>
                <c:pt idx="5244">
                  <c:v>26220</c:v>
                </c:pt>
                <c:pt idx="5245">
                  <c:v>26225</c:v>
                </c:pt>
                <c:pt idx="5246">
                  <c:v>26230</c:v>
                </c:pt>
                <c:pt idx="5247">
                  <c:v>26235</c:v>
                </c:pt>
                <c:pt idx="5248">
                  <c:v>26240</c:v>
                </c:pt>
                <c:pt idx="5249">
                  <c:v>26245</c:v>
                </c:pt>
                <c:pt idx="5250">
                  <c:v>26250</c:v>
                </c:pt>
                <c:pt idx="5251">
                  <c:v>26255</c:v>
                </c:pt>
                <c:pt idx="5252">
                  <c:v>26260</c:v>
                </c:pt>
                <c:pt idx="5253">
                  <c:v>26265</c:v>
                </c:pt>
                <c:pt idx="5254">
                  <c:v>26270</c:v>
                </c:pt>
                <c:pt idx="5255">
                  <c:v>26275</c:v>
                </c:pt>
                <c:pt idx="5256">
                  <c:v>26280</c:v>
                </c:pt>
                <c:pt idx="5257">
                  <c:v>26285</c:v>
                </c:pt>
                <c:pt idx="5258">
                  <c:v>26290</c:v>
                </c:pt>
                <c:pt idx="5259">
                  <c:v>26295</c:v>
                </c:pt>
                <c:pt idx="5260">
                  <c:v>26300</c:v>
                </c:pt>
                <c:pt idx="5261">
                  <c:v>26305</c:v>
                </c:pt>
                <c:pt idx="5262">
                  <c:v>26310</c:v>
                </c:pt>
                <c:pt idx="5263">
                  <c:v>26315</c:v>
                </c:pt>
                <c:pt idx="5264">
                  <c:v>26320</c:v>
                </c:pt>
                <c:pt idx="5265">
                  <c:v>26325</c:v>
                </c:pt>
                <c:pt idx="5266">
                  <c:v>26330</c:v>
                </c:pt>
                <c:pt idx="5267">
                  <c:v>26335</c:v>
                </c:pt>
                <c:pt idx="5268">
                  <c:v>26340</c:v>
                </c:pt>
                <c:pt idx="5269">
                  <c:v>26345</c:v>
                </c:pt>
                <c:pt idx="5270">
                  <c:v>26350</c:v>
                </c:pt>
                <c:pt idx="5271">
                  <c:v>26355</c:v>
                </c:pt>
                <c:pt idx="5272">
                  <c:v>26360</c:v>
                </c:pt>
                <c:pt idx="5273">
                  <c:v>26365</c:v>
                </c:pt>
                <c:pt idx="5274">
                  <c:v>26370</c:v>
                </c:pt>
                <c:pt idx="5275">
                  <c:v>26375</c:v>
                </c:pt>
                <c:pt idx="5276">
                  <c:v>26380</c:v>
                </c:pt>
                <c:pt idx="5277">
                  <c:v>26385</c:v>
                </c:pt>
                <c:pt idx="5278">
                  <c:v>26390</c:v>
                </c:pt>
                <c:pt idx="5279">
                  <c:v>26395</c:v>
                </c:pt>
                <c:pt idx="5280">
                  <c:v>26400</c:v>
                </c:pt>
                <c:pt idx="5281">
                  <c:v>26405</c:v>
                </c:pt>
                <c:pt idx="5282">
                  <c:v>26410</c:v>
                </c:pt>
                <c:pt idx="5283">
                  <c:v>26415</c:v>
                </c:pt>
                <c:pt idx="5284">
                  <c:v>26420</c:v>
                </c:pt>
                <c:pt idx="5285">
                  <c:v>26425</c:v>
                </c:pt>
                <c:pt idx="5286">
                  <c:v>26430</c:v>
                </c:pt>
                <c:pt idx="5287">
                  <c:v>26435</c:v>
                </c:pt>
                <c:pt idx="5288">
                  <c:v>26440</c:v>
                </c:pt>
                <c:pt idx="5289">
                  <c:v>26445</c:v>
                </c:pt>
                <c:pt idx="5290">
                  <c:v>26450</c:v>
                </c:pt>
                <c:pt idx="5291">
                  <c:v>26455</c:v>
                </c:pt>
                <c:pt idx="5292">
                  <c:v>26460</c:v>
                </c:pt>
                <c:pt idx="5293">
                  <c:v>26465</c:v>
                </c:pt>
                <c:pt idx="5294">
                  <c:v>26470</c:v>
                </c:pt>
                <c:pt idx="5295">
                  <c:v>26475</c:v>
                </c:pt>
                <c:pt idx="5296">
                  <c:v>26480</c:v>
                </c:pt>
                <c:pt idx="5297">
                  <c:v>26485</c:v>
                </c:pt>
                <c:pt idx="5298">
                  <c:v>26490</c:v>
                </c:pt>
                <c:pt idx="5299">
                  <c:v>26495</c:v>
                </c:pt>
                <c:pt idx="5300">
                  <c:v>26500</c:v>
                </c:pt>
                <c:pt idx="5301">
                  <c:v>26505</c:v>
                </c:pt>
                <c:pt idx="5302">
                  <c:v>26510</c:v>
                </c:pt>
                <c:pt idx="5303">
                  <c:v>26515</c:v>
                </c:pt>
                <c:pt idx="5304">
                  <c:v>26520</c:v>
                </c:pt>
                <c:pt idx="5305">
                  <c:v>26525</c:v>
                </c:pt>
                <c:pt idx="5306">
                  <c:v>26530</c:v>
                </c:pt>
                <c:pt idx="5307">
                  <c:v>26535</c:v>
                </c:pt>
                <c:pt idx="5308">
                  <c:v>26540</c:v>
                </c:pt>
                <c:pt idx="5309">
                  <c:v>26545</c:v>
                </c:pt>
                <c:pt idx="5310">
                  <c:v>26550</c:v>
                </c:pt>
                <c:pt idx="5311">
                  <c:v>26555</c:v>
                </c:pt>
                <c:pt idx="5312">
                  <c:v>26560</c:v>
                </c:pt>
                <c:pt idx="5313">
                  <c:v>26565</c:v>
                </c:pt>
                <c:pt idx="5314">
                  <c:v>26570</c:v>
                </c:pt>
                <c:pt idx="5315">
                  <c:v>26575</c:v>
                </c:pt>
                <c:pt idx="5316">
                  <c:v>26580</c:v>
                </c:pt>
                <c:pt idx="5317">
                  <c:v>26585</c:v>
                </c:pt>
                <c:pt idx="5318">
                  <c:v>26590</c:v>
                </c:pt>
                <c:pt idx="5319">
                  <c:v>26595</c:v>
                </c:pt>
                <c:pt idx="5320">
                  <c:v>26600</c:v>
                </c:pt>
                <c:pt idx="5321">
                  <c:v>26605</c:v>
                </c:pt>
                <c:pt idx="5322">
                  <c:v>26610</c:v>
                </c:pt>
                <c:pt idx="5323">
                  <c:v>26615</c:v>
                </c:pt>
                <c:pt idx="5324">
                  <c:v>26620</c:v>
                </c:pt>
                <c:pt idx="5325">
                  <c:v>26625</c:v>
                </c:pt>
                <c:pt idx="5326">
                  <c:v>26630</c:v>
                </c:pt>
                <c:pt idx="5327">
                  <c:v>26635</c:v>
                </c:pt>
                <c:pt idx="5328">
                  <c:v>26640</c:v>
                </c:pt>
                <c:pt idx="5329">
                  <c:v>26645</c:v>
                </c:pt>
                <c:pt idx="5330">
                  <c:v>26650</c:v>
                </c:pt>
                <c:pt idx="5331">
                  <c:v>26655</c:v>
                </c:pt>
                <c:pt idx="5332">
                  <c:v>26660</c:v>
                </c:pt>
                <c:pt idx="5333">
                  <c:v>26665</c:v>
                </c:pt>
                <c:pt idx="5334">
                  <c:v>26670</c:v>
                </c:pt>
                <c:pt idx="5335">
                  <c:v>26675</c:v>
                </c:pt>
                <c:pt idx="5336">
                  <c:v>26680</c:v>
                </c:pt>
                <c:pt idx="5337">
                  <c:v>26685</c:v>
                </c:pt>
                <c:pt idx="5338">
                  <c:v>26690</c:v>
                </c:pt>
                <c:pt idx="5339">
                  <c:v>26695</c:v>
                </c:pt>
                <c:pt idx="5340">
                  <c:v>26700</c:v>
                </c:pt>
                <c:pt idx="5341">
                  <c:v>26705</c:v>
                </c:pt>
                <c:pt idx="5342">
                  <c:v>26710</c:v>
                </c:pt>
                <c:pt idx="5343">
                  <c:v>26715</c:v>
                </c:pt>
                <c:pt idx="5344">
                  <c:v>26720</c:v>
                </c:pt>
                <c:pt idx="5345">
                  <c:v>26725</c:v>
                </c:pt>
                <c:pt idx="5346">
                  <c:v>26730</c:v>
                </c:pt>
                <c:pt idx="5347">
                  <c:v>26735</c:v>
                </c:pt>
                <c:pt idx="5348">
                  <c:v>26740</c:v>
                </c:pt>
                <c:pt idx="5349">
                  <c:v>26745</c:v>
                </c:pt>
                <c:pt idx="5350">
                  <c:v>26750</c:v>
                </c:pt>
                <c:pt idx="5351">
                  <c:v>26755</c:v>
                </c:pt>
                <c:pt idx="5352">
                  <c:v>26760</c:v>
                </c:pt>
                <c:pt idx="5353">
                  <c:v>26765</c:v>
                </c:pt>
                <c:pt idx="5354">
                  <c:v>26770</c:v>
                </c:pt>
                <c:pt idx="5355">
                  <c:v>26775</c:v>
                </c:pt>
                <c:pt idx="5356">
                  <c:v>26780</c:v>
                </c:pt>
                <c:pt idx="5357">
                  <c:v>26785</c:v>
                </c:pt>
                <c:pt idx="5358">
                  <c:v>26790</c:v>
                </c:pt>
                <c:pt idx="5359">
                  <c:v>26795</c:v>
                </c:pt>
                <c:pt idx="5360">
                  <c:v>26800</c:v>
                </c:pt>
                <c:pt idx="5361">
                  <c:v>26805</c:v>
                </c:pt>
                <c:pt idx="5362">
                  <c:v>26810</c:v>
                </c:pt>
                <c:pt idx="5363">
                  <c:v>26815</c:v>
                </c:pt>
                <c:pt idx="5364">
                  <c:v>26820</c:v>
                </c:pt>
                <c:pt idx="5365">
                  <c:v>26825</c:v>
                </c:pt>
                <c:pt idx="5366">
                  <c:v>26830</c:v>
                </c:pt>
                <c:pt idx="5367">
                  <c:v>26835</c:v>
                </c:pt>
                <c:pt idx="5368">
                  <c:v>26840</c:v>
                </c:pt>
                <c:pt idx="5369">
                  <c:v>26845</c:v>
                </c:pt>
                <c:pt idx="5370">
                  <c:v>26850</c:v>
                </c:pt>
                <c:pt idx="5371">
                  <c:v>26855</c:v>
                </c:pt>
                <c:pt idx="5372">
                  <c:v>26860</c:v>
                </c:pt>
                <c:pt idx="5373">
                  <c:v>26865</c:v>
                </c:pt>
                <c:pt idx="5374">
                  <c:v>26870</c:v>
                </c:pt>
                <c:pt idx="5375">
                  <c:v>26875</c:v>
                </c:pt>
                <c:pt idx="5376">
                  <c:v>26880</c:v>
                </c:pt>
                <c:pt idx="5377">
                  <c:v>26885</c:v>
                </c:pt>
                <c:pt idx="5378">
                  <c:v>26890</c:v>
                </c:pt>
                <c:pt idx="5379">
                  <c:v>26895</c:v>
                </c:pt>
                <c:pt idx="5380">
                  <c:v>26900</c:v>
                </c:pt>
                <c:pt idx="5381">
                  <c:v>26905</c:v>
                </c:pt>
                <c:pt idx="5382">
                  <c:v>26910</c:v>
                </c:pt>
                <c:pt idx="5383">
                  <c:v>26915</c:v>
                </c:pt>
                <c:pt idx="5384">
                  <c:v>26920</c:v>
                </c:pt>
                <c:pt idx="5385">
                  <c:v>26925</c:v>
                </c:pt>
                <c:pt idx="5386">
                  <c:v>26930</c:v>
                </c:pt>
                <c:pt idx="5387">
                  <c:v>26935</c:v>
                </c:pt>
                <c:pt idx="5388">
                  <c:v>26940</c:v>
                </c:pt>
                <c:pt idx="5389">
                  <c:v>26945</c:v>
                </c:pt>
                <c:pt idx="5390">
                  <c:v>26950</c:v>
                </c:pt>
                <c:pt idx="5391">
                  <c:v>26955</c:v>
                </c:pt>
                <c:pt idx="5392">
                  <c:v>26960</c:v>
                </c:pt>
                <c:pt idx="5393">
                  <c:v>26965</c:v>
                </c:pt>
                <c:pt idx="5394">
                  <c:v>26970</c:v>
                </c:pt>
                <c:pt idx="5395">
                  <c:v>26975</c:v>
                </c:pt>
                <c:pt idx="5396">
                  <c:v>26980</c:v>
                </c:pt>
                <c:pt idx="5397">
                  <c:v>26985</c:v>
                </c:pt>
                <c:pt idx="5398">
                  <c:v>26990</c:v>
                </c:pt>
                <c:pt idx="5399">
                  <c:v>26995</c:v>
                </c:pt>
                <c:pt idx="5400">
                  <c:v>27000</c:v>
                </c:pt>
                <c:pt idx="5401">
                  <c:v>27005</c:v>
                </c:pt>
                <c:pt idx="5402">
                  <c:v>27010</c:v>
                </c:pt>
                <c:pt idx="5403">
                  <c:v>27015</c:v>
                </c:pt>
                <c:pt idx="5404">
                  <c:v>27020</c:v>
                </c:pt>
                <c:pt idx="5405">
                  <c:v>27025</c:v>
                </c:pt>
                <c:pt idx="5406">
                  <c:v>27030</c:v>
                </c:pt>
                <c:pt idx="5407">
                  <c:v>27035</c:v>
                </c:pt>
                <c:pt idx="5408">
                  <c:v>27040</c:v>
                </c:pt>
                <c:pt idx="5409">
                  <c:v>27045</c:v>
                </c:pt>
                <c:pt idx="5410">
                  <c:v>27050</c:v>
                </c:pt>
                <c:pt idx="5411">
                  <c:v>27055</c:v>
                </c:pt>
                <c:pt idx="5412">
                  <c:v>27060</c:v>
                </c:pt>
                <c:pt idx="5413">
                  <c:v>27065</c:v>
                </c:pt>
                <c:pt idx="5414">
                  <c:v>27070</c:v>
                </c:pt>
                <c:pt idx="5415">
                  <c:v>27075</c:v>
                </c:pt>
                <c:pt idx="5416">
                  <c:v>27080</c:v>
                </c:pt>
                <c:pt idx="5417">
                  <c:v>27085</c:v>
                </c:pt>
                <c:pt idx="5418">
                  <c:v>27090</c:v>
                </c:pt>
                <c:pt idx="5419">
                  <c:v>27095</c:v>
                </c:pt>
                <c:pt idx="5420">
                  <c:v>27100</c:v>
                </c:pt>
                <c:pt idx="5421">
                  <c:v>27105</c:v>
                </c:pt>
                <c:pt idx="5422">
                  <c:v>27110</c:v>
                </c:pt>
                <c:pt idx="5423">
                  <c:v>27115</c:v>
                </c:pt>
                <c:pt idx="5424">
                  <c:v>27120</c:v>
                </c:pt>
                <c:pt idx="5425">
                  <c:v>27125</c:v>
                </c:pt>
                <c:pt idx="5426">
                  <c:v>27130</c:v>
                </c:pt>
                <c:pt idx="5427">
                  <c:v>27135</c:v>
                </c:pt>
                <c:pt idx="5428">
                  <c:v>27140</c:v>
                </c:pt>
                <c:pt idx="5429">
                  <c:v>27145</c:v>
                </c:pt>
                <c:pt idx="5430">
                  <c:v>27150</c:v>
                </c:pt>
                <c:pt idx="5431">
                  <c:v>27155</c:v>
                </c:pt>
                <c:pt idx="5432">
                  <c:v>27160</c:v>
                </c:pt>
                <c:pt idx="5433">
                  <c:v>27165</c:v>
                </c:pt>
                <c:pt idx="5434">
                  <c:v>27170</c:v>
                </c:pt>
                <c:pt idx="5435">
                  <c:v>27175</c:v>
                </c:pt>
                <c:pt idx="5436">
                  <c:v>27180</c:v>
                </c:pt>
                <c:pt idx="5437">
                  <c:v>27185</c:v>
                </c:pt>
                <c:pt idx="5438">
                  <c:v>27190</c:v>
                </c:pt>
                <c:pt idx="5439">
                  <c:v>27195</c:v>
                </c:pt>
                <c:pt idx="5440">
                  <c:v>27200</c:v>
                </c:pt>
                <c:pt idx="5441">
                  <c:v>27205</c:v>
                </c:pt>
                <c:pt idx="5442">
                  <c:v>27210</c:v>
                </c:pt>
                <c:pt idx="5443">
                  <c:v>27215</c:v>
                </c:pt>
                <c:pt idx="5444">
                  <c:v>27220</c:v>
                </c:pt>
                <c:pt idx="5445">
                  <c:v>27225</c:v>
                </c:pt>
                <c:pt idx="5446">
                  <c:v>27230</c:v>
                </c:pt>
                <c:pt idx="5447">
                  <c:v>27235</c:v>
                </c:pt>
                <c:pt idx="5448">
                  <c:v>27240</c:v>
                </c:pt>
                <c:pt idx="5449">
                  <c:v>27245</c:v>
                </c:pt>
                <c:pt idx="5450">
                  <c:v>27250</c:v>
                </c:pt>
                <c:pt idx="5451">
                  <c:v>27255</c:v>
                </c:pt>
                <c:pt idx="5452">
                  <c:v>27260</c:v>
                </c:pt>
                <c:pt idx="5453">
                  <c:v>27265</c:v>
                </c:pt>
                <c:pt idx="5454">
                  <c:v>27270</c:v>
                </c:pt>
                <c:pt idx="5455">
                  <c:v>27275</c:v>
                </c:pt>
                <c:pt idx="5456">
                  <c:v>27280</c:v>
                </c:pt>
                <c:pt idx="5457">
                  <c:v>27285</c:v>
                </c:pt>
                <c:pt idx="5458">
                  <c:v>27290</c:v>
                </c:pt>
                <c:pt idx="5459">
                  <c:v>27295</c:v>
                </c:pt>
                <c:pt idx="5460">
                  <c:v>27300</c:v>
                </c:pt>
                <c:pt idx="5461">
                  <c:v>27305</c:v>
                </c:pt>
                <c:pt idx="5462">
                  <c:v>27310</c:v>
                </c:pt>
                <c:pt idx="5463">
                  <c:v>27315</c:v>
                </c:pt>
                <c:pt idx="5464">
                  <c:v>27320</c:v>
                </c:pt>
                <c:pt idx="5465">
                  <c:v>27325</c:v>
                </c:pt>
                <c:pt idx="5466">
                  <c:v>27330</c:v>
                </c:pt>
                <c:pt idx="5467">
                  <c:v>27335</c:v>
                </c:pt>
                <c:pt idx="5468">
                  <c:v>27340</c:v>
                </c:pt>
                <c:pt idx="5469">
                  <c:v>27345</c:v>
                </c:pt>
                <c:pt idx="5470">
                  <c:v>27350</c:v>
                </c:pt>
                <c:pt idx="5471">
                  <c:v>27355</c:v>
                </c:pt>
                <c:pt idx="5472">
                  <c:v>27360</c:v>
                </c:pt>
                <c:pt idx="5473">
                  <c:v>27365</c:v>
                </c:pt>
                <c:pt idx="5474">
                  <c:v>27370</c:v>
                </c:pt>
                <c:pt idx="5475">
                  <c:v>27375</c:v>
                </c:pt>
                <c:pt idx="5476">
                  <c:v>27380</c:v>
                </c:pt>
                <c:pt idx="5477">
                  <c:v>27385</c:v>
                </c:pt>
                <c:pt idx="5478">
                  <c:v>27390</c:v>
                </c:pt>
                <c:pt idx="5479">
                  <c:v>27395</c:v>
                </c:pt>
                <c:pt idx="5480">
                  <c:v>27400</c:v>
                </c:pt>
                <c:pt idx="5481">
                  <c:v>27405</c:v>
                </c:pt>
                <c:pt idx="5482">
                  <c:v>27410</c:v>
                </c:pt>
                <c:pt idx="5483">
                  <c:v>27415</c:v>
                </c:pt>
                <c:pt idx="5484">
                  <c:v>27420</c:v>
                </c:pt>
                <c:pt idx="5485">
                  <c:v>27425</c:v>
                </c:pt>
                <c:pt idx="5486">
                  <c:v>27430</c:v>
                </c:pt>
                <c:pt idx="5487">
                  <c:v>27435</c:v>
                </c:pt>
                <c:pt idx="5488">
                  <c:v>27440</c:v>
                </c:pt>
                <c:pt idx="5489">
                  <c:v>27445</c:v>
                </c:pt>
                <c:pt idx="5490">
                  <c:v>27450</c:v>
                </c:pt>
                <c:pt idx="5491">
                  <c:v>27455</c:v>
                </c:pt>
                <c:pt idx="5492">
                  <c:v>27460</c:v>
                </c:pt>
                <c:pt idx="5493">
                  <c:v>27465</c:v>
                </c:pt>
                <c:pt idx="5494">
                  <c:v>27470</c:v>
                </c:pt>
                <c:pt idx="5495">
                  <c:v>27475</c:v>
                </c:pt>
                <c:pt idx="5496">
                  <c:v>27480</c:v>
                </c:pt>
                <c:pt idx="5497">
                  <c:v>27485</c:v>
                </c:pt>
                <c:pt idx="5498">
                  <c:v>27490</c:v>
                </c:pt>
                <c:pt idx="5499">
                  <c:v>27495</c:v>
                </c:pt>
                <c:pt idx="5500">
                  <c:v>27500</c:v>
                </c:pt>
                <c:pt idx="5501">
                  <c:v>27505</c:v>
                </c:pt>
                <c:pt idx="5502">
                  <c:v>27510</c:v>
                </c:pt>
                <c:pt idx="5503">
                  <c:v>27515</c:v>
                </c:pt>
                <c:pt idx="5504">
                  <c:v>27520</c:v>
                </c:pt>
                <c:pt idx="5505">
                  <c:v>27525</c:v>
                </c:pt>
                <c:pt idx="5506">
                  <c:v>27530</c:v>
                </c:pt>
                <c:pt idx="5507">
                  <c:v>27535</c:v>
                </c:pt>
                <c:pt idx="5508">
                  <c:v>27540</c:v>
                </c:pt>
                <c:pt idx="5509">
                  <c:v>27545</c:v>
                </c:pt>
                <c:pt idx="5510">
                  <c:v>27550</c:v>
                </c:pt>
                <c:pt idx="5511">
                  <c:v>27555</c:v>
                </c:pt>
                <c:pt idx="5512">
                  <c:v>27560</c:v>
                </c:pt>
                <c:pt idx="5513">
                  <c:v>27565</c:v>
                </c:pt>
                <c:pt idx="5514">
                  <c:v>27570</c:v>
                </c:pt>
                <c:pt idx="5515">
                  <c:v>27575</c:v>
                </c:pt>
                <c:pt idx="5516">
                  <c:v>27580</c:v>
                </c:pt>
                <c:pt idx="5517">
                  <c:v>27585</c:v>
                </c:pt>
                <c:pt idx="5518">
                  <c:v>27590</c:v>
                </c:pt>
                <c:pt idx="5519">
                  <c:v>27595</c:v>
                </c:pt>
                <c:pt idx="5520">
                  <c:v>27600</c:v>
                </c:pt>
                <c:pt idx="5521">
                  <c:v>27605</c:v>
                </c:pt>
                <c:pt idx="5522">
                  <c:v>27610</c:v>
                </c:pt>
                <c:pt idx="5523">
                  <c:v>27615</c:v>
                </c:pt>
                <c:pt idx="5524">
                  <c:v>27620</c:v>
                </c:pt>
                <c:pt idx="5525">
                  <c:v>27625</c:v>
                </c:pt>
                <c:pt idx="5526">
                  <c:v>27630</c:v>
                </c:pt>
                <c:pt idx="5527">
                  <c:v>27635</c:v>
                </c:pt>
                <c:pt idx="5528">
                  <c:v>27640</c:v>
                </c:pt>
                <c:pt idx="5529">
                  <c:v>27645</c:v>
                </c:pt>
                <c:pt idx="5530">
                  <c:v>27650</c:v>
                </c:pt>
                <c:pt idx="5531">
                  <c:v>27655</c:v>
                </c:pt>
                <c:pt idx="5532">
                  <c:v>27660</c:v>
                </c:pt>
                <c:pt idx="5533">
                  <c:v>27665</c:v>
                </c:pt>
                <c:pt idx="5534">
                  <c:v>27670</c:v>
                </c:pt>
                <c:pt idx="5535">
                  <c:v>27675</c:v>
                </c:pt>
                <c:pt idx="5536">
                  <c:v>27680</c:v>
                </c:pt>
                <c:pt idx="5537">
                  <c:v>27685</c:v>
                </c:pt>
                <c:pt idx="5538">
                  <c:v>27690</c:v>
                </c:pt>
                <c:pt idx="5539">
                  <c:v>27695</c:v>
                </c:pt>
                <c:pt idx="5540">
                  <c:v>27700</c:v>
                </c:pt>
                <c:pt idx="5541">
                  <c:v>27705</c:v>
                </c:pt>
                <c:pt idx="5542">
                  <c:v>27710</c:v>
                </c:pt>
                <c:pt idx="5543">
                  <c:v>27715</c:v>
                </c:pt>
                <c:pt idx="5544">
                  <c:v>27720</c:v>
                </c:pt>
                <c:pt idx="5545">
                  <c:v>27725</c:v>
                </c:pt>
                <c:pt idx="5546">
                  <c:v>27730</c:v>
                </c:pt>
                <c:pt idx="5547">
                  <c:v>27735</c:v>
                </c:pt>
                <c:pt idx="5548">
                  <c:v>27740</c:v>
                </c:pt>
                <c:pt idx="5549">
                  <c:v>27745</c:v>
                </c:pt>
                <c:pt idx="5550">
                  <c:v>27750</c:v>
                </c:pt>
                <c:pt idx="5551">
                  <c:v>27755</c:v>
                </c:pt>
                <c:pt idx="5552">
                  <c:v>27760</c:v>
                </c:pt>
                <c:pt idx="5553">
                  <c:v>27765</c:v>
                </c:pt>
                <c:pt idx="5554">
                  <c:v>27770</c:v>
                </c:pt>
                <c:pt idx="5555">
                  <c:v>27775</c:v>
                </c:pt>
                <c:pt idx="5556">
                  <c:v>27780</c:v>
                </c:pt>
                <c:pt idx="5557">
                  <c:v>27785</c:v>
                </c:pt>
                <c:pt idx="5558">
                  <c:v>27790</c:v>
                </c:pt>
                <c:pt idx="5559">
                  <c:v>27795</c:v>
                </c:pt>
                <c:pt idx="5560">
                  <c:v>27800</c:v>
                </c:pt>
                <c:pt idx="5561">
                  <c:v>27805</c:v>
                </c:pt>
                <c:pt idx="5562">
                  <c:v>27810</c:v>
                </c:pt>
                <c:pt idx="5563">
                  <c:v>27815</c:v>
                </c:pt>
                <c:pt idx="5564">
                  <c:v>27820</c:v>
                </c:pt>
                <c:pt idx="5565">
                  <c:v>27825</c:v>
                </c:pt>
                <c:pt idx="5566">
                  <c:v>27830</c:v>
                </c:pt>
                <c:pt idx="5567">
                  <c:v>27835</c:v>
                </c:pt>
                <c:pt idx="5568">
                  <c:v>27840</c:v>
                </c:pt>
                <c:pt idx="5569">
                  <c:v>27845</c:v>
                </c:pt>
                <c:pt idx="5570">
                  <c:v>27850</c:v>
                </c:pt>
                <c:pt idx="5571">
                  <c:v>27855</c:v>
                </c:pt>
                <c:pt idx="5572">
                  <c:v>27860</c:v>
                </c:pt>
                <c:pt idx="5573">
                  <c:v>27865</c:v>
                </c:pt>
                <c:pt idx="5574">
                  <c:v>27870</c:v>
                </c:pt>
                <c:pt idx="5575">
                  <c:v>27875</c:v>
                </c:pt>
                <c:pt idx="5576">
                  <c:v>27880</c:v>
                </c:pt>
                <c:pt idx="5577">
                  <c:v>27885</c:v>
                </c:pt>
                <c:pt idx="5578">
                  <c:v>27890</c:v>
                </c:pt>
                <c:pt idx="5579">
                  <c:v>27895</c:v>
                </c:pt>
                <c:pt idx="5580">
                  <c:v>27900</c:v>
                </c:pt>
                <c:pt idx="5581">
                  <c:v>27905</c:v>
                </c:pt>
                <c:pt idx="5582">
                  <c:v>27910</c:v>
                </c:pt>
                <c:pt idx="5583">
                  <c:v>27915</c:v>
                </c:pt>
                <c:pt idx="5584">
                  <c:v>27920</c:v>
                </c:pt>
                <c:pt idx="5585">
                  <c:v>27925</c:v>
                </c:pt>
                <c:pt idx="5586">
                  <c:v>27930</c:v>
                </c:pt>
                <c:pt idx="5587">
                  <c:v>27935</c:v>
                </c:pt>
                <c:pt idx="5588">
                  <c:v>27940</c:v>
                </c:pt>
                <c:pt idx="5589">
                  <c:v>27945</c:v>
                </c:pt>
                <c:pt idx="5590">
                  <c:v>27950</c:v>
                </c:pt>
                <c:pt idx="5591">
                  <c:v>27955</c:v>
                </c:pt>
                <c:pt idx="5592">
                  <c:v>27960</c:v>
                </c:pt>
                <c:pt idx="5593">
                  <c:v>27965</c:v>
                </c:pt>
                <c:pt idx="5594">
                  <c:v>27970</c:v>
                </c:pt>
                <c:pt idx="5595">
                  <c:v>27975</c:v>
                </c:pt>
                <c:pt idx="5596">
                  <c:v>27980</c:v>
                </c:pt>
                <c:pt idx="5597">
                  <c:v>27985</c:v>
                </c:pt>
                <c:pt idx="5598">
                  <c:v>27990</c:v>
                </c:pt>
                <c:pt idx="5599">
                  <c:v>27995</c:v>
                </c:pt>
                <c:pt idx="5600">
                  <c:v>28000</c:v>
                </c:pt>
                <c:pt idx="5601">
                  <c:v>28005</c:v>
                </c:pt>
                <c:pt idx="5602">
                  <c:v>28010</c:v>
                </c:pt>
                <c:pt idx="5603">
                  <c:v>28015</c:v>
                </c:pt>
                <c:pt idx="5604">
                  <c:v>28020</c:v>
                </c:pt>
                <c:pt idx="5605">
                  <c:v>28025</c:v>
                </c:pt>
                <c:pt idx="5606">
                  <c:v>28030</c:v>
                </c:pt>
                <c:pt idx="5607">
                  <c:v>28035</c:v>
                </c:pt>
                <c:pt idx="5608">
                  <c:v>28040</c:v>
                </c:pt>
                <c:pt idx="5609">
                  <c:v>28045</c:v>
                </c:pt>
                <c:pt idx="5610">
                  <c:v>28050</c:v>
                </c:pt>
                <c:pt idx="5611">
                  <c:v>28055</c:v>
                </c:pt>
                <c:pt idx="5612">
                  <c:v>28060</c:v>
                </c:pt>
                <c:pt idx="5613">
                  <c:v>28065</c:v>
                </c:pt>
                <c:pt idx="5614">
                  <c:v>28070</c:v>
                </c:pt>
                <c:pt idx="5615">
                  <c:v>28075</c:v>
                </c:pt>
                <c:pt idx="5616">
                  <c:v>28080</c:v>
                </c:pt>
                <c:pt idx="5617">
                  <c:v>28085</c:v>
                </c:pt>
                <c:pt idx="5618">
                  <c:v>28090</c:v>
                </c:pt>
                <c:pt idx="5619">
                  <c:v>28095</c:v>
                </c:pt>
                <c:pt idx="5620">
                  <c:v>28100</c:v>
                </c:pt>
                <c:pt idx="5621">
                  <c:v>28105</c:v>
                </c:pt>
                <c:pt idx="5622">
                  <c:v>28110</c:v>
                </c:pt>
                <c:pt idx="5623">
                  <c:v>28115</c:v>
                </c:pt>
                <c:pt idx="5624">
                  <c:v>28120</c:v>
                </c:pt>
                <c:pt idx="5625">
                  <c:v>28125</c:v>
                </c:pt>
                <c:pt idx="5626">
                  <c:v>28130</c:v>
                </c:pt>
                <c:pt idx="5627">
                  <c:v>28135</c:v>
                </c:pt>
                <c:pt idx="5628">
                  <c:v>28140</c:v>
                </c:pt>
                <c:pt idx="5629">
                  <c:v>28145</c:v>
                </c:pt>
                <c:pt idx="5630">
                  <c:v>28150</c:v>
                </c:pt>
                <c:pt idx="5631">
                  <c:v>28155</c:v>
                </c:pt>
                <c:pt idx="5632">
                  <c:v>28160</c:v>
                </c:pt>
                <c:pt idx="5633">
                  <c:v>28165</c:v>
                </c:pt>
                <c:pt idx="5634">
                  <c:v>28170</c:v>
                </c:pt>
                <c:pt idx="5635">
                  <c:v>28175</c:v>
                </c:pt>
                <c:pt idx="5636">
                  <c:v>28180</c:v>
                </c:pt>
                <c:pt idx="5637">
                  <c:v>28185</c:v>
                </c:pt>
                <c:pt idx="5638">
                  <c:v>28190</c:v>
                </c:pt>
                <c:pt idx="5639">
                  <c:v>28195</c:v>
                </c:pt>
                <c:pt idx="5640">
                  <c:v>28200</c:v>
                </c:pt>
                <c:pt idx="5641">
                  <c:v>28205</c:v>
                </c:pt>
                <c:pt idx="5642">
                  <c:v>28210</c:v>
                </c:pt>
                <c:pt idx="5643">
                  <c:v>28215</c:v>
                </c:pt>
                <c:pt idx="5644">
                  <c:v>28220</c:v>
                </c:pt>
                <c:pt idx="5645">
                  <c:v>28225</c:v>
                </c:pt>
                <c:pt idx="5646">
                  <c:v>28230</c:v>
                </c:pt>
                <c:pt idx="5647">
                  <c:v>28235</c:v>
                </c:pt>
                <c:pt idx="5648">
                  <c:v>28240</c:v>
                </c:pt>
                <c:pt idx="5649">
                  <c:v>28245</c:v>
                </c:pt>
                <c:pt idx="5650">
                  <c:v>28250</c:v>
                </c:pt>
                <c:pt idx="5651">
                  <c:v>28255</c:v>
                </c:pt>
                <c:pt idx="5652">
                  <c:v>28260</c:v>
                </c:pt>
                <c:pt idx="5653">
                  <c:v>28265</c:v>
                </c:pt>
                <c:pt idx="5654">
                  <c:v>28270</c:v>
                </c:pt>
                <c:pt idx="5655">
                  <c:v>28275</c:v>
                </c:pt>
                <c:pt idx="5656">
                  <c:v>28280</c:v>
                </c:pt>
                <c:pt idx="5657">
                  <c:v>28285</c:v>
                </c:pt>
                <c:pt idx="5658">
                  <c:v>28290</c:v>
                </c:pt>
                <c:pt idx="5659">
                  <c:v>28295</c:v>
                </c:pt>
                <c:pt idx="5660">
                  <c:v>28300</c:v>
                </c:pt>
                <c:pt idx="5661">
                  <c:v>28305</c:v>
                </c:pt>
                <c:pt idx="5662">
                  <c:v>28310</c:v>
                </c:pt>
                <c:pt idx="5663">
                  <c:v>28315</c:v>
                </c:pt>
                <c:pt idx="5664">
                  <c:v>28320</c:v>
                </c:pt>
                <c:pt idx="5665">
                  <c:v>28325</c:v>
                </c:pt>
                <c:pt idx="5666">
                  <c:v>28330</c:v>
                </c:pt>
                <c:pt idx="5667">
                  <c:v>28335</c:v>
                </c:pt>
                <c:pt idx="5668">
                  <c:v>28340</c:v>
                </c:pt>
                <c:pt idx="5669">
                  <c:v>28345</c:v>
                </c:pt>
                <c:pt idx="5670">
                  <c:v>28350</c:v>
                </c:pt>
                <c:pt idx="5671">
                  <c:v>28355</c:v>
                </c:pt>
                <c:pt idx="5672">
                  <c:v>28360</c:v>
                </c:pt>
                <c:pt idx="5673">
                  <c:v>28365</c:v>
                </c:pt>
                <c:pt idx="5674">
                  <c:v>28370</c:v>
                </c:pt>
                <c:pt idx="5675">
                  <c:v>28375</c:v>
                </c:pt>
                <c:pt idx="5676">
                  <c:v>28380</c:v>
                </c:pt>
                <c:pt idx="5677">
                  <c:v>28385</c:v>
                </c:pt>
                <c:pt idx="5678">
                  <c:v>28390</c:v>
                </c:pt>
                <c:pt idx="5679">
                  <c:v>28395</c:v>
                </c:pt>
                <c:pt idx="5680">
                  <c:v>28400</c:v>
                </c:pt>
                <c:pt idx="5681">
                  <c:v>28405</c:v>
                </c:pt>
                <c:pt idx="5682">
                  <c:v>28410</c:v>
                </c:pt>
                <c:pt idx="5683">
                  <c:v>28415</c:v>
                </c:pt>
                <c:pt idx="5684">
                  <c:v>28420</c:v>
                </c:pt>
                <c:pt idx="5685">
                  <c:v>28425</c:v>
                </c:pt>
                <c:pt idx="5686">
                  <c:v>28430</c:v>
                </c:pt>
                <c:pt idx="5687">
                  <c:v>28435</c:v>
                </c:pt>
                <c:pt idx="5688">
                  <c:v>28440</c:v>
                </c:pt>
                <c:pt idx="5689">
                  <c:v>28445</c:v>
                </c:pt>
                <c:pt idx="5690">
                  <c:v>28450</c:v>
                </c:pt>
                <c:pt idx="5691">
                  <c:v>28455</c:v>
                </c:pt>
                <c:pt idx="5692">
                  <c:v>28460</c:v>
                </c:pt>
                <c:pt idx="5693">
                  <c:v>28465</c:v>
                </c:pt>
                <c:pt idx="5694">
                  <c:v>28470</c:v>
                </c:pt>
                <c:pt idx="5695">
                  <c:v>28475</c:v>
                </c:pt>
                <c:pt idx="5696">
                  <c:v>28480</c:v>
                </c:pt>
                <c:pt idx="5697">
                  <c:v>28485</c:v>
                </c:pt>
                <c:pt idx="5698">
                  <c:v>28490</c:v>
                </c:pt>
                <c:pt idx="5699">
                  <c:v>28495</c:v>
                </c:pt>
                <c:pt idx="5700">
                  <c:v>28500</c:v>
                </c:pt>
                <c:pt idx="5701">
                  <c:v>28505</c:v>
                </c:pt>
                <c:pt idx="5702">
                  <c:v>28510</c:v>
                </c:pt>
                <c:pt idx="5703">
                  <c:v>28515</c:v>
                </c:pt>
                <c:pt idx="5704">
                  <c:v>28520</c:v>
                </c:pt>
                <c:pt idx="5705">
                  <c:v>28525</c:v>
                </c:pt>
                <c:pt idx="5706">
                  <c:v>28530</c:v>
                </c:pt>
                <c:pt idx="5707">
                  <c:v>28535</c:v>
                </c:pt>
                <c:pt idx="5708">
                  <c:v>28540</c:v>
                </c:pt>
                <c:pt idx="5709">
                  <c:v>28545</c:v>
                </c:pt>
                <c:pt idx="5710">
                  <c:v>28550</c:v>
                </c:pt>
                <c:pt idx="5711">
                  <c:v>28555</c:v>
                </c:pt>
                <c:pt idx="5712">
                  <c:v>28560</c:v>
                </c:pt>
                <c:pt idx="5713">
                  <c:v>28565</c:v>
                </c:pt>
                <c:pt idx="5714">
                  <c:v>28570</c:v>
                </c:pt>
                <c:pt idx="5715">
                  <c:v>28575</c:v>
                </c:pt>
                <c:pt idx="5716">
                  <c:v>28580</c:v>
                </c:pt>
                <c:pt idx="5717">
                  <c:v>28585</c:v>
                </c:pt>
                <c:pt idx="5718">
                  <c:v>28590</c:v>
                </c:pt>
                <c:pt idx="5719">
                  <c:v>28595</c:v>
                </c:pt>
                <c:pt idx="5720">
                  <c:v>28600</c:v>
                </c:pt>
                <c:pt idx="5721">
                  <c:v>28605</c:v>
                </c:pt>
                <c:pt idx="5722">
                  <c:v>28610</c:v>
                </c:pt>
                <c:pt idx="5723">
                  <c:v>28615</c:v>
                </c:pt>
                <c:pt idx="5724">
                  <c:v>28620</c:v>
                </c:pt>
                <c:pt idx="5725">
                  <c:v>28625</c:v>
                </c:pt>
                <c:pt idx="5726">
                  <c:v>28630</c:v>
                </c:pt>
                <c:pt idx="5727">
                  <c:v>28635</c:v>
                </c:pt>
                <c:pt idx="5728">
                  <c:v>28640</c:v>
                </c:pt>
                <c:pt idx="5729">
                  <c:v>28645</c:v>
                </c:pt>
                <c:pt idx="5730">
                  <c:v>28650</c:v>
                </c:pt>
                <c:pt idx="5731">
                  <c:v>28655</c:v>
                </c:pt>
                <c:pt idx="5732">
                  <c:v>28660</c:v>
                </c:pt>
                <c:pt idx="5733">
                  <c:v>28665</c:v>
                </c:pt>
                <c:pt idx="5734">
                  <c:v>28670</c:v>
                </c:pt>
                <c:pt idx="5735">
                  <c:v>28675</c:v>
                </c:pt>
                <c:pt idx="5736">
                  <c:v>28680</c:v>
                </c:pt>
                <c:pt idx="5737">
                  <c:v>28685</c:v>
                </c:pt>
                <c:pt idx="5738">
                  <c:v>28690</c:v>
                </c:pt>
                <c:pt idx="5739">
                  <c:v>28695</c:v>
                </c:pt>
                <c:pt idx="5740">
                  <c:v>28700</c:v>
                </c:pt>
                <c:pt idx="5741">
                  <c:v>28705</c:v>
                </c:pt>
                <c:pt idx="5742">
                  <c:v>28710</c:v>
                </c:pt>
                <c:pt idx="5743">
                  <c:v>28715</c:v>
                </c:pt>
                <c:pt idx="5744">
                  <c:v>28720</c:v>
                </c:pt>
                <c:pt idx="5745">
                  <c:v>28725</c:v>
                </c:pt>
                <c:pt idx="5746">
                  <c:v>28730</c:v>
                </c:pt>
                <c:pt idx="5747">
                  <c:v>28735</c:v>
                </c:pt>
                <c:pt idx="5748">
                  <c:v>28740</c:v>
                </c:pt>
                <c:pt idx="5749">
                  <c:v>28745</c:v>
                </c:pt>
                <c:pt idx="5750">
                  <c:v>28750</c:v>
                </c:pt>
                <c:pt idx="5751">
                  <c:v>28755</c:v>
                </c:pt>
                <c:pt idx="5752">
                  <c:v>28760</c:v>
                </c:pt>
                <c:pt idx="5753">
                  <c:v>28765</c:v>
                </c:pt>
                <c:pt idx="5754">
                  <c:v>28770</c:v>
                </c:pt>
                <c:pt idx="5755">
                  <c:v>28775</c:v>
                </c:pt>
                <c:pt idx="5756">
                  <c:v>28780</c:v>
                </c:pt>
                <c:pt idx="5757">
                  <c:v>28785</c:v>
                </c:pt>
                <c:pt idx="5758">
                  <c:v>28790</c:v>
                </c:pt>
                <c:pt idx="5759">
                  <c:v>28795</c:v>
                </c:pt>
                <c:pt idx="5760">
                  <c:v>28800</c:v>
                </c:pt>
                <c:pt idx="5761">
                  <c:v>28805</c:v>
                </c:pt>
                <c:pt idx="5762">
                  <c:v>28810</c:v>
                </c:pt>
                <c:pt idx="5763">
                  <c:v>28815</c:v>
                </c:pt>
                <c:pt idx="5764">
                  <c:v>28820</c:v>
                </c:pt>
                <c:pt idx="5765">
                  <c:v>28825</c:v>
                </c:pt>
                <c:pt idx="5766">
                  <c:v>28830</c:v>
                </c:pt>
                <c:pt idx="5767">
                  <c:v>28835</c:v>
                </c:pt>
                <c:pt idx="5768">
                  <c:v>28840</c:v>
                </c:pt>
                <c:pt idx="5769">
                  <c:v>28845</c:v>
                </c:pt>
                <c:pt idx="5770">
                  <c:v>28850</c:v>
                </c:pt>
                <c:pt idx="5771">
                  <c:v>28855</c:v>
                </c:pt>
                <c:pt idx="5772">
                  <c:v>28860</c:v>
                </c:pt>
                <c:pt idx="5773">
                  <c:v>28865</c:v>
                </c:pt>
                <c:pt idx="5774">
                  <c:v>28870</c:v>
                </c:pt>
                <c:pt idx="5775">
                  <c:v>28875</c:v>
                </c:pt>
                <c:pt idx="5776">
                  <c:v>28880</c:v>
                </c:pt>
                <c:pt idx="5777">
                  <c:v>28885</c:v>
                </c:pt>
                <c:pt idx="5778">
                  <c:v>28890</c:v>
                </c:pt>
                <c:pt idx="5779">
                  <c:v>28895</c:v>
                </c:pt>
                <c:pt idx="5780">
                  <c:v>28900</c:v>
                </c:pt>
                <c:pt idx="5781">
                  <c:v>28905</c:v>
                </c:pt>
                <c:pt idx="5782">
                  <c:v>28910</c:v>
                </c:pt>
                <c:pt idx="5783">
                  <c:v>28915</c:v>
                </c:pt>
                <c:pt idx="5784">
                  <c:v>28920</c:v>
                </c:pt>
                <c:pt idx="5785">
                  <c:v>28925</c:v>
                </c:pt>
                <c:pt idx="5786">
                  <c:v>28930</c:v>
                </c:pt>
                <c:pt idx="5787">
                  <c:v>28935</c:v>
                </c:pt>
                <c:pt idx="5788">
                  <c:v>28940</c:v>
                </c:pt>
                <c:pt idx="5789">
                  <c:v>28945</c:v>
                </c:pt>
                <c:pt idx="5790">
                  <c:v>28950</c:v>
                </c:pt>
                <c:pt idx="5791">
                  <c:v>28955</c:v>
                </c:pt>
                <c:pt idx="5792">
                  <c:v>28960</c:v>
                </c:pt>
                <c:pt idx="5793">
                  <c:v>28965</c:v>
                </c:pt>
                <c:pt idx="5794">
                  <c:v>28970</c:v>
                </c:pt>
                <c:pt idx="5795">
                  <c:v>28975</c:v>
                </c:pt>
                <c:pt idx="5796">
                  <c:v>28980</c:v>
                </c:pt>
                <c:pt idx="5797">
                  <c:v>28985</c:v>
                </c:pt>
                <c:pt idx="5798">
                  <c:v>28990</c:v>
                </c:pt>
                <c:pt idx="5799">
                  <c:v>28995</c:v>
                </c:pt>
                <c:pt idx="5800">
                  <c:v>29000</c:v>
                </c:pt>
                <c:pt idx="5801">
                  <c:v>29005</c:v>
                </c:pt>
                <c:pt idx="5802">
                  <c:v>29010</c:v>
                </c:pt>
                <c:pt idx="5803">
                  <c:v>29015</c:v>
                </c:pt>
                <c:pt idx="5804">
                  <c:v>29020</c:v>
                </c:pt>
                <c:pt idx="5805">
                  <c:v>29025</c:v>
                </c:pt>
                <c:pt idx="5806">
                  <c:v>29030</c:v>
                </c:pt>
                <c:pt idx="5807">
                  <c:v>29035</c:v>
                </c:pt>
                <c:pt idx="5808">
                  <c:v>29040</c:v>
                </c:pt>
                <c:pt idx="5809">
                  <c:v>29045</c:v>
                </c:pt>
                <c:pt idx="5810">
                  <c:v>29050</c:v>
                </c:pt>
                <c:pt idx="5811">
                  <c:v>29055</c:v>
                </c:pt>
                <c:pt idx="5812">
                  <c:v>29060</c:v>
                </c:pt>
                <c:pt idx="5813">
                  <c:v>29065</c:v>
                </c:pt>
                <c:pt idx="5814">
                  <c:v>29070</c:v>
                </c:pt>
                <c:pt idx="5815">
                  <c:v>29075</c:v>
                </c:pt>
                <c:pt idx="5816">
                  <c:v>29080</c:v>
                </c:pt>
                <c:pt idx="5817">
                  <c:v>29085</c:v>
                </c:pt>
                <c:pt idx="5818">
                  <c:v>29090</c:v>
                </c:pt>
                <c:pt idx="5819">
                  <c:v>29095</c:v>
                </c:pt>
                <c:pt idx="5820">
                  <c:v>29100</c:v>
                </c:pt>
                <c:pt idx="5821">
                  <c:v>29105</c:v>
                </c:pt>
                <c:pt idx="5822">
                  <c:v>29110</c:v>
                </c:pt>
                <c:pt idx="5823">
                  <c:v>29115</c:v>
                </c:pt>
                <c:pt idx="5824">
                  <c:v>29120</c:v>
                </c:pt>
                <c:pt idx="5825">
                  <c:v>29125</c:v>
                </c:pt>
                <c:pt idx="5826">
                  <c:v>29130</c:v>
                </c:pt>
                <c:pt idx="5827">
                  <c:v>29135</c:v>
                </c:pt>
                <c:pt idx="5828">
                  <c:v>29140</c:v>
                </c:pt>
                <c:pt idx="5829">
                  <c:v>29145</c:v>
                </c:pt>
                <c:pt idx="5830">
                  <c:v>29150</c:v>
                </c:pt>
                <c:pt idx="5831">
                  <c:v>29155</c:v>
                </c:pt>
                <c:pt idx="5832">
                  <c:v>29160</c:v>
                </c:pt>
                <c:pt idx="5833">
                  <c:v>29165</c:v>
                </c:pt>
                <c:pt idx="5834">
                  <c:v>29170</c:v>
                </c:pt>
                <c:pt idx="5835">
                  <c:v>29175</c:v>
                </c:pt>
                <c:pt idx="5836">
                  <c:v>29180</c:v>
                </c:pt>
                <c:pt idx="5837">
                  <c:v>29185</c:v>
                </c:pt>
                <c:pt idx="5838">
                  <c:v>29190</c:v>
                </c:pt>
                <c:pt idx="5839">
                  <c:v>29195</c:v>
                </c:pt>
                <c:pt idx="5840">
                  <c:v>29200</c:v>
                </c:pt>
                <c:pt idx="5841">
                  <c:v>29205</c:v>
                </c:pt>
                <c:pt idx="5842">
                  <c:v>29210</c:v>
                </c:pt>
                <c:pt idx="5843">
                  <c:v>29215</c:v>
                </c:pt>
                <c:pt idx="5844">
                  <c:v>29220</c:v>
                </c:pt>
                <c:pt idx="5845">
                  <c:v>29225</c:v>
                </c:pt>
                <c:pt idx="5846">
                  <c:v>29230</c:v>
                </c:pt>
                <c:pt idx="5847">
                  <c:v>29235</c:v>
                </c:pt>
                <c:pt idx="5848">
                  <c:v>29240</c:v>
                </c:pt>
                <c:pt idx="5849">
                  <c:v>29245</c:v>
                </c:pt>
                <c:pt idx="5850">
                  <c:v>29250</c:v>
                </c:pt>
                <c:pt idx="5851">
                  <c:v>29255</c:v>
                </c:pt>
                <c:pt idx="5852">
                  <c:v>29260</c:v>
                </c:pt>
                <c:pt idx="5853">
                  <c:v>29265</c:v>
                </c:pt>
                <c:pt idx="5854">
                  <c:v>29270</c:v>
                </c:pt>
                <c:pt idx="5855">
                  <c:v>29275</c:v>
                </c:pt>
                <c:pt idx="5856">
                  <c:v>29280</c:v>
                </c:pt>
                <c:pt idx="5857">
                  <c:v>29285</c:v>
                </c:pt>
                <c:pt idx="5858">
                  <c:v>29290</c:v>
                </c:pt>
                <c:pt idx="5859">
                  <c:v>29295</c:v>
                </c:pt>
                <c:pt idx="5860">
                  <c:v>29300</c:v>
                </c:pt>
                <c:pt idx="5861">
                  <c:v>29305</c:v>
                </c:pt>
                <c:pt idx="5862">
                  <c:v>29310</c:v>
                </c:pt>
                <c:pt idx="5863">
                  <c:v>29315</c:v>
                </c:pt>
                <c:pt idx="5864">
                  <c:v>29320</c:v>
                </c:pt>
                <c:pt idx="5865">
                  <c:v>29325</c:v>
                </c:pt>
                <c:pt idx="5866">
                  <c:v>29330</c:v>
                </c:pt>
                <c:pt idx="5867">
                  <c:v>29335</c:v>
                </c:pt>
                <c:pt idx="5868">
                  <c:v>29340</c:v>
                </c:pt>
                <c:pt idx="5869">
                  <c:v>29345</c:v>
                </c:pt>
                <c:pt idx="5870">
                  <c:v>29350</c:v>
                </c:pt>
                <c:pt idx="5871">
                  <c:v>29355</c:v>
                </c:pt>
                <c:pt idx="5872">
                  <c:v>29360</c:v>
                </c:pt>
                <c:pt idx="5873">
                  <c:v>29365</c:v>
                </c:pt>
                <c:pt idx="5874">
                  <c:v>29370</c:v>
                </c:pt>
                <c:pt idx="5875">
                  <c:v>29375</c:v>
                </c:pt>
                <c:pt idx="5876">
                  <c:v>29380</c:v>
                </c:pt>
                <c:pt idx="5877">
                  <c:v>29385</c:v>
                </c:pt>
                <c:pt idx="5878">
                  <c:v>29390</c:v>
                </c:pt>
                <c:pt idx="5879">
                  <c:v>29395</c:v>
                </c:pt>
                <c:pt idx="5880">
                  <c:v>29400</c:v>
                </c:pt>
                <c:pt idx="5881">
                  <c:v>29405</c:v>
                </c:pt>
                <c:pt idx="5882">
                  <c:v>29410</c:v>
                </c:pt>
                <c:pt idx="5883">
                  <c:v>29415</c:v>
                </c:pt>
                <c:pt idx="5884">
                  <c:v>29420</c:v>
                </c:pt>
                <c:pt idx="5885">
                  <c:v>29425</c:v>
                </c:pt>
                <c:pt idx="5886">
                  <c:v>29430</c:v>
                </c:pt>
                <c:pt idx="5887">
                  <c:v>29435</c:v>
                </c:pt>
                <c:pt idx="5888">
                  <c:v>29440</c:v>
                </c:pt>
                <c:pt idx="5889">
                  <c:v>29445</c:v>
                </c:pt>
                <c:pt idx="5890">
                  <c:v>29450</c:v>
                </c:pt>
                <c:pt idx="5891">
                  <c:v>29455</c:v>
                </c:pt>
                <c:pt idx="5892">
                  <c:v>29460</c:v>
                </c:pt>
                <c:pt idx="5893">
                  <c:v>29465</c:v>
                </c:pt>
                <c:pt idx="5894">
                  <c:v>29470</c:v>
                </c:pt>
                <c:pt idx="5895">
                  <c:v>29475</c:v>
                </c:pt>
                <c:pt idx="5896">
                  <c:v>29480</c:v>
                </c:pt>
                <c:pt idx="5897">
                  <c:v>29485</c:v>
                </c:pt>
                <c:pt idx="5898">
                  <c:v>29490</c:v>
                </c:pt>
                <c:pt idx="5899">
                  <c:v>29495</c:v>
                </c:pt>
                <c:pt idx="5900">
                  <c:v>29500</c:v>
                </c:pt>
                <c:pt idx="5901">
                  <c:v>29505</c:v>
                </c:pt>
                <c:pt idx="5902">
                  <c:v>29510</c:v>
                </c:pt>
                <c:pt idx="5903">
                  <c:v>29515</c:v>
                </c:pt>
                <c:pt idx="5904">
                  <c:v>29520</c:v>
                </c:pt>
                <c:pt idx="5905">
                  <c:v>29525</c:v>
                </c:pt>
                <c:pt idx="5906">
                  <c:v>29530</c:v>
                </c:pt>
                <c:pt idx="5907">
                  <c:v>29535</c:v>
                </c:pt>
                <c:pt idx="5908">
                  <c:v>29540</c:v>
                </c:pt>
                <c:pt idx="5909">
                  <c:v>29545</c:v>
                </c:pt>
                <c:pt idx="5910">
                  <c:v>29550</c:v>
                </c:pt>
                <c:pt idx="5911">
                  <c:v>29555</c:v>
                </c:pt>
                <c:pt idx="5912">
                  <c:v>29560</c:v>
                </c:pt>
                <c:pt idx="5913">
                  <c:v>29565</c:v>
                </c:pt>
                <c:pt idx="5914">
                  <c:v>29570</c:v>
                </c:pt>
                <c:pt idx="5915">
                  <c:v>29575</c:v>
                </c:pt>
                <c:pt idx="5916">
                  <c:v>29580</c:v>
                </c:pt>
                <c:pt idx="5917">
                  <c:v>29585</c:v>
                </c:pt>
                <c:pt idx="5918">
                  <c:v>29590</c:v>
                </c:pt>
                <c:pt idx="5919">
                  <c:v>29595</c:v>
                </c:pt>
                <c:pt idx="5920">
                  <c:v>29600</c:v>
                </c:pt>
                <c:pt idx="5921">
                  <c:v>29605</c:v>
                </c:pt>
                <c:pt idx="5922">
                  <c:v>29610</c:v>
                </c:pt>
                <c:pt idx="5923">
                  <c:v>29615</c:v>
                </c:pt>
                <c:pt idx="5924">
                  <c:v>29620</c:v>
                </c:pt>
                <c:pt idx="5925">
                  <c:v>29625</c:v>
                </c:pt>
                <c:pt idx="5926">
                  <c:v>29630</c:v>
                </c:pt>
                <c:pt idx="5927">
                  <c:v>29635</c:v>
                </c:pt>
                <c:pt idx="5928">
                  <c:v>29640</c:v>
                </c:pt>
                <c:pt idx="5929">
                  <c:v>29645</c:v>
                </c:pt>
                <c:pt idx="5930">
                  <c:v>29650</c:v>
                </c:pt>
                <c:pt idx="5931">
                  <c:v>29655</c:v>
                </c:pt>
                <c:pt idx="5932">
                  <c:v>29660</c:v>
                </c:pt>
                <c:pt idx="5933">
                  <c:v>29665</c:v>
                </c:pt>
                <c:pt idx="5934">
                  <c:v>29670</c:v>
                </c:pt>
                <c:pt idx="5935">
                  <c:v>29675</c:v>
                </c:pt>
                <c:pt idx="5936">
                  <c:v>29680</c:v>
                </c:pt>
                <c:pt idx="5937">
                  <c:v>29685</c:v>
                </c:pt>
                <c:pt idx="5938">
                  <c:v>29690</c:v>
                </c:pt>
                <c:pt idx="5939">
                  <c:v>29695</c:v>
                </c:pt>
                <c:pt idx="5940">
                  <c:v>29700</c:v>
                </c:pt>
                <c:pt idx="5941">
                  <c:v>29705</c:v>
                </c:pt>
                <c:pt idx="5942">
                  <c:v>29710</c:v>
                </c:pt>
                <c:pt idx="5943">
                  <c:v>29715</c:v>
                </c:pt>
                <c:pt idx="5944">
                  <c:v>29720</c:v>
                </c:pt>
                <c:pt idx="5945">
                  <c:v>29725</c:v>
                </c:pt>
                <c:pt idx="5946">
                  <c:v>29730</c:v>
                </c:pt>
                <c:pt idx="5947">
                  <c:v>29735</c:v>
                </c:pt>
                <c:pt idx="5948">
                  <c:v>29740</c:v>
                </c:pt>
                <c:pt idx="5949">
                  <c:v>29745</c:v>
                </c:pt>
                <c:pt idx="5950">
                  <c:v>29750</c:v>
                </c:pt>
                <c:pt idx="5951">
                  <c:v>29755</c:v>
                </c:pt>
                <c:pt idx="5952">
                  <c:v>29760</c:v>
                </c:pt>
                <c:pt idx="5953">
                  <c:v>29765</c:v>
                </c:pt>
                <c:pt idx="5954">
                  <c:v>29770</c:v>
                </c:pt>
                <c:pt idx="5955">
                  <c:v>29775</c:v>
                </c:pt>
                <c:pt idx="5956">
                  <c:v>29780</c:v>
                </c:pt>
                <c:pt idx="5957">
                  <c:v>29785</c:v>
                </c:pt>
                <c:pt idx="5958">
                  <c:v>29790</c:v>
                </c:pt>
                <c:pt idx="5959">
                  <c:v>29795</c:v>
                </c:pt>
                <c:pt idx="5960">
                  <c:v>29800</c:v>
                </c:pt>
                <c:pt idx="5961">
                  <c:v>29805</c:v>
                </c:pt>
                <c:pt idx="5962">
                  <c:v>29810</c:v>
                </c:pt>
                <c:pt idx="5963">
                  <c:v>29815</c:v>
                </c:pt>
                <c:pt idx="5964">
                  <c:v>29820</c:v>
                </c:pt>
                <c:pt idx="5965">
                  <c:v>29825</c:v>
                </c:pt>
                <c:pt idx="5966">
                  <c:v>29830</c:v>
                </c:pt>
                <c:pt idx="5967">
                  <c:v>29835</c:v>
                </c:pt>
                <c:pt idx="5968">
                  <c:v>29840</c:v>
                </c:pt>
                <c:pt idx="5969">
                  <c:v>29845</c:v>
                </c:pt>
                <c:pt idx="5970">
                  <c:v>29850</c:v>
                </c:pt>
                <c:pt idx="5971">
                  <c:v>29855</c:v>
                </c:pt>
                <c:pt idx="5972">
                  <c:v>29860</c:v>
                </c:pt>
                <c:pt idx="5973">
                  <c:v>29865</c:v>
                </c:pt>
                <c:pt idx="5974">
                  <c:v>29870</c:v>
                </c:pt>
                <c:pt idx="5975">
                  <c:v>29875</c:v>
                </c:pt>
                <c:pt idx="5976">
                  <c:v>29880</c:v>
                </c:pt>
                <c:pt idx="5977">
                  <c:v>29885</c:v>
                </c:pt>
                <c:pt idx="5978">
                  <c:v>29890</c:v>
                </c:pt>
                <c:pt idx="5979">
                  <c:v>29895</c:v>
                </c:pt>
                <c:pt idx="5980">
                  <c:v>29900</c:v>
                </c:pt>
                <c:pt idx="5981">
                  <c:v>29905</c:v>
                </c:pt>
                <c:pt idx="5982">
                  <c:v>29910</c:v>
                </c:pt>
                <c:pt idx="5983">
                  <c:v>29915</c:v>
                </c:pt>
                <c:pt idx="5984">
                  <c:v>29920</c:v>
                </c:pt>
                <c:pt idx="5985">
                  <c:v>29925</c:v>
                </c:pt>
                <c:pt idx="5986">
                  <c:v>29930</c:v>
                </c:pt>
                <c:pt idx="5987">
                  <c:v>29935</c:v>
                </c:pt>
                <c:pt idx="5988">
                  <c:v>29940</c:v>
                </c:pt>
                <c:pt idx="5989">
                  <c:v>29945</c:v>
                </c:pt>
                <c:pt idx="5990">
                  <c:v>29950</c:v>
                </c:pt>
                <c:pt idx="5991">
                  <c:v>29955</c:v>
                </c:pt>
                <c:pt idx="5992">
                  <c:v>29960</c:v>
                </c:pt>
                <c:pt idx="5993">
                  <c:v>29965</c:v>
                </c:pt>
                <c:pt idx="5994">
                  <c:v>29970</c:v>
                </c:pt>
                <c:pt idx="5995">
                  <c:v>29975</c:v>
                </c:pt>
                <c:pt idx="5996">
                  <c:v>29980</c:v>
                </c:pt>
                <c:pt idx="5997">
                  <c:v>29985</c:v>
                </c:pt>
                <c:pt idx="5998">
                  <c:v>29990</c:v>
                </c:pt>
                <c:pt idx="5999">
                  <c:v>29995</c:v>
                </c:pt>
                <c:pt idx="6000">
                  <c:v>30000</c:v>
                </c:pt>
                <c:pt idx="6001">
                  <c:v>30005</c:v>
                </c:pt>
                <c:pt idx="6002">
                  <c:v>30010</c:v>
                </c:pt>
                <c:pt idx="6003">
                  <c:v>30015</c:v>
                </c:pt>
                <c:pt idx="6004">
                  <c:v>30020</c:v>
                </c:pt>
                <c:pt idx="6005">
                  <c:v>30025</c:v>
                </c:pt>
                <c:pt idx="6006">
                  <c:v>30030</c:v>
                </c:pt>
                <c:pt idx="6007">
                  <c:v>30035</c:v>
                </c:pt>
                <c:pt idx="6008">
                  <c:v>30040</c:v>
                </c:pt>
                <c:pt idx="6009">
                  <c:v>30045</c:v>
                </c:pt>
                <c:pt idx="6010">
                  <c:v>30050</c:v>
                </c:pt>
                <c:pt idx="6011">
                  <c:v>30055</c:v>
                </c:pt>
                <c:pt idx="6012">
                  <c:v>30060</c:v>
                </c:pt>
                <c:pt idx="6013">
                  <c:v>30065</c:v>
                </c:pt>
                <c:pt idx="6014">
                  <c:v>30070</c:v>
                </c:pt>
                <c:pt idx="6015">
                  <c:v>30075</c:v>
                </c:pt>
                <c:pt idx="6016">
                  <c:v>30080</c:v>
                </c:pt>
                <c:pt idx="6017">
                  <c:v>30085</c:v>
                </c:pt>
                <c:pt idx="6018">
                  <c:v>30090</c:v>
                </c:pt>
                <c:pt idx="6019">
                  <c:v>30095</c:v>
                </c:pt>
                <c:pt idx="6020">
                  <c:v>30100</c:v>
                </c:pt>
                <c:pt idx="6021">
                  <c:v>30105</c:v>
                </c:pt>
                <c:pt idx="6022">
                  <c:v>30110</c:v>
                </c:pt>
                <c:pt idx="6023">
                  <c:v>30115</c:v>
                </c:pt>
                <c:pt idx="6024">
                  <c:v>30120</c:v>
                </c:pt>
                <c:pt idx="6025">
                  <c:v>30125</c:v>
                </c:pt>
                <c:pt idx="6026">
                  <c:v>30130</c:v>
                </c:pt>
                <c:pt idx="6027">
                  <c:v>30135</c:v>
                </c:pt>
                <c:pt idx="6028">
                  <c:v>30140</c:v>
                </c:pt>
                <c:pt idx="6029">
                  <c:v>30145</c:v>
                </c:pt>
                <c:pt idx="6030">
                  <c:v>30150</c:v>
                </c:pt>
                <c:pt idx="6031">
                  <c:v>30155</c:v>
                </c:pt>
                <c:pt idx="6032">
                  <c:v>30160</c:v>
                </c:pt>
                <c:pt idx="6033">
                  <c:v>30165</c:v>
                </c:pt>
                <c:pt idx="6034">
                  <c:v>30170</c:v>
                </c:pt>
                <c:pt idx="6035">
                  <c:v>30175</c:v>
                </c:pt>
                <c:pt idx="6036">
                  <c:v>30180</c:v>
                </c:pt>
                <c:pt idx="6037">
                  <c:v>30185</c:v>
                </c:pt>
                <c:pt idx="6038">
                  <c:v>30190</c:v>
                </c:pt>
                <c:pt idx="6039">
                  <c:v>30195</c:v>
                </c:pt>
                <c:pt idx="6040">
                  <c:v>30200</c:v>
                </c:pt>
                <c:pt idx="6041">
                  <c:v>30205</c:v>
                </c:pt>
                <c:pt idx="6042">
                  <c:v>30210</c:v>
                </c:pt>
                <c:pt idx="6043">
                  <c:v>30215</c:v>
                </c:pt>
                <c:pt idx="6044">
                  <c:v>30220</c:v>
                </c:pt>
                <c:pt idx="6045">
                  <c:v>30225</c:v>
                </c:pt>
                <c:pt idx="6046">
                  <c:v>30230</c:v>
                </c:pt>
                <c:pt idx="6047">
                  <c:v>30235</c:v>
                </c:pt>
                <c:pt idx="6048">
                  <c:v>30240</c:v>
                </c:pt>
                <c:pt idx="6049">
                  <c:v>30245</c:v>
                </c:pt>
                <c:pt idx="6050">
                  <c:v>30250</c:v>
                </c:pt>
                <c:pt idx="6051">
                  <c:v>30255</c:v>
                </c:pt>
                <c:pt idx="6052">
                  <c:v>30260</c:v>
                </c:pt>
                <c:pt idx="6053">
                  <c:v>30265</c:v>
                </c:pt>
                <c:pt idx="6054">
                  <c:v>30270</c:v>
                </c:pt>
                <c:pt idx="6055">
                  <c:v>30275</c:v>
                </c:pt>
                <c:pt idx="6056">
                  <c:v>30280</c:v>
                </c:pt>
                <c:pt idx="6057">
                  <c:v>30285</c:v>
                </c:pt>
                <c:pt idx="6058">
                  <c:v>30290</c:v>
                </c:pt>
                <c:pt idx="6059">
                  <c:v>30295</c:v>
                </c:pt>
                <c:pt idx="6060">
                  <c:v>30300</c:v>
                </c:pt>
                <c:pt idx="6061">
                  <c:v>30305</c:v>
                </c:pt>
                <c:pt idx="6062">
                  <c:v>30310</c:v>
                </c:pt>
                <c:pt idx="6063">
                  <c:v>30315</c:v>
                </c:pt>
                <c:pt idx="6064">
                  <c:v>30320</c:v>
                </c:pt>
                <c:pt idx="6065">
                  <c:v>30325</c:v>
                </c:pt>
                <c:pt idx="6066">
                  <c:v>30330</c:v>
                </c:pt>
                <c:pt idx="6067">
                  <c:v>30335</c:v>
                </c:pt>
                <c:pt idx="6068">
                  <c:v>30340</c:v>
                </c:pt>
                <c:pt idx="6069">
                  <c:v>30345</c:v>
                </c:pt>
                <c:pt idx="6070">
                  <c:v>30350</c:v>
                </c:pt>
                <c:pt idx="6071">
                  <c:v>30355</c:v>
                </c:pt>
                <c:pt idx="6072">
                  <c:v>30360</c:v>
                </c:pt>
                <c:pt idx="6073">
                  <c:v>30365</c:v>
                </c:pt>
                <c:pt idx="6074">
                  <c:v>30370</c:v>
                </c:pt>
                <c:pt idx="6075">
                  <c:v>30375</c:v>
                </c:pt>
                <c:pt idx="6076">
                  <c:v>30380</c:v>
                </c:pt>
                <c:pt idx="6077">
                  <c:v>30385</c:v>
                </c:pt>
                <c:pt idx="6078">
                  <c:v>30390</c:v>
                </c:pt>
                <c:pt idx="6079">
                  <c:v>30395</c:v>
                </c:pt>
                <c:pt idx="6080">
                  <c:v>30400</c:v>
                </c:pt>
                <c:pt idx="6081">
                  <c:v>30405</c:v>
                </c:pt>
                <c:pt idx="6082">
                  <c:v>30410</c:v>
                </c:pt>
                <c:pt idx="6083">
                  <c:v>30415</c:v>
                </c:pt>
                <c:pt idx="6084">
                  <c:v>30420</c:v>
                </c:pt>
                <c:pt idx="6085">
                  <c:v>30425</c:v>
                </c:pt>
                <c:pt idx="6086">
                  <c:v>30430</c:v>
                </c:pt>
                <c:pt idx="6087">
                  <c:v>30435</c:v>
                </c:pt>
                <c:pt idx="6088">
                  <c:v>30440</c:v>
                </c:pt>
                <c:pt idx="6089">
                  <c:v>30445</c:v>
                </c:pt>
                <c:pt idx="6090">
                  <c:v>30450</c:v>
                </c:pt>
                <c:pt idx="6091">
                  <c:v>30455</c:v>
                </c:pt>
                <c:pt idx="6092">
                  <c:v>30460</c:v>
                </c:pt>
                <c:pt idx="6093">
                  <c:v>30465</c:v>
                </c:pt>
                <c:pt idx="6094">
                  <c:v>30470</c:v>
                </c:pt>
                <c:pt idx="6095">
                  <c:v>30475</c:v>
                </c:pt>
                <c:pt idx="6096">
                  <c:v>30480</c:v>
                </c:pt>
                <c:pt idx="6097">
                  <c:v>30485</c:v>
                </c:pt>
                <c:pt idx="6098">
                  <c:v>30490</c:v>
                </c:pt>
                <c:pt idx="6099">
                  <c:v>30495</c:v>
                </c:pt>
                <c:pt idx="6100">
                  <c:v>30500</c:v>
                </c:pt>
                <c:pt idx="6101">
                  <c:v>30505</c:v>
                </c:pt>
                <c:pt idx="6102">
                  <c:v>30510</c:v>
                </c:pt>
                <c:pt idx="6103">
                  <c:v>30515</c:v>
                </c:pt>
                <c:pt idx="6104">
                  <c:v>30520</c:v>
                </c:pt>
                <c:pt idx="6105">
                  <c:v>30525</c:v>
                </c:pt>
                <c:pt idx="6106">
                  <c:v>30530</c:v>
                </c:pt>
                <c:pt idx="6107">
                  <c:v>30535</c:v>
                </c:pt>
                <c:pt idx="6108">
                  <c:v>30540</c:v>
                </c:pt>
                <c:pt idx="6109">
                  <c:v>30545</c:v>
                </c:pt>
                <c:pt idx="6110">
                  <c:v>30550</c:v>
                </c:pt>
                <c:pt idx="6111">
                  <c:v>30555</c:v>
                </c:pt>
                <c:pt idx="6112">
                  <c:v>30560</c:v>
                </c:pt>
                <c:pt idx="6113">
                  <c:v>30565</c:v>
                </c:pt>
                <c:pt idx="6114">
                  <c:v>30570</c:v>
                </c:pt>
                <c:pt idx="6115">
                  <c:v>30575</c:v>
                </c:pt>
                <c:pt idx="6116">
                  <c:v>30580</c:v>
                </c:pt>
                <c:pt idx="6117">
                  <c:v>30585</c:v>
                </c:pt>
                <c:pt idx="6118">
                  <c:v>30590</c:v>
                </c:pt>
                <c:pt idx="6119">
                  <c:v>30595</c:v>
                </c:pt>
                <c:pt idx="6120">
                  <c:v>30600</c:v>
                </c:pt>
                <c:pt idx="6121">
                  <c:v>30605</c:v>
                </c:pt>
                <c:pt idx="6122">
                  <c:v>30610</c:v>
                </c:pt>
                <c:pt idx="6123">
                  <c:v>30615</c:v>
                </c:pt>
                <c:pt idx="6124">
                  <c:v>30620</c:v>
                </c:pt>
                <c:pt idx="6125">
                  <c:v>30625</c:v>
                </c:pt>
                <c:pt idx="6126">
                  <c:v>30630</c:v>
                </c:pt>
                <c:pt idx="6127">
                  <c:v>30635</c:v>
                </c:pt>
                <c:pt idx="6128">
                  <c:v>30640</c:v>
                </c:pt>
                <c:pt idx="6129">
                  <c:v>30645</c:v>
                </c:pt>
                <c:pt idx="6130">
                  <c:v>30650</c:v>
                </c:pt>
                <c:pt idx="6131">
                  <c:v>30655</c:v>
                </c:pt>
                <c:pt idx="6132">
                  <c:v>30660</c:v>
                </c:pt>
                <c:pt idx="6133">
                  <c:v>30665</c:v>
                </c:pt>
                <c:pt idx="6134">
                  <c:v>30670</c:v>
                </c:pt>
                <c:pt idx="6135">
                  <c:v>30675</c:v>
                </c:pt>
                <c:pt idx="6136">
                  <c:v>30680</c:v>
                </c:pt>
                <c:pt idx="6137">
                  <c:v>30685</c:v>
                </c:pt>
                <c:pt idx="6138">
                  <c:v>30690</c:v>
                </c:pt>
                <c:pt idx="6139">
                  <c:v>30695</c:v>
                </c:pt>
                <c:pt idx="6140">
                  <c:v>30700</c:v>
                </c:pt>
                <c:pt idx="6141">
                  <c:v>30705</c:v>
                </c:pt>
                <c:pt idx="6142">
                  <c:v>30710</c:v>
                </c:pt>
                <c:pt idx="6143">
                  <c:v>30715</c:v>
                </c:pt>
                <c:pt idx="6144">
                  <c:v>30720</c:v>
                </c:pt>
                <c:pt idx="6145">
                  <c:v>30725</c:v>
                </c:pt>
                <c:pt idx="6146">
                  <c:v>30730</c:v>
                </c:pt>
                <c:pt idx="6147">
                  <c:v>30735</c:v>
                </c:pt>
                <c:pt idx="6148">
                  <c:v>30740</c:v>
                </c:pt>
                <c:pt idx="6149">
                  <c:v>30745</c:v>
                </c:pt>
                <c:pt idx="6150">
                  <c:v>30750</c:v>
                </c:pt>
                <c:pt idx="6151">
                  <c:v>30755</c:v>
                </c:pt>
                <c:pt idx="6152">
                  <c:v>30760</c:v>
                </c:pt>
                <c:pt idx="6153">
                  <c:v>30765</c:v>
                </c:pt>
                <c:pt idx="6154">
                  <c:v>30770</c:v>
                </c:pt>
                <c:pt idx="6155">
                  <c:v>30775</c:v>
                </c:pt>
                <c:pt idx="6156">
                  <c:v>30780</c:v>
                </c:pt>
                <c:pt idx="6157">
                  <c:v>30785</c:v>
                </c:pt>
                <c:pt idx="6158">
                  <c:v>30790</c:v>
                </c:pt>
                <c:pt idx="6159">
                  <c:v>30795</c:v>
                </c:pt>
                <c:pt idx="6160">
                  <c:v>30800</c:v>
                </c:pt>
                <c:pt idx="6161">
                  <c:v>30805</c:v>
                </c:pt>
                <c:pt idx="6162">
                  <c:v>30810</c:v>
                </c:pt>
                <c:pt idx="6163">
                  <c:v>30815</c:v>
                </c:pt>
                <c:pt idx="6164">
                  <c:v>30820</c:v>
                </c:pt>
                <c:pt idx="6165">
                  <c:v>30825</c:v>
                </c:pt>
                <c:pt idx="6166">
                  <c:v>30830</c:v>
                </c:pt>
                <c:pt idx="6167">
                  <c:v>30835</c:v>
                </c:pt>
                <c:pt idx="6168">
                  <c:v>30840</c:v>
                </c:pt>
                <c:pt idx="6169">
                  <c:v>30845</c:v>
                </c:pt>
                <c:pt idx="6170">
                  <c:v>30850</c:v>
                </c:pt>
                <c:pt idx="6171">
                  <c:v>30855</c:v>
                </c:pt>
                <c:pt idx="6172">
                  <c:v>30860</c:v>
                </c:pt>
                <c:pt idx="6173">
                  <c:v>30865</c:v>
                </c:pt>
                <c:pt idx="6174">
                  <c:v>30870</c:v>
                </c:pt>
                <c:pt idx="6175">
                  <c:v>30875</c:v>
                </c:pt>
                <c:pt idx="6176">
                  <c:v>30880</c:v>
                </c:pt>
                <c:pt idx="6177">
                  <c:v>30885</c:v>
                </c:pt>
                <c:pt idx="6178">
                  <c:v>30890</c:v>
                </c:pt>
                <c:pt idx="6179">
                  <c:v>30895</c:v>
                </c:pt>
                <c:pt idx="6180">
                  <c:v>30900</c:v>
                </c:pt>
                <c:pt idx="6181">
                  <c:v>30905</c:v>
                </c:pt>
                <c:pt idx="6182">
                  <c:v>30910</c:v>
                </c:pt>
                <c:pt idx="6183">
                  <c:v>30915</c:v>
                </c:pt>
                <c:pt idx="6184">
                  <c:v>30920</c:v>
                </c:pt>
                <c:pt idx="6185">
                  <c:v>30925</c:v>
                </c:pt>
                <c:pt idx="6186">
                  <c:v>30930</c:v>
                </c:pt>
                <c:pt idx="6187">
                  <c:v>30935</c:v>
                </c:pt>
                <c:pt idx="6188">
                  <c:v>30940</c:v>
                </c:pt>
                <c:pt idx="6189">
                  <c:v>30945</c:v>
                </c:pt>
                <c:pt idx="6190">
                  <c:v>30950</c:v>
                </c:pt>
                <c:pt idx="6191">
                  <c:v>30955</c:v>
                </c:pt>
                <c:pt idx="6192">
                  <c:v>30960</c:v>
                </c:pt>
                <c:pt idx="6193">
                  <c:v>30965</c:v>
                </c:pt>
                <c:pt idx="6194">
                  <c:v>30970</c:v>
                </c:pt>
                <c:pt idx="6195">
                  <c:v>30975</c:v>
                </c:pt>
                <c:pt idx="6196">
                  <c:v>30980</c:v>
                </c:pt>
                <c:pt idx="6197">
                  <c:v>30985</c:v>
                </c:pt>
                <c:pt idx="6198">
                  <c:v>30990</c:v>
                </c:pt>
                <c:pt idx="6199">
                  <c:v>30995</c:v>
                </c:pt>
                <c:pt idx="6200">
                  <c:v>31000</c:v>
                </c:pt>
                <c:pt idx="6201">
                  <c:v>31005</c:v>
                </c:pt>
                <c:pt idx="6202">
                  <c:v>31010</c:v>
                </c:pt>
                <c:pt idx="6203">
                  <c:v>31015</c:v>
                </c:pt>
                <c:pt idx="6204">
                  <c:v>31020</c:v>
                </c:pt>
                <c:pt idx="6205">
                  <c:v>31025</c:v>
                </c:pt>
                <c:pt idx="6206">
                  <c:v>31030</c:v>
                </c:pt>
                <c:pt idx="6207">
                  <c:v>31035</c:v>
                </c:pt>
                <c:pt idx="6208">
                  <c:v>31040</c:v>
                </c:pt>
                <c:pt idx="6209">
                  <c:v>31045</c:v>
                </c:pt>
                <c:pt idx="6210">
                  <c:v>31050</c:v>
                </c:pt>
                <c:pt idx="6211">
                  <c:v>31055</c:v>
                </c:pt>
                <c:pt idx="6212">
                  <c:v>31060</c:v>
                </c:pt>
                <c:pt idx="6213">
                  <c:v>31065</c:v>
                </c:pt>
                <c:pt idx="6214">
                  <c:v>31070</c:v>
                </c:pt>
                <c:pt idx="6215">
                  <c:v>31075</c:v>
                </c:pt>
                <c:pt idx="6216">
                  <c:v>31080</c:v>
                </c:pt>
                <c:pt idx="6217">
                  <c:v>31085</c:v>
                </c:pt>
                <c:pt idx="6218">
                  <c:v>31090</c:v>
                </c:pt>
                <c:pt idx="6219">
                  <c:v>31095</c:v>
                </c:pt>
                <c:pt idx="6220">
                  <c:v>31100</c:v>
                </c:pt>
                <c:pt idx="6221">
                  <c:v>31105</c:v>
                </c:pt>
                <c:pt idx="6222">
                  <c:v>31110</c:v>
                </c:pt>
                <c:pt idx="6223">
                  <c:v>31115</c:v>
                </c:pt>
                <c:pt idx="6224">
                  <c:v>31120</c:v>
                </c:pt>
                <c:pt idx="6225">
                  <c:v>31125</c:v>
                </c:pt>
                <c:pt idx="6226">
                  <c:v>31130</c:v>
                </c:pt>
                <c:pt idx="6227">
                  <c:v>31135</c:v>
                </c:pt>
                <c:pt idx="6228">
                  <c:v>31140</c:v>
                </c:pt>
                <c:pt idx="6229">
                  <c:v>31145</c:v>
                </c:pt>
                <c:pt idx="6230">
                  <c:v>31150</c:v>
                </c:pt>
                <c:pt idx="6231">
                  <c:v>31155</c:v>
                </c:pt>
                <c:pt idx="6232">
                  <c:v>31160</c:v>
                </c:pt>
                <c:pt idx="6233">
                  <c:v>31165</c:v>
                </c:pt>
                <c:pt idx="6234">
                  <c:v>31170</c:v>
                </c:pt>
                <c:pt idx="6235">
                  <c:v>31175</c:v>
                </c:pt>
                <c:pt idx="6236">
                  <c:v>31180</c:v>
                </c:pt>
                <c:pt idx="6237">
                  <c:v>31185</c:v>
                </c:pt>
                <c:pt idx="6238">
                  <c:v>31190</c:v>
                </c:pt>
                <c:pt idx="6239">
                  <c:v>31195</c:v>
                </c:pt>
                <c:pt idx="6240">
                  <c:v>31200</c:v>
                </c:pt>
                <c:pt idx="6241">
                  <c:v>31205</c:v>
                </c:pt>
                <c:pt idx="6242">
                  <c:v>31210</c:v>
                </c:pt>
                <c:pt idx="6243">
                  <c:v>31215</c:v>
                </c:pt>
                <c:pt idx="6244">
                  <c:v>31220</c:v>
                </c:pt>
                <c:pt idx="6245">
                  <c:v>31225</c:v>
                </c:pt>
                <c:pt idx="6246">
                  <c:v>31230</c:v>
                </c:pt>
                <c:pt idx="6247">
                  <c:v>31235</c:v>
                </c:pt>
                <c:pt idx="6248">
                  <c:v>31240</c:v>
                </c:pt>
                <c:pt idx="6249">
                  <c:v>31245</c:v>
                </c:pt>
                <c:pt idx="6250">
                  <c:v>31250</c:v>
                </c:pt>
                <c:pt idx="6251">
                  <c:v>31255</c:v>
                </c:pt>
                <c:pt idx="6252">
                  <c:v>31260</c:v>
                </c:pt>
                <c:pt idx="6253">
                  <c:v>31265</c:v>
                </c:pt>
                <c:pt idx="6254">
                  <c:v>31270</c:v>
                </c:pt>
                <c:pt idx="6255">
                  <c:v>31275</c:v>
                </c:pt>
                <c:pt idx="6256">
                  <c:v>31280</c:v>
                </c:pt>
                <c:pt idx="6257">
                  <c:v>31285</c:v>
                </c:pt>
                <c:pt idx="6258">
                  <c:v>31290</c:v>
                </c:pt>
                <c:pt idx="6259">
                  <c:v>31295</c:v>
                </c:pt>
                <c:pt idx="6260">
                  <c:v>31300</c:v>
                </c:pt>
                <c:pt idx="6261">
                  <c:v>31305</c:v>
                </c:pt>
                <c:pt idx="6262">
                  <c:v>31310</c:v>
                </c:pt>
                <c:pt idx="6263">
                  <c:v>31315</c:v>
                </c:pt>
                <c:pt idx="6264">
                  <c:v>31320</c:v>
                </c:pt>
                <c:pt idx="6265">
                  <c:v>31325</c:v>
                </c:pt>
                <c:pt idx="6266">
                  <c:v>31330</c:v>
                </c:pt>
                <c:pt idx="6267">
                  <c:v>31335</c:v>
                </c:pt>
                <c:pt idx="6268">
                  <c:v>31340</c:v>
                </c:pt>
                <c:pt idx="6269">
                  <c:v>31345</c:v>
                </c:pt>
                <c:pt idx="6270">
                  <c:v>31350</c:v>
                </c:pt>
                <c:pt idx="6271">
                  <c:v>31355</c:v>
                </c:pt>
                <c:pt idx="6272">
                  <c:v>31360</c:v>
                </c:pt>
                <c:pt idx="6273">
                  <c:v>31365</c:v>
                </c:pt>
                <c:pt idx="6274">
                  <c:v>31370</c:v>
                </c:pt>
                <c:pt idx="6275">
                  <c:v>31375</c:v>
                </c:pt>
                <c:pt idx="6276">
                  <c:v>31380</c:v>
                </c:pt>
                <c:pt idx="6277">
                  <c:v>31385</c:v>
                </c:pt>
                <c:pt idx="6278">
                  <c:v>31390</c:v>
                </c:pt>
                <c:pt idx="6279">
                  <c:v>31395</c:v>
                </c:pt>
                <c:pt idx="6280">
                  <c:v>31400</c:v>
                </c:pt>
                <c:pt idx="6281">
                  <c:v>31405</c:v>
                </c:pt>
                <c:pt idx="6282">
                  <c:v>31410</c:v>
                </c:pt>
                <c:pt idx="6283">
                  <c:v>31415</c:v>
                </c:pt>
                <c:pt idx="6284">
                  <c:v>31420</c:v>
                </c:pt>
                <c:pt idx="6285">
                  <c:v>31425</c:v>
                </c:pt>
                <c:pt idx="6286">
                  <c:v>31430</c:v>
                </c:pt>
                <c:pt idx="6287">
                  <c:v>31435</c:v>
                </c:pt>
                <c:pt idx="6288">
                  <c:v>31440</c:v>
                </c:pt>
                <c:pt idx="6289">
                  <c:v>31445</c:v>
                </c:pt>
                <c:pt idx="6290">
                  <c:v>31450</c:v>
                </c:pt>
                <c:pt idx="6291">
                  <c:v>31455</c:v>
                </c:pt>
                <c:pt idx="6292">
                  <c:v>31460</c:v>
                </c:pt>
                <c:pt idx="6293">
                  <c:v>31465</c:v>
                </c:pt>
                <c:pt idx="6294">
                  <c:v>31470</c:v>
                </c:pt>
                <c:pt idx="6295">
                  <c:v>31475</c:v>
                </c:pt>
                <c:pt idx="6296">
                  <c:v>31480</c:v>
                </c:pt>
                <c:pt idx="6297">
                  <c:v>31485</c:v>
                </c:pt>
                <c:pt idx="6298">
                  <c:v>31490</c:v>
                </c:pt>
                <c:pt idx="6299">
                  <c:v>31495</c:v>
                </c:pt>
                <c:pt idx="6300">
                  <c:v>31500</c:v>
                </c:pt>
                <c:pt idx="6301">
                  <c:v>31505</c:v>
                </c:pt>
                <c:pt idx="6302">
                  <c:v>31510</c:v>
                </c:pt>
                <c:pt idx="6303">
                  <c:v>31515</c:v>
                </c:pt>
                <c:pt idx="6304">
                  <c:v>31520</c:v>
                </c:pt>
                <c:pt idx="6305">
                  <c:v>31525</c:v>
                </c:pt>
                <c:pt idx="6306">
                  <c:v>31530</c:v>
                </c:pt>
                <c:pt idx="6307">
                  <c:v>31535</c:v>
                </c:pt>
                <c:pt idx="6308">
                  <c:v>31540</c:v>
                </c:pt>
                <c:pt idx="6309">
                  <c:v>31545</c:v>
                </c:pt>
                <c:pt idx="6310">
                  <c:v>31550</c:v>
                </c:pt>
                <c:pt idx="6311">
                  <c:v>31555</c:v>
                </c:pt>
                <c:pt idx="6312">
                  <c:v>31560</c:v>
                </c:pt>
                <c:pt idx="6313">
                  <c:v>31565</c:v>
                </c:pt>
                <c:pt idx="6314">
                  <c:v>31570</c:v>
                </c:pt>
                <c:pt idx="6315">
                  <c:v>31575</c:v>
                </c:pt>
                <c:pt idx="6316">
                  <c:v>31580</c:v>
                </c:pt>
                <c:pt idx="6317">
                  <c:v>31585</c:v>
                </c:pt>
                <c:pt idx="6318">
                  <c:v>31590</c:v>
                </c:pt>
                <c:pt idx="6319">
                  <c:v>31595</c:v>
                </c:pt>
                <c:pt idx="6320">
                  <c:v>31600</c:v>
                </c:pt>
                <c:pt idx="6321">
                  <c:v>31605</c:v>
                </c:pt>
                <c:pt idx="6322">
                  <c:v>31610</c:v>
                </c:pt>
                <c:pt idx="6323">
                  <c:v>31615</c:v>
                </c:pt>
                <c:pt idx="6324">
                  <c:v>31620</c:v>
                </c:pt>
                <c:pt idx="6325">
                  <c:v>31625</c:v>
                </c:pt>
                <c:pt idx="6326">
                  <c:v>31630</c:v>
                </c:pt>
                <c:pt idx="6327">
                  <c:v>31635</c:v>
                </c:pt>
                <c:pt idx="6328">
                  <c:v>31640</c:v>
                </c:pt>
                <c:pt idx="6329">
                  <c:v>31645</c:v>
                </c:pt>
                <c:pt idx="6330">
                  <c:v>31650</c:v>
                </c:pt>
                <c:pt idx="6331">
                  <c:v>31655</c:v>
                </c:pt>
                <c:pt idx="6332">
                  <c:v>31660</c:v>
                </c:pt>
                <c:pt idx="6333">
                  <c:v>31665</c:v>
                </c:pt>
                <c:pt idx="6334">
                  <c:v>31670</c:v>
                </c:pt>
                <c:pt idx="6335">
                  <c:v>31675</c:v>
                </c:pt>
                <c:pt idx="6336">
                  <c:v>31680</c:v>
                </c:pt>
                <c:pt idx="6337">
                  <c:v>31685</c:v>
                </c:pt>
                <c:pt idx="6338">
                  <c:v>31690</c:v>
                </c:pt>
                <c:pt idx="6339">
                  <c:v>31695</c:v>
                </c:pt>
                <c:pt idx="6340">
                  <c:v>31700</c:v>
                </c:pt>
                <c:pt idx="6341">
                  <c:v>31705</c:v>
                </c:pt>
                <c:pt idx="6342">
                  <c:v>31710</c:v>
                </c:pt>
                <c:pt idx="6343">
                  <c:v>31715</c:v>
                </c:pt>
                <c:pt idx="6344">
                  <c:v>31720</c:v>
                </c:pt>
                <c:pt idx="6345">
                  <c:v>31725</c:v>
                </c:pt>
                <c:pt idx="6346">
                  <c:v>31730</c:v>
                </c:pt>
                <c:pt idx="6347">
                  <c:v>31735</c:v>
                </c:pt>
                <c:pt idx="6348">
                  <c:v>31740</c:v>
                </c:pt>
                <c:pt idx="6349">
                  <c:v>31745</c:v>
                </c:pt>
                <c:pt idx="6350">
                  <c:v>31750</c:v>
                </c:pt>
                <c:pt idx="6351">
                  <c:v>31755</c:v>
                </c:pt>
                <c:pt idx="6352">
                  <c:v>31760</c:v>
                </c:pt>
                <c:pt idx="6353">
                  <c:v>31765</c:v>
                </c:pt>
                <c:pt idx="6354">
                  <c:v>31770</c:v>
                </c:pt>
                <c:pt idx="6355">
                  <c:v>31775</c:v>
                </c:pt>
                <c:pt idx="6356">
                  <c:v>31780</c:v>
                </c:pt>
                <c:pt idx="6357">
                  <c:v>31785</c:v>
                </c:pt>
                <c:pt idx="6358">
                  <c:v>31790</c:v>
                </c:pt>
                <c:pt idx="6359">
                  <c:v>31795</c:v>
                </c:pt>
                <c:pt idx="6360">
                  <c:v>31800</c:v>
                </c:pt>
                <c:pt idx="6361">
                  <c:v>31805</c:v>
                </c:pt>
                <c:pt idx="6362">
                  <c:v>31810</c:v>
                </c:pt>
                <c:pt idx="6363">
                  <c:v>31815</c:v>
                </c:pt>
                <c:pt idx="6364">
                  <c:v>31820</c:v>
                </c:pt>
                <c:pt idx="6365">
                  <c:v>31825</c:v>
                </c:pt>
                <c:pt idx="6366">
                  <c:v>31830</c:v>
                </c:pt>
                <c:pt idx="6367">
                  <c:v>31835</c:v>
                </c:pt>
                <c:pt idx="6368">
                  <c:v>31840</c:v>
                </c:pt>
                <c:pt idx="6369">
                  <c:v>31845</c:v>
                </c:pt>
                <c:pt idx="6370">
                  <c:v>31850</c:v>
                </c:pt>
                <c:pt idx="6371">
                  <c:v>31855</c:v>
                </c:pt>
                <c:pt idx="6372">
                  <c:v>31860</c:v>
                </c:pt>
                <c:pt idx="6373">
                  <c:v>31865</c:v>
                </c:pt>
                <c:pt idx="6374">
                  <c:v>31870</c:v>
                </c:pt>
                <c:pt idx="6375">
                  <c:v>31875</c:v>
                </c:pt>
                <c:pt idx="6376">
                  <c:v>31880</c:v>
                </c:pt>
                <c:pt idx="6377">
                  <c:v>31885</c:v>
                </c:pt>
                <c:pt idx="6378">
                  <c:v>31890</c:v>
                </c:pt>
                <c:pt idx="6379">
                  <c:v>31895</c:v>
                </c:pt>
                <c:pt idx="6380">
                  <c:v>31900</c:v>
                </c:pt>
                <c:pt idx="6381">
                  <c:v>31905</c:v>
                </c:pt>
                <c:pt idx="6382">
                  <c:v>31910</c:v>
                </c:pt>
                <c:pt idx="6383">
                  <c:v>31915</c:v>
                </c:pt>
                <c:pt idx="6384">
                  <c:v>31920</c:v>
                </c:pt>
                <c:pt idx="6385">
                  <c:v>31925</c:v>
                </c:pt>
                <c:pt idx="6386">
                  <c:v>31930</c:v>
                </c:pt>
                <c:pt idx="6387">
                  <c:v>31935</c:v>
                </c:pt>
                <c:pt idx="6388">
                  <c:v>31940</c:v>
                </c:pt>
                <c:pt idx="6389">
                  <c:v>31945</c:v>
                </c:pt>
                <c:pt idx="6390">
                  <c:v>31950</c:v>
                </c:pt>
                <c:pt idx="6391">
                  <c:v>31955</c:v>
                </c:pt>
                <c:pt idx="6392">
                  <c:v>31960</c:v>
                </c:pt>
                <c:pt idx="6393">
                  <c:v>31965</c:v>
                </c:pt>
                <c:pt idx="6394">
                  <c:v>31970</c:v>
                </c:pt>
                <c:pt idx="6395">
                  <c:v>31975</c:v>
                </c:pt>
                <c:pt idx="6396">
                  <c:v>31980</c:v>
                </c:pt>
                <c:pt idx="6397">
                  <c:v>31985</c:v>
                </c:pt>
                <c:pt idx="6398">
                  <c:v>31990</c:v>
                </c:pt>
                <c:pt idx="6399">
                  <c:v>31995</c:v>
                </c:pt>
                <c:pt idx="6400">
                  <c:v>32000</c:v>
                </c:pt>
                <c:pt idx="6401">
                  <c:v>32005</c:v>
                </c:pt>
                <c:pt idx="6402">
                  <c:v>32010</c:v>
                </c:pt>
                <c:pt idx="6403">
                  <c:v>32015</c:v>
                </c:pt>
                <c:pt idx="6404">
                  <c:v>32020</c:v>
                </c:pt>
                <c:pt idx="6405">
                  <c:v>32025</c:v>
                </c:pt>
                <c:pt idx="6406">
                  <c:v>32030</c:v>
                </c:pt>
                <c:pt idx="6407">
                  <c:v>32035</c:v>
                </c:pt>
                <c:pt idx="6408">
                  <c:v>32040</c:v>
                </c:pt>
                <c:pt idx="6409">
                  <c:v>32045</c:v>
                </c:pt>
                <c:pt idx="6410">
                  <c:v>32050</c:v>
                </c:pt>
                <c:pt idx="6411">
                  <c:v>32055</c:v>
                </c:pt>
                <c:pt idx="6412">
                  <c:v>32060</c:v>
                </c:pt>
                <c:pt idx="6413">
                  <c:v>32065</c:v>
                </c:pt>
                <c:pt idx="6414">
                  <c:v>32070</c:v>
                </c:pt>
                <c:pt idx="6415">
                  <c:v>32075</c:v>
                </c:pt>
                <c:pt idx="6416">
                  <c:v>32080</c:v>
                </c:pt>
                <c:pt idx="6417">
                  <c:v>32085</c:v>
                </c:pt>
                <c:pt idx="6418">
                  <c:v>32090</c:v>
                </c:pt>
                <c:pt idx="6419">
                  <c:v>32095</c:v>
                </c:pt>
                <c:pt idx="6420">
                  <c:v>32100</c:v>
                </c:pt>
                <c:pt idx="6421">
                  <c:v>32105</c:v>
                </c:pt>
                <c:pt idx="6422">
                  <c:v>32110</c:v>
                </c:pt>
                <c:pt idx="6423">
                  <c:v>32115</c:v>
                </c:pt>
                <c:pt idx="6424">
                  <c:v>32120</c:v>
                </c:pt>
                <c:pt idx="6425">
                  <c:v>32125</c:v>
                </c:pt>
                <c:pt idx="6426">
                  <c:v>32130</c:v>
                </c:pt>
                <c:pt idx="6427">
                  <c:v>32135</c:v>
                </c:pt>
                <c:pt idx="6428">
                  <c:v>32140</c:v>
                </c:pt>
                <c:pt idx="6429">
                  <c:v>32145</c:v>
                </c:pt>
                <c:pt idx="6430">
                  <c:v>32150</c:v>
                </c:pt>
                <c:pt idx="6431">
                  <c:v>32155</c:v>
                </c:pt>
                <c:pt idx="6432">
                  <c:v>32160</c:v>
                </c:pt>
                <c:pt idx="6433">
                  <c:v>32165</c:v>
                </c:pt>
                <c:pt idx="6434">
                  <c:v>32170</c:v>
                </c:pt>
                <c:pt idx="6435">
                  <c:v>32175</c:v>
                </c:pt>
                <c:pt idx="6436">
                  <c:v>32180</c:v>
                </c:pt>
                <c:pt idx="6437">
                  <c:v>32185</c:v>
                </c:pt>
                <c:pt idx="6438">
                  <c:v>32190</c:v>
                </c:pt>
                <c:pt idx="6439">
                  <c:v>32195</c:v>
                </c:pt>
                <c:pt idx="6440">
                  <c:v>32200</c:v>
                </c:pt>
                <c:pt idx="6441">
                  <c:v>32205</c:v>
                </c:pt>
                <c:pt idx="6442">
                  <c:v>32210</c:v>
                </c:pt>
                <c:pt idx="6443">
                  <c:v>32215</c:v>
                </c:pt>
                <c:pt idx="6444">
                  <c:v>32220</c:v>
                </c:pt>
                <c:pt idx="6445">
                  <c:v>32225</c:v>
                </c:pt>
                <c:pt idx="6446">
                  <c:v>32230</c:v>
                </c:pt>
                <c:pt idx="6447">
                  <c:v>32235</c:v>
                </c:pt>
                <c:pt idx="6448">
                  <c:v>32240</c:v>
                </c:pt>
                <c:pt idx="6449">
                  <c:v>32245</c:v>
                </c:pt>
                <c:pt idx="6450">
                  <c:v>32250</c:v>
                </c:pt>
                <c:pt idx="6451">
                  <c:v>32255</c:v>
                </c:pt>
                <c:pt idx="6452">
                  <c:v>32260</c:v>
                </c:pt>
                <c:pt idx="6453">
                  <c:v>32265</c:v>
                </c:pt>
                <c:pt idx="6454">
                  <c:v>32270</c:v>
                </c:pt>
                <c:pt idx="6455">
                  <c:v>32275</c:v>
                </c:pt>
                <c:pt idx="6456">
                  <c:v>32280</c:v>
                </c:pt>
                <c:pt idx="6457">
                  <c:v>32285</c:v>
                </c:pt>
                <c:pt idx="6458">
                  <c:v>32290</c:v>
                </c:pt>
                <c:pt idx="6459">
                  <c:v>32295</c:v>
                </c:pt>
                <c:pt idx="6460">
                  <c:v>32300</c:v>
                </c:pt>
                <c:pt idx="6461">
                  <c:v>32305</c:v>
                </c:pt>
                <c:pt idx="6462">
                  <c:v>32310</c:v>
                </c:pt>
                <c:pt idx="6463">
                  <c:v>32315</c:v>
                </c:pt>
                <c:pt idx="6464">
                  <c:v>32320</c:v>
                </c:pt>
                <c:pt idx="6465">
                  <c:v>32325</c:v>
                </c:pt>
                <c:pt idx="6466">
                  <c:v>32330</c:v>
                </c:pt>
                <c:pt idx="6467">
                  <c:v>32335</c:v>
                </c:pt>
                <c:pt idx="6468">
                  <c:v>32340</c:v>
                </c:pt>
                <c:pt idx="6469">
                  <c:v>32345</c:v>
                </c:pt>
                <c:pt idx="6470">
                  <c:v>32350</c:v>
                </c:pt>
                <c:pt idx="6471">
                  <c:v>32355</c:v>
                </c:pt>
                <c:pt idx="6472">
                  <c:v>32360</c:v>
                </c:pt>
                <c:pt idx="6473">
                  <c:v>32365</c:v>
                </c:pt>
                <c:pt idx="6474">
                  <c:v>32370</c:v>
                </c:pt>
                <c:pt idx="6475">
                  <c:v>32375</c:v>
                </c:pt>
                <c:pt idx="6476">
                  <c:v>32380</c:v>
                </c:pt>
                <c:pt idx="6477">
                  <c:v>32385</c:v>
                </c:pt>
                <c:pt idx="6478">
                  <c:v>32390</c:v>
                </c:pt>
                <c:pt idx="6479">
                  <c:v>32395</c:v>
                </c:pt>
                <c:pt idx="6480">
                  <c:v>32400</c:v>
                </c:pt>
                <c:pt idx="6481">
                  <c:v>32405</c:v>
                </c:pt>
                <c:pt idx="6482">
                  <c:v>32410</c:v>
                </c:pt>
                <c:pt idx="6483">
                  <c:v>32415</c:v>
                </c:pt>
                <c:pt idx="6484">
                  <c:v>32420</c:v>
                </c:pt>
                <c:pt idx="6485">
                  <c:v>32425</c:v>
                </c:pt>
                <c:pt idx="6486">
                  <c:v>32430</c:v>
                </c:pt>
                <c:pt idx="6487">
                  <c:v>32435</c:v>
                </c:pt>
                <c:pt idx="6488">
                  <c:v>32440</c:v>
                </c:pt>
                <c:pt idx="6489">
                  <c:v>32445</c:v>
                </c:pt>
                <c:pt idx="6490">
                  <c:v>32450</c:v>
                </c:pt>
                <c:pt idx="6491">
                  <c:v>32455</c:v>
                </c:pt>
                <c:pt idx="6492">
                  <c:v>32460</c:v>
                </c:pt>
                <c:pt idx="6493">
                  <c:v>32465</c:v>
                </c:pt>
                <c:pt idx="6494">
                  <c:v>32470</c:v>
                </c:pt>
                <c:pt idx="6495">
                  <c:v>32475</c:v>
                </c:pt>
                <c:pt idx="6496">
                  <c:v>32480</c:v>
                </c:pt>
                <c:pt idx="6497">
                  <c:v>32485</c:v>
                </c:pt>
                <c:pt idx="6498">
                  <c:v>32490</c:v>
                </c:pt>
                <c:pt idx="6499">
                  <c:v>32495</c:v>
                </c:pt>
                <c:pt idx="6500">
                  <c:v>32500</c:v>
                </c:pt>
                <c:pt idx="6501">
                  <c:v>32505</c:v>
                </c:pt>
                <c:pt idx="6502">
                  <c:v>32510</c:v>
                </c:pt>
                <c:pt idx="6503">
                  <c:v>32515</c:v>
                </c:pt>
                <c:pt idx="6504">
                  <c:v>32520</c:v>
                </c:pt>
                <c:pt idx="6505">
                  <c:v>32525</c:v>
                </c:pt>
                <c:pt idx="6506">
                  <c:v>32530</c:v>
                </c:pt>
                <c:pt idx="6507">
                  <c:v>32535</c:v>
                </c:pt>
                <c:pt idx="6508">
                  <c:v>32540</c:v>
                </c:pt>
                <c:pt idx="6509">
                  <c:v>32545</c:v>
                </c:pt>
                <c:pt idx="6510">
                  <c:v>32550</c:v>
                </c:pt>
                <c:pt idx="6511">
                  <c:v>32555</c:v>
                </c:pt>
                <c:pt idx="6512">
                  <c:v>32560</c:v>
                </c:pt>
                <c:pt idx="6513">
                  <c:v>32565</c:v>
                </c:pt>
                <c:pt idx="6514">
                  <c:v>32570</c:v>
                </c:pt>
                <c:pt idx="6515">
                  <c:v>32575</c:v>
                </c:pt>
                <c:pt idx="6516">
                  <c:v>32580</c:v>
                </c:pt>
                <c:pt idx="6517">
                  <c:v>32585</c:v>
                </c:pt>
                <c:pt idx="6518">
                  <c:v>32590</c:v>
                </c:pt>
                <c:pt idx="6519">
                  <c:v>32595</c:v>
                </c:pt>
                <c:pt idx="6520">
                  <c:v>32600</c:v>
                </c:pt>
                <c:pt idx="6521">
                  <c:v>32605</c:v>
                </c:pt>
                <c:pt idx="6522">
                  <c:v>32610</c:v>
                </c:pt>
                <c:pt idx="6523">
                  <c:v>32615</c:v>
                </c:pt>
                <c:pt idx="6524">
                  <c:v>32620</c:v>
                </c:pt>
                <c:pt idx="6525">
                  <c:v>32625</c:v>
                </c:pt>
                <c:pt idx="6526">
                  <c:v>32630</c:v>
                </c:pt>
                <c:pt idx="6527">
                  <c:v>32635</c:v>
                </c:pt>
                <c:pt idx="6528">
                  <c:v>32640</c:v>
                </c:pt>
                <c:pt idx="6529">
                  <c:v>32645</c:v>
                </c:pt>
                <c:pt idx="6530">
                  <c:v>32650</c:v>
                </c:pt>
                <c:pt idx="6531">
                  <c:v>32655</c:v>
                </c:pt>
                <c:pt idx="6532">
                  <c:v>32660</c:v>
                </c:pt>
                <c:pt idx="6533">
                  <c:v>32665</c:v>
                </c:pt>
                <c:pt idx="6534">
                  <c:v>32670</c:v>
                </c:pt>
                <c:pt idx="6535">
                  <c:v>32675</c:v>
                </c:pt>
                <c:pt idx="6536">
                  <c:v>32680</c:v>
                </c:pt>
                <c:pt idx="6537">
                  <c:v>32685</c:v>
                </c:pt>
                <c:pt idx="6538">
                  <c:v>32690</c:v>
                </c:pt>
                <c:pt idx="6539">
                  <c:v>32695</c:v>
                </c:pt>
                <c:pt idx="6540">
                  <c:v>32700</c:v>
                </c:pt>
                <c:pt idx="6541">
                  <c:v>32705</c:v>
                </c:pt>
                <c:pt idx="6542">
                  <c:v>32710</c:v>
                </c:pt>
                <c:pt idx="6543">
                  <c:v>32715</c:v>
                </c:pt>
                <c:pt idx="6544">
                  <c:v>32720</c:v>
                </c:pt>
                <c:pt idx="6545">
                  <c:v>32725</c:v>
                </c:pt>
                <c:pt idx="6546">
                  <c:v>32730</c:v>
                </c:pt>
                <c:pt idx="6547">
                  <c:v>32735</c:v>
                </c:pt>
                <c:pt idx="6548">
                  <c:v>32740</c:v>
                </c:pt>
                <c:pt idx="6549">
                  <c:v>32745</c:v>
                </c:pt>
                <c:pt idx="6550">
                  <c:v>32750</c:v>
                </c:pt>
                <c:pt idx="6551">
                  <c:v>32755</c:v>
                </c:pt>
                <c:pt idx="6552">
                  <c:v>32760</c:v>
                </c:pt>
                <c:pt idx="6553">
                  <c:v>32765</c:v>
                </c:pt>
                <c:pt idx="6554">
                  <c:v>32770</c:v>
                </c:pt>
                <c:pt idx="6555">
                  <c:v>32775</c:v>
                </c:pt>
                <c:pt idx="6556">
                  <c:v>32780</c:v>
                </c:pt>
                <c:pt idx="6557">
                  <c:v>32785</c:v>
                </c:pt>
                <c:pt idx="6558">
                  <c:v>32790</c:v>
                </c:pt>
                <c:pt idx="6559">
                  <c:v>32795</c:v>
                </c:pt>
                <c:pt idx="6560">
                  <c:v>32800</c:v>
                </c:pt>
                <c:pt idx="6561">
                  <c:v>32805</c:v>
                </c:pt>
                <c:pt idx="6562">
                  <c:v>32810</c:v>
                </c:pt>
                <c:pt idx="6563">
                  <c:v>32815</c:v>
                </c:pt>
                <c:pt idx="6564">
                  <c:v>32820</c:v>
                </c:pt>
                <c:pt idx="6565">
                  <c:v>32825</c:v>
                </c:pt>
                <c:pt idx="6566">
                  <c:v>32830</c:v>
                </c:pt>
                <c:pt idx="6567">
                  <c:v>32835</c:v>
                </c:pt>
                <c:pt idx="6568">
                  <c:v>32840</c:v>
                </c:pt>
                <c:pt idx="6569">
                  <c:v>32845</c:v>
                </c:pt>
                <c:pt idx="6570">
                  <c:v>32850</c:v>
                </c:pt>
                <c:pt idx="6571">
                  <c:v>32855</c:v>
                </c:pt>
                <c:pt idx="6572">
                  <c:v>32860</c:v>
                </c:pt>
                <c:pt idx="6573">
                  <c:v>32865</c:v>
                </c:pt>
                <c:pt idx="6574">
                  <c:v>32870</c:v>
                </c:pt>
                <c:pt idx="6575">
                  <c:v>32875</c:v>
                </c:pt>
                <c:pt idx="6576">
                  <c:v>32880</c:v>
                </c:pt>
                <c:pt idx="6577">
                  <c:v>32885</c:v>
                </c:pt>
                <c:pt idx="6578">
                  <c:v>32890</c:v>
                </c:pt>
                <c:pt idx="6579">
                  <c:v>32895</c:v>
                </c:pt>
                <c:pt idx="6580">
                  <c:v>32900</c:v>
                </c:pt>
                <c:pt idx="6581">
                  <c:v>32905</c:v>
                </c:pt>
                <c:pt idx="6582">
                  <c:v>32910</c:v>
                </c:pt>
                <c:pt idx="6583">
                  <c:v>32915</c:v>
                </c:pt>
                <c:pt idx="6584">
                  <c:v>32920</c:v>
                </c:pt>
                <c:pt idx="6585">
                  <c:v>32925</c:v>
                </c:pt>
                <c:pt idx="6586">
                  <c:v>32930</c:v>
                </c:pt>
                <c:pt idx="6587">
                  <c:v>32935</c:v>
                </c:pt>
                <c:pt idx="6588">
                  <c:v>32940</c:v>
                </c:pt>
                <c:pt idx="6589">
                  <c:v>32945</c:v>
                </c:pt>
                <c:pt idx="6590">
                  <c:v>32950</c:v>
                </c:pt>
                <c:pt idx="6591">
                  <c:v>32955</c:v>
                </c:pt>
                <c:pt idx="6592">
                  <c:v>32960</c:v>
                </c:pt>
                <c:pt idx="6593">
                  <c:v>32965</c:v>
                </c:pt>
                <c:pt idx="6594">
                  <c:v>32970</c:v>
                </c:pt>
                <c:pt idx="6595">
                  <c:v>32975</c:v>
                </c:pt>
                <c:pt idx="6596">
                  <c:v>32980</c:v>
                </c:pt>
                <c:pt idx="6597">
                  <c:v>32985</c:v>
                </c:pt>
                <c:pt idx="6598">
                  <c:v>32990</c:v>
                </c:pt>
                <c:pt idx="6599">
                  <c:v>32995</c:v>
                </c:pt>
                <c:pt idx="6600">
                  <c:v>33000</c:v>
                </c:pt>
                <c:pt idx="6601">
                  <c:v>33005</c:v>
                </c:pt>
                <c:pt idx="6602">
                  <c:v>33010</c:v>
                </c:pt>
                <c:pt idx="6603">
                  <c:v>33015</c:v>
                </c:pt>
                <c:pt idx="6604">
                  <c:v>33020</c:v>
                </c:pt>
                <c:pt idx="6605">
                  <c:v>33025</c:v>
                </c:pt>
                <c:pt idx="6606">
                  <c:v>33030</c:v>
                </c:pt>
                <c:pt idx="6607">
                  <c:v>33035</c:v>
                </c:pt>
                <c:pt idx="6608">
                  <c:v>33040</c:v>
                </c:pt>
                <c:pt idx="6609">
                  <c:v>33045</c:v>
                </c:pt>
                <c:pt idx="6610">
                  <c:v>33050</c:v>
                </c:pt>
                <c:pt idx="6611">
                  <c:v>33055</c:v>
                </c:pt>
                <c:pt idx="6612">
                  <c:v>33060</c:v>
                </c:pt>
                <c:pt idx="6613">
                  <c:v>33065</c:v>
                </c:pt>
                <c:pt idx="6614">
                  <c:v>33070</c:v>
                </c:pt>
                <c:pt idx="6615">
                  <c:v>33075</c:v>
                </c:pt>
                <c:pt idx="6616">
                  <c:v>33080</c:v>
                </c:pt>
                <c:pt idx="6617">
                  <c:v>33085</c:v>
                </c:pt>
                <c:pt idx="6618">
                  <c:v>33090</c:v>
                </c:pt>
                <c:pt idx="6619">
                  <c:v>33095</c:v>
                </c:pt>
                <c:pt idx="6620">
                  <c:v>33100</c:v>
                </c:pt>
                <c:pt idx="6621">
                  <c:v>33105</c:v>
                </c:pt>
                <c:pt idx="6622">
                  <c:v>33110</c:v>
                </c:pt>
                <c:pt idx="6623">
                  <c:v>33115</c:v>
                </c:pt>
                <c:pt idx="6624">
                  <c:v>33120</c:v>
                </c:pt>
                <c:pt idx="6625">
                  <c:v>33125</c:v>
                </c:pt>
                <c:pt idx="6626">
                  <c:v>33130</c:v>
                </c:pt>
                <c:pt idx="6627">
                  <c:v>33135</c:v>
                </c:pt>
                <c:pt idx="6628">
                  <c:v>33140</c:v>
                </c:pt>
                <c:pt idx="6629">
                  <c:v>33145</c:v>
                </c:pt>
                <c:pt idx="6630">
                  <c:v>33150</c:v>
                </c:pt>
                <c:pt idx="6631">
                  <c:v>33155</c:v>
                </c:pt>
                <c:pt idx="6632">
                  <c:v>33160</c:v>
                </c:pt>
                <c:pt idx="6633">
                  <c:v>33165</c:v>
                </c:pt>
                <c:pt idx="6634">
                  <c:v>33170</c:v>
                </c:pt>
                <c:pt idx="6635">
                  <c:v>33175</c:v>
                </c:pt>
                <c:pt idx="6636">
                  <c:v>33180</c:v>
                </c:pt>
                <c:pt idx="6637">
                  <c:v>33185</c:v>
                </c:pt>
                <c:pt idx="6638">
                  <c:v>33190</c:v>
                </c:pt>
                <c:pt idx="6639">
                  <c:v>33195</c:v>
                </c:pt>
                <c:pt idx="6640">
                  <c:v>33200</c:v>
                </c:pt>
                <c:pt idx="6641">
                  <c:v>33205</c:v>
                </c:pt>
                <c:pt idx="6642">
                  <c:v>33210</c:v>
                </c:pt>
                <c:pt idx="6643">
                  <c:v>33215</c:v>
                </c:pt>
                <c:pt idx="6644">
                  <c:v>33220</c:v>
                </c:pt>
                <c:pt idx="6645">
                  <c:v>33225</c:v>
                </c:pt>
                <c:pt idx="6646">
                  <c:v>33230</c:v>
                </c:pt>
                <c:pt idx="6647">
                  <c:v>33235</c:v>
                </c:pt>
                <c:pt idx="6648">
                  <c:v>33240</c:v>
                </c:pt>
                <c:pt idx="6649">
                  <c:v>33245</c:v>
                </c:pt>
                <c:pt idx="6650">
                  <c:v>33250</c:v>
                </c:pt>
                <c:pt idx="6651">
                  <c:v>33255</c:v>
                </c:pt>
                <c:pt idx="6652">
                  <c:v>33260</c:v>
                </c:pt>
                <c:pt idx="6653">
                  <c:v>33265</c:v>
                </c:pt>
                <c:pt idx="6654">
                  <c:v>33270</c:v>
                </c:pt>
                <c:pt idx="6655">
                  <c:v>33275</c:v>
                </c:pt>
                <c:pt idx="6656">
                  <c:v>33280</c:v>
                </c:pt>
                <c:pt idx="6657">
                  <c:v>33285</c:v>
                </c:pt>
                <c:pt idx="6658">
                  <c:v>33290</c:v>
                </c:pt>
                <c:pt idx="6659">
                  <c:v>33295</c:v>
                </c:pt>
                <c:pt idx="6660">
                  <c:v>33300</c:v>
                </c:pt>
                <c:pt idx="6661">
                  <c:v>33305</c:v>
                </c:pt>
                <c:pt idx="6662">
                  <c:v>33310</c:v>
                </c:pt>
                <c:pt idx="6663">
                  <c:v>33315</c:v>
                </c:pt>
                <c:pt idx="6664">
                  <c:v>33320</c:v>
                </c:pt>
                <c:pt idx="6665">
                  <c:v>33325</c:v>
                </c:pt>
                <c:pt idx="6666">
                  <c:v>33330</c:v>
                </c:pt>
                <c:pt idx="6667">
                  <c:v>33335</c:v>
                </c:pt>
                <c:pt idx="6668">
                  <c:v>33340</c:v>
                </c:pt>
                <c:pt idx="6669">
                  <c:v>33345</c:v>
                </c:pt>
                <c:pt idx="6670">
                  <c:v>33350</c:v>
                </c:pt>
                <c:pt idx="6671">
                  <c:v>33355</c:v>
                </c:pt>
                <c:pt idx="6672">
                  <c:v>33360</c:v>
                </c:pt>
                <c:pt idx="6673">
                  <c:v>33365</c:v>
                </c:pt>
                <c:pt idx="6674">
                  <c:v>33370</c:v>
                </c:pt>
                <c:pt idx="6675">
                  <c:v>33375</c:v>
                </c:pt>
                <c:pt idx="6676">
                  <c:v>33380</c:v>
                </c:pt>
                <c:pt idx="6677">
                  <c:v>33385</c:v>
                </c:pt>
                <c:pt idx="6678">
                  <c:v>33390</c:v>
                </c:pt>
                <c:pt idx="6679">
                  <c:v>33395</c:v>
                </c:pt>
                <c:pt idx="6680">
                  <c:v>33400</c:v>
                </c:pt>
                <c:pt idx="6681">
                  <c:v>33405</c:v>
                </c:pt>
                <c:pt idx="6682">
                  <c:v>33410</c:v>
                </c:pt>
                <c:pt idx="6683">
                  <c:v>33415</c:v>
                </c:pt>
                <c:pt idx="6684">
                  <c:v>33420</c:v>
                </c:pt>
                <c:pt idx="6685">
                  <c:v>33425</c:v>
                </c:pt>
                <c:pt idx="6686">
                  <c:v>33430</c:v>
                </c:pt>
                <c:pt idx="6687">
                  <c:v>33435</c:v>
                </c:pt>
                <c:pt idx="6688">
                  <c:v>33440</c:v>
                </c:pt>
                <c:pt idx="6689">
                  <c:v>33445</c:v>
                </c:pt>
                <c:pt idx="6690">
                  <c:v>33450</c:v>
                </c:pt>
                <c:pt idx="6691">
                  <c:v>33455</c:v>
                </c:pt>
                <c:pt idx="6692">
                  <c:v>33460</c:v>
                </c:pt>
                <c:pt idx="6693">
                  <c:v>33465</c:v>
                </c:pt>
                <c:pt idx="6694">
                  <c:v>33470</c:v>
                </c:pt>
                <c:pt idx="6695">
                  <c:v>33475</c:v>
                </c:pt>
                <c:pt idx="6696">
                  <c:v>33480</c:v>
                </c:pt>
                <c:pt idx="6697">
                  <c:v>33485</c:v>
                </c:pt>
                <c:pt idx="6698">
                  <c:v>33490</c:v>
                </c:pt>
                <c:pt idx="6699">
                  <c:v>33495</c:v>
                </c:pt>
                <c:pt idx="6700">
                  <c:v>33500</c:v>
                </c:pt>
                <c:pt idx="6701">
                  <c:v>33505</c:v>
                </c:pt>
                <c:pt idx="6702">
                  <c:v>33510</c:v>
                </c:pt>
                <c:pt idx="6703">
                  <c:v>33515</c:v>
                </c:pt>
                <c:pt idx="6704">
                  <c:v>33520</c:v>
                </c:pt>
                <c:pt idx="6705">
                  <c:v>33525</c:v>
                </c:pt>
                <c:pt idx="6706">
                  <c:v>33530</c:v>
                </c:pt>
                <c:pt idx="6707">
                  <c:v>33535</c:v>
                </c:pt>
                <c:pt idx="6708">
                  <c:v>33540</c:v>
                </c:pt>
                <c:pt idx="6709">
                  <c:v>33545</c:v>
                </c:pt>
                <c:pt idx="6710">
                  <c:v>33550</c:v>
                </c:pt>
                <c:pt idx="6711">
                  <c:v>33555</c:v>
                </c:pt>
                <c:pt idx="6712">
                  <c:v>33560</c:v>
                </c:pt>
                <c:pt idx="6713">
                  <c:v>33565</c:v>
                </c:pt>
                <c:pt idx="6714">
                  <c:v>33570</c:v>
                </c:pt>
                <c:pt idx="6715">
                  <c:v>33575</c:v>
                </c:pt>
                <c:pt idx="6716">
                  <c:v>33580</c:v>
                </c:pt>
                <c:pt idx="6717">
                  <c:v>33585</c:v>
                </c:pt>
                <c:pt idx="6718">
                  <c:v>33590</c:v>
                </c:pt>
                <c:pt idx="6719">
                  <c:v>33595</c:v>
                </c:pt>
                <c:pt idx="6720">
                  <c:v>33600</c:v>
                </c:pt>
                <c:pt idx="6721">
                  <c:v>33605</c:v>
                </c:pt>
                <c:pt idx="6722">
                  <c:v>33610</c:v>
                </c:pt>
                <c:pt idx="6723">
                  <c:v>33615</c:v>
                </c:pt>
                <c:pt idx="6724">
                  <c:v>33620</c:v>
                </c:pt>
                <c:pt idx="6725">
                  <c:v>33625</c:v>
                </c:pt>
                <c:pt idx="6726">
                  <c:v>33630</c:v>
                </c:pt>
                <c:pt idx="6727">
                  <c:v>33635</c:v>
                </c:pt>
                <c:pt idx="6728">
                  <c:v>33640</c:v>
                </c:pt>
                <c:pt idx="6729">
                  <c:v>33645</c:v>
                </c:pt>
                <c:pt idx="6730">
                  <c:v>33650</c:v>
                </c:pt>
                <c:pt idx="6731">
                  <c:v>33655</c:v>
                </c:pt>
                <c:pt idx="6732">
                  <c:v>33660</c:v>
                </c:pt>
                <c:pt idx="6733">
                  <c:v>33665</c:v>
                </c:pt>
                <c:pt idx="6734">
                  <c:v>33670</c:v>
                </c:pt>
                <c:pt idx="6735">
                  <c:v>33675</c:v>
                </c:pt>
                <c:pt idx="6736">
                  <c:v>33680</c:v>
                </c:pt>
                <c:pt idx="6737">
                  <c:v>33685</c:v>
                </c:pt>
                <c:pt idx="6738">
                  <c:v>33690</c:v>
                </c:pt>
                <c:pt idx="6739">
                  <c:v>33695</c:v>
                </c:pt>
                <c:pt idx="6740">
                  <c:v>33700</c:v>
                </c:pt>
                <c:pt idx="6741">
                  <c:v>33705</c:v>
                </c:pt>
                <c:pt idx="6742">
                  <c:v>33710</c:v>
                </c:pt>
                <c:pt idx="6743">
                  <c:v>33715</c:v>
                </c:pt>
                <c:pt idx="6744">
                  <c:v>33720</c:v>
                </c:pt>
                <c:pt idx="6745">
                  <c:v>33725</c:v>
                </c:pt>
                <c:pt idx="6746">
                  <c:v>33730</c:v>
                </c:pt>
                <c:pt idx="6747">
                  <c:v>33735</c:v>
                </c:pt>
                <c:pt idx="6748">
                  <c:v>33740</c:v>
                </c:pt>
                <c:pt idx="6749">
                  <c:v>33745</c:v>
                </c:pt>
                <c:pt idx="6750">
                  <c:v>33750</c:v>
                </c:pt>
                <c:pt idx="6751">
                  <c:v>33755</c:v>
                </c:pt>
                <c:pt idx="6752">
                  <c:v>33760</c:v>
                </c:pt>
                <c:pt idx="6753">
                  <c:v>33765</c:v>
                </c:pt>
                <c:pt idx="6754">
                  <c:v>33770</c:v>
                </c:pt>
                <c:pt idx="6755">
                  <c:v>33775</c:v>
                </c:pt>
                <c:pt idx="6756">
                  <c:v>33780</c:v>
                </c:pt>
                <c:pt idx="6757">
                  <c:v>33785</c:v>
                </c:pt>
                <c:pt idx="6758">
                  <c:v>33790</c:v>
                </c:pt>
                <c:pt idx="6759">
                  <c:v>33795</c:v>
                </c:pt>
                <c:pt idx="6760">
                  <c:v>33800</c:v>
                </c:pt>
                <c:pt idx="6761">
                  <c:v>33805</c:v>
                </c:pt>
                <c:pt idx="6762">
                  <c:v>33810</c:v>
                </c:pt>
                <c:pt idx="6763">
                  <c:v>33815</c:v>
                </c:pt>
                <c:pt idx="6764">
                  <c:v>33820</c:v>
                </c:pt>
                <c:pt idx="6765">
                  <c:v>33825</c:v>
                </c:pt>
                <c:pt idx="6766">
                  <c:v>33830</c:v>
                </c:pt>
                <c:pt idx="6767">
                  <c:v>33835</c:v>
                </c:pt>
                <c:pt idx="6768">
                  <c:v>33840</c:v>
                </c:pt>
                <c:pt idx="6769">
                  <c:v>33845</c:v>
                </c:pt>
                <c:pt idx="6770">
                  <c:v>33850</c:v>
                </c:pt>
                <c:pt idx="6771">
                  <c:v>33855</c:v>
                </c:pt>
                <c:pt idx="6772">
                  <c:v>33860</c:v>
                </c:pt>
                <c:pt idx="6773">
                  <c:v>33865</c:v>
                </c:pt>
                <c:pt idx="6774">
                  <c:v>33870</c:v>
                </c:pt>
                <c:pt idx="6775">
                  <c:v>33875</c:v>
                </c:pt>
                <c:pt idx="6776">
                  <c:v>33880</c:v>
                </c:pt>
                <c:pt idx="6777">
                  <c:v>33885</c:v>
                </c:pt>
                <c:pt idx="6778">
                  <c:v>33890</c:v>
                </c:pt>
                <c:pt idx="6779">
                  <c:v>33895</c:v>
                </c:pt>
                <c:pt idx="6780">
                  <c:v>33900</c:v>
                </c:pt>
                <c:pt idx="6781">
                  <c:v>33905</c:v>
                </c:pt>
                <c:pt idx="6782">
                  <c:v>33910</c:v>
                </c:pt>
                <c:pt idx="6783">
                  <c:v>33915</c:v>
                </c:pt>
                <c:pt idx="6784">
                  <c:v>33920</c:v>
                </c:pt>
                <c:pt idx="6785">
                  <c:v>33925</c:v>
                </c:pt>
                <c:pt idx="6786">
                  <c:v>33930</c:v>
                </c:pt>
                <c:pt idx="6787">
                  <c:v>33935</c:v>
                </c:pt>
                <c:pt idx="6788">
                  <c:v>33940</c:v>
                </c:pt>
                <c:pt idx="6789">
                  <c:v>33945</c:v>
                </c:pt>
                <c:pt idx="6790">
                  <c:v>33950</c:v>
                </c:pt>
                <c:pt idx="6791">
                  <c:v>33955</c:v>
                </c:pt>
                <c:pt idx="6792">
                  <c:v>33960</c:v>
                </c:pt>
                <c:pt idx="6793">
                  <c:v>33965</c:v>
                </c:pt>
                <c:pt idx="6794">
                  <c:v>33970</c:v>
                </c:pt>
                <c:pt idx="6795">
                  <c:v>33975</c:v>
                </c:pt>
                <c:pt idx="6796">
                  <c:v>33980</c:v>
                </c:pt>
                <c:pt idx="6797">
                  <c:v>33985</c:v>
                </c:pt>
                <c:pt idx="6798">
                  <c:v>33990</c:v>
                </c:pt>
                <c:pt idx="6799">
                  <c:v>33995</c:v>
                </c:pt>
                <c:pt idx="6800">
                  <c:v>34000</c:v>
                </c:pt>
                <c:pt idx="6801">
                  <c:v>34005</c:v>
                </c:pt>
                <c:pt idx="6802">
                  <c:v>34010</c:v>
                </c:pt>
                <c:pt idx="6803">
                  <c:v>34015</c:v>
                </c:pt>
                <c:pt idx="6804">
                  <c:v>34020</c:v>
                </c:pt>
                <c:pt idx="6805">
                  <c:v>34025</c:v>
                </c:pt>
                <c:pt idx="6806">
                  <c:v>34030</c:v>
                </c:pt>
                <c:pt idx="6807">
                  <c:v>34035</c:v>
                </c:pt>
                <c:pt idx="6808">
                  <c:v>34040</c:v>
                </c:pt>
                <c:pt idx="6809">
                  <c:v>34045</c:v>
                </c:pt>
                <c:pt idx="6810">
                  <c:v>34050</c:v>
                </c:pt>
                <c:pt idx="6811">
                  <c:v>34055</c:v>
                </c:pt>
                <c:pt idx="6812">
                  <c:v>34060</c:v>
                </c:pt>
                <c:pt idx="6813">
                  <c:v>34065</c:v>
                </c:pt>
                <c:pt idx="6814">
                  <c:v>34070</c:v>
                </c:pt>
                <c:pt idx="6815">
                  <c:v>34075</c:v>
                </c:pt>
                <c:pt idx="6816">
                  <c:v>34080</c:v>
                </c:pt>
                <c:pt idx="6817">
                  <c:v>34085</c:v>
                </c:pt>
                <c:pt idx="6818">
                  <c:v>34090</c:v>
                </c:pt>
                <c:pt idx="6819">
                  <c:v>34095</c:v>
                </c:pt>
                <c:pt idx="6820">
                  <c:v>34100</c:v>
                </c:pt>
                <c:pt idx="6821">
                  <c:v>34105</c:v>
                </c:pt>
                <c:pt idx="6822">
                  <c:v>34110</c:v>
                </c:pt>
                <c:pt idx="6823">
                  <c:v>34115</c:v>
                </c:pt>
                <c:pt idx="6824">
                  <c:v>34120</c:v>
                </c:pt>
                <c:pt idx="6825">
                  <c:v>34125</c:v>
                </c:pt>
                <c:pt idx="6826">
                  <c:v>34130</c:v>
                </c:pt>
                <c:pt idx="6827">
                  <c:v>34135</c:v>
                </c:pt>
                <c:pt idx="6828">
                  <c:v>34140</c:v>
                </c:pt>
                <c:pt idx="6829">
                  <c:v>34145</c:v>
                </c:pt>
                <c:pt idx="6830">
                  <c:v>34150</c:v>
                </c:pt>
                <c:pt idx="6831">
                  <c:v>34155</c:v>
                </c:pt>
                <c:pt idx="6832">
                  <c:v>34160</c:v>
                </c:pt>
                <c:pt idx="6833">
                  <c:v>34165</c:v>
                </c:pt>
                <c:pt idx="6834">
                  <c:v>34170</c:v>
                </c:pt>
                <c:pt idx="6835">
                  <c:v>34175</c:v>
                </c:pt>
                <c:pt idx="6836">
                  <c:v>34180</c:v>
                </c:pt>
                <c:pt idx="6837">
                  <c:v>34185</c:v>
                </c:pt>
                <c:pt idx="6838">
                  <c:v>34190</c:v>
                </c:pt>
                <c:pt idx="6839">
                  <c:v>34195</c:v>
                </c:pt>
                <c:pt idx="6840">
                  <c:v>34200</c:v>
                </c:pt>
                <c:pt idx="6841">
                  <c:v>34205</c:v>
                </c:pt>
                <c:pt idx="6842">
                  <c:v>34210</c:v>
                </c:pt>
                <c:pt idx="6843">
                  <c:v>34215</c:v>
                </c:pt>
                <c:pt idx="6844">
                  <c:v>34220</c:v>
                </c:pt>
                <c:pt idx="6845">
                  <c:v>34225</c:v>
                </c:pt>
                <c:pt idx="6846">
                  <c:v>34230</c:v>
                </c:pt>
                <c:pt idx="6847">
                  <c:v>34235</c:v>
                </c:pt>
                <c:pt idx="6848">
                  <c:v>34240</c:v>
                </c:pt>
                <c:pt idx="6849">
                  <c:v>34245</c:v>
                </c:pt>
                <c:pt idx="6850">
                  <c:v>34250</c:v>
                </c:pt>
                <c:pt idx="6851">
                  <c:v>34255</c:v>
                </c:pt>
                <c:pt idx="6852">
                  <c:v>34260</c:v>
                </c:pt>
                <c:pt idx="6853">
                  <c:v>34265</c:v>
                </c:pt>
                <c:pt idx="6854">
                  <c:v>34270</c:v>
                </c:pt>
                <c:pt idx="6855">
                  <c:v>34275</c:v>
                </c:pt>
                <c:pt idx="6856">
                  <c:v>34280</c:v>
                </c:pt>
                <c:pt idx="6857">
                  <c:v>34285</c:v>
                </c:pt>
                <c:pt idx="6858">
                  <c:v>34290</c:v>
                </c:pt>
                <c:pt idx="6859">
                  <c:v>34295</c:v>
                </c:pt>
                <c:pt idx="6860">
                  <c:v>34300</c:v>
                </c:pt>
                <c:pt idx="6861">
                  <c:v>34305</c:v>
                </c:pt>
                <c:pt idx="6862">
                  <c:v>34310</c:v>
                </c:pt>
                <c:pt idx="6863">
                  <c:v>34315</c:v>
                </c:pt>
                <c:pt idx="6864">
                  <c:v>34320</c:v>
                </c:pt>
                <c:pt idx="6865">
                  <c:v>34325</c:v>
                </c:pt>
                <c:pt idx="6866">
                  <c:v>34330</c:v>
                </c:pt>
                <c:pt idx="6867">
                  <c:v>34335</c:v>
                </c:pt>
                <c:pt idx="6868">
                  <c:v>34340</c:v>
                </c:pt>
                <c:pt idx="6869">
                  <c:v>34345</c:v>
                </c:pt>
                <c:pt idx="6870">
                  <c:v>34350</c:v>
                </c:pt>
                <c:pt idx="6871">
                  <c:v>34355</c:v>
                </c:pt>
                <c:pt idx="6872">
                  <c:v>34360</c:v>
                </c:pt>
                <c:pt idx="6873">
                  <c:v>34365</c:v>
                </c:pt>
                <c:pt idx="6874">
                  <c:v>34370</c:v>
                </c:pt>
                <c:pt idx="6875">
                  <c:v>34375</c:v>
                </c:pt>
                <c:pt idx="6876">
                  <c:v>34380</c:v>
                </c:pt>
                <c:pt idx="6877">
                  <c:v>34385</c:v>
                </c:pt>
                <c:pt idx="6878">
                  <c:v>34390</c:v>
                </c:pt>
                <c:pt idx="6879">
                  <c:v>34395</c:v>
                </c:pt>
                <c:pt idx="6880">
                  <c:v>34400</c:v>
                </c:pt>
                <c:pt idx="6881">
                  <c:v>34405</c:v>
                </c:pt>
                <c:pt idx="6882">
                  <c:v>34410</c:v>
                </c:pt>
                <c:pt idx="6883">
                  <c:v>34415</c:v>
                </c:pt>
                <c:pt idx="6884">
                  <c:v>34420</c:v>
                </c:pt>
                <c:pt idx="6885">
                  <c:v>34425</c:v>
                </c:pt>
                <c:pt idx="6886">
                  <c:v>34430</c:v>
                </c:pt>
                <c:pt idx="6887">
                  <c:v>34435</c:v>
                </c:pt>
                <c:pt idx="6888">
                  <c:v>34440</c:v>
                </c:pt>
                <c:pt idx="6889">
                  <c:v>34445</c:v>
                </c:pt>
                <c:pt idx="6890">
                  <c:v>34450</c:v>
                </c:pt>
                <c:pt idx="6891">
                  <c:v>34455</c:v>
                </c:pt>
                <c:pt idx="6892">
                  <c:v>34460</c:v>
                </c:pt>
                <c:pt idx="6893">
                  <c:v>34465</c:v>
                </c:pt>
                <c:pt idx="6894">
                  <c:v>34470</c:v>
                </c:pt>
                <c:pt idx="6895">
                  <c:v>34475</c:v>
                </c:pt>
                <c:pt idx="6896">
                  <c:v>34480</c:v>
                </c:pt>
                <c:pt idx="6897">
                  <c:v>34485</c:v>
                </c:pt>
                <c:pt idx="6898">
                  <c:v>34490</c:v>
                </c:pt>
                <c:pt idx="6899">
                  <c:v>34495</c:v>
                </c:pt>
                <c:pt idx="6900">
                  <c:v>34500</c:v>
                </c:pt>
                <c:pt idx="6901">
                  <c:v>34505</c:v>
                </c:pt>
                <c:pt idx="6902">
                  <c:v>34510</c:v>
                </c:pt>
                <c:pt idx="6903">
                  <c:v>34515</c:v>
                </c:pt>
                <c:pt idx="6904">
                  <c:v>34520</c:v>
                </c:pt>
                <c:pt idx="6905">
                  <c:v>34525</c:v>
                </c:pt>
                <c:pt idx="6906">
                  <c:v>34530</c:v>
                </c:pt>
                <c:pt idx="6907">
                  <c:v>34535</c:v>
                </c:pt>
                <c:pt idx="6908">
                  <c:v>34540</c:v>
                </c:pt>
                <c:pt idx="6909">
                  <c:v>34545</c:v>
                </c:pt>
                <c:pt idx="6910">
                  <c:v>34550</c:v>
                </c:pt>
                <c:pt idx="6911">
                  <c:v>34555</c:v>
                </c:pt>
                <c:pt idx="6912">
                  <c:v>34560</c:v>
                </c:pt>
                <c:pt idx="6913">
                  <c:v>34565</c:v>
                </c:pt>
                <c:pt idx="6914">
                  <c:v>34570</c:v>
                </c:pt>
                <c:pt idx="6915">
                  <c:v>34575</c:v>
                </c:pt>
                <c:pt idx="6916">
                  <c:v>34580</c:v>
                </c:pt>
                <c:pt idx="6917">
                  <c:v>34585</c:v>
                </c:pt>
                <c:pt idx="6918">
                  <c:v>34590</c:v>
                </c:pt>
                <c:pt idx="6919">
                  <c:v>34595</c:v>
                </c:pt>
                <c:pt idx="6920">
                  <c:v>34600</c:v>
                </c:pt>
                <c:pt idx="6921">
                  <c:v>34605</c:v>
                </c:pt>
                <c:pt idx="6922">
                  <c:v>34610</c:v>
                </c:pt>
                <c:pt idx="6923">
                  <c:v>34615</c:v>
                </c:pt>
                <c:pt idx="6924">
                  <c:v>34620</c:v>
                </c:pt>
                <c:pt idx="6925">
                  <c:v>34625</c:v>
                </c:pt>
                <c:pt idx="6926">
                  <c:v>34630</c:v>
                </c:pt>
                <c:pt idx="6927">
                  <c:v>34635</c:v>
                </c:pt>
                <c:pt idx="6928">
                  <c:v>34640</c:v>
                </c:pt>
                <c:pt idx="6929">
                  <c:v>34645</c:v>
                </c:pt>
                <c:pt idx="6930">
                  <c:v>34650</c:v>
                </c:pt>
                <c:pt idx="6931">
                  <c:v>34655</c:v>
                </c:pt>
                <c:pt idx="6932">
                  <c:v>34660</c:v>
                </c:pt>
                <c:pt idx="6933">
                  <c:v>34665</c:v>
                </c:pt>
                <c:pt idx="6934">
                  <c:v>34670</c:v>
                </c:pt>
                <c:pt idx="6935">
                  <c:v>34675</c:v>
                </c:pt>
                <c:pt idx="6936">
                  <c:v>34680</c:v>
                </c:pt>
                <c:pt idx="6937">
                  <c:v>34685</c:v>
                </c:pt>
                <c:pt idx="6938">
                  <c:v>34690</c:v>
                </c:pt>
                <c:pt idx="6939">
                  <c:v>34695</c:v>
                </c:pt>
                <c:pt idx="6940">
                  <c:v>34700</c:v>
                </c:pt>
                <c:pt idx="6941">
                  <c:v>34705</c:v>
                </c:pt>
                <c:pt idx="6942">
                  <c:v>34710</c:v>
                </c:pt>
                <c:pt idx="6943">
                  <c:v>34715</c:v>
                </c:pt>
                <c:pt idx="6944">
                  <c:v>34720</c:v>
                </c:pt>
                <c:pt idx="6945">
                  <c:v>34725</c:v>
                </c:pt>
                <c:pt idx="6946">
                  <c:v>34730</c:v>
                </c:pt>
                <c:pt idx="6947">
                  <c:v>34735</c:v>
                </c:pt>
                <c:pt idx="6948">
                  <c:v>34740</c:v>
                </c:pt>
                <c:pt idx="6949">
                  <c:v>34745</c:v>
                </c:pt>
                <c:pt idx="6950">
                  <c:v>34750</c:v>
                </c:pt>
                <c:pt idx="6951">
                  <c:v>34755</c:v>
                </c:pt>
                <c:pt idx="6952">
                  <c:v>34760</c:v>
                </c:pt>
                <c:pt idx="6953">
                  <c:v>34765</c:v>
                </c:pt>
                <c:pt idx="6954">
                  <c:v>34770</c:v>
                </c:pt>
                <c:pt idx="6955">
                  <c:v>34775</c:v>
                </c:pt>
                <c:pt idx="6956">
                  <c:v>34780</c:v>
                </c:pt>
                <c:pt idx="6957">
                  <c:v>34785</c:v>
                </c:pt>
                <c:pt idx="6958">
                  <c:v>34790</c:v>
                </c:pt>
                <c:pt idx="6959">
                  <c:v>34795</c:v>
                </c:pt>
                <c:pt idx="6960">
                  <c:v>34800</c:v>
                </c:pt>
                <c:pt idx="6961">
                  <c:v>34805</c:v>
                </c:pt>
                <c:pt idx="6962">
                  <c:v>34810</c:v>
                </c:pt>
                <c:pt idx="6963">
                  <c:v>34815</c:v>
                </c:pt>
                <c:pt idx="6964">
                  <c:v>34820</c:v>
                </c:pt>
                <c:pt idx="6965">
                  <c:v>34825</c:v>
                </c:pt>
                <c:pt idx="6966">
                  <c:v>34830</c:v>
                </c:pt>
                <c:pt idx="6967">
                  <c:v>34835</c:v>
                </c:pt>
                <c:pt idx="6968">
                  <c:v>34840</c:v>
                </c:pt>
                <c:pt idx="6969">
                  <c:v>34845</c:v>
                </c:pt>
                <c:pt idx="6970">
                  <c:v>34850</c:v>
                </c:pt>
                <c:pt idx="6971">
                  <c:v>34855</c:v>
                </c:pt>
                <c:pt idx="6972">
                  <c:v>34860</c:v>
                </c:pt>
                <c:pt idx="6973">
                  <c:v>34865</c:v>
                </c:pt>
                <c:pt idx="6974">
                  <c:v>34870</c:v>
                </c:pt>
                <c:pt idx="6975">
                  <c:v>34875</c:v>
                </c:pt>
                <c:pt idx="6976">
                  <c:v>34880</c:v>
                </c:pt>
                <c:pt idx="6977">
                  <c:v>34885</c:v>
                </c:pt>
                <c:pt idx="6978">
                  <c:v>34890</c:v>
                </c:pt>
                <c:pt idx="6979">
                  <c:v>34895</c:v>
                </c:pt>
                <c:pt idx="6980">
                  <c:v>34900</c:v>
                </c:pt>
                <c:pt idx="6981">
                  <c:v>34905</c:v>
                </c:pt>
                <c:pt idx="6982">
                  <c:v>34910</c:v>
                </c:pt>
                <c:pt idx="6983">
                  <c:v>34915</c:v>
                </c:pt>
                <c:pt idx="6984">
                  <c:v>34920</c:v>
                </c:pt>
                <c:pt idx="6985">
                  <c:v>34925</c:v>
                </c:pt>
                <c:pt idx="6986">
                  <c:v>34930</c:v>
                </c:pt>
                <c:pt idx="6987">
                  <c:v>34935</c:v>
                </c:pt>
                <c:pt idx="6988">
                  <c:v>34940</c:v>
                </c:pt>
                <c:pt idx="6989">
                  <c:v>34945</c:v>
                </c:pt>
                <c:pt idx="6990">
                  <c:v>34950</c:v>
                </c:pt>
                <c:pt idx="6991">
                  <c:v>34955</c:v>
                </c:pt>
                <c:pt idx="6992">
                  <c:v>34960</c:v>
                </c:pt>
                <c:pt idx="6993">
                  <c:v>34965</c:v>
                </c:pt>
                <c:pt idx="6994">
                  <c:v>34970</c:v>
                </c:pt>
                <c:pt idx="6995">
                  <c:v>34975</c:v>
                </c:pt>
                <c:pt idx="6996">
                  <c:v>34980</c:v>
                </c:pt>
                <c:pt idx="6997">
                  <c:v>34985</c:v>
                </c:pt>
                <c:pt idx="6998">
                  <c:v>34990</c:v>
                </c:pt>
                <c:pt idx="6999">
                  <c:v>34995</c:v>
                </c:pt>
                <c:pt idx="7000">
                  <c:v>35000</c:v>
                </c:pt>
                <c:pt idx="7001">
                  <c:v>35005</c:v>
                </c:pt>
                <c:pt idx="7002">
                  <c:v>35010</c:v>
                </c:pt>
                <c:pt idx="7003">
                  <c:v>35015</c:v>
                </c:pt>
                <c:pt idx="7004">
                  <c:v>35020</c:v>
                </c:pt>
                <c:pt idx="7005">
                  <c:v>35025</c:v>
                </c:pt>
                <c:pt idx="7006">
                  <c:v>35030</c:v>
                </c:pt>
                <c:pt idx="7007">
                  <c:v>35035</c:v>
                </c:pt>
                <c:pt idx="7008">
                  <c:v>35040</c:v>
                </c:pt>
                <c:pt idx="7009">
                  <c:v>35045</c:v>
                </c:pt>
                <c:pt idx="7010">
                  <c:v>35050</c:v>
                </c:pt>
                <c:pt idx="7011">
                  <c:v>35055</c:v>
                </c:pt>
                <c:pt idx="7012">
                  <c:v>35060</c:v>
                </c:pt>
                <c:pt idx="7013">
                  <c:v>35065</c:v>
                </c:pt>
                <c:pt idx="7014">
                  <c:v>35070</c:v>
                </c:pt>
                <c:pt idx="7015">
                  <c:v>35075</c:v>
                </c:pt>
                <c:pt idx="7016">
                  <c:v>35080</c:v>
                </c:pt>
                <c:pt idx="7017">
                  <c:v>35085</c:v>
                </c:pt>
                <c:pt idx="7018">
                  <c:v>35090</c:v>
                </c:pt>
                <c:pt idx="7019">
                  <c:v>35095</c:v>
                </c:pt>
                <c:pt idx="7020">
                  <c:v>35100</c:v>
                </c:pt>
                <c:pt idx="7021">
                  <c:v>35105</c:v>
                </c:pt>
                <c:pt idx="7022">
                  <c:v>35110</c:v>
                </c:pt>
                <c:pt idx="7023">
                  <c:v>35115</c:v>
                </c:pt>
                <c:pt idx="7024">
                  <c:v>35120</c:v>
                </c:pt>
                <c:pt idx="7025">
                  <c:v>35125</c:v>
                </c:pt>
                <c:pt idx="7026">
                  <c:v>35130</c:v>
                </c:pt>
                <c:pt idx="7027">
                  <c:v>35135</c:v>
                </c:pt>
                <c:pt idx="7028">
                  <c:v>35140</c:v>
                </c:pt>
                <c:pt idx="7029">
                  <c:v>35145</c:v>
                </c:pt>
                <c:pt idx="7030">
                  <c:v>35150</c:v>
                </c:pt>
                <c:pt idx="7031">
                  <c:v>35155</c:v>
                </c:pt>
                <c:pt idx="7032">
                  <c:v>35160</c:v>
                </c:pt>
                <c:pt idx="7033">
                  <c:v>35165</c:v>
                </c:pt>
                <c:pt idx="7034">
                  <c:v>35170</c:v>
                </c:pt>
                <c:pt idx="7035">
                  <c:v>35175</c:v>
                </c:pt>
                <c:pt idx="7036">
                  <c:v>35180</c:v>
                </c:pt>
                <c:pt idx="7037">
                  <c:v>35185</c:v>
                </c:pt>
                <c:pt idx="7038">
                  <c:v>35190</c:v>
                </c:pt>
                <c:pt idx="7039">
                  <c:v>35195</c:v>
                </c:pt>
                <c:pt idx="7040">
                  <c:v>35200</c:v>
                </c:pt>
                <c:pt idx="7041">
                  <c:v>35205</c:v>
                </c:pt>
                <c:pt idx="7042">
                  <c:v>35210</c:v>
                </c:pt>
                <c:pt idx="7043">
                  <c:v>35215</c:v>
                </c:pt>
                <c:pt idx="7044">
                  <c:v>35220</c:v>
                </c:pt>
                <c:pt idx="7045">
                  <c:v>35225</c:v>
                </c:pt>
                <c:pt idx="7046">
                  <c:v>35230</c:v>
                </c:pt>
                <c:pt idx="7047">
                  <c:v>35235</c:v>
                </c:pt>
                <c:pt idx="7048">
                  <c:v>35240</c:v>
                </c:pt>
                <c:pt idx="7049">
                  <c:v>35245</c:v>
                </c:pt>
                <c:pt idx="7050">
                  <c:v>35250</c:v>
                </c:pt>
                <c:pt idx="7051">
                  <c:v>35255</c:v>
                </c:pt>
                <c:pt idx="7052">
                  <c:v>35260</c:v>
                </c:pt>
                <c:pt idx="7053">
                  <c:v>35265</c:v>
                </c:pt>
                <c:pt idx="7054">
                  <c:v>35270</c:v>
                </c:pt>
                <c:pt idx="7055">
                  <c:v>35275</c:v>
                </c:pt>
                <c:pt idx="7056">
                  <c:v>35280</c:v>
                </c:pt>
                <c:pt idx="7057">
                  <c:v>35285</c:v>
                </c:pt>
                <c:pt idx="7058">
                  <c:v>35290</c:v>
                </c:pt>
                <c:pt idx="7059">
                  <c:v>35295</c:v>
                </c:pt>
                <c:pt idx="7060">
                  <c:v>35300</c:v>
                </c:pt>
                <c:pt idx="7061">
                  <c:v>35305</c:v>
                </c:pt>
                <c:pt idx="7062">
                  <c:v>35310</c:v>
                </c:pt>
                <c:pt idx="7063">
                  <c:v>35315</c:v>
                </c:pt>
                <c:pt idx="7064">
                  <c:v>35320</c:v>
                </c:pt>
                <c:pt idx="7065">
                  <c:v>35325</c:v>
                </c:pt>
                <c:pt idx="7066">
                  <c:v>35330</c:v>
                </c:pt>
                <c:pt idx="7067">
                  <c:v>35335</c:v>
                </c:pt>
                <c:pt idx="7068">
                  <c:v>35340</c:v>
                </c:pt>
                <c:pt idx="7069">
                  <c:v>35345</c:v>
                </c:pt>
                <c:pt idx="7070">
                  <c:v>35350</c:v>
                </c:pt>
                <c:pt idx="7071">
                  <c:v>35355</c:v>
                </c:pt>
                <c:pt idx="7072">
                  <c:v>35360</c:v>
                </c:pt>
                <c:pt idx="7073">
                  <c:v>35365</c:v>
                </c:pt>
                <c:pt idx="7074">
                  <c:v>35370</c:v>
                </c:pt>
                <c:pt idx="7075">
                  <c:v>35375</c:v>
                </c:pt>
                <c:pt idx="7076">
                  <c:v>35380</c:v>
                </c:pt>
                <c:pt idx="7077">
                  <c:v>35385</c:v>
                </c:pt>
                <c:pt idx="7078">
                  <c:v>35390</c:v>
                </c:pt>
                <c:pt idx="7079">
                  <c:v>35395</c:v>
                </c:pt>
                <c:pt idx="7080">
                  <c:v>35400</c:v>
                </c:pt>
                <c:pt idx="7081">
                  <c:v>35405</c:v>
                </c:pt>
                <c:pt idx="7082">
                  <c:v>35410</c:v>
                </c:pt>
                <c:pt idx="7083">
                  <c:v>35415</c:v>
                </c:pt>
                <c:pt idx="7084">
                  <c:v>35420</c:v>
                </c:pt>
                <c:pt idx="7085">
                  <c:v>35425</c:v>
                </c:pt>
                <c:pt idx="7086">
                  <c:v>35430</c:v>
                </c:pt>
                <c:pt idx="7087">
                  <c:v>35435</c:v>
                </c:pt>
                <c:pt idx="7088">
                  <c:v>35440</c:v>
                </c:pt>
                <c:pt idx="7089">
                  <c:v>35445</c:v>
                </c:pt>
                <c:pt idx="7090">
                  <c:v>35450</c:v>
                </c:pt>
                <c:pt idx="7091">
                  <c:v>35455</c:v>
                </c:pt>
                <c:pt idx="7092">
                  <c:v>35460</c:v>
                </c:pt>
                <c:pt idx="7093">
                  <c:v>35465</c:v>
                </c:pt>
                <c:pt idx="7094">
                  <c:v>35470</c:v>
                </c:pt>
                <c:pt idx="7095">
                  <c:v>35475</c:v>
                </c:pt>
                <c:pt idx="7096">
                  <c:v>35480</c:v>
                </c:pt>
                <c:pt idx="7097">
                  <c:v>35485</c:v>
                </c:pt>
                <c:pt idx="7098">
                  <c:v>35490</c:v>
                </c:pt>
                <c:pt idx="7099">
                  <c:v>35495</c:v>
                </c:pt>
                <c:pt idx="7100">
                  <c:v>35500</c:v>
                </c:pt>
                <c:pt idx="7101">
                  <c:v>35505</c:v>
                </c:pt>
                <c:pt idx="7102">
                  <c:v>35510</c:v>
                </c:pt>
                <c:pt idx="7103">
                  <c:v>35515</c:v>
                </c:pt>
                <c:pt idx="7104">
                  <c:v>35520</c:v>
                </c:pt>
                <c:pt idx="7105">
                  <c:v>35525</c:v>
                </c:pt>
                <c:pt idx="7106">
                  <c:v>35530</c:v>
                </c:pt>
                <c:pt idx="7107">
                  <c:v>35535</c:v>
                </c:pt>
                <c:pt idx="7108">
                  <c:v>35540</c:v>
                </c:pt>
                <c:pt idx="7109">
                  <c:v>35545</c:v>
                </c:pt>
                <c:pt idx="7110">
                  <c:v>35550</c:v>
                </c:pt>
                <c:pt idx="7111">
                  <c:v>35555</c:v>
                </c:pt>
                <c:pt idx="7112">
                  <c:v>35560</c:v>
                </c:pt>
                <c:pt idx="7113">
                  <c:v>35565</c:v>
                </c:pt>
                <c:pt idx="7114">
                  <c:v>35570</c:v>
                </c:pt>
                <c:pt idx="7115">
                  <c:v>35575</c:v>
                </c:pt>
                <c:pt idx="7116">
                  <c:v>35580</c:v>
                </c:pt>
                <c:pt idx="7117">
                  <c:v>35585</c:v>
                </c:pt>
                <c:pt idx="7118">
                  <c:v>35590</c:v>
                </c:pt>
                <c:pt idx="7119">
                  <c:v>35595</c:v>
                </c:pt>
                <c:pt idx="7120">
                  <c:v>35600</c:v>
                </c:pt>
                <c:pt idx="7121">
                  <c:v>35605</c:v>
                </c:pt>
                <c:pt idx="7122">
                  <c:v>35610</c:v>
                </c:pt>
                <c:pt idx="7123">
                  <c:v>35615</c:v>
                </c:pt>
                <c:pt idx="7124">
                  <c:v>35620</c:v>
                </c:pt>
                <c:pt idx="7125">
                  <c:v>35625</c:v>
                </c:pt>
                <c:pt idx="7126">
                  <c:v>35630</c:v>
                </c:pt>
                <c:pt idx="7127">
                  <c:v>35635</c:v>
                </c:pt>
                <c:pt idx="7128">
                  <c:v>35640</c:v>
                </c:pt>
                <c:pt idx="7129">
                  <c:v>35645</c:v>
                </c:pt>
                <c:pt idx="7130">
                  <c:v>35650</c:v>
                </c:pt>
                <c:pt idx="7131">
                  <c:v>35655</c:v>
                </c:pt>
                <c:pt idx="7132">
                  <c:v>35660</c:v>
                </c:pt>
                <c:pt idx="7133">
                  <c:v>35665</c:v>
                </c:pt>
                <c:pt idx="7134">
                  <c:v>35670</c:v>
                </c:pt>
                <c:pt idx="7135">
                  <c:v>35675</c:v>
                </c:pt>
                <c:pt idx="7136">
                  <c:v>35680</c:v>
                </c:pt>
                <c:pt idx="7137">
                  <c:v>35685</c:v>
                </c:pt>
                <c:pt idx="7138">
                  <c:v>35690</c:v>
                </c:pt>
                <c:pt idx="7139">
                  <c:v>35695</c:v>
                </c:pt>
                <c:pt idx="7140">
                  <c:v>35700</c:v>
                </c:pt>
                <c:pt idx="7141">
                  <c:v>35705</c:v>
                </c:pt>
                <c:pt idx="7142">
                  <c:v>35710</c:v>
                </c:pt>
                <c:pt idx="7143">
                  <c:v>35715</c:v>
                </c:pt>
                <c:pt idx="7144">
                  <c:v>35720</c:v>
                </c:pt>
                <c:pt idx="7145">
                  <c:v>35725</c:v>
                </c:pt>
                <c:pt idx="7146">
                  <c:v>35730</c:v>
                </c:pt>
                <c:pt idx="7147">
                  <c:v>35735</c:v>
                </c:pt>
                <c:pt idx="7148">
                  <c:v>35740</c:v>
                </c:pt>
                <c:pt idx="7149">
                  <c:v>35745</c:v>
                </c:pt>
                <c:pt idx="7150">
                  <c:v>35750</c:v>
                </c:pt>
                <c:pt idx="7151">
                  <c:v>35755</c:v>
                </c:pt>
                <c:pt idx="7152">
                  <c:v>35760</c:v>
                </c:pt>
                <c:pt idx="7153">
                  <c:v>35765</c:v>
                </c:pt>
                <c:pt idx="7154">
                  <c:v>35770</c:v>
                </c:pt>
                <c:pt idx="7155">
                  <c:v>35775</c:v>
                </c:pt>
                <c:pt idx="7156">
                  <c:v>35780</c:v>
                </c:pt>
                <c:pt idx="7157">
                  <c:v>35785</c:v>
                </c:pt>
                <c:pt idx="7158">
                  <c:v>35790</c:v>
                </c:pt>
                <c:pt idx="7159">
                  <c:v>35795</c:v>
                </c:pt>
                <c:pt idx="7160">
                  <c:v>35800</c:v>
                </c:pt>
                <c:pt idx="7161">
                  <c:v>35805</c:v>
                </c:pt>
                <c:pt idx="7162">
                  <c:v>35810</c:v>
                </c:pt>
                <c:pt idx="7163">
                  <c:v>35815</c:v>
                </c:pt>
                <c:pt idx="7164">
                  <c:v>35820</c:v>
                </c:pt>
                <c:pt idx="7165">
                  <c:v>35825</c:v>
                </c:pt>
                <c:pt idx="7166">
                  <c:v>35830</c:v>
                </c:pt>
                <c:pt idx="7167">
                  <c:v>35835</c:v>
                </c:pt>
                <c:pt idx="7168">
                  <c:v>35840</c:v>
                </c:pt>
                <c:pt idx="7169">
                  <c:v>35845</c:v>
                </c:pt>
                <c:pt idx="7170">
                  <c:v>35850</c:v>
                </c:pt>
                <c:pt idx="7171">
                  <c:v>35855</c:v>
                </c:pt>
                <c:pt idx="7172">
                  <c:v>35860</c:v>
                </c:pt>
                <c:pt idx="7173">
                  <c:v>35865</c:v>
                </c:pt>
                <c:pt idx="7174">
                  <c:v>35870</c:v>
                </c:pt>
                <c:pt idx="7175">
                  <c:v>35875</c:v>
                </c:pt>
                <c:pt idx="7176">
                  <c:v>35880</c:v>
                </c:pt>
                <c:pt idx="7177">
                  <c:v>35885</c:v>
                </c:pt>
                <c:pt idx="7178">
                  <c:v>35890</c:v>
                </c:pt>
                <c:pt idx="7179">
                  <c:v>35895</c:v>
                </c:pt>
                <c:pt idx="7180">
                  <c:v>35900</c:v>
                </c:pt>
                <c:pt idx="7181">
                  <c:v>35905</c:v>
                </c:pt>
                <c:pt idx="7182">
                  <c:v>35910</c:v>
                </c:pt>
                <c:pt idx="7183">
                  <c:v>35915</c:v>
                </c:pt>
                <c:pt idx="7184">
                  <c:v>35920</c:v>
                </c:pt>
                <c:pt idx="7185">
                  <c:v>35925</c:v>
                </c:pt>
                <c:pt idx="7186">
                  <c:v>35930</c:v>
                </c:pt>
                <c:pt idx="7187">
                  <c:v>35935</c:v>
                </c:pt>
                <c:pt idx="7188">
                  <c:v>35940</c:v>
                </c:pt>
                <c:pt idx="7189">
                  <c:v>35945</c:v>
                </c:pt>
                <c:pt idx="7190">
                  <c:v>35950</c:v>
                </c:pt>
                <c:pt idx="7191">
                  <c:v>35955</c:v>
                </c:pt>
                <c:pt idx="7192">
                  <c:v>35960</c:v>
                </c:pt>
                <c:pt idx="7193">
                  <c:v>35965</c:v>
                </c:pt>
                <c:pt idx="7194">
                  <c:v>35970</c:v>
                </c:pt>
                <c:pt idx="7195">
                  <c:v>35975</c:v>
                </c:pt>
                <c:pt idx="7196">
                  <c:v>35980</c:v>
                </c:pt>
                <c:pt idx="7197">
                  <c:v>35985</c:v>
                </c:pt>
                <c:pt idx="7198">
                  <c:v>35990</c:v>
                </c:pt>
                <c:pt idx="7199">
                  <c:v>35995</c:v>
                </c:pt>
                <c:pt idx="7200">
                  <c:v>36000</c:v>
                </c:pt>
                <c:pt idx="7201">
                  <c:v>36005</c:v>
                </c:pt>
                <c:pt idx="7202">
                  <c:v>36010</c:v>
                </c:pt>
                <c:pt idx="7203">
                  <c:v>36015</c:v>
                </c:pt>
                <c:pt idx="7204">
                  <c:v>36020</c:v>
                </c:pt>
                <c:pt idx="7205">
                  <c:v>36025</c:v>
                </c:pt>
                <c:pt idx="7206">
                  <c:v>36030</c:v>
                </c:pt>
                <c:pt idx="7207">
                  <c:v>36035</c:v>
                </c:pt>
                <c:pt idx="7208">
                  <c:v>36040</c:v>
                </c:pt>
                <c:pt idx="7209">
                  <c:v>36045</c:v>
                </c:pt>
                <c:pt idx="7210">
                  <c:v>36050</c:v>
                </c:pt>
                <c:pt idx="7211">
                  <c:v>36055</c:v>
                </c:pt>
                <c:pt idx="7212">
                  <c:v>36060</c:v>
                </c:pt>
                <c:pt idx="7213">
                  <c:v>36065</c:v>
                </c:pt>
                <c:pt idx="7214">
                  <c:v>36070</c:v>
                </c:pt>
                <c:pt idx="7215">
                  <c:v>36075</c:v>
                </c:pt>
                <c:pt idx="7216">
                  <c:v>36080</c:v>
                </c:pt>
                <c:pt idx="7217">
                  <c:v>36085</c:v>
                </c:pt>
                <c:pt idx="7218">
                  <c:v>36090</c:v>
                </c:pt>
                <c:pt idx="7219">
                  <c:v>36095</c:v>
                </c:pt>
                <c:pt idx="7220">
                  <c:v>36100</c:v>
                </c:pt>
                <c:pt idx="7221">
                  <c:v>36105</c:v>
                </c:pt>
                <c:pt idx="7222">
                  <c:v>36110</c:v>
                </c:pt>
                <c:pt idx="7223">
                  <c:v>36115</c:v>
                </c:pt>
                <c:pt idx="7224">
                  <c:v>36120</c:v>
                </c:pt>
                <c:pt idx="7225">
                  <c:v>36125</c:v>
                </c:pt>
                <c:pt idx="7226">
                  <c:v>36130</c:v>
                </c:pt>
                <c:pt idx="7227">
                  <c:v>36135</c:v>
                </c:pt>
                <c:pt idx="7228">
                  <c:v>36140</c:v>
                </c:pt>
                <c:pt idx="7229">
                  <c:v>36145</c:v>
                </c:pt>
                <c:pt idx="7230">
                  <c:v>36150</c:v>
                </c:pt>
                <c:pt idx="7231">
                  <c:v>36155</c:v>
                </c:pt>
                <c:pt idx="7232">
                  <c:v>36160</c:v>
                </c:pt>
                <c:pt idx="7233">
                  <c:v>36165</c:v>
                </c:pt>
                <c:pt idx="7234">
                  <c:v>36170</c:v>
                </c:pt>
                <c:pt idx="7235">
                  <c:v>36175</c:v>
                </c:pt>
                <c:pt idx="7236">
                  <c:v>36180</c:v>
                </c:pt>
                <c:pt idx="7237">
                  <c:v>36185</c:v>
                </c:pt>
                <c:pt idx="7238">
                  <c:v>36190</c:v>
                </c:pt>
                <c:pt idx="7239">
                  <c:v>36195</c:v>
                </c:pt>
                <c:pt idx="7240">
                  <c:v>36200</c:v>
                </c:pt>
                <c:pt idx="7241">
                  <c:v>36205</c:v>
                </c:pt>
                <c:pt idx="7242">
                  <c:v>36210</c:v>
                </c:pt>
                <c:pt idx="7243">
                  <c:v>36215</c:v>
                </c:pt>
                <c:pt idx="7244">
                  <c:v>36220</c:v>
                </c:pt>
                <c:pt idx="7245">
                  <c:v>36225</c:v>
                </c:pt>
                <c:pt idx="7246">
                  <c:v>36230</c:v>
                </c:pt>
                <c:pt idx="7247">
                  <c:v>36235</c:v>
                </c:pt>
                <c:pt idx="7248">
                  <c:v>36240</c:v>
                </c:pt>
                <c:pt idx="7249">
                  <c:v>36245</c:v>
                </c:pt>
                <c:pt idx="7250">
                  <c:v>36250</c:v>
                </c:pt>
                <c:pt idx="7251">
                  <c:v>36255</c:v>
                </c:pt>
                <c:pt idx="7252">
                  <c:v>36260</c:v>
                </c:pt>
                <c:pt idx="7253">
                  <c:v>36265</c:v>
                </c:pt>
                <c:pt idx="7254">
                  <c:v>36270</c:v>
                </c:pt>
                <c:pt idx="7255">
                  <c:v>36275</c:v>
                </c:pt>
                <c:pt idx="7256">
                  <c:v>36280</c:v>
                </c:pt>
                <c:pt idx="7257">
                  <c:v>36285</c:v>
                </c:pt>
                <c:pt idx="7258">
                  <c:v>36290</c:v>
                </c:pt>
                <c:pt idx="7259">
                  <c:v>36295</c:v>
                </c:pt>
                <c:pt idx="7260">
                  <c:v>36300</c:v>
                </c:pt>
                <c:pt idx="7261">
                  <c:v>36305</c:v>
                </c:pt>
                <c:pt idx="7262">
                  <c:v>36310</c:v>
                </c:pt>
                <c:pt idx="7263">
                  <c:v>36315</c:v>
                </c:pt>
                <c:pt idx="7264">
                  <c:v>36320</c:v>
                </c:pt>
                <c:pt idx="7265">
                  <c:v>36325</c:v>
                </c:pt>
                <c:pt idx="7266">
                  <c:v>36330</c:v>
                </c:pt>
                <c:pt idx="7267">
                  <c:v>36335</c:v>
                </c:pt>
                <c:pt idx="7268">
                  <c:v>36340</c:v>
                </c:pt>
                <c:pt idx="7269">
                  <c:v>36345</c:v>
                </c:pt>
                <c:pt idx="7270">
                  <c:v>36350</c:v>
                </c:pt>
                <c:pt idx="7271">
                  <c:v>36355</c:v>
                </c:pt>
                <c:pt idx="7272">
                  <c:v>36360</c:v>
                </c:pt>
                <c:pt idx="7273">
                  <c:v>36365</c:v>
                </c:pt>
                <c:pt idx="7274">
                  <c:v>36370</c:v>
                </c:pt>
                <c:pt idx="7275">
                  <c:v>36375</c:v>
                </c:pt>
                <c:pt idx="7276">
                  <c:v>36380</c:v>
                </c:pt>
                <c:pt idx="7277">
                  <c:v>36385</c:v>
                </c:pt>
                <c:pt idx="7278">
                  <c:v>36390</c:v>
                </c:pt>
                <c:pt idx="7279">
                  <c:v>36395</c:v>
                </c:pt>
                <c:pt idx="7280">
                  <c:v>36400</c:v>
                </c:pt>
                <c:pt idx="7281">
                  <c:v>36405</c:v>
                </c:pt>
                <c:pt idx="7282">
                  <c:v>36410</c:v>
                </c:pt>
                <c:pt idx="7283">
                  <c:v>36415</c:v>
                </c:pt>
                <c:pt idx="7284">
                  <c:v>36420</c:v>
                </c:pt>
                <c:pt idx="7285">
                  <c:v>36425</c:v>
                </c:pt>
                <c:pt idx="7286">
                  <c:v>36430</c:v>
                </c:pt>
                <c:pt idx="7287">
                  <c:v>36435</c:v>
                </c:pt>
                <c:pt idx="7288">
                  <c:v>36440</c:v>
                </c:pt>
                <c:pt idx="7289">
                  <c:v>36445</c:v>
                </c:pt>
                <c:pt idx="7290">
                  <c:v>36450</c:v>
                </c:pt>
                <c:pt idx="7291">
                  <c:v>36455</c:v>
                </c:pt>
                <c:pt idx="7292">
                  <c:v>36460</c:v>
                </c:pt>
                <c:pt idx="7293">
                  <c:v>36465</c:v>
                </c:pt>
                <c:pt idx="7294">
                  <c:v>36470</c:v>
                </c:pt>
                <c:pt idx="7295">
                  <c:v>36475</c:v>
                </c:pt>
                <c:pt idx="7296">
                  <c:v>36480</c:v>
                </c:pt>
                <c:pt idx="7297">
                  <c:v>36485</c:v>
                </c:pt>
                <c:pt idx="7298">
                  <c:v>36490</c:v>
                </c:pt>
                <c:pt idx="7299">
                  <c:v>36495</c:v>
                </c:pt>
                <c:pt idx="7300">
                  <c:v>36500</c:v>
                </c:pt>
                <c:pt idx="7301">
                  <c:v>36505</c:v>
                </c:pt>
                <c:pt idx="7302">
                  <c:v>36510</c:v>
                </c:pt>
                <c:pt idx="7303">
                  <c:v>36515</c:v>
                </c:pt>
                <c:pt idx="7304">
                  <c:v>36520</c:v>
                </c:pt>
                <c:pt idx="7305">
                  <c:v>36525</c:v>
                </c:pt>
                <c:pt idx="7306">
                  <c:v>36530</c:v>
                </c:pt>
                <c:pt idx="7307">
                  <c:v>36535</c:v>
                </c:pt>
                <c:pt idx="7308">
                  <c:v>36540</c:v>
                </c:pt>
                <c:pt idx="7309">
                  <c:v>36545</c:v>
                </c:pt>
                <c:pt idx="7310">
                  <c:v>36550</c:v>
                </c:pt>
                <c:pt idx="7311">
                  <c:v>36555</c:v>
                </c:pt>
                <c:pt idx="7312">
                  <c:v>36560</c:v>
                </c:pt>
                <c:pt idx="7313">
                  <c:v>36565</c:v>
                </c:pt>
                <c:pt idx="7314">
                  <c:v>36570</c:v>
                </c:pt>
                <c:pt idx="7315">
                  <c:v>36575</c:v>
                </c:pt>
                <c:pt idx="7316">
                  <c:v>36580</c:v>
                </c:pt>
                <c:pt idx="7317">
                  <c:v>36585</c:v>
                </c:pt>
                <c:pt idx="7318">
                  <c:v>36590</c:v>
                </c:pt>
                <c:pt idx="7319">
                  <c:v>36595</c:v>
                </c:pt>
                <c:pt idx="7320">
                  <c:v>36600</c:v>
                </c:pt>
                <c:pt idx="7321">
                  <c:v>36605</c:v>
                </c:pt>
                <c:pt idx="7322">
                  <c:v>36610</c:v>
                </c:pt>
                <c:pt idx="7323">
                  <c:v>36615</c:v>
                </c:pt>
                <c:pt idx="7324">
                  <c:v>36620</c:v>
                </c:pt>
                <c:pt idx="7325">
                  <c:v>36625</c:v>
                </c:pt>
                <c:pt idx="7326">
                  <c:v>36630</c:v>
                </c:pt>
                <c:pt idx="7327">
                  <c:v>36635</c:v>
                </c:pt>
                <c:pt idx="7328">
                  <c:v>36640</c:v>
                </c:pt>
                <c:pt idx="7329">
                  <c:v>36645</c:v>
                </c:pt>
                <c:pt idx="7330">
                  <c:v>36650</c:v>
                </c:pt>
                <c:pt idx="7331">
                  <c:v>36655</c:v>
                </c:pt>
                <c:pt idx="7332">
                  <c:v>36660</c:v>
                </c:pt>
                <c:pt idx="7333">
                  <c:v>36665</c:v>
                </c:pt>
                <c:pt idx="7334">
                  <c:v>36670</c:v>
                </c:pt>
                <c:pt idx="7335">
                  <c:v>36675</c:v>
                </c:pt>
                <c:pt idx="7336">
                  <c:v>36680</c:v>
                </c:pt>
                <c:pt idx="7337">
                  <c:v>36685</c:v>
                </c:pt>
                <c:pt idx="7338">
                  <c:v>36690</c:v>
                </c:pt>
                <c:pt idx="7339">
                  <c:v>36695</c:v>
                </c:pt>
                <c:pt idx="7340">
                  <c:v>36700</c:v>
                </c:pt>
                <c:pt idx="7341">
                  <c:v>36705</c:v>
                </c:pt>
                <c:pt idx="7342">
                  <c:v>36710</c:v>
                </c:pt>
                <c:pt idx="7343">
                  <c:v>36715</c:v>
                </c:pt>
                <c:pt idx="7344">
                  <c:v>36720</c:v>
                </c:pt>
                <c:pt idx="7345">
                  <c:v>36725</c:v>
                </c:pt>
                <c:pt idx="7346">
                  <c:v>36730</c:v>
                </c:pt>
                <c:pt idx="7347">
                  <c:v>36735</c:v>
                </c:pt>
                <c:pt idx="7348">
                  <c:v>36740</c:v>
                </c:pt>
                <c:pt idx="7349">
                  <c:v>36745</c:v>
                </c:pt>
                <c:pt idx="7350">
                  <c:v>36750</c:v>
                </c:pt>
                <c:pt idx="7351">
                  <c:v>36755</c:v>
                </c:pt>
                <c:pt idx="7352">
                  <c:v>36760</c:v>
                </c:pt>
                <c:pt idx="7353">
                  <c:v>36765</c:v>
                </c:pt>
                <c:pt idx="7354">
                  <c:v>36770</c:v>
                </c:pt>
                <c:pt idx="7355">
                  <c:v>36775</c:v>
                </c:pt>
                <c:pt idx="7356">
                  <c:v>36780</c:v>
                </c:pt>
                <c:pt idx="7357">
                  <c:v>36785</c:v>
                </c:pt>
                <c:pt idx="7358">
                  <c:v>36790</c:v>
                </c:pt>
                <c:pt idx="7359">
                  <c:v>36795</c:v>
                </c:pt>
                <c:pt idx="7360">
                  <c:v>36800</c:v>
                </c:pt>
                <c:pt idx="7361">
                  <c:v>36805</c:v>
                </c:pt>
                <c:pt idx="7362">
                  <c:v>36810</c:v>
                </c:pt>
                <c:pt idx="7363">
                  <c:v>36815</c:v>
                </c:pt>
                <c:pt idx="7364">
                  <c:v>36820</c:v>
                </c:pt>
                <c:pt idx="7365">
                  <c:v>36825</c:v>
                </c:pt>
                <c:pt idx="7366">
                  <c:v>36830</c:v>
                </c:pt>
                <c:pt idx="7367">
                  <c:v>36835</c:v>
                </c:pt>
                <c:pt idx="7368">
                  <c:v>36840</c:v>
                </c:pt>
                <c:pt idx="7369">
                  <c:v>36845</c:v>
                </c:pt>
                <c:pt idx="7370">
                  <c:v>36850</c:v>
                </c:pt>
                <c:pt idx="7371">
                  <c:v>36855</c:v>
                </c:pt>
                <c:pt idx="7372">
                  <c:v>36860</c:v>
                </c:pt>
                <c:pt idx="7373">
                  <c:v>36865</c:v>
                </c:pt>
                <c:pt idx="7374">
                  <c:v>36870</c:v>
                </c:pt>
                <c:pt idx="7375">
                  <c:v>36875</c:v>
                </c:pt>
                <c:pt idx="7376">
                  <c:v>36880</c:v>
                </c:pt>
                <c:pt idx="7377">
                  <c:v>36885</c:v>
                </c:pt>
                <c:pt idx="7378">
                  <c:v>36890</c:v>
                </c:pt>
                <c:pt idx="7379">
                  <c:v>36895</c:v>
                </c:pt>
                <c:pt idx="7380">
                  <c:v>36900</c:v>
                </c:pt>
                <c:pt idx="7381">
                  <c:v>36905</c:v>
                </c:pt>
                <c:pt idx="7382">
                  <c:v>36910</c:v>
                </c:pt>
                <c:pt idx="7383">
                  <c:v>36915</c:v>
                </c:pt>
                <c:pt idx="7384">
                  <c:v>36920</c:v>
                </c:pt>
                <c:pt idx="7385">
                  <c:v>36925</c:v>
                </c:pt>
                <c:pt idx="7386">
                  <c:v>36930</c:v>
                </c:pt>
                <c:pt idx="7387">
                  <c:v>36935</c:v>
                </c:pt>
                <c:pt idx="7388">
                  <c:v>36940</c:v>
                </c:pt>
                <c:pt idx="7389">
                  <c:v>36945</c:v>
                </c:pt>
                <c:pt idx="7390">
                  <c:v>36950</c:v>
                </c:pt>
                <c:pt idx="7391">
                  <c:v>36955</c:v>
                </c:pt>
                <c:pt idx="7392">
                  <c:v>36960</c:v>
                </c:pt>
                <c:pt idx="7393">
                  <c:v>36965</c:v>
                </c:pt>
                <c:pt idx="7394">
                  <c:v>36970</c:v>
                </c:pt>
                <c:pt idx="7395">
                  <c:v>36975</c:v>
                </c:pt>
                <c:pt idx="7396">
                  <c:v>36980</c:v>
                </c:pt>
                <c:pt idx="7397">
                  <c:v>36985</c:v>
                </c:pt>
                <c:pt idx="7398">
                  <c:v>36990</c:v>
                </c:pt>
                <c:pt idx="7399">
                  <c:v>36995</c:v>
                </c:pt>
                <c:pt idx="7400">
                  <c:v>37000</c:v>
                </c:pt>
                <c:pt idx="7401">
                  <c:v>37005</c:v>
                </c:pt>
                <c:pt idx="7402">
                  <c:v>37010</c:v>
                </c:pt>
                <c:pt idx="7403">
                  <c:v>37015</c:v>
                </c:pt>
                <c:pt idx="7404">
                  <c:v>37020</c:v>
                </c:pt>
                <c:pt idx="7405">
                  <c:v>37025</c:v>
                </c:pt>
                <c:pt idx="7406">
                  <c:v>37030</c:v>
                </c:pt>
                <c:pt idx="7407">
                  <c:v>37035</c:v>
                </c:pt>
                <c:pt idx="7408">
                  <c:v>37040</c:v>
                </c:pt>
                <c:pt idx="7409">
                  <c:v>37045</c:v>
                </c:pt>
                <c:pt idx="7410">
                  <c:v>37050</c:v>
                </c:pt>
                <c:pt idx="7411">
                  <c:v>37055</c:v>
                </c:pt>
                <c:pt idx="7412">
                  <c:v>37060</c:v>
                </c:pt>
                <c:pt idx="7413">
                  <c:v>37065</c:v>
                </c:pt>
                <c:pt idx="7414">
                  <c:v>37070</c:v>
                </c:pt>
                <c:pt idx="7415">
                  <c:v>37075</c:v>
                </c:pt>
                <c:pt idx="7416">
                  <c:v>37080</c:v>
                </c:pt>
                <c:pt idx="7417">
                  <c:v>37085</c:v>
                </c:pt>
                <c:pt idx="7418">
                  <c:v>37090</c:v>
                </c:pt>
                <c:pt idx="7419">
                  <c:v>37095</c:v>
                </c:pt>
                <c:pt idx="7420">
                  <c:v>37100</c:v>
                </c:pt>
                <c:pt idx="7421">
                  <c:v>37105</c:v>
                </c:pt>
                <c:pt idx="7422">
                  <c:v>37110</c:v>
                </c:pt>
                <c:pt idx="7423">
                  <c:v>37115</c:v>
                </c:pt>
                <c:pt idx="7424">
                  <c:v>37120</c:v>
                </c:pt>
                <c:pt idx="7425">
                  <c:v>37125</c:v>
                </c:pt>
                <c:pt idx="7426">
                  <c:v>37130</c:v>
                </c:pt>
                <c:pt idx="7427">
                  <c:v>37135</c:v>
                </c:pt>
                <c:pt idx="7428">
                  <c:v>37140</c:v>
                </c:pt>
                <c:pt idx="7429">
                  <c:v>37145</c:v>
                </c:pt>
                <c:pt idx="7430">
                  <c:v>37150</c:v>
                </c:pt>
                <c:pt idx="7431">
                  <c:v>37155</c:v>
                </c:pt>
                <c:pt idx="7432">
                  <c:v>37160</c:v>
                </c:pt>
                <c:pt idx="7433">
                  <c:v>37165</c:v>
                </c:pt>
                <c:pt idx="7434">
                  <c:v>37170</c:v>
                </c:pt>
                <c:pt idx="7435">
                  <c:v>37175</c:v>
                </c:pt>
                <c:pt idx="7436">
                  <c:v>37180</c:v>
                </c:pt>
                <c:pt idx="7437">
                  <c:v>37185</c:v>
                </c:pt>
                <c:pt idx="7438">
                  <c:v>37190</c:v>
                </c:pt>
                <c:pt idx="7439">
                  <c:v>37195</c:v>
                </c:pt>
                <c:pt idx="7440">
                  <c:v>37200</c:v>
                </c:pt>
                <c:pt idx="7441">
                  <c:v>37205</c:v>
                </c:pt>
                <c:pt idx="7442">
                  <c:v>37210</c:v>
                </c:pt>
                <c:pt idx="7443">
                  <c:v>37215</c:v>
                </c:pt>
                <c:pt idx="7444">
                  <c:v>37220</c:v>
                </c:pt>
                <c:pt idx="7445">
                  <c:v>37225</c:v>
                </c:pt>
                <c:pt idx="7446">
                  <c:v>37230</c:v>
                </c:pt>
                <c:pt idx="7447">
                  <c:v>37235</c:v>
                </c:pt>
                <c:pt idx="7448">
                  <c:v>37240</c:v>
                </c:pt>
                <c:pt idx="7449">
                  <c:v>37245</c:v>
                </c:pt>
                <c:pt idx="7450">
                  <c:v>37250</c:v>
                </c:pt>
                <c:pt idx="7451">
                  <c:v>37255</c:v>
                </c:pt>
                <c:pt idx="7452">
                  <c:v>37260</c:v>
                </c:pt>
                <c:pt idx="7453">
                  <c:v>37265</c:v>
                </c:pt>
                <c:pt idx="7454">
                  <c:v>37270</c:v>
                </c:pt>
                <c:pt idx="7455">
                  <c:v>37275</c:v>
                </c:pt>
                <c:pt idx="7456">
                  <c:v>37280</c:v>
                </c:pt>
                <c:pt idx="7457">
                  <c:v>37285</c:v>
                </c:pt>
                <c:pt idx="7458">
                  <c:v>37290</c:v>
                </c:pt>
                <c:pt idx="7459">
                  <c:v>37295</c:v>
                </c:pt>
                <c:pt idx="7460">
                  <c:v>37300</c:v>
                </c:pt>
                <c:pt idx="7461">
                  <c:v>37305</c:v>
                </c:pt>
                <c:pt idx="7462">
                  <c:v>37310</c:v>
                </c:pt>
                <c:pt idx="7463">
                  <c:v>37315</c:v>
                </c:pt>
                <c:pt idx="7464">
                  <c:v>37320</c:v>
                </c:pt>
                <c:pt idx="7465">
                  <c:v>37325</c:v>
                </c:pt>
                <c:pt idx="7466">
                  <c:v>37330</c:v>
                </c:pt>
                <c:pt idx="7467">
                  <c:v>37335</c:v>
                </c:pt>
                <c:pt idx="7468">
                  <c:v>37340</c:v>
                </c:pt>
                <c:pt idx="7469">
                  <c:v>37345</c:v>
                </c:pt>
                <c:pt idx="7470">
                  <c:v>37350</c:v>
                </c:pt>
                <c:pt idx="7471">
                  <c:v>37355</c:v>
                </c:pt>
                <c:pt idx="7472">
                  <c:v>37360</c:v>
                </c:pt>
                <c:pt idx="7473">
                  <c:v>37365</c:v>
                </c:pt>
                <c:pt idx="7474">
                  <c:v>37370</c:v>
                </c:pt>
                <c:pt idx="7475">
                  <c:v>37375</c:v>
                </c:pt>
                <c:pt idx="7476">
                  <c:v>37380</c:v>
                </c:pt>
                <c:pt idx="7477">
                  <c:v>37385</c:v>
                </c:pt>
                <c:pt idx="7478">
                  <c:v>37390</c:v>
                </c:pt>
                <c:pt idx="7479">
                  <c:v>37395</c:v>
                </c:pt>
                <c:pt idx="7480">
                  <c:v>37400</c:v>
                </c:pt>
                <c:pt idx="7481">
                  <c:v>37405</c:v>
                </c:pt>
                <c:pt idx="7482">
                  <c:v>37410</c:v>
                </c:pt>
                <c:pt idx="7483">
                  <c:v>37415</c:v>
                </c:pt>
                <c:pt idx="7484">
                  <c:v>37420</c:v>
                </c:pt>
                <c:pt idx="7485">
                  <c:v>37425</c:v>
                </c:pt>
                <c:pt idx="7486">
                  <c:v>37430</c:v>
                </c:pt>
                <c:pt idx="7487">
                  <c:v>37435</c:v>
                </c:pt>
                <c:pt idx="7488">
                  <c:v>37440</c:v>
                </c:pt>
                <c:pt idx="7489">
                  <c:v>37445</c:v>
                </c:pt>
                <c:pt idx="7490">
                  <c:v>37450</c:v>
                </c:pt>
                <c:pt idx="7491">
                  <c:v>37455</c:v>
                </c:pt>
                <c:pt idx="7492">
                  <c:v>37460</c:v>
                </c:pt>
                <c:pt idx="7493">
                  <c:v>37465</c:v>
                </c:pt>
                <c:pt idx="7494">
                  <c:v>37470</c:v>
                </c:pt>
                <c:pt idx="7495">
                  <c:v>37475</c:v>
                </c:pt>
                <c:pt idx="7496">
                  <c:v>37480</c:v>
                </c:pt>
                <c:pt idx="7497">
                  <c:v>37485</c:v>
                </c:pt>
                <c:pt idx="7498">
                  <c:v>37490</c:v>
                </c:pt>
                <c:pt idx="7499">
                  <c:v>37495</c:v>
                </c:pt>
                <c:pt idx="7500">
                  <c:v>37500</c:v>
                </c:pt>
                <c:pt idx="7501">
                  <c:v>37505</c:v>
                </c:pt>
                <c:pt idx="7502">
                  <c:v>37510</c:v>
                </c:pt>
                <c:pt idx="7503">
                  <c:v>37515</c:v>
                </c:pt>
                <c:pt idx="7504">
                  <c:v>37520</c:v>
                </c:pt>
                <c:pt idx="7505">
                  <c:v>37525</c:v>
                </c:pt>
                <c:pt idx="7506">
                  <c:v>37530</c:v>
                </c:pt>
                <c:pt idx="7507">
                  <c:v>37535</c:v>
                </c:pt>
                <c:pt idx="7508">
                  <c:v>37540</c:v>
                </c:pt>
                <c:pt idx="7509">
                  <c:v>37545</c:v>
                </c:pt>
                <c:pt idx="7510">
                  <c:v>37550</c:v>
                </c:pt>
                <c:pt idx="7511">
                  <c:v>37555</c:v>
                </c:pt>
                <c:pt idx="7512">
                  <c:v>37560</c:v>
                </c:pt>
                <c:pt idx="7513">
                  <c:v>37565</c:v>
                </c:pt>
                <c:pt idx="7514">
                  <c:v>37570</c:v>
                </c:pt>
                <c:pt idx="7515">
                  <c:v>37575</c:v>
                </c:pt>
                <c:pt idx="7516">
                  <c:v>37580</c:v>
                </c:pt>
                <c:pt idx="7517">
                  <c:v>37585</c:v>
                </c:pt>
                <c:pt idx="7518">
                  <c:v>37590</c:v>
                </c:pt>
                <c:pt idx="7519">
                  <c:v>37595</c:v>
                </c:pt>
                <c:pt idx="7520">
                  <c:v>37600</c:v>
                </c:pt>
                <c:pt idx="7521">
                  <c:v>37605</c:v>
                </c:pt>
                <c:pt idx="7522">
                  <c:v>37610</c:v>
                </c:pt>
                <c:pt idx="7523">
                  <c:v>37615</c:v>
                </c:pt>
                <c:pt idx="7524">
                  <c:v>37620</c:v>
                </c:pt>
                <c:pt idx="7525">
                  <c:v>37625</c:v>
                </c:pt>
                <c:pt idx="7526">
                  <c:v>37630</c:v>
                </c:pt>
                <c:pt idx="7527">
                  <c:v>37635</c:v>
                </c:pt>
                <c:pt idx="7528">
                  <c:v>37640</c:v>
                </c:pt>
                <c:pt idx="7529">
                  <c:v>37645</c:v>
                </c:pt>
                <c:pt idx="7530">
                  <c:v>37650</c:v>
                </c:pt>
                <c:pt idx="7531">
                  <c:v>37655</c:v>
                </c:pt>
                <c:pt idx="7532">
                  <c:v>37660</c:v>
                </c:pt>
                <c:pt idx="7533">
                  <c:v>37665</c:v>
                </c:pt>
                <c:pt idx="7534">
                  <c:v>37670</c:v>
                </c:pt>
                <c:pt idx="7535">
                  <c:v>37675</c:v>
                </c:pt>
                <c:pt idx="7536">
                  <c:v>37680</c:v>
                </c:pt>
                <c:pt idx="7537">
                  <c:v>37685</c:v>
                </c:pt>
                <c:pt idx="7538">
                  <c:v>37690</c:v>
                </c:pt>
                <c:pt idx="7539">
                  <c:v>37695</c:v>
                </c:pt>
                <c:pt idx="7540">
                  <c:v>37700</c:v>
                </c:pt>
                <c:pt idx="7541">
                  <c:v>37705</c:v>
                </c:pt>
                <c:pt idx="7542">
                  <c:v>37710</c:v>
                </c:pt>
                <c:pt idx="7543">
                  <c:v>37715</c:v>
                </c:pt>
                <c:pt idx="7544">
                  <c:v>37720</c:v>
                </c:pt>
                <c:pt idx="7545">
                  <c:v>37725</c:v>
                </c:pt>
                <c:pt idx="7546">
                  <c:v>37730</c:v>
                </c:pt>
                <c:pt idx="7547">
                  <c:v>37735</c:v>
                </c:pt>
                <c:pt idx="7548">
                  <c:v>37740</c:v>
                </c:pt>
                <c:pt idx="7549">
                  <c:v>37745</c:v>
                </c:pt>
                <c:pt idx="7550">
                  <c:v>37750</c:v>
                </c:pt>
                <c:pt idx="7551">
                  <c:v>37755</c:v>
                </c:pt>
                <c:pt idx="7552">
                  <c:v>37760</c:v>
                </c:pt>
                <c:pt idx="7553">
                  <c:v>37765</c:v>
                </c:pt>
                <c:pt idx="7554">
                  <c:v>37770</c:v>
                </c:pt>
                <c:pt idx="7555">
                  <c:v>37775</c:v>
                </c:pt>
                <c:pt idx="7556">
                  <c:v>37780</c:v>
                </c:pt>
                <c:pt idx="7557">
                  <c:v>37785</c:v>
                </c:pt>
                <c:pt idx="7558">
                  <c:v>37790</c:v>
                </c:pt>
                <c:pt idx="7559">
                  <c:v>37795</c:v>
                </c:pt>
                <c:pt idx="7560">
                  <c:v>37800</c:v>
                </c:pt>
                <c:pt idx="7561">
                  <c:v>37805</c:v>
                </c:pt>
                <c:pt idx="7562">
                  <c:v>37810</c:v>
                </c:pt>
                <c:pt idx="7563">
                  <c:v>37815</c:v>
                </c:pt>
                <c:pt idx="7564">
                  <c:v>37820</c:v>
                </c:pt>
                <c:pt idx="7565">
                  <c:v>37825</c:v>
                </c:pt>
                <c:pt idx="7566">
                  <c:v>37830</c:v>
                </c:pt>
                <c:pt idx="7567">
                  <c:v>37835</c:v>
                </c:pt>
                <c:pt idx="7568">
                  <c:v>37840</c:v>
                </c:pt>
                <c:pt idx="7569">
                  <c:v>37845</c:v>
                </c:pt>
                <c:pt idx="7570">
                  <c:v>37850</c:v>
                </c:pt>
                <c:pt idx="7571">
                  <c:v>37855</c:v>
                </c:pt>
                <c:pt idx="7572">
                  <c:v>37860</c:v>
                </c:pt>
                <c:pt idx="7573">
                  <c:v>37865</c:v>
                </c:pt>
                <c:pt idx="7574">
                  <c:v>37870</c:v>
                </c:pt>
                <c:pt idx="7575">
                  <c:v>37875</c:v>
                </c:pt>
                <c:pt idx="7576">
                  <c:v>37880</c:v>
                </c:pt>
                <c:pt idx="7577">
                  <c:v>37885</c:v>
                </c:pt>
                <c:pt idx="7578">
                  <c:v>37890</c:v>
                </c:pt>
                <c:pt idx="7579">
                  <c:v>37895</c:v>
                </c:pt>
                <c:pt idx="7580">
                  <c:v>37900</c:v>
                </c:pt>
                <c:pt idx="7581">
                  <c:v>37905</c:v>
                </c:pt>
                <c:pt idx="7582">
                  <c:v>37910</c:v>
                </c:pt>
                <c:pt idx="7583">
                  <c:v>37915</c:v>
                </c:pt>
                <c:pt idx="7584">
                  <c:v>37920</c:v>
                </c:pt>
                <c:pt idx="7585">
                  <c:v>37925</c:v>
                </c:pt>
                <c:pt idx="7586">
                  <c:v>37930</c:v>
                </c:pt>
                <c:pt idx="7587">
                  <c:v>37935</c:v>
                </c:pt>
                <c:pt idx="7588">
                  <c:v>37940</c:v>
                </c:pt>
                <c:pt idx="7589">
                  <c:v>37945</c:v>
                </c:pt>
                <c:pt idx="7590">
                  <c:v>37950</c:v>
                </c:pt>
                <c:pt idx="7591">
                  <c:v>37955</c:v>
                </c:pt>
                <c:pt idx="7592">
                  <c:v>37960</c:v>
                </c:pt>
                <c:pt idx="7593">
                  <c:v>37965</c:v>
                </c:pt>
                <c:pt idx="7594">
                  <c:v>37970</c:v>
                </c:pt>
                <c:pt idx="7595">
                  <c:v>37975</c:v>
                </c:pt>
                <c:pt idx="7596">
                  <c:v>37980</c:v>
                </c:pt>
                <c:pt idx="7597">
                  <c:v>37985</c:v>
                </c:pt>
                <c:pt idx="7598">
                  <c:v>37990</c:v>
                </c:pt>
                <c:pt idx="7599">
                  <c:v>37995</c:v>
                </c:pt>
                <c:pt idx="7600">
                  <c:v>38000</c:v>
                </c:pt>
                <c:pt idx="7601">
                  <c:v>38005</c:v>
                </c:pt>
                <c:pt idx="7602">
                  <c:v>38010</c:v>
                </c:pt>
                <c:pt idx="7603">
                  <c:v>38015</c:v>
                </c:pt>
                <c:pt idx="7604">
                  <c:v>38020</c:v>
                </c:pt>
                <c:pt idx="7605">
                  <c:v>38025</c:v>
                </c:pt>
                <c:pt idx="7606">
                  <c:v>38030</c:v>
                </c:pt>
                <c:pt idx="7607">
                  <c:v>38035</c:v>
                </c:pt>
                <c:pt idx="7608">
                  <c:v>38040</c:v>
                </c:pt>
                <c:pt idx="7609">
                  <c:v>38045</c:v>
                </c:pt>
                <c:pt idx="7610">
                  <c:v>38050</c:v>
                </c:pt>
                <c:pt idx="7611">
                  <c:v>38055</c:v>
                </c:pt>
                <c:pt idx="7612">
                  <c:v>38060</c:v>
                </c:pt>
                <c:pt idx="7613">
                  <c:v>38065</c:v>
                </c:pt>
                <c:pt idx="7614">
                  <c:v>38070</c:v>
                </c:pt>
                <c:pt idx="7615">
                  <c:v>38075</c:v>
                </c:pt>
                <c:pt idx="7616">
                  <c:v>38080</c:v>
                </c:pt>
                <c:pt idx="7617">
                  <c:v>38085</c:v>
                </c:pt>
                <c:pt idx="7618">
                  <c:v>38090</c:v>
                </c:pt>
                <c:pt idx="7619">
                  <c:v>38095</c:v>
                </c:pt>
                <c:pt idx="7620">
                  <c:v>38100</c:v>
                </c:pt>
                <c:pt idx="7621">
                  <c:v>38105</c:v>
                </c:pt>
                <c:pt idx="7622">
                  <c:v>38110</c:v>
                </c:pt>
                <c:pt idx="7623">
                  <c:v>38115</c:v>
                </c:pt>
                <c:pt idx="7624">
                  <c:v>38120</c:v>
                </c:pt>
                <c:pt idx="7625">
                  <c:v>38125</c:v>
                </c:pt>
                <c:pt idx="7626">
                  <c:v>38130</c:v>
                </c:pt>
                <c:pt idx="7627">
                  <c:v>38135</c:v>
                </c:pt>
                <c:pt idx="7628">
                  <c:v>38140</c:v>
                </c:pt>
                <c:pt idx="7629">
                  <c:v>38145</c:v>
                </c:pt>
                <c:pt idx="7630">
                  <c:v>38150</c:v>
                </c:pt>
                <c:pt idx="7631">
                  <c:v>38155</c:v>
                </c:pt>
                <c:pt idx="7632">
                  <c:v>38160</c:v>
                </c:pt>
                <c:pt idx="7633">
                  <c:v>38165</c:v>
                </c:pt>
                <c:pt idx="7634">
                  <c:v>38170</c:v>
                </c:pt>
                <c:pt idx="7635">
                  <c:v>38175</c:v>
                </c:pt>
                <c:pt idx="7636">
                  <c:v>38180</c:v>
                </c:pt>
                <c:pt idx="7637">
                  <c:v>38185</c:v>
                </c:pt>
                <c:pt idx="7638">
                  <c:v>38190</c:v>
                </c:pt>
                <c:pt idx="7639">
                  <c:v>38195</c:v>
                </c:pt>
                <c:pt idx="7640">
                  <c:v>38200</c:v>
                </c:pt>
                <c:pt idx="7641">
                  <c:v>38205</c:v>
                </c:pt>
                <c:pt idx="7642">
                  <c:v>38210</c:v>
                </c:pt>
                <c:pt idx="7643">
                  <c:v>38215</c:v>
                </c:pt>
                <c:pt idx="7644">
                  <c:v>38220</c:v>
                </c:pt>
                <c:pt idx="7645">
                  <c:v>38225</c:v>
                </c:pt>
                <c:pt idx="7646">
                  <c:v>38230</c:v>
                </c:pt>
                <c:pt idx="7647">
                  <c:v>38235</c:v>
                </c:pt>
                <c:pt idx="7648">
                  <c:v>38240</c:v>
                </c:pt>
                <c:pt idx="7649">
                  <c:v>38245</c:v>
                </c:pt>
                <c:pt idx="7650">
                  <c:v>38250</c:v>
                </c:pt>
                <c:pt idx="7651">
                  <c:v>38255</c:v>
                </c:pt>
                <c:pt idx="7652">
                  <c:v>38260</c:v>
                </c:pt>
                <c:pt idx="7653">
                  <c:v>38265</c:v>
                </c:pt>
                <c:pt idx="7654">
                  <c:v>38270</c:v>
                </c:pt>
                <c:pt idx="7655">
                  <c:v>38275</c:v>
                </c:pt>
                <c:pt idx="7656">
                  <c:v>38280</c:v>
                </c:pt>
                <c:pt idx="7657">
                  <c:v>38285</c:v>
                </c:pt>
                <c:pt idx="7658">
                  <c:v>38290</c:v>
                </c:pt>
                <c:pt idx="7659">
                  <c:v>38295</c:v>
                </c:pt>
                <c:pt idx="7660">
                  <c:v>38300</c:v>
                </c:pt>
                <c:pt idx="7661">
                  <c:v>38305</c:v>
                </c:pt>
                <c:pt idx="7662">
                  <c:v>38310</c:v>
                </c:pt>
                <c:pt idx="7663">
                  <c:v>38315</c:v>
                </c:pt>
                <c:pt idx="7664">
                  <c:v>38320</c:v>
                </c:pt>
                <c:pt idx="7665">
                  <c:v>38325</c:v>
                </c:pt>
                <c:pt idx="7666">
                  <c:v>38330</c:v>
                </c:pt>
                <c:pt idx="7667">
                  <c:v>38335</c:v>
                </c:pt>
                <c:pt idx="7668">
                  <c:v>38340</c:v>
                </c:pt>
                <c:pt idx="7669">
                  <c:v>38345</c:v>
                </c:pt>
                <c:pt idx="7670">
                  <c:v>38350</c:v>
                </c:pt>
                <c:pt idx="7671">
                  <c:v>38355</c:v>
                </c:pt>
                <c:pt idx="7672">
                  <c:v>38360</c:v>
                </c:pt>
                <c:pt idx="7673">
                  <c:v>38365</c:v>
                </c:pt>
                <c:pt idx="7674">
                  <c:v>38370</c:v>
                </c:pt>
                <c:pt idx="7675">
                  <c:v>38375</c:v>
                </c:pt>
                <c:pt idx="7676">
                  <c:v>38380</c:v>
                </c:pt>
                <c:pt idx="7677">
                  <c:v>38385</c:v>
                </c:pt>
                <c:pt idx="7678">
                  <c:v>38390</c:v>
                </c:pt>
                <c:pt idx="7679">
                  <c:v>38395</c:v>
                </c:pt>
                <c:pt idx="7680">
                  <c:v>38400</c:v>
                </c:pt>
                <c:pt idx="7681">
                  <c:v>38405</c:v>
                </c:pt>
                <c:pt idx="7682">
                  <c:v>38410</c:v>
                </c:pt>
                <c:pt idx="7683">
                  <c:v>38415</c:v>
                </c:pt>
                <c:pt idx="7684">
                  <c:v>38420</c:v>
                </c:pt>
                <c:pt idx="7685">
                  <c:v>38425</c:v>
                </c:pt>
                <c:pt idx="7686">
                  <c:v>38430</c:v>
                </c:pt>
                <c:pt idx="7687">
                  <c:v>38435</c:v>
                </c:pt>
                <c:pt idx="7688">
                  <c:v>38440</c:v>
                </c:pt>
                <c:pt idx="7689">
                  <c:v>38445</c:v>
                </c:pt>
                <c:pt idx="7690">
                  <c:v>38450</c:v>
                </c:pt>
                <c:pt idx="7691">
                  <c:v>38455</c:v>
                </c:pt>
                <c:pt idx="7692">
                  <c:v>38460</c:v>
                </c:pt>
                <c:pt idx="7693">
                  <c:v>38465</c:v>
                </c:pt>
                <c:pt idx="7694">
                  <c:v>38470</c:v>
                </c:pt>
                <c:pt idx="7695">
                  <c:v>38475</c:v>
                </c:pt>
                <c:pt idx="7696">
                  <c:v>38480</c:v>
                </c:pt>
                <c:pt idx="7697">
                  <c:v>38485</c:v>
                </c:pt>
                <c:pt idx="7698">
                  <c:v>38490</c:v>
                </c:pt>
                <c:pt idx="7699">
                  <c:v>38495</c:v>
                </c:pt>
                <c:pt idx="7700">
                  <c:v>38500</c:v>
                </c:pt>
                <c:pt idx="7701">
                  <c:v>38505</c:v>
                </c:pt>
                <c:pt idx="7702">
                  <c:v>38510</c:v>
                </c:pt>
                <c:pt idx="7703">
                  <c:v>38515</c:v>
                </c:pt>
                <c:pt idx="7704">
                  <c:v>38520</c:v>
                </c:pt>
                <c:pt idx="7705">
                  <c:v>38525</c:v>
                </c:pt>
                <c:pt idx="7706">
                  <c:v>38530</c:v>
                </c:pt>
                <c:pt idx="7707">
                  <c:v>38535</c:v>
                </c:pt>
                <c:pt idx="7708">
                  <c:v>38540</c:v>
                </c:pt>
                <c:pt idx="7709">
                  <c:v>38545</c:v>
                </c:pt>
                <c:pt idx="7710">
                  <c:v>38550</c:v>
                </c:pt>
                <c:pt idx="7711">
                  <c:v>38555</c:v>
                </c:pt>
                <c:pt idx="7712">
                  <c:v>38560</c:v>
                </c:pt>
                <c:pt idx="7713">
                  <c:v>38565</c:v>
                </c:pt>
                <c:pt idx="7714">
                  <c:v>38570</c:v>
                </c:pt>
                <c:pt idx="7715">
                  <c:v>38575</c:v>
                </c:pt>
                <c:pt idx="7716">
                  <c:v>38580</c:v>
                </c:pt>
                <c:pt idx="7717">
                  <c:v>38585</c:v>
                </c:pt>
                <c:pt idx="7718">
                  <c:v>38590</c:v>
                </c:pt>
                <c:pt idx="7719">
                  <c:v>38595</c:v>
                </c:pt>
                <c:pt idx="7720">
                  <c:v>38600</c:v>
                </c:pt>
                <c:pt idx="7721">
                  <c:v>38605</c:v>
                </c:pt>
                <c:pt idx="7722">
                  <c:v>38610</c:v>
                </c:pt>
                <c:pt idx="7723">
                  <c:v>38615</c:v>
                </c:pt>
                <c:pt idx="7724">
                  <c:v>38620</c:v>
                </c:pt>
                <c:pt idx="7725">
                  <c:v>38625</c:v>
                </c:pt>
                <c:pt idx="7726">
                  <c:v>38630</c:v>
                </c:pt>
                <c:pt idx="7727">
                  <c:v>38635</c:v>
                </c:pt>
                <c:pt idx="7728">
                  <c:v>38640</c:v>
                </c:pt>
                <c:pt idx="7729">
                  <c:v>38645</c:v>
                </c:pt>
                <c:pt idx="7730">
                  <c:v>38650</c:v>
                </c:pt>
                <c:pt idx="7731">
                  <c:v>38655</c:v>
                </c:pt>
                <c:pt idx="7732">
                  <c:v>38660</c:v>
                </c:pt>
                <c:pt idx="7733">
                  <c:v>38665</c:v>
                </c:pt>
                <c:pt idx="7734">
                  <c:v>38670</c:v>
                </c:pt>
                <c:pt idx="7735">
                  <c:v>38675</c:v>
                </c:pt>
                <c:pt idx="7736">
                  <c:v>38680</c:v>
                </c:pt>
                <c:pt idx="7737">
                  <c:v>38685</c:v>
                </c:pt>
                <c:pt idx="7738">
                  <c:v>38690</c:v>
                </c:pt>
                <c:pt idx="7739">
                  <c:v>38695</c:v>
                </c:pt>
                <c:pt idx="7740">
                  <c:v>38700</c:v>
                </c:pt>
                <c:pt idx="7741">
                  <c:v>38705</c:v>
                </c:pt>
                <c:pt idx="7742">
                  <c:v>38710</c:v>
                </c:pt>
                <c:pt idx="7743">
                  <c:v>38715</c:v>
                </c:pt>
                <c:pt idx="7744">
                  <c:v>38720</c:v>
                </c:pt>
                <c:pt idx="7745">
                  <c:v>38725</c:v>
                </c:pt>
                <c:pt idx="7746">
                  <c:v>38730</c:v>
                </c:pt>
                <c:pt idx="7747">
                  <c:v>38735</c:v>
                </c:pt>
                <c:pt idx="7748">
                  <c:v>38740</c:v>
                </c:pt>
                <c:pt idx="7749">
                  <c:v>38745</c:v>
                </c:pt>
                <c:pt idx="7750">
                  <c:v>38750</c:v>
                </c:pt>
                <c:pt idx="7751">
                  <c:v>38755</c:v>
                </c:pt>
                <c:pt idx="7752">
                  <c:v>38760</c:v>
                </c:pt>
                <c:pt idx="7753">
                  <c:v>38765</c:v>
                </c:pt>
                <c:pt idx="7754">
                  <c:v>38770</c:v>
                </c:pt>
                <c:pt idx="7755">
                  <c:v>38775</c:v>
                </c:pt>
                <c:pt idx="7756">
                  <c:v>38780</c:v>
                </c:pt>
                <c:pt idx="7757">
                  <c:v>38785</c:v>
                </c:pt>
                <c:pt idx="7758">
                  <c:v>38790</c:v>
                </c:pt>
                <c:pt idx="7759">
                  <c:v>38795</c:v>
                </c:pt>
                <c:pt idx="7760">
                  <c:v>38800</c:v>
                </c:pt>
                <c:pt idx="7761">
                  <c:v>38805</c:v>
                </c:pt>
                <c:pt idx="7762">
                  <c:v>38810</c:v>
                </c:pt>
                <c:pt idx="7763">
                  <c:v>38815</c:v>
                </c:pt>
                <c:pt idx="7764">
                  <c:v>38820</c:v>
                </c:pt>
                <c:pt idx="7765">
                  <c:v>38825</c:v>
                </c:pt>
                <c:pt idx="7766">
                  <c:v>38830</c:v>
                </c:pt>
                <c:pt idx="7767">
                  <c:v>38835</c:v>
                </c:pt>
                <c:pt idx="7768">
                  <c:v>38840</c:v>
                </c:pt>
                <c:pt idx="7769">
                  <c:v>38845</c:v>
                </c:pt>
                <c:pt idx="7770">
                  <c:v>38850</c:v>
                </c:pt>
                <c:pt idx="7771">
                  <c:v>38855</c:v>
                </c:pt>
                <c:pt idx="7772">
                  <c:v>38860</c:v>
                </c:pt>
                <c:pt idx="7773">
                  <c:v>38865</c:v>
                </c:pt>
                <c:pt idx="7774">
                  <c:v>38870</c:v>
                </c:pt>
                <c:pt idx="7775">
                  <c:v>38875</c:v>
                </c:pt>
                <c:pt idx="7776">
                  <c:v>38880</c:v>
                </c:pt>
                <c:pt idx="7777">
                  <c:v>38885</c:v>
                </c:pt>
                <c:pt idx="7778">
                  <c:v>38890</c:v>
                </c:pt>
                <c:pt idx="7779">
                  <c:v>38895</c:v>
                </c:pt>
                <c:pt idx="7780">
                  <c:v>38900</c:v>
                </c:pt>
                <c:pt idx="7781">
                  <c:v>38905</c:v>
                </c:pt>
                <c:pt idx="7782">
                  <c:v>38910</c:v>
                </c:pt>
                <c:pt idx="7783">
                  <c:v>38915</c:v>
                </c:pt>
                <c:pt idx="7784">
                  <c:v>38920</c:v>
                </c:pt>
                <c:pt idx="7785">
                  <c:v>38925</c:v>
                </c:pt>
                <c:pt idx="7786">
                  <c:v>38930</c:v>
                </c:pt>
                <c:pt idx="7787">
                  <c:v>38935</c:v>
                </c:pt>
                <c:pt idx="7788">
                  <c:v>38940</c:v>
                </c:pt>
                <c:pt idx="7789">
                  <c:v>38945</c:v>
                </c:pt>
                <c:pt idx="7790">
                  <c:v>38950</c:v>
                </c:pt>
                <c:pt idx="7791">
                  <c:v>38955</c:v>
                </c:pt>
                <c:pt idx="7792">
                  <c:v>38960</c:v>
                </c:pt>
                <c:pt idx="7793">
                  <c:v>38965</c:v>
                </c:pt>
                <c:pt idx="7794">
                  <c:v>38970</c:v>
                </c:pt>
                <c:pt idx="7795">
                  <c:v>38975</c:v>
                </c:pt>
                <c:pt idx="7796">
                  <c:v>38980</c:v>
                </c:pt>
                <c:pt idx="7797">
                  <c:v>38985</c:v>
                </c:pt>
                <c:pt idx="7798">
                  <c:v>38990</c:v>
                </c:pt>
                <c:pt idx="7799">
                  <c:v>38995</c:v>
                </c:pt>
                <c:pt idx="7800">
                  <c:v>39000</c:v>
                </c:pt>
                <c:pt idx="7801">
                  <c:v>39005</c:v>
                </c:pt>
                <c:pt idx="7802">
                  <c:v>39010</c:v>
                </c:pt>
                <c:pt idx="7803">
                  <c:v>39015</c:v>
                </c:pt>
                <c:pt idx="7804">
                  <c:v>39020</c:v>
                </c:pt>
                <c:pt idx="7805">
                  <c:v>39025</c:v>
                </c:pt>
                <c:pt idx="7806">
                  <c:v>39030</c:v>
                </c:pt>
                <c:pt idx="7807">
                  <c:v>39035</c:v>
                </c:pt>
                <c:pt idx="7808">
                  <c:v>39040</c:v>
                </c:pt>
                <c:pt idx="7809">
                  <c:v>39045</c:v>
                </c:pt>
                <c:pt idx="7810">
                  <c:v>39050</c:v>
                </c:pt>
                <c:pt idx="7811">
                  <c:v>39055</c:v>
                </c:pt>
                <c:pt idx="7812">
                  <c:v>39060</c:v>
                </c:pt>
                <c:pt idx="7813">
                  <c:v>39065</c:v>
                </c:pt>
                <c:pt idx="7814">
                  <c:v>39070</c:v>
                </c:pt>
                <c:pt idx="7815">
                  <c:v>39075</c:v>
                </c:pt>
                <c:pt idx="7816">
                  <c:v>39080</c:v>
                </c:pt>
                <c:pt idx="7817">
                  <c:v>39085</c:v>
                </c:pt>
                <c:pt idx="7818">
                  <c:v>39090</c:v>
                </c:pt>
                <c:pt idx="7819">
                  <c:v>39095</c:v>
                </c:pt>
                <c:pt idx="7820">
                  <c:v>39100</c:v>
                </c:pt>
                <c:pt idx="7821">
                  <c:v>39105</c:v>
                </c:pt>
                <c:pt idx="7822">
                  <c:v>39110</c:v>
                </c:pt>
                <c:pt idx="7823">
                  <c:v>39115</c:v>
                </c:pt>
                <c:pt idx="7824">
                  <c:v>39120</c:v>
                </c:pt>
                <c:pt idx="7825">
                  <c:v>39125</c:v>
                </c:pt>
                <c:pt idx="7826">
                  <c:v>39130</c:v>
                </c:pt>
                <c:pt idx="7827">
                  <c:v>39135</c:v>
                </c:pt>
                <c:pt idx="7828">
                  <c:v>39140</c:v>
                </c:pt>
                <c:pt idx="7829">
                  <c:v>39145</c:v>
                </c:pt>
                <c:pt idx="7830">
                  <c:v>39150</c:v>
                </c:pt>
                <c:pt idx="7831">
                  <c:v>39155</c:v>
                </c:pt>
                <c:pt idx="7832">
                  <c:v>39160</c:v>
                </c:pt>
                <c:pt idx="7833">
                  <c:v>39165</c:v>
                </c:pt>
                <c:pt idx="7834">
                  <c:v>39170</c:v>
                </c:pt>
                <c:pt idx="7835">
                  <c:v>39175</c:v>
                </c:pt>
                <c:pt idx="7836">
                  <c:v>39180</c:v>
                </c:pt>
                <c:pt idx="7837">
                  <c:v>39185</c:v>
                </c:pt>
                <c:pt idx="7838">
                  <c:v>39190</c:v>
                </c:pt>
                <c:pt idx="7839">
                  <c:v>39195</c:v>
                </c:pt>
                <c:pt idx="7840">
                  <c:v>39200</c:v>
                </c:pt>
                <c:pt idx="7841">
                  <c:v>39205</c:v>
                </c:pt>
                <c:pt idx="7842">
                  <c:v>39210</c:v>
                </c:pt>
                <c:pt idx="7843">
                  <c:v>39215</c:v>
                </c:pt>
                <c:pt idx="7844">
                  <c:v>39220</c:v>
                </c:pt>
                <c:pt idx="7845">
                  <c:v>39225</c:v>
                </c:pt>
                <c:pt idx="7846">
                  <c:v>39230</c:v>
                </c:pt>
                <c:pt idx="7847">
                  <c:v>39235</c:v>
                </c:pt>
                <c:pt idx="7848">
                  <c:v>39240</c:v>
                </c:pt>
                <c:pt idx="7849">
                  <c:v>39245</c:v>
                </c:pt>
                <c:pt idx="7850">
                  <c:v>39250</c:v>
                </c:pt>
                <c:pt idx="7851">
                  <c:v>39255</c:v>
                </c:pt>
                <c:pt idx="7852">
                  <c:v>39260</c:v>
                </c:pt>
                <c:pt idx="7853">
                  <c:v>39265</c:v>
                </c:pt>
                <c:pt idx="7854">
                  <c:v>39270</c:v>
                </c:pt>
                <c:pt idx="7855">
                  <c:v>39275</c:v>
                </c:pt>
                <c:pt idx="7856">
                  <c:v>39280</c:v>
                </c:pt>
                <c:pt idx="7857">
                  <c:v>39285</c:v>
                </c:pt>
                <c:pt idx="7858">
                  <c:v>39290</c:v>
                </c:pt>
                <c:pt idx="7859">
                  <c:v>39295</c:v>
                </c:pt>
                <c:pt idx="7860">
                  <c:v>39300</c:v>
                </c:pt>
                <c:pt idx="7861">
                  <c:v>39305</c:v>
                </c:pt>
                <c:pt idx="7862">
                  <c:v>39310</c:v>
                </c:pt>
                <c:pt idx="7863">
                  <c:v>39315</c:v>
                </c:pt>
                <c:pt idx="7864">
                  <c:v>39320</c:v>
                </c:pt>
                <c:pt idx="7865">
                  <c:v>39325</c:v>
                </c:pt>
                <c:pt idx="7866">
                  <c:v>39330</c:v>
                </c:pt>
                <c:pt idx="7867">
                  <c:v>39335</c:v>
                </c:pt>
                <c:pt idx="7868">
                  <c:v>39340</c:v>
                </c:pt>
                <c:pt idx="7869">
                  <c:v>39345</c:v>
                </c:pt>
                <c:pt idx="7870">
                  <c:v>39350</c:v>
                </c:pt>
                <c:pt idx="7871">
                  <c:v>39355</c:v>
                </c:pt>
                <c:pt idx="7872">
                  <c:v>39360</c:v>
                </c:pt>
                <c:pt idx="7873">
                  <c:v>39365</c:v>
                </c:pt>
                <c:pt idx="7874">
                  <c:v>39370</c:v>
                </c:pt>
                <c:pt idx="7875">
                  <c:v>39375</c:v>
                </c:pt>
                <c:pt idx="7876">
                  <c:v>39380</c:v>
                </c:pt>
                <c:pt idx="7877">
                  <c:v>39385</c:v>
                </c:pt>
                <c:pt idx="7878">
                  <c:v>39390</c:v>
                </c:pt>
                <c:pt idx="7879">
                  <c:v>39395</c:v>
                </c:pt>
                <c:pt idx="7880">
                  <c:v>39400</c:v>
                </c:pt>
                <c:pt idx="7881">
                  <c:v>39405</c:v>
                </c:pt>
                <c:pt idx="7882">
                  <c:v>39410</c:v>
                </c:pt>
                <c:pt idx="7883">
                  <c:v>39415</c:v>
                </c:pt>
                <c:pt idx="7884">
                  <c:v>39420</c:v>
                </c:pt>
                <c:pt idx="7885">
                  <c:v>39425</c:v>
                </c:pt>
                <c:pt idx="7886">
                  <c:v>39430</c:v>
                </c:pt>
                <c:pt idx="7887">
                  <c:v>39435</c:v>
                </c:pt>
                <c:pt idx="7888">
                  <c:v>39440</c:v>
                </c:pt>
                <c:pt idx="7889">
                  <c:v>39445</c:v>
                </c:pt>
                <c:pt idx="7890">
                  <c:v>39450</c:v>
                </c:pt>
                <c:pt idx="7891">
                  <c:v>39455</c:v>
                </c:pt>
                <c:pt idx="7892">
                  <c:v>39460</c:v>
                </c:pt>
                <c:pt idx="7893">
                  <c:v>39465</c:v>
                </c:pt>
                <c:pt idx="7894">
                  <c:v>39470</c:v>
                </c:pt>
                <c:pt idx="7895">
                  <c:v>39475</c:v>
                </c:pt>
                <c:pt idx="7896">
                  <c:v>39480</c:v>
                </c:pt>
                <c:pt idx="7897">
                  <c:v>39485</c:v>
                </c:pt>
                <c:pt idx="7898">
                  <c:v>39490</c:v>
                </c:pt>
                <c:pt idx="7899">
                  <c:v>39495</c:v>
                </c:pt>
                <c:pt idx="7900">
                  <c:v>39500</c:v>
                </c:pt>
                <c:pt idx="7901">
                  <c:v>39505</c:v>
                </c:pt>
                <c:pt idx="7902">
                  <c:v>39510</c:v>
                </c:pt>
                <c:pt idx="7903">
                  <c:v>39515</c:v>
                </c:pt>
                <c:pt idx="7904">
                  <c:v>39520</c:v>
                </c:pt>
                <c:pt idx="7905">
                  <c:v>39525</c:v>
                </c:pt>
                <c:pt idx="7906">
                  <c:v>39530</c:v>
                </c:pt>
                <c:pt idx="7907">
                  <c:v>39535</c:v>
                </c:pt>
                <c:pt idx="7908">
                  <c:v>39540</c:v>
                </c:pt>
                <c:pt idx="7909">
                  <c:v>39545</c:v>
                </c:pt>
                <c:pt idx="7910">
                  <c:v>39550</c:v>
                </c:pt>
                <c:pt idx="7911">
                  <c:v>39555</c:v>
                </c:pt>
                <c:pt idx="7912">
                  <c:v>39560</c:v>
                </c:pt>
                <c:pt idx="7913">
                  <c:v>39565</c:v>
                </c:pt>
                <c:pt idx="7914">
                  <c:v>39570</c:v>
                </c:pt>
                <c:pt idx="7915">
                  <c:v>39575</c:v>
                </c:pt>
                <c:pt idx="7916">
                  <c:v>39580</c:v>
                </c:pt>
                <c:pt idx="7917">
                  <c:v>39585</c:v>
                </c:pt>
                <c:pt idx="7918">
                  <c:v>39590</c:v>
                </c:pt>
                <c:pt idx="7919">
                  <c:v>39595</c:v>
                </c:pt>
                <c:pt idx="7920">
                  <c:v>39600</c:v>
                </c:pt>
                <c:pt idx="7921">
                  <c:v>39605</c:v>
                </c:pt>
                <c:pt idx="7922">
                  <c:v>39610</c:v>
                </c:pt>
                <c:pt idx="7923">
                  <c:v>39615</c:v>
                </c:pt>
                <c:pt idx="7924">
                  <c:v>39620</c:v>
                </c:pt>
                <c:pt idx="7925">
                  <c:v>39625</c:v>
                </c:pt>
                <c:pt idx="7926">
                  <c:v>39630</c:v>
                </c:pt>
                <c:pt idx="7927">
                  <c:v>39635</c:v>
                </c:pt>
                <c:pt idx="7928">
                  <c:v>39640</c:v>
                </c:pt>
                <c:pt idx="7929">
                  <c:v>39645</c:v>
                </c:pt>
                <c:pt idx="7930">
                  <c:v>39650</c:v>
                </c:pt>
                <c:pt idx="7931">
                  <c:v>39655</c:v>
                </c:pt>
                <c:pt idx="7932">
                  <c:v>39660</c:v>
                </c:pt>
                <c:pt idx="7933">
                  <c:v>39665</c:v>
                </c:pt>
                <c:pt idx="7934">
                  <c:v>39670</c:v>
                </c:pt>
                <c:pt idx="7935">
                  <c:v>39675</c:v>
                </c:pt>
                <c:pt idx="7936">
                  <c:v>39680</c:v>
                </c:pt>
                <c:pt idx="7937">
                  <c:v>39685</c:v>
                </c:pt>
                <c:pt idx="7938">
                  <c:v>39690</c:v>
                </c:pt>
                <c:pt idx="7939">
                  <c:v>39695</c:v>
                </c:pt>
                <c:pt idx="7940">
                  <c:v>39700</c:v>
                </c:pt>
                <c:pt idx="7941">
                  <c:v>39705</c:v>
                </c:pt>
                <c:pt idx="7942">
                  <c:v>39710</c:v>
                </c:pt>
                <c:pt idx="7943">
                  <c:v>39715</c:v>
                </c:pt>
                <c:pt idx="7944">
                  <c:v>39720</c:v>
                </c:pt>
                <c:pt idx="7945">
                  <c:v>39725</c:v>
                </c:pt>
                <c:pt idx="7946">
                  <c:v>39730</c:v>
                </c:pt>
                <c:pt idx="7947">
                  <c:v>39735</c:v>
                </c:pt>
                <c:pt idx="7948">
                  <c:v>39740</c:v>
                </c:pt>
                <c:pt idx="7949">
                  <c:v>39745</c:v>
                </c:pt>
                <c:pt idx="7950">
                  <c:v>39750</c:v>
                </c:pt>
                <c:pt idx="7951">
                  <c:v>39755</c:v>
                </c:pt>
                <c:pt idx="7952">
                  <c:v>39760</c:v>
                </c:pt>
                <c:pt idx="7953">
                  <c:v>39765</c:v>
                </c:pt>
                <c:pt idx="7954">
                  <c:v>39770</c:v>
                </c:pt>
                <c:pt idx="7955">
                  <c:v>39775</c:v>
                </c:pt>
                <c:pt idx="7956">
                  <c:v>39780</c:v>
                </c:pt>
                <c:pt idx="7957">
                  <c:v>39785</c:v>
                </c:pt>
                <c:pt idx="7958">
                  <c:v>39790</c:v>
                </c:pt>
                <c:pt idx="7959">
                  <c:v>39795</c:v>
                </c:pt>
                <c:pt idx="7960">
                  <c:v>39800</c:v>
                </c:pt>
                <c:pt idx="7961">
                  <c:v>39805</c:v>
                </c:pt>
                <c:pt idx="7962">
                  <c:v>39810</c:v>
                </c:pt>
                <c:pt idx="7963">
                  <c:v>39815</c:v>
                </c:pt>
                <c:pt idx="7964">
                  <c:v>39820</c:v>
                </c:pt>
                <c:pt idx="7965">
                  <c:v>39825</c:v>
                </c:pt>
                <c:pt idx="7966">
                  <c:v>39830</c:v>
                </c:pt>
                <c:pt idx="7967">
                  <c:v>39835</c:v>
                </c:pt>
                <c:pt idx="7968">
                  <c:v>39840</c:v>
                </c:pt>
                <c:pt idx="7969">
                  <c:v>39845</c:v>
                </c:pt>
                <c:pt idx="7970">
                  <c:v>39850</c:v>
                </c:pt>
                <c:pt idx="7971">
                  <c:v>39855</c:v>
                </c:pt>
                <c:pt idx="7972">
                  <c:v>39860</c:v>
                </c:pt>
                <c:pt idx="7973">
                  <c:v>39865</c:v>
                </c:pt>
                <c:pt idx="7974">
                  <c:v>39870</c:v>
                </c:pt>
                <c:pt idx="7975">
                  <c:v>39875</c:v>
                </c:pt>
                <c:pt idx="7976">
                  <c:v>39880</c:v>
                </c:pt>
                <c:pt idx="7977">
                  <c:v>39885</c:v>
                </c:pt>
                <c:pt idx="7978">
                  <c:v>39890</c:v>
                </c:pt>
                <c:pt idx="7979">
                  <c:v>39895</c:v>
                </c:pt>
                <c:pt idx="7980">
                  <c:v>39900</c:v>
                </c:pt>
                <c:pt idx="7981">
                  <c:v>39905</c:v>
                </c:pt>
                <c:pt idx="7982">
                  <c:v>39910</c:v>
                </c:pt>
                <c:pt idx="7983">
                  <c:v>39915</c:v>
                </c:pt>
                <c:pt idx="7984">
                  <c:v>39920</c:v>
                </c:pt>
                <c:pt idx="7985">
                  <c:v>39925</c:v>
                </c:pt>
                <c:pt idx="7986">
                  <c:v>39930</c:v>
                </c:pt>
                <c:pt idx="7987">
                  <c:v>39935</c:v>
                </c:pt>
                <c:pt idx="7988">
                  <c:v>39940</c:v>
                </c:pt>
                <c:pt idx="7989">
                  <c:v>39945</c:v>
                </c:pt>
                <c:pt idx="7990">
                  <c:v>39950</c:v>
                </c:pt>
                <c:pt idx="7991">
                  <c:v>39955</c:v>
                </c:pt>
                <c:pt idx="7992">
                  <c:v>39960</c:v>
                </c:pt>
                <c:pt idx="7993">
                  <c:v>39965</c:v>
                </c:pt>
                <c:pt idx="7994">
                  <c:v>39970</c:v>
                </c:pt>
                <c:pt idx="7995">
                  <c:v>39975</c:v>
                </c:pt>
                <c:pt idx="7996">
                  <c:v>39980</c:v>
                </c:pt>
                <c:pt idx="7997">
                  <c:v>39985</c:v>
                </c:pt>
                <c:pt idx="7998">
                  <c:v>39990</c:v>
                </c:pt>
                <c:pt idx="7999">
                  <c:v>39995</c:v>
                </c:pt>
                <c:pt idx="8000">
                  <c:v>40000</c:v>
                </c:pt>
                <c:pt idx="8001">
                  <c:v>40005</c:v>
                </c:pt>
                <c:pt idx="8002">
                  <c:v>40010</c:v>
                </c:pt>
                <c:pt idx="8003">
                  <c:v>40015</c:v>
                </c:pt>
                <c:pt idx="8004">
                  <c:v>40020</c:v>
                </c:pt>
                <c:pt idx="8005">
                  <c:v>40025</c:v>
                </c:pt>
                <c:pt idx="8006">
                  <c:v>40030</c:v>
                </c:pt>
                <c:pt idx="8007">
                  <c:v>40035</c:v>
                </c:pt>
                <c:pt idx="8008">
                  <c:v>40040</c:v>
                </c:pt>
                <c:pt idx="8009">
                  <c:v>40045</c:v>
                </c:pt>
                <c:pt idx="8010">
                  <c:v>40050</c:v>
                </c:pt>
                <c:pt idx="8011">
                  <c:v>40055</c:v>
                </c:pt>
                <c:pt idx="8012">
                  <c:v>40060</c:v>
                </c:pt>
                <c:pt idx="8013">
                  <c:v>40065</c:v>
                </c:pt>
                <c:pt idx="8014">
                  <c:v>40070</c:v>
                </c:pt>
                <c:pt idx="8015">
                  <c:v>40075</c:v>
                </c:pt>
                <c:pt idx="8016">
                  <c:v>40080</c:v>
                </c:pt>
                <c:pt idx="8017">
                  <c:v>40085</c:v>
                </c:pt>
                <c:pt idx="8018">
                  <c:v>40090</c:v>
                </c:pt>
                <c:pt idx="8019">
                  <c:v>40095</c:v>
                </c:pt>
                <c:pt idx="8020">
                  <c:v>40100</c:v>
                </c:pt>
                <c:pt idx="8021">
                  <c:v>40105</c:v>
                </c:pt>
                <c:pt idx="8022">
                  <c:v>40110</c:v>
                </c:pt>
                <c:pt idx="8023">
                  <c:v>40115</c:v>
                </c:pt>
                <c:pt idx="8024">
                  <c:v>40120</c:v>
                </c:pt>
                <c:pt idx="8025">
                  <c:v>40125</c:v>
                </c:pt>
                <c:pt idx="8026">
                  <c:v>40130</c:v>
                </c:pt>
                <c:pt idx="8027">
                  <c:v>40135</c:v>
                </c:pt>
                <c:pt idx="8028">
                  <c:v>40140</c:v>
                </c:pt>
                <c:pt idx="8029">
                  <c:v>40145</c:v>
                </c:pt>
                <c:pt idx="8030">
                  <c:v>40150</c:v>
                </c:pt>
                <c:pt idx="8031">
                  <c:v>40155</c:v>
                </c:pt>
                <c:pt idx="8032">
                  <c:v>40160</c:v>
                </c:pt>
                <c:pt idx="8033">
                  <c:v>40165</c:v>
                </c:pt>
                <c:pt idx="8034">
                  <c:v>40170</c:v>
                </c:pt>
                <c:pt idx="8035">
                  <c:v>40175</c:v>
                </c:pt>
                <c:pt idx="8036">
                  <c:v>40180</c:v>
                </c:pt>
                <c:pt idx="8037">
                  <c:v>40185</c:v>
                </c:pt>
                <c:pt idx="8038">
                  <c:v>40190</c:v>
                </c:pt>
                <c:pt idx="8039">
                  <c:v>40195</c:v>
                </c:pt>
                <c:pt idx="8040">
                  <c:v>40200</c:v>
                </c:pt>
                <c:pt idx="8041">
                  <c:v>40205</c:v>
                </c:pt>
                <c:pt idx="8042">
                  <c:v>40210</c:v>
                </c:pt>
                <c:pt idx="8043">
                  <c:v>40215</c:v>
                </c:pt>
                <c:pt idx="8044">
                  <c:v>40220</c:v>
                </c:pt>
                <c:pt idx="8045">
                  <c:v>40225</c:v>
                </c:pt>
                <c:pt idx="8046">
                  <c:v>40230</c:v>
                </c:pt>
                <c:pt idx="8047">
                  <c:v>40235</c:v>
                </c:pt>
                <c:pt idx="8048">
                  <c:v>40240</c:v>
                </c:pt>
                <c:pt idx="8049">
                  <c:v>40245</c:v>
                </c:pt>
                <c:pt idx="8050">
                  <c:v>40250</c:v>
                </c:pt>
                <c:pt idx="8051">
                  <c:v>40255</c:v>
                </c:pt>
                <c:pt idx="8052">
                  <c:v>40260</c:v>
                </c:pt>
                <c:pt idx="8053">
                  <c:v>40265</c:v>
                </c:pt>
                <c:pt idx="8054">
                  <c:v>40270</c:v>
                </c:pt>
                <c:pt idx="8055">
                  <c:v>40275</c:v>
                </c:pt>
                <c:pt idx="8056">
                  <c:v>40280</c:v>
                </c:pt>
                <c:pt idx="8057">
                  <c:v>40285</c:v>
                </c:pt>
                <c:pt idx="8058">
                  <c:v>40290</c:v>
                </c:pt>
                <c:pt idx="8059">
                  <c:v>40295</c:v>
                </c:pt>
                <c:pt idx="8060">
                  <c:v>40300</c:v>
                </c:pt>
                <c:pt idx="8061">
                  <c:v>40305</c:v>
                </c:pt>
                <c:pt idx="8062">
                  <c:v>40310</c:v>
                </c:pt>
                <c:pt idx="8063">
                  <c:v>40315</c:v>
                </c:pt>
                <c:pt idx="8064">
                  <c:v>40320</c:v>
                </c:pt>
                <c:pt idx="8065">
                  <c:v>40325</c:v>
                </c:pt>
                <c:pt idx="8066">
                  <c:v>40330</c:v>
                </c:pt>
                <c:pt idx="8067">
                  <c:v>40335</c:v>
                </c:pt>
                <c:pt idx="8068">
                  <c:v>40340</c:v>
                </c:pt>
                <c:pt idx="8069">
                  <c:v>40345</c:v>
                </c:pt>
                <c:pt idx="8070">
                  <c:v>40350</c:v>
                </c:pt>
                <c:pt idx="8071">
                  <c:v>40355</c:v>
                </c:pt>
                <c:pt idx="8072">
                  <c:v>40360</c:v>
                </c:pt>
                <c:pt idx="8073">
                  <c:v>40365</c:v>
                </c:pt>
                <c:pt idx="8074">
                  <c:v>40370</c:v>
                </c:pt>
                <c:pt idx="8075">
                  <c:v>40375</c:v>
                </c:pt>
                <c:pt idx="8076">
                  <c:v>40380</c:v>
                </c:pt>
                <c:pt idx="8077">
                  <c:v>40385</c:v>
                </c:pt>
                <c:pt idx="8078">
                  <c:v>40390</c:v>
                </c:pt>
                <c:pt idx="8079">
                  <c:v>40395</c:v>
                </c:pt>
                <c:pt idx="8080">
                  <c:v>40400</c:v>
                </c:pt>
                <c:pt idx="8081">
                  <c:v>40405</c:v>
                </c:pt>
                <c:pt idx="8082">
                  <c:v>40410</c:v>
                </c:pt>
                <c:pt idx="8083">
                  <c:v>40415</c:v>
                </c:pt>
                <c:pt idx="8084">
                  <c:v>40420</c:v>
                </c:pt>
                <c:pt idx="8085">
                  <c:v>40425</c:v>
                </c:pt>
                <c:pt idx="8086">
                  <c:v>40430</c:v>
                </c:pt>
                <c:pt idx="8087">
                  <c:v>40435</c:v>
                </c:pt>
                <c:pt idx="8088">
                  <c:v>40440</c:v>
                </c:pt>
                <c:pt idx="8089">
                  <c:v>40445</c:v>
                </c:pt>
                <c:pt idx="8090">
                  <c:v>40450</c:v>
                </c:pt>
                <c:pt idx="8091">
                  <c:v>40455</c:v>
                </c:pt>
                <c:pt idx="8092">
                  <c:v>40460</c:v>
                </c:pt>
                <c:pt idx="8093">
                  <c:v>40465</c:v>
                </c:pt>
                <c:pt idx="8094">
                  <c:v>40470</c:v>
                </c:pt>
                <c:pt idx="8095">
                  <c:v>40475</c:v>
                </c:pt>
                <c:pt idx="8096">
                  <c:v>40480</c:v>
                </c:pt>
                <c:pt idx="8097">
                  <c:v>40485</c:v>
                </c:pt>
                <c:pt idx="8098">
                  <c:v>40490</c:v>
                </c:pt>
                <c:pt idx="8099">
                  <c:v>40495</c:v>
                </c:pt>
                <c:pt idx="8100">
                  <c:v>40500</c:v>
                </c:pt>
                <c:pt idx="8101">
                  <c:v>40505</c:v>
                </c:pt>
                <c:pt idx="8102">
                  <c:v>40510</c:v>
                </c:pt>
                <c:pt idx="8103">
                  <c:v>40515</c:v>
                </c:pt>
                <c:pt idx="8104">
                  <c:v>40520</c:v>
                </c:pt>
                <c:pt idx="8105">
                  <c:v>40525</c:v>
                </c:pt>
                <c:pt idx="8106">
                  <c:v>40530</c:v>
                </c:pt>
                <c:pt idx="8107">
                  <c:v>40535</c:v>
                </c:pt>
                <c:pt idx="8108">
                  <c:v>40540</c:v>
                </c:pt>
                <c:pt idx="8109">
                  <c:v>40545</c:v>
                </c:pt>
                <c:pt idx="8110">
                  <c:v>40550</c:v>
                </c:pt>
                <c:pt idx="8111">
                  <c:v>40555</c:v>
                </c:pt>
                <c:pt idx="8112">
                  <c:v>40560</c:v>
                </c:pt>
                <c:pt idx="8113">
                  <c:v>40565</c:v>
                </c:pt>
                <c:pt idx="8114">
                  <c:v>40570</c:v>
                </c:pt>
                <c:pt idx="8115">
                  <c:v>40575</c:v>
                </c:pt>
                <c:pt idx="8116">
                  <c:v>40580</c:v>
                </c:pt>
                <c:pt idx="8117">
                  <c:v>40585</c:v>
                </c:pt>
                <c:pt idx="8118">
                  <c:v>40590</c:v>
                </c:pt>
                <c:pt idx="8119">
                  <c:v>40595</c:v>
                </c:pt>
                <c:pt idx="8120">
                  <c:v>40600</c:v>
                </c:pt>
                <c:pt idx="8121">
                  <c:v>40605</c:v>
                </c:pt>
                <c:pt idx="8122">
                  <c:v>40610</c:v>
                </c:pt>
                <c:pt idx="8123">
                  <c:v>40615</c:v>
                </c:pt>
                <c:pt idx="8124">
                  <c:v>40620</c:v>
                </c:pt>
                <c:pt idx="8125">
                  <c:v>40625</c:v>
                </c:pt>
                <c:pt idx="8126">
                  <c:v>40630</c:v>
                </c:pt>
                <c:pt idx="8127">
                  <c:v>40635</c:v>
                </c:pt>
                <c:pt idx="8128">
                  <c:v>40640</c:v>
                </c:pt>
                <c:pt idx="8129">
                  <c:v>40645</c:v>
                </c:pt>
                <c:pt idx="8130">
                  <c:v>40650</c:v>
                </c:pt>
                <c:pt idx="8131">
                  <c:v>40655</c:v>
                </c:pt>
                <c:pt idx="8132">
                  <c:v>40660</c:v>
                </c:pt>
                <c:pt idx="8133">
                  <c:v>40665</c:v>
                </c:pt>
                <c:pt idx="8134">
                  <c:v>40670</c:v>
                </c:pt>
                <c:pt idx="8135">
                  <c:v>40675</c:v>
                </c:pt>
                <c:pt idx="8136">
                  <c:v>40680</c:v>
                </c:pt>
                <c:pt idx="8137">
                  <c:v>40685</c:v>
                </c:pt>
                <c:pt idx="8138">
                  <c:v>40690</c:v>
                </c:pt>
                <c:pt idx="8139">
                  <c:v>40695</c:v>
                </c:pt>
                <c:pt idx="8140">
                  <c:v>40700</c:v>
                </c:pt>
                <c:pt idx="8141">
                  <c:v>40705</c:v>
                </c:pt>
                <c:pt idx="8142">
                  <c:v>40710</c:v>
                </c:pt>
                <c:pt idx="8143">
                  <c:v>40715</c:v>
                </c:pt>
                <c:pt idx="8144">
                  <c:v>40720</c:v>
                </c:pt>
                <c:pt idx="8145">
                  <c:v>40725</c:v>
                </c:pt>
                <c:pt idx="8146">
                  <c:v>40730</c:v>
                </c:pt>
                <c:pt idx="8147">
                  <c:v>40735</c:v>
                </c:pt>
                <c:pt idx="8148">
                  <c:v>40740</c:v>
                </c:pt>
                <c:pt idx="8149">
                  <c:v>40745</c:v>
                </c:pt>
                <c:pt idx="8150">
                  <c:v>40750</c:v>
                </c:pt>
                <c:pt idx="8151">
                  <c:v>40755</c:v>
                </c:pt>
                <c:pt idx="8152">
                  <c:v>40760</c:v>
                </c:pt>
                <c:pt idx="8153">
                  <c:v>40765</c:v>
                </c:pt>
                <c:pt idx="8154">
                  <c:v>40770</c:v>
                </c:pt>
                <c:pt idx="8155">
                  <c:v>40775</c:v>
                </c:pt>
                <c:pt idx="8156">
                  <c:v>40780</c:v>
                </c:pt>
                <c:pt idx="8157">
                  <c:v>40785</c:v>
                </c:pt>
                <c:pt idx="8158">
                  <c:v>40790</c:v>
                </c:pt>
                <c:pt idx="8159">
                  <c:v>40795</c:v>
                </c:pt>
                <c:pt idx="8160">
                  <c:v>40800</c:v>
                </c:pt>
                <c:pt idx="8161">
                  <c:v>40805</c:v>
                </c:pt>
                <c:pt idx="8162">
                  <c:v>40810</c:v>
                </c:pt>
                <c:pt idx="8163">
                  <c:v>40815</c:v>
                </c:pt>
                <c:pt idx="8164">
                  <c:v>40820</c:v>
                </c:pt>
                <c:pt idx="8165">
                  <c:v>40825</c:v>
                </c:pt>
                <c:pt idx="8166">
                  <c:v>40830</c:v>
                </c:pt>
                <c:pt idx="8167">
                  <c:v>40835</c:v>
                </c:pt>
                <c:pt idx="8168">
                  <c:v>40840</c:v>
                </c:pt>
                <c:pt idx="8169">
                  <c:v>40845</c:v>
                </c:pt>
                <c:pt idx="8170">
                  <c:v>40850</c:v>
                </c:pt>
                <c:pt idx="8171">
                  <c:v>40855</c:v>
                </c:pt>
                <c:pt idx="8172">
                  <c:v>40860</c:v>
                </c:pt>
                <c:pt idx="8173">
                  <c:v>40865</c:v>
                </c:pt>
                <c:pt idx="8174">
                  <c:v>40870</c:v>
                </c:pt>
                <c:pt idx="8175">
                  <c:v>40875</c:v>
                </c:pt>
                <c:pt idx="8176">
                  <c:v>40880</c:v>
                </c:pt>
                <c:pt idx="8177">
                  <c:v>40885</c:v>
                </c:pt>
                <c:pt idx="8178">
                  <c:v>40890</c:v>
                </c:pt>
                <c:pt idx="8179">
                  <c:v>40895</c:v>
                </c:pt>
                <c:pt idx="8180">
                  <c:v>40900</c:v>
                </c:pt>
                <c:pt idx="8181">
                  <c:v>40905</c:v>
                </c:pt>
                <c:pt idx="8182">
                  <c:v>40910</c:v>
                </c:pt>
                <c:pt idx="8183">
                  <c:v>40915</c:v>
                </c:pt>
                <c:pt idx="8184">
                  <c:v>40920</c:v>
                </c:pt>
                <c:pt idx="8185">
                  <c:v>40925</c:v>
                </c:pt>
                <c:pt idx="8186">
                  <c:v>40930</c:v>
                </c:pt>
                <c:pt idx="8187">
                  <c:v>40935</c:v>
                </c:pt>
                <c:pt idx="8188">
                  <c:v>40940</c:v>
                </c:pt>
                <c:pt idx="8189">
                  <c:v>40945</c:v>
                </c:pt>
                <c:pt idx="8190">
                  <c:v>40950</c:v>
                </c:pt>
                <c:pt idx="8191">
                  <c:v>40955</c:v>
                </c:pt>
                <c:pt idx="8192">
                  <c:v>40960</c:v>
                </c:pt>
                <c:pt idx="8193">
                  <c:v>40965</c:v>
                </c:pt>
                <c:pt idx="8194">
                  <c:v>40970</c:v>
                </c:pt>
                <c:pt idx="8195">
                  <c:v>40975</c:v>
                </c:pt>
                <c:pt idx="8196">
                  <c:v>40980</c:v>
                </c:pt>
                <c:pt idx="8197">
                  <c:v>40985</c:v>
                </c:pt>
                <c:pt idx="8198">
                  <c:v>40990</c:v>
                </c:pt>
                <c:pt idx="8199">
                  <c:v>40995</c:v>
                </c:pt>
                <c:pt idx="8200">
                  <c:v>41000</c:v>
                </c:pt>
                <c:pt idx="8201">
                  <c:v>41005</c:v>
                </c:pt>
                <c:pt idx="8202">
                  <c:v>41010</c:v>
                </c:pt>
                <c:pt idx="8203">
                  <c:v>41015</c:v>
                </c:pt>
                <c:pt idx="8204">
                  <c:v>41020</c:v>
                </c:pt>
                <c:pt idx="8205">
                  <c:v>41025</c:v>
                </c:pt>
                <c:pt idx="8206">
                  <c:v>41030</c:v>
                </c:pt>
                <c:pt idx="8207">
                  <c:v>41035</c:v>
                </c:pt>
                <c:pt idx="8208">
                  <c:v>41040</c:v>
                </c:pt>
                <c:pt idx="8209">
                  <c:v>41045</c:v>
                </c:pt>
                <c:pt idx="8210">
                  <c:v>41050</c:v>
                </c:pt>
                <c:pt idx="8211">
                  <c:v>41055</c:v>
                </c:pt>
                <c:pt idx="8212">
                  <c:v>41060</c:v>
                </c:pt>
                <c:pt idx="8213">
                  <c:v>41065</c:v>
                </c:pt>
                <c:pt idx="8214">
                  <c:v>41070</c:v>
                </c:pt>
                <c:pt idx="8215">
                  <c:v>41075</c:v>
                </c:pt>
                <c:pt idx="8216">
                  <c:v>41080</c:v>
                </c:pt>
                <c:pt idx="8217">
                  <c:v>41085</c:v>
                </c:pt>
                <c:pt idx="8218">
                  <c:v>41090</c:v>
                </c:pt>
                <c:pt idx="8219">
                  <c:v>41095</c:v>
                </c:pt>
                <c:pt idx="8220">
                  <c:v>41100</c:v>
                </c:pt>
                <c:pt idx="8221">
                  <c:v>41105</c:v>
                </c:pt>
                <c:pt idx="8222">
                  <c:v>41110</c:v>
                </c:pt>
                <c:pt idx="8223">
                  <c:v>41115</c:v>
                </c:pt>
                <c:pt idx="8224">
                  <c:v>41120</c:v>
                </c:pt>
                <c:pt idx="8225">
                  <c:v>41125</c:v>
                </c:pt>
                <c:pt idx="8226">
                  <c:v>41130</c:v>
                </c:pt>
                <c:pt idx="8227">
                  <c:v>41135</c:v>
                </c:pt>
                <c:pt idx="8228">
                  <c:v>41140</c:v>
                </c:pt>
                <c:pt idx="8229">
                  <c:v>41145</c:v>
                </c:pt>
                <c:pt idx="8230">
                  <c:v>41150</c:v>
                </c:pt>
                <c:pt idx="8231">
                  <c:v>41155</c:v>
                </c:pt>
                <c:pt idx="8232">
                  <c:v>41160</c:v>
                </c:pt>
                <c:pt idx="8233">
                  <c:v>41165</c:v>
                </c:pt>
                <c:pt idx="8234">
                  <c:v>41170</c:v>
                </c:pt>
                <c:pt idx="8235">
                  <c:v>41175</c:v>
                </c:pt>
                <c:pt idx="8236">
                  <c:v>41180</c:v>
                </c:pt>
                <c:pt idx="8237">
                  <c:v>41185</c:v>
                </c:pt>
                <c:pt idx="8238">
                  <c:v>41190</c:v>
                </c:pt>
                <c:pt idx="8239">
                  <c:v>41195</c:v>
                </c:pt>
                <c:pt idx="8240">
                  <c:v>41200</c:v>
                </c:pt>
                <c:pt idx="8241">
                  <c:v>41205</c:v>
                </c:pt>
                <c:pt idx="8242">
                  <c:v>41210</c:v>
                </c:pt>
                <c:pt idx="8243">
                  <c:v>41215</c:v>
                </c:pt>
                <c:pt idx="8244">
                  <c:v>41220</c:v>
                </c:pt>
                <c:pt idx="8245">
                  <c:v>41225</c:v>
                </c:pt>
                <c:pt idx="8246">
                  <c:v>41230</c:v>
                </c:pt>
                <c:pt idx="8247">
                  <c:v>41235</c:v>
                </c:pt>
                <c:pt idx="8248">
                  <c:v>41240</c:v>
                </c:pt>
                <c:pt idx="8249">
                  <c:v>41245</c:v>
                </c:pt>
                <c:pt idx="8250">
                  <c:v>41250</c:v>
                </c:pt>
                <c:pt idx="8251">
                  <c:v>41255</c:v>
                </c:pt>
                <c:pt idx="8252">
                  <c:v>41260</c:v>
                </c:pt>
                <c:pt idx="8253">
                  <c:v>41265</c:v>
                </c:pt>
                <c:pt idx="8254">
                  <c:v>41270</c:v>
                </c:pt>
                <c:pt idx="8255">
                  <c:v>41275</c:v>
                </c:pt>
                <c:pt idx="8256">
                  <c:v>41280</c:v>
                </c:pt>
                <c:pt idx="8257">
                  <c:v>41285</c:v>
                </c:pt>
                <c:pt idx="8258">
                  <c:v>41290</c:v>
                </c:pt>
                <c:pt idx="8259">
                  <c:v>41295</c:v>
                </c:pt>
                <c:pt idx="8260">
                  <c:v>41300</c:v>
                </c:pt>
                <c:pt idx="8261">
                  <c:v>41305</c:v>
                </c:pt>
                <c:pt idx="8262">
                  <c:v>41310</c:v>
                </c:pt>
                <c:pt idx="8263">
                  <c:v>41315</c:v>
                </c:pt>
                <c:pt idx="8264">
                  <c:v>41320</c:v>
                </c:pt>
                <c:pt idx="8265">
                  <c:v>41325</c:v>
                </c:pt>
                <c:pt idx="8266">
                  <c:v>41330</c:v>
                </c:pt>
                <c:pt idx="8267">
                  <c:v>41335</c:v>
                </c:pt>
                <c:pt idx="8268">
                  <c:v>41340</c:v>
                </c:pt>
                <c:pt idx="8269">
                  <c:v>41345</c:v>
                </c:pt>
                <c:pt idx="8270">
                  <c:v>41350</c:v>
                </c:pt>
                <c:pt idx="8271">
                  <c:v>41355</c:v>
                </c:pt>
                <c:pt idx="8272">
                  <c:v>41360</c:v>
                </c:pt>
                <c:pt idx="8273">
                  <c:v>41365</c:v>
                </c:pt>
                <c:pt idx="8274">
                  <c:v>41370</c:v>
                </c:pt>
                <c:pt idx="8275">
                  <c:v>41375</c:v>
                </c:pt>
                <c:pt idx="8276">
                  <c:v>41380</c:v>
                </c:pt>
                <c:pt idx="8277">
                  <c:v>41385</c:v>
                </c:pt>
                <c:pt idx="8278">
                  <c:v>41390</c:v>
                </c:pt>
                <c:pt idx="8279">
                  <c:v>41395</c:v>
                </c:pt>
                <c:pt idx="8280">
                  <c:v>41400</c:v>
                </c:pt>
                <c:pt idx="8281">
                  <c:v>41405</c:v>
                </c:pt>
                <c:pt idx="8282">
                  <c:v>41410</c:v>
                </c:pt>
                <c:pt idx="8283">
                  <c:v>41415</c:v>
                </c:pt>
                <c:pt idx="8284">
                  <c:v>41420</c:v>
                </c:pt>
                <c:pt idx="8285">
                  <c:v>41425</c:v>
                </c:pt>
                <c:pt idx="8286">
                  <c:v>41430</c:v>
                </c:pt>
                <c:pt idx="8287">
                  <c:v>41435</c:v>
                </c:pt>
                <c:pt idx="8288">
                  <c:v>41440</c:v>
                </c:pt>
                <c:pt idx="8289">
                  <c:v>41445</c:v>
                </c:pt>
                <c:pt idx="8290">
                  <c:v>41450</c:v>
                </c:pt>
                <c:pt idx="8291">
                  <c:v>41455</c:v>
                </c:pt>
                <c:pt idx="8292">
                  <c:v>41460</c:v>
                </c:pt>
                <c:pt idx="8293">
                  <c:v>41465</c:v>
                </c:pt>
                <c:pt idx="8294">
                  <c:v>41470</c:v>
                </c:pt>
                <c:pt idx="8295">
                  <c:v>41475</c:v>
                </c:pt>
                <c:pt idx="8296">
                  <c:v>41480</c:v>
                </c:pt>
                <c:pt idx="8297">
                  <c:v>41485</c:v>
                </c:pt>
                <c:pt idx="8298">
                  <c:v>41490</c:v>
                </c:pt>
                <c:pt idx="8299">
                  <c:v>41495</c:v>
                </c:pt>
                <c:pt idx="8300">
                  <c:v>41500</c:v>
                </c:pt>
                <c:pt idx="8301">
                  <c:v>41505</c:v>
                </c:pt>
                <c:pt idx="8302">
                  <c:v>41510</c:v>
                </c:pt>
                <c:pt idx="8303">
                  <c:v>41515</c:v>
                </c:pt>
                <c:pt idx="8304">
                  <c:v>41520</c:v>
                </c:pt>
                <c:pt idx="8305">
                  <c:v>41525</c:v>
                </c:pt>
                <c:pt idx="8306">
                  <c:v>41530</c:v>
                </c:pt>
                <c:pt idx="8307">
                  <c:v>41535</c:v>
                </c:pt>
                <c:pt idx="8308">
                  <c:v>41540</c:v>
                </c:pt>
                <c:pt idx="8309">
                  <c:v>41545</c:v>
                </c:pt>
                <c:pt idx="8310">
                  <c:v>41550</c:v>
                </c:pt>
                <c:pt idx="8311">
                  <c:v>41555</c:v>
                </c:pt>
                <c:pt idx="8312">
                  <c:v>41560</c:v>
                </c:pt>
                <c:pt idx="8313">
                  <c:v>41565</c:v>
                </c:pt>
                <c:pt idx="8314">
                  <c:v>41570</c:v>
                </c:pt>
                <c:pt idx="8315">
                  <c:v>41575</c:v>
                </c:pt>
                <c:pt idx="8316">
                  <c:v>41580</c:v>
                </c:pt>
                <c:pt idx="8317">
                  <c:v>41585</c:v>
                </c:pt>
                <c:pt idx="8318">
                  <c:v>41590</c:v>
                </c:pt>
                <c:pt idx="8319">
                  <c:v>41595</c:v>
                </c:pt>
                <c:pt idx="8320">
                  <c:v>41600</c:v>
                </c:pt>
                <c:pt idx="8321">
                  <c:v>41605</c:v>
                </c:pt>
                <c:pt idx="8322">
                  <c:v>41610</c:v>
                </c:pt>
                <c:pt idx="8323">
                  <c:v>41615</c:v>
                </c:pt>
                <c:pt idx="8324">
                  <c:v>41620</c:v>
                </c:pt>
                <c:pt idx="8325">
                  <c:v>41625</c:v>
                </c:pt>
                <c:pt idx="8326">
                  <c:v>41630</c:v>
                </c:pt>
                <c:pt idx="8327">
                  <c:v>41635</c:v>
                </c:pt>
                <c:pt idx="8328">
                  <c:v>41640</c:v>
                </c:pt>
                <c:pt idx="8329">
                  <c:v>41645</c:v>
                </c:pt>
                <c:pt idx="8330">
                  <c:v>41650</c:v>
                </c:pt>
                <c:pt idx="8331">
                  <c:v>41655</c:v>
                </c:pt>
                <c:pt idx="8332">
                  <c:v>41660</c:v>
                </c:pt>
                <c:pt idx="8333">
                  <c:v>41665</c:v>
                </c:pt>
                <c:pt idx="8334">
                  <c:v>41670</c:v>
                </c:pt>
                <c:pt idx="8335">
                  <c:v>41675</c:v>
                </c:pt>
                <c:pt idx="8336">
                  <c:v>41680</c:v>
                </c:pt>
                <c:pt idx="8337">
                  <c:v>41685</c:v>
                </c:pt>
                <c:pt idx="8338">
                  <c:v>41690</c:v>
                </c:pt>
                <c:pt idx="8339">
                  <c:v>41695</c:v>
                </c:pt>
                <c:pt idx="8340">
                  <c:v>41700</c:v>
                </c:pt>
                <c:pt idx="8341">
                  <c:v>41705</c:v>
                </c:pt>
                <c:pt idx="8342">
                  <c:v>41710</c:v>
                </c:pt>
                <c:pt idx="8343">
                  <c:v>41715</c:v>
                </c:pt>
                <c:pt idx="8344">
                  <c:v>41720</c:v>
                </c:pt>
                <c:pt idx="8345">
                  <c:v>41725</c:v>
                </c:pt>
                <c:pt idx="8346">
                  <c:v>41730</c:v>
                </c:pt>
                <c:pt idx="8347">
                  <c:v>41735</c:v>
                </c:pt>
                <c:pt idx="8348">
                  <c:v>41740</c:v>
                </c:pt>
                <c:pt idx="8349">
                  <c:v>41745</c:v>
                </c:pt>
                <c:pt idx="8350">
                  <c:v>41750</c:v>
                </c:pt>
                <c:pt idx="8351">
                  <c:v>41755</c:v>
                </c:pt>
                <c:pt idx="8352">
                  <c:v>41760</c:v>
                </c:pt>
                <c:pt idx="8353">
                  <c:v>41765</c:v>
                </c:pt>
                <c:pt idx="8354">
                  <c:v>41770</c:v>
                </c:pt>
                <c:pt idx="8355">
                  <c:v>41775</c:v>
                </c:pt>
                <c:pt idx="8356">
                  <c:v>41780</c:v>
                </c:pt>
                <c:pt idx="8357">
                  <c:v>41785</c:v>
                </c:pt>
                <c:pt idx="8358">
                  <c:v>41790</c:v>
                </c:pt>
                <c:pt idx="8359">
                  <c:v>41795</c:v>
                </c:pt>
                <c:pt idx="8360">
                  <c:v>41800</c:v>
                </c:pt>
                <c:pt idx="8361">
                  <c:v>41805</c:v>
                </c:pt>
                <c:pt idx="8362">
                  <c:v>41810</c:v>
                </c:pt>
                <c:pt idx="8363">
                  <c:v>41815</c:v>
                </c:pt>
                <c:pt idx="8364">
                  <c:v>41820</c:v>
                </c:pt>
                <c:pt idx="8365">
                  <c:v>41825</c:v>
                </c:pt>
                <c:pt idx="8366">
                  <c:v>41830</c:v>
                </c:pt>
                <c:pt idx="8367">
                  <c:v>41835</c:v>
                </c:pt>
                <c:pt idx="8368">
                  <c:v>41840</c:v>
                </c:pt>
                <c:pt idx="8369">
                  <c:v>41845</c:v>
                </c:pt>
                <c:pt idx="8370">
                  <c:v>41850</c:v>
                </c:pt>
                <c:pt idx="8371">
                  <c:v>41855</c:v>
                </c:pt>
                <c:pt idx="8372">
                  <c:v>41860</c:v>
                </c:pt>
                <c:pt idx="8373">
                  <c:v>41865</c:v>
                </c:pt>
                <c:pt idx="8374">
                  <c:v>41870</c:v>
                </c:pt>
                <c:pt idx="8375">
                  <c:v>41875</c:v>
                </c:pt>
                <c:pt idx="8376">
                  <c:v>41880</c:v>
                </c:pt>
                <c:pt idx="8377">
                  <c:v>41885</c:v>
                </c:pt>
                <c:pt idx="8378">
                  <c:v>41890</c:v>
                </c:pt>
                <c:pt idx="8379">
                  <c:v>41895</c:v>
                </c:pt>
                <c:pt idx="8380">
                  <c:v>41900</c:v>
                </c:pt>
                <c:pt idx="8381">
                  <c:v>41905</c:v>
                </c:pt>
                <c:pt idx="8382">
                  <c:v>41910</c:v>
                </c:pt>
                <c:pt idx="8383">
                  <c:v>41915</c:v>
                </c:pt>
                <c:pt idx="8384">
                  <c:v>41920</c:v>
                </c:pt>
                <c:pt idx="8385">
                  <c:v>41925</c:v>
                </c:pt>
                <c:pt idx="8386">
                  <c:v>41930</c:v>
                </c:pt>
                <c:pt idx="8387">
                  <c:v>41935</c:v>
                </c:pt>
                <c:pt idx="8388">
                  <c:v>41940</c:v>
                </c:pt>
                <c:pt idx="8389">
                  <c:v>41945</c:v>
                </c:pt>
                <c:pt idx="8390">
                  <c:v>41950</c:v>
                </c:pt>
                <c:pt idx="8391">
                  <c:v>41955</c:v>
                </c:pt>
                <c:pt idx="8392">
                  <c:v>41960</c:v>
                </c:pt>
                <c:pt idx="8393">
                  <c:v>41965</c:v>
                </c:pt>
                <c:pt idx="8394">
                  <c:v>41970</c:v>
                </c:pt>
                <c:pt idx="8395">
                  <c:v>41975</c:v>
                </c:pt>
                <c:pt idx="8396">
                  <c:v>41980</c:v>
                </c:pt>
                <c:pt idx="8397">
                  <c:v>41985</c:v>
                </c:pt>
                <c:pt idx="8398">
                  <c:v>41990</c:v>
                </c:pt>
                <c:pt idx="8399">
                  <c:v>41995</c:v>
                </c:pt>
                <c:pt idx="8400">
                  <c:v>42000</c:v>
                </c:pt>
                <c:pt idx="8401">
                  <c:v>42005</c:v>
                </c:pt>
                <c:pt idx="8402">
                  <c:v>42010</c:v>
                </c:pt>
                <c:pt idx="8403">
                  <c:v>42015</c:v>
                </c:pt>
                <c:pt idx="8404">
                  <c:v>42020</c:v>
                </c:pt>
                <c:pt idx="8405">
                  <c:v>42025</c:v>
                </c:pt>
                <c:pt idx="8406">
                  <c:v>42030</c:v>
                </c:pt>
                <c:pt idx="8407">
                  <c:v>42035</c:v>
                </c:pt>
                <c:pt idx="8408">
                  <c:v>42040</c:v>
                </c:pt>
                <c:pt idx="8409">
                  <c:v>42045</c:v>
                </c:pt>
                <c:pt idx="8410">
                  <c:v>42050</c:v>
                </c:pt>
                <c:pt idx="8411">
                  <c:v>42055</c:v>
                </c:pt>
                <c:pt idx="8412">
                  <c:v>42060</c:v>
                </c:pt>
                <c:pt idx="8413">
                  <c:v>42065</c:v>
                </c:pt>
                <c:pt idx="8414">
                  <c:v>42070</c:v>
                </c:pt>
                <c:pt idx="8415">
                  <c:v>42075</c:v>
                </c:pt>
                <c:pt idx="8416">
                  <c:v>42080</c:v>
                </c:pt>
                <c:pt idx="8417">
                  <c:v>42085</c:v>
                </c:pt>
                <c:pt idx="8418">
                  <c:v>42090</c:v>
                </c:pt>
                <c:pt idx="8419">
                  <c:v>42095</c:v>
                </c:pt>
                <c:pt idx="8420">
                  <c:v>42100</c:v>
                </c:pt>
                <c:pt idx="8421">
                  <c:v>42105</c:v>
                </c:pt>
                <c:pt idx="8422">
                  <c:v>42110</c:v>
                </c:pt>
                <c:pt idx="8423">
                  <c:v>42115</c:v>
                </c:pt>
                <c:pt idx="8424">
                  <c:v>42120</c:v>
                </c:pt>
                <c:pt idx="8425">
                  <c:v>42125</c:v>
                </c:pt>
                <c:pt idx="8426">
                  <c:v>42130</c:v>
                </c:pt>
                <c:pt idx="8427">
                  <c:v>42135</c:v>
                </c:pt>
                <c:pt idx="8428">
                  <c:v>42140</c:v>
                </c:pt>
                <c:pt idx="8429">
                  <c:v>42145</c:v>
                </c:pt>
                <c:pt idx="8430">
                  <c:v>42150</c:v>
                </c:pt>
                <c:pt idx="8431">
                  <c:v>42155</c:v>
                </c:pt>
                <c:pt idx="8432">
                  <c:v>42160</c:v>
                </c:pt>
                <c:pt idx="8433">
                  <c:v>42165</c:v>
                </c:pt>
                <c:pt idx="8434">
                  <c:v>42170</c:v>
                </c:pt>
                <c:pt idx="8435">
                  <c:v>42175</c:v>
                </c:pt>
                <c:pt idx="8436">
                  <c:v>42180</c:v>
                </c:pt>
                <c:pt idx="8437">
                  <c:v>42185</c:v>
                </c:pt>
                <c:pt idx="8438">
                  <c:v>42190</c:v>
                </c:pt>
                <c:pt idx="8439">
                  <c:v>42195</c:v>
                </c:pt>
                <c:pt idx="8440">
                  <c:v>42200</c:v>
                </c:pt>
                <c:pt idx="8441">
                  <c:v>42205</c:v>
                </c:pt>
                <c:pt idx="8442">
                  <c:v>42210</c:v>
                </c:pt>
                <c:pt idx="8443">
                  <c:v>42215</c:v>
                </c:pt>
                <c:pt idx="8444">
                  <c:v>42220</c:v>
                </c:pt>
                <c:pt idx="8445">
                  <c:v>42225</c:v>
                </c:pt>
                <c:pt idx="8446">
                  <c:v>42230</c:v>
                </c:pt>
                <c:pt idx="8447">
                  <c:v>42235</c:v>
                </c:pt>
                <c:pt idx="8448">
                  <c:v>42240</c:v>
                </c:pt>
                <c:pt idx="8449">
                  <c:v>42245</c:v>
                </c:pt>
                <c:pt idx="8450">
                  <c:v>42250</c:v>
                </c:pt>
                <c:pt idx="8451">
                  <c:v>42255</c:v>
                </c:pt>
                <c:pt idx="8452">
                  <c:v>42260</c:v>
                </c:pt>
                <c:pt idx="8453">
                  <c:v>42265</c:v>
                </c:pt>
                <c:pt idx="8454">
                  <c:v>42270</c:v>
                </c:pt>
                <c:pt idx="8455">
                  <c:v>42275</c:v>
                </c:pt>
                <c:pt idx="8456">
                  <c:v>42280</c:v>
                </c:pt>
                <c:pt idx="8457">
                  <c:v>42285</c:v>
                </c:pt>
                <c:pt idx="8458">
                  <c:v>42290</c:v>
                </c:pt>
                <c:pt idx="8459">
                  <c:v>42295</c:v>
                </c:pt>
                <c:pt idx="8460">
                  <c:v>42300</c:v>
                </c:pt>
                <c:pt idx="8461">
                  <c:v>42305</c:v>
                </c:pt>
                <c:pt idx="8462">
                  <c:v>42310</c:v>
                </c:pt>
                <c:pt idx="8463">
                  <c:v>42315</c:v>
                </c:pt>
                <c:pt idx="8464">
                  <c:v>42320</c:v>
                </c:pt>
                <c:pt idx="8465">
                  <c:v>42325</c:v>
                </c:pt>
                <c:pt idx="8466">
                  <c:v>42330</c:v>
                </c:pt>
                <c:pt idx="8467">
                  <c:v>42335</c:v>
                </c:pt>
                <c:pt idx="8468">
                  <c:v>42340</c:v>
                </c:pt>
                <c:pt idx="8469">
                  <c:v>42345</c:v>
                </c:pt>
                <c:pt idx="8470">
                  <c:v>42350</c:v>
                </c:pt>
                <c:pt idx="8471">
                  <c:v>42355</c:v>
                </c:pt>
                <c:pt idx="8472">
                  <c:v>42360</c:v>
                </c:pt>
                <c:pt idx="8473">
                  <c:v>42365</c:v>
                </c:pt>
                <c:pt idx="8474">
                  <c:v>42370</c:v>
                </c:pt>
                <c:pt idx="8475">
                  <c:v>42375</c:v>
                </c:pt>
                <c:pt idx="8476">
                  <c:v>42380</c:v>
                </c:pt>
                <c:pt idx="8477">
                  <c:v>42385</c:v>
                </c:pt>
                <c:pt idx="8478">
                  <c:v>42390</c:v>
                </c:pt>
                <c:pt idx="8479">
                  <c:v>42395</c:v>
                </c:pt>
                <c:pt idx="8480">
                  <c:v>42400</c:v>
                </c:pt>
                <c:pt idx="8481">
                  <c:v>42405</c:v>
                </c:pt>
                <c:pt idx="8482">
                  <c:v>42410</c:v>
                </c:pt>
                <c:pt idx="8483">
                  <c:v>42415</c:v>
                </c:pt>
                <c:pt idx="8484">
                  <c:v>42420</c:v>
                </c:pt>
                <c:pt idx="8485">
                  <c:v>42425</c:v>
                </c:pt>
                <c:pt idx="8486">
                  <c:v>42430</c:v>
                </c:pt>
                <c:pt idx="8487">
                  <c:v>42435</c:v>
                </c:pt>
                <c:pt idx="8488">
                  <c:v>42440</c:v>
                </c:pt>
                <c:pt idx="8489">
                  <c:v>42445</c:v>
                </c:pt>
                <c:pt idx="8490">
                  <c:v>42450</c:v>
                </c:pt>
                <c:pt idx="8491">
                  <c:v>42455</c:v>
                </c:pt>
                <c:pt idx="8492">
                  <c:v>42460</c:v>
                </c:pt>
                <c:pt idx="8493">
                  <c:v>42465</c:v>
                </c:pt>
                <c:pt idx="8494">
                  <c:v>42470</c:v>
                </c:pt>
                <c:pt idx="8495">
                  <c:v>42475</c:v>
                </c:pt>
                <c:pt idx="8496">
                  <c:v>42480</c:v>
                </c:pt>
                <c:pt idx="8497">
                  <c:v>42485</c:v>
                </c:pt>
                <c:pt idx="8498">
                  <c:v>42490</c:v>
                </c:pt>
                <c:pt idx="8499">
                  <c:v>42495</c:v>
                </c:pt>
                <c:pt idx="8500">
                  <c:v>42500</c:v>
                </c:pt>
                <c:pt idx="8501">
                  <c:v>42505</c:v>
                </c:pt>
                <c:pt idx="8502">
                  <c:v>42510</c:v>
                </c:pt>
                <c:pt idx="8503">
                  <c:v>42515</c:v>
                </c:pt>
                <c:pt idx="8504">
                  <c:v>42520</c:v>
                </c:pt>
                <c:pt idx="8505">
                  <c:v>42525</c:v>
                </c:pt>
                <c:pt idx="8506">
                  <c:v>42530</c:v>
                </c:pt>
                <c:pt idx="8507">
                  <c:v>42535</c:v>
                </c:pt>
                <c:pt idx="8508">
                  <c:v>42540</c:v>
                </c:pt>
                <c:pt idx="8509">
                  <c:v>42545</c:v>
                </c:pt>
                <c:pt idx="8510">
                  <c:v>42550</c:v>
                </c:pt>
                <c:pt idx="8511">
                  <c:v>42555</c:v>
                </c:pt>
                <c:pt idx="8512">
                  <c:v>42560</c:v>
                </c:pt>
                <c:pt idx="8513">
                  <c:v>42565</c:v>
                </c:pt>
                <c:pt idx="8514">
                  <c:v>42570</c:v>
                </c:pt>
                <c:pt idx="8515">
                  <c:v>42575</c:v>
                </c:pt>
                <c:pt idx="8516">
                  <c:v>42580</c:v>
                </c:pt>
                <c:pt idx="8517">
                  <c:v>42585</c:v>
                </c:pt>
                <c:pt idx="8518">
                  <c:v>42590</c:v>
                </c:pt>
                <c:pt idx="8519">
                  <c:v>42595</c:v>
                </c:pt>
                <c:pt idx="8520">
                  <c:v>42600</c:v>
                </c:pt>
                <c:pt idx="8521">
                  <c:v>42605</c:v>
                </c:pt>
                <c:pt idx="8522">
                  <c:v>42610</c:v>
                </c:pt>
                <c:pt idx="8523">
                  <c:v>42615</c:v>
                </c:pt>
                <c:pt idx="8524">
                  <c:v>42620</c:v>
                </c:pt>
                <c:pt idx="8525">
                  <c:v>42625</c:v>
                </c:pt>
                <c:pt idx="8526">
                  <c:v>42630</c:v>
                </c:pt>
                <c:pt idx="8527">
                  <c:v>42635</c:v>
                </c:pt>
                <c:pt idx="8528">
                  <c:v>42640</c:v>
                </c:pt>
                <c:pt idx="8529">
                  <c:v>42645</c:v>
                </c:pt>
                <c:pt idx="8530">
                  <c:v>42650</c:v>
                </c:pt>
                <c:pt idx="8531">
                  <c:v>42655</c:v>
                </c:pt>
                <c:pt idx="8532">
                  <c:v>42660</c:v>
                </c:pt>
                <c:pt idx="8533">
                  <c:v>42665</c:v>
                </c:pt>
                <c:pt idx="8534">
                  <c:v>42670</c:v>
                </c:pt>
                <c:pt idx="8535">
                  <c:v>42675</c:v>
                </c:pt>
                <c:pt idx="8536">
                  <c:v>42680</c:v>
                </c:pt>
                <c:pt idx="8537">
                  <c:v>42685</c:v>
                </c:pt>
                <c:pt idx="8538">
                  <c:v>42690</c:v>
                </c:pt>
                <c:pt idx="8539">
                  <c:v>42695</c:v>
                </c:pt>
                <c:pt idx="8540">
                  <c:v>42700</c:v>
                </c:pt>
                <c:pt idx="8541">
                  <c:v>42705</c:v>
                </c:pt>
                <c:pt idx="8542">
                  <c:v>42710</c:v>
                </c:pt>
                <c:pt idx="8543">
                  <c:v>42715</c:v>
                </c:pt>
                <c:pt idx="8544">
                  <c:v>42720</c:v>
                </c:pt>
                <c:pt idx="8545">
                  <c:v>42725</c:v>
                </c:pt>
                <c:pt idx="8546">
                  <c:v>42730</c:v>
                </c:pt>
                <c:pt idx="8547">
                  <c:v>42735</c:v>
                </c:pt>
                <c:pt idx="8548">
                  <c:v>42740</c:v>
                </c:pt>
                <c:pt idx="8549">
                  <c:v>42745</c:v>
                </c:pt>
                <c:pt idx="8550">
                  <c:v>42750</c:v>
                </c:pt>
                <c:pt idx="8551">
                  <c:v>42755</c:v>
                </c:pt>
                <c:pt idx="8552">
                  <c:v>42760</c:v>
                </c:pt>
                <c:pt idx="8553">
                  <c:v>42765</c:v>
                </c:pt>
                <c:pt idx="8554">
                  <c:v>42770</c:v>
                </c:pt>
                <c:pt idx="8555">
                  <c:v>42775</c:v>
                </c:pt>
                <c:pt idx="8556">
                  <c:v>42780</c:v>
                </c:pt>
                <c:pt idx="8557">
                  <c:v>42785</c:v>
                </c:pt>
                <c:pt idx="8558">
                  <c:v>42790</c:v>
                </c:pt>
                <c:pt idx="8559">
                  <c:v>42795</c:v>
                </c:pt>
                <c:pt idx="8560">
                  <c:v>42800</c:v>
                </c:pt>
                <c:pt idx="8561">
                  <c:v>42805</c:v>
                </c:pt>
                <c:pt idx="8562">
                  <c:v>42810</c:v>
                </c:pt>
                <c:pt idx="8563">
                  <c:v>42815</c:v>
                </c:pt>
                <c:pt idx="8564">
                  <c:v>42820</c:v>
                </c:pt>
                <c:pt idx="8565">
                  <c:v>42825</c:v>
                </c:pt>
                <c:pt idx="8566">
                  <c:v>42830</c:v>
                </c:pt>
                <c:pt idx="8567">
                  <c:v>42835</c:v>
                </c:pt>
                <c:pt idx="8568">
                  <c:v>42840</c:v>
                </c:pt>
                <c:pt idx="8569">
                  <c:v>42845</c:v>
                </c:pt>
                <c:pt idx="8570">
                  <c:v>42850</c:v>
                </c:pt>
                <c:pt idx="8571">
                  <c:v>42855</c:v>
                </c:pt>
                <c:pt idx="8572">
                  <c:v>42860</c:v>
                </c:pt>
                <c:pt idx="8573">
                  <c:v>42865</c:v>
                </c:pt>
                <c:pt idx="8574">
                  <c:v>42870</c:v>
                </c:pt>
                <c:pt idx="8575">
                  <c:v>42875</c:v>
                </c:pt>
                <c:pt idx="8576">
                  <c:v>42880</c:v>
                </c:pt>
                <c:pt idx="8577">
                  <c:v>42885</c:v>
                </c:pt>
                <c:pt idx="8578">
                  <c:v>42890</c:v>
                </c:pt>
                <c:pt idx="8579">
                  <c:v>42895</c:v>
                </c:pt>
                <c:pt idx="8580">
                  <c:v>42900</c:v>
                </c:pt>
                <c:pt idx="8581">
                  <c:v>42905</c:v>
                </c:pt>
                <c:pt idx="8582">
                  <c:v>42910</c:v>
                </c:pt>
                <c:pt idx="8583">
                  <c:v>42915</c:v>
                </c:pt>
                <c:pt idx="8584">
                  <c:v>42920</c:v>
                </c:pt>
                <c:pt idx="8585">
                  <c:v>42925</c:v>
                </c:pt>
                <c:pt idx="8586">
                  <c:v>42930</c:v>
                </c:pt>
                <c:pt idx="8587">
                  <c:v>42935</c:v>
                </c:pt>
                <c:pt idx="8588">
                  <c:v>42940</c:v>
                </c:pt>
                <c:pt idx="8589">
                  <c:v>42945</c:v>
                </c:pt>
                <c:pt idx="8590">
                  <c:v>42950</c:v>
                </c:pt>
                <c:pt idx="8591">
                  <c:v>42955</c:v>
                </c:pt>
                <c:pt idx="8592">
                  <c:v>42960</c:v>
                </c:pt>
                <c:pt idx="8593">
                  <c:v>42965</c:v>
                </c:pt>
                <c:pt idx="8594">
                  <c:v>42970</c:v>
                </c:pt>
                <c:pt idx="8595">
                  <c:v>42975</c:v>
                </c:pt>
                <c:pt idx="8596">
                  <c:v>42980</c:v>
                </c:pt>
                <c:pt idx="8597">
                  <c:v>42985</c:v>
                </c:pt>
                <c:pt idx="8598">
                  <c:v>42990</c:v>
                </c:pt>
                <c:pt idx="8599">
                  <c:v>42995</c:v>
                </c:pt>
                <c:pt idx="8600">
                  <c:v>43000</c:v>
                </c:pt>
                <c:pt idx="8601">
                  <c:v>43005</c:v>
                </c:pt>
                <c:pt idx="8602">
                  <c:v>43010</c:v>
                </c:pt>
                <c:pt idx="8603">
                  <c:v>43015</c:v>
                </c:pt>
                <c:pt idx="8604">
                  <c:v>43020</c:v>
                </c:pt>
                <c:pt idx="8605">
                  <c:v>43025</c:v>
                </c:pt>
                <c:pt idx="8606">
                  <c:v>43030</c:v>
                </c:pt>
                <c:pt idx="8607">
                  <c:v>43035</c:v>
                </c:pt>
                <c:pt idx="8608">
                  <c:v>43040</c:v>
                </c:pt>
                <c:pt idx="8609">
                  <c:v>43045</c:v>
                </c:pt>
                <c:pt idx="8610">
                  <c:v>43050</c:v>
                </c:pt>
                <c:pt idx="8611">
                  <c:v>43055</c:v>
                </c:pt>
                <c:pt idx="8612">
                  <c:v>43060</c:v>
                </c:pt>
                <c:pt idx="8613">
                  <c:v>43065</c:v>
                </c:pt>
                <c:pt idx="8614">
                  <c:v>43070</c:v>
                </c:pt>
                <c:pt idx="8615">
                  <c:v>43075</c:v>
                </c:pt>
                <c:pt idx="8616">
                  <c:v>43080</c:v>
                </c:pt>
                <c:pt idx="8617">
                  <c:v>43085</c:v>
                </c:pt>
                <c:pt idx="8618">
                  <c:v>43090</c:v>
                </c:pt>
                <c:pt idx="8619">
                  <c:v>43095</c:v>
                </c:pt>
                <c:pt idx="8620">
                  <c:v>43100</c:v>
                </c:pt>
                <c:pt idx="8621">
                  <c:v>43105</c:v>
                </c:pt>
                <c:pt idx="8622">
                  <c:v>43110</c:v>
                </c:pt>
                <c:pt idx="8623">
                  <c:v>43115</c:v>
                </c:pt>
                <c:pt idx="8624">
                  <c:v>43120</c:v>
                </c:pt>
                <c:pt idx="8625">
                  <c:v>43125</c:v>
                </c:pt>
                <c:pt idx="8626">
                  <c:v>43130</c:v>
                </c:pt>
                <c:pt idx="8627">
                  <c:v>43135</c:v>
                </c:pt>
                <c:pt idx="8628">
                  <c:v>43140</c:v>
                </c:pt>
                <c:pt idx="8629">
                  <c:v>43145</c:v>
                </c:pt>
                <c:pt idx="8630">
                  <c:v>43150</c:v>
                </c:pt>
                <c:pt idx="8631">
                  <c:v>43155</c:v>
                </c:pt>
                <c:pt idx="8632">
                  <c:v>43160</c:v>
                </c:pt>
                <c:pt idx="8633">
                  <c:v>43165</c:v>
                </c:pt>
                <c:pt idx="8634">
                  <c:v>43170</c:v>
                </c:pt>
                <c:pt idx="8635">
                  <c:v>43175</c:v>
                </c:pt>
                <c:pt idx="8636">
                  <c:v>43180</c:v>
                </c:pt>
                <c:pt idx="8637">
                  <c:v>43185</c:v>
                </c:pt>
                <c:pt idx="8638">
                  <c:v>43190</c:v>
                </c:pt>
                <c:pt idx="8639">
                  <c:v>43195</c:v>
                </c:pt>
                <c:pt idx="8640">
                  <c:v>43200</c:v>
                </c:pt>
                <c:pt idx="8641">
                  <c:v>43205</c:v>
                </c:pt>
                <c:pt idx="8642">
                  <c:v>43210</c:v>
                </c:pt>
                <c:pt idx="8643">
                  <c:v>43215</c:v>
                </c:pt>
                <c:pt idx="8644">
                  <c:v>43220</c:v>
                </c:pt>
                <c:pt idx="8645">
                  <c:v>43225</c:v>
                </c:pt>
                <c:pt idx="8646">
                  <c:v>43230</c:v>
                </c:pt>
                <c:pt idx="8647">
                  <c:v>43235</c:v>
                </c:pt>
                <c:pt idx="8648">
                  <c:v>43240</c:v>
                </c:pt>
                <c:pt idx="8649">
                  <c:v>43245</c:v>
                </c:pt>
                <c:pt idx="8650">
                  <c:v>43250</c:v>
                </c:pt>
                <c:pt idx="8651">
                  <c:v>43255</c:v>
                </c:pt>
                <c:pt idx="8652">
                  <c:v>43260</c:v>
                </c:pt>
                <c:pt idx="8653">
                  <c:v>43265</c:v>
                </c:pt>
                <c:pt idx="8654">
                  <c:v>43270</c:v>
                </c:pt>
                <c:pt idx="8655">
                  <c:v>43275</c:v>
                </c:pt>
                <c:pt idx="8656">
                  <c:v>43280</c:v>
                </c:pt>
                <c:pt idx="8657">
                  <c:v>43285</c:v>
                </c:pt>
                <c:pt idx="8658">
                  <c:v>43290</c:v>
                </c:pt>
                <c:pt idx="8659">
                  <c:v>43295</c:v>
                </c:pt>
                <c:pt idx="8660">
                  <c:v>43300</c:v>
                </c:pt>
                <c:pt idx="8661">
                  <c:v>43305</c:v>
                </c:pt>
                <c:pt idx="8662">
                  <c:v>43310</c:v>
                </c:pt>
                <c:pt idx="8663">
                  <c:v>43315</c:v>
                </c:pt>
                <c:pt idx="8664">
                  <c:v>43320</c:v>
                </c:pt>
                <c:pt idx="8665">
                  <c:v>43325</c:v>
                </c:pt>
                <c:pt idx="8666">
                  <c:v>43330</c:v>
                </c:pt>
                <c:pt idx="8667">
                  <c:v>43335</c:v>
                </c:pt>
                <c:pt idx="8668">
                  <c:v>43340</c:v>
                </c:pt>
                <c:pt idx="8669">
                  <c:v>43345</c:v>
                </c:pt>
                <c:pt idx="8670">
                  <c:v>43350</c:v>
                </c:pt>
                <c:pt idx="8671">
                  <c:v>43355</c:v>
                </c:pt>
                <c:pt idx="8672">
                  <c:v>43360</c:v>
                </c:pt>
                <c:pt idx="8673">
                  <c:v>43365</c:v>
                </c:pt>
                <c:pt idx="8674">
                  <c:v>43370</c:v>
                </c:pt>
                <c:pt idx="8675">
                  <c:v>43375</c:v>
                </c:pt>
                <c:pt idx="8676">
                  <c:v>43380</c:v>
                </c:pt>
                <c:pt idx="8677">
                  <c:v>43385</c:v>
                </c:pt>
                <c:pt idx="8678">
                  <c:v>43390</c:v>
                </c:pt>
                <c:pt idx="8679">
                  <c:v>43395</c:v>
                </c:pt>
                <c:pt idx="8680">
                  <c:v>43400</c:v>
                </c:pt>
                <c:pt idx="8681">
                  <c:v>43405</c:v>
                </c:pt>
                <c:pt idx="8682">
                  <c:v>43410</c:v>
                </c:pt>
                <c:pt idx="8683">
                  <c:v>43415</c:v>
                </c:pt>
                <c:pt idx="8684">
                  <c:v>43420</c:v>
                </c:pt>
                <c:pt idx="8685">
                  <c:v>43425</c:v>
                </c:pt>
                <c:pt idx="8686">
                  <c:v>43430</c:v>
                </c:pt>
                <c:pt idx="8687">
                  <c:v>43435</c:v>
                </c:pt>
                <c:pt idx="8688">
                  <c:v>43440</c:v>
                </c:pt>
                <c:pt idx="8689">
                  <c:v>43445</c:v>
                </c:pt>
                <c:pt idx="8690">
                  <c:v>43450</c:v>
                </c:pt>
                <c:pt idx="8691">
                  <c:v>43455</c:v>
                </c:pt>
                <c:pt idx="8692">
                  <c:v>43460</c:v>
                </c:pt>
                <c:pt idx="8693">
                  <c:v>43465</c:v>
                </c:pt>
                <c:pt idx="8694">
                  <c:v>43470</c:v>
                </c:pt>
                <c:pt idx="8695">
                  <c:v>43475</c:v>
                </c:pt>
                <c:pt idx="8696">
                  <c:v>43480</c:v>
                </c:pt>
                <c:pt idx="8697">
                  <c:v>43485</c:v>
                </c:pt>
                <c:pt idx="8698">
                  <c:v>43490</c:v>
                </c:pt>
                <c:pt idx="8699">
                  <c:v>43495</c:v>
                </c:pt>
                <c:pt idx="8700">
                  <c:v>43500</c:v>
                </c:pt>
                <c:pt idx="8701">
                  <c:v>43505</c:v>
                </c:pt>
                <c:pt idx="8702">
                  <c:v>43510</c:v>
                </c:pt>
                <c:pt idx="8703">
                  <c:v>43515</c:v>
                </c:pt>
                <c:pt idx="8704">
                  <c:v>43520</c:v>
                </c:pt>
                <c:pt idx="8705">
                  <c:v>43525</c:v>
                </c:pt>
                <c:pt idx="8706">
                  <c:v>43530</c:v>
                </c:pt>
                <c:pt idx="8707">
                  <c:v>43535</c:v>
                </c:pt>
                <c:pt idx="8708">
                  <c:v>43540</c:v>
                </c:pt>
                <c:pt idx="8709">
                  <c:v>43545</c:v>
                </c:pt>
                <c:pt idx="8710">
                  <c:v>43550</c:v>
                </c:pt>
                <c:pt idx="8711">
                  <c:v>43555</c:v>
                </c:pt>
                <c:pt idx="8712">
                  <c:v>43560</c:v>
                </c:pt>
                <c:pt idx="8713">
                  <c:v>43565</c:v>
                </c:pt>
                <c:pt idx="8714">
                  <c:v>43570</c:v>
                </c:pt>
                <c:pt idx="8715">
                  <c:v>43575</c:v>
                </c:pt>
                <c:pt idx="8716">
                  <c:v>43580</c:v>
                </c:pt>
                <c:pt idx="8717">
                  <c:v>43585</c:v>
                </c:pt>
                <c:pt idx="8718">
                  <c:v>43590</c:v>
                </c:pt>
                <c:pt idx="8719">
                  <c:v>43595</c:v>
                </c:pt>
                <c:pt idx="8720">
                  <c:v>43600</c:v>
                </c:pt>
                <c:pt idx="8721">
                  <c:v>43605</c:v>
                </c:pt>
                <c:pt idx="8722">
                  <c:v>43610</c:v>
                </c:pt>
                <c:pt idx="8723">
                  <c:v>43615</c:v>
                </c:pt>
                <c:pt idx="8724">
                  <c:v>43620</c:v>
                </c:pt>
                <c:pt idx="8725">
                  <c:v>43625</c:v>
                </c:pt>
                <c:pt idx="8726">
                  <c:v>43630</c:v>
                </c:pt>
                <c:pt idx="8727">
                  <c:v>43635</c:v>
                </c:pt>
                <c:pt idx="8728">
                  <c:v>43640</c:v>
                </c:pt>
                <c:pt idx="8729">
                  <c:v>43645</c:v>
                </c:pt>
                <c:pt idx="8730">
                  <c:v>43650</c:v>
                </c:pt>
                <c:pt idx="8731">
                  <c:v>43655</c:v>
                </c:pt>
                <c:pt idx="8732">
                  <c:v>43660</c:v>
                </c:pt>
                <c:pt idx="8733">
                  <c:v>43665</c:v>
                </c:pt>
                <c:pt idx="8734">
                  <c:v>43670</c:v>
                </c:pt>
                <c:pt idx="8735">
                  <c:v>43675</c:v>
                </c:pt>
                <c:pt idx="8736">
                  <c:v>43680</c:v>
                </c:pt>
                <c:pt idx="8737">
                  <c:v>43685</c:v>
                </c:pt>
                <c:pt idx="8738">
                  <c:v>43690</c:v>
                </c:pt>
                <c:pt idx="8739">
                  <c:v>43695</c:v>
                </c:pt>
                <c:pt idx="8740">
                  <c:v>43700</c:v>
                </c:pt>
                <c:pt idx="8741">
                  <c:v>43705</c:v>
                </c:pt>
                <c:pt idx="8742">
                  <c:v>43710</c:v>
                </c:pt>
                <c:pt idx="8743">
                  <c:v>43715</c:v>
                </c:pt>
                <c:pt idx="8744">
                  <c:v>43720</c:v>
                </c:pt>
                <c:pt idx="8745">
                  <c:v>43725</c:v>
                </c:pt>
                <c:pt idx="8746">
                  <c:v>43730</c:v>
                </c:pt>
                <c:pt idx="8747">
                  <c:v>43735</c:v>
                </c:pt>
                <c:pt idx="8748">
                  <c:v>43740</c:v>
                </c:pt>
                <c:pt idx="8749">
                  <c:v>43745</c:v>
                </c:pt>
                <c:pt idx="8750">
                  <c:v>43750</c:v>
                </c:pt>
                <c:pt idx="8751">
                  <c:v>43755</c:v>
                </c:pt>
                <c:pt idx="8752">
                  <c:v>43760</c:v>
                </c:pt>
                <c:pt idx="8753">
                  <c:v>43765</c:v>
                </c:pt>
                <c:pt idx="8754">
                  <c:v>43770</c:v>
                </c:pt>
                <c:pt idx="8755">
                  <c:v>43775</c:v>
                </c:pt>
                <c:pt idx="8756">
                  <c:v>43780</c:v>
                </c:pt>
                <c:pt idx="8757">
                  <c:v>43785</c:v>
                </c:pt>
                <c:pt idx="8758">
                  <c:v>43790</c:v>
                </c:pt>
                <c:pt idx="8759">
                  <c:v>43795</c:v>
                </c:pt>
                <c:pt idx="8760">
                  <c:v>43800</c:v>
                </c:pt>
                <c:pt idx="8761">
                  <c:v>43805</c:v>
                </c:pt>
                <c:pt idx="8762">
                  <c:v>43810</c:v>
                </c:pt>
                <c:pt idx="8763">
                  <c:v>43815</c:v>
                </c:pt>
                <c:pt idx="8764">
                  <c:v>43820</c:v>
                </c:pt>
                <c:pt idx="8765">
                  <c:v>43825</c:v>
                </c:pt>
                <c:pt idx="8766">
                  <c:v>43830</c:v>
                </c:pt>
                <c:pt idx="8767">
                  <c:v>43835</c:v>
                </c:pt>
                <c:pt idx="8768">
                  <c:v>43840</c:v>
                </c:pt>
                <c:pt idx="8769">
                  <c:v>43845</c:v>
                </c:pt>
                <c:pt idx="8770">
                  <c:v>43850</c:v>
                </c:pt>
                <c:pt idx="8771">
                  <c:v>43855</c:v>
                </c:pt>
                <c:pt idx="8772">
                  <c:v>43860</c:v>
                </c:pt>
                <c:pt idx="8773">
                  <c:v>43865</c:v>
                </c:pt>
                <c:pt idx="8774">
                  <c:v>43870</c:v>
                </c:pt>
                <c:pt idx="8775">
                  <c:v>43875</c:v>
                </c:pt>
                <c:pt idx="8776">
                  <c:v>43880</c:v>
                </c:pt>
                <c:pt idx="8777">
                  <c:v>43885</c:v>
                </c:pt>
                <c:pt idx="8778">
                  <c:v>43890</c:v>
                </c:pt>
                <c:pt idx="8779">
                  <c:v>43895</c:v>
                </c:pt>
                <c:pt idx="8780">
                  <c:v>43900</c:v>
                </c:pt>
                <c:pt idx="8781">
                  <c:v>43905</c:v>
                </c:pt>
                <c:pt idx="8782">
                  <c:v>43910</c:v>
                </c:pt>
                <c:pt idx="8783">
                  <c:v>43915</c:v>
                </c:pt>
                <c:pt idx="8784">
                  <c:v>43920</c:v>
                </c:pt>
                <c:pt idx="8785">
                  <c:v>43925</c:v>
                </c:pt>
                <c:pt idx="8786">
                  <c:v>43930</c:v>
                </c:pt>
                <c:pt idx="8787">
                  <c:v>43935</c:v>
                </c:pt>
                <c:pt idx="8788">
                  <c:v>43940</c:v>
                </c:pt>
                <c:pt idx="8789">
                  <c:v>43945</c:v>
                </c:pt>
                <c:pt idx="8790">
                  <c:v>43950</c:v>
                </c:pt>
                <c:pt idx="8791">
                  <c:v>43955</c:v>
                </c:pt>
                <c:pt idx="8792">
                  <c:v>43960</c:v>
                </c:pt>
                <c:pt idx="8793">
                  <c:v>43965</c:v>
                </c:pt>
                <c:pt idx="8794">
                  <c:v>43970</c:v>
                </c:pt>
                <c:pt idx="8795">
                  <c:v>43975</c:v>
                </c:pt>
                <c:pt idx="8796">
                  <c:v>43980</c:v>
                </c:pt>
                <c:pt idx="8797">
                  <c:v>43985</c:v>
                </c:pt>
                <c:pt idx="8798">
                  <c:v>43990</c:v>
                </c:pt>
                <c:pt idx="8799">
                  <c:v>43995</c:v>
                </c:pt>
                <c:pt idx="8800">
                  <c:v>44000</c:v>
                </c:pt>
                <c:pt idx="8801">
                  <c:v>44005</c:v>
                </c:pt>
                <c:pt idx="8802">
                  <c:v>44010</c:v>
                </c:pt>
                <c:pt idx="8803">
                  <c:v>44015</c:v>
                </c:pt>
                <c:pt idx="8804">
                  <c:v>44020</c:v>
                </c:pt>
                <c:pt idx="8805">
                  <c:v>44025</c:v>
                </c:pt>
                <c:pt idx="8806">
                  <c:v>44030</c:v>
                </c:pt>
                <c:pt idx="8807">
                  <c:v>44035</c:v>
                </c:pt>
                <c:pt idx="8808">
                  <c:v>44040</c:v>
                </c:pt>
                <c:pt idx="8809">
                  <c:v>44045</c:v>
                </c:pt>
                <c:pt idx="8810">
                  <c:v>44050</c:v>
                </c:pt>
                <c:pt idx="8811">
                  <c:v>44055</c:v>
                </c:pt>
                <c:pt idx="8812">
                  <c:v>44060</c:v>
                </c:pt>
                <c:pt idx="8813">
                  <c:v>44065</c:v>
                </c:pt>
                <c:pt idx="8814">
                  <c:v>44070</c:v>
                </c:pt>
                <c:pt idx="8815">
                  <c:v>44075</c:v>
                </c:pt>
                <c:pt idx="8816">
                  <c:v>44080</c:v>
                </c:pt>
                <c:pt idx="8817">
                  <c:v>44085</c:v>
                </c:pt>
                <c:pt idx="8818">
                  <c:v>44090</c:v>
                </c:pt>
                <c:pt idx="8819">
                  <c:v>44095</c:v>
                </c:pt>
                <c:pt idx="8820">
                  <c:v>44100</c:v>
                </c:pt>
                <c:pt idx="8821">
                  <c:v>44105</c:v>
                </c:pt>
                <c:pt idx="8822">
                  <c:v>44110</c:v>
                </c:pt>
                <c:pt idx="8823">
                  <c:v>44115</c:v>
                </c:pt>
                <c:pt idx="8824">
                  <c:v>44120</c:v>
                </c:pt>
                <c:pt idx="8825">
                  <c:v>44125</c:v>
                </c:pt>
                <c:pt idx="8826">
                  <c:v>44130</c:v>
                </c:pt>
                <c:pt idx="8827">
                  <c:v>44135</c:v>
                </c:pt>
                <c:pt idx="8828">
                  <c:v>44140</c:v>
                </c:pt>
                <c:pt idx="8829">
                  <c:v>44145</c:v>
                </c:pt>
                <c:pt idx="8830">
                  <c:v>44150</c:v>
                </c:pt>
                <c:pt idx="8831">
                  <c:v>44155</c:v>
                </c:pt>
                <c:pt idx="8832">
                  <c:v>44160</c:v>
                </c:pt>
                <c:pt idx="8833">
                  <c:v>44165</c:v>
                </c:pt>
                <c:pt idx="8834">
                  <c:v>44170</c:v>
                </c:pt>
                <c:pt idx="8835">
                  <c:v>44175</c:v>
                </c:pt>
                <c:pt idx="8836">
                  <c:v>44180</c:v>
                </c:pt>
                <c:pt idx="8837">
                  <c:v>44185</c:v>
                </c:pt>
                <c:pt idx="8838">
                  <c:v>44190</c:v>
                </c:pt>
                <c:pt idx="8839">
                  <c:v>44195</c:v>
                </c:pt>
                <c:pt idx="8840">
                  <c:v>44200</c:v>
                </c:pt>
                <c:pt idx="8841">
                  <c:v>44205</c:v>
                </c:pt>
                <c:pt idx="8842">
                  <c:v>44210</c:v>
                </c:pt>
                <c:pt idx="8843">
                  <c:v>44215</c:v>
                </c:pt>
                <c:pt idx="8844">
                  <c:v>44220</c:v>
                </c:pt>
                <c:pt idx="8845">
                  <c:v>44225</c:v>
                </c:pt>
                <c:pt idx="8846">
                  <c:v>44230</c:v>
                </c:pt>
                <c:pt idx="8847">
                  <c:v>44235</c:v>
                </c:pt>
                <c:pt idx="8848">
                  <c:v>44240</c:v>
                </c:pt>
                <c:pt idx="8849">
                  <c:v>44245</c:v>
                </c:pt>
                <c:pt idx="8850">
                  <c:v>44250</c:v>
                </c:pt>
                <c:pt idx="8851">
                  <c:v>44255</c:v>
                </c:pt>
                <c:pt idx="8852">
                  <c:v>44260</c:v>
                </c:pt>
                <c:pt idx="8853">
                  <c:v>44265</c:v>
                </c:pt>
                <c:pt idx="8854">
                  <c:v>44270</c:v>
                </c:pt>
                <c:pt idx="8855">
                  <c:v>44275</c:v>
                </c:pt>
                <c:pt idx="8856">
                  <c:v>44280</c:v>
                </c:pt>
                <c:pt idx="8857">
                  <c:v>44285</c:v>
                </c:pt>
                <c:pt idx="8858">
                  <c:v>44290</c:v>
                </c:pt>
                <c:pt idx="8859">
                  <c:v>44295</c:v>
                </c:pt>
                <c:pt idx="8860">
                  <c:v>44300</c:v>
                </c:pt>
                <c:pt idx="8861">
                  <c:v>44305</c:v>
                </c:pt>
                <c:pt idx="8862">
                  <c:v>44310</c:v>
                </c:pt>
                <c:pt idx="8863">
                  <c:v>44315</c:v>
                </c:pt>
                <c:pt idx="8864">
                  <c:v>44320</c:v>
                </c:pt>
                <c:pt idx="8865">
                  <c:v>44325</c:v>
                </c:pt>
                <c:pt idx="8866">
                  <c:v>44330</c:v>
                </c:pt>
                <c:pt idx="8867">
                  <c:v>44335</c:v>
                </c:pt>
                <c:pt idx="8868">
                  <c:v>44340</c:v>
                </c:pt>
                <c:pt idx="8869">
                  <c:v>44345</c:v>
                </c:pt>
                <c:pt idx="8870">
                  <c:v>44350</c:v>
                </c:pt>
                <c:pt idx="8871">
                  <c:v>44355</c:v>
                </c:pt>
                <c:pt idx="8872">
                  <c:v>44360</c:v>
                </c:pt>
                <c:pt idx="8873">
                  <c:v>44365</c:v>
                </c:pt>
                <c:pt idx="8874">
                  <c:v>44370</c:v>
                </c:pt>
                <c:pt idx="8875">
                  <c:v>44375</c:v>
                </c:pt>
                <c:pt idx="8876">
                  <c:v>44380</c:v>
                </c:pt>
                <c:pt idx="8877">
                  <c:v>44385</c:v>
                </c:pt>
                <c:pt idx="8878">
                  <c:v>44390</c:v>
                </c:pt>
                <c:pt idx="8879">
                  <c:v>44395</c:v>
                </c:pt>
                <c:pt idx="8880">
                  <c:v>44400</c:v>
                </c:pt>
                <c:pt idx="8881">
                  <c:v>44405</c:v>
                </c:pt>
                <c:pt idx="8882">
                  <c:v>44410</c:v>
                </c:pt>
                <c:pt idx="8883">
                  <c:v>44415</c:v>
                </c:pt>
                <c:pt idx="8884">
                  <c:v>44420</c:v>
                </c:pt>
                <c:pt idx="8885">
                  <c:v>44425</c:v>
                </c:pt>
                <c:pt idx="8886">
                  <c:v>44430</c:v>
                </c:pt>
                <c:pt idx="8887">
                  <c:v>44435</c:v>
                </c:pt>
                <c:pt idx="8888">
                  <c:v>44440</c:v>
                </c:pt>
                <c:pt idx="8889">
                  <c:v>44445</c:v>
                </c:pt>
                <c:pt idx="8890">
                  <c:v>44450</c:v>
                </c:pt>
                <c:pt idx="8891">
                  <c:v>44455</c:v>
                </c:pt>
                <c:pt idx="8892">
                  <c:v>44460</c:v>
                </c:pt>
                <c:pt idx="8893">
                  <c:v>44465</c:v>
                </c:pt>
                <c:pt idx="8894">
                  <c:v>44470</c:v>
                </c:pt>
                <c:pt idx="8895">
                  <c:v>44475</c:v>
                </c:pt>
                <c:pt idx="8896">
                  <c:v>44480</c:v>
                </c:pt>
                <c:pt idx="8897">
                  <c:v>44485</c:v>
                </c:pt>
                <c:pt idx="8898">
                  <c:v>44490</c:v>
                </c:pt>
                <c:pt idx="8899">
                  <c:v>44495</c:v>
                </c:pt>
                <c:pt idx="8900">
                  <c:v>44500</c:v>
                </c:pt>
                <c:pt idx="8901">
                  <c:v>44505</c:v>
                </c:pt>
                <c:pt idx="8902">
                  <c:v>44510</c:v>
                </c:pt>
                <c:pt idx="8903">
                  <c:v>44515</c:v>
                </c:pt>
                <c:pt idx="8904">
                  <c:v>44520</c:v>
                </c:pt>
                <c:pt idx="8905">
                  <c:v>44525</c:v>
                </c:pt>
                <c:pt idx="8906">
                  <c:v>44530</c:v>
                </c:pt>
                <c:pt idx="8907">
                  <c:v>44535</c:v>
                </c:pt>
                <c:pt idx="8908">
                  <c:v>44540</c:v>
                </c:pt>
                <c:pt idx="8909">
                  <c:v>44545</c:v>
                </c:pt>
                <c:pt idx="8910">
                  <c:v>44550</c:v>
                </c:pt>
                <c:pt idx="8911">
                  <c:v>44555</c:v>
                </c:pt>
                <c:pt idx="8912">
                  <c:v>44560</c:v>
                </c:pt>
                <c:pt idx="8913">
                  <c:v>44565</c:v>
                </c:pt>
                <c:pt idx="8914">
                  <c:v>44570</c:v>
                </c:pt>
                <c:pt idx="8915">
                  <c:v>44575</c:v>
                </c:pt>
                <c:pt idx="8916">
                  <c:v>44580</c:v>
                </c:pt>
                <c:pt idx="8917">
                  <c:v>44585</c:v>
                </c:pt>
                <c:pt idx="8918">
                  <c:v>44590</c:v>
                </c:pt>
                <c:pt idx="8919">
                  <c:v>44595</c:v>
                </c:pt>
                <c:pt idx="8920">
                  <c:v>44600</c:v>
                </c:pt>
                <c:pt idx="8921">
                  <c:v>44605</c:v>
                </c:pt>
                <c:pt idx="8922">
                  <c:v>44610</c:v>
                </c:pt>
                <c:pt idx="8923">
                  <c:v>44615</c:v>
                </c:pt>
                <c:pt idx="8924">
                  <c:v>44620</c:v>
                </c:pt>
                <c:pt idx="8925">
                  <c:v>44625</c:v>
                </c:pt>
                <c:pt idx="8926">
                  <c:v>44630</c:v>
                </c:pt>
                <c:pt idx="8927">
                  <c:v>44635</c:v>
                </c:pt>
                <c:pt idx="8928">
                  <c:v>44640</c:v>
                </c:pt>
                <c:pt idx="8929">
                  <c:v>44645</c:v>
                </c:pt>
                <c:pt idx="8930">
                  <c:v>44650</c:v>
                </c:pt>
                <c:pt idx="8931">
                  <c:v>44655</c:v>
                </c:pt>
                <c:pt idx="8932">
                  <c:v>44660</c:v>
                </c:pt>
                <c:pt idx="8933">
                  <c:v>44665</c:v>
                </c:pt>
                <c:pt idx="8934">
                  <c:v>44670</c:v>
                </c:pt>
                <c:pt idx="8935">
                  <c:v>44675</c:v>
                </c:pt>
                <c:pt idx="8936">
                  <c:v>44680</c:v>
                </c:pt>
                <c:pt idx="8937">
                  <c:v>44685</c:v>
                </c:pt>
                <c:pt idx="8938">
                  <c:v>44690</c:v>
                </c:pt>
                <c:pt idx="8939">
                  <c:v>44695</c:v>
                </c:pt>
                <c:pt idx="8940">
                  <c:v>44700</c:v>
                </c:pt>
                <c:pt idx="8941">
                  <c:v>44705</c:v>
                </c:pt>
                <c:pt idx="8942">
                  <c:v>44710</c:v>
                </c:pt>
                <c:pt idx="8943">
                  <c:v>44715</c:v>
                </c:pt>
                <c:pt idx="8944">
                  <c:v>44720</c:v>
                </c:pt>
                <c:pt idx="8945">
                  <c:v>44725</c:v>
                </c:pt>
                <c:pt idx="8946">
                  <c:v>44730</c:v>
                </c:pt>
                <c:pt idx="8947">
                  <c:v>44735</c:v>
                </c:pt>
                <c:pt idx="8948">
                  <c:v>44740</c:v>
                </c:pt>
                <c:pt idx="8949">
                  <c:v>44745</c:v>
                </c:pt>
                <c:pt idx="8950">
                  <c:v>44750</c:v>
                </c:pt>
                <c:pt idx="8951">
                  <c:v>44755</c:v>
                </c:pt>
                <c:pt idx="8952">
                  <c:v>44760</c:v>
                </c:pt>
                <c:pt idx="8953">
                  <c:v>44765</c:v>
                </c:pt>
                <c:pt idx="8954">
                  <c:v>44770</c:v>
                </c:pt>
                <c:pt idx="8955">
                  <c:v>44775</c:v>
                </c:pt>
                <c:pt idx="8956">
                  <c:v>44780</c:v>
                </c:pt>
                <c:pt idx="8957">
                  <c:v>44785</c:v>
                </c:pt>
                <c:pt idx="8958">
                  <c:v>44790</c:v>
                </c:pt>
                <c:pt idx="8959">
                  <c:v>44795</c:v>
                </c:pt>
                <c:pt idx="8960">
                  <c:v>44800</c:v>
                </c:pt>
                <c:pt idx="8961">
                  <c:v>44805</c:v>
                </c:pt>
                <c:pt idx="8962">
                  <c:v>44810</c:v>
                </c:pt>
                <c:pt idx="8963">
                  <c:v>44815</c:v>
                </c:pt>
                <c:pt idx="8964">
                  <c:v>44820</c:v>
                </c:pt>
                <c:pt idx="8965">
                  <c:v>44825</c:v>
                </c:pt>
                <c:pt idx="8966">
                  <c:v>44830</c:v>
                </c:pt>
                <c:pt idx="8967">
                  <c:v>44835</c:v>
                </c:pt>
                <c:pt idx="8968">
                  <c:v>44840</c:v>
                </c:pt>
                <c:pt idx="8969">
                  <c:v>44845</c:v>
                </c:pt>
                <c:pt idx="8970">
                  <c:v>44850</c:v>
                </c:pt>
                <c:pt idx="8971">
                  <c:v>44855</c:v>
                </c:pt>
                <c:pt idx="8972">
                  <c:v>44860</c:v>
                </c:pt>
                <c:pt idx="8973">
                  <c:v>44865</c:v>
                </c:pt>
                <c:pt idx="8974">
                  <c:v>44870</c:v>
                </c:pt>
                <c:pt idx="8975">
                  <c:v>44875</c:v>
                </c:pt>
                <c:pt idx="8976">
                  <c:v>44880</c:v>
                </c:pt>
                <c:pt idx="8977">
                  <c:v>44885</c:v>
                </c:pt>
                <c:pt idx="8978">
                  <c:v>44890</c:v>
                </c:pt>
                <c:pt idx="8979">
                  <c:v>44895</c:v>
                </c:pt>
                <c:pt idx="8980">
                  <c:v>44900</c:v>
                </c:pt>
                <c:pt idx="8981">
                  <c:v>44905</c:v>
                </c:pt>
                <c:pt idx="8982">
                  <c:v>44910</c:v>
                </c:pt>
                <c:pt idx="8983">
                  <c:v>44915</c:v>
                </c:pt>
                <c:pt idx="8984">
                  <c:v>44920</c:v>
                </c:pt>
                <c:pt idx="8985">
                  <c:v>44925</c:v>
                </c:pt>
                <c:pt idx="8986">
                  <c:v>44930</c:v>
                </c:pt>
                <c:pt idx="8987">
                  <c:v>44935</c:v>
                </c:pt>
                <c:pt idx="8988">
                  <c:v>44940</c:v>
                </c:pt>
                <c:pt idx="8989">
                  <c:v>44945</c:v>
                </c:pt>
                <c:pt idx="8990">
                  <c:v>44950</c:v>
                </c:pt>
                <c:pt idx="8991">
                  <c:v>44955</c:v>
                </c:pt>
                <c:pt idx="8992">
                  <c:v>44960</c:v>
                </c:pt>
                <c:pt idx="8993">
                  <c:v>44965</c:v>
                </c:pt>
                <c:pt idx="8994">
                  <c:v>44970</c:v>
                </c:pt>
                <c:pt idx="8995">
                  <c:v>44975</c:v>
                </c:pt>
                <c:pt idx="8996">
                  <c:v>44980</c:v>
                </c:pt>
                <c:pt idx="8997">
                  <c:v>44985</c:v>
                </c:pt>
                <c:pt idx="8998">
                  <c:v>44990</c:v>
                </c:pt>
                <c:pt idx="8999">
                  <c:v>44995</c:v>
                </c:pt>
                <c:pt idx="9000">
                  <c:v>45000</c:v>
                </c:pt>
                <c:pt idx="9001">
                  <c:v>45005</c:v>
                </c:pt>
                <c:pt idx="9002">
                  <c:v>45010</c:v>
                </c:pt>
                <c:pt idx="9003">
                  <c:v>45015</c:v>
                </c:pt>
                <c:pt idx="9004">
                  <c:v>45020</c:v>
                </c:pt>
                <c:pt idx="9005">
                  <c:v>45025</c:v>
                </c:pt>
                <c:pt idx="9006">
                  <c:v>45030</c:v>
                </c:pt>
                <c:pt idx="9007">
                  <c:v>45035</c:v>
                </c:pt>
                <c:pt idx="9008">
                  <c:v>45040</c:v>
                </c:pt>
                <c:pt idx="9009">
                  <c:v>45045</c:v>
                </c:pt>
                <c:pt idx="9010">
                  <c:v>45050</c:v>
                </c:pt>
                <c:pt idx="9011">
                  <c:v>45055</c:v>
                </c:pt>
                <c:pt idx="9012">
                  <c:v>45060</c:v>
                </c:pt>
                <c:pt idx="9013">
                  <c:v>45065</c:v>
                </c:pt>
                <c:pt idx="9014">
                  <c:v>45070</c:v>
                </c:pt>
                <c:pt idx="9015">
                  <c:v>45075</c:v>
                </c:pt>
                <c:pt idx="9016">
                  <c:v>45080</c:v>
                </c:pt>
                <c:pt idx="9017">
                  <c:v>45085</c:v>
                </c:pt>
                <c:pt idx="9018">
                  <c:v>45090</c:v>
                </c:pt>
                <c:pt idx="9019">
                  <c:v>45095</c:v>
                </c:pt>
                <c:pt idx="9020">
                  <c:v>45100</c:v>
                </c:pt>
                <c:pt idx="9021">
                  <c:v>45105</c:v>
                </c:pt>
                <c:pt idx="9022">
                  <c:v>45110</c:v>
                </c:pt>
                <c:pt idx="9023">
                  <c:v>45115</c:v>
                </c:pt>
                <c:pt idx="9024">
                  <c:v>45120</c:v>
                </c:pt>
                <c:pt idx="9025">
                  <c:v>45125</c:v>
                </c:pt>
                <c:pt idx="9026">
                  <c:v>45130</c:v>
                </c:pt>
                <c:pt idx="9027">
                  <c:v>45135</c:v>
                </c:pt>
                <c:pt idx="9028">
                  <c:v>45140</c:v>
                </c:pt>
                <c:pt idx="9029">
                  <c:v>45145</c:v>
                </c:pt>
                <c:pt idx="9030">
                  <c:v>45150</c:v>
                </c:pt>
                <c:pt idx="9031">
                  <c:v>45155</c:v>
                </c:pt>
                <c:pt idx="9032">
                  <c:v>45160</c:v>
                </c:pt>
                <c:pt idx="9033">
                  <c:v>45165</c:v>
                </c:pt>
                <c:pt idx="9034">
                  <c:v>45170</c:v>
                </c:pt>
                <c:pt idx="9035">
                  <c:v>45175</c:v>
                </c:pt>
                <c:pt idx="9036">
                  <c:v>45180</c:v>
                </c:pt>
                <c:pt idx="9037">
                  <c:v>45185</c:v>
                </c:pt>
                <c:pt idx="9038">
                  <c:v>45190</c:v>
                </c:pt>
                <c:pt idx="9039">
                  <c:v>45195</c:v>
                </c:pt>
                <c:pt idx="9040">
                  <c:v>45200</c:v>
                </c:pt>
                <c:pt idx="9041">
                  <c:v>45205</c:v>
                </c:pt>
                <c:pt idx="9042">
                  <c:v>45210</c:v>
                </c:pt>
                <c:pt idx="9043">
                  <c:v>45215</c:v>
                </c:pt>
                <c:pt idx="9044">
                  <c:v>45220</c:v>
                </c:pt>
                <c:pt idx="9045">
                  <c:v>45225</c:v>
                </c:pt>
                <c:pt idx="9046">
                  <c:v>45230</c:v>
                </c:pt>
                <c:pt idx="9047">
                  <c:v>45235</c:v>
                </c:pt>
                <c:pt idx="9048">
                  <c:v>45240</c:v>
                </c:pt>
                <c:pt idx="9049">
                  <c:v>45245</c:v>
                </c:pt>
                <c:pt idx="9050">
                  <c:v>45250</c:v>
                </c:pt>
                <c:pt idx="9051">
                  <c:v>45255</c:v>
                </c:pt>
                <c:pt idx="9052">
                  <c:v>45260</c:v>
                </c:pt>
                <c:pt idx="9053">
                  <c:v>45265</c:v>
                </c:pt>
                <c:pt idx="9054">
                  <c:v>45270</c:v>
                </c:pt>
                <c:pt idx="9055">
                  <c:v>45275</c:v>
                </c:pt>
                <c:pt idx="9056">
                  <c:v>45280</c:v>
                </c:pt>
                <c:pt idx="9057">
                  <c:v>45285</c:v>
                </c:pt>
                <c:pt idx="9058">
                  <c:v>45290</c:v>
                </c:pt>
                <c:pt idx="9059">
                  <c:v>45295</c:v>
                </c:pt>
                <c:pt idx="9060">
                  <c:v>45300</c:v>
                </c:pt>
                <c:pt idx="9061">
                  <c:v>45305</c:v>
                </c:pt>
                <c:pt idx="9062">
                  <c:v>45310</c:v>
                </c:pt>
                <c:pt idx="9063">
                  <c:v>45315</c:v>
                </c:pt>
                <c:pt idx="9064">
                  <c:v>45320</c:v>
                </c:pt>
                <c:pt idx="9065">
                  <c:v>45325</c:v>
                </c:pt>
                <c:pt idx="9066">
                  <c:v>45330</c:v>
                </c:pt>
                <c:pt idx="9067">
                  <c:v>45335</c:v>
                </c:pt>
                <c:pt idx="9068">
                  <c:v>45340</c:v>
                </c:pt>
                <c:pt idx="9069">
                  <c:v>45345</c:v>
                </c:pt>
                <c:pt idx="9070">
                  <c:v>45350</c:v>
                </c:pt>
                <c:pt idx="9071">
                  <c:v>45355</c:v>
                </c:pt>
                <c:pt idx="9072">
                  <c:v>45360</c:v>
                </c:pt>
                <c:pt idx="9073">
                  <c:v>45365</c:v>
                </c:pt>
                <c:pt idx="9074">
                  <c:v>45370</c:v>
                </c:pt>
                <c:pt idx="9075">
                  <c:v>45375</c:v>
                </c:pt>
                <c:pt idx="9076">
                  <c:v>45380</c:v>
                </c:pt>
                <c:pt idx="9077">
                  <c:v>45385</c:v>
                </c:pt>
                <c:pt idx="9078">
                  <c:v>45390</c:v>
                </c:pt>
                <c:pt idx="9079">
                  <c:v>45395</c:v>
                </c:pt>
                <c:pt idx="9080">
                  <c:v>45400</c:v>
                </c:pt>
                <c:pt idx="9081">
                  <c:v>45405</c:v>
                </c:pt>
                <c:pt idx="9082">
                  <c:v>45410</c:v>
                </c:pt>
                <c:pt idx="9083">
                  <c:v>45415</c:v>
                </c:pt>
                <c:pt idx="9084">
                  <c:v>45420</c:v>
                </c:pt>
                <c:pt idx="9085">
                  <c:v>45425</c:v>
                </c:pt>
                <c:pt idx="9086">
                  <c:v>45430</c:v>
                </c:pt>
                <c:pt idx="9087">
                  <c:v>45435</c:v>
                </c:pt>
                <c:pt idx="9088">
                  <c:v>45440</c:v>
                </c:pt>
                <c:pt idx="9089">
                  <c:v>45445</c:v>
                </c:pt>
                <c:pt idx="9090">
                  <c:v>45450</c:v>
                </c:pt>
                <c:pt idx="9091">
                  <c:v>45455</c:v>
                </c:pt>
                <c:pt idx="9092">
                  <c:v>45460</c:v>
                </c:pt>
                <c:pt idx="9093">
                  <c:v>45465</c:v>
                </c:pt>
                <c:pt idx="9094">
                  <c:v>45470</c:v>
                </c:pt>
                <c:pt idx="9095">
                  <c:v>45475</c:v>
                </c:pt>
                <c:pt idx="9096">
                  <c:v>45480</c:v>
                </c:pt>
                <c:pt idx="9097">
                  <c:v>45485</c:v>
                </c:pt>
                <c:pt idx="9098">
                  <c:v>45490</c:v>
                </c:pt>
                <c:pt idx="9099">
                  <c:v>45495</c:v>
                </c:pt>
                <c:pt idx="9100">
                  <c:v>45500</c:v>
                </c:pt>
                <c:pt idx="9101">
                  <c:v>45505</c:v>
                </c:pt>
                <c:pt idx="9102">
                  <c:v>45510</c:v>
                </c:pt>
                <c:pt idx="9103">
                  <c:v>45515</c:v>
                </c:pt>
                <c:pt idx="9104">
                  <c:v>45520</c:v>
                </c:pt>
                <c:pt idx="9105">
                  <c:v>45525</c:v>
                </c:pt>
                <c:pt idx="9106">
                  <c:v>45530</c:v>
                </c:pt>
                <c:pt idx="9107">
                  <c:v>45535</c:v>
                </c:pt>
                <c:pt idx="9108">
                  <c:v>45540</c:v>
                </c:pt>
                <c:pt idx="9109">
                  <c:v>45545</c:v>
                </c:pt>
                <c:pt idx="9110">
                  <c:v>45550</c:v>
                </c:pt>
                <c:pt idx="9111">
                  <c:v>45555</c:v>
                </c:pt>
                <c:pt idx="9112">
                  <c:v>45560</c:v>
                </c:pt>
                <c:pt idx="9113">
                  <c:v>45565</c:v>
                </c:pt>
                <c:pt idx="9114">
                  <c:v>45570</c:v>
                </c:pt>
                <c:pt idx="9115">
                  <c:v>45575</c:v>
                </c:pt>
                <c:pt idx="9116">
                  <c:v>45580</c:v>
                </c:pt>
                <c:pt idx="9117">
                  <c:v>45585</c:v>
                </c:pt>
                <c:pt idx="9118">
                  <c:v>45590</c:v>
                </c:pt>
                <c:pt idx="9119">
                  <c:v>45595</c:v>
                </c:pt>
                <c:pt idx="9120">
                  <c:v>45600</c:v>
                </c:pt>
                <c:pt idx="9121">
                  <c:v>45605</c:v>
                </c:pt>
                <c:pt idx="9122">
                  <c:v>45610</c:v>
                </c:pt>
                <c:pt idx="9123">
                  <c:v>45615</c:v>
                </c:pt>
                <c:pt idx="9124">
                  <c:v>45620</c:v>
                </c:pt>
                <c:pt idx="9125">
                  <c:v>45625</c:v>
                </c:pt>
                <c:pt idx="9126">
                  <c:v>45630</c:v>
                </c:pt>
                <c:pt idx="9127">
                  <c:v>45635</c:v>
                </c:pt>
                <c:pt idx="9128">
                  <c:v>45640</c:v>
                </c:pt>
                <c:pt idx="9129">
                  <c:v>45645</c:v>
                </c:pt>
                <c:pt idx="9130">
                  <c:v>45650</c:v>
                </c:pt>
                <c:pt idx="9131">
                  <c:v>45655</c:v>
                </c:pt>
                <c:pt idx="9132">
                  <c:v>45660</c:v>
                </c:pt>
                <c:pt idx="9133">
                  <c:v>45665</c:v>
                </c:pt>
                <c:pt idx="9134">
                  <c:v>45670</c:v>
                </c:pt>
                <c:pt idx="9135">
                  <c:v>45675</c:v>
                </c:pt>
                <c:pt idx="9136">
                  <c:v>45680</c:v>
                </c:pt>
                <c:pt idx="9137">
                  <c:v>45685</c:v>
                </c:pt>
                <c:pt idx="9138">
                  <c:v>45690</c:v>
                </c:pt>
                <c:pt idx="9139">
                  <c:v>45695</c:v>
                </c:pt>
                <c:pt idx="9140">
                  <c:v>45700</c:v>
                </c:pt>
                <c:pt idx="9141">
                  <c:v>45705</c:v>
                </c:pt>
                <c:pt idx="9142">
                  <c:v>45710</c:v>
                </c:pt>
                <c:pt idx="9143">
                  <c:v>45715</c:v>
                </c:pt>
                <c:pt idx="9144">
                  <c:v>45720</c:v>
                </c:pt>
                <c:pt idx="9145">
                  <c:v>45725</c:v>
                </c:pt>
                <c:pt idx="9146">
                  <c:v>45730</c:v>
                </c:pt>
                <c:pt idx="9147">
                  <c:v>45735</c:v>
                </c:pt>
                <c:pt idx="9148">
                  <c:v>45740</c:v>
                </c:pt>
                <c:pt idx="9149">
                  <c:v>45745</c:v>
                </c:pt>
                <c:pt idx="9150">
                  <c:v>45750</c:v>
                </c:pt>
                <c:pt idx="9151">
                  <c:v>45755</c:v>
                </c:pt>
                <c:pt idx="9152">
                  <c:v>45760</c:v>
                </c:pt>
                <c:pt idx="9153">
                  <c:v>45765</c:v>
                </c:pt>
                <c:pt idx="9154">
                  <c:v>45770</c:v>
                </c:pt>
                <c:pt idx="9155">
                  <c:v>45775</c:v>
                </c:pt>
                <c:pt idx="9156">
                  <c:v>45780</c:v>
                </c:pt>
                <c:pt idx="9157">
                  <c:v>45785</c:v>
                </c:pt>
                <c:pt idx="9158">
                  <c:v>45790</c:v>
                </c:pt>
                <c:pt idx="9159">
                  <c:v>45795</c:v>
                </c:pt>
                <c:pt idx="9160">
                  <c:v>45800</c:v>
                </c:pt>
                <c:pt idx="9161">
                  <c:v>45805</c:v>
                </c:pt>
                <c:pt idx="9162">
                  <c:v>45810</c:v>
                </c:pt>
                <c:pt idx="9163">
                  <c:v>45815</c:v>
                </c:pt>
                <c:pt idx="9164">
                  <c:v>45820</c:v>
                </c:pt>
                <c:pt idx="9165">
                  <c:v>45825</c:v>
                </c:pt>
                <c:pt idx="9166">
                  <c:v>45830</c:v>
                </c:pt>
                <c:pt idx="9167">
                  <c:v>45835</c:v>
                </c:pt>
                <c:pt idx="9168">
                  <c:v>45840</c:v>
                </c:pt>
                <c:pt idx="9169">
                  <c:v>45845</c:v>
                </c:pt>
                <c:pt idx="9170">
                  <c:v>45850</c:v>
                </c:pt>
                <c:pt idx="9171">
                  <c:v>45855</c:v>
                </c:pt>
                <c:pt idx="9172">
                  <c:v>45860</c:v>
                </c:pt>
                <c:pt idx="9173">
                  <c:v>45865</c:v>
                </c:pt>
                <c:pt idx="9174">
                  <c:v>45870</c:v>
                </c:pt>
                <c:pt idx="9175">
                  <c:v>45875</c:v>
                </c:pt>
                <c:pt idx="9176">
                  <c:v>45880</c:v>
                </c:pt>
                <c:pt idx="9177">
                  <c:v>45885</c:v>
                </c:pt>
                <c:pt idx="9178">
                  <c:v>45890</c:v>
                </c:pt>
                <c:pt idx="9179">
                  <c:v>45895</c:v>
                </c:pt>
                <c:pt idx="9180">
                  <c:v>45900</c:v>
                </c:pt>
                <c:pt idx="9181">
                  <c:v>45905</c:v>
                </c:pt>
                <c:pt idx="9182">
                  <c:v>45910</c:v>
                </c:pt>
                <c:pt idx="9183">
                  <c:v>45915</c:v>
                </c:pt>
                <c:pt idx="9184">
                  <c:v>45920</c:v>
                </c:pt>
                <c:pt idx="9185">
                  <c:v>45925</c:v>
                </c:pt>
                <c:pt idx="9186">
                  <c:v>45930</c:v>
                </c:pt>
                <c:pt idx="9187">
                  <c:v>45935</c:v>
                </c:pt>
                <c:pt idx="9188">
                  <c:v>45940</c:v>
                </c:pt>
                <c:pt idx="9189">
                  <c:v>45945</c:v>
                </c:pt>
                <c:pt idx="9190">
                  <c:v>45950</c:v>
                </c:pt>
                <c:pt idx="9191">
                  <c:v>45955</c:v>
                </c:pt>
                <c:pt idx="9192">
                  <c:v>45960</c:v>
                </c:pt>
                <c:pt idx="9193">
                  <c:v>45965</c:v>
                </c:pt>
                <c:pt idx="9194">
                  <c:v>45970</c:v>
                </c:pt>
                <c:pt idx="9195">
                  <c:v>45975</c:v>
                </c:pt>
                <c:pt idx="9196">
                  <c:v>45980</c:v>
                </c:pt>
                <c:pt idx="9197">
                  <c:v>45985</c:v>
                </c:pt>
                <c:pt idx="9198">
                  <c:v>45990</c:v>
                </c:pt>
                <c:pt idx="9199">
                  <c:v>45995</c:v>
                </c:pt>
                <c:pt idx="9200">
                  <c:v>46000</c:v>
                </c:pt>
                <c:pt idx="9201">
                  <c:v>46005</c:v>
                </c:pt>
                <c:pt idx="9202">
                  <c:v>46010</c:v>
                </c:pt>
                <c:pt idx="9203">
                  <c:v>46015</c:v>
                </c:pt>
                <c:pt idx="9204">
                  <c:v>46020</c:v>
                </c:pt>
                <c:pt idx="9205">
                  <c:v>46025</c:v>
                </c:pt>
                <c:pt idx="9206">
                  <c:v>46030</c:v>
                </c:pt>
                <c:pt idx="9207">
                  <c:v>46035</c:v>
                </c:pt>
                <c:pt idx="9208">
                  <c:v>46040</c:v>
                </c:pt>
                <c:pt idx="9209">
                  <c:v>46045</c:v>
                </c:pt>
                <c:pt idx="9210">
                  <c:v>46050</c:v>
                </c:pt>
                <c:pt idx="9211">
                  <c:v>46055</c:v>
                </c:pt>
                <c:pt idx="9212">
                  <c:v>46060</c:v>
                </c:pt>
                <c:pt idx="9213">
                  <c:v>46065</c:v>
                </c:pt>
                <c:pt idx="9214">
                  <c:v>46070</c:v>
                </c:pt>
                <c:pt idx="9215">
                  <c:v>46075</c:v>
                </c:pt>
                <c:pt idx="9216">
                  <c:v>46080</c:v>
                </c:pt>
                <c:pt idx="9217">
                  <c:v>46085</c:v>
                </c:pt>
                <c:pt idx="9218">
                  <c:v>46090</c:v>
                </c:pt>
                <c:pt idx="9219">
                  <c:v>46095</c:v>
                </c:pt>
                <c:pt idx="9220">
                  <c:v>46100</c:v>
                </c:pt>
                <c:pt idx="9221">
                  <c:v>46105</c:v>
                </c:pt>
                <c:pt idx="9222">
                  <c:v>46110</c:v>
                </c:pt>
                <c:pt idx="9223">
                  <c:v>46115</c:v>
                </c:pt>
                <c:pt idx="9224">
                  <c:v>46120</c:v>
                </c:pt>
                <c:pt idx="9225">
                  <c:v>46125</c:v>
                </c:pt>
                <c:pt idx="9226">
                  <c:v>46130</c:v>
                </c:pt>
                <c:pt idx="9227">
                  <c:v>46135</c:v>
                </c:pt>
                <c:pt idx="9228">
                  <c:v>46140</c:v>
                </c:pt>
                <c:pt idx="9229">
                  <c:v>46145</c:v>
                </c:pt>
                <c:pt idx="9230">
                  <c:v>46150</c:v>
                </c:pt>
                <c:pt idx="9231">
                  <c:v>46155</c:v>
                </c:pt>
                <c:pt idx="9232">
                  <c:v>46160</c:v>
                </c:pt>
                <c:pt idx="9233">
                  <c:v>46165</c:v>
                </c:pt>
                <c:pt idx="9234">
                  <c:v>46170</c:v>
                </c:pt>
                <c:pt idx="9235">
                  <c:v>46175</c:v>
                </c:pt>
                <c:pt idx="9236">
                  <c:v>46180</c:v>
                </c:pt>
                <c:pt idx="9237">
                  <c:v>46185</c:v>
                </c:pt>
                <c:pt idx="9238">
                  <c:v>46190</c:v>
                </c:pt>
                <c:pt idx="9239">
                  <c:v>46195</c:v>
                </c:pt>
                <c:pt idx="9240">
                  <c:v>46200</c:v>
                </c:pt>
                <c:pt idx="9241">
                  <c:v>46205</c:v>
                </c:pt>
                <c:pt idx="9242">
                  <c:v>46210</c:v>
                </c:pt>
                <c:pt idx="9243">
                  <c:v>46215</c:v>
                </c:pt>
                <c:pt idx="9244">
                  <c:v>46220</c:v>
                </c:pt>
                <c:pt idx="9245">
                  <c:v>46225</c:v>
                </c:pt>
                <c:pt idx="9246">
                  <c:v>46230</c:v>
                </c:pt>
                <c:pt idx="9247">
                  <c:v>46235</c:v>
                </c:pt>
                <c:pt idx="9248">
                  <c:v>46240</c:v>
                </c:pt>
                <c:pt idx="9249">
                  <c:v>46245</c:v>
                </c:pt>
                <c:pt idx="9250">
                  <c:v>46250</c:v>
                </c:pt>
                <c:pt idx="9251">
                  <c:v>46255</c:v>
                </c:pt>
                <c:pt idx="9252">
                  <c:v>46260</c:v>
                </c:pt>
                <c:pt idx="9253">
                  <c:v>46265</c:v>
                </c:pt>
                <c:pt idx="9254">
                  <c:v>46270</c:v>
                </c:pt>
                <c:pt idx="9255">
                  <c:v>46275</c:v>
                </c:pt>
                <c:pt idx="9256">
                  <c:v>46280</c:v>
                </c:pt>
                <c:pt idx="9257">
                  <c:v>46285</c:v>
                </c:pt>
                <c:pt idx="9258">
                  <c:v>46290</c:v>
                </c:pt>
                <c:pt idx="9259">
                  <c:v>46295</c:v>
                </c:pt>
                <c:pt idx="9260">
                  <c:v>46300</c:v>
                </c:pt>
                <c:pt idx="9261">
                  <c:v>46305</c:v>
                </c:pt>
                <c:pt idx="9262">
                  <c:v>46310</c:v>
                </c:pt>
                <c:pt idx="9263">
                  <c:v>46315</c:v>
                </c:pt>
                <c:pt idx="9264">
                  <c:v>46320</c:v>
                </c:pt>
                <c:pt idx="9265">
                  <c:v>46325</c:v>
                </c:pt>
                <c:pt idx="9266">
                  <c:v>46330</c:v>
                </c:pt>
                <c:pt idx="9267">
                  <c:v>46335</c:v>
                </c:pt>
                <c:pt idx="9268">
                  <c:v>46340</c:v>
                </c:pt>
                <c:pt idx="9269">
                  <c:v>46345</c:v>
                </c:pt>
                <c:pt idx="9270">
                  <c:v>46350</c:v>
                </c:pt>
                <c:pt idx="9271">
                  <c:v>46355</c:v>
                </c:pt>
                <c:pt idx="9272">
                  <c:v>46360</c:v>
                </c:pt>
                <c:pt idx="9273">
                  <c:v>46365</c:v>
                </c:pt>
                <c:pt idx="9274">
                  <c:v>46370</c:v>
                </c:pt>
                <c:pt idx="9275">
                  <c:v>46375</c:v>
                </c:pt>
                <c:pt idx="9276">
                  <c:v>46380</c:v>
                </c:pt>
                <c:pt idx="9277">
                  <c:v>46385</c:v>
                </c:pt>
                <c:pt idx="9278">
                  <c:v>46390</c:v>
                </c:pt>
                <c:pt idx="9279">
                  <c:v>46395</c:v>
                </c:pt>
                <c:pt idx="9280">
                  <c:v>46400</c:v>
                </c:pt>
                <c:pt idx="9281">
                  <c:v>46405</c:v>
                </c:pt>
                <c:pt idx="9282">
                  <c:v>46410</c:v>
                </c:pt>
                <c:pt idx="9283">
                  <c:v>46415</c:v>
                </c:pt>
                <c:pt idx="9284">
                  <c:v>46420</c:v>
                </c:pt>
                <c:pt idx="9285">
                  <c:v>46425</c:v>
                </c:pt>
                <c:pt idx="9286">
                  <c:v>46430</c:v>
                </c:pt>
                <c:pt idx="9287">
                  <c:v>46435</c:v>
                </c:pt>
                <c:pt idx="9288">
                  <c:v>46440</c:v>
                </c:pt>
                <c:pt idx="9289">
                  <c:v>46445</c:v>
                </c:pt>
                <c:pt idx="9290">
                  <c:v>46450</c:v>
                </c:pt>
                <c:pt idx="9291">
                  <c:v>46455</c:v>
                </c:pt>
                <c:pt idx="9292">
                  <c:v>46460</c:v>
                </c:pt>
                <c:pt idx="9293">
                  <c:v>46465</c:v>
                </c:pt>
                <c:pt idx="9294">
                  <c:v>46470</c:v>
                </c:pt>
                <c:pt idx="9295">
                  <c:v>46475</c:v>
                </c:pt>
                <c:pt idx="9296">
                  <c:v>46480</c:v>
                </c:pt>
                <c:pt idx="9297">
                  <c:v>46485</c:v>
                </c:pt>
                <c:pt idx="9298">
                  <c:v>46490</c:v>
                </c:pt>
                <c:pt idx="9299">
                  <c:v>46495</c:v>
                </c:pt>
                <c:pt idx="9300">
                  <c:v>46500</c:v>
                </c:pt>
                <c:pt idx="9301">
                  <c:v>46505</c:v>
                </c:pt>
                <c:pt idx="9302">
                  <c:v>46510</c:v>
                </c:pt>
                <c:pt idx="9303">
                  <c:v>46515</c:v>
                </c:pt>
                <c:pt idx="9304">
                  <c:v>46520</c:v>
                </c:pt>
                <c:pt idx="9305">
                  <c:v>46525</c:v>
                </c:pt>
                <c:pt idx="9306">
                  <c:v>46530</c:v>
                </c:pt>
                <c:pt idx="9307">
                  <c:v>46535</c:v>
                </c:pt>
                <c:pt idx="9308">
                  <c:v>46540</c:v>
                </c:pt>
                <c:pt idx="9309">
                  <c:v>46545</c:v>
                </c:pt>
                <c:pt idx="9310">
                  <c:v>46550</c:v>
                </c:pt>
                <c:pt idx="9311">
                  <c:v>46555</c:v>
                </c:pt>
                <c:pt idx="9312">
                  <c:v>46560</c:v>
                </c:pt>
                <c:pt idx="9313">
                  <c:v>46565</c:v>
                </c:pt>
                <c:pt idx="9314">
                  <c:v>46570</c:v>
                </c:pt>
                <c:pt idx="9315">
                  <c:v>46575</c:v>
                </c:pt>
                <c:pt idx="9316">
                  <c:v>46580</c:v>
                </c:pt>
                <c:pt idx="9317">
                  <c:v>46585</c:v>
                </c:pt>
                <c:pt idx="9318">
                  <c:v>46590</c:v>
                </c:pt>
                <c:pt idx="9319">
                  <c:v>46595</c:v>
                </c:pt>
                <c:pt idx="9320">
                  <c:v>46600</c:v>
                </c:pt>
                <c:pt idx="9321">
                  <c:v>46605</c:v>
                </c:pt>
                <c:pt idx="9322">
                  <c:v>46610</c:v>
                </c:pt>
                <c:pt idx="9323">
                  <c:v>46615</c:v>
                </c:pt>
                <c:pt idx="9324">
                  <c:v>46620</c:v>
                </c:pt>
                <c:pt idx="9325">
                  <c:v>46625</c:v>
                </c:pt>
                <c:pt idx="9326">
                  <c:v>46630</c:v>
                </c:pt>
                <c:pt idx="9327">
                  <c:v>46635</c:v>
                </c:pt>
                <c:pt idx="9328">
                  <c:v>46640</c:v>
                </c:pt>
                <c:pt idx="9329">
                  <c:v>46645</c:v>
                </c:pt>
                <c:pt idx="9330">
                  <c:v>46650</c:v>
                </c:pt>
                <c:pt idx="9331">
                  <c:v>46655</c:v>
                </c:pt>
                <c:pt idx="9332">
                  <c:v>46660</c:v>
                </c:pt>
                <c:pt idx="9333">
                  <c:v>46665</c:v>
                </c:pt>
                <c:pt idx="9334">
                  <c:v>46670</c:v>
                </c:pt>
                <c:pt idx="9335">
                  <c:v>46675</c:v>
                </c:pt>
                <c:pt idx="9336">
                  <c:v>46680</c:v>
                </c:pt>
                <c:pt idx="9337">
                  <c:v>46685</c:v>
                </c:pt>
                <c:pt idx="9338">
                  <c:v>46690</c:v>
                </c:pt>
                <c:pt idx="9339">
                  <c:v>46695</c:v>
                </c:pt>
                <c:pt idx="9340">
                  <c:v>46700</c:v>
                </c:pt>
                <c:pt idx="9341">
                  <c:v>46705</c:v>
                </c:pt>
                <c:pt idx="9342">
                  <c:v>46710</c:v>
                </c:pt>
                <c:pt idx="9343">
                  <c:v>46715</c:v>
                </c:pt>
                <c:pt idx="9344">
                  <c:v>46720</c:v>
                </c:pt>
                <c:pt idx="9345">
                  <c:v>46725</c:v>
                </c:pt>
                <c:pt idx="9346">
                  <c:v>46730</c:v>
                </c:pt>
                <c:pt idx="9347">
                  <c:v>46735</c:v>
                </c:pt>
                <c:pt idx="9348">
                  <c:v>46740</c:v>
                </c:pt>
                <c:pt idx="9349">
                  <c:v>46745</c:v>
                </c:pt>
                <c:pt idx="9350">
                  <c:v>46750</c:v>
                </c:pt>
                <c:pt idx="9351">
                  <c:v>46755</c:v>
                </c:pt>
                <c:pt idx="9352">
                  <c:v>46760</c:v>
                </c:pt>
                <c:pt idx="9353">
                  <c:v>46765</c:v>
                </c:pt>
                <c:pt idx="9354">
                  <c:v>46770</c:v>
                </c:pt>
                <c:pt idx="9355">
                  <c:v>46775</c:v>
                </c:pt>
                <c:pt idx="9356">
                  <c:v>46780</c:v>
                </c:pt>
                <c:pt idx="9357">
                  <c:v>46785</c:v>
                </c:pt>
                <c:pt idx="9358">
                  <c:v>46790</c:v>
                </c:pt>
                <c:pt idx="9359">
                  <c:v>46795</c:v>
                </c:pt>
                <c:pt idx="9360">
                  <c:v>46800</c:v>
                </c:pt>
                <c:pt idx="9361">
                  <c:v>46805</c:v>
                </c:pt>
                <c:pt idx="9362">
                  <c:v>46810</c:v>
                </c:pt>
                <c:pt idx="9363">
                  <c:v>46815</c:v>
                </c:pt>
                <c:pt idx="9364">
                  <c:v>46820</c:v>
                </c:pt>
                <c:pt idx="9365">
                  <c:v>46825</c:v>
                </c:pt>
                <c:pt idx="9366">
                  <c:v>46830</c:v>
                </c:pt>
                <c:pt idx="9367">
                  <c:v>46835</c:v>
                </c:pt>
                <c:pt idx="9368">
                  <c:v>46840</c:v>
                </c:pt>
                <c:pt idx="9369">
                  <c:v>46845</c:v>
                </c:pt>
                <c:pt idx="9370">
                  <c:v>46850</c:v>
                </c:pt>
                <c:pt idx="9371">
                  <c:v>46855</c:v>
                </c:pt>
                <c:pt idx="9372">
                  <c:v>46860</c:v>
                </c:pt>
                <c:pt idx="9373">
                  <c:v>46865</c:v>
                </c:pt>
                <c:pt idx="9374">
                  <c:v>46870</c:v>
                </c:pt>
                <c:pt idx="9375">
                  <c:v>46875</c:v>
                </c:pt>
                <c:pt idx="9376">
                  <c:v>46880</c:v>
                </c:pt>
                <c:pt idx="9377">
                  <c:v>46885</c:v>
                </c:pt>
                <c:pt idx="9378">
                  <c:v>46890</c:v>
                </c:pt>
                <c:pt idx="9379">
                  <c:v>46895</c:v>
                </c:pt>
                <c:pt idx="9380">
                  <c:v>46900</c:v>
                </c:pt>
                <c:pt idx="9381">
                  <c:v>46905</c:v>
                </c:pt>
                <c:pt idx="9382">
                  <c:v>46910</c:v>
                </c:pt>
                <c:pt idx="9383">
                  <c:v>46915</c:v>
                </c:pt>
                <c:pt idx="9384">
                  <c:v>46920</c:v>
                </c:pt>
                <c:pt idx="9385">
                  <c:v>46925</c:v>
                </c:pt>
                <c:pt idx="9386">
                  <c:v>46930</c:v>
                </c:pt>
                <c:pt idx="9387">
                  <c:v>46935</c:v>
                </c:pt>
                <c:pt idx="9388">
                  <c:v>46940</c:v>
                </c:pt>
                <c:pt idx="9389">
                  <c:v>46945</c:v>
                </c:pt>
                <c:pt idx="9390">
                  <c:v>46950</c:v>
                </c:pt>
                <c:pt idx="9391">
                  <c:v>46955</c:v>
                </c:pt>
                <c:pt idx="9392">
                  <c:v>46960</c:v>
                </c:pt>
                <c:pt idx="9393">
                  <c:v>46965</c:v>
                </c:pt>
                <c:pt idx="9394">
                  <c:v>46970</c:v>
                </c:pt>
                <c:pt idx="9395">
                  <c:v>46975</c:v>
                </c:pt>
                <c:pt idx="9396">
                  <c:v>46980</c:v>
                </c:pt>
                <c:pt idx="9397">
                  <c:v>46985</c:v>
                </c:pt>
                <c:pt idx="9398">
                  <c:v>46990</c:v>
                </c:pt>
                <c:pt idx="9399">
                  <c:v>46995</c:v>
                </c:pt>
                <c:pt idx="9400">
                  <c:v>47000</c:v>
                </c:pt>
                <c:pt idx="9401">
                  <c:v>47005</c:v>
                </c:pt>
                <c:pt idx="9402">
                  <c:v>47010</c:v>
                </c:pt>
                <c:pt idx="9403">
                  <c:v>47015</c:v>
                </c:pt>
                <c:pt idx="9404">
                  <c:v>47020</c:v>
                </c:pt>
                <c:pt idx="9405">
                  <c:v>47025</c:v>
                </c:pt>
                <c:pt idx="9406">
                  <c:v>47030</c:v>
                </c:pt>
                <c:pt idx="9407">
                  <c:v>47035</c:v>
                </c:pt>
                <c:pt idx="9408">
                  <c:v>47040</c:v>
                </c:pt>
                <c:pt idx="9409">
                  <c:v>47045</c:v>
                </c:pt>
                <c:pt idx="9410">
                  <c:v>47050</c:v>
                </c:pt>
                <c:pt idx="9411">
                  <c:v>47055</c:v>
                </c:pt>
                <c:pt idx="9412">
                  <c:v>47060</c:v>
                </c:pt>
                <c:pt idx="9413">
                  <c:v>47065</c:v>
                </c:pt>
                <c:pt idx="9414">
                  <c:v>47070</c:v>
                </c:pt>
                <c:pt idx="9415">
                  <c:v>47075</c:v>
                </c:pt>
                <c:pt idx="9416">
                  <c:v>47080</c:v>
                </c:pt>
                <c:pt idx="9417">
                  <c:v>47085</c:v>
                </c:pt>
                <c:pt idx="9418">
                  <c:v>47090</c:v>
                </c:pt>
                <c:pt idx="9419">
                  <c:v>47095</c:v>
                </c:pt>
                <c:pt idx="9420">
                  <c:v>47100</c:v>
                </c:pt>
                <c:pt idx="9421">
                  <c:v>47105</c:v>
                </c:pt>
                <c:pt idx="9422">
                  <c:v>47110</c:v>
                </c:pt>
                <c:pt idx="9423">
                  <c:v>47115</c:v>
                </c:pt>
                <c:pt idx="9424">
                  <c:v>47120</c:v>
                </c:pt>
                <c:pt idx="9425">
                  <c:v>47125</c:v>
                </c:pt>
                <c:pt idx="9426">
                  <c:v>47130</c:v>
                </c:pt>
                <c:pt idx="9427">
                  <c:v>47135</c:v>
                </c:pt>
                <c:pt idx="9428">
                  <c:v>47140</c:v>
                </c:pt>
                <c:pt idx="9429">
                  <c:v>47145</c:v>
                </c:pt>
                <c:pt idx="9430">
                  <c:v>47150</c:v>
                </c:pt>
                <c:pt idx="9431">
                  <c:v>47155</c:v>
                </c:pt>
                <c:pt idx="9432">
                  <c:v>47160</c:v>
                </c:pt>
                <c:pt idx="9433">
                  <c:v>47165</c:v>
                </c:pt>
                <c:pt idx="9434">
                  <c:v>47170</c:v>
                </c:pt>
                <c:pt idx="9435">
                  <c:v>47175</c:v>
                </c:pt>
                <c:pt idx="9436">
                  <c:v>47180</c:v>
                </c:pt>
                <c:pt idx="9437">
                  <c:v>47185</c:v>
                </c:pt>
                <c:pt idx="9438">
                  <c:v>47190</c:v>
                </c:pt>
                <c:pt idx="9439">
                  <c:v>47195</c:v>
                </c:pt>
                <c:pt idx="9440">
                  <c:v>47200</c:v>
                </c:pt>
                <c:pt idx="9441">
                  <c:v>47205</c:v>
                </c:pt>
                <c:pt idx="9442">
                  <c:v>47210</c:v>
                </c:pt>
                <c:pt idx="9443">
                  <c:v>47215</c:v>
                </c:pt>
                <c:pt idx="9444">
                  <c:v>47220</c:v>
                </c:pt>
                <c:pt idx="9445">
                  <c:v>47225</c:v>
                </c:pt>
                <c:pt idx="9446">
                  <c:v>47230</c:v>
                </c:pt>
                <c:pt idx="9447">
                  <c:v>47235</c:v>
                </c:pt>
                <c:pt idx="9448">
                  <c:v>47240</c:v>
                </c:pt>
                <c:pt idx="9449">
                  <c:v>47245</c:v>
                </c:pt>
                <c:pt idx="9450">
                  <c:v>47250</c:v>
                </c:pt>
                <c:pt idx="9451">
                  <c:v>47255</c:v>
                </c:pt>
                <c:pt idx="9452">
                  <c:v>47260</c:v>
                </c:pt>
                <c:pt idx="9453">
                  <c:v>47265</c:v>
                </c:pt>
                <c:pt idx="9454">
                  <c:v>47270</c:v>
                </c:pt>
                <c:pt idx="9455">
                  <c:v>47275</c:v>
                </c:pt>
                <c:pt idx="9456">
                  <c:v>47280</c:v>
                </c:pt>
                <c:pt idx="9457">
                  <c:v>47285</c:v>
                </c:pt>
                <c:pt idx="9458">
                  <c:v>47290</c:v>
                </c:pt>
                <c:pt idx="9459">
                  <c:v>47295</c:v>
                </c:pt>
                <c:pt idx="9460">
                  <c:v>47300</c:v>
                </c:pt>
                <c:pt idx="9461">
                  <c:v>47305</c:v>
                </c:pt>
                <c:pt idx="9462">
                  <c:v>47310</c:v>
                </c:pt>
                <c:pt idx="9463">
                  <c:v>47315</c:v>
                </c:pt>
                <c:pt idx="9464">
                  <c:v>47320</c:v>
                </c:pt>
                <c:pt idx="9465">
                  <c:v>47325</c:v>
                </c:pt>
                <c:pt idx="9466">
                  <c:v>47330</c:v>
                </c:pt>
                <c:pt idx="9467">
                  <c:v>47335</c:v>
                </c:pt>
                <c:pt idx="9468">
                  <c:v>47340</c:v>
                </c:pt>
                <c:pt idx="9469">
                  <c:v>47345</c:v>
                </c:pt>
                <c:pt idx="9470">
                  <c:v>47350</c:v>
                </c:pt>
                <c:pt idx="9471">
                  <c:v>47355</c:v>
                </c:pt>
                <c:pt idx="9472">
                  <c:v>47360</c:v>
                </c:pt>
                <c:pt idx="9473">
                  <c:v>47365</c:v>
                </c:pt>
                <c:pt idx="9474">
                  <c:v>47370</c:v>
                </c:pt>
                <c:pt idx="9475">
                  <c:v>47375</c:v>
                </c:pt>
                <c:pt idx="9476">
                  <c:v>47380</c:v>
                </c:pt>
                <c:pt idx="9477">
                  <c:v>47385</c:v>
                </c:pt>
                <c:pt idx="9478">
                  <c:v>47390</c:v>
                </c:pt>
                <c:pt idx="9479">
                  <c:v>47395</c:v>
                </c:pt>
                <c:pt idx="9480">
                  <c:v>47400</c:v>
                </c:pt>
                <c:pt idx="9481">
                  <c:v>47405</c:v>
                </c:pt>
                <c:pt idx="9482">
                  <c:v>47410</c:v>
                </c:pt>
                <c:pt idx="9483">
                  <c:v>47415</c:v>
                </c:pt>
                <c:pt idx="9484">
                  <c:v>47420</c:v>
                </c:pt>
                <c:pt idx="9485">
                  <c:v>47425</c:v>
                </c:pt>
                <c:pt idx="9486">
                  <c:v>47430</c:v>
                </c:pt>
                <c:pt idx="9487">
                  <c:v>47435</c:v>
                </c:pt>
                <c:pt idx="9488">
                  <c:v>47440</c:v>
                </c:pt>
                <c:pt idx="9489">
                  <c:v>47445</c:v>
                </c:pt>
                <c:pt idx="9490">
                  <c:v>47450</c:v>
                </c:pt>
                <c:pt idx="9491">
                  <c:v>47455</c:v>
                </c:pt>
                <c:pt idx="9492">
                  <c:v>47460</c:v>
                </c:pt>
                <c:pt idx="9493">
                  <c:v>47465</c:v>
                </c:pt>
                <c:pt idx="9494">
                  <c:v>47470</c:v>
                </c:pt>
                <c:pt idx="9495">
                  <c:v>47475</c:v>
                </c:pt>
                <c:pt idx="9496">
                  <c:v>47480</c:v>
                </c:pt>
                <c:pt idx="9497">
                  <c:v>47485</c:v>
                </c:pt>
                <c:pt idx="9498">
                  <c:v>47490</c:v>
                </c:pt>
                <c:pt idx="9499">
                  <c:v>47495</c:v>
                </c:pt>
                <c:pt idx="9500">
                  <c:v>47500</c:v>
                </c:pt>
                <c:pt idx="9501">
                  <c:v>47505</c:v>
                </c:pt>
                <c:pt idx="9502">
                  <c:v>47510</c:v>
                </c:pt>
                <c:pt idx="9503">
                  <c:v>47515</c:v>
                </c:pt>
                <c:pt idx="9504">
                  <c:v>47520</c:v>
                </c:pt>
                <c:pt idx="9505">
                  <c:v>47525</c:v>
                </c:pt>
                <c:pt idx="9506">
                  <c:v>47530</c:v>
                </c:pt>
                <c:pt idx="9507">
                  <c:v>47535</c:v>
                </c:pt>
                <c:pt idx="9508">
                  <c:v>47540</c:v>
                </c:pt>
                <c:pt idx="9509">
                  <c:v>47545</c:v>
                </c:pt>
                <c:pt idx="9510">
                  <c:v>47550</c:v>
                </c:pt>
                <c:pt idx="9511">
                  <c:v>47555</c:v>
                </c:pt>
                <c:pt idx="9512">
                  <c:v>47560</c:v>
                </c:pt>
                <c:pt idx="9513">
                  <c:v>47565</c:v>
                </c:pt>
                <c:pt idx="9514">
                  <c:v>47570</c:v>
                </c:pt>
                <c:pt idx="9515">
                  <c:v>47575</c:v>
                </c:pt>
                <c:pt idx="9516">
                  <c:v>47580</c:v>
                </c:pt>
                <c:pt idx="9517">
                  <c:v>47585</c:v>
                </c:pt>
                <c:pt idx="9518">
                  <c:v>47590</c:v>
                </c:pt>
                <c:pt idx="9519">
                  <c:v>47595</c:v>
                </c:pt>
                <c:pt idx="9520">
                  <c:v>47600</c:v>
                </c:pt>
                <c:pt idx="9521">
                  <c:v>47605</c:v>
                </c:pt>
                <c:pt idx="9522">
                  <c:v>47610</c:v>
                </c:pt>
                <c:pt idx="9523">
                  <c:v>47615</c:v>
                </c:pt>
                <c:pt idx="9524">
                  <c:v>47620</c:v>
                </c:pt>
                <c:pt idx="9525">
                  <c:v>47625</c:v>
                </c:pt>
                <c:pt idx="9526">
                  <c:v>47630</c:v>
                </c:pt>
                <c:pt idx="9527">
                  <c:v>47635</c:v>
                </c:pt>
                <c:pt idx="9528">
                  <c:v>47640</c:v>
                </c:pt>
                <c:pt idx="9529">
                  <c:v>47645</c:v>
                </c:pt>
                <c:pt idx="9530">
                  <c:v>47650</c:v>
                </c:pt>
                <c:pt idx="9531">
                  <c:v>47655</c:v>
                </c:pt>
                <c:pt idx="9532">
                  <c:v>47660</c:v>
                </c:pt>
                <c:pt idx="9533">
                  <c:v>47665</c:v>
                </c:pt>
                <c:pt idx="9534">
                  <c:v>47670</c:v>
                </c:pt>
                <c:pt idx="9535">
                  <c:v>47675</c:v>
                </c:pt>
                <c:pt idx="9536">
                  <c:v>47680</c:v>
                </c:pt>
                <c:pt idx="9537">
                  <c:v>47685</c:v>
                </c:pt>
                <c:pt idx="9538">
                  <c:v>47690</c:v>
                </c:pt>
                <c:pt idx="9539">
                  <c:v>47695</c:v>
                </c:pt>
                <c:pt idx="9540">
                  <c:v>47700</c:v>
                </c:pt>
                <c:pt idx="9541">
                  <c:v>47705</c:v>
                </c:pt>
                <c:pt idx="9542">
                  <c:v>47710</c:v>
                </c:pt>
                <c:pt idx="9543">
                  <c:v>47715</c:v>
                </c:pt>
                <c:pt idx="9544">
                  <c:v>47720</c:v>
                </c:pt>
                <c:pt idx="9545">
                  <c:v>47725</c:v>
                </c:pt>
                <c:pt idx="9546">
                  <c:v>47730</c:v>
                </c:pt>
                <c:pt idx="9547">
                  <c:v>47735</c:v>
                </c:pt>
                <c:pt idx="9548">
                  <c:v>47740</c:v>
                </c:pt>
                <c:pt idx="9549">
                  <c:v>47745</c:v>
                </c:pt>
                <c:pt idx="9550">
                  <c:v>47750</c:v>
                </c:pt>
                <c:pt idx="9551">
                  <c:v>47755</c:v>
                </c:pt>
                <c:pt idx="9552">
                  <c:v>47760</c:v>
                </c:pt>
                <c:pt idx="9553">
                  <c:v>47765</c:v>
                </c:pt>
                <c:pt idx="9554">
                  <c:v>47770</c:v>
                </c:pt>
                <c:pt idx="9555">
                  <c:v>47775</c:v>
                </c:pt>
                <c:pt idx="9556">
                  <c:v>47780</c:v>
                </c:pt>
                <c:pt idx="9557">
                  <c:v>47785</c:v>
                </c:pt>
                <c:pt idx="9558">
                  <c:v>47790</c:v>
                </c:pt>
                <c:pt idx="9559">
                  <c:v>47795</c:v>
                </c:pt>
                <c:pt idx="9560">
                  <c:v>47800</c:v>
                </c:pt>
                <c:pt idx="9561">
                  <c:v>47805</c:v>
                </c:pt>
                <c:pt idx="9562">
                  <c:v>47810</c:v>
                </c:pt>
                <c:pt idx="9563">
                  <c:v>47815</c:v>
                </c:pt>
                <c:pt idx="9564">
                  <c:v>47820</c:v>
                </c:pt>
                <c:pt idx="9565">
                  <c:v>47825</c:v>
                </c:pt>
                <c:pt idx="9566">
                  <c:v>47830</c:v>
                </c:pt>
                <c:pt idx="9567">
                  <c:v>47835</c:v>
                </c:pt>
                <c:pt idx="9568">
                  <c:v>47840</c:v>
                </c:pt>
                <c:pt idx="9569">
                  <c:v>47845</c:v>
                </c:pt>
                <c:pt idx="9570">
                  <c:v>47850</c:v>
                </c:pt>
                <c:pt idx="9571">
                  <c:v>47855</c:v>
                </c:pt>
                <c:pt idx="9572">
                  <c:v>47860</c:v>
                </c:pt>
                <c:pt idx="9573">
                  <c:v>47865</c:v>
                </c:pt>
                <c:pt idx="9574">
                  <c:v>47870</c:v>
                </c:pt>
                <c:pt idx="9575">
                  <c:v>47875</c:v>
                </c:pt>
                <c:pt idx="9576">
                  <c:v>47880</c:v>
                </c:pt>
                <c:pt idx="9577">
                  <c:v>47885</c:v>
                </c:pt>
                <c:pt idx="9578">
                  <c:v>47890</c:v>
                </c:pt>
                <c:pt idx="9579">
                  <c:v>47895</c:v>
                </c:pt>
                <c:pt idx="9580">
                  <c:v>47900</c:v>
                </c:pt>
                <c:pt idx="9581">
                  <c:v>47905</c:v>
                </c:pt>
                <c:pt idx="9582">
                  <c:v>47910</c:v>
                </c:pt>
                <c:pt idx="9583">
                  <c:v>47915</c:v>
                </c:pt>
                <c:pt idx="9584">
                  <c:v>47920</c:v>
                </c:pt>
                <c:pt idx="9585">
                  <c:v>47925</c:v>
                </c:pt>
                <c:pt idx="9586">
                  <c:v>47930</c:v>
                </c:pt>
                <c:pt idx="9587">
                  <c:v>47935</c:v>
                </c:pt>
                <c:pt idx="9588">
                  <c:v>47940</c:v>
                </c:pt>
                <c:pt idx="9589">
                  <c:v>47945</c:v>
                </c:pt>
                <c:pt idx="9590">
                  <c:v>47950</c:v>
                </c:pt>
                <c:pt idx="9591">
                  <c:v>47955</c:v>
                </c:pt>
                <c:pt idx="9592">
                  <c:v>47960</c:v>
                </c:pt>
                <c:pt idx="9593">
                  <c:v>47965</c:v>
                </c:pt>
                <c:pt idx="9594">
                  <c:v>47970</c:v>
                </c:pt>
                <c:pt idx="9595">
                  <c:v>47975</c:v>
                </c:pt>
                <c:pt idx="9596">
                  <c:v>47980</c:v>
                </c:pt>
                <c:pt idx="9597">
                  <c:v>47985</c:v>
                </c:pt>
                <c:pt idx="9598">
                  <c:v>47990</c:v>
                </c:pt>
                <c:pt idx="9599">
                  <c:v>47995</c:v>
                </c:pt>
                <c:pt idx="9600">
                  <c:v>48000</c:v>
                </c:pt>
                <c:pt idx="9601">
                  <c:v>48005</c:v>
                </c:pt>
                <c:pt idx="9602">
                  <c:v>48010</c:v>
                </c:pt>
                <c:pt idx="9603">
                  <c:v>48015</c:v>
                </c:pt>
                <c:pt idx="9604">
                  <c:v>48020</c:v>
                </c:pt>
                <c:pt idx="9605">
                  <c:v>48025</c:v>
                </c:pt>
                <c:pt idx="9606">
                  <c:v>48030</c:v>
                </c:pt>
                <c:pt idx="9607">
                  <c:v>48035</c:v>
                </c:pt>
                <c:pt idx="9608">
                  <c:v>48040</c:v>
                </c:pt>
                <c:pt idx="9609">
                  <c:v>48045</c:v>
                </c:pt>
                <c:pt idx="9610">
                  <c:v>48050</c:v>
                </c:pt>
                <c:pt idx="9611">
                  <c:v>48055</c:v>
                </c:pt>
                <c:pt idx="9612">
                  <c:v>48060</c:v>
                </c:pt>
                <c:pt idx="9613">
                  <c:v>48065</c:v>
                </c:pt>
                <c:pt idx="9614">
                  <c:v>48070</c:v>
                </c:pt>
                <c:pt idx="9615">
                  <c:v>48075</c:v>
                </c:pt>
                <c:pt idx="9616">
                  <c:v>48080</c:v>
                </c:pt>
                <c:pt idx="9617">
                  <c:v>48085</c:v>
                </c:pt>
                <c:pt idx="9618">
                  <c:v>48090</c:v>
                </c:pt>
                <c:pt idx="9619">
                  <c:v>48095</c:v>
                </c:pt>
                <c:pt idx="9620">
                  <c:v>48100</c:v>
                </c:pt>
                <c:pt idx="9621">
                  <c:v>48105</c:v>
                </c:pt>
                <c:pt idx="9622">
                  <c:v>48110</c:v>
                </c:pt>
                <c:pt idx="9623">
                  <c:v>48115</c:v>
                </c:pt>
                <c:pt idx="9624">
                  <c:v>48120</c:v>
                </c:pt>
                <c:pt idx="9625">
                  <c:v>48125</c:v>
                </c:pt>
                <c:pt idx="9626">
                  <c:v>48130</c:v>
                </c:pt>
                <c:pt idx="9627">
                  <c:v>48135</c:v>
                </c:pt>
                <c:pt idx="9628">
                  <c:v>48140</c:v>
                </c:pt>
                <c:pt idx="9629">
                  <c:v>48145</c:v>
                </c:pt>
                <c:pt idx="9630">
                  <c:v>48150</c:v>
                </c:pt>
                <c:pt idx="9631">
                  <c:v>48155</c:v>
                </c:pt>
                <c:pt idx="9632">
                  <c:v>48160</c:v>
                </c:pt>
                <c:pt idx="9633">
                  <c:v>48165</c:v>
                </c:pt>
                <c:pt idx="9634">
                  <c:v>48170</c:v>
                </c:pt>
                <c:pt idx="9635">
                  <c:v>48175</c:v>
                </c:pt>
                <c:pt idx="9636">
                  <c:v>48180</c:v>
                </c:pt>
                <c:pt idx="9637">
                  <c:v>48185</c:v>
                </c:pt>
                <c:pt idx="9638">
                  <c:v>48190</c:v>
                </c:pt>
                <c:pt idx="9639">
                  <c:v>48195</c:v>
                </c:pt>
                <c:pt idx="9640">
                  <c:v>48200</c:v>
                </c:pt>
                <c:pt idx="9641">
                  <c:v>48205</c:v>
                </c:pt>
                <c:pt idx="9642">
                  <c:v>48210</c:v>
                </c:pt>
                <c:pt idx="9643">
                  <c:v>48215</c:v>
                </c:pt>
                <c:pt idx="9644">
                  <c:v>48220</c:v>
                </c:pt>
                <c:pt idx="9645">
                  <c:v>48225</c:v>
                </c:pt>
                <c:pt idx="9646">
                  <c:v>48230</c:v>
                </c:pt>
                <c:pt idx="9647">
                  <c:v>48235</c:v>
                </c:pt>
                <c:pt idx="9648">
                  <c:v>48240</c:v>
                </c:pt>
                <c:pt idx="9649">
                  <c:v>48245</c:v>
                </c:pt>
                <c:pt idx="9650">
                  <c:v>48250</c:v>
                </c:pt>
                <c:pt idx="9651">
                  <c:v>48255</c:v>
                </c:pt>
                <c:pt idx="9652">
                  <c:v>48260</c:v>
                </c:pt>
                <c:pt idx="9653">
                  <c:v>48265</c:v>
                </c:pt>
                <c:pt idx="9654">
                  <c:v>48270</c:v>
                </c:pt>
                <c:pt idx="9655">
                  <c:v>48275</c:v>
                </c:pt>
                <c:pt idx="9656">
                  <c:v>48280</c:v>
                </c:pt>
                <c:pt idx="9657">
                  <c:v>48285</c:v>
                </c:pt>
                <c:pt idx="9658">
                  <c:v>48290</c:v>
                </c:pt>
                <c:pt idx="9659">
                  <c:v>48295</c:v>
                </c:pt>
                <c:pt idx="9660">
                  <c:v>48300</c:v>
                </c:pt>
                <c:pt idx="9661">
                  <c:v>48305</c:v>
                </c:pt>
                <c:pt idx="9662">
                  <c:v>48310</c:v>
                </c:pt>
                <c:pt idx="9663">
                  <c:v>48315</c:v>
                </c:pt>
                <c:pt idx="9664">
                  <c:v>48320</c:v>
                </c:pt>
                <c:pt idx="9665">
                  <c:v>48325</c:v>
                </c:pt>
                <c:pt idx="9666">
                  <c:v>48330</c:v>
                </c:pt>
                <c:pt idx="9667">
                  <c:v>48335</c:v>
                </c:pt>
                <c:pt idx="9668">
                  <c:v>48340</c:v>
                </c:pt>
                <c:pt idx="9669">
                  <c:v>48345</c:v>
                </c:pt>
                <c:pt idx="9670">
                  <c:v>48350</c:v>
                </c:pt>
                <c:pt idx="9671">
                  <c:v>48355</c:v>
                </c:pt>
                <c:pt idx="9672">
                  <c:v>48360</c:v>
                </c:pt>
                <c:pt idx="9673">
                  <c:v>48365</c:v>
                </c:pt>
                <c:pt idx="9674">
                  <c:v>48370</c:v>
                </c:pt>
                <c:pt idx="9675">
                  <c:v>48375</c:v>
                </c:pt>
                <c:pt idx="9676">
                  <c:v>48380</c:v>
                </c:pt>
                <c:pt idx="9677">
                  <c:v>48385</c:v>
                </c:pt>
                <c:pt idx="9678">
                  <c:v>48390</c:v>
                </c:pt>
                <c:pt idx="9679">
                  <c:v>48395</c:v>
                </c:pt>
                <c:pt idx="9680">
                  <c:v>48400</c:v>
                </c:pt>
                <c:pt idx="9681">
                  <c:v>48405</c:v>
                </c:pt>
                <c:pt idx="9682">
                  <c:v>48410</c:v>
                </c:pt>
                <c:pt idx="9683">
                  <c:v>48415</c:v>
                </c:pt>
                <c:pt idx="9684">
                  <c:v>48420</c:v>
                </c:pt>
                <c:pt idx="9685">
                  <c:v>48425</c:v>
                </c:pt>
                <c:pt idx="9686">
                  <c:v>48430</c:v>
                </c:pt>
                <c:pt idx="9687">
                  <c:v>48435</c:v>
                </c:pt>
                <c:pt idx="9688">
                  <c:v>48440</c:v>
                </c:pt>
                <c:pt idx="9689">
                  <c:v>48445</c:v>
                </c:pt>
                <c:pt idx="9690">
                  <c:v>48450</c:v>
                </c:pt>
                <c:pt idx="9691">
                  <c:v>48455</c:v>
                </c:pt>
                <c:pt idx="9692">
                  <c:v>48460</c:v>
                </c:pt>
                <c:pt idx="9693">
                  <c:v>48465</c:v>
                </c:pt>
                <c:pt idx="9694">
                  <c:v>48470</c:v>
                </c:pt>
                <c:pt idx="9695">
                  <c:v>48475</c:v>
                </c:pt>
                <c:pt idx="9696">
                  <c:v>48480</c:v>
                </c:pt>
                <c:pt idx="9697">
                  <c:v>48485</c:v>
                </c:pt>
                <c:pt idx="9698">
                  <c:v>48490</c:v>
                </c:pt>
                <c:pt idx="9699">
                  <c:v>48495</c:v>
                </c:pt>
                <c:pt idx="9700">
                  <c:v>48500</c:v>
                </c:pt>
                <c:pt idx="9701">
                  <c:v>48505</c:v>
                </c:pt>
                <c:pt idx="9702">
                  <c:v>48510</c:v>
                </c:pt>
                <c:pt idx="9703">
                  <c:v>48515</c:v>
                </c:pt>
                <c:pt idx="9704">
                  <c:v>48520</c:v>
                </c:pt>
                <c:pt idx="9705">
                  <c:v>48525</c:v>
                </c:pt>
                <c:pt idx="9706">
                  <c:v>48530</c:v>
                </c:pt>
                <c:pt idx="9707">
                  <c:v>48535</c:v>
                </c:pt>
                <c:pt idx="9708">
                  <c:v>48540</c:v>
                </c:pt>
                <c:pt idx="9709">
                  <c:v>48545</c:v>
                </c:pt>
                <c:pt idx="9710">
                  <c:v>48550</c:v>
                </c:pt>
                <c:pt idx="9711">
                  <c:v>48555</c:v>
                </c:pt>
                <c:pt idx="9712">
                  <c:v>48560</c:v>
                </c:pt>
                <c:pt idx="9713">
                  <c:v>48565</c:v>
                </c:pt>
                <c:pt idx="9714">
                  <c:v>48570</c:v>
                </c:pt>
                <c:pt idx="9715">
                  <c:v>48575</c:v>
                </c:pt>
                <c:pt idx="9716">
                  <c:v>48580</c:v>
                </c:pt>
                <c:pt idx="9717">
                  <c:v>48585</c:v>
                </c:pt>
                <c:pt idx="9718">
                  <c:v>48590</c:v>
                </c:pt>
                <c:pt idx="9719">
                  <c:v>48595</c:v>
                </c:pt>
                <c:pt idx="9720">
                  <c:v>48600</c:v>
                </c:pt>
                <c:pt idx="9721">
                  <c:v>48605</c:v>
                </c:pt>
                <c:pt idx="9722">
                  <c:v>48610</c:v>
                </c:pt>
                <c:pt idx="9723">
                  <c:v>48615</c:v>
                </c:pt>
                <c:pt idx="9724">
                  <c:v>48620</c:v>
                </c:pt>
                <c:pt idx="9725">
                  <c:v>48625</c:v>
                </c:pt>
                <c:pt idx="9726">
                  <c:v>48630</c:v>
                </c:pt>
                <c:pt idx="9727">
                  <c:v>48635</c:v>
                </c:pt>
                <c:pt idx="9728">
                  <c:v>48640</c:v>
                </c:pt>
                <c:pt idx="9729">
                  <c:v>48645</c:v>
                </c:pt>
                <c:pt idx="9730">
                  <c:v>48650</c:v>
                </c:pt>
                <c:pt idx="9731">
                  <c:v>48655</c:v>
                </c:pt>
                <c:pt idx="9732">
                  <c:v>48660</c:v>
                </c:pt>
                <c:pt idx="9733">
                  <c:v>48665</c:v>
                </c:pt>
                <c:pt idx="9734">
                  <c:v>48670</c:v>
                </c:pt>
                <c:pt idx="9735">
                  <c:v>48675</c:v>
                </c:pt>
                <c:pt idx="9736">
                  <c:v>48680</c:v>
                </c:pt>
                <c:pt idx="9737">
                  <c:v>48685</c:v>
                </c:pt>
                <c:pt idx="9738">
                  <c:v>48690</c:v>
                </c:pt>
                <c:pt idx="9739">
                  <c:v>48695</c:v>
                </c:pt>
                <c:pt idx="9740">
                  <c:v>48700</c:v>
                </c:pt>
                <c:pt idx="9741">
                  <c:v>48705</c:v>
                </c:pt>
                <c:pt idx="9742">
                  <c:v>48710</c:v>
                </c:pt>
                <c:pt idx="9743">
                  <c:v>48715</c:v>
                </c:pt>
                <c:pt idx="9744">
                  <c:v>48720</c:v>
                </c:pt>
                <c:pt idx="9745">
                  <c:v>48725</c:v>
                </c:pt>
                <c:pt idx="9746">
                  <c:v>48730</c:v>
                </c:pt>
                <c:pt idx="9747">
                  <c:v>48735</c:v>
                </c:pt>
                <c:pt idx="9748">
                  <c:v>48740</c:v>
                </c:pt>
                <c:pt idx="9749">
                  <c:v>48745</c:v>
                </c:pt>
                <c:pt idx="9750">
                  <c:v>48750</c:v>
                </c:pt>
                <c:pt idx="9751">
                  <c:v>48755</c:v>
                </c:pt>
                <c:pt idx="9752">
                  <c:v>48760</c:v>
                </c:pt>
                <c:pt idx="9753">
                  <c:v>48765</c:v>
                </c:pt>
                <c:pt idx="9754">
                  <c:v>48770</c:v>
                </c:pt>
                <c:pt idx="9755">
                  <c:v>48775</c:v>
                </c:pt>
                <c:pt idx="9756">
                  <c:v>48780</c:v>
                </c:pt>
                <c:pt idx="9757">
                  <c:v>48785</c:v>
                </c:pt>
                <c:pt idx="9758">
                  <c:v>48790</c:v>
                </c:pt>
                <c:pt idx="9759">
                  <c:v>48795</c:v>
                </c:pt>
                <c:pt idx="9760">
                  <c:v>48800</c:v>
                </c:pt>
                <c:pt idx="9761">
                  <c:v>48805</c:v>
                </c:pt>
                <c:pt idx="9762">
                  <c:v>48810</c:v>
                </c:pt>
                <c:pt idx="9763">
                  <c:v>48815</c:v>
                </c:pt>
                <c:pt idx="9764">
                  <c:v>48820</c:v>
                </c:pt>
                <c:pt idx="9765">
                  <c:v>48825</c:v>
                </c:pt>
                <c:pt idx="9766">
                  <c:v>48830</c:v>
                </c:pt>
                <c:pt idx="9767">
                  <c:v>48835</c:v>
                </c:pt>
                <c:pt idx="9768">
                  <c:v>48840</c:v>
                </c:pt>
                <c:pt idx="9769">
                  <c:v>48845</c:v>
                </c:pt>
                <c:pt idx="9770">
                  <c:v>48850</c:v>
                </c:pt>
                <c:pt idx="9771">
                  <c:v>48855</c:v>
                </c:pt>
                <c:pt idx="9772">
                  <c:v>48860</c:v>
                </c:pt>
                <c:pt idx="9773">
                  <c:v>48865</c:v>
                </c:pt>
                <c:pt idx="9774">
                  <c:v>48870</c:v>
                </c:pt>
                <c:pt idx="9775">
                  <c:v>48875</c:v>
                </c:pt>
                <c:pt idx="9776">
                  <c:v>48880</c:v>
                </c:pt>
                <c:pt idx="9777">
                  <c:v>48885</c:v>
                </c:pt>
                <c:pt idx="9778">
                  <c:v>48890</c:v>
                </c:pt>
                <c:pt idx="9779">
                  <c:v>48895</c:v>
                </c:pt>
                <c:pt idx="9780">
                  <c:v>48900</c:v>
                </c:pt>
                <c:pt idx="9781">
                  <c:v>48905</c:v>
                </c:pt>
                <c:pt idx="9782">
                  <c:v>48910</c:v>
                </c:pt>
                <c:pt idx="9783">
                  <c:v>48915</c:v>
                </c:pt>
                <c:pt idx="9784">
                  <c:v>48920</c:v>
                </c:pt>
                <c:pt idx="9785">
                  <c:v>48925</c:v>
                </c:pt>
                <c:pt idx="9786">
                  <c:v>48930</c:v>
                </c:pt>
                <c:pt idx="9787">
                  <c:v>48935</c:v>
                </c:pt>
                <c:pt idx="9788">
                  <c:v>48940</c:v>
                </c:pt>
                <c:pt idx="9789">
                  <c:v>48945</c:v>
                </c:pt>
                <c:pt idx="9790">
                  <c:v>48950</c:v>
                </c:pt>
                <c:pt idx="9791">
                  <c:v>48955</c:v>
                </c:pt>
                <c:pt idx="9792">
                  <c:v>48960</c:v>
                </c:pt>
                <c:pt idx="9793">
                  <c:v>48965</c:v>
                </c:pt>
                <c:pt idx="9794">
                  <c:v>48970</c:v>
                </c:pt>
                <c:pt idx="9795">
                  <c:v>48975</c:v>
                </c:pt>
                <c:pt idx="9796">
                  <c:v>48980</c:v>
                </c:pt>
                <c:pt idx="9797">
                  <c:v>48985</c:v>
                </c:pt>
                <c:pt idx="9798">
                  <c:v>48990</c:v>
                </c:pt>
                <c:pt idx="9799">
                  <c:v>48995</c:v>
                </c:pt>
                <c:pt idx="9800">
                  <c:v>49000</c:v>
                </c:pt>
                <c:pt idx="9801">
                  <c:v>49005</c:v>
                </c:pt>
                <c:pt idx="9802">
                  <c:v>49010</c:v>
                </c:pt>
                <c:pt idx="9803">
                  <c:v>49015</c:v>
                </c:pt>
                <c:pt idx="9804">
                  <c:v>49020</c:v>
                </c:pt>
                <c:pt idx="9805">
                  <c:v>49025</c:v>
                </c:pt>
                <c:pt idx="9806">
                  <c:v>49030</c:v>
                </c:pt>
                <c:pt idx="9807">
                  <c:v>49035</c:v>
                </c:pt>
                <c:pt idx="9808">
                  <c:v>49040</c:v>
                </c:pt>
                <c:pt idx="9809">
                  <c:v>49045</c:v>
                </c:pt>
                <c:pt idx="9810">
                  <c:v>49050</c:v>
                </c:pt>
                <c:pt idx="9811">
                  <c:v>49055</c:v>
                </c:pt>
                <c:pt idx="9812">
                  <c:v>49060</c:v>
                </c:pt>
                <c:pt idx="9813">
                  <c:v>49065</c:v>
                </c:pt>
                <c:pt idx="9814">
                  <c:v>49070</c:v>
                </c:pt>
                <c:pt idx="9815">
                  <c:v>49075</c:v>
                </c:pt>
                <c:pt idx="9816">
                  <c:v>49080</c:v>
                </c:pt>
                <c:pt idx="9817">
                  <c:v>49085</c:v>
                </c:pt>
                <c:pt idx="9818">
                  <c:v>49090</c:v>
                </c:pt>
                <c:pt idx="9819">
                  <c:v>49095</c:v>
                </c:pt>
                <c:pt idx="9820">
                  <c:v>49100</c:v>
                </c:pt>
                <c:pt idx="9821">
                  <c:v>49105</c:v>
                </c:pt>
                <c:pt idx="9822">
                  <c:v>49110</c:v>
                </c:pt>
                <c:pt idx="9823">
                  <c:v>49115</c:v>
                </c:pt>
                <c:pt idx="9824">
                  <c:v>49120</c:v>
                </c:pt>
                <c:pt idx="9825">
                  <c:v>49125</c:v>
                </c:pt>
                <c:pt idx="9826">
                  <c:v>49130</c:v>
                </c:pt>
                <c:pt idx="9827">
                  <c:v>49135</c:v>
                </c:pt>
                <c:pt idx="9828">
                  <c:v>49140</c:v>
                </c:pt>
                <c:pt idx="9829">
                  <c:v>49145</c:v>
                </c:pt>
                <c:pt idx="9830">
                  <c:v>49150</c:v>
                </c:pt>
                <c:pt idx="9831">
                  <c:v>49155</c:v>
                </c:pt>
                <c:pt idx="9832">
                  <c:v>49160</c:v>
                </c:pt>
                <c:pt idx="9833">
                  <c:v>49165</c:v>
                </c:pt>
                <c:pt idx="9834">
                  <c:v>49170</c:v>
                </c:pt>
                <c:pt idx="9835">
                  <c:v>49175</c:v>
                </c:pt>
                <c:pt idx="9836">
                  <c:v>49180</c:v>
                </c:pt>
                <c:pt idx="9837">
                  <c:v>49185</c:v>
                </c:pt>
                <c:pt idx="9838">
                  <c:v>49190</c:v>
                </c:pt>
                <c:pt idx="9839">
                  <c:v>49195</c:v>
                </c:pt>
                <c:pt idx="9840">
                  <c:v>49200</c:v>
                </c:pt>
                <c:pt idx="9841">
                  <c:v>49205</c:v>
                </c:pt>
                <c:pt idx="9842">
                  <c:v>49210</c:v>
                </c:pt>
                <c:pt idx="9843">
                  <c:v>49215</c:v>
                </c:pt>
                <c:pt idx="9844">
                  <c:v>49220</c:v>
                </c:pt>
                <c:pt idx="9845">
                  <c:v>49225</c:v>
                </c:pt>
                <c:pt idx="9846">
                  <c:v>49230</c:v>
                </c:pt>
                <c:pt idx="9847">
                  <c:v>49235</c:v>
                </c:pt>
                <c:pt idx="9848">
                  <c:v>49240</c:v>
                </c:pt>
                <c:pt idx="9849">
                  <c:v>49245</c:v>
                </c:pt>
                <c:pt idx="9850">
                  <c:v>49250</c:v>
                </c:pt>
                <c:pt idx="9851">
                  <c:v>49255</c:v>
                </c:pt>
                <c:pt idx="9852">
                  <c:v>49260</c:v>
                </c:pt>
                <c:pt idx="9853">
                  <c:v>49265</c:v>
                </c:pt>
                <c:pt idx="9854">
                  <c:v>49270</c:v>
                </c:pt>
                <c:pt idx="9855">
                  <c:v>49275</c:v>
                </c:pt>
                <c:pt idx="9856">
                  <c:v>49280</c:v>
                </c:pt>
                <c:pt idx="9857">
                  <c:v>49285</c:v>
                </c:pt>
                <c:pt idx="9858">
                  <c:v>49290</c:v>
                </c:pt>
                <c:pt idx="9859">
                  <c:v>49295</c:v>
                </c:pt>
                <c:pt idx="9860">
                  <c:v>49300</c:v>
                </c:pt>
                <c:pt idx="9861">
                  <c:v>49305</c:v>
                </c:pt>
                <c:pt idx="9862">
                  <c:v>49310</c:v>
                </c:pt>
                <c:pt idx="9863">
                  <c:v>49315</c:v>
                </c:pt>
                <c:pt idx="9864">
                  <c:v>49320</c:v>
                </c:pt>
                <c:pt idx="9865">
                  <c:v>49325</c:v>
                </c:pt>
                <c:pt idx="9866">
                  <c:v>49330</c:v>
                </c:pt>
                <c:pt idx="9867">
                  <c:v>49335</c:v>
                </c:pt>
                <c:pt idx="9868">
                  <c:v>49340</c:v>
                </c:pt>
                <c:pt idx="9869">
                  <c:v>49345</c:v>
                </c:pt>
                <c:pt idx="9870">
                  <c:v>49350</c:v>
                </c:pt>
                <c:pt idx="9871">
                  <c:v>49355</c:v>
                </c:pt>
                <c:pt idx="9872">
                  <c:v>49360</c:v>
                </c:pt>
                <c:pt idx="9873">
                  <c:v>49365</c:v>
                </c:pt>
                <c:pt idx="9874">
                  <c:v>49370</c:v>
                </c:pt>
                <c:pt idx="9875">
                  <c:v>49375</c:v>
                </c:pt>
                <c:pt idx="9876">
                  <c:v>49380</c:v>
                </c:pt>
                <c:pt idx="9877">
                  <c:v>49385</c:v>
                </c:pt>
                <c:pt idx="9878">
                  <c:v>49390</c:v>
                </c:pt>
                <c:pt idx="9879">
                  <c:v>49395</c:v>
                </c:pt>
                <c:pt idx="9880">
                  <c:v>49400</c:v>
                </c:pt>
                <c:pt idx="9881">
                  <c:v>49405</c:v>
                </c:pt>
                <c:pt idx="9882">
                  <c:v>49410</c:v>
                </c:pt>
                <c:pt idx="9883">
                  <c:v>49415</c:v>
                </c:pt>
                <c:pt idx="9884">
                  <c:v>49420</c:v>
                </c:pt>
                <c:pt idx="9885">
                  <c:v>49425</c:v>
                </c:pt>
                <c:pt idx="9886">
                  <c:v>49430</c:v>
                </c:pt>
                <c:pt idx="9887">
                  <c:v>49435</c:v>
                </c:pt>
                <c:pt idx="9888">
                  <c:v>49440</c:v>
                </c:pt>
                <c:pt idx="9889">
                  <c:v>49445</c:v>
                </c:pt>
                <c:pt idx="9890">
                  <c:v>49450</c:v>
                </c:pt>
                <c:pt idx="9891">
                  <c:v>49455</c:v>
                </c:pt>
                <c:pt idx="9892">
                  <c:v>49460</c:v>
                </c:pt>
                <c:pt idx="9893">
                  <c:v>49465</c:v>
                </c:pt>
                <c:pt idx="9894">
                  <c:v>49470</c:v>
                </c:pt>
                <c:pt idx="9895">
                  <c:v>49475</c:v>
                </c:pt>
                <c:pt idx="9896">
                  <c:v>49480</c:v>
                </c:pt>
                <c:pt idx="9897">
                  <c:v>49485</c:v>
                </c:pt>
                <c:pt idx="9898">
                  <c:v>49490</c:v>
                </c:pt>
                <c:pt idx="9899">
                  <c:v>49495</c:v>
                </c:pt>
                <c:pt idx="9900">
                  <c:v>49500</c:v>
                </c:pt>
                <c:pt idx="9901">
                  <c:v>49505</c:v>
                </c:pt>
                <c:pt idx="9902">
                  <c:v>49510</c:v>
                </c:pt>
                <c:pt idx="9903">
                  <c:v>49515</c:v>
                </c:pt>
                <c:pt idx="9904">
                  <c:v>49520</c:v>
                </c:pt>
                <c:pt idx="9905">
                  <c:v>49525</c:v>
                </c:pt>
                <c:pt idx="9906">
                  <c:v>49530</c:v>
                </c:pt>
                <c:pt idx="9907">
                  <c:v>49535</c:v>
                </c:pt>
                <c:pt idx="9908">
                  <c:v>49540</c:v>
                </c:pt>
                <c:pt idx="9909">
                  <c:v>49545</c:v>
                </c:pt>
                <c:pt idx="9910">
                  <c:v>49550</c:v>
                </c:pt>
                <c:pt idx="9911">
                  <c:v>49555</c:v>
                </c:pt>
                <c:pt idx="9912">
                  <c:v>49560</c:v>
                </c:pt>
                <c:pt idx="9913">
                  <c:v>49565</c:v>
                </c:pt>
                <c:pt idx="9914">
                  <c:v>49570</c:v>
                </c:pt>
                <c:pt idx="9915">
                  <c:v>49575</c:v>
                </c:pt>
                <c:pt idx="9916">
                  <c:v>49580</c:v>
                </c:pt>
                <c:pt idx="9917">
                  <c:v>49585</c:v>
                </c:pt>
                <c:pt idx="9918">
                  <c:v>49590</c:v>
                </c:pt>
                <c:pt idx="9919">
                  <c:v>49595</c:v>
                </c:pt>
                <c:pt idx="9920">
                  <c:v>49600</c:v>
                </c:pt>
                <c:pt idx="9921">
                  <c:v>49605</c:v>
                </c:pt>
                <c:pt idx="9922">
                  <c:v>49610</c:v>
                </c:pt>
                <c:pt idx="9923">
                  <c:v>49615</c:v>
                </c:pt>
                <c:pt idx="9924">
                  <c:v>49620</c:v>
                </c:pt>
                <c:pt idx="9925">
                  <c:v>49625</c:v>
                </c:pt>
                <c:pt idx="9926">
                  <c:v>49630</c:v>
                </c:pt>
                <c:pt idx="9927">
                  <c:v>49635</c:v>
                </c:pt>
                <c:pt idx="9928">
                  <c:v>49640</c:v>
                </c:pt>
                <c:pt idx="9929">
                  <c:v>49645</c:v>
                </c:pt>
                <c:pt idx="9930">
                  <c:v>49650</c:v>
                </c:pt>
                <c:pt idx="9931">
                  <c:v>49655</c:v>
                </c:pt>
                <c:pt idx="9932">
                  <c:v>49660</c:v>
                </c:pt>
                <c:pt idx="9933">
                  <c:v>49665</c:v>
                </c:pt>
                <c:pt idx="9934">
                  <c:v>49670</c:v>
                </c:pt>
                <c:pt idx="9935">
                  <c:v>49675</c:v>
                </c:pt>
                <c:pt idx="9936">
                  <c:v>49680</c:v>
                </c:pt>
                <c:pt idx="9937">
                  <c:v>49685</c:v>
                </c:pt>
                <c:pt idx="9938">
                  <c:v>49690</c:v>
                </c:pt>
                <c:pt idx="9939">
                  <c:v>49695</c:v>
                </c:pt>
                <c:pt idx="9940">
                  <c:v>49700</c:v>
                </c:pt>
                <c:pt idx="9941">
                  <c:v>49705</c:v>
                </c:pt>
                <c:pt idx="9942">
                  <c:v>49710</c:v>
                </c:pt>
                <c:pt idx="9943">
                  <c:v>49715</c:v>
                </c:pt>
                <c:pt idx="9944">
                  <c:v>49720</c:v>
                </c:pt>
                <c:pt idx="9945">
                  <c:v>49725</c:v>
                </c:pt>
                <c:pt idx="9946">
                  <c:v>49730</c:v>
                </c:pt>
                <c:pt idx="9947">
                  <c:v>49735</c:v>
                </c:pt>
                <c:pt idx="9948">
                  <c:v>49740</c:v>
                </c:pt>
                <c:pt idx="9949">
                  <c:v>49745</c:v>
                </c:pt>
                <c:pt idx="9950">
                  <c:v>49750</c:v>
                </c:pt>
                <c:pt idx="9951">
                  <c:v>49755</c:v>
                </c:pt>
                <c:pt idx="9952">
                  <c:v>49760</c:v>
                </c:pt>
                <c:pt idx="9953">
                  <c:v>49765</c:v>
                </c:pt>
                <c:pt idx="9954">
                  <c:v>49770</c:v>
                </c:pt>
                <c:pt idx="9955">
                  <c:v>49775</c:v>
                </c:pt>
                <c:pt idx="9956">
                  <c:v>49780</c:v>
                </c:pt>
                <c:pt idx="9957">
                  <c:v>49785</c:v>
                </c:pt>
                <c:pt idx="9958">
                  <c:v>49790</c:v>
                </c:pt>
                <c:pt idx="9959">
                  <c:v>49795</c:v>
                </c:pt>
                <c:pt idx="9960">
                  <c:v>49800</c:v>
                </c:pt>
                <c:pt idx="9961">
                  <c:v>49805</c:v>
                </c:pt>
                <c:pt idx="9962">
                  <c:v>49810</c:v>
                </c:pt>
                <c:pt idx="9963">
                  <c:v>49815</c:v>
                </c:pt>
                <c:pt idx="9964">
                  <c:v>49820</c:v>
                </c:pt>
                <c:pt idx="9965">
                  <c:v>49825</c:v>
                </c:pt>
                <c:pt idx="9966">
                  <c:v>49830</c:v>
                </c:pt>
                <c:pt idx="9967">
                  <c:v>49835</c:v>
                </c:pt>
                <c:pt idx="9968">
                  <c:v>49840</c:v>
                </c:pt>
                <c:pt idx="9969">
                  <c:v>49845</c:v>
                </c:pt>
                <c:pt idx="9970">
                  <c:v>49850</c:v>
                </c:pt>
                <c:pt idx="9971">
                  <c:v>49855</c:v>
                </c:pt>
                <c:pt idx="9972">
                  <c:v>49860</c:v>
                </c:pt>
                <c:pt idx="9973">
                  <c:v>49865</c:v>
                </c:pt>
                <c:pt idx="9974">
                  <c:v>49870</c:v>
                </c:pt>
                <c:pt idx="9975">
                  <c:v>49875</c:v>
                </c:pt>
                <c:pt idx="9976">
                  <c:v>49880</c:v>
                </c:pt>
                <c:pt idx="9977">
                  <c:v>49885</c:v>
                </c:pt>
                <c:pt idx="9978">
                  <c:v>49890</c:v>
                </c:pt>
                <c:pt idx="9979">
                  <c:v>49895</c:v>
                </c:pt>
                <c:pt idx="9980">
                  <c:v>49900</c:v>
                </c:pt>
                <c:pt idx="9981">
                  <c:v>49905</c:v>
                </c:pt>
                <c:pt idx="9982">
                  <c:v>49910</c:v>
                </c:pt>
                <c:pt idx="9983">
                  <c:v>49915</c:v>
                </c:pt>
                <c:pt idx="9984">
                  <c:v>49920</c:v>
                </c:pt>
                <c:pt idx="9985">
                  <c:v>49925</c:v>
                </c:pt>
                <c:pt idx="9986">
                  <c:v>49930</c:v>
                </c:pt>
                <c:pt idx="9987">
                  <c:v>49935</c:v>
                </c:pt>
                <c:pt idx="9988">
                  <c:v>49940</c:v>
                </c:pt>
                <c:pt idx="9989">
                  <c:v>49945</c:v>
                </c:pt>
                <c:pt idx="9990">
                  <c:v>49950</c:v>
                </c:pt>
                <c:pt idx="9991">
                  <c:v>49955</c:v>
                </c:pt>
                <c:pt idx="9992">
                  <c:v>49960</c:v>
                </c:pt>
                <c:pt idx="9993">
                  <c:v>49965</c:v>
                </c:pt>
                <c:pt idx="9994">
                  <c:v>49970</c:v>
                </c:pt>
                <c:pt idx="9995">
                  <c:v>49975</c:v>
                </c:pt>
                <c:pt idx="9996">
                  <c:v>49980</c:v>
                </c:pt>
                <c:pt idx="9997">
                  <c:v>49985</c:v>
                </c:pt>
                <c:pt idx="9998">
                  <c:v>49990</c:v>
                </c:pt>
                <c:pt idx="9999">
                  <c:v>49995</c:v>
                </c:pt>
                <c:pt idx="10000">
                  <c:v>50000</c:v>
                </c:pt>
                <c:pt idx="10001">
                  <c:v>50005</c:v>
                </c:pt>
                <c:pt idx="10002">
                  <c:v>50010</c:v>
                </c:pt>
                <c:pt idx="10003">
                  <c:v>50015</c:v>
                </c:pt>
                <c:pt idx="10004">
                  <c:v>50020</c:v>
                </c:pt>
                <c:pt idx="10005">
                  <c:v>50025</c:v>
                </c:pt>
                <c:pt idx="10006">
                  <c:v>50030</c:v>
                </c:pt>
                <c:pt idx="10007">
                  <c:v>50035</c:v>
                </c:pt>
                <c:pt idx="10008">
                  <c:v>50040</c:v>
                </c:pt>
                <c:pt idx="10009">
                  <c:v>50045</c:v>
                </c:pt>
                <c:pt idx="10010">
                  <c:v>50050</c:v>
                </c:pt>
                <c:pt idx="10011">
                  <c:v>50055</c:v>
                </c:pt>
                <c:pt idx="10012">
                  <c:v>50060</c:v>
                </c:pt>
                <c:pt idx="10013">
                  <c:v>50065</c:v>
                </c:pt>
                <c:pt idx="10014">
                  <c:v>50070</c:v>
                </c:pt>
                <c:pt idx="10015">
                  <c:v>50075</c:v>
                </c:pt>
                <c:pt idx="10016">
                  <c:v>50080</c:v>
                </c:pt>
                <c:pt idx="10017">
                  <c:v>50085</c:v>
                </c:pt>
                <c:pt idx="10018">
                  <c:v>50090</c:v>
                </c:pt>
                <c:pt idx="10019">
                  <c:v>50095</c:v>
                </c:pt>
                <c:pt idx="10020">
                  <c:v>50100</c:v>
                </c:pt>
                <c:pt idx="10021">
                  <c:v>50105</c:v>
                </c:pt>
                <c:pt idx="10022">
                  <c:v>50110</c:v>
                </c:pt>
                <c:pt idx="10023">
                  <c:v>50115</c:v>
                </c:pt>
                <c:pt idx="10024">
                  <c:v>50120</c:v>
                </c:pt>
                <c:pt idx="10025">
                  <c:v>50125</c:v>
                </c:pt>
                <c:pt idx="10026">
                  <c:v>50130</c:v>
                </c:pt>
                <c:pt idx="10027">
                  <c:v>50135</c:v>
                </c:pt>
                <c:pt idx="10028">
                  <c:v>50140</c:v>
                </c:pt>
                <c:pt idx="10029">
                  <c:v>50145</c:v>
                </c:pt>
                <c:pt idx="10030">
                  <c:v>50150</c:v>
                </c:pt>
                <c:pt idx="10031">
                  <c:v>50155</c:v>
                </c:pt>
                <c:pt idx="10032">
                  <c:v>50160</c:v>
                </c:pt>
                <c:pt idx="10033">
                  <c:v>50165</c:v>
                </c:pt>
                <c:pt idx="10034">
                  <c:v>50170</c:v>
                </c:pt>
                <c:pt idx="10035">
                  <c:v>50175</c:v>
                </c:pt>
                <c:pt idx="10036">
                  <c:v>50180</c:v>
                </c:pt>
                <c:pt idx="10037">
                  <c:v>50185</c:v>
                </c:pt>
                <c:pt idx="10038">
                  <c:v>50190</c:v>
                </c:pt>
                <c:pt idx="10039">
                  <c:v>50195</c:v>
                </c:pt>
                <c:pt idx="10040">
                  <c:v>50200</c:v>
                </c:pt>
                <c:pt idx="10041">
                  <c:v>50205</c:v>
                </c:pt>
                <c:pt idx="10042">
                  <c:v>50210</c:v>
                </c:pt>
                <c:pt idx="10043">
                  <c:v>50215</c:v>
                </c:pt>
                <c:pt idx="10044">
                  <c:v>50220</c:v>
                </c:pt>
                <c:pt idx="10045">
                  <c:v>50225</c:v>
                </c:pt>
                <c:pt idx="10046">
                  <c:v>50230</c:v>
                </c:pt>
                <c:pt idx="10047">
                  <c:v>50235</c:v>
                </c:pt>
                <c:pt idx="10048">
                  <c:v>50240</c:v>
                </c:pt>
                <c:pt idx="10049">
                  <c:v>50245</c:v>
                </c:pt>
                <c:pt idx="10050">
                  <c:v>50250</c:v>
                </c:pt>
                <c:pt idx="10051">
                  <c:v>50255</c:v>
                </c:pt>
                <c:pt idx="10052">
                  <c:v>50260</c:v>
                </c:pt>
                <c:pt idx="10053">
                  <c:v>50265</c:v>
                </c:pt>
                <c:pt idx="10054">
                  <c:v>50270</c:v>
                </c:pt>
                <c:pt idx="10055">
                  <c:v>50275</c:v>
                </c:pt>
                <c:pt idx="10056">
                  <c:v>50280</c:v>
                </c:pt>
                <c:pt idx="10057">
                  <c:v>50285</c:v>
                </c:pt>
                <c:pt idx="10058">
                  <c:v>50290</c:v>
                </c:pt>
                <c:pt idx="10059">
                  <c:v>50295</c:v>
                </c:pt>
                <c:pt idx="10060">
                  <c:v>50300</c:v>
                </c:pt>
                <c:pt idx="10061">
                  <c:v>50305</c:v>
                </c:pt>
                <c:pt idx="10062">
                  <c:v>50310</c:v>
                </c:pt>
                <c:pt idx="10063">
                  <c:v>50315</c:v>
                </c:pt>
                <c:pt idx="10064">
                  <c:v>50320</c:v>
                </c:pt>
                <c:pt idx="10065">
                  <c:v>50325</c:v>
                </c:pt>
                <c:pt idx="10066">
                  <c:v>50330</c:v>
                </c:pt>
                <c:pt idx="10067">
                  <c:v>50335</c:v>
                </c:pt>
                <c:pt idx="10068">
                  <c:v>50340</c:v>
                </c:pt>
                <c:pt idx="10069">
                  <c:v>50345</c:v>
                </c:pt>
                <c:pt idx="10070">
                  <c:v>50350</c:v>
                </c:pt>
                <c:pt idx="10071">
                  <c:v>50355</c:v>
                </c:pt>
                <c:pt idx="10072">
                  <c:v>50360</c:v>
                </c:pt>
                <c:pt idx="10073">
                  <c:v>50365</c:v>
                </c:pt>
                <c:pt idx="10074">
                  <c:v>50370</c:v>
                </c:pt>
                <c:pt idx="10075">
                  <c:v>50375</c:v>
                </c:pt>
                <c:pt idx="10076">
                  <c:v>50380</c:v>
                </c:pt>
                <c:pt idx="10077">
                  <c:v>50385</c:v>
                </c:pt>
                <c:pt idx="10078">
                  <c:v>50390</c:v>
                </c:pt>
                <c:pt idx="10079">
                  <c:v>50395</c:v>
                </c:pt>
                <c:pt idx="10080">
                  <c:v>50400</c:v>
                </c:pt>
                <c:pt idx="10081">
                  <c:v>50405</c:v>
                </c:pt>
                <c:pt idx="10082">
                  <c:v>50410</c:v>
                </c:pt>
                <c:pt idx="10083">
                  <c:v>50415</c:v>
                </c:pt>
                <c:pt idx="10084">
                  <c:v>50420</c:v>
                </c:pt>
                <c:pt idx="10085">
                  <c:v>50425</c:v>
                </c:pt>
                <c:pt idx="10086">
                  <c:v>50430</c:v>
                </c:pt>
                <c:pt idx="10087">
                  <c:v>50435</c:v>
                </c:pt>
                <c:pt idx="10088">
                  <c:v>50440</c:v>
                </c:pt>
                <c:pt idx="10089">
                  <c:v>50445</c:v>
                </c:pt>
                <c:pt idx="10090">
                  <c:v>50450</c:v>
                </c:pt>
                <c:pt idx="10091">
                  <c:v>50455</c:v>
                </c:pt>
                <c:pt idx="10092">
                  <c:v>50460</c:v>
                </c:pt>
                <c:pt idx="10093">
                  <c:v>50465</c:v>
                </c:pt>
                <c:pt idx="10094">
                  <c:v>50470</c:v>
                </c:pt>
                <c:pt idx="10095">
                  <c:v>50475</c:v>
                </c:pt>
                <c:pt idx="10096">
                  <c:v>50480</c:v>
                </c:pt>
                <c:pt idx="10097">
                  <c:v>50485</c:v>
                </c:pt>
                <c:pt idx="10098">
                  <c:v>50490</c:v>
                </c:pt>
                <c:pt idx="10099">
                  <c:v>50495</c:v>
                </c:pt>
                <c:pt idx="10100">
                  <c:v>50500</c:v>
                </c:pt>
                <c:pt idx="10101">
                  <c:v>50505</c:v>
                </c:pt>
                <c:pt idx="10102">
                  <c:v>50510</c:v>
                </c:pt>
                <c:pt idx="10103">
                  <c:v>50515</c:v>
                </c:pt>
                <c:pt idx="10104">
                  <c:v>50520</c:v>
                </c:pt>
                <c:pt idx="10105">
                  <c:v>50525</c:v>
                </c:pt>
                <c:pt idx="10106">
                  <c:v>50530</c:v>
                </c:pt>
                <c:pt idx="10107">
                  <c:v>50535</c:v>
                </c:pt>
                <c:pt idx="10108">
                  <c:v>50540</c:v>
                </c:pt>
                <c:pt idx="10109">
                  <c:v>50545</c:v>
                </c:pt>
                <c:pt idx="10110">
                  <c:v>50550</c:v>
                </c:pt>
                <c:pt idx="10111">
                  <c:v>50555</c:v>
                </c:pt>
                <c:pt idx="10112">
                  <c:v>50560</c:v>
                </c:pt>
                <c:pt idx="10113">
                  <c:v>50565</c:v>
                </c:pt>
                <c:pt idx="10114">
                  <c:v>50570</c:v>
                </c:pt>
                <c:pt idx="10115">
                  <c:v>50575</c:v>
                </c:pt>
                <c:pt idx="10116">
                  <c:v>50580</c:v>
                </c:pt>
                <c:pt idx="10117">
                  <c:v>50585</c:v>
                </c:pt>
                <c:pt idx="10118">
                  <c:v>50590</c:v>
                </c:pt>
                <c:pt idx="10119">
                  <c:v>50595</c:v>
                </c:pt>
                <c:pt idx="10120">
                  <c:v>50600</c:v>
                </c:pt>
                <c:pt idx="10121">
                  <c:v>50605</c:v>
                </c:pt>
                <c:pt idx="10122">
                  <c:v>50610</c:v>
                </c:pt>
                <c:pt idx="10123">
                  <c:v>50615</c:v>
                </c:pt>
                <c:pt idx="10124">
                  <c:v>50620</c:v>
                </c:pt>
                <c:pt idx="10125">
                  <c:v>50625</c:v>
                </c:pt>
                <c:pt idx="10126">
                  <c:v>50630</c:v>
                </c:pt>
                <c:pt idx="10127">
                  <c:v>50635</c:v>
                </c:pt>
                <c:pt idx="10128">
                  <c:v>50640</c:v>
                </c:pt>
                <c:pt idx="10129">
                  <c:v>50645</c:v>
                </c:pt>
                <c:pt idx="10130">
                  <c:v>50650</c:v>
                </c:pt>
                <c:pt idx="10131">
                  <c:v>50655</c:v>
                </c:pt>
                <c:pt idx="10132">
                  <c:v>50660</c:v>
                </c:pt>
                <c:pt idx="10133">
                  <c:v>50665</c:v>
                </c:pt>
                <c:pt idx="10134">
                  <c:v>50670</c:v>
                </c:pt>
                <c:pt idx="10135">
                  <c:v>50675</c:v>
                </c:pt>
                <c:pt idx="10136">
                  <c:v>50680</c:v>
                </c:pt>
                <c:pt idx="10137">
                  <c:v>50685</c:v>
                </c:pt>
                <c:pt idx="10138">
                  <c:v>50690</c:v>
                </c:pt>
                <c:pt idx="10139">
                  <c:v>50695</c:v>
                </c:pt>
                <c:pt idx="10140">
                  <c:v>50700</c:v>
                </c:pt>
                <c:pt idx="10141">
                  <c:v>50705</c:v>
                </c:pt>
                <c:pt idx="10142">
                  <c:v>50710</c:v>
                </c:pt>
                <c:pt idx="10143">
                  <c:v>50715</c:v>
                </c:pt>
                <c:pt idx="10144">
                  <c:v>50720</c:v>
                </c:pt>
                <c:pt idx="10145">
                  <c:v>50725</c:v>
                </c:pt>
                <c:pt idx="10146">
                  <c:v>50730</c:v>
                </c:pt>
                <c:pt idx="10147">
                  <c:v>50735</c:v>
                </c:pt>
                <c:pt idx="10148">
                  <c:v>50740</c:v>
                </c:pt>
                <c:pt idx="10149">
                  <c:v>50745</c:v>
                </c:pt>
                <c:pt idx="10150">
                  <c:v>50750</c:v>
                </c:pt>
                <c:pt idx="10151">
                  <c:v>50755</c:v>
                </c:pt>
                <c:pt idx="10152">
                  <c:v>50760</c:v>
                </c:pt>
                <c:pt idx="10153">
                  <c:v>50765</c:v>
                </c:pt>
                <c:pt idx="10154">
                  <c:v>50770</c:v>
                </c:pt>
                <c:pt idx="10155">
                  <c:v>50775</c:v>
                </c:pt>
                <c:pt idx="10156">
                  <c:v>50780</c:v>
                </c:pt>
                <c:pt idx="10157">
                  <c:v>50785</c:v>
                </c:pt>
                <c:pt idx="10158">
                  <c:v>50790</c:v>
                </c:pt>
                <c:pt idx="10159">
                  <c:v>50795</c:v>
                </c:pt>
                <c:pt idx="10160">
                  <c:v>50800</c:v>
                </c:pt>
                <c:pt idx="10161">
                  <c:v>50805</c:v>
                </c:pt>
                <c:pt idx="10162">
                  <c:v>50810</c:v>
                </c:pt>
                <c:pt idx="10163">
                  <c:v>50815</c:v>
                </c:pt>
                <c:pt idx="10164">
                  <c:v>50820</c:v>
                </c:pt>
                <c:pt idx="10165">
                  <c:v>50825</c:v>
                </c:pt>
                <c:pt idx="10166">
                  <c:v>50830</c:v>
                </c:pt>
                <c:pt idx="10167">
                  <c:v>50835</c:v>
                </c:pt>
                <c:pt idx="10168">
                  <c:v>50840</c:v>
                </c:pt>
                <c:pt idx="10169">
                  <c:v>50845</c:v>
                </c:pt>
                <c:pt idx="10170">
                  <c:v>50850</c:v>
                </c:pt>
                <c:pt idx="10171">
                  <c:v>50855</c:v>
                </c:pt>
                <c:pt idx="10172">
                  <c:v>50860</c:v>
                </c:pt>
                <c:pt idx="10173">
                  <c:v>50865</c:v>
                </c:pt>
                <c:pt idx="10174">
                  <c:v>50870</c:v>
                </c:pt>
                <c:pt idx="10175">
                  <c:v>50875</c:v>
                </c:pt>
                <c:pt idx="10176">
                  <c:v>50880</c:v>
                </c:pt>
                <c:pt idx="10177">
                  <c:v>50885</c:v>
                </c:pt>
                <c:pt idx="10178">
                  <c:v>50890</c:v>
                </c:pt>
                <c:pt idx="10179">
                  <c:v>50895</c:v>
                </c:pt>
                <c:pt idx="10180">
                  <c:v>50900</c:v>
                </c:pt>
                <c:pt idx="10181">
                  <c:v>50905</c:v>
                </c:pt>
                <c:pt idx="10182">
                  <c:v>50910</c:v>
                </c:pt>
                <c:pt idx="10183">
                  <c:v>50915</c:v>
                </c:pt>
                <c:pt idx="10184">
                  <c:v>50920</c:v>
                </c:pt>
                <c:pt idx="10185">
                  <c:v>50925</c:v>
                </c:pt>
                <c:pt idx="10186">
                  <c:v>50930</c:v>
                </c:pt>
                <c:pt idx="10187">
                  <c:v>50935</c:v>
                </c:pt>
                <c:pt idx="10188">
                  <c:v>50940</c:v>
                </c:pt>
                <c:pt idx="10189">
                  <c:v>50945</c:v>
                </c:pt>
                <c:pt idx="10190">
                  <c:v>50950</c:v>
                </c:pt>
                <c:pt idx="10191">
                  <c:v>50955</c:v>
                </c:pt>
                <c:pt idx="10192">
                  <c:v>50960</c:v>
                </c:pt>
                <c:pt idx="10193">
                  <c:v>50965</c:v>
                </c:pt>
                <c:pt idx="10194">
                  <c:v>50970</c:v>
                </c:pt>
                <c:pt idx="10195">
                  <c:v>50975</c:v>
                </c:pt>
                <c:pt idx="10196">
                  <c:v>50980</c:v>
                </c:pt>
                <c:pt idx="10197">
                  <c:v>50985</c:v>
                </c:pt>
                <c:pt idx="10198">
                  <c:v>50990</c:v>
                </c:pt>
                <c:pt idx="10199">
                  <c:v>50995</c:v>
                </c:pt>
                <c:pt idx="10200">
                  <c:v>51000</c:v>
                </c:pt>
                <c:pt idx="10201">
                  <c:v>51005</c:v>
                </c:pt>
                <c:pt idx="10202">
                  <c:v>51010</c:v>
                </c:pt>
                <c:pt idx="10203">
                  <c:v>51015</c:v>
                </c:pt>
                <c:pt idx="10204">
                  <c:v>51020</c:v>
                </c:pt>
                <c:pt idx="10205">
                  <c:v>51025</c:v>
                </c:pt>
                <c:pt idx="10206">
                  <c:v>51030</c:v>
                </c:pt>
                <c:pt idx="10207">
                  <c:v>51035</c:v>
                </c:pt>
                <c:pt idx="10208">
                  <c:v>51040</c:v>
                </c:pt>
                <c:pt idx="10209">
                  <c:v>51045</c:v>
                </c:pt>
                <c:pt idx="10210">
                  <c:v>51050</c:v>
                </c:pt>
                <c:pt idx="10211">
                  <c:v>51055</c:v>
                </c:pt>
                <c:pt idx="10212">
                  <c:v>51060</c:v>
                </c:pt>
                <c:pt idx="10213">
                  <c:v>51065</c:v>
                </c:pt>
                <c:pt idx="10214">
                  <c:v>51070</c:v>
                </c:pt>
                <c:pt idx="10215">
                  <c:v>51075</c:v>
                </c:pt>
                <c:pt idx="10216">
                  <c:v>51080</c:v>
                </c:pt>
                <c:pt idx="10217">
                  <c:v>51085</c:v>
                </c:pt>
                <c:pt idx="10218">
                  <c:v>51090</c:v>
                </c:pt>
                <c:pt idx="10219">
                  <c:v>51095</c:v>
                </c:pt>
                <c:pt idx="10220">
                  <c:v>51100</c:v>
                </c:pt>
                <c:pt idx="10221">
                  <c:v>51105</c:v>
                </c:pt>
                <c:pt idx="10222">
                  <c:v>51110</c:v>
                </c:pt>
                <c:pt idx="10223">
                  <c:v>51115</c:v>
                </c:pt>
                <c:pt idx="10224">
                  <c:v>51120</c:v>
                </c:pt>
                <c:pt idx="10225">
                  <c:v>51125</c:v>
                </c:pt>
                <c:pt idx="10226">
                  <c:v>51130</c:v>
                </c:pt>
                <c:pt idx="10227">
                  <c:v>51135</c:v>
                </c:pt>
                <c:pt idx="10228">
                  <c:v>51140</c:v>
                </c:pt>
                <c:pt idx="10229">
                  <c:v>51145</c:v>
                </c:pt>
                <c:pt idx="10230">
                  <c:v>51150</c:v>
                </c:pt>
                <c:pt idx="10231">
                  <c:v>51155</c:v>
                </c:pt>
                <c:pt idx="10232">
                  <c:v>51160</c:v>
                </c:pt>
                <c:pt idx="10233">
                  <c:v>51165</c:v>
                </c:pt>
                <c:pt idx="10234">
                  <c:v>51170</c:v>
                </c:pt>
                <c:pt idx="10235">
                  <c:v>51175</c:v>
                </c:pt>
                <c:pt idx="10236">
                  <c:v>51180</c:v>
                </c:pt>
                <c:pt idx="10237">
                  <c:v>51185</c:v>
                </c:pt>
                <c:pt idx="10238">
                  <c:v>51190</c:v>
                </c:pt>
                <c:pt idx="10239">
                  <c:v>51195</c:v>
                </c:pt>
                <c:pt idx="10240">
                  <c:v>51200</c:v>
                </c:pt>
                <c:pt idx="10241">
                  <c:v>51205</c:v>
                </c:pt>
                <c:pt idx="10242">
                  <c:v>51210</c:v>
                </c:pt>
                <c:pt idx="10243">
                  <c:v>51215</c:v>
                </c:pt>
                <c:pt idx="10244">
                  <c:v>51220</c:v>
                </c:pt>
                <c:pt idx="10245">
                  <c:v>51225</c:v>
                </c:pt>
                <c:pt idx="10246">
                  <c:v>51230</c:v>
                </c:pt>
                <c:pt idx="10247">
                  <c:v>51235</c:v>
                </c:pt>
                <c:pt idx="10248">
                  <c:v>51240</c:v>
                </c:pt>
                <c:pt idx="10249">
                  <c:v>51245</c:v>
                </c:pt>
                <c:pt idx="10250">
                  <c:v>51250</c:v>
                </c:pt>
                <c:pt idx="10251">
                  <c:v>51255</c:v>
                </c:pt>
                <c:pt idx="10252">
                  <c:v>51260</c:v>
                </c:pt>
                <c:pt idx="10253">
                  <c:v>51265</c:v>
                </c:pt>
                <c:pt idx="10254">
                  <c:v>51270</c:v>
                </c:pt>
                <c:pt idx="10255">
                  <c:v>51275</c:v>
                </c:pt>
                <c:pt idx="10256">
                  <c:v>51280</c:v>
                </c:pt>
                <c:pt idx="10257">
                  <c:v>51285</c:v>
                </c:pt>
                <c:pt idx="10258">
                  <c:v>51290</c:v>
                </c:pt>
                <c:pt idx="10259">
                  <c:v>51295</c:v>
                </c:pt>
                <c:pt idx="10260">
                  <c:v>51300</c:v>
                </c:pt>
                <c:pt idx="10261">
                  <c:v>51305</c:v>
                </c:pt>
                <c:pt idx="10262">
                  <c:v>51310</c:v>
                </c:pt>
                <c:pt idx="10263">
                  <c:v>51315</c:v>
                </c:pt>
                <c:pt idx="10264">
                  <c:v>51320</c:v>
                </c:pt>
                <c:pt idx="10265">
                  <c:v>51325</c:v>
                </c:pt>
                <c:pt idx="10266">
                  <c:v>51330</c:v>
                </c:pt>
                <c:pt idx="10267">
                  <c:v>51335</c:v>
                </c:pt>
                <c:pt idx="10268">
                  <c:v>51340</c:v>
                </c:pt>
                <c:pt idx="10269">
                  <c:v>51345</c:v>
                </c:pt>
                <c:pt idx="10270">
                  <c:v>51350</c:v>
                </c:pt>
                <c:pt idx="10271">
                  <c:v>51355</c:v>
                </c:pt>
                <c:pt idx="10272">
                  <c:v>51360</c:v>
                </c:pt>
                <c:pt idx="10273">
                  <c:v>51365</c:v>
                </c:pt>
                <c:pt idx="10274">
                  <c:v>51370</c:v>
                </c:pt>
                <c:pt idx="10275">
                  <c:v>51375</c:v>
                </c:pt>
                <c:pt idx="10276">
                  <c:v>51380</c:v>
                </c:pt>
                <c:pt idx="10277">
                  <c:v>51385</c:v>
                </c:pt>
                <c:pt idx="10278">
                  <c:v>51390</c:v>
                </c:pt>
                <c:pt idx="10279">
                  <c:v>51395</c:v>
                </c:pt>
                <c:pt idx="10280">
                  <c:v>51400</c:v>
                </c:pt>
                <c:pt idx="10281">
                  <c:v>51405</c:v>
                </c:pt>
                <c:pt idx="10282">
                  <c:v>51410</c:v>
                </c:pt>
                <c:pt idx="10283">
                  <c:v>51415</c:v>
                </c:pt>
                <c:pt idx="10284">
                  <c:v>51420</c:v>
                </c:pt>
                <c:pt idx="10285">
                  <c:v>51425</c:v>
                </c:pt>
                <c:pt idx="10286">
                  <c:v>51430</c:v>
                </c:pt>
                <c:pt idx="10287">
                  <c:v>51435</c:v>
                </c:pt>
                <c:pt idx="10288">
                  <c:v>51440</c:v>
                </c:pt>
                <c:pt idx="10289">
                  <c:v>51445</c:v>
                </c:pt>
                <c:pt idx="10290">
                  <c:v>51450</c:v>
                </c:pt>
                <c:pt idx="10291">
                  <c:v>51455</c:v>
                </c:pt>
                <c:pt idx="10292">
                  <c:v>51460</c:v>
                </c:pt>
                <c:pt idx="10293">
                  <c:v>51465</c:v>
                </c:pt>
                <c:pt idx="10294">
                  <c:v>51470</c:v>
                </c:pt>
                <c:pt idx="10295">
                  <c:v>51475</c:v>
                </c:pt>
                <c:pt idx="10296">
                  <c:v>51480</c:v>
                </c:pt>
                <c:pt idx="10297">
                  <c:v>51485</c:v>
                </c:pt>
                <c:pt idx="10298">
                  <c:v>51490</c:v>
                </c:pt>
                <c:pt idx="10299">
                  <c:v>51495</c:v>
                </c:pt>
                <c:pt idx="10300">
                  <c:v>51500</c:v>
                </c:pt>
                <c:pt idx="10301">
                  <c:v>51505</c:v>
                </c:pt>
                <c:pt idx="10302">
                  <c:v>51510</c:v>
                </c:pt>
                <c:pt idx="10303">
                  <c:v>51515</c:v>
                </c:pt>
                <c:pt idx="10304">
                  <c:v>51520</c:v>
                </c:pt>
                <c:pt idx="10305">
                  <c:v>51525</c:v>
                </c:pt>
                <c:pt idx="10306">
                  <c:v>51530</c:v>
                </c:pt>
                <c:pt idx="10307">
                  <c:v>51535</c:v>
                </c:pt>
                <c:pt idx="10308">
                  <c:v>51540</c:v>
                </c:pt>
                <c:pt idx="10309">
                  <c:v>51545</c:v>
                </c:pt>
                <c:pt idx="10310">
                  <c:v>51550</c:v>
                </c:pt>
                <c:pt idx="10311">
                  <c:v>51555</c:v>
                </c:pt>
                <c:pt idx="10312">
                  <c:v>51560</c:v>
                </c:pt>
                <c:pt idx="10313">
                  <c:v>51565</c:v>
                </c:pt>
                <c:pt idx="10314">
                  <c:v>51570</c:v>
                </c:pt>
                <c:pt idx="10315">
                  <c:v>51575</c:v>
                </c:pt>
                <c:pt idx="10316">
                  <c:v>51580</c:v>
                </c:pt>
                <c:pt idx="10317">
                  <c:v>51585</c:v>
                </c:pt>
                <c:pt idx="10318">
                  <c:v>51590</c:v>
                </c:pt>
                <c:pt idx="10319">
                  <c:v>51595</c:v>
                </c:pt>
                <c:pt idx="10320">
                  <c:v>51600</c:v>
                </c:pt>
                <c:pt idx="10321">
                  <c:v>51605</c:v>
                </c:pt>
                <c:pt idx="10322">
                  <c:v>51610</c:v>
                </c:pt>
                <c:pt idx="10323">
                  <c:v>51615</c:v>
                </c:pt>
                <c:pt idx="10324">
                  <c:v>51620</c:v>
                </c:pt>
                <c:pt idx="10325">
                  <c:v>51625</c:v>
                </c:pt>
                <c:pt idx="10326">
                  <c:v>51630</c:v>
                </c:pt>
                <c:pt idx="10327">
                  <c:v>51635</c:v>
                </c:pt>
                <c:pt idx="10328">
                  <c:v>51640</c:v>
                </c:pt>
                <c:pt idx="10329">
                  <c:v>51645</c:v>
                </c:pt>
                <c:pt idx="10330">
                  <c:v>51650</c:v>
                </c:pt>
                <c:pt idx="10331">
                  <c:v>51655</c:v>
                </c:pt>
                <c:pt idx="10332">
                  <c:v>51660</c:v>
                </c:pt>
                <c:pt idx="10333">
                  <c:v>51665</c:v>
                </c:pt>
                <c:pt idx="10334">
                  <c:v>51670</c:v>
                </c:pt>
                <c:pt idx="10335">
                  <c:v>51675</c:v>
                </c:pt>
                <c:pt idx="10336">
                  <c:v>51680</c:v>
                </c:pt>
                <c:pt idx="10337">
                  <c:v>51685</c:v>
                </c:pt>
                <c:pt idx="10338">
                  <c:v>51690</c:v>
                </c:pt>
                <c:pt idx="10339">
                  <c:v>51695</c:v>
                </c:pt>
                <c:pt idx="10340">
                  <c:v>51700</c:v>
                </c:pt>
                <c:pt idx="10341">
                  <c:v>51705</c:v>
                </c:pt>
                <c:pt idx="10342">
                  <c:v>51710</c:v>
                </c:pt>
                <c:pt idx="10343">
                  <c:v>51715</c:v>
                </c:pt>
                <c:pt idx="10344">
                  <c:v>51720</c:v>
                </c:pt>
                <c:pt idx="10345">
                  <c:v>51725</c:v>
                </c:pt>
                <c:pt idx="10346">
                  <c:v>51730</c:v>
                </c:pt>
                <c:pt idx="10347">
                  <c:v>51735</c:v>
                </c:pt>
                <c:pt idx="10348">
                  <c:v>51740</c:v>
                </c:pt>
                <c:pt idx="10349">
                  <c:v>51745</c:v>
                </c:pt>
                <c:pt idx="10350">
                  <c:v>51750</c:v>
                </c:pt>
                <c:pt idx="10351">
                  <c:v>51755</c:v>
                </c:pt>
                <c:pt idx="10352">
                  <c:v>51760</c:v>
                </c:pt>
                <c:pt idx="10353">
                  <c:v>51765</c:v>
                </c:pt>
                <c:pt idx="10354">
                  <c:v>51770</c:v>
                </c:pt>
                <c:pt idx="10355">
                  <c:v>51775</c:v>
                </c:pt>
                <c:pt idx="10356">
                  <c:v>51780</c:v>
                </c:pt>
                <c:pt idx="10357">
                  <c:v>51785</c:v>
                </c:pt>
                <c:pt idx="10358">
                  <c:v>51790</c:v>
                </c:pt>
                <c:pt idx="10359">
                  <c:v>51795</c:v>
                </c:pt>
                <c:pt idx="10360">
                  <c:v>51800</c:v>
                </c:pt>
                <c:pt idx="10361">
                  <c:v>51805</c:v>
                </c:pt>
                <c:pt idx="10362">
                  <c:v>51810</c:v>
                </c:pt>
                <c:pt idx="10363">
                  <c:v>51815</c:v>
                </c:pt>
                <c:pt idx="10364">
                  <c:v>51820</c:v>
                </c:pt>
                <c:pt idx="10365">
                  <c:v>51825</c:v>
                </c:pt>
                <c:pt idx="10366">
                  <c:v>51830</c:v>
                </c:pt>
                <c:pt idx="10367">
                  <c:v>51835</c:v>
                </c:pt>
                <c:pt idx="10368">
                  <c:v>51840</c:v>
                </c:pt>
                <c:pt idx="10369">
                  <c:v>51845</c:v>
                </c:pt>
                <c:pt idx="10370">
                  <c:v>51850</c:v>
                </c:pt>
                <c:pt idx="10371">
                  <c:v>51855</c:v>
                </c:pt>
                <c:pt idx="10372">
                  <c:v>51860</c:v>
                </c:pt>
                <c:pt idx="10373">
                  <c:v>51865</c:v>
                </c:pt>
                <c:pt idx="10374">
                  <c:v>51870</c:v>
                </c:pt>
                <c:pt idx="10375">
                  <c:v>51875</c:v>
                </c:pt>
                <c:pt idx="10376">
                  <c:v>51880</c:v>
                </c:pt>
                <c:pt idx="10377">
                  <c:v>51885</c:v>
                </c:pt>
                <c:pt idx="10378">
                  <c:v>51890</c:v>
                </c:pt>
                <c:pt idx="10379">
                  <c:v>51895</c:v>
                </c:pt>
                <c:pt idx="10380">
                  <c:v>51900</c:v>
                </c:pt>
                <c:pt idx="10381">
                  <c:v>51905</c:v>
                </c:pt>
                <c:pt idx="10382">
                  <c:v>51910</c:v>
                </c:pt>
                <c:pt idx="10383">
                  <c:v>51915</c:v>
                </c:pt>
                <c:pt idx="10384">
                  <c:v>51920</c:v>
                </c:pt>
                <c:pt idx="10385">
                  <c:v>51925</c:v>
                </c:pt>
                <c:pt idx="10386">
                  <c:v>51930</c:v>
                </c:pt>
                <c:pt idx="10387">
                  <c:v>51935</c:v>
                </c:pt>
                <c:pt idx="10388">
                  <c:v>51940</c:v>
                </c:pt>
                <c:pt idx="10389">
                  <c:v>51945</c:v>
                </c:pt>
                <c:pt idx="10390">
                  <c:v>51950</c:v>
                </c:pt>
                <c:pt idx="10391">
                  <c:v>51955</c:v>
                </c:pt>
                <c:pt idx="10392">
                  <c:v>51960</c:v>
                </c:pt>
                <c:pt idx="10393">
                  <c:v>51965</c:v>
                </c:pt>
                <c:pt idx="10394">
                  <c:v>51970</c:v>
                </c:pt>
                <c:pt idx="10395">
                  <c:v>51975</c:v>
                </c:pt>
                <c:pt idx="10396">
                  <c:v>51980</c:v>
                </c:pt>
                <c:pt idx="10397">
                  <c:v>51985</c:v>
                </c:pt>
                <c:pt idx="10398">
                  <c:v>51990</c:v>
                </c:pt>
                <c:pt idx="10399">
                  <c:v>51995</c:v>
                </c:pt>
                <c:pt idx="10400">
                  <c:v>52000</c:v>
                </c:pt>
                <c:pt idx="10401">
                  <c:v>52005</c:v>
                </c:pt>
                <c:pt idx="10402">
                  <c:v>52010</c:v>
                </c:pt>
                <c:pt idx="10403">
                  <c:v>52015</c:v>
                </c:pt>
                <c:pt idx="10404">
                  <c:v>52020</c:v>
                </c:pt>
                <c:pt idx="10405">
                  <c:v>52025</c:v>
                </c:pt>
                <c:pt idx="10406">
                  <c:v>52030</c:v>
                </c:pt>
                <c:pt idx="10407">
                  <c:v>52035</c:v>
                </c:pt>
                <c:pt idx="10408">
                  <c:v>52040</c:v>
                </c:pt>
                <c:pt idx="10409">
                  <c:v>52045</c:v>
                </c:pt>
                <c:pt idx="10410">
                  <c:v>52050</c:v>
                </c:pt>
                <c:pt idx="10411">
                  <c:v>52055</c:v>
                </c:pt>
                <c:pt idx="10412">
                  <c:v>52060</c:v>
                </c:pt>
                <c:pt idx="10413">
                  <c:v>52065</c:v>
                </c:pt>
                <c:pt idx="10414">
                  <c:v>52070</c:v>
                </c:pt>
                <c:pt idx="10415">
                  <c:v>52075</c:v>
                </c:pt>
                <c:pt idx="10416">
                  <c:v>52080</c:v>
                </c:pt>
                <c:pt idx="10417">
                  <c:v>52085</c:v>
                </c:pt>
                <c:pt idx="10418">
                  <c:v>52090</c:v>
                </c:pt>
                <c:pt idx="10419">
                  <c:v>52095</c:v>
                </c:pt>
                <c:pt idx="10420">
                  <c:v>52100</c:v>
                </c:pt>
                <c:pt idx="10421">
                  <c:v>52105</c:v>
                </c:pt>
                <c:pt idx="10422">
                  <c:v>52110</c:v>
                </c:pt>
                <c:pt idx="10423">
                  <c:v>52115</c:v>
                </c:pt>
                <c:pt idx="10424">
                  <c:v>52120</c:v>
                </c:pt>
                <c:pt idx="10425">
                  <c:v>52125</c:v>
                </c:pt>
                <c:pt idx="10426">
                  <c:v>52130</c:v>
                </c:pt>
                <c:pt idx="10427">
                  <c:v>52135</c:v>
                </c:pt>
                <c:pt idx="10428">
                  <c:v>52140</c:v>
                </c:pt>
                <c:pt idx="10429">
                  <c:v>52145</c:v>
                </c:pt>
                <c:pt idx="10430">
                  <c:v>52150</c:v>
                </c:pt>
                <c:pt idx="10431">
                  <c:v>52155</c:v>
                </c:pt>
                <c:pt idx="10432">
                  <c:v>52160</c:v>
                </c:pt>
                <c:pt idx="10433">
                  <c:v>52165</c:v>
                </c:pt>
                <c:pt idx="10434">
                  <c:v>52170</c:v>
                </c:pt>
                <c:pt idx="10435">
                  <c:v>52175</c:v>
                </c:pt>
                <c:pt idx="10436">
                  <c:v>52180</c:v>
                </c:pt>
                <c:pt idx="10437">
                  <c:v>52185</c:v>
                </c:pt>
                <c:pt idx="10438">
                  <c:v>52190</c:v>
                </c:pt>
                <c:pt idx="10439">
                  <c:v>52195</c:v>
                </c:pt>
                <c:pt idx="10440">
                  <c:v>52200</c:v>
                </c:pt>
                <c:pt idx="10441">
                  <c:v>52205</c:v>
                </c:pt>
                <c:pt idx="10442">
                  <c:v>52210</c:v>
                </c:pt>
                <c:pt idx="10443">
                  <c:v>52215</c:v>
                </c:pt>
                <c:pt idx="10444">
                  <c:v>52220</c:v>
                </c:pt>
                <c:pt idx="10445">
                  <c:v>52225</c:v>
                </c:pt>
                <c:pt idx="10446">
                  <c:v>52230</c:v>
                </c:pt>
                <c:pt idx="10447">
                  <c:v>52235</c:v>
                </c:pt>
                <c:pt idx="10448">
                  <c:v>52240</c:v>
                </c:pt>
                <c:pt idx="10449">
                  <c:v>52245</c:v>
                </c:pt>
                <c:pt idx="10450">
                  <c:v>52250</c:v>
                </c:pt>
                <c:pt idx="10451">
                  <c:v>52255</c:v>
                </c:pt>
                <c:pt idx="10452">
                  <c:v>52260</c:v>
                </c:pt>
                <c:pt idx="10453">
                  <c:v>52265</c:v>
                </c:pt>
                <c:pt idx="10454">
                  <c:v>52270</c:v>
                </c:pt>
                <c:pt idx="10455">
                  <c:v>52275</c:v>
                </c:pt>
                <c:pt idx="10456">
                  <c:v>52280</c:v>
                </c:pt>
                <c:pt idx="10457">
                  <c:v>52285</c:v>
                </c:pt>
                <c:pt idx="10458">
                  <c:v>52290</c:v>
                </c:pt>
                <c:pt idx="10459">
                  <c:v>52295</c:v>
                </c:pt>
                <c:pt idx="10460">
                  <c:v>52300</c:v>
                </c:pt>
                <c:pt idx="10461">
                  <c:v>52305</c:v>
                </c:pt>
                <c:pt idx="10462">
                  <c:v>52310</c:v>
                </c:pt>
                <c:pt idx="10463">
                  <c:v>52315</c:v>
                </c:pt>
                <c:pt idx="10464">
                  <c:v>52320</c:v>
                </c:pt>
                <c:pt idx="10465">
                  <c:v>52325</c:v>
                </c:pt>
                <c:pt idx="10466">
                  <c:v>52330</c:v>
                </c:pt>
                <c:pt idx="10467">
                  <c:v>52335</c:v>
                </c:pt>
                <c:pt idx="10468">
                  <c:v>52340</c:v>
                </c:pt>
                <c:pt idx="10469">
                  <c:v>52345</c:v>
                </c:pt>
                <c:pt idx="10470">
                  <c:v>52350</c:v>
                </c:pt>
                <c:pt idx="10471">
                  <c:v>52355</c:v>
                </c:pt>
                <c:pt idx="10472">
                  <c:v>52360</c:v>
                </c:pt>
                <c:pt idx="10473">
                  <c:v>52365</c:v>
                </c:pt>
                <c:pt idx="10474">
                  <c:v>52370</c:v>
                </c:pt>
                <c:pt idx="10475">
                  <c:v>52375</c:v>
                </c:pt>
                <c:pt idx="10476">
                  <c:v>52380</c:v>
                </c:pt>
                <c:pt idx="10477">
                  <c:v>52385</c:v>
                </c:pt>
                <c:pt idx="10478">
                  <c:v>52390</c:v>
                </c:pt>
                <c:pt idx="10479">
                  <c:v>52395</c:v>
                </c:pt>
                <c:pt idx="10480">
                  <c:v>52400</c:v>
                </c:pt>
                <c:pt idx="10481">
                  <c:v>52405</c:v>
                </c:pt>
                <c:pt idx="10482">
                  <c:v>52410</c:v>
                </c:pt>
                <c:pt idx="10483">
                  <c:v>52415</c:v>
                </c:pt>
                <c:pt idx="10484">
                  <c:v>52420</c:v>
                </c:pt>
                <c:pt idx="10485">
                  <c:v>52425</c:v>
                </c:pt>
                <c:pt idx="10486">
                  <c:v>52430</c:v>
                </c:pt>
                <c:pt idx="10487">
                  <c:v>52435</c:v>
                </c:pt>
                <c:pt idx="10488">
                  <c:v>52440</c:v>
                </c:pt>
                <c:pt idx="10489">
                  <c:v>52445</c:v>
                </c:pt>
                <c:pt idx="10490">
                  <c:v>52450</c:v>
                </c:pt>
                <c:pt idx="10491">
                  <c:v>52455</c:v>
                </c:pt>
                <c:pt idx="10492">
                  <c:v>52460</c:v>
                </c:pt>
                <c:pt idx="10493">
                  <c:v>52465</c:v>
                </c:pt>
                <c:pt idx="10494">
                  <c:v>52470</c:v>
                </c:pt>
                <c:pt idx="10495">
                  <c:v>52475</c:v>
                </c:pt>
                <c:pt idx="10496">
                  <c:v>52480</c:v>
                </c:pt>
                <c:pt idx="10497">
                  <c:v>52485</c:v>
                </c:pt>
                <c:pt idx="10498">
                  <c:v>52490</c:v>
                </c:pt>
                <c:pt idx="10499">
                  <c:v>52495</c:v>
                </c:pt>
                <c:pt idx="10500">
                  <c:v>52500</c:v>
                </c:pt>
                <c:pt idx="10501">
                  <c:v>52505</c:v>
                </c:pt>
                <c:pt idx="10502">
                  <c:v>52510</c:v>
                </c:pt>
                <c:pt idx="10503">
                  <c:v>52515</c:v>
                </c:pt>
                <c:pt idx="10504">
                  <c:v>52520</c:v>
                </c:pt>
                <c:pt idx="10505">
                  <c:v>52525</c:v>
                </c:pt>
                <c:pt idx="10506">
                  <c:v>52530</c:v>
                </c:pt>
                <c:pt idx="10507">
                  <c:v>52535</c:v>
                </c:pt>
                <c:pt idx="10508">
                  <c:v>52540</c:v>
                </c:pt>
                <c:pt idx="10509">
                  <c:v>52545</c:v>
                </c:pt>
                <c:pt idx="10510">
                  <c:v>52550</c:v>
                </c:pt>
                <c:pt idx="10511">
                  <c:v>52555</c:v>
                </c:pt>
                <c:pt idx="10512">
                  <c:v>52560</c:v>
                </c:pt>
                <c:pt idx="10513">
                  <c:v>52565</c:v>
                </c:pt>
                <c:pt idx="10514">
                  <c:v>52570</c:v>
                </c:pt>
                <c:pt idx="10515">
                  <c:v>52575</c:v>
                </c:pt>
                <c:pt idx="10516">
                  <c:v>52580</c:v>
                </c:pt>
                <c:pt idx="10517">
                  <c:v>52585</c:v>
                </c:pt>
                <c:pt idx="10518">
                  <c:v>52590</c:v>
                </c:pt>
                <c:pt idx="10519">
                  <c:v>52595</c:v>
                </c:pt>
                <c:pt idx="10520">
                  <c:v>52600</c:v>
                </c:pt>
                <c:pt idx="10521">
                  <c:v>52605</c:v>
                </c:pt>
                <c:pt idx="10522">
                  <c:v>52610</c:v>
                </c:pt>
                <c:pt idx="10523">
                  <c:v>52615</c:v>
                </c:pt>
                <c:pt idx="10524">
                  <c:v>52620</c:v>
                </c:pt>
                <c:pt idx="10525">
                  <c:v>52625</c:v>
                </c:pt>
                <c:pt idx="10526">
                  <c:v>52630</c:v>
                </c:pt>
                <c:pt idx="10527">
                  <c:v>52635</c:v>
                </c:pt>
                <c:pt idx="10528">
                  <c:v>52640</c:v>
                </c:pt>
                <c:pt idx="10529">
                  <c:v>52645</c:v>
                </c:pt>
                <c:pt idx="10530">
                  <c:v>52650</c:v>
                </c:pt>
                <c:pt idx="10531">
                  <c:v>52655</c:v>
                </c:pt>
                <c:pt idx="10532">
                  <c:v>52660</c:v>
                </c:pt>
                <c:pt idx="10533">
                  <c:v>52665</c:v>
                </c:pt>
                <c:pt idx="10534">
                  <c:v>52670</c:v>
                </c:pt>
                <c:pt idx="10535">
                  <c:v>52675</c:v>
                </c:pt>
                <c:pt idx="10536">
                  <c:v>52680</c:v>
                </c:pt>
                <c:pt idx="10537">
                  <c:v>52685</c:v>
                </c:pt>
                <c:pt idx="10538">
                  <c:v>52690</c:v>
                </c:pt>
                <c:pt idx="10539">
                  <c:v>52695</c:v>
                </c:pt>
                <c:pt idx="10540">
                  <c:v>52700</c:v>
                </c:pt>
                <c:pt idx="10541">
                  <c:v>52705</c:v>
                </c:pt>
                <c:pt idx="10542">
                  <c:v>52710</c:v>
                </c:pt>
                <c:pt idx="10543">
                  <c:v>52715</c:v>
                </c:pt>
                <c:pt idx="10544">
                  <c:v>52720</c:v>
                </c:pt>
                <c:pt idx="10545">
                  <c:v>52725</c:v>
                </c:pt>
                <c:pt idx="10546">
                  <c:v>52730</c:v>
                </c:pt>
                <c:pt idx="10547">
                  <c:v>52735</c:v>
                </c:pt>
                <c:pt idx="10548">
                  <c:v>52740</c:v>
                </c:pt>
                <c:pt idx="10549">
                  <c:v>52745</c:v>
                </c:pt>
                <c:pt idx="10550">
                  <c:v>52750</c:v>
                </c:pt>
                <c:pt idx="10551">
                  <c:v>52755</c:v>
                </c:pt>
                <c:pt idx="10552">
                  <c:v>52760</c:v>
                </c:pt>
                <c:pt idx="10553">
                  <c:v>52765</c:v>
                </c:pt>
                <c:pt idx="10554">
                  <c:v>52770</c:v>
                </c:pt>
                <c:pt idx="10555">
                  <c:v>52775</c:v>
                </c:pt>
                <c:pt idx="10556">
                  <c:v>52780</c:v>
                </c:pt>
                <c:pt idx="10557">
                  <c:v>52785</c:v>
                </c:pt>
                <c:pt idx="10558">
                  <c:v>52790</c:v>
                </c:pt>
                <c:pt idx="10559">
                  <c:v>52795</c:v>
                </c:pt>
                <c:pt idx="10560">
                  <c:v>52800</c:v>
                </c:pt>
                <c:pt idx="10561">
                  <c:v>52805</c:v>
                </c:pt>
                <c:pt idx="10562">
                  <c:v>52810</c:v>
                </c:pt>
                <c:pt idx="10563">
                  <c:v>52815</c:v>
                </c:pt>
                <c:pt idx="10564">
                  <c:v>52820</c:v>
                </c:pt>
                <c:pt idx="10565">
                  <c:v>52825</c:v>
                </c:pt>
                <c:pt idx="10566">
                  <c:v>52830</c:v>
                </c:pt>
                <c:pt idx="10567">
                  <c:v>52835</c:v>
                </c:pt>
                <c:pt idx="10568">
                  <c:v>52840</c:v>
                </c:pt>
                <c:pt idx="10569">
                  <c:v>52845</c:v>
                </c:pt>
                <c:pt idx="10570">
                  <c:v>52850</c:v>
                </c:pt>
                <c:pt idx="10571">
                  <c:v>52855</c:v>
                </c:pt>
                <c:pt idx="10572">
                  <c:v>52860</c:v>
                </c:pt>
                <c:pt idx="10573">
                  <c:v>52865</c:v>
                </c:pt>
                <c:pt idx="10574">
                  <c:v>52870</c:v>
                </c:pt>
                <c:pt idx="10575">
                  <c:v>52875</c:v>
                </c:pt>
                <c:pt idx="10576">
                  <c:v>52880</c:v>
                </c:pt>
                <c:pt idx="10577">
                  <c:v>52885</c:v>
                </c:pt>
                <c:pt idx="10578">
                  <c:v>52890</c:v>
                </c:pt>
                <c:pt idx="10579">
                  <c:v>52895</c:v>
                </c:pt>
                <c:pt idx="10580">
                  <c:v>52900</c:v>
                </c:pt>
                <c:pt idx="10581">
                  <c:v>52905</c:v>
                </c:pt>
                <c:pt idx="10582">
                  <c:v>52910</c:v>
                </c:pt>
                <c:pt idx="10583">
                  <c:v>52915</c:v>
                </c:pt>
                <c:pt idx="10584">
                  <c:v>52920</c:v>
                </c:pt>
                <c:pt idx="10585">
                  <c:v>52925</c:v>
                </c:pt>
                <c:pt idx="10586">
                  <c:v>52930</c:v>
                </c:pt>
                <c:pt idx="10587">
                  <c:v>52935</c:v>
                </c:pt>
                <c:pt idx="10588">
                  <c:v>52940</c:v>
                </c:pt>
                <c:pt idx="10589">
                  <c:v>52945</c:v>
                </c:pt>
                <c:pt idx="10590">
                  <c:v>52950</c:v>
                </c:pt>
                <c:pt idx="10591">
                  <c:v>52955</c:v>
                </c:pt>
                <c:pt idx="10592">
                  <c:v>52960</c:v>
                </c:pt>
                <c:pt idx="10593">
                  <c:v>52965</c:v>
                </c:pt>
                <c:pt idx="10594">
                  <c:v>52970</c:v>
                </c:pt>
                <c:pt idx="10595">
                  <c:v>52975</c:v>
                </c:pt>
                <c:pt idx="10596">
                  <c:v>52980</c:v>
                </c:pt>
                <c:pt idx="10597">
                  <c:v>52985</c:v>
                </c:pt>
                <c:pt idx="10598">
                  <c:v>52990</c:v>
                </c:pt>
                <c:pt idx="10599">
                  <c:v>52995</c:v>
                </c:pt>
                <c:pt idx="10600">
                  <c:v>53000</c:v>
                </c:pt>
                <c:pt idx="10601">
                  <c:v>53005</c:v>
                </c:pt>
                <c:pt idx="10602">
                  <c:v>53010</c:v>
                </c:pt>
                <c:pt idx="10603">
                  <c:v>53015</c:v>
                </c:pt>
                <c:pt idx="10604">
                  <c:v>53020</c:v>
                </c:pt>
                <c:pt idx="10605">
                  <c:v>53025</c:v>
                </c:pt>
                <c:pt idx="10606">
                  <c:v>53030</c:v>
                </c:pt>
                <c:pt idx="10607">
                  <c:v>53035</c:v>
                </c:pt>
                <c:pt idx="10608">
                  <c:v>53040</c:v>
                </c:pt>
                <c:pt idx="10609">
                  <c:v>53045</c:v>
                </c:pt>
                <c:pt idx="10610">
                  <c:v>53050</c:v>
                </c:pt>
                <c:pt idx="10611">
                  <c:v>53055</c:v>
                </c:pt>
                <c:pt idx="10612">
                  <c:v>53060</c:v>
                </c:pt>
                <c:pt idx="10613">
                  <c:v>53065</c:v>
                </c:pt>
                <c:pt idx="10614">
                  <c:v>53070</c:v>
                </c:pt>
                <c:pt idx="10615">
                  <c:v>53075</c:v>
                </c:pt>
                <c:pt idx="10616">
                  <c:v>53080</c:v>
                </c:pt>
                <c:pt idx="10617">
                  <c:v>53085</c:v>
                </c:pt>
                <c:pt idx="10618">
                  <c:v>53090</c:v>
                </c:pt>
                <c:pt idx="10619">
                  <c:v>53095</c:v>
                </c:pt>
                <c:pt idx="10620">
                  <c:v>53100</c:v>
                </c:pt>
                <c:pt idx="10621">
                  <c:v>53105</c:v>
                </c:pt>
                <c:pt idx="10622">
                  <c:v>53110</c:v>
                </c:pt>
                <c:pt idx="10623">
                  <c:v>53115</c:v>
                </c:pt>
                <c:pt idx="10624">
                  <c:v>53120</c:v>
                </c:pt>
                <c:pt idx="10625">
                  <c:v>53125</c:v>
                </c:pt>
                <c:pt idx="10626">
                  <c:v>53130</c:v>
                </c:pt>
                <c:pt idx="10627">
                  <c:v>53135</c:v>
                </c:pt>
                <c:pt idx="10628">
                  <c:v>53140</c:v>
                </c:pt>
                <c:pt idx="10629">
                  <c:v>53145</c:v>
                </c:pt>
                <c:pt idx="10630">
                  <c:v>53150</c:v>
                </c:pt>
                <c:pt idx="10631">
                  <c:v>53155</c:v>
                </c:pt>
                <c:pt idx="10632">
                  <c:v>53160</c:v>
                </c:pt>
                <c:pt idx="10633">
                  <c:v>53165</c:v>
                </c:pt>
                <c:pt idx="10634">
                  <c:v>53170</c:v>
                </c:pt>
                <c:pt idx="10635">
                  <c:v>53175</c:v>
                </c:pt>
                <c:pt idx="10636">
                  <c:v>53180</c:v>
                </c:pt>
                <c:pt idx="10637">
                  <c:v>53185</c:v>
                </c:pt>
                <c:pt idx="10638">
                  <c:v>53190</c:v>
                </c:pt>
                <c:pt idx="10639">
                  <c:v>53195</c:v>
                </c:pt>
                <c:pt idx="10640">
                  <c:v>53200</c:v>
                </c:pt>
                <c:pt idx="10641">
                  <c:v>53205</c:v>
                </c:pt>
                <c:pt idx="10642">
                  <c:v>53210</c:v>
                </c:pt>
                <c:pt idx="10643">
                  <c:v>53215</c:v>
                </c:pt>
                <c:pt idx="10644">
                  <c:v>53220</c:v>
                </c:pt>
                <c:pt idx="10645">
                  <c:v>53225</c:v>
                </c:pt>
                <c:pt idx="10646">
                  <c:v>53230</c:v>
                </c:pt>
                <c:pt idx="10647">
                  <c:v>53235</c:v>
                </c:pt>
                <c:pt idx="10648">
                  <c:v>53240</c:v>
                </c:pt>
                <c:pt idx="10649">
                  <c:v>53245</c:v>
                </c:pt>
                <c:pt idx="10650">
                  <c:v>53250</c:v>
                </c:pt>
                <c:pt idx="10651">
                  <c:v>53255</c:v>
                </c:pt>
                <c:pt idx="10652">
                  <c:v>53260</c:v>
                </c:pt>
                <c:pt idx="10653">
                  <c:v>53265</c:v>
                </c:pt>
                <c:pt idx="10654">
                  <c:v>53270</c:v>
                </c:pt>
                <c:pt idx="10655">
                  <c:v>53275</c:v>
                </c:pt>
                <c:pt idx="10656">
                  <c:v>53280</c:v>
                </c:pt>
                <c:pt idx="10657">
                  <c:v>53285</c:v>
                </c:pt>
                <c:pt idx="10658">
                  <c:v>53290</c:v>
                </c:pt>
                <c:pt idx="10659">
                  <c:v>53295</c:v>
                </c:pt>
                <c:pt idx="10660">
                  <c:v>53300</c:v>
                </c:pt>
                <c:pt idx="10661">
                  <c:v>53305</c:v>
                </c:pt>
                <c:pt idx="10662">
                  <c:v>53310</c:v>
                </c:pt>
                <c:pt idx="10663">
                  <c:v>53315</c:v>
                </c:pt>
                <c:pt idx="10664">
                  <c:v>53320</c:v>
                </c:pt>
                <c:pt idx="10665">
                  <c:v>53325</c:v>
                </c:pt>
                <c:pt idx="10666">
                  <c:v>53330</c:v>
                </c:pt>
                <c:pt idx="10667">
                  <c:v>53335</c:v>
                </c:pt>
                <c:pt idx="10668">
                  <c:v>53340</c:v>
                </c:pt>
                <c:pt idx="10669">
                  <c:v>53345</c:v>
                </c:pt>
                <c:pt idx="10670">
                  <c:v>53350</c:v>
                </c:pt>
                <c:pt idx="10671">
                  <c:v>53355</c:v>
                </c:pt>
                <c:pt idx="10672">
                  <c:v>53360</c:v>
                </c:pt>
                <c:pt idx="10673">
                  <c:v>53365</c:v>
                </c:pt>
                <c:pt idx="10674">
                  <c:v>53370</c:v>
                </c:pt>
                <c:pt idx="10675">
                  <c:v>53375</c:v>
                </c:pt>
                <c:pt idx="10676">
                  <c:v>53380</c:v>
                </c:pt>
                <c:pt idx="10677">
                  <c:v>53385</c:v>
                </c:pt>
                <c:pt idx="10678">
                  <c:v>53390</c:v>
                </c:pt>
                <c:pt idx="10679">
                  <c:v>53395</c:v>
                </c:pt>
                <c:pt idx="10680">
                  <c:v>53400</c:v>
                </c:pt>
                <c:pt idx="10681">
                  <c:v>53405</c:v>
                </c:pt>
                <c:pt idx="10682">
                  <c:v>53410</c:v>
                </c:pt>
                <c:pt idx="10683">
                  <c:v>53415</c:v>
                </c:pt>
                <c:pt idx="10684">
                  <c:v>53420</c:v>
                </c:pt>
                <c:pt idx="10685">
                  <c:v>53425</c:v>
                </c:pt>
                <c:pt idx="10686">
                  <c:v>53430</c:v>
                </c:pt>
                <c:pt idx="10687">
                  <c:v>53435</c:v>
                </c:pt>
                <c:pt idx="10688">
                  <c:v>53440</c:v>
                </c:pt>
                <c:pt idx="10689">
                  <c:v>53445</c:v>
                </c:pt>
                <c:pt idx="10690">
                  <c:v>53450</c:v>
                </c:pt>
                <c:pt idx="10691">
                  <c:v>53455</c:v>
                </c:pt>
                <c:pt idx="10692">
                  <c:v>53460</c:v>
                </c:pt>
                <c:pt idx="10693">
                  <c:v>53465</c:v>
                </c:pt>
                <c:pt idx="10694">
                  <c:v>53470</c:v>
                </c:pt>
                <c:pt idx="10695">
                  <c:v>53475</c:v>
                </c:pt>
                <c:pt idx="10696">
                  <c:v>53480</c:v>
                </c:pt>
                <c:pt idx="10697">
                  <c:v>53485</c:v>
                </c:pt>
                <c:pt idx="10698">
                  <c:v>53490</c:v>
                </c:pt>
                <c:pt idx="10699">
                  <c:v>53495</c:v>
                </c:pt>
                <c:pt idx="10700">
                  <c:v>53500</c:v>
                </c:pt>
                <c:pt idx="10701">
                  <c:v>53505</c:v>
                </c:pt>
                <c:pt idx="10702">
                  <c:v>53510</c:v>
                </c:pt>
                <c:pt idx="10703">
                  <c:v>53515</c:v>
                </c:pt>
                <c:pt idx="10704">
                  <c:v>53520</c:v>
                </c:pt>
                <c:pt idx="10705">
                  <c:v>53525</c:v>
                </c:pt>
                <c:pt idx="10706">
                  <c:v>53530</c:v>
                </c:pt>
                <c:pt idx="10707">
                  <c:v>53535</c:v>
                </c:pt>
                <c:pt idx="10708">
                  <c:v>53540</c:v>
                </c:pt>
                <c:pt idx="10709">
                  <c:v>53545</c:v>
                </c:pt>
                <c:pt idx="10710">
                  <c:v>53550</c:v>
                </c:pt>
                <c:pt idx="10711">
                  <c:v>53555</c:v>
                </c:pt>
                <c:pt idx="10712">
                  <c:v>53560</c:v>
                </c:pt>
                <c:pt idx="10713">
                  <c:v>53565</c:v>
                </c:pt>
                <c:pt idx="10714">
                  <c:v>53570</c:v>
                </c:pt>
                <c:pt idx="10715">
                  <c:v>53575</c:v>
                </c:pt>
                <c:pt idx="10716">
                  <c:v>53580</c:v>
                </c:pt>
                <c:pt idx="10717">
                  <c:v>53585</c:v>
                </c:pt>
                <c:pt idx="10718">
                  <c:v>53590</c:v>
                </c:pt>
                <c:pt idx="10719">
                  <c:v>53595</c:v>
                </c:pt>
                <c:pt idx="10720">
                  <c:v>53600</c:v>
                </c:pt>
                <c:pt idx="10721">
                  <c:v>53605</c:v>
                </c:pt>
                <c:pt idx="10722">
                  <c:v>53610</c:v>
                </c:pt>
                <c:pt idx="10723">
                  <c:v>53615</c:v>
                </c:pt>
                <c:pt idx="10724">
                  <c:v>53620</c:v>
                </c:pt>
                <c:pt idx="10725">
                  <c:v>53625</c:v>
                </c:pt>
                <c:pt idx="10726">
                  <c:v>53630</c:v>
                </c:pt>
                <c:pt idx="10727">
                  <c:v>53635</c:v>
                </c:pt>
                <c:pt idx="10728">
                  <c:v>53640</c:v>
                </c:pt>
                <c:pt idx="10729">
                  <c:v>53645</c:v>
                </c:pt>
                <c:pt idx="10730">
                  <c:v>53650</c:v>
                </c:pt>
                <c:pt idx="10731">
                  <c:v>53655</c:v>
                </c:pt>
                <c:pt idx="10732">
                  <c:v>53660</c:v>
                </c:pt>
                <c:pt idx="10733">
                  <c:v>53665</c:v>
                </c:pt>
                <c:pt idx="10734">
                  <c:v>53670</c:v>
                </c:pt>
                <c:pt idx="10735">
                  <c:v>53675</c:v>
                </c:pt>
                <c:pt idx="10736">
                  <c:v>53680</c:v>
                </c:pt>
                <c:pt idx="10737">
                  <c:v>53685</c:v>
                </c:pt>
                <c:pt idx="10738">
                  <c:v>53690</c:v>
                </c:pt>
                <c:pt idx="10739">
                  <c:v>53695</c:v>
                </c:pt>
                <c:pt idx="10740">
                  <c:v>53700</c:v>
                </c:pt>
                <c:pt idx="10741">
                  <c:v>53705</c:v>
                </c:pt>
                <c:pt idx="10742">
                  <c:v>53710</c:v>
                </c:pt>
                <c:pt idx="10743">
                  <c:v>53715</c:v>
                </c:pt>
                <c:pt idx="10744">
                  <c:v>53720</c:v>
                </c:pt>
                <c:pt idx="10745">
                  <c:v>53725</c:v>
                </c:pt>
                <c:pt idx="10746">
                  <c:v>53730</c:v>
                </c:pt>
                <c:pt idx="10747">
                  <c:v>53735</c:v>
                </c:pt>
                <c:pt idx="10748">
                  <c:v>53740</c:v>
                </c:pt>
                <c:pt idx="10749">
                  <c:v>53745</c:v>
                </c:pt>
                <c:pt idx="10750">
                  <c:v>53750</c:v>
                </c:pt>
                <c:pt idx="10751">
                  <c:v>53755</c:v>
                </c:pt>
                <c:pt idx="10752">
                  <c:v>53760</c:v>
                </c:pt>
                <c:pt idx="10753">
                  <c:v>53765</c:v>
                </c:pt>
                <c:pt idx="10754">
                  <c:v>53770</c:v>
                </c:pt>
                <c:pt idx="10755">
                  <c:v>53775</c:v>
                </c:pt>
                <c:pt idx="10756">
                  <c:v>53780</c:v>
                </c:pt>
                <c:pt idx="10757">
                  <c:v>53785</c:v>
                </c:pt>
                <c:pt idx="10758">
                  <c:v>53790</c:v>
                </c:pt>
                <c:pt idx="10759">
                  <c:v>53795</c:v>
                </c:pt>
                <c:pt idx="10760">
                  <c:v>53800</c:v>
                </c:pt>
                <c:pt idx="10761">
                  <c:v>53805</c:v>
                </c:pt>
                <c:pt idx="10762">
                  <c:v>53810</c:v>
                </c:pt>
                <c:pt idx="10763">
                  <c:v>53815</c:v>
                </c:pt>
                <c:pt idx="10764">
                  <c:v>53820</c:v>
                </c:pt>
                <c:pt idx="10765">
                  <c:v>53825</c:v>
                </c:pt>
                <c:pt idx="10766">
                  <c:v>53830</c:v>
                </c:pt>
                <c:pt idx="10767">
                  <c:v>53835</c:v>
                </c:pt>
                <c:pt idx="10768">
                  <c:v>53840</c:v>
                </c:pt>
                <c:pt idx="10769">
                  <c:v>53845</c:v>
                </c:pt>
                <c:pt idx="10770">
                  <c:v>53850</c:v>
                </c:pt>
                <c:pt idx="10771">
                  <c:v>53855</c:v>
                </c:pt>
                <c:pt idx="10772">
                  <c:v>53860</c:v>
                </c:pt>
                <c:pt idx="10773">
                  <c:v>53865</c:v>
                </c:pt>
                <c:pt idx="10774">
                  <c:v>53870</c:v>
                </c:pt>
                <c:pt idx="10775">
                  <c:v>53875</c:v>
                </c:pt>
                <c:pt idx="10776">
                  <c:v>53880</c:v>
                </c:pt>
                <c:pt idx="10777">
                  <c:v>53885</c:v>
                </c:pt>
                <c:pt idx="10778">
                  <c:v>53890</c:v>
                </c:pt>
                <c:pt idx="10779">
                  <c:v>53895</c:v>
                </c:pt>
                <c:pt idx="10780">
                  <c:v>53900</c:v>
                </c:pt>
                <c:pt idx="10781">
                  <c:v>53905</c:v>
                </c:pt>
                <c:pt idx="10782">
                  <c:v>53910</c:v>
                </c:pt>
                <c:pt idx="10783">
                  <c:v>53915</c:v>
                </c:pt>
                <c:pt idx="10784">
                  <c:v>53920</c:v>
                </c:pt>
                <c:pt idx="10785">
                  <c:v>53925</c:v>
                </c:pt>
                <c:pt idx="10786">
                  <c:v>53930</c:v>
                </c:pt>
                <c:pt idx="10787">
                  <c:v>53935</c:v>
                </c:pt>
                <c:pt idx="10788">
                  <c:v>53940</c:v>
                </c:pt>
                <c:pt idx="10789">
                  <c:v>53945</c:v>
                </c:pt>
                <c:pt idx="10790">
                  <c:v>53950</c:v>
                </c:pt>
                <c:pt idx="10791">
                  <c:v>53955</c:v>
                </c:pt>
                <c:pt idx="10792">
                  <c:v>53960</c:v>
                </c:pt>
                <c:pt idx="10793">
                  <c:v>53965</c:v>
                </c:pt>
                <c:pt idx="10794">
                  <c:v>53970</c:v>
                </c:pt>
                <c:pt idx="10795">
                  <c:v>53975</c:v>
                </c:pt>
                <c:pt idx="10796">
                  <c:v>53980</c:v>
                </c:pt>
                <c:pt idx="10797">
                  <c:v>53985</c:v>
                </c:pt>
                <c:pt idx="10798">
                  <c:v>53990</c:v>
                </c:pt>
                <c:pt idx="10799">
                  <c:v>53995</c:v>
                </c:pt>
                <c:pt idx="10800">
                  <c:v>54000</c:v>
                </c:pt>
                <c:pt idx="10801">
                  <c:v>54005</c:v>
                </c:pt>
                <c:pt idx="10802">
                  <c:v>54010</c:v>
                </c:pt>
                <c:pt idx="10803">
                  <c:v>54015</c:v>
                </c:pt>
                <c:pt idx="10804">
                  <c:v>54020</c:v>
                </c:pt>
                <c:pt idx="10805">
                  <c:v>54025</c:v>
                </c:pt>
                <c:pt idx="10806">
                  <c:v>54030</c:v>
                </c:pt>
                <c:pt idx="10807">
                  <c:v>54035</c:v>
                </c:pt>
                <c:pt idx="10808">
                  <c:v>54040</c:v>
                </c:pt>
                <c:pt idx="10809">
                  <c:v>54045</c:v>
                </c:pt>
                <c:pt idx="10810">
                  <c:v>54050</c:v>
                </c:pt>
                <c:pt idx="10811">
                  <c:v>54055</c:v>
                </c:pt>
                <c:pt idx="10812">
                  <c:v>54060</c:v>
                </c:pt>
                <c:pt idx="10813">
                  <c:v>54065</c:v>
                </c:pt>
                <c:pt idx="10814">
                  <c:v>54070</c:v>
                </c:pt>
                <c:pt idx="10815">
                  <c:v>54075</c:v>
                </c:pt>
                <c:pt idx="10816">
                  <c:v>54080</c:v>
                </c:pt>
                <c:pt idx="10817">
                  <c:v>54085</c:v>
                </c:pt>
                <c:pt idx="10818">
                  <c:v>54090</c:v>
                </c:pt>
                <c:pt idx="10819">
                  <c:v>54095</c:v>
                </c:pt>
                <c:pt idx="10820">
                  <c:v>54100</c:v>
                </c:pt>
                <c:pt idx="10821">
                  <c:v>54105</c:v>
                </c:pt>
                <c:pt idx="10822">
                  <c:v>54110</c:v>
                </c:pt>
                <c:pt idx="10823">
                  <c:v>54115</c:v>
                </c:pt>
                <c:pt idx="10824">
                  <c:v>54120</c:v>
                </c:pt>
                <c:pt idx="10825">
                  <c:v>54125</c:v>
                </c:pt>
                <c:pt idx="10826">
                  <c:v>54130</c:v>
                </c:pt>
                <c:pt idx="10827">
                  <c:v>54135</c:v>
                </c:pt>
                <c:pt idx="10828">
                  <c:v>54140</c:v>
                </c:pt>
                <c:pt idx="10829">
                  <c:v>54145</c:v>
                </c:pt>
                <c:pt idx="10830">
                  <c:v>54150</c:v>
                </c:pt>
                <c:pt idx="10831">
                  <c:v>54155</c:v>
                </c:pt>
                <c:pt idx="10832">
                  <c:v>54160</c:v>
                </c:pt>
                <c:pt idx="10833">
                  <c:v>54165</c:v>
                </c:pt>
                <c:pt idx="10834">
                  <c:v>54170</c:v>
                </c:pt>
                <c:pt idx="10835">
                  <c:v>54175</c:v>
                </c:pt>
                <c:pt idx="10836">
                  <c:v>54180</c:v>
                </c:pt>
                <c:pt idx="10837">
                  <c:v>54185</c:v>
                </c:pt>
                <c:pt idx="10838">
                  <c:v>54190</c:v>
                </c:pt>
                <c:pt idx="10839">
                  <c:v>54195</c:v>
                </c:pt>
                <c:pt idx="10840">
                  <c:v>54200</c:v>
                </c:pt>
                <c:pt idx="10841">
                  <c:v>54205</c:v>
                </c:pt>
                <c:pt idx="10842">
                  <c:v>54210</c:v>
                </c:pt>
                <c:pt idx="10843">
                  <c:v>54215</c:v>
                </c:pt>
                <c:pt idx="10844">
                  <c:v>54220</c:v>
                </c:pt>
                <c:pt idx="10845">
                  <c:v>54225</c:v>
                </c:pt>
                <c:pt idx="10846">
                  <c:v>54230</c:v>
                </c:pt>
                <c:pt idx="10847">
                  <c:v>54235</c:v>
                </c:pt>
                <c:pt idx="10848">
                  <c:v>54240</c:v>
                </c:pt>
                <c:pt idx="10849">
                  <c:v>54245</c:v>
                </c:pt>
                <c:pt idx="10850">
                  <c:v>54250</c:v>
                </c:pt>
                <c:pt idx="10851">
                  <c:v>54255</c:v>
                </c:pt>
                <c:pt idx="10852">
                  <c:v>54260</c:v>
                </c:pt>
                <c:pt idx="10853">
                  <c:v>54265</c:v>
                </c:pt>
                <c:pt idx="10854">
                  <c:v>54270</c:v>
                </c:pt>
                <c:pt idx="10855">
                  <c:v>54275</c:v>
                </c:pt>
                <c:pt idx="10856">
                  <c:v>54280</c:v>
                </c:pt>
                <c:pt idx="10857">
                  <c:v>54285</c:v>
                </c:pt>
                <c:pt idx="10858">
                  <c:v>54290</c:v>
                </c:pt>
                <c:pt idx="10859">
                  <c:v>54295</c:v>
                </c:pt>
                <c:pt idx="10860">
                  <c:v>54300</c:v>
                </c:pt>
                <c:pt idx="10861">
                  <c:v>54305</c:v>
                </c:pt>
                <c:pt idx="10862">
                  <c:v>54310</c:v>
                </c:pt>
                <c:pt idx="10863">
                  <c:v>54315</c:v>
                </c:pt>
                <c:pt idx="10864">
                  <c:v>54320</c:v>
                </c:pt>
                <c:pt idx="10865">
                  <c:v>54325</c:v>
                </c:pt>
                <c:pt idx="10866">
                  <c:v>54330</c:v>
                </c:pt>
                <c:pt idx="10867">
                  <c:v>54335</c:v>
                </c:pt>
                <c:pt idx="10868">
                  <c:v>54340</c:v>
                </c:pt>
                <c:pt idx="10869">
                  <c:v>54345</c:v>
                </c:pt>
                <c:pt idx="10870">
                  <c:v>54350</c:v>
                </c:pt>
                <c:pt idx="10871">
                  <c:v>54355</c:v>
                </c:pt>
                <c:pt idx="10872">
                  <c:v>54360</c:v>
                </c:pt>
                <c:pt idx="10873">
                  <c:v>54365</c:v>
                </c:pt>
                <c:pt idx="10874">
                  <c:v>54370</c:v>
                </c:pt>
                <c:pt idx="10875">
                  <c:v>54375</c:v>
                </c:pt>
                <c:pt idx="10876">
                  <c:v>54380</c:v>
                </c:pt>
                <c:pt idx="10877">
                  <c:v>54385</c:v>
                </c:pt>
                <c:pt idx="10878">
                  <c:v>54390</c:v>
                </c:pt>
                <c:pt idx="10879">
                  <c:v>54395</c:v>
                </c:pt>
                <c:pt idx="10880">
                  <c:v>54400</c:v>
                </c:pt>
                <c:pt idx="10881">
                  <c:v>54405</c:v>
                </c:pt>
                <c:pt idx="10882">
                  <c:v>54410</c:v>
                </c:pt>
                <c:pt idx="10883">
                  <c:v>54415</c:v>
                </c:pt>
                <c:pt idx="10884">
                  <c:v>54420</c:v>
                </c:pt>
                <c:pt idx="10885">
                  <c:v>54425</c:v>
                </c:pt>
                <c:pt idx="10886">
                  <c:v>54430</c:v>
                </c:pt>
                <c:pt idx="10887">
                  <c:v>54435</c:v>
                </c:pt>
                <c:pt idx="10888">
                  <c:v>54440</c:v>
                </c:pt>
                <c:pt idx="10889">
                  <c:v>54445</c:v>
                </c:pt>
                <c:pt idx="10890">
                  <c:v>54450</c:v>
                </c:pt>
                <c:pt idx="10891">
                  <c:v>54455</c:v>
                </c:pt>
                <c:pt idx="10892">
                  <c:v>54460</c:v>
                </c:pt>
                <c:pt idx="10893">
                  <c:v>54465</c:v>
                </c:pt>
                <c:pt idx="10894">
                  <c:v>54470</c:v>
                </c:pt>
                <c:pt idx="10895">
                  <c:v>54475</c:v>
                </c:pt>
                <c:pt idx="10896">
                  <c:v>54480</c:v>
                </c:pt>
                <c:pt idx="10897">
                  <c:v>54485</c:v>
                </c:pt>
                <c:pt idx="10898">
                  <c:v>54490</c:v>
                </c:pt>
                <c:pt idx="10899">
                  <c:v>54495</c:v>
                </c:pt>
                <c:pt idx="10900">
                  <c:v>54500</c:v>
                </c:pt>
                <c:pt idx="10901">
                  <c:v>54505</c:v>
                </c:pt>
                <c:pt idx="10902">
                  <c:v>54510</c:v>
                </c:pt>
                <c:pt idx="10903">
                  <c:v>54515</c:v>
                </c:pt>
                <c:pt idx="10904">
                  <c:v>54520</c:v>
                </c:pt>
                <c:pt idx="10905">
                  <c:v>54525</c:v>
                </c:pt>
                <c:pt idx="10906">
                  <c:v>54530</c:v>
                </c:pt>
                <c:pt idx="10907">
                  <c:v>54535</c:v>
                </c:pt>
                <c:pt idx="10908">
                  <c:v>54540</c:v>
                </c:pt>
                <c:pt idx="10909">
                  <c:v>54545</c:v>
                </c:pt>
                <c:pt idx="10910">
                  <c:v>54550</c:v>
                </c:pt>
                <c:pt idx="10911">
                  <c:v>54555</c:v>
                </c:pt>
                <c:pt idx="10912">
                  <c:v>54560</c:v>
                </c:pt>
                <c:pt idx="10913">
                  <c:v>54565</c:v>
                </c:pt>
                <c:pt idx="10914">
                  <c:v>54570</c:v>
                </c:pt>
                <c:pt idx="10915">
                  <c:v>54575</c:v>
                </c:pt>
                <c:pt idx="10916">
                  <c:v>54580</c:v>
                </c:pt>
                <c:pt idx="10917">
                  <c:v>54585</c:v>
                </c:pt>
                <c:pt idx="10918">
                  <c:v>54590</c:v>
                </c:pt>
                <c:pt idx="10919">
                  <c:v>54595</c:v>
                </c:pt>
                <c:pt idx="10920">
                  <c:v>54600</c:v>
                </c:pt>
                <c:pt idx="10921">
                  <c:v>54605</c:v>
                </c:pt>
                <c:pt idx="10922">
                  <c:v>54610</c:v>
                </c:pt>
                <c:pt idx="10923">
                  <c:v>54615</c:v>
                </c:pt>
                <c:pt idx="10924">
                  <c:v>54620</c:v>
                </c:pt>
                <c:pt idx="10925">
                  <c:v>54625</c:v>
                </c:pt>
                <c:pt idx="10926">
                  <c:v>54630</c:v>
                </c:pt>
                <c:pt idx="10927">
                  <c:v>54635</c:v>
                </c:pt>
                <c:pt idx="10928">
                  <c:v>54640</c:v>
                </c:pt>
                <c:pt idx="10929">
                  <c:v>54645</c:v>
                </c:pt>
                <c:pt idx="10930">
                  <c:v>54650</c:v>
                </c:pt>
                <c:pt idx="10931">
                  <c:v>54655</c:v>
                </c:pt>
                <c:pt idx="10932">
                  <c:v>54660</c:v>
                </c:pt>
                <c:pt idx="10933">
                  <c:v>54665</c:v>
                </c:pt>
                <c:pt idx="10934">
                  <c:v>54670</c:v>
                </c:pt>
                <c:pt idx="10935">
                  <c:v>54675</c:v>
                </c:pt>
                <c:pt idx="10936">
                  <c:v>54680</c:v>
                </c:pt>
                <c:pt idx="10937">
                  <c:v>54685</c:v>
                </c:pt>
                <c:pt idx="10938">
                  <c:v>54690</c:v>
                </c:pt>
                <c:pt idx="10939">
                  <c:v>54695</c:v>
                </c:pt>
                <c:pt idx="10940">
                  <c:v>54700</c:v>
                </c:pt>
                <c:pt idx="10941">
                  <c:v>54705</c:v>
                </c:pt>
                <c:pt idx="10942">
                  <c:v>54710</c:v>
                </c:pt>
                <c:pt idx="10943">
                  <c:v>54715</c:v>
                </c:pt>
                <c:pt idx="10944">
                  <c:v>54720</c:v>
                </c:pt>
                <c:pt idx="10945">
                  <c:v>54725</c:v>
                </c:pt>
                <c:pt idx="10946">
                  <c:v>54730</c:v>
                </c:pt>
                <c:pt idx="10947">
                  <c:v>54735</c:v>
                </c:pt>
                <c:pt idx="10948">
                  <c:v>54740</c:v>
                </c:pt>
                <c:pt idx="10949">
                  <c:v>54745</c:v>
                </c:pt>
                <c:pt idx="10950">
                  <c:v>54750</c:v>
                </c:pt>
                <c:pt idx="10951">
                  <c:v>54755</c:v>
                </c:pt>
                <c:pt idx="10952">
                  <c:v>54760</c:v>
                </c:pt>
                <c:pt idx="10953">
                  <c:v>54765</c:v>
                </c:pt>
                <c:pt idx="10954">
                  <c:v>54770</c:v>
                </c:pt>
                <c:pt idx="10955">
                  <c:v>54775</c:v>
                </c:pt>
                <c:pt idx="10956">
                  <c:v>54780</c:v>
                </c:pt>
                <c:pt idx="10957">
                  <c:v>54785</c:v>
                </c:pt>
                <c:pt idx="10958">
                  <c:v>54790</c:v>
                </c:pt>
                <c:pt idx="10959">
                  <c:v>54795</c:v>
                </c:pt>
                <c:pt idx="10960">
                  <c:v>54800</c:v>
                </c:pt>
                <c:pt idx="10961">
                  <c:v>54805</c:v>
                </c:pt>
                <c:pt idx="10962">
                  <c:v>54810</c:v>
                </c:pt>
                <c:pt idx="10963">
                  <c:v>54815</c:v>
                </c:pt>
                <c:pt idx="10964">
                  <c:v>54820</c:v>
                </c:pt>
                <c:pt idx="10965">
                  <c:v>54825</c:v>
                </c:pt>
                <c:pt idx="10966">
                  <c:v>54830</c:v>
                </c:pt>
                <c:pt idx="10967">
                  <c:v>54835</c:v>
                </c:pt>
                <c:pt idx="10968">
                  <c:v>54840</c:v>
                </c:pt>
                <c:pt idx="10969">
                  <c:v>54845</c:v>
                </c:pt>
                <c:pt idx="10970">
                  <c:v>54850</c:v>
                </c:pt>
                <c:pt idx="10971">
                  <c:v>54855</c:v>
                </c:pt>
                <c:pt idx="10972">
                  <c:v>54860</c:v>
                </c:pt>
                <c:pt idx="10973">
                  <c:v>54865</c:v>
                </c:pt>
                <c:pt idx="10974">
                  <c:v>54870</c:v>
                </c:pt>
                <c:pt idx="10975">
                  <c:v>54875</c:v>
                </c:pt>
                <c:pt idx="10976">
                  <c:v>54880</c:v>
                </c:pt>
                <c:pt idx="10977">
                  <c:v>54885</c:v>
                </c:pt>
                <c:pt idx="10978">
                  <c:v>54890</c:v>
                </c:pt>
                <c:pt idx="10979">
                  <c:v>54895</c:v>
                </c:pt>
                <c:pt idx="10980">
                  <c:v>54900</c:v>
                </c:pt>
                <c:pt idx="10981">
                  <c:v>54905</c:v>
                </c:pt>
                <c:pt idx="10982">
                  <c:v>54910</c:v>
                </c:pt>
                <c:pt idx="10983">
                  <c:v>54915</c:v>
                </c:pt>
                <c:pt idx="10984">
                  <c:v>54920</c:v>
                </c:pt>
                <c:pt idx="10985">
                  <c:v>54925</c:v>
                </c:pt>
                <c:pt idx="10986">
                  <c:v>54930</c:v>
                </c:pt>
                <c:pt idx="10987">
                  <c:v>54935</c:v>
                </c:pt>
                <c:pt idx="10988">
                  <c:v>54940</c:v>
                </c:pt>
                <c:pt idx="10989">
                  <c:v>54945</c:v>
                </c:pt>
                <c:pt idx="10990">
                  <c:v>54950</c:v>
                </c:pt>
                <c:pt idx="10991">
                  <c:v>54955</c:v>
                </c:pt>
                <c:pt idx="10992">
                  <c:v>54960</c:v>
                </c:pt>
                <c:pt idx="10993">
                  <c:v>54965</c:v>
                </c:pt>
                <c:pt idx="10994">
                  <c:v>54970</c:v>
                </c:pt>
                <c:pt idx="10995">
                  <c:v>54975</c:v>
                </c:pt>
                <c:pt idx="10996">
                  <c:v>54980</c:v>
                </c:pt>
                <c:pt idx="10997">
                  <c:v>54985</c:v>
                </c:pt>
                <c:pt idx="10998">
                  <c:v>54990</c:v>
                </c:pt>
                <c:pt idx="10999">
                  <c:v>54995</c:v>
                </c:pt>
                <c:pt idx="11000">
                  <c:v>55000</c:v>
                </c:pt>
                <c:pt idx="11001">
                  <c:v>55005</c:v>
                </c:pt>
                <c:pt idx="11002">
                  <c:v>55010</c:v>
                </c:pt>
                <c:pt idx="11003">
                  <c:v>55015</c:v>
                </c:pt>
                <c:pt idx="11004">
                  <c:v>55020</c:v>
                </c:pt>
                <c:pt idx="11005">
                  <c:v>55025</c:v>
                </c:pt>
                <c:pt idx="11006">
                  <c:v>55030</c:v>
                </c:pt>
                <c:pt idx="11007">
                  <c:v>55035</c:v>
                </c:pt>
                <c:pt idx="11008">
                  <c:v>55040</c:v>
                </c:pt>
                <c:pt idx="11009">
                  <c:v>55045</c:v>
                </c:pt>
                <c:pt idx="11010">
                  <c:v>55050</c:v>
                </c:pt>
                <c:pt idx="11011">
                  <c:v>55055</c:v>
                </c:pt>
                <c:pt idx="11012">
                  <c:v>55060</c:v>
                </c:pt>
                <c:pt idx="11013">
                  <c:v>55065</c:v>
                </c:pt>
                <c:pt idx="11014">
                  <c:v>55070</c:v>
                </c:pt>
                <c:pt idx="11015">
                  <c:v>55075</c:v>
                </c:pt>
                <c:pt idx="11016">
                  <c:v>55080</c:v>
                </c:pt>
                <c:pt idx="11017">
                  <c:v>55085</c:v>
                </c:pt>
                <c:pt idx="11018">
                  <c:v>55090</c:v>
                </c:pt>
                <c:pt idx="11019">
                  <c:v>55095</c:v>
                </c:pt>
                <c:pt idx="11020">
                  <c:v>55100</c:v>
                </c:pt>
                <c:pt idx="11021">
                  <c:v>55105</c:v>
                </c:pt>
                <c:pt idx="11022">
                  <c:v>55110</c:v>
                </c:pt>
                <c:pt idx="11023">
                  <c:v>55115</c:v>
                </c:pt>
                <c:pt idx="11024">
                  <c:v>55120</c:v>
                </c:pt>
                <c:pt idx="11025">
                  <c:v>55125</c:v>
                </c:pt>
                <c:pt idx="11026">
                  <c:v>55130</c:v>
                </c:pt>
                <c:pt idx="11027">
                  <c:v>55135</c:v>
                </c:pt>
                <c:pt idx="11028">
                  <c:v>55140</c:v>
                </c:pt>
                <c:pt idx="11029">
                  <c:v>55145</c:v>
                </c:pt>
                <c:pt idx="11030">
                  <c:v>55150</c:v>
                </c:pt>
                <c:pt idx="11031">
                  <c:v>55155</c:v>
                </c:pt>
                <c:pt idx="11032">
                  <c:v>55160</c:v>
                </c:pt>
                <c:pt idx="11033">
                  <c:v>55165</c:v>
                </c:pt>
                <c:pt idx="11034">
                  <c:v>55170</c:v>
                </c:pt>
                <c:pt idx="11035">
                  <c:v>55175</c:v>
                </c:pt>
                <c:pt idx="11036">
                  <c:v>55180</c:v>
                </c:pt>
                <c:pt idx="11037">
                  <c:v>55185</c:v>
                </c:pt>
                <c:pt idx="11038">
                  <c:v>55190</c:v>
                </c:pt>
                <c:pt idx="11039">
                  <c:v>55195</c:v>
                </c:pt>
                <c:pt idx="11040">
                  <c:v>55200</c:v>
                </c:pt>
                <c:pt idx="11041">
                  <c:v>55205</c:v>
                </c:pt>
                <c:pt idx="11042">
                  <c:v>55210</c:v>
                </c:pt>
                <c:pt idx="11043">
                  <c:v>55215</c:v>
                </c:pt>
                <c:pt idx="11044">
                  <c:v>55220</c:v>
                </c:pt>
                <c:pt idx="11045">
                  <c:v>55225</c:v>
                </c:pt>
                <c:pt idx="11046">
                  <c:v>55230</c:v>
                </c:pt>
                <c:pt idx="11047">
                  <c:v>55235</c:v>
                </c:pt>
                <c:pt idx="11048">
                  <c:v>55240</c:v>
                </c:pt>
                <c:pt idx="11049">
                  <c:v>55245</c:v>
                </c:pt>
                <c:pt idx="11050">
                  <c:v>55250</c:v>
                </c:pt>
                <c:pt idx="11051">
                  <c:v>55255</c:v>
                </c:pt>
                <c:pt idx="11052">
                  <c:v>55260</c:v>
                </c:pt>
                <c:pt idx="11053">
                  <c:v>55265</c:v>
                </c:pt>
                <c:pt idx="11054">
                  <c:v>55270</c:v>
                </c:pt>
                <c:pt idx="11055">
                  <c:v>55275</c:v>
                </c:pt>
                <c:pt idx="11056">
                  <c:v>55280</c:v>
                </c:pt>
                <c:pt idx="11057">
                  <c:v>55285</c:v>
                </c:pt>
                <c:pt idx="11058">
                  <c:v>55290</c:v>
                </c:pt>
                <c:pt idx="11059">
                  <c:v>55295</c:v>
                </c:pt>
                <c:pt idx="11060">
                  <c:v>55300</c:v>
                </c:pt>
                <c:pt idx="11061">
                  <c:v>55305</c:v>
                </c:pt>
                <c:pt idx="11062">
                  <c:v>55310</c:v>
                </c:pt>
                <c:pt idx="11063">
                  <c:v>55315</c:v>
                </c:pt>
                <c:pt idx="11064">
                  <c:v>55320</c:v>
                </c:pt>
                <c:pt idx="11065">
                  <c:v>55325</c:v>
                </c:pt>
                <c:pt idx="11066">
                  <c:v>55330</c:v>
                </c:pt>
                <c:pt idx="11067">
                  <c:v>55335</c:v>
                </c:pt>
                <c:pt idx="11068">
                  <c:v>55340</c:v>
                </c:pt>
                <c:pt idx="11069">
                  <c:v>55345</c:v>
                </c:pt>
                <c:pt idx="11070">
                  <c:v>55350</c:v>
                </c:pt>
                <c:pt idx="11071">
                  <c:v>55355</c:v>
                </c:pt>
                <c:pt idx="11072">
                  <c:v>55360</c:v>
                </c:pt>
                <c:pt idx="11073">
                  <c:v>55365</c:v>
                </c:pt>
                <c:pt idx="11074">
                  <c:v>55370</c:v>
                </c:pt>
                <c:pt idx="11075">
                  <c:v>55375</c:v>
                </c:pt>
                <c:pt idx="11076">
                  <c:v>55380</c:v>
                </c:pt>
                <c:pt idx="11077">
                  <c:v>55385</c:v>
                </c:pt>
                <c:pt idx="11078">
                  <c:v>55390</c:v>
                </c:pt>
                <c:pt idx="11079">
                  <c:v>55395</c:v>
                </c:pt>
                <c:pt idx="11080">
                  <c:v>55400</c:v>
                </c:pt>
                <c:pt idx="11081">
                  <c:v>55405</c:v>
                </c:pt>
                <c:pt idx="11082">
                  <c:v>55410</c:v>
                </c:pt>
                <c:pt idx="11083">
                  <c:v>55415</c:v>
                </c:pt>
                <c:pt idx="11084">
                  <c:v>55420</c:v>
                </c:pt>
                <c:pt idx="11085">
                  <c:v>55425</c:v>
                </c:pt>
                <c:pt idx="11086">
                  <c:v>55430</c:v>
                </c:pt>
                <c:pt idx="11087">
                  <c:v>55435</c:v>
                </c:pt>
                <c:pt idx="11088">
                  <c:v>55440</c:v>
                </c:pt>
                <c:pt idx="11089">
                  <c:v>55445</c:v>
                </c:pt>
                <c:pt idx="11090">
                  <c:v>55450</c:v>
                </c:pt>
                <c:pt idx="11091">
                  <c:v>55455</c:v>
                </c:pt>
                <c:pt idx="11092">
                  <c:v>55460</c:v>
                </c:pt>
                <c:pt idx="11093">
                  <c:v>55465</c:v>
                </c:pt>
                <c:pt idx="11094">
                  <c:v>55470</c:v>
                </c:pt>
                <c:pt idx="11095">
                  <c:v>55475</c:v>
                </c:pt>
                <c:pt idx="11096">
                  <c:v>55480</c:v>
                </c:pt>
                <c:pt idx="11097">
                  <c:v>55485</c:v>
                </c:pt>
                <c:pt idx="11098">
                  <c:v>55490</c:v>
                </c:pt>
                <c:pt idx="11099">
                  <c:v>55495</c:v>
                </c:pt>
                <c:pt idx="11100">
                  <c:v>55500</c:v>
                </c:pt>
                <c:pt idx="11101">
                  <c:v>55505</c:v>
                </c:pt>
                <c:pt idx="11102">
                  <c:v>55510</c:v>
                </c:pt>
                <c:pt idx="11103">
                  <c:v>55515</c:v>
                </c:pt>
                <c:pt idx="11104">
                  <c:v>55520</c:v>
                </c:pt>
                <c:pt idx="11105">
                  <c:v>55525</c:v>
                </c:pt>
                <c:pt idx="11106">
                  <c:v>55530</c:v>
                </c:pt>
                <c:pt idx="11107">
                  <c:v>55535</c:v>
                </c:pt>
                <c:pt idx="11108">
                  <c:v>55540</c:v>
                </c:pt>
                <c:pt idx="11109">
                  <c:v>55545</c:v>
                </c:pt>
                <c:pt idx="11110">
                  <c:v>55550</c:v>
                </c:pt>
                <c:pt idx="11111">
                  <c:v>55555</c:v>
                </c:pt>
                <c:pt idx="11112">
                  <c:v>55560</c:v>
                </c:pt>
                <c:pt idx="11113">
                  <c:v>55565</c:v>
                </c:pt>
                <c:pt idx="11114">
                  <c:v>55570</c:v>
                </c:pt>
                <c:pt idx="11115">
                  <c:v>55575</c:v>
                </c:pt>
                <c:pt idx="11116">
                  <c:v>55580</c:v>
                </c:pt>
                <c:pt idx="11117">
                  <c:v>55585</c:v>
                </c:pt>
                <c:pt idx="11118">
                  <c:v>55590</c:v>
                </c:pt>
                <c:pt idx="11119">
                  <c:v>55595</c:v>
                </c:pt>
                <c:pt idx="11120">
                  <c:v>55600</c:v>
                </c:pt>
                <c:pt idx="11121">
                  <c:v>55605</c:v>
                </c:pt>
                <c:pt idx="11122">
                  <c:v>55610</c:v>
                </c:pt>
                <c:pt idx="11123">
                  <c:v>55615</c:v>
                </c:pt>
                <c:pt idx="11124">
                  <c:v>55620</c:v>
                </c:pt>
                <c:pt idx="11125">
                  <c:v>55625</c:v>
                </c:pt>
                <c:pt idx="11126">
                  <c:v>55630</c:v>
                </c:pt>
                <c:pt idx="11127">
                  <c:v>55635</c:v>
                </c:pt>
                <c:pt idx="11128">
                  <c:v>55640</c:v>
                </c:pt>
                <c:pt idx="11129">
                  <c:v>55645</c:v>
                </c:pt>
                <c:pt idx="11130">
                  <c:v>55650</c:v>
                </c:pt>
                <c:pt idx="11131">
                  <c:v>55655</c:v>
                </c:pt>
                <c:pt idx="11132">
                  <c:v>55660</c:v>
                </c:pt>
                <c:pt idx="11133">
                  <c:v>55665</c:v>
                </c:pt>
                <c:pt idx="11134">
                  <c:v>55670</c:v>
                </c:pt>
                <c:pt idx="11135">
                  <c:v>55675</c:v>
                </c:pt>
                <c:pt idx="11136">
                  <c:v>55680</c:v>
                </c:pt>
                <c:pt idx="11137">
                  <c:v>55685</c:v>
                </c:pt>
                <c:pt idx="11138">
                  <c:v>55690</c:v>
                </c:pt>
                <c:pt idx="11139">
                  <c:v>55695</c:v>
                </c:pt>
                <c:pt idx="11140">
                  <c:v>55700</c:v>
                </c:pt>
                <c:pt idx="11141">
                  <c:v>55705</c:v>
                </c:pt>
                <c:pt idx="11142">
                  <c:v>55710</c:v>
                </c:pt>
                <c:pt idx="11143">
                  <c:v>55715</c:v>
                </c:pt>
                <c:pt idx="11144">
                  <c:v>55720</c:v>
                </c:pt>
                <c:pt idx="11145">
                  <c:v>55725</c:v>
                </c:pt>
                <c:pt idx="11146">
                  <c:v>55730</c:v>
                </c:pt>
                <c:pt idx="11147">
                  <c:v>55735</c:v>
                </c:pt>
                <c:pt idx="11148">
                  <c:v>55740</c:v>
                </c:pt>
                <c:pt idx="11149">
                  <c:v>55745</c:v>
                </c:pt>
                <c:pt idx="11150">
                  <c:v>55750</c:v>
                </c:pt>
                <c:pt idx="11151">
                  <c:v>55755</c:v>
                </c:pt>
                <c:pt idx="11152">
                  <c:v>55760</c:v>
                </c:pt>
                <c:pt idx="11153">
                  <c:v>55765</c:v>
                </c:pt>
                <c:pt idx="11154">
                  <c:v>55770</c:v>
                </c:pt>
                <c:pt idx="11155">
                  <c:v>55775</c:v>
                </c:pt>
                <c:pt idx="11156">
                  <c:v>55780</c:v>
                </c:pt>
                <c:pt idx="11157">
                  <c:v>55785</c:v>
                </c:pt>
                <c:pt idx="11158">
                  <c:v>55790</c:v>
                </c:pt>
                <c:pt idx="11159">
                  <c:v>55795</c:v>
                </c:pt>
                <c:pt idx="11160">
                  <c:v>55800</c:v>
                </c:pt>
                <c:pt idx="11161">
                  <c:v>55805</c:v>
                </c:pt>
                <c:pt idx="11162">
                  <c:v>55810</c:v>
                </c:pt>
                <c:pt idx="11163">
                  <c:v>55815</c:v>
                </c:pt>
                <c:pt idx="11164">
                  <c:v>55820</c:v>
                </c:pt>
                <c:pt idx="11165">
                  <c:v>55825</c:v>
                </c:pt>
                <c:pt idx="11166">
                  <c:v>55830</c:v>
                </c:pt>
                <c:pt idx="11167">
                  <c:v>55835</c:v>
                </c:pt>
                <c:pt idx="11168">
                  <c:v>55840</c:v>
                </c:pt>
                <c:pt idx="11169">
                  <c:v>55845</c:v>
                </c:pt>
                <c:pt idx="11170">
                  <c:v>55850</c:v>
                </c:pt>
                <c:pt idx="11171">
                  <c:v>55855</c:v>
                </c:pt>
                <c:pt idx="11172">
                  <c:v>55860</c:v>
                </c:pt>
                <c:pt idx="11173">
                  <c:v>55865</c:v>
                </c:pt>
                <c:pt idx="11174">
                  <c:v>55870</c:v>
                </c:pt>
                <c:pt idx="11175">
                  <c:v>55875</c:v>
                </c:pt>
                <c:pt idx="11176">
                  <c:v>55880</c:v>
                </c:pt>
                <c:pt idx="11177">
                  <c:v>55885</c:v>
                </c:pt>
                <c:pt idx="11178">
                  <c:v>55890</c:v>
                </c:pt>
                <c:pt idx="11179">
                  <c:v>55895</c:v>
                </c:pt>
                <c:pt idx="11180">
                  <c:v>55900</c:v>
                </c:pt>
                <c:pt idx="11181">
                  <c:v>55905</c:v>
                </c:pt>
                <c:pt idx="11182">
                  <c:v>55910</c:v>
                </c:pt>
                <c:pt idx="11183">
                  <c:v>55915</c:v>
                </c:pt>
                <c:pt idx="11184">
                  <c:v>55920</c:v>
                </c:pt>
                <c:pt idx="11185">
                  <c:v>55925</c:v>
                </c:pt>
                <c:pt idx="11186">
                  <c:v>55930</c:v>
                </c:pt>
                <c:pt idx="11187">
                  <c:v>55935</c:v>
                </c:pt>
                <c:pt idx="11188">
                  <c:v>55940</c:v>
                </c:pt>
                <c:pt idx="11189">
                  <c:v>55945</c:v>
                </c:pt>
                <c:pt idx="11190">
                  <c:v>55950</c:v>
                </c:pt>
                <c:pt idx="11191">
                  <c:v>55955</c:v>
                </c:pt>
                <c:pt idx="11192">
                  <c:v>55960</c:v>
                </c:pt>
                <c:pt idx="11193">
                  <c:v>55965</c:v>
                </c:pt>
                <c:pt idx="11194">
                  <c:v>55970</c:v>
                </c:pt>
                <c:pt idx="11195">
                  <c:v>55975</c:v>
                </c:pt>
                <c:pt idx="11196">
                  <c:v>55980</c:v>
                </c:pt>
                <c:pt idx="11197">
                  <c:v>55985</c:v>
                </c:pt>
                <c:pt idx="11198">
                  <c:v>55990</c:v>
                </c:pt>
                <c:pt idx="11199">
                  <c:v>55995</c:v>
                </c:pt>
                <c:pt idx="11200">
                  <c:v>56000</c:v>
                </c:pt>
                <c:pt idx="11201">
                  <c:v>56005</c:v>
                </c:pt>
                <c:pt idx="11202">
                  <c:v>56010</c:v>
                </c:pt>
                <c:pt idx="11203">
                  <c:v>56015</c:v>
                </c:pt>
                <c:pt idx="11204">
                  <c:v>56020</c:v>
                </c:pt>
                <c:pt idx="11205">
                  <c:v>56025</c:v>
                </c:pt>
                <c:pt idx="11206">
                  <c:v>56030</c:v>
                </c:pt>
                <c:pt idx="11207">
                  <c:v>56035</c:v>
                </c:pt>
                <c:pt idx="11208">
                  <c:v>56040</c:v>
                </c:pt>
                <c:pt idx="11209">
                  <c:v>56045</c:v>
                </c:pt>
                <c:pt idx="11210">
                  <c:v>56050</c:v>
                </c:pt>
                <c:pt idx="11211">
                  <c:v>56055</c:v>
                </c:pt>
                <c:pt idx="11212">
                  <c:v>56060</c:v>
                </c:pt>
                <c:pt idx="11213">
                  <c:v>56065</c:v>
                </c:pt>
                <c:pt idx="11214">
                  <c:v>56070</c:v>
                </c:pt>
                <c:pt idx="11215">
                  <c:v>56075</c:v>
                </c:pt>
                <c:pt idx="11216">
                  <c:v>56080</c:v>
                </c:pt>
                <c:pt idx="11217">
                  <c:v>56085</c:v>
                </c:pt>
                <c:pt idx="11218">
                  <c:v>56090</c:v>
                </c:pt>
                <c:pt idx="11219">
                  <c:v>56095</c:v>
                </c:pt>
                <c:pt idx="11220">
                  <c:v>56100</c:v>
                </c:pt>
                <c:pt idx="11221">
                  <c:v>56105</c:v>
                </c:pt>
                <c:pt idx="11222">
                  <c:v>56110</c:v>
                </c:pt>
                <c:pt idx="11223">
                  <c:v>56115</c:v>
                </c:pt>
                <c:pt idx="11224">
                  <c:v>56120</c:v>
                </c:pt>
                <c:pt idx="11225">
                  <c:v>56125</c:v>
                </c:pt>
                <c:pt idx="11226">
                  <c:v>56130</c:v>
                </c:pt>
                <c:pt idx="11227">
                  <c:v>56135</c:v>
                </c:pt>
                <c:pt idx="11228">
                  <c:v>56140</c:v>
                </c:pt>
                <c:pt idx="11229">
                  <c:v>56145</c:v>
                </c:pt>
                <c:pt idx="11230">
                  <c:v>56150</c:v>
                </c:pt>
                <c:pt idx="11231">
                  <c:v>56155</c:v>
                </c:pt>
                <c:pt idx="11232">
                  <c:v>56160</c:v>
                </c:pt>
                <c:pt idx="11233">
                  <c:v>56165</c:v>
                </c:pt>
                <c:pt idx="11234">
                  <c:v>56170</c:v>
                </c:pt>
                <c:pt idx="11235">
                  <c:v>56175</c:v>
                </c:pt>
                <c:pt idx="11236">
                  <c:v>56180</c:v>
                </c:pt>
                <c:pt idx="11237">
                  <c:v>56185</c:v>
                </c:pt>
                <c:pt idx="11238">
                  <c:v>56190</c:v>
                </c:pt>
                <c:pt idx="11239">
                  <c:v>56195</c:v>
                </c:pt>
                <c:pt idx="11240">
                  <c:v>56200</c:v>
                </c:pt>
                <c:pt idx="11241">
                  <c:v>56205</c:v>
                </c:pt>
                <c:pt idx="11242">
                  <c:v>56210</c:v>
                </c:pt>
                <c:pt idx="11243">
                  <c:v>56215</c:v>
                </c:pt>
                <c:pt idx="11244">
                  <c:v>56220</c:v>
                </c:pt>
                <c:pt idx="11245">
                  <c:v>56225</c:v>
                </c:pt>
                <c:pt idx="11246">
                  <c:v>56230</c:v>
                </c:pt>
                <c:pt idx="11247">
                  <c:v>56235</c:v>
                </c:pt>
                <c:pt idx="11248">
                  <c:v>56240</c:v>
                </c:pt>
                <c:pt idx="11249">
                  <c:v>56245</c:v>
                </c:pt>
                <c:pt idx="11250">
                  <c:v>56250</c:v>
                </c:pt>
                <c:pt idx="11251">
                  <c:v>56255</c:v>
                </c:pt>
                <c:pt idx="11252">
                  <c:v>56260</c:v>
                </c:pt>
                <c:pt idx="11253">
                  <c:v>56265</c:v>
                </c:pt>
                <c:pt idx="11254">
                  <c:v>56270</c:v>
                </c:pt>
                <c:pt idx="11255">
                  <c:v>56275</c:v>
                </c:pt>
                <c:pt idx="11256">
                  <c:v>56280</c:v>
                </c:pt>
                <c:pt idx="11257">
                  <c:v>56285</c:v>
                </c:pt>
                <c:pt idx="11258">
                  <c:v>56290</c:v>
                </c:pt>
                <c:pt idx="11259">
                  <c:v>56295</c:v>
                </c:pt>
                <c:pt idx="11260">
                  <c:v>56300</c:v>
                </c:pt>
                <c:pt idx="11261">
                  <c:v>56305</c:v>
                </c:pt>
                <c:pt idx="11262">
                  <c:v>56310</c:v>
                </c:pt>
                <c:pt idx="11263">
                  <c:v>56315</c:v>
                </c:pt>
                <c:pt idx="11264">
                  <c:v>56320</c:v>
                </c:pt>
                <c:pt idx="11265">
                  <c:v>56325</c:v>
                </c:pt>
                <c:pt idx="11266">
                  <c:v>56330</c:v>
                </c:pt>
                <c:pt idx="11267">
                  <c:v>56335</c:v>
                </c:pt>
                <c:pt idx="11268">
                  <c:v>56340</c:v>
                </c:pt>
                <c:pt idx="11269">
                  <c:v>56345</c:v>
                </c:pt>
                <c:pt idx="11270">
                  <c:v>56350</c:v>
                </c:pt>
                <c:pt idx="11271">
                  <c:v>56355</c:v>
                </c:pt>
                <c:pt idx="11272">
                  <c:v>56360</c:v>
                </c:pt>
                <c:pt idx="11273">
                  <c:v>56365</c:v>
                </c:pt>
                <c:pt idx="11274">
                  <c:v>56370</c:v>
                </c:pt>
                <c:pt idx="11275">
                  <c:v>56375</c:v>
                </c:pt>
                <c:pt idx="11276">
                  <c:v>56380</c:v>
                </c:pt>
                <c:pt idx="11277">
                  <c:v>56385</c:v>
                </c:pt>
                <c:pt idx="11278">
                  <c:v>56390</c:v>
                </c:pt>
                <c:pt idx="11279">
                  <c:v>56395</c:v>
                </c:pt>
                <c:pt idx="11280">
                  <c:v>56400</c:v>
                </c:pt>
                <c:pt idx="11281">
                  <c:v>56405</c:v>
                </c:pt>
                <c:pt idx="11282">
                  <c:v>56410</c:v>
                </c:pt>
                <c:pt idx="11283">
                  <c:v>56415</c:v>
                </c:pt>
                <c:pt idx="11284">
                  <c:v>56420</c:v>
                </c:pt>
                <c:pt idx="11285">
                  <c:v>56425</c:v>
                </c:pt>
                <c:pt idx="11286">
                  <c:v>56430</c:v>
                </c:pt>
                <c:pt idx="11287">
                  <c:v>56435</c:v>
                </c:pt>
                <c:pt idx="11288">
                  <c:v>56440</c:v>
                </c:pt>
                <c:pt idx="11289">
                  <c:v>56445</c:v>
                </c:pt>
                <c:pt idx="11290">
                  <c:v>56450</c:v>
                </c:pt>
                <c:pt idx="11291">
                  <c:v>56455</c:v>
                </c:pt>
                <c:pt idx="11292">
                  <c:v>56460</c:v>
                </c:pt>
                <c:pt idx="11293">
                  <c:v>56465</c:v>
                </c:pt>
                <c:pt idx="11294">
                  <c:v>56470</c:v>
                </c:pt>
                <c:pt idx="11295">
                  <c:v>56475</c:v>
                </c:pt>
                <c:pt idx="11296">
                  <c:v>56480</c:v>
                </c:pt>
                <c:pt idx="11297">
                  <c:v>56485</c:v>
                </c:pt>
                <c:pt idx="11298">
                  <c:v>56490</c:v>
                </c:pt>
                <c:pt idx="11299">
                  <c:v>56495</c:v>
                </c:pt>
                <c:pt idx="11300">
                  <c:v>56500</c:v>
                </c:pt>
                <c:pt idx="11301">
                  <c:v>56505</c:v>
                </c:pt>
                <c:pt idx="11302">
                  <c:v>56510</c:v>
                </c:pt>
                <c:pt idx="11303">
                  <c:v>56515</c:v>
                </c:pt>
                <c:pt idx="11304">
                  <c:v>56520</c:v>
                </c:pt>
                <c:pt idx="11305">
                  <c:v>56525</c:v>
                </c:pt>
                <c:pt idx="11306">
                  <c:v>56530</c:v>
                </c:pt>
                <c:pt idx="11307">
                  <c:v>56535</c:v>
                </c:pt>
                <c:pt idx="11308">
                  <c:v>56540</c:v>
                </c:pt>
                <c:pt idx="11309">
                  <c:v>56545</c:v>
                </c:pt>
                <c:pt idx="11310">
                  <c:v>56550</c:v>
                </c:pt>
                <c:pt idx="11311">
                  <c:v>56555</c:v>
                </c:pt>
                <c:pt idx="11312">
                  <c:v>56560</c:v>
                </c:pt>
                <c:pt idx="11313">
                  <c:v>56565</c:v>
                </c:pt>
                <c:pt idx="11314">
                  <c:v>56570</c:v>
                </c:pt>
                <c:pt idx="11315">
                  <c:v>56575</c:v>
                </c:pt>
                <c:pt idx="11316">
                  <c:v>56580</c:v>
                </c:pt>
                <c:pt idx="11317">
                  <c:v>56585</c:v>
                </c:pt>
                <c:pt idx="11318">
                  <c:v>56590</c:v>
                </c:pt>
                <c:pt idx="11319">
                  <c:v>56595</c:v>
                </c:pt>
                <c:pt idx="11320">
                  <c:v>56600</c:v>
                </c:pt>
                <c:pt idx="11321">
                  <c:v>56605</c:v>
                </c:pt>
                <c:pt idx="11322">
                  <c:v>56610</c:v>
                </c:pt>
                <c:pt idx="11323">
                  <c:v>56615</c:v>
                </c:pt>
                <c:pt idx="11324">
                  <c:v>56620</c:v>
                </c:pt>
                <c:pt idx="11325">
                  <c:v>56625</c:v>
                </c:pt>
                <c:pt idx="11326">
                  <c:v>56630</c:v>
                </c:pt>
                <c:pt idx="11327">
                  <c:v>56635</c:v>
                </c:pt>
                <c:pt idx="11328">
                  <c:v>56640</c:v>
                </c:pt>
                <c:pt idx="11329">
                  <c:v>56645</c:v>
                </c:pt>
                <c:pt idx="11330">
                  <c:v>56650</c:v>
                </c:pt>
                <c:pt idx="11331">
                  <c:v>56655</c:v>
                </c:pt>
                <c:pt idx="11332">
                  <c:v>56660</c:v>
                </c:pt>
                <c:pt idx="11333">
                  <c:v>56665</c:v>
                </c:pt>
                <c:pt idx="11334">
                  <c:v>56670</c:v>
                </c:pt>
                <c:pt idx="11335">
                  <c:v>56675</c:v>
                </c:pt>
                <c:pt idx="11336">
                  <c:v>56680</c:v>
                </c:pt>
                <c:pt idx="11337">
                  <c:v>56685</c:v>
                </c:pt>
                <c:pt idx="11338">
                  <c:v>56690</c:v>
                </c:pt>
                <c:pt idx="11339">
                  <c:v>56695</c:v>
                </c:pt>
                <c:pt idx="11340">
                  <c:v>56700</c:v>
                </c:pt>
                <c:pt idx="11341">
                  <c:v>56705</c:v>
                </c:pt>
                <c:pt idx="11342">
                  <c:v>56710</c:v>
                </c:pt>
                <c:pt idx="11343">
                  <c:v>56715</c:v>
                </c:pt>
                <c:pt idx="11344">
                  <c:v>56720</c:v>
                </c:pt>
                <c:pt idx="11345">
                  <c:v>56725</c:v>
                </c:pt>
                <c:pt idx="11346">
                  <c:v>56730</c:v>
                </c:pt>
                <c:pt idx="11347">
                  <c:v>56735</c:v>
                </c:pt>
                <c:pt idx="11348">
                  <c:v>56740</c:v>
                </c:pt>
                <c:pt idx="11349">
                  <c:v>56745</c:v>
                </c:pt>
                <c:pt idx="11350">
                  <c:v>56750</c:v>
                </c:pt>
                <c:pt idx="11351">
                  <c:v>56755</c:v>
                </c:pt>
                <c:pt idx="11352">
                  <c:v>56760</c:v>
                </c:pt>
                <c:pt idx="11353">
                  <c:v>56765</c:v>
                </c:pt>
                <c:pt idx="11354">
                  <c:v>56770</c:v>
                </c:pt>
                <c:pt idx="11355">
                  <c:v>56775</c:v>
                </c:pt>
                <c:pt idx="11356">
                  <c:v>56780</c:v>
                </c:pt>
                <c:pt idx="11357">
                  <c:v>56785</c:v>
                </c:pt>
                <c:pt idx="11358">
                  <c:v>56790</c:v>
                </c:pt>
                <c:pt idx="11359">
                  <c:v>56795</c:v>
                </c:pt>
                <c:pt idx="11360">
                  <c:v>56800</c:v>
                </c:pt>
                <c:pt idx="11361">
                  <c:v>56805</c:v>
                </c:pt>
                <c:pt idx="11362">
                  <c:v>56810</c:v>
                </c:pt>
                <c:pt idx="11363">
                  <c:v>56815</c:v>
                </c:pt>
                <c:pt idx="11364">
                  <c:v>56820</c:v>
                </c:pt>
                <c:pt idx="11365">
                  <c:v>56825</c:v>
                </c:pt>
                <c:pt idx="11366">
                  <c:v>56830</c:v>
                </c:pt>
                <c:pt idx="11367">
                  <c:v>56835</c:v>
                </c:pt>
                <c:pt idx="11368">
                  <c:v>56840</c:v>
                </c:pt>
                <c:pt idx="11369">
                  <c:v>56845</c:v>
                </c:pt>
                <c:pt idx="11370">
                  <c:v>56850</c:v>
                </c:pt>
                <c:pt idx="11371">
                  <c:v>56855</c:v>
                </c:pt>
                <c:pt idx="11372">
                  <c:v>56860</c:v>
                </c:pt>
                <c:pt idx="11373">
                  <c:v>56865</c:v>
                </c:pt>
                <c:pt idx="11374">
                  <c:v>56870</c:v>
                </c:pt>
                <c:pt idx="11375">
                  <c:v>56875</c:v>
                </c:pt>
                <c:pt idx="11376">
                  <c:v>56880</c:v>
                </c:pt>
                <c:pt idx="11377">
                  <c:v>56885</c:v>
                </c:pt>
                <c:pt idx="11378">
                  <c:v>56890</c:v>
                </c:pt>
                <c:pt idx="11379">
                  <c:v>56895</c:v>
                </c:pt>
                <c:pt idx="11380">
                  <c:v>56900</c:v>
                </c:pt>
                <c:pt idx="11381">
                  <c:v>56905</c:v>
                </c:pt>
                <c:pt idx="11382">
                  <c:v>56910</c:v>
                </c:pt>
                <c:pt idx="11383">
                  <c:v>56915</c:v>
                </c:pt>
                <c:pt idx="11384">
                  <c:v>56920</c:v>
                </c:pt>
                <c:pt idx="11385">
                  <c:v>56925</c:v>
                </c:pt>
                <c:pt idx="11386">
                  <c:v>56930</c:v>
                </c:pt>
                <c:pt idx="11387">
                  <c:v>56935</c:v>
                </c:pt>
                <c:pt idx="11388">
                  <c:v>56940</c:v>
                </c:pt>
                <c:pt idx="11389">
                  <c:v>56945</c:v>
                </c:pt>
                <c:pt idx="11390">
                  <c:v>56950</c:v>
                </c:pt>
                <c:pt idx="11391">
                  <c:v>56955</c:v>
                </c:pt>
                <c:pt idx="11392">
                  <c:v>56960</c:v>
                </c:pt>
                <c:pt idx="11393">
                  <c:v>56965</c:v>
                </c:pt>
                <c:pt idx="11394">
                  <c:v>56970</c:v>
                </c:pt>
                <c:pt idx="11395">
                  <c:v>56975</c:v>
                </c:pt>
                <c:pt idx="11396">
                  <c:v>56980</c:v>
                </c:pt>
                <c:pt idx="11397">
                  <c:v>56985</c:v>
                </c:pt>
                <c:pt idx="11398">
                  <c:v>56990</c:v>
                </c:pt>
                <c:pt idx="11399">
                  <c:v>56995</c:v>
                </c:pt>
                <c:pt idx="11400">
                  <c:v>57000</c:v>
                </c:pt>
                <c:pt idx="11401">
                  <c:v>57005</c:v>
                </c:pt>
                <c:pt idx="11402">
                  <c:v>57010</c:v>
                </c:pt>
                <c:pt idx="11403">
                  <c:v>57015</c:v>
                </c:pt>
                <c:pt idx="11404">
                  <c:v>57020</c:v>
                </c:pt>
                <c:pt idx="11405">
                  <c:v>57025</c:v>
                </c:pt>
                <c:pt idx="11406">
                  <c:v>57030</c:v>
                </c:pt>
                <c:pt idx="11407">
                  <c:v>57035</c:v>
                </c:pt>
                <c:pt idx="11408">
                  <c:v>57040</c:v>
                </c:pt>
                <c:pt idx="11409">
                  <c:v>57045</c:v>
                </c:pt>
                <c:pt idx="11410">
                  <c:v>57050</c:v>
                </c:pt>
                <c:pt idx="11411">
                  <c:v>57055</c:v>
                </c:pt>
                <c:pt idx="11412">
                  <c:v>57060</c:v>
                </c:pt>
                <c:pt idx="11413">
                  <c:v>57065</c:v>
                </c:pt>
                <c:pt idx="11414">
                  <c:v>57070</c:v>
                </c:pt>
                <c:pt idx="11415">
                  <c:v>57075</c:v>
                </c:pt>
                <c:pt idx="11416">
                  <c:v>57080</c:v>
                </c:pt>
                <c:pt idx="11417">
                  <c:v>57085</c:v>
                </c:pt>
                <c:pt idx="11418">
                  <c:v>57090</c:v>
                </c:pt>
                <c:pt idx="11419">
                  <c:v>57095</c:v>
                </c:pt>
                <c:pt idx="11420">
                  <c:v>57100</c:v>
                </c:pt>
                <c:pt idx="11421">
                  <c:v>57105</c:v>
                </c:pt>
                <c:pt idx="11422">
                  <c:v>57110</c:v>
                </c:pt>
                <c:pt idx="11423">
                  <c:v>57115</c:v>
                </c:pt>
                <c:pt idx="11424">
                  <c:v>57120</c:v>
                </c:pt>
                <c:pt idx="11425">
                  <c:v>57125</c:v>
                </c:pt>
                <c:pt idx="11426">
                  <c:v>57130</c:v>
                </c:pt>
                <c:pt idx="11427">
                  <c:v>57135</c:v>
                </c:pt>
                <c:pt idx="11428">
                  <c:v>57140</c:v>
                </c:pt>
                <c:pt idx="11429">
                  <c:v>57145</c:v>
                </c:pt>
                <c:pt idx="11430">
                  <c:v>57150</c:v>
                </c:pt>
                <c:pt idx="11431">
                  <c:v>57155</c:v>
                </c:pt>
                <c:pt idx="11432">
                  <c:v>57160</c:v>
                </c:pt>
                <c:pt idx="11433">
                  <c:v>57165</c:v>
                </c:pt>
                <c:pt idx="11434">
                  <c:v>57170</c:v>
                </c:pt>
                <c:pt idx="11435">
                  <c:v>57175</c:v>
                </c:pt>
                <c:pt idx="11436">
                  <c:v>57180</c:v>
                </c:pt>
                <c:pt idx="11437">
                  <c:v>57185</c:v>
                </c:pt>
                <c:pt idx="11438">
                  <c:v>57190</c:v>
                </c:pt>
                <c:pt idx="11439">
                  <c:v>57195</c:v>
                </c:pt>
                <c:pt idx="11440">
                  <c:v>57200</c:v>
                </c:pt>
                <c:pt idx="11441">
                  <c:v>57205</c:v>
                </c:pt>
                <c:pt idx="11442">
                  <c:v>57210</c:v>
                </c:pt>
                <c:pt idx="11443">
                  <c:v>57215</c:v>
                </c:pt>
                <c:pt idx="11444">
                  <c:v>57220</c:v>
                </c:pt>
                <c:pt idx="11445">
                  <c:v>57225</c:v>
                </c:pt>
                <c:pt idx="11446">
                  <c:v>57230</c:v>
                </c:pt>
                <c:pt idx="11447">
                  <c:v>57235</c:v>
                </c:pt>
                <c:pt idx="11448">
                  <c:v>57240</c:v>
                </c:pt>
                <c:pt idx="11449">
                  <c:v>57245</c:v>
                </c:pt>
                <c:pt idx="11450">
                  <c:v>57250</c:v>
                </c:pt>
                <c:pt idx="11451">
                  <c:v>57255</c:v>
                </c:pt>
                <c:pt idx="11452">
                  <c:v>57260</c:v>
                </c:pt>
                <c:pt idx="11453">
                  <c:v>57265</c:v>
                </c:pt>
                <c:pt idx="11454">
                  <c:v>57270</c:v>
                </c:pt>
                <c:pt idx="11455">
                  <c:v>57275</c:v>
                </c:pt>
                <c:pt idx="11456">
                  <c:v>57280</c:v>
                </c:pt>
                <c:pt idx="11457">
                  <c:v>57285</c:v>
                </c:pt>
                <c:pt idx="11458">
                  <c:v>57290</c:v>
                </c:pt>
                <c:pt idx="11459">
                  <c:v>57295</c:v>
                </c:pt>
                <c:pt idx="11460">
                  <c:v>57300</c:v>
                </c:pt>
                <c:pt idx="11461">
                  <c:v>57305</c:v>
                </c:pt>
                <c:pt idx="11462">
                  <c:v>57310</c:v>
                </c:pt>
                <c:pt idx="11463">
                  <c:v>57315</c:v>
                </c:pt>
                <c:pt idx="11464">
                  <c:v>57320</c:v>
                </c:pt>
                <c:pt idx="11465">
                  <c:v>57325</c:v>
                </c:pt>
                <c:pt idx="11466">
                  <c:v>57330</c:v>
                </c:pt>
                <c:pt idx="11467">
                  <c:v>57335</c:v>
                </c:pt>
                <c:pt idx="11468">
                  <c:v>57340</c:v>
                </c:pt>
                <c:pt idx="11469">
                  <c:v>57345</c:v>
                </c:pt>
                <c:pt idx="11470">
                  <c:v>57350</c:v>
                </c:pt>
                <c:pt idx="11471">
                  <c:v>57355</c:v>
                </c:pt>
                <c:pt idx="11472">
                  <c:v>57360</c:v>
                </c:pt>
                <c:pt idx="11473">
                  <c:v>57365</c:v>
                </c:pt>
                <c:pt idx="11474">
                  <c:v>57370</c:v>
                </c:pt>
                <c:pt idx="11475">
                  <c:v>57375</c:v>
                </c:pt>
                <c:pt idx="11476">
                  <c:v>57380</c:v>
                </c:pt>
                <c:pt idx="11477">
                  <c:v>57385</c:v>
                </c:pt>
                <c:pt idx="11478">
                  <c:v>57390</c:v>
                </c:pt>
                <c:pt idx="11479">
                  <c:v>57395</c:v>
                </c:pt>
                <c:pt idx="11480">
                  <c:v>57400</c:v>
                </c:pt>
                <c:pt idx="11481">
                  <c:v>57405</c:v>
                </c:pt>
                <c:pt idx="11482">
                  <c:v>57410</c:v>
                </c:pt>
                <c:pt idx="11483">
                  <c:v>57415</c:v>
                </c:pt>
                <c:pt idx="11484">
                  <c:v>57420</c:v>
                </c:pt>
                <c:pt idx="11485">
                  <c:v>57425</c:v>
                </c:pt>
                <c:pt idx="11486">
                  <c:v>57430</c:v>
                </c:pt>
                <c:pt idx="11487">
                  <c:v>57435</c:v>
                </c:pt>
                <c:pt idx="11488">
                  <c:v>57440</c:v>
                </c:pt>
                <c:pt idx="11489">
                  <c:v>57445</c:v>
                </c:pt>
                <c:pt idx="11490">
                  <c:v>57450</c:v>
                </c:pt>
                <c:pt idx="11491">
                  <c:v>57455</c:v>
                </c:pt>
                <c:pt idx="11492">
                  <c:v>57460</c:v>
                </c:pt>
                <c:pt idx="11493">
                  <c:v>57465</c:v>
                </c:pt>
                <c:pt idx="11494">
                  <c:v>57470</c:v>
                </c:pt>
                <c:pt idx="11495">
                  <c:v>57475</c:v>
                </c:pt>
                <c:pt idx="11496">
                  <c:v>57480</c:v>
                </c:pt>
                <c:pt idx="11497">
                  <c:v>57485</c:v>
                </c:pt>
                <c:pt idx="11498">
                  <c:v>57490</c:v>
                </c:pt>
                <c:pt idx="11499">
                  <c:v>57495</c:v>
                </c:pt>
                <c:pt idx="11500">
                  <c:v>57500</c:v>
                </c:pt>
                <c:pt idx="11501">
                  <c:v>57505</c:v>
                </c:pt>
                <c:pt idx="11502">
                  <c:v>57510</c:v>
                </c:pt>
                <c:pt idx="11503">
                  <c:v>57515</c:v>
                </c:pt>
                <c:pt idx="11504">
                  <c:v>57520</c:v>
                </c:pt>
                <c:pt idx="11505">
                  <c:v>57525</c:v>
                </c:pt>
                <c:pt idx="11506">
                  <c:v>57530</c:v>
                </c:pt>
                <c:pt idx="11507">
                  <c:v>57535</c:v>
                </c:pt>
                <c:pt idx="11508">
                  <c:v>57540</c:v>
                </c:pt>
                <c:pt idx="11509">
                  <c:v>57545</c:v>
                </c:pt>
                <c:pt idx="11510">
                  <c:v>57550</c:v>
                </c:pt>
                <c:pt idx="11511">
                  <c:v>57555</c:v>
                </c:pt>
                <c:pt idx="11512">
                  <c:v>57560</c:v>
                </c:pt>
                <c:pt idx="11513">
                  <c:v>57565</c:v>
                </c:pt>
                <c:pt idx="11514">
                  <c:v>57570</c:v>
                </c:pt>
                <c:pt idx="11515">
                  <c:v>57575</c:v>
                </c:pt>
                <c:pt idx="11516">
                  <c:v>57580</c:v>
                </c:pt>
                <c:pt idx="11517">
                  <c:v>57585</c:v>
                </c:pt>
                <c:pt idx="11518">
                  <c:v>57590</c:v>
                </c:pt>
                <c:pt idx="11519">
                  <c:v>57595</c:v>
                </c:pt>
                <c:pt idx="11520">
                  <c:v>57600</c:v>
                </c:pt>
                <c:pt idx="11521">
                  <c:v>57605</c:v>
                </c:pt>
                <c:pt idx="11522">
                  <c:v>57610</c:v>
                </c:pt>
                <c:pt idx="11523">
                  <c:v>57615</c:v>
                </c:pt>
                <c:pt idx="11524">
                  <c:v>57620</c:v>
                </c:pt>
                <c:pt idx="11525">
                  <c:v>57625</c:v>
                </c:pt>
                <c:pt idx="11526">
                  <c:v>57630</c:v>
                </c:pt>
                <c:pt idx="11527">
                  <c:v>57635</c:v>
                </c:pt>
                <c:pt idx="11528">
                  <c:v>57640</c:v>
                </c:pt>
                <c:pt idx="11529">
                  <c:v>57645</c:v>
                </c:pt>
                <c:pt idx="11530">
                  <c:v>57650</c:v>
                </c:pt>
                <c:pt idx="11531">
                  <c:v>57655</c:v>
                </c:pt>
                <c:pt idx="11532">
                  <c:v>57660</c:v>
                </c:pt>
                <c:pt idx="11533">
                  <c:v>57665</c:v>
                </c:pt>
                <c:pt idx="11534">
                  <c:v>57670</c:v>
                </c:pt>
                <c:pt idx="11535">
                  <c:v>57675</c:v>
                </c:pt>
                <c:pt idx="11536">
                  <c:v>57680</c:v>
                </c:pt>
                <c:pt idx="11537">
                  <c:v>57685</c:v>
                </c:pt>
                <c:pt idx="11538">
                  <c:v>57690</c:v>
                </c:pt>
                <c:pt idx="11539">
                  <c:v>57695</c:v>
                </c:pt>
                <c:pt idx="11540">
                  <c:v>57700</c:v>
                </c:pt>
                <c:pt idx="11541">
                  <c:v>57705</c:v>
                </c:pt>
                <c:pt idx="11542">
                  <c:v>57710</c:v>
                </c:pt>
                <c:pt idx="11543">
                  <c:v>57715</c:v>
                </c:pt>
                <c:pt idx="11544">
                  <c:v>57720</c:v>
                </c:pt>
                <c:pt idx="11545">
                  <c:v>57725</c:v>
                </c:pt>
                <c:pt idx="11546">
                  <c:v>57730</c:v>
                </c:pt>
                <c:pt idx="11547">
                  <c:v>57735</c:v>
                </c:pt>
                <c:pt idx="11548">
                  <c:v>57740</c:v>
                </c:pt>
                <c:pt idx="11549">
                  <c:v>57745</c:v>
                </c:pt>
                <c:pt idx="11550">
                  <c:v>57750</c:v>
                </c:pt>
                <c:pt idx="11551">
                  <c:v>57755</c:v>
                </c:pt>
                <c:pt idx="11552">
                  <c:v>57760</c:v>
                </c:pt>
                <c:pt idx="11553">
                  <c:v>57765</c:v>
                </c:pt>
                <c:pt idx="11554">
                  <c:v>57770</c:v>
                </c:pt>
                <c:pt idx="11555">
                  <c:v>57775</c:v>
                </c:pt>
                <c:pt idx="11556">
                  <c:v>57780</c:v>
                </c:pt>
                <c:pt idx="11557">
                  <c:v>57785</c:v>
                </c:pt>
                <c:pt idx="11558">
                  <c:v>57790</c:v>
                </c:pt>
                <c:pt idx="11559">
                  <c:v>57795</c:v>
                </c:pt>
                <c:pt idx="11560">
                  <c:v>57800</c:v>
                </c:pt>
                <c:pt idx="11561">
                  <c:v>57805</c:v>
                </c:pt>
                <c:pt idx="11562">
                  <c:v>57810</c:v>
                </c:pt>
                <c:pt idx="11563">
                  <c:v>57815</c:v>
                </c:pt>
                <c:pt idx="11564">
                  <c:v>57820</c:v>
                </c:pt>
                <c:pt idx="11565">
                  <c:v>57825</c:v>
                </c:pt>
                <c:pt idx="11566">
                  <c:v>57830</c:v>
                </c:pt>
                <c:pt idx="11567">
                  <c:v>57835</c:v>
                </c:pt>
                <c:pt idx="11568">
                  <c:v>57840</c:v>
                </c:pt>
                <c:pt idx="11569">
                  <c:v>57845</c:v>
                </c:pt>
                <c:pt idx="11570">
                  <c:v>57850</c:v>
                </c:pt>
                <c:pt idx="11571">
                  <c:v>57855</c:v>
                </c:pt>
                <c:pt idx="11572">
                  <c:v>57860</c:v>
                </c:pt>
                <c:pt idx="11573">
                  <c:v>57865</c:v>
                </c:pt>
                <c:pt idx="11574">
                  <c:v>57870</c:v>
                </c:pt>
                <c:pt idx="11575">
                  <c:v>57875</c:v>
                </c:pt>
                <c:pt idx="11576">
                  <c:v>57880</c:v>
                </c:pt>
                <c:pt idx="11577">
                  <c:v>57885</c:v>
                </c:pt>
                <c:pt idx="11578">
                  <c:v>57890</c:v>
                </c:pt>
                <c:pt idx="11579">
                  <c:v>57895</c:v>
                </c:pt>
                <c:pt idx="11580">
                  <c:v>57900</c:v>
                </c:pt>
                <c:pt idx="11581">
                  <c:v>57905</c:v>
                </c:pt>
                <c:pt idx="11582">
                  <c:v>57910</c:v>
                </c:pt>
                <c:pt idx="11583">
                  <c:v>57915</c:v>
                </c:pt>
                <c:pt idx="11584">
                  <c:v>57920</c:v>
                </c:pt>
                <c:pt idx="11585">
                  <c:v>57925</c:v>
                </c:pt>
                <c:pt idx="11586">
                  <c:v>57930</c:v>
                </c:pt>
                <c:pt idx="11587">
                  <c:v>57935</c:v>
                </c:pt>
                <c:pt idx="11588">
                  <c:v>57940</c:v>
                </c:pt>
                <c:pt idx="11589">
                  <c:v>57945</c:v>
                </c:pt>
                <c:pt idx="11590">
                  <c:v>57950</c:v>
                </c:pt>
                <c:pt idx="11591">
                  <c:v>57955</c:v>
                </c:pt>
                <c:pt idx="11592">
                  <c:v>57960</c:v>
                </c:pt>
                <c:pt idx="11593">
                  <c:v>57965</c:v>
                </c:pt>
                <c:pt idx="11594">
                  <c:v>57970</c:v>
                </c:pt>
                <c:pt idx="11595">
                  <c:v>57975</c:v>
                </c:pt>
                <c:pt idx="11596">
                  <c:v>57980</c:v>
                </c:pt>
                <c:pt idx="11597">
                  <c:v>57985</c:v>
                </c:pt>
                <c:pt idx="11598">
                  <c:v>57990</c:v>
                </c:pt>
                <c:pt idx="11599">
                  <c:v>57995</c:v>
                </c:pt>
                <c:pt idx="11600">
                  <c:v>58000</c:v>
                </c:pt>
                <c:pt idx="11601">
                  <c:v>58005</c:v>
                </c:pt>
                <c:pt idx="11602">
                  <c:v>58010</c:v>
                </c:pt>
                <c:pt idx="11603">
                  <c:v>58015</c:v>
                </c:pt>
                <c:pt idx="11604">
                  <c:v>58020</c:v>
                </c:pt>
                <c:pt idx="11605">
                  <c:v>58025</c:v>
                </c:pt>
                <c:pt idx="11606">
                  <c:v>58030</c:v>
                </c:pt>
                <c:pt idx="11607">
                  <c:v>58035</c:v>
                </c:pt>
                <c:pt idx="11608">
                  <c:v>58040</c:v>
                </c:pt>
                <c:pt idx="11609">
                  <c:v>58045</c:v>
                </c:pt>
                <c:pt idx="11610">
                  <c:v>58050</c:v>
                </c:pt>
                <c:pt idx="11611">
                  <c:v>58055</c:v>
                </c:pt>
                <c:pt idx="11612">
                  <c:v>58060</c:v>
                </c:pt>
                <c:pt idx="11613">
                  <c:v>58065</c:v>
                </c:pt>
                <c:pt idx="11614">
                  <c:v>58070</c:v>
                </c:pt>
                <c:pt idx="11615">
                  <c:v>58075</c:v>
                </c:pt>
                <c:pt idx="11616">
                  <c:v>58080</c:v>
                </c:pt>
                <c:pt idx="11617">
                  <c:v>58085</c:v>
                </c:pt>
                <c:pt idx="11618">
                  <c:v>58090</c:v>
                </c:pt>
                <c:pt idx="11619">
                  <c:v>58095</c:v>
                </c:pt>
                <c:pt idx="11620">
                  <c:v>58100</c:v>
                </c:pt>
                <c:pt idx="11621">
                  <c:v>58105</c:v>
                </c:pt>
                <c:pt idx="11622">
                  <c:v>58110</c:v>
                </c:pt>
                <c:pt idx="11623">
                  <c:v>58115</c:v>
                </c:pt>
                <c:pt idx="11624">
                  <c:v>58120</c:v>
                </c:pt>
                <c:pt idx="11625">
                  <c:v>58125</c:v>
                </c:pt>
                <c:pt idx="11626">
                  <c:v>58130</c:v>
                </c:pt>
                <c:pt idx="11627">
                  <c:v>58135</c:v>
                </c:pt>
                <c:pt idx="11628">
                  <c:v>58140</c:v>
                </c:pt>
                <c:pt idx="11629">
                  <c:v>58145</c:v>
                </c:pt>
                <c:pt idx="11630">
                  <c:v>58150</c:v>
                </c:pt>
                <c:pt idx="11631">
                  <c:v>58155</c:v>
                </c:pt>
                <c:pt idx="11632">
                  <c:v>58160</c:v>
                </c:pt>
                <c:pt idx="11633">
                  <c:v>58165</c:v>
                </c:pt>
                <c:pt idx="11634">
                  <c:v>58170</c:v>
                </c:pt>
                <c:pt idx="11635">
                  <c:v>58175</c:v>
                </c:pt>
                <c:pt idx="11636">
                  <c:v>58180</c:v>
                </c:pt>
                <c:pt idx="11637">
                  <c:v>58185</c:v>
                </c:pt>
                <c:pt idx="11638">
                  <c:v>58190</c:v>
                </c:pt>
                <c:pt idx="11639">
                  <c:v>58195</c:v>
                </c:pt>
                <c:pt idx="11640">
                  <c:v>58200</c:v>
                </c:pt>
                <c:pt idx="11641">
                  <c:v>58205</c:v>
                </c:pt>
                <c:pt idx="11642">
                  <c:v>58210</c:v>
                </c:pt>
                <c:pt idx="11643">
                  <c:v>58215</c:v>
                </c:pt>
                <c:pt idx="11644">
                  <c:v>58220</c:v>
                </c:pt>
                <c:pt idx="11645">
                  <c:v>58225</c:v>
                </c:pt>
                <c:pt idx="11646">
                  <c:v>58230</c:v>
                </c:pt>
                <c:pt idx="11647">
                  <c:v>58235</c:v>
                </c:pt>
                <c:pt idx="11648">
                  <c:v>58240</c:v>
                </c:pt>
                <c:pt idx="11649">
                  <c:v>58245</c:v>
                </c:pt>
                <c:pt idx="11650">
                  <c:v>58250</c:v>
                </c:pt>
                <c:pt idx="11651">
                  <c:v>58255</c:v>
                </c:pt>
                <c:pt idx="11652">
                  <c:v>58260</c:v>
                </c:pt>
                <c:pt idx="11653">
                  <c:v>58265</c:v>
                </c:pt>
                <c:pt idx="11654">
                  <c:v>58270</c:v>
                </c:pt>
                <c:pt idx="11655">
                  <c:v>58275</c:v>
                </c:pt>
                <c:pt idx="11656">
                  <c:v>58280</c:v>
                </c:pt>
                <c:pt idx="11657">
                  <c:v>58285</c:v>
                </c:pt>
                <c:pt idx="11658">
                  <c:v>58290</c:v>
                </c:pt>
                <c:pt idx="11659">
                  <c:v>58295</c:v>
                </c:pt>
                <c:pt idx="11660">
                  <c:v>58300</c:v>
                </c:pt>
                <c:pt idx="11661">
                  <c:v>58305</c:v>
                </c:pt>
                <c:pt idx="11662">
                  <c:v>58310</c:v>
                </c:pt>
                <c:pt idx="11663">
                  <c:v>58315</c:v>
                </c:pt>
                <c:pt idx="11664">
                  <c:v>58320</c:v>
                </c:pt>
                <c:pt idx="11665">
                  <c:v>58325</c:v>
                </c:pt>
                <c:pt idx="11666">
                  <c:v>58330</c:v>
                </c:pt>
                <c:pt idx="11667">
                  <c:v>58335</c:v>
                </c:pt>
                <c:pt idx="11668">
                  <c:v>58340</c:v>
                </c:pt>
                <c:pt idx="11669">
                  <c:v>58345</c:v>
                </c:pt>
                <c:pt idx="11670">
                  <c:v>58350</c:v>
                </c:pt>
                <c:pt idx="11671">
                  <c:v>58355</c:v>
                </c:pt>
                <c:pt idx="11672">
                  <c:v>58360</c:v>
                </c:pt>
                <c:pt idx="11673">
                  <c:v>58365</c:v>
                </c:pt>
                <c:pt idx="11674">
                  <c:v>58370</c:v>
                </c:pt>
                <c:pt idx="11675">
                  <c:v>58375</c:v>
                </c:pt>
                <c:pt idx="11676">
                  <c:v>58380</c:v>
                </c:pt>
                <c:pt idx="11677">
                  <c:v>58385</c:v>
                </c:pt>
                <c:pt idx="11678">
                  <c:v>58390</c:v>
                </c:pt>
                <c:pt idx="11679">
                  <c:v>58395</c:v>
                </c:pt>
                <c:pt idx="11680">
                  <c:v>58400</c:v>
                </c:pt>
                <c:pt idx="11681">
                  <c:v>58405</c:v>
                </c:pt>
                <c:pt idx="11682">
                  <c:v>58410</c:v>
                </c:pt>
                <c:pt idx="11683">
                  <c:v>58415</c:v>
                </c:pt>
                <c:pt idx="11684">
                  <c:v>58420</c:v>
                </c:pt>
                <c:pt idx="11685">
                  <c:v>58425</c:v>
                </c:pt>
                <c:pt idx="11686">
                  <c:v>58430</c:v>
                </c:pt>
                <c:pt idx="11687">
                  <c:v>58435</c:v>
                </c:pt>
                <c:pt idx="11688">
                  <c:v>58440</c:v>
                </c:pt>
                <c:pt idx="11689">
                  <c:v>58445</c:v>
                </c:pt>
                <c:pt idx="11690">
                  <c:v>58450</c:v>
                </c:pt>
                <c:pt idx="11691">
                  <c:v>58455</c:v>
                </c:pt>
                <c:pt idx="11692">
                  <c:v>58460</c:v>
                </c:pt>
                <c:pt idx="11693">
                  <c:v>58465</c:v>
                </c:pt>
                <c:pt idx="11694">
                  <c:v>58470</c:v>
                </c:pt>
                <c:pt idx="11695">
                  <c:v>58475</c:v>
                </c:pt>
                <c:pt idx="11696">
                  <c:v>58480</c:v>
                </c:pt>
                <c:pt idx="11697">
                  <c:v>58485</c:v>
                </c:pt>
                <c:pt idx="11698">
                  <c:v>58490</c:v>
                </c:pt>
                <c:pt idx="11699">
                  <c:v>58495</c:v>
                </c:pt>
                <c:pt idx="11700">
                  <c:v>58500</c:v>
                </c:pt>
                <c:pt idx="11701">
                  <c:v>58505</c:v>
                </c:pt>
                <c:pt idx="11702">
                  <c:v>58510</c:v>
                </c:pt>
                <c:pt idx="11703">
                  <c:v>58515</c:v>
                </c:pt>
                <c:pt idx="11704">
                  <c:v>58520</c:v>
                </c:pt>
                <c:pt idx="11705">
                  <c:v>58525</c:v>
                </c:pt>
                <c:pt idx="11706">
                  <c:v>58530</c:v>
                </c:pt>
                <c:pt idx="11707">
                  <c:v>58535</c:v>
                </c:pt>
                <c:pt idx="11708">
                  <c:v>58540</c:v>
                </c:pt>
                <c:pt idx="11709">
                  <c:v>58545</c:v>
                </c:pt>
                <c:pt idx="11710">
                  <c:v>58550</c:v>
                </c:pt>
                <c:pt idx="11711">
                  <c:v>58555</c:v>
                </c:pt>
                <c:pt idx="11712">
                  <c:v>58560</c:v>
                </c:pt>
                <c:pt idx="11713">
                  <c:v>58565</c:v>
                </c:pt>
                <c:pt idx="11714">
                  <c:v>58570</c:v>
                </c:pt>
                <c:pt idx="11715">
                  <c:v>58575</c:v>
                </c:pt>
                <c:pt idx="11716">
                  <c:v>58580</c:v>
                </c:pt>
                <c:pt idx="11717">
                  <c:v>58585</c:v>
                </c:pt>
                <c:pt idx="11718">
                  <c:v>58590</c:v>
                </c:pt>
                <c:pt idx="11719">
                  <c:v>58595</c:v>
                </c:pt>
                <c:pt idx="11720">
                  <c:v>58600</c:v>
                </c:pt>
                <c:pt idx="11721">
                  <c:v>58605</c:v>
                </c:pt>
                <c:pt idx="11722">
                  <c:v>58610</c:v>
                </c:pt>
                <c:pt idx="11723">
                  <c:v>58615</c:v>
                </c:pt>
                <c:pt idx="11724">
                  <c:v>58620</c:v>
                </c:pt>
                <c:pt idx="11725">
                  <c:v>58625</c:v>
                </c:pt>
                <c:pt idx="11726">
                  <c:v>58630</c:v>
                </c:pt>
                <c:pt idx="11727">
                  <c:v>58635</c:v>
                </c:pt>
                <c:pt idx="11728">
                  <c:v>58640</c:v>
                </c:pt>
                <c:pt idx="11729">
                  <c:v>58645</c:v>
                </c:pt>
                <c:pt idx="11730">
                  <c:v>58650</c:v>
                </c:pt>
                <c:pt idx="11731">
                  <c:v>58655</c:v>
                </c:pt>
                <c:pt idx="11732">
                  <c:v>58660</c:v>
                </c:pt>
                <c:pt idx="11733">
                  <c:v>58665</c:v>
                </c:pt>
                <c:pt idx="11734">
                  <c:v>58670</c:v>
                </c:pt>
                <c:pt idx="11735">
                  <c:v>58675</c:v>
                </c:pt>
                <c:pt idx="11736">
                  <c:v>58680</c:v>
                </c:pt>
                <c:pt idx="11737">
                  <c:v>58685</c:v>
                </c:pt>
                <c:pt idx="11738">
                  <c:v>58690</c:v>
                </c:pt>
                <c:pt idx="11739">
                  <c:v>58695</c:v>
                </c:pt>
                <c:pt idx="11740">
                  <c:v>58700</c:v>
                </c:pt>
                <c:pt idx="11741">
                  <c:v>58705</c:v>
                </c:pt>
                <c:pt idx="11742">
                  <c:v>58710</c:v>
                </c:pt>
                <c:pt idx="11743">
                  <c:v>58715</c:v>
                </c:pt>
                <c:pt idx="11744">
                  <c:v>58720</c:v>
                </c:pt>
                <c:pt idx="11745">
                  <c:v>58725</c:v>
                </c:pt>
                <c:pt idx="11746">
                  <c:v>58730</c:v>
                </c:pt>
                <c:pt idx="11747">
                  <c:v>58735</c:v>
                </c:pt>
                <c:pt idx="11748">
                  <c:v>58740</c:v>
                </c:pt>
                <c:pt idx="11749">
                  <c:v>58745</c:v>
                </c:pt>
                <c:pt idx="11750">
                  <c:v>58750</c:v>
                </c:pt>
                <c:pt idx="11751">
                  <c:v>58755</c:v>
                </c:pt>
                <c:pt idx="11752">
                  <c:v>58760</c:v>
                </c:pt>
                <c:pt idx="11753">
                  <c:v>58765</c:v>
                </c:pt>
                <c:pt idx="11754">
                  <c:v>58770</c:v>
                </c:pt>
                <c:pt idx="11755">
                  <c:v>58775</c:v>
                </c:pt>
                <c:pt idx="11756">
                  <c:v>58780</c:v>
                </c:pt>
                <c:pt idx="11757">
                  <c:v>58785</c:v>
                </c:pt>
                <c:pt idx="11758">
                  <c:v>58790</c:v>
                </c:pt>
                <c:pt idx="11759">
                  <c:v>58795</c:v>
                </c:pt>
                <c:pt idx="11760">
                  <c:v>58800</c:v>
                </c:pt>
                <c:pt idx="11761">
                  <c:v>58805</c:v>
                </c:pt>
                <c:pt idx="11762">
                  <c:v>58810</c:v>
                </c:pt>
                <c:pt idx="11763">
                  <c:v>58815</c:v>
                </c:pt>
                <c:pt idx="11764">
                  <c:v>58820</c:v>
                </c:pt>
                <c:pt idx="11765">
                  <c:v>58825</c:v>
                </c:pt>
                <c:pt idx="11766">
                  <c:v>58830</c:v>
                </c:pt>
                <c:pt idx="11767">
                  <c:v>58835</c:v>
                </c:pt>
                <c:pt idx="11768">
                  <c:v>58840</c:v>
                </c:pt>
                <c:pt idx="11769">
                  <c:v>58845</c:v>
                </c:pt>
                <c:pt idx="11770">
                  <c:v>58850</c:v>
                </c:pt>
                <c:pt idx="11771">
                  <c:v>58855</c:v>
                </c:pt>
                <c:pt idx="11772">
                  <c:v>58860</c:v>
                </c:pt>
                <c:pt idx="11773">
                  <c:v>58865</c:v>
                </c:pt>
                <c:pt idx="11774">
                  <c:v>58870</c:v>
                </c:pt>
                <c:pt idx="11775">
                  <c:v>58875</c:v>
                </c:pt>
                <c:pt idx="11776">
                  <c:v>58880</c:v>
                </c:pt>
                <c:pt idx="11777">
                  <c:v>58885</c:v>
                </c:pt>
                <c:pt idx="11778">
                  <c:v>58890</c:v>
                </c:pt>
                <c:pt idx="11779">
                  <c:v>58895</c:v>
                </c:pt>
                <c:pt idx="11780">
                  <c:v>58900</c:v>
                </c:pt>
                <c:pt idx="11781">
                  <c:v>58905</c:v>
                </c:pt>
                <c:pt idx="11782">
                  <c:v>58910</c:v>
                </c:pt>
                <c:pt idx="11783">
                  <c:v>58915</c:v>
                </c:pt>
                <c:pt idx="11784">
                  <c:v>58920</c:v>
                </c:pt>
                <c:pt idx="11785">
                  <c:v>58925</c:v>
                </c:pt>
                <c:pt idx="11786">
                  <c:v>58930</c:v>
                </c:pt>
                <c:pt idx="11787">
                  <c:v>58935</c:v>
                </c:pt>
                <c:pt idx="11788">
                  <c:v>58940</c:v>
                </c:pt>
                <c:pt idx="11789">
                  <c:v>58945</c:v>
                </c:pt>
                <c:pt idx="11790">
                  <c:v>58950</c:v>
                </c:pt>
                <c:pt idx="11791">
                  <c:v>58955</c:v>
                </c:pt>
                <c:pt idx="11792">
                  <c:v>58960</c:v>
                </c:pt>
                <c:pt idx="11793">
                  <c:v>58965</c:v>
                </c:pt>
                <c:pt idx="11794">
                  <c:v>58970</c:v>
                </c:pt>
                <c:pt idx="11795">
                  <c:v>58975</c:v>
                </c:pt>
                <c:pt idx="11796">
                  <c:v>58980</c:v>
                </c:pt>
                <c:pt idx="11797">
                  <c:v>58985</c:v>
                </c:pt>
                <c:pt idx="11798">
                  <c:v>58990</c:v>
                </c:pt>
                <c:pt idx="11799">
                  <c:v>58995</c:v>
                </c:pt>
                <c:pt idx="11800">
                  <c:v>59000</c:v>
                </c:pt>
                <c:pt idx="11801">
                  <c:v>59005</c:v>
                </c:pt>
                <c:pt idx="11802">
                  <c:v>59010</c:v>
                </c:pt>
                <c:pt idx="11803">
                  <c:v>59015</c:v>
                </c:pt>
                <c:pt idx="11804">
                  <c:v>59020</c:v>
                </c:pt>
                <c:pt idx="11805">
                  <c:v>59025</c:v>
                </c:pt>
                <c:pt idx="11806">
                  <c:v>59030</c:v>
                </c:pt>
                <c:pt idx="11807">
                  <c:v>59035</c:v>
                </c:pt>
                <c:pt idx="11808">
                  <c:v>59040</c:v>
                </c:pt>
                <c:pt idx="11809">
                  <c:v>59045</c:v>
                </c:pt>
                <c:pt idx="11810">
                  <c:v>59050</c:v>
                </c:pt>
                <c:pt idx="11811">
                  <c:v>59055</c:v>
                </c:pt>
                <c:pt idx="11812">
                  <c:v>59060</c:v>
                </c:pt>
                <c:pt idx="11813">
                  <c:v>59065</c:v>
                </c:pt>
                <c:pt idx="11814">
                  <c:v>59070</c:v>
                </c:pt>
                <c:pt idx="11815">
                  <c:v>59075</c:v>
                </c:pt>
                <c:pt idx="11816">
                  <c:v>59080</c:v>
                </c:pt>
                <c:pt idx="11817">
                  <c:v>59085</c:v>
                </c:pt>
                <c:pt idx="11818">
                  <c:v>59090</c:v>
                </c:pt>
                <c:pt idx="11819">
                  <c:v>59095</c:v>
                </c:pt>
                <c:pt idx="11820">
                  <c:v>59100</c:v>
                </c:pt>
                <c:pt idx="11821">
                  <c:v>59105</c:v>
                </c:pt>
                <c:pt idx="11822">
                  <c:v>59110</c:v>
                </c:pt>
                <c:pt idx="11823">
                  <c:v>59115</c:v>
                </c:pt>
                <c:pt idx="11824">
                  <c:v>59120</c:v>
                </c:pt>
                <c:pt idx="11825">
                  <c:v>59125</c:v>
                </c:pt>
                <c:pt idx="11826">
                  <c:v>59130</c:v>
                </c:pt>
                <c:pt idx="11827">
                  <c:v>59135</c:v>
                </c:pt>
                <c:pt idx="11828">
                  <c:v>59140</c:v>
                </c:pt>
                <c:pt idx="11829">
                  <c:v>59145</c:v>
                </c:pt>
                <c:pt idx="11830">
                  <c:v>59150</c:v>
                </c:pt>
                <c:pt idx="11831">
                  <c:v>59155</c:v>
                </c:pt>
                <c:pt idx="11832">
                  <c:v>59160</c:v>
                </c:pt>
                <c:pt idx="11833">
                  <c:v>59165</c:v>
                </c:pt>
                <c:pt idx="11834">
                  <c:v>59170</c:v>
                </c:pt>
                <c:pt idx="11835">
                  <c:v>59175</c:v>
                </c:pt>
                <c:pt idx="11836">
                  <c:v>59180</c:v>
                </c:pt>
                <c:pt idx="11837">
                  <c:v>59185</c:v>
                </c:pt>
                <c:pt idx="11838">
                  <c:v>59190</c:v>
                </c:pt>
                <c:pt idx="11839">
                  <c:v>59195</c:v>
                </c:pt>
                <c:pt idx="11840">
                  <c:v>59200</c:v>
                </c:pt>
                <c:pt idx="11841">
                  <c:v>59205</c:v>
                </c:pt>
                <c:pt idx="11842">
                  <c:v>59210</c:v>
                </c:pt>
                <c:pt idx="11843">
                  <c:v>59215</c:v>
                </c:pt>
                <c:pt idx="11844">
                  <c:v>59220</c:v>
                </c:pt>
                <c:pt idx="11845">
                  <c:v>59225</c:v>
                </c:pt>
                <c:pt idx="11846">
                  <c:v>59230</c:v>
                </c:pt>
                <c:pt idx="11847">
                  <c:v>59235</c:v>
                </c:pt>
                <c:pt idx="11848">
                  <c:v>59240</c:v>
                </c:pt>
                <c:pt idx="11849">
                  <c:v>59245</c:v>
                </c:pt>
                <c:pt idx="11850">
                  <c:v>59250</c:v>
                </c:pt>
                <c:pt idx="11851">
                  <c:v>59255</c:v>
                </c:pt>
                <c:pt idx="11852">
                  <c:v>59260</c:v>
                </c:pt>
                <c:pt idx="11853">
                  <c:v>59265</c:v>
                </c:pt>
                <c:pt idx="11854">
                  <c:v>59270</c:v>
                </c:pt>
                <c:pt idx="11855">
                  <c:v>59275</c:v>
                </c:pt>
                <c:pt idx="11856">
                  <c:v>59280</c:v>
                </c:pt>
                <c:pt idx="11857">
                  <c:v>59285</c:v>
                </c:pt>
                <c:pt idx="11858">
                  <c:v>59290</c:v>
                </c:pt>
                <c:pt idx="11859">
                  <c:v>59295</c:v>
                </c:pt>
                <c:pt idx="11860">
                  <c:v>59300</c:v>
                </c:pt>
                <c:pt idx="11861">
                  <c:v>59305</c:v>
                </c:pt>
                <c:pt idx="11862">
                  <c:v>59310</c:v>
                </c:pt>
                <c:pt idx="11863">
                  <c:v>59315</c:v>
                </c:pt>
                <c:pt idx="11864">
                  <c:v>59320</c:v>
                </c:pt>
                <c:pt idx="11865">
                  <c:v>59325</c:v>
                </c:pt>
                <c:pt idx="11866">
                  <c:v>59330</c:v>
                </c:pt>
                <c:pt idx="11867">
                  <c:v>59335</c:v>
                </c:pt>
                <c:pt idx="11868">
                  <c:v>59340</c:v>
                </c:pt>
                <c:pt idx="11869">
                  <c:v>59345</c:v>
                </c:pt>
                <c:pt idx="11870">
                  <c:v>59350</c:v>
                </c:pt>
                <c:pt idx="11871">
                  <c:v>59355</c:v>
                </c:pt>
                <c:pt idx="11872">
                  <c:v>59360</c:v>
                </c:pt>
                <c:pt idx="11873">
                  <c:v>59365</c:v>
                </c:pt>
                <c:pt idx="11874">
                  <c:v>59370</c:v>
                </c:pt>
                <c:pt idx="11875">
                  <c:v>59375</c:v>
                </c:pt>
                <c:pt idx="11876">
                  <c:v>59380</c:v>
                </c:pt>
                <c:pt idx="11877">
                  <c:v>59385</c:v>
                </c:pt>
                <c:pt idx="11878">
                  <c:v>59390</c:v>
                </c:pt>
                <c:pt idx="11879">
                  <c:v>59395</c:v>
                </c:pt>
                <c:pt idx="11880">
                  <c:v>59400</c:v>
                </c:pt>
                <c:pt idx="11881">
                  <c:v>59405</c:v>
                </c:pt>
                <c:pt idx="11882">
                  <c:v>59410</c:v>
                </c:pt>
                <c:pt idx="11883">
                  <c:v>59415</c:v>
                </c:pt>
                <c:pt idx="11884">
                  <c:v>59420</c:v>
                </c:pt>
                <c:pt idx="11885">
                  <c:v>59425</c:v>
                </c:pt>
                <c:pt idx="11886">
                  <c:v>59430</c:v>
                </c:pt>
                <c:pt idx="11887">
                  <c:v>59435</c:v>
                </c:pt>
                <c:pt idx="11888">
                  <c:v>59440</c:v>
                </c:pt>
                <c:pt idx="11889">
                  <c:v>59445</c:v>
                </c:pt>
                <c:pt idx="11890">
                  <c:v>59450</c:v>
                </c:pt>
                <c:pt idx="11891">
                  <c:v>59455</c:v>
                </c:pt>
                <c:pt idx="11892">
                  <c:v>59460</c:v>
                </c:pt>
                <c:pt idx="11893">
                  <c:v>59465</c:v>
                </c:pt>
                <c:pt idx="11894">
                  <c:v>59470</c:v>
                </c:pt>
                <c:pt idx="11895">
                  <c:v>59475</c:v>
                </c:pt>
                <c:pt idx="11896">
                  <c:v>59480</c:v>
                </c:pt>
                <c:pt idx="11897">
                  <c:v>59485</c:v>
                </c:pt>
                <c:pt idx="11898">
                  <c:v>59490</c:v>
                </c:pt>
                <c:pt idx="11899">
                  <c:v>59495</c:v>
                </c:pt>
                <c:pt idx="11900">
                  <c:v>59500</c:v>
                </c:pt>
                <c:pt idx="11901">
                  <c:v>59505</c:v>
                </c:pt>
                <c:pt idx="11902">
                  <c:v>59510</c:v>
                </c:pt>
                <c:pt idx="11903">
                  <c:v>59515</c:v>
                </c:pt>
                <c:pt idx="11904">
                  <c:v>59520</c:v>
                </c:pt>
                <c:pt idx="11905">
                  <c:v>59525</c:v>
                </c:pt>
                <c:pt idx="11906">
                  <c:v>59530</c:v>
                </c:pt>
                <c:pt idx="11907">
                  <c:v>59535</c:v>
                </c:pt>
                <c:pt idx="11908">
                  <c:v>59540</c:v>
                </c:pt>
                <c:pt idx="11909">
                  <c:v>59545</c:v>
                </c:pt>
                <c:pt idx="11910">
                  <c:v>59550</c:v>
                </c:pt>
                <c:pt idx="11911">
                  <c:v>59555</c:v>
                </c:pt>
                <c:pt idx="11912">
                  <c:v>59560</c:v>
                </c:pt>
                <c:pt idx="11913">
                  <c:v>59565</c:v>
                </c:pt>
                <c:pt idx="11914">
                  <c:v>59570</c:v>
                </c:pt>
                <c:pt idx="11915">
                  <c:v>59575</c:v>
                </c:pt>
                <c:pt idx="11916">
                  <c:v>59580</c:v>
                </c:pt>
                <c:pt idx="11917">
                  <c:v>59585</c:v>
                </c:pt>
                <c:pt idx="11918">
                  <c:v>59590</c:v>
                </c:pt>
                <c:pt idx="11919">
                  <c:v>59595</c:v>
                </c:pt>
                <c:pt idx="11920">
                  <c:v>59600</c:v>
                </c:pt>
                <c:pt idx="11921">
                  <c:v>59605</c:v>
                </c:pt>
                <c:pt idx="11922">
                  <c:v>59610</c:v>
                </c:pt>
                <c:pt idx="11923">
                  <c:v>59615</c:v>
                </c:pt>
                <c:pt idx="11924">
                  <c:v>59620</c:v>
                </c:pt>
                <c:pt idx="11925">
                  <c:v>59625</c:v>
                </c:pt>
                <c:pt idx="11926">
                  <c:v>59630</c:v>
                </c:pt>
                <c:pt idx="11927">
                  <c:v>59635</c:v>
                </c:pt>
                <c:pt idx="11928">
                  <c:v>59640</c:v>
                </c:pt>
                <c:pt idx="11929">
                  <c:v>59645</c:v>
                </c:pt>
                <c:pt idx="11930">
                  <c:v>59650</c:v>
                </c:pt>
                <c:pt idx="11931">
                  <c:v>59655</c:v>
                </c:pt>
                <c:pt idx="11932">
                  <c:v>59660</c:v>
                </c:pt>
                <c:pt idx="11933">
                  <c:v>59665</c:v>
                </c:pt>
                <c:pt idx="11934">
                  <c:v>59670</c:v>
                </c:pt>
                <c:pt idx="11935">
                  <c:v>59675</c:v>
                </c:pt>
                <c:pt idx="11936">
                  <c:v>59680</c:v>
                </c:pt>
                <c:pt idx="11937">
                  <c:v>59685</c:v>
                </c:pt>
                <c:pt idx="11938">
                  <c:v>59690</c:v>
                </c:pt>
                <c:pt idx="11939">
                  <c:v>59695</c:v>
                </c:pt>
                <c:pt idx="11940">
                  <c:v>59700</c:v>
                </c:pt>
                <c:pt idx="11941">
                  <c:v>59705</c:v>
                </c:pt>
                <c:pt idx="11942">
                  <c:v>59710</c:v>
                </c:pt>
                <c:pt idx="11943">
                  <c:v>59715</c:v>
                </c:pt>
                <c:pt idx="11944">
                  <c:v>59720</c:v>
                </c:pt>
                <c:pt idx="11945">
                  <c:v>59725</c:v>
                </c:pt>
                <c:pt idx="11946">
                  <c:v>59730</c:v>
                </c:pt>
                <c:pt idx="11947">
                  <c:v>59735</c:v>
                </c:pt>
                <c:pt idx="11948">
                  <c:v>59740</c:v>
                </c:pt>
                <c:pt idx="11949">
                  <c:v>59745</c:v>
                </c:pt>
                <c:pt idx="11950">
                  <c:v>59750</c:v>
                </c:pt>
                <c:pt idx="11951">
                  <c:v>59755</c:v>
                </c:pt>
                <c:pt idx="11952">
                  <c:v>59760</c:v>
                </c:pt>
                <c:pt idx="11953">
                  <c:v>59765</c:v>
                </c:pt>
                <c:pt idx="11954">
                  <c:v>59770</c:v>
                </c:pt>
                <c:pt idx="11955">
                  <c:v>59775</c:v>
                </c:pt>
                <c:pt idx="11956">
                  <c:v>59780</c:v>
                </c:pt>
                <c:pt idx="11957">
                  <c:v>59785</c:v>
                </c:pt>
                <c:pt idx="11958">
                  <c:v>59790</c:v>
                </c:pt>
                <c:pt idx="11959">
                  <c:v>59795</c:v>
                </c:pt>
                <c:pt idx="11960">
                  <c:v>59800</c:v>
                </c:pt>
                <c:pt idx="11961">
                  <c:v>59805</c:v>
                </c:pt>
                <c:pt idx="11962">
                  <c:v>59810</c:v>
                </c:pt>
                <c:pt idx="11963">
                  <c:v>59815</c:v>
                </c:pt>
                <c:pt idx="11964">
                  <c:v>59820</c:v>
                </c:pt>
                <c:pt idx="11965">
                  <c:v>59825</c:v>
                </c:pt>
                <c:pt idx="11966">
                  <c:v>59830</c:v>
                </c:pt>
                <c:pt idx="11967">
                  <c:v>59835</c:v>
                </c:pt>
                <c:pt idx="11968">
                  <c:v>59840</c:v>
                </c:pt>
                <c:pt idx="11969">
                  <c:v>59845</c:v>
                </c:pt>
                <c:pt idx="11970">
                  <c:v>59850</c:v>
                </c:pt>
                <c:pt idx="11971">
                  <c:v>59855</c:v>
                </c:pt>
                <c:pt idx="11972">
                  <c:v>59860</c:v>
                </c:pt>
                <c:pt idx="11973">
                  <c:v>59865</c:v>
                </c:pt>
                <c:pt idx="11974">
                  <c:v>59870</c:v>
                </c:pt>
                <c:pt idx="11975">
                  <c:v>59875</c:v>
                </c:pt>
                <c:pt idx="11976">
                  <c:v>59880</c:v>
                </c:pt>
                <c:pt idx="11977">
                  <c:v>59885</c:v>
                </c:pt>
                <c:pt idx="11978">
                  <c:v>59890</c:v>
                </c:pt>
                <c:pt idx="11979">
                  <c:v>59895</c:v>
                </c:pt>
                <c:pt idx="11980">
                  <c:v>59900</c:v>
                </c:pt>
                <c:pt idx="11981">
                  <c:v>59905</c:v>
                </c:pt>
                <c:pt idx="11982">
                  <c:v>59910</c:v>
                </c:pt>
                <c:pt idx="11983">
                  <c:v>59915</c:v>
                </c:pt>
                <c:pt idx="11984">
                  <c:v>59920</c:v>
                </c:pt>
                <c:pt idx="11985">
                  <c:v>59925</c:v>
                </c:pt>
                <c:pt idx="11986">
                  <c:v>59930</c:v>
                </c:pt>
                <c:pt idx="11987">
                  <c:v>59935</c:v>
                </c:pt>
                <c:pt idx="11988">
                  <c:v>59940</c:v>
                </c:pt>
                <c:pt idx="11989">
                  <c:v>59945</c:v>
                </c:pt>
                <c:pt idx="11990">
                  <c:v>59950</c:v>
                </c:pt>
                <c:pt idx="11991">
                  <c:v>59955</c:v>
                </c:pt>
                <c:pt idx="11992">
                  <c:v>59960</c:v>
                </c:pt>
                <c:pt idx="11993">
                  <c:v>59965</c:v>
                </c:pt>
                <c:pt idx="11994">
                  <c:v>59970</c:v>
                </c:pt>
                <c:pt idx="11995">
                  <c:v>59975</c:v>
                </c:pt>
                <c:pt idx="11996">
                  <c:v>59980</c:v>
                </c:pt>
                <c:pt idx="11997">
                  <c:v>59985</c:v>
                </c:pt>
                <c:pt idx="11998">
                  <c:v>59990</c:v>
                </c:pt>
                <c:pt idx="11999">
                  <c:v>59995</c:v>
                </c:pt>
                <c:pt idx="12000">
                  <c:v>60000</c:v>
                </c:pt>
                <c:pt idx="12001">
                  <c:v>60005</c:v>
                </c:pt>
                <c:pt idx="12002">
                  <c:v>60010</c:v>
                </c:pt>
                <c:pt idx="12003">
                  <c:v>60015</c:v>
                </c:pt>
                <c:pt idx="12004">
                  <c:v>60020</c:v>
                </c:pt>
                <c:pt idx="12005">
                  <c:v>60025</c:v>
                </c:pt>
                <c:pt idx="12006">
                  <c:v>60030</c:v>
                </c:pt>
                <c:pt idx="12007">
                  <c:v>60035</c:v>
                </c:pt>
                <c:pt idx="12008">
                  <c:v>60040</c:v>
                </c:pt>
                <c:pt idx="12009">
                  <c:v>60045</c:v>
                </c:pt>
                <c:pt idx="12010">
                  <c:v>60050</c:v>
                </c:pt>
                <c:pt idx="12011">
                  <c:v>60055</c:v>
                </c:pt>
                <c:pt idx="12012">
                  <c:v>60060</c:v>
                </c:pt>
                <c:pt idx="12013">
                  <c:v>60065</c:v>
                </c:pt>
                <c:pt idx="12014">
                  <c:v>60070</c:v>
                </c:pt>
                <c:pt idx="12015">
                  <c:v>60075</c:v>
                </c:pt>
                <c:pt idx="12016">
                  <c:v>60080</c:v>
                </c:pt>
                <c:pt idx="12017">
                  <c:v>60085</c:v>
                </c:pt>
                <c:pt idx="12018">
                  <c:v>60090</c:v>
                </c:pt>
                <c:pt idx="12019">
                  <c:v>60095</c:v>
                </c:pt>
                <c:pt idx="12020">
                  <c:v>60100</c:v>
                </c:pt>
                <c:pt idx="12021">
                  <c:v>60105</c:v>
                </c:pt>
                <c:pt idx="12022">
                  <c:v>60110</c:v>
                </c:pt>
                <c:pt idx="12023">
                  <c:v>60115</c:v>
                </c:pt>
                <c:pt idx="12024">
                  <c:v>60120</c:v>
                </c:pt>
                <c:pt idx="12025">
                  <c:v>60125</c:v>
                </c:pt>
                <c:pt idx="12026">
                  <c:v>60130</c:v>
                </c:pt>
                <c:pt idx="12027">
                  <c:v>60135</c:v>
                </c:pt>
                <c:pt idx="12028">
                  <c:v>60140</c:v>
                </c:pt>
                <c:pt idx="12029">
                  <c:v>60145</c:v>
                </c:pt>
                <c:pt idx="12030">
                  <c:v>60150</c:v>
                </c:pt>
                <c:pt idx="12031">
                  <c:v>60155</c:v>
                </c:pt>
                <c:pt idx="12032">
                  <c:v>60160</c:v>
                </c:pt>
                <c:pt idx="12033">
                  <c:v>60165</c:v>
                </c:pt>
                <c:pt idx="12034">
                  <c:v>60170</c:v>
                </c:pt>
                <c:pt idx="12035">
                  <c:v>60175</c:v>
                </c:pt>
                <c:pt idx="12036">
                  <c:v>60180</c:v>
                </c:pt>
                <c:pt idx="12037">
                  <c:v>60185</c:v>
                </c:pt>
                <c:pt idx="12038">
                  <c:v>60190</c:v>
                </c:pt>
                <c:pt idx="12039">
                  <c:v>60195</c:v>
                </c:pt>
                <c:pt idx="12040">
                  <c:v>60200</c:v>
                </c:pt>
                <c:pt idx="12041">
                  <c:v>60205</c:v>
                </c:pt>
                <c:pt idx="12042">
                  <c:v>60210</c:v>
                </c:pt>
                <c:pt idx="12043">
                  <c:v>60215</c:v>
                </c:pt>
                <c:pt idx="12044">
                  <c:v>60220</c:v>
                </c:pt>
                <c:pt idx="12045">
                  <c:v>60225</c:v>
                </c:pt>
                <c:pt idx="12046">
                  <c:v>60230</c:v>
                </c:pt>
                <c:pt idx="12047">
                  <c:v>60235</c:v>
                </c:pt>
                <c:pt idx="12048">
                  <c:v>60240</c:v>
                </c:pt>
                <c:pt idx="12049">
                  <c:v>60245</c:v>
                </c:pt>
                <c:pt idx="12050">
                  <c:v>60250</c:v>
                </c:pt>
                <c:pt idx="12051">
                  <c:v>60255</c:v>
                </c:pt>
                <c:pt idx="12052">
                  <c:v>60260</c:v>
                </c:pt>
                <c:pt idx="12053">
                  <c:v>60265</c:v>
                </c:pt>
                <c:pt idx="12054">
                  <c:v>60270</c:v>
                </c:pt>
                <c:pt idx="12055">
                  <c:v>60275</c:v>
                </c:pt>
                <c:pt idx="12056">
                  <c:v>60280</c:v>
                </c:pt>
                <c:pt idx="12057">
                  <c:v>60285</c:v>
                </c:pt>
                <c:pt idx="12058">
                  <c:v>60290</c:v>
                </c:pt>
                <c:pt idx="12059">
                  <c:v>60295</c:v>
                </c:pt>
                <c:pt idx="12060">
                  <c:v>60300</c:v>
                </c:pt>
                <c:pt idx="12061">
                  <c:v>60305</c:v>
                </c:pt>
                <c:pt idx="12062">
                  <c:v>60310</c:v>
                </c:pt>
                <c:pt idx="12063">
                  <c:v>60315</c:v>
                </c:pt>
                <c:pt idx="12064">
                  <c:v>60320</c:v>
                </c:pt>
                <c:pt idx="12065">
                  <c:v>60325</c:v>
                </c:pt>
                <c:pt idx="12066">
                  <c:v>60330</c:v>
                </c:pt>
                <c:pt idx="12067">
                  <c:v>60335</c:v>
                </c:pt>
                <c:pt idx="12068">
                  <c:v>60340</c:v>
                </c:pt>
                <c:pt idx="12069">
                  <c:v>60345</c:v>
                </c:pt>
                <c:pt idx="12070">
                  <c:v>60350</c:v>
                </c:pt>
                <c:pt idx="12071">
                  <c:v>60355</c:v>
                </c:pt>
                <c:pt idx="12072">
                  <c:v>60360</c:v>
                </c:pt>
                <c:pt idx="12073">
                  <c:v>60365</c:v>
                </c:pt>
                <c:pt idx="12074">
                  <c:v>60370</c:v>
                </c:pt>
                <c:pt idx="12075">
                  <c:v>60375</c:v>
                </c:pt>
                <c:pt idx="12076">
                  <c:v>60380</c:v>
                </c:pt>
                <c:pt idx="12077">
                  <c:v>60385</c:v>
                </c:pt>
                <c:pt idx="12078">
                  <c:v>60390</c:v>
                </c:pt>
                <c:pt idx="12079">
                  <c:v>60395</c:v>
                </c:pt>
                <c:pt idx="12080">
                  <c:v>60400</c:v>
                </c:pt>
                <c:pt idx="12081">
                  <c:v>60405</c:v>
                </c:pt>
                <c:pt idx="12082">
                  <c:v>60410</c:v>
                </c:pt>
                <c:pt idx="12083">
                  <c:v>60415</c:v>
                </c:pt>
                <c:pt idx="12084">
                  <c:v>60420</c:v>
                </c:pt>
                <c:pt idx="12085">
                  <c:v>60425</c:v>
                </c:pt>
                <c:pt idx="12086">
                  <c:v>60430</c:v>
                </c:pt>
                <c:pt idx="12087">
                  <c:v>60435</c:v>
                </c:pt>
                <c:pt idx="12088">
                  <c:v>60440</c:v>
                </c:pt>
                <c:pt idx="12089">
                  <c:v>60445</c:v>
                </c:pt>
                <c:pt idx="12090">
                  <c:v>60450</c:v>
                </c:pt>
                <c:pt idx="12091">
                  <c:v>60455</c:v>
                </c:pt>
                <c:pt idx="12092">
                  <c:v>60460</c:v>
                </c:pt>
                <c:pt idx="12093">
                  <c:v>60465</c:v>
                </c:pt>
                <c:pt idx="12094">
                  <c:v>60470</c:v>
                </c:pt>
                <c:pt idx="12095">
                  <c:v>60475</c:v>
                </c:pt>
                <c:pt idx="12096">
                  <c:v>60480</c:v>
                </c:pt>
                <c:pt idx="12097">
                  <c:v>60485</c:v>
                </c:pt>
                <c:pt idx="12098">
                  <c:v>60490</c:v>
                </c:pt>
                <c:pt idx="12099">
                  <c:v>60495</c:v>
                </c:pt>
                <c:pt idx="12100">
                  <c:v>60500</c:v>
                </c:pt>
                <c:pt idx="12101">
                  <c:v>60505</c:v>
                </c:pt>
                <c:pt idx="12102">
                  <c:v>60510</c:v>
                </c:pt>
                <c:pt idx="12103">
                  <c:v>60515</c:v>
                </c:pt>
                <c:pt idx="12104">
                  <c:v>60520</c:v>
                </c:pt>
                <c:pt idx="12105">
                  <c:v>60525</c:v>
                </c:pt>
                <c:pt idx="12106">
                  <c:v>60530</c:v>
                </c:pt>
                <c:pt idx="12107">
                  <c:v>60535</c:v>
                </c:pt>
                <c:pt idx="12108">
                  <c:v>60540</c:v>
                </c:pt>
                <c:pt idx="12109">
                  <c:v>60545</c:v>
                </c:pt>
                <c:pt idx="12110">
                  <c:v>60550</c:v>
                </c:pt>
                <c:pt idx="12111">
                  <c:v>60555</c:v>
                </c:pt>
                <c:pt idx="12112">
                  <c:v>60560</c:v>
                </c:pt>
                <c:pt idx="12113">
                  <c:v>60565</c:v>
                </c:pt>
                <c:pt idx="12114">
                  <c:v>60570</c:v>
                </c:pt>
                <c:pt idx="12115">
                  <c:v>60575</c:v>
                </c:pt>
                <c:pt idx="12116">
                  <c:v>60580</c:v>
                </c:pt>
                <c:pt idx="12117">
                  <c:v>60585</c:v>
                </c:pt>
                <c:pt idx="12118">
                  <c:v>60590</c:v>
                </c:pt>
                <c:pt idx="12119">
                  <c:v>60595</c:v>
                </c:pt>
                <c:pt idx="12120">
                  <c:v>60600</c:v>
                </c:pt>
                <c:pt idx="12121">
                  <c:v>60605</c:v>
                </c:pt>
                <c:pt idx="12122">
                  <c:v>60610</c:v>
                </c:pt>
                <c:pt idx="12123">
                  <c:v>60615</c:v>
                </c:pt>
                <c:pt idx="12124">
                  <c:v>60620</c:v>
                </c:pt>
                <c:pt idx="12125">
                  <c:v>60625</c:v>
                </c:pt>
                <c:pt idx="12126">
                  <c:v>60630</c:v>
                </c:pt>
                <c:pt idx="12127">
                  <c:v>60635</c:v>
                </c:pt>
                <c:pt idx="12128">
                  <c:v>60640</c:v>
                </c:pt>
                <c:pt idx="12129">
                  <c:v>60645</c:v>
                </c:pt>
                <c:pt idx="12130">
                  <c:v>60650</c:v>
                </c:pt>
                <c:pt idx="12131">
                  <c:v>60655</c:v>
                </c:pt>
                <c:pt idx="12132">
                  <c:v>60660</c:v>
                </c:pt>
                <c:pt idx="12133">
                  <c:v>60665</c:v>
                </c:pt>
                <c:pt idx="12134">
                  <c:v>60670</c:v>
                </c:pt>
                <c:pt idx="12135">
                  <c:v>60675</c:v>
                </c:pt>
                <c:pt idx="12136">
                  <c:v>60680</c:v>
                </c:pt>
                <c:pt idx="12137">
                  <c:v>60685</c:v>
                </c:pt>
                <c:pt idx="12138">
                  <c:v>60690</c:v>
                </c:pt>
                <c:pt idx="12139">
                  <c:v>60695</c:v>
                </c:pt>
                <c:pt idx="12140">
                  <c:v>60700</c:v>
                </c:pt>
                <c:pt idx="12141">
                  <c:v>60705</c:v>
                </c:pt>
                <c:pt idx="12142">
                  <c:v>60710</c:v>
                </c:pt>
                <c:pt idx="12143">
                  <c:v>60715</c:v>
                </c:pt>
                <c:pt idx="12144">
                  <c:v>60720</c:v>
                </c:pt>
                <c:pt idx="12145">
                  <c:v>60725</c:v>
                </c:pt>
                <c:pt idx="12146">
                  <c:v>60730</c:v>
                </c:pt>
                <c:pt idx="12147">
                  <c:v>60735</c:v>
                </c:pt>
                <c:pt idx="12148">
                  <c:v>60740</c:v>
                </c:pt>
                <c:pt idx="12149">
                  <c:v>60745</c:v>
                </c:pt>
                <c:pt idx="12150">
                  <c:v>60750</c:v>
                </c:pt>
                <c:pt idx="12151">
                  <c:v>60755</c:v>
                </c:pt>
                <c:pt idx="12152">
                  <c:v>60760</c:v>
                </c:pt>
                <c:pt idx="12153">
                  <c:v>60765</c:v>
                </c:pt>
                <c:pt idx="12154">
                  <c:v>60770</c:v>
                </c:pt>
                <c:pt idx="12155">
                  <c:v>60775</c:v>
                </c:pt>
                <c:pt idx="12156">
                  <c:v>60780</c:v>
                </c:pt>
                <c:pt idx="12157">
                  <c:v>60785</c:v>
                </c:pt>
                <c:pt idx="12158">
                  <c:v>60790</c:v>
                </c:pt>
                <c:pt idx="12159">
                  <c:v>60795</c:v>
                </c:pt>
                <c:pt idx="12160">
                  <c:v>60800</c:v>
                </c:pt>
                <c:pt idx="12161">
                  <c:v>60805</c:v>
                </c:pt>
                <c:pt idx="12162">
                  <c:v>60810</c:v>
                </c:pt>
                <c:pt idx="12163">
                  <c:v>60815</c:v>
                </c:pt>
                <c:pt idx="12164">
                  <c:v>60820</c:v>
                </c:pt>
                <c:pt idx="12165">
                  <c:v>60825</c:v>
                </c:pt>
                <c:pt idx="12166">
                  <c:v>60830</c:v>
                </c:pt>
                <c:pt idx="12167">
                  <c:v>60835</c:v>
                </c:pt>
                <c:pt idx="12168">
                  <c:v>60840</c:v>
                </c:pt>
                <c:pt idx="12169">
                  <c:v>60845</c:v>
                </c:pt>
                <c:pt idx="12170">
                  <c:v>60850</c:v>
                </c:pt>
                <c:pt idx="12171">
                  <c:v>60855</c:v>
                </c:pt>
                <c:pt idx="12172">
                  <c:v>60860</c:v>
                </c:pt>
                <c:pt idx="12173">
                  <c:v>60865</c:v>
                </c:pt>
                <c:pt idx="12174">
                  <c:v>60870</c:v>
                </c:pt>
                <c:pt idx="12175">
                  <c:v>60875</c:v>
                </c:pt>
                <c:pt idx="12176">
                  <c:v>60880</c:v>
                </c:pt>
                <c:pt idx="12177">
                  <c:v>60885</c:v>
                </c:pt>
                <c:pt idx="12178">
                  <c:v>60890</c:v>
                </c:pt>
                <c:pt idx="12179">
                  <c:v>60895</c:v>
                </c:pt>
                <c:pt idx="12180">
                  <c:v>60900</c:v>
                </c:pt>
                <c:pt idx="12181">
                  <c:v>60905</c:v>
                </c:pt>
                <c:pt idx="12182">
                  <c:v>60910</c:v>
                </c:pt>
                <c:pt idx="12183">
                  <c:v>60915</c:v>
                </c:pt>
                <c:pt idx="12184">
                  <c:v>60920</c:v>
                </c:pt>
                <c:pt idx="12185">
                  <c:v>60925</c:v>
                </c:pt>
                <c:pt idx="12186">
                  <c:v>60930</c:v>
                </c:pt>
                <c:pt idx="12187">
                  <c:v>60935</c:v>
                </c:pt>
                <c:pt idx="12188">
                  <c:v>60940</c:v>
                </c:pt>
                <c:pt idx="12189">
                  <c:v>60945</c:v>
                </c:pt>
                <c:pt idx="12190">
                  <c:v>60950</c:v>
                </c:pt>
                <c:pt idx="12191">
                  <c:v>60955</c:v>
                </c:pt>
                <c:pt idx="12192">
                  <c:v>60960</c:v>
                </c:pt>
                <c:pt idx="12193">
                  <c:v>60965</c:v>
                </c:pt>
                <c:pt idx="12194">
                  <c:v>60970</c:v>
                </c:pt>
                <c:pt idx="12195">
                  <c:v>60975</c:v>
                </c:pt>
                <c:pt idx="12196">
                  <c:v>60980</c:v>
                </c:pt>
                <c:pt idx="12197">
                  <c:v>60985</c:v>
                </c:pt>
                <c:pt idx="12198">
                  <c:v>60990</c:v>
                </c:pt>
                <c:pt idx="12199">
                  <c:v>60995</c:v>
                </c:pt>
                <c:pt idx="12200">
                  <c:v>61000</c:v>
                </c:pt>
                <c:pt idx="12201">
                  <c:v>61005</c:v>
                </c:pt>
                <c:pt idx="12202">
                  <c:v>61010</c:v>
                </c:pt>
                <c:pt idx="12203">
                  <c:v>61015</c:v>
                </c:pt>
                <c:pt idx="12204">
                  <c:v>61020</c:v>
                </c:pt>
                <c:pt idx="12205">
                  <c:v>61025</c:v>
                </c:pt>
                <c:pt idx="12206">
                  <c:v>61030</c:v>
                </c:pt>
                <c:pt idx="12207">
                  <c:v>61035</c:v>
                </c:pt>
                <c:pt idx="12208">
                  <c:v>61040</c:v>
                </c:pt>
                <c:pt idx="12209">
                  <c:v>61045</c:v>
                </c:pt>
                <c:pt idx="12210">
                  <c:v>61050</c:v>
                </c:pt>
                <c:pt idx="12211">
                  <c:v>61055</c:v>
                </c:pt>
                <c:pt idx="12212">
                  <c:v>61060</c:v>
                </c:pt>
                <c:pt idx="12213">
                  <c:v>61065</c:v>
                </c:pt>
                <c:pt idx="12214">
                  <c:v>61070</c:v>
                </c:pt>
                <c:pt idx="12215">
                  <c:v>61075</c:v>
                </c:pt>
                <c:pt idx="12216">
                  <c:v>61080</c:v>
                </c:pt>
                <c:pt idx="12217">
                  <c:v>61085</c:v>
                </c:pt>
                <c:pt idx="12218">
                  <c:v>61090</c:v>
                </c:pt>
                <c:pt idx="12219">
                  <c:v>61095</c:v>
                </c:pt>
                <c:pt idx="12220">
                  <c:v>61100</c:v>
                </c:pt>
                <c:pt idx="12221">
                  <c:v>61105</c:v>
                </c:pt>
                <c:pt idx="12222">
                  <c:v>61110</c:v>
                </c:pt>
                <c:pt idx="12223">
                  <c:v>61115</c:v>
                </c:pt>
                <c:pt idx="12224">
                  <c:v>61120</c:v>
                </c:pt>
                <c:pt idx="12225">
                  <c:v>61125</c:v>
                </c:pt>
                <c:pt idx="12226">
                  <c:v>61130</c:v>
                </c:pt>
                <c:pt idx="12227">
                  <c:v>61135</c:v>
                </c:pt>
                <c:pt idx="12228">
                  <c:v>61140</c:v>
                </c:pt>
                <c:pt idx="12229">
                  <c:v>61145</c:v>
                </c:pt>
                <c:pt idx="12230">
                  <c:v>61150</c:v>
                </c:pt>
                <c:pt idx="12231">
                  <c:v>61155</c:v>
                </c:pt>
                <c:pt idx="12232">
                  <c:v>61160</c:v>
                </c:pt>
                <c:pt idx="12233">
                  <c:v>61165</c:v>
                </c:pt>
                <c:pt idx="12234">
                  <c:v>61170</c:v>
                </c:pt>
                <c:pt idx="12235">
                  <c:v>61175</c:v>
                </c:pt>
                <c:pt idx="12236">
                  <c:v>61180</c:v>
                </c:pt>
                <c:pt idx="12237">
                  <c:v>61185</c:v>
                </c:pt>
                <c:pt idx="12238">
                  <c:v>61190</c:v>
                </c:pt>
                <c:pt idx="12239">
                  <c:v>61195</c:v>
                </c:pt>
                <c:pt idx="12240">
                  <c:v>61200</c:v>
                </c:pt>
                <c:pt idx="12241">
                  <c:v>61205</c:v>
                </c:pt>
                <c:pt idx="12242">
                  <c:v>61210</c:v>
                </c:pt>
                <c:pt idx="12243">
                  <c:v>61215</c:v>
                </c:pt>
                <c:pt idx="12244">
                  <c:v>61220</c:v>
                </c:pt>
                <c:pt idx="12245">
                  <c:v>61225</c:v>
                </c:pt>
                <c:pt idx="12246">
                  <c:v>61230</c:v>
                </c:pt>
                <c:pt idx="12247">
                  <c:v>61235</c:v>
                </c:pt>
                <c:pt idx="12248">
                  <c:v>61240</c:v>
                </c:pt>
                <c:pt idx="12249">
                  <c:v>61245</c:v>
                </c:pt>
                <c:pt idx="12250">
                  <c:v>61250</c:v>
                </c:pt>
                <c:pt idx="12251">
                  <c:v>61255</c:v>
                </c:pt>
                <c:pt idx="12252">
                  <c:v>61260</c:v>
                </c:pt>
                <c:pt idx="12253">
                  <c:v>61265</c:v>
                </c:pt>
                <c:pt idx="12254">
                  <c:v>61270</c:v>
                </c:pt>
                <c:pt idx="12255">
                  <c:v>61275</c:v>
                </c:pt>
                <c:pt idx="12256">
                  <c:v>61280</c:v>
                </c:pt>
                <c:pt idx="12257">
                  <c:v>61285</c:v>
                </c:pt>
                <c:pt idx="12258">
                  <c:v>61290</c:v>
                </c:pt>
                <c:pt idx="12259">
                  <c:v>61295</c:v>
                </c:pt>
                <c:pt idx="12260">
                  <c:v>61300</c:v>
                </c:pt>
                <c:pt idx="12261">
                  <c:v>61305</c:v>
                </c:pt>
                <c:pt idx="12262">
                  <c:v>61310</c:v>
                </c:pt>
                <c:pt idx="12263">
                  <c:v>61315</c:v>
                </c:pt>
                <c:pt idx="12264">
                  <c:v>61320</c:v>
                </c:pt>
                <c:pt idx="12265">
                  <c:v>61325</c:v>
                </c:pt>
                <c:pt idx="12266">
                  <c:v>61330</c:v>
                </c:pt>
                <c:pt idx="12267">
                  <c:v>61335</c:v>
                </c:pt>
                <c:pt idx="12268">
                  <c:v>61340</c:v>
                </c:pt>
                <c:pt idx="12269">
                  <c:v>61345</c:v>
                </c:pt>
                <c:pt idx="12270">
                  <c:v>61350</c:v>
                </c:pt>
                <c:pt idx="12271">
                  <c:v>61355</c:v>
                </c:pt>
                <c:pt idx="12272">
                  <c:v>61360</c:v>
                </c:pt>
                <c:pt idx="12273">
                  <c:v>61365</c:v>
                </c:pt>
                <c:pt idx="12274">
                  <c:v>61370</c:v>
                </c:pt>
                <c:pt idx="12275">
                  <c:v>61375</c:v>
                </c:pt>
                <c:pt idx="12276">
                  <c:v>61380</c:v>
                </c:pt>
                <c:pt idx="12277">
                  <c:v>61385</c:v>
                </c:pt>
                <c:pt idx="12278">
                  <c:v>61390</c:v>
                </c:pt>
                <c:pt idx="12279">
                  <c:v>61395</c:v>
                </c:pt>
                <c:pt idx="12280">
                  <c:v>61400</c:v>
                </c:pt>
                <c:pt idx="12281">
                  <c:v>61405</c:v>
                </c:pt>
                <c:pt idx="12282">
                  <c:v>61410</c:v>
                </c:pt>
                <c:pt idx="12283">
                  <c:v>61415</c:v>
                </c:pt>
                <c:pt idx="12284">
                  <c:v>61420</c:v>
                </c:pt>
                <c:pt idx="12285">
                  <c:v>61425</c:v>
                </c:pt>
                <c:pt idx="12286">
                  <c:v>61430</c:v>
                </c:pt>
                <c:pt idx="12287">
                  <c:v>61435</c:v>
                </c:pt>
                <c:pt idx="12288">
                  <c:v>61440</c:v>
                </c:pt>
                <c:pt idx="12289">
                  <c:v>61445</c:v>
                </c:pt>
                <c:pt idx="12290">
                  <c:v>61450</c:v>
                </c:pt>
                <c:pt idx="12291">
                  <c:v>61455</c:v>
                </c:pt>
                <c:pt idx="12292">
                  <c:v>61460</c:v>
                </c:pt>
                <c:pt idx="12293">
                  <c:v>61465</c:v>
                </c:pt>
                <c:pt idx="12294">
                  <c:v>61470</c:v>
                </c:pt>
                <c:pt idx="12295">
                  <c:v>61475</c:v>
                </c:pt>
                <c:pt idx="12296">
                  <c:v>61480</c:v>
                </c:pt>
                <c:pt idx="12297">
                  <c:v>61485</c:v>
                </c:pt>
                <c:pt idx="12298">
                  <c:v>61490</c:v>
                </c:pt>
                <c:pt idx="12299">
                  <c:v>61495</c:v>
                </c:pt>
                <c:pt idx="12300">
                  <c:v>61500</c:v>
                </c:pt>
                <c:pt idx="12301">
                  <c:v>61505</c:v>
                </c:pt>
                <c:pt idx="12302">
                  <c:v>61510</c:v>
                </c:pt>
                <c:pt idx="12303">
                  <c:v>61515</c:v>
                </c:pt>
                <c:pt idx="12304">
                  <c:v>61520</c:v>
                </c:pt>
                <c:pt idx="12305">
                  <c:v>61525</c:v>
                </c:pt>
                <c:pt idx="12306">
                  <c:v>61530</c:v>
                </c:pt>
                <c:pt idx="12307">
                  <c:v>61535</c:v>
                </c:pt>
                <c:pt idx="12308">
                  <c:v>61540</c:v>
                </c:pt>
                <c:pt idx="12309">
                  <c:v>61545</c:v>
                </c:pt>
                <c:pt idx="12310">
                  <c:v>61550</c:v>
                </c:pt>
                <c:pt idx="12311">
                  <c:v>61555</c:v>
                </c:pt>
                <c:pt idx="12312">
                  <c:v>61560</c:v>
                </c:pt>
                <c:pt idx="12313">
                  <c:v>61565</c:v>
                </c:pt>
                <c:pt idx="12314">
                  <c:v>61570</c:v>
                </c:pt>
                <c:pt idx="12315">
                  <c:v>61575</c:v>
                </c:pt>
                <c:pt idx="12316">
                  <c:v>61580</c:v>
                </c:pt>
                <c:pt idx="12317">
                  <c:v>61585</c:v>
                </c:pt>
                <c:pt idx="12318">
                  <c:v>61590</c:v>
                </c:pt>
                <c:pt idx="12319">
                  <c:v>61595</c:v>
                </c:pt>
                <c:pt idx="12320">
                  <c:v>61600</c:v>
                </c:pt>
                <c:pt idx="12321">
                  <c:v>61605</c:v>
                </c:pt>
                <c:pt idx="12322">
                  <c:v>61610</c:v>
                </c:pt>
                <c:pt idx="12323">
                  <c:v>61615</c:v>
                </c:pt>
                <c:pt idx="12324">
                  <c:v>61620</c:v>
                </c:pt>
                <c:pt idx="12325">
                  <c:v>61625</c:v>
                </c:pt>
                <c:pt idx="12326">
                  <c:v>61630</c:v>
                </c:pt>
                <c:pt idx="12327">
                  <c:v>61635</c:v>
                </c:pt>
                <c:pt idx="12328">
                  <c:v>61640</c:v>
                </c:pt>
                <c:pt idx="12329">
                  <c:v>61645</c:v>
                </c:pt>
                <c:pt idx="12330">
                  <c:v>61650</c:v>
                </c:pt>
                <c:pt idx="12331">
                  <c:v>61655</c:v>
                </c:pt>
                <c:pt idx="12332">
                  <c:v>61660</c:v>
                </c:pt>
                <c:pt idx="12333">
                  <c:v>61665</c:v>
                </c:pt>
                <c:pt idx="12334">
                  <c:v>61670</c:v>
                </c:pt>
                <c:pt idx="12335">
                  <c:v>61675</c:v>
                </c:pt>
                <c:pt idx="12336">
                  <c:v>61680</c:v>
                </c:pt>
                <c:pt idx="12337">
                  <c:v>61685</c:v>
                </c:pt>
                <c:pt idx="12338">
                  <c:v>61690</c:v>
                </c:pt>
                <c:pt idx="12339">
                  <c:v>61695</c:v>
                </c:pt>
                <c:pt idx="12340">
                  <c:v>61700</c:v>
                </c:pt>
                <c:pt idx="12341">
                  <c:v>61705</c:v>
                </c:pt>
                <c:pt idx="12342">
                  <c:v>61710</c:v>
                </c:pt>
                <c:pt idx="12343">
                  <c:v>61715</c:v>
                </c:pt>
                <c:pt idx="12344">
                  <c:v>61720</c:v>
                </c:pt>
                <c:pt idx="12345">
                  <c:v>61725</c:v>
                </c:pt>
                <c:pt idx="12346">
                  <c:v>61730</c:v>
                </c:pt>
                <c:pt idx="12347">
                  <c:v>61735</c:v>
                </c:pt>
                <c:pt idx="12348">
                  <c:v>61740</c:v>
                </c:pt>
                <c:pt idx="12349">
                  <c:v>61745</c:v>
                </c:pt>
                <c:pt idx="12350">
                  <c:v>61750</c:v>
                </c:pt>
                <c:pt idx="12351">
                  <c:v>61755</c:v>
                </c:pt>
                <c:pt idx="12352">
                  <c:v>61760</c:v>
                </c:pt>
                <c:pt idx="12353">
                  <c:v>61765</c:v>
                </c:pt>
                <c:pt idx="12354">
                  <c:v>61770</c:v>
                </c:pt>
                <c:pt idx="12355">
                  <c:v>61775</c:v>
                </c:pt>
                <c:pt idx="12356">
                  <c:v>61780</c:v>
                </c:pt>
                <c:pt idx="12357">
                  <c:v>61785</c:v>
                </c:pt>
                <c:pt idx="12358">
                  <c:v>61790</c:v>
                </c:pt>
                <c:pt idx="12359">
                  <c:v>61795</c:v>
                </c:pt>
                <c:pt idx="12360">
                  <c:v>61800</c:v>
                </c:pt>
                <c:pt idx="12361">
                  <c:v>61805</c:v>
                </c:pt>
                <c:pt idx="12362">
                  <c:v>61810</c:v>
                </c:pt>
                <c:pt idx="12363">
                  <c:v>61815</c:v>
                </c:pt>
                <c:pt idx="12364">
                  <c:v>61820</c:v>
                </c:pt>
                <c:pt idx="12365">
                  <c:v>61825</c:v>
                </c:pt>
                <c:pt idx="12366">
                  <c:v>61830</c:v>
                </c:pt>
                <c:pt idx="12367">
                  <c:v>61835</c:v>
                </c:pt>
                <c:pt idx="12368">
                  <c:v>61840</c:v>
                </c:pt>
                <c:pt idx="12369">
                  <c:v>61845</c:v>
                </c:pt>
                <c:pt idx="12370">
                  <c:v>61850</c:v>
                </c:pt>
                <c:pt idx="12371">
                  <c:v>61855</c:v>
                </c:pt>
                <c:pt idx="12372">
                  <c:v>61860</c:v>
                </c:pt>
                <c:pt idx="12373">
                  <c:v>61865</c:v>
                </c:pt>
                <c:pt idx="12374">
                  <c:v>61870</c:v>
                </c:pt>
                <c:pt idx="12375">
                  <c:v>61875</c:v>
                </c:pt>
                <c:pt idx="12376">
                  <c:v>61880</c:v>
                </c:pt>
                <c:pt idx="12377">
                  <c:v>61885</c:v>
                </c:pt>
                <c:pt idx="12378">
                  <c:v>61890</c:v>
                </c:pt>
                <c:pt idx="12379">
                  <c:v>61895</c:v>
                </c:pt>
                <c:pt idx="12380">
                  <c:v>61900</c:v>
                </c:pt>
                <c:pt idx="12381">
                  <c:v>61905</c:v>
                </c:pt>
                <c:pt idx="12382">
                  <c:v>61910</c:v>
                </c:pt>
                <c:pt idx="12383">
                  <c:v>61915</c:v>
                </c:pt>
                <c:pt idx="12384">
                  <c:v>61920</c:v>
                </c:pt>
                <c:pt idx="12385">
                  <c:v>61925</c:v>
                </c:pt>
                <c:pt idx="12386">
                  <c:v>61930</c:v>
                </c:pt>
                <c:pt idx="12387">
                  <c:v>61935</c:v>
                </c:pt>
                <c:pt idx="12388">
                  <c:v>61940</c:v>
                </c:pt>
                <c:pt idx="12389">
                  <c:v>61945</c:v>
                </c:pt>
                <c:pt idx="12390">
                  <c:v>61950</c:v>
                </c:pt>
                <c:pt idx="12391">
                  <c:v>61955</c:v>
                </c:pt>
                <c:pt idx="12392">
                  <c:v>61960</c:v>
                </c:pt>
                <c:pt idx="12393">
                  <c:v>61965</c:v>
                </c:pt>
                <c:pt idx="12394">
                  <c:v>61970</c:v>
                </c:pt>
                <c:pt idx="12395">
                  <c:v>61975</c:v>
                </c:pt>
                <c:pt idx="12396">
                  <c:v>61980</c:v>
                </c:pt>
                <c:pt idx="12397">
                  <c:v>61985</c:v>
                </c:pt>
                <c:pt idx="12398">
                  <c:v>61990</c:v>
                </c:pt>
                <c:pt idx="12399">
                  <c:v>61995</c:v>
                </c:pt>
                <c:pt idx="12400">
                  <c:v>62000</c:v>
                </c:pt>
                <c:pt idx="12401">
                  <c:v>62005</c:v>
                </c:pt>
                <c:pt idx="12402">
                  <c:v>62010</c:v>
                </c:pt>
                <c:pt idx="12403">
                  <c:v>62015</c:v>
                </c:pt>
                <c:pt idx="12404">
                  <c:v>62020</c:v>
                </c:pt>
                <c:pt idx="12405">
                  <c:v>62025</c:v>
                </c:pt>
                <c:pt idx="12406">
                  <c:v>62030</c:v>
                </c:pt>
                <c:pt idx="12407">
                  <c:v>62035</c:v>
                </c:pt>
                <c:pt idx="12408">
                  <c:v>62040</c:v>
                </c:pt>
                <c:pt idx="12409">
                  <c:v>62045</c:v>
                </c:pt>
                <c:pt idx="12410">
                  <c:v>62050</c:v>
                </c:pt>
                <c:pt idx="12411">
                  <c:v>62055</c:v>
                </c:pt>
                <c:pt idx="12412">
                  <c:v>62060</c:v>
                </c:pt>
                <c:pt idx="12413">
                  <c:v>62065</c:v>
                </c:pt>
                <c:pt idx="12414">
                  <c:v>62070</c:v>
                </c:pt>
                <c:pt idx="12415">
                  <c:v>62075</c:v>
                </c:pt>
                <c:pt idx="12416">
                  <c:v>62080</c:v>
                </c:pt>
                <c:pt idx="12417">
                  <c:v>62085</c:v>
                </c:pt>
                <c:pt idx="12418">
                  <c:v>62090</c:v>
                </c:pt>
                <c:pt idx="12419">
                  <c:v>62095</c:v>
                </c:pt>
                <c:pt idx="12420">
                  <c:v>62100</c:v>
                </c:pt>
                <c:pt idx="12421">
                  <c:v>62105</c:v>
                </c:pt>
                <c:pt idx="12422">
                  <c:v>62110</c:v>
                </c:pt>
                <c:pt idx="12423">
                  <c:v>62115</c:v>
                </c:pt>
                <c:pt idx="12424">
                  <c:v>62120</c:v>
                </c:pt>
                <c:pt idx="12425">
                  <c:v>62125</c:v>
                </c:pt>
                <c:pt idx="12426">
                  <c:v>62130</c:v>
                </c:pt>
                <c:pt idx="12427">
                  <c:v>62135</c:v>
                </c:pt>
                <c:pt idx="12428">
                  <c:v>62140</c:v>
                </c:pt>
                <c:pt idx="12429">
                  <c:v>62145</c:v>
                </c:pt>
                <c:pt idx="12430">
                  <c:v>62150</c:v>
                </c:pt>
                <c:pt idx="12431">
                  <c:v>62155</c:v>
                </c:pt>
                <c:pt idx="12432">
                  <c:v>62160</c:v>
                </c:pt>
                <c:pt idx="12433">
                  <c:v>62165</c:v>
                </c:pt>
                <c:pt idx="12434">
                  <c:v>62170</c:v>
                </c:pt>
                <c:pt idx="12435">
                  <c:v>62175</c:v>
                </c:pt>
                <c:pt idx="12436">
                  <c:v>62180</c:v>
                </c:pt>
                <c:pt idx="12437">
                  <c:v>62185</c:v>
                </c:pt>
                <c:pt idx="12438">
                  <c:v>62190</c:v>
                </c:pt>
                <c:pt idx="12439">
                  <c:v>62195</c:v>
                </c:pt>
                <c:pt idx="12440">
                  <c:v>62200</c:v>
                </c:pt>
                <c:pt idx="12441">
                  <c:v>62205</c:v>
                </c:pt>
                <c:pt idx="12442">
                  <c:v>62210</c:v>
                </c:pt>
                <c:pt idx="12443">
                  <c:v>62215</c:v>
                </c:pt>
                <c:pt idx="12444">
                  <c:v>62220</c:v>
                </c:pt>
                <c:pt idx="12445">
                  <c:v>62225</c:v>
                </c:pt>
                <c:pt idx="12446">
                  <c:v>62230</c:v>
                </c:pt>
                <c:pt idx="12447">
                  <c:v>62235</c:v>
                </c:pt>
                <c:pt idx="12448">
                  <c:v>62240</c:v>
                </c:pt>
                <c:pt idx="12449">
                  <c:v>62245</c:v>
                </c:pt>
                <c:pt idx="12450">
                  <c:v>62250</c:v>
                </c:pt>
                <c:pt idx="12451">
                  <c:v>62255</c:v>
                </c:pt>
                <c:pt idx="12452">
                  <c:v>62260</c:v>
                </c:pt>
                <c:pt idx="12453">
                  <c:v>62265</c:v>
                </c:pt>
                <c:pt idx="12454">
                  <c:v>62270</c:v>
                </c:pt>
                <c:pt idx="12455">
                  <c:v>62275</c:v>
                </c:pt>
                <c:pt idx="12456">
                  <c:v>62280</c:v>
                </c:pt>
                <c:pt idx="12457">
                  <c:v>62285</c:v>
                </c:pt>
                <c:pt idx="12458">
                  <c:v>62290</c:v>
                </c:pt>
                <c:pt idx="12459">
                  <c:v>62295</c:v>
                </c:pt>
                <c:pt idx="12460">
                  <c:v>62300</c:v>
                </c:pt>
                <c:pt idx="12461">
                  <c:v>62305</c:v>
                </c:pt>
                <c:pt idx="12462">
                  <c:v>62310</c:v>
                </c:pt>
                <c:pt idx="12463">
                  <c:v>62315</c:v>
                </c:pt>
                <c:pt idx="12464">
                  <c:v>62320</c:v>
                </c:pt>
                <c:pt idx="12465">
                  <c:v>62325</c:v>
                </c:pt>
                <c:pt idx="12466">
                  <c:v>62330</c:v>
                </c:pt>
                <c:pt idx="12467">
                  <c:v>62335</c:v>
                </c:pt>
                <c:pt idx="12468">
                  <c:v>62340</c:v>
                </c:pt>
                <c:pt idx="12469">
                  <c:v>62345</c:v>
                </c:pt>
                <c:pt idx="12470">
                  <c:v>62350</c:v>
                </c:pt>
                <c:pt idx="12471">
                  <c:v>62355</c:v>
                </c:pt>
                <c:pt idx="12472">
                  <c:v>62360</c:v>
                </c:pt>
                <c:pt idx="12473">
                  <c:v>62365</c:v>
                </c:pt>
                <c:pt idx="12474">
                  <c:v>62370</c:v>
                </c:pt>
                <c:pt idx="12475">
                  <c:v>62375</c:v>
                </c:pt>
                <c:pt idx="12476">
                  <c:v>62380</c:v>
                </c:pt>
                <c:pt idx="12477">
                  <c:v>62385</c:v>
                </c:pt>
                <c:pt idx="12478">
                  <c:v>62390</c:v>
                </c:pt>
                <c:pt idx="12479">
                  <c:v>62395</c:v>
                </c:pt>
                <c:pt idx="12480">
                  <c:v>62400</c:v>
                </c:pt>
                <c:pt idx="12481">
                  <c:v>62405</c:v>
                </c:pt>
                <c:pt idx="12482">
                  <c:v>62410</c:v>
                </c:pt>
                <c:pt idx="12483">
                  <c:v>62415</c:v>
                </c:pt>
                <c:pt idx="12484">
                  <c:v>62420</c:v>
                </c:pt>
                <c:pt idx="12485">
                  <c:v>62425</c:v>
                </c:pt>
                <c:pt idx="12486">
                  <c:v>62430</c:v>
                </c:pt>
                <c:pt idx="12487">
                  <c:v>62435</c:v>
                </c:pt>
                <c:pt idx="12488">
                  <c:v>62440</c:v>
                </c:pt>
                <c:pt idx="12489">
                  <c:v>62445</c:v>
                </c:pt>
                <c:pt idx="12490">
                  <c:v>62450</c:v>
                </c:pt>
                <c:pt idx="12491">
                  <c:v>62455</c:v>
                </c:pt>
                <c:pt idx="12492">
                  <c:v>62460</c:v>
                </c:pt>
                <c:pt idx="12493">
                  <c:v>62465</c:v>
                </c:pt>
                <c:pt idx="12494">
                  <c:v>62470</c:v>
                </c:pt>
                <c:pt idx="12495">
                  <c:v>62475</c:v>
                </c:pt>
                <c:pt idx="12496">
                  <c:v>62480</c:v>
                </c:pt>
                <c:pt idx="12497">
                  <c:v>62485</c:v>
                </c:pt>
                <c:pt idx="12498">
                  <c:v>62490</c:v>
                </c:pt>
                <c:pt idx="12499">
                  <c:v>62495</c:v>
                </c:pt>
                <c:pt idx="12500">
                  <c:v>62500</c:v>
                </c:pt>
                <c:pt idx="12501">
                  <c:v>62505</c:v>
                </c:pt>
                <c:pt idx="12502">
                  <c:v>62510</c:v>
                </c:pt>
                <c:pt idx="12503">
                  <c:v>62515</c:v>
                </c:pt>
                <c:pt idx="12504">
                  <c:v>62520</c:v>
                </c:pt>
                <c:pt idx="12505">
                  <c:v>62525</c:v>
                </c:pt>
                <c:pt idx="12506">
                  <c:v>62530</c:v>
                </c:pt>
                <c:pt idx="12507">
                  <c:v>62535</c:v>
                </c:pt>
                <c:pt idx="12508">
                  <c:v>62540</c:v>
                </c:pt>
                <c:pt idx="12509">
                  <c:v>62545</c:v>
                </c:pt>
                <c:pt idx="12510">
                  <c:v>62550</c:v>
                </c:pt>
                <c:pt idx="12511">
                  <c:v>62555</c:v>
                </c:pt>
                <c:pt idx="12512">
                  <c:v>62560</c:v>
                </c:pt>
                <c:pt idx="12513">
                  <c:v>62565</c:v>
                </c:pt>
                <c:pt idx="12514">
                  <c:v>62570</c:v>
                </c:pt>
                <c:pt idx="12515">
                  <c:v>62575</c:v>
                </c:pt>
                <c:pt idx="12516">
                  <c:v>62580</c:v>
                </c:pt>
                <c:pt idx="12517">
                  <c:v>62585</c:v>
                </c:pt>
                <c:pt idx="12518">
                  <c:v>62590</c:v>
                </c:pt>
                <c:pt idx="12519">
                  <c:v>62595</c:v>
                </c:pt>
                <c:pt idx="12520">
                  <c:v>62600</c:v>
                </c:pt>
                <c:pt idx="12521">
                  <c:v>62605</c:v>
                </c:pt>
                <c:pt idx="12522">
                  <c:v>62610</c:v>
                </c:pt>
                <c:pt idx="12523">
                  <c:v>62615</c:v>
                </c:pt>
                <c:pt idx="12524">
                  <c:v>62620</c:v>
                </c:pt>
                <c:pt idx="12525">
                  <c:v>62625</c:v>
                </c:pt>
                <c:pt idx="12526">
                  <c:v>62630</c:v>
                </c:pt>
                <c:pt idx="12527">
                  <c:v>62635</c:v>
                </c:pt>
                <c:pt idx="12528">
                  <c:v>62640</c:v>
                </c:pt>
                <c:pt idx="12529">
                  <c:v>62645</c:v>
                </c:pt>
                <c:pt idx="12530">
                  <c:v>62650</c:v>
                </c:pt>
                <c:pt idx="12531">
                  <c:v>62655</c:v>
                </c:pt>
                <c:pt idx="12532">
                  <c:v>62660</c:v>
                </c:pt>
                <c:pt idx="12533">
                  <c:v>62665</c:v>
                </c:pt>
                <c:pt idx="12534">
                  <c:v>62670</c:v>
                </c:pt>
                <c:pt idx="12535">
                  <c:v>62675</c:v>
                </c:pt>
                <c:pt idx="12536">
                  <c:v>62680</c:v>
                </c:pt>
                <c:pt idx="12537">
                  <c:v>62685</c:v>
                </c:pt>
                <c:pt idx="12538">
                  <c:v>62690</c:v>
                </c:pt>
                <c:pt idx="12539">
                  <c:v>62695</c:v>
                </c:pt>
                <c:pt idx="12540">
                  <c:v>62700</c:v>
                </c:pt>
                <c:pt idx="12541">
                  <c:v>62705</c:v>
                </c:pt>
                <c:pt idx="12542">
                  <c:v>62710</c:v>
                </c:pt>
                <c:pt idx="12543">
                  <c:v>62715</c:v>
                </c:pt>
                <c:pt idx="12544">
                  <c:v>62720</c:v>
                </c:pt>
                <c:pt idx="12545">
                  <c:v>62725</c:v>
                </c:pt>
                <c:pt idx="12546">
                  <c:v>62730</c:v>
                </c:pt>
                <c:pt idx="12547">
                  <c:v>62735</c:v>
                </c:pt>
                <c:pt idx="12548">
                  <c:v>62740</c:v>
                </c:pt>
                <c:pt idx="12549">
                  <c:v>62745</c:v>
                </c:pt>
                <c:pt idx="12550">
                  <c:v>62750</c:v>
                </c:pt>
                <c:pt idx="12551">
                  <c:v>62755</c:v>
                </c:pt>
                <c:pt idx="12552">
                  <c:v>62760</c:v>
                </c:pt>
                <c:pt idx="12553">
                  <c:v>62765</c:v>
                </c:pt>
                <c:pt idx="12554">
                  <c:v>62770</c:v>
                </c:pt>
                <c:pt idx="12555">
                  <c:v>62775</c:v>
                </c:pt>
                <c:pt idx="12556">
                  <c:v>62780</c:v>
                </c:pt>
                <c:pt idx="12557">
                  <c:v>62785</c:v>
                </c:pt>
                <c:pt idx="12558">
                  <c:v>62790</c:v>
                </c:pt>
                <c:pt idx="12559">
                  <c:v>62795</c:v>
                </c:pt>
                <c:pt idx="12560">
                  <c:v>62800</c:v>
                </c:pt>
                <c:pt idx="12561">
                  <c:v>62805</c:v>
                </c:pt>
                <c:pt idx="12562">
                  <c:v>62810</c:v>
                </c:pt>
                <c:pt idx="12563">
                  <c:v>62815</c:v>
                </c:pt>
                <c:pt idx="12564">
                  <c:v>62820</c:v>
                </c:pt>
                <c:pt idx="12565">
                  <c:v>62825</c:v>
                </c:pt>
                <c:pt idx="12566">
                  <c:v>62830</c:v>
                </c:pt>
                <c:pt idx="12567">
                  <c:v>62835</c:v>
                </c:pt>
                <c:pt idx="12568">
                  <c:v>62840</c:v>
                </c:pt>
                <c:pt idx="12569">
                  <c:v>62845</c:v>
                </c:pt>
                <c:pt idx="12570">
                  <c:v>62850</c:v>
                </c:pt>
                <c:pt idx="12571">
                  <c:v>62855</c:v>
                </c:pt>
                <c:pt idx="12572">
                  <c:v>62860</c:v>
                </c:pt>
                <c:pt idx="12573">
                  <c:v>62865</c:v>
                </c:pt>
                <c:pt idx="12574">
                  <c:v>62870</c:v>
                </c:pt>
                <c:pt idx="12575">
                  <c:v>62875</c:v>
                </c:pt>
                <c:pt idx="12576">
                  <c:v>62880</c:v>
                </c:pt>
                <c:pt idx="12577">
                  <c:v>62885</c:v>
                </c:pt>
                <c:pt idx="12578">
                  <c:v>62890</c:v>
                </c:pt>
                <c:pt idx="12579">
                  <c:v>62895</c:v>
                </c:pt>
                <c:pt idx="12580">
                  <c:v>62900</c:v>
                </c:pt>
                <c:pt idx="12581">
                  <c:v>62905</c:v>
                </c:pt>
                <c:pt idx="12582">
                  <c:v>62910</c:v>
                </c:pt>
                <c:pt idx="12583">
                  <c:v>62915</c:v>
                </c:pt>
                <c:pt idx="12584">
                  <c:v>62920</c:v>
                </c:pt>
                <c:pt idx="12585">
                  <c:v>62925</c:v>
                </c:pt>
                <c:pt idx="12586">
                  <c:v>62930</c:v>
                </c:pt>
                <c:pt idx="12587">
                  <c:v>62935</c:v>
                </c:pt>
                <c:pt idx="12588">
                  <c:v>62940</c:v>
                </c:pt>
                <c:pt idx="12589">
                  <c:v>62945</c:v>
                </c:pt>
                <c:pt idx="12590">
                  <c:v>62950</c:v>
                </c:pt>
                <c:pt idx="12591">
                  <c:v>62955</c:v>
                </c:pt>
                <c:pt idx="12592">
                  <c:v>62960</c:v>
                </c:pt>
                <c:pt idx="12593">
                  <c:v>62965</c:v>
                </c:pt>
                <c:pt idx="12594">
                  <c:v>62970</c:v>
                </c:pt>
                <c:pt idx="12595">
                  <c:v>62975</c:v>
                </c:pt>
                <c:pt idx="12596">
                  <c:v>62980</c:v>
                </c:pt>
                <c:pt idx="12597">
                  <c:v>62985</c:v>
                </c:pt>
                <c:pt idx="12598">
                  <c:v>62990</c:v>
                </c:pt>
                <c:pt idx="12599">
                  <c:v>62995</c:v>
                </c:pt>
                <c:pt idx="12600">
                  <c:v>63000</c:v>
                </c:pt>
                <c:pt idx="12601">
                  <c:v>63005</c:v>
                </c:pt>
                <c:pt idx="12602">
                  <c:v>63010</c:v>
                </c:pt>
                <c:pt idx="12603">
                  <c:v>63015</c:v>
                </c:pt>
                <c:pt idx="12604">
                  <c:v>63020</c:v>
                </c:pt>
                <c:pt idx="12605">
                  <c:v>63025</c:v>
                </c:pt>
                <c:pt idx="12606">
                  <c:v>63030</c:v>
                </c:pt>
                <c:pt idx="12607">
                  <c:v>63035</c:v>
                </c:pt>
                <c:pt idx="12608">
                  <c:v>63040</c:v>
                </c:pt>
                <c:pt idx="12609">
                  <c:v>63045</c:v>
                </c:pt>
                <c:pt idx="12610">
                  <c:v>63050</c:v>
                </c:pt>
                <c:pt idx="12611">
                  <c:v>63055</c:v>
                </c:pt>
                <c:pt idx="12612">
                  <c:v>63060</c:v>
                </c:pt>
                <c:pt idx="12613">
                  <c:v>63065</c:v>
                </c:pt>
                <c:pt idx="12614">
                  <c:v>63070</c:v>
                </c:pt>
                <c:pt idx="12615">
                  <c:v>63075</c:v>
                </c:pt>
                <c:pt idx="12616">
                  <c:v>63080</c:v>
                </c:pt>
                <c:pt idx="12617">
                  <c:v>63085</c:v>
                </c:pt>
                <c:pt idx="12618">
                  <c:v>63090</c:v>
                </c:pt>
                <c:pt idx="12619">
                  <c:v>63095</c:v>
                </c:pt>
                <c:pt idx="12620">
                  <c:v>63100</c:v>
                </c:pt>
                <c:pt idx="12621">
                  <c:v>63105</c:v>
                </c:pt>
                <c:pt idx="12622">
                  <c:v>63110</c:v>
                </c:pt>
                <c:pt idx="12623">
                  <c:v>63115</c:v>
                </c:pt>
                <c:pt idx="12624">
                  <c:v>63120</c:v>
                </c:pt>
                <c:pt idx="12625">
                  <c:v>63125</c:v>
                </c:pt>
                <c:pt idx="12626">
                  <c:v>63130</c:v>
                </c:pt>
                <c:pt idx="12627">
                  <c:v>63135</c:v>
                </c:pt>
                <c:pt idx="12628">
                  <c:v>63140</c:v>
                </c:pt>
                <c:pt idx="12629">
                  <c:v>63145</c:v>
                </c:pt>
                <c:pt idx="12630">
                  <c:v>63150</c:v>
                </c:pt>
                <c:pt idx="12631">
                  <c:v>63155</c:v>
                </c:pt>
                <c:pt idx="12632">
                  <c:v>63160</c:v>
                </c:pt>
                <c:pt idx="12633">
                  <c:v>63165</c:v>
                </c:pt>
                <c:pt idx="12634">
                  <c:v>63170</c:v>
                </c:pt>
                <c:pt idx="12635">
                  <c:v>63175</c:v>
                </c:pt>
                <c:pt idx="12636">
                  <c:v>63180</c:v>
                </c:pt>
                <c:pt idx="12637">
                  <c:v>63185</c:v>
                </c:pt>
                <c:pt idx="12638">
                  <c:v>63190</c:v>
                </c:pt>
                <c:pt idx="12639">
                  <c:v>63195</c:v>
                </c:pt>
                <c:pt idx="12640">
                  <c:v>63200</c:v>
                </c:pt>
                <c:pt idx="12641">
                  <c:v>63205</c:v>
                </c:pt>
                <c:pt idx="12642">
                  <c:v>63210</c:v>
                </c:pt>
                <c:pt idx="12643">
                  <c:v>63215</c:v>
                </c:pt>
                <c:pt idx="12644">
                  <c:v>63220</c:v>
                </c:pt>
                <c:pt idx="12645">
                  <c:v>63225</c:v>
                </c:pt>
                <c:pt idx="12646">
                  <c:v>63230</c:v>
                </c:pt>
                <c:pt idx="12647">
                  <c:v>63235</c:v>
                </c:pt>
                <c:pt idx="12648">
                  <c:v>63240</c:v>
                </c:pt>
                <c:pt idx="12649">
                  <c:v>63245</c:v>
                </c:pt>
                <c:pt idx="12650">
                  <c:v>63250</c:v>
                </c:pt>
                <c:pt idx="12651">
                  <c:v>63255</c:v>
                </c:pt>
                <c:pt idx="12652">
                  <c:v>63260</c:v>
                </c:pt>
                <c:pt idx="12653">
                  <c:v>63265</c:v>
                </c:pt>
                <c:pt idx="12654">
                  <c:v>63270</c:v>
                </c:pt>
                <c:pt idx="12655">
                  <c:v>63275</c:v>
                </c:pt>
                <c:pt idx="12656">
                  <c:v>63280</c:v>
                </c:pt>
                <c:pt idx="12657">
                  <c:v>63285</c:v>
                </c:pt>
                <c:pt idx="12658">
                  <c:v>63290</c:v>
                </c:pt>
                <c:pt idx="12659">
                  <c:v>63295</c:v>
                </c:pt>
                <c:pt idx="12660">
                  <c:v>63300</c:v>
                </c:pt>
                <c:pt idx="12661">
                  <c:v>63305</c:v>
                </c:pt>
                <c:pt idx="12662">
                  <c:v>63310</c:v>
                </c:pt>
                <c:pt idx="12663">
                  <c:v>63315</c:v>
                </c:pt>
                <c:pt idx="12664">
                  <c:v>63320</c:v>
                </c:pt>
                <c:pt idx="12665">
                  <c:v>63325</c:v>
                </c:pt>
                <c:pt idx="12666">
                  <c:v>63330</c:v>
                </c:pt>
                <c:pt idx="12667">
                  <c:v>63335</c:v>
                </c:pt>
                <c:pt idx="12668">
                  <c:v>63340</c:v>
                </c:pt>
                <c:pt idx="12669">
                  <c:v>63345</c:v>
                </c:pt>
                <c:pt idx="12670">
                  <c:v>63350</c:v>
                </c:pt>
                <c:pt idx="12671">
                  <c:v>63355</c:v>
                </c:pt>
                <c:pt idx="12672">
                  <c:v>63360</c:v>
                </c:pt>
                <c:pt idx="12673">
                  <c:v>63365</c:v>
                </c:pt>
                <c:pt idx="12674">
                  <c:v>63370</c:v>
                </c:pt>
                <c:pt idx="12675">
                  <c:v>63375</c:v>
                </c:pt>
                <c:pt idx="12676">
                  <c:v>63380</c:v>
                </c:pt>
                <c:pt idx="12677">
                  <c:v>63385</c:v>
                </c:pt>
                <c:pt idx="12678">
                  <c:v>63390</c:v>
                </c:pt>
                <c:pt idx="12679">
                  <c:v>63395</c:v>
                </c:pt>
                <c:pt idx="12680">
                  <c:v>63400</c:v>
                </c:pt>
                <c:pt idx="12681">
                  <c:v>63405</c:v>
                </c:pt>
                <c:pt idx="12682">
                  <c:v>63410</c:v>
                </c:pt>
                <c:pt idx="12683">
                  <c:v>63415</c:v>
                </c:pt>
                <c:pt idx="12684">
                  <c:v>63420</c:v>
                </c:pt>
                <c:pt idx="12685">
                  <c:v>63425</c:v>
                </c:pt>
                <c:pt idx="12686">
                  <c:v>63430</c:v>
                </c:pt>
                <c:pt idx="12687">
                  <c:v>63435</c:v>
                </c:pt>
                <c:pt idx="12688">
                  <c:v>63440</c:v>
                </c:pt>
                <c:pt idx="12689">
                  <c:v>63445</c:v>
                </c:pt>
                <c:pt idx="12690">
                  <c:v>63450</c:v>
                </c:pt>
                <c:pt idx="12691">
                  <c:v>63455</c:v>
                </c:pt>
                <c:pt idx="12692">
                  <c:v>63460</c:v>
                </c:pt>
                <c:pt idx="12693">
                  <c:v>63465</c:v>
                </c:pt>
                <c:pt idx="12694">
                  <c:v>63470</c:v>
                </c:pt>
                <c:pt idx="12695">
                  <c:v>63475</c:v>
                </c:pt>
                <c:pt idx="12696">
                  <c:v>63480</c:v>
                </c:pt>
                <c:pt idx="12697">
                  <c:v>63485</c:v>
                </c:pt>
                <c:pt idx="12698">
                  <c:v>63490</c:v>
                </c:pt>
                <c:pt idx="12699">
                  <c:v>63495</c:v>
                </c:pt>
                <c:pt idx="12700">
                  <c:v>63500</c:v>
                </c:pt>
                <c:pt idx="12701">
                  <c:v>63505</c:v>
                </c:pt>
                <c:pt idx="12702">
                  <c:v>63510</c:v>
                </c:pt>
                <c:pt idx="12703">
                  <c:v>63515</c:v>
                </c:pt>
                <c:pt idx="12704">
                  <c:v>63520</c:v>
                </c:pt>
                <c:pt idx="12705">
                  <c:v>63525</c:v>
                </c:pt>
                <c:pt idx="12706">
                  <c:v>63530</c:v>
                </c:pt>
                <c:pt idx="12707">
                  <c:v>63535</c:v>
                </c:pt>
                <c:pt idx="12708">
                  <c:v>63540</c:v>
                </c:pt>
                <c:pt idx="12709">
                  <c:v>63545</c:v>
                </c:pt>
                <c:pt idx="12710">
                  <c:v>63550</c:v>
                </c:pt>
                <c:pt idx="12711">
                  <c:v>63555</c:v>
                </c:pt>
                <c:pt idx="12712">
                  <c:v>63560</c:v>
                </c:pt>
                <c:pt idx="12713">
                  <c:v>63565</c:v>
                </c:pt>
                <c:pt idx="12714">
                  <c:v>63570</c:v>
                </c:pt>
                <c:pt idx="12715">
                  <c:v>63575</c:v>
                </c:pt>
                <c:pt idx="12716">
                  <c:v>63580</c:v>
                </c:pt>
                <c:pt idx="12717">
                  <c:v>63585</c:v>
                </c:pt>
                <c:pt idx="12718">
                  <c:v>63590</c:v>
                </c:pt>
                <c:pt idx="12719">
                  <c:v>63595</c:v>
                </c:pt>
                <c:pt idx="12720">
                  <c:v>63600</c:v>
                </c:pt>
                <c:pt idx="12721">
                  <c:v>63605</c:v>
                </c:pt>
                <c:pt idx="12722">
                  <c:v>63610</c:v>
                </c:pt>
                <c:pt idx="12723">
                  <c:v>63615</c:v>
                </c:pt>
                <c:pt idx="12724">
                  <c:v>63620</c:v>
                </c:pt>
                <c:pt idx="12725">
                  <c:v>63625</c:v>
                </c:pt>
                <c:pt idx="12726">
                  <c:v>63630</c:v>
                </c:pt>
                <c:pt idx="12727">
                  <c:v>63635</c:v>
                </c:pt>
                <c:pt idx="12728">
                  <c:v>63640</c:v>
                </c:pt>
                <c:pt idx="12729">
                  <c:v>63645</c:v>
                </c:pt>
                <c:pt idx="12730">
                  <c:v>63650</c:v>
                </c:pt>
                <c:pt idx="12731">
                  <c:v>63655</c:v>
                </c:pt>
                <c:pt idx="12732">
                  <c:v>63660</c:v>
                </c:pt>
                <c:pt idx="12733">
                  <c:v>63665</c:v>
                </c:pt>
                <c:pt idx="12734">
                  <c:v>63670</c:v>
                </c:pt>
                <c:pt idx="12735">
                  <c:v>63675</c:v>
                </c:pt>
                <c:pt idx="12736">
                  <c:v>63680</c:v>
                </c:pt>
                <c:pt idx="12737">
                  <c:v>63685</c:v>
                </c:pt>
                <c:pt idx="12738">
                  <c:v>63690</c:v>
                </c:pt>
                <c:pt idx="12739">
                  <c:v>63695</c:v>
                </c:pt>
                <c:pt idx="12740">
                  <c:v>63700</c:v>
                </c:pt>
                <c:pt idx="12741">
                  <c:v>63705</c:v>
                </c:pt>
                <c:pt idx="12742">
                  <c:v>63710</c:v>
                </c:pt>
                <c:pt idx="12743">
                  <c:v>63715</c:v>
                </c:pt>
                <c:pt idx="12744">
                  <c:v>63720</c:v>
                </c:pt>
                <c:pt idx="12745">
                  <c:v>63725</c:v>
                </c:pt>
                <c:pt idx="12746">
                  <c:v>63730</c:v>
                </c:pt>
                <c:pt idx="12747">
                  <c:v>63735</c:v>
                </c:pt>
                <c:pt idx="12748">
                  <c:v>63740</c:v>
                </c:pt>
                <c:pt idx="12749">
                  <c:v>63745</c:v>
                </c:pt>
                <c:pt idx="12750">
                  <c:v>63750</c:v>
                </c:pt>
                <c:pt idx="12751">
                  <c:v>63755</c:v>
                </c:pt>
                <c:pt idx="12752">
                  <c:v>63760</c:v>
                </c:pt>
                <c:pt idx="12753">
                  <c:v>63765</c:v>
                </c:pt>
                <c:pt idx="12754">
                  <c:v>63770</c:v>
                </c:pt>
                <c:pt idx="12755">
                  <c:v>63775</c:v>
                </c:pt>
                <c:pt idx="12756">
                  <c:v>63780</c:v>
                </c:pt>
                <c:pt idx="12757">
                  <c:v>63785</c:v>
                </c:pt>
                <c:pt idx="12758">
                  <c:v>63790</c:v>
                </c:pt>
                <c:pt idx="12759">
                  <c:v>63795</c:v>
                </c:pt>
                <c:pt idx="12760">
                  <c:v>63800</c:v>
                </c:pt>
                <c:pt idx="12761">
                  <c:v>63805</c:v>
                </c:pt>
                <c:pt idx="12762">
                  <c:v>63810</c:v>
                </c:pt>
                <c:pt idx="12763">
                  <c:v>63815</c:v>
                </c:pt>
                <c:pt idx="12764">
                  <c:v>63820</c:v>
                </c:pt>
                <c:pt idx="12765">
                  <c:v>63825</c:v>
                </c:pt>
                <c:pt idx="12766">
                  <c:v>63830</c:v>
                </c:pt>
                <c:pt idx="12767">
                  <c:v>63835</c:v>
                </c:pt>
                <c:pt idx="12768">
                  <c:v>63840</c:v>
                </c:pt>
                <c:pt idx="12769">
                  <c:v>63845</c:v>
                </c:pt>
                <c:pt idx="12770">
                  <c:v>63850</c:v>
                </c:pt>
                <c:pt idx="12771">
                  <c:v>63855</c:v>
                </c:pt>
                <c:pt idx="12772">
                  <c:v>63860</c:v>
                </c:pt>
                <c:pt idx="12773">
                  <c:v>63865</c:v>
                </c:pt>
                <c:pt idx="12774">
                  <c:v>63870</c:v>
                </c:pt>
                <c:pt idx="12775">
                  <c:v>63875</c:v>
                </c:pt>
                <c:pt idx="12776">
                  <c:v>63880</c:v>
                </c:pt>
                <c:pt idx="12777">
                  <c:v>63885</c:v>
                </c:pt>
                <c:pt idx="12778">
                  <c:v>63890</c:v>
                </c:pt>
                <c:pt idx="12779">
                  <c:v>63895</c:v>
                </c:pt>
                <c:pt idx="12780">
                  <c:v>63900</c:v>
                </c:pt>
                <c:pt idx="12781">
                  <c:v>63905</c:v>
                </c:pt>
                <c:pt idx="12782">
                  <c:v>63910</c:v>
                </c:pt>
                <c:pt idx="12783">
                  <c:v>63915</c:v>
                </c:pt>
                <c:pt idx="12784">
                  <c:v>63920</c:v>
                </c:pt>
                <c:pt idx="12785">
                  <c:v>63925</c:v>
                </c:pt>
                <c:pt idx="12786">
                  <c:v>63930</c:v>
                </c:pt>
                <c:pt idx="12787">
                  <c:v>63935</c:v>
                </c:pt>
                <c:pt idx="12788">
                  <c:v>63940</c:v>
                </c:pt>
                <c:pt idx="12789">
                  <c:v>63945</c:v>
                </c:pt>
                <c:pt idx="12790">
                  <c:v>63950</c:v>
                </c:pt>
                <c:pt idx="12791">
                  <c:v>63955</c:v>
                </c:pt>
                <c:pt idx="12792">
                  <c:v>63960</c:v>
                </c:pt>
                <c:pt idx="12793">
                  <c:v>63965</c:v>
                </c:pt>
                <c:pt idx="12794">
                  <c:v>63970</c:v>
                </c:pt>
                <c:pt idx="12795">
                  <c:v>63975</c:v>
                </c:pt>
                <c:pt idx="12796">
                  <c:v>63980</c:v>
                </c:pt>
                <c:pt idx="12797">
                  <c:v>63985</c:v>
                </c:pt>
                <c:pt idx="12798">
                  <c:v>63990</c:v>
                </c:pt>
                <c:pt idx="12799">
                  <c:v>63995</c:v>
                </c:pt>
                <c:pt idx="12800">
                  <c:v>64000</c:v>
                </c:pt>
                <c:pt idx="12801">
                  <c:v>64005</c:v>
                </c:pt>
                <c:pt idx="12802">
                  <c:v>64010</c:v>
                </c:pt>
                <c:pt idx="12803">
                  <c:v>64015</c:v>
                </c:pt>
                <c:pt idx="12804">
                  <c:v>64020</c:v>
                </c:pt>
                <c:pt idx="12805">
                  <c:v>64025</c:v>
                </c:pt>
                <c:pt idx="12806">
                  <c:v>64030</c:v>
                </c:pt>
                <c:pt idx="12807">
                  <c:v>64035</c:v>
                </c:pt>
                <c:pt idx="12808">
                  <c:v>64040</c:v>
                </c:pt>
                <c:pt idx="12809">
                  <c:v>64045</c:v>
                </c:pt>
                <c:pt idx="12810">
                  <c:v>64050</c:v>
                </c:pt>
                <c:pt idx="12811">
                  <c:v>64055</c:v>
                </c:pt>
                <c:pt idx="12812">
                  <c:v>64060</c:v>
                </c:pt>
                <c:pt idx="12813">
                  <c:v>64065</c:v>
                </c:pt>
                <c:pt idx="12814">
                  <c:v>64070</c:v>
                </c:pt>
                <c:pt idx="12815">
                  <c:v>64075</c:v>
                </c:pt>
                <c:pt idx="12816">
                  <c:v>64080</c:v>
                </c:pt>
                <c:pt idx="12817">
                  <c:v>64085</c:v>
                </c:pt>
                <c:pt idx="12818">
                  <c:v>64090</c:v>
                </c:pt>
                <c:pt idx="12819">
                  <c:v>64095</c:v>
                </c:pt>
                <c:pt idx="12820">
                  <c:v>64100</c:v>
                </c:pt>
                <c:pt idx="12821">
                  <c:v>64105</c:v>
                </c:pt>
                <c:pt idx="12822">
                  <c:v>64110</c:v>
                </c:pt>
                <c:pt idx="12823">
                  <c:v>64115</c:v>
                </c:pt>
                <c:pt idx="12824">
                  <c:v>64120</c:v>
                </c:pt>
                <c:pt idx="12825">
                  <c:v>64125</c:v>
                </c:pt>
                <c:pt idx="12826">
                  <c:v>64130</c:v>
                </c:pt>
                <c:pt idx="12827">
                  <c:v>64135</c:v>
                </c:pt>
                <c:pt idx="12828">
                  <c:v>64140</c:v>
                </c:pt>
                <c:pt idx="12829">
                  <c:v>64145</c:v>
                </c:pt>
                <c:pt idx="12830">
                  <c:v>64150</c:v>
                </c:pt>
                <c:pt idx="12831">
                  <c:v>64155</c:v>
                </c:pt>
                <c:pt idx="12832">
                  <c:v>64160</c:v>
                </c:pt>
                <c:pt idx="12833">
                  <c:v>64165</c:v>
                </c:pt>
                <c:pt idx="12834">
                  <c:v>64170</c:v>
                </c:pt>
                <c:pt idx="12835">
                  <c:v>64175</c:v>
                </c:pt>
                <c:pt idx="12836">
                  <c:v>64180</c:v>
                </c:pt>
                <c:pt idx="12837">
                  <c:v>64185</c:v>
                </c:pt>
                <c:pt idx="12838">
                  <c:v>64190</c:v>
                </c:pt>
                <c:pt idx="12839">
                  <c:v>64195</c:v>
                </c:pt>
                <c:pt idx="12840">
                  <c:v>64200</c:v>
                </c:pt>
                <c:pt idx="12841">
                  <c:v>64205</c:v>
                </c:pt>
                <c:pt idx="12842">
                  <c:v>64210</c:v>
                </c:pt>
                <c:pt idx="12843">
                  <c:v>64215</c:v>
                </c:pt>
                <c:pt idx="12844">
                  <c:v>64220</c:v>
                </c:pt>
                <c:pt idx="12845">
                  <c:v>64225</c:v>
                </c:pt>
                <c:pt idx="12846">
                  <c:v>64230</c:v>
                </c:pt>
                <c:pt idx="12847">
                  <c:v>64235</c:v>
                </c:pt>
                <c:pt idx="12848">
                  <c:v>64240</c:v>
                </c:pt>
                <c:pt idx="12849">
                  <c:v>64245</c:v>
                </c:pt>
                <c:pt idx="12850">
                  <c:v>64250</c:v>
                </c:pt>
                <c:pt idx="12851">
                  <c:v>64255</c:v>
                </c:pt>
                <c:pt idx="12852">
                  <c:v>64260</c:v>
                </c:pt>
                <c:pt idx="12853">
                  <c:v>64265</c:v>
                </c:pt>
                <c:pt idx="12854">
                  <c:v>64270</c:v>
                </c:pt>
                <c:pt idx="12855">
                  <c:v>64275</c:v>
                </c:pt>
                <c:pt idx="12856">
                  <c:v>64280</c:v>
                </c:pt>
                <c:pt idx="12857">
                  <c:v>64285</c:v>
                </c:pt>
                <c:pt idx="12858">
                  <c:v>64290</c:v>
                </c:pt>
                <c:pt idx="12859">
                  <c:v>64295</c:v>
                </c:pt>
                <c:pt idx="12860">
                  <c:v>64300</c:v>
                </c:pt>
                <c:pt idx="12861">
                  <c:v>64305</c:v>
                </c:pt>
                <c:pt idx="12862">
                  <c:v>64310</c:v>
                </c:pt>
                <c:pt idx="12863">
                  <c:v>64315</c:v>
                </c:pt>
                <c:pt idx="12864">
                  <c:v>64320</c:v>
                </c:pt>
                <c:pt idx="12865">
                  <c:v>64325</c:v>
                </c:pt>
                <c:pt idx="12866">
                  <c:v>64330</c:v>
                </c:pt>
                <c:pt idx="12867">
                  <c:v>64335</c:v>
                </c:pt>
                <c:pt idx="12868">
                  <c:v>64340</c:v>
                </c:pt>
                <c:pt idx="12869">
                  <c:v>64345</c:v>
                </c:pt>
                <c:pt idx="12870">
                  <c:v>64350</c:v>
                </c:pt>
                <c:pt idx="12871">
                  <c:v>64355</c:v>
                </c:pt>
                <c:pt idx="12872">
                  <c:v>64360</c:v>
                </c:pt>
                <c:pt idx="12873">
                  <c:v>64365</c:v>
                </c:pt>
                <c:pt idx="12874">
                  <c:v>64370</c:v>
                </c:pt>
                <c:pt idx="12875">
                  <c:v>64375</c:v>
                </c:pt>
                <c:pt idx="12876">
                  <c:v>64380</c:v>
                </c:pt>
                <c:pt idx="12877">
                  <c:v>64385</c:v>
                </c:pt>
                <c:pt idx="12878">
                  <c:v>64390</c:v>
                </c:pt>
                <c:pt idx="12879">
                  <c:v>64395</c:v>
                </c:pt>
                <c:pt idx="12880">
                  <c:v>64400</c:v>
                </c:pt>
                <c:pt idx="12881">
                  <c:v>64405</c:v>
                </c:pt>
                <c:pt idx="12882">
                  <c:v>64410</c:v>
                </c:pt>
                <c:pt idx="12883">
                  <c:v>64415</c:v>
                </c:pt>
                <c:pt idx="12884">
                  <c:v>64420</c:v>
                </c:pt>
                <c:pt idx="12885">
                  <c:v>64425</c:v>
                </c:pt>
                <c:pt idx="12886">
                  <c:v>64430</c:v>
                </c:pt>
                <c:pt idx="12887">
                  <c:v>64435</c:v>
                </c:pt>
                <c:pt idx="12888">
                  <c:v>64440</c:v>
                </c:pt>
                <c:pt idx="12889">
                  <c:v>64445</c:v>
                </c:pt>
                <c:pt idx="12890">
                  <c:v>64450</c:v>
                </c:pt>
                <c:pt idx="12891">
                  <c:v>64455</c:v>
                </c:pt>
                <c:pt idx="12892">
                  <c:v>64460</c:v>
                </c:pt>
                <c:pt idx="12893">
                  <c:v>64465</c:v>
                </c:pt>
                <c:pt idx="12894">
                  <c:v>64470</c:v>
                </c:pt>
                <c:pt idx="12895">
                  <c:v>64475</c:v>
                </c:pt>
                <c:pt idx="12896">
                  <c:v>64480</c:v>
                </c:pt>
                <c:pt idx="12897">
                  <c:v>64485</c:v>
                </c:pt>
                <c:pt idx="12898">
                  <c:v>64490</c:v>
                </c:pt>
                <c:pt idx="12899">
                  <c:v>64495</c:v>
                </c:pt>
                <c:pt idx="12900">
                  <c:v>64500</c:v>
                </c:pt>
                <c:pt idx="12901">
                  <c:v>64505</c:v>
                </c:pt>
                <c:pt idx="12902">
                  <c:v>64510</c:v>
                </c:pt>
                <c:pt idx="12903">
                  <c:v>64515</c:v>
                </c:pt>
                <c:pt idx="12904">
                  <c:v>64520</c:v>
                </c:pt>
                <c:pt idx="12905">
                  <c:v>64525</c:v>
                </c:pt>
                <c:pt idx="12906">
                  <c:v>64530</c:v>
                </c:pt>
                <c:pt idx="12907">
                  <c:v>64535</c:v>
                </c:pt>
                <c:pt idx="12908">
                  <c:v>64540</c:v>
                </c:pt>
                <c:pt idx="12909">
                  <c:v>64545</c:v>
                </c:pt>
                <c:pt idx="12910">
                  <c:v>64550</c:v>
                </c:pt>
                <c:pt idx="12911">
                  <c:v>64555</c:v>
                </c:pt>
                <c:pt idx="12912">
                  <c:v>64560</c:v>
                </c:pt>
                <c:pt idx="12913">
                  <c:v>64565</c:v>
                </c:pt>
                <c:pt idx="12914">
                  <c:v>64570</c:v>
                </c:pt>
                <c:pt idx="12915">
                  <c:v>64575</c:v>
                </c:pt>
                <c:pt idx="12916">
                  <c:v>64580</c:v>
                </c:pt>
                <c:pt idx="12917">
                  <c:v>64585</c:v>
                </c:pt>
                <c:pt idx="12918">
                  <c:v>64590</c:v>
                </c:pt>
                <c:pt idx="12919">
                  <c:v>64595</c:v>
                </c:pt>
                <c:pt idx="12920">
                  <c:v>64600</c:v>
                </c:pt>
                <c:pt idx="12921">
                  <c:v>64605</c:v>
                </c:pt>
                <c:pt idx="12922">
                  <c:v>64610</c:v>
                </c:pt>
                <c:pt idx="12923">
                  <c:v>64615</c:v>
                </c:pt>
                <c:pt idx="12924">
                  <c:v>64620</c:v>
                </c:pt>
                <c:pt idx="12925">
                  <c:v>64625</c:v>
                </c:pt>
                <c:pt idx="12926">
                  <c:v>64630</c:v>
                </c:pt>
                <c:pt idx="12927">
                  <c:v>64635</c:v>
                </c:pt>
                <c:pt idx="12928">
                  <c:v>64640</c:v>
                </c:pt>
                <c:pt idx="12929">
                  <c:v>64645</c:v>
                </c:pt>
                <c:pt idx="12930">
                  <c:v>64650</c:v>
                </c:pt>
                <c:pt idx="12931">
                  <c:v>64655</c:v>
                </c:pt>
                <c:pt idx="12932">
                  <c:v>64660</c:v>
                </c:pt>
                <c:pt idx="12933">
                  <c:v>64665</c:v>
                </c:pt>
                <c:pt idx="12934">
                  <c:v>64670</c:v>
                </c:pt>
                <c:pt idx="12935">
                  <c:v>64675</c:v>
                </c:pt>
                <c:pt idx="12936">
                  <c:v>64680</c:v>
                </c:pt>
                <c:pt idx="12937">
                  <c:v>64685</c:v>
                </c:pt>
                <c:pt idx="12938">
                  <c:v>64690</c:v>
                </c:pt>
                <c:pt idx="12939">
                  <c:v>64695</c:v>
                </c:pt>
                <c:pt idx="12940">
                  <c:v>64700</c:v>
                </c:pt>
                <c:pt idx="12941">
                  <c:v>64705</c:v>
                </c:pt>
                <c:pt idx="12942">
                  <c:v>64710</c:v>
                </c:pt>
                <c:pt idx="12943">
                  <c:v>64715</c:v>
                </c:pt>
                <c:pt idx="12944">
                  <c:v>64720</c:v>
                </c:pt>
                <c:pt idx="12945">
                  <c:v>64725</c:v>
                </c:pt>
                <c:pt idx="12946">
                  <c:v>64730</c:v>
                </c:pt>
                <c:pt idx="12947">
                  <c:v>64735</c:v>
                </c:pt>
                <c:pt idx="12948">
                  <c:v>64740</c:v>
                </c:pt>
                <c:pt idx="12949">
                  <c:v>64745</c:v>
                </c:pt>
                <c:pt idx="12950">
                  <c:v>64750</c:v>
                </c:pt>
                <c:pt idx="12951">
                  <c:v>64755</c:v>
                </c:pt>
                <c:pt idx="12952">
                  <c:v>64760</c:v>
                </c:pt>
                <c:pt idx="12953">
                  <c:v>64765</c:v>
                </c:pt>
                <c:pt idx="12954">
                  <c:v>64770</c:v>
                </c:pt>
                <c:pt idx="12955">
                  <c:v>64775</c:v>
                </c:pt>
                <c:pt idx="12956">
                  <c:v>64780</c:v>
                </c:pt>
                <c:pt idx="12957">
                  <c:v>64785</c:v>
                </c:pt>
                <c:pt idx="12958">
                  <c:v>64790</c:v>
                </c:pt>
                <c:pt idx="12959">
                  <c:v>64795</c:v>
                </c:pt>
                <c:pt idx="12960">
                  <c:v>64800</c:v>
                </c:pt>
                <c:pt idx="12961">
                  <c:v>64805</c:v>
                </c:pt>
                <c:pt idx="12962">
                  <c:v>64810</c:v>
                </c:pt>
                <c:pt idx="12963">
                  <c:v>64815</c:v>
                </c:pt>
                <c:pt idx="12964">
                  <c:v>64820</c:v>
                </c:pt>
                <c:pt idx="12965">
                  <c:v>64825</c:v>
                </c:pt>
                <c:pt idx="12966">
                  <c:v>64830</c:v>
                </c:pt>
                <c:pt idx="12967">
                  <c:v>64835</c:v>
                </c:pt>
                <c:pt idx="12968">
                  <c:v>64840</c:v>
                </c:pt>
                <c:pt idx="12969">
                  <c:v>64845</c:v>
                </c:pt>
                <c:pt idx="12970">
                  <c:v>64850</c:v>
                </c:pt>
                <c:pt idx="12971">
                  <c:v>64855</c:v>
                </c:pt>
                <c:pt idx="12972">
                  <c:v>64860</c:v>
                </c:pt>
                <c:pt idx="12973">
                  <c:v>64865</c:v>
                </c:pt>
                <c:pt idx="12974">
                  <c:v>64870</c:v>
                </c:pt>
                <c:pt idx="12975">
                  <c:v>64875</c:v>
                </c:pt>
                <c:pt idx="12976">
                  <c:v>64880</c:v>
                </c:pt>
                <c:pt idx="12977">
                  <c:v>64885</c:v>
                </c:pt>
                <c:pt idx="12978">
                  <c:v>64890</c:v>
                </c:pt>
                <c:pt idx="12979">
                  <c:v>64895</c:v>
                </c:pt>
                <c:pt idx="12980">
                  <c:v>64900</c:v>
                </c:pt>
                <c:pt idx="12981">
                  <c:v>64905</c:v>
                </c:pt>
                <c:pt idx="12982">
                  <c:v>64910</c:v>
                </c:pt>
                <c:pt idx="12983">
                  <c:v>64915</c:v>
                </c:pt>
                <c:pt idx="12984">
                  <c:v>64920</c:v>
                </c:pt>
                <c:pt idx="12985">
                  <c:v>64925</c:v>
                </c:pt>
                <c:pt idx="12986">
                  <c:v>64930</c:v>
                </c:pt>
                <c:pt idx="12987">
                  <c:v>64935</c:v>
                </c:pt>
                <c:pt idx="12988">
                  <c:v>64940</c:v>
                </c:pt>
                <c:pt idx="12989">
                  <c:v>64945</c:v>
                </c:pt>
                <c:pt idx="12990">
                  <c:v>64950</c:v>
                </c:pt>
                <c:pt idx="12991">
                  <c:v>64955</c:v>
                </c:pt>
                <c:pt idx="12992">
                  <c:v>64960</c:v>
                </c:pt>
                <c:pt idx="12993">
                  <c:v>64965</c:v>
                </c:pt>
                <c:pt idx="12994">
                  <c:v>64970</c:v>
                </c:pt>
                <c:pt idx="12995">
                  <c:v>64975</c:v>
                </c:pt>
                <c:pt idx="12996">
                  <c:v>64980</c:v>
                </c:pt>
                <c:pt idx="12997">
                  <c:v>64985</c:v>
                </c:pt>
                <c:pt idx="12998">
                  <c:v>64990</c:v>
                </c:pt>
                <c:pt idx="12999">
                  <c:v>64995</c:v>
                </c:pt>
                <c:pt idx="13000">
                  <c:v>65000</c:v>
                </c:pt>
                <c:pt idx="13001">
                  <c:v>65005</c:v>
                </c:pt>
                <c:pt idx="13002">
                  <c:v>65010</c:v>
                </c:pt>
                <c:pt idx="13003">
                  <c:v>65015</c:v>
                </c:pt>
                <c:pt idx="13004">
                  <c:v>65020</c:v>
                </c:pt>
                <c:pt idx="13005">
                  <c:v>65025</c:v>
                </c:pt>
                <c:pt idx="13006">
                  <c:v>65030</c:v>
                </c:pt>
                <c:pt idx="13007">
                  <c:v>65035</c:v>
                </c:pt>
                <c:pt idx="13008">
                  <c:v>65040</c:v>
                </c:pt>
                <c:pt idx="13009">
                  <c:v>65045</c:v>
                </c:pt>
                <c:pt idx="13010">
                  <c:v>65050</c:v>
                </c:pt>
                <c:pt idx="13011">
                  <c:v>65055</c:v>
                </c:pt>
                <c:pt idx="13012">
                  <c:v>65060</c:v>
                </c:pt>
                <c:pt idx="13013">
                  <c:v>65065</c:v>
                </c:pt>
                <c:pt idx="13014">
                  <c:v>65070</c:v>
                </c:pt>
                <c:pt idx="13015">
                  <c:v>65075</c:v>
                </c:pt>
              </c:numCache>
            </c:numRef>
          </c:xVal>
          <c:yVal>
            <c:numRef>
              <c:f>Sheet1!$G$2:$G$13017</c:f>
            </c:numRef>
          </c:yVal>
          <c:smooth val="1"/>
        </c:ser>
        <c:ser>
          <c:idx val="1"/>
          <c:order val="1"/>
          <c:tx>
            <c:strRef>
              <c:f>Sheet1!$H$1</c:f>
              <c:strCache>
                <c:ptCount val="1"/>
                <c:pt idx="0">
                  <c:v>pC* for Trial 1</c:v>
                </c:pt>
              </c:strCache>
            </c:strRef>
          </c:tx>
          <c:marker>
            <c:symbol val="none"/>
          </c:marker>
          <c:xVal>
            <c:numRef>
              <c:f>Sheet1!$F$2:$F$13017</c:f>
              <c:numCache>
                <c:formatCode>General</c:formatCode>
                <c:ptCount val="13016"/>
                <c:pt idx="0">
                  <c:v>0</c:v>
                </c:pt>
                <c:pt idx="1">
                  <c:v>5</c:v>
                </c:pt>
                <c:pt idx="2">
                  <c:v>10</c:v>
                </c:pt>
                <c:pt idx="3">
                  <c:v>15</c:v>
                </c:pt>
                <c:pt idx="4">
                  <c:v>20</c:v>
                </c:pt>
                <c:pt idx="5">
                  <c:v>25</c:v>
                </c:pt>
                <c:pt idx="6">
                  <c:v>30</c:v>
                </c:pt>
                <c:pt idx="7">
                  <c:v>35</c:v>
                </c:pt>
                <c:pt idx="8">
                  <c:v>40</c:v>
                </c:pt>
                <c:pt idx="9">
                  <c:v>45</c:v>
                </c:pt>
                <c:pt idx="10">
                  <c:v>50</c:v>
                </c:pt>
                <c:pt idx="11">
                  <c:v>55</c:v>
                </c:pt>
                <c:pt idx="12">
                  <c:v>60</c:v>
                </c:pt>
                <c:pt idx="13">
                  <c:v>65</c:v>
                </c:pt>
                <c:pt idx="14">
                  <c:v>70</c:v>
                </c:pt>
                <c:pt idx="15">
                  <c:v>75</c:v>
                </c:pt>
                <c:pt idx="16">
                  <c:v>80</c:v>
                </c:pt>
                <c:pt idx="17">
                  <c:v>85</c:v>
                </c:pt>
                <c:pt idx="18">
                  <c:v>90</c:v>
                </c:pt>
                <c:pt idx="19">
                  <c:v>95</c:v>
                </c:pt>
                <c:pt idx="20">
                  <c:v>100</c:v>
                </c:pt>
                <c:pt idx="21">
                  <c:v>105</c:v>
                </c:pt>
                <c:pt idx="22">
                  <c:v>110</c:v>
                </c:pt>
                <c:pt idx="23">
                  <c:v>115</c:v>
                </c:pt>
                <c:pt idx="24">
                  <c:v>120</c:v>
                </c:pt>
                <c:pt idx="25">
                  <c:v>125</c:v>
                </c:pt>
                <c:pt idx="26">
                  <c:v>130</c:v>
                </c:pt>
                <c:pt idx="27">
                  <c:v>135</c:v>
                </c:pt>
                <c:pt idx="28">
                  <c:v>140</c:v>
                </c:pt>
                <c:pt idx="29">
                  <c:v>145</c:v>
                </c:pt>
                <c:pt idx="30">
                  <c:v>150</c:v>
                </c:pt>
                <c:pt idx="31">
                  <c:v>155</c:v>
                </c:pt>
                <c:pt idx="32">
                  <c:v>160</c:v>
                </c:pt>
                <c:pt idx="33">
                  <c:v>165</c:v>
                </c:pt>
                <c:pt idx="34">
                  <c:v>170</c:v>
                </c:pt>
                <c:pt idx="35">
                  <c:v>175</c:v>
                </c:pt>
                <c:pt idx="36">
                  <c:v>180</c:v>
                </c:pt>
                <c:pt idx="37">
                  <c:v>185</c:v>
                </c:pt>
                <c:pt idx="38">
                  <c:v>190</c:v>
                </c:pt>
                <c:pt idx="39">
                  <c:v>195</c:v>
                </c:pt>
                <c:pt idx="40">
                  <c:v>200</c:v>
                </c:pt>
                <c:pt idx="41">
                  <c:v>205</c:v>
                </c:pt>
                <c:pt idx="42">
                  <c:v>210</c:v>
                </c:pt>
                <c:pt idx="43">
                  <c:v>215</c:v>
                </c:pt>
                <c:pt idx="44">
                  <c:v>220</c:v>
                </c:pt>
                <c:pt idx="45">
                  <c:v>225</c:v>
                </c:pt>
                <c:pt idx="46">
                  <c:v>230</c:v>
                </c:pt>
                <c:pt idx="47">
                  <c:v>235</c:v>
                </c:pt>
                <c:pt idx="48">
                  <c:v>240</c:v>
                </c:pt>
                <c:pt idx="49">
                  <c:v>245</c:v>
                </c:pt>
                <c:pt idx="50">
                  <c:v>250</c:v>
                </c:pt>
                <c:pt idx="51">
                  <c:v>255</c:v>
                </c:pt>
                <c:pt idx="52">
                  <c:v>260</c:v>
                </c:pt>
                <c:pt idx="53">
                  <c:v>265</c:v>
                </c:pt>
                <c:pt idx="54">
                  <c:v>270</c:v>
                </c:pt>
                <c:pt idx="55">
                  <c:v>275</c:v>
                </c:pt>
                <c:pt idx="56">
                  <c:v>280</c:v>
                </c:pt>
                <c:pt idx="57">
                  <c:v>285</c:v>
                </c:pt>
                <c:pt idx="58">
                  <c:v>290</c:v>
                </c:pt>
                <c:pt idx="59">
                  <c:v>295</c:v>
                </c:pt>
                <c:pt idx="60">
                  <c:v>300</c:v>
                </c:pt>
                <c:pt idx="61">
                  <c:v>305</c:v>
                </c:pt>
                <c:pt idx="62">
                  <c:v>310</c:v>
                </c:pt>
                <c:pt idx="63">
                  <c:v>315</c:v>
                </c:pt>
                <c:pt idx="64">
                  <c:v>320</c:v>
                </c:pt>
                <c:pt idx="65">
                  <c:v>325</c:v>
                </c:pt>
                <c:pt idx="66">
                  <c:v>330</c:v>
                </c:pt>
                <c:pt idx="67">
                  <c:v>335</c:v>
                </c:pt>
                <c:pt idx="68">
                  <c:v>340</c:v>
                </c:pt>
                <c:pt idx="69">
                  <c:v>345</c:v>
                </c:pt>
                <c:pt idx="70">
                  <c:v>350</c:v>
                </c:pt>
                <c:pt idx="71">
                  <c:v>355</c:v>
                </c:pt>
                <c:pt idx="72">
                  <c:v>360</c:v>
                </c:pt>
                <c:pt idx="73">
                  <c:v>365</c:v>
                </c:pt>
                <c:pt idx="74">
                  <c:v>370</c:v>
                </c:pt>
                <c:pt idx="75">
                  <c:v>375</c:v>
                </c:pt>
                <c:pt idx="76">
                  <c:v>380</c:v>
                </c:pt>
                <c:pt idx="77">
                  <c:v>385</c:v>
                </c:pt>
                <c:pt idx="78">
                  <c:v>390</c:v>
                </c:pt>
                <c:pt idx="79">
                  <c:v>395</c:v>
                </c:pt>
                <c:pt idx="80">
                  <c:v>400</c:v>
                </c:pt>
                <c:pt idx="81">
                  <c:v>405</c:v>
                </c:pt>
                <c:pt idx="82">
                  <c:v>410</c:v>
                </c:pt>
                <c:pt idx="83">
                  <c:v>415</c:v>
                </c:pt>
                <c:pt idx="84">
                  <c:v>420</c:v>
                </c:pt>
                <c:pt idx="85">
                  <c:v>425</c:v>
                </c:pt>
                <c:pt idx="86">
                  <c:v>430</c:v>
                </c:pt>
                <c:pt idx="87">
                  <c:v>435</c:v>
                </c:pt>
                <c:pt idx="88">
                  <c:v>440</c:v>
                </c:pt>
                <c:pt idx="89">
                  <c:v>445</c:v>
                </c:pt>
                <c:pt idx="90">
                  <c:v>450</c:v>
                </c:pt>
                <c:pt idx="91">
                  <c:v>455</c:v>
                </c:pt>
                <c:pt idx="92">
                  <c:v>460</c:v>
                </c:pt>
                <c:pt idx="93">
                  <c:v>465</c:v>
                </c:pt>
                <c:pt idx="94">
                  <c:v>470</c:v>
                </c:pt>
                <c:pt idx="95">
                  <c:v>475</c:v>
                </c:pt>
                <c:pt idx="96">
                  <c:v>480</c:v>
                </c:pt>
                <c:pt idx="97">
                  <c:v>485</c:v>
                </c:pt>
                <c:pt idx="98">
                  <c:v>490</c:v>
                </c:pt>
                <c:pt idx="99">
                  <c:v>495</c:v>
                </c:pt>
                <c:pt idx="100">
                  <c:v>500</c:v>
                </c:pt>
                <c:pt idx="101">
                  <c:v>505</c:v>
                </c:pt>
                <c:pt idx="102">
                  <c:v>510</c:v>
                </c:pt>
                <c:pt idx="103">
                  <c:v>515</c:v>
                </c:pt>
                <c:pt idx="104">
                  <c:v>520</c:v>
                </c:pt>
                <c:pt idx="105">
                  <c:v>525</c:v>
                </c:pt>
                <c:pt idx="106">
                  <c:v>530</c:v>
                </c:pt>
                <c:pt idx="107">
                  <c:v>535</c:v>
                </c:pt>
                <c:pt idx="108">
                  <c:v>540</c:v>
                </c:pt>
                <c:pt idx="109">
                  <c:v>545</c:v>
                </c:pt>
                <c:pt idx="110">
                  <c:v>550</c:v>
                </c:pt>
                <c:pt idx="111">
                  <c:v>555</c:v>
                </c:pt>
                <c:pt idx="112">
                  <c:v>560</c:v>
                </c:pt>
                <c:pt idx="113">
                  <c:v>565</c:v>
                </c:pt>
                <c:pt idx="114">
                  <c:v>570</c:v>
                </c:pt>
                <c:pt idx="115">
                  <c:v>575</c:v>
                </c:pt>
                <c:pt idx="116">
                  <c:v>580</c:v>
                </c:pt>
                <c:pt idx="117">
                  <c:v>585</c:v>
                </c:pt>
                <c:pt idx="118">
                  <c:v>590</c:v>
                </c:pt>
                <c:pt idx="119">
                  <c:v>595</c:v>
                </c:pt>
                <c:pt idx="120">
                  <c:v>600</c:v>
                </c:pt>
                <c:pt idx="121">
                  <c:v>605</c:v>
                </c:pt>
                <c:pt idx="122">
                  <c:v>610</c:v>
                </c:pt>
                <c:pt idx="123">
                  <c:v>615</c:v>
                </c:pt>
                <c:pt idx="124">
                  <c:v>620</c:v>
                </c:pt>
                <c:pt idx="125">
                  <c:v>625</c:v>
                </c:pt>
                <c:pt idx="126">
                  <c:v>630</c:v>
                </c:pt>
                <c:pt idx="127">
                  <c:v>635</c:v>
                </c:pt>
                <c:pt idx="128">
                  <c:v>640</c:v>
                </c:pt>
                <c:pt idx="129">
                  <c:v>645</c:v>
                </c:pt>
                <c:pt idx="130">
                  <c:v>650</c:v>
                </c:pt>
                <c:pt idx="131">
                  <c:v>655</c:v>
                </c:pt>
                <c:pt idx="132">
                  <c:v>660</c:v>
                </c:pt>
                <c:pt idx="133">
                  <c:v>665</c:v>
                </c:pt>
                <c:pt idx="134">
                  <c:v>670</c:v>
                </c:pt>
                <c:pt idx="135">
                  <c:v>675</c:v>
                </c:pt>
                <c:pt idx="136">
                  <c:v>680</c:v>
                </c:pt>
                <c:pt idx="137">
                  <c:v>685</c:v>
                </c:pt>
                <c:pt idx="138">
                  <c:v>690</c:v>
                </c:pt>
                <c:pt idx="139">
                  <c:v>695</c:v>
                </c:pt>
                <c:pt idx="140">
                  <c:v>700</c:v>
                </c:pt>
                <c:pt idx="141">
                  <c:v>705</c:v>
                </c:pt>
                <c:pt idx="142">
                  <c:v>710</c:v>
                </c:pt>
                <c:pt idx="143">
                  <c:v>715</c:v>
                </c:pt>
                <c:pt idx="144">
                  <c:v>720</c:v>
                </c:pt>
                <c:pt idx="145">
                  <c:v>725</c:v>
                </c:pt>
                <c:pt idx="146">
                  <c:v>730</c:v>
                </c:pt>
                <c:pt idx="147">
                  <c:v>735</c:v>
                </c:pt>
                <c:pt idx="148">
                  <c:v>740</c:v>
                </c:pt>
                <c:pt idx="149">
                  <c:v>745</c:v>
                </c:pt>
                <c:pt idx="150">
                  <c:v>750</c:v>
                </c:pt>
                <c:pt idx="151">
                  <c:v>755</c:v>
                </c:pt>
                <c:pt idx="152">
                  <c:v>760</c:v>
                </c:pt>
                <c:pt idx="153">
                  <c:v>765</c:v>
                </c:pt>
                <c:pt idx="154">
                  <c:v>770</c:v>
                </c:pt>
                <c:pt idx="155">
                  <c:v>775</c:v>
                </c:pt>
                <c:pt idx="156">
                  <c:v>780</c:v>
                </c:pt>
                <c:pt idx="157">
                  <c:v>785</c:v>
                </c:pt>
                <c:pt idx="158">
                  <c:v>790</c:v>
                </c:pt>
                <c:pt idx="159">
                  <c:v>795</c:v>
                </c:pt>
                <c:pt idx="160">
                  <c:v>800</c:v>
                </c:pt>
                <c:pt idx="161">
                  <c:v>805</c:v>
                </c:pt>
                <c:pt idx="162">
                  <c:v>810</c:v>
                </c:pt>
                <c:pt idx="163">
                  <c:v>815</c:v>
                </c:pt>
                <c:pt idx="164">
                  <c:v>820</c:v>
                </c:pt>
                <c:pt idx="165">
                  <c:v>825</c:v>
                </c:pt>
                <c:pt idx="166">
                  <c:v>830</c:v>
                </c:pt>
                <c:pt idx="167">
                  <c:v>835</c:v>
                </c:pt>
                <c:pt idx="168">
                  <c:v>840</c:v>
                </c:pt>
                <c:pt idx="169">
                  <c:v>845</c:v>
                </c:pt>
                <c:pt idx="170">
                  <c:v>850</c:v>
                </c:pt>
                <c:pt idx="171">
                  <c:v>855</c:v>
                </c:pt>
                <c:pt idx="172">
                  <c:v>860</c:v>
                </c:pt>
                <c:pt idx="173">
                  <c:v>865</c:v>
                </c:pt>
                <c:pt idx="174">
                  <c:v>870</c:v>
                </c:pt>
                <c:pt idx="175">
                  <c:v>875</c:v>
                </c:pt>
                <c:pt idx="176">
                  <c:v>880</c:v>
                </c:pt>
                <c:pt idx="177">
                  <c:v>885</c:v>
                </c:pt>
                <c:pt idx="178">
                  <c:v>890</c:v>
                </c:pt>
                <c:pt idx="179">
                  <c:v>895</c:v>
                </c:pt>
                <c:pt idx="180">
                  <c:v>900</c:v>
                </c:pt>
                <c:pt idx="181">
                  <c:v>905</c:v>
                </c:pt>
                <c:pt idx="182">
                  <c:v>910</c:v>
                </c:pt>
                <c:pt idx="183">
                  <c:v>915</c:v>
                </c:pt>
                <c:pt idx="184">
                  <c:v>920</c:v>
                </c:pt>
                <c:pt idx="185">
                  <c:v>925</c:v>
                </c:pt>
                <c:pt idx="186">
                  <c:v>930</c:v>
                </c:pt>
                <c:pt idx="187">
                  <c:v>935</c:v>
                </c:pt>
                <c:pt idx="188">
                  <c:v>940</c:v>
                </c:pt>
                <c:pt idx="189">
                  <c:v>945</c:v>
                </c:pt>
                <c:pt idx="190">
                  <c:v>950</c:v>
                </c:pt>
                <c:pt idx="191">
                  <c:v>955</c:v>
                </c:pt>
                <c:pt idx="192">
                  <c:v>960</c:v>
                </c:pt>
                <c:pt idx="193">
                  <c:v>965</c:v>
                </c:pt>
                <c:pt idx="194">
                  <c:v>970</c:v>
                </c:pt>
                <c:pt idx="195">
                  <c:v>975</c:v>
                </c:pt>
                <c:pt idx="196">
                  <c:v>980</c:v>
                </c:pt>
                <c:pt idx="197">
                  <c:v>985</c:v>
                </c:pt>
                <c:pt idx="198">
                  <c:v>990</c:v>
                </c:pt>
                <c:pt idx="199">
                  <c:v>995</c:v>
                </c:pt>
                <c:pt idx="200">
                  <c:v>1000</c:v>
                </c:pt>
                <c:pt idx="201">
                  <c:v>1005</c:v>
                </c:pt>
                <c:pt idx="202">
                  <c:v>1010</c:v>
                </c:pt>
                <c:pt idx="203">
                  <c:v>1015</c:v>
                </c:pt>
                <c:pt idx="204">
                  <c:v>1020</c:v>
                </c:pt>
                <c:pt idx="205">
                  <c:v>1025</c:v>
                </c:pt>
                <c:pt idx="206">
                  <c:v>1030</c:v>
                </c:pt>
                <c:pt idx="207">
                  <c:v>1035</c:v>
                </c:pt>
                <c:pt idx="208">
                  <c:v>1040</c:v>
                </c:pt>
                <c:pt idx="209">
                  <c:v>1045</c:v>
                </c:pt>
                <c:pt idx="210">
                  <c:v>1050</c:v>
                </c:pt>
                <c:pt idx="211">
                  <c:v>1055</c:v>
                </c:pt>
                <c:pt idx="212">
                  <c:v>1060</c:v>
                </c:pt>
                <c:pt idx="213">
                  <c:v>1065</c:v>
                </c:pt>
                <c:pt idx="214">
                  <c:v>1070</c:v>
                </c:pt>
                <c:pt idx="215">
                  <c:v>1075</c:v>
                </c:pt>
                <c:pt idx="216">
                  <c:v>1080</c:v>
                </c:pt>
                <c:pt idx="217">
                  <c:v>1085</c:v>
                </c:pt>
                <c:pt idx="218">
                  <c:v>1090</c:v>
                </c:pt>
                <c:pt idx="219">
                  <c:v>1095</c:v>
                </c:pt>
                <c:pt idx="220">
                  <c:v>1100</c:v>
                </c:pt>
                <c:pt idx="221">
                  <c:v>1105</c:v>
                </c:pt>
                <c:pt idx="222">
                  <c:v>1110</c:v>
                </c:pt>
                <c:pt idx="223">
                  <c:v>1115</c:v>
                </c:pt>
                <c:pt idx="224">
                  <c:v>1120</c:v>
                </c:pt>
                <c:pt idx="225">
                  <c:v>1125</c:v>
                </c:pt>
                <c:pt idx="226">
                  <c:v>1130</c:v>
                </c:pt>
                <c:pt idx="227">
                  <c:v>1135</c:v>
                </c:pt>
                <c:pt idx="228">
                  <c:v>1140</c:v>
                </c:pt>
                <c:pt idx="229">
                  <c:v>1145</c:v>
                </c:pt>
                <c:pt idx="230">
                  <c:v>1150</c:v>
                </c:pt>
                <c:pt idx="231">
                  <c:v>1155</c:v>
                </c:pt>
                <c:pt idx="232">
                  <c:v>1160</c:v>
                </c:pt>
                <c:pt idx="233">
                  <c:v>1165</c:v>
                </c:pt>
                <c:pt idx="234">
                  <c:v>1170</c:v>
                </c:pt>
                <c:pt idx="235">
                  <c:v>1175</c:v>
                </c:pt>
                <c:pt idx="236">
                  <c:v>1180</c:v>
                </c:pt>
                <c:pt idx="237">
                  <c:v>1185</c:v>
                </c:pt>
                <c:pt idx="238">
                  <c:v>1190</c:v>
                </c:pt>
                <c:pt idx="239">
                  <c:v>1195</c:v>
                </c:pt>
                <c:pt idx="240">
                  <c:v>1200</c:v>
                </c:pt>
                <c:pt idx="241">
                  <c:v>1205</c:v>
                </c:pt>
                <c:pt idx="242">
                  <c:v>1210</c:v>
                </c:pt>
                <c:pt idx="243">
                  <c:v>1215</c:v>
                </c:pt>
                <c:pt idx="244">
                  <c:v>1220</c:v>
                </c:pt>
                <c:pt idx="245">
                  <c:v>1225</c:v>
                </c:pt>
                <c:pt idx="246">
                  <c:v>1230</c:v>
                </c:pt>
                <c:pt idx="247">
                  <c:v>1235</c:v>
                </c:pt>
                <c:pt idx="248">
                  <c:v>1240</c:v>
                </c:pt>
                <c:pt idx="249">
                  <c:v>1245</c:v>
                </c:pt>
                <c:pt idx="250">
                  <c:v>1250</c:v>
                </c:pt>
                <c:pt idx="251">
                  <c:v>1255</c:v>
                </c:pt>
                <c:pt idx="252">
                  <c:v>1260</c:v>
                </c:pt>
                <c:pt idx="253">
                  <c:v>1265</c:v>
                </c:pt>
                <c:pt idx="254">
                  <c:v>1270</c:v>
                </c:pt>
                <c:pt idx="255">
                  <c:v>1275</c:v>
                </c:pt>
                <c:pt idx="256">
                  <c:v>1280</c:v>
                </c:pt>
                <c:pt idx="257">
                  <c:v>1285</c:v>
                </c:pt>
                <c:pt idx="258">
                  <c:v>1290</c:v>
                </c:pt>
                <c:pt idx="259">
                  <c:v>1295</c:v>
                </c:pt>
                <c:pt idx="260">
                  <c:v>1300</c:v>
                </c:pt>
                <c:pt idx="261">
                  <c:v>1305</c:v>
                </c:pt>
                <c:pt idx="262">
                  <c:v>1310</c:v>
                </c:pt>
                <c:pt idx="263">
                  <c:v>1315</c:v>
                </c:pt>
                <c:pt idx="264">
                  <c:v>1320</c:v>
                </c:pt>
                <c:pt idx="265">
                  <c:v>1325</c:v>
                </c:pt>
                <c:pt idx="266">
                  <c:v>1330</c:v>
                </c:pt>
                <c:pt idx="267">
                  <c:v>1335</c:v>
                </c:pt>
                <c:pt idx="268">
                  <c:v>1340</c:v>
                </c:pt>
                <c:pt idx="269">
                  <c:v>1345</c:v>
                </c:pt>
                <c:pt idx="270">
                  <c:v>1350</c:v>
                </c:pt>
                <c:pt idx="271">
                  <c:v>1355</c:v>
                </c:pt>
                <c:pt idx="272">
                  <c:v>1360</c:v>
                </c:pt>
                <c:pt idx="273">
                  <c:v>1365</c:v>
                </c:pt>
                <c:pt idx="274">
                  <c:v>1370</c:v>
                </c:pt>
                <c:pt idx="275">
                  <c:v>1375</c:v>
                </c:pt>
                <c:pt idx="276">
                  <c:v>1380</c:v>
                </c:pt>
                <c:pt idx="277">
                  <c:v>1385</c:v>
                </c:pt>
                <c:pt idx="278">
                  <c:v>1390</c:v>
                </c:pt>
                <c:pt idx="279">
                  <c:v>1395</c:v>
                </c:pt>
                <c:pt idx="280">
                  <c:v>1400</c:v>
                </c:pt>
                <c:pt idx="281">
                  <c:v>1405</c:v>
                </c:pt>
                <c:pt idx="282">
                  <c:v>1410</c:v>
                </c:pt>
                <c:pt idx="283">
                  <c:v>1415</c:v>
                </c:pt>
                <c:pt idx="284">
                  <c:v>1420</c:v>
                </c:pt>
                <c:pt idx="285">
                  <c:v>1425</c:v>
                </c:pt>
                <c:pt idx="286">
                  <c:v>1430</c:v>
                </c:pt>
                <c:pt idx="287">
                  <c:v>1435</c:v>
                </c:pt>
                <c:pt idx="288">
                  <c:v>1440</c:v>
                </c:pt>
                <c:pt idx="289">
                  <c:v>1445</c:v>
                </c:pt>
                <c:pt idx="290">
                  <c:v>1450</c:v>
                </c:pt>
                <c:pt idx="291">
                  <c:v>1455</c:v>
                </c:pt>
                <c:pt idx="292">
                  <c:v>1460</c:v>
                </c:pt>
                <c:pt idx="293">
                  <c:v>1465</c:v>
                </c:pt>
                <c:pt idx="294">
                  <c:v>1470</c:v>
                </c:pt>
                <c:pt idx="295">
                  <c:v>1475</c:v>
                </c:pt>
                <c:pt idx="296">
                  <c:v>1480</c:v>
                </c:pt>
                <c:pt idx="297">
                  <c:v>1485</c:v>
                </c:pt>
                <c:pt idx="298">
                  <c:v>1490</c:v>
                </c:pt>
                <c:pt idx="299">
                  <c:v>1495</c:v>
                </c:pt>
                <c:pt idx="300">
                  <c:v>1500</c:v>
                </c:pt>
                <c:pt idx="301">
                  <c:v>1505</c:v>
                </c:pt>
                <c:pt idx="302">
                  <c:v>1510</c:v>
                </c:pt>
                <c:pt idx="303">
                  <c:v>1515</c:v>
                </c:pt>
                <c:pt idx="304">
                  <c:v>1520</c:v>
                </c:pt>
                <c:pt idx="305">
                  <c:v>1525</c:v>
                </c:pt>
                <c:pt idx="306">
                  <c:v>1530</c:v>
                </c:pt>
                <c:pt idx="307">
                  <c:v>1535</c:v>
                </c:pt>
                <c:pt idx="308">
                  <c:v>1540</c:v>
                </c:pt>
                <c:pt idx="309">
                  <c:v>1545</c:v>
                </c:pt>
                <c:pt idx="310">
                  <c:v>1550</c:v>
                </c:pt>
                <c:pt idx="311">
                  <c:v>1555</c:v>
                </c:pt>
                <c:pt idx="312">
                  <c:v>1560</c:v>
                </c:pt>
                <c:pt idx="313">
                  <c:v>1565</c:v>
                </c:pt>
                <c:pt idx="314">
                  <c:v>1570</c:v>
                </c:pt>
                <c:pt idx="315">
                  <c:v>1575</c:v>
                </c:pt>
                <c:pt idx="316">
                  <c:v>1580</c:v>
                </c:pt>
                <c:pt idx="317">
                  <c:v>1585</c:v>
                </c:pt>
                <c:pt idx="318">
                  <c:v>1590</c:v>
                </c:pt>
                <c:pt idx="319">
                  <c:v>1595</c:v>
                </c:pt>
                <c:pt idx="320">
                  <c:v>1600</c:v>
                </c:pt>
                <c:pt idx="321">
                  <c:v>1605</c:v>
                </c:pt>
                <c:pt idx="322">
                  <c:v>1610</c:v>
                </c:pt>
                <c:pt idx="323">
                  <c:v>1615</c:v>
                </c:pt>
                <c:pt idx="324">
                  <c:v>1620</c:v>
                </c:pt>
                <c:pt idx="325">
                  <c:v>1625</c:v>
                </c:pt>
                <c:pt idx="326">
                  <c:v>1630</c:v>
                </c:pt>
                <c:pt idx="327">
                  <c:v>1635</c:v>
                </c:pt>
                <c:pt idx="328">
                  <c:v>1640</c:v>
                </c:pt>
                <c:pt idx="329">
                  <c:v>1645</c:v>
                </c:pt>
                <c:pt idx="330">
                  <c:v>1650</c:v>
                </c:pt>
                <c:pt idx="331">
                  <c:v>1655</c:v>
                </c:pt>
                <c:pt idx="332">
                  <c:v>1660</c:v>
                </c:pt>
                <c:pt idx="333">
                  <c:v>1665</c:v>
                </c:pt>
                <c:pt idx="334">
                  <c:v>1670</c:v>
                </c:pt>
                <c:pt idx="335">
                  <c:v>1675</c:v>
                </c:pt>
                <c:pt idx="336">
                  <c:v>1680</c:v>
                </c:pt>
                <c:pt idx="337">
                  <c:v>1685</c:v>
                </c:pt>
                <c:pt idx="338">
                  <c:v>1690</c:v>
                </c:pt>
                <c:pt idx="339">
                  <c:v>1695</c:v>
                </c:pt>
                <c:pt idx="340">
                  <c:v>1700</c:v>
                </c:pt>
                <c:pt idx="341">
                  <c:v>1705</c:v>
                </c:pt>
                <c:pt idx="342">
                  <c:v>1710</c:v>
                </c:pt>
                <c:pt idx="343">
                  <c:v>1715</c:v>
                </c:pt>
                <c:pt idx="344">
                  <c:v>1720</c:v>
                </c:pt>
                <c:pt idx="345">
                  <c:v>1725</c:v>
                </c:pt>
                <c:pt idx="346">
                  <c:v>1730</c:v>
                </c:pt>
                <c:pt idx="347">
                  <c:v>1735</c:v>
                </c:pt>
                <c:pt idx="348">
                  <c:v>1740</c:v>
                </c:pt>
                <c:pt idx="349">
                  <c:v>1745</c:v>
                </c:pt>
                <c:pt idx="350">
                  <c:v>1750</c:v>
                </c:pt>
                <c:pt idx="351">
                  <c:v>1755</c:v>
                </c:pt>
                <c:pt idx="352">
                  <c:v>1760</c:v>
                </c:pt>
                <c:pt idx="353">
                  <c:v>1765</c:v>
                </c:pt>
                <c:pt idx="354">
                  <c:v>1770</c:v>
                </c:pt>
                <c:pt idx="355">
                  <c:v>1775</c:v>
                </c:pt>
                <c:pt idx="356">
                  <c:v>1780</c:v>
                </c:pt>
                <c:pt idx="357">
                  <c:v>1785</c:v>
                </c:pt>
                <c:pt idx="358">
                  <c:v>1790</c:v>
                </c:pt>
                <c:pt idx="359">
                  <c:v>1795</c:v>
                </c:pt>
                <c:pt idx="360">
                  <c:v>1800</c:v>
                </c:pt>
                <c:pt idx="361">
                  <c:v>1805</c:v>
                </c:pt>
                <c:pt idx="362">
                  <c:v>1810</c:v>
                </c:pt>
                <c:pt idx="363">
                  <c:v>1815</c:v>
                </c:pt>
                <c:pt idx="364">
                  <c:v>1820</c:v>
                </c:pt>
                <c:pt idx="365">
                  <c:v>1825</c:v>
                </c:pt>
                <c:pt idx="366">
                  <c:v>1830</c:v>
                </c:pt>
                <c:pt idx="367">
                  <c:v>1835</c:v>
                </c:pt>
                <c:pt idx="368">
                  <c:v>1840</c:v>
                </c:pt>
                <c:pt idx="369">
                  <c:v>1845</c:v>
                </c:pt>
                <c:pt idx="370">
                  <c:v>1850</c:v>
                </c:pt>
                <c:pt idx="371">
                  <c:v>1855</c:v>
                </c:pt>
                <c:pt idx="372">
                  <c:v>1860</c:v>
                </c:pt>
                <c:pt idx="373">
                  <c:v>1865</c:v>
                </c:pt>
                <c:pt idx="374">
                  <c:v>1870</c:v>
                </c:pt>
                <c:pt idx="375">
                  <c:v>1875</c:v>
                </c:pt>
                <c:pt idx="376">
                  <c:v>1880</c:v>
                </c:pt>
                <c:pt idx="377">
                  <c:v>1885</c:v>
                </c:pt>
                <c:pt idx="378">
                  <c:v>1890</c:v>
                </c:pt>
                <c:pt idx="379">
                  <c:v>1895</c:v>
                </c:pt>
                <c:pt idx="380">
                  <c:v>1900</c:v>
                </c:pt>
                <c:pt idx="381">
                  <c:v>1905</c:v>
                </c:pt>
                <c:pt idx="382">
                  <c:v>1910</c:v>
                </c:pt>
                <c:pt idx="383">
                  <c:v>1915</c:v>
                </c:pt>
                <c:pt idx="384">
                  <c:v>1920</c:v>
                </c:pt>
                <c:pt idx="385">
                  <c:v>1925</c:v>
                </c:pt>
                <c:pt idx="386">
                  <c:v>1930</c:v>
                </c:pt>
                <c:pt idx="387">
                  <c:v>1935</c:v>
                </c:pt>
                <c:pt idx="388">
                  <c:v>1940</c:v>
                </c:pt>
                <c:pt idx="389">
                  <c:v>1945</c:v>
                </c:pt>
                <c:pt idx="390">
                  <c:v>1950</c:v>
                </c:pt>
                <c:pt idx="391">
                  <c:v>1955</c:v>
                </c:pt>
                <c:pt idx="392">
                  <c:v>1960</c:v>
                </c:pt>
                <c:pt idx="393">
                  <c:v>1965</c:v>
                </c:pt>
                <c:pt idx="394">
                  <c:v>1970</c:v>
                </c:pt>
                <c:pt idx="395">
                  <c:v>1975</c:v>
                </c:pt>
                <c:pt idx="396">
                  <c:v>1980</c:v>
                </c:pt>
                <c:pt idx="397">
                  <c:v>1985</c:v>
                </c:pt>
                <c:pt idx="398">
                  <c:v>1990</c:v>
                </c:pt>
                <c:pt idx="399">
                  <c:v>1995</c:v>
                </c:pt>
                <c:pt idx="400">
                  <c:v>2000</c:v>
                </c:pt>
                <c:pt idx="401">
                  <c:v>2005</c:v>
                </c:pt>
                <c:pt idx="402">
                  <c:v>2010</c:v>
                </c:pt>
                <c:pt idx="403">
                  <c:v>2015</c:v>
                </c:pt>
                <c:pt idx="404">
                  <c:v>2020</c:v>
                </c:pt>
                <c:pt idx="405">
                  <c:v>2025</c:v>
                </c:pt>
                <c:pt idx="406">
                  <c:v>2030</c:v>
                </c:pt>
                <c:pt idx="407">
                  <c:v>2035</c:v>
                </c:pt>
                <c:pt idx="408">
                  <c:v>2040</c:v>
                </c:pt>
                <c:pt idx="409">
                  <c:v>2045</c:v>
                </c:pt>
                <c:pt idx="410">
                  <c:v>2050</c:v>
                </c:pt>
                <c:pt idx="411">
                  <c:v>2055</c:v>
                </c:pt>
                <c:pt idx="412">
                  <c:v>2060</c:v>
                </c:pt>
                <c:pt idx="413">
                  <c:v>2065</c:v>
                </c:pt>
                <c:pt idx="414">
                  <c:v>2070</c:v>
                </c:pt>
                <c:pt idx="415">
                  <c:v>2075</c:v>
                </c:pt>
                <c:pt idx="416">
                  <c:v>2080</c:v>
                </c:pt>
                <c:pt idx="417">
                  <c:v>2085</c:v>
                </c:pt>
                <c:pt idx="418">
                  <c:v>2090</c:v>
                </c:pt>
                <c:pt idx="419">
                  <c:v>2095</c:v>
                </c:pt>
                <c:pt idx="420">
                  <c:v>2100</c:v>
                </c:pt>
                <c:pt idx="421">
                  <c:v>2105</c:v>
                </c:pt>
                <c:pt idx="422">
                  <c:v>2110</c:v>
                </c:pt>
                <c:pt idx="423">
                  <c:v>2115</c:v>
                </c:pt>
                <c:pt idx="424">
                  <c:v>2120</c:v>
                </c:pt>
                <c:pt idx="425">
                  <c:v>2125</c:v>
                </c:pt>
                <c:pt idx="426">
                  <c:v>2130</c:v>
                </c:pt>
                <c:pt idx="427">
                  <c:v>2135</c:v>
                </c:pt>
                <c:pt idx="428">
                  <c:v>2140</c:v>
                </c:pt>
                <c:pt idx="429">
                  <c:v>2145</c:v>
                </c:pt>
                <c:pt idx="430">
                  <c:v>2150</c:v>
                </c:pt>
                <c:pt idx="431">
                  <c:v>2155</c:v>
                </c:pt>
                <c:pt idx="432">
                  <c:v>2160</c:v>
                </c:pt>
                <c:pt idx="433">
                  <c:v>2165</c:v>
                </c:pt>
                <c:pt idx="434">
                  <c:v>2170</c:v>
                </c:pt>
                <c:pt idx="435">
                  <c:v>2175</c:v>
                </c:pt>
                <c:pt idx="436">
                  <c:v>2180</c:v>
                </c:pt>
                <c:pt idx="437">
                  <c:v>2185</c:v>
                </c:pt>
                <c:pt idx="438">
                  <c:v>2190</c:v>
                </c:pt>
                <c:pt idx="439">
                  <c:v>2195</c:v>
                </c:pt>
                <c:pt idx="440">
                  <c:v>2200</c:v>
                </c:pt>
                <c:pt idx="441">
                  <c:v>2205</c:v>
                </c:pt>
                <c:pt idx="442">
                  <c:v>2210</c:v>
                </c:pt>
                <c:pt idx="443">
                  <c:v>2215</c:v>
                </c:pt>
                <c:pt idx="444">
                  <c:v>2220</c:v>
                </c:pt>
                <c:pt idx="445">
                  <c:v>2225</c:v>
                </c:pt>
                <c:pt idx="446">
                  <c:v>2230</c:v>
                </c:pt>
                <c:pt idx="447">
                  <c:v>2235</c:v>
                </c:pt>
                <c:pt idx="448">
                  <c:v>2240</c:v>
                </c:pt>
                <c:pt idx="449">
                  <c:v>2245</c:v>
                </c:pt>
                <c:pt idx="450">
                  <c:v>2250</c:v>
                </c:pt>
                <c:pt idx="451">
                  <c:v>2255</c:v>
                </c:pt>
                <c:pt idx="452">
                  <c:v>2260</c:v>
                </c:pt>
                <c:pt idx="453">
                  <c:v>2265</c:v>
                </c:pt>
                <c:pt idx="454">
                  <c:v>2270</c:v>
                </c:pt>
                <c:pt idx="455">
                  <c:v>2275</c:v>
                </c:pt>
                <c:pt idx="456">
                  <c:v>2280</c:v>
                </c:pt>
                <c:pt idx="457">
                  <c:v>2285</c:v>
                </c:pt>
                <c:pt idx="458">
                  <c:v>2290</c:v>
                </c:pt>
                <c:pt idx="459">
                  <c:v>2295</c:v>
                </c:pt>
                <c:pt idx="460">
                  <c:v>2300</c:v>
                </c:pt>
                <c:pt idx="461">
                  <c:v>2305</c:v>
                </c:pt>
                <c:pt idx="462">
                  <c:v>2310</c:v>
                </c:pt>
                <c:pt idx="463">
                  <c:v>2315</c:v>
                </c:pt>
                <c:pt idx="464">
                  <c:v>2320</c:v>
                </c:pt>
                <c:pt idx="465">
                  <c:v>2325</c:v>
                </c:pt>
                <c:pt idx="466">
                  <c:v>2330</c:v>
                </c:pt>
                <c:pt idx="467">
                  <c:v>2335</c:v>
                </c:pt>
                <c:pt idx="468">
                  <c:v>2340</c:v>
                </c:pt>
                <c:pt idx="469">
                  <c:v>2345</c:v>
                </c:pt>
                <c:pt idx="470">
                  <c:v>2350</c:v>
                </c:pt>
                <c:pt idx="471">
                  <c:v>2355</c:v>
                </c:pt>
                <c:pt idx="472">
                  <c:v>2360</c:v>
                </c:pt>
                <c:pt idx="473">
                  <c:v>2365</c:v>
                </c:pt>
                <c:pt idx="474">
                  <c:v>2370</c:v>
                </c:pt>
                <c:pt idx="475">
                  <c:v>2375</c:v>
                </c:pt>
                <c:pt idx="476">
                  <c:v>2380</c:v>
                </c:pt>
                <c:pt idx="477">
                  <c:v>2385</c:v>
                </c:pt>
                <c:pt idx="478">
                  <c:v>2390</c:v>
                </c:pt>
                <c:pt idx="479">
                  <c:v>2395</c:v>
                </c:pt>
                <c:pt idx="480">
                  <c:v>2400</c:v>
                </c:pt>
                <c:pt idx="481">
                  <c:v>2405</c:v>
                </c:pt>
                <c:pt idx="482">
                  <c:v>2410</c:v>
                </c:pt>
                <c:pt idx="483">
                  <c:v>2415</c:v>
                </c:pt>
                <c:pt idx="484">
                  <c:v>2420</c:v>
                </c:pt>
                <c:pt idx="485">
                  <c:v>2425</c:v>
                </c:pt>
                <c:pt idx="486">
                  <c:v>2430</c:v>
                </c:pt>
                <c:pt idx="487">
                  <c:v>2435</c:v>
                </c:pt>
                <c:pt idx="488">
                  <c:v>2440</c:v>
                </c:pt>
                <c:pt idx="489">
                  <c:v>2445</c:v>
                </c:pt>
                <c:pt idx="490">
                  <c:v>2450</c:v>
                </c:pt>
                <c:pt idx="491">
                  <c:v>2455</c:v>
                </c:pt>
                <c:pt idx="492">
                  <c:v>2460</c:v>
                </c:pt>
                <c:pt idx="493">
                  <c:v>2465</c:v>
                </c:pt>
                <c:pt idx="494">
                  <c:v>2470</c:v>
                </c:pt>
                <c:pt idx="495">
                  <c:v>2475</c:v>
                </c:pt>
                <c:pt idx="496">
                  <c:v>2480</c:v>
                </c:pt>
                <c:pt idx="497">
                  <c:v>2485</c:v>
                </c:pt>
                <c:pt idx="498">
                  <c:v>2490</c:v>
                </c:pt>
                <c:pt idx="499">
                  <c:v>2495</c:v>
                </c:pt>
                <c:pt idx="500">
                  <c:v>2500</c:v>
                </c:pt>
                <c:pt idx="501">
                  <c:v>2505</c:v>
                </c:pt>
                <c:pt idx="502">
                  <c:v>2510</c:v>
                </c:pt>
                <c:pt idx="503">
                  <c:v>2515</c:v>
                </c:pt>
                <c:pt idx="504">
                  <c:v>2520</c:v>
                </c:pt>
                <c:pt idx="505">
                  <c:v>2525</c:v>
                </c:pt>
                <c:pt idx="506">
                  <c:v>2530</c:v>
                </c:pt>
                <c:pt idx="507">
                  <c:v>2535</c:v>
                </c:pt>
                <c:pt idx="508">
                  <c:v>2540</c:v>
                </c:pt>
                <c:pt idx="509">
                  <c:v>2545</c:v>
                </c:pt>
                <c:pt idx="510">
                  <c:v>2550</c:v>
                </c:pt>
                <c:pt idx="511">
                  <c:v>2555</c:v>
                </c:pt>
                <c:pt idx="512">
                  <c:v>2560</c:v>
                </c:pt>
                <c:pt idx="513">
                  <c:v>2565</c:v>
                </c:pt>
                <c:pt idx="514">
                  <c:v>2570</c:v>
                </c:pt>
                <c:pt idx="515">
                  <c:v>2575</c:v>
                </c:pt>
                <c:pt idx="516">
                  <c:v>2580</c:v>
                </c:pt>
                <c:pt idx="517">
                  <c:v>2585</c:v>
                </c:pt>
                <c:pt idx="518">
                  <c:v>2590</c:v>
                </c:pt>
                <c:pt idx="519">
                  <c:v>2595</c:v>
                </c:pt>
                <c:pt idx="520">
                  <c:v>2600</c:v>
                </c:pt>
                <c:pt idx="521">
                  <c:v>2605</c:v>
                </c:pt>
                <c:pt idx="522">
                  <c:v>2610</c:v>
                </c:pt>
                <c:pt idx="523">
                  <c:v>2615</c:v>
                </c:pt>
                <c:pt idx="524">
                  <c:v>2620</c:v>
                </c:pt>
                <c:pt idx="525">
                  <c:v>2625</c:v>
                </c:pt>
                <c:pt idx="526">
                  <c:v>2630</c:v>
                </c:pt>
                <c:pt idx="527">
                  <c:v>2635</c:v>
                </c:pt>
                <c:pt idx="528">
                  <c:v>2640</c:v>
                </c:pt>
                <c:pt idx="529">
                  <c:v>2645</c:v>
                </c:pt>
                <c:pt idx="530">
                  <c:v>2650</c:v>
                </c:pt>
                <c:pt idx="531">
                  <c:v>2655</c:v>
                </c:pt>
                <c:pt idx="532">
                  <c:v>2660</c:v>
                </c:pt>
                <c:pt idx="533">
                  <c:v>2665</c:v>
                </c:pt>
                <c:pt idx="534">
                  <c:v>2670</c:v>
                </c:pt>
                <c:pt idx="535">
                  <c:v>2675</c:v>
                </c:pt>
                <c:pt idx="536">
                  <c:v>2680</c:v>
                </c:pt>
                <c:pt idx="537">
                  <c:v>2685</c:v>
                </c:pt>
                <c:pt idx="538">
                  <c:v>2690</c:v>
                </c:pt>
                <c:pt idx="539">
                  <c:v>2695</c:v>
                </c:pt>
                <c:pt idx="540">
                  <c:v>2700</c:v>
                </c:pt>
                <c:pt idx="541">
                  <c:v>2705</c:v>
                </c:pt>
                <c:pt idx="542">
                  <c:v>2710</c:v>
                </c:pt>
                <c:pt idx="543">
                  <c:v>2715</c:v>
                </c:pt>
                <c:pt idx="544">
                  <c:v>2720</c:v>
                </c:pt>
                <c:pt idx="545">
                  <c:v>2725</c:v>
                </c:pt>
                <c:pt idx="546">
                  <c:v>2730</c:v>
                </c:pt>
                <c:pt idx="547">
                  <c:v>2735</c:v>
                </c:pt>
                <c:pt idx="548">
                  <c:v>2740</c:v>
                </c:pt>
                <c:pt idx="549">
                  <c:v>2745</c:v>
                </c:pt>
                <c:pt idx="550">
                  <c:v>2750</c:v>
                </c:pt>
                <c:pt idx="551">
                  <c:v>2755</c:v>
                </c:pt>
                <c:pt idx="552">
                  <c:v>2760</c:v>
                </c:pt>
                <c:pt idx="553">
                  <c:v>2765</c:v>
                </c:pt>
                <c:pt idx="554">
                  <c:v>2770</c:v>
                </c:pt>
                <c:pt idx="555">
                  <c:v>2775</c:v>
                </c:pt>
                <c:pt idx="556">
                  <c:v>2780</c:v>
                </c:pt>
                <c:pt idx="557">
                  <c:v>2785</c:v>
                </c:pt>
                <c:pt idx="558">
                  <c:v>2790</c:v>
                </c:pt>
                <c:pt idx="559">
                  <c:v>2795</c:v>
                </c:pt>
                <c:pt idx="560">
                  <c:v>2800</c:v>
                </c:pt>
                <c:pt idx="561">
                  <c:v>2805</c:v>
                </c:pt>
                <c:pt idx="562">
                  <c:v>2810</c:v>
                </c:pt>
                <c:pt idx="563">
                  <c:v>2815</c:v>
                </c:pt>
                <c:pt idx="564">
                  <c:v>2820</c:v>
                </c:pt>
                <c:pt idx="565">
                  <c:v>2825</c:v>
                </c:pt>
                <c:pt idx="566">
                  <c:v>2830</c:v>
                </c:pt>
                <c:pt idx="567">
                  <c:v>2835</c:v>
                </c:pt>
                <c:pt idx="568">
                  <c:v>2840</c:v>
                </c:pt>
                <c:pt idx="569">
                  <c:v>2845</c:v>
                </c:pt>
                <c:pt idx="570">
                  <c:v>2850</c:v>
                </c:pt>
                <c:pt idx="571">
                  <c:v>2855</c:v>
                </c:pt>
                <c:pt idx="572">
                  <c:v>2860</c:v>
                </c:pt>
                <c:pt idx="573">
                  <c:v>2865</c:v>
                </c:pt>
                <c:pt idx="574">
                  <c:v>2870</c:v>
                </c:pt>
                <c:pt idx="575">
                  <c:v>2875</c:v>
                </c:pt>
                <c:pt idx="576">
                  <c:v>2880</c:v>
                </c:pt>
                <c:pt idx="577">
                  <c:v>2885</c:v>
                </c:pt>
                <c:pt idx="578">
                  <c:v>2890</c:v>
                </c:pt>
                <c:pt idx="579">
                  <c:v>2895</c:v>
                </c:pt>
                <c:pt idx="580">
                  <c:v>2900</c:v>
                </c:pt>
                <c:pt idx="581">
                  <c:v>2905</c:v>
                </c:pt>
                <c:pt idx="582">
                  <c:v>2910</c:v>
                </c:pt>
                <c:pt idx="583">
                  <c:v>2915</c:v>
                </c:pt>
                <c:pt idx="584">
                  <c:v>2920</c:v>
                </c:pt>
                <c:pt idx="585">
                  <c:v>2925</c:v>
                </c:pt>
                <c:pt idx="586">
                  <c:v>2930</c:v>
                </c:pt>
                <c:pt idx="587">
                  <c:v>2935</c:v>
                </c:pt>
                <c:pt idx="588">
                  <c:v>2940</c:v>
                </c:pt>
                <c:pt idx="589">
                  <c:v>2945</c:v>
                </c:pt>
                <c:pt idx="590">
                  <c:v>2950</c:v>
                </c:pt>
                <c:pt idx="591">
                  <c:v>2955</c:v>
                </c:pt>
                <c:pt idx="592">
                  <c:v>2960</c:v>
                </c:pt>
                <c:pt idx="593">
                  <c:v>2965</c:v>
                </c:pt>
                <c:pt idx="594">
                  <c:v>2970</c:v>
                </c:pt>
                <c:pt idx="595">
                  <c:v>2975</c:v>
                </c:pt>
                <c:pt idx="596">
                  <c:v>2980</c:v>
                </c:pt>
                <c:pt idx="597">
                  <c:v>2985</c:v>
                </c:pt>
                <c:pt idx="598">
                  <c:v>2990</c:v>
                </c:pt>
                <c:pt idx="599">
                  <c:v>2995</c:v>
                </c:pt>
                <c:pt idx="600">
                  <c:v>3000</c:v>
                </c:pt>
                <c:pt idx="601">
                  <c:v>3005</c:v>
                </c:pt>
                <c:pt idx="602">
                  <c:v>3010</c:v>
                </c:pt>
                <c:pt idx="603">
                  <c:v>3015</c:v>
                </c:pt>
                <c:pt idx="604">
                  <c:v>3020</c:v>
                </c:pt>
                <c:pt idx="605">
                  <c:v>3025</c:v>
                </c:pt>
                <c:pt idx="606">
                  <c:v>3030</c:v>
                </c:pt>
                <c:pt idx="607">
                  <c:v>3035</c:v>
                </c:pt>
                <c:pt idx="608">
                  <c:v>3040</c:v>
                </c:pt>
                <c:pt idx="609">
                  <c:v>3045</c:v>
                </c:pt>
                <c:pt idx="610">
                  <c:v>3050</c:v>
                </c:pt>
                <c:pt idx="611">
                  <c:v>3055</c:v>
                </c:pt>
                <c:pt idx="612">
                  <c:v>3060</c:v>
                </c:pt>
                <c:pt idx="613">
                  <c:v>3065</c:v>
                </c:pt>
                <c:pt idx="614">
                  <c:v>3070</c:v>
                </c:pt>
                <c:pt idx="615">
                  <c:v>3075</c:v>
                </c:pt>
                <c:pt idx="616">
                  <c:v>3080</c:v>
                </c:pt>
                <c:pt idx="617">
                  <c:v>3085</c:v>
                </c:pt>
                <c:pt idx="618">
                  <c:v>3090</c:v>
                </c:pt>
                <c:pt idx="619">
                  <c:v>3095</c:v>
                </c:pt>
                <c:pt idx="620">
                  <c:v>3100</c:v>
                </c:pt>
                <c:pt idx="621">
                  <c:v>3105</c:v>
                </c:pt>
                <c:pt idx="622">
                  <c:v>3110</c:v>
                </c:pt>
                <c:pt idx="623">
                  <c:v>3115</c:v>
                </c:pt>
                <c:pt idx="624">
                  <c:v>3120</c:v>
                </c:pt>
                <c:pt idx="625">
                  <c:v>3125</c:v>
                </c:pt>
                <c:pt idx="626">
                  <c:v>3130</c:v>
                </c:pt>
                <c:pt idx="627">
                  <c:v>3135</c:v>
                </c:pt>
                <c:pt idx="628">
                  <c:v>3140</c:v>
                </c:pt>
                <c:pt idx="629">
                  <c:v>3145</c:v>
                </c:pt>
                <c:pt idx="630">
                  <c:v>3150</c:v>
                </c:pt>
                <c:pt idx="631">
                  <c:v>3155</c:v>
                </c:pt>
                <c:pt idx="632">
                  <c:v>3160</c:v>
                </c:pt>
                <c:pt idx="633">
                  <c:v>3165</c:v>
                </c:pt>
                <c:pt idx="634">
                  <c:v>3170</c:v>
                </c:pt>
                <c:pt idx="635">
                  <c:v>3175</c:v>
                </c:pt>
                <c:pt idx="636">
                  <c:v>3180</c:v>
                </c:pt>
                <c:pt idx="637">
                  <c:v>3185</c:v>
                </c:pt>
                <c:pt idx="638">
                  <c:v>3190</c:v>
                </c:pt>
                <c:pt idx="639">
                  <c:v>3195</c:v>
                </c:pt>
                <c:pt idx="640">
                  <c:v>3200</c:v>
                </c:pt>
                <c:pt idx="641">
                  <c:v>3205</c:v>
                </c:pt>
                <c:pt idx="642">
                  <c:v>3210</c:v>
                </c:pt>
                <c:pt idx="643">
                  <c:v>3215</c:v>
                </c:pt>
                <c:pt idx="644">
                  <c:v>3220</c:v>
                </c:pt>
                <c:pt idx="645">
                  <c:v>3225</c:v>
                </c:pt>
                <c:pt idx="646">
                  <c:v>3230</c:v>
                </c:pt>
                <c:pt idx="647">
                  <c:v>3235</c:v>
                </c:pt>
                <c:pt idx="648">
                  <c:v>3240</c:v>
                </c:pt>
                <c:pt idx="649">
                  <c:v>3245</c:v>
                </c:pt>
                <c:pt idx="650">
                  <c:v>3250</c:v>
                </c:pt>
                <c:pt idx="651">
                  <c:v>3255</c:v>
                </c:pt>
                <c:pt idx="652">
                  <c:v>3260</c:v>
                </c:pt>
                <c:pt idx="653">
                  <c:v>3265</c:v>
                </c:pt>
                <c:pt idx="654">
                  <c:v>3270</c:v>
                </c:pt>
                <c:pt idx="655">
                  <c:v>3275</c:v>
                </c:pt>
                <c:pt idx="656">
                  <c:v>3280</c:v>
                </c:pt>
                <c:pt idx="657">
                  <c:v>3285</c:v>
                </c:pt>
                <c:pt idx="658">
                  <c:v>3290</c:v>
                </c:pt>
                <c:pt idx="659">
                  <c:v>3295</c:v>
                </c:pt>
                <c:pt idx="660">
                  <c:v>3300</c:v>
                </c:pt>
                <c:pt idx="661">
                  <c:v>3305</c:v>
                </c:pt>
                <c:pt idx="662">
                  <c:v>3310</c:v>
                </c:pt>
                <c:pt idx="663">
                  <c:v>3315</c:v>
                </c:pt>
                <c:pt idx="664">
                  <c:v>3320</c:v>
                </c:pt>
                <c:pt idx="665">
                  <c:v>3325</c:v>
                </c:pt>
                <c:pt idx="666">
                  <c:v>3330</c:v>
                </c:pt>
                <c:pt idx="667">
                  <c:v>3335</c:v>
                </c:pt>
                <c:pt idx="668">
                  <c:v>3340</c:v>
                </c:pt>
                <c:pt idx="669">
                  <c:v>3345</c:v>
                </c:pt>
                <c:pt idx="670">
                  <c:v>3350</c:v>
                </c:pt>
                <c:pt idx="671">
                  <c:v>3355</c:v>
                </c:pt>
                <c:pt idx="672">
                  <c:v>3360</c:v>
                </c:pt>
                <c:pt idx="673">
                  <c:v>3365</c:v>
                </c:pt>
                <c:pt idx="674">
                  <c:v>3370</c:v>
                </c:pt>
                <c:pt idx="675">
                  <c:v>3375</c:v>
                </c:pt>
                <c:pt idx="676">
                  <c:v>3380</c:v>
                </c:pt>
                <c:pt idx="677">
                  <c:v>3385</c:v>
                </c:pt>
                <c:pt idx="678">
                  <c:v>3390</c:v>
                </c:pt>
                <c:pt idx="679">
                  <c:v>3395</c:v>
                </c:pt>
                <c:pt idx="680">
                  <c:v>3400</c:v>
                </c:pt>
                <c:pt idx="681">
                  <c:v>3405</c:v>
                </c:pt>
                <c:pt idx="682">
                  <c:v>3410</c:v>
                </c:pt>
                <c:pt idx="683">
                  <c:v>3415</c:v>
                </c:pt>
                <c:pt idx="684">
                  <c:v>3420</c:v>
                </c:pt>
                <c:pt idx="685">
                  <c:v>3425</c:v>
                </c:pt>
                <c:pt idx="686">
                  <c:v>3430</c:v>
                </c:pt>
                <c:pt idx="687">
                  <c:v>3435</c:v>
                </c:pt>
                <c:pt idx="688">
                  <c:v>3440</c:v>
                </c:pt>
                <c:pt idx="689">
                  <c:v>3445</c:v>
                </c:pt>
                <c:pt idx="690">
                  <c:v>3450</c:v>
                </c:pt>
                <c:pt idx="691">
                  <c:v>3455</c:v>
                </c:pt>
                <c:pt idx="692">
                  <c:v>3460</c:v>
                </c:pt>
                <c:pt idx="693">
                  <c:v>3465</c:v>
                </c:pt>
                <c:pt idx="694">
                  <c:v>3470</c:v>
                </c:pt>
                <c:pt idx="695">
                  <c:v>3475</c:v>
                </c:pt>
                <c:pt idx="696">
                  <c:v>3480</c:v>
                </c:pt>
                <c:pt idx="697">
                  <c:v>3485</c:v>
                </c:pt>
                <c:pt idx="698">
                  <c:v>3490</c:v>
                </c:pt>
                <c:pt idx="699">
                  <c:v>3495</c:v>
                </c:pt>
                <c:pt idx="700">
                  <c:v>3500</c:v>
                </c:pt>
                <c:pt idx="701">
                  <c:v>3505</c:v>
                </c:pt>
                <c:pt idx="702">
                  <c:v>3510</c:v>
                </c:pt>
                <c:pt idx="703">
                  <c:v>3515</c:v>
                </c:pt>
                <c:pt idx="704">
                  <c:v>3520</c:v>
                </c:pt>
                <c:pt idx="705">
                  <c:v>3525</c:v>
                </c:pt>
                <c:pt idx="706">
                  <c:v>3530</c:v>
                </c:pt>
                <c:pt idx="707">
                  <c:v>3535</c:v>
                </c:pt>
                <c:pt idx="708">
                  <c:v>3540</c:v>
                </c:pt>
                <c:pt idx="709">
                  <c:v>3545</c:v>
                </c:pt>
                <c:pt idx="710">
                  <c:v>3550</c:v>
                </c:pt>
                <c:pt idx="711">
                  <c:v>3555</c:v>
                </c:pt>
                <c:pt idx="712">
                  <c:v>3560</c:v>
                </c:pt>
                <c:pt idx="713">
                  <c:v>3565</c:v>
                </c:pt>
                <c:pt idx="714">
                  <c:v>3570</c:v>
                </c:pt>
                <c:pt idx="715">
                  <c:v>3575</c:v>
                </c:pt>
                <c:pt idx="716">
                  <c:v>3580</c:v>
                </c:pt>
                <c:pt idx="717">
                  <c:v>3585</c:v>
                </c:pt>
                <c:pt idx="718">
                  <c:v>3590</c:v>
                </c:pt>
                <c:pt idx="719">
                  <c:v>3595</c:v>
                </c:pt>
                <c:pt idx="720">
                  <c:v>3600</c:v>
                </c:pt>
                <c:pt idx="721">
                  <c:v>3605</c:v>
                </c:pt>
                <c:pt idx="722">
                  <c:v>3610</c:v>
                </c:pt>
                <c:pt idx="723">
                  <c:v>3615</c:v>
                </c:pt>
                <c:pt idx="724">
                  <c:v>3620</c:v>
                </c:pt>
                <c:pt idx="725">
                  <c:v>3625</c:v>
                </c:pt>
                <c:pt idx="726">
                  <c:v>3630</c:v>
                </c:pt>
                <c:pt idx="727">
                  <c:v>3635</c:v>
                </c:pt>
                <c:pt idx="728">
                  <c:v>3640</c:v>
                </c:pt>
                <c:pt idx="729">
                  <c:v>3645</c:v>
                </c:pt>
                <c:pt idx="730">
                  <c:v>3650</c:v>
                </c:pt>
                <c:pt idx="731">
                  <c:v>3655</c:v>
                </c:pt>
                <c:pt idx="732">
                  <c:v>3660</c:v>
                </c:pt>
                <c:pt idx="733">
                  <c:v>3665</c:v>
                </c:pt>
                <c:pt idx="734">
                  <c:v>3670</c:v>
                </c:pt>
                <c:pt idx="735">
                  <c:v>3675</c:v>
                </c:pt>
                <c:pt idx="736">
                  <c:v>3680</c:v>
                </c:pt>
                <c:pt idx="737">
                  <c:v>3685</c:v>
                </c:pt>
                <c:pt idx="738">
                  <c:v>3690</c:v>
                </c:pt>
                <c:pt idx="739">
                  <c:v>3695</c:v>
                </c:pt>
                <c:pt idx="740">
                  <c:v>3700</c:v>
                </c:pt>
                <c:pt idx="741">
                  <c:v>3705</c:v>
                </c:pt>
                <c:pt idx="742">
                  <c:v>3710</c:v>
                </c:pt>
                <c:pt idx="743">
                  <c:v>3715</c:v>
                </c:pt>
                <c:pt idx="744">
                  <c:v>3720</c:v>
                </c:pt>
                <c:pt idx="745">
                  <c:v>3725</c:v>
                </c:pt>
                <c:pt idx="746">
                  <c:v>3730</c:v>
                </c:pt>
                <c:pt idx="747">
                  <c:v>3735</c:v>
                </c:pt>
                <c:pt idx="748">
                  <c:v>3740</c:v>
                </c:pt>
                <c:pt idx="749">
                  <c:v>3745</c:v>
                </c:pt>
                <c:pt idx="750">
                  <c:v>3750</c:v>
                </c:pt>
                <c:pt idx="751">
                  <c:v>3755</c:v>
                </c:pt>
                <c:pt idx="752">
                  <c:v>3760</c:v>
                </c:pt>
                <c:pt idx="753">
                  <c:v>3765</c:v>
                </c:pt>
                <c:pt idx="754">
                  <c:v>3770</c:v>
                </c:pt>
                <c:pt idx="755">
                  <c:v>3775</c:v>
                </c:pt>
                <c:pt idx="756">
                  <c:v>3780</c:v>
                </c:pt>
                <c:pt idx="757">
                  <c:v>3785</c:v>
                </c:pt>
                <c:pt idx="758">
                  <c:v>3790</c:v>
                </c:pt>
                <c:pt idx="759">
                  <c:v>3795</c:v>
                </c:pt>
                <c:pt idx="760">
                  <c:v>3800</c:v>
                </c:pt>
                <c:pt idx="761">
                  <c:v>3805</c:v>
                </c:pt>
                <c:pt idx="762">
                  <c:v>3810</c:v>
                </c:pt>
                <c:pt idx="763">
                  <c:v>3815</c:v>
                </c:pt>
                <c:pt idx="764">
                  <c:v>3820</c:v>
                </c:pt>
                <c:pt idx="765">
                  <c:v>3825</c:v>
                </c:pt>
                <c:pt idx="766">
                  <c:v>3830</c:v>
                </c:pt>
                <c:pt idx="767">
                  <c:v>3835</c:v>
                </c:pt>
                <c:pt idx="768">
                  <c:v>3840</c:v>
                </c:pt>
                <c:pt idx="769">
                  <c:v>3845</c:v>
                </c:pt>
                <c:pt idx="770">
                  <c:v>3850</c:v>
                </c:pt>
                <c:pt idx="771">
                  <c:v>3855</c:v>
                </c:pt>
                <c:pt idx="772">
                  <c:v>3860</c:v>
                </c:pt>
                <c:pt idx="773">
                  <c:v>3865</c:v>
                </c:pt>
                <c:pt idx="774">
                  <c:v>3870</c:v>
                </c:pt>
                <c:pt idx="775">
                  <c:v>3875</c:v>
                </c:pt>
                <c:pt idx="776">
                  <c:v>3880</c:v>
                </c:pt>
                <c:pt idx="777">
                  <c:v>3885</c:v>
                </c:pt>
                <c:pt idx="778">
                  <c:v>3890</c:v>
                </c:pt>
                <c:pt idx="779">
                  <c:v>3895</c:v>
                </c:pt>
                <c:pt idx="780">
                  <c:v>3900</c:v>
                </c:pt>
                <c:pt idx="781">
                  <c:v>3905</c:v>
                </c:pt>
                <c:pt idx="782">
                  <c:v>3910</c:v>
                </c:pt>
                <c:pt idx="783">
                  <c:v>3915</c:v>
                </c:pt>
                <c:pt idx="784">
                  <c:v>3920</c:v>
                </c:pt>
                <c:pt idx="785">
                  <c:v>3925</c:v>
                </c:pt>
                <c:pt idx="786">
                  <c:v>3930</c:v>
                </c:pt>
                <c:pt idx="787">
                  <c:v>3935</c:v>
                </c:pt>
                <c:pt idx="788">
                  <c:v>3940</c:v>
                </c:pt>
                <c:pt idx="789">
                  <c:v>3945</c:v>
                </c:pt>
                <c:pt idx="790">
                  <c:v>3950</c:v>
                </c:pt>
                <c:pt idx="791">
                  <c:v>3955</c:v>
                </c:pt>
                <c:pt idx="792">
                  <c:v>3960</c:v>
                </c:pt>
                <c:pt idx="793">
                  <c:v>3965</c:v>
                </c:pt>
                <c:pt idx="794">
                  <c:v>3970</c:v>
                </c:pt>
                <c:pt idx="795">
                  <c:v>3975</c:v>
                </c:pt>
                <c:pt idx="796">
                  <c:v>3980</c:v>
                </c:pt>
                <c:pt idx="797">
                  <c:v>3985</c:v>
                </c:pt>
                <c:pt idx="798">
                  <c:v>3990</c:v>
                </c:pt>
                <c:pt idx="799">
                  <c:v>3995</c:v>
                </c:pt>
                <c:pt idx="800">
                  <c:v>4000</c:v>
                </c:pt>
                <c:pt idx="801">
                  <c:v>4005</c:v>
                </c:pt>
                <c:pt idx="802">
                  <c:v>4010</c:v>
                </c:pt>
                <c:pt idx="803">
                  <c:v>4015</c:v>
                </c:pt>
                <c:pt idx="804">
                  <c:v>4020</c:v>
                </c:pt>
                <c:pt idx="805">
                  <c:v>4025</c:v>
                </c:pt>
                <c:pt idx="806">
                  <c:v>4030</c:v>
                </c:pt>
                <c:pt idx="807">
                  <c:v>4035</c:v>
                </c:pt>
                <c:pt idx="808">
                  <c:v>4040</c:v>
                </c:pt>
                <c:pt idx="809">
                  <c:v>4045</c:v>
                </c:pt>
                <c:pt idx="810">
                  <c:v>4050</c:v>
                </c:pt>
                <c:pt idx="811">
                  <c:v>4055</c:v>
                </c:pt>
                <c:pt idx="812">
                  <c:v>4060</c:v>
                </c:pt>
                <c:pt idx="813">
                  <c:v>4065</c:v>
                </c:pt>
                <c:pt idx="814">
                  <c:v>4070</c:v>
                </c:pt>
                <c:pt idx="815">
                  <c:v>4075</c:v>
                </c:pt>
                <c:pt idx="816">
                  <c:v>4080</c:v>
                </c:pt>
                <c:pt idx="817">
                  <c:v>4085</c:v>
                </c:pt>
                <c:pt idx="818">
                  <c:v>4090</c:v>
                </c:pt>
                <c:pt idx="819">
                  <c:v>4095</c:v>
                </c:pt>
                <c:pt idx="820">
                  <c:v>4100</c:v>
                </c:pt>
                <c:pt idx="821">
                  <c:v>4105</c:v>
                </c:pt>
                <c:pt idx="822">
                  <c:v>4110</c:v>
                </c:pt>
                <c:pt idx="823">
                  <c:v>4115</c:v>
                </c:pt>
                <c:pt idx="824">
                  <c:v>4120</c:v>
                </c:pt>
                <c:pt idx="825">
                  <c:v>4125</c:v>
                </c:pt>
                <c:pt idx="826">
                  <c:v>4130</c:v>
                </c:pt>
                <c:pt idx="827">
                  <c:v>4135</c:v>
                </c:pt>
                <c:pt idx="828">
                  <c:v>4140</c:v>
                </c:pt>
                <c:pt idx="829">
                  <c:v>4145</c:v>
                </c:pt>
                <c:pt idx="830">
                  <c:v>4150</c:v>
                </c:pt>
                <c:pt idx="831">
                  <c:v>4155</c:v>
                </c:pt>
                <c:pt idx="832">
                  <c:v>4160</c:v>
                </c:pt>
                <c:pt idx="833">
                  <c:v>4165</c:v>
                </c:pt>
                <c:pt idx="834">
                  <c:v>4170</c:v>
                </c:pt>
                <c:pt idx="835">
                  <c:v>4175</c:v>
                </c:pt>
                <c:pt idx="836">
                  <c:v>4180</c:v>
                </c:pt>
                <c:pt idx="837">
                  <c:v>4185</c:v>
                </c:pt>
                <c:pt idx="838">
                  <c:v>4190</c:v>
                </c:pt>
                <c:pt idx="839">
                  <c:v>4195</c:v>
                </c:pt>
                <c:pt idx="840">
                  <c:v>4200</c:v>
                </c:pt>
                <c:pt idx="841">
                  <c:v>4205</c:v>
                </c:pt>
                <c:pt idx="842">
                  <c:v>4210</c:v>
                </c:pt>
                <c:pt idx="843">
                  <c:v>4215</c:v>
                </c:pt>
                <c:pt idx="844">
                  <c:v>4220</c:v>
                </c:pt>
                <c:pt idx="845">
                  <c:v>4225</c:v>
                </c:pt>
                <c:pt idx="846">
                  <c:v>4230</c:v>
                </c:pt>
                <c:pt idx="847">
                  <c:v>4235</c:v>
                </c:pt>
                <c:pt idx="848">
                  <c:v>4240</c:v>
                </c:pt>
                <c:pt idx="849">
                  <c:v>4245</c:v>
                </c:pt>
                <c:pt idx="850">
                  <c:v>4250</c:v>
                </c:pt>
                <c:pt idx="851">
                  <c:v>4255</c:v>
                </c:pt>
                <c:pt idx="852">
                  <c:v>4260</c:v>
                </c:pt>
                <c:pt idx="853">
                  <c:v>4265</c:v>
                </c:pt>
                <c:pt idx="854">
                  <c:v>4270</c:v>
                </c:pt>
                <c:pt idx="855">
                  <c:v>4275</c:v>
                </c:pt>
                <c:pt idx="856">
                  <c:v>4280</c:v>
                </c:pt>
                <c:pt idx="857">
                  <c:v>4285</c:v>
                </c:pt>
                <c:pt idx="858">
                  <c:v>4290</c:v>
                </c:pt>
                <c:pt idx="859">
                  <c:v>4295</c:v>
                </c:pt>
                <c:pt idx="860">
                  <c:v>4300</c:v>
                </c:pt>
                <c:pt idx="861">
                  <c:v>4305</c:v>
                </c:pt>
                <c:pt idx="862">
                  <c:v>4310</c:v>
                </c:pt>
                <c:pt idx="863">
                  <c:v>4315</c:v>
                </c:pt>
                <c:pt idx="864">
                  <c:v>4320</c:v>
                </c:pt>
                <c:pt idx="865">
                  <c:v>4325</c:v>
                </c:pt>
                <c:pt idx="866">
                  <c:v>4330</c:v>
                </c:pt>
                <c:pt idx="867">
                  <c:v>4335</c:v>
                </c:pt>
                <c:pt idx="868">
                  <c:v>4340</c:v>
                </c:pt>
                <c:pt idx="869">
                  <c:v>4345</c:v>
                </c:pt>
                <c:pt idx="870">
                  <c:v>4350</c:v>
                </c:pt>
                <c:pt idx="871">
                  <c:v>4355</c:v>
                </c:pt>
                <c:pt idx="872">
                  <c:v>4360</c:v>
                </c:pt>
                <c:pt idx="873">
                  <c:v>4365</c:v>
                </c:pt>
                <c:pt idx="874">
                  <c:v>4370</c:v>
                </c:pt>
                <c:pt idx="875">
                  <c:v>4375</c:v>
                </c:pt>
                <c:pt idx="876">
                  <c:v>4380</c:v>
                </c:pt>
                <c:pt idx="877">
                  <c:v>4385</c:v>
                </c:pt>
                <c:pt idx="878">
                  <c:v>4390</c:v>
                </c:pt>
                <c:pt idx="879">
                  <c:v>4395</c:v>
                </c:pt>
                <c:pt idx="880">
                  <c:v>4400</c:v>
                </c:pt>
                <c:pt idx="881">
                  <c:v>4405</c:v>
                </c:pt>
                <c:pt idx="882">
                  <c:v>4410</c:v>
                </c:pt>
                <c:pt idx="883">
                  <c:v>4415</c:v>
                </c:pt>
                <c:pt idx="884">
                  <c:v>4420</c:v>
                </c:pt>
                <c:pt idx="885">
                  <c:v>4425</c:v>
                </c:pt>
                <c:pt idx="886">
                  <c:v>4430</c:v>
                </c:pt>
                <c:pt idx="887">
                  <c:v>4435</c:v>
                </c:pt>
                <c:pt idx="888">
                  <c:v>4440</c:v>
                </c:pt>
                <c:pt idx="889">
                  <c:v>4445</c:v>
                </c:pt>
                <c:pt idx="890">
                  <c:v>4450</c:v>
                </c:pt>
                <c:pt idx="891">
                  <c:v>4455</c:v>
                </c:pt>
                <c:pt idx="892">
                  <c:v>4460</c:v>
                </c:pt>
                <c:pt idx="893">
                  <c:v>4465</c:v>
                </c:pt>
                <c:pt idx="894">
                  <c:v>4470</c:v>
                </c:pt>
                <c:pt idx="895">
                  <c:v>4475</c:v>
                </c:pt>
                <c:pt idx="896">
                  <c:v>4480</c:v>
                </c:pt>
                <c:pt idx="897">
                  <c:v>4485</c:v>
                </c:pt>
                <c:pt idx="898">
                  <c:v>4490</c:v>
                </c:pt>
                <c:pt idx="899">
                  <c:v>4495</c:v>
                </c:pt>
                <c:pt idx="900">
                  <c:v>4500</c:v>
                </c:pt>
                <c:pt idx="901">
                  <c:v>4505</c:v>
                </c:pt>
                <c:pt idx="902">
                  <c:v>4510</c:v>
                </c:pt>
                <c:pt idx="903">
                  <c:v>4515</c:v>
                </c:pt>
                <c:pt idx="904">
                  <c:v>4520</c:v>
                </c:pt>
                <c:pt idx="905">
                  <c:v>4525</c:v>
                </c:pt>
                <c:pt idx="906">
                  <c:v>4530</c:v>
                </c:pt>
                <c:pt idx="907">
                  <c:v>4535</c:v>
                </c:pt>
                <c:pt idx="908">
                  <c:v>4540</c:v>
                </c:pt>
                <c:pt idx="909">
                  <c:v>4545</c:v>
                </c:pt>
                <c:pt idx="910">
                  <c:v>4550</c:v>
                </c:pt>
                <c:pt idx="911">
                  <c:v>4555</c:v>
                </c:pt>
                <c:pt idx="912">
                  <c:v>4560</c:v>
                </c:pt>
                <c:pt idx="913">
                  <c:v>4565</c:v>
                </c:pt>
                <c:pt idx="914">
                  <c:v>4570</c:v>
                </c:pt>
                <c:pt idx="915">
                  <c:v>4575</c:v>
                </c:pt>
                <c:pt idx="916">
                  <c:v>4580</c:v>
                </c:pt>
                <c:pt idx="917">
                  <c:v>4585</c:v>
                </c:pt>
                <c:pt idx="918">
                  <c:v>4590</c:v>
                </c:pt>
                <c:pt idx="919">
                  <c:v>4595</c:v>
                </c:pt>
                <c:pt idx="920">
                  <c:v>4600</c:v>
                </c:pt>
                <c:pt idx="921">
                  <c:v>4605</c:v>
                </c:pt>
                <c:pt idx="922">
                  <c:v>4610</c:v>
                </c:pt>
                <c:pt idx="923">
                  <c:v>4615</c:v>
                </c:pt>
                <c:pt idx="924">
                  <c:v>4620</c:v>
                </c:pt>
                <c:pt idx="925">
                  <c:v>4625</c:v>
                </c:pt>
                <c:pt idx="926">
                  <c:v>4630</c:v>
                </c:pt>
                <c:pt idx="927">
                  <c:v>4635</c:v>
                </c:pt>
                <c:pt idx="928">
                  <c:v>4640</c:v>
                </c:pt>
                <c:pt idx="929">
                  <c:v>4645</c:v>
                </c:pt>
                <c:pt idx="930">
                  <c:v>4650</c:v>
                </c:pt>
                <c:pt idx="931">
                  <c:v>4655</c:v>
                </c:pt>
                <c:pt idx="932">
                  <c:v>4660</c:v>
                </c:pt>
                <c:pt idx="933">
                  <c:v>4665</c:v>
                </c:pt>
                <c:pt idx="934">
                  <c:v>4670</c:v>
                </c:pt>
                <c:pt idx="935">
                  <c:v>4675</c:v>
                </c:pt>
                <c:pt idx="936">
                  <c:v>4680</c:v>
                </c:pt>
                <c:pt idx="937">
                  <c:v>4685</c:v>
                </c:pt>
                <c:pt idx="938">
                  <c:v>4690</c:v>
                </c:pt>
                <c:pt idx="939">
                  <c:v>4695</c:v>
                </c:pt>
                <c:pt idx="940">
                  <c:v>4700</c:v>
                </c:pt>
                <c:pt idx="941">
                  <c:v>4705</c:v>
                </c:pt>
                <c:pt idx="942">
                  <c:v>4710</c:v>
                </c:pt>
                <c:pt idx="943">
                  <c:v>4715</c:v>
                </c:pt>
                <c:pt idx="944">
                  <c:v>4720</c:v>
                </c:pt>
                <c:pt idx="945">
                  <c:v>4725</c:v>
                </c:pt>
                <c:pt idx="946">
                  <c:v>4730</c:v>
                </c:pt>
                <c:pt idx="947">
                  <c:v>4735</c:v>
                </c:pt>
                <c:pt idx="948">
                  <c:v>4740</c:v>
                </c:pt>
                <c:pt idx="949">
                  <c:v>4745</c:v>
                </c:pt>
                <c:pt idx="950">
                  <c:v>4750</c:v>
                </c:pt>
                <c:pt idx="951">
                  <c:v>4755</c:v>
                </c:pt>
                <c:pt idx="952">
                  <c:v>4760</c:v>
                </c:pt>
                <c:pt idx="953">
                  <c:v>4765</c:v>
                </c:pt>
                <c:pt idx="954">
                  <c:v>4770</c:v>
                </c:pt>
                <c:pt idx="955">
                  <c:v>4775</c:v>
                </c:pt>
                <c:pt idx="956">
                  <c:v>4780</c:v>
                </c:pt>
                <c:pt idx="957">
                  <c:v>4785</c:v>
                </c:pt>
                <c:pt idx="958">
                  <c:v>4790</c:v>
                </c:pt>
                <c:pt idx="959">
                  <c:v>4795</c:v>
                </c:pt>
                <c:pt idx="960">
                  <c:v>4800</c:v>
                </c:pt>
                <c:pt idx="961">
                  <c:v>4805</c:v>
                </c:pt>
                <c:pt idx="962">
                  <c:v>4810</c:v>
                </c:pt>
                <c:pt idx="963">
                  <c:v>4815</c:v>
                </c:pt>
                <c:pt idx="964">
                  <c:v>4820</c:v>
                </c:pt>
                <c:pt idx="965">
                  <c:v>4825</c:v>
                </c:pt>
                <c:pt idx="966">
                  <c:v>4830</c:v>
                </c:pt>
                <c:pt idx="967">
                  <c:v>4835</c:v>
                </c:pt>
                <c:pt idx="968">
                  <c:v>4840</c:v>
                </c:pt>
                <c:pt idx="969">
                  <c:v>4845</c:v>
                </c:pt>
                <c:pt idx="970">
                  <c:v>4850</c:v>
                </c:pt>
                <c:pt idx="971">
                  <c:v>4855</c:v>
                </c:pt>
                <c:pt idx="972">
                  <c:v>4860</c:v>
                </c:pt>
                <c:pt idx="973">
                  <c:v>4865</c:v>
                </c:pt>
                <c:pt idx="974">
                  <c:v>4870</c:v>
                </c:pt>
                <c:pt idx="975">
                  <c:v>4875</c:v>
                </c:pt>
                <c:pt idx="976">
                  <c:v>4880</c:v>
                </c:pt>
                <c:pt idx="977">
                  <c:v>4885</c:v>
                </c:pt>
                <c:pt idx="978">
                  <c:v>4890</c:v>
                </c:pt>
                <c:pt idx="979">
                  <c:v>4895</c:v>
                </c:pt>
                <c:pt idx="980">
                  <c:v>4900</c:v>
                </c:pt>
                <c:pt idx="981">
                  <c:v>4905</c:v>
                </c:pt>
                <c:pt idx="982">
                  <c:v>4910</c:v>
                </c:pt>
                <c:pt idx="983">
                  <c:v>4915</c:v>
                </c:pt>
                <c:pt idx="984">
                  <c:v>4920</c:v>
                </c:pt>
                <c:pt idx="985">
                  <c:v>4925</c:v>
                </c:pt>
                <c:pt idx="986">
                  <c:v>4930</c:v>
                </c:pt>
                <c:pt idx="987">
                  <c:v>4935</c:v>
                </c:pt>
                <c:pt idx="988">
                  <c:v>4940</c:v>
                </c:pt>
                <c:pt idx="989">
                  <c:v>4945</c:v>
                </c:pt>
                <c:pt idx="990">
                  <c:v>4950</c:v>
                </c:pt>
                <c:pt idx="991">
                  <c:v>4955</c:v>
                </c:pt>
                <c:pt idx="992">
                  <c:v>4960</c:v>
                </c:pt>
                <c:pt idx="993">
                  <c:v>4965</c:v>
                </c:pt>
                <c:pt idx="994">
                  <c:v>4970</c:v>
                </c:pt>
                <c:pt idx="995">
                  <c:v>4975</c:v>
                </c:pt>
                <c:pt idx="996">
                  <c:v>4980</c:v>
                </c:pt>
                <c:pt idx="997">
                  <c:v>4985</c:v>
                </c:pt>
                <c:pt idx="998">
                  <c:v>4990</c:v>
                </c:pt>
                <c:pt idx="999">
                  <c:v>4995</c:v>
                </c:pt>
                <c:pt idx="1000">
                  <c:v>5000</c:v>
                </c:pt>
                <c:pt idx="1001">
                  <c:v>5005</c:v>
                </c:pt>
                <c:pt idx="1002">
                  <c:v>5010</c:v>
                </c:pt>
                <c:pt idx="1003">
                  <c:v>5015</c:v>
                </c:pt>
                <c:pt idx="1004">
                  <c:v>5020</c:v>
                </c:pt>
                <c:pt idx="1005">
                  <c:v>5025</c:v>
                </c:pt>
                <c:pt idx="1006">
                  <c:v>5030</c:v>
                </c:pt>
                <c:pt idx="1007">
                  <c:v>5035</c:v>
                </c:pt>
                <c:pt idx="1008">
                  <c:v>5040</c:v>
                </c:pt>
                <c:pt idx="1009">
                  <c:v>5045</c:v>
                </c:pt>
                <c:pt idx="1010">
                  <c:v>5050</c:v>
                </c:pt>
                <c:pt idx="1011">
                  <c:v>5055</c:v>
                </c:pt>
                <c:pt idx="1012">
                  <c:v>5060</c:v>
                </c:pt>
                <c:pt idx="1013">
                  <c:v>5065</c:v>
                </c:pt>
                <c:pt idx="1014">
                  <c:v>5070</c:v>
                </c:pt>
                <c:pt idx="1015">
                  <c:v>5075</c:v>
                </c:pt>
                <c:pt idx="1016">
                  <c:v>5080</c:v>
                </c:pt>
                <c:pt idx="1017">
                  <c:v>5085</c:v>
                </c:pt>
                <c:pt idx="1018">
                  <c:v>5090</c:v>
                </c:pt>
                <c:pt idx="1019">
                  <c:v>5095</c:v>
                </c:pt>
                <c:pt idx="1020">
                  <c:v>5100</c:v>
                </c:pt>
                <c:pt idx="1021">
                  <c:v>5105</c:v>
                </c:pt>
                <c:pt idx="1022">
                  <c:v>5110</c:v>
                </c:pt>
                <c:pt idx="1023">
                  <c:v>5115</c:v>
                </c:pt>
                <c:pt idx="1024">
                  <c:v>5120</c:v>
                </c:pt>
                <c:pt idx="1025">
                  <c:v>5125</c:v>
                </c:pt>
                <c:pt idx="1026">
                  <c:v>5130</c:v>
                </c:pt>
                <c:pt idx="1027">
                  <c:v>5135</c:v>
                </c:pt>
                <c:pt idx="1028">
                  <c:v>5140</c:v>
                </c:pt>
                <c:pt idx="1029">
                  <c:v>5145</c:v>
                </c:pt>
                <c:pt idx="1030">
                  <c:v>5150</c:v>
                </c:pt>
                <c:pt idx="1031">
                  <c:v>5155</c:v>
                </c:pt>
                <c:pt idx="1032">
                  <c:v>5160</c:v>
                </c:pt>
                <c:pt idx="1033">
                  <c:v>5165</c:v>
                </c:pt>
                <c:pt idx="1034">
                  <c:v>5170</c:v>
                </c:pt>
                <c:pt idx="1035">
                  <c:v>5175</c:v>
                </c:pt>
                <c:pt idx="1036">
                  <c:v>5180</c:v>
                </c:pt>
                <c:pt idx="1037">
                  <c:v>5185</c:v>
                </c:pt>
                <c:pt idx="1038">
                  <c:v>5190</c:v>
                </c:pt>
                <c:pt idx="1039">
                  <c:v>5195</c:v>
                </c:pt>
                <c:pt idx="1040">
                  <c:v>5200</c:v>
                </c:pt>
                <c:pt idx="1041">
                  <c:v>5205</c:v>
                </c:pt>
                <c:pt idx="1042">
                  <c:v>5210</c:v>
                </c:pt>
                <c:pt idx="1043">
                  <c:v>5215</c:v>
                </c:pt>
                <c:pt idx="1044">
                  <c:v>5220</c:v>
                </c:pt>
                <c:pt idx="1045">
                  <c:v>5225</c:v>
                </c:pt>
                <c:pt idx="1046">
                  <c:v>5230</c:v>
                </c:pt>
                <c:pt idx="1047">
                  <c:v>5235</c:v>
                </c:pt>
                <c:pt idx="1048">
                  <c:v>5240</c:v>
                </c:pt>
                <c:pt idx="1049">
                  <c:v>5245</c:v>
                </c:pt>
                <c:pt idx="1050">
                  <c:v>5250</c:v>
                </c:pt>
                <c:pt idx="1051">
                  <c:v>5255</c:v>
                </c:pt>
                <c:pt idx="1052">
                  <c:v>5260</c:v>
                </c:pt>
                <c:pt idx="1053">
                  <c:v>5265</c:v>
                </c:pt>
                <c:pt idx="1054">
                  <c:v>5270</c:v>
                </c:pt>
                <c:pt idx="1055">
                  <c:v>5275</c:v>
                </c:pt>
                <c:pt idx="1056">
                  <c:v>5280</c:v>
                </c:pt>
                <c:pt idx="1057">
                  <c:v>5285</c:v>
                </c:pt>
                <c:pt idx="1058">
                  <c:v>5290</c:v>
                </c:pt>
                <c:pt idx="1059">
                  <c:v>5295</c:v>
                </c:pt>
                <c:pt idx="1060">
                  <c:v>5300</c:v>
                </c:pt>
                <c:pt idx="1061">
                  <c:v>5305</c:v>
                </c:pt>
                <c:pt idx="1062">
                  <c:v>5310</c:v>
                </c:pt>
                <c:pt idx="1063">
                  <c:v>5315</c:v>
                </c:pt>
                <c:pt idx="1064">
                  <c:v>5320</c:v>
                </c:pt>
                <c:pt idx="1065">
                  <c:v>5325</c:v>
                </c:pt>
                <c:pt idx="1066">
                  <c:v>5330</c:v>
                </c:pt>
                <c:pt idx="1067">
                  <c:v>5335</c:v>
                </c:pt>
                <c:pt idx="1068">
                  <c:v>5340</c:v>
                </c:pt>
                <c:pt idx="1069">
                  <c:v>5345</c:v>
                </c:pt>
                <c:pt idx="1070">
                  <c:v>5350</c:v>
                </c:pt>
                <c:pt idx="1071">
                  <c:v>5355</c:v>
                </c:pt>
                <c:pt idx="1072">
                  <c:v>5360</c:v>
                </c:pt>
                <c:pt idx="1073">
                  <c:v>5365</c:v>
                </c:pt>
                <c:pt idx="1074">
                  <c:v>5370</c:v>
                </c:pt>
                <c:pt idx="1075">
                  <c:v>5375</c:v>
                </c:pt>
                <c:pt idx="1076">
                  <c:v>5380</c:v>
                </c:pt>
                <c:pt idx="1077">
                  <c:v>5385</c:v>
                </c:pt>
                <c:pt idx="1078">
                  <c:v>5390</c:v>
                </c:pt>
                <c:pt idx="1079">
                  <c:v>5395</c:v>
                </c:pt>
                <c:pt idx="1080">
                  <c:v>5400</c:v>
                </c:pt>
                <c:pt idx="1081">
                  <c:v>5405</c:v>
                </c:pt>
                <c:pt idx="1082">
                  <c:v>5410</c:v>
                </c:pt>
                <c:pt idx="1083">
                  <c:v>5415</c:v>
                </c:pt>
                <c:pt idx="1084">
                  <c:v>5420</c:v>
                </c:pt>
                <c:pt idx="1085">
                  <c:v>5425</c:v>
                </c:pt>
                <c:pt idx="1086">
                  <c:v>5430</c:v>
                </c:pt>
                <c:pt idx="1087">
                  <c:v>5435</c:v>
                </c:pt>
                <c:pt idx="1088">
                  <c:v>5440</c:v>
                </c:pt>
                <c:pt idx="1089">
                  <c:v>5445</c:v>
                </c:pt>
                <c:pt idx="1090">
                  <c:v>5450</c:v>
                </c:pt>
                <c:pt idx="1091">
                  <c:v>5455</c:v>
                </c:pt>
                <c:pt idx="1092">
                  <c:v>5460</c:v>
                </c:pt>
                <c:pt idx="1093">
                  <c:v>5465</c:v>
                </c:pt>
                <c:pt idx="1094">
                  <c:v>5470</c:v>
                </c:pt>
                <c:pt idx="1095">
                  <c:v>5475</c:v>
                </c:pt>
                <c:pt idx="1096">
                  <c:v>5480</c:v>
                </c:pt>
                <c:pt idx="1097">
                  <c:v>5485</c:v>
                </c:pt>
                <c:pt idx="1098">
                  <c:v>5490</c:v>
                </c:pt>
                <c:pt idx="1099">
                  <c:v>5495</c:v>
                </c:pt>
                <c:pt idx="1100">
                  <c:v>5500</c:v>
                </c:pt>
                <c:pt idx="1101">
                  <c:v>5505</c:v>
                </c:pt>
                <c:pt idx="1102">
                  <c:v>5510</c:v>
                </c:pt>
                <c:pt idx="1103">
                  <c:v>5515</c:v>
                </c:pt>
                <c:pt idx="1104">
                  <c:v>5520</c:v>
                </c:pt>
                <c:pt idx="1105">
                  <c:v>5525</c:v>
                </c:pt>
                <c:pt idx="1106">
                  <c:v>5530</c:v>
                </c:pt>
                <c:pt idx="1107">
                  <c:v>5535</c:v>
                </c:pt>
                <c:pt idx="1108">
                  <c:v>5540</c:v>
                </c:pt>
                <c:pt idx="1109">
                  <c:v>5545</c:v>
                </c:pt>
                <c:pt idx="1110">
                  <c:v>5550</c:v>
                </c:pt>
                <c:pt idx="1111">
                  <c:v>5555</c:v>
                </c:pt>
                <c:pt idx="1112">
                  <c:v>5560</c:v>
                </c:pt>
                <c:pt idx="1113">
                  <c:v>5565</c:v>
                </c:pt>
                <c:pt idx="1114">
                  <c:v>5570</c:v>
                </c:pt>
                <c:pt idx="1115">
                  <c:v>5575</c:v>
                </c:pt>
                <c:pt idx="1116">
                  <c:v>5580</c:v>
                </c:pt>
                <c:pt idx="1117">
                  <c:v>5585</c:v>
                </c:pt>
                <c:pt idx="1118">
                  <c:v>5590</c:v>
                </c:pt>
                <c:pt idx="1119">
                  <c:v>5595</c:v>
                </c:pt>
                <c:pt idx="1120">
                  <c:v>5600</c:v>
                </c:pt>
                <c:pt idx="1121">
                  <c:v>5605</c:v>
                </c:pt>
                <c:pt idx="1122">
                  <c:v>5610</c:v>
                </c:pt>
                <c:pt idx="1123">
                  <c:v>5615</c:v>
                </c:pt>
                <c:pt idx="1124">
                  <c:v>5620</c:v>
                </c:pt>
                <c:pt idx="1125">
                  <c:v>5625</c:v>
                </c:pt>
                <c:pt idx="1126">
                  <c:v>5630</c:v>
                </c:pt>
                <c:pt idx="1127">
                  <c:v>5635</c:v>
                </c:pt>
                <c:pt idx="1128">
                  <c:v>5640</c:v>
                </c:pt>
                <c:pt idx="1129">
                  <c:v>5645</c:v>
                </c:pt>
                <c:pt idx="1130">
                  <c:v>5650</c:v>
                </c:pt>
                <c:pt idx="1131">
                  <c:v>5655</c:v>
                </c:pt>
                <c:pt idx="1132">
                  <c:v>5660</c:v>
                </c:pt>
                <c:pt idx="1133">
                  <c:v>5665</c:v>
                </c:pt>
                <c:pt idx="1134">
                  <c:v>5670</c:v>
                </c:pt>
                <c:pt idx="1135">
                  <c:v>5675</c:v>
                </c:pt>
                <c:pt idx="1136">
                  <c:v>5680</c:v>
                </c:pt>
                <c:pt idx="1137">
                  <c:v>5685</c:v>
                </c:pt>
                <c:pt idx="1138">
                  <c:v>5690</c:v>
                </c:pt>
                <c:pt idx="1139">
                  <c:v>5695</c:v>
                </c:pt>
                <c:pt idx="1140">
                  <c:v>5700</c:v>
                </c:pt>
                <c:pt idx="1141">
                  <c:v>5705</c:v>
                </c:pt>
                <c:pt idx="1142">
                  <c:v>5710</c:v>
                </c:pt>
                <c:pt idx="1143">
                  <c:v>5715</c:v>
                </c:pt>
                <c:pt idx="1144">
                  <c:v>5720</c:v>
                </c:pt>
                <c:pt idx="1145">
                  <c:v>5725</c:v>
                </c:pt>
                <c:pt idx="1146">
                  <c:v>5730</c:v>
                </c:pt>
                <c:pt idx="1147">
                  <c:v>5735</c:v>
                </c:pt>
                <c:pt idx="1148">
                  <c:v>5740</c:v>
                </c:pt>
                <c:pt idx="1149">
                  <c:v>5745</c:v>
                </c:pt>
                <c:pt idx="1150">
                  <c:v>5750</c:v>
                </c:pt>
                <c:pt idx="1151">
                  <c:v>5755</c:v>
                </c:pt>
                <c:pt idx="1152">
                  <c:v>5760</c:v>
                </c:pt>
                <c:pt idx="1153">
                  <c:v>5765</c:v>
                </c:pt>
                <c:pt idx="1154">
                  <c:v>5770</c:v>
                </c:pt>
                <c:pt idx="1155">
                  <c:v>5775</c:v>
                </c:pt>
                <c:pt idx="1156">
                  <c:v>5780</c:v>
                </c:pt>
                <c:pt idx="1157">
                  <c:v>5785</c:v>
                </c:pt>
                <c:pt idx="1158">
                  <c:v>5790</c:v>
                </c:pt>
                <c:pt idx="1159">
                  <c:v>5795</c:v>
                </c:pt>
                <c:pt idx="1160">
                  <c:v>5800</c:v>
                </c:pt>
                <c:pt idx="1161">
                  <c:v>5805</c:v>
                </c:pt>
                <c:pt idx="1162">
                  <c:v>5810</c:v>
                </c:pt>
                <c:pt idx="1163">
                  <c:v>5815</c:v>
                </c:pt>
                <c:pt idx="1164">
                  <c:v>5820</c:v>
                </c:pt>
                <c:pt idx="1165">
                  <c:v>5825</c:v>
                </c:pt>
                <c:pt idx="1166">
                  <c:v>5830</c:v>
                </c:pt>
                <c:pt idx="1167">
                  <c:v>5835</c:v>
                </c:pt>
                <c:pt idx="1168">
                  <c:v>5840</c:v>
                </c:pt>
                <c:pt idx="1169">
                  <c:v>5845</c:v>
                </c:pt>
                <c:pt idx="1170">
                  <c:v>5850</c:v>
                </c:pt>
                <c:pt idx="1171">
                  <c:v>5855</c:v>
                </c:pt>
                <c:pt idx="1172">
                  <c:v>5860</c:v>
                </c:pt>
                <c:pt idx="1173">
                  <c:v>5865</c:v>
                </c:pt>
                <c:pt idx="1174">
                  <c:v>5870</c:v>
                </c:pt>
                <c:pt idx="1175">
                  <c:v>5875</c:v>
                </c:pt>
                <c:pt idx="1176">
                  <c:v>5880</c:v>
                </c:pt>
                <c:pt idx="1177">
                  <c:v>5885</c:v>
                </c:pt>
                <c:pt idx="1178">
                  <c:v>5890</c:v>
                </c:pt>
                <c:pt idx="1179">
                  <c:v>5895</c:v>
                </c:pt>
                <c:pt idx="1180">
                  <c:v>5900</c:v>
                </c:pt>
                <c:pt idx="1181">
                  <c:v>5905</c:v>
                </c:pt>
                <c:pt idx="1182">
                  <c:v>5910</c:v>
                </c:pt>
                <c:pt idx="1183">
                  <c:v>5915</c:v>
                </c:pt>
                <c:pt idx="1184">
                  <c:v>5920</c:v>
                </c:pt>
                <c:pt idx="1185">
                  <c:v>5925</c:v>
                </c:pt>
                <c:pt idx="1186">
                  <c:v>5930</c:v>
                </c:pt>
                <c:pt idx="1187">
                  <c:v>5935</c:v>
                </c:pt>
                <c:pt idx="1188">
                  <c:v>5940</c:v>
                </c:pt>
                <c:pt idx="1189">
                  <c:v>5945</c:v>
                </c:pt>
                <c:pt idx="1190">
                  <c:v>5950</c:v>
                </c:pt>
                <c:pt idx="1191">
                  <c:v>5955</c:v>
                </c:pt>
                <c:pt idx="1192">
                  <c:v>5960</c:v>
                </c:pt>
                <c:pt idx="1193">
                  <c:v>5965</c:v>
                </c:pt>
                <c:pt idx="1194">
                  <c:v>5970</c:v>
                </c:pt>
                <c:pt idx="1195">
                  <c:v>5975</c:v>
                </c:pt>
                <c:pt idx="1196">
                  <c:v>5980</c:v>
                </c:pt>
                <c:pt idx="1197">
                  <c:v>5985</c:v>
                </c:pt>
                <c:pt idx="1198">
                  <c:v>5990</c:v>
                </c:pt>
                <c:pt idx="1199">
                  <c:v>5995</c:v>
                </c:pt>
                <c:pt idx="1200">
                  <c:v>6000</c:v>
                </c:pt>
                <c:pt idx="1201">
                  <c:v>6005</c:v>
                </c:pt>
                <c:pt idx="1202">
                  <c:v>6010</c:v>
                </c:pt>
                <c:pt idx="1203">
                  <c:v>6015</c:v>
                </c:pt>
                <c:pt idx="1204">
                  <c:v>6020</c:v>
                </c:pt>
                <c:pt idx="1205">
                  <c:v>6025</c:v>
                </c:pt>
                <c:pt idx="1206">
                  <c:v>6030</c:v>
                </c:pt>
                <c:pt idx="1207">
                  <c:v>6035</c:v>
                </c:pt>
                <c:pt idx="1208">
                  <c:v>6040</c:v>
                </c:pt>
                <c:pt idx="1209">
                  <c:v>6045</c:v>
                </c:pt>
                <c:pt idx="1210">
                  <c:v>6050</c:v>
                </c:pt>
                <c:pt idx="1211">
                  <c:v>6055</c:v>
                </c:pt>
                <c:pt idx="1212">
                  <c:v>6060</c:v>
                </c:pt>
                <c:pt idx="1213">
                  <c:v>6065</c:v>
                </c:pt>
                <c:pt idx="1214">
                  <c:v>6070</c:v>
                </c:pt>
                <c:pt idx="1215">
                  <c:v>6075</c:v>
                </c:pt>
                <c:pt idx="1216">
                  <c:v>6080</c:v>
                </c:pt>
                <c:pt idx="1217">
                  <c:v>6085</c:v>
                </c:pt>
                <c:pt idx="1218">
                  <c:v>6090</c:v>
                </c:pt>
                <c:pt idx="1219">
                  <c:v>6095</c:v>
                </c:pt>
                <c:pt idx="1220">
                  <c:v>6100</c:v>
                </c:pt>
                <c:pt idx="1221">
                  <c:v>6105</c:v>
                </c:pt>
                <c:pt idx="1222">
                  <c:v>6110</c:v>
                </c:pt>
                <c:pt idx="1223">
                  <c:v>6115</c:v>
                </c:pt>
                <c:pt idx="1224">
                  <c:v>6120</c:v>
                </c:pt>
                <c:pt idx="1225">
                  <c:v>6125</c:v>
                </c:pt>
                <c:pt idx="1226">
                  <c:v>6130</c:v>
                </c:pt>
                <c:pt idx="1227">
                  <c:v>6135</c:v>
                </c:pt>
                <c:pt idx="1228">
                  <c:v>6140</c:v>
                </c:pt>
                <c:pt idx="1229">
                  <c:v>6145</c:v>
                </c:pt>
                <c:pt idx="1230">
                  <c:v>6150</c:v>
                </c:pt>
                <c:pt idx="1231">
                  <c:v>6155</c:v>
                </c:pt>
                <c:pt idx="1232">
                  <c:v>6160</c:v>
                </c:pt>
                <c:pt idx="1233">
                  <c:v>6165</c:v>
                </c:pt>
                <c:pt idx="1234">
                  <c:v>6170</c:v>
                </c:pt>
                <c:pt idx="1235">
                  <c:v>6175</c:v>
                </c:pt>
                <c:pt idx="1236">
                  <c:v>6180</c:v>
                </c:pt>
                <c:pt idx="1237">
                  <c:v>6185</c:v>
                </c:pt>
                <c:pt idx="1238">
                  <c:v>6190</c:v>
                </c:pt>
                <c:pt idx="1239">
                  <c:v>6195</c:v>
                </c:pt>
                <c:pt idx="1240">
                  <c:v>6200</c:v>
                </c:pt>
                <c:pt idx="1241">
                  <c:v>6205</c:v>
                </c:pt>
                <c:pt idx="1242">
                  <c:v>6210</c:v>
                </c:pt>
                <c:pt idx="1243">
                  <c:v>6215</c:v>
                </c:pt>
                <c:pt idx="1244">
                  <c:v>6220</c:v>
                </c:pt>
                <c:pt idx="1245">
                  <c:v>6225</c:v>
                </c:pt>
                <c:pt idx="1246">
                  <c:v>6230</c:v>
                </c:pt>
                <c:pt idx="1247">
                  <c:v>6235</c:v>
                </c:pt>
                <c:pt idx="1248">
                  <c:v>6240</c:v>
                </c:pt>
                <c:pt idx="1249">
                  <c:v>6245</c:v>
                </c:pt>
                <c:pt idx="1250">
                  <c:v>6250</c:v>
                </c:pt>
                <c:pt idx="1251">
                  <c:v>6255</c:v>
                </c:pt>
                <c:pt idx="1252">
                  <c:v>6260</c:v>
                </c:pt>
                <c:pt idx="1253">
                  <c:v>6265</c:v>
                </c:pt>
                <c:pt idx="1254">
                  <c:v>6270</c:v>
                </c:pt>
                <c:pt idx="1255">
                  <c:v>6275</c:v>
                </c:pt>
                <c:pt idx="1256">
                  <c:v>6280</c:v>
                </c:pt>
                <c:pt idx="1257">
                  <c:v>6285</c:v>
                </c:pt>
                <c:pt idx="1258">
                  <c:v>6290</c:v>
                </c:pt>
                <c:pt idx="1259">
                  <c:v>6295</c:v>
                </c:pt>
                <c:pt idx="1260">
                  <c:v>6300</c:v>
                </c:pt>
                <c:pt idx="1261">
                  <c:v>6305</c:v>
                </c:pt>
                <c:pt idx="1262">
                  <c:v>6310</c:v>
                </c:pt>
                <c:pt idx="1263">
                  <c:v>6315</c:v>
                </c:pt>
                <c:pt idx="1264">
                  <c:v>6320</c:v>
                </c:pt>
                <c:pt idx="1265">
                  <c:v>6325</c:v>
                </c:pt>
                <c:pt idx="1266">
                  <c:v>6330</c:v>
                </c:pt>
                <c:pt idx="1267">
                  <c:v>6335</c:v>
                </c:pt>
                <c:pt idx="1268">
                  <c:v>6340</c:v>
                </c:pt>
                <c:pt idx="1269">
                  <c:v>6345</c:v>
                </c:pt>
                <c:pt idx="1270">
                  <c:v>6350</c:v>
                </c:pt>
                <c:pt idx="1271">
                  <c:v>6355</c:v>
                </c:pt>
                <c:pt idx="1272">
                  <c:v>6360</c:v>
                </c:pt>
                <c:pt idx="1273">
                  <c:v>6365</c:v>
                </c:pt>
                <c:pt idx="1274">
                  <c:v>6370</c:v>
                </c:pt>
                <c:pt idx="1275">
                  <c:v>6375</c:v>
                </c:pt>
                <c:pt idx="1276">
                  <c:v>6380</c:v>
                </c:pt>
                <c:pt idx="1277">
                  <c:v>6385</c:v>
                </c:pt>
                <c:pt idx="1278">
                  <c:v>6390</c:v>
                </c:pt>
                <c:pt idx="1279">
                  <c:v>6395</c:v>
                </c:pt>
                <c:pt idx="1280">
                  <c:v>6400</c:v>
                </c:pt>
                <c:pt idx="1281">
                  <c:v>6405</c:v>
                </c:pt>
                <c:pt idx="1282">
                  <c:v>6410</c:v>
                </c:pt>
                <c:pt idx="1283">
                  <c:v>6415</c:v>
                </c:pt>
                <c:pt idx="1284">
                  <c:v>6420</c:v>
                </c:pt>
                <c:pt idx="1285">
                  <c:v>6425</c:v>
                </c:pt>
                <c:pt idx="1286">
                  <c:v>6430</c:v>
                </c:pt>
                <c:pt idx="1287">
                  <c:v>6435</c:v>
                </c:pt>
                <c:pt idx="1288">
                  <c:v>6440</c:v>
                </c:pt>
                <c:pt idx="1289">
                  <c:v>6445</c:v>
                </c:pt>
                <c:pt idx="1290">
                  <c:v>6450</c:v>
                </c:pt>
                <c:pt idx="1291">
                  <c:v>6455</c:v>
                </c:pt>
                <c:pt idx="1292">
                  <c:v>6460</c:v>
                </c:pt>
                <c:pt idx="1293">
                  <c:v>6465</c:v>
                </c:pt>
                <c:pt idx="1294">
                  <c:v>6470</c:v>
                </c:pt>
                <c:pt idx="1295">
                  <c:v>6475</c:v>
                </c:pt>
                <c:pt idx="1296">
                  <c:v>6480</c:v>
                </c:pt>
                <c:pt idx="1297">
                  <c:v>6485</c:v>
                </c:pt>
                <c:pt idx="1298">
                  <c:v>6490</c:v>
                </c:pt>
                <c:pt idx="1299">
                  <c:v>6495</c:v>
                </c:pt>
                <c:pt idx="1300">
                  <c:v>6500</c:v>
                </c:pt>
                <c:pt idx="1301">
                  <c:v>6505</c:v>
                </c:pt>
                <c:pt idx="1302">
                  <c:v>6510</c:v>
                </c:pt>
                <c:pt idx="1303">
                  <c:v>6515</c:v>
                </c:pt>
                <c:pt idx="1304">
                  <c:v>6520</c:v>
                </c:pt>
                <c:pt idx="1305">
                  <c:v>6525</c:v>
                </c:pt>
                <c:pt idx="1306">
                  <c:v>6530</c:v>
                </c:pt>
                <c:pt idx="1307">
                  <c:v>6535</c:v>
                </c:pt>
                <c:pt idx="1308">
                  <c:v>6540</c:v>
                </c:pt>
                <c:pt idx="1309">
                  <c:v>6545</c:v>
                </c:pt>
                <c:pt idx="1310">
                  <c:v>6550</c:v>
                </c:pt>
                <c:pt idx="1311">
                  <c:v>6555</c:v>
                </c:pt>
                <c:pt idx="1312">
                  <c:v>6560</c:v>
                </c:pt>
                <c:pt idx="1313">
                  <c:v>6565</c:v>
                </c:pt>
                <c:pt idx="1314">
                  <c:v>6570</c:v>
                </c:pt>
                <c:pt idx="1315">
                  <c:v>6575</c:v>
                </c:pt>
                <c:pt idx="1316">
                  <c:v>6580</c:v>
                </c:pt>
                <c:pt idx="1317">
                  <c:v>6585</c:v>
                </c:pt>
                <c:pt idx="1318">
                  <c:v>6590</c:v>
                </c:pt>
                <c:pt idx="1319">
                  <c:v>6595</c:v>
                </c:pt>
                <c:pt idx="1320">
                  <c:v>6600</c:v>
                </c:pt>
                <c:pt idx="1321">
                  <c:v>6605</c:v>
                </c:pt>
                <c:pt idx="1322">
                  <c:v>6610</c:v>
                </c:pt>
                <c:pt idx="1323">
                  <c:v>6615</c:v>
                </c:pt>
                <c:pt idx="1324">
                  <c:v>6620</c:v>
                </c:pt>
                <c:pt idx="1325">
                  <c:v>6625</c:v>
                </c:pt>
                <c:pt idx="1326">
                  <c:v>6630</c:v>
                </c:pt>
                <c:pt idx="1327">
                  <c:v>6635</c:v>
                </c:pt>
                <c:pt idx="1328">
                  <c:v>6640</c:v>
                </c:pt>
                <c:pt idx="1329">
                  <c:v>6645</c:v>
                </c:pt>
                <c:pt idx="1330">
                  <c:v>6650</c:v>
                </c:pt>
                <c:pt idx="1331">
                  <c:v>6655</c:v>
                </c:pt>
                <c:pt idx="1332">
                  <c:v>6660</c:v>
                </c:pt>
                <c:pt idx="1333">
                  <c:v>6665</c:v>
                </c:pt>
                <c:pt idx="1334">
                  <c:v>6670</c:v>
                </c:pt>
                <c:pt idx="1335">
                  <c:v>6675</c:v>
                </c:pt>
                <c:pt idx="1336">
                  <c:v>6680</c:v>
                </c:pt>
                <c:pt idx="1337">
                  <c:v>6685</c:v>
                </c:pt>
                <c:pt idx="1338">
                  <c:v>6690</c:v>
                </c:pt>
                <c:pt idx="1339">
                  <c:v>6695</c:v>
                </c:pt>
                <c:pt idx="1340">
                  <c:v>6700</c:v>
                </c:pt>
                <c:pt idx="1341">
                  <c:v>6705</c:v>
                </c:pt>
                <c:pt idx="1342">
                  <c:v>6710</c:v>
                </c:pt>
                <c:pt idx="1343">
                  <c:v>6715</c:v>
                </c:pt>
                <c:pt idx="1344">
                  <c:v>6720</c:v>
                </c:pt>
                <c:pt idx="1345">
                  <c:v>6725</c:v>
                </c:pt>
                <c:pt idx="1346">
                  <c:v>6730</c:v>
                </c:pt>
                <c:pt idx="1347">
                  <c:v>6735</c:v>
                </c:pt>
                <c:pt idx="1348">
                  <c:v>6740</c:v>
                </c:pt>
                <c:pt idx="1349">
                  <c:v>6745</c:v>
                </c:pt>
                <c:pt idx="1350">
                  <c:v>6750</c:v>
                </c:pt>
                <c:pt idx="1351">
                  <c:v>6755</c:v>
                </c:pt>
                <c:pt idx="1352">
                  <c:v>6760</c:v>
                </c:pt>
                <c:pt idx="1353">
                  <c:v>6765</c:v>
                </c:pt>
                <c:pt idx="1354">
                  <c:v>6770</c:v>
                </c:pt>
                <c:pt idx="1355">
                  <c:v>6775</c:v>
                </c:pt>
                <c:pt idx="1356">
                  <c:v>6780</c:v>
                </c:pt>
                <c:pt idx="1357">
                  <c:v>6785</c:v>
                </c:pt>
                <c:pt idx="1358">
                  <c:v>6790</c:v>
                </c:pt>
                <c:pt idx="1359">
                  <c:v>6795</c:v>
                </c:pt>
                <c:pt idx="1360">
                  <c:v>6800</c:v>
                </c:pt>
                <c:pt idx="1361">
                  <c:v>6805</c:v>
                </c:pt>
                <c:pt idx="1362">
                  <c:v>6810</c:v>
                </c:pt>
                <c:pt idx="1363">
                  <c:v>6815</c:v>
                </c:pt>
                <c:pt idx="1364">
                  <c:v>6820</c:v>
                </c:pt>
                <c:pt idx="1365">
                  <c:v>6825</c:v>
                </c:pt>
                <c:pt idx="1366">
                  <c:v>6830</c:v>
                </c:pt>
                <c:pt idx="1367">
                  <c:v>6835</c:v>
                </c:pt>
                <c:pt idx="1368">
                  <c:v>6840</c:v>
                </c:pt>
                <c:pt idx="1369">
                  <c:v>6845</c:v>
                </c:pt>
                <c:pt idx="1370">
                  <c:v>6850</c:v>
                </c:pt>
                <c:pt idx="1371">
                  <c:v>6855</c:v>
                </c:pt>
                <c:pt idx="1372">
                  <c:v>6860</c:v>
                </c:pt>
                <c:pt idx="1373">
                  <c:v>6865</c:v>
                </c:pt>
                <c:pt idx="1374">
                  <c:v>6870</c:v>
                </c:pt>
                <c:pt idx="1375">
                  <c:v>6875</c:v>
                </c:pt>
                <c:pt idx="1376">
                  <c:v>6880</c:v>
                </c:pt>
                <c:pt idx="1377">
                  <c:v>6885</c:v>
                </c:pt>
                <c:pt idx="1378">
                  <c:v>6890</c:v>
                </c:pt>
                <c:pt idx="1379">
                  <c:v>6895</c:v>
                </c:pt>
                <c:pt idx="1380">
                  <c:v>6900</c:v>
                </c:pt>
                <c:pt idx="1381">
                  <c:v>6905</c:v>
                </c:pt>
                <c:pt idx="1382">
                  <c:v>6910</c:v>
                </c:pt>
                <c:pt idx="1383">
                  <c:v>6915</c:v>
                </c:pt>
                <c:pt idx="1384">
                  <c:v>6920</c:v>
                </c:pt>
                <c:pt idx="1385">
                  <c:v>6925</c:v>
                </c:pt>
                <c:pt idx="1386">
                  <c:v>6930</c:v>
                </c:pt>
                <c:pt idx="1387">
                  <c:v>6935</c:v>
                </c:pt>
                <c:pt idx="1388">
                  <c:v>6940</c:v>
                </c:pt>
                <c:pt idx="1389">
                  <c:v>6945</c:v>
                </c:pt>
                <c:pt idx="1390">
                  <c:v>6950</c:v>
                </c:pt>
                <c:pt idx="1391">
                  <c:v>6955</c:v>
                </c:pt>
                <c:pt idx="1392">
                  <c:v>6960</c:v>
                </c:pt>
                <c:pt idx="1393">
                  <c:v>6965</c:v>
                </c:pt>
                <c:pt idx="1394">
                  <c:v>6970</c:v>
                </c:pt>
                <c:pt idx="1395">
                  <c:v>6975</c:v>
                </c:pt>
                <c:pt idx="1396">
                  <c:v>6980</c:v>
                </c:pt>
                <c:pt idx="1397">
                  <c:v>6985</c:v>
                </c:pt>
                <c:pt idx="1398">
                  <c:v>6990</c:v>
                </c:pt>
                <c:pt idx="1399">
                  <c:v>6995</c:v>
                </c:pt>
                <c:pt idx="1400">
                  <c:v>7000</c:v>
                </c:pt>
                <c:pt idx="1401">
                  <c:v>7005</c:v>
                </c:pt>
                <c:pt idx="1402">
                  <c:v>7010</c:v>
                </c:pt>
                <c:pt idx="1403">
                  <c:v>7015</c:v>
                </c:pt>
                <c:pt idx="1404">
                  <c:v>7020</c:v>
                </c:pt>
                <c:pt idx="1405">
                  <c:v>7025</c:v>
                </c:pt>
                <c:pt idx="1406">
                  <c:v>7030</c:v>
                </c:pt>
                <c:pt idx="1407">
                  <c:v>7035</c:v>
                </c:pt>
                <c:pt idx="1408">
                  <c:v>7040</c:v>
                </c:pt>
                <c:pt idx="1409">
                  <c:v>7045</c:v>
                </c:pt>
                <c:pt idx="1410">
                  <c:v>7050</c:v>
                </c:pt>
                <c:pt idx="1411">
                  <c:v>7055</c:v>
                </c:pt>
                <c:pt idx="1412">
                  <c:v>7060</c:v>
                </c:pt>
                <c:pt idx="1413">
                  <c:v>7065</c:v>
                </c:pt>
                <c:pt idx="1414">
                  <c:v>7070</c:v>
                </c:pt>
                <c:pt idx="1415">
                  <c:v>7075</c:v>
                </c:pt>
                <c:pt idx="1416">
                  <c:v>7080</c:v>
                </c:pt>
                <c:pt idx="1417">
                  <c:v>7085</c:v>
                </c:pt>
                <c:pt idx="1418">
                  <c:v>7090</c:v>
                </c:pt>
                <c:pt idx="1419">
                  <c:v>7095</c:v>
                </c:pt>
                <c:pt idx="1420">
                  <c:v>7100</c:v>
                </c:pt>
                <c:pt idx="1421">
                  <c:v>7105</c:v>
                </c:pt>
                <c:pt idx="1422">
                  <c:v>7110</c:v>
                </c:pt>
                <c:pt idx="1423">
                  <c:v>7115</c:v>
                </c:pt>
                <c:pt idx="1424">
                  <c:v>7120</c:v>
                </c:pt>
                <c:pt idx="1425">
                  <c:v>7125</c:v>
                </c:pt>
                <c:pt idx="1426">
                  <c:v>7130</c:v>
                </c:pt>
                <c:pt idx="1427">
                  <c:v>7135</c:v>
                </c:pt>
                <c:pt idx="1428">
                  <c:v>7140</c:v>
                </c:pt>
                <c:pt idx="1429">
                  <c:v>7145</c:v>
                </c:pt>
                <c:pt idx="1430">
                  <c:v>7150</c:v>
                </c:pt>
                <c:pt idx="1431">
                  <c:v>7155</c:v>
                </c:pt>
                <c:pt idx="1432">
                  <c:v>7160</c:v>
                </c:pt>
                <c:pt idx="1433">
                  <c:v>7165</c:v>
                </c:pt>
                <c:pt idx="1434">
                  <c:v>7170</c:v>
                </c:pt>
                <c:pt idx="1435">
                  <c:v>7175</c:v>
                </c:pt>
                <c:pt idx="1436">
                  <c:v>7180</c:v>
                </c:pt>
                <c:pt idx="1437">
                  <c:v>7185</c:v>
                </c:pt>
                <c:pt idx="1438">
                  <c:v>7190</c:v>
                </c:pt>
                <c:pt idx="1439">
                  <c:v>7195</c:v>
                </c:pt>
                <c:pt idx="1440">
                  <c:v>7200</c:v>
                </c:pt>
                <c:pt idx="1441">
                  <c:v>7205</c:v>
                </c:pt>
                <c:pt idx="1442">
                  <c:v>7210</c:v>
                </c:pt>
                <c:pt idx="1443">
                  <c:v>7215</c:v>
                </c:pt>
                <c:pt idx="1444">
                  <c:v>7220</c:v>
                </c:pt>
                <c:pt idx="1445">
                  <c:v>7225</c:v>
                </c:pt>
                <c:pt idx="1446">
                  <c:v>7230</c:v>
                </c:pt>
                <c:pt idx="1447">
                  <c:v>7235</c:v>
                </c:pt>
                <c:pt idx="1448">
                  <c:v>7240</c:v>
                </c:pt>
                <c:pt idx="1449">
                  <c:v>7245</c:v>
                </c:pt>
                <c:pt idx="1450">
                  <c:v>7250</c:v>
                </c:pt>
                <c:pt idx="1451">
                  <c:v>7255</c:v>
                </c:pt>
                <c:pt idx="1452">
                  <c:v>7260</c:v>
                </c:pt>
                <c:pt idx="1453">
                  <c:v>7265</c:v>
                </c:pt>
                <c:pt idx="1454">
                  <c:v>7270</c:v>
                </c:pt>
                <c:pt idx="1455">
                  <c:v>7275</c:v>
                </c:pt>
                <c:pt idx="1456">
                  <c:v>7280</c:v>
                </c:pt>
                <c:pt idx="1457">
                  <c:v>7285</c:v>
                </c:pt>
                <c:pt idx="1458">
                  <c:v>7290</c:v>
                </c:pt>
                <c:pt idx="1459">
                  <c:v>7295</c:v>
                </c:pt>
                <c:pt idx="1460">
                  <c:v>7300</c:v>
                </c:pt>
                <c:pt idx="1461">
                  <c:v>7305</c:v>
                </c:pt>
                <c:pt idx="1462">
                  <c:v>7310</c:v>
                </c:pt>
                <c:pt idx="1463">
                  <c:v>7315</c:v>
                </c:pt>
                <c:pt idx="1464">
                  <c:v>7320</c:v>
                </c:pt>
                <c:pt idx="1465">
                  <c:v>7325</c:v>
                </c:pt>
                <c:pt idx="1466">
                  <c:v>7330</c:v>
                </c:pt>
                <c:pt idx="1467">
                  <c:v>7335</c:v>
                </c:pt>
                <c:pt idx="1468">
                  <c:v>7340</c:v>
                </c:pt>
                <c:pt idx="1469">
                  <c:v>7345</c:v>
                </c:pt>
                <c:pt idx="1470">
                  <c:v>7350</c:v>
                </c:pt>
                <c:pt idx="1471">
                  <c:v>7355</c:v>
                </c:pt>
                <c:pt idx="1472">
                  <c:v>7360</c:v>
                </c:pt>
                <c:pt idx="1473">
                  <c:v>7365</c:v>
                </c:pt>
                <c:pt idx="1474">
                  <c:v>7370</c:v>
                </c:pt>
                <c:pt idx="1475">
                  <c:v>7375</c:v>
                </c:pt>
                <c:pt idx="1476">
                  <c:v>7380</c:v>
                </c:pt>
                <c:pt idx="1477">
                  <c:v>7385</c:v>
                </c:pt>
                <c:pt idx="1478">
                  <c:v>7390</c:v>
                </c:pt>
                <c:pt idx="1479">
                  <c:v>7395</c:v>
                </c:pt>
                <c:pt idx="1480">
                  <c:v>7400</c:v>
                </c:pt>
                <c:pt idx="1481">
                  <c:v>7405</c:v>
                </c:pt>
                <c:pt idx="1482">
                  <c:v>7410</c:v>
                </c:pt>
                <c:pt idx="1483">
                  <c:v>7415</c:v>
                </c:pt>
                <c:pt idx="1484">
                  <c:v>7420</c:v>
                </c:pt>
                <c:pt idx="1485">
                  <c:v>7425</c:v>
                </c:pt>
                <c:pt idx="1486">
                  <c:v>7430</c:v>
                </c:pt>
                <c:pt idx="1487">
                  <c:v>7435</c:v>
                </c:pt>
                <c:pt idx="1488">
                  <c:v>7440</c:v>
                </c:pt>
                <c:pt idx="1489">
                  <c:v>7445</c:v>
                </c:pt>
                <c:pt idx="1490">
                  <c:v>7450</c:v>
                </c:pt>
                <c:pt idx="1491">
                  <c:v>7455</c:v>
                </c:pt>
                <c:pt idx="1492">
                  <c:v>7460</c:v>
                </c:pt>
                <c:pt idx="1493">
                  <c:v>7465</c:v>
                </c:pt>
                <c:pt idx="1494">
                  <c:v>7470</c:v>
                </c:pt>
                <c:pt idx="1495">
                  <c:v>7475</c:v>
                </c:pt>
                <c:pt idx="1496">
                  <c:v>7480</c:v>
                </c:pt>
                <c:pt idx="1497">
                  <c:v>7485</c:v>
                </c:pt>
                <c:pt idx="1498">
                  <c:v>7490</c:v>
                </c:pt>
                <c:pt idx="1499">
                  <c:v>7495</c:v>
                </c:pt>
                <c:pt idx="1500">
                  <c:v>7500</c:v>
                </c:pt>
                <c:pt idx="1501">
                  <c:v>7505</c:v>
                </c:pt>
                <c:pt idx="1502">
                  <c:v>7510</c:v>
                </c:pt>
                <c:pt idx="1503">
                  <c:v>7515</c:v>
                </c:pt>
                <c:pt idx="1504">
                  <c:v>7520</c:v>
                </c:pt>
                <c:pt idx="1505">
                  <c:v>7525</c:v>
                </c:pt>
                <c:pt idx="1506">
                  <c:v>7530</c:v>
                </c:pt>
                <c:pt idx="1507">
                  <c:v>7535</c:v>
                </c:pt>
                <c:pt idx="1508">
                  <c:v>7540</c:v>
                </c:pt>
                <c:pt idx="1509">
                  <c:v>7545</c:v>
                </c:pt>
                <c:pt idx="1510">
                  <c:v>7550</c:v>
                </c:pt>
                <c:pt idx="1511">
                  <c:v>7555</c:v>
                </c:pt>
                <c:pt idx="1512">
                  <c:v>7560</c:v>
                </c:pt>
                <c:pt idx="1513">
                  <c:v>7565</c:v>
                </c:pt>
                <c:pt idx="1514">
                  <c:v>7570</c:v>
                </c:pt>
                <c:pt idx="1515">
                  <c:v>7575</c:v>
                </c:pt>
                <c:pt idx="1516">
                  <c:v>7580</c:v>
                </c:pt>
                <c:pt idx="1517">
                  <c:v>7585</c:v>
                </c:pt>
                <c:pt idx="1518">
                  <c:v>7590</c:v>
                </c:pt>
                <c:pt idx="1519">
                  <c:v>7595</c:v>
                </c:pt>
                <c:pt idx="1520">
                  <c:v>7600</c:v>
                </c:pt>
                <c:pt idx="1521">
                  <c:v>7605</c:v>
                </c:pt>
                <c:pt idx="1522">
                  <c:v>7610</c:v>
                </c:pt>
                <c:pt idx="1523">
                  <c:v>7615</c:v>
                </c:pt>
                <c:pt idx="1524">
                  <c:v>7620</c:v>
                </c:pt>
                <c:pt idx="1525">
                  <c:v>7625</c:v>
                </c:pt>
                <c:pt idx="1526">
                  <c:v>7630</c:v>
                </c:pt>
                <c:pt idx="1527">
                  <c:v>7635</c:v>
                </c:pt>
                <c:pt idx="1528">
                  <c:v>7640</c:v>
                </c:pt>
                <c:pt idx="1529">
                  <c:v>7645</c:v>
                </c:pt>
                <c:pt idx="1530">
                  <c:v>7650</c:v>
                </c:pt>
                <c:pt idx="1531">
                  <c:v>7655</c:v>
                </c:pt>
                <c:pt idx="1532">
                  <c:v>7660</c:v>
                </c:pt>
                <c:pt idx="1533">
                  <c:v>7665</c:v>
                </c:pt>
                <c:pt idx="1534">
                  <c:v>7670</c:v>
                </c:pt>
                <c:pt idx="1535">
                  <c:v>7675</c:v>
                </c:pt>
                <c:pt idx="1536">
                  <c:v>7680</c:v>
                </c:pt>
                <c:pt idx="1537">
                  <c:v>7685</c:v>
                </c:pt>
                <c:pt idx="1538">
                  <c:v>7690</c:v>
                </c:pt>
                <c:pt idx="1539">
                  <c:v>7695</c:v>
                </c:pt>
                <c:pt idx="1540">
                  <c:v>7700</c:v>
                </c:pt>
                <c:pt idx="1541">
                  <c:v>7705</c:v>
                </c:pt>
                <c:pt idx="1542">
                  <c:v>7710</c:v>
                </c:pt>
                <c:pt idx="1543">
                  <c:v>7715</c:v>
                </c:pt>
                <c:pt idx="1544">
                  <c:v>7720</c:v>
                </c:pt>
                <c:pt idx="1545">
                  <c:v>7725</c:v>
                </c:pt>
                <c:pt idx="1546">
                  <c:v>7730</c:v>
                </c:pt>
                <c:pt idx="1547">
                  <c:v>7735</c:v>
                </c:pt>
                <c:pt idx="1548">
                  <c:v>7740</c:v>
                </c:pt>
                <c:pt idx="1549">
                  <c:v>7745</c:v>
                </c:pt>
                <c:pt idx="1550">
                  <c:v>7750</c:v>
                </c:pt>
                <c:pt idx="1551">
                  <c:v>7755</c:v>
                </c:pt>
                <c:pt idx="1552">
                  <c:v>7760</c:v>
                </c:pt>
                <c:pt idx="1553">
                  <c:v>7765</c:v>
                </c:pt>
                <c:pt idx="1554">
                  <c:v>7770</c:v>
                </c:pt>
                <c:pt idx="1555">
                  <c:v>7775</c:v>
                </c:pt>
                <c:pt idx="1556">
                  <c:v>7780</c:v>
                </c:pt>
                <c:pt idx="1557">
                  <c:v>7785</c:v>
                </c:pt>
                <c:pt idx="1558">
                  <c:v>7790</c:v>
                </c:pt>
                <c:pt idx="1559">
                  <c:v>7795</c:v>
                </c:pt>
                <c:pt idx="1560">
                  <c:v>7800</c:v>
                </c:pt>
                <c:pt idx="1561">
                  <c:v>7805</c:v>
                </c:pt>
                <c:pt idx="1562">
                  <c:v>7810</c:v>
                </c:pt>
                <c:pt idx="1563">
                  <c:v>7815</c:v>
                </c:pt>
                <c:pt idx="1564">
                  <c:v>7820</c:v>
                </c:pt>
                <c:pt idx="1565">
                  <c:v>7825</c:v>
                </c:pt>
                <c:pt idx="1566">
                  <c:v>7830</c:v>
                </c:pt>
                <c:pt idx="1567">
                  <c:v>7835</c:v>
                </c:pt>
                <c:pt idx="1568">
                  <c:v>7840</c:v>
                </c:pt>
                <c:pt idx="1569">
                  <c:v>7845</c:v>
                </c:pt>
                <c:pt idx="1570">
                  <c:v>7850</c:v>
                </c:pt>
                <c:pt idx="1571">
                  <c:v>7855</c:v>
                </c:pt>
                <c:pt idx="1572">
                  <c:v>7860</c:v>
                </c:pt>
                <c:pt idx="1573">
                  <c:v>7865</c:v>
                </c:pt>
                <c:pt idx="1574">
                  <c:v>7870</c:v>
                </c:pt>
                <c:pt idx="1575">
                  <c:v>7875</c:v>
                </c:pt>
                <c:pt idx="1576">
                  <c:v>7880</c:v>
                </c:pt>
                <c:pt idx="1577">
                  <c:v>7885</c:v>
                </c:pt>
                <c:pt idx="1578">
                  <c:v>7890</c:v>
                </c:pt>
                <c:pt idx="1579">
                  <c:v>7895</c:v>
                </c:pt>
                <c:pt idx="1580">
                  <c:v>7900</c:v>
                </c:pt>
                <c:pt idx="1581">
                  <c:v>7905</c:v>
                </c:pt>
                <c:pt idx="1582">
                  <c:v>7910</c:v>
                </c:pt>
                <c:pt idx="1583">
                  <c:v>7915</c:v>
                </c:pt>
                <c:pt idx="1584">
                  <c:v>7920</c:v>
                </c:pt>
                <c:pt idx="1585">
                  <c:v>7925</c:v>
                </c:pt>
                <c:pt idx="1586">
                  <c:v>7930</c:v>
                </c:pt>
                <c:pt idx="1587">
                  <c:v>7935</c:v>
                </c:pt>
                <c:pt idx="1588">
                  <c:v>7940</c:v>
                </c:pt>
                <c:pt idx="1589">
                  <c:v>7945</c:v>
                </c:pt>
                <c:pt idx="1590">
                  <c:v>7950</c:v>
                </c:pt>
                <c:pt idx="1591">
                  <c:v>7955</c:v>
                </c:pt>
                <c:pt idx="1592">
                  <c:v>7960</c:v>
                </c:pt>
                <c:pt idx="1593">
                  <c:v>7965</c:v>
                </c:pt>
                <c:pt idx="1594">
                  <c:v>7970</c:v>
                </c:pt>
                <c:pt idx="1595">
                  <c:v>7975</c:v>
                </c:pt>
                <c:pt idx="1596">
                  <c:v>7980</c:v>
                </c:pt>
                <c:pt idx="1597">
                  <c:v>7985</c:v>
                </c:pt>
                <c:pt idx="1598">
                  <c:v>7990</c:v>
                </c:pt>
                <c:pt idx="1599">
                  <c:v>7995</c:v>
                </c:pt>
                <c:pt idx="1600">
                  <c:v>8000</c:v>
                </c:pt>
                <c:pt idx="1601">
                  <c:v>8005</c:v>
                </c:pt>
                <c:pt idx="1602">
                  <c:v>8010</c:v>
                </c:pt>
                <c:pt idx="1603">
                  <c:v>8015</c:v>
                </c:pt>
                <c:pt idx="1604">
                  <c:v>8020</c:v>
                </c:pt>
                <c:pt idx="1605">
                  <c:v>8025</c:v>
                </c:pt>
                <c:pt idx="1606">
                  <c:v>8030</c:v>
                </c:pt>
                <c:pt idx="1607">
                  <c:v>8035</c:v>
                </c:pt>
                <c:pt idx="1608">
                  <c:v>8040</c:v>
                </c:pt>
                <c:pt idx="1609">
                  <c:v>8045</c:v>
                </c:pt>
                <c:pt idx="1610">
                  <c:v>8050</c:v>
                </c:pt>
                <c:pt idx="1611">
                  <c:v>8055</c:v>
                </c:pt>
                <c:pt idx="1612">
                  <c:v>8060</c:v>
                </c:pt>
                <c:pt idx="1613">
                  <c:v>8065</c:v>
                </c:pt>
                <c:pt idx="1614">
                  <c:v>8070</c:v>
                </c:pt>
                <c:pt idx="1615">
                  <c:v>8075</c:v>
                </c:pt>
                <c:pt idx="1616">
                  <c:v>8080</c:v>
                </c:pt>
                <c:pt idx="1617">
                  <c:v>8085</c:v>
                </c:pt>
                <c:pt idx="1618">
                  <c:v>8090</c:v>
                </c:pt>
                <c:pt idx="1619">
                  <c:v>8095</c:v>
                </c:pt>
                <c:pt idx="1620">
                  <c:v>8100</c:v>
                </c:pt>
                <c:pt idx="1621">
                  <c:v>8105</c:v>
                </c:pt>
                <c:pt idx="1622">
                  <c:v>8110</c:v>
                </c:pt>
                <c:pt idx="1623">
                  <c:v>8115</c:v>
                </c:pt>
                <c:pt idx="1624">
                  <c:v>8120</c:v>
                </c:pt>
                <c:pt idx="1625">
                  <c:v>8125</c:v>
                </c:pt>
                <c:pt idx="1626">
                  <c:v>8130</c:v>
                </c:pt>
                <c:pt idx="1627">
                  <c:v>8135</c:v>
                </c:pt>
                <c:pt idx="1628">
                  <c:v>8140</c:v>
                </c:pt>
                <c:pt idx="1629">
                  <c:v>8145</c:v>
                </c:pt>
                <c:pt idx="1630">
                  <c:v>8150</c:v>
                </c:pt>
                <c:pt idx="1631">
                  <c:v>8155</c:v>
                </c:pt>
                <c:pt idx="1632">
                  <c:v>8160</c:v>
                </c:pt>
                <c:pt idx="1633">
                  <c:v>8165</c:v>
                </c:pt>
                <c:pt idx="1634">
                  <c:v>8170</c:v>
                </c:pt>
                <c:pt idx="1635">
                  <c:v>8175</c:v>
                </c:pt>
                <c:pt idx="1636">
                  <c:v>8180</c:v>
                </c:pt>
                <c:pt idx="1637">
                  <c:v>8185</c:v>
                </c:pt>
                <c:pt idx="1638">
                  <c:v>8190</c:v>
                </c:pt>
                <c:pt idx="1639">
                  <c:v>8195</c:v>
                </c:pt>
                <c:pt idx="1640">
                  <c:v>8200</c:v>
                </c:pt>
                <c:pt idx="1641">
                  <c:v>8205</c:v>
                </c:pt>
                <c:pt idx="1642">
                  <c:v>8210</c:v>
                </c:pt>
                <c:pt idx="1643">
                  <c:v>8215</c:v>
                </c:pt>
                <c:pt idx="1644">
                  <c:v>8220</c:v>
                </c:pt>
                <c:pt idx="1645">
                  <c:v>8225</c:v>
                </c:pt>
                <c:pt idx="1646">
                  <c:v>8230</c:v>
                </c:pt>
                <c:pt idx="1647">
                  <c:v>8235</c:v>
                </c:pt>
                <c:pt idx="1648">
                  <c:v>8240</c:v>
                </c:pt>
                <c:pt idx="1649">
                  <c:v>8245</c:v>
                </c:pt>
                <c:pt idx="1650">
                  <c:v>8250</c:v>
                </c:pt>
                <c:pt idx="1651">
                  <c:v>8255</c:v>
                </c:pt>
                <c:pt idx="1652">
                  <c:v>8260</c:v>
                </c:pt>
                <c:pt idx="1653">
                  <c:v>8265</c:v>
                </c:pt>
                <c:pt idx="1654">
                  <c:v>8270</c:v>
                </c:pt>
                <c:pt idx="1655">
                  <c:v>8275</c:v>
                </c:pt>
                <c:pt idx="1656">
                  <c:v>8280</c:v>
                </c:pt>
                <c:pt idx="1657">
                  <c:v>8285</c:v>
                </c:pt>
                <c:pt idx="1658">
                  <c:v>8290</c:v>
                </c:pt>
                <c:pt idx="1659">
                  <c:v>8295</c:v>
                </c:pt>
                <c:pt idx="1660">
                  <c:v>8300</c:v>
                </c:pt>
                <c:pt idx="1661">
                  <c:v>8305</c:v>
                </c:pt>
                <c:pt idx="1662">
                  <c:v>8310</c:v>
                </c:pt>
                <c:pt idx="1663">
                  <c:v>8315</c:v>
                </c:pt>
                <c:pt idx="1664">
                  <c:v>8320</c:v>
                </c:pt>
                <c:pt idx="1665">
                  <c:v>8325</c:v>
                </c:pt>
                <c:pt idx="1666">
                  <c:v>8330</c:v>
                </c:pt>
                <c:pt idx="1667">
                  <c:v>8335</c:v>
                </c:pt>
                <c:pt idx="1668">
                  <c:v>8340</c:v>
                </c:pt>
                <c:pt idx="1669">
                  <c:v>8345</c:v>
                </c:pt>
                <c:pt idx="1670">
                  <c:v>8350</c:v>
                </c:pt>
                <c:pt idx="1671">
                  <c:v>8355</c:v>
                </c:pt>
                <c:pt idx="1672">
                  <c:v>8360</c:v>
                </c:pt>
                <c:pt idx="1673">
                  <c:v>8365</c:v>
                </c:pt>
                <c:pt idx="1674">
                  <c:v>8370</c:v>
                </c:pt>
                <c:pt idx="1675">
                  <c:v>8375</c:v>
                </c:pt>
                <c:pt idx="1676">
                  <c:v>8380</c:v>
                </c:pt>
                <c:pt idx="1677">
                  <c:v>8385</c:v>
                </c:pt>
                <c:pt idx="1678">
                  <c:v>8390</c:v>
                </c:pt>
                <c:pt idx="1679">
                  <c:v>8395</c:v>
                </c:pt>
                <c:pt idx="1680">
                  <c:v>8400</c:v>
                </c:pt>
                <c:pt idx="1681">
                  <c:v>8405</c:v>
                </c:pt>
                <c:pt idx="1682">
                  <c:v>8410</c:v>
                </c:pt>
                <c:pt idx="1683">
                  <c:v>8415</c:v>
                </c:pt>
                <c:pt idx="1684">
                  <c:v>8420</c:v>
                </c:pt>
                <c:pt idx="1685">
                  <c:v>8425</c:v>
                </c:pt>
                <c:pt idx="1686">
                  <c:v>8430</c:v>
                </c:pt>
                <c:pt idx="1687">
                  <c:v>8435</c:v>
                </c:pt>
                <c:pt idx="1688">
                  <c:v>8440</c:v>
                </c:pt>
                <c:pt idx="1689">
                  <c:v>8445</c:v>
                </c:pt>
                <c:pt idx="1690">
                  <c:v>8450</c:v>
                </c:pt>
                <c:pt idx="1691">
                  <c:v>8455</c:v>
                </c:pt>
                <c:pt idx="1692">
                  <c:v>8460</c:v>
                </c:pt>
                <c:pt idx="1693">
                  <c:v>8465</c:v>
                </c:pt>
                <c:pt idx="1694">
                  <c:v>8470</c:v>
                </c:pt>
                <c:pt idx="1695">
                  <c:v>8475</c:v>
                </c:pt>
                <c:pt idx="1696">
                  <c:v>8480</c:v>
                </c:pt>
                <c:pt idx="1697">
                  <c:v>8485</c:v>
                </c:pt>
                <c:pt idx="1698">
                  <c:v>8490</c:v>
                </c:pt>
                <c:pt idx="1699">
                  <c:v>8495</c:v>
                </c:pt>
                <c:pt idx="1700">
                  <c:v>8500</c:v>
                </c:pt>
                <c:pt idx="1701">
                  <c:v>8505</c:v>
                </c:pt>
                <c:pt idx="1702">
                  <c:v>8510</c:v>
                </c:pt>
                <c:pt idx="1703">
                  <c:v>8515</c:v>
                </c:pt>
                <c:pt idx="1704">
                  <c:v>8520</c:v>
                </c:pt>
                <c:pt idx="1705">
                  <c:v>8525</c:v>
                </c:pt>
                <c:pt idx="1706">
                  <c:v>8530</c:v>
                </c:pt>
                <c:pt idx="1707">
                  <c:v>8535</c:v>
                </c:pt>
                <c:pt idx="1708">
                  <c:v>8540</c:v>
                </c:pt>
                <c:pt idx="1709">
                  <c:v>8545</c:v>
                </c:pt>
                <c:pt idx="1710">
                  <c:v>8550</c:v>
                </c:pt>
                <c:pt idx="1711">
                  <c:v>8555</c:v>
                </c:pt>
                <c:pt idx="1712">
                  <c:v>8560</c:v>
                </c:pt>
                <c:pt idx="1713">
                  <c:v>8565</c:v>
                </c:pt>
                <c:pt idx="1714">
                  <c:v>8570</c:v>
                </c:pt>
                <c:pt idx="1715">
                  <c:v>8575</c:v>
                </c:pt>
                <c:pt idx="1716">
                  <c:v>8580</c:v>
                </c:pt>
                <c:pt idx="1717">
                  <c:v>8585</c:v>
                </c:pt>
                <c:pt idx="1718">
                  <c:v>8590</c:v>
                </c:pt>
                <c:pt idx="1719">
                  <c:v>8595</c:v>
                </c:pt>
                <c:pt idx="1720">
                  <c:v>8600</c:v>
                </c:pt>
                <c:pt idx="1721">
                  <c:v>8605</c:v>
                </c:pt>
                <c:pt idx="1722">
                  <c:v>8610</c:v>
                </c:pt>
                <c:pt idx="1723">
                  <c:v>8615</c:v>
                </c:pt>
                <c:pt idx="1724">
                  <c:v>8620</c:v>
                </c:pt>
                <c:pt idx="1725">
                  <c:v>8625</c:v>
                </c:pt>
                <c:pt idx="1726">
                  <c:v>8630</c:v>
                </c:pt>
                <c:pt idx="1727">
                  <c:v>8635</c:v>
                </c:pt>
                <c:pt idx="1728">
                  <c:v>8640</c:v>
                </c:pt>
                <c:pt idx="1729">
                  <c:v>8645</c:v>
                </c:pt>
                <c:pt idx="1730">
                  <c:v>8650</c:v>
                </c:pt>
                <c:pt idx="1731">
                  <c:v>8655</c:v>
                </c:pt>
                <c:pt idx="1732">
                  <c:v>8660</c:v>
                </c:pt>
                <c:pt idx="1733">
                  <c:v>8665</c:v>
                </c:pt>
                <c:pt idx="1734">
                  <c:v>8670</c:v>
                </c:pt>
                <c:pt idx="1735">
                  <c:v>8675</c:v>
                </c:pt>
                <c:pt idx="1736">
                  <c:v>8680</c:v>
                </c:pt>
                <c:pt idx="1737">
                  <c:v>8685</c:v>
                </c:pt>
                <c:pt idx="1738">
                  <c:v>8690</c:v>
                </c:pt>
                <c:pt idx="1739">
                  <c:v>8695</c:v>
                </c:pt>
                <c:pt idx="1740">
                  <c:v>8700</c:v>
                </c:pt>
                <c:pt idx="1741">
                  <c:v>8705</c:v>
                </c:pt>
                <c:pt idx="1742">
                  <c:v>8710</c:v>
                </c:pt>
                <c:pt idx="1743">
                  <c:v>8715</c:v>
                </c:pt>
                <c:pt idx="1744">
                  <c:v>8720</c:v>
                </c:pt>
                <c:pt idx="1745">
                  <c:v>8725</c:v>
                </c:pt>
                <c:pt idx="1746">
                  <c:v>8730</c:v>
                </c:pt>
                <c:pt idx="1747">
                  <c:v>8735</c:v>
                </c:pt>
                <c:pt idx="1748">
                  <c:v>8740</c:v>
                </c:pt>
                <c:pt idx="1749">
                  <c:v>8745</c:v>
                </c:pt>
                <c:pt idx="1750">
                  <c:v>8750</c:v>
                </c:pt>
                <c:pt idx="1751">
                  <c:v>8755</c:v>
                </c:pt>
                <c:pt idx="1752">
                  <c:v>8760</c:v>
                </c:pt>
                <c:pt idx="1753">
                  <c:v>8765</c:v>
                </c:pt>
                <c:pt idx="1754">
                  <c:v>8770</c:v>
                </c:pt>
                <c:pt idx="1755">
                  <c:v>8775</c:v>
                </c:pt>
                <c:pt idx="1756">
                  <c:v>8780</c:v>
                </c:pt>
                <c:pt idx="1757">
                  <c:v>8785</c:v>
                </c:pt>
                <c:pt idx="1758">
                  <c:v>8790</c:v>
                </c:pt>
                <c:pt idx="1759">
                  <c:v>8795</c:v>
                </c:pt>
                <c:pt idx="1760">
                  <c:v>8800</c:v>
                </c:pt>
                <c:pt idx="1761">
                  <c:v>8805</c:v>
                </c:pt>
                <c:pt idx="1762">
                  <c:v>8810</c:v>
                </c:pt>
                <c:pt idx="1763">
                  <c:v>8815</c:v>
                </c:pt>
                <c:pt idx="1764">
                  <c:v>8820</c:v>
                </c:pt>
                <c:pt idx="1765">
                  <c:v>8825</c:v>
                </c:pt>
                <c:pt idx="1766">
                  <c:v>8830</c:v>
                </c:pt>
                <c:pt idx="1767">
                  <c:v>8835</c:v>
                </c:pt>
                <c:pt idx="1768">
                  <c:v>8840</c:v>
                </c:pt>
                <c:pt idx="1769">
                  <c:v>8845</c:v>
                </c:pt>
                <c:pt idx="1770">
                  <c:v>8850</c:v>
                </c:pt>
                <c:pt idx="1771">
                  <c:v>8855</c:v>
                </c:pt>
                <c:pt idx="1772">
                  <c:v>8860</c:v>
                </c:pt>
                <c:pt idx="1773">
                  <c:v>8865</c:v>
                </c:pt>
                <c:pt idx="1774">
                  <c:v>8870</c:v>
                </c:pt>
                <c:pt idx="1775">
                  <c:v>8875</c:v>
                </c:pt>
                <c:pt idx="1776">
                  <c:v>8880</c:v>
                </c:pt>
                <c:pt idx="1777">
                  <c:v>8885</c:v>
                </c:pt>
                <c:pt idx="1778">
                  <c:v>8890</c:v>
                </c:pt>
                <c:pt idx="1779">
                  <c:v>8895</c:v>
                </c:pt>
                <c:pt idx="1780">
                  <c:v>8900</c:v>
                </c:pt>
                <c:pt idx="1781">
                  <c:v>8905</c:v>
                </c:pt>
                <c:pt idx="1782">
                  <c:v>8910</c:v>
                </c:pt>
                <c:pt idx="1783">
                  <c:v>8915</c:v>
                </c:pt>
                <c:pt idx="1784">
                  <c:v>8920</c:v>
                </c:pt>
                <c:pt idx="1785">
                  <c:v>8925</c:v>
                </c:pt>
                <c:pt idx="1786">
                  <c:v>8930</c:v>
                </c:pt>
                <c:pt idx="1787">
                  <c:v>8935</c:v>
                </c:pt>
                <c:pt idx="1788">
                  <c:v>8940</c:v>
                </c:pt>
                <c:pt idx="1789">
                  <c:v>8945</c:v>
                </c:pt>
                <c:pt idx="1790">
                  <c:v>8950</c:v>
                </c:pt>
                <c:pt idx="1791">
                  <c:v>8955</c:v>
                </c:pt>
                <c:pt idx="1792">
                  <c:v>8960</c:v>
                </c:pt>
                <c:pt idx="1793">
                  <c:v>8965</c:v>
                </c:pt>
                <c:pt idx="1794">
                  <c:v>8970</c:v>
                </c:pt>
                <c:pt idx="1795">
                  <c:v>8975</c:v>
                </c:pt>
                <c:pt idx="1796">
                  <c:v>8980</c:v>
                </c:pt>
                <c:pt idx="1797">
                  <c:v>8985</c:v>
                </c:pt>
                <c:pt idx="1798">
                  <c:v>8990</c:v>
                </c:pt>
                <c:pt idx="1799">
                  <c:v>8995</c:v>
                </c:pt>
                <c:pt idx="1800">
                  <c:v>9000</c:v>
                </c:pt>
                <c:pt idx="1801">
                  <c:v>9005</c:v>
                </c:pt>
                <c:pt idx="1802">
                  <c:v>9010</c:v>
                </c:pt>
                <c:pt idx="1803">
                  <c:v>9015</c:v>
                </c:pt>
                <c:pt idx="1804">
                  <c:v>9020</c:v>
                </c:pt>
                <c:pt idx="1805">
                  <c:v>9025</c:v>
                </c:pt>
                <c:pt idx="1806">
                  <c:v>9030</c:v>
                </c:pt>
                <c:pt idx="1807">
                  <c:v>9035</c:v>
                </c:pt>
                <c:pt idx="1808">
                  <c:v>9040</c:v>
                </c:pt>
                <c:pt idx="1809">
                  <c:v>9045</c:v>
                </c:pt>
                <c:pt idx="1810">
                  <c:v>9050</c:v>
                </c:pt>
                <c:pt idx="1811">
                  <c:v>9055</c:v>
                </c:pt>
                <c:pt idx="1812">
                  <c:v>9060</c:v>
                </c:pt>
                <c:pt idx="1813">
                  <c:v>9065</c:v>
                </c:pt>
                <c:pt idx="1814">
                  <c:v>9070</c:v>
                </c:pt>
                <c:pt idx="1815">
                  <c:v>9075</c:v>
                </c:pt>
                <c:pt idx="1816">
                  <c:v>9080</c:v>
                </c:pt>
                <c:pt idx="1817">
                  <c:v>9085</c:v>
                </c:pt>
                <c:pt idx="1818">
                  <c:v>9090</c:v>
                </c:pt>
                <c:pt idx="1819">
                  <c:v>9095</c:v>
                </c:pt>
                <c:pt idx="1820">
                  <c:v>9100</c:v>
                </c:pt>
                <c:pt idx="1821">
                  <c:v>9105</c:v>
                </c:pt>
                <c:pt idx="1822">
                  <c:v>9110</c:v>
                </c:pt>
                <c:pt idx="1823">
                  <c:v>9115</c:v>
                </c:pt>
                <c:pt idx="1824">
                  <c:v>9120</c:v>
                </c:pt>
                <c:pt idx="1825">
                  <c:v>9125</c:v>
                </c:pt>
                <c:pt idx="1826">
                  <c:v>9130</c:v>
                </c:pt>
                <c:pt idx="1827">
                  <c:v>9135</c:v>
                </c:pt>
                <c:pt idx="1828">
                  <c:v>9140</c:v>
                </c:pt>
                <c:pt idx="1829">
                  <c:v>9145</c:v>
                </c:pt>
                <c:pt idx="1830">
                  <c:v>9150</c:v>
                </c:pt>
                <c:pt idx="1831">
                  <c:v>9155</c:v>
                </c:pt>
                <c:pt idx="1832">
                  <c:v>9160</c:v>
                </c:pt>
                <c:pt idx="1833">
                  <c:v>9165</c:v>
                </c:pt>
                <c:pt idx="1834">
                  <c:v>9170</c:v>
                </c:pt>
                <c:pt idx="1835">
                  <c:v>9175</c:v>
                </c:pt>
                <c:pt idx="1836">
                  <c:v>9180</c:v>
                </c:pt>
                <c:pt idx="1837">
                  <c:v>9185</c:v>
                </c:pt>
                <c:pt idx="1838">
                  <c:v>9190</c:v>
                </c:pt>
                <c:pt idx="1839">
                  <c:v>9195</c:v>
                </c:pt>
                <c:pt idx="1840">
                  <c:v>9200</c:v>
                </c:pt>
                <c:pt idx="1841">
                  <c:v>9205</c:v>
                </c:pt>
                <c:pt idx="1842">
                  <c:v>9210</c:v>
                </c:pt>
                <c:pt idx="1843">
                  <c:v>9215</c:v>
                </c:pt>
                <c:pt idx="1844">
                  <c:v>9220</c:v>
                </c:pt>
                <c:pt idx="1845">
                  <c:v>9225</c:v>
                </c:pt>
                <c:pt idx="1846">
                  <c:v>9230</c:v>
                </c:pt>
                <c:pt idx="1847">
                  <c:v>9235</c:v>
                </c:pt>
                <c:pt idx="1848">
                  <c:v>9240</c:v>
                </c:pt>
                <c:pt idx="1849">
                  <c:v>9245</c:v>
                </c:pt>
                <c:pt idx="1850">
                  <c:v>9250</c:v>
                </c:pt>
                <c:pt idx="1851">
                  <c:v>9255</c:v>
                </c:pt>
                <c:pt idx="1852">
                  <c:v>9260</c:v>
                </c:pt>
                <c:pt idx="1853">
                  <c:v>9265</c:v>
                </c:pt>
                <c:pt idx="1854">
                  <c:v>9270</c:v>
                </c:pt>
                <c:pt idx="1855">
                  <c:v>9275</c:v>
                </c:pt>
                <c:pt idx="1856">
                  <c:v>9280</c:v>
                </c:pt>
                <c:pt idx="1857">
                  <c:v>9285</c:v>
                </c:pt>
                <c:pt idx="1858">
                  <c:v>9290</c:v>
                </c:pt>
                <c:pt idx="1859">
                  <c:v>9295</c:v>
                </c:pt>
                <c:pt idx="1860">
                  <c:v>9300</c:v>
                </c:pt>
                <c:pt idx="1861">
                  <c:v>9305</c:v>
                </c:pt>
                <c:pt idx="1862">
                  <c:v>9310</c:v>
                </c:pt>
                <c:pt idx="1863">
                  <c:v>9315</c:v>
                </c:pt>
                <c:pt idx="1864">
                  <c:v>9320</c:v>
                </c:pt>
                <c:pt idx="1865">
                  <c:v>9325</c:v>
                </c:pt>
                <c:pt idx="1866">
                  <c:v>9330</c:v>
                </c:pt>
                <c:pt idx="1867">
                  <c:v>9335</c:v>
                </c:pt>
                <c:pt idx="1868">
                  <c:v>9340</c:v>
                </c:pt>
                <c:pt idx="1869">
                  <c:v>9345</c:v>
                </c:pt>
                <c:pt idx="1870">
                  <c:v>9350</c:v>
                </c:pt>
                <c:pt idx="1871">
                  <c:v>9355</c:v>
                </c:pt>
                <c:pt idx="1872">
                  <c:v>9360</c:v>
                </c:pt>
                <c:pt idx="1873">
                  <c:v>9365</c:v>
                </c:pt>
                <c:pt idx="1874">
                  <c:v>9370</c:v>
                </c:pt>
                <c:pt idx="1875">
                  <c:v>9375</c:v>
                </c:pt>
                <c:pt idx="1876">
                  <c:v>9380</c:v>
                </c:pt>
                <c:pt idx="1877">
                  <c:v>9385</c:v>
                </c:pt>
                <c:pt idx="1878">
                  <c:v>9390</c:v>
                </c:pt>
                <c:pt idx="1879">
                  <c:v>9395</c:v>
                </c:pt>
                <c:pt idx="1880">
                  <c:v>9400</c:v>
                </c:pt>
                <c:pt idx="1881">
                  <c:v>9405</c:v>
                </c:pt>
                <c:pt idx="1882">
                  <c:v>9410</c:v>
                </c:pt>
                <c:pt idx="1883">
                  <c:v>9415</c:v>
                </c:pt>
                <c:pt idx="1884">
                  <c:v>9420</c:v>
                </c:pt>
                <c:pt idx="1885">
                  <c:v>9425</c:v>
                </c:pt>
                <c:pt idx="1886">
                  <c:v>9430</c:v>
                </c:pt>
                <c:pt idx="1887">
                  <c:v>9435</c:v>
                </c:pt>
                <c:pt idx="1888">
                  <c:v>9440</c:v>
                </c:pt>
                <c:pt idx="1889">
                  <c:v>9445</c:v>
                </c:pt>
                <c:pt idx="1890">
                  <c:v>9450</c:v>
                </c:pt>
                <c:pt idx="1891">
                  <c:v>9455</c:v>
                </c:pt>
                <c:pt idx="1892">
                  <c:v>9460</c:v>
                </c:pt>
                <c:pt idx="1893">
                  <c:v>9465</c:v>
                </c:pt>
                <c:pt idx="1894">
                  <c:v>9470</c:v>
                </c:pt>
                <c:pt idx="1895">
                  <c:v>9475</c:v>
                </c:pt>
                <c:pt idx="1896">
                  <c:v>9480</c:v>
                </c:pt>
                <c:pt idx="1897">
                  <c:v>9485</c:v>
                </c:pt>
                <c:pt idx="1898">
                  <c:v>9490</c:v>
                </c:pt>
                <c:pt idx="1899">
                  <c:v>9495</c:v>
                </c:pt>
                <c:pt idx="1900">
                  <c:v>9500</c:v>
                </c:pt>
                <c:pt idx="1901">
                  <c:v>9505</c:v>
                </c:pt>
                <c:pt idx="1902">
                  <c:v>9510</c:v>
                </c:pt>
                <c:pt idx="1903">
                  <c:v>9515</c:v>
                </c:pt>
                <c:pt idx="1904">
                  <c:v>9520</c:v>
                </c:pt>
                <c:pt idx="1905">
                  <c:v>9525</c:v>
                </c:pt>
                <c:pt idx="1906">
                  <c:v>9530</c:v>
                </c:pt>
                <c:pt idx="1907">
                  <c:v>9535</c:v>
                </c:pt>
                <c:pt idx="1908">
                  <c:v>9540</c:v>
                </c:pt>
                <c:pt idx="1909">
                  <c:v>9545</c:v>
                </c:pt>
                <c:pt idx="1910">
                  <c:v>9550</c:v>
                </c:pt>
                <c:pt idx="1911">
                  <c:v>9555</c:v>
                </c:pt>
                <c:pt idx="1912">
                  <c:v>9560</c:v>
                </c:pt>
                <c:pt idx="1913">
                  <c:v>9565</c:v>
                </c:pt>
                <c:pt idx="1914">
                  <c:v>9570</c:v>
                </c:pt>
                <c:pt idx="1915">
                  <c:v>9575</c:v>
                </c:pt>
                <c:pt idx="1916">
                  <c:v>9580</c:v>
                </c:pt>
                <c:pt idx="1917">
                  <c:v>9585</c:v>
                </c:pt>
                <c:pt idx="1918">
                  <c:v>9590</c:v>
                </c:pt>
                <c:pt idx="1919">
                  <c:v>9595</c:v>
                </c:pt>
                <c:pt idx="1920">
                  <c:v>9600</c:v>
                </c:pt>
                <c:pt idx="1921">
                  <c:v>9605</c:v>
                </c:pt>
                <c:pt idx="1922">
                  <c:v>9610</c:v>
                </c:pt>
                <c:pt idx="1923">
                  <c:v>9615</c:v>
                </c:pt>
                <c:pt idx="1924">
                  <c:v>9620</c:v>
                </c:pt>
                <c:pt idx="1925">
                  <c:v>9625</c:v>
                </c:pt>
                <c:pt idx="1926">
                  <c:v>9630</c:v>
                </c:pt>
                <c:pt idx="1927">
                  <c:v>9635</c:v>
                </c:pt>
                <c:pt idx="1928">
                  <c:v>9640</c:v>
                </c:pt>
                <c:pt idx="1929">
                  <c:v>9645</c:v>
                </c:pt>
                <c:pt idx="1930">
                  <c:v>9650</c:v>
                </c:pt>
                <c:pt idx="1931">
                  <c:v>9655</c:v>
                </c:pt>
                <c:pt idx="1932">
                  <c:v>9660</c:v>
                </c:pt>
                <c:pt idx="1933">
                  <c:v>9665</c:v>
                </c:pt>
                <c:pt idx="1934">
                  <c:v>9670</c:v>
                </c:pt>
                <c:pt idx="1935">
                  <c:v>9675</c:v>
                </c:pt>
                <c:pt idx="1936">
                  <c:v>9680</c:v>
                </c:pt>
                <c:pt idx="1937">
                  <c:v>9685</c:v>
                </c:pt>
                <c:pt idx="1938">
                  <c:v>9690</c:v>
                </c:pt>
                <c:pt idx="1939">
                  <c:v>9695</c:v>
                </c:pt>
                <c:pt idx="1940">
                  <c:v>9700</c:v>
                </c:pt>
                <c:pt idx="1941">
                  <c:v>9705</c:v>
                </c:pt>
                <c:pt idx="1942">
                  <c:v>9710</c:v>
                </c:pt>
                <c:pt idx="1943">
                  <c:v>9715</c:v>
                </c:pt>
                <c:pt idx="1944">
                  <c:v>9720</c:v>
                </c:pt>
                <c:pt idx="1945">
                  <c:v>9725</c:v>
                </c:pt>
                <c:pt idx="1946">
                  <c:v>9730</c:v>
                </c:pt>
                <c:pt idx="1947">
                  <c:v>9735</c:v>
                </c:pt>
                <c:pt idx="1948">
                  <c:v>9740</c:v>
                </c:pt>
                <c:pt idx="1949">
                  <c:v>9745</c:v>
                </c:pt>
                <c:pt idx="1950">
                  <c:v>9750</c:v>
                </c:pt>
                <c:pt idx="1951">
                  <c:v>9755</c:v>
                </c:pt>
                <c:pt idx="1952">
                  <c:v>9760</c:v>
                </c:pt>
                <c:pt idx="1953">
                  <c:v>9765</c:v>
                </c:pt>
                <c:pt idx="1954">
                  <c:v>9770</c:v>
                </c:pt>
                <c:pt idx="1955">
                  <c:v>9775</c:v>
                </c:pt>
                <c:pt idx="1956">
                  <c:v>9780</c:v>
                </c:pt>
                <c:pt idx="1957">
                  <c:v>9785</c:v>
                </c:pt>
                <c:pt idx="1958">
                  <c:v>9790</c:v>
                </c:pt>
                <c:pt idx="1959">
                  <c:v>9795</c:v>
                </c:pt>
                <c:pt idx="1960">
                  <c:v>9800</c:v>
                </c:pt>
                <c:pt idx="1961">
                  <c:v>9805</c:v>
                </c:pt>
                <c:pt idx="1962">
                  <c:v>9810</c:v>
                </c:pt>
                <c:pt idx="1963">
                  <c:v>9815</c:v>
                </c:pt>
                <c:pt idx="1964">
                  <c:v>9820</c:v>
                </c:pt>
                <c:pt idx="1965">
                  <c:v>9825</c:v>
                </c:pt>
                <c:pt idx="1966">
                  <c:v>9830</c:v>
                </c:pt>
                <c:pt idx="1967">
                  <c:v>9835</c:v>
                </c:pt>
                <c:pt idx="1968">
                  <c:v>9840</c:v>
                </c:pt>
                <c:pt idx="1969">
                  <c:v>9845</c:v>
                </c:pt>
                <c:pt idx="1970">
                  <c:v>9850</c:v>
                </c:pt>
                <c:pt idx="1971">
                  <c:v>9855</c:v>
                </c:pt>
                <c:pt idx="1972">
                  <c:v>9860</c:v>
                </c:pt>
                <c:pt idx="1973">
                  <c:v>9865</c:v>
                </c:pt>
                <c:pt idx="1974">
                  <c:v>9870</c:v>
                </c:pt>
                <c:pt idx="1975">
                  <c:v>9875</c:v>
                </c:pt>
                <c:pt idx="1976">
                  <c:v>9880</c:v>
                </c:pt>
                <c:pt idx="1977">
                  <c:v>9885</c:v>
                </c:pt>
                <c:pt idx="1978">
                  <c:v>9890</c:v>
                </c:pt>
                <c:pt idx="1979">
                  <c:v>9895</c:v>
                </c:pt>
                <c:pt idx="1980">
                  <c:v>9900</c:v>
                </c:pt>
                <c:pt idx="1981">
                  <c:v>9905</c:v>
                </c:pt>
                <c:pt idx="1982">
                  <c:v>9910</c:v>
                </c:pt>
                <c:pt idx="1983">
                  <c:v>9915</c:v>
                </c:pt>
                <c:pt idx="1984">
                  <c:v>9920</c:v>
                </c:pt>
                <c:pt idx="1985">
                  <c:v>9925</c:v>
                </c:pt>
                <c:pt idx="1986">
                  <c:v>9930</c:v>
                </c:pt>
                <c:pt idx="1987">
                  <c:v>9935</c:v>
                </c:pt>
                <c:pt idx="1988">
                  <c:v>9940</c:v>
                </c:pt>
                <c:pt idx="1989">
                  <c:v>9945</c:v>
                </c:pt>
                <c:pt idx="1990">
                  <c:v>9950</c:v>
                </c:pt>
                <c:pt idx="1991">
                  <c:v>9955</c:v>
                </c:pt>
                <c:pt idx="1992">
                  <c:v>9960</c:v>
                </c:pt>
                <c:pt idx="1993">
                  <c:v>9965</c:v>
                </c:pt>
                <c:pt idx="1994">
                  <c:v>9970</c:v>
                </c:pt>
                <c:pt idx="1995">
                  <c:v>9975</c:v>
                </c:pt>
                <c:pt idx="1996">
                  <c:v>9980</c:v>
                </c:pt>
                <c:pt idx="1997">
                  <c:v>9985</c:v>
                </c:pt>
                <c:pt idx="1998">
                  <c:v>9990</c:v>
                </c:pt>
                <c:pt idx="1999">
                  <c:v>9995</c:v>
                </c:pt>
                <c:pt idx="2000">
                  <c:v>10000</c:v>
                </c:pt>
                <c:pt idx="2001">
                  <c:v>10005</c:v>
                </c:pt>
                <c:pt idx="2002">
                  <c:v>10010</c:v>
                </c:pt>
                <c:pt idx="2003">
                  <c:v>10015</c:v>
                </c:pt>
                <c:pt idx="2004">
                  <c:v>10020</c:v>
                </c:pt>
                <c:pt idx="2005">
                  <c:v>10025</c:v>
                </c:pt>
                <c:pt idx="2006">
                  <c:v>10030</c:v>
                </c:pt>
                <c:pt idx="2007">
                  <c:v>10035</c:v>
                </c:pt>
                <c:pt idx="2008">
                  <c:v>10040</c:v>
                </c:pt>
                <c:pt idx="2009">
                  <c:v>10045</c:v>
                </c:pt>
                <c:pt idx="2010">
                  <c:v>10050</c:v>
                </c:pt>
                <c:pt idx="2011">
                  <c:v>10055</c:v>
                </c:pt>
                <c:pt idx="2012">
                  <c:v>10060</c:v>
                </c:pt>
                <c:pt idx="2013">
                  <c:v>10065</c:v>
                </c:pt>
                <c:pt idx="2014">
                  <c:v>10070</c:v>
                </c:pt>
                <c:pt idx="2015">
                  <c:v>10075</c:v>
                </c:pt>
                <c:pt idx="2016">
                  <c:v>10080</c:v>
                </c:pt>
                <c:pt idx="2017">
                  <c:v>10085</c:v>
                </c:pt>
                <c:pt idx="2018">
                  <c:v>10090</c:v>
                </c:pt>
                <c:pt idx="2019">
                  <c:v>10095</c:v>
                </c:pt>
                <c:pt idx="2020">
                  <c:v>10100</c:v>
                </c:pt>
                <c:pt idx="2021">
                  <c:v>10105</c:v>
                </c:pt>
                <c:pt idx="2022">
                  <c:v>10110</c:v>
                </c:pt>
                <c:pt idx="2023">
                  <c:v>10115</c:v>
                </c:pt>
                <c:pt idx="2024">
                  <c:v>10120</c:v>
                </c:pt>
                <c:pt idx="2025">
                  <c:v>10125</c:v>
                </c:pt>
                <c:pt idx="2026">
                  <c:v>10130</c:v>
                </c:pt>
                <c:pt idx="2027">
                  <c:v>10135</c:v>
                </c:pt>
                <c:pt idx="2028">
                  <c:v>10140</c:v>
                </c:pt>
                <c:pt idx="2029">
                  <c:v>10145</c:v>
                </c:pt>
                <c:pt idx="2030">
                  <c:v>10150</c:v>
                </c:pt>
                <c:pt idx="2031">
                  <c:v>10155</c:v>
                </c:pt>
                <c:pt idx="2032">
                  <c:v>10160</c:v>
                </c:pt>
                <c:pt idx="2033">
                  <c:v>10165</c:v>
                </c:pt>
                <c:pt idx="2034">
                  <c:v>10170</c:v>
                </c:pt>
                <c:pt idx="2035">
                  <c:v>10175</c:v>
                </c:pt>
                <c:pt idx="2036">
                  <c:v>10180</c:v>
                </c:pt>
                <c:pt idx="2037">
                  <c:v>10185</c:v>
                </c:pt>
                <c:pt idx="2038">
                  <c:v>10190</c:v>
                </c:pt>
                <c:pt idx="2039">
                  <c:v>10195</c:v>
                </c:pt>
                <c:pt idx="2040">
                  <c:v>10200</c:v>
                </c:pt>
                <c:pt idx="2041">
                  <c:v>10205</c:v>
                </c:pt>
                <c:pt idx="2042">
                  <c:v>10210</c:v>
                </c:pt>
                <c:pt idx="2043">
                  <c:v>10215</c:v>
                </c:pt>
                <c:pt idx="2044">
                  <c:v>10220</c:v>
                </c:pt>
                <c:pt idx="2045">
                  <c:v>10225</c:v>
                </c:pt>
                <c:pt idx="2046">
                  <c:v>10230</c:v>
                </c:pt>
                <c:pt idx="2047">
                  <c:v>10235</c:v>
                </c:pt>
                <c:pt idx="2048">
                  <c:v>10240</c:v>
                </c:pt>
                <c:pt idx="2049">
                  <c:v>10245</c:v>
                </c:pt>
                <c:pt idx="2050">
                  <c:v>10250</c:v>
                </c:pt>
                <c:pt idx="2051">
                  <c:v>10255</c:v>
                </c:pt>
                <c:pt idx="2052">
                  <c:v>10260</c:v>
                </c:pt>
                <c:pt idx="2053">
                  <c:v>10265</c:v>
                </c:pt>
                <c:pt idx="2054">
                  <c:v>10270</c:v>
                </c:pt>
                <c:pt idx="2055">
                  <c:v>10275</c:v>
                </c:pt>
                <c:pt idx="2056">
                  <c:v>10280</c:v>
                </c:pt>
                <c:pt idx="2057">
                  <c:v>10285</c:v>
                </c:pt>
                <c:pt idx="2058">
                  <c:v>10290</c:v>
                </c:pt>
                <c:pt idx="2059">
                  <c:v>10295</c:v>
                </c:pt>
                <c:pt idx="2060">
                  <c:v>10300</c:v>
                </c:pt>
                <c:pt idx="2061">
                  <c:v>10305</c:v>
                </c:pt>
                <c:pt idx="2062">
                  <c:v>10310</c:v>
                </c:pt>
                <c:pt idx="2063">
                  <c:v>10315</c:v>
                </c:pt>
                <c:pt idx="2064">
                  <c:v>10320</c:v>
                </c:pt>
                <c:pt idx="2065">
                  <c:v>10325</c:v>
                </c:pt>
                <c:pt idx="2066">
                  <c:v>10330</c:v>
                </c:pt>
                <c:pt idx="2067">
                  <c:v>10335</c:v>
                </c:pt>
                <c:pt idx="2068">
                  <c:v>10340</c:v>
                </c:pt>
                <c:pt idx="2069">
                  <c:v>10345</c:v>
                </c:pt>
                <c:pt idx="2070">
                  <c:v>10350</c:v>
                </c:pt>
                <c:pt idx="2071">
                  <c:v>10355</c:v>
                </c:pt>
                <c:pt idx="2072">
                  <c:v>10360</c:v>
                </c:pt>
                <c:pt idx="2073">
                  <c:v>10365</c:v>
                </c:pt>
                <c:pt idx="2074">
                  <c:v>10370</c:v>
                </c:pt>
                <c:pt idx="2075">
                  <c:v>10375</c:v>
                </c:pt>
                <c:pt idx="2076">
                  <c:v>10380</c:v>
                </c:pt>
                <c:pt idx="2077">
                  <c:v>10385</c:v>
                </c:pt>
                <c:pt idx="2078">
                  <c:v>10390</c:v>
                </c:pt>
                <c:pt idx="2079">
                  <c:v>10395</c:v>
                </c:pt>
                <c:pt idx="2080">
                  <c:v>10400</c:v>
                </c:pt>
                <c:pt idx="2081">
                  <c:v>10405</c:v>
                </c:pt>
                <c:pt idx="2082">
                  <c:v>10410</c:v>
                </c:pt>
                <c:pt idx="2083">
                  <c:v>10415</c:v>
                </c:pt>
                <c:pt idx="2084">
                  <c:v>10420</c:v>
                </c:pt>
                <c:pt idx="2085">
                  <c:v>10425</c:v>
                </c:pt>
                <c:pt idx="2086">
                  <c:v>10430</c:v>
                </c:pt>
                <c:pt idx="2087">
                  <c:v>10435</c:v>
                </c:pt>
                <c:pt idx="2088">
                  <c:v>10440</c:v>
                </c:pt>
                <c:pt idx="2089">
                  <c:v>10445</c:v>
                </c:pt>
                <c:pt idx="2090">
                  <c:v>10450</c:v>
                </c:pt>
                <c:pt idx="2091">
                  <c:v>10455</c:v>
                </c:pt>
                <c:pt idx="2092">
                  <c:v>10460</c:v>
                </c:pt>
                <c:pt idx="2093">
                  <c:v>10465</c:v>
                </c:pt>
                <c:pt idx="2094">
                  <c:v>10470</c:v>
                </c:pt>
                <c:pt idx="2095">
                  <c:v>10475</c:v>
                </c:pt>
                <c:pt idx="2096">
                  <c:v>10480</c:v>
                </c:pt>
                <c:pt idx="2097">
                  <c:v>10485</c:v>
                </c:pt>
                <c:pt idx="2098">
                  <c:v>10490</c:v>
                </c:pt>
                <c:pt idx="2099">
                  <c:v>10495</c:v>
                </c:pt>
                <c:pt idx="2100">
                  <c:v>10500</c:v>
                </c:pt>
                <c:pt idx="2101">
                  <c:v>10505</c:v>
                </c:pt>
                <c:pt idx="2102">
                  <c:v>10510</c:v>
                </c:pt>
                <c:pt idx="2103">
                  <c:v>10515</c:v>
                </c:pt>
                <c:pt idx="2104">
                  <c:v>10520</c:v>
                </c:pt>
                <c:pt idx="2105">
                  <c:v>10525</c:v>
                </c:pt>
                <c:pt idx="2106">
                  <c:v>10530</c:v>
                </c:pt>
                <c:pt idx="2107">
                  <c:v>10535</c:v>
                </c:pt>
                <c:pt idx="2108">
                  <c:v>10540</c:v>
                </c:pt>
                <c:pt idx="2109">
                  <c:v>10545</c:v>
                </c:pt>
                <c:pt idx="2110">
                  <c:v>10550</c:v>
                </c:pt>
                <c:pt idx="2111">
                  <c:v>10555</c:v>
                </c:pt>
                <c:pt idx="2112">
                  <c:v>10560</c:v>
                </c:pt>
                <c:pt idx="2113">
                  <c:v>10565</c:v>
                </c:pt>
                <c:pt idx="2114">
                  <c:v>10570</c:v>
                </c:pt>
                <c:pt idx="2115">
                  <c:v>10575</c:v>
                </c:pt>
                <c:pt idx="2116">
                  <c:v>10580</c:v>
                </c:pt>
                <c:pt idx="2117">
                  <c:v>10585</c:v>
                </c:pt>
                <c:pt idx="2118">
                  <c:v>10590</c:v>
                </c:pt>
                <c:pt idx="2119">
                  <c:v>10595</c:v>
                </c:pt>
                <c:pt idx="2120">
                  <c:v>10600</c:v>
                </c:pt>
                <c:pt idx="2121">
                  <c:v>10605</c:v>
                </c:pt>
                <c:pt idx="2122">
                  <c:v>10610</c:v>
                </c:pt>
                <c:pt idx="2123">
                  <c:v>10615</c:v>
                </c:pt>
                <c:pt idx="2124">
                  <c:v>10620</c:v>
                </c:pt>
                <c:pt idx="2125">
                  <c:v>10625</c:v>
                </c:pt>
                <c:pt idx="2126">
                  <c:v>10630</c:v>
                </c:pt>
                <c:pt idx="2127">
                  <c:v>10635</c:v>
                </c:pt>
                <c:pt idx="2128">
                  <c:v>10640</c:v>
                </c:pt>
                <c:pt idx="2129">
                  <c:v>10645</c:v>
                </c:pt>
                <c:pt idx="2130">
                  <c:v>10650</c:v>
                </c:pt>
                <c:pt idx="2131">
                  <c:v>10655</c:v>
                </c:pt>
                <c:pt idx="2132">
                  <c:v>10660</c:v>
                </c:pt>
                <c:pt idx="2133">
                  <c:v>10665</c:v>
                </c:pt>
                <c:pt idx="2134">
                  <c:v>10670</c:v>
                </c:pt>
                <c:pt idx="2135">
                  <c:v>10675</c:v>
                </c:pt>
                <c:pt idx="2136">
                  <c:v>10680</c:v>
                </c:pt>
                <c:pt idx="2137">
                  <c:v>10685</c:v>
                </c:pt>
                <c:pt idx="2138">
                  <c:v>10690</c:v>
                </c:pt>
                <c:pt idx="2139">
                  <c:v>10695</c:v>
                </c:pt>
                <c:pt idx="2140">
                  <c:v>10700</c:v>
                </c:pt>
                <c:pt idx="2141">
                  <c:v>10705</c:v>
                </c:pt>
                <c:pt idx="2142">
                  <c:v>10710</c:v>
                </c:pt>
                <c:pt idx="2143">
                  <c:v>10715</c:v>
                </c:pt>
                <c:pt idx="2144">
                  <c:v>10720</c:v>
                </c:pt>
                <c:pt idx="2145">
                  <c:v>10725</c:v>
                </c:pt>
                <c:pt idx="2146">
                  <c:v>10730</c:v>
                </c:pt>
                <c:pt idx="2147">
                  <c:v>10735</c:v>
                </c:pt>
                <c:pt idx="2148">
                  <c:v>10740</c:v>
                </c:pt>
                <c:pt idx="2149">
                  <c:v>10745</c:v>
                </c:pt>
                <c:pt idx="2150">
                  <c:v>10750</c:v>
                </c:pt>
                <c:pt idx="2151">
                  <c:v>10755</c:v>
                </c:pt>
                <c:pt idx="2152">
                  <c:v>10760</c:v>
                </c:pt>
                <c:pt idx="2153">
                  <c:v>10765</c:v>
                </c:pt>
                <c:pt idx="2154">
                  <c:v>10770</c:v>
                </c:pt>
                <c:pt idx="2155">
                  <c:v>10775</c:v>
                </c:pt>
                <c:pt idx="2156">
                  <c:v>10780</c:v>
                </c:pt>
                <c:pt idx="2157">
                  <c:v>10785</c:v>
                </c:pt>
                <c:pt idx="2158">
                  <c:v>10790</c:v>
                </c:pt>
                <c:pt idx="2159">
                  <c:v>10795</c:v>
                </c:pt>
                <c:pt idx="2160">
                  <c:v>10800</c:v>
                </c:pt>
                <c:pt idx="2161">
                  <c:v>10805</c:v>
                </c:pt>
                <c:pt idx="2162">
                  <c:v>10810</c:v>
                </c:pt>
                <c:pt idx="2163">
                  <c:v>10815</c:v>
                </c:pt>
                <c:pt idx="2164">
                  <c:v>10820</c:v>
                </c:pt>
                <c:pt idx="2165">
                  <c:v>10825</c:v>
                </c:pt>
                <c:pt idx="2166">
                  <c:v>10830</c:v>
                </c:pt>
                <c:pt idx="2167">
                  <c:v>10835</c:v>
                </c:pt>
                <c:pt idx="2168">
                  <c:v>10840</c:v>
                </c:pt>
                <c:pt idx="2169">
                  <c:v>10845</c:v>
                </c:pt>
                <c:pt idx="2170">
                  <c:v>10850</c:v>
                </c:pt>
                <c:pt idx="2171">
                  <c:v>10855</c:v>
                </c:pt>
                <c:pt idx="2172">
                  <c:v>10860</c:v>
                </c:pt>
                <c:pt idx="2173">
                  <c:v>10865</c:v>
                </c:pt>
                <c:pt idx="2174">
                  <c:v>10870</c:v>
                </c:pt>
                <c:pt idx="2175">
                  <c:v>10875</c:v>
                </c:pt>
                <c:pt idx="2176">
                  <c:v>10880</c:v>
                </c:pt>
                <c:pt idx="2177">
                  <c:v>10885</c:v>
                </c:pt>
                <c:pt idx="2178">
                  <c:v>10890</c:v>
                </c:pt>
                <c:pt idx="2179">
                  <c:v>10895</c:v>
                </c:pt>
                <c:pt idx="2180">
                  <c:v>10900</c:v>
                </c:pt>
                <c:pt idx="2181">
                  <c:v>10905</c:v>
                </c:pt>
                <c:pt idx="2182">
                  <c:v>10910</c:v>
                </c:pt>
                <c:pt idx="2183">
                  <c:v>10915</c:v>
                </c:pt>
                <c:pt idx="2184">
                  <c:v>10920</c:v>
                </c:pt>
                <c:pt idx="2185">
                  <c:v>10925</c:v>
                </c:pt>
                <c:pt idx="2186">
                  <c:v>10930</c:v>
                </c:pt>
                <c:pt idx="2187">
                  <c:v>10935</c:v>
                </c:pt>
                <c:pt idx="2188">
                  <c:v>10940</c:v>
                </c:pt>
                <c:pt idx="2189">
                  <c:v>10945</c:v>
                </c:pt>
                <c:pt idx="2190">
                  <c:v>10950</c:v>
                </c:pt>
                <c:pt idx="2191">
                  <c:v>10955</c:v>
                </c:pt>
                <c:pt idx="2192">
                  <c:v>10960</c:v>
                </c:pt>
                <c:pt idx="2193">
                  <c:v>10965</c:v>
                </c:pt>
                <c:pt idx="2194">
                  <c:v>10970</c:v>
                </c:pt>
                <c:pt idx="2195">
                  <c:v>10975</c:v>
                </c:pt>
                <c:pt idx="2196">
                  <c:v>10980</c:v>
                </c:pt>
                <c:pt idx="2197">
                  <c:v>10985</c:v>
                </c:pt>
                <c:pt idx="2198">
                  <c:v>10990</c:v>
                </c:pt>
                <c:pt idx="2199">
                  <c:v>10995</c:v>
                </c:pt>
                <c:pt idx="2200">
                  <c:v>11000</c:v>
                </c:pt>
                <c:pt idx="2201">
                  <c:v>11005</c:v>
                </c:pt>
                <c:pt idx="2202">
                  <c:v>11010</c:v>
                </c:pt>
                <c:pt idx="2203">
                  <c:v>11015</c:v>
                </c:pt>
                <c:pt idx="2204">
                  <c:v>11020</c:v>
                </c:pt>
                <c:pt idx="2205">
                  <c:v>11025</c:v>
                </c:pt>
                <c:pt idx="2206">
                  <c:v>11030</c:v>
                </c:pt>
                <c:pt idx="2207">
                  <c:v>11035</c:v>
                </c:pt>
                <c:pt idx="2208">
                  <c:v>11040</c:v>
                </c:pt>
                <c:pt idx="2209">
                  <c:v>11045</c:v>
                </c:pt>
                <c:pt idx="2210">
                  <c:v>11050</c:v>
                </c:pt>
                <c:pt idx="2211">
                  <c:v>11055</c:v>
                </c:pt>
                <c:pt idx="2212">
                  <c:v>11060</c:v>
                </c:pt>
                <c:pt idx="2213">
                  <c:v>11065</c:v>
                </c:pt>
                <c:pt idx="2214">
                  <c:v>11070</c:v>
                </c:pt>
                <c:pt idx="2215">
                  <c:v>11075</c:v>
                </c:pt>
                <c:pt idx="2216">
                  <c:v>11080</c:v>
                </c:pt>
                <c:pt idx="2217">
                  <c:v>11085</c:v>
                </c:pt>
                <c:pt idx="2218">
                  <c:v>11090</c:v>
                </c:pt>
                <c:pt idx="2219">
                  <c:v>11095</c:v>
                </c:pt>
                <c:pt idx="2220">
                  <c:v>11100</c:v>
                </c:pt>
                <c:pt idx="2221">
                  <c:v>11105</c:v>
                </c:pt>
                <c:pt idx="2222">
                  <c:v>11110</c:v>
                </c:pt>
                <c:pt idx="2223">
                  <c:v>11115</c:v>
                </c:pt>
                <c:pt idx="2224">
                  <c:v>11120</c:v>
                </c:pt>
                <c:pt idx="2225">
                  <c:v>11125</c:v>
                </c:pt>
                <c:pt idx="2226">
                  <c:v>11130</c:v>
                </c:pt>
                <c:pt idx="2227">
                  <c:v>11135</c:v>
                </c:pt>
                <c:pt idx="2228">
                  <c:v>11140</c:v>
                </c:pt>
                <c:pt idx="2229">
                  <c:v>11145</c:v>
                </c:pt>
                <c:pt idx="2230">
                  <c:v>11150</c:v>
                </c:pt>
                <c:pt idx="2231">
                  <c:v>11155</c:v>
                </c:pt>
                <c:pt idx="2232">
                  <c:v>11160</c:v>
                </c:pt>
                <c:pt idx="2233">
                  <c:v>11165</c:v>
                </c:pt>
                <c:pt idx="2234">
                  <c:v>11170</c:v>
                </c:pt>
                <c:pt idx="2235">
                  <c:v>11175</c:v>
                </c:pt>
                <c:pt idx="2236">
                  <c:v>11180</c:v>
                </c:pt>
                <c:pt idx="2237">
                  <c:v>11185</c:v>
                </c:pt>
                <c:pt idx="2238">
                  <c:v>11190</c:v>
                </c:pt>
                <c:pt idx="2239">
                  <c:v>11195</c:v>
                </c:pt>
                <c:pt idx="2240">
                  <c:v>11200</c:v>
                </c:pt>
                <c:pt idx="2241">
                  <c:v>11205</c:v>
                </c:pt>
                <c:pt idx="2242">
                  <c:v>11210</c:v>
                </c:pt>
                <c:pt idx="2243">
                  <c:v>11215</c:v>
                </c:pt>
                <c:pt idx="2244">
                  <c:v>11220</c:v>
                </c:pt>
                <c:pt idx="2245">
                  <c:v>11225</c:v>
                </c:pt>
                <c:pt idx="2246">
                  <c:v>11230</c:v>
                </c:pt>
                <c:pt idx="2247">
                  <c:v>11235</c:v>
                </c:pt>
                <c:pt idx="2248">
                  <c:v>11240</c:v>
                </c:pt>
                <c:pt idx="2249">
                  <c:v>11245</c:v>
                </c:pt>
                <c:pt idx="2250">
                  <c:v>11250</c:v>
                </c:pt>
                <c:pt idx="2251">
                  <c:v>11255</c:v>
                </c:pt>
                <c:pt idx="2252">
                  <c:v>11260</c:v>
                </c:pt>
                <c:pt idx="2253">
                  <c:v>11265</c:v>
                </c:pt>
                <c:pt idx="2254">
                  <c:v>11270</c:v>
                </c:pt>
                <c:pt idx="2255">
                  <c:v>11275</c:v>
                </c:pt>
                <c:pt idx="2256">
                  <c:v>11280</c:v>
                </c:pt>
                <c:pt idx="2257">
                  <c:v>11285</c:v>
                </c:pt>
                <c:pt idx="2258">
                  <c:v>11290</c:v>
                </c:pt>
                <c:pt idx="2259">
                  <c:v>11295</c:v>
                </c:pt>
                <c:pt idx="2260">
                  <c:v>11300</c:v>
                </c:pt>
                <c:pt idx="2261">
                  <c:v>11305</c:v>
                </c:pt>
                <c:pt idx="2262">
                  <c:v>11310</c:v>
                </c:pt>
                <c:pt idx="2263">
                  <c:v>11315</c:v>
                </c:pt>
                <c:pt idx="2264">
                  <c:v>11320</c:v>
                </c:pt>
                <c:pt idx="2265">
                  <c:v>11325</c:v>
                </c:pt>
                <c:pt idx="2266">
                  <c:v>11330</c:v>
                </c:pt>
                <c:pt idx="2267">
                  <c:v>11335</c:v>
                </c:pt>
                <c:pt idx="2268">
                  <c:v>11340</c:v>
                </c:pt>
                <c:pt idx="2269">
                  <c:v>11345</c:v>
                </c:pt>
                <c:pt idx="2270">
                  <c:v>11350</c:v>
                </c:pt>
                <c:pt idx="2271">
                  <c:v>11355</c:v>
                </c:pt>
                <c:pt idx="2272">
                  <c:v>11360</c:v>
                </c:pt>
                <c:pt idx="2273">
                  <c:v>11365</c:v>
                </c:pt>
                <c:pt idx="2274">
                  <c:v>11370</c:v>
                </c:pt>
                <c:pt idx="2275">
                  <c:v>11375</c:v>
                </c:pt>
                <c:pt idx="2276">
                  <c:v>11380</c:v>
                </c:pt>
                <c:pt idx="2277">
                  <c:v>11385</c:v>
                </c:pt>
                <c:pt idx="2278">
                  <c:v>11390</c:v>
                </c:pt>
                <c:pt idx="2279">
                  <c:v>11395</c:v>
                </c:pt>
                <c:pt idx="2280">
                  <c:v>11400</c:v>
                </c:pt>
                <c:pt idx="2281">
                  <c:v>11405</c:v>
                </c:pt>
                <c:pt idx="2282">
                  <c:v>11410</c:v>
                </c:pt>
                <c:pt idx="2283">
                  <c:v>11415</c:v>
                </c:pt>
                <c:pt idx="2284">
                  <c:v>11420</c:v>
                </c:pt>
                <c:pt idx="2285">
                  <c:v>11425</c:v>
                </c:pt>
                <c:pt idx="2286">
                  <c:v>11430</c:v>
                </c:pt>
                <c:pt idx="2287">
                  <c:v>11435</c:v>
                </c:pt>
                <c:pt idx="2288">
                  <c:v>11440</c:v>
                </c:pt>
                <c:pt idx="2289">
                  <c:v>11445</c:v>
                </c:pt>
                <c:pt idx="2290">
                  <c:v>11450</c:v>
                </c:pt>
                <c:pt idx="2291">
                  <c:v>11455</c:v>
                </c:pt>
                <c:pt idx="2292">
                  <c:v>11460</c:v>
                </c:pt>
                <c:pt idx="2293">
                  <c:v>11465</c:v>
                </c:pt>
                <c:pt idx="2294">
                  <c:v>11470</c:v>
                </c:pt>
                <c:pt idx="2295">
                  <c:v>11475</c:v>
                </c:pt>
                <c:pt idx="2296">
                  <c:v>11480</c:v>
                </c:pt>
                <c:pt idx="2297">
                  <c:v>11485</c:v>
                </c:pt>
                <c:pt idx="2298">
                  <c:v>11490</c:v>
                </c:pt>
                <c:pt idx="2299">
                  <c:v>11495</c:v>
                </c:pt>
                <c:pt idx="2300">
                  <c:v>11500</c:v>
                </c:pt>
                <c:pt idx="2301">
                  <c:v>11505</c:v>
                </c:pt>
                <c:pt idx="2302">
                  <c:v>11510</c:v>
                </c:pt>
                <c:pt idx="2303">
                  <c:v>11515</c:v>
                </c:pt>
                <c:pt idx="2304">
                  <c:v>11520</c:v>
                </c:pt>
                <c:pt idx="2305">
                  <c:v>11525</c:v>
                </c:pt>
                <c:pt idx="2306">
                  <c:v>11530</c:v>
                </c:pt>
                <c:pt idx="2307">
                  <c:v>11535</c:v>
                </c:pt>
                <c:pt idx="2308">
                  <c:v>11540</c:v>
                </c:pt>
                <c:pt idx="2309">
                  <c:v>11545</c:v>
                </c:pt>
                <c:pt idx="2310">
                  <c:v>11550</c:v>
                </c:pt>
                <c:pt idx="2311">
                  <c:v>11555</c:v>
                </c:pt>
                <c:pt idx="2312">
                  <c:v>11560</c:v>
                </c:pt>
                <c:pt idx="2313">
                  <c:v>11565</c:v>
                </c:pt>
                <c:pt idx="2314">
                  <c:v>11570</c:v>
                </c:pt>
                <c:pt idx="2315">
                  <c:v>11575</c:v>
                </c:pt>
                <c:pt idx="2316">
                  <c:v>11580</c:v>
                </c:pt>
                <c:pt idx="2317">
                  <c:v>11585</c:v>
                </c:pt>
                <c:pt idx="2318">
                  <c:v>11590</c:v>
                </c:pt>
                <c:pt idx="2319">
                  <c:v>11595</c:v>
                </c:pt>
                <c:pt idx="2320">
                  <c:v>11600</c:v>
                </c:pt>
                <c:pt idx="2321">
                  <c:v>11605</c:v>
                </c:pt>
                <c:pt idx="2322">
                  <c:v>11610</c:v>
                </c:pt>
                <c:pt idx="2323">
                  <c:v>11615</c:v>
                </c:pt>
                <c:pt idx="2324">
                  <c:v>11620</c:v>
                </c:pt>
                <c:pt idx="2325">
                  <c:v>11625</c:v>
                </c:pt>
                <c:pt idx="2326">
                  <c:v>11630</c:v>
                </c:pt>
                <c:pt idx="2327">
                  <c:v>11635</c:v>
                </c:pt>
                <c:pt idx="2328">
                  <c:v>11640</c:v>
                </c:pt>
                <c:pt idx="2329">
                  <c:v>11645</c:v>
                </c:pt>
                <c:pt idx="2330">
                  <c:v>11650</c:v>
                </c:pt>
                <c:pt idx="2331">
                  <c:v>11655</c:v>
                </c:pt>
                <c:pt idx="2332">
                  <c:v>11660</c:v>
                </c:pt>
                <c:pt idx="2333">
                  <c:v>11665</c:v>
                </c:pt>
                <c:pt idx="2334">
                  <c:v>11670</c:v>
                </c:pt>
                <c:pt idx="2335">
                  <c:v>11675</c:v>
                </c:pt>
                <c:pt idx="2336">
                  <c:v>11680</c:v>
                </c:pt>
                <c:pt idx="2337">
                  <c:v>11685</c:v>
                </c:pt>
                <c:pt idx="2338">
                  <c:v>11690</c:v>
                </c:pt>
                <c:pt idx="2339">
                  <c:v>11695</c:v>
                </c:pt>
                <c:pt idx="2340">
                  <c:v>11700</c:v>
                </c:pt>
                <c:pt idx="2341">
                  <c:v>11705</c:v>
                </c:pt>
                <c:pt idx="2342">
                  <c:v>11710</c:v>
                </c:pt>
                <c:pt idx="2343">
                  <c:v>11715</c:v>
                </c:pt>
                <c:pt idx="2344">
                  <c:v>11720</c:v>
                </c:pt>
                <c:pt idx="2345">
                  <c:v>11725</c:v>
                </c:pt>
                <c:pt idx="2346">
                  <c:v>11730</c:v>
                </c:pt>
                <c:pt idx="2347">
                  <c:v>11735</c:v>
                </c:pt>
                <c:pt idx="2348">
                  <c:v>11740</c:v>
                </c:pt>
                <c:pt idx="2349">
                  <c:v>11745</c:v>
                </c:pt>
                <c:pt idx="2350">
                  <c:v>11750</c:v>
                </c:pt>
                <c:pt idx="2351">
                  <c:v>11755</c:v>
                </c:pt>
                <c:pt idx="2352">
                  <c:v>11760</c:v>
                </c:pt>
                <c:pt idx="2353">
                  <c:v>11765</c:v>
                </c:pt>
                <c:pt idx="2354">
                  <c:v>11770</c:v>
                </c:pt>
                <c:pt idx="2355">
                  <c:v>11775</c:v>
                </c:pt>
                <c:pt idx="2356">
                  <c:v>11780</c:v>
                </c:pt>
                <c:pt idx="2357">
                  <c:v>11785</c:v>
                </c:pt>
                <c:pt idx="2358">
                  <c:v>11790</c:v>
                </c:pt>
                <c:pt idx="2359">
                  <c:v>11795</c:v>
                </c:pt>
                <c:pt idx="2360">
                  <c:v>11800</c:v>
                </c:pt>
                <c:pt idx="2361">
                  <c:v>11805</c:v>
                </c:pt>
                <c:pt idx="2362">
                  <c:v>11810</c:v>
                </c:pt>
                <c:pt idx="2363">
                  <c:v>11815</c:v>
                </c:pt>
                <c:pt idx="2364">
                  <c:v>11820</c:v>
                </c:pt>
                <c:pt idx="2365">
                  <c:v>11825</c:v>
                </c:pt>
                <c:pt idx="2366">
                  <c:v>11830</c:v>
                </c:pt>
                <c:pt idx="2367">
                  <c:v>11835</c:v>
                </c:pt>
                <c:pt idx="2368">
                  <c:v>11840</c:v>
                </c:pt>
                <c:pt idx="2369">
                  <c:v>11845</c:v>
                </c:pt>
                <c:pt idx="2370">
                  <c:v>11850</c:v>
                </c:pt>
                <c:pt idx="2371">
                  <c:v>11855</c:v>
                </c:pt>
                <c:pt idx="2372">
                  <c:v>11860</c:v>
                </c:pt>
                <c:pt idx="2373">
                  <c:v>11865</c:v>
                </c:pt>
                <c:pt idx="2374">
                  <c:v>11870</c:v>
                </c:pt>
                <c:pt idx="2375">
                  <c:v>11875</c:v>
                </c:pt>
                <c:pt idx="2376">
                  <c:v>11880</c:v>
                </c:pt>
                <c:pt idx="2377">
                  <c:v>11885</c:v>
                </c:pt>
                <c:pt idx="2378">
                  <c:v>11890</c:v>
                </c:pt>
                <c:pt idx="2379">
                  <c:v>11895</c:v>
                </c:pt>
                <c:pt idx="2380">
                  <c:v>11900</c:v>
                </c:pt>
                <c:pt idx="2381">
                  <c:v>11905</c:v>
                </c:pt>
                <c:pt idx="2382">
                  <c:v>11910</c:v>
                </c:pt>
                <c:pt idx="2383">
                  <c:v>11915</c:v>
                </c:pt>
                <c:pt idx="2384">
                  <c:v>11920</c:v>
                </c:pt>
                <c:pt idx="2385">
                  <c:v>11925</c:v>
                </c:pt>
                <c:pt idx="2386">
                  <c:v>11930</c:v>
                </c:pt>
                <c:pt idx="2387">
                  <c:v>11935</c:v>
                </c:pt>
                <c:pt idx="2388">
                  <c:v>11940</c:v>
                </c:pt>
                <c:pt idx="2389">
                  <c:v>11945</c:v>
                </c:pt>
                <c:pt idx="2390">
                  <c:v>11950</c:v>
                </c:pt>
                <c:pt idx="2391">
                  <c:v>11955</c:v>
                </c:pt>
                <c:pt idx="2392">
                  <c:v>11960</c:v>
                </c:pt>
                <c:pt idx="2393">
                  <c:v>11965</c:v>
                </c:pt>
                <c:pt idx="2394">
                  <c:v>11970</c:v>
                </c:pt>
                <c:pt idx="2395">
                  <c:v>11975</c:v>
                </c:pt>
                <c:pt idx="2396">
                  <c:v>11980</c:v>
                </c:pt>
                <c:pt idx="2397">
                  <c:v>11985</c:v>
                </c:pt>
                <c:pt idx="2398">
                  <c:v>11990</c:v>
                </c:pt>
                <c:pt idx="2399">
                  <c:v>11995</c:v>
                </c:pt>
                <c:pt idx="2400">
                  <c:v>12000</c:v>
                </c:pt>
                <c:pt idx="2401">
                  <c:v>12005</c:v>
                </c:pt>
                <c:pt idx="2402">
                  <c:v>12010</c:v>
                </c:pt>
                <c:pt idx="2403">
                  <c:v>12015</c:v>
                </c:pt>
                <c:pt idx="2404">
                  <c:v>12020</c:v>
                </c:pt>
                <c:pt idx="2405">
                  <c:v>12025</c:v>
                </c:pt>
                <c:pt idx="2406">
                  <c:v>12030</c:v>
                </c:pt>
                <c:pt idx="2407">
                  <c:v>12035</c:v>
                </c:pt>
                <c:pt idx="2408">
                  <c:v>12040</c:v>
                </c:pt>
                <c:pt idx="2409">
                  <c:v>12045</c:v>
                </c:pt>
                <c:pt idx="2410">
                  <c:v>12050</c:v>
                </c:pt>
                <c:pt idx="2411">
                  <c:v>12055</c:v>
                </c:pt>
                <c:pt idx="2412">
                  <c:v>12060</c:v>
                </c:pt>
                <c:pt idx="2413">
                  <c:v>12065</c:v>
                </c:pt>
                <c:pt idx="2414">
                  <c:v>12070</c:v>
                </c:pt>
                <c:pt idx="2415">
                  <c:v>12075</c:v>
                </c:pt>
                <c:pt idx="2416">
                  <c:v>12080</c:v>
                </c:pt>
                <c:pt idx="2417">
                  <c:v>12085</c:v>
                </c:pt>
                <c:pt idx="2418">
                  <c:v>12090</c:v>
                </c:pt>
                <c:pt idx="2419">
                  <c:v>12095</c:v>
                </c:pt>
                <c:pt idx="2420">
                  <c:v>12100</c:v>
                </c:pt>
                <c:pt idx="2421">
                  <c:v>12105</c:v>
                </c:pt>
                <c:pt idx="2422">
                  <c:v>12110</c:v>
                </c:pt>
                <c:pt idx="2423">
                  <c:v>12115</c:v>
                </c:pt>
                <c:pt idx="2424">
                  <c:v>12120</c:v>
                </c:pt>
                <c:pt idx="2425">
                  <c:v>12125</c:v>
                </c:pt>
                <c:pt idx="2426">
                  <c:v>12130</c:v>
                </c:pt>
                <c:pt idx="2427">
                  <c:v>12135</c:v>
                </c:pt>
                <c:pt idx="2428">
                  <c:v>12140</c:v>
                </c:pt>
                <c:pt idx="2429">
                  <c:v>12145</c:v>
                </c:pt>
                <c:pt idx="2430">
                  <c:v>12150</c:v>
                </c:pt>
                <c:pt idx="2431">
                  <c:v>12155</c:v>
                </c:pt>
                <c:pt idx="2432">
                  <c:v>12160</c:v>
                </c:pt>
                <c:pt idx="2433">
                  <c:v>12165</c:v>
                </c:pt>
                <c:pt idx="2434">
                  <c:v>12170</c:v>
                </c:pt>
                <c:pt idx="2435">
                  <c:v>12175</c:v>
                </c:pt>
                <c:pt idx="2436">
                  <c:v>12180</c:v>
                </c:pt>
                <c:pt idx="2437">
                  <c:v>12185</c:v>
                </c:pt>
                <c:pt idx="2438">
                  <c:v>12190</c:v>
                </c:pt>
                <c:pt idx="2439">
                  <c:v>12195</c:v>
                </c:pt>
                <c:pt idx="2440">
                  <c:v>12200</c:v>
                </c:pt>
                <c:pt idx="2441">
                  <c:v>12205</c:v>
                </c:pt>
                <c:pt idx="2442">
                  <c:v>12210</c:v>
                </c:pt>
                <c:pt idx="2443">
                  <c:v>12215</c:v>
                </c:pt>
                <c:pt idx="2444">
                  <c:v>12220</c:v>
                </c:pt>
                <c:pt idx="2445">
                  <c:v>12225</c:v>
                </c:pt>
                <c:pt idx="2446">
                  <c:v>12230</c:v>
                </c:pt>
                <c:pt idx="2447">
                  <c:v>12235</c:v>
                </c:pt>
                <c:pt idx="2448">
                  <c:v>12240</c:v>
                </c:pt>
                <c:pt idx="2449">
                  <c:v>12245</c:v>
                </c:pt>
                <c:pt idx="2450">
                  <c:v>12250</c:v>
                </c:pt>
                <c:pt idx="2451">
                  <c:v>12255</c:v>
                </c:pt>
                <c:pt idx="2452">
                  <c:v>12260</c:v>
                </c:pt>
                <c:pt idx="2453">
                  <c:v>12265</c:v>
                </c:pt>
                <c:pt idx="2454">
                  <c:v>12270</c:v>
                </c:pt>
                <c:pt idx="2455">
                  <c:v>12275</c:v>
                </c:pt>
                <c:pt idx="2456">
                  <c:v>12280</c:v>
                </c:pt>
                <c:pt idx="2457">
                  <c:v>12285</c:v>
                </c:pt>
                <c:pt idx="2458">
                  <c:v>12290</c:v>
                </c:pt>
                <c:pt idx="2459">
                  <c:v>12295</c:v>
                </c:pt>
                <c:pt idx="2460">
                  <c:v>12300</c:v>
                </c:pt>
                <c:pt idx="2461">
                  <c:v>12305</c:v>
                </c:pt>
                <c:pt idx="2462">
                  <c:v>12310</c:v>
                </c:pt>
                <c:pt idx="2463">
                  <c:v>12315</c:v>
                </c:pt>
                <c:pt idx="2464">
                  <c:v>12320</c:v>
                </c:pt>
                <c:pt idx="2465">
                  <c:v>12325</c:v>
                </c:pt>
                <c:pt idx="2466">
                  <c:v>12330</c:v>
                </c:pt>
                <c:pt idx="2467">
                  <c:v>12335</c:v>
                </c:pt>
                <c:pt idx="2468">
                  <c:v>12340</c:v>
                </c:pt>
                <c:pt idx="2469">
                  <c:v>12345</c:v>
                </c:pt>
                <c:pt idx="2470">
                  <c:v>12350</c:v>
                </c:pt>
                <c:pt idx="2471">
                  <c:v>12355</c:v>
                </c:pt>
                <c:pt idx="2472">
                  <c:v>12360</c:v>
                </c:pt>
                <c:pt idx="2473">
                  <c:v>12365</c:v>
                </c:pt>
                <c:pt idx="2474">
                  <c:v>12370</c:v>
                </c:pt>
                <c:pt idx="2475">
                  <c:v>12375</c:v>
                </c:pt>
                <c:pt idx="2476">
                  <c:v>12380</c:v>
                </c:pt>
                <c:pt idx="2477">
                  <c:v>12385</c:v>
                </c:pt>
                <c:pt idx="2478">
                  <c:v>12390</c:v>
                </c:pt>
                <c:pt idx="2479">
                  <c:v>12395</c:v>
                </c:pt>
                <c:pt idx="2480">
                  <c:v>12400</c:v>
                </c:pt>
                <c:pt idx="2481">
                  <c:v>12405</c:v>
                </c:pt>
                <c:pt idx="2482">
                  <c:v>12410</c:v>
                </c:pt>
                <c:pt idx="2483">
                  <c:v>12415</c:v>
                </c:pt>
                <c:pt idx="2484">
                  <c:v>12420</c:v>
                </c:pt>
                <c:pt idx="2485">
                  <c:v>12425</c:v>
                </c:pt>
                <c:pt idx="2486">
                  <c:v>12430</c:v>
                </c:pt>
                <c:pt idx="2487">
                  <c:v>12435</c:v>
                </c:pt>
                <c:pt idx="2488">
                  <c:v>12440</c:v>
                </c:pt>
                <c:pt idx="2489">
                  <c:v>12445</c:v>
                </c:pt>
                <c:pt idx="2490">
                  <c:v>12450</c:v>
                </c:pt>
                <c:pt idx="2491">
                  <c:v>12455</c:v>
                </c:pt>
                <c:pt idx="2492">
                  <c:v>12460</c:v>
                </c:pt>
                <c:pt idx="2493">
                  <c:v>12465</c:v>
                </c:pt>
                <c:pt idx="2494">
                  <c:v>12470</c:v>
                </c:pt>
                <c:pt idx="2495">
                  <c:v>12475</c:v>
                </c:pt>
                <c:pt idx="2496">
                  <c:v>12480</c:v>
                </c:pt>
                <c:pt idx="2497">
                  <c:v>12485</c:v>
                </c:pt>
                <c:pt idx="2498">
                  <c:v>12490</c:v>
                </c:pt>
                <c:pt idx="2499">
                  <c:v>12495</c:v>
                </c:pt>
                <c:pt idx="2500">
                  <c:v>12500</c:v>
                </c:pt>
                <c:pt idx="2501">
                  <c:v>12505</c:v>
                </c:pt>
                <c:pt idx="2502">
                  <c:v>12510</c:v>
                </c:pt>
                <c:pt idx="2503">
                  <c:v>12515</c:v>
                </c:pt>
                <c:pt idx="2504">
                  <c:v>12520</c:v>
                </c:pt>
                <c:pt idx="2505">
                  <c:v>12525</c:v>
                </c:pt>
                <c:pt idx="2506">
                  <c:v>12530</c:v>
                </c:pt>
                <c:pt idx="2507">
                  <c:v>12535</c:v>
                </c:pt>
                <c:pt idx="2508">
                  <c:v>12540</c:v>
                </c:pt>
                <c:pt idx="2509">
                  <c:v>12545</c:v>
                </c:pt>
                <c:pt idx="2510">
                  <c:v>12550</c:v>
                </c:pt>
                <c:pt idx="2511">
                  <c:v>12555</c:v>
                </c:pt>
                <c:pt idx="2512">
                  <c:v>12560</c:v>
                </c:pt>
                <c:pt idx="2513">
                  <c:v>12565</c:v>
                </c:pt>
                <c:pt idx="2514">
                  <c:v>12570</c:v>
                </c:pt>
                <c:pt idx="2515">
                  <c:v>12575</c:v>
                </c:pt>
                <c:pt idx="2516">
                  <c:v>12580</c:v>
                </c:pt>
                <c:pt idx="2517">
                  <c:v>12585</c:v>
                </c:pt>
                <c:pt idx="2518">
                  <c:v>12590</c:v>
                </c:pt>
                <c:pt idx="2519">
                  <c:v>12595</c:v>
                </c:pt>
                <c:pt idx="2520">
                  <c:v>12600</c:v>
                </c:pt>
                <c:pt idx="2521">
                  <c:v>12605</c:v>
                </c:pt>
                <c:pt idx="2522">
                  <c:v>12610</c:v>
                </c:pt>
                <c:pt idx="2523">
                  <c:v>12615</c:v>
                </c:pt>
                <c:pt idx="2524">
                  <c:v>12620</c:v>
                </c:pt>
                <c:pt idx="2525">
                  <c:v>12625</c:v>
                </c:pt>
                <c:pt idx="2526">
                  <c:v>12630</c:v>
                </c:pt>
                <c:pt idx="2527">
                  <c:v>12635</c:v>
                </c:pt>
                <c:pt idx="2528">
                  <c:v>12640</c:v>
                </c:pt>
                <c:pt idx="2529">
                  <c:v>12645</c:v>
                </c:pt>
                <c:pt idx="2530">
                  <c:v>12650</c:v>
                </c:pt>
                <c:pt idx="2531">
                  <c:v>12655</c:v>
                </c:pt>
                <c:pt idx="2532">
                  <c:v>12660</c:v>
                </c:pt>
                <c:pt idx="2533">
                  <c:v>12665</c:v>
                </c:pt>
                <c:pt idx="2534">
                  <c:v>12670</c:v>
                </c:pt>
                <c:pt idx="2535">
                  <c:v>12675</c:v>
                </c:pt>
                <c:pt idx="2536">
                  <c:v>12680</c:v>
                </c:pt>
                <c:pt idx="2537">
                  <c:v>12685</c:v>
                </c:pt>
                <c:pt idx="2538">
                  <c:v>12690</c:v>
                </c:pt>
                <c:pt idx="2539">
                  <c:v>12695</c:v>
                </c:pt>
                <c:pt idx="2540">
                  <c:v>12700</c:v>
                </c:pt>
                <c:pt idx="2541">
                  <c:v>12705</c:v>
                </c:pt>
                <c:pt idx="2542">
                  <c:v>12710</c:v>
                </c:pt>
                <c:pt idx="2543">
                  <c:v>12715</c:v>
                </c:pt>
                <c:pt idx="2544">
                  <c:v>12720</c:v>
                </c:pt>
                <c:pt idx="2545">
                  <c:v>12725</c:v>
                </c:pt>
                <c:pt idx="2546">
                  <c:v>12730</c:v>
                </c:pt>
                <c:pt idx="2547">
                  <c:v>12735</c:v>
                </c:pt>
                <c:pt idx="2548">
                  <c:v>12740</c:v>
                </c:pt>
                <c:pt idx="2549">
                  <c:v>12745</c:v>
                </c:pt>
                <c:pt idx="2550">
                  <c:v>12750</c:v>
                </c:pt>
                <c:pt idx="2551">
                  <c:v>12755</c:v>
                </c:pt>
                <c:pt idx="2552">
                  <c:v>12760</c:v>
                </c:pt>
                <c:pt idx="2553">
                  <c:v>12765</c:v>
                </c:pt>
                <c:pt idx="2554">
                  <c:v>12770</c:v>
                </c:pt>
                <c:pt idx="2555">
                  <c:v>12775</c:v>
                </c:pt>
                <c:pt idx="2556">
                  <c:v>12780</c:v>
                </c:pt>
                <c:pt idx="2557">
                  <c:v>12785</c:v>
                </c:pt>
                <c:pt idx="2558">
                  <c:v>12790</c:v>
                </c:pt>
                <c:pt idx="2559">
                  <c:v>12795</c:v>
                </c:pt>
                <c:pt idx="2560">
                  <c:v>12800</c:v>
                </c:pt>
                <c:pt idx="2561">
                  <c:v>12805</c:v>
                </c:pt>
                <c:pt idx="2562">
                  <c:v>12810</c:v>
                </c:pt>
                <c:pt idx="2563">
                  <c:v>12815</c:v>
                </c:pt>
                <c:pt idx="2564">
                  <c:v>12820</c:v>
                </c:pt>
                <c:pt idx="2565">
                  <c:v>12825</c:v>
                </c:pt>
                <c:pt idx="2566">
                  <c:v>12830</c:v>
                </c:pt>
                <c:pt idx="2567">
                  <c:v>12835</c:v>
                </c:pt>
                <c:pt idx="2568">
                  <c:v>12840</c:v>
                </c:pt>
                <c:pt idx="2569">
                  <c:v>12845</c:v>
                </c:pt>
                <c:pt idx="2570">
                  <c:v>12850</c:v>
                </c:pt>
                <c:pt idx="2571">
                  <c:v>12855</c:v>
                </c:pt>
                <c:pt idx="2572">
                  <c:v>12860</c:v>
                </c:pt>
                <c:pt idx="2573">
                  <c:v>12865</c:v>
                </c:pt>
                <c:pt idx="2574">
                  <c:v>12870</c:v>
                </c:pt>
                <c:pt idx="2575">
                  <c:v>12875</c:v>
                </c:pt>
                <c:pt idx="2576">
                  <c:v>12880</c:v>
                </c:pt>
                <c:pt idx="2577">
                  <c:v>12885</c:v>
                </c:pt>
                <c:pt idx="2578">
                  <c:v>12890</c:v>
                </c:pt>
                <c:pt idx="2579">
                  <c:v>12895</c:v>
                </c:pt>
                <c:pt idx="2580">
                  <c:v>12900</c:v>
                </c:pt>
                <c:pt idx="2581">
                  <c:v>12905</c:v>
                </c:pt>
                <c:pt idx="2582">
                  <c:v>12910</c:v>
                </c:pt>
                <c:pt idx="2583">
                  <c:v>12915</c:v>
                </c:pt>
                <c:pt idx="2584">
                  <c:v>12920</c:v>
                </c:pt>
                <c:pt idx="2585">
                  <c:v>12925</c:v>
                </c:pt>
                <c:pt idx="2586">
                  <c:v>12930</c:v>
                </c:pt>
                <c:pt idx="2587">
                  <c:v>12935</c:v>
                </c:pt>
                <c:pt idx="2588">
                  <c:v>12940</c:v>
                </c:pt>
                <c:pt idx="2589">
                  <c:v>12945</c:v>
                </c:pt>
                <c:pt idx="2590">
                  <c:v>12950</c:v>
                </c:pt>
                <c:pt idx="2591">
                  <c:v>12955</c:v>
                </c:pt>
                <c:pt idx="2592">
                  <c:v>12960</c:v>
                </c:pt>
                <c:pt idx="2593">
                  <c:v>12965</c:v>
                </c:pt>
                <c:pt idx="2594">
                  <c:v>12970</c:v>
                </c:pt>
                <c:pt idx="2595">
                  <c:v>12975</c:v>
                </c:pt>
                <c:pt idx="2596">
                  <c:v>12980</c:v>
                </c:pt>
                <c:pt idx="2597">
                  <c:v>12985</c:v>
                </c:pt>
                <c:pt idx="2598">
                  <c:v>12990</c:v>
                </c:pt>
                <c:pt idx="2599">
                  <c:v>12995</c:v>
                </c:pt>
                <c:pt idx="2600">
                  <c:v>13000</c:v>
                </c:pt>
                <c:pt idx="2601">
                  <c:v>13005</c:v>
                </c:pt>
                <c:pt idx="2602">
                  <c:v>13010</c:v>
                </c:pt>
                <c:pt idx="2603">
                  <c:v>13015</c:v>
                </c:pt>
                <c:pt idx="2604">
                  <c:v>13020</c:v>
                </c:pt>
                <c:pt idx="2605">
                  <c:v>13025</c:v>
                </c:pt>
                <c:pt idx="2606">
                  <c:v>13030</c:v>
                </c:pt>
                <c:pt idx="2607">
                  <c:v>13035</c:v>
                </c:pt>
                <c:pt idx="2608">
                  <c:v>13040</c:v>
                </c:pt>
                <c:pt idx="2609">
                  <c:v>13045</c:v>
                </c:pt>
                <c:pt idx="2610">
                  <c:v>13050</c:v>
                </c:pt>
                <c:pt idx="2611">
                  <c:v>13055</c:v>
                </c:pt>
                <c:pt idx="2612">
                  <c:v>13060</c:v>
                </c:pt>
                <c:pt idx="2613">
                  <c:v>13065</c:v>
                </c:pt>
                <c:pt idx="2614">
                  <c:v>13070</c:v>
                </c:pt>
                <c:pt idx="2615">
                  <c:v>13075</c:v>
                </c:pt>
                <c:pt idx="2616">
                  <c:v>13080</c:v>
                </c:pt>
                <c:pt idx="2617">
                  <c:v>13085</c:v>
                </c:pt>
                <c:pt idx="2618">
                  <c:v>13090</c:v>
                </c:pt>
                <c:pt idx="2619">
                  <c:v>13095</c:v>
                </c:pt>
                <c:pt idx="2620">
                  <c:v>13100</c:v>
                </c:pt>
                <c:pt idx="2621">
                  <c:v>13105</c:v>
                </c:pt>
                <c:pt idx="2622">
                  <c:v>13110</c:v>
                </c:pt>
                <c:pt idx="2623">
                  <c:v>13115</c:v>
                </c:pt>
                <c:pt idx="2624">
                  <c:v>13120</c:v>
                </c:pt>
                <c:pt idx="2625">
                  <c:v>13125</c:v>
                </c:pt>
                <c:pt idx="2626">
                  <c:v>13130</c:v>
                </c:pt>
                <c:pt idx="2627">
                  <c:v>13135</c:v>
                </c:pt>
                <c:pt idx="2628">
                  <c:v>13140</c:v>
                </c:pt>
                <c:pt idx="2629">
                  <c:v>13145</c:v>
                </c:pt>
                <c:pt idx="2630">
                  <c:v>13150</c:v>
                </c:pt>
                <c:pt idx="2631">
                  <c:v>13155</c:v>
                </c:pt>
                <c:pt idx="2632">
                  <c:v>13160</c:v>
                </c:pt>
                <c:pt idx="2633">
                  <c:v>13165</c:v>
                </c:pt>
                <c:pt idx="2634">
                  <c:v>13170</c:v>
                </c:pt>
                <c:pt idx="2635">
                  <c:v>13175</c:v>
                </c:pt>
                <c:pt idx="2636">
                  <c:v>13180</c:v>
                </c:pt>
                <c:pt idx="2637">
                  <c:v>13185</c:v>
                </c:pt>
                <c:pt idx="2638">
                  <c:v>13190</c:v>
                </c:pt>
                <c:pt idx="2639">
                  <c:v>13195</c:v>
                </c:pt>
                <c:pt idx="2640">
                  <c:v>13200</c:v>
                </c:pt>
                <c:pt idx="2641">
                  <c:v>13205</c:v>
                </c:pt>
                <c:pt idx="2642">
                  <c:v>13210</c:v>
                </c:pt>
                <c:pt idx="2643">
                  <c:v>13215</c:v>
                </c:pt>
                <c:pt idx="2644">
                  <c:v>13220</c:v>
                </c:pt>
                <c:pt idx="2645">
                  <c:v>13225</c:v>
                </c:pt>
                <c:pt idx="2646">
                  <c:v>13230</c:v>
                </c:pt>
                <c:pt idx="2647">
                  <c:v>13235</c:v>
                </c:pt>
                <c:pt idx="2648">
                  <c:v>13240</c:v>
                </c:pt>
                <c:pt idx="2649">
                  <c:v>13245</c:v>
                </c:pt>
                <c:pt idx="2650">
                  <c:v>13250</c:v>
                </c:pt>
                <c:pt idx="2651">
                  <c:v>13255</c:v>
                </c:pt>
                <c:pt idx="2652">
                  <c:v>13260</c:v>
                </c:pt>
                <c:pt idx="2653">
                  <c:v>13265</c:v>
                </c:pt>
                <c:pt idx="2654">
                  <c:v>13270</c:v>
                </c:pt>
                <c:pt idx="2655">
                  <c:v>13275</c:v>
                </c:pt>
                <c:pt idx="2656">
                  <c:v>13280</c:v>
                </c:pt>
                <c:pt idx="2657">
                  <c:v>13285</c:v>
                </c:pt>
                <c:pt idx="2658">
                  <c:v>13290</c:v>
                </c:pt>
                <c:pt idx="2659">
                  <c:v>13295</c:v>
                </c:pt>
                <c:pt idx="2660">
                  <c:v>13300</c:v>
                </c:pt>
                <c:pt idx="2661">
                  <c:v>13305</c:v>
                </c:pt>
                <c:pt idx="2662">
                  <c:v>13310</c:v>
                </c:pt>
                <c:pt idx="2663">
                  <c:v>13315</c:v>
                </c:pt>
                <c:pt idx="2664">
                  <c:v>13320</c:v>
                </c:pt>
                <c:pt idx="2665">
                  <c:v>13325</c:v>
                </c:pt>
                <c:pt idx="2666">
                  <c:v>13330</c:v>
                </c:pt>
                <c:pt idx="2667">
                  <c:v>13335</c:v>
                </c:pt>
                <c:pt idx="2668">
                  <c:v>13340</c:v>
                </c:pt>
                <c:pt idx="2669">
                  <c:v>13345</c:v>
                </c:pt>
                <c:pt idx="2670">
                  <c:v>13350</c:v>
                </c:pt>
                <c:pt idx="2671">
                  <c:v>13355</c:v>
                </c:pt>
                <c:pt idx="2672">
                  <c:v>13360</c:v>
                </c:pt>
                <c:pt idx="2673">
                  <c:v>13365</c:v>
                </c:pt>
                <c:pt idx="2674">
                  <c:v>13370</c:v>
                </c:pt>
                <c:pt idx="2675">
                  <c:v>13375</c:v>
                </c:pt>
                <c:pt idx="2676">
                  <c:v>13380</c:v>
                </c:pt>
                <c:pt idx="2677">
                  <c:v>13385</c:v>
                </c:pt>
                <c:pt idx="2678">
                  <c:v>13390</c:v>
                </c:pt>
                <c:pt idx="2679">
                  <c:v>13395</c:v>
                </c:pt>
                <c:pt idx="2680">
                  <c:v>13400</c:v>
                </c:pt>
                <c:pt idx="2681">
                  <c:v>13405</c:v>
                </c:pt>
                <c:pt idx="2682">
                  <c:v>13410</c:v>
                </c:pt>
                <c:pt idx="2683">
                  <c:v>13415</c:v>
                </c:pt>
                <c:pt idx="2684">
                  <c:v>13420</c:v>
                </c:pt>
                <c:pt idx="2685">
                  <c:v>13425</c:v>
                </c:pt>
                <c:pt idx="2686">
                  <c:v>13430</c:v>
                </c:pt>
                <c:pt idx="2687">
                  <c:v>13435</c:v>
                </c:pt>
                <c:pt idx="2688">
                  <c:v>13440</c:v>
                </c:pt>
                <c:pt idx="2689">
                  <c:v>13445</c:v>
                </c:pt>
                <c:pt idx="2690">
                  <c:v>13450</c:v>
                </c:pt>
                <c:pt idx="2691">
                  <c:v>13455</c:v>
                </c:pt>
                <c:pt idx="2692">
                  <c:v>13460</c:v>
                </c:pt>
                <c:pt idx="2693">
                  <c:v>13465</c:v>
                </c:pt>
                <c:pt idx="2694">
                  <c:v>13470</c:v>
                </c:pt>
                <c:pt idx="2695">
                  <c:v>13475</c:v>
                </c:pt>
                <c:pt idx="2696">
                  <c:v>13480</c:v>
                </c:pt>
                <c:pt idx="2697">
                  <c:v>13485</c:v>
                </c:pt>
                <c:pt idx="2698">
                  <c:v>13490</c:v>
                </c:pt>
                <c:pt idx="2699">
                  <c:v>13495</c:v>
                </c:pt>
                <c:pt idx="2700">
                  <c:v>13500</c:v>
                </c:pt>
                <c:pt idx="2701">
                  <c:v>13505</c:v>
                </c:pt>
                <c:pt idx="2702">
                  <c:v>13510</c:v>
                </c:pt>
                <c:pt idx="2703">
                  <c:v>13515</c:v>
                </c:pt>
                <c:pt idx="2704">
                  <c:v>13520</c:v>
                </c:pt>
                <c:pt idx="2705">
                  <c:v>13525</c:v>
                </c:pt>
                <c:pt idx="2706">
                  <c:v>13530</c:v>
                </c:pt>
                <c:pt idx="2707">
                  <c:v>13535</c:v>
                </c:pt>
                <c:pt idx="2708">
                  <c:v>13540</c:v>
                </c:pt>
                <c:pt idx="2709">
                  <c:v>13545</c:v>
                </c:pt>
                <c:pt idx="2710">
                  <c:v>13550</c:v>
                </c:pt>
                <c:pt idx="2711">
                  <c:v>13555</c:v>
                </c:pt>
                <c:pt idx="2712">
                  <c:v>13560</c:v>
                </c:pt>
                <c:pt idx="2713">
                  <c:v>13565</c:v>
                </c:pt>
                <c:pt idx="2714">
                  <c:v>13570</c:v>
                </c:pt>
                <c:pt idx="2715">
                  <c:v>13575</c:v>
                </c:pt>
                <c:pt idx="2716">
                  <c:v>13580</c:v>
                </c:pt>
                <c:pt idx="2717">
                  <c:v>13585</c:v>
                </c:pt>
                <c:pt idx="2718">
                  <c:v>13590</c:v>
                </c:pt>
                <c:pt idx="2719">
                  <c:v>13595</c:v>
                </c:pt>
                <c:pt idx="2720">
                  <c:v>13600</c:v>
                </c:pt>
                <c:pt idx="2721">
                  <c:v>13605</c:v>
                </c:pt>
                <c:pt idx="2722">
                  <c:v>13610</c:v>
                </c:pt>
                <c:pt idx="2723">
                  <c:v>13615</c:v>
                </c:pt>
                <c:pt idx="2724">
                  <c:v>13620</c:v>
                </c:pt>
                <c:pt idx="2725">
                  <c:v>13625</c:v>
                </c:pt>
                <c:pt idx="2726">
                  <c:v>13630</c:v>
                </c:pt>
                <c:pt idx="2727">
                  <c:v>13635</c:v>
                </c:pt>
                <c:pt idx="2728">
                  <c:v>13640</c:v>
                </c:pt>
                <c:pt idx="2729">
                  <c:v>13645</c:v>
                </c:pt>
                <c:pt idx="2730">
                  <c:v>13650</c:v>
                </c:pt>
                <c:pt idx="2731">
                  <c:v>13655</c:v>
                </c:pt>
                <c:pt idx="2732">
                  <c:v>13660</c:v>
                </c:pt>
                <c:pt idx="2733">
                  <c:v>13665</c:v>
                </c:pt>
                <c:pt idx="2734">
                  <c:v>13670</c:v>
                </c:pt>
                <c:pt idx="2735">
                  <c:v>13675</c:v>
                </c:pt>
                <c:pt idx="2736">
                  <c:v>13680</c:v>
                </c:pt>
                <c:pt idx="2737">
                  <c:v>13685</c:v>
                </c:pt>
                <c:pt idx="2738">
                  <c:v>13690</c:v>
                </c:pt>
                <c:pt idx="2739">
                  <c:v>13695</c:v>
                </c:pt>
                <c:pt idx="2740">
                  <c:v>13700</c:v>
                </c:pt>
                <c:pt idx="2741">
                  <c:v>13705</c:v>
                </c:pt>
                <c:pt idx="2742">
                  <c:v>13710</c:v>
                </c:pt>
                <c:pt idx="2743">
                  <c:v>13715</c:v>
                </c:pt>
                <c:pt idx="2744">
                  <c:v>13720</c:v>
                </c:pt>
                <c:pt idx="2745">
                  <c:v>13725</c:v>
                </c:pt>
                <c:pt idx="2746">
                  <c:v>13730</c:v>
                </c:pt>
                <c:pt idx="2747">
                  <c:v>13735</c:v>
                </c:pt>
                <c:pt idx="2748">
                  <c:v>13740</c:v>
                </c:pt>
                <c:pt idx="2749">
                  <c:v>13745</c:v>
                </c:pt>
                <c:pt idx="2750">
                  <c:v>13750</c:v>
                </c:pt>
                <c:pt idx="2751">
                  <c:v>13755</c:v>
                </c:pt>
                <c:pt idx="2752">
                  <c:v>13760</c:v>
                </c:pt>
                <c:pt idx="2753">
                  <c:v>13765</c:v>
                </c:pt>
                <c:pt idx="2754">
                  <c:v>13770</c:v>
                </c:pt>
                <c:pt idx="2755">
                  <c:v>13775</c:v>
                </c:pt>
                <c:pt idx="2756">
                  <c:v>13780</c:v>
                </c:pt>
                <c:pt idx="2757">
                  <c:v>13785</c:v>
                </c:pt>
                <c:pt idx="2758">
                  <c:v>13790</c:v>
                </c:pt>
                <c:pt idx="2759">
                  <c:v>13795</c:v>
                </c:pt>
                <c:pt idx="2760">
                  <c:v>13800</c:v>
                </c:pt>
                <c:pt idx="2761">
                  <c:v>13805</c:v>
                </c:pt>
                <c:pt idx="2762">
                  <c:v>13810</c:v>
                </c:pt>
                <c:pt idx="2763">
                  <c:v>13815</c:v>
                </c:pt>
                <c:pt idx="2764">
                  <c:v>13820</c:v>
                </c:pt>
                <c:pt idx="2765">
                  <c:v>13825</c:v>
                </c:pt>
                <c:pt idx="2766">
                  <c:v>13830</c:v>
                </c:pt>
                <c:pt idx="2767">
                  <c:v>13835</c:v>
                </c:pt>
                <c:pt idx="2768">
                  <c:v>13840</c:v>
                </c:pt>
                <c:pt idx="2769">
                  <c:v>13845</c:v>
                </c:pt>
                <c:pt idx="2770">
                  <c:v>13850</c:v>
                </c:pt>
                <c:pt idx="2771">
                  <c:v>13855</c:v>
                </c:pt>
                <c:pt idx="2772">
                  <c:v>13860</c:v>
                </c:pt>
                <c:pt idx="2773">
                  <c:v>13865</c:v>
                </c:pt>
                <c:pt idx="2774">
                  <c:v>13870</c:v>
                </c:pt>
                <c:pt idx="2775">
                  <c:v>13875</c:v>
                </c:pt>
                <c:pt idx="2776">
                  <c:v>13880</c:v>
                </c:pt>
                <c:pt idx="2777">
                  <c:v>13885</c:v>
                </c:pt>
                <c:pt idx="2778">
                  <c:v>13890</c:v>
                </c:pt>
                <c:pt idx="2779">
                  <c:v>13895</c:v>
                </c:pt>
                <c:pt idx="2780">
                  <c:v>13900</c:v>
                </c:pt>
                <c:pt idx="2781">
                  <c:v>13905</c:v>
                </c:pt>
                <c:pt idx="2782">
                  <c:v>13910</c:v>
                </c:pt>
                <c:pt idx="2783">
                  <c:v>13915</c:v>
                </c:pt>
                <c:pt idx="2784">
                  <c:v>13920</c:v>
                </c:pt>
                <c:pt idx="2785">
                  <c:v>13925</c:v>
                </c:pt>
                <c:pt idx="2786">
                  <c:v>13930</c:v>
                </c:pt>
                <c:pt idx="2787">
                  <c:v>13935</c:v>
                </c:pt>
                <c:pt idx="2788">
                  <c:v>13940</c:v>
                </c:pt>
                <c:pt idx="2789">
                  <c:v>13945</c:v>
                </c:pt>
                <c:pt idx="2790">
                  <c:v>13950</c:v>
                </c:pt>
                <c:pt idx="2791">
                  <c:v>13955</c:v>
                </c:pt>
                <c:pt idx="2792">
                  <c:v>13960</c:v>
                </c:pt>
                <c:pt idx="2793">
                  <c:v>13965</c:v>
                </c:pt>
                <c:pt idx="2794">
                  <c:v>13970</c:v>
                </c:pt>
                <c:pt idx="2795">
                  <c:v>13975</c:v>
                </c:pt>
                <c:pt idx="2796">
                  <c:v>13980</c:v>
                </c:pt>
                <c:pt idx="2797">
                  <c:v>13985</c:v>
                </c:pt>
                <c:pt idx="2798">
                  <c:v>13990</c:v>
                </c:pt>
                <c:pt idx="2799">
                  <c:v>13995</c:v>
                </c:pt>
                <c:pt idx="2800">
                  <c:v>14000</c:v>
                </c:pt>
                <c:pt idx="2801">
                  <c:v>14005</c:v>
                </c:pt>
                <c:pt idx="2802">
                  <c:v>14010</c:v>
                </c:pt>
                <c:pt idx="2803">
                  <c:v>14015</c:v>
                </c:pt>
                <c:pt idx="2804">
                  <c:v>14020</c:v>
                </c:pt>
                <c:pt idx="2805">
                  <c:v>14025</c:v>
                </c:pt>
                <c:pt idx="2806">
                  <c:v>14030</c:v>
                </c:pt>
                <c:pt idx="2807">
                  <c:v>14035</c:v>
                </c:pt>
                <c:pt idx="2808">
                  <c:v>14040</c:v>
                </c:pt>
                <c:pt idx="2809">
                  <c:v>14045</c:v>
                </c:pt>
                <c:pt idx="2810">
                  <c:v>14050</c:v>
                </c:pt>
                <c:pt idx="2811">
                  <c:v>14055</c:v>
                </c:pt>
                <c:pt idx="2812">
                  <c:v>14060</c:v>
                </c:pt>
                <c:pt idx="2813">
                  <c:v>14065</c:v>
                </c:pt>
                <c:pt idx="2814">
                  <c:v>14070</c:v>
                </c:pt>
                <c:pt idx="2815">
                  <c:v>14075</c:v>
                </c:pt>
                <c:pt idx="2816">
                  <c:v>14080</c:v>
                </c:pt>
                <c:pt idx="2817">
                  <c:v>14085</c:v>
                </c:pt>
                <c:pt idx="2818">
                  <c:v>14090</c:v>
                </c:pt>
                <c:pt idx="2819">
                  <c:v>14095</c:v>
                </c:pt>
                <c:pt idx="2820">
                  <c:v>14100</c:v>
                </c:pt>
                <c:pt idx="2821">
                  <c:v>14105</c:v>
                </c:pt>
                <c:pt idx="2822">
                  <c:v>14110</c:v>
                </c:pt>
                <c:pt idx="2823">
                  <c:v>14115</c:v>
                </c:pt>
                <c:pt idx="2824">
                  <c:v>14120</c:v>
                </c:pt>
                <c:pt idx="2825">
                  <c:v>14125</c:v>
                </c:pt>
                <c:pt idx="2826">
                  <c:v>14130</c:v>
                </c:pt>
                <c:pt idx="2827">
                  <c:v>14135</c:v>
                </c:pt>
                <c:pt idx="2828">
                  <c:v>14140</c:v>
                </c:pt>
                <c:pt idx="2829">
                  <c:v>14145</c:v>
                </c:pt>
                <c:pt idx="2830">
                  <c:v>14150</c:v>
                </c:pt>
                <c:pt idx="2831">
                  <c:v>14155</c:v>
                </c:pt>
                <c:pt idx="2832">
                  <c:v>14160</c:v>
                </c:pt>
                <c:pt idx="2833">
                  <c:v>14165</c:v>
                </c:pt>
                <c:pt idx="2834">
                  <c:v>14170</c:v>
                </c:pt>
                <c:pt idx="2835">
                  <c:v>14175</c:v>
                </c:pt>
                <c:pt idx="2836">
                  <c:v>14180</c:v>
                </c:pt>
                <c:pt idx="2837">
                  <c:v>14185</c:v>
                </c:pt>
                <c:pt idx="2838">
                  <c:v>14190</c:v>
                </c:pt>
                <c:pt idx="2839">
                  <c:v>14195</c:v>
                </c:pt>
                <c:pt idx="2840">
                  <c:v>14200</c:v>
                </c:pt>
                <c:pt idx="2841">
                  <c:v>14205</c:v>
                </c:pt>
                <c:pt idx="2842">
                  <c:v>14210</c:v>
                </c:pt>
                <c:pt idx="2843">
                  <c:v>14215</c:v>
                </c:pt>
                <c:pt idx="2844">
                  <c:v>14220</c:v>
                </c:pt>
                <c:pt idx="2845">
                  <c:v>14225</c:v>
                </c:pt>
                <c:pt idx="2846">
                  <c:v>14230</c:v>
                </c:pt>
                <c:pt idx="2847">
                  <c:v>14235</c:v>
                </c:pt>
                <c:pt idx="2848">
                  <c:v>14240</c:v>
                </c:pt>
                <c:pt idx="2849">
                  <c:v>14245</c:v>
                </c:pt>
                <c:pt idx="2850">
                  <c:v>14250</c:v>
                </c:pt>
                <c:pt idx="2851">
                  <c:v>14255</c:v>
                </c:pt>
                <c:pt idx="2852">
                  <c:v>14260</c:v>
                </c:pt>
                <c:pt idx="2853">
                  <c:v>14265</c:v>
                </c:pt>
                <c:pt idx="2854">
                  <c:v>14270</c:v>
                </c:pt>
                <c:pt idx="2855">
                  <c:v>14275</c:v>
                </c:pt>
                <c:pt idx="2856">
                  <c:v>14280</c:v>
                </c:pt>
                <c:pt idx="2857">
                  <c:v>14285</c:v>
                </c:pt>
                <c:pt idx="2858">
                  <c:v>14290</c:v>
                </c:pt>
                <c:pt idx="2859">
                  <c:v>14295</c:v>
                </c:pt>
                <c:pt idx="2860">
                  <c:v>14300</c:v>
                </c:pt>
                <c:pt idx="2861">
                  <c:v>14305</c:v>
                </c:pt>
                <c:pt idx="2862">
                  <c:v>14310</c:v>
                </c:pt>
                <c:pt idx="2863">
                  <c:v>14315</c:v>
                </c:pt>
                <c:pt idx="2864">
                  <c:v>14320</c:v>
                </c:pt>
                <c:pt idx="2865">
                  <c:v>14325</c:v>
                </c:pt>
                <c:pt idx="2866">
                  <c:v>14330</c:v>
                </c:pt>
                <c:pt idx="2867">
                  <c:v>14335</c:v>
                </c:pt>
                <c:pt idx="2868">
                  <c:v>14340</c:v>
                </c:pt>
                <c:pt idx="2869">
                  <c:v>14345</c:v>
                </c:pt>
                <c:pt idx="2870">
                  <c:v>14350</c:v>
                </c:pt>
                <c:pt idx="2871">
                  <c:v>14355</c:v>
                </c:pt>
                <c:pt idx="2872">
                  <c:v>14360</c:v>
                </c:pt>
                <c:pt idx="2873">
                  <c:v>14365</c:v>
                </c:pt>
                <c:pt idx="2874">
                  <c:v>14370</c:v>
                </c:pt>
                <c:pt idx="2875">
                  <c:v>14375</c:v>
                </c:pt>
                <c:pt idx="2876">
                  <c:v>14380</c:v>
                </c:pt>
                <c:pt idx="2877">
                  <c:v>14385</c:v>
                </c:pt>
                <c:pt idx="2878">
                  <c:v>14390</c:v>
                </c:pt>
                <c:pt idx="2879">
                  <c:v>14395</c:v>
                </c:pt>
                <c:pt idx="2880">
                  <c:v>14400</c:v>
                </c:pt>
                <c:pt idx="2881">
                  <c:v>14405</c:v>
                </c:pt>
                <c:pt idx="2882">
                  <c:v>14410</c:v>
                </c:pt>
                <c:pt idx="2883">
                  <c:v>14415</c:v>
                </c:pt>
                <c:pt idx="2884">
                  <c:v>14420</c:v>
                </c:pt>
                <c:pt idx="2885">
                  <c:v>14425</c:v>
                </c:pt>
                <c:pt idx="2886">
                  <c:v>14430</c:v>
                </c:pt>
                <c:pt idx="2887">
                  <c:v>14435</c:v>
                </c:pt>
                <c:pt idx="2888">
                  <c:v>14440</c:v>
                </c:pt>
                <c:pt idx="2889">
                  <c:v>14445</c:v>
                </c:pt>
                <c:pt idx="2890">
                  <c:v>14450</c:v>
                </c:pt>
                <c:pt idx="2891">
                  <c:v>14455</c:v>
                </c:pt>
                <c:pt idx="2892">
                  <c:v>14460</c:v>
                </c:pt>
                <c:pt idx="2893">
                  <c:v>14465</c:v>
                </c:pt>
                <c:pt idx="2894">
                  <c:v>14470</c:v>
                </c:pt>
                <c:pt idx="2895">
                  <c:v>14475</c:v>
                </c:pt>
                <c:pt idx="2896">
                  <c:v>14480</c:v>
                </c:pt>
                <c:pt idx="2897">
                  <c:v>14485</c:v>
                </c:pt>
                <c:pt idx="2898">
                  <c:v>14490</c:v>
                </c:pt>
                <c:pt idx="2899">
                  <c:v>14495</c:v>
                </c:pt>
                <c:pt idx="2900">
                  <c:v>14500</c:v>
                </c:pt>
                <c:pt idx="2901">
                  <c:v>14505</c:v>
                </c:pt>
                <c:pt idx="2902">
                  <c:v>14510</c:v>
                </c:pt>
                <c:pt idx="2903">
                  <c:v>14515</c:v>
                </c:pt>
                <c:pt idx="2904">
                  <c:v>14520</c:v>
                </c:pt>
                <c:pt idx="2905">
                  <c:v>14525</c:v>
                </c:pt>
                <c:pt idx="2906">
                  <c:v>14530</c:v>
                </c:pt>
                <c:pt idx="2907">
                  <c:v>14535</c:v>
                </c:pt>
                <c:pt idx="2908">
                  <c:v>14540</c:v>
                </c:pt>
                <c:pt idx="2909">
                  <c:v>14545</c:v>
                </c:pt>
                <c:pt idx="2910">
                  <c:v>14550</c:v>
                </c:pt>
                <c:pt idx="2911">
                  <c:v>14555</c:v>
                </c:pt>
                <c:pt idx="2912">
                  <c:v>14560</c:v>
                </c:pt>
                <c:pt idx="2913">
                  <c:v>14565</c:v>
                </c:pt>
                <c:pt idx="2914">
                  <c:v>14570</c:v>
                </c:pt>
                <c:pt idx="2915">
                  <c:v>14575</c:v>
                </c:pt>
                <c:pt idx="2916">
                  <c:v>14580</c:v>
                </c:pt>
                <c:pt idx="2917">
                  <c:v>14585</c:v>
                </c:pt>
                <c:pt idx="2918">
                  <c:v>14590</c:v>
                </c:pt>
                <c:pt idx="2919">
                  <c:v>14595</c:v>
                </c:pt>
                <c:pt idx="2920">
                  <c:v>14600</c:v>
                </c:pt>
                <c:pt idx="2921">
                  <c:v>14605</c:v>
                </c:pt>
                <c:pt idx="2922">
                  <c:v>14610</c:v>
                </c:pt>
                <c:pt idx="2923">
                  <c:v>14615</c:v>
                </c:pt>
                <c:pt idx="2924">
                  <c:v>14620</c:v>
                </c:pt>
                <c:pt idx="2925">
                  <c:v>14625</c:v>
                </c:pt>
                <c:pt idx="2926">
                  <c:v>14630</c:v>
                </c:pt>
                <c:pt idx="2927">
                  <c:v>14635</c:v>
                </c:pt>
                <c:pt idx="2928">
                  <c:v>14640</c:v>
                </c:pt>
                <c:pt idx="2929">
                  <c:v>14645</c:v>
                </c:pt>
                <c:pt idx="2930">
                  <c:v>14650</c:v>
                </c:pt>
                <c:pt idx="2931">
                  <c:v>14655</c:v>
                </c:pt>
                <c:pt idx="2932">
                  <c:v>14660</c:v>
                </c:pt>
                <c:pt idx="2933">
                  <c:v>14665</c:v>
                </c:pt>
                <c:pt idx="2934">
                  <c:v>14670</c:v>
                </c:pt>
                <c:pt idx="2935">
                  <c:v>14675</c:v>
                </c:pt>
                <c:pt idx="2936">
                  <c:v>14680</c:v>
                </c:pt>
                <c:pt idx="2937">
                  <c:v>14685</c:v>
                </c:pt>
                <c:pt idx="2938">
                  <c:v>14690</c:v>
                </c:pt>
                <c:pt idx="2939">
                  <c:v>14695</c:v>
                </c:pt>
                <c:pt idx="2940">
                  <c:v>14700</c:v>
                </c:pt>
                <c:pt idx="2941">
                  <c:v>14705</c:v>
                </c:pt>
                <c:pt idx="2942">
                  <c:v>14710</c:v>
                </c:pt>
                <c:pt idx="2943">
                  <c:v>14715</c:v>
                </c:pt>
                <c:pt idx="2944">
                  <c:v>14720</c:v>
                </c:pt>
                <c:pt idx="2945">
                  <c:v>14725</c:v>
                </c:pt>
                <c:pt idx="2946">
                  <c:v>14730</c:v>
                </c:pt>
                <c:pt idx="2947">
                  <c:v>14735</c:v>
                </c:pt>
                <c:pt idx="2948">
                  <c:v>14740</c:v>
                </c:pt>
                <c:pt idx="2949">
                  <c:v>14745</c:v>
                </c:pt>
                <c:pt idx="2950">
                  <c:v>14750</c:v>
                </c:pt>
                <c:pt idx="2951">
                  <c:v>14755</c:v>
                </c:pt>
                <c:pt idx="2952">
                  <c:v>14760</c:v>
                </c:pt>
                <c:pt idx="2953">
                  <c:v>14765</c:v>
                </c:pt>
                <c:pt idx="2954">
                  <c:v>14770</c:v>
                </c:pt>
                <c:pt idx="2955">
                  <c:v>14775</c:v>
                </c:pt>
                <c:pt idx="2956">
                  <c:v>14780</c:v>
                </c:pt>
                <c:pt idx="2957">
                  <c:v>14785</c:v>
                </c:pt>
                <c:pt idx="2958">
                  <c:v>14790</c:v>
                </c:pt>
                <c:pt idx="2959">
                  <c:v>14795</c:v>
                </c:pt>
                <c:pt idx="2960">
                  <c:v>14800</c:v>
                </c:pt>
                <c:pt idx="2961">
                  <c:v>14805</c:v>
                </c:pt>
                <c:pt idx="2962">
                  <c:v>14810</c:v>
                </c:pt>
                <c:pt idx="2963">
                  <c:v>14815</c:v>
                </c:pt>
                <c:pt idx="2964">
                  <c:v>14820</c:v>
                </c:pt>
                <c:pt idx="2965">
                  <c:v>14825</c:v>
                </c:pt>
                <c:pt idx="2966">
                  <c:v>14830</c:v>
                </c:pt>
                <c:pt idx="2967">
                  <c:v>14835</c:v>
                </c:pt>
                <c:pt idx="2968">
                  <c:v>14840</c:v>
                </c:pt>
                <c:pt idx="2969">
                  <c:v>14845</c:v>
                </c:pt>
                <c:pt idx="2970">
                  <c:v>14850</c:v>
                </c:pt>
                <c:pt idx="2971">
                  <c:v>14855</c:v>
                </c:pt>
                <c:pt idx="2972">
                  <c:v>14860</c:v>
                </c:pt>
                <c:pt idx="2973">
                  <c:v>14865</c:v>
                </c:pt>
                <c:pt idx="2974">
                  <c:v>14870</c:v>
                </c:pt>
                <c:pt idx="2975">
                  <c:v>14875</c:v>
                </c:pt>
                <c:pt idx="2976">
                  <c:v>14880</c:v>
                </c:pt>
                <c:pt idx="2977">
                  <c:v>14885</c:v>
                </c:pt>
                <c:pt idx="2978">
                  <c:v>14890</c:v>
                </c:pt>
                <c:pt idx="2979">
                  <c:v>14895</c:v>
                </c:pt>
                <c:pt idx="2980">
                  <c:v>14900</c:v>
                </c:pt>
                <c:pt idx="2981">
                  <c:v>14905</c:v>
                </c:pt>
                <c:pt idx="2982">
                  <c:v>14910</c:v>
                </c:pt>
                <c:pt idx="2983">
                  <c:v>14915</c:v>
                </c:pt>
                <c:pt idx="2984">
                  <c:v>14920</c:v>
                </c:pt>
                <c:pt idx="2985">
                  <c:v>14925</c:v>
                </c:pt>
                <c:pt idx="2986">
                  <c:v>14930</c:v>
                </c:pt>
                <c:pt idx="2987">
                  <c:v>14935</c:v>
                </c:pt>
                <c:pt idx="2988">
                  <c:v>14940</c:v>
                </c:pt>
                <c:pt idx="2989">
                  <c:v>14945</c:v>
                </c:pt>
                <c:pt idx="2990">
                  <c:v>14950</c:v>
                </c:pt>
                <c:pt idx="2991">
                  <c:v>14955</c:v>
                </c:pt>
                <c:pt idx="2992">
                  <c:v>14960</c:v>
                </c:pt>
                <c:pt idx="2993">
                  <c:v>14965</c:v>
                </c:pt>
                <c:pt idx="2994">
                  <c:v>14970</c:v>
                </c:pt>
                <c:pt idx="2995">
                  <c:v>14975</c:v>
                </c:pt>
                <c:pt idx="2996">
                  <c:v>14980</c:v>
                </c:pt>
                <c:pt idx="2997">
                  <c:v>14985</c:v>
                </c:pt>
                <c:pt idx="2998">
                  <c:v>14990</c:v>
                </c:pt>
                <c:pt idx="2999">
                  <c:v>14995</c:v>
                </c:pt>
                <c:pt idx="3000">
                  <c:v>15000</c:v>
                </c:pt>
                <c:pt idx="3001">
                  <c:v>15005</c:v>
                </c:pt>
                <c:pt idx="3002">
                  <c:v>15010</c:v>
                </c:pt>
                <c:pt idx="3003">
                  <c:v>15015</c:v>
                </c:pt>
                <c:pt idx="3004">
                  <c:v>15020</c:v>
                </c:pt>
                <c:pt idx="3005">
                  <c:v>15025</c:v>
                </c:pt>
                <c:pt idx="3006">
                  <c:v>15030</c:v>
                </c:pt>
                <c:pt idx="3007">
                  <c:v>15035</c:v>
                </c:pt>
                <c:pt idx="3008">
                  <c:v>15040</c:v>
                </c:pt>
                <c:pt idx="3009">
                  <c:v>15045</c:v>
                </c:pt>
                <c:pt idx="3010">
                  <c:v>15050</c:v>
                </c:pt>
                <c:pt idx="3011">
                  <c:v>15055</c:v>
                </c:pt>
                <c:pt idx="3012">
                  <c:v>15060</c:v>
                </c:pt>
                <c:pt idx="3013">
                  <c:v>15065</c:v>
                </c:pt>
                <c:pt idx="3014">
                  <c:v>15070</c:v>
                </c:pt>
                <c:pt idx="3015">
                  <c:v>15075</c:v>
                </c:pt>
                <c:pt idx="3016">
                  <c:v>15080</c:v>
                </c:pt>
                <c:pt idx="3017">
                  <c:v>15085</c:v>
                </c:pt>
                <c:pt idx="3018">
                  <c:v>15090</c:v>
                </c:pt>
                <c:pt idx="3019">
                  <c:v>15095</c:v>
                </c:pt>
                <c:pt idx="3020">
                  <c:v>15100</c:v>
                </c:pt>
                <c:pt idx="3021">
                  <c:v>15105</c:v>
                </c:pt>
                <c:pt idx="3022">
                  <c:v>15110</c:v>
                </c:pt>
                <c:pt idx="3023">
                  <c:v>15115</c:v>
                </c:pt>
                <c:pt idx="3024">
                  <c:v>15120</c:v>
                </c:pt>
                <c:pt idx="3025">
                  <c:v>15125</c:v>
                </c:pt>
                <c:pt idx="3026">
                  <c:v>15130</c:v>
                </c:pt>
                <c:pt idx="3027">
                  <c:v>15135</c:v>
                </c:pt>
                <c:pt idx="3028">
                  <c:v>15140</c:v>
                </c:pt>
                <c:pt idx="3029">
                  <c:v>15145</c:v>
                </c:pt>
                <c:pt idx="3030">
                  <c:v>15150</c:v>
                </c:pt>
                <c:pt idx="3031">
                  <c:v>15155</c:v>
                </c:pt>
                <c:pt idx="3032">
                  <c:v>15160</c:v>
                </c:pt>
                <c:pt idx="3033">
                  <c:v>15165</c:v>
                </c:pt>
                <c:pt idx="3034">
                  <c:v>15170</c:v>
                </c:pt>
                <c:pt idx="3035">
                  <c:v>15175</c:v>
                </c:pt>
                <c:pt idx="3036">
                  <c:v>15180</c:v>
                </c:pt>
                <c:pt idx="3037">
                  <c:v>15185</c:v>
                </c:pt>
                <c:pt idx="3038">
                  <c:v>15190</c:v>
                </c:pt>
                <c:pt idx="3039">
                  <c:v>15195</c:v>
                </c:pt>
                <c:pt idx="3040">
                  <c:v>15200</c:v>
                </c:pt>
                <c:pt idx="3041">
                  <c:v>15205</c:v>
                </c:pt>
                <c:pt idx="3042">
                  <c:v>15210</c:v>
                </c:pt>
                <c:pt idx="3043">
                  <c:v>15215</c:v>
                </c:pt>
                <c:pt idx="3044">
                  <c:v>15220</c:v>
                </c:pt>
                <c:pt idx="3045">
                  <c:v>15225</c:v>
                </c:pt>
                <c:pt idx="3046">
                  <c:v>15230</c:v>
                </c:pt>
                <c:pt idx="3047">
                  <c:v>15235</c:v>
                </c:pt>
                <c:pt idx="3048">
                  <c:v>15240</c:v>
                </c:pt>
                <c:pt idx="3049">
                  <c:v>15245</c:v>
                </c:pt>
                <c:pt idx="3050">
                  <c:v>15250</c:v>
                </c:pt>
                <c:pt idx="3051">
                  <c:v>15255</c:v>
                </c:pt>
                <c:pt idx="3052">
                  <c:v>15260</c:v>
                </c:pt>
                <c:pt idx="3053">
                  <c:v>15265</c:v>
                </c:pt>
                <c:pt idx="3054">
                  <c:v>15270</c:v>
                </c:pt>
                <c:pt idx="3055">
                  <c:v>15275</c:v>
                </c:pt>
                <c:pt idx="3056">
                  <c:v>15280</c:v>
                </c:pt>
                <c:pt idx="3057">
                  <c:v>15285</c:v>
                </c:pt>
                <c:pt idx="3058">
                  <c:v>15290</c:v>
                </c:pt>
                <c:pt idx="3059">
                  <c:v>15295</c:v>
                </c:pt>
                <c:pt idx="3060">
                  <c:v>15300</c:v>
                </c:pt>
                <c:pt idx="3061">
                  <c:v>15305</c:v>
                </c:pt>
                <c:pt idx="3062">
                  <c:v>15310</c:v>
                </c:pt>
                <c:pt idx="3063">
                  <c:v>15315</c:v>
                </c:pt>
                <c:pt idx="3064">
                  <c:v>15320</c:v>
                </c:pt>
                <c:pt idx="3065">
                  <c:v>15325</c:v>
                </c:pt>
                <c:pt idx="3066">
                  <c:v>15330</c:v>
                </c:pt>
                <c:pt idx="3067">
                  <c:v>15335</c:v>
                </c:pt>
                <c:pt idx="3068">
                  <c:v>15340</c:v>
                </c:pt>
                <c:pt idx="3069">
                  <c:v>15345</c:v>
                </c:pt>
                <c:pt idx="3070">
                  <c:v>15350</c:v>
                </c:pt>
                <c:pt idx="3071">
                  <c:v>15355</c:v>
                </c:pt>
                <c:pt idx="3072">
                  <c:v>15360</c:v>
                </c:pt>
                <c:pt idx="3073">
                  <c:v>15365</c:v>
                </c:pt>
                <c:pt idx="3074">
                  <c:v>15370</c:v>
                </c:pt>
                <c:pt idx="3075">
                  <c:v>15375</c:v>
                </c:pt>
                <c:pt idx="3076">
                  <c:v>15380</c:v>
                </c:pt>
                <c:pt idx="3077">
                  <c:v>15385</c:v>
                </c:pt>
                <c:pt idx="3078">
                  <c:v>15390</c:v>
                </c:pt>
                <c:pt idx="3079">
                  <c:v>15395</c:v>
                </c:pt>
                <c:pt idx="3080">
                  <c:v>15400</c:v>
                </c:pt>
                <c:pt idx="3081">
                  <c:v>15405</c:v>
                </c:pt>
                <c:pt idx="3082">
                  <c:v>15410</c:v>
                </c:pt>
                <c:pt idx="3083">
                  <c:v>15415</c:v>
                </c:pt>
                <c:pt idx="3084">
                  <c:v>15420</c:v>
                </c:pt>
                <c:pt idx="3085">
                  <c:v>15425</c:v>
                </c:pt>
                <c:pt idx="3086">
                  <c:v>15430</c:v>
                </c:pt>
                <c:pt idx="3087">
                  <c:v>15435</c:v>
                </c:pt>
                <c:pt idx="3088">
                  <c:v>15440</c:v>
                </c:pt>
                <c:pt idx="3089">
                  <c:v>15445</c:v>
                </c:pt>
                <c:pt idx="3090">
                  <c:v>15450</c:v>
                </c:pt>
                <c:pt idx="3091">
                  <c:v>15455</c:v>
                </c:pt>
                <c:pt idx="3092">
                  <c:v>15460</c:v>
                </c:pt>
                <c:pt idx="3093">
                  <c:v>15465</c:v>
                </c:pt>
                <c:pt idx="3094">
                  <c:v>15470</c:v>
                </c:pt>
                <c:pt idx="3095">
                  <c:v>15475</c:v>
                </c:pt>
                <c:pt idx="3096">
                  <c:v>15480</c:v>
                </c:pt>
                <c:pt idx="3097">
                  <c:v>15485</c:v>
                </c:pt>
                <c:pt idx="3098">
                  <c:v>15490</c:v>
                </c:pt>
                <c:pt idx="3099">
                  <c:v>15495</c:v>
                </c:pt>
                <c:pt idx="3100">
                  <c:v>15500</c:v>
                </c:pt>
                <c:pt idx="3101">
                  <c:v>15505</c:v>
                </c:pt>
                <c:pt idx="3102">
                  <c:v>15510</c:v>
                </c:pt>
                <c:pt idx="3103">
                  <c:v>15515</c:v>
                </c:pt>
                <c:pt idx="3104">
                  <c:v>15520</c:v>
                </c:pt>
                <c:pt idx="3105">
                  <c:v>15525</c:v>
                </c:pt>
                <c:pt idx="3106">
                  <c:v>15530</c:v>
                </c:pt>
                <c:pt idx="3107">
                  <c:v>15535</c:v>
                </c:pt>
                <c:pt idx="3108">
                  <c:v>15540</c:v>
                </c:pt>
                <c:pt idx="3109">
                  <c:v>15545</c:v>
                </c:pt>
                <c:pt idx="3110">
                  <c:v>15550</c:v>
                </c:pt>
                <c:pt idx="3111">
                  <c:v>15555</c:v>
                </c:pt>
                <c:pt idx="3112">
                  <c:v>15560</c:v>
                </c:pt>
                <c:pt idx="3113">
                  <c:v>15565</c:v>
                </c:pt>
                <c:pt idx="3114">
                  <c:v>15570</c:v>
                </c:pt>
                <c:pt idx="3115">
                  <c:v>15575</c:v>
                </c:pt>
                <c:pt idx="3116">
                  <c:v>15580</c:v>
                </c:pt>
                <c:pt idx="3117">
                  <c:v>15585</c:v>
                </c:pt>
                <c:pt idx="3118">
                  <c:v>15590</c:v>
                </c:pt>
                <c:pt idx="3119">
                  <c:v>15595</c:v>
                </c:pt>
                <c:pt idx="3120">
                  <c:v>15600</c:v>
                </c:pt>
                <c:pt idx="3121">
                  <c:v>15605</c:v>
                </c:pt>
                <c:pt idx="3122">
                  <c:v>15610</c:v>
                </c:pt>
                <c:pt idx="3123">
                  <c:v>15615</c:v>
                </c:pt>
                <c:pt idx="3124">
                  <c:v>15620</c:v>
                </c:pt>
                <c:pt idx="3125">
                  <c:v>15625</c:v>
                </c:pt>
                <c:pt idx="3126">
                  <c:v>15630</c:v>
                </c:pt>
                <c:pt idx="3127">
                  <c:v>15635</c:v>
                </c:pt>
                <c:pt idx="3128">
                  <c:v>15640</c:v>
                </c:pt>
                <c:pt idx="3129">
                  <c:v>15645</c:v>
                </c:pt>
                <c:pt idx="3130">
                  <c:v>15650</c:v>
                </c:pt>
                <c:pt idx="3131">
                  <c:v>15655</c:v>
                </c:pt>
                <c:pt idx="3132">
                  <c:v>15660</c:v>
                </c:pt>
                <c:pt idx="3133">
                  <c:v>15665</c:v>
                </c:pt>
                <c:pt idx="3134">
                  <c:v>15670</c:v>
                </c:pt>
                <c:pt idx="3135">
                  <c:v>15675</c:v>
                </c:pt>
                <c:pt idx="3136">
                  <c:v>15680</c:v>
                </c:pt>
                <c:pt idx="3137">
                  <c:v>15685</c:v>
                </c:pt>
                <c:pt idx="3138">
                  <c:v>15690</c:v>
                </c:pt>
                <c:pt idx="3139">
                  <c:v>15695</c:v>
                </c:pt>
                <c:pt idx="3140">
                  <c:v>15700</c:v>
                </c:pt>
                <c:pt idx="3141">
                  <c:v>15705</c:v>
                </c:pt>
                <c:pt idx="3142">
                  <c:v>15710</c:v>
                </c:pt>
                <c:pt idx="3143">
                  <c:v>15715</c:v>
                </c:pt>
                <c:pt idx="3144">
                  <c:v>15720</c:v>
                </c:pt>
                <c:pt idx="3145">
                  <c:v>15725</c:v>
                </c:pt>
                <c:pt idx="3146">
                  <c:v>15730</c:v>
                </c:pt>
                <c:pt idx="3147">
                  <c:v>15735</c:v>
                </c:pt>
                <c:pt idx="3148">
                  <c:v>15740</c:v>
                </c:pt>
                <c:pt idx="3149">
                  <c:v>15745</c:v>
                </c:pt>
                <c:pt idx="3150">
                  <c:v>15750</c:v>
                </c:pt>
                <c:pt idx="3151">
                  <c:v>15755</c:v>
                </c:pt>
                <c:pt idx="3152">
                  <c:v>15760</c:v>
                </c:pt>
                <c:pt idx="3153">
                  <c:v>15765</c:v>
                </c:pt>
                <c:pt idx="3154">
                  <c:v>15770</c:v>
                </c:pt>
                <c:pt idx="3155">
                  <c:v>15775</c:v>
                </c:pt>
                <c:pt idx="3156">
                  <c:v>15780</c:v>
                </c:pt>
                <c:pt idx="3157">
                  <c:v>15785</c:v>
                </c:pt>
                <c:pt idx="3158">
                  <c:v>15790</c:v>
                </c:pt>
                <c:pt idx="3159">
                  <c:v>15795</c:v>
                </c:pt>
                <c:pt idx="3160">
                  <c:v>15800</c:v>
                </c:pt>
                <c:pt idx="3161">
                  <c:v>15805</c:v>
                </c:pt>
                <c:pt idx="3162">
                  <c:v>15810</c:v>
                </c:pt>
                <c:pt idx="3163">
                  <c:v>15815</c:v>
                </c:pt>
                <c:pt idx="3164">
                  <c:v>15820</c:v>
                </c:pt>
                <c:pt idx="3165">
                  <c:v>15825</c:v>
                </c:pt>
                <c:pt idx="3166">
                  <c:v>15830</c:v>
                </c:pt>
                <c:pt idx="3167">
                  <c:v>15835</c:v>
                </c:pt>
                <c:pt idx="3168">
                  <c:v>15840</c:v>
                </c:pt>
                <c:pt idx="3169">
                  <c:v>15845</c:v>
                </c:pt>
                <c:pt idx="3170">
                  <c:v>15850</c:v>
                </c:pt>
                <c:pt idx="3171">
                  <c:v>15855</c:v>
                </c:pt>
                <c:pt idx="3172">
                  <c:v>15860</c:v>
                </c:pt>
                <c:pt idx="3173">
                  <c:v>15865</c:v>
                </c:pt>
                <c:pt idx="3174">
                  <c:v>15870</c:v>
                </c:pt>
                <c:pt idx="3175">
                  <c:v>15875</c:v>
                </c:pt>
                <c:pt idx="3176">
                  <c:v>15880</c:v>
                </c:pt>
                <c:pt idx="3177">
                  <c:v>15885</c:v>
                </c:pt>
                <c:pt idx="3178">
                  <c:v>15890</c:v>
                </c:pt>
                <c:pt idx="3179">
                  <c:v>15895</c:v>
                </c:pt>
                <c:pt idx="3180">
                  <c:v>15900</c:v>
                </c:pt>
                <c:pt idx="3181">
                  <c:v>15905</c:v>
                </c:pt>
                <c:pt idx="3182">
                  <c:v>15910</c:v>
                </c:pt>
                <c:pt idx="3183">
                  <c:v>15915</c:v>
                </c:pt>
                <c:pt idx="3184">
                  <c:v>15920</c:v>
                </c:pt>
                <c:pt idx="3185">
                  <c:v>15925</c:v>
                </c:pt>
                <c:pt idx="3186">
                  <c:v>15930</c:v>
                </c:pt>
                <c:pt idx="3187">
                  <c:v>15935</c:v>
                </c:pt>
                <c:pt idx="3188">
                  <c:v>15940</c:v>
                </c:pt>
                <c:pt idx="3189">
                  <c:v>15945</c:v>
                </c:pt>
                <c:pt idx="3190">
                  <c:v>15950</c:v>
                </c:pt>
                <c:pt idx="3191">
                  <c:v>15955</c:v>
                </c:pt>
                <c:pt idx="3192">
                  <c:v>15960</c:v>
                </c:pt>
                <c:pt idx="3193">
                  <c:v>15965</c:v>
                </c:pt>
                <c:pt idx="3194">
                  <c:v>15970</c:v>
                </c:pt>
                <c:pt idx="3195">
                  <c:v>15975</c:v>
                </c:pt>
                <c:pt idx="3196">
                  <c:v>15980</c:v>
                </c:pt>
                <c:pt idx="3197">
                  <c:v>15985</c:v>
                </c:pt>
                <c:pt idx="3198">
                  <c:v>15990</c:v>
                </c:pt>
                <c:pt idx="3199">
                  <c:v>15995</c:v>
                </c:pt>
                <c:pt idx="3200">
                  <c:v>16000</c:v>
                </c:pt>
                <c:pt idx="3201">
                  <c:v>16005</c:v>
                </c:pt>
                <c:pt idx="3202">
                  <c:v>16010</c:v>
                </c:pt>
                <c:pt idx="3203">
                  <c:v>16015</c:v>
                </c:pt>
                <c:pt idx="3204">
                  <c:v>16020</c:v>
                </c:pt>
                <c:pt idx="3205">
                  <c:v>16025</c:v>
                </c:pt>
                <c:pt idx="3206">
                  <c:v>16030</c:v>
                </c:pt>
                <c:pt idx="3207">
                  <c:v>16035</c:v>
                </c:pt>
                <c:pt idx="3208">
                  <c:v>16040</c:v>
                </c:pt>
                <c:pt idx="3209">
                  <c:v>16045</c:v>
                </c:pt>
                <c:pt idx="3210">
                  <c:v>16050</c:v>
                </c:pt>
                <c:pt idx="3211">
                  <c:v>16055</c:v>
                </c:pt>
                <c:pt idx="3212">
                  <c:v>16060</c:v>
                </c:pt>
                <c:pt idx="3213">
                  <c:v>16065</c:v>
                </c:pt>
                <c:pt idx="3214">
                  <c:v>16070</c:v>
                </c:pt>
                <c:pt idx="3215">
                  <c:v>16075</c:v>
                </c:pt>
                <c:pt idx="3216">
                  <c:v>16080</c:v>
                </c:pt>
                <c:pt idx="3217">
                  <c:v>16085</c:v>
                </c:pt>
                <c:pt idx="3218">
                  <c:v>16090</c:v>
                </c:pt>
                <c:pt idx="3219">
                  <c:v>16095</c:v>
                </c:pt>
                <c:pt idx="3220">
                  <c:v>16100</c:v>
                </c:pt>
                <c:pt idx="3221">
                  <c:v>16105</c:v>
                </c:pt>
                <c:pt idx="3222">
                  <c:v>16110</c:v>
                </c:pt>
                <c:pt idx="3223">
                  <c:v>16115</c:v>
                </c:pt>
                <c:pt idx="3224">
                  <c:v>16120</c:v>
                </c:pt>
                <c:pt idx="3225">
                  <c:v>16125</c:v>
                </c:pt>
                <c:pt idx="3226">
                  <c:v>16130</c:v>
                </c:pt>
                <c:pt idx="3227">
                  <c:v>16135</c:v>
                </c:pt>
                <c:pt idx="3228">
                  <c:v>16140</c:v>
                </c:pt>
                <c:pt idx="3229">
                  <c:v>16145</c:v>
                </c:pt>
                <c:pt idx="3230">
                  <c:v>16150</c:v>
                </c:pt>
                <c:pt idx="3231">
                  <c:v>16155</c:v>
                </c:pt>
                <c:pt idx="3232">
                  <c:v>16160</c:v>
                </c:pt>
                <c:pt idx="3233">
                  <c:v>16165</c:v>
                </c:pt>
                <c:pt idx="3234">
                  <c:v>16170</c:v>
                </c:pt>
                <c:pt idx="3235">
                  <c:v>16175</c:v>
                </c:pt>
                <c:pt idx="3236">
                  <c:v>16180</c:v>
                </c:pt>
                <c:pt idx="3237">
                  <c:v>16185</c:v>
                </c:pt>
                <c:pt idx="3238">
                  <c:v>16190</c:v>
                </c:pt>
                <c:pt idx="3239">
                  <c:v>16195</c:v>
                </c:pt>
                <c:pt idx="3240">
                  <c:v>16200</c:v>
                </c:pt>
                <c:pt idx="3241">
                  <c:v>16205</c:v>
                </c:pt>
                <c:pt idx="3242">
                  <c:v>16210</c:v>
                </c:pt>
                <c:pt idx="3243">
                  <c:v>16215</c:v>
                </c:pt>
                <c:pt idx="3244">
                  <c:v>16220</c:v>
                </c:pt>
                <c:pt idx="3245">
                  <c:v>16225</c:v>
                </c:pt>
                <c:pt idx="3246">
                  <c:v>16230</c:v>
                </c:pt>
                <c:pt idx="3247">
                  <c:v>16235</c:v>
                </c:pt>
                <c:pt idx="3248">
                  <c:v>16240</c:v>
                </c:pt>
                <c:pt idx="3249">
                  <c:v>16245</c:v>
                </c:pt>
                <c:pt idx="3250">
                  <c:v>16250</c:v>
                </c:pt>
                <c:pt idx="3251">
                  <c:v>16255</c:v>
                </c:pt>
                <c:pt idx="3252">
                  <c:v>16260</c:v>
                </c:pt>
                <c:pt idx="3253">
                  <c:v>16265</c:v>
                </c:pt>
                <c:pt idx="3254">
                  <c:v>16270</c:v>
                </c:pt>
                <c:pt idx="3255">
                  <c:v>16275</c:v>
                </c:pt>
                <c:pt idx="3256">
                  <c:v>16280</c:v>
                </c:pt>
                <c:pt idx="3257">
                  <c:v>16285</c:v>
                </c:pt>
                <c:pt idx="3258">
                  <c:v>16290</c:v>
                </c:pt>
                <c:pt idx="3259">
                  <c:v>16295</c:v>
                </c:pt>
                <c:pt idx="3260">
                  <c:v>16300</c:v>
                </c:pt>
                <c:pt idx="3261">
                  <c:v>16305</c:v>
                </c:pt>
                <c:pt idx="3262">
                  <c:v>16310</c:v>
                </c:pt>
                <c:pt idx="3263">
                  <c:v>16315</c:v>
                </c:pt>
                <c:pt idx="3264">
                  <c:v>16320</c:v>
                </c:pt>
                <c:pt idx="3265">
                  <c:v>16325</c:v>
                </c:pt>
                <c:pt idx="3266">
                  <c:v>16330</c:v>
                </c:pt>
                <c:pt idx="3267">
                  <c:v>16335</c:v>
                </c:pt>
                <c:pt idx="3268">
                  <c:v>16340</c:v>
                </c:pt>
                <c:pt idx="3269">
                  <c:v>16345</c:v>
                </c:pt>
                <c:pt idx="3270">
                  <c:v>16350</c:v>
                </c:pt>
                <c:pt idx="3271">
                  <c:v>16355</c:v>
                </c:pt>
                <c:pt idx="3272">
                  <c:v>16360</c:v>
                </c:pt>
                <c:pt idx="3273">
                  <c:v>16365</c:v>
                </c:pt>
                <c:pt idx="3274">
                  <c:v>16370</c:v>
                </c:pt>
                <c:pt idx="3275">
                  <c:v>16375</c:v>
                </c:pt>
                <c:pt idx="3276">
                  <c:v>16380</c:v>
                </c:pt>
                <c:pt idx="3277">
                  <c:v>16385</c:v>
                </c:pt>
                <c:pt idx="3278">
                  <c:v>16390</c:v>
                </c:pt>
                <c:pt idx="3279">
                  <c:v>16395</c:v>
                </c:pt>
                <c:pt idx="3280">
                  <c:v>16400</c:v>
                </c:pt>
                <c:pt idx="3281">
                  <c:v>16405</c:v>
                </c:pt>
                <c:pt idx="3282">
                  <c:v>16410</c:v>
                </c:pt>
                <c:pt idx="3283">
                  <c:v>16415</c:v>
                </c:pt>
                <c:pt idx="3284">
                  <c:v>16420</c:v>
                </c:pt>
                <c:pt idx="3285">
                  <c:v>16425</c:v>
                </c:pt>
                <c:pt idx="3286">
                  <c:v>16430</c:v>
                </c:pt>
                <c:pt idx="3287">
                  <c:v>16435</c:v>
                </c:pt>
                <c:pt idx="3288">
                  <c:v>16440</c:v>
                </c:pt>
                <c:pt idx="3289">
                  <c:v>16445</c:v>
                </c:pt>
                <c:pt idx="3290">
                  <c:v>16450</c:v>
                </c:pt>
                <c:pt idx="3291">
                  <c:v>16455</c:v>
                </c:pt>
                <c:pt idx="3292">
                  <c:v>16460</c:v>
                </c:pt>
                <c:pt idx="3293">
                  <c:v>16465</c:v>
                </c:pt>
                <c:pt idx="3294">
                  <c:v>16470</c:v>
                </c:pt>
                <c:pt idx="3295">
                  <c:v>16475</c:v>
                </c:pt>
                <c:pt idx="3296">
                  <c:v>16480</c:v>
                </c:pt>
                <c:pt idx="3297">
                  <c:v>16485</c:v>
                </c:pt>
                <c:pt idx="3298">
                  <c:v>16490</c:v>
                </c:pt>
                <c:pt idx="3299">
                  <c:v>16495</c:v>
                </c:pt>
                <c:pt idx="3300">
                  <c:v>16500</c:v>
                </c:pt>
                <c:pt idx="3301">
                  <c:v>16505</c:v>
                </c:pt>
                <c:pt idx="3302">
                  <c:v>16510</c:v>
                </c:pt>
                <c:pt idx="3303">
                  <c:v>16515</c:v>
                </c:pt>
                <c:pt idx="3304">
                  <c:v>16520</c:v>
                </c:pt>
                <c:pt idx="3305">
                  <c:v>16525</c:v>
                </c:pt>
                <c:pt idx="3306">
                  <c:v>16530</c:v>
                </c:pt>
                <c:pt idx="3307">
                  <c:v>16535</c:v>
                </c:pt>
                <c:pt idx="3308">
                  <c:v>16540</c:v>
                </c:pt>
                <c:pt idx="3309">
                  <c:v>16545</c:v>
                </c:pt>
                <c:pt idx="3310">
                  <c:v>16550</c:v>
                </c:pt>
                <c:pt idx="3311">
                  <c:v>16555</c:v>
                </c:pt>
                <c:pt idx="3312">
                  <c:v>16560</c:v>
                </c:pt>
                <c:pt idx="3313">
                  <c:v>16565</c:v>
                </c:pt>
                <c:pt idx="3314">
                  <c:v>16570</c:v>
                </c:pt>
                <c:pt idx="3315">
                  <c:v>16575</c:v>
                </c:pt>
                <c:pt idx="3316">
                  <c:v>16580</c:v>
                </c:pt>
                <c:pt idx="3317">
                  <c:v>16585</c:v>
                </c:pt>
                <c:pt idx="3318">
                  <c:v>16590</c:v>
                </c:pt>
                <c:pt idx="3319">
                  <c:v>16595</c:v>
                </c:pt>
                <c:pt idx="3320">
                  <c:v>16600</c:v>
                </c:pt>
                <c:pt idx="3321">
                  <c:v>16605</c:v>
                </c:pt>
                <c:pt idx="3322">
                  <c:v>16610</c:v>
                </c:pt>
                <c:pt idx="3323">
                  <c:v>16615</c:v>
                </c:pt>
                <c:pt idx="3324">
                  <c:v>16620</c:v>
                </c:pt>
                <c:pt idx="3325">
                  <c:v>16625</c:v>
                </c:pt>
                <c:pt idx="3326">
                  <c:v>16630</c:v>
                </c:pt>
                <c:pt idx="3327">
                  <c:v>16635</c:v>
                </c:pt>
                <c:pt idx="3328">
                  <c:v>16640</c:v>
                </c:pt>
                <c:pt idx="3329">
                  <c:v>16645</c:v>
                </c:pt>
                <c:pt idx="3330">
                  <c:v>16650</c:v>
                </c:pt>
                <c:pt idx="3331">
                  <c:v>16655</c:v>
                </c:pt>
                <c:pt idx="3332">
                  <c:v>16660</c:v>
                </c:pt>
                <c:pt idx="3333">
                  <c:v>16665</c:v>
                </c:pt>
                <c:pt idx="3334">
                  <c:v>16670</c:v>
                </c:pt>
                <c:pt idx="3335">
                  <c:v>16675</c:v>
                </c:pt>
                <c:pt idx="3336">
                  <c:v>16680</c:v>
                </c:pt>
                <c:pt idx="3337">
                  <c:v>16685</c:v>
                </c:pt>
                <c:pt idx="3338">
                  <c:v>16690</c:v>
                </c:pt>
                <c:pt idx="3339">
                  <c:v>16695</c:v>
                </c:pt>
                <c:pt idx="3340">
                  <c:v>16700</c:v>
                </c:pt>
                <c:pt idx="3341">
                  <c:v>16705</c:v>
                </c:pt>
                <c:pt idx="3342">
                  <c:v>16710</c:v>
                </c:pt>
                <c:pt idx="3343">
                  <c:v>16715</c:v>
                </c:pt>
                <c:pt idx="3344">
                  <c:v>16720</c:v>
                </c:pt>
                <c:pt idx="3345">
                  <c:v>16725</c:v>
                </c:pt>
                <c:pt idx="3346">
                  <c:v>16730</c:v>
                </c:pt>
                <c:pt idx="3347">
                  <c:v>16735</c:v>
                </c:pt>
                <c:pt idx="3348">
                  <c:v>16740</c:v>
                </c:pt>
                <c:pt idx="3349">
                  <c:v>16745</c:v>
                </c:pt>
                <c:pt idx="3350">
                  <c:v>16750</c:v>
                </c:pt>
                <c:pt idx="3351">
                  <c:v>16755</c:v>
                </c:pt>
                <c:pt idx="3352">
                  <c:v>16760</c:v>
                </c:pt>
                <c:pt idx="3353">
                  <c:v>16765</c:v>
                </c:pt>
                <c:pt idx="3354">
                  <c:v>16770</c:v>
                </c:pt>
                <c:pt idx="3355">
                  <c:v>16775</c:v>
                </c:pt>
                <c:pt idx="3356">
                  <c:v>16780</c:v>
                </c:pt>
                <c:pt idx="3357">
                  <c:v>16785</c:v>
                </c:pt>
                <c:pt idx="3358">
                  <c:v>16790</c:v>
                </c:pt>
                <c:pt idx="3359">
                  <c:v>16795</c:v>
                </c:pt>
                <c:pt idx="3360">
                  <c:v>16800</c:v>
                </c:pt>
                <c:pt idx="3361">
                  <c:v>16805</c:v>
                </c:pt>
                <c:pt idx="3362">
                  <c:v>16810</c:v>
                </c:pt>
                <c:pt idx="3363">
                  <c:v>16815</c:v>
                </c:pt>
                <c:pt idx="3364">
                  <c:v>16820</c:v>
                </c:pt>
                <c:pt idx="3365">
                  <c:v>16825</c:v>
                </c:pt>
                <c:pt idx="3366">
                  <c:v>16830</c:v>
                </c:pt>
                <c:pt idx="3367">
                  <c:v>16835</c:v>
                </c:pt>
                <c:pt idx="3368">
                  <c:v>16840</c:v>
                </c:pt>
                <c:pt idx="3369">
                  <c:v>16845</c:v>
                </c:pt>
                <c:pt idx="3370">
                  <c:v>16850</c:v>
                </c:pt>
                <c:pt idx="3371">
                  <c:v>16855</c:v>
                </c:pt>
                <c:pt idx="3372">
                  <c:v>16860</c:v>
                </c:pt>
                <c:pt idx="3373">
                  <c:v>16865</c:v>
                </c:pt>
                <c:pt idx="3374">
                  <c:v>16870</c:v>
                </c:pt>
                <c:pt idx="3375">
                  <c:v>16875</c:v>
                </c:pt>
                <c:pt idx="3376">
                  <c:v>16880</c:v>
                </c:pt>
                <c:pt idx="3377">
                  <c:v>16885</c:v>
                </c:pt>
                <c:pt idx="3378">
                  <c:v>16890</c:v>
                </c:pt>
                <c:pt idx="3379">
                  <c:v>16895</c:v>
                </c:pt>
                <c:pt idx="3380">
                  <c:v>16900</c:v>
                </c:pt>
                <c:pt idx="3381">
                  <c:v>16905</c:v>
                </c:pt>
                <c:pt idx="3382">
                  <c:v>16910</c:v>
                </c:pt>
                <c:pt idx="3383">
                  <c:v>16915</c:v>
                </c:pt>
                <c:pt idx="3384">
                  <c:v>16920</c:v>
                </c:pt>
                <c:pt idx="3385">
                  <c:v>16925</c:v>
                </c:pt>
                <c:pt idx="3386">
                  <c:v>16930</c:v>
                </c:pt>
                <c:pt idx="3387">
                  <c:v>16935</c:v>
                </c:pt>
                <c:pt idx="3388">
                  <c:v>16940</c:v>
                </c:pt>
                <c:pt idx="3389">
                  <c:v>16945</c:v>
                </c:pt>
                <c:pt idx="3390">
                  <c:v>16950</c:v>
                </c:pt>
                <c:pt idx="3391">
                  <c:v>16955</c:v>
                </c:pt>
                <c:pt idx="3392">
                  <c:v>16960</c:v>
                </c:pt>
                <c:pt idx="3393">
                  <c:v>16965</c:v>
                </c:pt>
                <c:pt idx="3394">
                  <c:v>16970</c:v>
                </c:pt>
                <c:pt idx="3395">
                  <c:v>16975</c:v>
                </c:pt>
                <c:pt idx="3396">
                  <c:v>16980</c:v>
                </c:pt>
                <c:pt idx="3397">
                  <c:v>16985</c:v>
                </c:pt>
                <c:pt idx="3398">
                  <c:v>16990</c:v>
                </c:pt>
                <c:pt idx="3399">
                  <c:v>16995</c:v>
                </c:pt>
                <c:pt idx="3400">
                  <c:v>17000</c:v>
                </c:pt>
                <c:pt idx="3401">
                  <c:v>17005</c:v>
                </c:pt>
                <c:pt idx="3402">
                  <c:v>17010</c:v>
                </c:pt>
                <c:pt idx="3403">
                  <c:v>17015</c:v>
                </c:pt>
                <c:pt idx="3404">
                  <c:v>17020</c:v>
                </c:pt>
                <c:pt idx="3405">
                  <c:v>17025</c:v>
                </c:pt>
                <c:pt idx="3406">
                  <c:v>17030</c:v>
                </c:pt>
                <c:pt idx="3407">
                  <c:v>17035</c:v>
                </c:pt>
                <c:pt idx="3408">
                  <c:v>17040</c:v>
                </c:pt>
                <c:pt idx="3409">
                  <c:v>17045</c:v>
                </c:pt>
                <c:pt idx="3410">
                  <c:v>17050</c:v>
                </c:pt>
                <c:pt idx="3411">
                  <c:v>17055</c:v>
                </c:pt>
                <c:pt idx="3412">
                  <c:v>17060</c:v>
                </c:pt>
                <c:pt idx="3413">
                  <c:v>17065</c:v>
                </c:pt>
                <c:pt idx="3414">
                  <c:v>17070</c:v>
                </c:pt>
                <c:pt idx="3415">
                  <c:v>17075</c:v>
                </c:pt>
                <c:pt idx="3416">
                  <c:v>17080</c:v>
                </c:pt>
                <c:pt idx="3417">
                  <c:v>17085</c:v>
                </c:pt>
                <c:pt idx="3418">
                  <c:v>17090</c:v>
                </c:pt>
                <c:pt idx="3419">
                  <c:v>17095</c:v>
                </c:pt>
                <c:pt idx="3420">
                  <c:v>17100</c:v>
                </c:pt>
                <c:pt idx="3421">
                  <c:v>17105</c:v>
                </c:pt>
                <c:pt idx="3422">
                  <c:v>17110</c:v>
                </c:pt>
                <c:pt idx="3423">
                  <c:v>17115</c:v>
                </c:pt>
                <c:pt idx="3424">
                  <c:v>17120</c:v>
                </c:pt>
                <c:pt idx="3425">
                  <c:v>17125</c:v>
                </c:pt>
                <c:pt idx="3426">
                  <c:v>17130</c:v>
                </c:pt>
                <c:pt idx="3427">
                  <c:v>17135</c:v>
                </c:pt>
                <c:pt idx="3428">
                  <c:v>17140</c:v>
                </c:pt>
                <c:pt idx="3429">
                  <c:v>17145</c:v>
                </c:pt>
                <c:pt idx="3430">
                  <c:v>17150</c:v>
                </c:pt>
                <c:pt idx="3431">
                  <c:v>17155</c:v>
                </c:pt>
                <c:pt idx="3432">
                  <c:v>17160</c:v>
                </c:pt>
                <c:pt idx="3433">
                  <c:v>17165</c:v>
                </c:pt>
                <c:pt idx="3434">
                  <c:v>17170</c:v>
                </c:pt>
                <c:pt idx="3435">
                  <c:v>17175</c:v>
                </c:pt>
                <c:pt idx="3436">
                  <c:v>17180</c:v>
                </c:pt>
                <c:pt idx="3437">
                  <c:v>17185</c:v>
                </c:pt>
                <c:pt idx="3438">
                  <c:v>17190</c:v>
                </c:pt>
                <c:pt idx="3439">
                  <c:v>17195</c:v>
                </c:pt>
                <c:pt idx="3440">
                  <c:v>17200</c:v>
                </c:pt>
                <c:pt idx="3441">
                  <c:v>17205</c:v>
                </c:pt>
                <c:pt idx="3442">
                  <c:v>17210</c:v>
                </c:pt>
                <c:pt idx="3443">
                  <c:v>17215</c:v>
                </c:pt>
                <c:pt idx="3444">
                  <c:v>17220</c:v>
                </c:pt>
                <c:pt idx="3445">
                  <c:v>17225</c:v>
                </c:pt>
                <c:pt idx="3446">
                  <c:v>17230</c:v>
                </c:pt>
                <c:pt idx="3447">
                  <c:v>17235</c:v>
                </c:pt>
                <c:pt idx="3448">
                  <c:v>17240</c:v>
                </c:pt>
                <c:pt idx="3449">
                  <c:v>17245</c:v>
                </c:pt>
                <c:pt idx="3450">
                  <c:v>17250</c:v>
                </c:pt>
                <c:pt idx="3451">
                  <c:v>17255</c:v>
                </c:pt>
                <c:pt idx="3452">
                  <c:v>17260</c:v>
                </c:pt>
                <c:pt idx="3453">
                  <c:v>17265</c:v>
                </c:pt>
                <c:pt idx="3454">
                  <c:v>17270</c:v>
                </c:pt>
                <c:pt idx="3455">
                  <c:v>17275</c:v>
                </c:pt>
                <c:pt idx="3456">
                  <c:v>17280</c:v>
                </c:pt>
                <c:pt idx="3457">
                  <c:v>17285</c:v>
                </c:pt>
                <c:pt idx="3458">
                  <c:v>17290</c:v>
                </c:pt>
                <c:pt idx="3459">
                  <c:v>17295</c:v>
                </c:pt>
                <c:pt idx="3460">
                  <c:v>17300</c:v>
                </c:pt>
                <c:pt idx="3461">
                  <c:v>17305</c:v>
                </c:pt>
                <c:pt idx="3462">
                  <c:v>17310</c:v>
                </c:pt>
                <c:pt idx="3463">
                  <c:v>17315</c:v>
                </c:pt>
                <c:pt idx="3464">
                  <c:v>17320</c:v>
                </c:pt>
                <c:pt idx="3465">
                  <c:v>17325</c:v>
                </c:pt>
                <c:pt idx="3466">
                  <c:v>17330</c:v>
                </c:pt>
                <c:pt idx="3467">
                  <c:v>17335</c:v>
                </c:pt>
                <c:pt idx="3468">
                  <c:v>17340</c:v>
                </c:pt>
                <c:pt idx="3469">
                  <c:v>17345</c:v>
                </c:pt>
                <c:pt idx="3470">
                  <c:v>17350</c:v>
                </c:pt>
                <c:pt idx="3471">
                  <c:v>17355</c:v>
                </c:pt>
                <c:pt idx="3472">
                  <c:v>17360</c:v>
                </c:pt>
                <c:pt idx="3473">
                  <c:v>17365</c:v>
                </c:pt>
                <c:pt idx="3474">
                  <c:v>17370</c:v>
                </c:pt>
                <c:pt idx="3475">
                  <c:v>17375</c:v>
                </c:pt>
                <c:pt idx="3476">
                  <c:v>17380</c:v>
                </c:pt>
                <c:pt idx="3477">
                  <c:v>17385</c:v>
                </c:pt>
                <c:pt idx="3478">
                  <c:v>17390</c:v>
                </c:pt>
                <c:pt idx="3479">
                  <c:v>17395</c:v>
                </c:pt>
                <c:pt idx="3480">
                  <c:v>17400</c:v>
                </c:pt>
                <c:pt idx="3481">
                  <c:v>17405</c:v>
                </c:pt>
                <c:pt idx="3482">
                  <c:v>17410</c:v>
                </c:pt>
                <c:pt idx="3483">
                  <c:v>17415</c:v>
                </c:pt>
                <c:pt idx="3484">
                  <c:v>17420</c:v>
                </c:pt>
                <c:pt idx="3485">
                  <c:v>17425</c:v>
                </c:pt>
                <c:pt idx="3486">
                  <c:v>17430</c:v>
                </c:pt>
                <c:pt idx="3487">
                  <c:v>17435</c:v>
                </c:pt>
                <c:pt idx="3488">
                  <c:v>17440</c:v>
                </c:pt>
                <c:pt idx="3489">
                  <c:v>17445</c:v>
                </c:pt>
                <c:pt idx="3490">
                  <c:v>17450</c:v>
                </c:pt>
                <c:pt idx="3491">
                  <c:v>17455</c:v>
                </c:pt>
                <c:pt idx="3492">
                  <c:v>17460</c:v>
                </c:pt>
                <c:pt idx="3493">
                  <c:v>17465</c:v>
                </c:pt>
                <c:pt idx="3494">
                  <c:v>17470</c:v>
                </c:pt>
                <c:pt idx="3495">
                  <c:v>17475</c:v>
                </c:pt>
                <c:pt idx="3496">
                  <c:v>17480</c:v>
                </c:pt>
                <c:pt idx="3497">
                  <c:v>17485</c:v>
                </c:pt>
                <c:pt idx="3498">
                  <c:v>17490</c:v>
                </c:pt>
                <c:pt idx="3499">
                  <c:v>17495</c:v>
                </c:pt>
                <c:pt idx="3500">
                  <c:v>17500</c:v>
                </c:pt>
                <c:pt idx="3501">
                  <c:v>17505</c:v>
                </c:pt>
                <c:pt idx="3502">
                  <c:v>17510</c:v>
                </c:pt>
                <c:pt idx="3503">
                  <c:v>17515</c:v>
                </c:pt>
                <c:pt idx="3504">
                  <c:v>17520</c:v>
                </c:pt>
                <c:pt idx="3505">
                  <c:v>17525</c:v>
                </c:pt>
                <c:pt idx="3506">
                  <c:v>17530</c:v>
                </c:pt>
                <c:pt idx="3507">
                  <c:v>17535</c:v>
                </c:pt>
                <c:pt idx="3508">
                  <c:v>17540</c:v>
                </c:pt>
                <c:pt idx="3509">
                  <c:v>17545</c:v>
                </c:pt>
                <c:pt idx="3510">
                  <c:v>17550</c:v>
                </c:pt>
                <c:pt idx="3511">
                  <c:v>17555</c:v>
                </c:pt>
                <c:pt idx="3512">
                  <c:v>17560</c:v>
                </c:pt>
                <c:pt idx="3513">
                  <c:v>17565</c:v>
                </c:pt>
                <c:pt idx="3514">
                  <c:v>17570</c:v>
                </c:pt>
                <c:pt idx="3515">
                  <c:v>17575</c:v>
                </c:pt>
                <c:pt idx="3516">
                  <c:v>17580</c:v>
                </c:pt>
                <c:pt idx="3517">
                  <c:v>17585</c:v>
                </c:pt>
                <c:pt idx="3518">
                  <c:v>17590</c:v>
                </c:pt>
                <c:pt idx="3519">
                  <c:v>17595</c:v>
                </c:pt>
                <c:pt idx="3520">
                  <c:v>17600</c:v>
                </c:pt>
                <c:pt idx="3521">
                  <c:v>17605</c:v>
                </c:pt>
                <c:pt idx="3522">
                  <c:v>17610</c:v>
                </c:pt>
                <c:pt idx="3523">
                  <c:v>17615</c:v>
                </c:pt>
                <c:pt idx="3524">
                  <c:v>17620</c:v>
                </c:pt>
                <c:pt idx="3525">
                  <c:v>17625</c:v>
                </c:pt>
                <c:pt idx="3526">
                  <c:v>17630</c:v>
                </c:pt>
                <c:pt idx="3527">
                  <c:v>17635</c:v>
                </c:pt>
                <c:pt idx="3528">
                  <c:v>17640</c:v>
                </c:pt>
                <c:pt idx="3529">
                  <c:v>17645</c:v>
                </c:pt>
                <c:pt idx="3530">
                  <c:v>17650</c:v>
                </c:pt>
                <c:pt idx="3531">
                  <c:v>17655</c:v>
                </c:pt>
                <c:pt idx="3532">
                  <c:v>17660</c:v>
                </c:pt>
                <c:pt idx="3533">
                  <c:v>17665</c:v>
                </c:pt>
                <c:pt idx="3534">
                  <c:v>17670</c:v>
                </c:pt>
                <c:pt idx="3535">
                  <c:v>17675</c:v>
                </c:pt>
                <c:pt idx="3536">
                  <c:v>17680</c:v>
                </c:pt>
                <c:pt idx="3537">
                  <c:v>17685</c:v>
                </c:pt>
                <c:pt idx="3538">
                  <c:v>17690</c:v>
                </c:pt>
                <c:pt idx="3539">
                  <c:v>17695</c:v>
                </c:pt>
                <c:pt idx="3540">
                  <c:v>17700</c:v>
                </c:pt>
                <c:pt idx="3541">
                  <c:v>17705</c:v>
                </c:pt>
                <c:pt idx="3542">
                  <c:v>17710</c:v>
                </c:pt>
                <c:pt idx="3543">
                  <c:v>17715</c:v>
                </c:pt>
                <c:pt idx="3544">
                  <c:v>17720</c:v>
                </c:pt>
                <c:pt idx="3545">
                  <c:v>17725</c:v>
                </c:pt>
                <c:pt idx="3546">
                  <c:v>17730</c:v>
                </c:pt>
                <c:pt idx="3547">
                  <c:v>17735</c:v>
                </c:pt>
                <c:pt idx="3548">
                  <c:v>17740</c:v>
                </c:pt>
                <c:pt idx="3549">
                  <c:v>17745</c:v>
                </c:pt>
                <c:pt idx="3550">
                  <c:v>17750</c:v>
                </c:pt>
                <c:pt idx="3551">
                  <c:v>17755</c:v>
                </c:pt>
                <c:pt idx="3552">
                  <c:v>17760</c:v>
                </c:pt>
                <c:pt idx="3553">
                  <c:v>17765</c:v>
                </c:pt>
                <c:pt idx="3554">
                  <c:v>17770</c:v>
                </c:pt>
                <c:pt idx="3555">
                  <c:v>17775</c:v>
                </c:pt>
                <c:pt idx="3556">
                  <c:v>17780</c:v>
                </c:pt>
                <c:pt idx="3557">
                  <c:v>17785</c:v>
                </c:pt>
                <c:pt idx="3558">
                  <c:v>17790</c:v>
                </c:pt>
                <c:pt idx="3559">
                  <c:v>17795</c:v>
                </c:pt>
                <c:pt idx="3560">
                  <c:v>17800</c:v>
                </c:pt>
                <c:pt idx="3561">
                  <c:v>17805</c:v>
                </c:pt>
                <c:pt idx="3562">
                  <c:v>17810</c:v>
                </c:pt>
                <c:pt idx="3563">
                  <c:v>17815</c:v>
                </c:pt>
                <c:pt idx="3564">
                  <c:v>17820</c:v>
                </c:pt>
                <c:pt idx="3565">
                  <c:v>17825</c:v>
                </c:pt>
                <c:pt idx="3566">
                  <c:v>17830</c:v>
                </c:pt>
                <c:pt idx="3567">
                  <c:v>17835</c:v>
                </c:pt>
                <c:pt idx="3568">
                  <c:v>17840</c:v>
                </c:pt>
                <c:pt idx="3569">
                  <c:v>17845</c:v>
                </c:pt>
                <c:pt idx="3570">
                  <c:v>17850</c:v>
                </c:pt>
                <c:pt idx="3571">
                  <c:v>17855</c:v>
                </c:pt>
                <c:pt idx="3572">
                  <c:v>17860</c:v>
                </c:pt>
                <c:pt idx="3573">
                  <c:v>17865</c:v>
                </c:pt>
                <c:pt idx="3574">
                  <c:v>17870</c:v>
                </c:pt>
                <c:pt idx="3575">
                  <c:v>17875</c:v>
                </c:pt>
                <c:pt idx="3576">
                  <c:v>17880</c:v>
                </c:pt>
                <c:pt idx="3577">
                  <c:v>17885</c:v>
                </c:pt>
                <c:pt idx="3578">
                  <c:v>17890</c:v>
                </c:pt>
                <c:pt idx="3579">
                  <c:v>17895</c:v>
                </c:pt>
                <c:pt idx="3580">
                  <c:v>17900</c:v>
                </c:pt>
                <c:pt idx="3581">
                  <c:v>17905</c:v>
                </c:pt>
                <c:pt idx="3582">
                  <c:v>17910</c:v>
                </c:pt>
                <c:pt idx="3583">
                  <c:v>17915</c:v>
                </c:pt>
                <c:pt idx="3584">
                  <c:v>17920</c:v>
                </c:pt>
                <c:pt idx="3585">
                  <c:v>17925</c:v>
                </c:pt>
                <c:pt idx="3586">
                  <c:v>17930</c:v>
                </c:pt>
                <c:pt idx="3587">
                  <c:v>17935</c:v>
                </c:pt>
                <c:pt idx="3588">
                  <c:v>17940</c:v>
                </c:pt>
                <c:pt idx="3589">
                  <c:v>17945</c:v>
                </c:pt>
                <c:pt idx="3590">
                  <c:v>17950</c:v>
                </c:pt>
                <c:pt idx="3591">
                  <c:v>17955</c:v>
                </c:pt>
                <c:pt idx="3592">
                  <c:v>17960</c:v>
                </c:pt>
                <c:pt idx="3593">
                  <c:v>17965</c:v>
                </c:pt>
                <c:pt idx="3594">
                  <c:v>17970</c:v>
                </c:pt>
                <c:pt idx="3595">
                  <c:v>17975</c:v>
                </c:pt>
                <c:pt idx="3596">
                  <c:v>17980</c:v>
                </c:pt>
                <c:pt idx="3597">
                  <c:v>17985</c:v>
                </c:pt>
                <c:pt idx="3598">
                  <c:v>17990</c:v>
                </c:pt>
                <c:pt idx="3599">
                  <c:v>17995</c:v>
                </c:pt>
                <c:pt idx="3600">
                  <c:v>18000</c:v>
                </c:pt>
                <c:pt idx="3601">
                  <c:v>18005</c:v>
                </c:pt>
                <c:pt idx="3602">
                  <c:v>18010</c:v>
                </c:pt>
                <c:pt idx="3603">
                  <c:v>18015</c:v>
                </c:pt>
                <c:pt idx="3604">
                  <c:v>18020</c:v>
                </c:pt>
                <c:pt idx="3605">
                  <c:v>18025</c:v>
                </c:pt>
                <c:pt idx="3606">
                  <c:v>18030</c:v>
                </c:pt>
                <c:pt idx="3607">
                  <c:v>18035</c:v>
                </c:pt>
                <c:pt idx="3608">
                  <c:v>18040</c:v>
                </c:pt>
                <c:pt idx="3609">
                  <c:v>18045</c:v>
                </c:pt>
                <c:pt idx="3610">
                  <c:v>18050</c:v>
                </c:pt>
                <c:pt idx="3611">
                  <c:v>18055</c:v>
                </c:pt>
                <c:pt idx="3612">
                  <c:v>18060</c:v>
                </c:pt>
                <c:pt idx="3613">
                  <c:v>18065</c:v>
                </c:pt>
                <c:pt idx="3614">
                  <c:v>18070</c:v>
                </c:pt>
                <c:pt idx="3615">
                  <c:v>18075</c:v>
                </c:pt>
                <c:pt idx="3616">
                  <c:v>18080</c:v>
                </c:pt>
                <c:pt idx="3617">
                  <c:v>18085</c:v>
                </c:pt>
                <c:pt idx="3618">
                  <c:v>18090</c:v>
                </c:pt>
                <c:pt idx="3619">
                  <c:v>18095</c:v>
                </c:pt>
                <c:pt idx="3620">
                  <c:v>18100</c:v>
                </c:pt>
                <c:pt idx="3621">
                  <c:v>18105</c:v>
                </c:pt>
                <c:pt idx="3622">
                  <c:v>18110</c:v>
                </c:pt>
                <c:pt idx="3623">
                  <c:v>18115</c:v>
                </c:pt>
                <c:pt idx="3624">
                  <c:v>18120</c:v>
                </c:pt>
                <c:pt idx="3625">
                  <c:v>18125</c:v>
                </c:pt>
                <c:pt idx="3626">
                  <c:v>18130</c:v>
                </c:pt>
                <c:pt idx="3627">
                  <c:v>18135</c:v>
                </c:pt>
                <c:pt idx="3628">
                  <c:v>18140</c:v>
                </c:pt>
                <c:pt idx="3629">
                  <c:v>18145</c:v>
                </c:pt>
                <c:pt idx="3630">
                  <c:v>18150</c:v>
                </c:pt>
                <c:pt idx="3631">
                  <c:v>18155</c:v>
                </c:pt>
                <c:pt idx="3632">
                  <c:v>18160</c:v>
                </c:pt>
                <c:pt idx="3633">
                  <c:v>18165</c:v>
                </c:pt>
                <c:pt idx="3634">
                  <c:v>18170</c:v>
                </c:pt>
                <c:pt idx="3635">
                  <c:v>18175</c:v>
                </c:pt>
                <c:pt idx="3636">
                  <c:v>18180</c:v>
                </c:pt>
                <c:pt idx="3637">
                  <c:v>18185</c:v>
                </c:pt>
                <c:pt idx="3638">
                  <c:v>18190</c:v>
                </c:pt>
                <c:pt idx="3639">
                  <c:v>18195</c:v>
                </c:pt>
                <c:pt idx="3640">
                  <c:v>18200</c:v>
                </c:pt>
                <c:pt idx="3641">
                  <c:v>18205</c:v>
                </c:pt>
                <c:pt idx="3642">
                  <c:v>18210</c:v>
                </c:pt>
                <c:pt idx="3643">
                  <c:v>18215</c:v>
                </c:pt>
                <c:pt idx="3644">
                  <c:v>18220</c:v>
                </c:pt>
                <c:pt idx="3645">
                  <c:v>18225</c:v>
                </c:pt>
                <c:pt idx="3646">
                  <c:v>18230</c:v>
                </c:pt>
                <c:pt idx="3647">
                  <c:v>18235</c:v>
                </c:pt>
                <c:pt idx="3648">
                  <c:v>18240</c:v>
                </c:pt>
                <c:pt idx="3649">
                  <c:v>18245</c:v>
                </c:pt>
                <c:pt idx="3650">
                  <c:v>18250</c:v>
                </c:pt>
                <c:pt idx="3651">
                  <c:v>18255</c:v>
                </c:pt>
                <c:pt idx="3652">
                  <c:v>18260</c:v>
                </c:pt>
                <c:pt idx="3653">
                  <c:v>18265</c:v>
                </c:pt>
                <c:pt idx="3654">
                  <c:v>18270</c:v>
                </c:pt>
                <c:pt idx="3655">
                  <c:v>18275</c:v>
                </c:pt>
                <c:pt idx="3656">
                  <c:v>18280</c:v>
                </c:pt>
                <c:pt idx="3657">
                  <c:v>18285</c:v>
                </c:pt>
                <c:pt idx="3658">
                  <c:v>18290</c:v>
                </c:pt>
                <c:pt idx="3659">
                  <c:v>18295</c:v>
                </c:pt>
                <c:pt idx="3660">
                  <c:v>18300</c:v>
                </c:pt>
                <c:pt idx="3661">
                  <c:v>18305</c:v>
                </c:pt>
                <c:pt idx="3662">
                  <c:v>18310</c:v>
                </c:pt>
                <c:pt idx="3663">
                  <c:v>18315</c:v>
                </c:pt>
                <c:pt idx="3664">
                  <c:v>18320</c:v>
                </c:pt>
                <c:pt idx="3665">
                  <c:v>18325</c:v>
                </c:pt>
                <c:pt idx="3666">
                  <c:v>18330</c:v>
                </c:pt>
                <c:pt idx="3667">
                  <c:v>18335</c:v>
                </c:pt>
                <c:pt idx="3668">
                  <c:v>18340</c:v>
                </c:pt>
                <c:pt idx="3669">
                  <c:v>18345</c:v>
                </c:pt>
                <c:pt idx="3670">
                  <c:v>18350</c:v>
                </c:pt>
                <c:pt idx="3671">
                  <c:v>18355</c:v>
                </c:pt>
                <c:pt idx="3672">
                  <c:v>18360</c:v>
                </c:pt>
                <c:pt idx="3673">
                  <c:v>18365</c:v>
                </c:pt>
                <c:pt idx="3674">
                  <c:v>18370</c:v>
                </c:pt>
                <c:pt idx="3675">
                  <c:v>18375</c:v>
                </c:pt>
                <c:pt idx="3676">
                  <c:v>18380</c:v>
                </c:pt>
                <c:pt idx="3677">
                  <c:v>18385</c:v>
                </c:pt>
                <c:pt idx="3678">
                  <c:v>18390</c:v>
                </c:pt>
                <c:pt idx="3679">
                  <c:v>18395</c:v>
                </c:pt>
                <c:pt idx="3680">
                  <c:v>18400</c:v>
                </c:pt>
                <c:pt idx="3681">
                  <c:v>18405</c:v>
                </c:pt>
                <c:pt idx="3682">
                  <c:v>18410</c:v>
                </c:pt>
                <c:pt idx="3683">
                  <c:v>18415</c:v>
                </c:pt>
                <c:pt idx="3684">
                  <c:v>18420</c:v>
                </c:pt>
                <c:pt idx="3685">
                  <c:v>18425</c:v>
                </c:pt>
                <c:pt idx="3686">
                  <c:v>18430</c:v>
                </c:pt>
                <c:pt idx="3687">
                  <c:v>18435</c:v>
                </c:pt>
                <c:pt idx="3688">
                  <c:v>18440</c:v>
                </c:pt>
                <c:pt idx="3689">
                  <c:v>18445</c:v>
                </c:pt>
                <c:pt idx="3690">
                  <c:v>18450</c:v>
                </c:pt>
                <c:pt idx="3691">
                  <c:v>18455</c:v>
                </c:pt>
                <c:pt idx="3692">
                  <c:v>18460</c:v>
                </c:pt>
                <c:pt idx="3693">
                  <c:v>18465</c:v>
                </c:pt>
                <c:pt idx="3694">
                  <c:v>18470</c:v>
                </c:pt>
                <c:pt idx="3695">
                  <c:v>18475</c:v>
                </c:pt>
                <c:pt idx="3696">
                  <c:v>18480</c:v>
                </c:pt>
                <c:pt idx="3697">
                  <c:v>18485</c:v>
                </c:pt>
                <c:pt idx="3698">
                  <c:v>18490</c:v>
                </c:pt>
                <c:pt idx="3699">
                  <c:v>18495</c:v>
                </c:pt>
                <c:pt idx="3700">
                  <c:v>18500</c:v>
                </c:pt>
                <c:pt idx="3701">
                  <c:v>18505</c:v>
                </c:pt>
                <c:pt idx="3702">
                  <c:v>18510</c:v>
                </c:pt>
                <c:pt idx="3703">
                  <c:v>18515</c:v>
                </c:pt>
                <c:pt idx="3704">
                  <c:v>18520</c:v>
                </c:pt>
                <c:pt idx="3705">
                  <c:v>18525</c:v>
                </c:pt>
                <c:pt idx="3706">
                  <c:v>18530</c:v>
                </c:pt>
                <c:pt idx="3707">
                  <c:v>18535</c:v>
                </c:pt>
                <c:pt idx="3708">
                  <c:v>18540</c:v>
                </c:pt>
                <c:pt idx="3709">
                  <c:v>18545</c:v>
                </c:pt>
                <c:pt idx="3710">
                  <c:v>18550</c:v>
                </c:pt>
                <c:pt idx="3711">
                  <c:v>18555</c:v>
                </c:pt>
                <c:pt idx="3712">
                  <c:v>18560</c:v>
                </c:pt>
                <c:pt idx="3713">
                  <c:v>18565</c:v>
                </c:pt>
                <c:pt idx="3714">
                  <c:v>18570</c:v>
                </c:pt>
                <c:pt idx="3715">
                  <c:v>18575</c:v>
                </c:pt>
                <c:pt idx="3716">
                  <c:v>18580</c:v>
                </c:pt>
                <c:pt idx="3717">
                  <c:v>18585</c:v>
                </c:pt>
                <c:pt idx="3718">
                  <c:v>18590</c:v>
                </c:pt>
                <c:pt idx="3719">
                  <c:v>18595</c:v>
                </c:pt>
                <c:pt idx="3720">
                  <c:v>18600</c:v>
                </c:pt>
                <c:pt idx="3721">
                  <c:v>18605</c:v>
                </c:pt>
                <c:pt idx="3722">
                  <c:v>18610</c:v>
                </c:pt>
                <c:pt idx="3723">
                  <c:v>18615</c:v>
                </c:pt>
                <c:pt idx="3724">
                  <c:v>18620</c:v>
                </c:pt>
                <c:pt idx="3725">
                  <c:v>18625</c:v>
                </c:pt>
                <c:pt idx="3726">
                  <c:v>18630</c:v>
                </c:pt>
                <c:pt idx="3727">
                  <c:v>18635</c:v>
                </c:pt>
                <c:pt idx="3728">
                  <c:v>18640</c:v>
                </c:pt>
                <c:pt idx="3729">
                  <c:v>18645</c:v>
                </c:pt>
                <c:pt idx="3730">
                  <c:v>18650</c:v>
                </c:pt>
                <c:pt idx="3731">
                  <c:v>18655</c:v>
                </c:pt>
                <c:pt idx="3732">
                  <c:v>18660</c:v>
                </c:pt>
                <c:pt idx="3733">
                  <c:v>18665</c:v>
                </c:pt>
                <c:pt idx="3734">
                  <c:v>18670</c:v>
                </c:pt>
                <c:pt idx="3735">
                  <c:v>18675</c:v>
                </c:pt>
                <c:pt idx="3736">
                  <c:v>18680</c:v>
                </c:pt>
                <c:pt idx="3737">
                  <c:v>18685</c:v>
                </c:pt>
                <c:pt idx="3738">
                  <c:v>18690</c:v>
                </c:pt>
                <c:pt idx="3739">
                  <c:v>18695</c:v>
                </c:pt>
                <c:pt idx="3740">
                  <c:v>18700</c:v>
                </c:pt>
                <c:pt idx="3741">
                  <c:v>18705</c:v>
                </c:pt>
                <c:pt idx="3742">
                  <c:v>18710</c:v>
                </c:pt>
                <c:pt idx="3743">
                  <c:v>18715</c:v>
                </c:pt>
                <c:pt idx="3744">
                  <c:v>18720</c:v>
                </c:pt>
                <c:pt idx="3745">
                  <c:v>18725</c:v>
                </c:pt>
                <c:pt idx="3746">
                  <c:v>18730</c:v>
                </c:pt>
                <c:pt idx="3747">
                  <c:v>18735</c:v>
                </c:pt>
                <c:pt idx="3748">
                  <c:v>18740</c:v>
                </c:pt>
                <c:pt idx="3749">
                  <c:v>18745</c:v>
                </c:pt>
                <c:pt idx="3750">
                  <c:v>18750</c:v>
                </c:pt>
                <c:pt idx="3751">
                  <c:v>18755</c:v>
                </c:pt>
                <c:pt idx="3752">
                  <c:v>18760</c:v>
                </c:pt>
                <c:pt idx="3753">
                  <c:v>18765</c:v>
                </c:pt>
                <c:pt idx="3754">
                  <c:v>18770</c:v>
                </c:pt>
                <c:pt idx="3755">
                  <c:v>18775</c:v>
                </c:pt>
                <c:pt idx="3756">
                  <c:v>18780</c:v>
                </c:pt>
                <c:pt idx="3757">
                  <c:v>18785</c:v>
                </c:pt>
                <c:pt idx="3758">
                  <c:v>18790</c:v>
                </c:pt>
                <c:pt idx="3759">
                  <c:v>18795</c:v>
                </c:pt>
                <c:pt idx="3760">
                  <c:v>18800</c:v>
                </c:pt>
                <c:pt idx="3761">
                  <c:v>18805</c:v>
                </c:pt>
                <c:pt idx="3762">
                  <c:v>18810</c:v>
                </c:pt>
                <c:pt idx="3763">
                  <c:v>18815</c:v>
                </c:pt>
                <c:pt idx="3764">
                  <c:v>18820</c:v>
                </c:pt>
                <c:pt idx="3765">
                  <c:v>18825</c:v>
                </c:pt>
                <c:pt idx="3766">
                  <c:v>18830</c:v>
                </c:pt>
                <c:pt idx="3767">
                  <c:v>18835</c:v>
                </c:pt>
                <c:pt idx="3768">
                  <c:v>18840</c:v>
                </c:pt>
                <c:pt idx="3769">
                  <c:v>18845</c:v>
                </c:pt>
                <c:pt idx="3770">
                  <c:v>18850</c:v>
                </c:pt>
                <c:pt idx="3771">
                  <c:v>18855</c:v>
                </c:pt>
                <c:pt idx="3772">
                  <c:v>18860</c:v>
                </c:pt>
                <c:pt idx="3773">
                  <c:v>18865</c:v>
                </c:pt>
                <c:pt idx="3774">
                  <c:v>18870</c:v>
                </c:pt>
                <c:pt idx="3775">
                  <c:v>18875</c:v>
                </c:pt>
                <c:pt idx="3776">
                  <c:v>18880</c:v>
                </c:pt>
                <c:pt idx="3777">
                  <c:v>18885</c:v>
                </c:pt>
                <c:pt idx="3778">
                  <c:v>18890</c:v>
                </c:pt>
                <c:pt idx="3779">
                  <c:v>18895</c:v>
                </c:pt>
                <c:pt idx="3780">
                  <c:v>18900</c:v>
                </c:pt>
                <c:pt idx="3781">
                  <c:v>18905</c:v>
                </c:pt>
                <c:pt idx="3782">
                  <c:v>18910</c:v>
                </c:pt>
                <c:pt idx="3783">
                  <c:v>18915</c:v>
                </c:pt>
                <c:pt idx="3784">
                  <c:v>18920</c:v>
                </c:pt>
                <c:pt idx="3785">
                  <c:v>18925</c:v>
                </c:pt>
                <c:pt idx="3786">
                  <c:v>18930</c:v>
                </c:pt>
                <c:pt idx="3787">
                  <c:v>18935</c:v>
                </c:pt>
                <c:pt idx="3788">
                  <c:v>18940</c:v>
                </c:pt>
                <c:pt idx="3789">
                  <c:v>18945</c:v>
                </c:pt>
                <c:pt idx="3790">
                  <c:v>18950</c:v>
                </c:pt>
                <c:pt idx="3791">
                  <c:v>18955</c:v>
                </c:pt>
                <c:pt idx="3792">
                  <c:v>18960</c:v>
                </c:pt>
                <c:pt idx="3793">
                  <c:v>18965</c:v>
                </c:pt>
                <c:pt idx="3794">
                  <c:v>18970</c:v>
                </c:pt>
                <c:pt idx="3795">
                  <c:v>18975</c:v>
                </c:pt>
                <c:pt idx="3796">
                  <c:v>18980</c:v>
                </c:pt>
                <c:pt idx="3797">
                  <c:v>18985</c:v>
                </c:pt>
                <c:pt idx="3798">
                  <c:v>18990</c:v>
                </c:pt>
                <c:pt idx="3799">
                  <c:v>18995</c:v>
                </c:pt>
                <c:pt idx="3800">
                  <c:v>19000</c:v>
                </c:pt>
                <c:pt idx="3801">
                  <c:v>19005</c:v>
                </c:pt>
                <c:pt idx="3802">
                  <c:v>19010</c:v>
                </c:pt>
                <c:pt idx="3803">
                  <c:v>19015</c:v>
                </c:pt>
                <c:pt idx="3804">
                  <c:v>19020</c:v>
                </c:pt>
                <c:pt idx="3805">
                  <c:v>19025</c:v>
                </c:pt>
                <c:pt idx="3806">
                  <c:v>19030</c:v>
                </c:pt>
                <c:pt idx="3807">
                  <c:v>19035</c:v>
                </c:pt>
                <c:pt idx="3808">
                  <c:v>19040</c:v>
                </c:pt>
                <c:pt idx="3809">
                  <c:v>19045</c:v>
                </c:pt>
                <c:pt idx="3810">
                  <c:v>19050</c:v>
                </c:pt>
                <c:pt idx="3811">
                  <c:v>19055</c:v>
                </c:pt>
                <c:pt idx="3812">
                  <c:v>19060</c:v>
                </c:pt>
                <c:pt idx="3813">
                  <c:v>19065</c:v>
                </c:pt>
                <c:pt idx="3814">
                  <c:v>19070</c:v>
                </c:pt>
                <c:pt idx="3815">
                  <c:v>19075</c:v>
                </c:pt>
                <c:pt idx="3816">
                  <c:v>19080</c:v>
                </c:pt>
                <c:pt idx="3817">
                  <c:v>19085</c:v>
                </c:pt>
                <c:pt idx="3818">
                  <c:v>19090</c:v>
                </c:pt>
                <c:pt idx="3819">
                  <c:v>19095</c:v>
                </c:pt>
                <c:pt idx="3820">
                  <c:v>19100</c:v>
                </c:pt>
                <c:pt idx="3821">
                  <c:v>19105</c:v>
                </c:pt>
                <c:pt idx="3822">
                  <c:v>19110</c:v>
                </c:pt>
                <c:pt idx="3823">
                  <c:v>19115</c:v>
                </c:pt>
                <c:pt idx="3824">
                  <c:v>19120</c:v>
                </c:pt>
                <c:pt idx="3825">
                  <c:v>19125</c:v>
                </c:pt>
                <c:pt idx="3826">
                  <c:v>19130</c:v>
                </c:pt>
                <c:pt idx="3827">
                  <c:v>19135</c:v>
                </c:pt>
                <c:pt idx="3828">
                  <c:v>19140</c:v>
                </c:pt>
                <c:pt idx="3829">
                  <c:v>19145</c:v>
                </c:pt>
                <c:pt idx="3830">
                  <c:v>19150</c:v>
                </c:pt>
                <c:pt idx="3831">
                  <c:v>19155</c:v>
                </c:pt>
                <c:pt idx="3832">
                  <c:v>19160</c:v>
                </c:pt>
                <c:pt idx="3833">
                  <c:v>19165</c:v>
                </c:pt>
                <c:pt idx="3834">
                  <c:v>19170</c:v>
                </c:pt>
                <c:pt idx="3835">
                  <c:v>19175</c:v>
                </c:pt>
                <c:pt idx="3836">
                  <c:v>19180</c:v>
                </c:pt>
                <c:pt idx="3837">
                  <c:v>19185</c:v>
                </c:pt>
                <c:pt idx="3838">
                  <c:v>19190</c:v>
                </c:pt>
                <c:pt idx="3839">
                  <c:v>19195</c:v>
                </c:pt>
                <c:pt idx="3840">
                  <c:v>19200</c:v>
                </c:pt>
                <c:pt idx="3841">
                  <c:v>19205</c:v>
                </c:pt>
                <c:pt idx="3842">
                  <c:v>19210</c:v>
                </c:pt>
                <c:pt idx="3843">
                  <c:v>19215</c:v>
                </c:pt>
                <c:pt idx="3844">
                  <c:v>19220</c:v>
                </c:pt>
                <c:pt idx="3845">
                  <c:v>19225</c:v>
                </c:pt>
                <c:pt idx="3846">
                  <c:v>19230</c:v>
                </c:pt>
                <c:pt idx="3847">
                  <c:v>19235</c:v>
                </c:pt>
                <c:pt idx="3848">
                  <c:v>19240</c:v>
                </c:pt>
                <c:pt idx="3849">
                  <c:v>19245</c:v>
                </c:pt>
                <c:pt idx="3850">
                  <c:v>19250</c:v>
                </c:pt>
                <c:pt idx="3851">
                  <c:v>19255</c:v>
                </c:pt>
                <c:pt idx="3852">
                  <c:v>19260</c:v>
                </c:pt>
                <c:pt idx="3853">
                  <c:v>19265</c:v>
                </c:pt>
                <c:pt idx="3854">
                  <c:v>19270</c:v>
                </c:pt>
                <c:pt idx="3855">
                  <c:v>19275</c:v>
                </c:pt>
                <c:pt idx="3856">
                  <c:v>19280</c:v>
                </c:pt>
                <c:pt idx="3857">
                  <c:v>19285</c:v>
                </c:pt>
                <c:pt idx="3858">
                  <c:v>19290</c:v>
                </c:pt>
                <c:pt idx="3859">
                  <c:v>19295</c:v>
                </c:pt>
                <c:pt idx="3860">
                  <c:v>19300</c:v>
                </c:pt>
                <c:pt idx="3861">
                  <c:v>19305</c:v>
                </c:pt>
                <c:pt idx="3862">
                  <c:v>19310</c:v>
                </c:pt>
                <c:pt idx="3863">
                  <c:v>19315</c:v>
                </c:pt>
                <c:pt idx="3864">
                  <c:v>19320</c:v>
                </c:pt>
                <c:pt idx="3865">
                  <c:v>19325</c:v>
                </c:pt>
                <c:pt idx="3866">
                  <c:v>19330</c:v>
                </c:pt>
                <c:pt idx="3867">
                  <c:v>19335</c:v>
                </c:pt>
                <c:pt idx="3868">
                  <c:v>19340</c:v>
                </c:pt>
                <c:pt idx="3869">
                  <c:v>19345</c:v>
                </c:pt>
                <c:pt idx="3870">
                  <c:v>19350</c:v>
                </c:pt>
                <c:pt idx="3871">
                  <c:v>19355</c:v>
                </c:pt>
                <c:pt idx="3872">
                  <c:v>19360</c:v>
                </c:pt>
                <c:pt idx="3873">
                  <c:v>19365</c:v>
                </c:pt>
                <c:pt idx="3874">
                  <c:v>19370</c:v>
                </c:pt>
                <c:pt idx="3875">
                  <c:v>19375</c:v>
                </c:pt>
                <c:pt idx="3876">
                  <c:v>19380</c:v>
                </c:pt>
                <c:pt idx="3877">
                  <c:v>19385</c:v>
                </c:pt>
                <c:pt idx="3878">
                  <c:v>19390</c:v>
                </c:pt>
                <c:pt idx="3879">
                  <c:v>19395</c:v>
                </c:pt>
                <c:pt idx="3880">
                  <c:v>19400</c:v>
                </c:pt>
                <c:pt idx="3881">
                  <c:v>19405</c:v>
                </c:pt>
                <c:pt idx="3882">
                  <c:v>19410</c:v>
                </c:pt>
                <c:pt idx="3883">
                  <c:v>19415</c:v>
                </c:pt>
                <c:pt idx="3884">
                  <c:v>19420</c:v>
                </c:pt>
                <c:pt idx="3885">
                  <c:v>19425</c:v>
                </c:pt>
                <c:pt idx="3886">
                  <c:v>19430</c:v>
                </c:pt>
                <c:pt idx="3887">
                  <c:v>19435</c:v>
                </c:pt>
                <c:pt idx="3888">
                  <c:v>19440</c:v>
                </c:pt>
                <c:pt idx="3889">
                  <c:v>19445</c:v>
                </c:pt>
                <c:pt idx="3890">
                  <c:v>19450</c:v>
                </c:pt>
                <c:pt idx="3891">
                  <c:v>19455</c:v>
                </c:pt>
                <c:pt idx="3892">
                  <c:v>19460</c:v>
                </c:pt>
                <c:pt idx="3893">
                  <c:v>19465</c:v>
                </c:pt>
                <c:pt idx="3894">
                  <c:v>19470</c:v>
                </c:pt>
                <c:pt idx="3895">
                  <c:v>19475</c:v>
                </c:pt>
                <c:pt idx="3896">
                  <c:v>19480</c:v>
                </c:pt>
                <c:pt idx="3897">
                  <c:v>19485</c:v>
                </c:pt>
                <c:pt idx="3898">
                  <c:v>19490</c:v>
                </c:pt>
                <c:pt idx="3899">
                  <c:v>19495</c:v>
                </c:pt>
                <c:pt idx="3900">
                  <c:v>19500</c:v>
                </c:pt>
                <c:pt idx="3901">
                  <c:v>19505</c:v>
                </c:pt>
                <c:pt idx="3902">
                  <c:v>19510</c:v>
                </c:pt>
                <c:pt idx="3903">
                  <c:v>19515</c:v>
                </c:pt>
                <c:pt idx="3904">
                  <c:v>19520</c:v>
                </c:pt>
                <c:pt idx="3905">
                  <c:v>19525</c:v>
                </c:pt>
                <c:pt idx="3906">
                  <c:v>19530</c:v>
                </c:pt>
                <c:pt idx="3907">
                  <c:v>19535</c:v>
                </c:pt>
                <c:pt idx="3908">
                  <c:v>19540</c:v>
                </c:pt>
                <c:pt idx="3909">
                  <c:v>19545</c:v>
                </c:pt>
                <c:pt idx="3910">
                  <c:v>19550</c:v>
                </c:pt>
                <c:pt idx="3911">
                  <c:v>19555</c:v>
                </c:pt>
                <c:pt idx="3912">
                  <c:v>19560</c:v>
                </c:pt>
                <c:pt idx="3913">
                  <c:v>19565</c:v>
                </c:pt>
                <c:pt idx="3914">
                  <c:v>19570</c:v>
                </c:pt>
                <c:pt idx="3915">
                  <c:v>19575</c:v>
                </c:pt>
                <c:pt idx="3916">
                  <c:v>19580</c:v>
                </c:pt>
                <c:pt idx="3917">
                  <c:v>19585</c:v>
                </c:pt>
                <c:pt idx="3918">
                  <c:v>19590</c:v>
                </c:pt>
                <c:pt idx="3919">
                  <c:v>19595</c:v>
                </c:pt>
                <c:pt idx="3920">
                  <c:v>19600</c:v>
                </c:pt>
                <c:pt idx="3921">
                  <c:v>19605</c:v>
                </c:pt>
                <c:pt idx="3922">
                  <c:v>19610</c:v>
                </c:pt>
                <c:pt idx="3923">
                  <c:v>19615</c:v>
                </c:pt>
                <c:pt idx="3924">
                  <c:v>19620</c:v>
                </c:pt>
                <c:pt idx="3925">
                  <c:v>19625</c:v>
                </c:pt>
                <c:pt idx="3926">
                  <c:v>19630</c:v>
                </c:pt>
                <c:pt idx="3927">
                  <c:v>19635</c:v>
                </c:pt>
                <c:pt idx="3928">
                  <c:v>19640</c:v>
                </c:pt>
                <c:pt idx="3929">
                  <c:v>19645</c:v>
                </c:pt>
                <c:pt idx="3930">
                  <c:v>19650</c:v>
                </c:pt>
                <c:pt idx="3931">
                  <c:v>19655</c:v>
                </c:pt>
                <c:pt idx="3932">
                  <c:v>19660</c:v>
                </c:pt>
                <c:pt idx="3933">
                  <c:v>19665</c:v>
                </c:pt>
                <c:pt idx="3934">
                  <c:v>19670</c:v>
                </c:pt>
                <c:pt idx="3935">
                  <c:v>19675</c:v>
                </c:pt>
                <c:pt idx="3936">
                  <c:v>19680</c:v>
                </c:pt>
                <c:pt idx="3937">
                  <c:v>19685</c:v>
                </c:pt>
                <c:pt idx="3938">
                  <c:v>19690</c:v>
                </c:pt>
                <c:pt idx="3939">
                  <c:v>19695</c:v>
                </c:pt>
                <c:pt idx="3940">
                  <c:v>19700</c:v>
                </c:pt>
                <c:pt idx="3941">
                  <c:v>19705</c:v>
                </c:pt>
                <c:pt idx="3942">
                  <c:v>19710</c:v>
                </c:pt>
                <c:pt idx="3943">
                  <c:v>19715</c:v>
                </c:pt>
                <c:pt idx="3944">
                  <c:v>19720</c:v>
                </c:pt>
                <c:pt idx="3945">
                  <c:v>19725</c:v>
                </c:pt>
                <c:pt idx="3946">
                  <c:v>19730</c:v>
                </c:pt>
                <c:pt idx="3947">
                  <c:v>19735</c:v>
                </c:pt>
                <c:pt idx="3948">
                  <c:v>19740</c:v>
                </c:pt>
                <c:pt idx="3949">
                  <c:v>19745</c:v>
                </c:pt>
                <c:pt idx="3950">
                  <c:v>19750</c:v>
                </c:pt>
                <c:pt idx="3951">
                  <c:v>19755</c:v>
                </c:pt>
                <c:pt idx="3952">
                  <c:v>19760</c:v>
                </c:pt>
                <c:pt idx="3953">
                  <c:v>19765</c:v>
                </c:pt>
                <c:pt idx="3954">
                  <c:v>19770</c:v>
                </c:pt>
                <c:pt idx="3955">
                  <c:v>19775</c:v>
                </c:pt>
                <c:pt idx="3956">
                  <c:v>19780</c:v>
                </c:pt>
                <c:pt idx="3957">
                  <c:v>19785</c:v>
                </c:pt>
                <c:pt idx="3958">
                  <c:v>19790</c:v>
                </c:pt>
                <c:pt idx="3959">
                  <c:v>19795</c:v>
                </c:pt>
                <c:pt idx="3960">
                  <c:v>19800</c:v>
                </c:pt>
                <c:pt idx="3961">
                  <c:v>19805</c:v>
                </c:pt>
                <c:pt idx="3962">
                  <c:v>19810</c:v>
                </c:pt>
                <c:pt idx="3963">
                  <c:v>19815</c:v>
                </c:pt>
                <c:pt idx="3964">
                  <c:v>19820</c:v>
                </c:pt>
                <c:pt idx="3965">
                  <c:v>19825</c:v>
                </c:pt>
                <c:pt idx="3966">
                  <c:v>19830</c:v>
                </c:pt>
                <c:pt idx="3967">
                  <c:v>19835</c:v>
                </c:pt>
                <c:pt idx="3968">
                  <c:v>19840</c:v>
                </c:pt>
                <c:pt idx="3969">
                  <c:v>19845</c:v>
                </c:pt>
                <c:pt idx="3970">
                  <c:v>19850</c:v>
                </c:pt>
                <c:pt idx="3971">
                  <c:v>19855</c:v>
                </c:pt>
                <c:pt idx="3972">
                  <c:v>19860</c:v>
                </c:pt>
                <c:pt idx="3973">
                  <c:v>19865</c:v>
                </c:pt>
                <c:pt idx="3974">
                  <c:v>19870</c:v>
                </c:pt>
                <c:pt idx="3975">
                  <c:v>19875</c:v>
                </c:pt>
                <c:pt idx="3976">
                  <c:v>19880</c:v>
                </c:pt>
                <c:pt idx="3977">
                  <c:v>19885</c:v>
                </c:pt>
                <c:pt idx="3978">
                  <c:v>19890</c:v>
                </c:pt>
                <c:pt idx="3979">
                  <c:v>19895</c:v>
                </c:pt>
                <c:pt idx="3980">
                  <c:v>19900</c:v>
                </c:pt>
                <c:pt idx="3981">
                  <c:v>19905</c:v>
                </c:pt>
                <c:pt idx="3982">
                  <c:v>19910</c:v>
                </c:pt>
                <c:pt idx="3983">
                  <c:v>19915</c:v>
                </c:pt>
                <c:pt idx="3984">
                  <c:v>19920</c:v>
                </c:pt>
                <c:pt idx="3985">
                  <c:v>19925</c:v>
                </c:pt>
                <c:pt idx="3986">
                  <c:v>19930</c:v>
                </c:pt>
                <c:pt idx="3987">
                  <c:v>19935</c:v>
                </c:pt>
                <c:pt idx="3988">
                  <c:v>19940</c:v>
                </c:pt>
                <c:pt idx="3989">
                  <c:v>19945</c:v>
                </c:pt>
                <c:pt idx="3990">
                  <c:v>19950</c:v>
                </c:pt>
                <c:pt idx="3991">
                  <c:v>19955</c:v>
                </c:pt>
                <c:pt idx="3992">
                  <c:v>19960</c:v>
                </c:pt>
                <c:pt idx="3993">
                  <c:v>19965</c:v>
                </c:pt>
                <c:pt idx="3994">
                  <c:v>19970</c:v>
                </c:pt>
                <c:pt idx="3995">
                  <c:v>19975</c:v>
                </c:pt>
                <c:pt idx="3996">
                  <c:v>19980</c:v>
                </c:pt>
                <c:pt idx="3997">
                  <c:v>19985</c:v>
                </c:pt>
                <c:pt idx="3998">
                  <c:v>19990</c:v>
                </c:pt>
                <c:pt idx="3999">
                  <c:v>19995</c:v>
                </c:pt>
                <c:pt idx="4000">
                  <c:v>20000</c:v>
                </c:pt>
                <c:pt idx="4001">
                  <c:v>20005</c:v>
                </c:pt>
                <c:pt idx="4002">
                  <c:v>20010</c:v>
                </c:pt>
                <c:pt idx="4003">
                  <c:v>20015</c:v>
                </c:pt>
                <c:pt idx="4004">
                  <c:v>20020</c:v>
                </c:pt>
                <c:pt idx="4005">
                  <c:v>20025</c:v>
                </c:pt>
                <c:pt idx="4006">
                  <c:v>20030</c:v>
                </c:pt>
                <c:pt idx="4007">
                  <c:v>20035</c:v>
                </c:pt>
                <c:pt idx="4008">
                  <c:v>20040</c:v>
                </c:pt>
                <c:pt idx="4009">
                  <c:v>20045</c:v>
                </c:pt>
                <c:pt idx="4010">
                  <c:v>20050</c:v>
                </c:pt>
                <c:pt idx="4011">
                  <c:v>20055</c:v>
                </c:pt>
                <c:pt idx="4012">
                  <c:v>20060</c:v>
                </c:pt>
                <c:pt idx="4013">
                  <c:v>20065</c:v>
                </c:pt>
                <c:pt idx="4014">
                  <c:v>20070</c:v>
                </c:pt>
                <c:pt idx="4015">
                  <c:v>20075</c:v>
                </c:pt>
                <c:pt idx="4016">
                  <c:v>20080</c:v>
                </c:pt>
                <c:pt idx="4017">
                  <c:v>20085</c:v>
                </c:pt>
                <c:pt idx="4018">
                  <c:v>20090</c:v>
                </c:pt>
                <c:pt idx="4019">
                  <c:v>20095</c:v>
                </c:pt>
                <c:pt idx="4020">
                  <c:v>20100</c:v>
                </c:pt>
                <c:pt idx="4021">
                  <c:v>20105</c:v>
                </c:pt>
                <c:pt idx="4022">
                  <c:v>20110</c:v>
                </c:pt>
                <c:pt idx="4023">
                  <c:v>20115</c:v>
                </c:pt>
                <c:pt idx="4024">
                  <c:v>20120</c:v>
                </c:pt>
                <c:pt idx="4025">
                  <c:v>20125</c:v>
                </c:pt>
                <c:pt idx="4026">
                  <c:v>20130</c:v>
                </c:pt>
                <c:pt idx="4027">
                  <c:v>20135</c:v>
                </c:pt>
                <c:pt idx="4028">
                  <c:v>20140</c:v>
                </c:pt>
                <c:pt idx="4029">
                  <c:v>20145</c:v>
                </c:pt>
                <c:pt idx="4030">
                  <c:v>20150</c:v>
                </c:pt>
                <c:pt idx="4031">
                  <c:v>20155</c:v>
                </c:pt>
                <c:pt idx="4032">
                  <c:v>20160</c:v>
                </c:pt>
                <c:pt idx="4033">
                  <c:v>20165</c:v>
                </c:pt>
                <c:pt idx="4034">
                  <c:v>20170</c:v>
                </c:pt>
                <c:pt idx="4035">
                  <c:v>20175</c:v>
                </c:pt>
                <c:pt idx="4036">
                  <c:v>20180</c:v>
                </c:pt>
                <c:pt idx="4037">
                  <c:v>20185</c:v>
                </c:pt>
                <c:pt idx="4038">
                  <c:v>20190</c:v>
                </c:pt>
                <c:pt idx="4039">
                  <c:v>20195</c:v>
                </c:pt>
                <c:pt idx="4040">
                  <c:v>20200</c:v>
                </c:pt>
                <c:pt idx="4041">
                  <c:v>20205</c:v>
                </c:pt>
                <c:pt idx="4042">
                  <c:v>20210</c:v>
                </c:pt>
                <c:pt idx="4043">
                  <c:v>20215</c:v>
                </c:pt>
                <c:pt idx="4044">
                  <c:v>20220</c:v>
                </c:pt>
                <c:pt idx="4045">
                  <c:v>20225</c:v>
                </c:pt>
                <c:pt idx="4046">
                  <c:v>20230</c:v>
                </c:pt>
                <c:pt idx="4047">
                  <c:v>20235</c:v>
                </c:pt>
                <c:pt idx="4048">
                  <c:v>20240</c:v>
                </c:pt>
                <c:pt idx="4049">
                  <c:v>20245</c:v>
                </c:pt>
                <c:pt idx="4050">
                  <c:v>20250</c:v>
                </c:pt>
                <c:pt idx="4051">
                  <c:v>20255</c:v>
                </c:pt>
                <c:pt idx="4052">
                  <c:v>20260</c:v>
                </c:pt>
                <c:pt idx="4053">
                  <c:v>20265</c:v>
                </c:pt>
                <c:pt idx="4054">
                  <c:v>20270</c:v>
                </c:pt>
                <c:pt idx="4055">
                  <c:v>20275</c:v>
                </c:pt>
                <c:pt idx="4056">
                  <c:v>20280</c:v>
                </c:pt>
                <c:pt idx="4057">
                  <c:v>20285</c:v>
                </c:pt>
                <c:pt idx="4058">
                  <c:v>20290</c:v>
                </c:pt>
                <c:pt idx="4059">
                  <c:v>20295</c:v>
                </c:pt>
                <c:pt idx="4060">
                  <c:v>20300</c:v>
                </c:pt>
                <c:pt idx="4061">
                  <c:v>20305</c:v>
                </c:pt>
                <c:pt idx="4062">
                  <c:v>20310</c:v>
                </c:pt>
                <c:pt idx="4063">
                  <c:v>20315</c:v>
                </c:pt>
                <c:pt idx="4064">
                  <c:v>20320</c:v>
                </c:pt>
                <c:pt idx="4065">
                  <c:v>20325</c:v>
                </c:pt>
                <c:pt idx="4066">
                  <c:v>20330</c:v>
                </c:pt>
                <c:pt idx="4067">
                  <c:v>20335</c:v>
                </c:pt>
                <c:pt idx="4068">
                  <c:v>20340</c:v>
                </c:pt>
                <c:pt idx="4069">
                  <c:v>20345</c:v>
                </c:pt>
                <c:pt idx="4070">
                  <c:v>20350</c:v>
                </c:pt>
                <c:pt idx="4071">
                  <c:v>20355</c:v>
                </c:pt>
                <c:pt idx="4072">
                  <c:v>20360</c:v>
                </c:pt>
                <c:pt idx="4073">
                  <c:v>20365</c:v>
                </c:pt>
                <c:pt idx="4074">
                  <c:v>20370</c:v>
                </c:pt>
                <c:pt idx="4075">
                  <c:v>20375</c:v>
                </c:pt>
                <c:pt idx="4076">
                  <c:v>20380</c:v>
                </c:pt>
                <c:pt idx="4077">
                  <c:v>20385</c:v>
                </c:pt>
                <c:pt idx="4078">
                  <c:v>20390</c:v>
                </c:pt>
                <c:pt idx="4079">
                  <c:v>20395</c:v>
                </c:pt>
                <c:pt idx="4080">
                  <c:v>20400</c:v>
                </c:pt>
                <c:pt idx="4081">
                  <c:v>20405</c:v>
                </c:pt>
                <c:pt idx="4082">
                  <c:v>20410</c:v>
                </c:pt>
                <c:pt idx="4083">
                  <c:v>20415</c:v>
                </c:pt>
                <c:pt idx="4084">
                  <c:v>20420</c:v>
                </c:pt>
                <c:pt idx="4085">
                  <c:v>20425</c:v>
                </c:pt>
                <c:pt idx="4086">
                  <c:v>20430</c:v>
                </c:pt>
                <c:pt idx="4087">
                  <c:v>20435</c:v>
                </c:pt>
                <c:pt idx="4088">
                  <c:v>20440</c:v>
                </c:pt>
                <c:pt idx="4089">
                  <c:v>20445</c:v>
                </c:pt>
                <c:pt idx="4090">
                  <c:v>20450</c:v>
                </c:pt>
                <c:pt idx="4091">
                  <c:v>20455</c:v>
                </c:pt>
                <c:pt idx="4092">
                  <c:v>20460</c:v>
                </c:pt>
                <c:pt idx="4093">
                  <c:v>20465</c:v>
                </c:pt>
                <c:pt idx="4094">
                  <c:v>20470</c:v>
                </c:pt>
                <c:pt idx="4095">
                  <c:v>20475</c:v>
                </c:pt>
                <c:pt idx="4096">
                  <c:v>20480</c:v>
                </c:pt>
                <c:pt idx="4097">
                  <c:v>20485</c:v>
                </c:pt>
                <c:pt idx="4098">
                  <c:v>20490</c:v>
                </c:pt>
                <c:pt idx="4099">
                  <c:v>20495</c:v>
                </c:pt>
                <c:pt idx="4100">
                  <c:v>20500</c:v>
                </c:pt>
                <c:pt idx="4101">
                  <c:v>20505</c:v>
                </c:pt>
                <c:pt idx="4102">
                  <c:v>20510</c:v>
                </c:pt>
                <c:pt idx="4103">
                  <c:v>20515</c:v>
                </c:pt>
                <c:pt idx="4104">
                  <c:v>20520</c:v>
                </c:pt>
                <c:pt idx="4105">
                  <c:v>20525</c:v>
                </c:pt>
                <c:pt idx="4106">
                  <c:v>20530</c:v>
                </c:pt>
                <c:pt idx="4107">
                  <c:v>20535</c:v>
                </c:pt>
                <c:pt idx="4108">
                  <c:v>20540</c:v>
                </c:pt>
                <c:pt idx="4109">
                  <c:v>20545</c:v>
                </c:pt>
                <c:pt idx="4110">
                  <c:v>20550</c:v>
                </c:pt>
                <c:pt idx="4111">
                  <c:v>20555</c:v>
                </c:pt>
                <c:pt idx="4112">
                  <c:v>20560</c:v>
                </c:pt>
                <c:pt idx="4113">
                  <c:v>20565</c:v>
                </c:pt>
                <c:pt idx="4114">
                  <c:v>20570</c:v>
                </c:pt>
                <c:pt idx="4115">
                  <c:v>20575</c:v>
                </c:pt>
                <c:pt idx="4116">
                  <c:v>20580</c:v>
                </c:pt>
                <c:pt idx="4117">
                  <c:v>20585</c:v>
                </c:pt>
                <c:pt idx="4118">
                  <c:v>20590</c:v>
                </c:pt>
                <c:pt idx="4119">
                  <c:v>20595</c:v>
                </c:pt>
                <c:pt idx="4120">
                  <c:v>20600</c:v>
                </c:pt>
                <c:pt idx="4121">
                  <c:v>20605</c:v>
                </c:pt>
                <c:pt idx="4122">
                  <c:v>20610</c:v>
                </c:pt>
                <c:pt idx="4123">
                  <c:v>20615</c:v>
                </c:pt>
                <c:pt idx="4124">
                  <c:v>20620</c:v>
                </c:pt>
                <c:pt idx="4125">
                  <c:v>20625</c:v>
                </c:pt>
                <c:pt idx="4126">
                  <c:v>20630</c:v>
                </c:pt>
                <c:pt idx="4127">
                  <c:v>20635</c:v>
                </c:pt>
                <c:pt idx="4128">
                  <c:v>20640</c:v>
                </c:pt>
                <c:pt idx="4129">
                  <c:v>20645</c:v>
                </c:pt>
                <c:pt idx="4130">
                  <c:v>20650</c:v>
                </c:pt>
                <c:pt idx="4131">
                  <c:v>20655</c:v>
                </c:pt>
                <c:pt idx="4132">
                  <c:v>20660</c:v>
                </c:pt>
                <c:pt idx="4133">
                  <c:v>20665</c:v>
                </c:pt>
                <c:pt idx="4134">
                  <c:v>20670</c:v>
                </c:pt>
                <c:pt idx="4135">
                  <c:v>20675</c:v>
                </c:pt>
                <c:pt idx="4136">
                  <c:v>20680</c:v>
                </c:pt>
                <c:pt idx="4137">
                  <c:v>20685</c:v>
                </c:pt>
                <c:pt idx="4138">
                  <c:v>20690</c:v>
                </c:pt>
                <c:pt idx="4139">
                  <c:v>20695</c:v>
                </c:pt>
                <c:pt idx="4140">
                  <c:v>20700</c:v>
                </c:pt>
                <c:pt idx="4141">
                  <c:v>20705</c:v>
                </c:pt>
                <c:pt idx="4142">
                  <c:v>20710</c:v>
                </c:pt>
                <c:pt idx="4143">
                  <c:v>20715</c:v>
                </c:pt>
                <c:pt idx="4144">
                  <c:v>20720</c:v>
                </c:pt>
                <c:pt idx="4145">
                  <c:v>20725</c:v>
                </c:pt>
                <c:pt idx="4146">
                  <c:v>20730</c:v>
                </c:pt>
                <c:pt idx="4147">
                  <c:v>20735</c:v>
                </c:pt>
                <c:pt idx="4148">
                  <c:v>20740</c:v>
                </c:pt>
                <c:pt idx="4149">
                  <c:v>20745</c:v>
                </c:pt>
                <c:pt idx="4150">
                  <c:v>20750</c:v>
                </c:pt>
                <c:pt idx="4151">
                  <c:v>20755</c:v>
                </c:pt>
                <c:pt idx="4152">
                  <c:v>20760</c:v>
                </c:pt>
                <c:pt idx="4153">
                  <c:v>20765</c:v>
                </c:pt>
                <c:pt idx="4154">
                  <c:v>20770</c:v>
                </c:pt>
                <c:pt idx="4155">
                  <c:v>20775</c:v>
                </c:pt>
                <c:pt idx="4156">
                  <c:v>20780</c:v>
                </c:pt>
                <c:pt idx="4157">
                  <c:v>20785</c:v>
                </c:pt>
                <c:pt idx="4158">
                  <c:v>20790</c:v>
                </c:pt>
                <c:pt idx="4159">
                  <c:v>20795</c:v>
                </c:pt>
                <c:pt idx="4160">
                  <c:v>20800</c:v>
                </c:pt>
                <c:pt idx="4161">
                  <c:v>20805</c:v>
                </c:pt>
                <c:pt idx="4162">
                  <c:v>20810</c:v>
                </c:pt>
                <c:pt idx="4163">
                  <c:v>20815</c:v>
                </c:pt>
                <c:pt idx="4164">
                  <c:v>20820</c:v>
                </c:pt>
                <c:pt idx="4165">
                  <c:v>20825</c:v>
                </c:pt>
                <c:pt idx="4166">
                  <c:v>20830</c:v>
                </c:pt>
                <c:pt idx="4167">
                  <c:v>20835</c:v>
                </c:pt>
                <c:pt idx="4168">
                  <c:v>20840</c:v>
                </c:pt>
                <c:pt idx="4169">
                  <c:v>20845</c:v>
                </c:pt>
                <c:pt idx="4170">
                  <c:v>20850</c:v>
                </c:pt>
                <c:pt idx="4171">
                  <c:v>20855</c:v>
                </c:pt>
                <c:pt idx="4172">
                  <c:v>20860</c:v>
                </c:pt>
                <c:pt idx="4173">
                  <c:v>20865</c:v>
                </c:pt>
                <c:pt idx="4174">
                  <c:v>20870</c:v>
                </c:pt>
                <c:pt idx="4175">
                  <c:v>20875</c:v>
                </c:pt>
                <c:pt idx="4176">
                  <c:v>20880</c:v>
                </c:pt>
                <c:pt idx="4177">
                  <c:v>20885</c:v>
                </c:pt>
                <c:pt idx="4178">
                  <c:v>20890</c:v>
                </c:pt>
                <c:pt idx="4179">
                  <c:v>20895</c:v>
                </c:pt>
                <c:pt idx="4180">
                  <c:v>20900</c:v>
                </c:pt>
                <c:pt idx="4181">
                  <c:v>20905</c:v>
                </c:pt>
                <c:pt idx="4182">
                  <c:v>20910</c:v>
                </c:pt>
                <c:pt idx="4183">
                  <c:v>20915</c:v>
                </c:pt>
                <c:pt idx="4184">
                  <c:v>20920</c:v>
                </c:pt>
                <c:pt idx="4185">
                  <c:v>20925</c:v>
                </c:pt>
                <c:pt idx="4186">
                  <c:v>20930</c:v>
                </c:pt>
                <c:pt idx="4187">
                  <c:v>20935</c:v>
                </c:pt>
                <c:pt idx="4188">
                  <c:v>20940</c:v>
                </c:pt>
                <c:pt idx="4189">
                  <c:v>20945</c:v>
                </c:pt>
                <c:pt idx="4190">
                  <c:v>20950</c:v>
                </c:pt>
                <c:pt idx="4191">
                  <c:v>20955</c:v>
                </c:pt>
                <c:pt idx="4192">
                  <c:v>20960</c:v>
                </c:pt>
                <c:pt idx="4193">
                  <c:v>20965</c:v>
                </c:pt>
                <c:pt idx="4194">
                  <c:v>20970</c:v>
                </c:pt>
                <c:pt idx="4195">
                  <c:v>20975</c:v>
                </c:pt>
                <c:pt idx="4196">
                  <c:v>20980</c:v>
                </c:pt>
                <c:pt idx="4197">
                  <c:v>20985</c:v>
                </c:pt>
                <c:pt idx="4198">
                  <c:v>20990</c:v>
                </c:pt>
                <c:pt idx="4199">
                  <c:v>20995</c:v>
                </c:pt>
                <c:pt idx="4200">
                  <c:v>21000</c:v>
                </c:pt>
                <c:pt idx="4201">
                  <c:v>21005</c:v>
                </c:pt>
                <c:pt idx="4202">
                  <c:v>21010</c:v>
                </c:pt>
                <c:pt idx="4203">
                  <c:v>21015</c:v>
                </c:pt>
                <c:pt idx="4204">
                  <c:v>21020</c:v>
                </c:pt>
                <c:pt idx="4205">
                  <c:v>21025</c:v>
                </c:pt>
                <c:pt idx="4206">
                  <c:v>21030</c:v>
                </c:pt>
                <c:pt idx="4207">
                  <c:v>21035</c:v>
                </c:pt>
                <c:pt idx="4208">
                  <c:v>21040</c:v>
                </c:pt>
                <c:pt idx="4209">
                  <c:v>21045</c:v>
                </c:pt>
                <c:pt idx="4210">
                  <c:v>21050</c:v>
                </c:pt>
                <c:pt idx="4211">
                  <c:v>21055</c:v>
                </c:pt>
                <c:pt idx="4212">
                  <c:v>21060</c:v>
                </c:pt>
                <c:pt idx="4213">
                  <c:v>21065</c:v>
                </c:pt>
                <c:pt idx="4214">
                  <c:v>21070</c:v>
                </c:pt>
                <c:pt idx="4215">
                  <c:v>21075</c:v>
                </c:pt>
                <c:pt idx="4216">
                  <c:v>21080</c:v>
                </c:pt>
                <c:pt idx="4217">
                  <c:v>21085</c:v>
                </c:pt>
                <c:pt idx="4218">
                  <c:v>21090</c:v>
                </c:pt>
                <c:pt idx="4219">
                  <c:v>21095</c:v>
                </c:pt>
                <c:pt idx="4220">
                  <c:v>21100</c:v>
                </c:pt>
                <c:pt idx="4221">
                  <c:v>21105</c:v>
                </c:pt>
                <c:pt idx="4222">
                  <c:v>21110</c:v>
                </c:pt>
                <c:pt idx="4223">
                  <c:v>21115</c:v>
                </c:pt>
                <c:pt idx="4224">
                  <c:v>21120</c:v>
                </c:pt>
                <c:pt idx="4225">
                  <c:v>21125</c:v>
                </c:pt>
                <c:pt idx="4226">
                  <c:v>21130</c:v>
                </c:pt>
                <c:pt idx="4227">
                  <c:v>21135</c:v>
                </c:pt>
                <c:pt idx="4228">
                  <c:v>21140</c:v>
                </c:pt>
                <c:pt idx="4229">
                  <c:v>21145</c:v>
                </c:pt>
                <c:pt idx="4230">
                  <c:v>21150</c:v>
                </c:pt>
                <c:pt idx="4231">
                  <c:v>21155</c:v>
                </c:pt>
                <c:pt idx="4232">
                  <c:v>21160</c:v>
                </c:pt>
                <c:pt idx="4233">
                  <c:v>21165</c:v>
                </c:pt>
                <c:pt idx="4234">
                  <c:v>21170</c:v>
                </c:pt>
                <c:pt idx="4235">
                  <c:v>21175</c:v>
                </c:pt>
                <c:pt idx="4236">
                  <c:v>21180</c:v>
                </c:pt>
                <c:pt idx="4237">
                  <c:v>21185</c:v>
                </c:pt>
                <c:pt idx="4238">
                  <c:v>21190</c:v>
                </c:pt>
                <c:pt idx="4239">
                  <c:v>21195</c:v>
                </c:pt>
                <c:pt idx="4240">
                  <c:v>21200</c:v>
                </c:pt>
                <c:pt idx="4241">
                  <c:v>21205</c:v>
                </c:pt>
                <c:pt idx="4242">
                  <c:v>21210</c:v>
                </c:pt>
                <c:pt idx="4243">
                  <c:v>21215</c:v>
                </c:pt>
                <c:pt idx="4244">
                  <c:v>21220</c:v>
                </c:pt>
                <c:pt idx="4245">
                  <c:v>21225</c:v>
                </c:pt>
                <c:pt idx="4246">
                  <c:v>21230</c:v>
                </c:pt>
                <c:pt idx="4247">
                  <c:v>21235</c:v>
                </c:pt>
                <c:pt idx="4248">
                  <c:v>21240</c:v>
                </c:pt>
                <c:pt idx="4249">
                  <c:v>21245</c:v>
                </c:pt>
                <c:pt idx="4250">
                  <c:v>21250</c:v>
                </c:pt>
                <c:pt idx="4251">
                  <c:v>21255</c:v>
                </c:pt>
                <c:pt idx="4252">
                  <c:v>21260</c:v>
                </c:pt>
                <c:pt idx="4253">
                  <c:v>21265</c:v>
                </c:pt>
                <c:pt idx="4254">
                  <c:v>21270</c:v>
                </c:pt>
                <c:pt idx="4255">
                  <c:v>21275</c:v>
                </c:pt>
                <c:pt idx="4256">
                  <c:v>21280</c:v>
                </c:pt>
                <c:pt idx="4257">
                  <c:v>21285</c:v>
                </c:pt>
                <c:pt idx="4258">
                  <c:v>21290</c:v>
                </c:pt>
                <c:pt idx="4259">
                  <c:v>21295</c:v>
                </c:pt>
                <c:pt idx="4260">
                  <c:v>21300</c:v>
                </c:pt>
                <c:pt idx="4261">
                  <c:v>21305</c:v>
                </c:pt>
                <c:pt idx="4262">
                  <c:v>21310</c:v>
                </c:pt>
                <c:pt idx="4263">
                  <c:v>21315</c:v>
                </c:pt>
                <c:pt idx="4264">
                  <c:v>21320</c:v>
                </c:pt>
                <c:pt idx="4265">
                  <c:v>21325</c:v>
                </c:pt>
                <c:pt idx="4266">
                  <c:v>21330</c:v>
                </c:pt>
                <c:pt idx="4267">
                  <c:v>21335</c:v>
                </c:pt>
                <c:pt idx="4268">
                  <c:v>21340</c:v>
                </c:pt>
                <c:pt idx="4269">
                  <c:v>21345</c:v>
                </c:pt>
                <c:pt idx="4270">
                  <c:v>21350</c:v>
                </c:pt>
                <c:pt idx="4271">
                  <c:v>21355</c:v>
                </c:pt>
                <c:pt idx="4272">
                  <c:v>21360</c:v>
                </c:pt>
                <c:pt idx="4273">
                  <c:v>21365</c:v>
                </c:pt>
                <c:pt idx="4274">
                  <c:v>21370</c:v>
                </c:pt>
                <c:pt idx="4275">
                  <c:v>21375</c:v>
                </c:pt>
                <c:pt idx="4276">
                  <c:v>21380</c:v>
                </c:pt>
                <c:pt idx="4277">
                  <c:v>21385</c:v>
                </c:pt>
                <c:pt idx="4278">
                  <c:v>21390</c:v>
                </c:pt>
                <c:pt idx="4279">
                  <c:v>21395</c:v>
                </c:pt>
                <c:pt idx="4280">
                  <c:v>21400</c:v>
                </c:pt>
                <c:pt idx="4281">
                  <c:v>21405</c:v>
                </c:pt>
                <c:pt idx="4282">
                  <c:v>21410</c:v>
                </c:pt>
                <c:pt idx="4283">
                  <c:v>21415</c:v>
                </c:pt>
                <c:pt idx="4284">
                  <c:v>21420</c:v>
                </c:pt>
                <c:pt idx="4285">
                  <c:v>21425</c:v>
                </c:pt>
                <c:pt idx="4286">
                  <c:v>21430</c:v>
                </c:pt>
                <c:pt idx="4287">
                  <c:v>21435</c:v>
                </c:pt>
                <c:pt idx="4288">
                  <c:v>21440</c:v>
                </c:pt>
                <c:pt idx="4289">
                  <c:v>21445</c:v>
                </c:pt>
                <c:pt idx="4290">
                  <c:v>21450</c:v>
                </c:pt>
                <c:pt idx="4291">
                  <c:v>21455</c:v>
                </c:pt>
                <c:pt idx="4292">
                  <c:v>21460</c:v>
                </c:pt>
                <c:pt idx="4293">
                  <c:v>21465</c:v>
                </c:pt>
                <c:pt idx="4294">
                  <c:v>21470</c:v>
                </c:pt>
                <c:pt idx="4295">
                  <c:v>21475</c:v>
                </c:pt>
                <c:pt idx="4296">
                  <c:v>21480</c:v>
                </c:pt>
                <c:pt idx="4297">
                  <c:v>21485</c:v>
                </c:pt>
                <c:pt idx="4298">
                  <c:v>21490</c:v>
                </c:pt>
                <c:pt idx="4299">
                  <c:v>21495</c:v>
                </c:pt>
                <c:pt idx="4300">
                  <c:v>21500</c:v>
                </c:pt>
                <c:pt idx="4301">
                  <c:v>21505</c:v>
                </c:pt>
                <c:pt idx="4302">
                  <c:v>21510</c:v>
                </c:pt>
                <c:pt idx="4303">
                  <c:v>21515</c:v>
                </c:pt>
                <c:pt idx="4304">
                  <c:v>21520</c:v>
                </c:pt>
                <c:pt idx="4305">
                  <c:v>21525</c:v>
                </c:pt>
                <c:pt idx="4306">
                  <c:v>21530</c:v>
                </c:pt>
                <c:pt idx="4307">
                  <c:v>21535</c:v>
                </c:pt>
                <c:pt idx="4308">
                  <c:v>21540</c:v>
                </c:pt>
                <c:pt idx="4309">
                  <c:v>21545</c:v>
                </c:pt>
                <c:pt idx="4310">
                  <c:v>21550</c:v>
                </c:pt>
                <c:pt idx="4311">
                  <c:v>21555</c:v>
                </c:pt>
                <c:pt idx="4312">
                  <c:v>21560</c:v>
                </c:pt>
                <c:pt idx="4313">
                  <c:v>21565</c:v>
                </c:pt>
                <c:pt idx="4314">
                  <c:v>21570</c:v>
                </c:pt>
                <c:pt idx="4315">
                  <c:v>21575</c:v>
                </c:pt>
                <c:pt idx="4316">
                  <c:v>21580</c:v>
                </c:pt>
                <c:pt idx="4317">
                  <c:v>21585</c:v>
                </c:pt>
                <c:pt idx="4318">
                  <c:v>21590</c:v>
                </c:pt>
                <c:pt idx="4319">
                  <c:v>21595</c:v>
                </c:pt>
                <c:pt idx="4320">
                  <c:v>21600</c:v>
                </c:pt>
                <c:pt idx="4321">
                  <c:v>21605</c:v>
                </c:pt>
                <c:pt idx="4322">
                  <c:v>21610</c:v>
                </c:pt>
                <c:pt idx="4323">
                  <c:v>21615</c:v>
                </c:pt>
                <c:pt idx="4324">
                  <c:v>21620</c:v>
                </c:pt>
                <c:pt idx="4325">
                  <c:v>21625</c:v>
                </c:pt>
                <c:pt idx="4326">
                  <c:v>21630</c:v>
                </c:pt>
                <c:pt idx="4327">
                  <c:v>21635</c:v>
                </c:pt>
                <c:pt idx="4328">
                  <c:v>21640</c:v>
                </c:pt>
                <c:pt idx="4329">
                  <c:v>21645</c:v>
                </c:pt>
                <c:pt idx="4330">
                  <c:v>21650</c:v>
                </c:pt>
                <c:pt idx="4331">
                  <c:v>21655</c:v>
                </c:pt>
                <c:pt idx="4332">
                  <c:v>21660</c:v>
                </c:pt>
                <c:pt idx="4333">
                  <c:v>21665</c:v>
                </c:pt>
                <c:pt idx="4334">
                  <c:v>21670</c:v>
                </c:pt>
                <c:pt idx="4335">
                  <c:v>21675</c:v>
                </c:pt>
                <c:pt idx="4336">
                  <c:v>21680</c:v>
                </c:pt>
                <c:pt idx="4337">
                  <c:v>21685</c:v>
                </c:pt>
                <c:pt idx="4338">
                  <c:v>21690</c:v>
                </c:pt>
                <c:pt idx="4339">
                  <c:v>21695</c:v>
                </c:pt>
                <c:pt idx="4340">
                  <c:v>21700</c:v>
                </c:pt>
                <c:pt idx="4341">
                  <c:v>21705</c:v>
                </c:pt>
                <c:pt idx="4342">
                  <c:v>21710</c:v>
                </c:pt>
                <c:pt idx="4343">
                  <c:v>21715</c:v>
                </c:pt>
                <c:pt idx="4344">
                  <c:v>21720</c:v>
                </c:pt>
                <c:pt idx="4345">
                  <c:v>21725</c:v>
                </c:pt>
                <c:pt idx="4346">
                  <c:v>21730</c:v>
                </c:pt>
                <c:pt idx="4347">
                  <c:v>21735</c:v>
                </c:pt>
                <c:pt idx="4348">
                  <c:v>21740</c:v>
                </c:pt>
                <c:pt idx="4349">
                  <c:v>21745</c:v>
                </c:pt>
                <c:pt idx="4350">
                  <c:v>21750</c:v>
                </c:pt>
                <c:pt idx="4351">
                  <c:v>21755</c:v>
                </c:pt>
                <c:pt idx="4352">
                  <c:v>21760</c:v>
                </c:pt>
                <c:pt idx="4353">
                  <c:v>21765</c:v>
                </c:pt>
                <c:pt idx="4354">
                  <c:v>21770</c:v>
                </c:pt>
                <c:pt idx="4355">
                  <c:v>21775</c:v>
                </c:pt>
                <c:pt idx="4356">
                  <c:v>21780</c:v>
                </c:pt>
                <c:pt idx="4357">
                  <c:v>21785</c:v>
                </c:pt>
                <c:pt idx="4358">
                  <c:v>21790</c:v>
                </c:pt>
                <c:pt idx="4359">
                  <c:v>21795</c:v>
                </c:pt>
                <c:pt idx="4360">
                  <c:v>21800</c:v>
                </c:pt>
                <c:pt idx="4361">
                  <c:v>21805</c:v>
                </c:pt>
                <c:pt idx="4362">
                  <c:v>21810</c:v>
                </c:pt>
                <c:pt idx="4363">
                  <c:v>21815</c:v>
                </c:pt>
                <c:pt idx="4364">
                  <c:v>21820</c:v>
                </c:pt>
                <c:pt idx="4365">
                  <c:v>21825</c:v>
                </c:pt>
                <c:pt idx="4366">
                  <c:v>21830</c:v>
                </c:pt>
                <c:pt idx="4367">
                  <c:v>21835</c:v>
                </c:pt>
                <c:pt idx="4368">
                  <c:v>21840</c:v>
                </c:pt>
                <c:pt idx="4369">
                  <c:v>21845</c:v>
                </c:pt>
                <c:pt idx="4370">
                  <c:v>21850</c:v>
                </c:pt>
                <c:pt idx="4371">
                  <c:v>21855</c:v>
                </c:pt>
                <c:pt idx="4372">
                  <c:v>21860</c:v>
                </c:pt>
                <c:pt idx="4373">
                  <c:v>21865</c:v>
                </c:pt>
                <c:pt idx="4374">
                  <c:v>21870</c:v>
                </c:pt>
                <c:pt idx="4375">
                  <c:v>21875</c:v>
                </c:pt>
                <c:pt idx="4376">
                  <c:v>21880</c:v>
                </c:pt>
                <c:pt idx="4377">
                  <c:v>21885</c:v>
                </c:pt>
                <c:pt idx="4378">
                  <c:v>21890</c:v>
                </c:pt>
                <c:pt idx="4379">
                  <c:v>21895</c:v>
                </c:pt>
                <c:pt idx="4380">
                  <c:v>21900</c:v>
                </c:pt>
                <c:pt idx="4381">
                  <c:v>21905</c:v>
                </c:pt>
                <c:pt idx="4382">
                  <c:v>21910</c:v>
                </c:pt>
                <c:pt idx="4383">
                  <c:v>21915</c:v>
                </c:pt>
                <c:pt idx="4384">
                  <c:v>21920</c:v>
                </c:pt>
                <c:pt idx="4385">
                  <c:v>21925</c:v>
                </c:pt>
                <c:pt idx="4386">
                  <c:v>21930</c:v>
                </c:pt>
                <c:pt idx="4387">
                  <c:v>21935</c:v>
                </c:pt>
                <c:pt idx="4388">
                  <c:v>21940</c:v>
                </c:pt>
                <c:pt idx="4389">
                  <c:v>21945</c:v>
                </c:pt>
                <c:pt idx="4390">
                  <c:v>21950</c:v>
                </c:pt>
                <c:pt idx="4391">
                  <c:v>21955</c:v>
                </c:pt>
                <c:pt idx="4392">
                  <c:v>21960</c:v>
                </c:pt>
                <c:pt idx="4393">
                  <c:v>21965</c:v>
                </c:pt>
                <c:pt idx="4394">
                  <c:v>21970</c:v>
                </c:pt>
                <c:pt idx="4395">
                  <c:v>21975</c:v>
                </c:pt>
                <c:pt idx="4396">
                  <c:v>21980</c:v>
                </c:pt>
                <c:pt idx="4397">
                  <c:v>21985</c:v>
                </c:pt>
                <c:pt idx="4398">
                  <c:v>21990</c:v>
                </c:pt>
                <c:pt idx="4399">
                  <c:v>21995</c:v>
                </c:pt>
                <c:pt idx="4400">
                  <c:v>22000</c:v>
                </c:pt>
                <c:pt idx="4401">
                  <c:v>22005</c:v>
                </c:pt>
                <c:pt idx="4402">
                  <c:v>22010</c:v>
                </c:pt>
                <c:pt idx="4403">
                  <c:v>22015</c:v>
                </c:pt>
                <c:pt idx="4404">
                  <c:v>22020</c:v>
                </c:pt>
                <c:pt idx="4405">
                  <c:v>22025</c:v>
                </c:pt>
                <c:pt idx="4406">
                  <c:v>22030</c:v>
                </c:pt>
                <c:pt idx="4407">
                  <c:v>22035</c:v>
                </c:pt>
                <c:pt idx="4408">
                  <c:v>22040</c:v>
                </c:pt>
                <c:pt idx="4409">
                  <c:v>22045</c:v>
                </c:pt>
                <c:pt idx="4410">
                  <c:v>22050</c:v>
                </c:pt>
                <c:pt idx="4411">
                  <c:v>22055</c:v>
                </c:pt>
                <c:pt idx="4412">
                  <c:v>22060</c:v>
                </c:pt>
                <c:pt idx="4413">
                  <c:v>22065</c:v>
                </c:pt>
                <c:pt idx="4414">
                  <c:v>22070</c:v>
                </c:pt>
                <c:pt idx="4415">
                  <c:v>22075</c:v>
                </c:pt>
                <c:pt idx="4416">
                  <c:v>22080</c:v>
                </c:pt>
                <c:pt idx="4417">
                  <c:v>22085</c:v>
                </c:pt>
                <c:pt idx="4418">
                  <c:v>22090</c:v>
                </c:pt>
                <c:pt idx="4419">
                  <c:v>22095</c:v>
                </c:pt>
                <c:pt idx="4420">
                  <c:v>22100</c:v>
                </c:pt>
                <c:pt idx="4421">
                  <c:v>22105</c:v>
                </c:pt>
                <c:pt idx="4422">
                  <c:v>22110</c:v>
                </c:pt>
                <c:pt idx="4423">
                  <c:v>22115</c:v>
                </c:pt>
                <c:pt idx="4424">
                  <c:v>22120</c:v>
                </c:pt>
                <c:pt idx="4425">
                  <c:v>22125</c:v>
                </c:pt>
                <c:pt idx="4426">
                  <c:v>22130</c:v>
                </c:pt>
                <c:pt idx="4427">
                  <c:v>22135</c:v>
                </c:pt>
                <c:pt idx="4428">
                  <c:v>22140</c:v>
                </c:pt>
                <c:pt idx="4429">
                  <c:v>22145</c:v>
                </c:pt>
                <c:pt idx="4430">
                  <c:v>22150</c:v>
                </c:pt>
                <c:pt idx="4431">
                  <c:v>22155</c:v>
                </c:pt>
                <c:pt idx="4432">
                  <c:v>22160</c:v>
                </c:pt>
                <c:pt idx="4433">
                  <c:v>22165</c:v>
                </c:pt>
                <c:pt idx="4434">
                  <c:v>22170</c:v>
                </c:pt>
                <c:pt idx="4435">
                  <c:v>22175</c:v>
                </c:pt>
                <c:pt idx="4436">
                  <c:v>22180</c:v>
                </c:pt>
                <c:pt idx="4437">
                  <c:v>22185</c:v>
                </c:pt>
                <c:pt idx="4438">
                  <c:v>22190</c:v>
                </c:pt>
                <c:pt idx="4439">
                  <c:v>22195</c:v>
                </c:pt>
                <c:pt idx="4440">
                  <c:v>22200</c:v>
                </c:pt>
                <c:pt idx="4441">
                  <c:v>22205</c:v>
                </c:pt>
                <c:pt idx="4442">
                  <c:v>22210</c:v>
                </c:pt>
                <c:pt idx="4443">
                  <c:v>22215</c:v>
                </c:pt>
                <c:pt idx="4444">
                  <c:v>22220</c:v>
                </c:pt>
                <c:pt idx="4445">
                  <c:v>22225</c:v>
                </c:pt>
                <c:pt idx="4446">
                  <c:v>22230</c:v>
                </c:pt>
                <c:pt idx="4447">
                  <c:v>22235</c:v>
                </c:pt>
                <c:pt idx="4448">
                  <c:v>22240</c:v>
                </c:pt>
                <c:pt idx="4449">
                  <c:v>22245</c:v>
                </c:pt>
                <c:pt idx="4450">
                  <c:v>22250</c:v>
                </c:pt>
                <c:pt idx="4451">
                  <c:v>22255</c:v>
                </c:pt>
                <c:pt idx="4452">
                  <c:v>22260</c:v>
                </c:pt>
                <c:pt idx="4453">
                  <c:v>22265</c:v>
                </c:pt>
                <c:pt idx="4454">
                  <c:v>22270</c:v>
                </c:pt>
                <c:pt idx="4455">
                  <c:v>22275</c:v>
                </c:pt>
                <c:pt idx="4456">
                  <c:v>22280</c:v>
                </c:pt>
                <c:pt idx="4457">
                  <c:v>22285</c:v>
                </c:pt>
                <c:pt idx="4458">
                  <c:v>22290</c:v>
                </c:pt>
                <c:pt idx="4459">
                  <c:v>22295</c:v>
                </c:pt>
                <c:pt idx="4460">
                  <c:v>22300</c:v>
                </c:pt>
                <c:pt idx="4461">
                  <c:v>22305</c:v>
                </c:pt>
                <c:pt idx="4462">
                  <c:v>22310</c:v>
                </c:pt>
                <c:pt idx="4463">
                  <c:v>22315</c:v>
                </c:pt>
                <c:pt idx="4464">
                  <c:v>22320</c:v>
                </c:pt>
                <c:pt idx="4465">
                  <c:v>22325</c:v>
                </c:pt>
                <c:pt idx="4466">
                  <c:v>22330</c:v>
                </c:pt>
                <c:pt idx="4467">
                  <c:v>22335</c:v>
                </c:pt>
                <c:pt idx="4468">
                  <c:v>22340</c:v>
                </c:pt>
                <c:pt idx="4469">
                  <c:v>22345</c:v>
                </c:pt>
                <c:pt idx="4470">
                  <c:v>22350</c:v>
                </c:pt>
                <c:pt idx="4471">
                  <c:v>22355</c:v>
                </c:pt>
                <c:pt idx="4472">
                  <c:v>22360</c:v>
                </c:pt>
                <c:pt idx="4473">
                  <c:v>22365</c:v>
                </c:pt>
                <c:pt idx="4474">
                  <c:v>22370</c:v>
                </c:pt>
                <c:pt idx="4475">
                  <c:v>22375</c:v>
                </c:pt>
                <c:pt idx="4476">
                  <c:v>22380</c:v>
                </c:pt>
                <c:pt idx="4477">
                  <c:v>22385</c:v>
                </c:pt>
                <c:pt idx="4478">
                  <c:v>22390</c:v>
                </c:pt>
                <c:pt idx="4479">
                  <c:v>22395</c:v>
                </c:pt>
                <c:pt idx="4480">
                  <c:v>22400</c:v>
                </c:pt>
                <c:pt idx="4481">
                  <c:v>22405</c:v>
                </c:pt>
                <c:pt idx="4482">
                  <c:v>22410</c:v>
                </c:pt>
                <c:pt idx="4483">
                  <c:v>22415</c:v>
                </c:pt>
                <c:pt idx="4484">
                  <c:v>22420</c:v>
                </c:pt>
                <c:pt idx="4485">
                  <c:v>22425</c:v>
                </c:pt>
                <c:pt idx="4486">
                  <c:v>22430</c:v>
                </c:pt>
                <c:pt idx="4487">
                  <c:v>22435</c:v>
                </c:pt>
                <c:pt idx="4488">
                  <c:v>22440</c:v>
                </c:pt>
                <c:pt idx="4489">
                  <c:v>22445</c:v>
                </c:pt>
                <c:pt idx="4490">
                  <c:v>22450</c:v>
                </c:pt>
                <c:pt idx="4491">
                  <c:v>22455</c:v>
                </c:pt>
                <c:pt idx="4492">
                  <c:v>22460</c:v>
                </c:pt>
                <c:pt idx="4493">
                  <c:v>22465</c:v>
                </c:pt>
                <c:pt idx="4494">
                  <c:v>22470</c:v>
                </c:pt>
                <c:pt idx="4495">
                  <c:v>22475</c:v>
                </c:pt>
                <c:pt idx="4496">
                  <c:v>22480</c:v>
                </c:pt>
                <c:pt idx="4497">
                  <c:v>22485</c:v>
                </c:pt>
                <c:pt idx="4498">
                  <c:v>22490</c:v>
                </c:pt>
                <c:pt idx="4499">
                  <c:v>22495</c:v>
                </c:pt>
                <c:pt idx="4500">
                  <c:v>22500</c:v>
                </c:pt>
                <c:pt idx="4501">
                  <c:v>22505</c:v>
                </c:pt>
                <c:pt idx="4502">
                  <c:v>22510</c:v>
                </c:pt>
                <c:pt idx="4503">
                  <c:v>22515</c:v>
                </c:pt>
                <c:pt idx="4504">
                  <c:v>22520</c:v>
                </c:pt>
                <c:pt idx="4505">
                  <c:v>22525</c:v>
                </c:pt>
                <c:pt idx="4506">
                  <c:v>22530</c:v>
                </c:pt>
                <c:pt idx="4507">
                  <c:v>22535</c:v>
                </c:pt>
                <c:pt idx="4508">
                  <c:v>22540</c:v>
                </c:pt>
                <c:pt idx="4509">
                  <c:v>22545</c:v>
                </c:pt>
                <c:pt idx="4510">
                  <c:v>22550</c:v>
                </c:pt>
                <c:pt idx="4511">
                  <c:v>22555</c:v>
                </c:pt>
                <c:pt idx="4512">
                  <c:v>22560</c:v>
                </c:pt>
                <c:pt idx="4513">
                  <c:v>22565</c:v>
                </c:pt>
                <c:pt idx="4514">
                  <c:v>22570</c:v>
                </c:pt>
                <c:pt idx="4515">
                  <c:v>22575</c:v>
                </c:pt>
                <c:pt idx="4516">
                  <c:v>22580</c:v>
                </c:pt>
                <c:pt idx="4517">
                  <c:v>22585</c:v>
                </c:pt>
                <c:pt idx="4518">
                  <c:v>22590</c:v>
                </c:pt>
                <c:pt idx="4519">
                  <c:v>22595</c:v>
                </c:pt>
                <c:pt idx="4520">
                  <c:v>22600</c:v>
                </c:pt>
                <c:pt idx="4521">
                  <c:v>22605</c:v>
                </c:pt>
                <c:pt idx="4522">
                  <c:v>22610</c:v>
                </c:pt>
                <c:pt idx="4523">
                  <c:v>22615</c:v>
                </c:pt>
                <c:pt idx="4524">
                  <c:v>22620</c:v>
                </c:pt>
                <c:pt idx="4525">
                  <c:v>22625</c:v>
                </c:pt>
                <c:pt idx="4526">
                  <c:v>22630</c:v>
                </c:pt>
                <c:pt idx="4527">
                  <c:v>22635</c:v>
                </c:pt>
                <c:pt idx="4528">
                  <c:v>22640</c:v>
                </c:pt>
                <c:pt idx="4529">
                  <c:v>22645</c:v>
                </c:pt>
                <c:pt idx="4530">
                  <c:v>22650</c:v>
                </c:pt>
                <c:pt idx="4531">
                  <c:v>22655</c:v>
                </c:pt>
                <c:pt idx="4532">
                  <c:v>22660</c:v>
                </c:pt>
                <c:pt idx="4533">
                  <c:v>22665</c:v>
                </c:pt>
                <c:pt idx="4534">
                  <c:v>22670</c:v>
                </c:pt>
                <c:pt idx="4535">
                  <c:v>22675</c:v>
                </c:pt>
                <c:pt idx="4536">
                  <c:v>22680</c:v>
                </c:pt>
                <c:pt idx="4537">
                  <c:v>22685</c:v>
                </c:pt>
                <c:pt idx="4538">
                  <c:v>22690</c:v>
                </c:pt>
                <c:pt idx="4539">
                  <c:v>22695</c:v>
                </c:pt>
                <c:pt idx="4540">
                  <c:v>22700</c:v>
                </c:pt>
                <c:pt idx="4541">
                  <c:v>22705</c:v>
                </c:pt>
                <c:pt idx="4542">
                  <c:v>22710</c:v>
                </c:pt>
                <c:pt idx="4543">
                  <c:v>22715</c:v>
                </c:pt>
                <c:pt idx="4544">
                  <c:v>22720</c:v>
                </c:pt>
                <c:pt idx="4545">
                  <c:v>22725</c:v>
                </c:pt>
                <c:pt idx="4546">
                  <c:v>22730</c:v>
                </c:pt>
                <c:pt idx="4547">
                  <c:v>22735</c:v>
                </c:pt>
                <c:pt idx="4548">
                  <c:v>22740</c:v>
                </c:pt>
                <c:pt idx="4549">
                  <c:v>22745</c:v>
                </c:pt>
                <c:pt idx="4550">
                  <c:v>22750</c:v>
                </c:pt>
                <c:pt idx="4551">
                  <c:v>22755</c:v>
                </c:pt>
                <c:pt idx="4552">
                  <c:v>22760</c:v>
                </c:pt>
                <c:pt idx="4553">
                  <c:v>22765</c:v>
                </c:pt>
                <c:pt idx="4554">
                  <c:v>22770</c:v>
                </c:pt>
                <c:pt idx="4555">
                  <c:v>22775</c:v>
                </c:pt>
                <c:pt idx="4556">
                  <c:v>22780</c:v>
                </c:pt>
                <c:pt idx="4557">
                  <c:v>22785</c:v>
                </c:pt>
                <c:pt idx="4558">
                  <c:v>22790</c:v>
                </c:pt>
                <c:pt idx="4559">
                  <c:v>22795</c:v>
                </c:pt>
                <c:pt idx="4560">
                  <c:v>22800</c:v>
                </c:pt>
                <c:pt idx="4561">
                  <c:v>22805</c:v>
                </c:pt>
                <c:pt idx="4562">
                  <c:v>22810</c:v>
                </c:pt>
                <c:pt idx="4563">
                  <c:v>22815</c:v>
                </c:pt>
                <c:pt idx="4564">
                  <c:v>22820</c:v>
                </c:pt>
                <c:pt idx="4565">
                  <c:v>22825</c:v>
                </c:pt>
                <c:pt idx="4566">
                  <c:v>22830</c:v>
                </c:pt>
                <c:pt idx="4567">
                  <c:v>22835</c:v>
                </c:pt>
                <c:pt idx="4568">
                  <c:v>22840</c:v>
                </c:pt>
                <c:pt idx="4569">
                  <c:v>22845</c:v>
                </c:pt>
                <c:pt idx="4570">
                  <c:v>22850</c:v>
                </c:pt>
                <c:pt idx="4571">
                  <c:v>22855</c:v>
                </c:pt>
                <c:pt idx="4572">
                  <c:v>22860</c:v>
                </c:pt>
                <c:pt idx="4573">
                  <c:v>22865</c:v>
                </c:pt>
                <c:pt idx="4574">
                  <c:v>22870</c:v>
                </c:pt>
                <c:pt idx="4575">
                  <c:v>22875</c:v>
                </c:pt>
                <c:pt idx="4576">
                  <c:v>22880</c:v>
                </c:pt>
                <c:pt idx="4577">
                  <c:v>22885</c:v>
                </c:pt>
                <c:pt idx="4578">
                  <c:v>22890</c:v>
                </c:pt>
                <c:pt idx="4579">
                  <c:v>22895</c:v>
                </c:pt>
                <c:pt idx="4580">
                  <c:v>22900</c:v>
                </c:pt>
                <c:pt idx="4581">
                  <c:v>22905</c:v>
                </c:pt>
                <c:pt idx="4582">
                  <c:v>22910</c:v>
                </c:pt>
                <c:pt idx="4583">
                  <c:v>22915</c:v>
                </c:pt>
                <c:pt idx="4584">
                  <c:v>22920</c:v>
                </c:pt>
                <c:pt idx="4585">
                  <c:v>22925</c:v>
                </c:pt>
                <c:pt idx="4586">
                  <c:v>22930</c:v>
                </c:pt>
                <c:pt idx="4587">
                  <c:v>22935</c:v>
                </c:pt>
                <c:pt idx="4588">
                  <c:v>22940</c:v>
                </c:pt>
                <c:pt idx="4589">
                  <c:v>22945</c:v>
                </c:pt>
                <c:pt idx="4590">
                  <c:v>22950</c:v>
                </c:pt>
                <c:pt idx="4591">
                  <c:v>22955</c:v>
                </c:pt>
                <c:pt idx="4592">
                  <c:v>22960</c:v>
                </c:pt>
                <c:pt idx="4593">
                  <c:v>22965</c:v>
                </c:pt>
                <c:pt idx="4594">
                  <c:v>22970</c:v>
                </c:pt>
                <c:pt idx="4595">
                  <c:v>22975</c:v>
                </c:pt>
                <c:pt idx="4596">
                  <c:v>22980</c:v>
                </c:pt>
                <c:pt idx="4597">
                  <c:v>22985</c:v>
                </c:pt>
                <c:pt idx="4598">
                  <c:v>22990</c:v>
                </c:pt>
                <c:pt idx="4599">
                  <c:v>22995</c:v>
                </c:pt>
                <c:pt idx="4600">
                  <c:v>23000</c:v>
                </c:pt>
                <c:pt idx="4601">
                  <c:v>23005</c:v>
                </c:pt>
                <c:pt idx="4602">
                  <c:v>23010</c:v>
                </c:pt>
                <c:pt idx="4603">
                  <c:v>23015</c:v>
                </c:pt>
                <c:pt idx="4604">
                  <c:v>23020</c:v>
                </c:pt>
                <c:pt idx="4605">
                  <c:v>23025</c:v>
                </c:pt>
                <c:pt idx="4606">
                  <c:v>23030</c:v>
                </c:pt>
                <c:pt idx="4607">
                  <c:v>23035</c:v>
                </c:pt>
                <c:pt idx="4608">
                  <c:v>23040</c:v>
                </c:pt>
                <c:pt idx="4609">
                  <c:v>23045</c:v>
                </c:pt>
                <c:pt idx="4610">
                  <c:v>23050</c:v>
                </c:pt>
                <c:pt idx="4611">
                  <c:v>23055</c:v>
                </c:pt>
                <c:pt idx="4612">
                  <c:v>23060</c:v>
                </c:pt>
                <c:pt idx="4613">
                  <c:v>23065</c:v>
                </c:pt>
                <c:pt idx="4614">
                  <c:v>23070</c:v>
                </c:pt>
                <c:pt idx="4615">
                  <c:v>23075</c:v>
                </c:pt>
                <c:pt idx="4616">
                  <c:v>23080</c:v>
                </c:pt>
                <c:pt idx="4617">
                  <c:v>23085</c:v>
                </c:pt>
                <c:pt idx="4618">
                  <c:v>23090</c:v>
                </c:pt>
                <c:pt idx="4619">
                  <c:v>23095</c:v>
                </c:pt>
                <c:pt idx="4620">
                  <c:v>23100</c:v>
                </c:pt>
                <c:pt idx="4621">
                  <c:v>23105</c:v>
                </c:pt>
                <c:pt idx="4622">
                  <c:v>23110</c:v>
                </c:pt>
                <c:pt idx="4623">
                  <c:v>23115</c:v>
                </c:pt>
                <c:pt idx="4624">
                  <c:v>23120</c:v>
                </c:pt>
                <c:pt idx="4625">
                  <c:v>23125</c:v>
                </c:pt>
                <c:pt idx="4626">
                  <c:v>23130</c:v>
                </c:pt>
                <c:pt idx="4627">
                  <c:v>23135</c:v>
                </c:pt>
                <c:pt idx="4628">
                  <c:v>23140</c:v>
                </c:pt>
                <c:pt idx="4629">
                  <c:v>23145</c:v>
                </c:pt>
                <c:pt idx="4630">
                  <c:v>23150</c:v>
                </c:pt>
                <c:pt idx="4631">
                  <c:v>23155</c:v>
                </c:pt>
                <c:pt idx="4632">
                  <c:v>23160</c:v>
                </c:pt>
                <c:pt idx="4633">
                  <c:v>23165</c:v>
                </c:pt>
                <c:pt idx="4634">
                  <c:v>23170</c:v>
                </c:pt>
                <c:pt idx="4635">
                  <c:v>23175</c:v>
                </c:pt>
                <c:pt idx="4636">
                  <c:v>23180</c:v>
                </c:pt>
                <c:pt idx="4637">
                  <c:v>23185</c:v>
                </c:pt>
                <c:pt idx="4638">
                  <c:v>23190</c:v>
                </c:pt>
                <c:pt idx="4639">
                  <c:v>23195</c:v>
                </c:pt>
                <c:pt idx="4640">
                  <c:v>23200</c:v>
                </c:pt>
                <c:pt idx="4641">
                  <c:v>23205</c:v>
                </c:pt>
                <c:pt idx="4642">
                  <c:v>23210</c:v>
                </c:pt>
                <c:pt idx="4643">
                  <c:v>23215</c:v>
                </c:pt>
                <c:pt idx="4644">
                  <c:v>23220</c:v>
                </c:pt>
                <c:pt idx="4645">
                  <c:v>23225</c:v>
                </c:pt>
                <c:pt idx="4646">
                  <c:v>23230</c:v>
                </c:pt>
                <c:pt idx="4647">
                  <c:v>23235</c:v>
                </c:pt>
                <c:pt idx="4648">
                  <c:v>23240</c:v>
                </c:pt>
                <c:pt idx="4649">
                  <c:v>23245</c:v>
                </c:pt>
                <c:pt idx="4650">
                  <c:v>23250</c:v>
                </c:pt>
                <c:pt idx="4651">
                  <c:v>23255</c:v>
                </c:pt>
                <c:pt idx="4652">
                  <c:v>23260</c:v>
                </c:pt>
                <c:pt idx="4653">
                  <c:v>23265</c:v>
                </c:pt>
                <c:pt idx="4654">
                  <c:v>23270</c:v>
                </c:pt>
                <c:pt idx="4655">
                  <c:v>23275</c:v>
                </c:pt>
                <c:pt idx="4656">
                  <c:v>23280</c:v>
                </c:pt>
                <c:pt idx="4657">
                  <c:v>23285</c:v>
                </c:pt>
                <c:pt idx="4658">
                  <c:v>23290</c:v>
                </c:pt>
                <c:pt idx="4659">
                  <c:v>23295</c:v>
                </c:pt>
                <c:pt idx="4660">
                  <c:v>23300</c:v>
                </c:pt>
                <c:pt idx="4661">
                  <c:v>23305</c:v>
                </c:pt>
                <c:pt idx="4662">
                  <c:v>23310</c:v>
                </c:pt>
                <c:pt idx="4663">
                  <c:v>23315</c:v>
                </c:pt>
                <c:pt idx="4664">
                  <c:v>23320</c:v>
                </c:pt>
                <c:pt idx="4665">
                  <c:v>23325</c:v>
                </c:pt>
                <c:pt idx="4666">
                  <c:v>23330</c:v>
                </c:pt>
                <c:pt idx="4667">
                  <c:v>23335</c:v>
                </c:pt>
                <c:pt idx="4668">
                  <c:v>23340</c:v>
                </c:pt>
                <c:pt idx="4669">
                  <c:v>23345</c:v>
                </c:pt>
                <c:pt idx="4670">
                  <c:v>23350</c:v>
                </c:pt>
                <c:pt idx="4671">
                  <c:v>23355</c:v>
                </c:pt>
                <c:pt idx="4672">
                  <c:v>23360</c:v>
                </c:pt>
                <c:pt idx="4673">
                  <c:v>23365</c:v>
                </c:pt>
                <c:pt idx="4674">
                  <c:v>23370</c:v>
                </c:pt>
                <c:pt idx="4675">
                  <c:v>23375</c:v>
                </c:pt>
                <c:pt idx="4676">
                  <c:v>23380</c:v>
                </c:pt>
                <c:pt idx="4677">
                  <c:v>23385</c:v>
                </c:pt>
                <c:pt idx="4678">
                  <c:v>23390</c:v>
                </c:pt>
                <c:pt idx="4679">
                  <c:v>23395</c:v>
                </c:pt>
                <c:pt idx="4680">
                  <c:v>23400</c:v>
                </c:pt>
                <c:pt idx="4681">
                  <c:v>23405</c:v>
                </c:pt>
                <c:pt idx="4682">
                  <c:v>23410</c:v>
                </c:pt>
                <c:pt idx="4683">
                  <c:v>23415</c:v>
                </c:pt>
                <c:pt idx="4684">
                  <c:v>23420</c:v>
                </c:pt>
                <c:pt idx="4685">
                  <c:v>23425</c:v>
                </c:pt>
                <c:pt idx="4686">
                  <c:v>23430</c:v>
                </c:pt>
                <c:pt idx="4687">
                  <c:v>23435</c:v>
                </c:pt>
                <c:pt idx="4688">
                  <c:v>23440</c:v>
                </c:pt>
                <c:pt idx="4689">
                  <c:v>23445</c:v>
                </c:pt>
                <c:pt idx="4690">
                  <c:v>23450</c:v>
                </c:pt>
                <c:pt idx="4691">
                  <c:v>23455</c:v>
                </c:pt>
                <c:pt idx="4692">
                  <c:v>23460</c:v>
                </c:pt>
                <c:pt idx="4693">
                  <c:v>23465</c:v>
                </c:pt>
                <c:pt idx="4694">
                  <c:v>23470</c:v>
                </c:pt>
                <c:pt idx="4695">
                  <c:v>23475</c:v>
                </c:pt>
                <c:pt idx="4696">
                  <c:v>23480</c:v>
                </c:pt>
                <c:pt idx="4697">
                  <c:v>23485</c:v>
                </c:pt>
                <c:pt idx="4698">
                  <c:v>23490</c:v>
                </c:pt>
                <c:pt idx="4699">
                  <c:v>23495</c:v>
                </c:pt>
                <c:pt idx="4700">
                  <c:v>23500</c:v>
                </c:pt>
                <c:pt idx="4701">
                  <c:v>23505</c:v>
                </c:pt>
                <c:pt idx="4702">
                  <c:v>23510</c:v>
                </c:pt>
                <c:pt idx="4703">
                  <c:v>23515</c:v>
                </c:pt>
                <c:pt idx="4704">
                  <c:v>23520</c:v>
                </c:pt>
                <c:pt idx="4705">
                  <c:v>23525</c:v>
                </c:pt>
                <c:pt idx="4706">
                  <c:v>23530</c:v>
                </c:pt>
                <c:pt idx="4707">
                  <c:v>23535</c:v>
                </c:pt>
                <c:pt idx="4708">
                  <c:v>23540</c:v>
                </c:pt>
                <c:pt idx="4709">
                  <c:v>23545</c:v>
                </c:pt>
                <c:pt idx="4710">
                  <c:v>23550</c:v>
                </c:pt>
                <c:pt idx="4711">
                  <c:v>23555</c:v>
                </c:pt>
                <c:pt idx="4712">
                  <c:v>23560</c:v>
                </c:pt>
                <c:pt idx="4713">
                  <c:v>23565</c:v>
                </c:pt>
                <c:pt idx="4714">
                  <c:v>23570</c:v>
                </c:pt>
                <c:pt idx="4715">
                  <c:v>23575</c:v>
                </c:pt>
                <c:pt idx="4716">
                  <c:v>23580</c:v>
                </c:pt>
                <c:pt idx="4717">
                  <c:v>23585</c:v>
                </c:pt>
                <c:pt idx="4718">
                  <c:v>23590</c:v>
                </c:pt>
                <c:pt idx="4719">
                  <c:v>23595</c:v>
                </c:pt>
                <c:pt idx="4720">
                  <c:v>23600</c:v>
                </c:pt>
                <c:pt idx="4721">
                  <c:v>23605</c:v>
                </c:pt>
                <c:pt idx="4722">
                  <c:v>23610</c:v>
                </c:pt>
                <c:pt idx="4723">
                  <c:v>23615</c:v>
                </c:pt>
                <c:pt idx="4724">
                  <c:v>23620</c:v>
                </c:pt>
                <c:pt idx="4725">
                  <c:v>23625</c:v>
                </c:pt>
                <c:pt idx="4726">
                  <c:v>23630</c:v>
                </c:pt>
                <c:pt idx="4727">
                  <c:v>23635</c:v>
                </c:pt>
                <c:pt idx="4728">
                  <c:v>23640</c:v>
                </c:pt>
                <c:pt idx="4729">
                  <c:v>23645</c:v>
                </c:pt>
                <c:pt idx="4730">
                  <c:v>23650</c:v>
                </c:pt>
                <c:pt idx="4731">
                  <c:v>23655</c:v>
                </c:pt>
                <c:pt idx="4732">
                  <c:v>23660</c:v>
                </c:pt>
                <c:pt idx="4733">
                  <c:v>23665</c:v>
                </c:pt>
                <c:pt idx="4734">
                  <c:v>23670</c:v>
                </c:pt>
                <c:pt idx="4735">
                  <c:v>23675</c:v>
                </c:pt>
                <c:pt idx="4736">
                  <c:v>23680</c:v>
                </c:pt>
                <c:pt idx="4737">
                  <c:v>23685</c:v>
                </c:pt>
                <c:pt idx="4738">
                  <c:v>23690</c:v>
                </c:pt>
                <c:pt idx="4739">
                  <c:v>23695</c:v>
                </c:pt>
                <c:pt idx="4740">
                  <c:v>23700</c:v>
                </c:pt>
                <c:pt idx="4741">
                  <c:v>23705</c:v>
                </c:pt>
                <c:pt idx="4742">
                  <c:v>23710</c:v>
                </c:pt>
                <c:pt idx="4743">
                  <c:v>23715</c:v>
                </c:pt>
                <c:pt idx="4744">
                  <c:v>23720</c:v>
                </c:pt>
                <c:pt idx="4745">
                  <c:v>23725</c:v>
                </c:pt>
                <c:pt idx="4746">
                  <c:v>23730</c:v>
                </c:pt>
                <c:pt idx="4747">
                  <c:v>23735</c:v>
                </c:pt>
                <c:pt idx="4748">
                  <c:v>23740</c:v>
                </c:pt>
                <c:pt idx="4749">
                  <c:v>23745</c:v>
                </c:pt>
                <c:pt idx="4750">
                  <c:v>23750</c:v>
                </c:pt>
                <c:pt idx="4751">
                  <c:v>23755</c:v>
                </c:pt>
                <c:pt idx="4752">
                  <c:v>23760</c:v>
                </c:pt>
                <c:pt idx="4753">
                  <c:v>23765</c:v>
                </c:pt>
                <c:pt idx="4754">
                  <c:v>23770</c:v>
                </c:pt>
                <c:pt idx="4755">
                  <c:v>23775</c:v>
                </c:pt>
                <c:pt idx="4756">
                  <c:v>23780</c:v>
                </c:pt>
                <c:pt idx="4757">
                  <c:v>23785</c:v>
                </c:pt>
                <c:pt idx="4758">
                  <c:v>23790</c:v>
                </c:pt>
                <c:pt idx="4759">
                  <c:v>23795</c:v>
                </c:pt>
                <c:pt idx="4760">
                  <c:v>23800</c:v>
                </c:pt>
                <c:pt idx="4761">
                  <c:v>23805</c:v>
                </c:pt>
                <c:pt idx="4762">
                  <c:v>23810</c:v>
                </c:pt>
                <c:pt idx="4763">
                  <c:v>23815</c:v>
                </c:pt>
                <c:pt idx="4764">
                  <c:v>23820</c:v>
                </c:pt>
                <c:pt idx="4765">
                  <c:v>23825</c:v>
                </c:pt>
                <c:pt idx="4766">
                  <c:v>23830</c:v>
                </c:pt>
                <c:pt idx="4767">
                  <c:v>23835</c:v>
                </c:pt>
                <c:pt idx="4768">
                  <c:v>23840</c:v>
                </c:pt>
                <c:pt idx="4769">
                  <c:v>23845</c:v>
                </c:pt>
                <c:pt idx="4770">
                  <c:v>23850</c:v>
                </c:pt>
                <c:pt idx="4771">
                  <c:v>23855</c:v>
                </c:pt>
                <c:pt idx="4772">
                  <c:v>23860</c:v>
                </c:pt>
                <c:pt idx="4773">
                  <c:v>23865</c:v>
                </c:pt>
                <c:pt idx="4774">
                  <c:v>23870</c:v>
                </c:pt>
                <c:pt idx="4775">
                  <c:v>23875</c:v>
                </c:pt>
                <c:pt idx="4776">
                  <c:v>23880</c:v>
                </c:pt>
                <c:pt idx="4777">
                  <c:v>23885</c:v>
                </c:pt>
                <c:pt idx="4778">
                  <c:v>23890</c:v>
                </c:pt>
                <c:pt idx="4779">
                  <c:v>23895</c:v>
                </c:pt>
                <c:pt idx="4780">
                  <c:v>23900</c:v>
                </c:pt>
                <c:pt idx="4781">
                  <c:v>23905</c:v>
                </c:pt>
                <c:pt idx="4782">
                  <c:v>23910</c:v>
                </c:pt>
                <c:pt idx="4783">
                  <c:v>23915</c:v>
                </c:pt>
                <c:pt idx="4784">
                  <c:v>23920</c:v>
                </c:pt>
                <c:pt idx="4785">
                  <c:v>23925</c:v>
                </c:pt>
                <c:pt idx="4786">
                  <c:v>23930</c:v>
                </c:pt>
                <c:pt idx="4787">
                  <c:v>23935</c:v>
                </c:pt>
                <c:pt idx="4788">
                  <c:v>23940</c:v>
                </c:pt>
                <c:pt idx="4789">
                  <c:v>23945</c:v>
                </c:pt>
                <c:pt idx="4790">
                  <c:v>23950</c:v>
                </c:pt>
                <c:pt idx="4791">
                  <c:v>23955</c:v>
                </c:pt>
                <c:pt idx="4792">
                  <c:v>23960</c:v>
                </c:pt>
                <c:pt idx="4793">
                  <c:v>23965</c:v>
                </c:pt>
                <c:pt idx="4794">
                  <c:v>23970</c:v>
                </c:pt>
                <c:pt idx="4795">
                  <c:v>23975</c:v>
                </c:pt>
                <c:pt idx="4796">
                  <c:v>23980</c:v>
                </c:pt>
                <c:pt idx="4797">
                  <c:v>23985</c:v>
                </c:pt>
                <c:pt idx="4798">
                  <c:v>23990</c:v>
                </c:pt>
                <c:pt idx="4799">
                  <c:v>23995</c:v>
                </c:pt>
                <c:pt idx="4800">
                  <c:v>24000</c:v>
                </c:pt>
                <c:pt idx="4801">
                  <c:v>24005</c:v>
                </c:pt>
                <c:pt idx="4802">
                  <c:v>24010</c:v>
                </c:pt>
                <c:pt idx="4803">
                  <c:v>24015</c:v>
                </c:pt>
                <c:pt idx="4804">
                  <c:v>24020</c:v>
                </c:pt>
                <c:pt idx="4805">
                  <c:v>24025</c:v>
                </c:pt>
                <c:pt idx="4806">
                  <c:v>24030</c:v>
                </c:pt>
                <c:pt idx="4807">
                  <c:v>24035</c:v>
                </c:pt>
                <c:pt idx="4808">
                  <c:v>24040</c:v>
                </c:pt>
                <c:pt idx="4809">
                  <c:v>24045</c:v>
                </c:pt>
                <c:pt idx="4810">
                  <c:v>24050</c:v>
                </c:pt>
                <c:pt idx="4811">
                  <c:v>24055</c:v>
                </c:pt>
                <c:pt idx="4812">
                  <c:v>24060</c:v>
                </c:pt>
                <c:pt idx="4813">
                  <c:v>24065</c:v>
                </c:pt>
                <c:pt idx="4814">
                  <c:v>24070</c:v>
                </c:pt>
                <c:pt idx="4815">
                  <c:v>24075</c:v>
                </c:pt>
                <c:pt idx="4816">
                  <c:v>24080</c:v>
                </c:pt>
                <c:pt idx="4817">
                  <c:v>24085</c:v>
                </c:pt>
                <c:pt idx="4818">
                  <c:v>24090</c:v>
                </c:pt>
                <c:pt idx="4819">
                  <c:v>24095</c:v>
                </c:pt>
                <c:pt idx="4820">
                  <c:v>24100</c:v>
                </c:pt>
                <c:pt idx="4821">
                  <c:v>24105</c:v>
                </c:pt>
                <c:pt idx="4822">
                  <c:v>24110</c:v>
                </c:pt>
                <c:pt idx="4823">
                  <c:v>24115</c:v>
                </c:pt>
                <c:pt idx="4824">
                  <c:v>24120</c:v>
                </c:pt>
                <c:pt idx="4825">
                  <c:v>24125</c:v>
                </c:pt>
                <c:pt idx="4826">
                  <c:v>24130</c:v>
                </c:pt>
                <c:pt idx="4827">
                  <c:v>24135</c:v>
                </c:pt>
                <c:pt idx="4828">
                  <c:v>24140</c:v>
                </c:pt>
                <c:pt idx="4829">
                  <c:v>24145</c:v>
                </c:pt>
                <c:pt idx="4830">
                  <c:v>24150</c:v>
                </c:pt>
                <c:pt idx="4831">
                  <c:v>24155</c:v>
                </c:pt>
                <c:pt idx="4832">
                  <c:v>24160</c:v>
                </c:pt>
                <c:pt idx="4833">
                  <c:v>24165</c:v>
                </c:pt>
                <c:pt idx="4834">
                  <c:v>24170</c:v>
                </c:pt>
                <c:pt idx="4835">
                  <c:v>24175</c:v>
                </c:pt>
                <c:pt idx="4836">
                  <c:v>24180</c:v>
                </c:pt>
                <c:pt idx="4837">
                  <c:v>24185</c:v>
                </c:pt>
                <c:pt idx="4838">
                  <c:v>24190</c:v>
                </c:pt>
                <c:pt idx="4839">
                  <c:v>24195</c:v>
                </c:pt>
                <c:pt idx="4840">
                  <c:v>24200</c:v>
                </c:pt>
                <c:pt idx="4841">
                  <c:v>24205</c:v>
                </c:pt>
                <c:pt idx="4842">
                  <c:v>24210</c:v>
                </c:pt>
                <c:pt idx="4843">
                  <c:v>24215</c:v>
                </c:pt>
                <c:pt idx="4844">
                  <c:v>24220</c:v>
                </c:pt>
                <c:pt idx="4845">
                  <c:v>24225</c:v>
                </c:pt>
                <c:pt idx="4846">
                  <c:v>24230</c:v>
                </c:pt>
                <c:pt idx="4847">
                  <c:v>24235</c:v>
                </c:pt>
                <c:pt idx="4848">
                  <c:v>24240</c:v>
                </c:pt>
                <c:pt idx="4849">
                  <c:v>24245</c:v>
                </c:pt>
                <c:pt idx="4850">
                  <c:v>24250</c:v>
                </c:pt>
                <c:pt idx="4851">
                  <c:v>24255</c:v>
                </c:pt>
                <c:pt idx="4852">
                  <c:v>24260</c:v>
                </c:pt>
                <c:pt idx="4853">
                  <c:v>24265</c:v>
                </c:pt>
                <c:pt idx="4854">
                  <c:v>24270</c:v>
                </c:pt>
                <c:pt idx="4855">
                  <c:v>24275</c:v>
                </c:pt>
                <c:pt idx="4856">
                  <c:v>24280</c:v>
                </c:pt>
                <c:pt idx="4857">
                  <c:v>24285</c:v>
                </c:pt>
                <c:pt idx="4858">
                  <c:v>24290</c:v>
                </c:pt>
                <c:pt idx="4859">
                  <c:v>24295</c:v>
                </c:pt>
                <c:pt idx="4860">
                  <c:v>24300</c:v>
                </c:pt>
                <c:pt idx="4861">
                  <c:v>24305</c:v>
                </c:pt>
                <c:pt idx="4862">
                  <c:v>24310</c:v>
                </c:pt>
                <c:pt idx="4863">
                  <c:v>24315</c:v>
                </c:pt>
                <c:pt idx="4864">
                  <c:v>24320</c:v>
                </c:pt>
                <c:pt idx="4865">
                  <c:v>24325</c:v>
                </c:pt>
                <c:pt idx="4866">
                  <c:v>24330</c:v>
                </c:pt>
                <c:pt idx="4867">
                  <c:v>24335</c:v>
                </c:pt>
                <c:pt idx="4868">
                  <c:v>24340</c:v>
                </c:pt>
                <c:pt idx="4869">
                  <c:v>24345</c:v>
                </c:pt>
                <c:pt idx="4870">
                  <c:v>24350</c:v>
                </c:pt>
                <c:pt idx="4871">
                  <c:v>24355</c:v>
                </c:pt>
                <c:pt idx="4872">
                  <c:v>24360</c:v>
                </c:pt>
                <c:pt idx="4873">
                  <c:v>24365</c:v>
                </c:pt>
                <c:pt idx="4874">
                  <c:v>24370</c:v>
                </c:pt>
                <c:pt idx="4875">
                  <c:v>24375</c:v>
                </c:pt>
                <c:pt idx="4876">
                  <c:v>24380</c:v>
                </c:pt>
                <c:pt idx="4877">
                  <c:v>24385</c:v>
                </c:pt>
                <c:pt idx="4878">
                  <c:v>24390</c:v>
                </c:pt>
                <c:pt idx="4879">
                  <c:v>24395</c:v>
                </c:pt>
                <c:pt idx="4880">
                  <c:v>24400</c:v>
                </c:pt>
                <c:pt idx="4881">
                  <c:v>24405</c:v>
                </c:pt>
                <c:pt idx="4882">
                  <c:v>24410</c:v>
                </c:pt>
                <c:pt idx="4883">
                  <c:v>24415</c:v>
                </c:pt>
                <c:pt idx="4884">
                  <c:v>24420</c:v>
                </c:pt>
                <c:pt idx="4885">
                  <c:v>24425</c:v>
                </c:pt>
                <c:pt idx="4886">
                  <c:v>24430</c:v>
                </c:pt>
                <c:pt idx="4887">
                  <c:v>24435</c:v>
                </c:pt>
                <c:pt idx="4888">
                  <c:v>24440</c:v>
                </c:pt>
                <c:pt idx="4889">
                  <c:v>24445</c:v>
                </c:pt>
                <c:pt idx="4890">
                  <c:v>24450</c:v>
                </c:pt>
                <c:pt idx="4891">
                  <c:v>24455</c:v>
                </c:pt>
                <c:pt idx="4892">
                  <c:v>24460</c:v>
                </c:pt>
                <c:pt idx="4893">
                  <c:v>24465</c:v>
                </c:pt>
                <c:pt idx="4894">
                  <c:v>24470</c:v>
                </c:pt>
                <c:pt idx="4895">
                  <c:v>24475</c:v>
                </c:pt>
                <c:pt idx="4896">
                  <c:v>24480</c:v>
                </c:pt>
                <c:pt idx="4897">
                  <c:v>24485</c:v>
                </c:pt>
                <c:pt idx="4898">
                  <c:v>24490</c:v>
                </c:pt>
                <c:pt idx="4899">
                  <c:v>24495</c:v>
                </c:pt>
                <c:pt idx="4900">
                  <c:v>24500</c:v>
                </c:pt>
                <c:pt idx="4901">
                  <c:v>24505</c:v>
                </c:pt>
                <c:pt idx="4902">
                  <c:v>24510</c:v>
                </c:pt>
                <c:pt idx="4903">
                  <c:v>24515</c:v>
                </c:pt>
                <c:pt idx="4904">
                  <c:v>24520</c:v>
                </c:pt>
                <c:pt idx="4905">
                  <c:v>24525</c:v>
                </c:pt>
                <c:pt idx="4906">
                  <c:v>24530</c:v>
                </c:pt>
                <c:pt idx="4907">
                  <c:v>24535</c:v>
                </c:pt>
                <c:pt idx="4908">
                  <c:v>24540</c:v>
                </c:pt>
                <c:pt idx="4909">
                  <c:v>24545</c:v>
                </c:pt>
                <c:pt idx="4910">
                  <c:v>24550</c:v>
                </c:pt>
                <c:pt idx="4911">
                  <c:v>24555</c:v>
                </c:pt>
                <c:pt idx="4912">
                  <c:v>24560</c:v>
                </c:pt>
                <c:pt idx="4913">
                  <c:v>24565</c:v>
                </c:pt>
                <c:pt idx="4914">
                  <c:v>24570</c:v>
                </c:pt>
                <c:pt idx="4915">
                  <c:v>24575</c:v>
                </c:pt>
                <c:pt idx="4916">
                  <c:v>24580</c:v>
                </c:pt>
                <c:pt idx="4917">
                  <c:v>24585</c:v>
                </c:pt>
                <c:pt idx="4918">
                  <c:v>24590</c:v>
                </c:pt>
                <c:pt idx="4919">
                  <c:v>24595</c:v>
                </c:pt>
                <c:pt idx="4920">
                  <c:v>24600</c:v>
                </c:pt>
                <c:pt idx="4921">
                  <c:v>24605</c:v>
                </c:pt>
                <c:pt idx="4922">
                  <c:v>24610</c:v>
                </c:pt>
                <c:pt idx="4923">
                  <c:v>24615</c:v>
                </c:pt>
                <c:pt idx="4924">
                  <c:v>24620</c:v>
                </c:pt>
                <c:pt idx="4925">
                  <c:v>24625</c:v>
                </c:pt>
                <c:pt idx="4926">
                  <c:v>24630</c:v>
                </c:pt>
                <c:pt idx="4927">
                  <c:v>24635</c:v>
                </c:pt>
                <c:pt idx="4928">
                  <c:v>24640</c:v>
                </c:pt>
                <c:pt idx="4929">
                  <c:v>24645</c:v>
                </c:pt>
                <c:pt idx="4930">
                  <c:v>24650</c:v>
                </c:pt>
                <c:pt idx="4931">
                  <c:v>24655</c:v>
                </c:pt>
                <c:pt idx="4932">
                  <c:v>24660</c:v>
                </c:pt>
                <c:pt idx="4933">
                  <c:v>24665</c:v>
                </c:pt>
                <c:pt idx="4934">
                  <c:v>24670</c:v>
                </c:pt>
                <c:pt idx="4935">
                  <c:v>24675</c:v>
                </c:pt>
                <c:pt idx="4936">
                  <c:v>24680</c:v>
                </c:pt>
                <c:pt idx="4937">
                  <c:v>24685</c:v>
                </c:pt>
                <c:pt idx="4938">
                  <c:v>24690</c:v>
                </c:pt>
                <c:pt idx="4939">
                  <c:v>24695</c:v>
                </c:pt>
                <c:pt idx="4940">
                  <c:v>24700</c:v>
                </c:pt>
                <c:pt idx="4941">
                  <c:v>24705</c:v>
                </c:pt>
                <c:pt idx="4942">
                  <c:v>24710</c:v>
                </c:pt>
                <c:pt idx="4943">
                  <c:v>24715</c:v>
                </c:pt>
                <c:pt idx="4944">
                  <c:v>24720</c:v>
                </c:pt>
                <c:pt idx="4945">
                  <c:v>24725</c:v>
                </c:pt>
                <c:pt idx="4946">
                  <c:v>24730</c:v>
                </c:pt>
                <c:pt idx="4947">
                  <c:v>24735</c:v>
                </c:pt>
                <c:pt idx="4948">
                  <c:v>24740</c:v>
                </c:pt>
                <c:pt idx="4949">
                  <c:v>24745</c:v>
                </c:pt>
                <c:pt idx="4950">
                  <c:v>24750</c:v>
                </c:pt>
                <c:pt idx="4951">
                  <c:v>24755</c:v>
                </c:pt>
                <c:pt idx="4952">
                  <c:v>24760</c:v>
                </c:pt>
                <c:pt idx="4953">
                  <c:v>24765</c:v>
                </c:pt>
                <c:pt idx="4954">
                  <c:v>24770</c:v>
                </c:pt>
                <c:pt idx="4955">
                  <c:v>24775</c:v>
                </c:pt>
                <c:pt idx="4956">
                  <c:v>24780</c:v>
                </c:pt>
                <c:pt idx="4957">
                  <c:v>24785</c:v>
                </c:pt>
                <c:pt idx="4958">
                  <c:v>24790</c:v>
                </c:pt>
                <c:pt idx="4959">
                  <c:v>24795</c:v>
                </c:pt>
                <c:pt idx="4960">
                  <c:v>24800</c:v>
                </c:pt>
                <c:pt idx="4961">
                  <c:v>24805</c:v>
                </c:pt>
                <c:pt idx="4962">
                  <c:v>24810</c:v>
                </c:pt>
                <c:pt idx="4963">
                  <c:v>24815</c:v>
                </c:pt>
                <c:pt idx="4964">
                  <c:v>24820</c:v>
                </c:pt>
                <c:pt idx="4965">
                  <c:v>24825</c:v>
                </c:pt>
                <c:pt idx="4966">
                  <c:v>24830</c:v>
                </c:pt>
                <c:pt idx="4967">
                  <c:v>24835</c:v>
                </c:pt>
                <c:pt idx="4968">
                  <c:v>24840</c:v>
                </c:pt>
                <c:pt idx="4969">
                  <c:v>24845</c:v>
                </c:pt>
                <c:pt idx="4970">
                  <c:v>24850</c:v>
                </c:pt>
                <c:pt idx="4971">
                  <c:v>24855</c:v>
                </c:pt>
                <c:pt idx="4972">
                  <c:v>24860</c:v>
                </c:pt>
                <c:pt idx="4973">
                  <c:v>24865</c:v>
                </c:pt>
                <c:pt idx="4974">
                  <c:v>24870</c:v>
                </c:pt>
                <c:pt idx="4975">
                  <c:v>24875</c:v>
                </c:pt>
                <c:pt idx="4976">
                  <c:v>24880</c:v>
                </c:pt>
                <c:pt idx="4977">
                  <c:v>24885</c:v>
                </c:pt>
                <c:pt idx="4978">
                  <c:v>24890</c:v>
                </c:pt>
                <c:pt idx="4979">
                  <c:v>24895</c:v>
                </c:pt>
                <c:pt idx="4980">
                  <c:v>24900</c:v>
                </c:pt>
                <c:pt idx="4981">
                  <c:v>24905</c:v>
                </c:pt>
                <c:pt idx="4982">
                  <c:v>24910</c:v>
                </c:pt>
                <c:pt idx="4983">
                  <c:v>24915</c:v>
                </c:pt>
                <c:pt idx="4984">
                  <c:v>24920</c:v>
                </c:pt>
                <c:pt idx="4985">
                  <c:v>24925</c:v>
                </c:pt>
                <c:pt idx="4986">
                  <c:v>24930</c:v>
                </c:pt>
                <c:pt idx="4987">
                  <c:v>24935</c:v>
                </c:pt>
                <c:pt idx="4988">
                  <c:v>24940</c:v>
                </c:pt>
                <c:pt idx="4989">
                  <c:v>24945</c:v>
                </c:pt>
                <c:pt idx="4990">
                  <c:v>24950</c:v>
                </c:pt>
                <c:pt idx="4991">
                  <c:v>24955</c:v>
                </c:pt>
                <c:pt idx="4992">
                  <c:v>24960</c:v>
                </c:pt>
                <c:pt idx="4993">
                  <c:v>24965</c:v>
                </c:pt>
                <c:pt idx="4994">
                  <c:v>24970</c:v>
                </c:pt>
                <c:pt idx="4995">
                  <c:v>24975</c:v>
                </c:pt>
                <c:pt idx="4996">
                  <c:v>24980</c:v>
                </c:pt>
                <c:pt idx="4997">
                  <c:v>24985</c:v>
                </c:pt>
                <c:pt idx="4998">
                  <c:v>24990</c:v>
                </c:pt>
                <c:pt idx="4999">
                  <c:v>24995</c:v>
                </c:pt>
                <c:pt idx="5000">
                  <c:v>25000</c:v>
                </c:pt>
                <c:pt idx="5001">
                  <c:v>25005</c:v>
                </c:pt>
                <c:pt idx="5002">
                  <c:v>25010</c:v>
                </c:pt>
                <c:pt idx="5003">
                  <c:v>25015</c:v>
                </c:pt>
                <c:pt idx="5004">
                  <c:v>25020</c:v>
                </c:pt>
                <c:pt idx="5005">
                  <c:v>25025</c:v>
                </c:pt>
                <c:pt idx="5006">
                  <c:v>25030</c:v>
                </c:pt>
                <c:pt idx="5007">
                  <c:v>25035</c:v>
                </c:pt>
                <c:pt idx="5008">
                  <c:v>25040</c:v>
                </c:pt>
                <c:pt idx="5009">
                  <c:v>25045</c:v>
                </c:pt>
                <c:pt idx="5010">
                  <c:v>25050</c:v>
                </c:pt>
                <c:pt idx="5011">
                  <c:v>25055</c:v>
                </c:pt>
                <c:pt idx="5012">
                  <c:v>25060</c:v>
                </c:pt>
                <c:pt idx="5013">
                  <c:v>25065</c:v>
                </c:pt>
                <c:pt idx="5014">
                  <c:v>25070</c:v>
                </c:pt>
                <c:pt idx="5015">
                  <c:v>25075</c:v>
                </c:pt>
                <c:pt idx="5016">
                  <c:v>25080</c:v>
                </c:pt>
                <c:pt idx="5017">
                  <c:v>25085</c:v>
                </c:pt>
                <c:pt idx="5018">
                  <c:v>25090</c:v>
                </c:pt>
                <c:pt idx="5019">
                  <c:v>25095</c:v>
                </c:pt>
                <c:pt idx="5020">
                  <c:v>25100</c:v>
                </c:pt>
                <c:pt idx="5021">
                  <c:v>25105</c:v>
                </c:pt>
                <c:pt idx="5022">
                  <c:v>25110</c:v>
                </c:pt>
                <c:pt idx="5023">
                  <c:v>25115</c:v>
                </c:pt>
                <c:pt idx="5024">
                  <c:v>25120</c:v>
                </c:pt>
                <c:pt idx="5025">
                  <c:v>25125</c:v>
                </c:pt>
                <c:pt idx="5026">
                  <c:v>25130</c:v>
                </c:pt>
                <c:pt idx="5027">
                  <c:v>25135</c:v>
                </c:pt>
                <c:pt idx="5028">
                  <c:v>25140</c:v>
                </c:pt>
                <c:pt idx="5029">
                  <c:v>25145</c:v>
                </c:pt>
                <c:pt idx="5030">
                  <c:v>25150</c:v>
                </c:pt>
                <c:pt idx="5031">
                  <c:v>25155</c:v>
                </c:pt>
                <c:pt idx="5032">
                  <c:v>25160</c:v>
                </c:pt>
                <c:pt idx="5033">
                  <c:v>25165</c:v>
                </c:pt>
                <c:pt idx="5034">
                  <c:v>25170</c:v>
                </c:pt>
                <c:pt idx="5035">
                  <c:v>25175</c:v>
                </c:pt>
                <c:pt idx="5036">
                  <c:v>25180</c:v>
                </c:pt>
                <c:pt idx="5037">
                  <c:v>25185</c:v>
                </c:pt>
                <c:pt idx="5038">
                  <c:v>25190</c:v>
                </c:pt>
                <c:pt idx="5039">
                  <c:v>25195</c:v>
                </c:pt>
                <c:pt idx="5040">
                  <c:v>25200</c:v>
                </c:pt>
                <c:pt idx="5041">
                  <c:v>25205</c:v>
                </c:pt>
                <c:pt idx="5042">
                  <c:v>25210</c:v>
                </c:pt>
                <c:pt idx="5043">
                  <c:v>25215</c:v>
                </c:pt>
                <c:pt idx="5044">
                  <c:v>25220</c:v>
                </c:pt>
                <c:pt idx="5045">
                  <c:v>25225</c:v>
                </c:pt>
                <c:pt idx="5046">
                  <c:v>25230</c:v>
                </c:pt>
                <c:pt idx="5047">
                  <c:v>25235</c:v>
                </c:pt>
                <c:pt idx="5048">
                  <c:v>25240</c:v>
                </c:pt>
                <c:pt idx="5049">
                  <c:v>25245</c:v>
                </c:pt>
                <c:pt idx="5050">
                  <c:v>25250</c:v>
                </c:pt>
                <c:pt idx="5051">
                  <c:v>25255</c:v>
                </c:pt>
                <c:pt idx="5052">
                  <c:v>25260</c:v>
                </c:pt>
                <c:pt idx="5053">
                  <c:v>25265</c:v>
                </c:pt>
                <c:pt idx="5054">
                  <c:v>25270</c:v>
                </c:pt>
                <c:pt idx="5055">
                  <c:v>25275</c:v>
                </c:pt>
                <c:pt idx="5056">
                  <c:v>25280</c:v>
                </c:pt>
                <c:pt idx="5057">
                  <c:v>25285</c:v>
                </c:pt>
                <c:pt idx="5058">
                  <c:v>25290</c:v>
                </c:pt>
                <c:pt idx="5059">
                  <c:v>25295</c:v>
                </c:pt>
                <c:pt idx="5060">
                  <c:v>25300</c:v>
                </c:pt>
                <c:pt idx="5061">
                  <c:v>25305</c:v>
                </c:pt>
                <c:pt idx="5062">
                  <c:v>25310</c:v>
                </c:pt>
                <c:pt idx="5063">
                  <c:v>25315</c:v>
                </c:pt>
                <c:pt idx="5064">
                  <c:v>25320</c:v>
                </c:pt>
                <c:pt idx="5065">
                  <c:v>25325</c:v>
                </c:pt>
                <c:pt idx="5066">
                  <c:v>25330</c:v>
                </c:pt>
                <c:pt idx="5067">
                  <c:v>25335</c:v>
                </c:pt>
                <c:pt idx="5068">
                  <c:v>25340</c:v>
                </c:pt>
                <c:pt idx="5069">
                  <c:v>25345</c:v>
                </c:pt>
                <c:pt idx="5070">
                  <c:v>25350</c:v>
                </c:pt>
                <c:pt idx="5071">
                  <c:v>25355</c:v>
                </c:pt>
                <c:pt idx="5072">
                  <c:v>25360</c:v>
                </c:pt>
                <c:pt idx="5073">
                  <c:v>25365</c:v>
                </c:pt>
                <c:pt idx="5074">
                  <c:v>25370</c:v>
                </c:pt>
                <c:pt idx="5075">
                  <c:v>25375</c:v>
                </c:pt>
                <c:pt idx="5076">
                  <c:v>25380</c:v>
                </c:pt>
                <c:pt idx="5077">
                  <c:v>25385</c:v>
                </c:pt>
                <c:pt idx="5078">
                  <c:v>25390</c:v>
                </c:pt>
                <c:pt idx="5079">
                  <c:v>25395</c:v>
                </c:pt>
                <c:pt idx="5080">
                  <c:v>25400</c:v>
                </c:pt>
                <c:pt idx="5081">
                  <c:v>25405</c:v>
                </c:pt>
                <c:pt idx="5082">
                  <c:v>25410</c:v>
                </c:pt>
                <c:pt idx="5083">
                  <c:v>25415</c:v>
                </c:pt>
                <c:pt idx="5084">
                  <c:v>25420</c:v>
                </c:pt>
                <c:pt idx="5085">
                  <c:v>25425</c:v>
                </c:pt>
                <c:pt idx="5086">
                  <c:v>25430</c:v>
                </c:pt>
                <c:pt idx="5087">
                  <c:v>25435</c:v>
                </c:pt>
                <c:pt idx="5088">
                  <c:v>25440</c:v>
                </c:pt>
                <c:pt idx="5089">
                  <c:v>25445</c:v>
                </c:pt>
                <c:pt idx="5090">
                  <c:v>25450</c:v>
                </c:pt>
                <c:pt idx="5091">
                  <c:v>25455</c:v>
                </c:pt>
                <c:pt idx="5092">
                  <c:v>25460</c:v>
                </c:pt>
                <c:pt idx="5093">
                  <c:v>25465</c:v>
                </c:pt>
                <c:pt idx="5094">
                  <c:v>25470</c:v>
                </c:pt>
                <c:pt idx="5095">
                  <c:v>25475</c:v>
                </c:pt>
                <c:pt idx="5096">
                  <c:v>25480</c:v>
                </c:pt>
                <c:pt idx="5097">
                  <c:v>25485</c:v>
                </c:pt>
                <c:pt idx="5098">
                  <c:v>25490</c:v>
                </c:pt>
                <c:pt idx="5099">
                  <c:v>25495</c:v>
                </c:pt>
                <c:pt idx="5100">
                  <c:v>25500</c:v>
                </c:pt>
                <c:pt idx="5101">
                  <c:v>25505</c:v>
                </c:pt>
                <c:pt idx="5102">
                  <c:v>25510</c:v>
                </c:pt>
                <c:pt idx="5103">
                  <c:v>25515</c:v>
                </c:pt>
                <c:pt idx="5104">
                  <c:v>25520</c:v>
                </c:pt>
                <c:pt idx="5105">
                  <c:v>25525</c:v>
                </c:pt>
                <c:pt idx="5106">
                  <c:v>25530</c:v>
                </c:pt>
                <c:pt idx="5107">
                  <c:v>25535</c:v>
                </c:pt>
                <c:pt idx="5108">
                  <c:v>25540</c:v>
                </c:pt>
                <c:pt idx="5109">
                  <c:v>25545</c:v>
                </c:pt>
                <c:pt idx="5110">
                  <c:v>25550</c:v>
                </c:pt>
                <c:pt idx="5111">
                  <c:v>25555</c:v>
                </c:pt>
                <c:pt idx="5112">
                  <c:v>25560</c:v>
                </c:pt>
                <c:pt idx="5113">
                  <c:v>25565</c:v>
                </c:pt>
                <c:pt idx="5114">
                  <c:v>25570</c:v>
                </c:pt>
                <c:pt idx="5115">
                  <c:v>25575</c:v>
                </c:pt>
                <c:pt idx="5116">
                  <c:v>25580</c:v>
                </c:pt>
                <c:pt idx="5117">
                  <c:v>25585</c:v>
                </c:pt>
                <c:pt idx="5118">
                  <c:v>25590</c:v>
                </c:pt>
                <c:pt idx="5119">
                  <c:v>25595</c:v>
                </c:pt>
                <c:pt idx="5120">
                  <c:v>25600</c:v>
                </c:pt>
                <c:pt idx="5121">
                  <c:v>25605</c:v>
                </c:pt>
                <c:pt idx="5122">
                  <c:v>25610</c:v>
                </c:pt>
                <c:pt idx="5123">
                  <c:v>25615</c:v>
                </c:pt>
                <c:pt idx="5124">
                  <c:v>25620</c:v>
                </c:pt>
                <c:pt idx="5125">
                  <c:v>25625</c:v>
                </c:pt>
                <c:pt idx="5126">
                  <c:v>25630</c:v>
                </c:pt>
                <c:pt idx="5127">
                  <c:v>25635</c:v>
                </c:pt>
                <c:pt idx="5128">
                  <c:v>25640</c:v>
                </c:pt>
                <c:pt idx="5129">
                  <c:v>25645</c:v>
                </c:pt>
                <c:pt idx="5130">
                  <c:v>25650</c:v>
                </c:pt>
                <c:pt idx="5131">
                  <c:v>25655</c:v>
                </c:pt>
                <c:pt idx="5132">
                  <c:v>25660</c:v>
                </c:pt>
                <c:pt idx="5133">
                  <c:v>25665</c:v>
                </c:pt>
                <c:pt idx="5134">
                  <c:v>25670</c:v>
                </c:pt>
                <c:pt idx="5135">
                  <c:v>25675</c:v>
                </c:pt>
                <c:pt idx="5136">
                  <c:v>25680</c:v>
                </c:pt>
                <c:pt idx="5137">
                  <c:v>25685</c:v>
                </c:pt>
                <c:pt idx="5138">
                  <c:v>25690</c:v>
                </c:pt>
                <c:pt idx="5139">
                  <c:v>25695</c:v>
                </c:pt>
                <c:pt idx="5140">
                  <c:v>25700</c:v>
                </c:pt>
                <c:pt idx="5141">
                  <c:v>25705</c:v>
                </c:pt>
                <c:pt idx="5142">
                  <c:v>25710</c:v>
                </c:pt>
                <c:pt idx="5143">
                  <c:v>25715</c:v>
                </c:pt>
                <c:pt idx="5144">
                  <c:v>25720</c:v>
                </c:pt>
                <c:pt idx="5145">
                  <c:v>25725</c:v>
                </c:pt>
                <c:pt idx="5146">
                  <c:v>25730</c:v>
                </c:pt>
                <c:pt idx="5147">
                  <c:v>25735</c:v>
                </c:pt>
                <c:pt idx="5148">
                  <c:v>25740</c:v>
                </c:pt>
                <c:pt idx="5149">
                  <c:v>25745</c:v>
                </c:pt>
                <c:pt idx="5150">
                  <c:v>25750</c:v>
                </c:pt>
                <c:pt idx="5151">
                  <c:v>25755</c:v>
                </c:pt>
                <c:pt idx="5152">
                  <c:v>25760</c:v>
                </c:pt>
                <c:pt idx="5153">
                  <c:v>25765</c:v>
                </c:pt>
                <c:pt idx="5154">
                  <c:v>25770</c:v>
                </c:pt>
                <c:pt idx="5155">
                  <c:v>25775</c:v>
                </c:pt>
                <c:pt idx="5156">
                  <c:v>25780</c:v>
                </c:pt>
                <c:pt idx="5157">
                  <c:v>25785</c:v>
                </c:pt>
                <c:pt idx="5158">
                  <c:v>25790</c:v>
                </c:pt>
                <c:pt idx="5159">
                  <c:v>25795</c:v>
                </c:pt>
                <c:pt idx="5160">
                  <c:v>25800</c:v>
                </c:pt>
                <c:pt idx="5161">
                  <c:v>25805</c:v>
                </c:pt>
                <c:pt idx="5162">
                  <c:v>25810</c:v>
                </c:pt>
                <c:pt idx="5163">
                  <c:v>25815</c:v>
                </c:pt>
                <c:pt idx="5164">
                  <c:v>25820</c:v>
                </c:pt>
                <c:pt idx="5165">
                  <c:v>25825</c:v>
                </c:pt>
                <c:pt idx="5166">
                  <c:v>25830</c:v>
                </c:pt>
                <c:pt idx="5167">
                  <c:v>25835</c:v>
                </c:pt>
                <c:pt idx="5168">
                  <c:v>25840</c:v>
                </c:pt>
                <c:pt idx="5169">
                  <c:v>25845</c:v>
                </c:pt>
                <c:pt idx="5170">
                  <c:v>25850</c:v>
                </c:pt>
                <c:pt idx="5171">
                  <c:v>25855</c:v>
                </c:pt>
                <c:pt idx="5172">
                  <c:v>25860</c:v>
                </c:pt>
                <c:pt idx="5173">
                  <c:v>25865</c:v>
                </c:pt>
                <c:pt idx="5174">
                  <c:v>25870</c:v>
                </c:pt>
                <c:pt idx="5175">
                  <c:v>25875</c:v>
                </c:pt>
                <c:pt idx="5176">
                  <c:v>25880</c:v>
                </c:pt>
                <c:pt idx="5177">
                  <c:v>25885</c:v>
                </c:pt>
                <c:pt idx="5178">
                  <c:v>25890</c:v>
                </c:pt>
                <c:pt idx="5179">
                  <c:v>25895</c:v>
                </c:pt>
                <c:pt idx="5180">
                  <c:v>25900</c:v>
                </c:pt>
                <c:pt idx="5181">
                  <c:v>25905</c:v>
                </c:pt>
                <c:pt idx="5182">
                  <c:v>25910</c:v>
                </c:pt>
                <c:pt idx="5183">
                  <c:v>25915</c:v>
                </c:pt>
                <c:pt idx="5184">
                  <c:v>25920</c:v>
                </c:pt>
                <c:pt idx="5185">
                  <c:v>25925</c:v>
                </c:pt>
                <c:pt idx="5186">
                  <c:v>25930</c:v>
                </c:pt>
                <c:pt idx="5187">
                  <c:v>25935</c:v>
                </c:pt>
                <c:pt idx="5188">
                  <c:v>25940</c:v>
                </c:pt>
                <c:pt idx="5189">
                  <c:v>25945</c:v>
                </c:pt>
                <c:pt idx="5190">
                  <c:v>25950</c:v>
                </c:pt>
                <c:pt idx="5191">
                  <c:v>25955</c:v>
                </c:pt>
                <c:pt idx="5192">
                  <c:v>25960</c:v>
                </c:pt>
                <c:pt idx="5193">
                  <c:v>25965</c:v>
                </c:pt>
                <c:pt idx="5194">
                  <c:v>25970</c:v>
                </c:pt>
                <c:pt idx="5195">
                  <c:v>25975</c:v>
                </c:pt>
                <c:pt idx="5196">
                  <c:v>25980</c:v>
                </c:pt>
                <c:pt idx="5197">
                  <c:v>25985</c:v>
                </c:pt>
                <c:pt idx="5198">
                  <c:v>25990</c:v>
                </c:pt>
                <c:pt idx="5199">
                  <c:v>25995</c:v>
                </c:pt>
                <c:pt idx="5200">
                  <c:v>26000</c:v>
                </c:pt>
                <c:pt idx="5201">
                  <c:v>26005</c:v>
                </c:pt>
                <c:pt idx="5202">
                  <c:v>26010</c:v>
                </c:pt>
                <c:pt idx="5203">
                  <c:v>26015</c:v>
                </c:pt>
                <c:pt idx="5204">
                  <c:v>26020</c:v>
                </c:pt>
                <c:pt idx="5205">
                  <c:v>26025</c:v>
                </c:pt>
                <c:pt idx="5206">
                  <c:v>26030</c:v>
                </c:pt>
                <c:pt idx="5207">
                  <c:v>26035</c:v>
                </c:pt>
                <c:pt idx="5208">
                  <c:v>26040</c:v>
                </c:pt>
                <c:pt idx="5209">
                  <c:v>26045</c:v>
                </c:pt>
                <c:pt idx="5210">
                  <c:v>26050</c:v>
                </c:pt>
                <c:pt idx="5211">
                  <c:v>26055</c:v>
                </c:pt>
                <c:pt idx="5212">
                  <c:v>26060</c:v>
                </c:pt>
                <c:pt idx="5213">
                  <c:v>26065</c:v>
                </c:pt>
                <c:pt idx="5214">
                  <c:v>26070</c:v>
                </c:pt>
                <c:pt idx="5215">
                  <c:v>26075</c:v>
                </c:pt>
                <c:pt idx="5216">
                  <c:v>26080</c:v>
                </c:pt>
                <c:pt idx="5217">
                  <c:v>26085</c:v>
                </c:pt>
                <c:pt idx="5218">
                  <c:v>26090</c:v>
                </c:pt>
                <c:pt idx="5219">
                  <c:v>26095</c:v>
                </c:pt>
                <c:pt idx="5220">
                  <c:v>26100</c:v>
                </c:pt>
                <c:pt idx="5221">
                  <c:v>26105</c:v>
                </c:pt>
                <c:pt idx="5222">
                  <c:v>26110</c:v>
                </c:pt>
                <c:pt idx="5223">
                  <c:v>26115</c:v>
                </c:pt>
                <c:pt idx="5224">
                  <c:v>26120</c:v>
                </c:pt>
                <c:pt idx="5225">
                  <c:v>26125</c:v>
                </c:pt>
                <c:pt idx="5226">
                  <c:v>26130</c:v>
                </c:pt>
                <c:pt idx="5227">
                  <c:v>26135</c:v>
                </c:pt>
                <c:pt idx="5228">
                  <c:v>26140</c:v>
                </c:pt>
                <c:pt idx="5229">
                  <c:v>26145</c:v>
                </c:pt>
                <c:pt idx="5230">
                  <c:v>26150</c:v>
                </c:pt>
                <c:pt idx="5231">
                  <c:v>26155</c:v>
                </c:pt>
                <c:pt idx="5232">
                  <c:v>26160</c:v>
                </c:pt>
                <c:pt idx="5233">
                  <c:v>26165</c:v>
                </c:pt>
                <c:pt idx="5234">
                  <c:v>26170</c:v>
                </c:pt>
                <c:pt idx="5235">
                  <c:v>26175</c:v>
                </c:pt>
                <c:pt idx="5236">
                  <c:v>26180</c:v>
                </c:pt>
                <c:pt idx="5237">
                  <c:v>26185</c:v>
                </c:pt>
                <c:pt idx="5238">
                  <c:v>26190</c:v>
                </c:pt>
                <c:pt idx="5239">
                  <c:v>26195</c:v>
                </c:pt>
                <c:pt idx="5240">
                  <c:v>26200</c:v>
                </c:pt>
                <c:pt idx="5241">
                  <c:v>26205</c:v>
                </c:pt>
                <c:pt idx="5242">
                  <c:v>26210</c:v>
                </c:pt>
                <c:pt idx="5243">
                  <c:v>26215</c:v>
                </c:pt>
                <c:pt idx="5244">
                  <c:v>26220</c:v>
                </c:pt>
                <c:pt idx="5245">
                  <c:v>26225</c:v>
                </c:pt>
                <c:pt idx="5246">
                  <c:v>26230</c:v>
                </c:pt>
                <c:pt idx="5247">
                  <c:v>26235</c:v>
                </c:pt>
                <c:pt idx="5248">
                  <c:v>26240</c:v>
                </c:pt>
                <c:pt idx="5249">
                  <c:v>26245</c:v>
                </c:pt>
                <c:pt idx="5250">
                  <c:v>26250</c:v>
                </c:pt>
                <c:pt idx="5251">
                  <c:v>26255</c:v>
                </c:pt>
                <c:pt idx="5252">
                  <c:v>26260</c:v>
                </c:pt>
                <c:pt idx="5253">
                  <c:v>26265</c:v>
                </c:pt>
                <c:pt idx="5254">
                  <c:v>26270</c:v>
                </c:pt>
                <c:pt idx="5255">
                  <c:v>26275</c:v>
                </c:pt>
                <c:pt idx="5256">
                  <c:v>26280</c:v>
                </c:pt>
                <c:pt idx="5257">
                  <c:v>26285</c:v>
                </c:pt>
                <c:pt idx="5258">
                  <c:v>26290</c:v>
                </c:pt>
                <c:pt idx="5259">
                  <c:v>26295</c:v>
                </c:pt>
                <c:pt idx="5260">
                  <c:v>26300</c:v>
                </c:pt>
                <c:pt idx="5261">
                  <c:v>26305</c:v>
                </c:pt>
                <c:pt idx="5262">
                  <c:v>26310</c:v>
                </c:pt>
                <c:pt idx="5263">
                  <c:v>26315</c:v>
                </c:pt>
                <c:pt idx="5264">
                  <c:v>26320</c:v>
                </c:pt>
                <c:pt idx="5265">
                  <c:v>26325</c:v>
                </c:pt>
                <c:pt idx="5266">
                  <c:v>26330</c:v>
                </c:pt>
                <c:pt idx="5267">
                  <c:v>26335</c:v>
                </c:pt>
                <c:pt idx="5268">
                  <c:v>26340</c:v>
                </c:pt>
                <c:pt idx="5269">
                  <c:v>26345</c:v>
                </c:pt>
                <c:pt idx="5270">
                  <c:v>26350</c:v>
                </c:pt>
                <c:pt idx="5271">
                  <c:v>26355</c:v>
                </c:pt>
                <c:pt idx="5272">
                  <c:v>26360</c:v>
                </c:pt>
                <c:pt idx="5273">
                  <c:v>26365</c:v>
                </c:pt>
                <c:pt idx="5274">
                  <c:v>26370</c:v>
                </c:pt>
                <c:pt idx="5275">
                  <c:v>26375</c:v>
                </c:pt>
                <c:pt idx="5276">
                  <c:v>26380</c:v>
                </c:pt>
                <c:pt idx="5277">
                  <c:v>26385</c:v>
                </c:pt>
                <c:pt idx="5278">
                  <c:v>26390</c:v>
                </c:pt>
                <c:pt idx="5279">
                  <c:v>26395</c:v>
                </c:pt>
                <c:pt idx="5280">
                  <c:v>26400</c:v>
                </c:pt>
                <c:pt idx="5281">
                  <c:v>26405</c:v>
                </c:pt>
                <c:pt idx="5282">
                  <c:v>26410</c:v>
                </c:pt>
                <c:pt idx="5283">
                  <c:v>26415</c:v>
                </c:pt>
                <c:pt idx="5284">
                  <c:v>26420</c:v>
                </c:pt>
                <c:pt idx="5285">
                  <c:v>26425</c:v>
                </c:pt>
                <c:pt idx="5286">
                  <c:v>26430</c:v>
                </c:pt>
                <c:pt idx="5287">
                  <c:v>26435</c:v>
                </c:pt>
                <c:pt idx="5288">
                  <c:v>26440</c:v>
                </c:pt>
                <c:pt idx="5289">
                  <c:v>26445</c:v>
                </c:pt>
                <c:pt idx="5290">
                  <c:v>26450</c:v>
                </c:pt>
                <c:pt idx="5291">
                  <c:v>26455</c:v>
                </c:pt>
                <c:pt idx="5292">
                  <c:v>26460</c:v>
                </c:pt>
                <c:pt idx="5293">
                  <c:v>26465</c:v>
                </c:pt>
                <c:pt idx="5294">
                  <c:v>26470</c:v>
                </c:pt>
                <c:pt idx="5295">
                  <c:v>26475</c:v>
                </c:pt>
                <c:pt idx="5296">
                  <c:v>26480</c:v>
                </c:pt>
                <c:pt idx="5297">
                  <c:v>26485</c:v>
                </c:pt>
                <c:pt idx="5298">
                  <c:v>26490</c:v>
                </c:pt>
                <c:pt idx="5299">
                  <c:v>26495</c:v>
                </c:pt>
                <c:pt idx="5300">
                  <c:v>26500</c:v>
                </c:pt>
                <c:pt idx="5301">
                  <c:v>26505</c:v>
                </c:pt>
                <c:pt idx="5302">
                  <c:v>26510</c:v>
                </c:pt>
                <c:pt idx="5303">
                  <c:v>26515</c:v>
                </c:pt>
                <c:pt idx="5304">
                  <c:v>26520</c:v>
                </c:pt>
                <c:pt idx="5305">
                  <c:v>26525</c:v>
                </c:pt>
                <c:pt idx="5306">
                  <c:v>26530</c:v>
                </c:pt>
                <c:pt idx="5307">
                  <c:v>26535</c:v>
                </c:pt>
                <c:pt idx="5308">
                  <c:v>26540</c:v>
                </c:pt>
                <c:pt idx="5309">
                  <c:v>26545</c:v>
                </c:pt>
                <c:pt idx="5310">
                  <c:v>26550</c:v>
                </c:pt>
                <c:pt idx="5311">
                  <c:v>26555</c:v>
                </c:pt>
                <c:pt idx="5312">
                  <c:v>26560</c:v>
                </c:pt>
                <c:pt idx="5313">
                  <c:v>26565</c:v>
                </c:pt>
                <c:pt idx="5314">
                  <c:v>26570</c:v>
                </c:pt>
                <c:pt idx="5315">
                  <c:v>26575</c:v>
                </c:pt>
                <c:pt idx="5316">
                  <c:v>26580</c:v>
                </c:pt>
                <c:pt idx="5317">
                  <c:v>26585</c:v>
                </c:pt>
                <c:pt idx="5318">
                  <c:v>26590</c:v>
                </c:pt>
                <c:pt idx="5319">
                  <c:v>26595</c:v>
                </c:pt>
                <c:pt idx="5320">
                  <c:v>26600</c:v>
                </c:pt>
                <c:pt idx="5321">
                  <c:v>26605</c:v>
                </c:pt>
                <c:pt idx="5322">
                  <c:v>26610</c:v>
                </c:pt>
                <c:pt idx="5323">
                  <c:v>26615</c:v>
                </c:pt>
                <c:pt idx="5324">
                  <c:v>26620</c:v>
                </c:pt>
                <c:pt idx="5325">
                  <c:v>26625</c:v>
                </c:pt>
                <c:pt idx="5326">
                  <c:v>26630</c:v>
                </c:pt>
                <c:pt idx="5327">
                  <c:v>26635</c:v>
                </c:pt>
                <c:pt idx="5328">
                  <c:v>26640</c:v>
                </c:pt>
                <c:pt idx="5329">
                  <c:v>26645</c:v>
                </c:pt>
                <c:pt idx="5330">
                  <c:v>26650</c:v>
                </c:pt>
                <c:pt idx="5331">
                  <c:v>26655</c:v>
                </c:pt>
                <c:pt idx="5332">
                  <c:v>26660</c:v>
                </c:pt>
                <c:pt idx="5333">
                  <c:v>26665</c:v>
                </c:pt>
                <c:pt idx="5334">
                  <c:v>26670</c:v>
                </c:pt>
                <c:pt idx="5335">
                  <c:v>26675</c:v>
                </c:pt>
                <c:pt idx="5336">
                  <c:v>26680</c:v>
                </c:pt>
                <c:pt idx="5337">
                  <c:v>26685</c:v>
                </c:pt>
                <c:pt idx="5338">
                  <c:v>26690</c:v>
                </c:pt>
                <c:pt idx="5339">
                  <c:v>26695</c:v>
                </c:pt>
                <c:pt idx="5340">
                  <c:v>26700</c:v>
                </c:pt>
                <c:pt idx="5341">
                  <c:v>26705</c:v>
                </c:pt>
                <c:pt idx="5342">
                  <c:v>26710</c:v>
                </c:pt>
                <c:pt idx="5343">
                  <c:v>26715</c:v>
                </c:pt>
                <c:pt idx="5344">
                  <c:v>26720</c:v>
                </c:pt>
                <c:pt idx="5345">
                  <c:v>26725</c:v>
                </c:pt>
                <c:pt idx="5346">
                  <c:v>26730</c:v>
                </c:pt>
                <c:pt idx="5347">
                  <c:v>26735</c:v>
                </c:pt>
                <c:pt idx="5348">
                  <c:v>26740</c:v>
                </c:pt>
                <c:pt idx="5349">
                  <c:v>26745</c:v>
                </c:pt>
                <c:pt idx="5350">
                  <c:v>26750</c:v>
                </c:pt>
                <c:pt idx="5351">
                  <c:v>26755</c:v>
                </c:pt>
                <c:pt idx="5352">
                  <c:v>26760</c:v>
                </c:pt>
                <c:pt idx="5353">
                  <c:v>26765</c:v>
                </c:pt>
                <c:pt idx="5354">
                  <c:v>26770</c:v>
                </c:pt>
                <c:pt idx="5355">
                  <c:v>26775</c:v>
                </c:pt>
                <c:pt idx="5356">
                  <c:v>26780</c:v>
                </c:pt>
                <c:pt idx="5357">
                  <c:v>26785</c:v>
                </c:pt>
                <c:pt idx="5358">
                  <c:v>26790</c:v>
                </c:pt>
                <c:pt idx="5359">
                  <c:v>26795</c:v>
                </c:pt>
                <c:pt idx="5360">
                  <c:v>26800</c:v>
                </c:pt>
                <c:pt idx="5361">
                  <c:v>26805</c:v>
                </c:pt>
                <c:pt idx="5362">
                  <c:v>26810</c:v>
                </c:pt>
                <c:pt idx="5363">
                  <c:v>26815</c:v>
                </c:pt>
                <c:pt idx="5364">
                  <c:v>26820</c:v>
                </c:pt>
                <c:pt idx="5365">
                  <c:v>26825</c:v>
                </c:pt>
                <c:pt idx="5366">
                  <c:v>26830</c:v>
                </c:pt>
                <c:pt idx="5367">
                  <c:v>26835</c:v>
                </c:pt>
                <c:pt idx="5368">
                  <c:v>26840</c:v>
                </c:pt>
                <c:pt idx="5369">
                  <c:v>26845</c:v>
                </c:pt>
                <c:pt idx="5370">
                  <c:v>26850</c:v>
                </c:pt>
                <c:pt idx="5371">
                  <c:v>26855</c:v>
                </c:pt>
                <c:pt idx="5372">
                  <c:v>26860</c:v>
                </c:pt>
                <c:pt idx="5373">
                  <c:v>26865</c:v>
                </c:pt>
                <c:pt idx="5374">
                  <c:v>26870</c:v>
                </c:pt>
                <c:pt idx="5375">
                  <c:v>26875</c:v>
                </c:pt>
                <c:pt idx="5376">
                  <c:v>26880</c:v>
                </c:pt>
                <c:pt idx="5377">
                  <c:v>26885</c:v>
                </c:pt>
                <c:pt idx="5378">
                  <c:v>26890</c:v>
                </c:pt>
                <c:pt idx="5379">
                  <c:v>26895</c:v>
                </c:pt>
                <c:pt idx="5380">
                  <c:v>26900</c:v>
                </c:pt>
                <c:pt idx="5381">
                  <c:v>26905</c:v>
                </c:pt>
                <c:pt idx="5382">
                  <c:v>26910</c:v>
                </c:pt>
                <c:pt idx="5383">
                  <c:v>26915</c:v>
                </c:pt>
                <c:pt idx="5384">
                  <c:v>26920</c:v>
                </c:pt>
                <c:pt idx="5385">
                  <c:v>26925</c:v>
                </c:pt>
                <c:pt idx="5386">
                  <c:v>26930</c:v>
                </c:pt>
                <c:pt idx="5387">
                  <c:v>26935</c:v>
                </c:pt>
                <c:pt idx="5388">
                  <c:v>26940</c:v>
                </c:pt>
                <c:pt idx="5389">
                  <c:v>26945</c:v>
                </c:pt>
                <c:pt idx="5390">
                  <c:v>26950</c:v>
                </c:pt>
                <c:pt idx="5391">
                  <c:v>26955</c:v>
                </c:pt>
                <c:pt idx="5392">
                  <c:v>26960</c:v>
                </c:pt>
                <c:pt idx="5393">
                  <c:v>26965</c:v>
                </c:pt>
                <c:pt idx="5394">
                  <c:v>26970</c:v>
                </c:pt>
                <c:pt idx="5395">
                  <c:v>26975</c:v>
                </c:pt>
                <c:pt idx="5396">
                  <c:v>26980</c:v>
                </c:pt>
                <c:pt idx="5397">
                  <c:v>26985</c:v>
                </c:pt>
                <c:pt idx="5398">
                  <c:v>26990</c:v>
                </c:pt>
                <c:pt idx="5399">
                  <c:v>26995</c:v>
                </c:pt>
                <c:pt idx="5400">
                  <c:v>27000</c:v>
                </c:pt>
                <c:pt idx="5401">
                  <c:v>27005</c:v>
                </c:pt>
                <c:pt idx="5402">
                  <c:v>27010</c:v>
                </c:pt>
                <c:pt idx="5403">
                  <c:v>27015</c:v>
                </c:pt>
                <c:pt idx="5404">
                  <c:v>27020</c:v>
                </c:pt>
                <c:pt idx="5405">
                  <c:v>27025</c:v>
                </c:pt>
                <c:pt idx="5406">
                  <c:v>27030</c:v>
                </c:pt>
                <c:pt idx="5407">
                  <c:v>27035</c:v>
                </c:pt>
                <c:pt idx="5408">
                  <c:v>27040</c:v>
                </c:pt>
                <c:pt idx="5409">
                  <c:v>27045</c:v>
                </c:pt>
                <c:pt idx="5410">
                  <c:v>27050</c:v>
                </c:pt>
                <c:pt idx="5411">
                  <c:v>27055</c:v>
                </c:pt>
                <c:pt idx="5412">
                  <c:v>27060</c:v>
                </c:pt>
                <c:pt idx="5413">
                  <c:v>27065</c:v>
                </c:pt>
                <c:pt idx="5414">
                  <c:v>27070</c:v>
                </c:pt>
                <c:pt idx="5415">
                  <c:v>27075</c:v>
                </c:pt>
                <c:pt idx="5416">
                  <c:v>27080</c:v>
                </c:pt>
                <c:pt idx="5417">
                  <c:v>27085</c:v>
                </c:pt>
                <c:pt idx="5418">
                  <c:v>27090</c:v>
                </c:pt>
                <c:pt idx="5419">
                  <c:v>27095</c:v>
                </c:pt>
                <c:pt idx="5420">
                  <c:v>27100</c:v>
                </c:pt>
                <c:pt idx="5421">
                  <c:v>27105</c:v>
                </c:pt>
                <c:pt idx="5422">
                  <c:v>27110</c:v>
                </c:pt>
                <c:pt idx="5423">
                  <c:v>27115</c:v>
                </c:pt>
                <c:pt idx="5424">
                  <c:v>27120</c:v>
                </c:pt>
                <c:pt idx="5425">
                  <c:v>27125</c:v>
                </c:pt>
                <c:pt idx="5426">
                  <c:v>27130</c:v>
                </c:pt>
                <c:pt idx="5427">
                  <c:v>27135</c:v>
                </c:pt>
                <c:pt idx="5428">
                  <c:v>27140</c:v>
                </c:pt>
                <c:pt idx="5429">
                  <c:v>27145</c:v>
                </c:pt>
                <c:pt idx="5430">
                  <c:v>27150</c:v>
                </c:pt>
                <c:pt idx="5431">
                  <c:v>27155</c:v>
                </c:pt>
                <c:pt idx="5432">
                  <c:v>27160</c:v>
                </c:pt>
                <c:pt idx="5433">
                  <c:v>27165</c:v>
                </c:pt>
                <c:pt idx="5434">
                  <c:v>27170</c:v>
                </c:pt>
                <c:pt idx="5435">
                  <c:v>27175</c:v>
                </c:pt>
                <c:pt idx="5436">
                  <c:v>27180</c:v>
                </c:pt>
                <c:pt idx="5437">
                  <c:v>27185</c:v>
                </c:pt>
                <c:pt idx="5438">
                  <c:v>27190</c:v>
                </c:pt>
                <c:pt idx="5439">
                  <c:v>27195</c:v>
                </c:pt>
                <c:pt idx="5440">
                  <c:v>27200</c:v>
                </c:pt>
                <c:pt idx="5441">
                  <c:v>27205</c:v>
                </c:pt>
                <c:pt idx="5442">
                  <c:v>27210</c:v>
                </c:pt>
                <c:pt idx="5443">
                  <c:v>27215</c:v>
                </c:pt>
                <c:pt idx="5444">
                  <c:v>27220</c:v>
                </c:pt>
                <c:pt idx="5445">
                  <c:v>27225</c:v>
                </c:pt>
                <c:pt idx="5446">
                  <c:v>27230</c:v>
                </c:pt>
                <c:pt idx="5447">
                  <c:v>27235</c:v>
                </c:pt>
                <c:pt idx="5448">
                  <c:v>27240</c:v>
                </c:pt>
                <c:pt idx="5449">
                  <c:v>27245</c:v>
                </c:pt>
                <c:pt idx="5450">
                  <c:v>27250</c:v>
                </c:pt>
                <c:pt idx="5451">
                  <c:v>27255</c:v>
                </c:pt>
                <c:pt idx="5452">
                  <c:v>27260</c:v>
                </c:pt>
                <c:pt idx="5453">
                  <c:v>27265</c:v>
                </c:pt>
                <c:pt idx="5454">
                  <c:v>27270</c:v>
                </c:pt>
                <c:pt idx="5455">
                  <c:v>27275</c:v>
                </c:pt>
                <c:pt idx="5456">
                  <c:v>27280</c:v>
                </c:pt>
                <c:pt idx="5457">
                  <c:v>27285</c:v>
                </c:pt>
                <c:pt idx="5458">
                  <c:v>27290</c:v>
                </c:pt>
                <c:pt idx="5459">
                  <c:v>27295</c:v>
                </c:pt>
                <c:pt idx="5460">
                  <c:v>27300</c:v>
                </c:pt>
                <c:pt idx="5461">
                  <c:v>27305</c:v>
                </c:pt>
                <c:pt idx="5462">
                  <c:v>27310</c:v>
                </c:pt>
                <c:pt idx="5463">
                  <c:v>27315</c:v>
                </c:pt>
                <c:pt idx="5464">
                  <c:v>27320</c:v>
                </c:pt>
                <c:pt idx="5465">
                  <c:v>27325</c:v>
                </c:pt>
                <c:pt idx="5466">
                  <c:v>27330</c:v>
                </c:pt>
                <c:pt idx="5467">
                  <c:v>27335</c:v>
                </c:pt>
                <c:pt idx="5468">
                  <c:v>27340</c:v>
                </c:pt>
                <c:pt idx="5469">
                  <c:v>27345</c:v>
                </c:pt>
                <c:pt idx="5470">
                  <c:v>27350</c:v>
                </c:pt>
                <c:pt idx="5471">
                  <c:v>27355</c:v>
                </c:pt>
                <c:pt idx="5472">
                  <c:v>27360</c:v>
                </c:pt>
                <c:pt idx="5473">
                  <c:v>27365</c:v>
                </c:pt>
                <c:pt idx="5474">
                  <c:v>27370</c:v>
                </c:pt>
                <c:pt idx="5475">
                  <c:v>27375</c:v>
                </c:pt>
                <c:pt idx="5476">
                  <c:v>27380</c:v>
                </c:pt>
                <c:pt idx="5477">
                  <c:v>27385</c:v>
                </c:pt>
                <c:pt idx="5478">
                  <c:v>27390</c:v>
                </c:pt>
                <c:pt idx="5479">
                  <c:v>27395</c:v>
                </c:pt>
                <c:pt idx="5480">
                  <c:v>27400</c:v>
                </c:pt>
                <c:pt idx="5481">
                  <c:v>27405</c:v>
                </c:pt>
                <c:pt idx="5482">
                  <c:v>27410</c:v>
                </c:pt>
                <c:pt idx="5483">
                  <c:v>27415</c:v>
                </c:pt>
                <c:pt idx="5484">
                  <c:v>27420</c:v>
                </c:pt>
                <c:pt idx="5485">
                  <c:v>27425</c:v>
                </c:pt>
                <c:pt idx="5486">
                  <c:v>27430</c:v>
                </c:pt>
                <c:pt idx="5487">
                  <c:v>27435</c:v>
                </c:pt>
                <c:pt idx="5488">
                  <c:v>27440</c:v>
                </c:pt>
                <c:pt idx="5489">
                  <c:v>27445</c:v>
                </c:pt>
                <c:pt idx="5490">
                  <c:v>27450</c:v>
                </c:pt>
                <c:pt idx="5491">
                  <c:v>27455</c:v>
                </c:pt>
                <c:pt idx="5492">
                  <c:v>27460</c:v>
                </c:pt>
                <c:pt idx="5493">
                  <c:v>27465</c:v>
                </c:pt>
                <c:pt idx="5494">
                  <c:v>27470</c:v>
                </c:pt>
                <c:pt idx="5495">
                  <c:v>27475</c:v>
                </c:pt>
                <c:pt idx="5496">
                  <c:v>27480</c:v>
                </c:pt>
                <c:pt idx="5497">
                  <c:v>27485</c:v>
                </c:pt>
                <c:pt idx="5498">
                  <c:v>27490</c:v>
                </c:pt>
                <c:pt idx="5499">
                  <c:v>27495</c:v>
                </c:pt>
                <c:pt idx="5500">
                  <c:v>27500</c:v>
                </c:pt>
                <c:pt idx="5501">
                  <c:v>27505</c:v>
                </c:pt>
                <c:pt idx="5502">
                  <c:v>27510</c:v>
                </c:pt>
                <c:pt idx="5503">
                  <c:v>27515</c:v>
                </c:pt>
                <c:pt idx="5504">
                  <c:v>27520</c:v>
                </c:pt>
                <c:pt idx="5505">
                  <c:v>27525</c:v>
                </c:pt>
                <c:pt idx="5506">
                  <c:v>27530</c:v>
                </c:pt>
                <c:pt idx="5507">
                  <c:v>27535</c:v>
                </c:pt>
                <c:pt idx="5508">
                  <c:v>27540</c:v>
                </c:pt>
                <c:pt idx="5509">
                  <c:v>27545</c:v>
                </c:pt>
                <c:pt idx="5510">
                  <c:v>27550</c:v>
                </c:pt>
                <c:pt idx="5511">
                  <c:v>27555</c:v>
                </c:pt>
                <c:pt idx="5512">
                  <c:v>27560</c:v>
                </c:pt>
                <c:pt idx="5513">
                  <c:v>27565</c:v>
                </c:pt>
                <c:pt idx="5514">
                  <c:v>27570</c:v>
                </c:pt>
                <c:pt idx="5515">
                  <c:v>27575</c:v>
                </c:pt>
                <c:pt idx="5516">
                  <c:v>27580</c:v>
                </c:pt>
                <c:pt idx="5517">
                  <c:v>27585</c:v>
                </c:pt>
                <c:pt idx="5518">
                  <c:v>27590</c:v>
                </c:pt>
                <c:pt idx="5519">
                  <c:v>27595</c:v>
                </c:pt>
                <c:pt idx="5520">
                  <c:v>27600</c:v>
                </c:pt>
                <c:pt idx="5521">
                  <c:v>27605</c:v>
                </c:pt>
                <c:pt idx="5522">
                  <c:v>27610</c:v>
                </c:pt>
                <c:pt idx="5523">
                  <c:v>27615</c:v>
                </c:pt>
                <c:pt idx="5524">
                  <c:v>27620</c:v>
                </c:pt>
                <c:pt idx="5525">
                  <c:v>27625</c:v>
                </c:pt>
                <c:pt idx="5526">
                  <c:v>27630</c:v>
                </c:pt>
                <c:pt idx="5527">
                  <c:v>27635</c:v>
                </c:pt>
                <c:pt idx="5528">
                  <c:v>27640</c:v>
                </c:pt>
                <c:pt idx="5529">
                  <c:v>27645</c:v>
                </c:pt>
                <c:pt idx="5530">
                  <c:v>27650</c:v>
                </c:pt>
                <c:pt idx="5531">
                  <c:v>27655</c:v>
                </c:pt>
                <c:pt idx="5532">
                  <c:v>27660</c:v>
                </c:pt>
                <c:pt idx="5533">
                  <c:v>27665</c:v>
                </c:pt>
                <c:pt idx="5534">
                  <c:v>27670</c:v>
                </c:pt>
                <c:pt idx="5535">
                  <c:v>27675</c:v>
                </c:pt>
                <c:pt idx="5536">
                  <c:v>27680</c:v>
                </c:pt>
                <c:pt idx="5537">
                  <c:v>27685</c:v>
                </c:pt>
                <c:pt idx="5538">
                  <c:v>27690</c:v>
                </c:pt>
                <c:pt idx="5539">
                  <c:v>27695</c:v>
                </c:pt>
                <c:pt idx="5540">
                  <c:v>27700</c:v>
                </c:pt>
                <c:pt idx="5541">
                  <c:v>27705</c:v>
                </c:pt>
                <c:pt idx="5542">
                  <c:v>27710</c:v>
                </c:pt>
                <c:pt idx="5543">
                  <c:v>27715</c:v>
                </c:pt>
                <c:pt idx="5544">
                  <c:v>27720</c:v>
                </c:pt>
                <c:pt idx="5545">
                  <c:v>27725</c:v>
                </c:pt>
                <c:pt idx="5546">
                  <c:v>27730</c:v>
                </c:pt>
                <c:pt idx="5547">
                  <c:v>27735</c:v>
                </c:pt>
                <c:pt idx="5548">
                  <c:v>27740</c:v>
                </c:pt>
                <c:pt idx="5549">
                  <c:v>27745</c:v>
                </c:pt>
                <c:pt idx="5550">
                  <c:v>27750</c:v>
                </c:pt>
                <c:pt idx="5551">
                  <c:v>27755</c:v>
                </c:pt>
                <c:pt idx="5552">
                  <c:v>27760</c:v>
                </c:pt>
                <c:pt idx="5553">
                  <c:v>27765</c:v>
                </c:pt>
                <c:pt idx="5554">
                  <c:v>27770</c:v>
                </c:pt>
                <c:pt idx="5555">
                  <c:v>27775</c:v>
                </c:pt>
                <c:pt idx="5556">
                  <c:v>27780</c:v>
                </c:pt>
                <c:pt idx="5557">
                  <c:v>27785</c:v>
                </c:pt>
                <c:pt idx="5558">
                  <c:v>27790</c:v>
                </c:pt>
                <c:pt idx="5559">
                  <c:v>27795</c:v>
                </c:pt>
                <c:pt idx="5560">
                  <c:v>27800</c:v>
                </c:pt>
                <c:pt idx="5561">
                  <c:v>27805</c:v>
                </c:pt>
                <c:pt idx="5562">
                  <c:v>27810</c:v>
                </c:pt>
                <c:pt idx="5563">
                  <c:v>27815</c:v>
                </c:pt>
                <c:pt idx="5564">
                  <c:v>27820</c:v>
                </c:pt>
                <c:pt idx="5565">
                  <c:v>27825</c:v>
                </c:pt>
                <c:pt idx="5566">
                  <c:v>27830</c:v>
                </c:pt>
                <c:pt idx="5567">
                  <c:v>27835</c:v>
                </c:pt>
                <c:pt idx="5568">
                  <c:v>27840</c:v>
                </c:pt>
                <c:pt idx="5569">
                  <c:v>27845</c:v>
                </c:pt>
                <c:pt idx="5570">
                  <c:v>27850</c:v>
                </c:pt>
                <c:pt idx="5571">
                  <c:v>27855</c:v>
                </c:pt>
                <c:pt idx="5572">
                  <c:v>27860</c:v>
                </c:pt>
                <c:pt idx="5573">
                  <c:v>27865</c:v>
                </c:pt>
                <c:pt idx="5574">
                  <c:v>27870</c:v>
                </c:pt>
                <c:pt idx="5575">
                  <c:v>27875</c:v>
                </c:pt>
                <c:pt idx="5576">
                  <c:v>27880</c:v>
                </c:pt>
                <c:pt idx="5577">
                  <c:v>27885</c:v>
                </c:pt>
                <c:pt idx="5578">
                  <c:v>27890</c:v>
                </c:pt>
                <c:pt idx="5579">
                  <c:v>27895</c:v>
                </c:pt>
                <c:pt idx="5580">
                  <c:v>27900</c:v>
                </c:pt>
                <c:pt idx="5581">
                  <c:v>27905</c:v>
                </c:pt>
                <c:pt idx="5582">
                  <c:v>27910</c:v>
                </c:pt>
                <c:pt idx="5583">
                  <c:v>27915</c:v>
                </c:pt>
                <c:pt idx="5584">
                  <c:v>27920</c:v>
                </c:pt>
                <c:pt idx="5585">
                  <c:v>27925</c:v>
                </c:pt>
                <c:pt idx="5586">
                  <c:v>27930</c:v>
                </c:pt>
                <c:pt idx="5587">
                  <c:v>27935</c:v>
                </c:pt>
                <c:pt idx="5588">
                  <c:v>27940</c:v>
                </c:pt>
                <c:pt idx="5589">
                  <c:v>27945</c:v>
                </c:pt>
                <c:pt idx="5590">
                  <c:v>27950</c:v>
                </c:pt>
                <c:pt idx="5591">
                  <c:v>27955</c:v>
                </c:pt>
                <c:pt idx="5592">
                  <c:v>27960</c:v>
                </c:pt>
                <c:pt idx="5593">
                  <c:v>27965</c:v>
                </c:pt>
                <c:pt idx="5594">
                  <c:v>27970</c:v>
                </c:pt>
                <c:pt idx="5595">
                  <c:v>27975</c:v>
                </c:pt>
                <c:pt idx="5596">
                  <c:v>27980</c:v>
                </c:pt>
                <c:pt idx="5597">
                  <c:v>27985</c:v>
                </c:pt>
                <c:pt idx="5598">
                  <c:v>27990</c:v>
                </c:pt>
                <c:pt idx="5599">
                  <c:v>27995</c:v>
                </c:pt>
                <c:pt idx="5600">
                  <c:v>28000</c:v>
                </c:pt>
                <c:pt idx="5601">
                  <c:v>28005</c:v>
                </c:pt>
                <c:pt idx="5602">
                  <c:v>28010</c:v>
                </c:pt>
                <c:pt idx="5603">
                  <c:v>28015</c:v>
                </c:pt>
                <c:pt idx="5604">
                  <c:v>28020</c:v>
                </c:pt>
                <c:pt idx="5605">
                  <c:v>28025</c:v>
                </c:pt>
                <c:pt idx="5606">
                  <c:v>28030</c:v>
                </c:pt>
                <c:pt idx="5607">
                  <c:v>28035</c:v>
                </c:pt>
                <c:pt idx="5608">
                  <c:v>28040</c:v>
                </c:pt>
                <c:pt idx="5609">
                  <c:v>28045</c:v>
                </c:pt>
                <c:pt idx="5610">
                  <c:v>28050</c:v>
                </c:pt>
                <c:pt idx="5611">
                  <c:v>28055</c:v>
                </c:pt>
                <c:pt idx="5612">
                  <c:v>28060</c:v>
                </c:pt>
                <c:pt idx="5613">
                  <c:v>28065</c:v>
                </c:pt>
                <c:pt idx="5614">
                  <c:v>28070</c:v>
                </c:pt>
                <c:pt idx="5615">
                  <c:v>28075</c:v>
                </c:pt>
                <c:pt idx="5616">
                  <c:v>28080</c:v>
                </c:pt>
                <c:pt idx="5617">
                  <c:v>28085</c:v>
                </c:pt>
                <c:pt idx="5618">
                  <c:v>28090</c:v>
                </c:pt>
                <c:pt idx="5619">
                  <c:v>28095</c:v>
                </c:pt>
                <c:pt idx="5620">
                  <c:v>28100</c:v>
                </c:pt>
                <c:pt idx="5621">
                  <c:v>28105</c:v>
                </c:pt>
                <c:pt idx="5622">
                  <c:v>28110</c:v>
                </c:pt>
                <c:pt idx="5623">
                  <c:v>28115</c:v>
                </c:pt>
                <c:pt idx="5624">
                  <c:v>28120</c:v>
                </c:pt>
                <c:pt idx="5625">
                  <c:v>28125</c:v>
                </c:pt>
                <c:pt idx="5626">
                  <c:v>28130</c:v>
                </c:pt>
                <c:pt idx="5627">
                  <c:v>28135</c:v>
                </c:pt>
                <c:pt idx="5628">
                  <c:v>28140</c:v>
                </c:pt>
                <c:pt idx="5629">
                  <c:v>28145</c:v>
                </c:pt>
                <c:pt idx="5630">
                  <c:v>28150</c:v>
                </c:pt>
                <c:pt idx="5631">
                  <c:v>28155</c:v>
                </c:pt>
                <c:pt idx="5632">
                  <c:v>28160</c:v>
                </c:pt>
                <c:pt idx="5633">
                  <c:v>28165</c:v>
                </c:pt>
                <c:pt idx="5634">
                  <c:v>28170</c:v>
                </c:pt>
                <c:pt idx="5635">
                  <c:v>28175</c:v>
                </c:pt>
                <c:pt idx="5636">
                  <c:v>28180</c:v>
                </c:pt>
                <c:pt idx="5637">
                  <c:v>28185</c:v>
                </c:pt>
                <c:pt idx="5638">
                  <c:v>28190</c:v>
                </c:pt>
                <c:pt idx="5639">
                  <c:v>28195</c:v>
                </c:pt>
                <c:pt idx="5640">
                  <c:v>28200</c:v>
                </c:pt>
                <c:pt idx="5641">
                  <c:v>28205</c:v>
                </c:pt>
                <c:pt idx="5642">
                  <c:v>28210</c:v>
                </c:pt>
                <c:pt idx="5643">
                  <c:v>28215</c:v>
                </c:pt>
                <c:pt idx="5644">
                  <c:v>28220</c:v>
                </c:pt>
                <c:pt idx="5645">
                  <c:v>28225</c:v>
                </c:pt>
                <c:pt idx="5646">
                  <c:v>28230</c:v>
                </c:pt>
                <c:pt idx="5647">
                  <c:v>28235</c:v>
                </c:pt>
                <c:pt idx="5648">
                  <c:v>28240</c:v>
                </c:pt>
                <c:pt idx="5649">
                  <c:v>28245</c:v>
                </c:pt>
                <c:pt idx="5650">
                  <c:v>28250</c:v>
                </c:pt>
                <c:pt idx="5651">
                  <c:v>28255</c:v>
                </c:pt>
                <c:pt idx="5652">
                  <c:v>28260</c:v>
                </c:pt>
                <c:pt idx="5653">
                  <c:v>28265</c:v>
                </c:pt>
                <c:pt idx="5654">
                  <c:v>28270</c:v>
                </c:pt>
                <c:pt idx="5655">
                  <c:v>28275</c:v>
                </c:pt>
                <c:pt idx="5656">
                  <c:v>28280</c:v>
                </c:pt>
                <c:pt idx="5657">
                  <c:v>28285</c:v>
                </c:pt>
                <c:pt idx="5658">
                  <c:v>28290</c:v>
                </c:pt>
                <c:pt idx="5659">
                  <c:v>28295</c:v>
                </c:pt>
                <c:pt idx="5660">
                  <c:v>28300</c:v>
                </c:pt>
                <c:pt idx="5661">
                  <c:v>28305</c:v>
                </c:pt>
                <c:pt idx="5662">
                  <c:v>28310</c:v>
                </c:pt>
                <c:pt idx="5663">
                  <c:v>28315</c:v>
                </c:pt>
                <c:pt idx="5664">
                  <c:v>28320</c:v>
                </c:pt>
                <c:pt idx="5665">
                  <c:v>28325</c:v>
                </c:pt>
                <c:pt idx="5666">
                  <c:v>28330</c:v>
                </c:pt>
                <c:pt idx="5667">
                  <c:v>28335</c:v>
                </c:pt>
                <c:pt idx="5668">
                  <c:v>28340</c:v>
                </c:pt>
                <c:pt idx="5669">
                  <c:v>28345</c:v>
                </c:pt>
                <c:pt idx="5670">
                  <c:v>28350</c:v>
                </c:pt>
                <c:pt idx="5671">
                  <c:v>28355</c:v>
                </c:pt>
                <c:pt idx="5672">
                  <c:v>28360</c:v>
                </c:pt>
                <c:pt idx="5673">
                  <c:v>28365</c:v>
                </c:pt>
                <c:pt idx="5674">
                  <c:v>28370</c:v>
                </c:pt>
                <c:pt idx="5675">
                  <c:v>28375</c:v>
                </c:pt>
                <c:pt idx="5676">
                  <c:v>28380</c:v>
                </c:pt>
                <c:pt idx="5677">
                  <c:v>28385</c:v>
                </c:pt>
                <c:pt idx="5678">
                  <c:v>28390</c:v>
                </c:pt>
                <c:pt idx="5679">
                  <c:v>28395</c:v>
                </c:pt>
                <c:pt idx="5680">
                  <c:v>28400</c:v>
                </c:pt>
                <c:pt idx="5681">
                  <c:v>28405</c:v>
                </c:pt>
                <c:pt idx="5682">
                  <c:v>28410</c:v>
                </c:pt>
                <c:pt idx="5683">
                  <c:v>28415</c:v>
                </c:pt>
                <c:pt idx="5684">
                  <c:v>28420</c:v>
                </c:pt>
                <c:pt idx="5685">
                  <c:v>28425</c:v>
                </c:pt>
                <c:pt idx="5686">
                  <c:v>28430</c:v>
                </c:pt>
                <c:pt idx="5687">
                  <c:v>28435</c:v>
                </c:pt>
                <c:pt idx="5688">
                  <c:v>28440</c:v>
                </c:pt>
                <c:pt idx="5689">
                  <c:v>28445</c:v>
                </c:pt>
                <c:pt idx="5690">
                  <c:v>28450</c:v>
                </c:pt>
                <c:pt idx="5691">
                  <c:v>28455</c:v>
                </c:pt>
                <c:pt idx="5692">
                  <c:v>28460</c:v>
                </c:pt>
                <c:pt idx="5693">
                  <c:v>28465</c:v>
                </c:pt>
                <c:pt idx="5694">
                  <c:v>28470</c:v>
                </c:pt>
                <c:pt idx="5695">
                  <c:v>28475</c:v>
                </c:pt>
                <c:pt idx="5696">
                  <c:v>28480</c:v>
                </c:pt>
                <c:pt idx="5697">
                  <c:v>28485</c:v>
                </c:pt>
                <c:pt idx="5698">
                  <c:v>28490</c:v>
                </c:pt>
                <c:pt idx="5699">
                  <c:v>28495</c:v>
                </c:pt>
                <c:pt idx="5700">
                  <c:v>28500</c:v>
                </c:pt>
                <c:pt idx="5701">
                  <c:v>28505</c:v>
                </c:pt>
                <c:pt idx="5702">
                  <c:v>28510</c:v>
                </c:pt>
                <c:pt idx="5703">
                  <c:v>28515</c:v>
                </c:pt>
                <c:pt idx="5704">
                  <c:v>28520</c:v>
                </c:pt>
                <c:pt idx="5705">
                  <c:v>28525</c:v>
                </c:pt>
                <c:pt idx="5706">
                  <c:v>28530</c:v>
                </c:pt>
                <c:pt idx="5707">
                  <c:v>28535</c:v>
                </c:pt>
                <c:pt idx="5708">
                  <c:v>28540</c:v>
                </c:pt>
                <c:pt idx="5709">
                  <c:v>28545</c:v>
                </c:pt>
                <c:pt idx="5710">
                  <c:v>28550</c:v>
                </c:pt>
                <c:pt idx="5711">
                  <c:v>28555</c:v>
                </c:pt>
                <c:pt idx="5712">
                  <c:v>28560</c:v>
                </c:pt>
                <c:pt idx="5713">
                  <c:v>28565</c:v>
                </c:pt>
                <c:pt idx="5714">
                  <c:v>28570</c:v>
                </c:pt>
                <c:pt idx="5715">
                  <c:v>28575</c:v>
                </c:pt>
                <c:pt idx="5716">
                  <c:v>28580</c:v>
                </c:pt>
                <c:pt idx="5717">
                  <c:v>28585</c:v>
                </c:pt>
                <c:pt idx="5718">
                  <c:v>28590</c:v>
                </c:pt>
                <c:pt idx="5719">
                  <c:v>28595</c:v>
                </c:pt>
                <c:pt idx="5720">
                  <c:v>28600</c:v>
                </c:pt>
                <c:pt idx="5721">
                  <c:v>28605</c:v>
                </c:pt>
                <c:pt idx="5722">
                  <c:v>28610</c:v>
                </c:pt>
                <c:pt idx="5723">
                  <c:v>28615</c:v>
                </c:pt>
                <c:pt idx="5724">
                  <c:v>28620</c:v>
                </c:pt>
                <c:pt idx="5725">
                  <c:v>28625</c:v>
                </c:pt>
                <c:pt idx="5726">
                  <c:v>28630</c:v>
                </c:pt>
                <c:pt idx="5727">
                  <c:v>28635</c:v>
                </c:pt>
                <c:pt idx="5728">
                  <c:v>28640</c:v>
                </c:pt>
                <c:pt idx="5729">
                  <c:v>28645</c:v>
                </c:pt>
                <c:pt idx="5730">
                  <c:v>28650</c:v>
                </c:pt>
                <c:pt idx="5731">
                  <c:v>28655</c:v>
                </c:pt>
                <c:pt idx="5732">
                  <c:v>28660</c:v>
                </c:pt>
                <c:pt idx="5733">
                  <c:v>28665</c:v>
                </c:pt>
                <c:pt idx="5734">
                  <c:v>28670</c:v>
                </c:pt>
                <c:pt idx="5735">
                  <c:v>28675</c:v>
                </c:pt>
                <c:pt idx="5736">
                  <c:v>28680</c:v>
                </c:pt>
                <c:pt idx="5737">
                  <c:v>28685</c:v>
                </c:pt>
                <c:pt idx="5738">
                  <c:v>28690</c:v>
                </c:pt>
                <c:pt idx="5739">
                  <c:v>28695</c:v>
                </c:pt>
                <c:pt idx="5740">
                  <c:v>28700</c:v>
                </c:pt>
                <c:pt idx="5741">
                  <c:v>28705</c:v>
                </c:pt>
                <c:pt idx="5742">
                  <c:v>28710</c:v>
                </c:pt>
                <c:pt idx="5743">
                  <c:v>28715</c:v>
                </c:pt>
                <c:pt idx="5744">
                  <c:v>28720</c:v>
                </c:pt>
                <c:pt idx="5745">
                  <c:v>28725</c:v>
                </c:pt>
                <c:pt idx="5746">
                  <c:v>28730</c:v>
                </c:pt>
                <c:pt idx="5747">
                  <c:v>28735</c:v>
                </c:pt>
                <c:pt idx="5748">
                  <c:v>28740</c:v>
                </c:pt>
                <c:pt idx="5749">
                  <c:v>28745</c:v>
                </c:pt>
                <c:pt idx="5750">
                  <c:v>28750</c:v>
                </c:pt>
                <c:pt idx="5751">
                  <c:v>28755</c:v>
                </c:pt>
                <c:pt idx="5752">
                  <c:v>28760</c:v>
                </c:pt>
                <c:pt idx="5753">
                  <c:v>28765</c:v>
                </c:pt>
                <c:pt idx="5754">
                  <c:v>28770</c:v>
                </c:pt>
                <c:pt idx="5755">
                  <c:v>28775</c:v>
                </c:pt>
                <c:pt idx="5756">
                  <c:v>28780</c:v>
                </c:pt>
                <c:pt idx="5757">
                  <c:v>28785</c:v>
                </c:pt>
                <c:pt idx="5758">
                  <c:v>28790</c:v>
                </c:pt>
                <c:pt idx="5759">
                  <c:v>28795</c:v>
                </c:pt>
                <c:pt idx="5760">
                  <c:v>28800</c:v>
                </c:pt>
                <c:pt idx="5761">
                  <c:v>28805</c:v>
                </c:pt>
                <c:pt idx="5762">
                  <c:v>28810</c:v>
                </c:pt>
                <c:pt idx="5763">
                  <c:v>28815</c:v>
                </c:pt>
                <c:pt idx="5764">
                  <c:v>28820</c:v>
                </c:pt>
                <c:pt idx="5765">
                  <c:v>28825</c:v>
                </c:pt>
                <c:pt idx="5766">
                  <c:v>28830</c:v>
                </c:pt>
                <c:pt idx="5767">
                  <c:v>28835</c:v>
                </c:pt>
                <c:pt idx="5768">
                  <c:v>28840</c:v>
                </c:pt>
                <c:pt idx="5769">
                  <c:v>28845</c:v>
                </c:pt>
                <c:pt idx="5770">
                  <c:v>28850</c:v>
                </c:pt>
                <c:pt idx="5771">
                  <c:v>28855</c:v>
                </c:pt>
                <c:pt idx="5772">
                  <c:v>28860</c:v>
                </c:pt>
                <c:pt idx="5773">
                  <c:v>28865</c:v>
                </c:pt>
                <c:pt idx="5774">
                  <c:v>28870</c:v>
                </c:pt>
                <c:pt idx="5775">
                  <c:v>28875</c:v>
                </c:pt>
                <c:pt idx="5776">
                  <c:v>28880</c:v>
                </c:pt>
                <c:pt idx="5777">
                  <c:v>28885</c:v>
                </c:pt>
                <c:pt idx="5778">
                  <c:v>28890</c:v>
                </c:pt>
                <c:pt idx="5779">
                  <c:v>28895</c:v>
                </c:pt>
                <c:pt idx="5780">
                  <c:v>28900</c:v>
                </c:pt>
                <c:pt idx="5781">
                  <c:v>28905</c:v>
                </c:pt>
                <c:pt idx="5782">
                  <c:v>28910</c:v>
                </c:pt>
                <c:pt idx="5783">
                  <c:v>28915</c:v>
                </c:pt>
                <c:pt idx="5784">
                  <c:v>28920</c:v>
                </c:pt>
                <c:pt idx="5785">
                  <c:v>28925</c:v>
                </c:pt>
                <c:pt idx="5786">
                  <c:v>28930</c:v>
                </c:pt>
                <c:pt idx="5787">
                  <c:v>28935</c:v>
                </c:pt>
                <c:pt idx="5788">
                  <c:v>28940</c:v>
                </c:pt>
                <c:pt idx="5789">
                  <c:v>28945</c:v>
                </c:pt>
                <c:pt idx="5790">
                  <c:v>28950</c:v>
                </c:pt>
                <c:pt idx="5791">
                  <c:v>28955</c:v>
                </c:pt>
                <c:pt idx="5792">
                  <c:v>28960</c:v>
                </c:pt>
                <c:pt idx="5793">
                  <c:v>28965</c:v>
                </c:pt>
                <c:pt idx="5794">
                  <c:v>28970</c:v>
                </c:pt>
                <c:pt idx="5795">
                  <c:v>28975</c:v>
                </c:pt>
                <c:pt idx="5796">
                  <c:v>28980</c:v>
                </c:pt>
                <c:pt idx="5797">
                  <c:v>28985</c:v>
                </c:pt>
                <c:pt idx="5798">
                  <c:v>28990</c:v>
                </c:pt>
                <c:pt idx="5799">
                  <c:v>28995</c:v>
                </c:pt>
                <c:pt idx="5800">
                  <c:v>29000</c:v>
                </c:pt>
                <c:pt idx="5801">
                  <c:v>29005</c:v>
                </c:pt>
                <c:pt idx="5802">
                  <c:v>29010</c:v>
                </c:pt>
                <c:pt idx="5803">
                  <c:v>29015</c:v>
                </c:pt>
                <c:pt idx="5804">
                  <c:v>29020</c:v>
                </c:pt>
                <c:pt idx="5805">
                  <c:v>29025</c:v>
                </c:pt>
                <c:pt idx="5806">
                  <c:v>29030</c:v>
                </c:pt>
                <c:pt idx="5807">
                  <c:v>29035</c:v>
                </c:pt>
                <c:pt idx="5808">
                  <c:v>29040</c:v>
                </c:pt>
                <c:pt idx="5809">
                  <c:v>29045</c:v>
                </c:pt>
                <c:pt idx="5810">
                  <c:v>29050</c:v>
                </c:pt>
                <c:pt idx="5811">
                  <c:v>29055</c:v>
                </c:pt>
                <c:pt idx="5812">
                  <c:v>29060</c:v>
                </c:pt>
                <c:pt idx="5813">
                  <c:v>29065</c:v>
                </c:pt>
                <c:pt idx="5814">
                  <c:v>29070</c:v>
                </c:pt>
                <c:pt idx="5815">
                  <c:v>29075</c:v>
                </c:pt>
                <c:pt idx="5816">
                  <c:v>29080</c:v>
                </c:pt>
                <c:pt idx="5817">
                  <c:v>29085</c:v>
                </c:pt>
                <c:pt idx="5818">
                  <c:v>29090</c:v>
                </c:pt>
                <c:pt idx="5819">
                  <c:v>29095</c:v>
                </c:pt>
                <c:pt idx="5820">
                  <c:v>29100</c:v>
                </c:pt>
                <c:pt idx="5821">
                  <c:v>29105</c:v>
                </c:pt>
                <c:pt idx="5822">
                  <c:v>29110</c:v>
                </c:pt>
                <c:pt idx="5823">
                  <c:v>29115</c:v>
                </c:pt>
                <c:pt idx="5824">
                  <c:v>29120</c:v>
                </c:pt>
                <c:pt idx="5825">
                  <c:v>29125</c:v>
                </c:pt>
                <c:pt idx="5826">
                  <c:v>29130</c:v>
                </c:pt>
                <c:pt idx="5827">
                  <c:v>29135</c:v>
                </c:pt>
                <c:pt idx="5828">
                  <c:v>29140</c:v>
                </c:pt>
                <c:pt idx="5829">
                  <c:v>29145</c:v>
                </c:pt>
                <c:pt idx="5830">
                  <c:v>29150</c:v>
                </c:pt>
                <c:pt idx="5831">
                  <c:v>29155</c:v>
                </c:pt>
                <c:pt idx="5832">
                  <c:v>29160</c:v>
                </c:pt>
                <c:pt idx="5833">
                  <c:v>29165</c:v>
                </c:pt>
                <c:pt idx="5834">
                  <c:v>29170</c:v>
                </c:pt>
                <c:pt idx="5835">
                  <c:v>29175</c:v>
                </c:pt>
                <c:pt idx="5836">
                  <c:v>29180</c:v>
                </c:pt>
                <c:pt idx="5837">
                  <c:v>29185</c:v>
                </c:pt>
                <c:pt idx="5838">
                  <c:v>29190</c:v>
                </c:pt>
                <c:pt idx="5839">
                  <c:v>29195</c:v>
                </c:pt>
                <c:pt idx="5840">
                  <c:v>29200</c:v>
                </c:pt>
                <c:pt idx="5841">
                  <c:v>29205</c:v>
                </c:pt>
                <c:pt idx="5842">
                  <c:v>29210</c:v>
                </c:pt>
                <c:pt idx="5843">
                  <c:v>29215</c:v>
                </c:pt>
                <c:pt idx="5844">
                  <c:v>29220</c:v>
                </c:pt>
                <c:pt idx="5845">
                  <c:v>29225</c:v>
                </c:pt>
                <c:pt idx="5846">
                  <c:v>29230</c:v>
                </c:pt>
                <c:pt idx="5847">
                  <c:v>29235</c:v>
                </c:pt>
                <c:pt idx="5848">
                  <c:v>29240</c:v>
                </c:pt>
                <c:pt idx="5849">
                  <c:v>29245</c:v>
                </c:pt>
                <c:pt idx="5850">
                  <c:v>29250</c:v>
                </c:pt>
                <c:pt idx="5851">
                  <c:v>29255</c:v>
                </c:pt>
                <c:pt idx="5852">
                  <c:v>29260</c:v>
                </c:pt>
                <c:pt idx="5853">
                  <c:v>29265</c:v>
                </c:pt>
                <c:pt idx="5854">
                  <c:v>29270</c:v>
                </c:pt>
                <c:pt idx="5855">
                  <c:v>29275</c:v>
                </c:pt>
                <c:pt idx="5856">
                  <c:v>29280</c:v>
                </c:pt>
                <c:pt idx="5857">
                  <c:v>29285</c:v>
                </c:pt>
                <c:pt idx="5858">
                  <c:v>29290</c:v>
                </c:pt>
                <c:pt idx="5859">
                  <c:v>29295</c:v>
                </c:pt>
                <c:pt idx="5860">
                  <c:v>29300</c:v>
                </c:pt>
                <c:pt idx="5861">
                  <c:v>29305</c:v>
                </c:pt>
                <c:pt idx="5862">
                  <c:v>29310</c:v>
                </c:pt>
                <c:pt idx="5863">
                  <c:v>29315</c:v>
                </c:pt>
                <c:pt idx="5864">
                  <c:v>29320</c:v>
                </c:pt>
                <c:pt idx="5865">
                  <c:v>29325</c:v>
                </c:pt>
                <c:pt idx="5866">
                  <c:v>29330</c:v>
                </c:pt>
                <c:pt idx="5867">
                  <c:v>29335</c:v>
                </c:pt>
                <c:pt idx="5868">
                  <c:v>29340</c:v>
                </c:pt>
                <c:pt idx="5869">
                  <c:v>29345</c:v>
                </c:pt>
                <c:pt idx="5870">
                  <c:v>29350</c:v>
                </c:pt>
                <c:pt idx="5871">
                  <c:v>29355</c:v>
                </c:pt>
                <c:pt idx="5872">
                  <c:v>29360</c:v>
                </c:pt>
                <c:pt idx="5873">
                  <c:v>29365</c:v>
                </c:pt>
                <c:pt idx="5874">
                  <c:v>29370</c:v>
                </c:pt>
                <c:pt idx="5875">
                  <c:v>29375</c:v>
                </c:pt>
                <c:pt idx="5876">
                  <c:v>29380</c:v>
                </c:pt>
                <c:pt idx="5877">
                  <c:v>29385</c:v>
                </c:pt>
                <c:pt idx="5878">
                  <c:v>29390</c:v>
                </c:pt>
                <c:pt idx="5879">
                  <c:v>29395</c:v>
                </c:pt>
                <c:pt idx="5880">
                  <c:v>29400</c:v>
                </c:pt>
                <c:pt idx="5881">
                  <c:v>29405</c:v>
                </c:pt>
                <c:pt idx="5882">
                  <c:v>29410</c:v>
                </c:pt>
                <c:pt idx="5883">
                  <c:v>29415</c:v>
                </c:pt>
                <c:pt idx="5884">
                  <c:v>29420</c:v>
                </c:pt>
                <c:pt idx="5885">
                  <c:v>29425</c:v>
                </c:pt>
                <c:pt idx="5886">
                  <c:v>29430</c:v>
                </c:pt>
                <c:pt idx="5887">
                  <c:v>29435</c:v>
                </c:pt>
                <c:pt idx="5888">
                  <c:v>29440</c:v>
                </c:pt>
                <c:pt idx="5889">
                  <c:v>29445</c:v>
                </c:pt>
                <c:pt idx="5890">
                  <c:v>29450</c:v>
                </c:pt>
                <c:pt idx="5891">
                  <c:v>29455</c:v>
                </c:pt>
                <c:pt idx="5892">
                  <c:v>29460</c:v>
                </c:pt>
                <c:pt idx="5893">
                  <c:v>29465</c:v>
                </c:pt>
                <c:pt idx="5894">
                  <c:v>29470</c:v>
                </c:pt>
                <c:pt idx="5895">
                  <c:v>29475</c:v>
                </c:pt>
                <c:pt idx="5896">
                  <c:v>29480</c:v>
                </c:pt>
                <c:pt idx="5897">
                  <c:v>29485</c:v>
                </c:pt>
                <c:pt idx="5898">
                  <c:v>29490</c:v>
                </c:pt>
                <c:pt idx="5899">
                  <c:v>29495</c:v>
                </c:pt>
                <c:pt idx="5900">
                  <c:v>29500</c:v>
                </c:pt>
                <c:pt idx="5901">
                  <c:v>29505</c:v>
                </c:pt>
                <c:pt idx="5902">
                  <c:v>29510</c:v>
                </c:pt>
                <c:pt idx="5903">
                  <c:v>29515</c:v>
                </c:pt>
                <c:pt idx="5904">
                  <c:v>29520</c:v>
                </c:pt>
                <c:pt idx="5905">
                  <c:v>29525</c:v>
                </c:pt>
                <c:pt idx="5906">
                  <c:v>29530</c:v>
                </c:pt>
                <c:pt idx="5907">
                  <c:v>29535</c:v>
                </c:pt>
                <c:pt idx="5908">
                  <c:v>29540</c:v>
                </c:pt>
                <c:pt idx="5909">
                  <c:v>29545</c:v>
                </c:pt>
                <c:pt idx="5910">
                  <c:v>29550</c:v>
                </c:pt>
                <c:pt idx="5911">
                  <c:v>29555</c:v>
                </c:pt>
                <c:pt idx="5912">
                  <c:v>29560</c:v>
                </c:pt>
                <c:pt idx="5913">
                  <c:v>29565</c:v>
                </c:pt>
                <c:pt idx="5914">
                  <c:v>29570</c:v>
                </c:pt>
                <c:pt idx="5915">
                  <c:v>29575</c:v>
                </c:pt>
                <c:pt idx="5916">
                  <c:v>29580</c:v>
                </c:pt>
                <c:pt idx="5917">
                  <c:v>29585</c:v>
                </c:pt>
                <c:pt idx="5918">
                  <c:v>29590</c:v>
                </c:pt>
                <c:pt idx="5919">
                  <c:v>29595</c:v>
                </c:pt>
                <c:pt idx="5920">
                  <c:v>29600</c:v>
                </c:pt>
                <c:pt idx="5921">
                  <c:v>29605</c:v>
                </c:pt>
                <c:pt idx="5922">
                  <c:v>29610</c:v>
                </c:pt>
                <c:pt idx="5923">
                  <c:v>29615</c:v>
                </c:pt>
                <c:pt idx="5924">
                  <c:v>29620</c:v>
                </c:pt>
                <c:pt idx="5925">
                  <c:v>29625</c:v>
                </c:pt>
                <c:pt idx="5926">
                  <c:v>29630</c:v>
                </c:pt>
                <c:pt idx="5927">
                  <c:v>29635</c:v>
                </c:pt>
                <c:pt idx="5928">
                  <c:v>29640</c:v>
                </c:pt>
                <c:pt idx="5929">
                  <c:v>29645</c:v>
                </c:pt>
                <c:pt idx="5930">
                  <c:v>29650</c:v>
                </c:pt>
                <c:pt idx="5931">
                  <c:v>29655</c:v>
                </c:pt>
                <c:pt idx="5932">
                  <c:v>29660</c:v>
                </c:pt>
                <c:pt idx="5933">
                  <c:v>29665</c:v>
                </c:pt>
                <c:pt idx="5934">
                  <c:v>29670</c:v>
                </c:pt>
                <c:pt idx="5935">
                  <c:v>29675</c:v>
                </c:pt>
                <c:pt idx="5936">
                  <c:v>29680</c:v>
                </c:pt>
                <c:pt idx="5937">
                  <c:v>29685</c:v>
                </c:pt>
                <c:pt idx="5938">
                  <c:v>29690</c:v>
                </c:pt>
                <c:pt idx="5939">
                  <c:v>29695</c:v>
                </c:pt>
                <c:pt idx="5940">
                  <c:v>29700</c:v>
                </c:pt>
                <c:pt idx="5941">
                  <c:v>29705</c:v>
                </c:pt>
                <c:pt idx="5942">
                  <c:v>29710</c:v>
                </c:pt>
                <c:pt idx="5943">
                  <c:v>29715</c:v>
                </c:pt>
                <c:pt idx="5944">
                  <c:v>29720</c:v>
                </c:pt>
                <c:pt idx="5945">
                  <c:v>29725</c:v>
                </c:pt>
                <c:pt idx="5946">
                  <c:v>29730</c:v>
                </c:pt>
                <c:pt idx="5947">
                  <c:v>29735</c:v>
                </c:pt>
                <c:pt idx="5948">
                  <c:v>29740</c:v>
                </c:pt>
                <c:pt idx="5949">
                  <c:v>29745</c:v>
                </c:pt>
                <c:pt idx="5950">
                  <c:v>29750</c:v>
                </c:pt>
                <c:pt idx="5951">
                  <c:v>29755</c:v>
                </c:pt>
                <c:pt idx="5952">
                  <c:v>29760</c:v>
                </c:pt>
                <c:pt idx="5953">
                  <c:v>29765</c:v>
                </c:pt>
                <c:pt idx="5954">
                  <c:v>29770</c:v>
                </c:pt>
                <c:pt idx="5955">
                  <c:v>29775</c:v>
                </c:pt>
                <c:pt idx="5956">
                  <c:v>29780</c:v>
                </c:pt>
                <c:pt idx="5957">
                  <c:v>29785</c:v>
                </c:pt>
                <c:pt idx="5958">
                  <c:v>29790</c:v>
                </c:pt>
                <c:pt idx="5959">
                  <c:v>29795</c:v>
                </c:pt>
                <c:pt idx="5960">
                  <c:v>29800</c:v>
                </c:pt>
                <c:pt idx="5961">
                  <c:v>29805</c:v>
                </c:pt>
                <c:pt idx="5962">
                  <c:v>29810</c:v>
                </c:pt>
                <c:pt idx="5963">
                  <c:v>29815</c:v>
                </c:pt>
                <c:pt idx="5964">
                  <c:v>29820</c:v>
                </c:pt>
                <c:pt idx="5965">
                  <c:v>29825</c:v>
                </c:pt>
                <c:pt idx="5966">
                  <c:v>29830</c:v>
                </c:pt>
                <c:pt idx="5967">
                  <c:v>29835</c:v>
                </c:pt>
                <c:pt idx="5968">
                  <c:v>29840</c:v>
                </c:pt>
                <c:pt idx="5969">
                  <c:v>29845</c:v>
                </c:pt>
                <c:pt idx="5970">
                  <c:v>29850</c:v>
                </c:pt>
                <c:pt idx="5971">
                  <c:v>29855</c:v>
                </c:pt>
                <c:pt idx="5972">
                  <c:v>29860</c:v>
                </c:pt>
                <c:pt idx="5973">
                  <c:v>29865</c:v>
                </c:pt>
                <c:pt idx="5974">
                  <c:v>29870</c:v>
                </c:pt>
                <c:pt idx="5975">
                  <c:v>29875</c:v>
                </c:pt>
                <c:pt idx="5976">
                  <c:v>29880</c:v>
                </c:pt>
                <c:pt idx="5977">
                  <c:v>29885</c:v>
                </c:pt>
                <c:pt idx="5978">
                  <c:v>29890</c:v>
                </c:pt>
                <c:pt idx="5979">
                  <c:v>29895</c:v>
                </c:pt>
                <c:pt idx="5980">
                  <c:v>29900</c:v>
                </c:pt>
                <c:pt idx="5981">
                  <c:v>29905</c:v>
                </c:pt>
                <c:pt idx="5982">
                  <c:v>29910</c:v>
                </c:pt>
                <c:pt idx="5983">
                  <c:v>29915</c:v>
                </c:pt>
                <c:pt idx="5984">
                  <c:v>29920</c:v>
                </c:pt>
                <c:pt idx="5985">
                  <c:v>29925</c:v>
                </c:pt>
                <c:pt idx="5986">
                  <c:v>29930</c:v>
                </c:pt>
                <c:pt idx="5987">
                  <c:v>29935</c:v>
                </c:pt>
                <c:pt idx="5988">
                  <c:v>29940</c:v>
                </c:pt>
                <c:pt idx="5989">
                  <c:v>29945</c:v>
                </c:pt>
                <c:pt idx="5990">
                  <c:v>29950</c:v>
                </c:pt>
                <c:pt idx="5991">
                  <c:v>29955</c:v>
                </c:pt>
                <c:pt idx="5992">
                  <c:v>29960</c:v>
                </c:pt>
                <c:pt idx="5993">
                  <c:v>29965</c:v>
                </c:pt>
                <c:pt idx="5994">
                  <c:v>29970</c:v>
                </c:pt>
                <c:pt idx="5995">
                  <c:v>29975</c:v>
                </c:pt>
                <c:pt idx="5996">
                  <c:v>29980</c:v>
                </c:pt>
                <c:pt idx="5997">
                  <c:v>29985</c:v>
                </c:pt>
                <c:pt idx="5998">
                  <c:v>29990</c:v>
                </c:pt>
                <c:pt idx="5999">
                  <c:v>29995</c:v>
                </c:pt>
                <c:pt idx="6000">
                  <c:v>30000</c:v>
                </c:pt>
                <c:pt idx="6001">
                  <c:v>30005</c:v>
                </c:pt>
                <c:pt idx="6002">
                  <c:v>30010</c:v>
                </c:pt>
                <c:pt idx="6003">
                  <c:v>30015</c:v>
                </c:pt>
                <c:pt idx="6004">
                  <c:v>30020</c:v>
                </c:pt>
                <c:pt idx="6005">
                  <c:v>30025</c:v>
                </c:pt>
                <c:pt idx="6006">
                  <c:v>30030</c:v>
                </c:pt>
                <c:pt idx="6007">
                  <c:v>30035</c:v>
                </c:pt>
                <c:pt idx="6008">
                  <c:v>30040</c:v>
                </c:pt>
                <c:pt idx="6009">
                  <c:v>30045</c:v>
                </c:pt>
                <c:pt idx="6010">
                  <c:v>30050</c:v>
                </c:pt>
                <c:pt idx="6011">
                  <c:v>30055</c:v>
                </c:pt>
                <c:pt idx="6012">
                  <c:v>30060</c:v>
                </c:pt>
                <c:pt idx="6013">
                  <c:v>30065</c:v>
                </c:pt>
                <c:pt idx="6014">
                  <c:v>30070</c:v>
                </c:pt>
                <c:pt idx="6015">
                  <c:v>30075</c:v>
                </c:pt>
                <c:pt idx="6016">
                  <c:v>30080</c:v>
                </c:pt>
                <c:pt idx="6017">
                  <c:v>30085</c:v>
                </c:pt>
                <c:pt idx="6018">
                  <c:v>30090</c:v>
                </c:pt>
                <c:pt idx="6019">
                  <c:v>30095</c:v>
                </c:pt>
                <c:pt idx="6020">
                  <c:v>30100</c:v>
                </c:pt>
                <c:pt idx="6021">
                  <c:v>30105</c:v>
                </c:pt>
                <c:pt idx="6022">
                  <c:v>30110</c:v>
                </c:pt>
                <c:pt idx="6023">
                  <c:v>30115</c:v>
                </c:pt>
                <c:pt idx="6024">
                  <c:v>30120</c:v>
                </c:pt>
                <c:pt idx="6025">
                  <c:v>30125</c:v>
                </c:pt>
                <c:pt idx="6026">
                  <c:v>30130</c:v>
                </c:pt>
                <c:pt idx="6027">
                  <c:v>30135</c:v>
                </c:pt>
                <c:pt idx="6028">
                  <c:v>30140</c:v>
                </c:pt>
                <c:pt idx="6029">
                  <c:v>30145</c:v>
                </c:pt>
                <c:pt idx="6030">
                  <c:v>30150</c:v>
                </c:pt>
                <c:pt idx="6031">
                  <c:v>30155</c:v>
                </c:pt>
                <c:pt idx="6032">
                  <c:v>30160</c:v>
                </c:pt>
                <c:pt idx="6033">
                  <c:v>30165</c:v>
                </c:pt>
                <c:pt idx="6034">
                  <c:v>30170</c:v>
                </c:pt>
                <c:pt idx="6035">
                  <c:v>30175</c:v>
                </c:pt>
                <c:pt idx="6036">
                  <c:v>30180</c:v>
                </c:pt>
                <c:pt idx="6037">
                  <c:v>30185</c:v>
                </c:pt>
                <c:pt idx="6038">
                  <c:v>30190</c:v>
                </c:pt>
                <c:pt idx="6039">
                  <c:v>30195</c:v>
                </c:pt>
                <c:pt idx="6040">
                  <c:v>30200</c:v>
                </c:pt>
                <c:pt idx="6041">
                  <c:v>30205</c:v>
                </c:pt>
                <c:pt idx="6042">
                  <c:v>30210</c:v>
                </c:pt>
                <c:pt idx="6043">
                  <c:v>30215</c:v>
                </c:pt>
                <c:pt idx="6044">
                  <c:v>30220</c:v>
                </c:pt>
                <c:pt idx="6045">
                  <c:v>30225</c:v>
                </c:pt>
                <c:pt idx="6046">
                  <c:v>30230</c:v>
                </c:pt>
                <c:pt idx="6047">
                  <c:v>30235</c:v>
                </c:pt>
                <c:pt idx="6048">
                  <c:v>30240</c:v>
                </c:pt>
                <c:pt idx="6049">
                  <c:v>30245</c:v>
                </c:pt>
                <c:pt idx="6050">
                  <c:v>30250</c:v>
                </c:pt>
                <c:pt idx="6051">
                  <c:v>30255</c:v>
                </c:pt>
                <c:pt idx="6052">
                  <c:v>30260</c:v>
                </c:pt>
                <c:pt idx="6053">
                  <c:v>30265</c:v>
                </c:pt>
                <c:pt idx="6054">
                  <c:v>30270</c:v>
                </c:pt>
                <c:pt idx="6055">
                  <c:v>30275</c:v>
                </c:pt>
                <c:pt idx="6056">
                  <c:v>30280</c:v>
                </c:pt>
                <c:pt idx="6057">
                  <c:v>30285</c:v>
                </c:pt>
                <c:pt idx="6058">
                  <c:v>30290</c:v>
                </c:pt>
                <c:pt idx="6059">
                  <c:v>30295</c:v>
                </c:pt>
                <c:pt idx="6060">
                  <c:v>30300</c:v>
                </c:pt>
                <c:pt idx="6061">
                  <c:v>30305</c:v>
                </c:pt>
                <c:pt idx="6062">
                  <c:v>30310</c:v>
                </c:pt>
                <c:pt idx="6063">
                  <c:v>30315</c:v>
                </c:pt>
                <c:pt idx="6064">
                  <c:v>30320</c:v>
                </c:pt>
                <c:pt idx="6065">
                  <c:v>30325</c:v>
                </c:pt>
                <c:pt idx="6066">
                  <c:v>30330</c:v>
                </c:pt>
                <c:pt idx="6067">
                  <c:v>30335</c:v>
                </c:pt>
                <c:pt idx="6068">
                  <c:v>30340</c:v>
                </c:pt>
                <c:pt idx="6069">
                  <c:v>30345</c:v>
                </c:pt>
                <c:pt idx="6070">
                  <c:v>30350</c:v>
                </c:pt>
                <c:pt idx="6071">
                  <c:v>30355</c:v>
                </c:pt>
                <c:pt idx="6072">
                  <c:v>30360</c:v>
                </c:pt>
                <c:pt idx="6073">
                  <c:v>30365</c:v>
                </c:pt>
                <c:pt idx="6074">
                  <c:v>30370</c:v>
                </c:pt>
                <c:pt idx="6075">
                  <c:v>30375</c:v>
                </c:pt>
                <c:pt idx="6076">
                  <c:v>30380</c:v>
                </c:pt>
                <c:pt idx="6077">
                  <c:v>30385</c:v>
                </c:pt>
                <c:pt idx="6078">
                  <c:v>30390</c:v>
                </c:pt>
                <c:pt idx="6079">
                  <c:v>30395</c:v>
                </c:pt>
                <c:pt idx="6080">
                  <c:v>30400</c:v>
                </c:pt>
                <c:pt idx="6081">
                  <c:v>30405</c:v>
                </c:pt>
                <c:pt idx="6082">
                  <c:v>30410</c:v>
                </c:pt>
                <c:pt idx="6083">
                  <c:v>30415</c:v>
                </c:pt>
                <c:pt idx="6084">
                  <c:v>30420</c:v>
                </c:pt>
                <c:pt idx="6085">
                  <c:v>30425</c:v>
                </c:pt>
                <c:pt idx="6086">
                  <c:v>30430</c:v>
                </c:pt>
                <c:pt idx="6087">
                  <c:v>30435</c:v>
                </c:pt>
                <c:pt idx="6088">
                  <c:v>30440</c:v>
                </c:pt>
                <c:pt idx="6089">
                  <c:v>30445</c:v>
                </c:pt>
                <c:pt idx="6090">
                  <c:v>30450</c:v>
                </c:pt>
                <c:pt idx="6091">
                  <c:v>30455</c:v>
                </c:pt>
                <c:pt idx="6092">
                  <c:v>30460</c:v>
                </c:pt>
                <c:pt idx="6093">
                  <c:v>30465</c:v>
                </c:pt>
                <c:pt idx="6094">
                  <c:v>30470</c:v>
                </c:pt>
                <c:pt idx="6095">
                  <c:v>30475</c:v>
                </c:pt>
                <c:pt idx="6096">
                  <c:v>30480</c:v>
                </c:pt>
                <c:pt idx="6097">
                  <c:v>30485</c:v>
                </c:pt>
                <c:pt idx="6098">
                  <c:v>30490</c:v>
                </c:pt>
                <c:pt idx="6099">
                  <c:v>30495</c:v>
                </c:pt>
                <c:pt idx="6100">
                  <c:v>30500</c:v>
                </c:pt>
                <c:pt idx="6101">
                  <c:v>30505</c:v>
                </c:pt>
                <c:pt idx="6102">
                  <c:v>30510</c:v>
                </c:pt>
                <c:pt idx="6103">
                  <c:v>30515</c:v>
                </c:pt>
                <c:pt idx="6104">
                  <c:v>30520</c:v>
                </c:pt>
                <c:pt idx="6105">
                  <c:v>30525</c:v>
                </c:pt>
                <c:pt idx="6106">
                  <c:v>30530</c:v>
                </c:pt>
                <c:pt idx="6107">
                  <c:v>30535</c:v>
                </c:pt>
                <c:pt idx="6108">
                  <c:v>30540</c:v>
                </c:pt>
                <c:pt idx="6109">
                  <c:v>30545</c:v>
                </c:pt>
                <c:pt idx="6110">
                  <c:v>30550</c:v>
                </c:pt>
                <c:pt idx="6111">
                  <c:v>30555</c:v>
                </c:pt>
                <c:pt idx="6112">
                  <c:v>30560</c:v>
                </c:pt>
                <c:pt idx="6113">
                  <c:v>30565</c:v>
                </c:pt>
                <c:pt idx="6114">
                  <c:v>30570</c:v>
                </c:pt>
                <c:pt idx="6115">
                  <c:v>30575</c:v>
                </c:pt>
                <c:pt idx="6116">
                  <c:v>30580</c:v>
                </c:pt>
                <c:pt idx="6117">
                  <c:v>30585</c:v>
                </c:pt>
                <c:pt idx="6118">
                  <c:v>30590</c:v>
                </c:pt>
                <c:pt idx="6119">
                  <c:v>30595</c:v>
                </c:pt>
                <c:pt idx="6120">
                  <c:v>30600</c:v>
                </c:pt>
                <c:pt idx="6121">
                  <c:v>30605</c:v>
                </c:pt>
                <c:pt idx="6122">
                  <c:v>30610</c:v>
                </c:pt>
                <c:pt idx="6123">
                  <c:v>30615</c:v>
                </c:pt>
                <c:pt idx="6124">
                  <c:v>30620</c:v>
                </c:pt>
                <c:pt idx="6125">
                  <c:v>30625</c:v>
                </c:pt>
                <c:pt idx="6126">
                  <c:v>30630</c:v>
                </c:pt>
                <c:pt idx="6127">
                  <c:v>30635</c:v>
                </c:pt>
                <c:pt idx="6128">
                  <c:v>30640</c:v>
                </c:pt>
                <c:pt idx="6129">
                  <c:v>30645</c:v>
                </c:pt>
                <c:pt idx="6130">
                  <c:v>30650</c:v>
                </c:pt>
                <c:pt idx="6131">
                  <c:v>30655</c:v>
                </c:pt>
                <c:pt idx="6132">
                  <c:v>30660</c:v>
                </c:pt>
                <c:pt idx="6133">
                  <c:v>30665</c:v>
                </c:pt>
                <c:pt idx="6134">
                  <c:v>30670</c:v>
                </c:pt>
                <c:pt idx="6135">
                  <c:v>30675</c:v>
                </c:pt>
                <c:pt idx="6136">
                  <c:v>30680</c:v>
                </c:pt>
                <c:pt idx="6137">
                  <c:v>30685</c:v>
                </c:pt>
                <c:pt idx="6138">
                  <c:v>30690</c:v>
                </c:pt>
                <c:pt idx="6139">
                  <c:v>30695</c:v>
                </c:pt>
                <c:pt idx="6140">
                  <c:v>30700</c:v>
                </c:pt>
                <c:pt idx="6141">
                  <c:v>30705</c:v>
                </c:pt>
                <c:pt idx="6142">
                  <c:v>30710</c:v>
                </c:pt>
                <c:pt idx="6143">
                  <c:v>30715</c:v>
                </c:pt>
                <c:pt idx="6144">
                  <c:v>30720</c:v>
                </c:pt>
                <c:pt idx="6145">
                  <c:v>30725</c:v>
                </c:pt>
                <c:pt idx="6146">
                  <c:v>30730</c:v>
                </c:pt>
                <c:pt idx="6147">
                  <c:v>30735</c:v>
                </c:pt>
                <c:pt idx="6148">
                  <c:v>30740</c:v>
                </c:pt>
                <c:pt idx="6149">
                  <c:v>30745</c:v>
                </c:pt>
                <c:pt idx="6150">
                  <c:v>30750</c:v>
                </c:pt>
                <c:pt idx="6151">
                  <c:v>30755</c:v>
                </c:pt>
                <c:pt idx="6152">
                  <c:v>30760</c:v>
                </c:pt>
                <c:pt idx="6153">
                  <c:v>30765</c:v>
                </c:pt>
                <c:pt idx="6154">
                  <c:v>30770</c:v>
                </c:pt>
                <c:pt idx="6155">
                  <c:v>30775</c:v>
                </c:pt>
                <c:pt idx="6156">
                  <c:v>30780</c:v>
                </c:pt>
                <c:pt idx="6157">
                  <c:v>30785</c:v>
                </c:pt>
                <c:pt idx="6158">
                  <c:v>30790</c:v>
                </c:pt>
                <c:pt idx="6159">
                  <c:v>30795</c:v>
                </c:pt>
                <c:pt idx="6160">
                  <c:v>30800</c:v>
                </c:pt>
                <c:pt idx="6161">
                  <c:v>30805</c:v>
                </c:pt>
                <c:pt idx="6162">
                  <c:v>30810</c:v>
                </c:pt>
                <c:pt idx="6163">
                  <c:v>30815</c:v>
                </c:pt>
                <c:pt idx="6164">
                  <c:v>30820</c:v>
                </c:pt>
                <c:pt idx="6165">
                  <c:v>30825</c:v>
                </c:pt>
                <c:pt idx="6166">
                  <c:v>30830</c:v>
                </c:pt>
                <c:pt idx="6167">
                  <c:v>30835</c:v>
                </c:pt>
                <c:pt idx="6168">
                  <c:v>30840</c:v>
                </c:pt>
                <c:pt idx="6169">
                  <c:v>30845</c:v>
                </c:pt>
                <c:pt idx="6170">
                  <c:v>30850</c:v>
                </c:pt>
                <c:pt idx="6171">
                  <c:v>30855</c:v>
                </c:pt>
                <c:pt idx="6172">
                  <c:v>30860</c:v>
                </c:pt>
                <c:pt idx="6173">
                  <c:v>30865</c:v>
                </c:pt>
                <c:pt idx="6174">
                  <c:v>30870</c:v>
                </c:pt>
                <c:pt idx="6175">
                  <c:v>30875</c:v>
                </c:pt>
                <c:pt idx="6176">
                  <c:v>30880</c:v>
                </c:pt>
                <c:pt idx="6177">
                  <c:v>30885</c:v>
                </c:pt>
                <c:pt idx="6178">
                  <c:v>30890</c:v>
                </c:pt>
                <c:pt idx="6179">
                  <c:v>30895</c:v>
                </c:pt>
                <c:pt idx="6180">
                  <c:v>30900</c:v>
                </c:pt>
                <c:pt idx="6181">
                  <c:v>30905</c:v>
                </c:pt>
                <c:pt idx="6182">
                  <c:v>30910</c:v>
                </c:pt>
                <c:pt idx="6183">
                  <c:v>30915</c:v>
                </c:pt>
                <c:pt idx="6184">
                  <c:v>30920</c:v>
                </c:pt>
                <c:pt idx="6185">
                  <c:v>30925</c:v>
                </c:pt>
                <c:pt idx="6186">
                  <c:v>30930</c:v>
                </c:pt>
                <c:pt idx="6187">
                  <c:v>30935</c:v>
                </c:pt>
                <c:pt idx="6188">
                  <c:v>30940</c:v>
                </c:pt>
                <c:pt idx="6189">
                  <c:v>30945</c:v>
                </c:pt>
                <c:pt idx="6190">
                  <c:v>30950</c:v>
                </c:pt>
                <c:pt idx="6191">
                  <c:v>30955</c:v>
                </c:pt>
                <c:pt idx="6192">
                  <c:v>30960</c:v>
                </c:pt>
                <c:pt idx="6193">
                  <c:v>30965</c:v>
                </c:pt>
                <c:pt idx="6194">
                  <c:v>30970</c:v>
                </c:pt>
                <c:pt idx="6195">
                  <c:v>30975</c:v>
                </c:pt>
                <c:pt idx="6196">
                  <c:v>30980</c:v>
                </c:pt>
                <c:pt idx="6197">
                  <c:v>30985</c:v>
                </c:pt>
                <c:pt idx="6198">
                  <c:v>30990</c:v>
                </c:pt>
                <c:pt idx="6199">
                  <c:v>30995</c:v>
                </c:pt>
                <c:pt idx="6200">
                  <c:v>31000</c:v>
                </c:pt>
                <c:pt idx="6201">
                  <c:v>31005</c:v>
                </c:pt>
                <c:pt idx="6202">
                  <c:v>31010</c:v>
                </c:pt>
                <c:pt idx="6203">
                  <c:v>31015</c:v>
                </c:pt>
                <c:pt idx="6204">
                  <c:v>31020</c:v>
                </c:pt>
                <c:pt idx="6205">
                  <c:v>31025</c:v>
                </c:pt>
                <c:pt idx="6206">
                  <c:v>31030</c:v>
                </c:pt>
                <c:pt idx="6207">
                  <c:v>31035</c:v>
                </c:pt>
                <c:pt idx="6208">
                  <c:v>31040</c:v>
                </c:pt>
                <c:pt idx="6209">
                  <c:v>31045</c:v>
                </c:pt>
                <c:pt idx="6210">
                  <c:v>31050</c:v>
                </c:pt>
                <c:pt idx="6211">
                  <c:v>31055</c:v>
                </c:pt>
                <c:pt idx="6212">
                  <c:v>31060</c:v>
                </c:pt>
                <c:pt idx="6213">
                  <c:v>31065</c:v>
                </c:pt>
                <c:pt idx="6214">
                  <c:v>31070</c:v>
                </c:pt>
                <c:pt idx="6215">
                  <c:v>31075</c:v>
                </c:pt>
                <c:pt idx="6216">
                  <c:v>31080</c:v>
                </c:pt>
                <c:pt idx="6217">
                  <c:v>31085</c:v>
                </c:pt>
                <c:pt idx="6218">
                  <c:v>31090</c:v>
                </c:pt>
                <c:pt idx="6219">
                  <c:v>31095</c:v>
                </c:pt>
                <c:pt idx="6220">
                  <c:v>31100</c:v>
                </c:pt>
                <c:pt idx="6221">
                  <c:v>31105</c:v>
                </c:pt>
                <c:pt idx="6222">
                  <c:v>31110</c:v>
                </c:pt>
                <c:pt idx="6223">
                  <c:v>31115</c:v>
                </c:pt>
                <c:pt idx="6224">
                  <c:v>31120</c:v>
                </c:pt>
                <c:pt idx="6225">
                  <c:v>31125</c:v>
                </c:pt>
                <c:pt idx="6226">
                  <c:v>31130</c:v>
                </c:pt>
                <c:pt idx="6227">
                  <c:v>31135</c:v>
                </c:pt>
                <c:pt idx="6228">
                  <c:v>31140</c:v>
                </c:pt>
                <c:pt idx="6229">
                  <c:v>31145</c:v>
                </c:pt>
                <c:pt idx="6230">
                  <c:v>31150</c:v>
                </c:pt>
                <c:pt idx="6231">
                  <c:v>31155</c:v>
                </c:pt>
                <c:pt idx="6232">
                  <c:v>31160</c:v>
                </c:pt>
                <c:pt idx="6233">
                  <c:v>31165</c:v>
                </c:pt>
                <c:pt idx="6234">
                  <c:v>31170</c:v>
                </c:pt>
                <c:pt idx="6235">
                  <c:v>31175</c:v>
                </c:pt>
                <c:pt idx="6236">
                  <c:v>31180</c:v>
                </c:pt>
                <c:pt idx="6237">
                  <c:v>31185</c:v>
                </c:pt>
                <c:pt idx="6238">
                  <c:v>31190</c:v>
                </c:pt>
                <c:pt idx="6239">
                  <c:v>31195</c:v>
                </c:pt>
                <c:pt idx="6240">
                  <c:v>31200</c:v>
                </c:pt>
                <c:pt idx="6241">
                  <c:v>31205</c:v>
                </c:pt>
                <c:pt idx="6242">
                  <c:v>31210</c:v>
                </c:pt>
                <c:pt idx="6243">
                  <c:v>31215</c:v>
                </c:pt>
                <c:pt idx="6244">
                  <c:v>31220</c:v>
                </c:pt>
                <c:pt idx="6245">
                  <c:v>31225</c:v>
                </c:pt>
                <c:pt idx="6246">
                  <c:v>31230</c:v>
                </c:pt>
                <c:pt idx="6247">
                  <c:v>31235</c:v>
                </c:pt>
                <c:pt idx="6248">
                  <c:v>31240</c:v>
                </c:pt>
                <c:pt idx="6249">
                  <c:v>31245</c:v>
                </c:pt>
                <c:pt idx="6250">
                  <c:v>31250</c:v>
                </c:pt>
                <c:pt idx="6251">
                  <c:v>31255</c:v>
                </c:pt>
                <c:pt idx="6252">
                  <c:v>31260</c:v>
                </c:pt>
                <c:pt idx="6253">
                  <c:v>31265</c:v>
                </c:pt>
                <c:pt idx="6254">
                  <c:v>31270</c:v>
                </c:pt>
                <c:pt idx="6255">
                  <c:v>31275</c:v>
                </c:pt>
                <c:pt idx="6256">
                  <c:v>31280</c:v>
                </c:pt>
                <c:pt idx="6257">
                  <c:v>31285</c:v>
                </c:pt>
                <c:pt idx="6258">
                  <c:v>31290</c:v>
                </c:pt>
                <c:pt idx="6259">
                  <c:v>31295</c:v>
                </c:pt>
                <c:pt idx="6260">
                  <c:v>31300</c:v>
                </c:pt>
                <c:pt idx="6261">
                  <c:v>31305</c:v>
                </c:pt>
                <c:pt idx="6262">
                  <c:v>31310</c:v>
                </c:pt>
                <c:pt idx="6263">
                  <c:v>31315</c:v>
                </c:pt>
                <c:pt idx="6264">
                  <c:v>31320</c:v>
                </c:pt>
                <c:pt idx="6265">
                  <c:v>31325</c:v>
                </c:pt>
                <c:pt idx="6266">
                  <c:v>31330</c:v>
                </c:pt>
                <c:pt idx="6267">
                  <c:v>31335</c:v>
                </c:pt>
                <c:pt idx="6268">
                  <c:v>31340</c:v>
                </c:pt>
                <c:pt idx="6269">
                  <c:v>31345</c:v>
                </c:pt>
                <c:pt idx="6270">
                  <c:v>31350</c:v>
                </c:pt>
                <c:pt idx="6271">
                  <c:v>31355</c:v>
                </c:pt>
                <c:pt idx="6272">
                  <c:v>31360</c:v>
                </c:pt>
                <c:pt idx="6273">
                  <c:v>31365</c:v>
                </c:pt>
                <c:pt idx="6274">
                  <c:v>31370</c:v>
                </c:pt>
                <c:pt idx="6275">
                  <c:v>31375</c:v>
                </c:pt>
                <c:pt idx="6276">
                  <c:v>31380</c:v>
                </c:pt>
                <c:pt idx="6277">
                  <c:v>31385</c:v>
                </c:pt>
                <c:pt idx="6278">
                  <c:v>31390</c:v>
                </c:pt>
                <c:pt idx="6279">
                  <c:v>31395</c:v>
                </c:pt>
                <c:pt idx="6280">
                  <c:v>31400</c:v>
                </c:pt>
                <c:pt idx="6281">
                  <c:v>31405</c:v>
                </c:pt>
                <c:pt idx="6282">
                  <c:v>31410</c:v>
                </c:pt>
                <c:pt idx="6283">
                  <c:v>31415</c:v>
                </c:pt>
                <c:pt idx="6284">
                  <c:v>31420</c:v>
                </c:pt>
                <c:pt idx="6285">
                  <c:v>31425</c:v>
                </c:pt>
                <c:pt idx="6286">
                  <c:v>31430</c:v>
                </c:pt>
                <c:pt idx="6287">
                  <c:v>31435</c:v>
                </c:pt>
                <c:pt idx="6288">
                  <c:v>31440</c:v>
                </c:pt>
                <c:pt idx="6289">
                  <c:v>31445</c:v>
                </c:pt>
                <c:pt idx="6290">
                  <c:v>31450</c:v>
                </c:pt>
                <c:pt idx="6291">
                  <c:v>31455</c:v>
                </c:pt>
                <c:pt idx="6292">
                  <c:v>31460</c:v>
                </c:pt>
                <c:pt idx="6293">
                  <c:v>31465</c:v>
                </c:pt>
                <c:pt idx="6294">
                  <c:v>31470</c:v>
                </c:pt>
                <c:pt idx="6295">
                  <c:v>31475</c:v>
                </c:pt>
                <c:pt idx="6296">
                  <c:v>31480</c:v>
                </c:pt>
                <c:pt idx="6297">
                  <c:v>31485</c:v>
                </c:pt>
                <c:pt idx="6298">
                  <c:v>31490</c:v>
                </c:pt>
                <c:pt idx="6299">
                  <c:v>31495</c:v>
                </c:pt>
                <c:pt idx="6300">
                  <c:v>31500</c:v>
                </c:pt>
                <c:pt idx="6301">
                  <c:v>31505</c:v>
                </c:pt>
                <c:pt idx="6302">
                  <c:v>31510</c:v>
                </c:pt>
                <c:pt idx="6303">
                  <c:v>31515</c:v>
                </c:pt>
                <c:pt idx="6304">
                  <c:v>31520</c:v>
                </c:pt>
                <c:pt idx="6305">
                  <c:v>31525</c:v>
                </c:pt>
                <c:pt idx="6306">
                  <c:v>31530</c:v>
                </c:pt>
                <c:pt idx="6307">
                  <c:v>31535</c:v>
                </c:pt>
                <c:pt idx="6308">
                  <c:v>31540</c:v>
                </c:pt>
                <c:pt idx="6309">
                  <c:v>31545</c:v>
                </c:pt>
                <c:pt idx="6310">
                  <c:v>31550</c:v>
                </c:pt>
                <c:pt idx="6311">
                  <c:v>31555</c:v>
                </c:pt>
                <c:pt idx="6312">
                  <c:v>31560</c:v>
                </c:pt>
                <c:pt idx="6313">
                  <c:v>31565</c:v>
                </c:pt>
                <c:pt idx="6314">
                  <c:v>31570</c:v>
                </c:pt>
                <c:pt idx="6315">
                  <c:v>31575</c:v>
                </c:pt>
                <c:pt idx="6316">
                  <c:v>31580</c:v>
                </c:pt>
                <c:pt idx="6317">
                  <c:v>31585</c:v>
                </c:pt>
                <c:pt idx="6318">
                  <c:v>31590</c:v>
                </c:pt>
                <c:pt idx="6319">
                  <c:v>31595</c:v>
                </c:pt>
                <c:pt idx="6320">
                  <c:v>31600</c:v>
                </c:pt>
                <c:pt idx="6321">
                  <c:v>31605</c:v>
                </c:pt>
                <c:pt idx="6322">
                  <c:v>31610</c:v>
                </c:pt>
                <c:pt idx="6323">
                  <c:v>31615</c:v>
                </c:pt>
                <c:pt idx="6324">
                  <c:v>31620</c:v>
                </c:pt>
                <c:pt idx="6325">
                  <c:v>31625</c:v>
                </c:pt>
                <c:pt idx="6326">
                  <c:v>31630</c:v>
                </c:pt>
                <c:pt idx="6327">
                  <c:v>31635</c:v>
                </c:pt>
                <c:pt idx="6328">
                  <c:v>31640</c:v>
                </c:pt>
                <c:pt idx="6329">
                  <c:v>31645</c:v>
                </c:pt>
                <c:pt idx="6330">
                  <c:v>31650</c:v>
                </c:pt>
                <c:pt idx="6331">
                  <c:v>31655</c:v>
                </c:pt>
                <c:pt idx="6332">
                  <c:v>31660</c:v>
                </c:pt>
                <c:pt idx="6333">
                  <c:v>31665</c:v>
                </c:pt>
                <c:pt idx="6334">
                  <c:v>31670</c:v>
                </c:pt>
                <c:pt idx="6335">
                  <c:v>31675</c:v>
                </c:pt>
                <c:pt idx="6336">
                  <c:v>31680</c:v>
                </c:pt>
                <c:pt idx="6337">
                  <c:v>31685</c:v>
                </c:pt>
                <c:pt idx="6338">
                  <c:v>31690</c:v>
                </c:pt>
                <c:pt idx="6339">
                  <c:v>31695</c:v>
                </c:pt>
                <c:pt idx="6340">
                  <c:v>31700</c:v>
                </c:pt>
                <c:pt idx="6341">
                  <c:v>31705</c:v>
                </c:pt>
                <c:pt idx="6342">
                  <c:v>31710</c:v>
                </c:pt>
                <c:pt idx="6343">
                  <c:v>31715</c:v>
                </c:pt>
                <c:pt idx="6344">
                  <c:v>31720</c:v>
                </c:pt>
                <c:pt idx="6345">
                  <c:v>31725</c:v>
                </c:pt>
                <c:pt idx="6346">
                  <c:v>31730</c:v>
                </c:pt>
                <c:pt idx="6347">
                  <c:v>31735</c:v>
                </c:pt>
                <c:pt idx="6348">
                  <c:v>31740</c:v>
                </c:pt>
                <c:pt idx="6349">
                  <c:v>31745</c:v>
                </c:pt>
                <c:pt idx="6350">
                  <c:v>31750</c:v>
                </c:pt>
                <c:pt idx="6351">
                  <c:v>31755</c:v>
                </c:pt>
                <c:pt idx="6352">
                  <c:v>31760</c:v>
                </c:pt>
                <c:pt idx="6353">
                  <c:v>31765</c:v>
                </c:pt>
                <c:pt idx="6354">
                  <c:v>31770</c:v>
                </c:pt>
                <c:pt idx="6355">
                  <c:v>31775</c:v>
                </c:pt>
                <c:pt idx="6356">
                  <c:v>31780</c:v>
                </c:pt>
                <c:pt idx="6357">
                  <c:v>31785</c:v>
                </c:pt>
                <c:pt idx="6358">
                  <c:v>31790</c:v>
                </c:pt>
                <c:pt idx="6359">
                  <c:v>31795</c:v>
                </c:pt>
                <c:pt idx="6360">
                  <c:v>31800</c:v>
                </c:pt>
                <c:pt idx="6361">
                  <c:v>31805</c:v>
                </c:pt>
                <c:pt idx="6362">
                  <c:v>31810</c:v>
                </c:pt>
                <c:pt idx="6363">
                  <c:v>31815</c:v>
                </c:pt>
                <c:pt idx="6364">
                  <c:v>31820</c:v>
                </c:pt>
                <c:pt idx="6365">
                  <c:v>31825</c:v>
                </c:pt>
                <c:pt idx="6366">
                  <c:v>31830</c:v>
                </c:pt>
                <c:pt idx="6367">
                  <c:v>31835</c:v>
                </c:pt>
                <c:pt idx="6368">
                  <c:v>31840</c:v>
                </c:pt>
                <c:pt idx="6369">
                  <c:v>31845</c:v>
                </c:pt>
                <c:pt idx="6370">
                  <c:v>31850</c:v>
                </c:pt>
                <c:pt idx="6371">
                  <c:v>31855</c:v>
                </c:pt>
                <c:pt idx="6372">
                  <c:v>31860</c:v>
                </c:pt>
                <c:pt idx="6373">
                  <c:v>31865</c:v>
                </c:pt>
                <c:pt idx="6374">
                  <c:v>31870</c:v>
                </c:pt>
                <c:pt idx="6375">
                  <c:v>31875</c:v>
                </c:pt>
                <c:pt idx="6376">
                  <c:v>31880</c:v>
                </c:pt>
                <c:pt idx="6377">
                  <c:v>31885</c:v>
                </c:pt>
                <c:pt idx="6378">
                  <c:v>31890</c:v>
                </c:pt>
                <c:pt idx="6379">
                  <c:v>31895</c:v>
                </c:pt>
                <c:pt idx="6380">
                  <c:v>31900</c:v>
                </c:pt>
                <c:pt idx="6381">
                  <c:v>31905</c:v>
                </c:pt>
                <c:pt idx="6382">
                  <c:v>31910</c:v>
                </c:pt>
                <c:pt idx="6383">
                  <c:v>31915</c:v>
                </c:pt>
                <c:pt idx="6384">
                  <c:v>31920</c:v>
                </c:pt>
                <c:pt idx="6385">
                  <c:v>31925</c:v>
                </c:pt>
                <c:pt idx="6386">
                  <c:v>31930</c:v>
                </c:pt>
                <c:pt idx="6387">
                  <c:v>31935</c:v>
                </c:pt>
                <c:pt idx="6388">
                  <c:v>31940</c:v>
                </c:pt>
                <c:pt idx="6389">
                  <c:v>31945</c:v>
                </c:pt>
                <c:pt idx="6390">
                  <c:v>31950</c:v>
                </c:pt>
                <c:pt idx="6391">
                  <c:v>31955</c:v>
                </c:pt>
                <c:pt idx="6392">
                  <c:v>31960</c:v>
                </c:pt>
                <c:pt idx="6393">
                  <c:v>31965</c:v>
                </c:pt>
                <c:pt idx="6394">
                  <c:v>31970</c:v>
                </c:pt>
                <c:pt idx="6395">
                  <c:v>31975</c:v>
                </c:pt>
                <c:pt idx="6396">
                  <c:v>31980</c:v>
                </c:pt>
                <c:pt idx="6397">
                  <c:v>31985</c:v>
                </c:pt>
                <c:pt idx="6398">
                  <c:v>31990</c:v>
                </c:pt>
                <c:pt idx="6399">
                  <c:v>31995</c:v>
                </c:pt>
                <c:pt idx="6400">
                  <c:v>32000</c:v>
                </c:pt>
                <c:pt idx="6401">
                  <c:v>32005</c:v>
                </c:pt>
                <c:pt idx="6402">
                  <c:v>32010</c:v>
                </c:pt>
                <c:pt idx="6403">
                  <c:v>32015</c:v>
                </c:pt>
                <c:pt idx="6404">
                  <c:v>32020</c:v>
                </c:pt>
                <c:pt idx="6405">
                  <c:v>32025</c:v>
                </c:pt>
                <c:pt idx="6406">
                  <c:v>32030</c:v>
                </c:pt>
                <c:pt idx="6407">
                  <c:v>32035</c:v>
                </c:pt>
                <c:pt idx="6408">
                  <c:v>32040</c:v>
                </c:pt>
                <c:pt idx="6409">
                  <c:v>32045</c:v>
                </c:pt>
                <c:pt idx="6410">
                  <c:v>32050</c:v>
                </c:pt>
                <c:pt idx="6411">
                  <c:v>32055</c:v>
                </c:pt>
                <c:pt idx="6412">
                  <c:v>32060</c:v>
                </c:pt>
                <c:pt idx="6413">
                  <c:v>32065</c:v>
                </c:pt>
                <c:pt idx="6414">
                  <c:v>32070</c:v>
                </c:pt>
                <c:pt idx="6415">
                  <c:v>32075</c:v>
                </c:pt>
                <c:pt idx="6416">
                  <c:v>32080</c:v>
                </c:pt>
                <c:pt idx="6417">
                  <c:v>32085</c:v>
                </c:pt>
                <c:pt idx="6418">
                  <c:v>32090</c:v>
                </c:pt>
                <c:pt idx="6419">
                  <c:v>32095</c:v>
                </c:pt>
                <c:pt idx="6420">
                  <c:v>32100</c:v>
                </c:pt>
                <c:pt idx="6421">
                  <c:v>32105</c:v>
                </c:pt>
                <c:pt idx="6422">
                  <c:v>32110</c:v>
                </c:pt>
                <c:pt idx="6423">
                  <c:v>32115</c:v>
                </c:pt>
                <c:pt idx="6424">
                  <c:v>32120</c:v>
                </c:pt>
                <c:pt idx="6425">
                  <c:v>32125</c:v>
                </c:pt>
                <c:pt idx="6426">
                  <c:v>32130</c:v>
                </c:pt>
                <c:pt idx="6427">
                  <c:v>32135</c:v>
                </c:pt>
                <c:pt idx="6428">
                  <c:v>32140</c:v>
                </c:pt>
                <c:pt idx="6429">
                  <c:v>32145</c:v>
                </c:pt>
                <c:pt idx="6430">
                  <c:v>32150</c:v>
                </c:pt>
                <c:pt idx="6431">
                  <c:v>32155</c:v>
                </c:pt>
                <c:pt idx="6432">
                  <c:v>32160</c:v>
                </c:pt>
                <c:pt idx="6433">
                  <c:v>32165</c:v>
                </c:pt>
                <c:pt idx="6434">
                  <c:v>32170</c:v>
                </c:pt>
                <c:pt idx="6435">
                  <c:v>32175</c:v>
                </c:pt>
                <c:pt idx="6436">
                  <c:v>32180</c:v>
                </c:pt>
                <c:pt idx="6437">
                  <c:v>32185</c:v>
                </c:pt>
                <c:pt idx="6438">
                  <c:v>32190</c:v>
                </c:pt>
                <c:pt idx="6439">
                  <c:v>32195</c:v>
                </c:pt>
                <c:pt idx="6440">
                  <c:v>32200</c:v>
                </c:pt>
                <c:pt idx="6441">
                  <c:v>32205</c:v>
                </c:pt>
                <c:pt idx="6442">
                  <c:v>32210</c:v>
                </c:pt>
                <c:pt idx="6443">
                  <c:v>32215</c:v>
                </c:pt>
                <c:pt idx="6444">
                  <c:v>32220</c:v>
                </c:pt>
                <c:pt idx="6445">
                  <c:v>32225</c:v>
                </c:pt>
                <c:pt idx="6446">
                  <c:v>32230</c:v>
                </c:pt>
                <c:pt idx="6447">
                  <c:v>32235</c:v>
                </c:pt>
                <c:pt idx="6448">
                  <c:v>32240</c:v>
                </c:pt>
                <c:pt idx="6449">
                  <c:v>32245</c:v>
                </c:pt>
                <c:pt idx="6450">
                  <c:v>32250</c:v>
                </c:pt>
                <c:pt idx="6451">
                  <c:v>32255</c:v>
                </c:pt>
                <c:pt idx="6452">
                  <c:v>32260</c:v>
                </c:pt>
                <c:pt idx="6453">
                  <c:v>32265</c:v>
                </c:pt>
                <c:pt idx="6454">
                  <c:v>32270</c:v>
                </c:pt>
                <c:pt idx="6455">
                  <c:v>32275</c:v>
                </c:pt>
                <c:pt idx="6456">
                  <c:v>32280</c:v>
                </c:pt>
                <c:pt idx="6457">
                  <c:v>32285</c:v>
                </c:pt>
                <c:pt idx="6458">
                  <c:v>32290</c:v>
                </c:pt>
                <c:pt idx="6459">
                  <c:v>32295</c:v>
                </c:pt>
                <c:pt idx="6460">
                  <c:v>32300</c:v>
                </c:pt>
                <c:pt idx="6461">
                  <c:v>32305</c:v>
                </c:pt>
                <c:pt idx="6462">
                  <c:v>32310</c:v>
                </c:pt>
                <c:pt idx="6463">
                  <c:v>32315</c:v>
                </c:pt>
                <c:pt idx="6464">
                  <c:v>32320</c:v>
                </c:pt>
                <c:pt idx="6465">
                  <c:v>32325</c:v>
                </c:pt>
                <c:pt idx="6466">
                  <c:v>32330</c:v>
                </c:pt>
                <c:pt idx="6467">
                  <c:v>32335</c:v>
                </c:pt>
                <c:pt idx="6468">
                  <c:v>32340</c:v>
                </c:pt>
                <c:pt idx="6469">
                  <c:v>32345</c:v>
                </c:pt>
                <c:pt idx="6470">
                  <c:v>32350</c:v>
                </c:pt>
                <c:pt idx="6471">
                  <c:v>32355</c:v>
                </c:pt>
                <c:pt idx="6472">
                  <c:v>32360</c:v>
                </c:pt>
                <c:pt idx="6473">
                  <c:v>32365</c:v>
                </c:pt>
                <c:pt idx="6474">
                  <c:v>32370</c:v>
                </c:pt>
                <c:pt idx="6475">
                  <c:v>32375</c:v>
                </c:pt>
                <c:pt idx="6476">
                  <c:v>32380</c:v>
                </c:pt>
                <c:pt idx="6477">
                  <c:v>32385</c:v>
                </c:pt>
                <c:pt idx="6478">
                  <c:v>32390</c:v>
                </c:pt>
                <c:pt idx="6479">
                  <c:v>32395</c:v>
                </c:pt>
                <c:pt idx="6480">
                  <c:v>32400</c:v>
                </c:pt>
                <c:pt idx="6481">
                  <c:v>32405</c:v>
                </c:pt>
                <c:pt idx="6482">
                  <c:v>32410</c:v>
                </c:pt>
                <c:pt idx="6483">
                  <c:v>32415</c:v>
                </c:pt>
                <c:pt idx="6484">
                  <c:v>32420</c:v>
                </c:pt>
                <c:pt idx="6485">
                  <c:v>32425</c:v>
                </c:pt>
                <c:pt idx="6486">
                  <c:v>32430</c:v>
                </c:pt>
                <c:pt idx="6487">
                  <c:v>32435</c:v>
                </c:pt>
                <c:pt idx="6488">
                  <c:v>32440</c:v>
                </c:pt>
                <c:pt idx="6489">
                  <c:v>32445</c:v>
                </c:pt>
                <c:pt idx="6490">
                  <c:v>32450</c:v>
                </c:pt>
                <c:pt idx="6491">
                  <c:v>32455</c:v>
                </c:pt>
                <c:pt idx="6492">
                  <c:v>32460</c:v>
                </c:pt>
                <c:pt idx="6493">
                  <c:v>32465</c:v>
                </c:pt>
                <c:pt idx="6494">
                  <c:v>32470</c:v>
                </c:pt>
                <c:pt idx="6495">
                  <c:v>32475</c:v>
                </c:pt>
                <c:pt idx="6496">
                  <c:v>32480</c:v>
                </c:pt>
                <c:pt idx="6497">
                  <c:v>32485</c:v>
                </c:pt>
                <c:pt idx="6498">
                  <c:v>32490</c:v>
                </c:pt>
                <c:pt idx="6499">
                  <c:v>32495</c:v>
                </c:pt>
                <c:pt idx="6500">
                  <c:v>32500</c:v>
                </c:pt>
                <c:pt idx="6501">
                  <c:v>32505</c:v>
                </c:pt>
                <c:pt idx="6502">
                  <c:v>32510</c:v>
                </c:pt>
                <c:pt idx="6503">
                  <c:v>32515</c:v>
                </c:pt>
                <c:pt idx="6504">
                  <c:v>32520</c:v>
                </c:pt>
                <c:pt idx="6505">
                  <c:v>32525</c:v>
                </c:pt>
                <c:pt idx="6506">
                  <c:v>32530</c:v>
                </c:pt>
                <c:pt idx="6507">
                  <c:v>32535</c:v>
                </c:pt>
                <c:pt idx="6508">
                  <c:v>32540</c:v>
                </c:pt>
                <c:pt idx="6509">
                  <c:v>32545</c:v>
                </c:pt>
                <c:pt idx="6510">
                  <c:v>32550</c:v>
                </c:pt>
                <c:pt idx="6511">
                  <c:v>32555</c:v>
                </c:pt>
                <c:pt idx="6512">
                  <c:v>32560</c:v>
                </c:pt>
                <c:pt idx="6513">
                  <c:v>32565</c:v>
                </c:pt>
                <c:pt idx="6514">
                  <c:v>32570</c:v>
                </c:pt>
                <c:pt idx="6515">
                  <c:v>32575</c:v>
                </c:pt>
                <c:pt idx="6516">
                  <c:v>32580</c:v>
                </c:pt>
                <c:pt idx="6517">
                  <c:v>32585</c:v>
                </c:pt>
                <c:pt idx="6518">
                  <c:v>32590</c:v>
                </c:pt>
                <c:pt idx="6519">
                  <c:v>32595</c:v>
                </c:pt>
                <c:pt idx="6520">
                  <c:v>32600</c:v>
                </c:pt>
                <c:pt idx="6521">
                  <c:v>32605</c:v>
                </c:pt>
                <c:pt idx="6522">
                  <c:v>32610</c:v>
                </c:pt>
                <c:pt idx="6523">
                  <c:v>32615</c:v>
                </c:pt>
                <c:pt idx="6524">
                  <c:v>32620</c:v>
                </c:pt>
                <c:pt idx="6525">
                  <c:v>32625</c:v>
                </c:pt>
                <c:pt idx="6526">
                  <c:v>32630</c:v>
                </c:pt>
                <c:pt idx="6527">
                  <c:v>32635</c:v>
                </c:pt>
                <c:pt idx="6528">
                  <c:v>32640</c:v>
                </c:pt>
                <c:pt idx="6529">
                  <c:v>32645</c:v>
                </c:pt>
                <c:pt idx="6530">
                  <c:v>32650</c:v>
                </c:pt>
                <c:pt idx="6531">
                  <c:v>32655</c:v>
                </c:pt>
                <c:pt idx="6532">
                  <c:v>32660</c:v>
                </c:pt>
                <c:pt idx="6533">
                  <c:v>32665</c:v>
                </c:pt>
                <c:pt idx="6534">
                  <c:v>32670</c:v>
                </c:pt>
                <c:pt idx="6535">
                  <c:v>32675</c:v>
                </c:pt>
                <c:pt idx="6536">
                  <c:v>32680</c:v>
                </c:pt>
                <c:pt idx="6537">
                  <c:v>32685</c:v>
                </c:pt>
                <c:pt idx="6538">
                  <c:v>32690</c:v>
                </c:pt>
                <c:pt idx="6539">
                  <c:v>32695</c:v>
                </c:pt>
                <c:pt idx="6540">
                  <c:v>32700</c:v>
                </c:pt>
                <c:pt idx="6541">
                  <c:v>32705</c:v>
                </c:pt>
                <c:pt idx="6542">
                  <c:v>32710</c:v>
                </c:pt>
                <c:pt idx="6543">
                  <c:v>32715</c:v>
                </c:pt>
                <c:pt idx="6544">
                  <c:v>32720</c:v>
                </c:pt>
                <c:pt idx="6545">
                  <c:v>32725</c:v>
                </c:pt>
                <c:pt idx="6546">
                  <c:v>32730</c:v>
                </c:pt>
                <c:pt idx="6547">
                  <c:v>32735</c:v>
                </c:pt>
                <c:pt idx="6548">
                  <c:v>32740</c:v>
                </c:pt>
                <c:pt idx="6549">
                  <c:v>32745</c:v>
                </c:pt>
                <c:pt idx="6550">
                  <c:v>32750</c:v>
                </c:pt>
                <c:pt idx="6551">
                  <c:v>32755</c:v>
                </c:pt>
                <c:pt idx="6552">
                  <c:v>32760</c:v>
                </c:pt>
                <c:pt idx="6553">
                  <c:v>32765</c:v>
                </c:pt>
                <c:pt idx="6554">
                  <c:v>32770</c:v>
                </c:pt>
                <c:pt idx="6555">
                  <c:v>32775</c:v>
                </c:pt>
                <c:pt idx="6556">
                  <c:v>32780</c:v>
                </c:pt>
                <c:pt idx="6557">
                  <c:v>32785</c:v>
                </c:pt>
                <c:pt idx="6558">
                  <c:v>32790</c:v>
                </c:pt>
                <c:pt idx="6559">
                  <c:v>32795</c:v>
                </c:pt>
                <c:pt idx="6560">
                  <c:v>32800</c:v>
                </c:pt>
                <c:pt idx="6561">
                  <c:v>32805</c:v>
                </c:pt>
                <c:pt idx="6562">
                  <c:v>32810</c:v>
                </c:pt>
                <c:pt idx="6563">
                  <c:v>32815</c:v>
                </c:pt>
                <c:pt idx="6564">
                  <c:v>32820</c:v>
                </c:pt>
                <c:pt idx="6565">
                  <c:v>32825</c:v>
                </c:pt>
                <c:pt idx="6566">
                  <c:v>32830</c:v>
                </c:pt>
                <c:pt idx="6567">
                  <c:v>32835</c:v>
                </c:pt>
                <c:pt idx="6568">
                  <c:v>32840</c:v>
                </c:pt>
                <c:pt idx="6569">
                  <c:v>32845</c:v>
                </c:pt>
                <c:pt idx="6570">
                  <c:v>32850</c:v>
                </c:pt>
                <c:pt idx="6571">
                  <c:v>32855</c:v>
                </c:pt>
                <c:pt idx="6572">
                  <c:v>32860</c:v>
                </c:pt>
                <c:pt idx="6573">
                  <c:v>32865</c:v>
                </c:pt>
                <c:pt idx="6574">
                  <c:v>32870</c:v>
                </c:pt>
                <c:pt idx="6575">
                  <c:v>32875</c:v>
                </c:pt>
                <c:pt idx="6576">
                  <c:v>32880</c:v>
                </c:pt>
                <c:pt idx="6577">
                  <c:v>32885</c:v>
                </c:pt>
                <c:pt idx="6578">
                  <c:v>32890</c:v>
                </c:pt>
                <c:pt idx="6579">
                  <c:v>32895</c:v>
                </c:pt>
                <c:pt idx="6580">
                  <c:v>32900</c:v>
                </c:pt>
                <c:pt idx="6581">
                  <c:v>32905</c:v>
                </c:pt>
                <c:pt idx="6582">
                  <c:v>32910</c:v>
                </c:pt>
                <c:pt idx="6583">
                  <c:v>32915</c:v>
                </c:pt>
                <c:pt idx="6584">
                  <c:v>32920</c:v>
                </c:pt>
                <c:pt idx="6585">
                  <c:v>32925</c:v>
                </c:pt>
                <c:pt idx="6586">
                  <c:v>32930</c:v>
                </c:pt>
                <c:pt idx="6587">
                  <c:v>32935</c:v>
                </c:pt>
                <c:pt idx="6588">
                  <c:v>32940</c:v>
                </c:pt>
                <c:pt idx="6589">
                  <c:v>32945</c:v>
                </c:pt>
                <c:pt idx="6590">
                  <c:v>32950</c:v>
                </c:pt>
                <c:pt idx="6591">
                  <c:v>32955</c:v>
                </c:pt>
                <c:pt idx="6592">
                  <c:v>32960</c:v>
                </c:pt>
                <c:pt idx="6593">
                  <c:v>32965</c:v>
                </c:pt>
                <c:pt idx="6594">
                  <c:v>32970</c:v>
                </c:pt>
                <c:pt idx="6595">
                  <c:v>32975</c:v>
                </c:pt>
                <c:pt idx="6596">
                  <c:v>32980</c:v>
                </c:pt>
                <c:pt idx="6597">
                  <c:v>32985</c:v>
                </c:pt>
                <c:pt idx="6598">
                  <c:v>32990</c:v>
                </c:pt>
                <c:pt idx="6599">
                  <c:v>32995</c:v>
                </c:pt>
                <c:pt idx="6600">
                  <c:v>33000</c:v>
                </c:pt>
                <c:pt idx="6601">
                  <c:v>33005</c:v>
                </c:pt>
                <c:pt idx="6602">
                  <c:v>33010</c:v>
                </c:pt>
                <c:pt idx="6603">
                  <c:v>33015</c:v>
                </c:pt>
                <c:pt idx="6604">
                  <c:v>33020</c:v>
                </c:pt>
                <c:pt idx="6605">
                  <c:v>33025</c:v>
                </c:pt>
                <c:pt idx="6606">
                  <c:v>33030</c:v>
                </c:pt>
                <c:pt idx="6607">
                  <c:v>33035</c:v>
                </c:pt>
                <c:pt idx="6608">
                  <c:v>33040</c:v>
                </c:pt>
                <c:pt idx="6609">
                  <c:v>33045</c:v>
                </c:pt>
                <c:pt idx="6610">
                  <c:v>33050</c:v>
                </c:pt>
                <c:pt idx="6611">
                  <c:v>33055</c:v>
                </c:pt>
                <c:pt idx="6612">
                  <c:v>33060</c:v>
                </c:pt>
                <c:pt idx="6613">
                  <c:v>33065</c:v>
                </c:pt>
                <c:pt idx="6614">
                  <c:v>33070</c:v>
                </c:pt>
                <c:pt idx="6615">
                  <c:v>33075</c:v>
                </c:pt>
                <c:pt idx="6616">
                  <c:v>33080</c:v>
                </c:pt>
                <c:pt idx="6617">
                  <c:v>33085</c:v>
                </c:pt>
                <c:pt idx="6618">
                  <c:v>33090</c:v>
                </c:pt>
                <c:pt idx="6619">
                  <c:v>33095</c:v>
                </c:pt>
                <c:pt idx="6620">
                  <c:v>33100</c:v>
                </c:pt>
                <c:pt idx="6621">
                  <c:v>33105</c:v>
                </c:pt>
                <c:pt idx="6622">
                  <c:v>33110</c:v>
                </c:pt>
                <c:pt idx="6623">
                  <c:v>33115</c:v>
                </c:pt>
                <c:pt idx="6624">
                  <c:v>33120</c:v>
                </c:pt>
                <c:pt idx="6625">
                  <c:v>33125</c:v>
                </c:pt>
                <c:pt idx="6626">
                  <c:v>33130</c:v>
                </c:pt>
                <c:pt idx="6627">
                  <c:v>33135</c:v>
                </c:pt>
                <c:pt idx="6628">
                  <c:v>33140</c:v>
                </c:pt>
                <c:pt idx="6629">
                  <c:v>33145</c:v>
                </c:pt>
                <c:pt idx="6630">
                  <c:v>33150</c:v>
                </c:pt>
                <c:pt idx="6631">
                  <c:v>33155</c:v>
                </c:pt>
                <c:pt idx="6632">
                  <c:v>33160</c:v>
                </c:pt>
                <c:pt idx="6633">
                  <c:v>33165</c:v>
                </c:pt>
                <c:pt idx="6634">
                  <c:v>33170</c:v>
                </c:pt>
                <c:pt idx="6635">
                  <c:v>33175</c:v>
                </c:pt>
                <c:pt idx="6636">
                  <c:v>33180</c:v>
                </c:pt>
                <c:pt idx="6637">
                  <c:v>33185</c:v>
                </c:pt>
                <c:pt idx="6638">
                  <c:v>33190</c:v>
                </c:pt>
                <c:pt idx="6639">
                  <c:v>33195</c:v>
                </c:pt>
                <c:pt idx="6640">
                  <c:v>33200</c:v>
                </c:pt>
                <c:pt idx="6641">
                  <c:v>33205</c:v>
                </c:pt>
                <c:pt idx="6642">
                  <c:v>33210</c:v>
                </c:pt>
                <c:pt idx="6643">
                  <c:v>33215</c:v>
                </c:pt>
                <c:pt idx="6644">
                  <c:v>33220</c:v>
                </c:pt>
                <c:pt idx="6645">
                  <c:v>33225</c:v>
                </c:pt>
                <c:pt idx="6646">
                  <c:v>33230</c:v>
                </c:pt>
                <c:pt idx="6647">
                  <c:v>33235</c:v>
                </c:pt>
                <c:pt idx="6648">
                  <c:v>33240</c:v>
                </c:pt>
                <c:pt idx="6649">
                  <c:v>33245</c:v>
                </c:pt>
                <c:pt idx="6650">
                  <c:v>33250</c:v>
                </c:pt>
                <c:pt idx="6651">
                  <c:v>33255</c:v>
                </c:pt>
                <c:pt idx="6652">
                  <c:v>33260</c:v>
                </c:pt>
                <c:pt idx="6653">
                  <c:v>33265</c:v>
                </c:pt>
                <c:pt idx="6654">
                  <c:v>33270</c:v>
                </c:pt>
                <c:pt idx="6655">
                  <c:v>33275</c:v>
                </c:pt>
                <c:pt idx="6656">
                  <c:v>33280</c:v>
                </c:pt>
                <c:pt idx="6657">
                  <c:v>33285</c:v>
                </c:pt>
                <c:pt idx="6658">
                  <c:v>33290</c:v>
                </c:pt>
                <c:pt idx="6659">
                  <c:v>33295</c:v>
                </c:pt>
                <c:pt idx="6660">
                  <c:v>33300</c:v>
                </c:pt>
                <c:pt idx="6661">
                  <c:v>33305</c:v>
                </c:pt>
                <c:pt idx="6662">
                  <c:v>33310</c:v>
                </c:pt>
                <c:pt idx="6663">
                  <c:v>33315</c:v>
                </c:pt>
                <c:pt idx="6664">
                  <c:v>33320</c:v>
                </c:pt>
                <c:pt idx="6665">
                  <c:v>33325</c:v>
                </c:pt>
                <c:pt idx="6666">
                  <c:v>33330</c:v>
                </c:pt>
                <c:pt idx="6667">
                  <c:v>33335</c:v>
                </c:pt>
                <c:pt idx="6668">
                  <c:v>33340</c:v>
                </c:pt>
                <c:pt idx="6669">
                  <c:v>33345</c:v>
                </c:pt>
                <c:pt idx="6670">
                  <c:v>33350</c:v>
                </c:pt>
                <c:pt idx="6671">
                  <c:v>33355</c:v>
                </c:pt>
                <c:pt idx="6672">
                  <c:v>33360</c:v>
                </c:pt>
                <c:pt idx="6673">
                  <c:v>33365</c:v>
                </c:pt>
                <c:pt idx="6674">
                  <c:v>33370</c:v>
                </c:pt>
                <c:pt idx="6675">
                  <c:v>33375</c:v>
                </c:pt>
                <c:pt idx="6676">
                  <c:v>33380</c:v>
                </c:pt>
                <c:pt idx="6677">
                  <c:v>33385</c:v>
                </c:pt>
                <c:pt idx="6678">
                  <c:v>33390</c:v>
                </c:pt>
                <c:pt idx="6679">
                  <c:v>33395</c:v>
                </c:pt>
                <c:pt idx="6680">
                  <c:v>33400</c:v>
                </c:pt>
                <c:pt idx="6681">
                  <c:v>33405</c:v>
                </c:pt>
                <c:pt idx="6682">
                  <c:v>33410</c:v>
                </c:pt>
                <c:pt idx="6683">
                  <c:v>33415</c:v>
                </c:pt>
                <c:pt idx="6684">
                  <c:v>33420</c:v>
                </c:pt>
                <c:pt idx="6685">
                  <c:v>33425</c:v>
                </c:pt>
                <c:pt idx="6686">
                  <c:v>33430</c:v>
                </c:pt>
                <c:pt idx="6687">
                  <c:v>33435</c:v>
                </c:pt>
                <c:pt idx="6688">
                  <c:v>33440</c:v>
                </c:pt>
                <c:pt idx="6689">
                  <c:v>33445</c:v>
                </c:pt>
                <c:pt idx="6690">
                  <c:v>33450</c:v>
                </c:pt>
                <c:pt idx="6691">
                  <c:v>33455</c:v>
                </c:pt>
                <c:pt idx="6692">
                  <c:v>33460</c:v>
                </c:pt>
                <c:pt idx="6693">
                  <c:v>33465</c:v>
                </c:pt>
                <c:pt idx="6694">
                  <c:v>33470</c:v>
                </c:pt>
                <c:pt idx="6695">
                  <c:v>33475</c:v>
                </c:pt>
                <c:pt idx="6696">
                  <c:v>33480</c:v>
                </c:pt>
                <c:pt idx="6697">
                  <c:v>33485</c:v>
                </c:pt>
                <c:pt idx="6698">
                  <c:v>33490</c:v>
                </c:pt>
                <c:pt idx="6699">
                  <c:v>33495</c:v>
                </c:pt>
                <c:pt idx="6700">
                  <c:v>33500</c:v>
                </c:pt>
                <c:pt idx="6701">
                  <c:v>33505</c:v>
                </c:pt>
                <c:pt idx="6702">
                  <c:v>33510</c:v>
                </c:pt>
                <c:pt idx="6703">
                  <c:v>33515</c:v>
                </c:pt>
                <c:pt idx="6704">
                  <c:v>33520</c:v>
                </c:pt>
                <c:pt idx="6705">
                  <c:v>33525</c:v>
                </c:pt>
                <c:pt idx="6706">
                  <c:v>33530</c:v>
                </c:pt>
                <c:pt idx="6707">
                  <c:v>33535</c:v>
                </c:pt>
                <c:pt idx="6708">
                  <c:v>33540</c:v>
                </c:pt>
                <c:pt idx="6709">
                  <c:v>33545</c:v>
                </c:pt>
                <c:pt idx="6710">
                  <c:v>33550</c:v>
                </c:pt>
                <c:pt idx="6711">
                  <c:v>33555</c:v>
                </c:pt>
                <c:pt idx="6712">
                  <c:v>33560</c:v>
                </c:pt>
                <c:pt idx="6713">
                  <c:v>33565</c:v>
                </c:pt>
                <c:pt idx="6714">
                  <c:v>33570</c:v>
                </c:pt>
                <c:pt idx="6715">
                  <c:v>33575</c:v>
                </c:pt>
                <c:pt idx="6716">
                  <c:v>33580</c:v>
                </c:pt>
                <c:pt idx="6717">
                  <c:v>33585</c:v>
                </c:pt>
                <c:pt idx="6718">
                  <c:v>33590</c:v>
                </c:pt>
                <c:pt idx="6719">
                  <c:v>33595</c:v>
                </c:pt>
                <c:pt idx="6720">
                  <c:v>33600</c:v>
                </c:pt>
                <c:pt idx="6721">
                  <c:v>33605</c:v>
                </c:pt>
                <c:pt idx="6722">
                  <c:v>33610</c:v>
                </c:pt>
                <c:pt idx="6723">
                  <c:v>33615</c:v>
                </c:pt>
                <c:pt idx="6724">
                  <c:v>33620</c:v>
                </c:pt>
                <c:pt idx="6725">
                  <c:v>33625</c:v>
                </c:pt>
                <c:pt idx="6726">
                  <c:v>33630</c:v>
                </c:pt>
                <c:pt idx="6727">
                  <c:v>33635</c:v>
                </c:pt>
                <c:pt idx="6728">
                  <c:v>33640</c:v>
                </c:pt>
                <c:pt idx="6729">
                  <c:v>33645</c:v>
                </c:pt>
                <c:pt idx="6730">
                  <c:v>33650</c:v>
                </c:pt>
                <c:pt idx="6731">
                  <c:v>33655</c:v>
                </c:pt>
                <c:pt idx="6732">
                  <c:v>33660</c:v>
                </c:pt>
                <c:pt idx="6733">
                  <c:v>33665</c:v>
                </c:pt>
                <c:pt idx="6734">
                  <c:v>33670</c:v>
                </c:pt>
                <c:pt idx="6735">
                  <c:v>33675</c:v>
                </c:pt>
                <c:pt idx="6736">
                  <c:v>33680</c:v>
                </c:pt>
                <c:pt idx="6737">
                  <c:v>33685</c:v>
                </c:pt>
                <c:pt idx="6738">
                  <c:v>33690</c:v>
                </c:pt>
                <c:pt idx="6739">
                  <c:v>33695</c:v>
                </c:pt>
                <c:pt idx="6740">
                  <c:v>33700</c:v>
                </c:pt>
                <c:pt idx="6741">
                  <c:v>33705</c:v>
                </c:pt>
                <c:pt idx="6742">
                  <c:v>33710</c:v>
                </c:pt>
                <c:pt idx="6743">
                  <c:v>33715</c:v>
                </c:pt>
                <c:pt idx="6744">
                  <c:v>33720</c:v>
                </c:pt>
                <c:pt idx="6745">
                  <c:v>33725</c:v>
                </c:pt>
                <c:pt idx="6746">
                  <c:v>33730</c:v>
                </c:pt>
                <c:pt idx="6747">
                  <c:v>33735</c:v>
                </c:pt>
                <c:pt idx="6748">
                  <c:v>33740</c:v>
                </c:pt>
                <c:pt idx="6749">
                  <c:v>33745</c:v>
                </c:pt>
                <c:pt idx="6750">
                  <c:v>33750</c:v>
                </c:pt>
                <c:pt idx="6751">
                  <c:v>33755</c:v>
                </c:pt>
                <c:pt idx="6752">
                  <c:v>33760</c:v>
                </c:pt>
                <c:pt idx="6753">
                  <c:v>33765</c:v>
                </c:pt>
                <c:pt idx="6754">
                  <c:v>33770</c:v>
                </c:pt>
                <c:pt idx="6755">
                  <c:v>33775</c:v>
                </c:pt>
                <c:pt idx="6756">
                  <c:v>33780</c:v>
                </c:pt>
                <c:pt idx="6757">
                  <c:v>33785</c:v>
                </c:pt>
                <c:pt idx="6758">
                  <c:v>33790</c:v>
                </c:pt>
                <c:pt idx="6759">
                  <c:v>33795</c:v>
                </c:pt>
                <c:pt idx="6760">
                  <c:v>33800</c:v>
                </c:pt>
                <c:pt idx="6761">
                  <c:v>33805</c:v>
                </c:pt>
                <c:pt idx="6762">
                  <c:v>33810</c:v>
                </c:pt>
                <c:pt idx="6763">
                  <c:v>33815</c:v>
                </c:pt>
                <c:pt idx="6764">
                  <c:v>33820</c:v>
                </c:pt>
                <c:pt idx="6765">
                  <c:v>33825</c:v>
                </c:pt>
                <c:pt idx="6766">
                  <c:v>33830</c:v>
                </c:pt>
                <c:pt idx="6767">
                  <c:v>33835</c:v>
                </c:pt>
                <c:pt idx="6768">
                  <c:v>33840</c:v>
                </c:pt>
                <c:pt idx="6769">
                  <c:v>33845</c:v>
                </c:pt>
                <c:pt idx="6770">
                  <c:v>33850</c:v>
                </c:pt>
                <c:pt idx="6771">
                  <c:v>33855</c:v>
                </c:pt>
                <c:pt idx="6772">
                  <c:v>33860</c:v>
                </c:pt>
                <c:pt idx="6773">
                  <c:v>33865</c:v>
                </c:pt>
                <c:pt idx="6774">
                  <c:v>33870</c:v>
                </c:pt>
                <c:pt idx="6775">
                  <c:v>33875</c:v>
                </c:pt>
                <c:pt idx="6776">
                  <c:v>33880</c:v>
                </c:pt>
                <c:pt idx="6777">
                  <c:v>33885</c:v>
                </c:pt>
                <c:pt idx="6778">
                  <c:v>33890</c:v>
                </c:pt>
                <c:pt idx="6779">
                  <c:v>33895</c:v>
                </c:pt>
                <c:pt idx="6780">
                  <c:v>33900</c:v>
                </c:pt>
                <c:pt idx="6781">
                  <c:v>33905</c:v>
                </c:pt>
                <c:pt idx="6782">
                  <c:v>33910</c:v>
                </c:pt>
                <c:pt idx="6783">
                  <c:v>33915</c:v>
                </c:pt>
                <c:pt idx="6784">
                  <c:v>33920</c:v>
                </c:pt>
                <c:pt idx="6785">
                  <c:v>33925</c:v>
                </c:pt>
                <c:pt idx="6786">
                  <c:v>33930</c:v>
                </c:pt>
                <c:pt idx="6787">
                  <c:v>33935</c:v>
                </c:pt>
                <c:pt idx="6788">
                  <c:v>33940</c:v>
                </c:pt>
                <c:pt idx="6789">
                  <c:v>33945</c:v>
                </c:pt>
                <c:pt idx="6790">
                  <c:v>33950</c:v>
                </c:pt>
                <c:pt idx="6791">
                  <c:v>33955</c:v>
                </c:pt>
                <c:pt idx="6792">
                  <c:v>33960</c:v>
                </c:pt>
                <c:pt idx="6793">
                  <c:v>33965</c:v>
                </c:pt>
                <c:pt idx="6794">
                  <c:v>33970</c:v>
                </c:pt>
                <c:pt idx="6795">
                  <c:v>33975</c:v>
                </c:pt>
                <c:pt idx="6796">
                  <c:v>33980</c:v>
                </c:pt>
                <c:pt idx="6797">
                  <c:v>33985</c:v>
                </c:pt>
                <c:pt idx="6798">
                  <c:v>33990</c:v>
                </c:pt>
                <c:pt idx="6799">
                  <c:v>33995</c:v>
                </c:pt>
                <c:pt idx="6800">
                  <c:v>34000</c:v>
                </c:pt>
                <c:pt idx="6801">
                  <c:v>34005</c:v>
                </c:pt>
                <c:pt idx="6802">
                  <c:v>34010</c:v>
                </c:pt>
                <c:pt idx="6803">
                  <c:v>34015</c:v>
                </c:pt>
                <c:pt idx="6804">
                  <c:v>34020</c:v>
                </c:pt>
                <c:pt idx="6805">
                  <c:v>34025</c:v>
                </c:pt>
                <c:pt idx="6806">
                  <c:v>34030</c:v>
                </c:pt>
                <c:pt idx="6807">
                  <c:v>34035</c:v>
                </c:pt>
                <c:pt idx="6808">
                  <c:v>34040</c:v>
                </c:pt>
                <c:pt idx="6809">
                  <c:v>34045</c:v>
                </c:pt>
                <c:pt idx="6810">
                  <c:v>34050</c:v>
                </c:pt>
                <c:pt idx="6811">
                  <c:v>34055</c:v>
                </c:pt>
                <c:pt idx="6812">
                  <c:v>34060</c:v>
                </c:pt>
                <c:pt idx="6813">
                  <c:v>34065</c:v>
                </c:pt>
                <c:pt idx="6814">
                  <c:v>34070</c:v>
                </c:pt>
                <c:pt idx="6815">
                  <c:v>34075</c:v>
                </c:pt>
                <c:pt idx="6816">
                  <c:v>34080</c:v>
                </c:pt>
                <c:pt idx="6817">
                  <c:v>34085</c:v>
                </c:pt>
                <c:pt idx="6818">
                  <c:v>34090</c:v>
                </c:pt>
                <c:pt idx="6819">
                  <c:v>34095</c:v>
                </c:pt>
                <c:pt idx="6820">
                  <c:v>34100</c:v>
                </c:pt>
                <c:pt idx="6821">
                  <c:v>34105</c:v>
                </c:pt>
                <c:pt idx="6822">
                  <c:v>34110</c:v>
                </c:pt>
                <c:pt idx="6823">
                  <c:v>34115</c:v>
                </c:pt>
                <c:pt idx="6824">
                  <c:v>34120</c:v>
                </c:pt>
                <c:pt idx="6825">
                  <c:v>34125</c:v>
                </c:pt>
                <c:pt idx="6826">
                  <c:v>34130</c:v>
                </c:pt>
                <c:pt idx="6827">
                  <c:v>34135</c:v>
                </c:pt>
                <c:pt idx="6828">
                  <c:v>34140</c:v>
                </c:pt>
                <c:pt idx="6829">
                  <c:v>34145</c:v>
                </c:pt>
                <c:pt idx="6830">
                  <c:v>34150</c:v>
                </c:pt>
                <c:pt idx="6831">
                  <c:v>34155</c:v>
                </c:pt>
                <c:pt idx="6832">
                  <c:v>34160</c:v>
                </c:pt>
                <c:pt idx="6833">
                  <c:v>34165</c:v>
                </c:pt>
                <c:pt idx="6834">
                  <c:v>34170</c:v>
                </c:pt>
                <c:pt idx="6835">
                  <c:v>34175</c:v>
                </c:pt>
                <c:pt idx="6836">
                  <c:v>34180</c:v>
                </c:pt>
                <c:pt idx="6837">
                  <c:v>34185</c:v>
                </c:pt>
                <c:pt idx="6838">
                  <c:v>34190</c:v>
                </c:pt>
                <c:pt idx="6839">
                  <c:v>34195</c:v>
                </c:pt>
                <c:pt idx="6840">
                  <c:v>34200</c:v>
                </c:pt>
                <c:pt idx="6841">
                  <c:v>34205</c:v>
                </c:pt>
                <c:pt idx="6842">
                  <c:v>34210</c:v>
                </c:pt>
                <c:pt idx="6843">
                  <c:v>34215</c:v>
                </c:pt>
                <c:pt idx="6844">
                  <c:v>34220</c:v>
                </c:pt>
                <c:pt idx="6845">
                  <c:v>34225</c:v>
                </c:pt>
                <c:pt idx="6846">
                  <c:v>34230</c:v>
                </c:pt>
                <c:pt idx="6847">
                  <c:v>34235</c:v>
                </c:pt>
                <c:pt idx="6848">
                  <c:v>34240</c:v>
                </c:pt>
                <c:pt idx="6849">
                  <c:v>34245</c:v>
                </c:pt>
                <c:pt idx="6850">
                  <c:v>34250</c:v>
                </c:pt>
                <c:pt idx="6851">
                  <c:v>34255</c:v>
                </c:pt>
                <c:pt idx="6852">
                  <c:v>34260</c:v>
                </c:pt>
                <c:pt idx="6853">
                  <c:v>34265</c:v>
                </c:pt>
                <c:pt idx="6854">
                  <c:v>34270</c:v>
                </c:pt>
                <c:pt idx="6855">
                  <c:v>34275</c:v>
                </c:pt>
                <c:pt idx="6856">
                  <c:v>34280</c:v>
                </c:pt>
                <c:pt idx="6857">
                  <c:v>34285</c:v>
                </c:pt>
                <c:pt idx="6858">
                  <c:v>34290</c:v>
                </c:pt>
                <c:pt idx="6859">
                  <c:v>34295</c:v>
                </c:pt>
                <c:pt idx="6860">
                  <c:v>34300</c:v>
                </c:pt>
                <c:pt idx="6861">
                  <c:v>34305</c:v>
                </c:pt>
                <c:pt idx="6862">
                  <c:v>34310</c:v>
                </c:pt>
                <c:pt idx="6863">
                  <c:v>34315</c:v>
                </c:pt>
                <c:pt idx="6864">
                  <c:v>34320</c:v>
                </c:pt>
                <c:pt idx="6865">
                  <c:v>34325</c:v>
                </c:pt>
                <c:pt idx="6866">
                  <c:v>34330</c:v>
                </c:pt>
                <c:pt idx="6867">
                  <c:v>34335</c:v>
                </c:pt>
                <c:pt idx="6868">
                  <c:v>34340</c:v>
                </c:pt>
                <c:pt idx="6869">
                  <c:v>34345</c:v>
                </c:pt>
                <c:pt idx="6870">
                  <c:v>34350</c:v>
                </c:pt>
                <c:pt idx="6871">
                  <c:v>34355</c:v>
                </c:pt>
                <c:pt idx="6872">
                  <c:v>34360</c:v>
                </c:pt>
                <c:pt idx="6873">
                  <c:v>34365</c:v>
                </c:pt>
                <c:pt idx="6874">
                  <c:v>34370</c:v>
                </c:pt>
                <c:pt idx="6875">
                  <c:v>34375</c:v>
                </c:pt>
                <c:pt idx="6876">
                  <c:v>34380</c:v>
                </c:pt>
                <c:pt idx="6877">
                  <c:v>34385</c:v>
                </c:pt>
                <c:pt idx="6878">
                  <c:v>34390</c:v>
                </c:pt>
                <c:pt idx="6879">
                  <c:v>34395</c:v>
                </c:pt>
                <c:pt idx="6880">
                  <c:v>34400</c:v>
                </c:pt>
                <c:pt idx="6881">
                  <c:v>34405</c:v>
                </c:pt>
                <c:pt idx="6882">
                  <c:v>34410</c:v>
                </c:pt>
                <c:pt idx="6883">
                  <c:v>34415</c:v>
                </c:pt>
                <c:pt idx="6884">
                  <c:v>34420</c:v>
                </c:pt>
                <c:pt idx="6885">
                  <c:v>34425</c:v>
                </c:pt>
                <c:pt idx="6886">
                  <c:v>34430</c:v>
                </c:pt>
                <c:pt idx="6887">
                  <c:v>34435</c:v>
                </c:pt>
                <c:pt idx="6888">
                  <c:v>34440</c:v>
                </c:pt>
                <c:pt idx="6889">
                  <c:v>34445</c:v>
                </c:pt>
                <c:pt idx="6890">
                  <c:v>34450</c:v>
                </c:pt>
                <c:pt idx="6891">
                  <c:v>34455</c:v>
                </c:pt>
                <c:pt idx="6892">
                  <c:v>34460</c:v>
                </c:pt>
                <c:pt idx="6893">
                  <c:v>34465</c:v>
                </c:pt>
                <c:pt idx="6894">
                  <c:v>34470</c:v>
                </c:pt>
                <c:pt idx="6895">
                  <c:v>34475</c:v>
                </c:pt>
                <c:pt idx="6896">
                  <c:v>34480</c:v>
                </c:pt>
                <c:pt idx="6897">
                  <c:v>34485</c:v>
                </c:pt>
                <c:pt idx="6898">
                  <c:v>34490</c:v>
                </c:pt>
                <c:pt idx="6899">
                  <c:v>34495</c:v>
                </c:pt>
                <c:pt idx="6900">
                  <c:v>34500</c:v>
                </c:pt>
                <c:pt idx="6901">
                  <c:v>34505</c:v>
                </c:pt>
                <c:pt idx="6902">
                  <c:v>34510</c:v>
                </c:pt>
                <c:pt idx="6903">
                  <c:v>34515</c:v>
                </c:pt>
                <c:pt idx="6904">
                  <c:v>34520</c:v>
                </c:pt>
                <c:pt idx="6905">
                  <c:v>34525</c:v>
                </c:pt>
                <c:pt idx="6906">
                  <c:v>34530</c:v>
                </c:pt>
                <c:pt idx="6907">
                  <c:v>34535</c:v>
                </c:pt>
                <c:pt idx="6908">
                  <c:v>34540</c:v>
                </c:pt>
                <c:pt idx="6909">
                  <c:v>34545</c:v>
                </c:pt>
                <c:pt idx="6910">
                  <c:v>34550</c:v>
                </c:pt>
                <c:pt idx="6911">
                  <c:v>34555</c:v>
                </c:pt>
                <c:pt idx="6912">
                  <c:v>34560</c:v>
                </c:pt>
                <c:pt idx="6913">
                  <c:v>34565</c:v>
                </c:pt>
                <c:pt idx="6914">
                  <c:v>34570</c:v>
                </c:pt>
                <c:pt idx="6915">
                  <c:v>34575</c:v>
                </c:pt>
                <c:pt idx="6916">
                  <c:v>34580</c:v>
                </c:pt>
                <c:pt idx="6917">
                  <c:v>34585</c:v>
                </c:pt>
                <c:pt idx="6918">
                  <c:v>34590</c:v>
                </c:pt>
                <c:pt idx="6919">
                  <c:v>34595</c:v>
                </c:pt>
                <c:pt idx="6920">
                  <c:v>34600</c:v>
                </c:pt>
                <c:pt idx="6921">
                  <c:v>34605</c:v>
                </c:pt>
                <c:pt idx="6922">
                  <c:v>34610</c:v>
                </c:pt>
                <c:pt idx="6923">
                  <c:v>34615</c:v>
                </c:pt>
                <c:pt idx="6924">
                  <c:v>34620</c:v>
                </c:pt>
                <c:pt idx="6925">
                  <c:v>34625</c:v>
                </c:pt>
                <c:pt idx="6926">
                  <c:v>34630</c:v>
                </c:pt>
                <c:pt idx="6927">
                  <c:v>34635</c:v>
                </c:pt>
                <c:pt idx="6928">
                  <c:v>34640</c:v>
                </c:pt>
                <c:pt idx="6929">
                  <c:v>34645</c:v>
                </c:pt>
                <c:pt idx="6930">
                  <c:v>34650</c:v>
                </c:pt>
                <c:pt idx="6931">
                  <c:v>34655</c:v>
                </c:pt>
                <c:pt idx="6932">
                  <c:v>34660</c:v>
                </c:pt>
                <c:pt idx="6933">
                  <c:v>34665</c:v>
                </c:pt>
                <c:pt idx="6934">
                  <c:v>34670</c:v>
                </c:pt>
                <c:pt idx="6935">
                  <c:v>34675</c:v>
                </c:pt>
                <c:pt idx="6936">
                  <c:v>34680</c:v>
                </c:pt>
                <c:pt idx="6937">
                  <c:v>34685</c:v>
                </c:pt>
                <c:pt idx="6938">
                  <c:v>34690</c:v>
                </c:pt>
                <c:pt idx="6939">
                  <c:v>34695</c:v>
                </c:pt>
                <c:pt idx="6940">
                  <c:v>34700</c:v>
                </c:pt>
                <c:pt idx="6941">
                  <c:v>34705</c:v>
                </c:pt>
                <c:pt idx="6942">
                  <c:v>34710</c:v>
                </c:pt>
                <c:pt idx="6943">
                  <c:v>34715</c:v>
                </c:pt>
                <c:pt idx="6944">
                  <c:v>34720</c:v>
                </c:pt>
                <c:pt idx="6945">
                  <c:v>34725</c:v>
                </c:pt>
                <c:pt idx="6946">
                  <c:v>34730</c:v>
                </c:pt>
                <c:pt idx="6947">
                  <c:v>34735</c:v>
                </c:pt>
                <c:pt idx="6948">
                  <c:v>34740</c:v>
                </c:pt>
                <c:pt idx="6949">
                  <c:v>34745</c:v>
                </c:pt>
                <c:pt idx="6950">
                  <c:v>34750</c:v>
                </c:pt>
                <c:pt idx="6951">
                  <c:v>34755</c:v>
                </c:pt>
                <c:pt idx="6952">
                  <c:v>34760</c:v>
                </c:pt>
                <c:pt idx="6953">
                  <c:v>34765</c:v>
                </c:pt>
                <c:pt idx="6954">
                  <c:v>34770</c:v>
                </c:pt>
                <c:pt idx="6955">
                  <c:v>34775</c:v>
                </c:pt>
                <c:pt idx="6956">
                  <c:v>34780</c:v>
                </c:pt>
                <c:pt idx="6957">
                  <c:v>34785</c:v>
                </c:pt>
                <c:pt idx="6958">
                  <c:v>34790</c:v>
                </c:pt>
                <c:pt idx="6959">
                  <c:v>34795</c:v>
                </c:pt>
                <c:pt idx="6960">
                  <c:v>34800</c:v>
                </c:pt>
                <c:pt idx="6961">
                  <c:v>34805</c:v>
                </c:pt>
                <c:pt idx="6962">
                  <c:v>34810</c:v>
                </c:pt>
                <c:pt idx="6963">
                  <c:v>34815</c:v>
                </c:pt>
                <c:pt idx="6964">
                  <c:v>34820</c:v>
                </c:pt>
                <c:pt idx="6965">
                  <c:v>34825</c:v>
                </c:pt>
                <c:pt idx="6966">
                  <c:v>34830</c:v>
                </c:pt>
                <c:pt idx="6967">
                  <c:v>34835</c:v>
                </c:pt>
                <c:pt idx="6968">
                  <c:v>34840</c:v>
                </c:pt>
                <c:pt idx="6969">
                  <c:v>34845</c:v>
                </c:pt>
                <c:pt idx="6970">
                  <c:v>34850</c:v>
                </c:pt>
                <c:pt idx="6971">
                  <c:v>34855</c:v>
                </c:pt>
                <c:pt idx="6972">
                  <c:v>34860</c:v>
                </c:pt>
                <c:pt idx="6973">
                  <c:v>34865</c:v>
                </c:pt>
                <c:pt idx="6974">
                  <c:v>34870</c:v>
                </c:pt>
                <c:pt idx="6975">
                  <c:v>34875</c:v>
                </c:pt>
                <c:pt idx="6976">
                  <c:v>34880</c:v>
                </c:pt>
                <c:pt idx="6977">
                  <c:v>34885</c:v>
                </c:pt>
                <c:pt idx="6978">
                  <c:v>34890</c:v>
                </c:pt>
                <c:pt idx="6979">
                  <c:v>34895</c:v>
                </c:pt>
                <c:pt idx="6980">
                  <c:v>34900</c:v>
                </c:pt>
                <c:pt idx="6981">
                  <c:v>34905</c:v>
                </c:pt>
                <c:pt idx="6982">
                  <c:v>34910</c:v>
                </c:pt>
                <c:pt idx="6983">
                  <c:v>34915</c:v>
                </c:pt>
                <c:pt idx="6984">
                  <c:v>34920</c:v>
                </c:pt>
                <c:pt idx="6985">
                  <c:v>34925</c:v>
                </c:pt>
                <c:pt idx="6986">
                  <c:v>34930</c:v>
                </c:pt>
                <c:pt idx="6987">
                  <c:v>34935</c:v>
                </c:pt>
                <c:pt idx="6988">
                  <c:v>34940</c:v>
                </c:pt>
                <c:pt idx="6989">
                  <c:v>34945</c:v>
                </c:pt>
                <c:pt idx="6990">
                  <c:v>34950</c:v>
                </c:pt>
                <c:pt idx="6991">
                  <c:v>34955</c:v>
                </c:pt>
                <c:pt idx="6992">
                  <c:v>34960</c:v>
                </c:pt>
                <c:pt idx="6993">
                  <c:v>34965</c:v>
                </c:pt>
                <c:pt idx="6994">
                  <c:v>34970</c:v>
                </c:pt>
                <c:pt idx="6995">
                  <c:v>34975</c:v>
                </c:pt>
                <c:pt idx="6996">
                  <c:v>34980</c:v>
                </c:pt>
                <c:pt idx="6997">
                  <c:v>34985</c:v>
                </c:pt>
                <c:pt idx="6998">
                  <c:v>34990</c:v>
                </c:pt>
                <c:pt idx="6999">
                  <c:v>34995</c:v>
                </c:pt>
                <c:pt idx="7000">
                  <c:v>35000</c:v>
                </c:pt>
                <c:pt idx="7001">
                  <c:v>35005</c:v>
                </c:pt>
                <c:pt idx="7002">
                  <c:v>35010</c:v>
                </c:pt>
                <c:pt idx="7003">
                  <c:v>35015</c:v>
                </c:pt>
                <c:pt idx="7004">
                  <c:v>35020</c:v>
                </c:pt>
                <c:pt idx="7005">
                  <c:v>35025</c:v>
                </c:pt>
                <c:pt idx="7006">
                  <c:v>35030</c:v>
                </c:pt>
                <c:pt idx="7007">
                  <c:v>35035</c:v>
                </c:pt>
                <c:pt idx="7008">
                  <c:v>35040</c:v>
                </c:pt>
                <c:pt idx="7009">
                  <c:v>35045</c:v>
                </c:pt>
                <c:pt idx="7010">
                  <c:v>35050</c:v>
                </c:pt>
                <c:pt idx="7011">
                  <c:v>35055</c:v>
                </c:pt>
                <c:pt idx="7012">
                  <c:v>35060</c:v>
                </c:pt>
                <c:pt idx="7013">
                  <c:v>35065</c:v>
                </c:pt>
                <c:pt idx="7014">
                  <c:v>35070</c:v>
                </c:pt>
                <c:pt idx="7015">
                  <c:v>35075</c:v>
                </c:pt>
                <c:pt idx="7016">
                  <c:v>35080</c:v>
                </c:pt>
                <c:pt idx="7017">
                  <c:v>35085</c:v>
                </c:pt>
                <c:pt idx="7018">
                  <c:v>35090</c:v>
                </c:pt>
                <c:pt idx="7019">
                  <c:v>35095</c:v>
                </c:pt>
                <c:pt idx="7020">
                  <c:v>35100</c:v>
                </c:pt>
                <c:pt idx="7021">
                  <c:v>35105</c:v>
                </c:pt>
                <c:pt idx="7022">
                  <c:v>35110</c:v>
                </c:pt>
                <c:pt idx="7023">
                  <c:v>35115</c:v>
                </c:pt>
                <c:pt idx="7024">
                  <c:v>35120</c:v>
                </c:pt>
                <c:pt idx="7025">
                  <c:v>35125</c:v>
                </c:pt>
                <c:pt idx="7026">
                  <c:v>35130</c:v>
                </c:pt>
                <c:pt idx="7027">
                  <c:v>35135</c:v>
                </c:pt>
                <c:pt idx="7028">
                  <c:v>35140</c:v>
                </c:pt>
                <c:pt idx="7029">
                  <c:v>35145</c:v>
                </c:pt>
                <c:pt idx="7030">
                  <c:v>35150</c:v>
                </c:pt>
                <c:pt idx="7031">
                  <c:v>35155</c:v>
                </c:pt>
                <c:pt idx="7032">
                  <c:v>35160</c:v>
                </c:pt>
                <c:pt idx="7033">
                  <c:v>35165</c:v>
                </c:pt>
                <c:pt idx="7034">
                  <c:v>35170</c:v>
                </c:pt>
                <c:pt idx="7035">
                  <c:v>35175</c:v>
                </c:pt>
                <c:pt idx="7036">
                  <c:v>35180</c:v>
                </c:pt>
                <c:pt idx="7037">
                  <c:v>35185</c:v>
                </c:pt>
                <c:pt idx="7038">
                  <c:v>35190</c:v>
                </c:pt>
                <c:pt idx="7039">
                  <c:v>35195</c:v>
                </c:pt>
                <c:pt idx="7040">
                  <c:v>35200</c:v>
                </c:pt>
                <c:pt idx="7041">
                  <c:v>35205</c:v>
                </c:pt>
                <c:pt idx="7042">
                  <c:v>35210</c:v>
                </c:pt>
                <c:pt idx="7043">
                  <c:v>35215</c:v>
                </c:pt>
                <c:pt idx="7044">
                  <c:v>35220</c:v>
                </c:pt>
                <c:pt idx="7045">
                  <c:v>35225</c:v>
                </c:pt>
                <c:pt idx="7046">
                  <c:v>35230</c:v>
                </c:pt>
                <c:pt idx="7047">
                  <c:v>35235</c:v>
                </c:pt>
                <c:pt idx="7048">
                  <c:v>35240</c:v>
                </c:pt>
                <c:pt idx="7049">
                  <c:v>35245</c:v>
                </c:pt>
                <c:pt idx="7050">
                  <c:v>35250</c:v>
                </c:pt>
                <c:pt idx="7051">
                  <c:v>35255</c:v>
                </c:pt>
                <c:pt idx="7052">
                  <c:v>35260</c:v>
                </c:pt>
                <c:pt idx="7053">
                  <c:v>35265</c:v>
                </c:pt>
                <c:pt idx="7054">
                  <c:v>35270</c:v>
                </c:pt>
                <c:pt idx="7055">
                  <c:v>35275</c:v>
                </c:pt>
                <c:pt idx="7056">
                  <c:v>35280</c:v>
                </c:pt>
                <c:pt idx="7057">
                  <c:v>35285</c:v>
                </c:pt>
                <c:pt idx="7058">
                  <c:v>35290</c:v>
                </c:pt>
                <c:pt idx="7059">
                  <c:v>35295</c:v>
                </c:pt>
                <c:pt idx="7060">
                  <c:v>35300</c:v>
                </c:pt>
                <c:pt idx="7061">
                  <c:v>35305</c:v>
                </c:pt>
                <c:pt idx="7062">
                  <c:v>35310</c:v>
                </c:pt>
                <c:pt idx="7063">
                  <c:v>35315</c:v>
                </c:pt>
                <c:pt idx="7064">
                  <c:v>35320</c:v>
                </c:pt>
                <c:pt idx="7065">
                  <c:v>35325</c:v>
                </c:pt>
                <c:pt idx="7066">
                  <c:v>35330</c:v>
                </c:pt>
                <c:pt idx="7067">
                  <c:v>35335</c:v>
                </c:pt>
                <c:pt idx="7068">
                  <c:v>35340</c:v>
                </c:pt>
                <c:pt idx="7069">
                  <c:v>35345</c:v>
                </c:pt>
                <c:pt idx="7070">
                  <c:v>35350</c:v>
                </c:pt>
                <c:pt idx="7071">
                  <c:v>35355</c:v>
                </c:pt>
                <c:pt idx="7072">
                  <c:v>35360</c:v>
                </c:pt>
                <c:pt idx="7073">
                  <c:v>35365</c:v>
                </c:pt>
                <c:pt idx="7074">
                  <c:v>35370</c:v>
                </c:pt>
                <c:pt idx="7075">
                  <c:v>35375</c:v>
                </c:pt>
                <c:pt idx="7076">
                  <c:v>35380</c:v>
                </c:pt>
                <c:pt idx="7077">
                  <c:v>35385</c:v>
                </c:pt>
                <c:pt idx="7078">
                  <c:v>35390</c:v>
                </c:pt>
                <c:pt idx="7079">
                  <c:v>35395</c:v>
                </c:pt>
                <c:pt idx="7080">
                  <c:v>35400</c:v>
                </c:pt>
                <c:pt idx="7081">
                  <c:v>35405</c:v>
                </c:pt>
                <c:pt idx="7082">
                  <c:v>35410</c:v>
                </c:pt>
                <c:pt idx="7083">
                  <c:v>35415</c:v>
                </c:pt>
                <c:pt idx="7084">
                  <c:v>35420</c:v>
                </c:pt>
                <c:pt idx="7085">
                  <c:v>35425</c:v>
                </c:pt>
                <c:pt idx="7086">
                  <c:v>35430</c:v>
                </c:pt>
                <c:pt idx="7087">
                  <c:v>35435</c:v>
                </c:pt>
                <c:pt idx="7088">
                  <c:v>35440</c:v>
                </c:pt>
                <c:pt idx="7089">
                  <c:v>35445</c:v>
                </c:pt>
                <c:pt idx="7090">
                  <c:v>35450</c:v>
                </c:pt>
                <c:pt idx="7091">
                  <c:v>35455</c:v>
                </c:pt>
                <c:pt idx="7092">
                  <c:v>35460</c:v>
                </c:pt>
                <c:pt idx="7093">
                  <c:v>35465</c:v>
                </c:pt>
                <c:pt idx="7094">
                  <c:v>35470</c:v>
                </c:pt>
                <c:pt idx="7095">
                  <c:v>35475</c:v>
                </c:pt>
                <c:pt idx="7096">
                  <c:v>35480</c:v>
                </c:pt>
                <c:pt idx="7097">
                  <c:v>35485</c:v>
                </c:pt>
                <c:pt idx="7098">
                  <c:v>35490</c:v>
                </c:pt>
                <c:pt idx="7099">
                  <c:v>35495</c:v>
                </c:pt>
                <c:pt idx="7100">
                  <c:v>35500</c:v>
                </c:pt>
                <c:pt idx="7101">
                  <c:v>35505</c:v>
                </c:pt>
                <c:pt idx="7102">
                  <c:v>35510</c:v>
                </c:pt>
                <c:pt idx="7103">
                  <c:v>35515</c:v>
                </c:pt>
                <c:pt idx="7104">
                  <c:v>35520</c:v>
                </c:pt>
                <c:pt idx="7105">
                  <c:v>35525</c:v>
                </c:pt>
                <c:pt idx="7106">
                  <c:v>35530</c:v>
                </c:pt>
                <c:pt idx="7107">
                  <c:v>35535</c:v>
                </c:pt>
                <c:pt idx="7108">
                  <c:v>35540</c:v>
                </c:pt>
                <c:pt idx="7109">
                  <c:v>35545</c:v>
                </c:pt>
                <c:pt idx="7110">
                  <c:v>35550</c:v>
                </c:pt>
                <c:pt idx="7111">
                  <c:v>35555</c:v>
                </c:pt>
                <c:pt idx="7112">
                  <c:v>35560</c:v>
                </c:pt>
                <c:pt idx="7113">
                  <c:v>35565</c:v>
                </c:pt>
                <c:pt idx="7114">
                  <c:v>35570</c:v>
                </c:pt>
                <c:pt idx="7115">
                  <c:v>35575</c:v>
                </c:pt>
                <c:pt idx="7116">
                  <c:v>35580</c:v>
                </c:pt>
                <c:pt idx="7117">
                  <c:v>35585</c:v>
                </c:pt>
                <c:pt idx="7118">
                  <c:v>35590</c:v>
                </c:pt>
                <c:pt idx="7119">
                  <c:v>35595</c:v>
                </c:pt>
                <c:pt idx="7120">
                  <c:v>35600</c:v>
                </c:pt>
                <c:pt idx="7121">
                  <c:v>35605</c:v>
                </c:pt>
                <c:pt idx="7122">
                  <c:v>35610</c:v>
                </c:pt>
                <c:pt idx="7123">
                  <c:v>35615</c:v>
                </c:pt>
                <c:pt idx="7124">
                  <c:v>35620</c:v>
                </c:pt>
                <c:pt idx="7125">
                  <c:v>35625</c:v>
                </c:pt>
                <c:pt idx="7126">
                  <c:v>35630</c:v>
                </c:pt>
                <c:pt idx="7127">
                  <c:v>35635</c:v>
                </c:pt>
                <c:pt idx="7128">
                  <c:v>35640</c:v>
                </c:pt>
                <c:pt idx="7129">
                  <c:v>35645</c:v>
                </c:pt>
                <c:pt idx="7130">
                  <c:v>35650</c:v>
                </c:pt>
                <c:pt idx="7131">
                  <c:v>35655</c:v>
                </c:pt>
                <c:pt idx="7132">
                  <c:v>35660</c:v>
                </c:pt>
                <c:pt idx="7133">
                  <c:v>35665</c:v>
                </c:pt>
                <c:pt idx="7134">
                  <c:v>35670</c:v>
                </c:pt>
                <c:pt idx="7135">
                  <c:v>35675</c:v>
                </c:pt>
                <c:pt idx="7136">
                  <c:v>35680</c:v>
                </c:pt>
                <c:pt idx="7137">
                  <c:v>35685</c:v>
                </c:pt>
                <c:pt idx="7138">
                  <c:v>35690</c:v>
                </c:pt>
                <c:pt idx="7139">
                  <c:v>35695</c:v>
                </c:pt>
                <c:pt idx="7140">
                  <c:v>35700</c:v>
                </c:pt>
                <c:pt idx="7141">
                  <c:v>35705</c:v>
                </c:pt>
                <c:pt idx="7142">
                  <c:v>35710</c:v>
                </c:pt>
                <c:pt idx="7143">
                  <c:v>35715</c:v>
                </c:pt>
                <c:pt idx="7144">
                  <c:v>35720</c:v>
                </c:pt>
                <c:pt idx="7145">
                  <c:v>35725</c:v>
                </c:pt>
                <c:pt idx="7146">
                  <c:v>35730</c:v>
                </c:pt>
                <c:pt idx="7147">
                  <c:v>35735</c:v>
                </c:pt>
                <c:pt idx="7148">
                  <c:v>35740</c:v>
                </c:pt>
                <c:pt idx="7149">
                  <c:v>35745</c:v>
                </c:pt>
                <c:pt idx="7150">
                  <c:v>35750</c:v>
                </c:pt>
                <c:pt idx="7151">
                  <c:v>35755</c:v>
                </c:pt>
                <c:pt idx="7152">
                  <c:v>35760</c:v>
                </c:pt>
                <c:pt idx="7153">
                  <c:v>35765</c:v>
                </c:pt>
                <c:pt idx="7154">
                  <c:v>35770</c:v>
                </c:pt>
                <c:pt idx="7155">
                  <c:v>35775</c:v>
                </c:pt>
                <c:pt idx="7156">
                  <c:v>35780</c:v>
                </c:pt>
                <c:pt idx="7157">
                  <c:v>35785</c:v>
                </c:pt>
                <c:pt idx="7158">
                  <c:v>35790</c:v>
                </c:pt>
                <c:pt idx="7159">
                  <c:v>35795</c:v>
                </c:pt>
                <c:pt idx="7160">
                  <c:v>35800</c:v>
                </c:pt>
                <c:pt idx="7161">
                  <c:v>35805</c:v>
                </c:pt>
                <c:pt idx="7162">
                  <c:v>35810</c:v>
                </c:pt>
                <c:pt idx="7163">
                  <c:v>35815</c:v>
                </c:pt>
                <c:pt idx="7164">
                  <c:v>35820</c:v>
                </c:pt>
                <c:pt idx="7165">
                  <c:v>35825</c:v>
                </c:pt>
                <c:pt idx="7166">
                  <c:v>35830</c:v>
                </c:pt>
                <c:pt idx="7167">
                  <c:v>35835</c:v>
                </c:pt>
                <c:pt idx="7168">
                  <c:v>35840</c:v>
                </c:pt>
                <c:pt idx="7169">
                  <c:v>35845</c:v>
                </c:pt>
                <c:pt idx="7170">
                  <c:v>35850</c:v>
                </c:pt>
                <c:pt idx="7171">
                  <c:v>35855</c:v>
                </c:pt>
                <c:pt idx="7172">
                  <c:v>35860</c:v>
                </c:pt>
                <c:pt idx="7173">
                  <c:v>35865</c:v>
                </c:pt>
                <c:pt idx="7174">
                  <c:v>35870</c:v>
                </c:pt>
                <c:pt idx="7175">
                  <c:v>35875</c:v>
                </c:pt>
                <c:pt idx="7176">
                  <c:v>35880</c:v>
                </c:pt>
                <c:pt idx="7177">
                  <c:v>35885</c:v>
                </c:pt>
                <c:pt idx="7178">
                  <c:v>35890</c:v>
                </c:pt>
                <c:pt idx="7179">
                  <c:v>35895</c:v>
                </c:pt>
                <c:pt idx="7180">
                  <c:v>35900</c:v>
                </c:pt>
                <c:pt idx="7181">
                  <c:v>35905</c:v>
                </c:pt>
                <c:pt idx="7182">
                  <c:v>35910</c:v>
                </c:pt>
                <c:pt idx="7183">
                  <c:v>35915</c:v>
                </c:pt>
                <c:pt idx="7184">
                  <c:v>35920</c:v>
                </c:pt>
                <c:pt idx="7185">
                  <c:v>35925</c:v>
                </c:pt>
                <c:pt idx="7186">
                  <c:v>35930</c:v>
                </c:pt>
                <c:pt idx="7187">
                  <c:v>35935</c:v>
                </c:pt>
                <c:pt idx="7188">
                  <c:v>35940</c:v>
                </c:pt>
                <c:pt idx="7189">
                  <c:v>35945</c:v>
                </c:pt>
                <c:pt idx="7190">
                  <c:v>35950</c:v>
                </c:pt>
                <c:pt idx="7191">
                  <c:v>35955</c:v>
                </c:pt>
                <c:pt idx="7192">
                  <c:v>35960</c:v>
                </c:pt>
                <c:pt idx="7193">
                  <c:v>35965</c:v>
                </c:pt>
                <c:pt idx="7194">
                  <c:v>35970</c:v>
                </c:pt>
                <c:pt idx="7195">
                  <c:v>35975</c:v>
                </c:pt>
                <c:pt idx="7196">
                  <c:v>35980</c:v>
                </c:pt>
                <c:pt idx="7197">
                  <c:v>35985</c:v>
                </c:pt>
                <c:pt idx="7198">
                  <c:v>35990</c:v>
                </c:pt>
                <c:pt idx="7199">
                  <c:v>35995</c:v>
                </c:pt>
                <c:pt idx="7200">
                  <c:v>36000</c:v>
                </c:pt>
                <c:pt idx="7201">
                  <c:v>36005</c:v>
                </c:pt>
                <c:pt idx="7202">
                  <c:v>36010</c:v>
                </c:pt>
                <c:pt idx="7203">
                  <c:v>36015</c:v>
                </c:pt>
                <c:pt idx="7204">
                  <c:v>36020</c:v>
                </c:pt>
                <c:pt idx="7205">
                  <c:v>36025</c:v>
                </c:pt>
                <c:pt idx="7206">
                  <c:v>36030</c:v>
                </c:pt>
                <c:pt idx="7207">
                  <c:v>36035</c:v>
                </c:pt>
                <c:pt idx="7208">
                  <c:v>36040</c:v>
                </c:pt>
                <c:pt idx="7209">
                  <c:v>36045</c:v>
                </c:pt>
                <c:pt idx="7210">
                  <c:v>36050</c:v>
                </c:pt>
                <c:pt idx="7211">
                  <c:v>36055</c:v>
                </c:pt>
                <c:pt idx="7212">
                  <c:v>36060</c:v>
                </c:pt>
                <c:pt idx="7213">
                  <c:v>36065</c:v>
                </c:pt>
                <c:pt idx="7214">
                  <c:v>36070</c:v>
                </c:pt>
                <c:pt idx="7215">
                  <c:v>36075</c:v>
                </c:pt>
                <c:pt idx="7216">
                  <c:v>36080</c:v>
                </c:pt>
                <c:pt idx="7217">
                  <c:v>36085</c:v>
                </c:pt>
                <c:pt idx="7218">
                  <c:v>36090</c:v>
                </c:pt>
                <c:pt idx="7219">
                  <c:v>36095</c:v>
                </c:pt>
                <c:pt idx="7220">
                  <c:v>36100</c:v>
                </c:pt>
                <c:pt idx="7221">
                  <c:v>36105</c:v>
                </c:pt>
                <c:pt idx="7222">
                  <c:v>36110</c:v>
                </c:pt>
                <c:pt idx="7223">
                  <c:v>36115</c:v>
                </c:pt>
                <c:pt idx="7224">
                  <c:v>36120</c:v>
                </c:pt>
                <c:pt idx="7225">
                  <c:v>36125</c:v>
                </c:pt>
                <c:pt idx="7226">
                  <c:v>36130</c:v>
                </c:pt>
                <c:pt idx="7227">
                  <c:v>36135</c:v>
                </c:pt>
                <c:pt idx="7228">
                  <c:v>36140</c:v>
                </c:pt>
                <c:pt idx="7229">
                  <c:v>36145</c:v>
                </c:pt>
                <c:pt idx="7230">
                  <c:v>36150</c:v>
                </c:pt>
                <c:pt idx="7231">
                  <c:v>36155</c:v>
                </c:pt>
                <c:pt idx="7232">
                  <c:v>36160</c:v>
                </c:pt>
                <c:pt idx="7233">
                  <c:v>36165</c:v>
                </c:pt>
                <c:pt idx="7234">
                  <c:v>36170</c:v>
                </c:pt>
                <c:pt idx="7235">
                  <c:v>36175</c:v>
                </c:pt>
                <c:pt idx="7236">
                  <c:v>36180</c:v>
                </c:pt>
                <c:pt idx="7237">
                  <c:v>36185</c:v>
                </c:pt>
                <c:pt idx="7238">
                  <c:v>36190</c:v>
                </c:pt>
                <c:pt idx="7239">
                  <c:v>36195</c:v>
                </c:pt>
                <c:pt idx="7240">
                  <c:v>36200</c:v>
                </c:pt>
                <c:pt idx="7241">
                  <c:v>36205</c:v>
                </c:pt>
                <c:pt idx="7242">
                  <c:v>36210</c:v>
                </c:pt>
                <c:pt idx="7243">
                  <c:v>36215</c:v>
                </c:pt>
                <c:pt idx="7244">
                  <c:v>36220</c:v>
                </c:pt>
                <c:pt idx="7245">
                  <c:v>36225</c:v>
                </c:pt>
                <c:pt idx="7246">
                  <c:v>36230</c:v>
                </c:pt>
                <c:pt idx="7247">
                  <c:v>36235</c:v>
                </c:pt>
                <c:pt idx="7248">
                  <c:v>36240</c:v>
                </c:pt>
                <c:pt idx="7249">
                  <c:v>36245</c:v>
                </c:pt>
                <c:pt idx="7250">
                  <c:v>36250</c:v>
                </c:pt>
                <c:pt idx="7251">
                  <c:v>36255</c:v>
                </c:pt>
                <c:pt idx="7252">
                  <c:v>36260</c:v>
                </c:pt>
                <c:pt idx="7253">
                  <c:v>36265</c:v>
                </c:pt>
                <c:pt idx="7254">
                  <c:v>36270</c:v>
                </c:pt>
                <c:pt idx="7255">
                  <c:v>36275</c:v>
                </c:pt>
                <c:pt idx="7256">
                  <c:v>36280</c:v>
                </c:pt>
                <c:pt idx="7257">
                  <c:v>36285</c:v>
                </c:pt>
                <c:pt idx="7258">
                  <c:v>36290</c:v>
                </c:pt>
                <c:pt idx="7259">
                  <c:v>36295</c:v>
                </c:pt>
                <c:pt idx="7260">
                  <c:v>36300</c:v>
                </c:pt>
                <c:pt idx="7261">
                  <c:v>36305</c:v>
                </c:pt>
                <c:pt idx="7262">
                  <c:v>36310</c:v>
                </c:pt>
                <c:pt idx="7263">
                  <c:v>36315</c:v>
                </c:pt>
                <c:pt idx="7264">
                  <c:v>36320</c:v>
                </c:pt>
                <c:pt idx="7265">
                  <c:v>36325</c:v>
                </c:pt>
                <c:pt idx="7266">
                  <c:v>36330</c:v>
                </c:pt>
                <c:pt idx="7267">
                  <c:v>36335</c:v>
                </c:pt>
                <c:pt idx="7268">
                  <c:v>36340</c:v>
                </c:pt>
                <c:pt idx="7269">
                  <c:v>36345</c:v>
                </c:pt>
                <c:pt idx="7270">
                  <c:v>36350</c:v>
                </c:pt>
                <c:pt idx="7271">
                  <c:v>36355</c:v>
                </c:pt>
                <c:pt idx="7272">
                  <c:v>36360</c:v>
                </c:pt>
                <c:pt idx="7273">
                  <c:v>36365</c:v>
                </c:pt>
                <c:pt idx="7274">
                  <c:v>36370</c:v>
                </c:pt>
                <c:pt idx="7275">
                  <c:v>36375</c:v>
                </c:pt>
                <c:pt idx="7276">
                  <c:v>36380</c:v>
                </c:pt>
                <c:pt idx="7277">
                  <c:v>36385</c:v>
                </c:pt>
                <c:pt idx="7278">
                  <c:v>36390</c:v>
                </c:pt>
                <c:pt idx="7279">
                  <c:v>36395</c:v>
                </c:pt>
                <c:pt idx="7280">
                  <c:v>36400</c:v>
                </c:pt>
                <c:pt idx="7281">
                  <c:v>36405</c:v>
                </c:pt>
                <c:pt idx="7282">
                  <c:v>36410</c:v>
                </c:pt>
                <c:pt idx="7283">
                  <c:v>36415</c:v>
                </c:pt>
                <c:pt idx="7284">
                  <c:v>36420</c:v>
                </c:pt>
                <c:pt idx="7285">
                  <c:v>36425</c:v>
                </c:pt>
                <c:pt idx="7286">
                  <c:v>36430</c:v>
                </c:pt>
                <c:pt idx="7287">
                  <c:v>36435</c:v>
                </c:pt>
                <c:pt idx="7288">
                  <c:v>36440</c:v>
                </c:pt>
                <c:pt idx="7289">
                  <c:v>36445</c:v>
                </c:pt>
                <c:pt idx="7290">
                  <c:v>36450</c:v>
                </c:pt>
                <c:pt idx="7291">
                  <c:v>36455</c:v>
                </c:pt>
                <c:pt idx="7292">
                  <c:v>36460</c:v>
                </c:pt>
                <c:pt idx="7293">
                  <c:v>36465</c:v>
                </c:pt>
                <c:pt idx="7294">
                  <c:v>36470</c:v>
                </c:pt>
                <c:pt idx="7295">
                  <c:v>36475</c:v>
                </c:pt>
                <c:pt idx="7296">
                  <c:v>36480</c:v>
                </c:pt>
                <c:pt idx="7297">
                  <c:v>36485</c:v>
                </c:pt>
                <c:pt idx="7298">
                  <c:v>36490</c:v>
                </c:pt>
                <c:pt idx="7299">
                  <c:v>36495</c:v>
                </c:pt>
                <c:pt idx="7300">
                  <c:v>36500</c:v>
                </c:pt>
                <c:pt idx="7301">
                  <c:v>36505</c:v>
                </c:pt>
                <c:pt idx="7302">
                  <c:v>36510</c:v>
                </c:pt>
                <c:pt idx="7303">
                  <c:v>36515</c:v>
                </c:pt>
                <c:pt idx="7304">
                  <c:v>36520</c:v>
                </c:pt>
                <c:pt idx="7305">
                  <c:v>36525</c:v>
                </c:pt>
                <c:pt idx="7306">
                  <c:v>36530</c:v>
                </c:pt>
                <c:pt idx="7307">
                  <c:v>36535</c:v>
                </c:pt>
                <c:pt idx="7308">
                  <c:v>36540</c:v>
                </c:pt>
                <c:pt idx="7309">
                  <c:v>36545</c:v>
                </c:pt>
                <c:pt idx="7310">
                  <c:v>36550</c:v>
                </c:pt>
                <c:pt idx="7311">
                  <c:v>36555</c:v>
                </c:pt>
                <c:pt idx="7312">
                  <c:v>36560</c:v>
                </c:pt>
                <c:pt idx="7313">
                  <c:v>36565</c:v>
                </c:pt>
                <c:pt idx="7314">
                  <c:v>36570</c:v>
                </c:pt>
                <c:pt idx="7315">
                  <c:v>36575</c:v>
                </c:pt>
                <c:pt idx="7316">
                  <c:v>36580</c:v>
                </c:pt>
                <c:pt idx="7317">
                  <c:v>36585</c:v>
                </c:pt>
                <c:pt idx="7318">
                  <c:v>36590</c:v>
                </c:pt>
                <c:pt idx="7319">
                  <c:v>36595</c:v>
                </c:pt>
                <c:pt idx="7320">
                  <c:v>36600</c:v>
                </c:pt>
                <c:pt idx="7321">
                  <c:v>36605</c:v>
                </c:pt>
                <c:pt idx="7322">
                  <c:v>36610</c:v>
                </c:pt>
                <c:pt idx="7323">
                  <c:v>36615</c:v>
                </c:pt>
                <c:pt idx="7324">
                  <c:v>36620</c:v>
                </c:pt>
                <c:pt idx="7325">
                  <c:v>36625</c:v>
                </c:pt>
                <c:pt idx="7326">
                  <c:v>36630</c:v>
                </c:pt>
                <c:pt idx="7327">
                  <c:v>36635</c:v>
                </c:pt>
                <c:pt idx="7328">
                  <c:v>36640</c:v>
                </c:pt>
                <c:pt idx="7329">
                  <c:v>36645</c:v>
                </c:pt>
                <c:pt idx="7330">
                  <c:v>36650</c:v>
                </c:pt>
                <c:pt idx="7331">
                  <c:v>36655</c:v>
                </c:pt>
                <c:pt idx="7332">
                  <c:v>36660</c:v>
                </c:pt>
                <c:pt idx="7333">
                  <c:v>36665</c:v>
                </c:pt>
                <c:pt idx="7334">
                  <c:v>36670</c:v>
                </c:pt>
                <c:pt idx="7335">
                  <c:v>36675</c:v>
                </c:pt>
                <c:pt idx="7336">
                  <c:v>36680</c:v>
                </c:pt>
                <c:pt idx="7337">
                  <c:v>36685</c:v>
                </c:pt>
                <c:pt idx="7338">
                  <c:v>36690</c:v>
                </c:pt>
                <c:pt idx="7339">
                  <c:v>36695</c:v>
                </c:pt>
                <c:pt idx="7340">
                  <c:v>36700</c:v>
                </c:pt>
                <c:pt idx="7341">
                  <c:v>36705</c:v>
                </c:pt>
                <c:pt idx="7342">
                  <c:v>36710</c:v>
                </c:pt>
                <c:pt idx="7343">
                  <c:v>36715</c:v>
                </c:pt>
                <c:pt idx="7344">
                  <c:v>36720</c:v>
                </c:pt>
                <c:pt idx="7345">
                  <c:v>36725</c:v>
                </c:pt>
                <c:pt idx="7346">
                  <c:v>36730</c:v>
                </c:pt>
                <c:pt idx="7347">
                  <c:v>36735</c:v>
                </c:pt>
                <c:pt idx="7348">
                  <c:v>36740</c:v>
                </c:pt>
                <c:pt idx="7349">
                  <c:v>36745</c:v>
                </c:pt>
                <c:pt idx="7350">
                  <c:v>36750</c:v>
                </c:pt>
                <c:pt idx="7351">
                  <c:v>36755</c:v>
                </c:pt>
                <c:pt idx="7352">
                  <c:v>36760</c:v>
                </c:pt>
                <c:pt idx="7353">
                  <c:v>36765</c:v>
                </c:pt>
                <c:pt idx="7354">
                  <c:v>36770</c:v>
                </c:pt>
                <c:pt idx="7355">
                  <c:v>36775</c:v>
                </c:pt>
                <c:pt idx="7356">
                  <c:v>36780</c:v>
                </c:pt>
                <c:pt idx="7357">
                  <c:v>36785</c:v>
                </c:pt>
                <c:pt idx="7358">
                  <c:v>36790</c:v>
                </c:pt>
                <c:pt idx="7359">
                  <c:v>36795</c:v>
                </c:pt>
                <c:pt idx="7360">
                  <c:v>36800</c:v>
                </c:pt>
                <c:pt idx="7361">
                  <c:v>36805</c:v>
                </c:pt>
                <c:pt idx="7362">
                  <c:v>36810</c:v>
                </c:pt>
                <c:pt idx="7363">
                  <c:v>36815</c:v>
                </c:pt>
                <c:pt idx="7364">
                  <c:v>36820</c:v>
                </c:pt>
                <c:pt idx="7365">
                  <c:v>36825</c:v>
                </c:pt>
                <c:pt idx="7366">
                  <c:v>36830</c:v>
                </c:pt>
                <c:pt idx="7367">
                  <c:v>36835</c:v>
                </c:pt>
                <c:pt idx="7368">
                  <c:v>36840</c:v>
                </c:pt>
                <c:pt idx="7369">
                  <c:v>36845</c:v>
                </c:pt>
                <c:pt idx="7370">
                  <c:v>36850</c:v>
                </c:pt>
                <c:pt idx="7371">
                  <c:v>36855</c:v>
                </c:pt>
                <c:pt idx="7372">
                  <c:v>36860</c:v>
                </c:pt>
                <c:pt idx="7373">
                  <c:v>36865</c:v>
                </c:pt>
                <c:pt idx="7374">
                  <c:v>36870</c:v>
                </c:pt>
                <c:pt idx="7375">
                  <c:v>36875</c:v>
                </c:pt>
                <c:pt idx="7376">
                  <c:v>36880</c:v>
                </c:pt>
                <c:pt idx="7377">
                  <c:v>36885</c:v>
                </c:pt>
                <c:pt idx="7378">
                  <c:v>36890</c:v>
                </c:pt>
                <c:pt idx="7379">
                  <c:v>36895</c:v>
                </c:pt>
                <c:pt idx="7380">
                  <c:v>36900</c:v>
                </c:pt>
                <c:pt idx="7381">
                  <c:v>36905</c:v>
                </c:pt>
                <c:pt idx="7382">
                  <c:v>36910</c:v>
                </c:pt>
                <c:pt idx="7383">
                  <c:v>36915</c:v>
                </c:pt>
                <c:pt idx="7384">
                  <c:v>36920</c:v>
                </c:pt>
                <c:pt idx="7385">
                  <c:v>36925</c:v>
                </c:pt>
                <c:pt idx="7386">
                  <c:v>36930</c:v>
                </c:pt>
                <c:pt idx="7387">
                  <c:v>36935</c:v>
                </c:pt>
                <c:pt idx="7388">
                  <c:v>36940</c:v>
                </c:pt>
                <c:pt idx="7389">
                  <c:v>36945</c:v>
                </c:pt>
                <c:pt idx="7390">
                  <c:v>36950</c:v>
                </c:pt>
                <c:pt idx="7391">
                  <c:v>36955</c:v>
                </c:pt>
                <c:pt idx="7392">
                  <c:v>36960</c:v>
                </c:pt>
                <c:pt idx="7393">
                  <c:v>36965</c:v>
                </c:pt>
                <c:pt idx="7394">
                  <c:v>36970</c:v>
                </c:pt>
                <c:pt idx="7395">
                  <c:v>36975</c:v>
                </c:pt>
                <c:pt idx="7396">
                  <c:v>36980</c:v>
                </c:pt>
                <c:pt idx="7397">
                  <c:v>36985</c:v>
                </c:pt>
                <c:pt idx="7398">
                  <c:v>36990</c:v>
                </c:pt>
                <c:pt idx="7399">
                  <c:v>36995</c:v>
                </c:pt>
                <c:pt idx="7400">
                  <c:v>37000</c:v>
                </c:pt>
                <c:pt idx="7401">
                  <c:v>37005</c:v>
                </c:pt>
                <c:pt idx="7402">
                  <c:v>37010</c:v>
                </c:pt>
                <c:pt idx="7403">
                  <c:v>37015</c:v>
                </c:pt>
                <c:pt idx="7404">
                  <c:v>37020</c:v>
                </c:pt>
                <c:pt idx="7405">
                  <c:v>37025</c:v>
                </c:pt>
                <c:pt idx="7406">
                  <c:v>37030</c:v>
                </c:pt>
                <c:pt idx="7407">
                  <c:v>37035</c:v>
                </c:pt>
                <c:pt idx="7408">
                  <c:v>37040</c:v>
                </c:pt>
                <c:pt idx="7409">
                  <c:v>37045</c:v>
                </c:pt>
                <c:pt idx="7410">
                  <c:v>37050</c:v>
                </c:pt>
                <c:pt idx="7411">
                  <c:v>37055</c:v>
                </c:pt>
                <c:pt idx="7412">
                  <c:v>37060</c:v>
                </c:pt>
                <c:pt idx="7413">
                  <c:v>37065</c:v>
                </c:pt>
                <c:pt idx="7414">
                  <c:v>37070</c:v>
                </c:pt>
                <c:pt idx="7415">
                  <c:v>37075</c:v>
                </c:pt>
                <c:pt idx="7416">
                  <c:v>37080</c:v>
                </c:pt>
                <c:pt idx="7417">
                  <c:v>37085</c:v>
                </c:pt>
                <c:pt idx="7418">
                  <c:v>37090</c:v>
                </c:pt>
                <c:pt idx="7419">
                  <c:v>37095</c:v>
                </c:pt>
                <c:pt idx="7420">
                  <c:v>37100</c:v>
                </c:pt>
                <c:pt idx="7421">
                  <c:v>37105</c:v>
                </c:pt>
                <c:pt idx="7422">
                  <c:v>37110</c:v>
                </c:pt>
                <c:pt idx="7423">
                  <c:v>37115</c:v>
                </c:pt>
                <c:pt idx="7424">
                  <c:v>37120</c:v>
                </c:pt>
                <c:pt idx="7425">
                  <c:v>37125</c:v>
                </c:pt>
                <c:pt idx="7426">
                  <c:v>37130</c:v>
                </c:pt>
                <c:pt idx="7427">
                  <c:v>37135</c:v>
                </c:pt>
                <c:pt idx="7428">
                  <c:v>37140</c:v>
                </c:pt>
                <c:pt idx="7429">
                  <c:v>37145</c:v>
                </c:pt>
                <c:pt idx="7430">
                  <c:v>37150</c:v>
                </c:pt>
                <c:pt idx="7431">
                  <c:v>37155</c:v>
                </c:pt>
                <c:pt idx="7432">
                  <c:v>37160</c:v>
                </c:pt>
                <c:pt idx="7433">
                  <c:v>37165</c:v>
                </c:pt>
                <c:pt idx="7434">
                  <c:v>37170</c:v>
                </c:pt>
                <c:pt idx="7435">
                  <c:v>37175</c:v>
                </c:pt>
                <c:pt idx="7436">
                  <c:v>37180</c:v>
                </c:pt>
                <c:pt idx="7437">
                  <c:v>37185</c:v>
                </c:pt>
                <c:pt idx="7438">
                  <c:v>37190</c:v>
                </c:pt>
                <c:pt idx="7439">
                  <c:v>37195</c:v>
                </c:pt>
                <c:pt idx="7440">
                  <c:v>37200</c:v>
                </c:pt>
                <c:pt idx="7441">
                  <c:v>37205</c:v>
                </c:pt>
                <c:pt idx="7442">
                  <c:v>37210</c:v>
                </c:pt>
                <c:pt idx="7443">
                  <c:v>37215</c:v>
                </c:pt>
                <c:pt idx="7444">
                  <c:v>37220</c:v>
                </c:pt>
                <c:pt idx="7445">
                  <c:v>37225</c:v>
                </c:pt>
                <c:pt idx="7446">
                  <c:v>37230</c:v>
                </c:pt>
                <c:pt idx="7447">
                  <c:v>37235</c:v>
                </c:pt>
                <c:pt idx="7448">
                  <c:v>37240</c:v>
                </c:pt>
                <c:pt idx="7449">
                  <c:v>37245</c:v>
                </c:pt>
                <c:pt idx="7450">
                  <c:v>37250</c:v>
                </c:pt>
                <c:pt idx="7451">
                  <c:v>37255</c:v>
                </c:pt>
                <c:pt idx="7452">
                  <c:v>37260</c:v>
                </c:pt>
                <c:pt idx="7453">
                  <c:v>37265</c:v>
                </c:pt>
                <c:pt idx="7454">
                  <c:v>37270</c:v>
                </c:pt>
                <c:pt idx="7455">
                  <c:v>37275</c:v>
                </c:pt>
                <c:pt idx="7456">
                  <c:v>37280</c:v>
                </c:pt>
                <c:pt idx="7457">
                  <c:v>37285</c:v>
                </c:pt>
                <c:pt idx="7458">
                  <c:v>37290</c:v>
                </c:pt>
                <c:pt idx="7459">
                  <c:v>37295</c:v>
                </c:pt>
                <c:pt idx="7460">
                  <c:v>37300</c:v>
                </c:pt>
                <c:pt idx="7461">
                  <c:v>37305</c:v>
                </c:pt>
                <c:pt idx="7462">
                  <c:v>37310</c:v>
                </c:pt>
                <c:pt idx="7463">
                  <c:v>37315</c:v>
                </c:pt>
                <c:pt idx="7464">
                  <c:v>37320</c:v>
                </c:pt>
                <c:pt idx="7465">
                  <c:v>37325</c:v>
                </c:pt>
                <c:pt idx="7466">
                  <c:v>37330</c:v>
                </c:pt>
                <c:pt idx="7467">
                  <c:v>37335</c:v>
                </c:pt>
                <c:pt idx="7468">
                  <c:v>37340</c:v>
                </c:pt>
                <c:pt idx="7469">
                  <c:v>37345</c:v>
                </c:pt>
                <c:pt idx="7470">
                  <c:v>37350</c:v>
                </c:pt>
                <c:pt idx="7471">
                  <c:v>37355</c:v>
                </c:pt>
                <c:pt idx="7472">
                  <c:v>37360</c:v>
                </c:pt>
                <c:pt idx="7473">
                  <c:v>37365</c:v>
                </c:pt>
                <c:pt idx="7474">
                  <c:v>37370</c:v>
                </c:pt>
                <c:pt idx="7475">
                  <c:v>37375</c:v>
                </c:pt>
                <c:pt idx="7476">
                  <c:v>37380</c:v>
                </c:pt>
                <c:pt idx="7477">
                  <c:v>37385</c:v>
                </c:pt>
                <c:pt idx="7478">
                  <c:v>37390</c:v>
                </c:pt>
                <c:pt idx="7479">
                  <c:v>37395</c:v>
                </c:pt>
                <c:pt idx="7480">
                  <c:v>37400</c:v>
                </c:pt>
                <c:pt idx="7481">
                  <c:v>37405</c:v>
                </c:pt>
                <c:pt idx="7482">
                  <c:v>37410</c:v>
                </c:pt>
                <c:pt idx="7483">
                  <c:v>37415</c:v>
                </c:pt>
                <c:pt idx="7484">
                  <c:v>37420</c:v>
                </c:pt>
                <c:pt idx="7485">
                  <c:v>37425</c:v>
                </c:pt>
                <c:pt idx="7486">
                  <c:v>37430</c:v>
                </c:pt>
                <c:pt idx="7487">
                  <c:v>37435</c:v>
                </c:pt>
                <c:pt idx="7488">
                  <c:v>37440</c:v>
                </c:pt>
                <c:pt idx="7489">
                  <c:v>37445</c:v>
                </c:pt>
                <c:pt idx="7490">
                  <c:v>37450</c:v>
                </c:pt>
                <c:pt idx="7491">
                  <c:v>37455</c:v>
                </c:pt>
                <c:pt idx="7492">
                  <c:v>37460</c:v>
                </c:pt>
                <c:pt idx="7493">
                  <c:v>37465</c:v>
                </c:pt>
                <c:pt idx="7494">
                  <c:v>37470</c:v>
                </c:pt>
                <c:pt idx="7495">
                  <c:v>37475</c:v>
                </c:pt>
                <c:pt idx="7496">
                  <c:v>37480</c:v>
                </c:pt>
                <c:pt idx="7497">
                  <c:v>37485</c:v>
                </c:pt>
                <c:pt idx="7498">
                  <c:v>37490</c:v>
                </c:pt>
                <c:pt idx="7499">
                  <c:v>37495</c:v>
                </c:pt>
                <c:pt idx="7500">
                  <c:v>37500</c:v>
                </c:pt>
                <c:pt idx="7501">
                  <c:v>37505</c:v>
                </c:pt>
                <c:pt idx="7502">
                  <c:v>37510</c:v>
                </c:pt>
                <c:pt idx="7503">
                  <c:v>37515</c:v>
                </c:pt>
                <c:pt idx="7504">
                  <c:v>37520</c:v>
                </c:pt>
                <c:pt idx="7505">
                  <c:v>37525</c:v>
                </c:pt>
                <c:pt idx="7506">
                  <c:v>37530</c:v>
                </c:pt>
                <c:pt idx="7507">
                  <c:v>37535</c:v>
                </c:pt>
                <c:pt idx="7508">
                  <c:v>37540</c:v>
                </c:pt>
                <c:pt idx="7509">
                  <c:v>37545</c:v>
                </c:pt>
                <c:pt idx="7510">
                  <c:v>37550</c:v>
                </c:pt>
                <c:pt idx="7511">
                  <c:v>37555</c:v>
                </c:pt>
                <c:pt idx="7512">
                  <c:v>37560</c:v>
                </c:pt>
                <c:pt idx="7513">
                  <c:v>37565</c:v>
                </c:pt>
                <c:pt idx="7514">
                  <c:v>37570</c:v>
                </c:pt>
                <c:pt idx="7515">
                  <c:v>37575</c:v>
                </c:pt>
                <c:pt idx="7516">
                  <c:v>37580</c:v>
                </c:pt>
                <c:pt idx="7517">
                  <c:v>37585</c:v>
                </c:pt>
                <c:pt idx="7518">
                  <c:v>37590</c:v>
                </c:pt>
                <c:pt idx="7519">
                  <c:v>37595</c:v>
                </c:pt>
                <c:pt idx="7520">
                  <c:v>37600</c:v>
                </c:pt>
                <c:pt idx="7521">
                  <c:v>37605</c:v>
                </c:pt>
                <c:pt idx="7522">
                  <c:v>37610</c:v>
                </c:pt>
                <c:pt idx="7523">
                  <c:v>37615</c:v>
                </c:pt>
                <c:pt idx="7524">
                  <c:v>37620</c:v>
                </c:pt>
                <c:pt idx="7525">
                  <c:v>37625</c:v>
                </c:pt>
                <c:pt idx="7526">
                  <c:v>37630</c:v>
                </c:pt>
                <c:pt idx="7527">
                  <c:v>37635</c:v>
                </c:pt>
                <c:pt idx="7528">
                  <c:v>37640</c:v>
                </c:pt>
                <c:pt idx="7529">
                  <c:v>37645</c:v>
                </c:pt>
                <c:pt idx="7530">
                  <c:v>37650</c:v>
                </c:pt>
                <c:pt idx="7531">
                  <c:v>37655</c:v>
                </c:pt>
                <c:pt idx="7532">
                  <c:v>37660</c:v>
                </c:pt>
                <c:pt idx="7533">
                  <c:v>37665</c:v>
                </c:pt>
                <c:pt idx="7534">
                  <c:v>37670</c:v>
                </c:pt>
                <c:pt idx="7535">
                  <c:v>37675</c:v>
                </c:pt>
                <c:pt idx="7536">
                  <c:v>37680</c:v>
                </c:pt>
                <c:pt idx="7537">
                  <c:v>37685</c:v>
                </c:pt>
                <c:pt idx="7538">
                  <c:v>37690</c:v>
                </c:pt>
                <c:pt idx="7539">
                  <c:v>37695</c:v>
                </c:pt>
                <c:pt idx="7540">
                  <c:v>37700</c:v>
                </c:pt>
                <c:pt idx="7541">
                  <c:v>37705</c:v>
                </c:pt>
                <c:pt idx="7542">
                  <c:v>37710</c:v>
                </c:pt>
                <c:pt idx="7543">
                  <c:v>37715</c:v>
                </c:pt>
                <c:pt idx="7544">
                  <c:v>37720</c:v>
                </c:pt>
                <c:pt idx="7545">
                  <c:v>37725</c:v>
                </c:pt>
                <c:pt idx="7546">
                  <c:v>37730</c:v>
                </c:pt>
                <c:pt idx="7547">
                  <c:v>37735</c:v>
                </c:pt>
                <c:pt idx="7548">
                  <c:v>37740</c:v>
                </c:pt>
                <c:pt idx="7549">
                  <c:v>37745</c:v>
                </c:pt>
                <c:pt idx="7550">
                  <c:v>37750</c:v>
                </c:pt>
                <c:pt idx="7551">
                  <c:v>37755</c:v>
                </c:pt>
                <c:pt idx="7552">
                  <c:v>37760</c:v>
                </c:pt>
                <c:pt idx="7553">
                  <c:v>37765</c:v>
                </c:pt>
                <c:pt idx="7554">
                  <c:v>37770</c:v>
                </c:pt>
                <c:pt idx="7555">
                  <c:v>37775</c:v>
                </c:pt>
                <c:pt idx="7556">
                  <c:v>37780</c:v>
                </c:pt>
                <c:pt idx="7557">
                  <c:v>37785</c:v>
                </c:pt>
                <c:pt idx="7558">
                  <c:v>37790</c:v>
                </c:pt>
                <c:pt idx="7559">
                  <c:v>37795</c:v>
                </c:pt>
                <c:pt idx="7560">
                  <c:v>37800</c:v>
                </c:pt>
                <c:pt idx="7561">
                  <c:v>37805</c:v>
                </c:pt>
                <c:pt idx="7562">
                  <c:v>37810</c:v>
                </c:pt>
                <c:pt idx="7563">
                  <c:v>37815</c:v>
                </c:pt>
                <c:pt idx="7564">
                  <c:v>37820</c:v>
                </c:pt>
                <c:pt idx="7565">
                  <c:v>37825</c:v>
                </c:pt>
                <c:pt idx="7566">
                  <c:v>37830</c:v>
                </c:pt>
                <c:pt idx="7567">
                  <c:v>37835</c:v>
                </c:pt>
                <c:pt idx="7568">
                  <c:v>37840</c:v>
                </c:pt>
                <c:pt idx="7569">
                  <c:v>37845</c:v>
                </c:pt>
                <c:pt idx="7570">
                  <c:v>37850</c:v>
                </c:pt>
                <c:pt idx="7571">
                  <c:v>37855</c:v>
                </c:pt>
                <c:pt idx="7572">
                  <c:v>37860</c:v>
                </c:pt>
                <c:pt idx="7573">
                  <c:v>37865</c:v>
                </c:pt>
                <c:pt idx="7574">
                  <c:v>37870</c:v>
                </c:pt>
                <c:pt idx="7575">
                  <c:v>37875</c:v>
                </c:pt>
                <c:pt idx="7576">
                  <c:v>37880</c:v>
                </c:pt>
                <c:pt idx="7577">
                  <c:v>37885</c:v>
                </c:pt>
                <c:pt idx="7578">
                  <c:v>37890</c:v>
                </c:pt>
                <c:pt idx="7579">
                  <c:v>37895</c:v>
                </c:pt>
                <c:pt idx="7580">
                  <c:v>37900</c:v>
                </c:pt>
                <c:pt idx="7581">
                  <c:v>37905</c:v>
                </c:pt>
                <c:pt idx="7582">
                  <c:v>37910</c:v>
                </c:pt>
                <c:pt idx="7583">
                  <c:v>37915</c:v>
                </c:pt>
                <c:pt idx="7584">
                  <c:v>37920</c:v>
                </c:pt>
                <c:pt idx="7585">
                  <c:v>37925</c:v>
                </c:pt>
                <c:pt idx="7586">
                  <c:v>37930</c:v>
                </c:pt>
                <c:pt idx="7587">
                  <c:v>37935</c:v>
                </c:pt>
                <c:pt idx="7588">
                  <c:v>37940</c:v>
                </c:pt>
                <c:pt idx="7589">
                  <c:v>37945</c:v>
                </c:pt>
                <c:pt idx="7590">
                  <c:v>37950</c:v>
                </c:pt>
                <c:pt idx="7591">
                  <c:v>37955</c:v>
                </c:pt>
                <c:pt idx="7592">
                  <c:v>37960</c:v>
                </c:pt>
                <c:pt idx="7593">
                  <c:v>37965</c:v>
                </c:pt>
                <c:pt idx="7594">
                  <c:v>37970</c:v>
                </c:pt>
                <c:pt idx="7595">
                  <c:v>37975</c:v>
                </c:pt>
                <c:pt idx="7596">
                  <c:v>37980</c:v>
                </c:pt>
                <c:pt idx="7597">
                  <c:v>37985</c:v>
                </c:pt>
                <c:pt idx="7598">
                  <c:v>37990</c:v>
                </c:pt>
                <c:pt idx="7599">
                  <c:v>37995</c:v>
                </c:pt>
                <c:pt idx="7600">
                  <c:v>38000</c:v>
                </c:pt>
                <c:pt idx="7601">
                  <c:v>38005</c:v>
                </c:pt>
                <c:pt idx="7602">
                  <c:v>38010</c:v>
                </c:pt>
                <c:pt idx="7603">
                  <c:v>38015</c:v>
                </c:pt>
                <c:pt idx="7604">
                  <c:v>38020</c:v>
                </c:pt>
                <c:pt idx="7605">
                  <c:v>38025</c:v>
                </c:pt>
                <c:pt idx="7606">
                  <c:v>38030</c:v>
                </c:pt>
                <c:pt idx="7607">
                  <c:v>38035</c:v>
                </c:pt>
                <c:pt idx="7608">
                  <c:v>38040</c:v>
                </c:pt>
                <c:pt idx="7609">
                  <c:v>38045</c:v>
                </c:pt>
                <c:pt idx="7610">
                  <c:v>38050</c:v>
                </c:pt>
                <c:pt idx="7611">
                  <c:v>38055</c:v>
                </c:pt>
                <c:pt idx="7612">
                  <c:v>38060</c:v>
                </c:pt>
                <c:pt idx="7613">
                  <c:v>38065</c:v>
                </c:pt>
                <c:pt idx="7614">
                  <c:v>38070</c:v>
                </c:pt>
                <c:pt idx="7615">
                  <c:v>38075</c:v>
                </c:pt>
                <c:pt idx="7616">
                  <c:v>38080</c:v>
                </c:pt>
                <c:pt idx="7617">
                  <c:v>38085</c:v>
                </c:pt>
                <c:pt idx="7618">
                  <c:v>38090</c:v>
                </c:pt>
                <c:pt idx="7619">
                  <c:v>38095</c:v>
                </c:pt>
                <c:pt idx="7620">
                  <c:v>38100</c:v>
                </c:pt>
                <c:pt idx="7621">
                  <c:v>38105</c:v>
                </c:pt>
                <c:pt idx="7622">
                  <c:v>38110</c:v>
                </c:pt>
                <c:pt idx="7623">
                  <c:v>38115</c:v>
                </c:pt>
                <c:pt idx="7624">
                  <c:v>38120</c:v>
                </c:pt>
                <c:pt idx="7625">
                  <c:v>38125</c:v>
                </c:pt>
                <c:pt idx="7626">
                  <c:v>38130</c:v>
                </c:pt>
                <c:pt idx="7627">
                  <c:v>38135</c:v>
                </c:pt>
                <c:pt idx="7628">
                  <c:v>38140</c:v>
                </c:pt>
                <c:pt idx="7629">
                  <c:v>38145</c:v>
                </c:pt>
                <c:pt idx="7630">
                  <c:v>38150</c:v>
                </c:pt>
                <c:pt idx="7631">
                  <c:v>38155</c:v>
                </c:pt>
                <c:pt idx="7632">
                  <c:v>38160</c:v>
                </c:pt>
                <c:pt idx="7633">
                  <c:v>38165</c:v>
                </c:pt>
                <c:pt idx="7634">
                  <c:v>38170</c:v>
                </c:pt>
                <c:pt idx="7635">
                  <c:v>38175</c:v>
                </c:pt>
                <c:pt idx="7636">
                  <c:v>38180</c:v>
                </c:pt>
                <c:pt idx="7637">
                  <c:v>38185</c:v>
                </c:pt>
                <c:pt idx="7638">
                  <c:v>38190</c:v>
                </c:pt>
                <c:pt idx="7639">
                  <c:v>38195</c:v>
                </c:pt>
                <c:pt idx="7640">
                  <c:v>38200</c:v>
                </c:pt>
                <c:pt idx="7641">
                  <c:v>38205</c:v>
                </c:pt>
                <c:pt idx="7642">
                  <c:v>38210</c:v>
                </c:pt>
                <c:pt idx="7643">
                  <c:v>38215</c:v>
                </c:pt>
                <c:pt idx="7644">
                  <c:v>38220</c:v>
                </c:pt>
                <c:pt idx="7645">
                  <c:v>38225</c:v>
                </c:pt>
                <c:pt idx="7646">
                  <c:v>38230</c:v>
                </c:pt>
                <c:pt idx="7647">
                  <c:v>38235</c:v>
                </c:pt>
                <c:pt idx="7648">
                  <c:v>38240</c:v>
                </c:pt>
                <c:pt idx="7649">
                  <c:v>38245</c:v>
                </c:pt>
                <c:pt idx="7650">
                  <c:v>38250</c:v>
                </c:pt>
                <c:pt idx="7651">
                  <c:v>38255</c:v>
                </c:pt>
                <c:pt idx="7652">
                  <c:v>38260</c:v>
                </c:pt>
                <c:pt idx="7653">
                  <c:v>38265</c:v>
                </c:pt>
                <c:pt idx="7654">
                  <c:v>38270</c:v>
                </c:pt>
                <c:pt idx="7655">
                  <c:v>38275</c:v>
                </c:pt>
                <c:pt idx="7656">
                  <c:v>38280</c:v>
                </c:pt>
                <c:pt idx="7657">
                  <c:v>38285</c:v>
                </c:pt>
                <c:pt idx="7658">
                  <c:v>38290</c:v>
                </c:pt>
                <c:pt idx="7659">
                  <c:v>38295</c:v>
                </c:pt>
                <c:pt idx="7660">
                  <c:v>38300</c:v>
                </c:pt>
                <c:pt idx="7661">
                  <c:v>38305</c:v>
                </c:pt>
                <c:pt idx="7662">
                  <c:v>38310</c:v>
                </c:pt>
                <c:pt idx="7663">
                  <c:v>38315</c:v>
                </c:pt>
                <c:pt idx="7664">
                  <c:v>38320</c:v>
                </c:pt>
                <c:pt idx="7665">
                  <c:v>38325</c:v>
                </c:pt>
                <c:pt idx="7666">
                  <c:v>38330</c:v>
                </c:pt>
                <c:pt idx="7667">
                  <c:v>38335</c:v>
                </c:pt>
                <c:pt idx="7668">
                  <c:v>38340</c:v>
                </c:pt>
                <c:pt idx="7669">
                  <c:v>38345</c:v>
                </c:pt>
                <c:pt idx="7670">
                  <c:v>38350</c:v>
                </c:pt>
                <c:pt idx="7671">
                  <c:v>38355</c:v>
                </c:pt>
                <c:pt idx="7672">
                  <c:v>38360</c:v>
                </c:pt>
                <c:pt idx="7673">
                  <c:v>38365</c:v>
                </c:pt>
                <c:pt idx="7674">
                  <c:v>38370</c:v>
                </c:pt>
                <c:pt idx="7675">
                  <c:v>38375</c:v>
                </c:pt>
                <c:pt idx="7676">
                  <c:v>38380</c:v>
                </c:pt>
                <c:pt idx="7677">
                  <c:v>38385</c:v>
                </c:pt>
                <c:pt idx="7678">
                  <c:v>38390</c:v>
                </c:pt>
                <c:pt idx="7679">
                  <c:v>38395</c:v>
                </c:pt>
                <c:pt idx="7680">
                  <c:v>38400</c:v>
                </c:pt>
                <c:pt idx="7681">
                  <c:v>38405</c:v>
                </c:pt>
                <c:pt idx="7682">
                  <c:v>38410</c:v>
                </c:pt>
                <c:pt idx="7683">
                  <c:v>38415</c:v>
                </c:pt>
                <c:pt idx="7684">
                  <c:v>38420</c:v>
                </c:pt>
                <c:pt idx="7685">
                  <c:v>38425</c:v>
                </c:pt>
                <c:pt idx="7686">
                  <c:v>38430</c:v>
                </c:pt>
                <c:pt idx="7687">
                  <c:v>38435</c:v>
                </c:pt>
                <c:pt idx="7688">
                  <c:v>38440</c:v>
                </c:pt>
                <c:pt idx="7689">
                  <c:v>38445</c:v>
                </c:pt>
                <c:pt idx="7690">
                  <c:v>38450</c:v>
                </c:pt>
                <c:pt idx="7691">
                  <c:v>38455</c:v>
                </c:pt>
                <c:pt idx="7692">
                  <c:v>38460</c:v>
                </c:pt>
                <c:pt idx="7693">
                  <c:v>38465</c:v>
                </c:pt>
                <c:pt idx="7694">
                  <c:v>38470</c:v>
                </c:pt>
                <c:pt idx="7695">
                  <c:v>38475</c:v>
                </c:pt>
                <c:pt idx="7696">
                  <c:v>38480</c:v>
                </c:pt>
                <c:pt idx="7697">
                  <c:v>38485</c:v>
                </c:pt>
                <c:pt idx="7698">
                  <c:v>38490</c:v>
                </c:pt>
                <c:pt idx="7699">
                  <c:v>38495</c:v>
                </c:pt>
                <c:pt idx="7700">
                  <c:v>38500</c:v>
                </c:pt>
                <c:pt idx="7701">
                  <c:v>38505</c:v>
                </c:pt>
                <c:pt idx="7702">
                  <c:v>38510</c:v>
                </c:pt>
                <c:pt idx="7703">
                  <c:v>38515</c:v>
                </c:pt>
                <c:pt idx="7704">
                  <c:v>38520</c:v>
                </c:pt>
                <c:pt idx="7705">
                  <c:v>38525</c:v>
                </c:pt>
                <c:pt idx="7706">
                  <c:v>38530</c:v>
                </c:pt>
                <c:pt idx="7707">
                  <c:v>38535</c:v>
                </c:pt>
                <c:pt idx="7708">
                  <c:v>38540</c:v>
                </c:pt>
                <c:pt idx="7709">
                  <c:v>38545</c:v>
                </c:pt>
                <c:pt idx="7710">
                  <c:v>38550</c:v>
                </c:pt>
                <c:pt idx="7711">
                  <c:v>38555</c:v>
                </c:pt>
                <c:pt idx="7712">
                  <c:v>38560</c:v>
                </c:pt>
                <c:pt idx="7713">
                  <c:v>38565</c:v>
                </c:pt>
                <c:pt idx="7714">
                  <c:v>38570</c:v>
                </c:pt>
                <c:pt idx="7715">
                  <c:v>38575</c:v>
                </c:pt>
                <c:pt idx="7716">
                  <c:v>38580</c:v>
                </c:pt>
                <c:pt idx="7717">
                  <c:v>38585</c:v>
                </c:pt>
                <c:pt idx="7718">
                  <c:v>38590</c:v>
                </c:pt>
                <c:pt idx="7719">
                  <c:v>38595</c:v>
                </c:pt>
                <c:pt idx="7720">
                  <c:v>38600</c:v>
                </c:pt>
                <c:pt idx="7721">
                  <c:v>38605</c:v>
                </c:pt>
                <c:pt idx="7722">
                  <c:v>38610</c:v>
                </c:pt>
                <c:pt idx="7723">
                  <c:v>38615</c:v>
                </c:pt>
                <c:pt idx="7724">
                  <c:v>38620</c:v>
                </c:pt>
                <c:pt idx="7725">
                  <c:v>38625</c:v>
                </c:pt>
                <c:pt idx="7726">
                  <c:v>38630</c:v>
                </c:pt>
                <c:pt idx="7727">
                  <c:v>38635</c:v>
                </c:pt>
                <c:pt idx="7728">
                  <c:v>38640</c:v>
                </c:pt>
                <c:pt idx="7729">
                  <c:v>38645</c:v>
                </c:pt>
                <c:pt idx="7730">
                  <c:v>38650</c:v>
                </c:pt>
                <c:pt idx="7731">
                  <c:v>38655</c:v>
                </c:pt>
                <c:pt idx="7732">
                  <c:v>38660</c:v>
                </c:pt>
                <c:pt idx="7733">
                  <c:v>38665</c:v>
                </c:pt>
                <c:pt idx="7734">
                  <c:v>38670</c:v>
                </c:pt>
                <c:pt idx="7735">
                  <c:v>38675</c:v>
                </c:pt>
                <c:pt idx="7736">
                  <c:v>38680</c:v>
                </c:pt>
                <c:pt idx="7737">
                  <c:v>38685</c:v>
                </c:pt>
                <c:pt idx="7738">
                  <c:v>38690</c:v>
                </c:pt>
                <c:pt idx="7739">
                  <c:v>38695</c:v>
                </c:pt>
                <c:pt idx="7740">
                  <c:v>38700</c:v>
                </c:pt>
                <c:pt idx="7741">
                  <c:v>38705</c:v>
                </c:pt>
                <c:pt idx="7742">
                  <c:v>38710</c:v>
                </c:pt>
                <c:pt idx="7743">
                  <c:v>38715</c:v>
                </c:pt>
                <c:pt idx="7744">
                  <c:v>38720</c:v>
                </c:pt>
                <c:pt idx="7745">
                  <c:v>38725</c:v>
                </c:pt>
                <c:pt idx="7746">
                  <c:v>38730</c:v>
                </c:pt>
                <c:pt idx="7747">
                  <c:v>38735</c:v>
                </c:pt>
                <c:pt idx="7748">
                  <c:v>38740</c:v>
                </c:pt>
                <c:pt idx="7749">
                  <c:v>38745</c:v>
                </c:pt>
                <c:pt idx="7750">
                  <c:v>38750</c:v>
                </c:pt>
                <c:pt idx="7751">
                  <c:v>38755</c:v>
                </c:pt>
                <c:pt idx="7752">
                  <c:v>38760</c:v>
                </c:pt>
                <c:pt idx="7753">
                  <c:v>38765</c:v>
                </c:pt>
                <c:pt idx="7754">
                  <c:v>38770</c:v>
                </c:pt>
                <c:pt idx="7755">
                  <c:v>38775</c:v>
                </c:pt>
                <c:pt idx="7756">
                  <c:v>38780</c:v>
                </c:pt>
                <c:pt idx="7757">
                  <c:v>38785</c:v>
                </c:pt>
                <c:pt idx="7758">
                  <c:v>38790</c:v>
                </c:pt>
                <c:pt idx="7759">
                  <c:v>38795</c:v>
                </c:pt>
                <c:pt idx="7760">
                  <c:v>38800</c:v>
                </c:pt>
                <c:pt idx="7761">
                  <c:v>38805</c:v>
                </c:pt>
                <c:pt idx="7762">
                  <c:v>38810</c:v>
                </c:pt>
                <c:pt idx="7763">
                  <c:v>38815</c:v>
                </c:pt>
                <c:pt idx="7764">
                  <c:v>38820</c:v>
                </c:pt>
                <c:pt idx="7765">
                  <c:v>38825</c:v>
                </c:pt>
                <c:pt idx="7766">
                  <c:v>38830</c:v>
                </c:pt>
                <c:pt idx="7767">
                  <c:v>38835</c:v>
                </c:pt>
                <c:pt idx="7768">
                  <c:v>38840</c:v>
                </c:pt>
                <c:pt idx="7769">
                  <c:v>38845</c:v>
                </c:pt>
                <c:pt idx="7770">
                  <c:v>38850</c:v>
                </c:pt>
                <c:pt idx="7771">
                  <c:v>38855</c:v>
                </c:pt>
                <c:pt idx="7772">
                  <c:v>38860</c:v>
                </c:pt>
                <c:pt idx="7773">
                  <c:v>38865</c:v>
                </c:pt>
                <c:pt idx="7774">
                  <c:v>38870</c:v>
                </c:pt>
                <c:pt idx="7775">
                  <c:v>38875</c:v>
                </c:pt>
                <c:pt idx="7776">
                  <c:v>38880</c:v>
                </c:pt>
                <c:pt idx="7777">
                  <c:v>38885</c:v>
                </c:pt>
                <c:pt idx="7778">
                  <c:v>38890</c:v>
                </c:pt>
                <c:pt idx="7779">
                  <c:v>38895</c:v>
                </c:pt>
                <c:pt idx="7780">
                  <c:v>38900</c:v>
                </c:pt>
                <c:pt idx="7781">
                  <c:v>38905</c:v>
                </c:pt>
                <c:pt idx="7782">
                  <c:v>38910</c:v>
                </c:pt>
                <c:pt idx="7783">
                  <c:v>38915</c:v>
                </c:pt>
                <c:pt idx="7784">
                  <c:v>38920</c:v>
                </c:pt>
                <c:pt idx="7785">
                  <c:v>38925</c:v>
                </c:pt>
                <c:pt idx="7786">
                  <c:v>38930</c:v>
                </c:pt>
                <c:pt idx="7787">
                  <c:v>38935</c:v>
                </c:pt>
                <c:pt idx="7788">
                  <c:v>38940</c:v>
                </c:pt>
                <c:pt idx="7789">
                  <c:v>38945</c:v>
                </c:pt>
                <c:pt idx="7790">
                  <c:v>38950</c:v>
                </c:pt>
                <c:pt idx="7791">
                  <c:v>38955</c:v>
                </c:pt>
                <c:pt idx="7792">
                  <c:v>38960</c:v>
                </c:pt>
                <c:pt idx="7793">
                  <c:v>38965</c:v>
                </c:pt>
                <c:pt idx="7794">
                  <c:v>38970</c:v>
                </c:pt>
                <c:pt idx="7795">
                  <c:v>38975</c:v>
                </c:pt>
                <c:pt idx="7796">
                  <c:v>38980</c:v>
                </c:pt>
                <c:pt idx="7797">
                  <c:v>38985</c:v>
                </c:pt>
                <c:pt idx="7798">
                  <c:v>38990</c:v>
                </c:pt>
                <c:pt idx="7799">
                  <c:v>38995</c:v>
                </c:pt>
                <c:pt idx="7800">
                  <c:v>39000</c:v>
                </c:pt>
                <c:pt idx="7801">
                  <c:v>39005</c:v>
                </c:pt>
                <c:pt idx="7802">
                  <c:v>39010</c:v>
                </c:pt>
                <c:pt idx="7803">
                  <c:v>39015</c:v>
                </c:pt>
                <c:pt idx="7804">
                  <c:v>39020</c:v>
                </c:pt>
                <c:pt idx="7805">
                  <c:v>39025</c:v>
                </c:pt>
                <c:pt idx="7806">
                  <c:v>39030</c:v>
                </c:pt>
                <c:pt idx="7807">
                  <c:v>39035</c:v>
                </c:pt>
                <c:pt idx="7808">
                  <c:v>39040</c:v>
                </c:pt>
                <c:pt idx="7809">
                  <c:v>39045</c:v>
                </c:pt>
                <c:pt idx="7810">
                  <c:v>39050</c:v>
                </c:pt>
                <c:pt idx="7811">
                  <c:v>39055</c:v>
                </c:pt>
                <c:pt idx="7812">
                  <c:v>39060</c:v>
                </c:pt>
                <c:pt idx="7813">
                  <c:v>39065</c:v>
                </c:pt>
                <c:pt idx="7814">
                  <c:v>39070</c:v>
                </c:pt>
                <c:pt idx="7815">
                  <c:v>39075</c:v>
                </c:pt>
                <c:pt idx="7816">
                  <c:v>39080</c:v>
                </c:pt>
                <c:pt idx="7817">
                  <c:v>39085</c:v>
                </c:pt>
                <c:pt idx="7818">
                  <c:v>39090</c:v>
                </c:pt>
                <c:pt idx="7819">
                  <c:v>39095</c:v>
                </c:pt>
                <c:pt idx="7820">
                  <c:v>39100</c:v>
                </c:pt>
                <c:pt idx="7821">
                  <c:v>39105</c:v>
                </c:pt>
                <c:pt idx="7822">
                  <c:v>39110</c:v>
                </c:pt>
                <c:pt idx="7823">
                  <c:v>39115</c:v>
                </c:pt>
                <c:pt idx="7824">
                  <c:v>39120</c:v>
                </c:pt>
                <c:pt idx="7825">
                  <c:v>39125</c:v>
                </c:pt>
                <c:pt idx="7826">
                  <c:v>39130</c:v>
                </c:pt>
                <c:pt idx="7827">
                  <c:v>39135</c:v>
                </c:pt>
                <c:pt idx="7828">
                  <c:v>39140</c:v>
                </c:pt>
                <c:pt idx="7829">
                  <c:v>39145</c:v>
                </c:pt>
                <c:pt idx="7830">
                  <c:v>39150</c:v>
                </c:pt>
                <c:pt idx="7831">
                  <c:v>39155</c:v>
                </c:pt>
                <c:pt idx="7832">
                  <c:v>39160</c:v>
                </c:pt>
                <c:pt idx="7833">
                  <c:v>39165</c:v>
                </c:pt>
                <c:pt idx="7834">
                  <c:v>39170</c:v>
                </c:pt>
                <c:pt idx="7835">
                  <c:v>39175</c:v>
                </c:pt>
                <c:pt idx="7836">
                  <c:v>39180</c:v>
                </c:pt>
                <c:pt idx="7837">
                  <c:v>39185</c:v>
                </c:pt>
                <c:pt idx="7838">
                  <c:v>39190</c:v>
                </c:pt>
                <c:pt idx="7839">
                  <c:v>39195</c:v>
                </c:pt>
                <c:pt idx="7840">
                  <c:v>39200</c:v>
                </c:pt>
                <c:pt idx="7841">
                  <c:v>39205</c:v>
                </c:pt>
                <c:pt idx="7842">
                  <c:v>39210</c:v>
                </c:pt>
                <c:pt idx="7843">
                  <c:v>39215</c:v>
                </c:pt>
                <c:pt idx="7844">
                  <c:v>39220</c:v>
                </c:pt>
                <c:pt idx="7845">
                  <c:v>39225</c:v>
                </c:pt>
                <c:pt idx="7846">
                  <c:v>39230</c:v>
                </c:pt>
                <c:pt idx="7847">
                  <c:v>39235</c:v>
                </c:pt>
                <c:pt idx="7848">
                  <c:v>39240</c:v>
                </c:pt>
                <c:pt idx="7849">
                  <c:v>39245</c:v>
                </c:pt>
                <c:pt idx="7850">
                  <c:v>39250</c:v>
                </c:pt>
                <c:pt idx="7851">
                  <c:v>39255</c:v>
                </c:pt>
                <c:pt idx="7852">
                  <c:v>39260</c:v>
                </c:pt>
                <c:pt idx="7853">
                  <c:v>39265</c:v>
                </c:pt>
                <c:pt idx="7854">
                  <c:v>39270</c:v>
                </c:pt>
                <c:pt idx="7855">
                  <c:v>39275</c:v>
                </c:pt>
                <c:pt idx="7856">
                  <c:v>39280</c:v>
                </c:pt>
                <c:pt idx="7857">
                  <c:v>39285</c:v>
                </c:pt>
                <c:pt idx="7858">
                  <c:v>39290</c:v>
                </c:pt>
                <c:pt idx="7859">
                  <c:v>39295</c:v>
                </c:pt>
                <c:pt idx="7860">
                  <c:v>39300</c:v>
                </c:pt>
                <c:pt idx="7861">
                  <c:v>39305</c:v>
                </c:pt>
                <c:pt idx="7862">
                  <c:v>39310</c:v>
                </c:pt>
                <c:pt idx="7863">
                  <c:v>39315</c:v>
                </c:pt>
                <c:pt idx="7864">
                  <c:v>39320</c:v>
                </c:pt>
                <c:pt idx="7865">
                  <c:v>39325</c:v>
                </c:pt>
                <c:pt idx="7866">
                  <c:v>39330</c:v>
                </c:pt>
                <c:pt idx="7867">
                  <c:v>39335</c:v>
                </c:pt>
                <c:pt idx="7868">
                  <c:v>39340</c:v>
                </c:pt>
                <c:pt idx="7869">
                  <c:v>39345</c:v>
                </c:pt>
                <c:pt idx="7870">
                  <c:v>39350</c:v>
                </c:pt>
                <c:pt idx="7871">
                  <c:v>39355</c:v>
                </c:pt>
                <c:pt idx="7872">
                  <c:v>39360</c:v>
                </c:pt>
                <c:pt idx="7873">
                  <c:v>39365</c:v>
                </c:pt>
                <c:pt idx="7874">
                  <c:v>39370</c:v>
                </c:pt>
                <c:pt idx="7875">
                  <c:v>39375</c:v>
                </c:pt>
                <c:pt idx="7876">
                  <c:v>39380</c:v>
                </c:pt>
                <c:pt idx="7877">
                  <c:v>39385</c:v>
                </c:pt>
                <c:pt idx="7878">
                  <c:v>39390</c:v>
                </c:pt>
                <c:pt idx="7879">
                  <c:v>39395</c:v>
                </c:pt>
                <c:pt idx="7880">
                  <c:v>39400</c:v>
                </c:pt>
                <c:pt idx="7881">
                  <c:v>39405</c:v>
                </c:pt>
                <c:pt idx="7882">
                  <c:v>39410</c:v>
                </c:pt>
                <c:pt idx="7883">
                  <c:v>39415</c:v>
                </c:pt>
                <c:pt idx="7884">
                  <c:v>39420</c:v>
                </c:pt>
                <c:pt idx="7885">
                  <c:v>39425</c:v>
                </c:pt>
                <c:pt idx="7886">
                  <c:v>39430</c:v>
                </c:pt>
                <c:pt idx="7887">
                  <c:v>39435</c:v>
                </c:pt>
                <c:pt idx="7888">
                  <c:v>39440</c:v>
                </c:pt>
                <c:pt idx="7889">
                  <c:v>39445</c:v>
                </c:pt>
                <c:pt idx="7890">
                  <c:v>39450</c:v>
                </c:pt>
                <c:pt idx="7891">
                  <c:v>39455</c:v>
                </c:pt>
                <c:pt idx="7892">
                  <c:v>39460</c:v>
                </c:pt>
                <c:pt idx="7893">
                  <c:v>39465</c:v>
                </c:pt>
                <c:pt idx="7894">
                  <c:v>39470</c:v>
                </c:pt>
                <c:pt idx="7895">
                  <c:v>39475</c:v>
                </c:pt>
                <c:pt idx="7896">
                  <c:v>39480</c:v>
                </c:pt>
                <c:pt idx="7897">
                  <c:v>39485</c:v>
                </c:pt>
                <c:pt idx="7898">
                  <c:v>39490</c:v>
                </c:pt>
                <c:pt idx="7899">
                  <c:v>39495</c:v>
                </c:pt>
                <c:pt idx="7900">
                  <c:v>39500</c:v>
                </c:pt>
                <c:pt idx="7901">
                  <c:v>39505</c:v>
                </c:pt>
                <c:pt idx="7902">
                  <c:v>39510</c:v>
                </c:pt>
                <c:pt idx="7903">
                  <c:v>39515</c:v>
                </c:pt>
                <c:pt idx="7904">
                  <c:v>39520</c:v>
                </c:pt>
                <c:pt idx="7905">
                  <c:v>39525</c:v>
                </c:pt>
                <c:pt idx="7906">
                  <c:v>39530</c:v>
                </c:pt>
                <c:pt idx="7907">
                  <c:v>39535</c:v>
                </c:pt>
                <c:pt idx="7908">
                  <c:v>39540</c:v>
                </c:pt>
                <c:pt idx="7909">
                  <c:v>39545</c:v>
                </c:pt>
                <c:pt idx="7910">
                  <c:v>39550</c:v>
                </c:pt>
                <c:pt idx="7911">
                  <c:v>39555</c:v>
                </c:pt>
                <c:pt idx="7912">
                  <c:v>39560</c:v>
                </c:pt>
                <c:pt idx="7913">
                  <c:v>39565</c:v>
                </c:pt>
                <c:pt idx="7914">
                  <c:v>39570</c:v>
                </c:pt>
                <c:pt idx="7915">
                  <c:v>39575</c:v>
                </c:pt>
                <c:pt idx="7916">
                  <c:v>39580</c:v>
                </c:pt>
                <c:pt idx="7917">
                  <c:v>39585</c:v>
                </c:pt>
                <c:pt idx="7918">
                  <c:v>39590</c:v>
                </c:pt>
                <c:pt idx="7919">
                  <c:v>39595</c:v>
                </c:pt>
                <c:pt idx="7920">
                  <c:v>39600</c:v>
                </c:pt>
                <c:pt idx="7921">
                  <c:v>39605</c:v>
                </c:pt>
                <c:pt idx="7922">
                  <c:v>39610</c:v>
                </c:pt>
                <c:pt idx="7923">
                  <c:v>39615</c:v>
                </c:pt>
                <c:pt idx="7924">
                  <c:v>39620</c:v>
                </c:pt>
                <c:pt idx="7925">
                  <c:v>39625</c:v>
                </c:pt>
                <c:pt idx="7926">
                  <c:v>39630</c:v>
                </c:pt>
                <c:pt idx="7927">
                  <c:v>39635</c:v>
                </c:pt>
                <c:pt idx="7928">
                  <c:v>39640</c:v>
                </c:pt>
                <c:pt idx="7929">
                  <c:v>39645</c:v>
                </c:pt>
                <c:pt idx="7930">
                  <c:v>39650</c:v>
                </c:pt>
                <c:pt idx="7931">
                  <c:v>39655</c:v>
                </c:pt>
                <c:pt idx="7932">
                  <c:v>39660</c:v>
                </c:pt>
                <c:pt idx="7933">
                  <c:v>39665</c:v>
                </c:pt>
                <c:pt idx="7934">
                  <c:v>39670</c:v>
                </c:pt>
                <c:pt idx="7935">
                  <c:v>39675</c:v>
                </c:pt>
                <c:pt idx="7936">
                  <c:v>39680</c:v>
                </c:pt>
                <c:pt idx="7937">
                  <c:v>39685</c:v>
                </c:pt>
                <c:pt idx="7938">
                  <c:v>39690</c:v>
                </c:pt>
                <c:pt idx="7939">
                  <c:v>39695</c:v>
                </c:pt>
                <c:pt idx="7940">
                  <c:v>39700</c:v>
                </c:pt>
                <c:pt idx="7941">
                  <c:v>39705</c:v>
                </c:pt>
                <c:pt idx="7942">
                  <c:v>39710</c:v>
                </c:pt>
                <c:pt idx="7943">
                  <c:v>39715</c:v>
                </c:pt>
                <c:pt idx="7944">
                  <c:v>39720</c:v>
                </c:pt>
                <c:pt idx="7945">
                  <c:v>39725</c:v>
                </c:pt>
                <c:pt idx="7946">
                  <c:v>39730</c:v>
                </c:pt>
                <c:pt idx="7947">
                  <c:v>39735</c:v>
                </c:pt>
                <c:pt idx="7948">
                  <c:v>39740</c:v>
                </c:pt>
                <c:pt idx="7949">
                  <c:v>39745</c:v>
                </c:pt>
                <c:pt idx="7950">
                  <c:v>39750</c:v>
                </c:pt>
                <c:pt idx="7951">
                  <c:v>39755</c:v>
                </c:pt>
                <c:pt idx="7952">
                  <c:v>39760</c:v>
                </c:pt>
                <c:pt idx="7953">
                  <c:v>39765</c:v>
                </c:pt>
                <c:pt idx="7954">
                  <c:v>39770</c:v>
                </c:pt>
                <c:pt idx="7955">
                  <c:v>39775</c:v>
                </c:pt>
                <c:pt idx="7956">
                  <c:v>39780</c:v>
                </c:pt>
                <c:pt idx="7957">
                  <c:v>39785</c:v>
                </c:pt>
                <c:pt idx="7958">
                  <c:v>39790</c:v>
                </c:pt>
                <c:pt idx="7959">
                  <c:v>39795</c:v>
                </c:pt>
                <c:pt idx="7960">
                  <c:v>39800</c:v>
                </c:pt>
                <c:pt idx="7961">
                  <c:v>39805</c:v>
                </c:pt>
                <c:pt idx="7962">
                  <c:v>39810</c:v>
                </c:pt>
                <c:pt idx="7963">
                  <c:v>39815</c:v>
                </c:pt>
                <c:pt idx="7964">
                  <c:v>39820</c:v>
                </c:pt>
                <c:pt idx="7965">
                  <c:v>39825</c:v>
                </c:pt>
                <c:pt idx="7966">
                  <c:v>39830</c:v>
                </c:pt>
                <c:pt idx="7967">
                  <c:v>39835</c:v>
                </c:pt>
                <c:pt idx="7968">
                  <c:v>39840</c:v>
                </c:pt>
                <c:pt idx="7969">
                  <c:v>39845</c:v>
                </c:pt>
                <c:pt idx="7970">
                  <c:v>39850</c:v>
                </c:pt>
                <c:pt idx="7971">
                  <c:v>39855</c:v>
                </c:pt>
                <c:pt idx="7972">
                  <c:v>39860</c:v>
                </c:pt>
                <c:pt idx="7973">
                  <c:v>39865</c:v>
                </c:pt>
                <c:pt idx="7974">
                  <c:v>39870</c:v>
                </c:pt>
                <c:pt idx="7975">
                  <c:v>39875</c:v>
                </c:pt>
                <c:pt idx="7976">
                  <c:v>39880</c:v>
                </c:pt>
                <c:pt idx="7977">
                  <c:v>39885</c:v>
                </c:pt>
                <c:pt idx="7978">
                  <c:v>39890</c:v>
                </c:pt>
                <c:pt idx="7979">
                  <c:v>39895</c:v>
                </c:pt>
                <c:pt idx="7980">
                  <c:v>39900</c:v>
                </c:pt>
                <c:pt idx="7981">
                  <c:v>39905</c:v>
                </c:pt>
                <c:pt idx="7982">
                  <c:v>39910</c:v>
                </c:pt>
                <c:pt idx="7983">
                  <c:v>39915</c:v>
                </c:pt>
                <c:pt idx="7984">
                  <c:v>39920</c:v>
                </c:pt>
                <c:pt idx="7985">
                  <c:v>39925</c:v>
                </c:pt>
                <c:pt idx="7986">
                  <c:v>39930</c:v>
                </c:pt>
                <c:pt idx="7987">
                  <c:v>39935</c:v>
                </c:pt>
                <c:pt idx="7988">
                  <c:v>39940</c:v>
                </c:pt>
                <c:pt idx="7989">
                  <c:v>39945</c:v>
                </c:pt>
                <c:pt idx="7990">
                  <c:v>39950</c:v>
                </c:pt>
                <c:pt idx="7991">
                  <c:v>39955</c:v>
                </c:pt>
                <c:pt idx="7992">
                  <c:v>39960</c:v>
                </c:pt>
                <c:pt idx="7993">
                  <c:v>39965</c:v>
                </c:pt>
                <c:pt idx="7994">
                  <c:v>39970</c:v>
                </c:pt>
                <c:pt idx="7995">
                  <c:v>39975</c:v>
                </c:pt>
                <c:pt idx="7996">
                  <c:v>39980</c:v>
                </c:pt>
                <c:pt idx="7997">
                  <c:v>39985</c:v>
                </c:pt>
                <c:pt idx="7998">
                  <c:v>39990</c:v>
                </c:pt>
                <c:pt idx="7999">
                  <c:v>39995</c:v>
                </c:pt>
                <c:pt idx="8000">
                  <c:v>40000</c:v>
                </c:pt>
                <c:pt idx="8001">
                  <c:v>40005</c:v>
                </c:pt>
                <c:pt idx="8002">
                  <c:v>40010</c:v>
                </c:pt>
                <c:pt idx="8003">
                  <c:v>40015</c:v>
                </c:pt>
                <c:pt idx="8004">
                  <c:v>40020</c:v>
                </c:pt>
                <c:pt idx="8005">
                  <c:v>40025</c:v>
                </c:pt>
                <c:pt idx="8006">
                  <c:v>40030</c:v>
                </c:pt>
                <c:pt idx="8007">
                  <c:v>40035</c:v>
                </c:pt>
                <c:pt idx="8008">
                  <c:v>40040</c:v>
                </c:pt>
                <c:pt idx="8009">
                  <c:v>40045</c:v>
                </c:pt>
                <c:pt idx="8010">
                  <c:v>40050</c:v>
                </c:pt>
                <c:pt idx="8011">
                  <c:v>40055</c:v>
                </c:pt>
                <c:pt idx="8012">
                  <c:v>40060</c:v>
                </c:pt>
                <c:pt idx="8013">
                  <c:v>40065</c:v>
                </c:pt>
                <c:pt idx="8014">
                  <c:v>40070</c:v>
                </c:pt>
                <c:pt idx="8015">
                  <c:v>40075</c:v>
                </c:pt>
                <c:pt idx="8016">
                  <c:v>40080</c:v>
                </c:pt>
                <c:pt idx="8017">
                  <c:v>40085</c:v>
                </c:pt>
                <c:pt idx="8018">
                  <c:v>40090</c:v>
                </c:pt>
                <c:pt idx="8019">
                  <c:v>40095</c:v>
                </c:pt>
                <c:pt idx="8020">
                  <c:v>40100</c:v>
                </c:pt>
                <c:pt idx="8021">
                  <c:v>40105</c:v>
                </c:pt>
                <c:pt idx="8022">
                  <c:v>40110</c:v>
                </c:pt>
                <c:pt idx="8023">
                  <c:v>40115</c:v>
                </c:pt>
                <c:pt idx="8024">
                  <c:v>40120</c:v>
                </c:pt>
                <c:pt idx="8025">
                  <c:v>40125</c:v>
                </c:pt>
                <c:pt idx="8026">
                  <c:v>40130</c:v>
                </c:pt>
                <c:pt idx="8027">
                  <c:v>40135</c:v>
                </c:pt>
                <c:pt idx="8028">
                  <c:v>40140</c:v>
                </c:pt>
                <c:pt idx="8029">
                  <c:v>40145</c:v>
                </c:pt>
                <c:pt idx="8030">
                  <c:v>40150</c:v>
                </c:pt>
                <c:pt idx="8031">
                  <c:v>40155</c:v>
                </c:pt>
                <c:pt idx="8032">
                  <c:v>40160</c:v>
                </c:pt>
                <c:pt idx="8033">
                  <c:v>40165</c:v>
                </c:pt>
                <c:pt idx="8034">
                  <c:v>40170</c:v>
                </c:pt>
                <c:pt idx="8035">
                  <c:v>40175</c:v>
                </c:pt>
                <c:pt idx="8036">
                  <c:v>40180</c:v>
                </c:pt>
                <c:pt idx="8037">
                  <c:v>40185</c:v>
                </c:pt>
                <c:pt idx="8038">
                  <c:v>40190</c:v>
                </c:pt>
                <c:pt idx="8039">
                  <c:v>40195</c:v>
                </c:pt>
                <c:pt idx="8040">
                  <c:v>40200</c:v>
                </c:pt>
                <c:pt idx="8041">
                  <c:v>40205</c:v>
                </c:pt>
                <c:pt idx="8042">
                  <c:v>40210</c:v>
                </c:pt>
                <c:pt idx="8043">
                  <c:v>40215</c:v>
                </c:pt>
                <c:pt idx="8044">
                  <c:v>40220</c:v>
                </c:pt>
                <c:pt idx="8045">
                  <c:v>40225</c:v>
                </c:pt>
                <c:pt idx="8046">
                  <c:v>40230</c:v>
                </c:pt>
                <c:pt idx="8047">
                  <c:v>40235</c:v>
                </c:pt>
                <c:pt idx="8048">
                  <c:v>40240</c:v>
                </c:pt>
                <c:pt idx="8049">
                  <c:v>40245</c:v>
                </c:pt>
                <c:pt idx="8050">
                  <c:v>40250</c:v>
                </c:pt>
                <c:pt idx="8051">
                  <c:v>40255</c:v>
                </c:pt>
                <c:pt idx="8052">
                  <c:v>40260</c:v>
                </c:pt>
                <c:pt idx="8053">
                  <c:v>40265</c:v>
                </c:pt>
                <c:pt idx="8054">
                  <c:v>40270</c:v>
                </c:pt>
                <c:pt idx="8055">
                  <c:v>40275</c:v>
                </c:pt>
                <c:pt idx="8056">
                  <c:v>40280</c:v>
                </c:pt>
                <c:pt idx="8057">
                  <c:v>40285</c:v>
                </c:pt>
                <c:pt idx="8058">
                  <c:v>40290</c:v>
                </c:pt>
                <c:pt idx="8059">
                  <c:v>40295</c:v>
                </c:pt>
                <c:pt idx="8060">
                  <c:v>40300</c:v>
                </c:pt>
                <c:pt idx="8061">
                  <c:v>40305</c:v>
                </c:pt>
                <c:pt idx="8062">
                  <c:v>40310</c:v>
                </c:pt>
                <c:pt idx="8063">
                  <c:v>40315</c:v>
                </c:pt>
                <c:pt idx="8064">
                  <c:v>40320</c:v>
                </c:pt>
                <c:pt idx="8065">
                  <c:v>40325</c:v>
                </c:pt>
                <c:pt idx="8066">
                  <c:v>40330</c:v>
                </c:pt>
                <c:pt idx="8067">
                  <c:v>40335</c:v>
                </c:pt>
                <c:pt idx="8068">
                  <c:v>40340</c:v>
                </c:pt>
                <c:pt idx="8069">
                  <c:v>40345</c:v>
                </c:pt>
                <c:pt idx="8070">
                  <c:v>40350</c:v>
                </c:pt>
                <c:pt idx="8071">
                  <c:v>40355</c:v>
                </c:pt>
                <c:pt idx="8072">
                  <c:v>40360</c:v>
                </c:pt>
                <c:pt idx="8073">
                  <c:v>40365</c:v>
                </c:pt>
                <c:pt idx="8074">
                  <c:v>40370</c:v>
                </c:pt>
                <c:pt idx="8075">
                  <c:v>40375</c:v>
                </c:pt>
                <c:pt idx="8076">
                  <c:v>40380</c:v>
                </c:pt>
                <c:pt idx="8077">
                  <c:v>40385</c:v>
                </c:pt>
                <c:pt idx="8078">
                  <c:v>40390</c:v>
                </c:pt>
                <c:pt idx="8079">
                  <c:v>40395</c:v>
                </c:pt>
                <c:pt idx="8080">
                  <c:v>40400</c:v>
                </c:pt>
                <c:pt idx="8081">
                  <c:v>40405</c:v>
                </c:pt>
                <c:pt idx="8082">
                  <c:v>40410</c:v>
                </c:pt>
                <c:pt idx="8083">
                  <c:v>40415</c:v>
                </c:pt>
                <c:pt idx="8084">
                  <c:v>40420</c:v>
                </c:pt>
                <c:pt idx="8085">
                  <c:v>40425</c:v>
                </c:pt>
                <c:pt idx="8086">
                  <c:v>40430</c:v>
                </c:pt>
                <c:pt idx="8087">
                  <c:v>40435</c:v>
                </c:pt>
                <c:pt idx="8088">
                  <c:v>40440</c:v>
                </c:pt>
                <c:pt idx="8089">
                  <c:v>40445</c:v>
                </c:pt>
                <c:pt idx="8090">
                  <c:v>40450</c:v>
                </c:pt>
                <c:pt idx="8091">
                  <c:v>40455</c:v>
                </c:pt>
                <c:pt idx="8092">
                  <c:v>40460</c:v>
                </c:pt>
                <c:pt idx="8093">
                  <c:v>40465</c:v>
                </c:pt>
                <c:pt idx="8094">
                  <c:v>40470</c:v>
                </c:pt>
                <c:pt idx="8095">
                  <c:v>40475</c:v>
                </c:pt>
                <c:pt idx="8096">
                  <c:v>40480</c:v>
                </c:pt>
                <c:pt idx="8097">
                  <c:v>40485</c:v>
                </c:pt>
                <c:pt idx="8098">
                  <c:v>40490</c:v>
                </c:pt>
                <c:pt idx="8099">
                  <c:v>40495</c:v>
                </c:pt>
                <c:pt idx="8100">
                  <c:v>40500</c:v>
                </c:pt>
                <c:pt idx="8101">
                  <c:v>40505</c:v>
                </c:pt>
                <c:pt idx="8102">
                  <c:v>40510</c:v>
                </c:pt>
                <c:pt idx="8103">
                  <c:v>40515</c:v>
                </c:pt>
                <c:pt idx="8104">
                  <c:v>40520</c:v>
                </c:pt>
                <c:pt idx="8105">
                  <c:v>40525</c:v>
                </c:pt>
                <c:pt idx="8106">
                  <c:v>40530</c:v>
                </c:pt>
                <c:pt idx="8107">
                  <c:v>40535</c:v>
                </c:pt>
                <c:pt idx="8108">
                  <c:v>40540</c:v>
                </c:pt>
                <c:pt idx="8109">
                  <c:v>40545</c:v>
                </c:pt>
                <c:pt idx="8110">
                  <c:v>40550</c:v>
                </c:pt>
                <c:pt idx="8111">
                  <c:v>40555</c:v>
                </c:pt>
                <c:pt idx="8112">
                  <c:v>40560</c:v>
                </c:pt>
                <c:pt idx="8113">
                  <c:v>40565</c:v>
                </c:pt>
                <c:pt idx="8114">
                  <c:v>40570</c:v>
                </c:pt>
                <c:pt idx="8115">
                  <c:v>40575</c:v>
                </c:pt>
                <c:pt idx="8116">
                  <c:v>40580</c:v>
                </c:pt>
                <c:pt idx="8117">
                  <c:v>40585</c:v>
                </c:pt>
                <c:pt idx="8118">
                  <c:v>40590</c:v>
                </c:pt>
                <c:pt idx="8119">
                  <c:v>40595</c:v>
                </c:pt>
                <c:pt idx="8120">
                  <c:v>40600</c:v>
                </c:pt>
                <c:pt idx="8121">
                  <c:v>40605</c:v>
                </c:pt>
                <c:pt idx="8122">
                  <c:v>40610</c:v>
                </c:pt>
                <c:pt idx="8123">
                  <c:v>40615</c:v>
                </c:pt>
                <c:pt idx="8124">
                  <c:v>40620</c:v>
                </c:pt>
                <c:pt idx="8125">
                  <c:v>40625</c:v>
                </c:pt>
                <c:pt idx="8126">
                  <c:v>40630</c:v>
                </c:pt>
                <c:pt idx="8127">
                  <c:v>40635</c:v>
                </c:pt>
                <c:pt idx="8128">
                  <c:v>40640</c:v>
                </c:pt>
                <c:pt idx="8129">
                  <c:v>40645</c:v>
                </c:pt>
                <c:pt idx="8130">
                  <c:v>40650</c:v>
                </c:pt>
                <c:pt idx="8131">
                  <c:v>40655</c:v>
                </c:pt>
                <c:pt idx="8132">
                  <c:v>40660</c:v>
                </c:pt>
                <c:pt idx="8133">
                  <c:v>40665</c:v>
                </c:pt>
                <c:pt idx="8134">
                  <c:v>40670</c:v>
                </c:pt>
                <c:pt idx="8135">
                  <c:v>40675</c:v>
                </c:pt>
                <c:pt idx="8136">
                  <c:v>40680</c:v>
                </c:pt>
                <c:pt idx="8137">
                  <c:v>40685</c:v>
                </c:pt>
                <c:pt idx="8138">
                  <c:v>40690</c:v>
                </c:pt>
                <c:pt idx="8139">
                  <c:v>40695</c:v>
                </c:pt>
                <c:pt idx="8140">
                  <c:v>40700</c:v>
                </c:pt>
                <c:pt idx="8141">
                  <c:v>40705</c:v>
                </c:pt>
                <c:pt idx="8142">
                  <c:v>40710</c:v>
                </c:pt>
                <c:pt idx="8143">
                  <c:v>40715</c:v>
                </c:pt>
                <c:pt idx="8144">
                  <c:v>40720</c:v>
                </c:pt>
                <c:pt idx="8145">
                  <c:v>40725</c:v>
                </c:pt>
                <c:pt idx="8146">
                  <c:v>40730</c:v>
                </c:pt>
                <c:pt idx="8147">
                  <c:v>40735</c:v>
                </c:pt>
                <c:pt idx="8148">
                  <c:v>40740</c:v>
                </c:pt>
                <c:pt idx="8149">
                  <c:v>40745</c:v>
                </c:pt>
                <c:pt idx="8150">
                  <c:v>40750</c:v>
                </c:pt>
                <c:pt idx="8151">
                  <c:v>40755</c:v>
                </c:pt>
                <c:pt idx="8152">
                  <c:v>40760</c:v>
                </c:pt>
                <c:pt idx="8153">
                  <c:v>40765</c:v>
                </c:pt>
                <c:pt idx="8154">
                  <c:v>40770</c:v>
                </c:pt>
                <c:pt idx="8155">
                  <c:v>40775</c:v>
                </c:pt>
                <c:pt idx="8156">
                  <c:v>40780</c:v>
                </c:pt>
                <c:pt idx="8157">
                  <c:v>40785</c:v>
                </c:pt>
                <c:pt idx="8158">
                  <c:v>40790</c:v>
                </c:pt>
                <c:pt idx="8159">
                  <c:v>40795</c:v>
                </c:pt>
                <c:pt idx="8160">
                  <c:v>40800</c:v>
                </c:pt>
                <c:pt idx="8161">
                  <c:v>40805</c:v>
                </c:pt>
                <c:pt idx="8162">
                  <c:v>40810</c:v>
                </c:pt>
                <c:pt idx="8163">
                  <c:v>40815</c:v>
                </c:pt>
                <c:pt idx="8164">
                  <c:v>40820</c:v>
                </c:pt>
                <c:pt idx="8165">
                  <c:v>40825</c:v>
                </c:pt>
                <c:pt idx="8166">
                  <c:v>40830</c:v>
                </c:pt>
                <c:pt idx="8167">
                  <c:v>40835</c:v>
                </c:pt>
                <c:pt idx="8168">
                  <c:v>40840</c:v>
                </c:pt>
                <c:pt idx="8169">
                  <c:v>40845</c:v>
                </c:pt>
                <c:pt idx="8170">
                  <c:v>40850</c:v>
                </c:pt>
                <c:pt idx="8171">
                  <c:v>40855</c:v>
                </c:pt>
                <c:pt idx="8172">
                  <c:v>40860</c:v>
                </c:pt>
                <c:pt idx="8173">
                  <c:v>40865</c:v>
                </c:pt>
                <c:pt idx="8174">
                  <c:v>40870</c:v>
                </c:pt>
                <c:pt idx="8175">
                  <c:v>40875</c:v>
                </c:pt>
                <c:pt idx="8176">
                  <c:v>40880</c:v>
                </c:pt>
                <c:pt idx="8177">
                  <c:v>40885</c:v>
                </c:pt>
                <c:pt idx="8178">
                  <c:v>40890</c:v>
                </c:pt>
                <c:pt idx="8179">
                  <c:v>40895</c:v>
                </c:pt>
                <c:pt idx="8180">
                  <c:v>40900</c:v>
                </c:pt>
                <c:pt idx="8181">
                  <c:v>40905</c:v>
                </c:pt>
                <c:pt idx="8182">
                  <c:v>40910</c:v>
                </c:pt>
                <c:pt idx="8183">
                  <c:v>40915</c:v>
                </c:pt>
                <c:pt idx="8184">
                  <c:v>40920</c:v>
                </c:pt>
                <c:pt idx="8185">
                  <c:v>40925</c:v>
                </c:pt>
                <c:pt idx="8186">
                  <c:v>40930</c:v>
                </c:pt>
                <c:pt idx="8187">
                  <c:v>40935</c:v>
                </c:pt>
                <c:pt idx="8188">
                  <c:v>40940</c:v>
                </c:pt>
                <c:pt idx="8189">
                  <c:v>40945</c:v>
                </c:pt>
                <c:pt idx="8190">
                  <c:v>40950</c:v>
                </c:pt>
                <c:pt idx="8191">
                  <c:v>40955</c:v>
                </c:pt>
                <c:pt idx="8192">
                  <c:v>40960</c:v>
                </c:pt>
                <c:pt idx="8193">
                  <c:v>40965</c:v>
                </c:pt>
                <c:pt idx="8194">
                  <c:v>40970</c:v>
                </c:pt>
                <c:pt idx="8195">
                  <c:v>40975</c:v>
                </c:pt>
                <c:pt idx="8196">
                  <c:v>40980</c:v>
                </c:pt>
                <c:pt idx="8197">
                  <c:v>40985</c:v>
                </c:pt>
                <c:pt idx="8198">
                  <c:v>40990</c:v>
                </c:pt>
                <c:pt idx="8199">
                  <c:v>40995</c:v>
                </c:pt>
                <c:pt idx="8200">
                  <c:v>41000</c:v>
                </c:pt>
                <c:pt idx="8201">
                  <c:v>41005</c:v>
                </c:pt>
                <c:pt idx="8202">
                  <c:v>41010</c:v>
                </c:pt>
                <c:pt idx="8203">
                  <c:v>41015</c:v>
                </c:pt>
                <c:pt idx="8204">
                  <c:v>41020</c:v>
                </c:pt>
                <c:pt idx="8205">
                  <c:v>41025</c:v>
                </c:pt>
                <c:pt idx="8206">
                  <c:v>41030</c:v>
                </c:pt>
                <c:pt idx="8207">
                  <c:v>41035</c:v>
                </c:pt>
                <c:pt idx="8208">
                  <c:v>41040</c:v>
                </c:pt>
                <c:pt idx="8209">
                  <c:v>41045</c:v>
                </c:pt>
                <c:pt idx="8210">
                  <c:v>41050</c:v>
                </c:pt>
                <c:pt idx="8211">
                  <c:v>41055</c:v>
                </c:pt>
                <c:pt idx="8212">
                  <c:v>41060</c:v>
                </c:pt>
                <c:pt idx="8213">
                  <c:v>41065</c:v>
                </c:pt>
                <c:pt idx="8214">
                  <c:v>41070</c:v>
                </c:pt>
                <c:pt idx="8215">
                  <c:v>41075</c:v>
                </c:pt>
                <c:pt idx="8216">
                  <c:v>41080</c:v>
                </c:pt>
                <c:pt idx="8217">
                  <c:v>41085</c:v>
                </c:pt>
                <c:pt idx="8218">
                  <c:v>41090</c:v>
                </c:pt>
                <c:pt idx="8219">
                  <c:v>41095</c:v>
                </c:pt>
                <c:pt idx="8220">
                  <c:v>41100</c:v>
                </c:pt>
                <c:pt idx="8221">
                  <c:v>41105</c:v>
                </c:pt>
                <c:pt idx="8222">
                  <c:v>41110</c:v>
                </c:pt>
                <c:pt idx="8223">
                  <c:v>41115</c:v>
                </c:pt>
                <c:pt idx="8224">
                  <c:v>41120</c:v>
                </c:pt>
                <c:pt idx="8225">
                  <c:v>41125</c:v>
                </c:pt>
                <c:pt idx="8226">
                  <c:v>41130</c:v>
                </c:pt>
                <c:pt idx="8227">
                  <c:v>41135</c:v>
                </c:pt>
                <c:pt idx="8228">
                  <c:v>41140</c:v>
                </c:pt>
                <c:pt idx="8229">
                  <c:v>41145</c:v>
                </c:pt>
                <c:pt idx="8230">
                  <c:v>41150</c:v>
                </c:pt>
                <c:pt idx="8231">
                  <c:v>41155</c:v>
                </c:pt>
                <c:pt idx="8232">
                  <c:v>41160</c:v>
                </c:pt>
                <c:pt idx="8233">
                  <c:v>41165</c:v>
                </c:pt>
                <c:pt idx="8234">
                  <c:v>41170</c:v>
                </c:pt>
                <c:pt idx="8235">
                  <c:v>41175</c:v>
                </c:pt>
                <c:pt idx="8236">
                  <c:v>41180</c:v>
                </c:pt>
                <c:pt idx="8237">
                  <c:v>41185</c:v>
                </c:pt>
                <c:pt idx="8238">
                  <c:v>41190</c:v>
                </c:pt>
                <c:pt idx="8239">
                  <c:v>41195</c:v>
                </c:pt>
                <c:pt idx="8240">
                  <c:v>41200</c:v>
                </c:pt>
                <c:pt idx="8241">
                  <c:v>41205</c:v>
                </c:pt>
                <c:pt idx="8242">
                  <c:v>41210</c:v>
                </c:pt>
                <c:pt idx="8243">
                  <c:v>41215</c:v>
                </c:pt>
                <c:pt idx="8244">
                  <c:v>41220</c:v>
                </c:pt>
                <c:pt idx="8245">
                  <c:v>41225</c:v>
                </c:pt>
                <c:pt idx="8246">
                  <c:v>41230</c:v>
                </c:pt>
                <c:pt idx="8247">
                  <c:v>41235</c:v>
                </c:pt>
                <c:pt idx="8248">
                  <c:v>41240</c:v>
                </c:pt>
                <c:pt idx="8249">
                  <c:v>41245</c:v>
                </c:pt>
                <c:pt idx="8250">
                  <c:v>41250</c:v>
                </c:pt>
                <c:pt idx="8251">
                  <c:v>41255</c:v>
                </c:pt>
                <c:pt idx="8252">
                  <c:v>41260</c:v>
                </c:pt>
                <c:pt idx="8253">
                  <c:v>41265</c:v>
                </c:pt>
                <c:pt idx="8254">
                  <c:v>41270</c:v>
                </c:pt>
                <c:pt idx="8255">
                  <c:v>41275</c:v>
                </c:pt>
                <c:pt idx="8256">
                  <c:v>41280</c:v>
                </c:pt>
                <c:pt idx="8257">
                  <c:v>41285</c:v>
                </c:pt>
                <c:pt idx="8258">
                  <c:v>41290</c:v>
                </c:pt>
                <c:pt idx="8259">
                  <c:v>41295</c:v>
                </c:pt>
                <c:pt idx="8260">
                  <c:v>41300</c:v>
                </c:pt>
                <c:pt idx="8261">
                  <c:v>41305</c:v>
                </c:pt>
                <c:pt idx="8262">
                  <c:v>41310</c:v>
                </c:pt>
                <c:pt idx="8263">
                  <c:v>41315</c:v>
                </c:pt>
                <c:pt idx="8264">
                  <c:v>41320</c:v>
                </c:pt>
                <c:pt idx="8265">
                  <c:v>41325</c:v>
                </c:pt>
                <c:pt idx="8266">
                  <c:v>41330</c:v>
                </c:pt>
                <c:pt idx="8267">
                  <c:v>41335</c:v>
                </c:pt>
                <c:pt idx="8268">
                  <c:v>41340</c:v>
                </c:pt>
                <c:pt idx="8269">
                  <c:v>41345</c:v>
                </c:pt>
                <c:pt idx="8270">
                  <c:v>41350</c:v>
                </c:pt>
                <c:pt idx="8271">
                  <c:v>41355</c:v>
                </c:pt>
                <c:pt idx="8272">
                  <c:v>41360</c:v>
                </c:pt>
                <c:pt idx="8273">
                  <c:v>41365</c:v>
                </c:pt>
                <c:pt idx="8274">
                  <c:v>41370</c:v>
                </c:pt>
                <c:pt idx="8275">
                  <c:v>41375</c:v>
                </c:pt>
                <c:pt idx="8276">
                  <c:v>41380</c:v>
                </c:pt>
                <c:pt idx="8277">
                  <c:v>41385</c:v>
                </c:pt>
                <c:pt idx="8278">
                  <c:v>41390</c:v>
                </c:pt>
                <c:pt idx="8279">
                  <c:v>41395</c:v>
                </c:pt>
                <c:pt idx="8280">
                  <c:v>41400</c:v>
                </c:pt>
                <c:pt idx="8281">
                  <c:v>41405</c:v>
                </c:pt>
                <c:pt idx="8282">
                  <c:v>41410</c:v>
                </c:pt>
                <c:pt idx="8283">
                  <c:v>41415</c:v>
                </c:pt>
                <c:pt idx="8284">
                  <c:v>41420</c:v>
                </c:pt>
                <c:pt idx="8285">
                  <c:v>41425</c:v>
                </c:pt>
                <c:pt idx="8286">
                  <c:v>41430</c:v>
                </c:pt>
                <c:pt idx="8287">
                  <c:v>41435</c:v>
                </c:pt>
                <c:pt idx="8288">
                  <c:v>41440</c:v>
                </c:pt>
                <c:pt idx="8289">
                  <c:v>41445</c:v>
                </c:pt>
                <c:pt idx="8290">
                  <c:v>41450</c:v>
                </c:pt>
                <c:pt idx="8291">
                  <c:v>41455</c:v>
                </c:pt>
                <c:pt idx="8292">
                  <c:v>41460</c:v>
                </c:pt>
                <c:pt idx="8293">
                  <c:v>41465</c:v>
                </c:pt>
                <c:pt idx="8294">
                  <c:v>41470</c:v>
                </c:pt>
                <c:pt idx="8295">
                  <c:v>41475</c:v>
                </c:pt>
                <c:pt idx="8296">
                  <c:v>41480</c:v>
                </c:pt>
                <c:pt idx="8297">
                  <c:v>41485</c:v>
                </c:pt>
                <c:pt idx="8298">
                  <c:v>41490</c:v>
                </c:pt>
                <c:pt idx="8299">
                  <c:v>41495</c:v>
                </c:pt>
                <c:pt idx="8300">
                  <c:v>41500</c:v>
                </c:pt>
                <c:pt idx="8301">
                  <c:v>41505</c:v>
                </c:pt>
                <c:pt idx="8302">
                  <c:v>41510</c:v>
                </c:pt>
                <c:pt idx="8303">
                  <c:v>41515</c:v>
                </c:pt>
                <c:pt idx="8304">
                  <c:v>41520</c:v>
                </c:pt>
                <c:pt idx="8305">
                  <c:v>41525</c:v>
                </c:pt>
                <c:pt idx="8306">
                  <c:v>41530</c:v>
                </c:pt>
                <c:pt idx="8307">
                  <c:v>41535</c:v>
                </c:pt>
                <c:pt idx="8308">
                  <c:v>41540</c:v>
                </c:pt>
                <c:pt idx="8309">
                  <c:v>41545</c:v>
                </c:pt>
                <c:pt idx="8310">
                  <c:v>41550</c:v>
                </c:pt>
                <c:pt idx="8311">
                  <c:v>41555</c:v>
                </c:pt>
                <c:pt idx="8312">
                  <c:v>41560</c:v>
                </c:pt>
                <c:pt idx="8313">
                  <c:v>41565</c:v>
                </c:pt>
                <c:pt idx="8314">
                  <c:v>41570</c:v>
                </c:pt>
                <c:pt idx="8315">
                  <c:v>41575</c:v>
                </c:pt>
                <c:pt idx="8316">
                  <c:v>41580</c:v>
                </c:pt>
                <c:pt idx="8317">
                  <c:v>41585</c:v>
                </c:pt>
                <c:pt idx="8318">
                  <c:v>41590</c:v>
                </c:pt>
                <c:pt idx="8319">
                  <c:v>41595</c:v>
                </c:pt>
                <c:pt idx="8320">
                  <c:v>41600</c:v>
                </c:pt>
                <c:pt idx="8321">
                  <c:v>41605</c:v>
                </c:pt>
                <c:pt idx="8322">
                  <c:v>41610</c:v>
                </c:pt>
                <c:pt idx="8323">
                  <c:v>41615</c:v>
                </c:pt>
                <c:pt idx="8324">
                  <c:v>41620</c:v>
                </c:pt>
                <c:pt idx="8325">
                  <c:v>41625</c:v>
                </c:pt>
                <c:pt idx="8326">
                  <c:v>41630</c:v>
                </c:pt>
                <c:pt idx="8327">
                  <c:v>41635</c:v>
                </c:pt>
                <c:pt idx="8328">
                  <c:v>41640</c:v>
                </c:pt>
                <c:pt idx="8329">
                  <c:v>41645</c:v>
                </c:pt>
                <c:pt idx="8330">
                  <c:v>41650</c:v>
                </c:pt>
                <c:pt idx="8331">
                  <c:v>41655</c:v>
                </c:pt>
                <c:pt idx="8332">
                  <c:v>41660</c:v>
                </c:pt>
                <c:pt idx="8333">
                  <c:v>41665</c:v>
                </c:pt>
                <c:pt idx="8334">
                  <c:v>41670</c:v>
                </c:pt>
                <c:pt idx="8335">
                  <c:v>41675</c:v>
                </c:pt>
                <c:pt idx="8336">
                  <c:v>41680</c:v>
                </c:pt>
                <c:pt idx="8337">
                  <c:v>41685</c:v>
                </c:pt>
                <c:pt idx="8338">
                  <c:v>41690</c:v>
                </c:pt>
                <c:pt idx="8339">
                  <c:v>41695</c:v>
                </c:pt>
                <c:pt idx="8340">
                  <c:v>41700</c:v>
                </c:pt>
                <c:pt idx="8341">
                  <c:v>41705</c:v>
                </c:pt>
                <c:pt idx="8342">
                  <c:v>41710</c:v>
                </c:pt>
                <c:pt idx="8343">
                  <c:v>41715</c:v>
                </c:pt>
                <c:pt idx="8344">
                  <c:v>41720</c:v>
                </c:pt>
                <c:pt idx="8345">
                  <c:v>41725</c:v>
                </c:pt>
                <c:pt idx="8346">
                  <c:v>41730</c:v>
                </c:pt>
                <c:pt idx="8347">
                  <c:v>41735</c:v>
                </c:pt>
                <c:pt idx="8348">
                  <c:v>41740</c:v>
                </c:pt>
                <c:pt idx="8349">
                  <c:v>41745</c:v>
                </c:pt>
                <c:pt idx="8350">
                  <c:v>41750</c:v>
                </c:pt>
                <c:pt idx="8351">
                  <c:v>41755</c:v>
                </c:pt>
                <c:pt idx="8352">
                  <c:v>41760</c:v>
                </c:pt>
                <c:pt idx="8353">
                  <c:v>41765</c:v>
                </c:pt>
                <c:pt idx="8354">
                  <c:v>41770</c:v>
                </c:pt>
                <c:pt idx="8355">
                  <c:v>41775</c:v>
                </c:pt>
                <c:pt idx="8356">
                  <c:v>41780</c:v>
                </c:pt>
                <c:pt idx="8357">
                  <c:v>41785</c:v>
                </c:pt>
                <c:pt idx="8358">
                  <c:v>41790</c:v>
                </c:pt>
                <c:pt idx="8359">
                  <c:v>41795</c:v>
                </c:pt>
                <c:pt idx="8360">
                  <c:v>41800</c:v>
                </c:pt>
                <c:pt idx="8361">
                  <c:v>41805</c:v>
                </c:pt>
                <c:pt idx="8362">
                  <c:v>41810</c:v>
                </c:pt>
                <c:pt idx="8363">
                  <c:v>41815</c:v>
                </c:pt>
                <c:pt idx="8364">
                  <c:v>41820</c:v>
                </c:pt>
                <c:pt idx="8365">
                  <c:v>41825</c:v>
                </c:pt>
                <c:pt idx="8366">
                  <c:v>41830</c:v>
                </c:pt>
                <c:pt idx="8367">
                  <c:v>41835</c:v>
                </c:pt>
                <c:pt idx="8368">
                  <c:v>41840</c:v>
                </c:pt>
                <c:pt idx="8369">
                  <c:v>41845</c:v>
                </c:pt>
                <c:pt idx="8370">
                  <c:v>41850</c:v>
                </c:pt>
                <c:pt idx="8371">
                  <c:v>41855</c:v>
                </c:pt>
                <c:pt idx="8372">
                  <c:v>41860</c:v>
                </c:pt>
                <c:pt idx="8373">
                  <c:v>41865</c:v>
                </c:pt>
                <c:pt idx="8374">
                  <c:v>41870</c:v>
                </c:pt>
                <c:pt idx="8375">
                  <c:v>41875</c:v>
                </c:pt>
                <c:pt idx="8376">
                  <c:v>41880</c:v>
                </c:pt>
                <c:pt idx="8377">
                  <c:v>41885</c:v>
                </c:pt>
                <c:pt idx="8378">
                  <c:v>41890</c:v>
                </c:pt>
                <c:pt idx="8379">
                  <c:v>41895</c:v>
                </c:pt>
                <c:pt idx="8380">
                  <c:v>41900</c:v>
                </c:pt>
                <c:pt idx="8381">
                  <c:v>41905</c:v>
                </c:pt>
                <c:pt idx="8382">
                  <c:v>41910</c:v>
                </c:pt>
                <c:pt idx="8383">
                  <c:v>41915</c:v>
                </c:pt>
                <c:pt idx="8384">
                  <c:v>41920</c:v>
                </c:pt>
                <c:pt idx="8385">
                  <c:v>41925</c:v>
                </c:pt>
                <c:pt idx="8386">
                  <c:v>41930</c:v>
                </c:pt>
                <c:pt idx="8387">
                  <c:v>41935</c:v>
                </c:pt>
                <c:pt idx="8388">
                  <c:v>41940</c:v>
                </c:pt>
                <c:pt idx="8389">
                  <c:v>41945</c:v>
                </c:pt>
                <c:pt idx="8390">
                  <c:v>41950</c:v>
                </c:pt>
                <c:pt idx="8391">
                  <c:v>41955</c:v>
                </c:pt>
                <c:pt idx="8392">
                  <c:v>41960</c:v>
                </c:pt>
                <c:pt idx="8393">
                  <c:v>41965</c:v>
                </c:pt>
                <c:pt idx="8394">
                  <c:v>41970</c:v>
                </c:pt>
                <c:pt idx="8395">
                  <c:v>41975</c:v>
                </c:pt>
                <c:pt idx="8396">
                  <c:v>41980</c:v>
                </c:pt>
                <c:pt idx="8397">
                  <c:v>41985</c:v>
                </c:pt>
                <c:pt idx="8398">
                  <c:v>41990</c:v>
                </c:pt>
                <c:pt idx="8399">
                  <c:v>41995</c:v>
                </c:pt>
                <c:pt idx="8400">
                  <c:v>42000</c:v>
                </c:pt>
                <c:pt idx="8401">
                  <c:v>42005</c:v>
                </c:pt>
                <c:pt idx="8402">
                  <c:v>42010</c:v>
                </c:pt>
                <c:pt idx="8403">
                  <c:v>42015</c:v>
                </c:pt>
                <c:pt idx="8404">
                  <c:v>42020</c:v>
                </c:pt>
                <c:pt idx="8405">
                  <c:v>42025</c:v>
                </c:pt>
                <c:pt idx="8406">
                  <c:v>42030</c:v>
                </c:pt>
                <c:pt idx="8407">
                  <c:v>42035</c:v>
                </c:pt>
                <c:pt idx="8408">
                  <c:v>42040</c:v>
                </c:pt>
                <c:pt idx="8409">
                  <c:v>42045</c:v>
                </c:pt>
                <c:pt idx="8410">
                  <c:v>42050</c:v>
                </c:pt>
                <c:pt idx="8411">
                  <c:v>42055</c:v>
                </c:pt>
                <c:pt idx="8412">
                  <c:v>42060</c:v>
                </c:pt>
                <c:pt idx="8413">
                  <c:v>42065</c:v>
                </c:pt>
                <c:pt idx="8414">
                  <c:v>42070</c:v>
                </c:pt>
                <c:pt idx="8415">
                  <c:v>42075</c:v>
                </c:pt>
                <c:pt idx="8416">
                  <c:v>42080</c:v>
                </c:pt>
                <c:pt idx="8417">
                  <c:v>42085</c:v>
                </c:pt>
                <c:pt idx="8418">
                  <c:v>42090</c:v>
                </c:pt>
                <c:pt idx="8419">
                  <c:v>42095</c:v>
                </c:pt>
                <c:pt idx="8420">
                  <c:v>42100</c:v>
                </c:pt>
                <c:pt idx="8421">
                  <c:v>42105</c:v>
                </c:pt>
                <c:pt idx="8422">
                  <c:v>42110</c:v>
                </c:pt>
                <c:pt idx="8423">
                  <c:v>42115</c:v>
                </c:pt>
                <c:pt idx="8424">
                  <c:v>42120</c:v>
                </c:pt>
                <c:pt idx="8425">
                  <c:v>42125</c:v>
                </c:pt>
                <c:pt idx="8426">
                  <c:v>42130</c:v>
                </c:pt>
                <c:pt idx="8427">
                  <c:v>42135</c:v>
                </c:pt>
                <c:pt idx="8428">
                  <c:v>42140</c:v>
                </c:pt>
                <c:pt idx="8429">
                  <c:v>42145</c:v>
                </c:pt>
                <c:pt idx="8430">
                  <c:v>42150</c:v>
                </c:pt>
                <c:pt idx="8431">
                  <c:v>42155</c:v>
                </c:pt>
                <c:pt idx="8432">
                  <c:v>42160</c:v>
                </c:pt>
                <c:pt idx="8433">
                  <c:v>42165</c:v>
                </c:pt>
                <c:pt idx="8434">
                  <c:v>42170</c:v>
                </c:pt>
                <c:pt idx="8435">
                  <c:v>42175</c:v>
                </c:pt>
                <c:pt idx="8436">
                  <c:v>42180</c:v>
                </c:pt>
                <c:pt idx="8437">
                  <c:v>42185</c:v>
                </c:pt>
                <c:pt idx="8438">
                  <c:v>42190</c:v>
                </c:pt>
                <c:pt idx="8439">
                  <c:v>42195</c:v>
                </c:pt>
                <c:pt idx="8440">
                  <c:v>42200</c:v>
                </c:pt>
                <c:pt idx="8441">
                  <c:v>42205</c:v>
                </c:pt>
                <c:pt idx="8442">
                  <c:v>42210</c:v>
                </c:pt>
                <c:pt idx="8443">
                  <c:v>42215</c:v>
                </c:pt>
                <c:pt idx="8444">
                  <c:v>42220</c:v>
                </c:pt>
                <c:pt idx="8445">
                  <c:v>42225</c:v>
                </c:pt>
                <c:pt idx="8446">
                  <c:v>42230</c:v>
                </c:pt>
                <c:pt idx="8447">
                  <c:v>42235</c:v>
                </c:pt>
                <c:pt idx="8448">
                  <c:v>42240</c:v>
                </c:pt>
                <c:pt idx="8449">
                  <c:v>42245</c:v>
                </c:pt>
                <c:pt idx="8450">
                  <c:v>42250</c:v>
                </c:pt>
                <c:pt idx="8451">
                  <c:v>42255</c:v>
                </c:pt>
                <c:pt idx="8452">
                  <c:v>42260</c:v>
                </c:pt>
                <c:pt idx="8453">
                  <c:v>42265</c:v>
                </c:pt>
                <c:pt idx="8454">
                  <c:v>42270</c:v>
                </c:pt>
                <c:pt idx="8455">
                  <c:v>42275</c:v>
                </c:pt>
                <c:pt idx="8456">
                  <c:v>42280</c:v>
                </c:pt>
                <c:pt idx="8457">
                  <c:v>42285</c:v>
                </c:pt>
                <c:pt idx="8458">
                  <c:v>42290</c:v>
                </c:pt>
                <c:pt idx="8459">
                  <c:v>42295</c:v>
                </c:pt>
                <c:pt idx="8460">
                  <c:v>42300</c:v>
                </c:pt>
                <c:pt idx="8461">
                  <c:v>42305</c:v>
                </c:pt>
                <c:pt idx="8462">
                  <c:v>42310</c:v>
                </c:pt>
                <c:pt idx="8463">
                  <c:v>42315</c:v>
                </c:pt>
                <c:pt idx="8464">
                  <c:v>42320</c:v>
                </c:pt>
                <c:pt idx="8465">
                  <c:v>42325</c:v>
                </c:pt>
                <c:pt idx="8466">
                  <c:v>42330</c:v>
                </c:pt>
                <c:pt idx="8467">
                  <c:v>42335</c:v>
                </c:pt>
                <c:pt idx="8468">
                  <c:v>42340</c:v>
                </c:pt>
                <c:pt idx="8469">
                  <c:v>42345</c:v>
                </c:pt>
                <c:pt idx="8470">
                  <c:v>42350</c:v>
                </c:pt>
                <c:pt idx="8471">
                  <c:v>42355</c:v>
                </c:pt>
                <c:pt idx="8472">
                  <c:v>42360</c:v>
                </c:pt>
                <c:pt idx="8473">
                  <c:v>42365</c:v>
                </c:pt>
                <c:pt idx="8474">
                  <c:v>42370</c:v>
                </c:pt>
                <c:pt idx="8475">
                  <c:v>42375</c:v>
                </c:pt>
                <c:pt idx="8476">
                  <c:v>42380</c:v>
                </c:pt>
                <c:pt idx="8477">
                  <c:v>42385</c:v>
                </c:pt>
                <c:pt idx="8478">
                  <c:v>42390</c:v>
                </c:pt>
                <c:pt idx="8479">
                  <c:v>42395</c:v>
                </c:pt>
                <c:pt idx="8480">
                  <c:v>42400</c:v>
                </c:pt>
                <c:pt idx="8481">
                  <c:v>42405</c:v>
                </c:pt>
                <c:pt idx="8482">
                  <c:v>42410</c:v>
                </c:pt>
                <c:pt idx="8483">
                  <c:v>42415</c:v>
                </c:pt>
                <c:pt idx="8484">
                  <c:v>42420</c:v>
                </c:pt>
                <c:pt idx="8485">
                  <c:v>42425</c:v>
                </c:pt>
                <c:pt idx="8486">
                  <c:v>42430</c:v>
                </c:pt>
                <c:pt idx="8487">
                  <c:v>42435</c:v>
                </c:pt>
                <c:pt idx="8488">
                  <c:v>42440</c:v>
                </c:pt>
                <c:pt idx="8489">
                  <c:v>42445</c:v>
                </c:pt>
                <c:pt idx="8490">
                  <c:v>42450</c:v>
                </c:pt>
                <c:pt idx="8491">
                  <c:v>42455</c:v>
                </c:pt>
                <c:pt idx="8492">
                  <c:v>42460</c:v>
                </c:pt>
                <c:pt idx="8493">
                  <c:v>42465</c:v>
                </c:pt>
                <c:pt idx="8494">
                  <c:v>42470</c:v>
                </c:pt>
                <c:pt idx="8495">
                  <c:v>42475</c:v>
                </c:pt>
                <c:pt idx="8496">
                  <c:v>42480</c:v>
                </c:pt>
                <c:pt idx="8497">
                  <c:v>42485</c:v>
                </c:pt>
                <c:pt idx="8498">
                  <c:v>42490</c:v>
                </c:pt>
                <c:pt idx="8499">
                  <c:v>42495</c:v>
                </c:pt>
                <c:pt idx="8500">
                  <c:v>42500</c:v>
                </c:pt>
                <c:pt idx="8501">
                  <c:v>42505</c:v>
                </c:pt>
                <c:pt idx="8502">
                  <c:v>42510</c:v>
                </c:pt>
                <c:pt idx="8503">
                  <c:v>42515</c:v>
                </c:pt>
                <c:pt idx="8504">
                  <c:v>42520</c:v>
                </c:pt>
                <c:pt idx="8505">
                  <c:v>42525</c:v>
                </c:pt>
                <c:pt idx="8506">
                  <c:v>42530</c:v>
                </c:pt>
                <c:pt idx="8507">
                  <c:v>42535</c:v>
                </c:pt>
                <c:pt idx="8508">
                  <c:v>42540</c:v>
                </c:pt>
                <c:pt idx="8509">
                  <c:v>42545</c:v>
                </c:pt>
                <c:pt idx="8510">
                  <c:v>42550</c:v>
                </c:pt>
                <c:pt idx="8511">
                  <c:v>42555</c:v>
                </c:pt>
                <c:pt idx="8512">
                  <c:v>42560</c:v>
                </c:pt>
                <c:pt idx="8513">
                  <c:v>42565</c:v>
                </c:pt>
                <c:pt idx="8514">
                  <c:v>42570</c:v>
                </c:pt>
                <c:pt idx="8515">
                  <c:v>42575</c:v>
                </c:pt>
                <c:pt idx="8516">
                  <c:v>42580</c:v>
                </c:pt>
                <c:pt idx="8517">
                  <c:v>42585</c:v>
                </c:pt>
                <c:pt idx="8518">
                  <c:v>42590</c:v>
                </c:pt>
                <c:pt idx="8519">
                  <c:v>42595</c:v>
                </c:pt>
                <c:pt idx="8520">
                  <c:v>42600</c:v>
                </c:pt>
                <c:pt idx="8521">
                  <c:v>42605</c:v>
                </c:pt>
                <c:pt idx="8522">
                  <c:v>42610</c:v>
                </c:pt>
                <c:pt idx="8523">
                  <c:v>42615</c:v>
                </c:pt>
                <c:pt idx="8524">
                  <c:v>42620</c:v>
                </c:pt>
                <c:pt idx="8525">
                  <c:v>42625</c:v>
                </c:pt>
                <c:pt idx="8526">
                  <c:v>42630</c:v>
                </c:pt>
                <c:pt idx="8527">
                  <c:v>42635</c:v>
                </c:pt>
                <c:pt idx="8528">
                  <c:v>42640</c:v>
                </c:pt>
                <c:pt idx="8529">
                  <c:v>42645</c:v>
                </c:pt>
                <c:pt idx="8530">
                  <c:v>42650</c:v>
                </c:pt>
                <c:pt idx="8531">
                  <c:v>42655</c:v>
                </c:pt>
                <c:pt idx="8532">
                  <c:v>42660</c:v>
                </c:pt>
                <c:pt idx="8533">
                  <c:v>42665</c:v>
                </c:pt>
                <c:pt idx="8534">
                  <c:v>42670</c:v>
                </c:pt>
                <c:pt idx="8535">
                  <c:v>42675</c:v>
                </c:pt>
                <c:pt idx="8536">
                  <c:v>42680</c:v>
                </c:pt>
                <c:pt idx="8537">
                  <c:v>42685</c:v>
                </c:pt>
                <c:pt idx="8538">
                  <c:v>42690</c:v>
                </c:pt>
                <c:pt idx="8539">
                  <c:v>42695</c:v>
                </c:pt>
                <c:pt idx="8540">
                  <c:v>42700</c:v>
                </c:pt>
                <c:pt idx="8541">
                  <c:v>42705</c:v>
                </c:pt>
                <c:pt idx="8542">
                  <c:v>42710</c:v>
                </c:pt>
                <c:pt idx="8543">
                  <c:v>42715</c:v>
                </c:pt>
                <c:pt idx="8544">
                  <c:v>42720</c:v>
                </c:pt>
                <c:pt idx="8545">
                  <c:v>42725</c:v>
                </c:pt>
                <c:pt idx="8546">
                  <c:v>42730</c:v>
                </c:pt>
                <c:pt idx="8547">
                  <c:v>42735</c:v>
                </c:pt>
                <c:pt idx="8548">
                  <c:v>42740</c:v>
                </c:pt>
                <c:pt idx="8549">
                  <c:v>42745</c:v>
                </c:pt>
                <c:pt idx="8550">
                  <c:v>42750</c:v>
                </c:pt>
                <c:pt idx="8551">
                  <c:v>42755</c:v>
                </c:pt>
                <c:pt idx="8552">
                  <c:v>42760</c:v>
                </c:pt>
                <c:pt idx="8553">
                  <c:v>42765</c:v>
                </c:pt>
                <c:pt idx="8554">
                  <c:v>42770</c:v>
                </c:pt>
                <c:pt idx="8555">
                  <c:v>42775</c:v>
                </c:pt>
                <c:pt idx="8556">
                  <c:v>42780</c:v>
                </c:pt>
                <c:pt idx="8557">
                  <c:v>42785</c:v>
                </c:pt>
                <c:pt idx="8558">
                  <c:v>42790</c:v>
                </c:pt>
                <c:pt idx="8559">
                  <c:v>42795</c:v>
                </c:pt>
                <c:pt idx="8560">
                  <c:v>42800</c:v>
                </c:pt>
                <c:pt idx="8561">
                  <c:v>42805</c:v>
                </c:pt>
                <c:pt idx="8562">
                  <c:v>42810</c:v>
                </c:pt>
                <c:pt idx="8563">
                  <c:v>42815</c:v>
                </c:pt>
                <c:pt idx="8564">
                  <c:v>42820</c:v>
                </c:pt>
                <c:pt idx="8565">
                  <c:v>42825</c:v>
                </c:pt>
                <c:pt idx="8566">
                  <c:v>42830</c:v>
                </c:pt>
                <c:pt idx="8567">
                  <c:v>42835</c:v>
                </c:pt>
                <c:pt idx="8568">
                  <c:v>42840</c:v>
                </c:pt>
                <c:pt idx="8569">
                  <c:v>42845</c:v>
                </c:pt>
                <c:pt idx="8570">
                  <c:v>42850</c:v>
                </c:pt>
                <c:pt idx="8571">
                  <c:v>42855</c:v>
                </c:pt>
                <c:pt idx="8572">
                  <c:v>42860</c:v>
                </c:pt>
                <c:pt idx="8573">
                  <c:v>42865</c:v>
                </c:pt>
                <c:pt idx="8574">
                  <c:v>42870</c:v>
                </c:pt>
                <c:pt idx="8575">
                  <c:v>42875</c:v>
                </c:pt>
                <c:pt idx="8576">
                  <c:v>42880</c:v>
                </c:pt>
                <c:pt idx="8577">
                  <c:v>42885</c:v>
                </c:pt>
                <c:pt idx="8578">
                  <c:v>42890</c:v>
                </c:pt>
                <c:pt idx="8579">
                  <c:v>42895</c:v>
                </c:pt>
                <c:pt idx="8580">
                  <c:v>42900</c:v>
                </c:pt>
                <c:pt idx="8581">
                  <c:v>42905</c:v>
                </c:pt>
                <c:pt idx="8582">
                  <c:v>42910</c:v>
                </c:pt>
                <c:pt idx="8583">
                  <c:v>42915</c:v>
                </c:pt>
                <c:pt idx="8584">
                  <c:v>42920</c:v>
                </c:pt>
                <c:pt idx="8585">
                  <c:v>42925</c:v>
                </c:pt>
                <c:pt idx="8586">
                  <c:v>42930</c:v>
                </c:pt>
                <c:pt idx="8587">
                  <c:v>42935</c:v>
                </c:pt>
                <c:pt idx="8588">
                  <c:v>42940</c:v>
                </c:pt>
                <c:pt idx="8589">
                  <c:v>42945</c:v>
                </c:pt>
                <c:pt idx="8590">
                  <c:v>42950</c:v>
                </c:pt>
                <c:pt idx="8591">
                  <c:v>42955</c:v>
                </c:pt>
                <c:pt idx="8592">
                  <c:v>42960</c:v>
                </c:pt>
                <c:pt idx="8593">
                  <c:v>42965</c:v>
                </c:pt>
                <c:pt idx="8594">
                  <c:v>42970</c:v>
                </c:pt>
                <c:pt idx="8595">
                  <c:v>42975</c:v>
                </c:pt>
                <c:pt idx="8596">
                  <c:v>42980</c:v>
                </c:pt>
                <c:pt idx="8597">
                  <c:v>42985</c:v>
                </c:pt>
                <c:pt idx="8598">
                  <c:v>42990</c:v>
                </c:pt>
                <c:pt idx="8599">
                  <c:v>42995</c:v>
                </c:pt>
                <c:pt idx="8600">
                  <c:v>43000</c:v>
                </c:pt>
                <c:pt idx="8601">
                  <c:v>43005</c:v>
                </c:pt>
                <c:pt idx="8602">
                  <c:v>43010</c:v>
                </c:pt>
                <c:pt idx="8603">
                  <c:v>43015</c:v>
                </c:pt>
                <c:pt idx="8604">
                  <c:v>43020</c:v>
                </c:pt>
                <c:pt idx="8605">
                  <c:v>43025</c:v>
                </c:pt>
                <c:pt idx="8606">
                  <c:v>43030</c:v>
                </c:pt>
                <c:pt idx="8607">
                  <c:v>43035</c:v>
                </c:pt>
                <c:pt idx="8608">
                  <c:v>43040</c:v>
                </c:pt>
                <c:pt idx="8609">
                  <c:v>43045</c:v>
                </c:pt>
                <c:pt idx="8610">
                  <c:v>43050</c:v>
                </c:pt>
                <c:pt idx="8611">
                  <c:v>43055</c:v>
                </c:pt>
                <c:pt idx="8612">
                  <c:v>43060</c:v>
                </c:pt>
                <c:pt idx="8613">
                  <c:v>43065</c:v>
                </c:pt>
                <c:pt idx="8614">
                  <c:v>43070</c:v>
                </c:pt>
                <c:pt idx="8615">
                  <c:v>43075</c:v>
                </c:pt>
                <c:pt idx="8616">
                  <c:v>43080</c:v>
                </c:pt>
                <c:pt idx="8617">
                  <c:v>43085</c:v>
                </c:pt>
                <c:pt idx="8618">
                  <c:v>43090</c:v>
                </c:pt>
                <c:pt idx="8619">
                  <c:v>43095</c:v>
                </c:pt>
                <c:pt idx="8620">
                  <c:v>43100</c:v>
                </c:pt>
                <c:pt idx="8621">
                  <c:v>43105</c:v>
                </c:pt>
                <c:pt idx="8622">
                  <c:v>43110</c:v>
                </c:pt>
                <c:pt idx="8623">
                  <c:v>43115</c:v>
                </c:pt>
                <c:pt idx="8624">
                  <c:v>43120</c:v>
                </c:pt>
                <c:pt idx="8625">
                  <c:v>43125</c:v>
                </c:pt>
                <c:pt idx="8626">
                  <c:v>43130</c:v>
                </c:pt>
                <c:pt idx="8627">
                  <c:v>43135</c:v>
                </c:pt>
                <c:pt idx="8628">
                  <c:v>43140</c:v>
                </c:pt>
                <c:pt idx="8629">
                  <c:v>43145</c:v>
                </c:pt>
                <c:pt idx="8630">
                  <c:v>43150</c:v>
                </c:pt>
                <c:pt idx="8631">
                  <c:v>43155</c:v>
                </c:pt>
                <c:pt idx="8632">
                  <c:v>43160</c:v>
                </c:pt>
                <c:pt idx="8633">
                  <c:v>43165</c:v>
                </c:pt>
                <c:pt idx="8634">
                  <c:v>43170</c:v>
                </c:pt>
                <c:pt idx="8635">
                  <c:v>43175</c:v>
                </c:pt>
                <c:pt idx="8636">
                  <c:v>43180</c:v>
                </c:pt>
                <c:pt idx="8637">
                  <c:v>43185</c:v>
                </c:pt>
                <c:pt idx="8638">
                  <c:v>43190</c:v>
                </c:pt>
                <c:pt idx="8639">
                  <c:v>43195</c:v>
                </c:pt>
                <c:pt idx="8640">
                  <c:v>43200</c:v>
                </c:pt>
                <c:pt idx="8641">
                  <c:v>43205</c:v>
                </c:pt>
                <c:pt idx="8642">
                  <c:v>43210</c:v>
                </c:pt>
                <c:pt idx="8643">
                  <c:v>43215</c:v>
                </c:pt>
                <c:pt idx="8644">
                  <c:v>43220</c:v>
                </c:pt>
                <c:pt idx="8645">
                  <c:v>43225</c:v>
                </c:pt>
                <c:pt idx="8646">
                  <c:v>43230</c:v>
                </c:pt>
                <c:pt idx="8647">
                  <c:v>43235</c:v>
                </c:pt>
                <c:pt idx="8648">
                  <c:v>43240</c:v>
                </c:pt>
                <c:pt idx="8649">
                  <c:v>43245</c:v>
                </c:pt>
                <c:pt idx="8650">
                  <c:v>43250</c:v>
                </c:pt>
                <c:pt idx="8651">
                  <c:v>43255</c:v>
                </c:pt>
                <c:pt idx="8652">
                  <c:v>43260</c:v>
                </c:pt>
                <c:pt idx="8653">
                  <c:v>43265</c:v>
                </c:pt>
                <c:pt idx="8654">
                  <c:v>43270</c:v>
                </c:pt>
                <c:pt idx="8655">
                  <c:v>43275</c:v>
                </c:pt>
                <c:pt idx="8656">
                  <c:v>43280</c:v>
                </c:pt>
                <c:pt idx="8657">
                  <c:v>43285</c:v>
                </c:pt>
                <c:pt idx="8658">
                  <c:v>43290</c:v>
                </c:pt>
                <c:pt idx="8659">
                  <c:v>43295</c:v>
                </c:pt>
                <c:pt idx="8660">
                  <c:v>43300</c:v>
                </c:pt>
                <c:pt idx="8661">
                  <c:v>43305</c:v>
                </c:pt>
                <c:pt idx="8662">
                  <c:v>43310</c:v>
                </c:pt>
                <c:pt idx="8663">
                  <c:v>43315</c:v>
                </c:pt>
                <c:pt idx="8664">
                  <c:v>43320</c:v>
                </c:pt>
                <c:pt idx="8665">
                  <c:v>43325</c:v>
                </c:pt>
                <c:pt idx="8666">
                  <c:v>43330</c:v>
                </c:pt>
                <c:pt idx="8667">
                  <c:v>43335</c:v>
                </c:pt>
                <c:pt idx="8668">
                  <c:v>43340</c:v>
                </c:pt>
                <c:pt idx="8669">
                  <c:v>43345</c:v>
                </c:pt>
                <c:pt idx="8670">
                  <c:v>43350</c:v>
                </c:pt>
                <c:pt idx="8671">
                  <c:v>43355</c:v>
                </c:pt>
                <c:pt idx="8672">
                  <c:v>43360</c:v>
                </c:pt>
                <c:pt idx="8673">
                  <c:v>43365</c:v>
                </c:pt>
                <c:pt idx="8674">
                  <c:v>43370</c:v>
                </c:pt>
                <c:pt idx="8675">
                  <c:v>43375</c:v>
                </c:pt>
                <c:pt idx="8676">
                  <c:v>43380</c:v>
                </c:pt>
                <c:pt idx="8677">
                  <c:v>43385</c:v>
                </c:pt>
                <c:pt idx="8678">
                  <c:v>43390</c:v>
                </c:pt>
                <c:pt idx="8679">
                  <c:v>43395</c:v>
                </c:pt>
                <c:pt idx="8680">
                  <c:v>43400</c:v>
                </c:pt>
                <c:pt idx="8681">
                  <c:v>43405</c:v>
                </c:pt>
                <c:pt idx="8682">
                  <c:v>43410</c:v>
                </c:pt>
                <c:pt idx="8683">
                  <c:v>43415</c:v>
                </c:pt>
                <c:pt idx="8684">
                  <c:v>43420</c:v>
                </c:pt>
                <c:pt idx="8685">
                  <c:v>43425</c:v>
                </c:pt>
                <c:pt idx="8686">
                  <c:v>43430</c:v>
                </c:pt>
                <c:pt idx="8687">
                  <c:v>43435</c:v>
                </c:pt>
                <c:pt idx="8688">
                  <c:v>43440</c:v>
                </c:pt>
                <c:pt idx="8689">
                  <c:v>43445</c:v>
                </c:pt>
                <c:pt idx="8690">
                  <c:v>43450</c:v>
                </c:pt>
                <c:pt idx="8691">
                  <c:v>43455</c:v>
                </c:pt>
                <c:pt idx="8692">
                  <c:v>43460</c:v>
                </c:pt>
                <c:pt idx="8693">
                  <c:v>43465</c:v>
                </c:pt>
                <c:pt idx="8694">
                  <c:v>43470</c:v>
                </c:pt>
                <c:pt idx="8695">
                  <c:v>43475</c:v>
                </c:pt>
                <c:pt idx="8696">
                  <c:v>43480</c:v>
                </c:pt>
                <c:pt idx="8697">
                  <c:v>43485</c:v>
                </c:pt>
                <c:pt idx="8698">
                  <c:v>43490</c:v>
                </c:pt>
                <c:pt idx="8699">
                  <c:v>43495</c:v>
                </c:pt>
                <c:pt idx="8700">
                  <c:v>43500</c:v>
                </c:pt>
                <c:pt idx="8701">
                  <c:v>43505</c:v>
                </c:pt>
                <c:pt idx="8702">
                  <c:v>43510</c:v>
                </c:pt>
                <c:pt idx="8703">
                  <c:v>43515</c:v>
                </c:pt>
                <c:pt idx="8704">
                  <c:v>43520</c:v>
                </c:pt>
                <c:pt idx="8705">
                  <c:v>43525</c:v>
                </c:pt>
                <c:pt idx="8706">
                  <c:v>43530</c:v>
                </c:pt>
                <c:pt idx="8707">
                  <c:v>43535</c:v>
                </c:pt>
                <c:pt idx="8708">
                  <c:v>43540</c:v>
                </c:pt>
                <c:pt idx="8709">
                  <c:v>43545</c:v>
                </c:pt>
                <c:pt idx="8710">
                  <c:v>43550</c:v>
                </c:pt>
                <c:pt idx="8711">
                  <c:v>43555</c:v>
                </c:pt>
                <c:pt idx="8712">
                  <c:v>43560</c:v>
                </c:pt>
                <c:pt idx="8713">
                  <c:v>43565</c:v>
                </c:pt>
                <c:pt idx="8714">
                  <c:v>43570</c:v>
                </c:pt>
                <c:pt idx="8715">
                  <c:v>43575</c:v>
                </c:pt>
                <c:pt idx="8716">
                  <c:v>43580</c:v>
                </c:pt>
                <c:pt idx="8717">
                  <c:v>43585</c:v>
                </c:pt>
                <c:pt idx="8718">
                  <c:v>43590</c:v>
                </c:pt>
                <c:pt idx="8719">
                  <c:v>43595</c:v>
                </c:pt>
                <c:pt idx="8720">
                  <c:v>43600</c:v>
                </c:pt>
                <c:pt idx="8721">
                  <c:v>43605</c:v>
                </c:pt>
                <c:pt idx="8722">
                  <c:v>43610</c:v>
                </c:pt>
                <c:pt idx="8723">
                  <c:v>43615</c:v>
                </c:pt>
                <c:pt idx="8724">
                  <c:v>43620</c:v>
                </c:pt>
                <c:pt idx="8725">
                  <c:v>43625</c:v>
                </c:pt>
                <c:pt idx="8726">
                  <c:v>43630</c:v>
                </c:pt>
                <c:pt idx="8727">
                  <c:v>43635</c:v>
                </c:pt>
                <c:pt idx="8728">
                  <c:v>43640</c:v>
                </c:pt>
                <c:pt idx="8729">
                  <c:v>43645</c:v>
                </c:pt>
                <c:pt idx="8730">
                  <c:v>43650</c:v>
                </c:pt>
                <c:pt idx="8731">
                  <c:v>43655</c:v>
                </c:pt>
                <c:pt idx="8732">
                  <c:v>43660</c:v>
                </c:pt>
                <c:pt idx="8733">
                  <c:v>43665</c:v>
                </c:pt>
                <c:pt idx="8734">
                  <c:v>43670</c:v>
                </c:pt>
                <c:pt idx="8735">
                  <c:v>43675</c:v>
                </c:pt>
                <c:pt idx="8736">
                  <c:v>43680</c:v>
                </c:pt>
                <c:pt idx="8737">
                  <c:v>43685</c:v>
                </c:pt>
                <c:pt idx="8738">
                  <c:v>43690</c:v>
                </c:pt>
                <c:pt idx="8739">
                  <c:v>43695</c:v>
                </c:pt>
                <c:pt idx="8740">
                  <c:v>43700</c:v>
                </c:pt>
                <c:pt idx="8741">
                  <c:v>43705</c:v>
                </c:pt>
                <c:pt idx="8742">
                  <c:v>43710</c:v>
                </c:pt>
                <c:pt idx="8743">
                  <c:v>43715</c:v>
                </c:pt>
                <c:pt idx="8744">
                  <c:v>43720</c:v>
                </c:pt>
                <c:pt idx="8745">
                  <c:v>43725</c:v>
                </c:pt>
                <c:pt idx="8746">
                  <c:v>43730</c:v>
                </c:pt>
                <c:pt idx="8747">
                  <c:v>43735</c:v>
                </c:pt>
                <c:pt idx="8748">
                  <c:v>43740</c:v>
                </c:pt>
                <c:pt idx="8749">
                  <c:v>43745</c:v>
                </c:pt>
                <c:pt idx="8750">
                  <c:v>43750</c:v>
                </c:pt>
                <c:pt idx="8751">
                  <c:v>43755</c:v>
                </c:pt>
                <c:pt idx="8752">
                  <c:v>43760</c:v>
                </c:pt>
                <c:pt idx="8753">
                  <c:v>43765</c:v>
                </c:pt>
                <c:pt idx="8754">
                  <c:v>43770</c:v>
                </c:pt>
                <c:pt idx="8755">
                  <c:v>43775</c:v>
                </c:pt>
                <c:pt idx="8756">
                  <c:v>43780</c:v>
                </c:pt>
                <c:pt idx="8757">
                  <c:v>43785</c:v>
                </c:pt>
                <c:pt idx="8758">
                  <c:v>43790</c:v>
                </c:pt>
                <c:pt idx="8759">
                  <c:v>43795</c:v>
                </c:pt>
                <c:pt idx="8760">
                  <c:v>43800</c:v>
                </c:pt>
                <c:pt idx="8761">
                  <c:v>43805</c:v>
                </c:pt>
                <c:pt idx="8762">
                  <c:v>43810</c:v>
                </c:pt>
                <c:pt idx="8763">
                  <c:v>43815</c:v>
                </c:pt>
                <c:pt idx="8764">
                  <c:v>43820</c:v>
                </c:pt>
                <c:pt idx="8765">
                  <c:v>43825</c:v>
                </c:pt>
                <c:pt idx="8766">
                  <c:v>43830</c:v>
                </c:pt>
                <c:pt idx="8767">
                  <c:v>43835</c:v>
                </c:pt>
                <c:pt idx="8768">
                  <c:v>43840</c:v>
                </c:pt>
                <c:pt idx="8769">
                  <c:v>43845</c:v>
                </c:pt>
                <c:pt idx="8770">
                  <c:v>43850</c:v>
                </c:pt>
                <c:pt idx="8771">
                  <c:v>43855</c:v>
                </c:pt>
                <c:pt idx="8772">
                  <c:v>43860</c:v>
                </c:pt>
                <c:pt idx="8773">
                  <c:v>43865</c:v>
                </c:pt>
                <c:pt idx="8774">
                  <c:v>43870</c:v>
                </c:pt>
                <c:pt idx="8775">
                  <c:v>43875</c:v>
                </c:pt>
                <c:pt idx="8776">
                  <c:v>43880</c:v>
                </c:pt>
                <c:pt idx="8777">
                  <c:v>43885</c:v>
                </c:pt>
                <c:pt idx="8778">
                  <c:v>43890</c:v>
                </c:pt>
                <c:pt idx="8779">
                  <c:v>43895</c:v>
                </c:pt>
                <c:pt idx="8780">
                  <c:v>43900</c:v>
                </c:pt>
                <c:pt idx="8781">
                  <c:v>43905</c:v>
                </c:pt>
                <c:pt idx="8782">
                  <c:v>43910</c:v>
                </c:pt>
                <c:pt idx="8783">
                  <c:v>43915</c:v>
                </c:pt>
                <c:pt idx="8784">
                  <c:v>43920</c:v>
                </c:pt>
                <c:pt idx="8785">
                  <c:v>43925</c:v>
                </c:pt>
                <c:pt idx="8786">
                  <c:v>43930</c:v>
                </c:pt>
                <c:pt idx="8787">
                  <c:v>43935</c:v>
                </c:pt>
                <c:pt idx="8788">
                  <c:v>43940</c:v>
                </c:pt>
                <c:pt idx="8789">
                  <c:v>43945</c:v>
                </c:pt>
                <c:pt idx="8790">
                  <c:v>43950</c:v>
                </c:pt>
                <c:pt idx="8791">
                  <c:v>43955</c:v>
                </c:pt>
                <c:pt idx="8792">
                  <c:v>43960</c:v>
                </c:pt>
                <c:pt idx="8793">
                  <c:v>43965</c:v>
                </c:pt>
                <c:pt idx="8794">
                  <c:v>43970</c:v>
                </c:pt>
                <c:pt idx="8795">
                  <c:v>43975</c:v>
                </c:pt>
                <c:pt idx="8796">
                  <c:v>43980</c:v>
                </c:pt>
                <c:pt idx="8797">
                  <c:v>43985</c:v>
                </c:pt>
                <c:pt idx="8798">
                  <c:v>43990</c:v>
                </c:pt>
                <c:pt idx="8799">
                  <c:v>43995</c:v>
                </c:pt>
                <c:pt idx="8800">
                  <c:v>44000</c:v>
                </c:pt>
                <c:pt idx="8801">
                  <c:v>44005</c:v>
                </c:pt>
                <c:pt idx="8802">
                  <c:v>44010</c:v>
                </c:pt>
                <c:pt idx="8803">
                  <c:v>44015</c:v>
                </c:pt>
                <c:pt idx="8804">
                  <c:v>44020</c:v>
                </c:pt>
                <c:pt idx="8805">
                  <c:v>44025</c:v>
                </c:pt>
                <c:pt idx="8806">
                  <c:v>44030</c:v>
                </c:pt>
                <c:pt idx="8807">
                  <c:v>44035</c:v>
                </c:pt>
                <c:pt idx="8808">
                  <c:v>44040</c:v>
                </c:pt>
                <c:pt idx="8809">
                  <c:v>44045</c:v>
                </c:pt>
                <c:pt idx="8810">
                  <c:v>44050</c:v>
                </c:pt>
                <c:pt idx="8811">
                  <c:v>44055</c:v>
                </c:pt>
                <c:pt idx="8812">
                  <c:v>44060</c:v>
                </c:pt>
                <c:pt idx="8813">
                  <c:v>44065</c:v>
                </c:pt>
                <c:pt idx="8814">
                  <c:v>44070</c:v>
                </c:pt>
                <c:pt idx="8815">
                  <c:v>44075</c:v>
                </c:pt>
                <c:pt idx="8816">
                  <c:v>44080</c:v>
                </c:pt>
                <c:pt idx="8817">
                  <c:v>44085</c:v>
                </c:pt>
                <c:pt idx="8818">
                  <c:v>44090</c:v>
                </c:pt>
                <c:pt idx="8819">
                  <c:v>44095</c:v>
                </c:pt>
                <c:pt idx="8820">
                  <c:v>44100</c:v>
                </c:pt>
                <c:pt idx="8821">
                  <c:v>44105</c:v>
                </c:pt>
                <c:pt idx="8822">
                  <c:v>44110</c:v>
                </c:pt>
                <c:pt idx="8823">
                  <c:v>44115</c:v>
                </c:pt>
                <c:pt idx="8824">
                  <c:v>44120</c:v>
                </c:pt>
                <c:pt idx="8825">
                  <c:v>44125</c:v>
                </c:pt>
                <c:pt idx="8826">
                  <c:v>44130</c:v>
                </c:pt>
                <c:pt idx="8827">
                  <c:v>44135</c:v>
                </c:pt>
                <c:pt idx="8828">
                  <c:v>44140</c:v>
                </c:pt>
                <c:pt idx="8829">
                  <c:v>44145</c:v>
                </c:pt>
                <c:pt idx="8830">
                  <c:v>44150</c:v>
                </c:pt>
                <c:pt idx="8831">
                  <c:v>44155</c:v>
                </c:pt>
                <c:pt idx="8832">
                  <c:v>44160</c:v>
                </c:pt>
                <c:pt idx="8833">
                  <c:v>44165</c:v>
                </c:pt>
                <c:pt idx="8834">
                  <c:v>44170</c:v>
                </c:pt>
                <c:pt idx="8835">
                  <c:v>44175</c:v>
                </c:pt>
                <c:pt idx="8836">
                  <c:v>44180</c:v>
                </c:pt>
                <c:pt idx="8837">
                  <c:v>44185</c:v>
                </c:pt>
                <c:pt idx="8838">
                  <c:v>44190</c:v>
                </c:pt>
                <c:pt idx="8839">
                  <c:v>44195</c:v>
                </c:pt>
                <c:pt idx="8840">
                  <c:v>44200</c:v>
                </c:pt>
                <c:pt idx="8841">
                  <c:v>44205</c:v>
                </c:pt>
                <c:pt idx="8842">
                  <c:v>44210</c:v>
                </c:pt>
                <c:pt idx="8843">
                  <c:v>44215</c:v>
                </c:pt>
                <c:pt idx="8844">
                  <c:v>44220</c:v>
                </c:pt>
                <c:pt idx="8845">
                  <c:v>44225</c:v>
                </c:pt>
                <c:pt idx="8846">
                  <c:v>44230</c:v>
                </c:pt>
                <c:pt idx="8847">
                  <c:v>44235</c:v>
                </c:pt>
                <c:pt idx="8848">
                  <c:v>44240</c:v>
                </c:pt>
                <c:pt idx="8849">
                  <c:v>44245</c:v>
                </c:pt>
                <c:pt idx="8850">
                  <c:v>44250</c:v>
                </c:pt>
                <c:pt idx="8851">
                  <c:v>44255</c:v>
                </c:pt>
                <c:pt idx="8852">
                  <c:v>44260</c:v>
                </c:pt>
                <c:pt idx="8853">
                  <c:v>44265</c:v>
                </c:pt>
                <c:pt idx="8854">
                  <c:v>44270</c:v>
                </c:pt>
                <c:pt idx="8855">
                  <c:v>44275</c:v>
                </c:pt>
                <c:pt idx="8856">
                  <c:v>44280</c:v>
                </c:pt>
                <c:pt idx="8857">
                  <c:v>44285</c:v>
                </c:pt>
                <c:pt idx="8858">
                  <c:v>44290</c:v>
                </c:pt>
                <c:pt idx="8859">
                  <c:v>44295</c:v>
                </c:pt>
                <c:pt idx="8860">
                  <c:v>44300</c:v>
                </c:pt>
                <c:pt idx="8861">
                  <c:v>44305</c:v>
                </c:pt>
                <c:pt idx="8862">
                  <c:v>44310</c:v>
                </c:pt>
                <c:pt idx="8863">
                  <c:v>44315</c:v>
                </c:pt>
                <c:pt idx="8864">
                  <c:v>44320</c:v>
                </c:pt>
                <c:pt idx="8865">
                  <c:v>44325</c:v>
                </c:pt>
                <c:pt idx="8866">
                  <c:v>44330</c:v>
                </c:pt>
                <c:pt idx="8867">
                  <c:v>44335</c:v>
                </c:pt>
                <c:pt idx="8868">
                  <c:v>44340</c:v>
                </c:pt>
                <c:pt idx="8869">
                  <c:v>44345</c:v>
                </c:pt>
                <c:pt idx="8870">
                  <c:v>44350</c:v>
                </c:pt>
                <c:pt idx="8871">
                  <c:v>44355</c:v>
                </c:pt>
                <c:pt idx="8872">
                  <c:v>44360</c:v>
                </c:pt>
                <c:pt idx="8873">
                  <c:v>44365</c:v>
                </c:pt>
                <c:pt idx="8874">
                  <c:v>44370</c:v>
                </c:pt>
                <c:pt idx="8875">
                  <c:v>44375</c:v>
                </c:pt>
                <c:pt idx="8876">
                  <c:v>44380</c:v>
                </c:pt>
                <c:pt idx="8877">
                  <c:v>44385</c:v>
                </c:pt>
                <c:pt idx="8878">
                  <c:v>44390</c:v>
                </c:pt>
                <c:pt idx="8879">
                  <c:v>44395</c:v>
                </c:pt>
                <c:pt idx="8880">
                  <c:v>44400</c:v>
                </c:pt>
                <c:pt idx="8881">
                  <c:v>44405</c:v>
                </c:pt>
                <c:pt idx="8882">
                  <c:v>44410</c:v>
                </c:pt>
                <c:pt idx="8883">
                  <c:v>44415</c:v>
                </c:pt>
                <c:pt idx="8884">
                  <c:v>44420</c:v>
                </c:pt>
                <c:pt idx="8885">
                  <c:v>44425</c:v>
                </c:pt>
                <c:pt idx="8886">
                  <c:v>44430</c:v>
                </c:pt>
                <c:pt idx="8887">
                  <c:v>44435</c:v>
                </c:pt>
                <c:pt idx="8888">
                  <c:v>44440</c:v>
                </c:pt>
                <c:pt idx="8889">
                  <c:v>44445</c:v>
                </c:pt>
                <c:pt idx="8890">
                  <c:v>44450</c:v>
                </c:pt>
                <c:pt idx="8891">
                  <c:v>44455</c:v>
                </c:pt>
                <c:pt idx="8892">
                  <c:v>44460</c:v>
                </c:pt>
                <c:pt idx="8893">
                  <c:v>44465</c:v>
                </c:pt>
                <c:pt idx="8894">
                  <c:v>44470</c:v>
                </c:pt>
                <c:pt idx="8895">
                  <c:v>44475</c:v>
                </c:pt>
                <c:pt idx="8896">
                  <c:v>44480</c:v>
                </c:pt>
                <c:pt idx="8897">
                  <c:v>44485</c:v>
                </c:pt>
                <c:pt idx="8898">
                  <c:v>44490</c:v>
                </c:pt>
                <c:pt idx="8899">
                  <c:v>44495</c:v>
                </c:pt>
                <c:pt idx="8900">
                  <c:v>44500</c:v>
                </c:pt>
                <c:pt idx="8901">
                  <c:v>44505</c:v>
                </c:pt>
                <c:pt idx="8902">
                  <c:v>44510</c:v>
                </c:pt>
                <c:pt idx="8903">
                  <c:v>44515</c:v>
                </c:pt>
                <c:pt idx="8904">
                  <c:v>44520</c:v>
                </c:pt>
                <c:pt idx="8905">
                  <c:v>44525</c:v>
                </c:pt>
                <c:pt idx="8906">
                  <c:v>44530</c:v>
                </c:pt>
                <c:pt idx="8907">
                  <c:v>44535</c:v>
                </c:pt>
                <c:pt idx="8908">
                  <c:v>44540</c:v>
                </c:pt>
                <c:pt idx="8909">
                  <c:v>44545</c:v>
                </c:pt>
                <c:pt idx="8910">
                  <c:v>44550</c:v>
                </c:pt>
                <c:pt idx="8911">
                  <c:v>44555</c:v>
                </c:pt>
                <c:pt idx="8912">
                  <c:v>44560</c:v>
                </c:pt>
                <c:pt idx="8913">
                  <c:v>44565</c:v>
                </c:pt>
                <c:pt idx="8914">
                  <c:v>44570</c:v>
                </c:pt>
                <c:pt idx="8915">
                  <c:v>44575</c:v>
                </c:pt>
                <c:pt idx="8916">
                  <c:v>44580</c:v>
                </c:pt>
                <c:pt idx="8917">
                  <c:v>44585</c:v>
                </c:pt>
                <c:pt idx="8918">
                  <c:v>44590</c:v>
                </c:pt>
                <c:pt idx="8919">
                  <c:v>44595</c:v>
                </c:pt>
                <c:pt idx="8920">
                  <c:v>44600</c:v>
                </c:pt>
                <c:pt idx="8921">
                  <c:v>44605</c:v>
                </c:pt>
                <c:pt idx="8922">
                  <c:v>44610</c:v>
                </c:pt>
                <c:pt idx="8923">
                  <c:v>44615</c:v>
                </c:pt>
                <c:pt idx="8924">
                  <c:v>44620</c:v>
                </c:pt>
                <c:pt idx="8925">
                  <c:v>44625</c:v>
                </c:pt>
                <c:pt idx="8926">
                  <c:v>44630</c:v>
                </c:pt>
                <c:pt idx="8927">
                  <c:v>44635</c:v>
                </c:pt>
                <c:pt idx="8928">
                  <c:v>44640</c:v>
                </c:pt>
                <c:pt idx="8929">
                  <c:v>44645</c:v>
                </c:pt>
                <c:pt idx="8930">
                  <c:v>44650</c:v>
                </c:pt>
                <c:pt idx="8931">
                  <c:v>44655</c:v>
                </c:pt>
                <c:pt idx="8932">
                  <c:v>44660</c:v>
                </c:pt>
                <c:pt idx="8933">
                  <c:v>44665</c:v>
                </c:pt>
                <c:pt idx="8934">
                  <c:v>44670</c:v>
                </c:pt>
                <c:pt idx="8935">
                  <c:v>44675</c:v>
                </c:pt>
                <c:pt idx="8936">
                  <c:v>44680</c:v>
                </c:pt>
                <c:pt idx="8937">
                  <c:v>44685</c:v>
                </c:pt>
                <c:pt idx="8938">
                  <c:v>44690</c:v>
                </c:pt>
                <c:pt idx="8939">
                  <c:v>44695</c:v>
                </c:pt>
                <c:pt idx="8940">
                  <c:v>44700</c:v>
                </c:pt>
                <c:pt idx="8941">
                  <c:v>44705</c:v>
                </c:pt>
                <c:pt idx="8942">
                  <c:v>44710</c:v>
                </c:pt>
                <c:pt idx="8943">
                  <c:v>44715</c:v>
                </c:pt>
                <c:pt idx="8944">
                  <c:v>44720</c:v>
                </c:pt>
                <c:pt idx="8945">
                  <c:v>44725</c:v>
                </c:pt>
                <c:pt idx="8946">
                  <c:v>44730</c:v>
                </c:pt>
                <c:pt idx="8947">
                  <c:v>44735</c:v>
                </c:pt>
                <c:pt idx="8948">
                  <c:v>44740</c:v>
                </c:pt>
                <c:pt idx="8949">
                  <c:v>44745</c:v>
                </c:pt>
                <c:pt idx="8950">
                  <c:v>44750</c:v>
                </c:pt>
                <c:pt idx="8951">
                  <c:v>44755</c:v>
                </c:pt>
                <c:pt idx="8952">
                  <c:v>44760</c:v>
                </c:pt>
                <c:pt idx="8953">
                  <c:v>44765</c:v>
                </c:pt>
                <c:pt idx="8954">
                  <c:v>44770</c:v>
                </c:pt>
                <c:pt idx="8955">
                  <c:v>44775</c:v>
                </c:pt>
                <c:pt idx="8956">
                  <c:v>44780</c:v>
                </c:pt>
                <c:pt idx="8957">
                  <c:v>44785</c:v>
                </c:pt>
                <c:pt idx="8958">
                  <c:v>44790</c:v>
                </c:pt>
                <c:pt idx="8959">
                  <c:v>44795</c:v>
                </c:pt>
                <c:pt idx="8960">
                  <c:v>44800</c:v>
                </c:pt>
                <c:pt idx="8961">
                  <c:v>44805</c:v>
                </c:pt>
                <c:pt idx="8962">
                  <c:v>44810</c:v>
                </c:pt>
                <c:pt idx="8963">
                  <c:v>44815</c:v>
                </c:pt>
                <c:pt idx="8964">
                  <c:v>44820</c:v>
                </c:pt>
                <c:pt idx="8965">
                  <c:v>44825</c:v>
                </c:pt>
                <c:pt idx="8966">
                  <c:v>44830</c:v>
                </c:pt>
                <c:pt idx="8967">
                  <c:v>44835</c:v>
                </c:pt>
                <c:pt idx="8968">
                  <c:v>44840</c:v>
                </c:pt>
                <c:pt idx="8969">
                  <c:v>44845</c:v>
                </c:pt>
                <c:pt idx="8970">
                  <c:v>44850</c:v>
                </c:pt>
                <c:pt idx="8971">
                  <c:v>44855</c:v>
                </c:pt>
                <c:pt idx="8972">
                  <c:v>44860</c:v>
                </c:pt>
                <c:pt idx="8973">
                  <c:v>44865</c:v>
                </c:pt>
                <c:pt idx="8974">
                  <c:v>44870</c:v>
                </c:pt>
                <c:pt idx="8975">
                  <c:v>44875</c:v>
                </c:pt>
                <c:pt idx="8976">
                  <c:v>44880</c:v>
                </c:pt>
                <c:pt idx="8977">
                  <c:v>44885</c:v>
                </c:pt>
                <c:pt idx="8978">
                  <c:v>44890</c:v>
                </c:pt>
                <c:pt idx="8979">
                  <c:v>44895</c:v>
                </c:pt>
                <c:pt idx="8980">
                  <c:v>44900</c:v>
                </c:pt>
                <c:pt idx="8981">
                  <c:v>44905</c:v>
                </c:pt>
                <c:pt idx="8982">
                  <c:v>44910</c:v>
                </c:pt>
                <c:pt idx="8983">
                  <c:v>44915</c:v>
                </c:pt>
                <c:pt idx="8984">
                  <c:v>44920</c:v>
                </c:pt>
                <c:pt idx="8985">
                  <c:v>44925</c:v>
                </c:pt>
                <c:pt idx="8986">
                  <c:v>44930</c:v>
                </c:pt>
                <c:pt idx="8987">
                  <c:v>44935</c:v>
                </c:pt>
                <c:pt idx="8988">
                  <c:v>44940</c:v>
                </c:pt>
                <c:pt idx="8989">
                  <c:v>44945</c:v>
                </c:pt>
                <c:pt idx="8990">
                  <c:v>44950</c:v>
                </c:pt>
                <c:pt idx="8991">
                  <c:v>44955</c:v>
                </c:pt>
                <c:pt idx="8992">
                  <c:v>44960</c:v>
                </c:pt>
                <c:pt idx="8993">
                  <c:v>44965</c:v>
                </c:pt>
                <c:pt idx="8994">
                  <c:v>44970</c:v>
                </c:pt>
                <c:pt idx="8995">
                  <c:v>44975</c:v>
                </c:pt>
                <c:pt idx="8996">
                  <c:v>44980</c:v>
                </c:pt>
                <c:pt idx="8997">
                  <c:v>44985</c:v>
                </c:pt>
                <c:pt idx="8998">
                  <c:v>44990</c:v>
                </c:pt>
                <c:pt idx="8999">
                  <c:v>44995</c:v>
                </c:pt>
                <c:pt idx="9000">
                  <c:v>45000</c:v>
                </c:pt>
                <c:pt idx="9001">
                  <c:v>45005</c:v>
                </c:pt>
                <c:pt idx="9002">
                  <c:v>45010</c:v>
                </c:pt>
                <c:pt idx="9003">
                  <c:v>45015</c:v>
                </c:pt>
                <c:pt idx="9004">
                  <c:v>45020</c:v>
                </c:pt>
                <c:pt idx="9005">
                  <c:v>45025</c:v>
                </c:pt>
                <c:pt idx="9006">
                  <c:v>45030</c:v>
                </c:pt>
                <c:pt idx="9007">
                  <c:v>45035</c:v>
                </c:pt>
                <c:pt idx="9008">
                  <c:v>45040</c:v>
                </c:pt>
                <c:pt idx="9009">
                  <c:v>45045</c:v>
                </c:pt>
                <c:pt idx="9010">
                  <c:v>45050</c:v>
                </c:pt>
                <c:pt idx="9011">
                  <c:v>45055</c:v>
                </c:pt>
                <c:pt idx="9012">
                  <c:v>45060</c:v>
                </c:pt>
                <c:pt idx="9013">
                  <c:v>45065</c:v>
                </c:pt>
                <c:pt idx="9014">
                  <c:v>45070</c:v>
                </c:pt>
                <c:pt idx="9015">
                  <c:v>45075</c:v>
                </c:pt>
                <c:pt idx="9016">
                  <c:v>45080</c:v>
                </c:pt>
                <c:pt idx="9017">
                  <c:v>45085</c:v>
                </c:pt>
                <c:pt idx="9018">
                  <c:v>45090</c:v>
                </c:pt>
                <c:pt idx="9019">
                  <c:v>45095</c:v>
                </c:pt>
                <c:pt idx="9020">
                  <c:v>45100</c:v>
                </c:pt>
                <c:pt idx="9021">
                  <c:v>45105</c:v>
                </c:pt>
                <c:pt idx="9022">
                  <c:v>45110</c:v>
                </c:pt>
                <c:pt idx="9023">
                  <c:v>45115</c:v>
                </c:pt>
                <c:pt idx="9024">
                  <c:v>45120</c:v>
                </c:pt>
                <c:pt idx="9025">
                  <c:v>45125</c:v>
                </c:pt>
                <c:pt idx="9026">
                  <c:v>45130</c:v>
                </c:pt>
                <c:pt idx="9027">
                  <c:v>45135</c:v>
                </c:pt>
                <c:pt idx="9028">
                  <c:v>45140</c:v>
                </c:pt>
                <c:pt idx="9029">
                  <c:v>45145</c:v>
                </c:pt>
                <c:pt idx="9030">
                  <c:v>45150</c:v>
                </c:pt>
                <c:pt idx="9031">
                  <c:v>45155</c:v>
                </c:pt>
                <c:pt idx="9032">
                  <c:v>45160</c:v>
                </c:pt>
                <c:pt idx="9033">
                  <c:v>45165</c:v>
                </c:pt>
                <c:pt idx="9034">
                  <c:v>45170</c:v>
                </c:pt>
                <c:pt idx="9035">
                  <c:v>45175</c:v>
                </c:pt>
                <c:pt idx="9036">
                  <c:v>45180</c:v>
                </c:pt>
                <c:pt idx="9037">
                  <c:v>45185</c:v>
                </c:pt>
                <c:pt idx="9038">
                  <c:v>45190</c:v>
                </c:pt>
                <c:pt idx="9039">
                  <c:v>45195</c:v>
                </c:pt>
                <c:pt idx="9040">
                  <c:v>45200</c:v>
                </c:pt>
                <c:pt idx="9041">
                  <c:v>45205</c:v>
                </c:pt>
                <c:pt idx="9042">
                  <c:v>45210</c:v>
                </c:pt>
                <c:pt idx="9043">
                  <c:v>45215</c:v>
                </c:pt>
                <c:pt idx="9044">
                  <c:v>45220</c:v>
                </c:pt>
                <c:pt idx="9045">
                  <c:v>45225</c:v>
                </c:pt>
                <c:pt idx="9046">
                  <c:v>45230</c:v>
                </c:pt>
                <c:pt idx="9047">
                  <c:v>45235</c:v>
                </c:pt>
                <c:pt idx="9048">
                  <c:v>45240</c:v>
                </c:pt>
                <c:pt idx="9049">
                  <c:v>45245</c:v>
                </c:pt>
                <c:pt idx="9050">
                  <c:v>45250</c:v>
                </c:pt>
                <c:pt idx="9051">
                  <c:v>45255</c:v>
                </c:pt>
                <c:pt idx="9052">
                  <c:v>45260</c:v>
                </c:pt>
                <c:pt idx="9053">
                  <c:v>45265</c:v>
                </c:pt>
                <c:pt idx="9054">
                  <c:v>45270</c:v>
                </c:pt>
                <c:pt idx="9055">
                  <c:v>45275</c:v>
                </c:pt>
                <c:pt idx="9056">
                  <c:v>45280</c:v>
                </c:pt>
                <c:pt idx="9057">
                  <c:v>45285</c:v>
                </c:pt>
                <c:pt idx="9058">
                  <c:v>45290</c:v>
                </c:pt>
                <c:pt idx="9059">
                  <c:v>45295</c:v>
                </c:pt>
                <c:pt idx="9060">
                  <c:v>45300</c:v>
                </c:pt>
                <c:pt idx="9061">
                  <c:v>45305</c:v>
                </c:pt>
                <c:pt idx="9062">
                  <c:v>45310</c:v>
                </c:pt>
                <c:pt idx="9063">
                  <c:v>45315</c:v>
                </c:pt>
                <c:pt idx="9064">
                  <c:v>45320</c:v>
                </c:pt>
                <c:pt idx="9065">
                  <c:v>45325</c:v>
                </c:pt>
                <c:pt idx="9066">
                  <c:v>45330</c:v>
                </c:pt>
                <c:pt idx="9067">
                  <c:v>45335</c:v>
                </c:pt>
                <c:pt idx="9068">
                  <c:v>45340</c:v>
                </c:pt>
                <c:pt idx="9069">
                  <c:v>45345</c:v>
                </c:pt>
                <c:pt idx="9070">
                  <c:v>45350</c:v>
                </c:pt>
                <c:pt idx="9071">
                  <c:v>45355</c:v>
                </c:pt>
                <c:pt idx="9072">
                  <c:v>45360</c:v>
                </c:pt>
                <c:pt idx="9073">
                  <c:v>45365</c:v>
                </c:pt>
                <c:pt idx="9074">
                  <c:v>45370</c:v>
                </c:pt>
                <c:pt idx="9075">
                  <c:v>45375</c:v>
                </c:pt>
                <c:pt idx="9076">
                  <c:v>45380</c:v>
                </c:pt>
                <c:pt idx="9077">
                  <c:v>45385</c:v>
                </c:pt>
                <c:pt idx="9078">
                  <c:v>45390</c:v>
                </c:pt>
                <c:pt idx="9079">
                  <c:v>45395</c:v>
                </c:pt>
                <c:pt idx="9080">
                  <c:v>45400</c:v>
                </c:pt>
                <c:pt idx="9081">
                  <c:v>45405</c:v>
                </c:pt>
                <c:pt idx="9082">
                  <c:v>45410</c:v>
                </c:pt>
                <c:pt idx="9083">
                  <c:v>45415</c:v>
                </c:pt>
                <c:pt idx="9084">
                  <c:v>45420</c:v>
                </c:pt>
                <c:pt idx="9085">
                  <c:v>45425</c:v>
                </c:pt>
                <c:pt idx="9086">
                  <c:v>45430</c:v>
                </c:pt>
                <c:pt idx="9087">
                  <c:v>45435</c:v>
                </c:pt>
                <c:pt idx="9088">
                  <c:v>45440</c:v>
                </c:pt>
                <c:pt idx="9089">
                  <c:v>45445</c:v>
                </c:pt>
                <c:pt idx="9090">
                  <c:v>45450</c:v>
                </c:pt>
                <c:pt idx="9091">
                  <c:v>45455</c:v>
                </c:pt>
                <c:pt idx="9092">
                  <c:v>45460</c:v>
                </c:pt>
                <c:pt idx="9093">
                  <c:v>45465</c:v>
                </c:pt>
                <c:pt idx="9094">
                  <c:v>45470</c:v>
                </c:pt>
                <c:pt idx="9095">
                  <c:v>45475</c:v>
                </c:pt>
                <c:pt idx="9096">
                  <c:v>45480</c:v>
                </c:pt>
                <c:pt idx="9097">
                  <c:v>45485</c:v>
                </c:pt>
                <c:pt idx="9098">
                  <c:v>45490</c:v>
                </c:pt>
                <c:pt idx="9099">
                  <c:v>45495</c:v>
                </c:pt>
                <c:pt idx="9100">
                  <c:v>45500</c:v>
                </c:pt>
                <c:pt idx="9101">
                  <c:v>45505</c:v>
                </c:pt>
                <c:pt idx="9102">
                  <c:v>45510</c:v>
                </c:pt>
                <c:pt idx="9103">
                  <c:v>45515</c:v>
                </c:pt>
                <c:pt idx="9104">
                  <c:v>45520</c:v>
                </c:pt>
                <c:pt idx="9105">
                  <c:v>45525</c:v>
                </c:pt>
                <c:pt idx="9106">
                  <c:v>45530</c:v>
                </c:pt>
                <c:pt idx="9107">
                  <c:v>45535</c:v>
                </c:pt>
                <c:pt idx="9108">
                  <c:v>45540</c:v>
                </c:pt>
                <c:pt idx="9109">
                  <c:v>45545</c:v>
                </c:pt>
                <c:pt idx="9110">
                  <c:v>45550</c:v>
                </c:pt>
                <c:pt idx="9111">
                  <c:v>45555</c:v>
                </c:pt>
                <c:pt idx="9112">
                  <c:v>45560</c:v>
                </c:pt>
                <c:pt idx="9113">
                  <c:v>45565</c:v>
                </c:pt>
                <c:pt idx="9114">
                  <c:v>45570</c:v>
                </c:pt>
                <c:pt idx="9115">
                  <c:v>45575</c:v>
                </c:pt>
                <c:pt idx="9116">
                  <c:v>45580</c:v>
                </c:pt>
                <c:pt idx="9117">
                  <c:v>45585</c:v>
                </c:pt>
                <c:pt idx="9118">
                  <c:v>45590</c:v>
                </c:pt>
                <c:pt idx="9119">
                  <c:v>45595</c:v>
                </c:pt>
                <c:pt idx="9120">
                  <c:v>45600</c:v>
                </c:pt>
                <c:pt idx="9121">
                  <c:v>45605</c:v>
                </c:pt>
                <c:pt idx="9122">
                  <c:v>45610</c:v>
                </c:pt>
                <c:pt idx="9123">
                  <c:v>45615</c:v>
                </c:pt>
                <c:pt idx="9124">
                  <c:v>45620</c:v>
                </c:pt>
                <c:pt idx="9125">
                  <c:v>45625</c:v>
                </c:pt>
                <c:pt idx="9126">
                  <c:v>45630</c:v>
                </c:pt>
                <c:pt idx="9127">
                  <c:v>45635</c:v>
                </c:pt>
                <c:pt idx="9128">
                  <c:v>45640</c:v>
                </c:pt>
                <c:pt idx="9129">
                  <c:v>45645</c:v>
                </c:pt>
                <c:pt idx="9130">
                  <c:v>45650</c:v>
                </c:pt>
                <c:pt idx="9131">
                  <c:v>45655</c:v>
                </c:pt>
                <c:pt idx="9132">
                  <c:v>45660</c:v>
                </c:pt>
                <c:pt idx="9133">
                  <c:v>45665</c:v>
                </c:pt>
                <c:pt idx="9134">
                  <c:v>45670</c:v>
                </c:pt>
                <c:pt idx="9135">
                  <c:v>45675</c:v>
                </c:pt>
                <c:pt idx="9136">
                  <c:v>45680</c:v>
                </c:pt>
                <c:pt idx="9137">
                  <c:v>45685</c:v>
                </c:pt>
                <c:pt idx="9138">
                  <c:v>45690</c:v>
                </c:pt>
                <c:pt idx="9139">
                  <c:v>45695</c:v>
                </c:pt>
                <c:pt idx="9140">
                  <c:v>45700</c:v>
                </c:pt>
                <c:pt idx="9141">
                  <c:v>45705</c:v>
                </c:pt>
                <c:pt idx="9142">
                  <c:v>45710</c:v>
                </c:pt>
                <c:pt idx="9143">
                  <c:v>45715</c:v>
                </c:pt>
                <c:pt idx="9144">
                  <c:v>45720</c:v>
                </c:pt>
                <c:pt idx="9145">
                  <c:v>45725</c:v>
                </c:pt>
                <c:pt idx="9146">
                  <c:v>45730</c:v>
                </c:pt>
                <c:pt idx="9147">
                  <c:v>45735</c:v>
                </c:pt>
                <c:pt idx="9148">
                  <c:v>45740</c:v>
                </c:pt>
                <c:pt idx="9149">
                  <c:v>45745</c:v>
                </c:pt>
                <c:pt idx="9150">
                  <c:v>45750</c:v>
                </c:pt>
                <c:pt idx="9151">
                  <c:v>45755</c:v>
                </c:pt>
                <c:pt idx="9152">
                  <c:v>45760</c:v>
                </c:pt>
                <c:pt idx="9153">
                  <c:v>45765</c:v>
                </c:pt>
                <c:pt idx="9154">
                  <c:v>45770</c:v>
                </c:pt>
                <c:pt idx="9155">
                  <c:v>45775</c:v>
                </c:pt>
                <c:pt idx="9156">
                  <c:v>45780</c:v>
                </c:pt>
                <c:pt idx="9157">
                  <c:v>45785</c:v>
                </c:pt>
                <c:pt idx="9158">
                  <c:v>45790</c:v>
                </c:pt>
                <c:pt idx="9159">
                  <c:v>45795</c:v>
                </c:pt>
                <c:pt idx="9160">
                  <c:v>45800</c:v>
                </c:pt>
                <c:pt idx="9161">
                  <c:v>45805</c:v>
                </c:pt>
                <c:pt idx="9162">
                  <c:v>45810</c:v>
                </c:pt>
                <c:pt idx="9163">
                  <c:v>45815</c:v>
                </c:pt>
                <c:pt idx="9164">
                  <c:v>45820</c:v>
                </c:pt>
                <c:pt idx="9165">
                  <c:v>45825</c:v>
                </c:pt>
                <c:pt idx="9166">
                  <c:v>45830</c:v>
                </c:pt>
                <c:pt idx="9167">
                  <c:v>45835</c:v>
                </c:pt>
                <c:pt idx="9168">
                  <c:v>45840</c:v>
                </c:pt>
                <c:pt idx="9169">
                  <c:v>45845</c:v>
                </c:pt>
                <c:pt idx="9170">
                  <c:v>45850</c:v>
                </c:pt>
                <c:pt idx="9171">
                  <c:v>45855</c:v>
                </c:pt>
                <c:pt idx="9172">
                  <c:v>45860</c:v>
                </c:pt>
                <c:pt idx="9173">
                  <c:v>45865</c:v>
                </c:pt>
                <c:pt idx="9174">
                  <c:v>45870</c:v>
                </c:pt>
                <c:pt idx="9175">
                  <c:v>45875</c:v>
                </c:pt>
                <c:pt idx="9176">
                  <c:v>45880</c:v>
                </c:pt>
                <c:pt idx="9177">
                  <c:v>45885</c:v>
                </c:pt>
                <c:pt idx="9178">
                  <c:v>45890</c:v>
                </c:pt>
                <c:pt idx="9179">
                  <c:v>45895</c:v>
                </c:pt>
                <c:pt idx="9180">
                  <c:v>45900</c:v>
                </c:pt>
                <c:pt idx="9181">
                  <c:v>45905</c:v>
                </c:pt>
                <c:pt idx="9182">
                  <c:v>45910</c:v>
                </c:pt>
                <c:pt idx="9183">
                  <c:v>45915</c:v>
                </c:pt>
                <c:pt idx="9184">
                  <c:v>45920</c:v>
                </c:pt>
                <c:pt idx="9185">
                  <c:v>45925</c:v>
                </c:pt>
                <c:pt idx="9186">
                  <c:v>45930</c:v>
                </c:pt>
                <c:pt idx="9187">
                  <c:v>45935</c:v>
                </c:pt>
                <c:pt idx="9188">
                  <c:v>45940</c:v>
                </c:pt>
                <c:pt idx="9189">
                  <c:v>45945</c:v>
                </c:pt>
                <c:pt idx="9190">
                  <c:v>45950</c:v>
                </c:pt>
                <c:pt idx="9191">
                  <c:v>45955</c:v>
                </c:pt>
                <c:pt idx="9192">
                  <c:v>45960</c:v>
                </c:pt>
                <c:pt idx="9193">
                  <c:v>45965</c:v>
                </c:pt>
                <c:pt idx="9194">
                  <c:v>45970</c:v>
                </c:pt>
                <c:pt idx="9195">
                  <c:v>45975</c:v>
                </c:pt>
                <c:pt idx="9196">
                  <c:v>45980</c:v>
                </c:pt>
                <c:pt idx="9197">
                  <c:v>45985</c:v>
                </c:pt>
                <c:pt idx="9198">
                  <c:v>45990</c:v>
                </c:pt>
                <c:pt idx="9199">
                  <c:v>45995</c:v>
                </c:pt>
                <c:pt idx="9200">
                  <c:v>46000</c:v>
                </c:pt>
                <c:pt idx="9201">
                  <c:v>46005</c:v>
                </c:pt>
                <c:pt idx="9202">
                  <c:v>46010</c:v>
                </c:pt>
                <c:pt idx="9203">
                  <c:v>46015</c:v>
                </c:pt>
                <c:pt idx="9204">
                  <c:v>46020</c:v>
                </c:pt>
                <c:pt idx="9205">
                  <c:v>46025</c:v>
                </c:pt>
                <c:pt idx="9206">
                  <c:v>46030</c:v>
                </c:pt>
                <c:pt idx="9207">
                  <c:v>46035</c:v>
                </c:pt>
                <c:pt idx="9208">
                  <c:v>46040</c:v>
                </c:pt>
                <c:pt idx="9209">
                  <c:v>46045</c:v>
                </c:pt>
                <c:pt idx="9210">
                  <c:v>46050</c:v>
                </c:pt>
                <c:pt idx="9211">
                  <c:v>46055</c:v>
                </c:pt>
                <c:pt idx="9212">
                  <c:v>46060</c:v>
                </c:pt>
                <c:pt idx="9213">
                  <c:v>46065</c:v>
                </c:pt>
                <c:pt idx="9214">
                  <c:v>46070</c:v>
                </c:pt>
                <c:pt idx="9215">
                  <c:v>46075</c:v>
                </c:pt>
                <c:pt idx="9216">
                  <c:v>46080</c:v>
                </c:pt>
                <c:pt idx="9217">
                  <c:v>46085</c:v>
                </c:pt>
                <c:pt idx="9218">
                  <c:v>46090</c:v>
                </c:pt>
                <c:pt idx="9219">
                  <c:v>46095</c:v>
                </c:pt>
                <c:pt idx="9220">
                  <c:v>46100</c:v>
                </c:pt>
                <c:pt idx="9221">
                  <c:v>46105</c:v>
                </c:pt>
                <c:pt idx="9222">
                  <c:v>46110</c:v>
                </c:pt>
                <c:pt idx="9223">
                  <c:v>46115</c:v>
                </c:pt>
                <c:pt idx="9224">
                  <c:v>46120</c:v>
                </c:pt>
                <c:pt idx="9225">
                  <c:v>46125</c:v>
                </c:pt>
                <c:pt idx="9226">
                  <c:v>46130</c:v>
                </c:pt>
                <c:pt idx="9227">
                  <c:v>46135</c:v>
                </c:pt>
                <c:pt idx="9228">
                  <c:v>46140</c:v>
                </c:pt>
                <c:pt idx="9229">
                  <c:v>46145</c:v>
                </c:pt>
                <c:pt idx="9230">
                  <c:v>46150</c:v>
                </c:pt>
                <c:pt idx="9231">
                  <c:v>46155</c:v>
                </c:pt>
                <c:pt idx="9232">
                  <c:v>46160</c:v>
                </c:pt>
                <c:pt idx="9233">
                  <c:v>46165</c:v>
                </c:pt>
                <c:pt idx="9234">
                  <c:v>46170</c:v>
                </c:pt>
                <c:pt idx="9235">
                  <c:v>46175</c:v>
                </c:pt>
                <c:pt idx="9236">
                  <c:v>46180</c:v>
                </c:pt>
                <c:pt idx="9237">
                  <c:v>46185</c:v>
                </c:pt>
                <c:pt idx="9238">
                  <c:v>46190</c:v>
                </c:pt>
                <c:pt idx="9239">
                  <c:v>46195</c:v>
                </c:pt>
                <c:pt idx="9240">
                  <c:v>46200</c:v>
                </c:pt>
                <c:pt idx="9241">
                  <c:v>46205</c:v>
                </c:pt>
                <c:pt idx="9242">
                  <c:v>46210</c:v>
                </c:pt>
                <c:pt idx="9243">
                  <c:v>46215</c:v>
                </c:pt>
                <c:pt idx="9244">
                  <c:v>46220</c:v>
                </c:pt>
                <c:pt idx="9245">
                  <c:v>46225</c:v>
                </c:pt>
                <c:pt idx="9246">
                  <c:v>46230</c:v>
                </c:pt>
                <c:pt idx="9247">
                  <c:v>46235</c:v>
                </c:pt>
                <c:pt idx="9248">
                  <c:v>46240</c:v>
                </c:pt>
                <c:pt idx="9249">
                  <c:v>46245</c:v>
                </c:pt>
                <c:pt idx="9250">
                  <c:v>46250</c:v>
                </c:pt>
                <c:pt idx="9251">
                  <c:v>46255</c:v>
                </c:pt>
                <c:pt idx="9252">
                  <c:v>46260</c:v>
                </c:pt>
                <c:pt idx="9253">
                  <c:v>46265</c:v>
                </c:pt>
                <c:pt idx="9254">
                  <c:v>46270</c:v>
                </c:pt>
                <c:pt idx="9255">
                  <c:v>46275</c:v>
                </c:pt>
                <c:pt idx="9256">
                  <c:v>46280</c:v>
                </c:pt>
                <c:pt idx="9257">
                  <c:v>46285</c:v>
                </c:pt>
                <c:pt idx="9258">
                  <c:v>46290</c:v>
                </c:pt>
                <c:pt idx="9259">
                  <c:v>46295</c:v>
                </c:pt>
                <c:pt idx="9260">
                  <c:v>46300</c:v>
                </c:pt>
                <c:pt idx="9261">
                  <c:v>46305</c:v>
                </c:pt>
                <c:pt idx="9262">
                  <c:v>46310</c:v>
                </c:pt>
                <c:pt idx="9263">
                  <c:v>46315</c:v>
                </c:pt>
                <c:pt idx="9264">
                  <c:v>46320</c:v>
                </c:pt>
                <c:pt idx="9265">
                  <c:v>46325</c:v>
                </c:pt>
                <c:pt idx="9266">
                  <c:v>46330</c:v>
                </c:pt>
                <c:pt idx="9267">
                  <c:v>46335</c:v>
                </c:pt>
                <c:pt idx="9268">
                  <c:v>46340</c:v>
                </c:pt>
                <c:pt idx="9269">
                  <c:v>46345</c:v>
                </c:pt>
                <c:pt idx="9270">
                  <c:v>46350</c:v>
                </c:pt>
                <c:pt idx="9271">
                  <c:v>46355</c:v>
                </c:pt>
                <c:pt idx="9272">
                  <c:v>46360</c:v>
                </c:pt>
                <c:pt idx="9273">
                  <c:v>46365</c:v>
                </c:pt>
                <c:pt idx="9274">
                  <c:v>46370</c:v>
                </c:pt>
                <c:pt idx="9275">
                  <c:v>46375</c:v>
                </c:pt>
                <c:pt idx="9276">
                  <c:v>46380</c:v>
                </c:pt>
                <c:pt idx="9277">
                  <c:v>46385</c:v>
                </c:pt>
                <c:pt idx="9278">
                  <c:v>46390</c:v>
                </c:pt>
                <c:pt idx="9279">
                  <c:v>46395</c:v>
                </c:pt>
                <c:pt idx="9280">
                  <c:v>46400</c:v>
                </c:pt>
                <c:pt idx="9281">
                  <c:v>46405</c:v>
                </c:pt>
                <c:pt idx="9282">
                  <c:v>46410</c:v>
                </c:pt>
                <c:pt idx="9283">
                  <c:v>46415</c:v>
                </c:pt>
                <c:pt idx="9284">
                  <c:v>46420</c:v>
                </c:pt>
                <c:pt idx="9285">
                  <c:v>46425</c:v>
                </c:pt>
                <c:pt idx="9286">
                  <c:v>46430</c:v>
                </c:pt>
                <c:pt idx="9287">
                  <c:v>46435</c:v>
                </c:pt>
                <c:pt idx="9288">
                  <c:v>46440</c:v>
                </c:pt>
                <c:pt idx="9289">
                  <c:v>46445</c:v>
                </c:pt>
                <c:pt idx="9290">
                  <c:v>46450</c:v>
                </c:pt>
                <c:pt idx="9291">
                  <c:v>46455</c:v>
                </c:pt>
                <c:pt idx="9292">
                  <c:v>46460</c:v>
                </c:pt>
                <c:pt idx="9293">
                  <c:v>46465</c:v>
                </c:pt>
                <c:pt idx="9294">
                  <c:v>46470</c:v>
                </c:pt>
                <c:pt idx="9295">
                  <c:v>46475</c:v>
                </c:pt>
                <c:pt idx="9296">
                  <c:v>46480</c:v>
                </c:pt>
                <c:pt idx="9297">
                  <c:v>46485</c:v>
                </c:pt>
                <c:pt idx="9298">
                  <c:v>46490</c:v>
                </c:pt>
                <c:pt idx="9299">
                  <c:v>46495</c:v>
                </c:pt>
                <c:pt idx="9300">
                  <c:v>46500</c:v>
                </c:pt>
                <c:pt idx="9301">
                  <c:v>46505</c:v>
                </c:pt>
                <c:pt idx="9302">
                  <c:v>46510</c:v>
                </c:pt>
                <c:pt idx="9303">
                  <c:v>46515</c:v>
                </c:pt>
                <c:pt idx="9304">
                  <c:v>46520</c:v>
                </c:pt>
                <c:pt idx="9305">
                  <c:v>46525</c:v>
                </c:pt>
                <c:pt idx="9306">
                  <c:v>46530</c:v>
                </c:pt>
                <c:pt idx="9307">
                  <c:v>46535</c:v>
                </c:pt>
                <c:pt idx="9308">
                  <c:v>46540</c:v>
                </c:pt>
                <c:pt idx="9309">
                  <c:v>46545</c:v>
                </c:pt>
                <c:pt idx="9310">
                  <c:v>46550</c:v>
                </c:pt>
                <c:pt idx="9311">
                  <c:v>46555</c:v>
                </c:pt>
                <c:pt idx="9312">
                  <c:v>46560</c:v>
                </c:pt>
                <c:pt idx="9313">
                  <c:v>46565</c:v>
                </c:pt>
                <c:pt idx="9314">
                  <c:v>46570</c:v>
                </c:pt>
                <c:pt idx="9315">
                  <c:v>46575</c:v>
                </c:pt>
                <c:pt idx="9316">
                  <c:v>46580</c:v>
                </c:pt>
                <c:pt idx="9317">
                  <c:v>46585</c:v>
                </c:pt>
                <c:pt idx="9318">
                  <c:v>46590</c:v>
                </c:pt>
                <c:pt idx="9319">
                  <c:v>46595</c:v>
                </c:pt>
                <c:pt idx="9320">
                  <c:v>46600</c:v>
                </c:pt>
                <c:pt idx="9321">
                  <c:v>46605</c:v>
                </c:pt>
                <c:pt idx="9322">
                  <c:v>46610</c:v>
                </c:pt>
                <c:pt idx="9323">
                  <c:v>46615</c:v>
                </c:pt>
                <c:pt idx="9324">
                  <c:v>46620</c:v>
                </c:pt>
                <c:pt idx="9325">
                  <c:v>46625</c:v>
                </c:pt>
                <c:pt idx="9326">
                  <c:v>46630</c:v>
                </c:pt>
                <c:pt idx="9327">
                  <c:v>46635</c:v>
                </c:pt>
                <c:pt idx="9328">
                  <c:v>46640</c:v>
                </c:pt>
                <c:pt idx="9329">
                  <c:v>46645</c:v>
                </c:pt>
                <c:pt idx="9330">
                  <c:v>46650</c:v>
                </c:pt>
                <c:pt idx="9331">
                  <c:v>46655</c:v>
                </c:pt>
                <c:pt idx="9332">
                  <c:v>46660</c:v>
                </c:pt>
                <c:pt idx="9333">
                  <c:v>46665</c:v>
                </c:pt>
                <c:pt idx="9334">
                  <c:v>46670</c:v>
                </c:pt>
                <c:pt idx="9335">
                  <c:v>46675</c:v>
                </c:pt>
                <c:pt idx="9336">
                  <c:v>46680</c:v>
                </c:pt>
                <c:pt idx="9337">
                  <c:v>46685</c:v>
                </c:pt>
                <c:pt idx="9338">
                  <c:v>46690</c:v>
                </c:pt>
                <c:pt idx="9339">
                  <c:v>46695</c:v>
                </c:pt>
                <c:pt idx="9340">
                  <c:v>46700</c:v>
                </c:pt>
                <c:pt idx="9341">
                  <c:v>46705</c:v>
                </c:pt>
                <c:pt idx="9342">
                  <c:v>46710</c:v>
                </c:pt>
                <c:pt idx="9343">
                  <c:v>46715</c:v>
                </c:pt>
                <c:pt idx="9344">
                  <c:v>46720</c:v>
                </c:pt>
                <c:pt idx="9345">
                  <c:v>46725</c:v>
                </c:pt>
                <c:pt idx="9346">
                  <c:v>46730</c:v>
                </c:pt>
                <c:pt idx="9347">
                  <c:v>46735</c:v>
                </c:pt>
                <c:pt idx="9348">
                  <c:v>46740</c:v>
                </c:pt>
                <c:pt idx="9349">
                  <c:v>46745</c:v>
                </c:pt>
                <c:pt idx="9350">
                  <c:v>46750</c:v>
                </c:pt>
                <c:pt idx="9351">
                  <c:v>46755</c:v>
                </c:pt>
                <c:pt idx="9352">
                  <c:v>46760</c:v>
                </c:pt>
                <c:pt idx="9353">
                  <c:v>46765</c:v>
                </c:pt>
                <c:pt idx="9354">
                  <c:v>46770</c:v>
                </c:pt>
                <c:pt idx="9355">
                  <c:v>46775</c:v>
                </c:pt>
                <c:pt idx="9356">
                  <c:v>46780</c:v>
                </c:pt>
                <c:pt idx="9357">
                  <c:v>46785</c:v>
                </c:pt>
                <c:pt idx="9358">
                  <c:v>46790</c:v>
                </c:pt>
                <c:pt idx="9359">
                  <c:v>46795</c:v>
                </c:pt>
                <c:pt idx="9360">
                  <c:v>46800</c:v>
                </c:pt>
                <c:pt idx="9361">
                  <c:v>46805</c:v>
                </c:pt>
                <c:pt idx="9362">
                  <c:v>46810</c:v>
                </c:pt>
                <c:pt idx="9363">
                  <c:v>46815</c:v>
                </c:pt>
                <c:pt idx="9364">
                  <c:v>46820</c:v>
                </c:pt>
                <c:pt idx="9365">
                  <c:v>46825</c:v>
                </c:pt>
                <c:pt idx="9366">
                  <c:v>46830</c:v>
                </c:pt>
                <c:pt idx="9367">
                  <c:v>46835</c:v>
                </c:pt>
                <c:pt idx="9368">
                  <c:v>46840</c:v>
                </c:pt>
                <c:pt idx="9369">
                  <c:v>46845</c:v>
                </c:pt>
                <c:pt idx="9370">
                  <c:v>46850</c:v>
                </c:pt>
                <c:pt idx="9371">
                  <c:v>46855</c:v>
                </c:pt>
                <c:pt idx="9372">
                  <c:v>46860</c:v>
                </c:pt>
                <c:pt idx="9373">
                  <c:v>46865</c:v>
                </c:pt>
                <c:pt idx="9374">
                  <c:v>46870</c:v>
                </c:pt>
                <c:pt idx="9375">
                  <c:v>46875</c:v>
                </c:pt>
                <c:pt idx="9376">
                  <c:v>46880</c:v>
                </c:pt>
                <c:pt idx="9377">
                  <c:v>46885</c:v>
                </c:pt>
                <c:pt idx="9378">
                  <c:v>46890</c:v>
                </c:pt>
                <c:pt idx="9379">
                  <c:v>46895</c:v>
                </c:pt>
                <c:pt idx="9380">
                  <c:v>46900</c:v>
                </c:pt>
                <c:pt idx="9381">
                  <c:v>46905</c:v>
                </c:pt>
                <c:pt idx="9382">
                  <c:v>46910</c:v>
                </c:pt>
                <c:pt idx="9383">
                  <c:v>46915</c:v>
                </c:pt>
                <c:pt idx="9384">
                  <c:v>46920</c:v>
                </c:pt>
                <c:pt idx="9385">
                  <c:v>46925</c:v>
                </c:pt>
                <c:pt idx="9386">
                  <c:v>46930</c:v>
                </c:pt>
                <c:pt idx="9387">
                  <c:v>46935</c:v>
                </c:pt>
                <c:pt idx="9388">
                  <c:v>46940</c:v>
                </c:pt>
                <c:pt idx="9389">
                  <c:v>46945</c:v>
                </c:pt>
                <c:pt idx="9390">
                  <c:v>46950</c:v>
                </c:pt>
                <c:pt idx="9391">
                  <c:v>46955</c:v>
                </c:pt>
                <c:pt idx="9392">
                  <c:v>46960</c:v>
                </c:pt>
                <c:pt idx="9393">
                  <c:v>46965</c:v>
                </c:pt>
                <c:pt idx="9394">
                  <c:v>46970</c:v>
                </c:pt>
                <c:pt idx="9395">
                  <c:v>46975</c:v>
                </c:pt>
                <c:pt idx="9396">
                  <c:v>46980</c:v>
                </c:pt>
                <c:pt idx="9397">
                  <c:v>46985</c:v>
                </c:pt>
                <c:pt idx="9398">
                  <c:v>46990</c:v>
                </c:pt>
                <c:pt idx="9399">
                  <c:v>46995</c:v>
                </c:pt>
                <c:pt idx="9400">
                  <c:v>47000</c:v>
                </c:pt>
                <c:pt idx="9401">
                  <c:v>47005</c:v>
                </c:pt>
                <c:pt idx="9402">
                  <c:v>47010</c:v>
                </c:pt>
                <c:pt idx="9403">
                  <c:v>47015</c:v>
                </c:pt>
                <c:pt idx="9404">
                  <c:v>47020</c:v>
                </c:pt>
                <c:pt idx="9405">
                  <c:v>47025</c:v>
                </c:pt>
                <c:pt idx="9406">
                  <c:v>47030</c:v>
                </c:pt>
                <c:pt idx="9407">
                  <c:v>47035</c:v>
                </c:pt>
                <c:pt idx="9408">
                  <c:v>47040</c:v>
                </c:pt>
                <c:pt idx="9409">
                  <c:v>47045</c:v>
                </c:pt>
                <c:pt idx="9410">
                  <c:v>47050</c:v>
                </c:pt>
                <c:pt idx="9411">
                  <c:v>47055</c:v>
                </c:pt>
                <c:pt idx="9412">
                  <c:v>47060</c:v>
                </c:pt>
                <c:pt idx="9413">
                  <c:v>47065</c:v>
                </c:pt>
                <c:pt idx="9414">
                  <c:v>47070</c:v>
                </c:pt>
                <c:pt idx="9415">
                  <c:v>47075</c:v>
                </c:pt>
                <c:pt idx="9416">
                  <c:v>47080</c:v>
                </c:pt>
                <c:pt idx="9417">
                  <c:v>47085</c:v>
                </c:pt>
                <c:pt idx="9418">
                  <c:v>47090</c:v>
                </c:pt>
                <c:pt idx="9419">
                  <c:v>47095</c:v>
                </c:pt>
                <c:pt idx="9420">
                  <c:v>47100</c:v>
                </c:pt>
                <c:pt idx="9421">
                  <c:v>47105</c:v>
                </c:pt>
                <c:pt idx="9422">
                  <c:v>47110</c:v>
                </c:pt>
                <c:pt idx="9423">
                  <c:v>47115</c:v>
                </c:pt>
                <c:pt idx="9424">
                  <c:v>47120</c:v>
                </c:pt>
                <c:pt idx="9425">
                  <c:v>47125</c:v>
                </c:pt>
                <c:pt idx="9426">
                  <c:v>47130</c:v>
                </c:pt>
                <c:pt idx="9427">
                  <c:v>47135</c:v>
                </c:pt>
                <c:pt idx="9428">
                  <c:v>47140</c:v>
                </c:pt>
                <c:pt idx="9429">
                  <c:v>47145</c:v>
                </c:pt>
                <c:pt idx="9430">
                  <c:v>47150</c:v>
                </c:pt>
                <c:pt idx="9431">
                  <c:v>47155</c:v>
                </c:pt>
                <c:pt idx="9432">
                  <c:v>47160</c:v>
                </c:pt>
                <c:pt idx="9433">
                  <c:v>47165</c:v>
                </c:pt>
                <c:pt idx="9434">
                  <c:v>47170</c:v>
                </c:pt>
                <c:pt idx="9435">
                  <c:v>47175</c:v>
                </c:pt>
                <c:pt idx="9436">
                  <c:v>47180</c:v>
                </c:pt>
                <c:pt idx="9437">
                  <c:v>47185</c:v>
                </c:pt>
                <c:pt idx="9438">
                  <c:v>47190</c:v>
                </c:pt>
                <c:pt idx="9439">
                  <c:v>47195</c:v>
                </c:pt>
                <c:pt idx="9440">
                  <c:v>47200</c:v>
                </c:pt>
                <c:pt idx="9441">
                  <c:v>47205</c:v>
                </c:pt>
                <c:pt idx="9442">
                  <c:v>47210</c:v>
                </c:pt>
                <c:pt idx="9443">
                  <c:v>47215</c:v>
                </c:pt>
                <c:pt idx="9444">
                  <c:v>47220</c:v>
                </c:pt>
                <c:pt idx="9445">
                  <c:v>47225</c:v>
                </c:pt>
                <c:pt idx="9446">
                  <c:v>47230</c:v>
                </c:pt>
                <c:pt idx="9447">
                  <c:v>47235</c:v>
                </c:pt>
                <c:pt idx="9448">
                  <c:v>47240</c:v>
                </c:pt>
                <c:pt idx="9449">
                  <c:v>47245</c:v>
                </c:pt>
                <c:pt idx="9450">
                  <c:v>47250</c:v>
                </c:pt>
                <c:pt idx="9451">
                  <c:v>47255</c:v>
                </c:pt>
                <c:pt idx="9452">
                  <c:v>47260</c:v>
                </c:pt>
                <c:pt idx="9453">
                  <c:v>47265</c:v>
                </c:pt>
                <c:pt idx="9454">
                  <c:v>47270</c:v>
                </c:pt>
                <c:pt idx="9455">
                  <c:v>47275</c:v>
                </c:pt>
                <c:pt idx="9456">
                  <c:v>47280</c:v>
                </c:pt>
                <c:pt idx="9457">
                  <c:v>47285</c:v>
                </c:pt>
                <c:pt idx="9458">
                  <c:v>47290</c:v>
                </c:pt>
                <c:pt idx="9459">
                  <c:v>47295</c:v>
                </c:pt>
                <c:pt idx="9460">
                  <c:v>47300</c:v>
                </c:pt>
                <c:pt idx="9461">
                  <c:v>47305</c:v>
                </c:pt>
                <c:pt idx="9462">
                  <c:v>47310</c:v>
                </c:pt>
                <c:pt idx="9463">
                  <c:v>47315</c:v>
                </c:pt>
                <c:pt idx="9464">
                  <c:v>47320</c:v>
                </c:pt>
                <c:pt idx="9465">
                  <c:v>47325</c:v>
                </c:pt>
                <c:pt idx="9466">
                  <c:v>47330</c:v>
                </c:pt>
                <c:pt idx="9467">
                  <c:v>47335</c:v>
                </c:pt>
                <c:pt idx="9468">
                  <c:v>47340</c:v>
                </c:pt>
                <c:pt idx="9469">
                  <c:v>47345</c:v>
                </c:pt>
                <c:pt idx="9470">
                  <c:v>47350</c:v>
                </c:pt>
                <c:pt idx="9471">
                  <c:v>47355</c:v>
                </c:pt>
                <c:pt idx="9472">
                  <c:v>47360</c:v>
                </c:pt>
                <c:pt idx="9473">
                  <c:v>47365</c:v>
                </c:pt>
                <c:pt idx="9474">
                  <c:v>47370</c:v>
                </c:pt>
                <c:pt idx="9475">
                  <c:v>47375</c:v>
                </c:pt>
                <c:pt idx="9476">
                  <c:v>47380</c:v>
                </c:pt>
                <c:pt idx="9477">
                  <c:v>47385</c:v>
                </c:pt>
                <c:pt idx="9478">
                  <c:v>47390</c:v>
                </c:pt>
                <c:pt idx="9479">
                  <c:v>47395</c:v>
                </c:pt>
                <c:pt idx="9480">
                  <c:v>47400</c:v>
                </c:pt>
                <c:pt idx="9481">
                  <c:v>47405</c:v>
                </c:pt>
                <c:pt idx="9482">
                  <c:v>47410</c:v>
                </c:pt>
                <c:pt idx="9483">
                  <c:v>47415</c:v>
                </c:pt>
                <c:pt idx="9484">
                  <c:v>47420</c:v>
                </c:pt>
                <c:pt idx="9485">
                  <c:v>47425</c:v>
                </c:pt>
                <c:pt idx="9486">
                  <c:v>47430</c:v>
                </c:pt>
                <c:pt idx="9487">
                  <c:v>47435</c:v>
                </c:pt>
                <c:pt idx="9488">
                  <c:v>47440</c:v>
                </c:pt>
                <c:pt idx="9489">
                  <c:v>47445</c:v>
                </c:pt>
                <c:pt idx="9490">
                  <c:v>47450</c:v>
                </c:pt>
                <c:pt idx="9491">
                  <c:v>47455</c:v>
                </c:pt>
                <c:pt idx="9492">
                  <c:v>47460</c:v>
                </c:pt>
                <c:pt idx="9493">
                  <c:v>47465</c:v>
                </c:pt>
                <c:pt idx="9494">
                  <c:v>47470</c:v>
                </c:pt>
                <c:pt idx="9495">
                  <c:v>47475</c:v>
                </c:pt>
                <c:pt idx="9496">
                  <c:v>47480</c:v>
                </c:pt>
                <c:pt idx="9497">
                  <c:v>47485</c:v>
                </c:pt>
                <c:pt idx="9498">
                  <c:v>47490</c:v>
                </c:pt>
                <c:pt idx="9499">
                  <c:v>47495</c:v>
                </c:pt>
                <c:pt idx="9500">
                  <c:v>47500</c:v>
                </c:pt>
                <c:pt idx="9501">
                  <c:v>47505</c:v>
                </c:pt>
                <c:pt idx="9502">
                  <c:v>47510</c:v>
                </c:pt>
                <c:pt idx="9503">
                  <c:v>47515</c:v>
                </c:pt>
                <c:pt idx="9504">
                  <c:v>47520</c:v>
                </c:pt>
                <c:pt idx="9505">
                  <c:v>47525</c:v>
                </c:pt>
                <c:pt idx="9506">
                  <c:v>47530</c:v>
                </c:pt>
                <c:pt idx="9507">
                  <c:v>47535</c:v>
                </c:pt>
                <c:pt idx="9508">
                  <c:v>47540</c:v>
                </c:pt>
                <c:pt idx="9509">
                  <c:v>47545</c:v>
                </c:pt>
                <c:pt idx="9510">
                  <c:v>47550</c:v>
                </c:pt>
                <c:pt idx="9511">
                  <c:v>47555</c:v>
                </c:pt>
                <c:pt idx="9512">
                  <c:v>47560</c:v>
                </c:pt>
                <c:pt idx="9513">
                  <c:v>47565</c:v>
                </c:pt>
                <c:pt idx="9514">
                  <c:v>47570</c:v>
                </c:pt>
                <c:pt idx="9515">
                  <c:v>47575</c:v>
                </c:pt>
                <c:pt idx="9516">
                  <c:v>47580</c:v>
                </c:pt>
                <c:pt idx="9517">
                  <c:v>47585</c:v>
                </c:pt>
                <c:pt idx="9518">
                  <c:v>47590</c:v>
                </c:pt>
                <c:pt idx="9519">
                  <c:v>47595</c:v>
                </c:pt>
                <c:pt idx="9520">
                  <c:v>47600</c:v>
                </c:pt>
                <c:pt idx="9521">
                  <c:v>47605</c:v>
                </c:pt>
                <c:pt idx="9522">
                  <c:v>47610</c:v>
                </c:pt>
                <c:pt idx="9523">
                  <c:v>47615</c:v>
                </c:pt>
                <c:pt idx="9524">
                  <c:v>47620</c:v>
                </c:pt>
                <c:pt idx="9525">
                  <c:v>47625</c:v>
                </c:pt>
                <c:pt idx="9526">
                  <c:v>47630</c:v>
                </c:pt>
                <c:pt idx="9527">
                  <c:v>47635</c:v>
                </c:pt>
                <c:pt idx="9528">
                  <c:v>47640</c:v>
                </c:pt>
                <c:pt idx="9529">
                  <c:v>47645</c:v>
                </c:pt>
                <c:pt idx="9530">
                  <c:v>47650</c:v>
                </c:pt>
                <c:pt idx="9531">
                  <c:v>47655</c:v>
                </c:pt>
                <c:pt idx="9532">
                  <c:v>47660</c:v>
                </c:pt>
                <c:pt idx="9533">
                  <c:v>47665</c:v>
                </c:pt>
                <c:pt idx="9534">
                  <c:v>47670</c:v>
                </c:pt>
                <c:pt idx="9535">
                  <c:v>47675</c:v>
                </c:pt>
                <c:pt idx="9536">
                  <c:v>47680</c:v>
                </c:pt>
                <c:pt idx="9537">
                  <c:v>47685</c:v>
                </c:pt>
                <c:pt idx="9538">
                  <c:v>47690</c:v>
                </c:pt>
                <c:pt idx="9539">
                  <c:v>47695</c:v>
                </c:pt>
                <c:pt idx="9540">
                  <c:v>47700</c:v>
                </c:pt>
                <c:pt idx="9541">
                  <c:v>47705</c:v>
                </c:pt>
                <c:pt idx="9542">
                  <c:v>47710</c:v>
                </c:pt>
                <c:pt idx="9543">
                  <c:v>47715</c:v>
                </c:pt>
                <c:pt idx="9544">
                  <c:v>47720</c:v>
                </c:pt>
                <c:pt idx="9545">
                  <c:v>47725</c:v>
                </c:pt>
                <c:pt idx="9546">
                  <c:v>47730</c:v>
                </c:pt>
                <c:pt idx="9547">
                  <c:v>47735</c:v>
                </c:pt>
                <c:pt idx="9548">
                  <c:v>47740</c:v>
                </c:pt>
                <c:pt idx="9549">
                  <c:v>47745</c:v>
                </c:pt>
                <c:pt idx="9550">
                  <c:v>47750</c:v>
                </c:pt>
                <c:pt idx="9551">
                  <c:v>47755</c:v>
                </c:pt>
                <c:pt idx="9552">
                  <c:v>47760</c:v>
                </c:pt>
                <c:pt idx="9553">
                  <c:v>47765</c:v>
                </c:pt>
                <c:pt idx="9554">
                  <c:v>47770</c:v>
                </c:pt>
                <c:pt idx="9555">
                  <c:v>47775</c:v>
                </c:pt>
                <c:pt idx="9556">
                  <c:v>47780</c:v>
                </c:pt>
                <c:pt idx="9557">
                  <c:v>47785</c:v>
                </c:pt>
                <c:pt idx="9558">
                  <c:v>47790</c:v>
                </c:pt>
                <c:pt idx="9559">
                  <c:v>47795</c:v>
                </c:pt>
                <c:pt idx="9560">
                  <c:v>47800</c:v>
                </c:pt>
                <c:pt idx="9561">
                  <c:v>47805</c:v>
                </c:pt>
                <c:pt idx="9562">
                  <c:v>47810</c:v>
                </c:pt>
                <c:pt idx="9563">
                  <c:v>47815</c:v>
                </c:pt>
                <c:pt idx="9564">
                  <c:v>47820</c:v>
                </c:pt>
                <c:pt idx="9565">
                  <c:v>47825</c:v>
                </c:pt>
                <c:pt idx="9566">
                  <c:v>47830</c:v>
                </c:pt>
                <c:pt idx="9567">
                  <c:v>47835</c:v>
                </c:pt>
                <c:pt idx="9568">
                  <c:v>47840</c:v>
                </c:pt>
                <c:pt idx="9569">
                  <c:v>47845</c:v>
                </c:pt>
                <c:pt idx="9570">
                  <c:v>47850</c:v>
                </c:pt>
                <c:pt idx="9571">
                  <c:v>47855</c:v>
                </c:pt>
                <c:pt idx="9572">
                  <c:v>47860</c:v>
                </c:pt>
                <c:pt idx="9573">
                  <c:v>47865</c:v>
                </c:pt>
                <c:pt idx="9574">
                  <c:v>47870</c:v>
                </c:pt>
                <c:pt idx="9575">
                  <c:v>47875</c:v>
                </c:pt>
                <c:pt idx="9576">
                  <c:v>47880</c:v>
                </c:pt>
                <c:pt idx="9577">
                  <c:v>47885</c:v>
                </c:pt>
                <c:pt idx="9578">
                  <c:v>47890</c:v>
                </c:pt>
                <c:pt idx="9579">
                  <c:v>47895</c:v>
                </c:pt>
                <c:pt idx="9580">
                  <c:v>47900</c:v>
                </c:pt>
                <c:pt idx="9581">
                  <c:v>47905</c:v>
                </c:pt>
                <c:pt idx="9582">
                  <c:v>47910</c:v>
                </c:pt>
                <c:pt idx="9583">
                  <c:v>47915</c:v>
                </c:pt>
                <c:pt idx="9584">
                  <c:v>47920</c:v>
                </c:pt>
                <c:pt idx="9585">
                  <c:v>47925</c:v>
                </c:pt>
                <c:pt idx="9586">
                  <c:v>47930</c:v>
                </c:pt>
                <c:pt idx="9587">
                  <c:v>47935</c:v>
                </c:pt>
                <c:pt idx="9588">
                  <c:v>47940</c:v>
                </c:pt>
                <c:pt idx="9589">
                  <c:v>47945</c:v>
                </c:pt>
                <c:pt idx="9590">
                  <c:v>47950</c:v>
                </c:pt>
                <c:pt idx="9591">
                  <c:v>47955</c:v>
                </c:pt>
                <c:pt idx="9592">
                  <c:v>47960</c:v>
                </c:pt>
                <c:pt idx="9593">
                  <c:v>47965</c:v>
                </c:pt>
                <c:pt idx="9594">
                  <c:v>47970</c:v>
                </c:pt>
                <c:pt idx="9595">
                  <c:v>47975</c:v>
                </c:pt>
                <c:pt idx="9596">
                  <c:v>47980</c:v>
                </c:pt>
                <c:pt idx="9597">
                  <c:v>47985</c:v>
                </c:pt>
                <c:pt idx="9598">
                  <c:v>47990</c:v>
                </c:pt>
                <c:pt idx="9599">
                  <c:v>47995</c:v>
                </c:pt>
                <c:pt idx="9600">
                  <c:v>48000</c:v>
                </c:pt>
                <c:pt idx="9601">
                  <c:v>48005</c:v>
                </c:pt>
                <c:pt idx="9602">
                  <c:v>48010</c:v>
                </c:pt>
                <c:pt idx="9603">
                  <c:v>48015</c:v>
                </c:pt>
                <c:pt idx="9604">
                  <c:v>48020</c:v>
                </c:pt>
                <c:pt idx="9605">
                  <c:v>48025</c:v>
                </c:pt>
                <c:pt idx="9606">
                  <c:v>48030</c:v>
                </c:pt>
                <c:pt idx="9607">
                  <c:v>48035</c:v>
                </c:pt>
                <c:pt idx="9608">
                  <c:v>48040</c:v>
                </c:pt>
                <c:pt idx="9609">
                  <c:v>48045</c:v>
                </c:pt>
                <c:pt idx="9610">
                  <c:v>48050</c:v>
                </c:pt>
                <c:pt idx="9611">
                  <c:v>48055</c:v>
                </c:pt>
                <c:pt idx="9612">
                  <c:v>48060</c:v>
                </c:pt>
                <c:pt idx="9613">
                  <c:v>48065</c:v>
                </c:pt>
                <c:pt idx="9614">
                  <c:v>48070</c:v>
                </c:pt>
                <c:pt idx="9615">
                  <c:v>48075</c:v>
                </c:pt>
                <c:pt idx="9616">
                  <c:v>48080</c:v>
                </c:pt>
                <c:pt idx="9617">
                  <c:v>48085</c:v>
                </c:pt>
                <c:pt idx="9618">
                  <c:v>48090</c:v>
                </c:pt>
                <c:pt idx="9619">
                  <c:v>48095</c:v>
                </c:pt>
                <c:pt idx="9620">
                  <c:v>48100</c:v>
                </c:pt>
                <c:pt idx="9621">
                  <c:v>48105</c:v>
                </c:pt>
                <c:pt idx="9622">
                  <c:v>48110</c:v>
                </c:pt>
                <c:pt idx="9623">
                  <c:v>48115</c:v>
                </c:pt>
                <c:pt idx="9624">
                  <c:v>48120</c:v>
                </c:pt>
                <c:pt idx="9625">
                  <c:v>48125</c:v>
                </c:pt>
                <c:pt idx="9626">
                  <c:v>48130</c:v>
                </c:pt>
                <c:pt idx="9627">
                  <c:v>48135</c:v>
                </c:pt>
                <c:pt idx="9628">
                  <c:v>48140</c:v>
                </c:pt>
                <c:pt idx="9629">
                  <c:v>48145</c:v>
                </c:pt>
                <c:pt idx="9630">
                  <c:v>48150</c:v>
                </c:pt>
                <c:pt idx="9631">
                  <c:v>48155</c:v>
                </c:pt>
                <c:pt idx="9632">
                  <c:v>48160</c:v>
                </c:pt>
                <c:pt idx="9633">
                  <c:v>48165</c:v>
                </c:pt>
                <c:pt idx="9634">
                  <c:v>48170</c:v>
                </c:pt>
                <c:pt idx="9635">
                  <c:v>48175</c:v>
                </c:pt>
                <c:pt idx="9636">
                  <c:v>48180</c:v>
                </c:pt>
                <c:pt idx="9637">
                  <c:v>48185</c:v>
                </c:pt>
                <c:pt idx="9638">
                  <c:v>48190</c:v>
                </c:pt>
                <c:pt idx="9639">
                  <c:v>48195</c:v>
                </c:pt>
                <c:pt idx="9640">
                  <c:v>48200</c:v>
                </c:pt>
                <c:pt idx="9641">
                  <c:v>48205</c:v>
                </c:pt>
                <c:pt idx="9642">
                  <c:v>48210</c:v>
                </c:pt>
                <c:pt idx="9643">
                  <c:v>48215</c:v>
                </c:pt>
                <c:pt idx="9644">
                  <c:v>48220</c:v>
                </c:pt>
                <c:pt idx="9645">
                  <c:v>48225</c:v>
                </c:pt>
                <c:pt idx="9646">
                  <c:v>48230</c:v>
                </c:pt>
                <c:pt idx="9647">
                  <c:v>48235</c:v>
                </c:pt>
                <c:pt idx="9648">
                  <c:v>48240</c:v>
                </c:pt>
                <c:pt idx="9649">
                  <c:v>48245</c:v>
                </c:pt>
                <c:pt idx="9650">
                  <c:v>48250</c:v>
                </c:pt>
                <c:pt idx="9651">
                  <c:v>48255</c:v>
                </c:pt>
                <c:pt idx="9652">
                  <c:v>48260</c:v>
                </c:pt>
                <c:pt idx="9653">
                  <c:v>48265</c:v>
                </c:pt>
                <c:pt idx="9654">
                  <c:v>48270</c:v>
                </c:pt>
                <c:pt idx="9655">
                  <c:v>48275</c:v>
                </c:pt>
                <c:pt idx="9656">
                  <c:v>48280</c:v>
                </c:pt>
                <c:pt idx="9657">
                  <c:v>48285</c:v>
                </c:pt>
                <c:pt idx="9658">
                  <c:v>48290</c:v>
                </c:pt>
                <c:pt idx="9659">
                  <c:v>48295</c:v>
                </c:pt>
                <c:pt idx="9660">
                  <c:v>48300</c:v>
                </c:pt>
                <c:pt idx="9661">
                  <c:v>48305</c:v>
                </c:pt>
                <c:pt idx="9662">
                  <c:v>48310</c:v>
                </c:pt>
                <c:pt idx="9663">
                  <c:v>48315</c:v>
                </c:pt>
                <c:pt idx="9664">
                  <c:v>48320</c:v>
                </c:pt>
                <c:pt idx="9665">
                  <c:v>48325</c:v>
                </c:pt>
                <c:pt idx="9666">
                  <c:v>48330</c:v>
                </c:pt>
                <c:pt idx="9667">
                  <c:v>48335</c:v>
                </c:pt>
                <c:pt idx="9668">
                  <c:v>48340</c:v>
                </c:pt>
                <c:pt idx="9669">
                  <c:v>48345</c:v>
                </c:pt>
                <c:pt idx="9670">
                  <c:v>48350</c:v>
                </c:pt>
                <c:pt idx="9671">
                  <c:v>48355</c:v>
                </c:pt>
                <c:pt idx="9672">
                  <c:v>48360</c:v>
                </c:pt>
                <c:pt idx="9673">
                  <c:v>48365</c:v>
                </c:pt>
                <c:pt idx="9674">
                  <c:v>48370</c:v>
                </c:pt>
                <c:pt idx="9675">
                  <c:v>48375</c:v>
                </c:pt>
                <c:pt idx="9676">
                  <c:v>48380</c:v>
                </c:pt>
                <c:pt idx="9677">
                  <c:v>48385</c:v>
                </c:pt>
                <c:pt idx="9678">
                  <c:v>48390</c:v>
                </c:pt>
                <c:pt idx="9679">
                  <c:v>48395</c:v>
                </c:pt>
                <c:pt idx="9680">
                  <c:v>48400</c:v>
                </c:pt>
                <c:pt idx="9681">
                  <c:v>48405</c:v>
                </c:pt>
                <c:pt idx="9682">
                  <c:v>48410</c:v>
                </c:pt>
                <c:pt idx="9683">
                  <c:v>48415</c:v>
                </c:pt>
                <c:pt idx="9684">
                  <c:v>48420</c:v>
                </c:pt>
                <c:pt idx="9685">
                  <c:v>48425</c:v>
                </c:pt>
                <c:pt idx="9686">
                  <c:v>48430</c:v>
                </c:pt>
                <c:pt idx="9687">
                  <c:v>48435</c:v>
                </c:pt>
                <c:pt idx="9688">
                  <c:v>48440</c:v>
                </c:pt>
                <c:pt idx="9689">
                  <c:v>48445</c:v>
                </c:pt>
                <c:pt idx="9690">
                  <c:v>48450</c:v>
                </c:pt>
                <c:pt idx="9691">
                  <c:v>48455</c:v>
                </c:pt>
                <c:pt idx="9692">
                  <c:v>48460</c:v>
                </c:pt>
                <c:pt idx="9693">
                  <c:v>48465</c:v>
                </c:pt>
                <c:pt idx="9694">
                  <c:v>48470</c:v>
                </c:pt>
                <c:pt idx="9695">
                  <c:v>48475</c:v>
                </c:pt>
                <c:pt idx="9696">
                  <c:v>48480</c:v>
                </c:pt>
                <c:pt idx="9697">
                  <c:v>48485</c:v>
                </c:pt>
                <c:pt idx="9698">
                  <c:v>48490</c:v>
                </c:pt>
                <c:pt idx="9699">
                  <c:v>48495</c:v>
                </c:pt>
                <c:pt idx="9700">
                  <c:v>48500</c:v>
                </c:pt>
                <c:pt idx="9701">
                  <c:v>48505</c:v>
                </c:pt>
                <c:pt idx="9702">
                  <c:v>48510</c:v>
                </c:pt>
                <c:pt idx="9703">
                  <c:v>48515</c:v>
                </c:pt>
                <c:pt idx="9704">
                  <c:v>48520</c:v>
                </c:pt>
                <c:pt idx="9705">
                  <c:v>48525</c:v>
                </c:pt>
                <c:pt idx="9706">
                  <c:v>48530</c:v>
                </c:pt>
                <c:pt idx="9707">
                  <c:v>48535</c:v>
                </c:pt>
                <c:pt idx="9708">
                  <c:v>48540</c:v>
                </c:pt>
                <c:pt idx="9709">
                  <c:v>48545</c:v>
                </c:pt>
                <c:pt idx="9710">
                  <c:v>48550</c:v>
                </c:pt>
                <c:pt idx="9711">
                  <c:v>48555</c:v>
                </c:pt>
                <c:pt idx="9712">
                  <c:v>48560</c:v>
                </c:pt>
                <c:pt idx="9713">
                  <c:v>48565</c:v>
                </c:pt>
                <c:pt idx="9714">
                  <c:v>48570</c:v>
                </c:pt>
                <c:pt idx="9715">
                  <c:v>48575</c:v>
                </c:pt>
                <c:pt idx="9716">
                  <c:v>48580</c:v>
                </c:pt>
                <c:pt idx="9717">
                  <c:v>48585</c:v>
                </c:pt>
                <c:pt idx="9718">
                  <c:v>48590</c:v>
                </c:pt>
                <c:pt idx="9719">
                  <c:v>48595</c:v>
                </c:pt>
                <c:pt idx="9720">
                  <c:v>48600</c:v>
                </c:pt>
                <c:pt idx="9721">
                  <c:v>48605</c:v>
                </c:pt>
                <c:pt idx="9722">
                  <c:v>48610</c:v>
                </c:pt>
                <c:pt idx="9723">
                  <c:v>48615</c:v>
                </c:pt>
                <c:pt idx="9724">
                  <c:v>48620</c:v>
                </c:pt>
                <c:pt idx="9725">
                  <c:v>48625</c:v>
                </c:pt>
                <c:pt idx="9726">
                  <c:v>48630</c:v>
                </c:pt>
                <c:pt idx="9727">
                  <c:v>48635</c:v>
                </c:pt>
                <c:pt idx="9728">
                  <c:v>48640</c:v>
                </c:pt>
                <c:pt idx="9729">
                  <c:v>48645</c:v>
                </c:pt>
                <c:pt idx="9730">
                  <c:v>48650</c:v>
                </c:pt>
                <c:pt idx="9731">
                  <c:v>48655</c:v>
                </c:pt>
                <c:pt idx="9732">
                  <c:v>48660</c:v>
                </c:pt>
                <c:pt idx="9733">
                  <c:v>48665</c:v>
                </c:pt>
                <c:pt idx="9734">
                  <c:v>48670</c:v>
                </c:pt>
                <c:pt idx="9735">
                  <c:v>48675</c:v>
                </c:pt>
                <c:pt idx="9736">
                  <c:v>48680</c:v>
                </c:pt>
                <c:pt idx="9737">
                  <c:v>48685</c:v>
                </c:pt>
                <c:pt idx="9738">
                  <c:v>48690</c:v>
                </c:pt>
                <c:pt idx="9739">
                  <c:v>48695</c:v>
                </c:pt>
                <c:pt idx="9740">
                  <c:v>48700</c:v>
                </c:pt>
                <c:pt idx="9741">
                  <c:v>48705</c:v>
                </c:pt>
                <c:pt idx="9742">
                  <c:v>48710</c:v>
                </c:pt>
                <c:pt idx="9743">
                  <c:v>48715</c:v>
                </c:pt>
                <c:pt idx="9744">
                  <c:v>48720</c:v>
                </c:pt>
                <c:pt idx="9745">
                  <c:v>48725</c:v>
                </c:pt>
                <c:pt idx="9746">
                  <c:v>48730</c:v>
                </c:pt>
                <c:pt idx="9747">
                  <c:v>48735</c:v>
                </c:pt>
                <c:pt idx="9748">
                  <c:v>48740</c:v>
                </c:pt>
                <c:pt idx="9749">
                  <c:v>48745</c:v>
                </c:pt>
                <c:pt idx="9750">
                  <c:v>48750</c:v>
                </c:pt>
                <c:pt idx="9751">
                  <c:v>48755</c:v>
                </c:pt>
                <c:pt idx="9752">
                  <c:v>48760</c:v>
                </c:pt>
                <c:pt idx="9753">
                  <c:v>48765</c:v>
                </c:pt>
                <c:pt idx="9754">
                  <c:v>48770</c:v>
                </c:pt>
                <c:pt idx="9755">
                  <c:v>48775</c:v>
                </c:pt>
                <c:pt idx="9756">
                  <c:v>48780</c:v>
                </c:pt>
                <c:pt idx="9757">
                  <c:v>48785</c:v>
                </c:pt>
                <c:pt idx="9758">
                  <c:v>48790</c:v>
                </c:pt>
                <c:pt idx="9759">
                  <c:v>48795</c:v>
                </c:pt>
                <c:pt idx="9760">
                  <c:v>48800</c:v>
                </c:pt>
                <c:pt idx="9761">
                  <c:v>48805</c:v>
                </c:pt>
                <c:pt idx="9762">
                  <c:v>48810</c:v>
                </c:pt>
                <c:pt idx="9763">
                  <c:v>48815</c:v>
                </c:pt>
                <c:pt idx="9764">
                  <c:v>48820</c:v>
                </c:pt>
                <c:pt idx="9765">
                  <c:v>48825</c:v>
                </c:pt>
                <c:pt idx="9766">
                  <c:v>48830</c:v>
                </c:pt>
                <c:pt idx="9767">
                  <c:v>48835</c:v>
                </c:pt>
                <c:pt idx="9768">
                  <c:v>48840</c:v>
                </c:pt>
                <c:pt idx="9769">
                  <c:v>48845</c:v>
                </c:pt>
                <c:pt idx="9770">
                  <c:v>48850</c:v>
                </c:pt>
                <c:pt idx="9771">
                  <c:v>48855</c:v>
                </c:pt>
                <c:pt idx="9772">
                  <c:v>48860</c:v>
                </c:pt>
                <c:pt idx="9773">
                  <c:v>48865</c:v>
                </c:pt>
                <c:pt idx="9774">
                  <c:v>48870</c:v>
                </c:pt>
                <c:pt idx="9775">
                  <c:v>48875</c:v>
                </c:pt>
                <c:pt idx="9776">
                  <c:v>48880</c:v>
                </c:pt>
                <c:pt idx="9777">
                  <c:v>48885</c:v>
                </c:pt>
                <c:pt idx="9778">
                  <c:v>48890</c:v>
                </c:pt>
                <c:pt idx="9779">
                  <c:v>48895</c:v>
                </c:pt>
                <c:pt idx="9780">
                  <c:v>48900</c:v>
                </c:pt>
                <c:pt idx="9781">
                  <c:v>48905</c:v>
                </c:pt>
                <c:pt idx="9782">
                  <c:v>48910</c:v>
                </c:pt>
                <c:pt idx="9783">
                  <c:v>48915</c:v>
                </c:pt>
                <c:pt idx="9784">
                  <c:v>48920</c:v>
                </c:pt>
                <c:pt idx="9785">
                  <c:v>48925</c:v>
                </c:pt>
                <c:pt idx="9786">
                  <c:v>48930</c:v>
                </c:pt>
                <c:pt idx="9787">
                  <c:v>48935</c:v>
                </c:pt>
                <c:pt idx="9788">
                  <c:v>48940</c:v>
                </c:pt>
                <c:pt idx="9789">
                  <c:v>48945</c:v>
                </c:pt>
                <c:pt idx="9790">
                  <c:v>48950</c:v>
                </c:pt>
                <c:pt idx="9791">
                  <c:v>48955</c:v>
                </c:pt>
                <c:pt idx="9792">
                  <c:v>48960</c:v>
                </c:pt>
                <c:pt idx="9793">
                  <c:v>48965</c:v>
                </c:pt>
                <c:pt idx="9794">
                  <c:v>48970</c:v>
                </c:pt>
                <c:pt idx="9795">
                  <c:v>48975</c:v>
                </c:pt>
                <c:pt idx="9796">
                  <c:v>48980</c:v>
                </c:pt>
                <c:pt idx="9797">
                  <c:v>48985</c:v>
                </c:pt>
                <c:pt idx="9798">
                  <c:v>48990</c:v>
                </c:pt>
                <c:pt idx="9799">
                  <c:v>48995</c:v>
                </c:pt>
                <c:pt idx="9800">
                  <c:v>49000</c:v>
                </c:pt>
                <c:pt idx="9801">
                  <c:v>49005</c:v>
                </c:pt>
                <c:pt idx="9802">
                  <c:v>49010</c:v>
                </c:pt>
                <c:pt idx="9803">
                  <c:v>49015</c:v>
                </c:pt>
                <c:pt idx="9804">
                  <c:v>49020</c:v>
                </c:pt>
                <c:pt idx="9805">
                  <c:v>49025</c:v>
                </c:pt>
                <c:pt idx="9806">
                  <c:v>49030</c:v>
                </c:pt>
                <c:pt idx="9807">
                  <c:v>49035</c:v>
                </c:pt>
                <c:pt idx="9808">
                  <c:v>49040</c:v>
                </c:pt>
                <c:pt idx="9809">
                  <c:v>49045</c:v>
                </c:pt>
                <c:pt idx="9810">
                  <c:v>49050</c:v>
                </c:pt>
                <c:pt idx="9811">
                  <c:v>49055</c:v>
                </c:pt>
                <c:pt idx="9812">
                  <c:v>49060</c:v>
                </c:pt>
                <c:pt idx="9813">
                  <c:v>49065</c:v>
                </c:pt>
                <c:pt idx="9814">
                  <c:v>49070</c:v>
                </c:pt>
                <c:pt idx="9815">
                  <c:v>49075</c:v>
                </c:pt>
                <c:pt idx="9816">
                  <c:v>49080</c:v>
                </c:pt>
                <c:pt idx="9817">
                  <c:v>49085</c:v>
                </c:pt>
                <c:pt idx="9818">
                  <c:v>49090</c:v>
                </c:pt>
                <c:pt idx="9819">
                  <c:v>49095</c:v>
                </c:pt>
                <c:pt idx="9820">
                  <c:v>49100</c:v>
                </c:pt>
                <c:pt idx="9821">
                  <c:v>49105</c:v>
                </c:pt>
                <c:pt idx="9822">
                  <c:v>49110</c:v>
                </c:pt>
                <c:pt idx="9823">
                  <c:v>49115</c:v>
                </c:pt>
                <c:pt idx="9824">
                  <c:v>49120</c:v>
                </c:pt>
                <c:pt idx="9825">
                  <c:v>49125</c:v>
                </c:pt>
                <c:pt idx="9826">
                  <c:v>49130</c:v>
                </c:pt>
                <c:pt idx="9827">
                  <c:v>49135</c:v>
                </c:pt>
                <c:pt idx="9828">
                  <c:v>49140</c:v>
                </c:pt>
                <c:pt idx="9829">
                  <c:v>49145</c:v>
                </c:pt>
                <c:pt idx="9830">
                  <c:v>49150</c:v>
                </c:pt>
                <c:pt idx="9831">
                  <c:v>49155</c:v>
                </c:pt>
                <c:pt idx="9832">
                  <c:v>49160</c:v>
                </c:pt>
                <c:pt idx="9833">
                  <c:v>49165</c:v>
                </c:pt>
                <c:pt idx="9834">
                  <c:v>49170</c:v>
                </c:pt>
                <c:pt idx="9835">
                  <c:v>49175</c:v>
                </c:pt>
                <c:pt idx="9836">
                  <c:v>49180</c:v>
                </c:pt>
                <c:pt idx="9837">
                  <c:v>49185</c:v>
                </c:pt>
                <c:pt idx="9838">
                  <c:v>49190</c:v>
                </c:pt>
                <c:pt idx="9839">
                  <c:v>49195</c:v>
                </c:pt>
                <c:pt idx="9840">
                  <c:v>49200</c:v>
                </c:pt>
                <c:pt idx="9841">
                  <c:v>49205</c:v>
                </c:pt>
                <c:pt idx="9842">
                  <c:v>49210</c:v>
                </c:pt>
                <c:pt idx="9843">
                  <c:v>49215</c:v>
                </c:pt>
                <c:pt idx="9844">
                  <c:v>49220</c:v>
                </c:pt>
                <c:pt idx="9845">
                  <c:v>49225</c:v>
                </c:pt>
                <c:pt idx="9846">
                  <c:v>49230</c:v>
                </c:pt>
                <c:pt idx="9847">
                  <c:v>49235</c:v>
                </c:pt>
                <c:pt idx="9848">
                  <c:v>49240</c:v>
                </c:pt>
                <c:pt idx="9849">
                  <c:v>49245</c:v>
                </c:pt>
                <c:pt idx="9850">
                  <c:v>49250</c:v>
                </c:pt>
                <c:pt idx="9851">
                  <c:v>49255</c:v>
                </c:pt>
                <c:pt idx="9852">
                  <c:v>49260</c:v>
                </c:pt>
                <c:pt idx="9853">
                  <c:v>49265</c:v>
                </c:pt>
                <c:pt idx="9854">
                  <c:v>49270</c:v>
                </c:pt>
                <c:pt idx="9855">
                  <c:v>49275</c:v>
                </c:pt>
                <c:pt idx="9856">
                  <c:v>49280</c:v>
                </c:pt>
                <c:pt idx="9857">
                  <c:v>49285</c:v>
                </c:pt>
                <c:pt idx="9858">
                  <c:v>49290</c:v>
                </c:pt>
                <c:pt idx="9859">
                  <c:v>49295</c:v>
                </c:pt>
                <c:pt idx="9860">
                  <c:v>49300</c:v>
                </c:pt>
                <c:pt idx="9861">
                  <c:v>49305</c:v>
                </c:pt>
                <c:pt idx="9862">
                  <c:v>49310</c:v>
                </c:pt>
                <c:pt idx="9863">
                  <c:v>49315</c:v>
                </c:pt>
                <c:pt idx="9864">
                  <c:v>49320</c:v>
                </c:pt>
                <c:pt idx="9865">
                  <c:v>49325</c:v>
                </c:pt>
                <c:pt idx="9866">
                  <c:v>49330</c:v>
                </c:pt>
                <c:pt idx="9867">
                  <c:v>49335</c:v>
                </c:pt>
                <c:pt idx="9868">
                  <c:v>49340</c:v>
                </c:pt>
                <c:pt idx="9869">
                  <c:v>49345</c:v>
                </c:pt>
                <c:pt idx="9870">
                  <c:v>49350</c:v>
                </c:pt>
                <c:pt idx="9871">
                  <c:v>49355</c:v>
                </c:pt>
                <c:pt idx="9872">
                  <c:v>49360</c:v>
                </c:pt>
                <c:pt idx="9873">
                  <c:v>49365</c:v>
                </c:pt>
                <c:pt idx="9874">
                  <c:v>49370</c:v>
                </c:pt>
                <c:pt idx="9875">
                  <c:v>49375</c:v>
                </c:pt>
                <c:pt idx="9876">
                  <c:v>49380</c:v>
                </c:pt>
                <c:pt idx="9877">
                  <c:v>49385</c:v>
                </c:pt>
                <c:pt idx="9878">
                  <c:v>49390</c:v>
                </c:pt>
                <c:pt idx="9879">
                  <c:v>49395</c:v>
                </c:pt>
                <c:pt idx="9880">
                  <c:v>49400</c:v>
                </c:pt>
                <c:pt idx="9881">
                  <c:v>49405</c:v>
                </c:pt>
                <c:pt idx="9882">
                  <c:v>49410</c:v>
                </c:pt>
                <c:pt idx="9883">
                  <c:v>49415</c:v>
                </c:pt>
                <c:pt idx="9884">
                  <c:v>49420</c:v>
                </c:pt>
                <c:pt idx="9885">
                  <c:v>49425</c:v>
                </c:pt>
                <c:pt idx="9886">
                  <c:v>49430</c:v>
                </c:pt>
                <c:pt idx="9887">
                  <c:v>49435</c:v>
                </c:pt>
                <c:pt idx="9888">
                  <c:v>49440</c:v>
                </c:pt>
                <c:pt idx="9889">
                  <c:v>49445</c:v>
                </c:pt>
                <c:pt idx="9890">
                  <c:v>49450</c:v>
                </c:pt>
                <c:pt idx="9891">
                  <c:v>49455</c:v>
                </c:pt>
                <c:pt idx="9892">
                  <c:v>49460</c:v>
                </c:pt>
                <c:pt idx="9893">
                  <c:v>49465</c:v>
                </c:pt>
                <c:pt idx="9894">
                  <c:v>49470</c:v>
                </c:pt>
                <c:pt idx="9895">
                  <c:v>49475</c:v>
                </c:pt>
                <c:pt idx="9896">
                  <c:v>49480</c:v>
                </c:pt>
                <c:pt idx="9897">
                  <c:v>49485</c:v>
                </c:pt>
                <c:pt idx="9898">
                  <c:v>49490</c:v>
                </c:pt>
                <c:pt idx="9899">
                  <c:v>49495</c:v>
                </c:pt>
                <c:pt idx="9900">
                  <c:v>49500</c:v>
                </c:pt>
                <c:pt idx="9901">
                  <c:v>49505</c:v>
                </c:pt>
                <c:pt idx="9902">
                  <c:v>49510</c:v>
                </c:pt>
                <c:pt idx="9903">
                  <c:v>49515</c:v>
                </c:pt>
                <c:pt idx="9904">
                  <c:v>49520</c:v>
                </c:pt>
                <c:pt idx="9905">
                  <c:v>49525</c:v>
                </c:pt>
                <c:pt idx="9906">
                  <c:v>49530</c:v>
                </c:pt>
                <c:pt idx="9907">
                  <c:v>49535</c:v>
                </c:pt>
                <c:pt idx="9908">
                  <c:v>49540</c:v>
                </c:pt>
                <c:pt idx="9909">
                  <c:v>49545</c:v>
                </c:pt>
                <c:pt idx="9910">
                  <c:v>49550</c:v>
                </c:pt>
                <c:pt idx="9911">
                  <c:v>49555</c:v>
                </c:pt>
                <c:pt idx="9912">
                  <c:v>49560</c:v>
                </c:pt>
                <c:pt idx="9913">
                  <c:v>49565</c:v>
                </c:pt>
                <c:pt idx="9914">
                  <c:v>49570</c:v>
                </c:pt>
                <c:pt idx="9915">
                  <c:v>49575</c:v>
                </c:pt>
                <c:pt idx="9916">
                  <c:v>49580</c:v>
                </c:pt>
                <c:pt idx="9917">
                  <c:v>49585</c:v>
                </c:pt>
                <c:pt idx="9918">
                  <c:v>49590</c:v>
                </c:pt>
                <c:pt idx="9919">
                  <c:v>49595</c:v>
                </c:pt>
                <c:pt idx="9920">
                  <c:v>49600</c:v>
                </c:pt>
                <c:pt idx="9921">
                  <c:v>49605</c:v>
                </c:pt>
                <c:pt idx="9922">
                  <c:v>49610</c:v>
                </c:pt>
                <c:pt idx="9923">
                  <c:v>49615</c:v>
                </c:pt>
                <c:pt idx="9924">
                  <c:v>49620</c:v>
                </c:pt>
                <c:pt idx="9925">
                  <c:v>49625</c:v>
                </c:pt>
                <c:pt idx="9926">
                  <c:v>49630</c:v>
                </c:pt>
                <c:pt idx="9927">
                  <c:v>49635</c:v>
                </c:pt>
                <c:pt idx="9928">
                  <c:v>49640</c:v>
                </c:pt>
                <c:pt idx="9929">
                  <c:v>49645</c:v>
                </c:pt>
                <c:pt idx="9930">
                  <c:v>49650</c:v>
                </c:pt>
                <c:pt idx="9931">
                  <c:v>49655</c:v>
                </c:pt>
                <c:pt idx="9932">
                  <c:v>49660</c:v>
                </c:pt>
                <c:pt idx="9933">
                  <c:v>49665</c:v>
                </c:pt>
                <c:pt idx="9934">
                  <c:v>49670</c:v>
                </c:pt>
                <c:pt idx="9935">
                  <c:v>49675</c:v>
                </c:pt>
                <c:pt idx="9936">
                  <c:v>49680</c:v>
                </c:pt>
                <c:pt idx="9937">
                  <c:v>49685</c:v>
                </c:pt>
                <c:pt idx="9938">
                  <c:v>49690</c:v>
                </c:pt>
                <c:pt idx="9939">
                  <c:v>49695</c:v>
                </c:pt>
                <c:pt idx="9940">
                  <c:v>49700</c:v>
                </c:pt>
                <c:pt idx="9941">
                  <c:v>49705</c:v>
                </c:pt>
                <c:pt idx="9942">
                  <c:v>49710</c:v>
                </c:pt>
                <c:pt idx="9943">
                  <c:v>49715</c:v>
                </c:pt>
                <c:pt idx="9944">
                  <c:v>49720</c:v>
                </c:pt>
                <c:pt idx="9945">
                  <c:v>49725</c:v>
                </c:pt>
                <c:pt idx="9946">
                  <c:v>49730</c:v>
                </c:pt>
                <c:pt idx="9947">
                  <c:v>49735</c:v>
                </c:pt>
                <c:pt idx="9948">
                  <c:v>49740</c:v>
                </c:pt>
                <c:pt idx="9949">
                  <c:v>49745</c:v>
                </c:pt>
                <c:pt idx="9950">
                  <c:v>49750</c:v>
                </c:pt>
                <c:pt idx="9951">
                  <c:v>49755</c:v>
                </c:pt>
                <c:pt idx="9952">
                  <c:v>49760</c:v>
                </c:pt>
                <c:pt idx="9953">
                  <c:v>49765</c:v>
                </c:pt>
                <c:pt idx="9954">
                  <c:v>49770</c:v>
                </c:pt>
                <c:pt idx="9955">
                  <c:v>49775</c:v>
                </c:pt>
                <c:pt idx="9956">
                  <c:v>49780</c:v>
                </c:pt>
                <c:pt idx="9957">
                  <c:v>49785</c:v>
                </c:pt>
                <c:pt idx="9958">
                  <c:v>49790</c:v>
                </c:pt>
                <c:pt idx="9959">
                  <c:v>49795</c:v>
                </c:pt>
                <c:pt idx="9960">
                  <c:v>49800</c:v>
                </c:pt>
                <c:pt idx="9961">
                  <c:v>49805</c:v>
                </c:pt>
                <c:pt idx="9962">
                  <c:v>49810</c:v>
                </c:pt>
                <c:pt idx="9963">
                  <c:v>49815</c:v>
                </c:pt>
                <c:pt idx="9964">
                  <c:v>49820</c:v>
                </c:pt>
                <c:pt idx="9965">
                  <c:v>49825</c:v>
                </c:pt>
                <c:pt idx="9966">
                  <c:v>49830</c:v>
                </c:pt>
                <c:pt idx="9967">
                  <c:v>49835</c:v>
                </c:pt>
                <c:pt idx="9968">
                  <c:v>49840</c:v>
                </c:pt>
                <c:pt idx="9969">
                  <c:v>49845</c:v>
                </c:pt>
                <c:pt idx="9970">
                  <c:v>49850</c:v>
                </c:pt>
                <c:pt idx="9971">
                  <c:v>49855</c:v>
                </c:pt>
                <c:pt idx="9972">
                  <c:v>49860</c:v>
                </c:pt>
                <c:pt idx="9973">
                  <c:v>49865</c:v>
                </c:pt>
                <c:pt idx="9974">
                  <c:v>49870</c:v>
                </c:pt>
                <c:pt idx="9975">
                  <c:v>49875</c:v>
                </c:pt>
                <c:pt idx="9976">
                  <c:v>49880</c:v>
                </c:pt>
                <c:pt idx="9977">
                  <c:v>49885</c:v>
                </c:pt>
                <c:pt idx="9978">
                  <c:v>49890</c:v>
                </c:pt>
                <c:pt idx="9979">
                  <c:v>49895</c:v>
                </c:pt>
                <c:pt idx="9980">
                  <c:v>49900</c:v>
                </c:pt>
                <c:pt idx="9981">
                  <c:v>49905</c:v>
                </c:pt>
                <c:pt idx="9982">
                  <c:v>49910</c:v>
                </c:pt>
                <c:pt idx="9983">
                  <c:v>49915</c:v>
                </c:pt>
                <c:pt idx="9984">
                  <c:v>49920</c:v>
                </c:pt>
                <c:pt idx="9985">
                  <c:v>49925</c:v>
                </c:pt>
                <c:pt idx="9986">
                  <c:v>49930</c:v>
                </c:pt>
                <c:pt idx="9987">
                  <c:v>49935</c:v>
                </c:pt>
                <c:pt idx="9988">
                  <c:v>49940</c:v>
                </c:pt>
                <c:pt idx="9989">
                  <c:v>49945</c:v>
                </c:pt>
                <c:pt idx="9990">
                  <c:v>49950</c:v>
                </c:pt>
                <c:pt idx="9991">
                  <c:v>49955</c:v>
                </c:pt>
                <c:pt idx="9992">
                  <c:v>49960</c:v>
                </c:pt>
                <c:pt idx="9993">
                  <c:v>49965</c:v>
                </c:pt>
                <c:pt idx="9994">
                  <c:v>49970</c:v>
                </c:pt>
                <c:pt idx="9995">
                  <c:v>49975</c:v>
                </c:pt>
                <c:pt idx="9996">
                  <c:v>49980</c:v>
                </c:pt>
                <c:pt idx="9997">
                  <c:v>49985</c:v>
                </c:pt>
                <c:pt idx="9998">
                  <c:v>49990</c:v>
                </c:pt>
                <c:pt idx="9999">
                  <c:v>49995</c:v>
                </c:pt>
                <c:pt idx="10000">
                  <c:v>50000</c:v>
                </c:pt>
                <c:pt idx="10001">
                  <c:v>50005</c:v>
                </c:pt>
                <c:pt idx="10002">
                  <c:v>50010</c:v>
                </c:pt>
                <c:pt idx="10003">
                  <c:v>50015</c:v>
                </c:pt>
                <c:pt idx="10004">
                  <c:v>50020</c:v>
                </c:pt>
                <c:pt idx="10005">
                  <c:v>50025</c:v>
                </c:pt>
                <c:pt idx="10006">
                  <c:v>50030</c:v>
                </c:pt>
                <c:pt idx="10007">
                  <c:v>50035</c:v>
                </c:pt>
                <c:pt idx="10008">
                  <c:v>50040</c:v>
                </c:pt>
                <c:pt idx="10009">
                  <c:v>50045</c:v>
                </c:pt>
                <c:pt idx="10010">
                  <c:v>50050</c:v>
                </c:pt>
                <c:pt idx="10011">
                  <c:v>50055</c:v>
                </c:pt>
                <c:pt idx="10012">
                  <c:v>50060</c:v>
                </c:pt>
                <c:pt idx="10013">
                  <c:v>50065</c:v>
                </c:pt>
                <c:pt idx="10014">
                  <c:v>50070</c:v>
                </c:pt>
                <c:pt idx="10015">
                  <c:v>50075</c:v>
                </c:pt>
                <c:pt idx="10016">
                  <c:v>50080</c:v>
                </c:pt>
                <c:pt idx="10017">
                  <c:v>50085</c:v>
                </c:pt>
                <c:pt idx="10018">
                  <c:v>50090</c:v>
                </c:pt>
                <c:pt idx="10019">
                  <c:v>50095</c:v>
                </c:pt>
                <c:pt idx="10020">
                  <c:v>50100</c:v>
                </c:pt>
                <c:pt idx="10021">
                  <c:v>50105</c:v>
                </c:pt>
                <c:pt idx="10022">
                  <c:v>50110</c:v>
                </c:pt>
                <c:pt idx="10023">
                  <c:v>50115</c:v>
                </c:pt>
                <c:pt idx="10024">
                  <c:v>50120</c:v>
                </c:pt>
                <c:pt idx="10025">
                  <c:v>50125</c:v>
                </c:pt>
                <c:pt idx="10026">
                  <c:v>50130</c:v>
                </c:pt>
                <c:pt idx="10027">
                  <c:v>50135</c:v>
                </c:pt>
                <c:pt idx="10028">
                  <c:v>50140</c:v>
                </c:pt>
                <c:pt idx="10029">
                  <c:v>50145</c:v>
                </c:pt>
                <c:pt idx="10030">
                  <c:v>50150</c:v>
                </c:pt>
                <c:pt idx="10031">
                  <c:v>50155</c:v>
                </c:pt>
                <c:pt idx="10032">
                  <c:v>50160</c:v>
                </c:pt>
                <c:pt idx="10033">
                  <c:v>50165</c:v>
                </c:pt>
                <c:pt idx="10034">
                  <c:v>50170</c:v>
                </c:pt>
                <c:pt idx="10035">
                  <c:v>50175</c:v>
                </c:pt>
                <c:pt idx="10036">
                  <c:v>50180</c:v>
                </c:pt>
                <c:pt idx="10037">
                  <c:v>50185</c:v>
                </c:pt>
                <c:pt idx="10038">
                  <c:v>50190</c:v>
                </c:pt>
                <c:pt idx="10039">
                  <c:v>50195</c:v>
                </c:pt>
                <c:pt idx="10040">
                  <c:v>50200</c:v>
                </c:pt>
                <c:pt idx="10041">
                  <c:v>50205</c:v>
                </c:pt>
                <c:pt idx="10042">
                  <c:v>50210</c:v>
                </c:pt>
                <c:pt idx="10043">
                  <c:v>50215</c:v>
                </c:pt>
                <c:pt idx="10044">
                  <c:v>50220</c:v>
                </c:pt>
                <c:pt idx="10045">
                  <c:v>50225</c:v>
                </c:pt>
                <c:pt idx="10046">
                  <c:v>50230</c:v>
                </c:pt>
                <c:pt idx="10047">
                  <c:v>50235</c:v>
                </c:pt>
                <c:pt idx="10048">
                  <c:v>50240</c:v>
                </c:pt>
                <c:pt idx="10049">
                  <c:v>50245</c:v>
                </c:pt>
                <c:pt idx="10050">
                  <c:v>50250</c:v>
                </c:pt>
                <c:pt idx="10051">
                  <c:v>50255</c:v>
                </c:pt>
                <c:pt idx="10052">
                  <c:v>50260</c:v>
                </c:pt>
                <c:pt idx="10053">
                  <c:v>50265</c:v>
                </c:pt>
                <c:pt idx="10054">
                  <c:v>50270</c:v>
                </c:pt>
                <c:pt idx="10055">
                  <c:v>50275</c:v>
                </c:pt>
                <c:pt idx="10056">
                  <c:v>50280</c:v>
                </c:pt>
                <c:pt idx="10057">
                  <c:v>50285</c:v>
                </c:pt>
                <c:pt idx="10058">
                  <c:v>50290</c:v>
                </c:pt>
                <c:pt idx="10059">
                  <c:v>50295</c:v>
                </c:pt>
                <c:pt idx="10060">
                  <c:v>50300</c:v>
                </c:pt>
                <c:pt idx="10061">
                  <c:v>50305</c:v>
                </c:pt>
                <c:pt idx="10062">
                  <c:v>50310</c:v>
                </c:pt>
                <c:pt idx="10063">
                  <c:v>50315</c:v>
                </c:pt>
                <c:pt idx="10064">
                  <c:v>50320</c:v>
                </c:pt>
                <c:pt idx="10065">
                  <c:v>50325</c:v>
                </c:pt>
                <c:pt idx="10066">
                  <c:v>50330</c:v>
                </c:pt>
                <c:pt idx="10067">
                  <c:v>50335</c:v>
                </c:pt>
                <c:pt idx="10068">
                  <c:v>50340</c:v>
                </c:pt>
                <c:pt idx="10069">
                  <c:v>50345</c:v>
                </c:pt>
                <c:pt idx="10070">
                  <c:v>50350</c:v>
                </c:pt>
                <c:pt idx="10071">
                  <c:v>50355</c:v>
                </c:pt>
                <c:pt idx="10072">
                  <c:v>50360</c:v>
                </c:pt>
                <c:pt idx="10073">
                  <c:v>50365</c:v>
                </c:pt>
                <c:pt idx="10074">
                  <c:v>50370</c:v>
                </c:pt>
                <c:pt idx="10075">
                  <c:v>50375</c:v>
                </c:pt>
                <c:pt idx="10076">
                  <c:v>50380</c:v>
                </c:pt>
                <c:pt idx="10077">
                  <c:v>50385</c:v>
                </c:pt>
                <c:pt idx="10078">
                  <c:v>50390</c:v>
                </c:pt>
                <c:pt idx="10079">
                  <c:v>50395</c:v>
                </c:pt>
                <c:pt idx="10080">
                  <c:v>50400</c:v>
                </c:pt>
                <c:pt idx="10081">
                  <c:v>50405</c:v>
                </c:pt>
                <c:pt idx="10082">
                  <c:v>50410</c:v>
                </c:pt>
                <c:pt idx="10083">
                  <c:v>50415</c:v>
                </c:pt>
                <c:pt idx="10084">
                  <c:v>50420</c:v>
                </c:pt>
                <c:pt idx="10085">
                  <c:v>50425</c:v>
                </c:pt>
                <c:pt idx="10086">
                  <c:v>50430</c:v>
                </c:pt>
                <c:pt idx="10087">
                  <c:v>50435</c:v>
                </c:pt>
                <c:pt idx="10088">
                  <c:v>50440</c:v>
                </c:pt>
                <c:pt idx="10089">
                  <c:v>50445</c:v>
                </c:pt>
                <c:pt idx="10090">
                  <c:v>50450</c:v>
                </c:pt>
                <c:pt idx="10091">
                  <c:v>50455</c:v>
                </c:pt>
                <c:pt idx="10092">
                  <c:v>50460</c:v>
                </c:pt>
                <c:pt idx="10093">
                  <c:v>50465</c:v>
                </c:pt>
                <c:pt idx="10094">
                  <c:v>50470</c:v>
                </c:pt>
                <c:pt idx="10095">
                  <c:v>50475</c:v>
                </c:pt>
                <c:pt idx="10096">
                  <c:v>50480</c:v>
                </c:pt>
                <c:pt idx="10097">
                  <c:v>50485</c:v>
                </c:pt>
                <c:pt idx="10098">
                  <c:v>50490</c:v>
                </c:pt>
                <c:pt idx="10099">
                  <c:v>50495</c:v>
                </c:pt>
                <c:pt idx="10100">
                  <c:v>50500</c:v>
                </c:pt>
                <c:pt idx="10101">
                  <c:v>50505</c:v>
                </c:pt>
                <c:pt idx="10102">
                  <c:v>50510</c:v>
                </c:pt>
                <c:pt idx="10103">
                  <c:v>50515</c:v>
                </c:pt>
                <c:pt idx="10104">
                  <c:v>50520</c:v>
                </c:pt>
                <c:pt idx="10105">
                  <c:v>50525</c:v>
                </c:pt>
                <c:pt idx="10106">
                  <c:v>50530</c:v>
                </c:pt>
                <c:pt idx="10107">
                  <c:v>50535</c:v>
                </c:pt>
                <c:pt idx="10108">
                  <c:v>50540</c:v>
                </c:pt>
                <c:pt idx="10109">
                  <c:v>50545</c:v>
                </c:pt>
                <c:pt idx="10110">
                  <c:v>50550</c:v>
                </c:pt>
                <c:pt idx="10111">
                  <c:v>50555</c:v>
                </c:pt>
                <c:pt idx="10112">
                  <c:v>50560</c:v>
                </c:pt>
                <c:pt idx="10113">
                  <c:v>50565</c:v>
                </c:pt>
                <c:pt idx="10114">
                  <c:v>50570</c:v>
                </c:pt>
                <c:pt idx="10115">
                  <c:v>50575</c:v>
                </c:pt>
                <c:pt idx="10116">
                  <c:v>50580</c:v>
                </c:pt>
                <c:pt idx="10117">
                  <c:v>50585</c:v>
                </c:pt>
                <c:pt idx="10118">
                  <c:v>50590</c:v>
                </c:pt>
                <c:pt idx="10119">
                  <c:v>50595</c:v>
                </c:pt>
                <c:pt idx="10120">
                  <c:v>50600</c:v>
                </c:pt>
                <c:pt idx="10121">
                  <c:v>50605</c:v>
                </c:pt>
                <c:pt idx="10122">
                  <c:v>50610</c:v>
                </c:pt>
                <c:pt idx="10123">
                  <c:v>50615</c:v>
                </c:pt>
                <c:pt idx="10124">
                  <c:v>50620</c:v>
                </c:pt>
                <c:pt idx="10125">
                  <c:v>50625</c:v>
                </c:pt>
                <c:pt idx="10126">
                  <c:v>50630</c:v>
                </c:pt>
                <c:pt idx="10127">
                  <c:v>50635</c:v>
                </c:pt>
                <c:pt idx="10128">
                  <c:v>50640</c:v>
                </c:pt>
                <c:pt idx="10129">
                  <c:v>50645</c:v>
                </c:pt>
                <c:pt idx="10130">
                  <c:v>50650</c:v>
                </c:pt>
                <c:pt idx="10131">
                  <c:v>50655</c:v>
                </c:pt>
                <c:pt idx="10132">
                  <c:v>50660</c:v>
                </c:pt>
                <c:pt idx="10133">
                  <c:v>50665</c:v>
                </c:pt>
                <c:pt idx="10134">
                  <c:v>50670</c:v>
                </c:pt>
                <c:pt idx="10135">
                  <c:v>50675</c:v>
                </c:pt>
                <c:pt idx="10136">
                  <c:v>50680</c:v>
                </c:pt>
                <c:pt idx="10137">
                  <c:v>50685</c:v>
                </c:pt>
                <c:pt idx="10138">
                  <c:v>50690</c:v>
                </c:pt>
                <c:pt idx="10139">
                  <c:v>50695</c:v>
                </c:pt>
                <c:pt idx="10140">
                  <c:v>50700</c:v>
                </c:pt>
                <c:pt idx="10141">
                  <c:v>50705</c:v>
                </c:pt>
                <c:pt idx="10142">
                  <c:v>50710</c:v>
                </c:pt>
                <c:pt idx="10143">
                  <c:v>50715</c:v>
                </c:pt>
                <c:pt idx="10144">
                  <c:v>50720</c:v>
                </c:pt>
                <c:pt idx="10145">
                  <c:v>50725</c:v>
                </c:pt>
                <c:pt idx="10146">
                  <c:v>50730</c:v>
                </c:pt>
                <c:pt idx="10147">
                  <c:v>50735</c:v>
                </c:pt>
                <c:pt idx="10148">
                  <c:v>50740</c:v>
                </c:pt>
                <c:pt idx="10149">
                  <c:v>50745</c:v>
                </c:pt>
                <c:pt idx="10150">
                  <c:v>50750</c:v>
                </c:pt>
                <c:pt idx="10151">
                  <c:v>50755</c:v>
                </c:pt>
                <c:pt idx="10152">
                  <c:v>50760</c:v>
                </c:pt>
                <c:pt idx="10153">
                  <c:v>50765</c:v>
                </c:pt>
                <c:pt idx="10154">
                  <c:v>50770</c:v>
                </c:pt>
                <c:pt idx="10155">
                  <c:v>50775</c:v>
                </c:pt>
                <c:pt idx="10156">
                  <c:v>50780</c:v>
                </c:pt>
                <c:pt idx="10157">
                  <c:v>50785</c:v>
                </c:pt>
                <c:pt idx="10158">
                  <c:v>50790</c:v>
                </c:pt>
                <c:pt idx="10159">
                  <c:v>50795</c:v>
                </c:pt>
                <c:pt idx="10160">
                  <c:v>50800</c:v>
                </c:pt>
                <c:pt idx="10161">
                  <c:v>50805</c:v>
                </c:pt>
                <c:pt idx="10162">
                  <c:v>50810</c:v>
                </c:pt>
                <c:pt idx="10163">
                  <c:v>50815</c:v>
                </c:pt>
                <c:pt idx="10164">
                  <c:v>50820</c:v>
                </c:pt>
                <c:pt idx="10165">
                  <c:v>50825</c:v>
                </c:pt>
                <c:pt idx="10166">
                  <c:v>50830</c:v>
                </c:pt>
                <c:pt idx="10167">
                  <c:v>50835</c:v>
                </c:pt>
                <c:pt idx="10168">
                  <c:v>50840</c:v>
                </c:pt>
                <c:pt idx="10169">
                  <c:v>50845</c:v>
                </c:pt>
                <c:pt idx="10170">
                  <c:v>50850</c:v>
                </c:pt>
                <c:pt idx="10171">
                  <c:v>50855</c:v>
                </c:pt>
                <c:pt idx="10172">
                  <c:v>50860</c:v>
                </c:pt>
                <c:pt idx="10173">
                  <c:v>50865</c:v>
                </c:pt>
                <c:pt idx="10174">
                  <c:v>50870</c:v>
                </c:pt>
                <c:pt idx="10175">
                  <c:v>50875</c:v>
                </c:pt>
                <c:pt idx="10176">
                  <c:v>50880</c:v>
                </c:pt>
                <c:pt idx="10177">
                  <c:v>50885</c:v>
                </c:pt>
                <c:pt idx="10178">
                  <c:v>50890</c:v>
                </c:pt>
                <c:pt idx="10179">
                  <c:v>50895</c:v>
                </c:pt>
                <c:pt idx="10180">
                  <c:v>50900</c:v>
                </c:pt>
                <c:pt idx="10181">
                  <c:v>50905</c:v>
                </c:pt>
                <c:pt idx="10182">
                  <c:v>50910</c:v>
                </c:pt>
                <c:pt idx="10183">
                  <c:v>50915</c:v>
                </c:pt>
                <c:pt idx="10184">
                  <c:v>50920</c:v>
                </c:pt>
                <c:pt idx="10185">
                  <c:v>50925</c:v>
                </c:pt>
                <c:pt idx="10186">
                  <c:v>50930</c:v>
                </c:pt>
                <c:pt idx="10187">
                  <c:v>50935</c:v>
                </c:pt>
                <c:pt idx="10188">
                  <c:v>50940</c:v>
                </c:pt>
                <c:pt idx="10189">
                  <c:v>50945</c:v>
                </c:pt>
                <c:pt idx="10190">
                  <c:v>50950</c:v>
                </c:pt>
                <c:pt idx="10191">
                  <c:v>50955</c:v>
                </c:pt>
                <c:pt idx="10192">
                  <c:v>50960</c:v>
                </c:pt>
                <c:pt idx="10193">
                  <c:v>50965</c:v>
                </c:pt>
                <c:pt idx="10194">
                  <c:v>50970</c:v>
                </c:pt>
                <c:pt idx="10195">
                  <c:v>50975</c:v>
                </c:pt>
                <c:pt idx="10196">
                  <c:v>50980</c:v>
                </c:pt>
                <c:pt idx="10197">
                  <c:v>50985</c:v>
                </c:pt>
                <c:pt idx="10198">
                  <c:v>50990</c:v>
                </c:pt>
                <c:pt idx="10199">
                  <c:v>50995</c:v>
                </c:pt>
                <c:pt idx="10200">
                  <c:v>51000</c:v>
                </c:pt>
                <c:pt idx="10201">
                  <c:v>51005</c:v>
                </c:pt>
                <c:pt idx="10202">
                  <c:v>51010</c:v>
                </c:pt>
                <c:pt idx="10203">
                  <c:v>51015</c:v>
                </c:pt>
                <c:pt idx="10204">
                  <c:v>51020</c:v>
                </c:pt>
                <c:pt idx="10205">
                  <c:v>51025</c:v>
                </c:pt>
                <c:pt idx="10206">
                  <c:v>51030</c:v>
                </c:pt>
                <c:pt idx="10207">
                  <c:v>51035</c:v>
                </c:pt>
                <c:pt idx="10208">
                  <c:v>51040</c:v>
                </c:pt>
                <c:pt idx="10209">
                  <c:v>51045</c:v>
                </c:pt>
                <c:pt idx="10210">
                  <c:v>51050</c:v>
                </c:pt>
                <c:pt idx="10211">
                  <c:v>51055</c:v>
                </c:pt>
                <c:pt idx="10212">
                  <c:v>51060</c:v>
                </c:pt>
                <c:pt idx="10213">
                  <c:v>51065</c:v>
                </c:pt>
                <c:pt idx="10214">
                  <c:v>51070</c:v>
                </c:pt>
                <c:pt idx="10215">
                  <c:v>51075</c:v>
                </c:pt>
                <c:pt idx="10216">
                  <c:v>51080</c:v>
                </c:pt>
                <c:pt idx="10217">
                  <c:v>51085</c:v>
                </c:pt>
                <c:pt idx="10218">
                  <c:v>51090</c:v>
                </c:pt>
                <c:pt idx="10219">
                  <c:v>51095</c:v>
                </c:pt>
                <c:pt idx="10220">
                  <c:v>51100</c:v>
                </c:pt>
                <c:pt idx="10221">
                  <c:v>51105</c:v>
                </c:pt>
                <c:pt idx="10222">
                  <c:v>51110</c:v>
                </c:pt>
                <c:pt idx="10223">
                  <c:v>51115</c:v>
                </c:pt>
                <c:pt idx="10224">
                  <c:v>51120</c:v>
                </c:pt>
                <c:pt idx="10225">
                  <c:v>51125</c:v>
                </c:pt>
                <c:pt idx="10226">
                  <c:v>51130</c:v>
                </c:pt>
                <c:pt idx="10227">
                  <c:v>51135</c:v>
                </c:pt>
                <c:pt idx="10228">
                  <c:v>51140</c:v>
                </c:pt>
                <c:pt idx="10229">
                  <c:v>51145</c:v>
                </c:pt>
                <c:pt idx="10230">
                  <c:v>51150</c:v>
                </c:pt>
                <c:pt idx="10231">
                  <c:v>51155</c:v>
                </c:pt>
                <c:pt idx="10232">
                  <c:v>51160</c:v>
                </c:pt>
                <c:pt idx="10233">
                  <c:v>51165</c:v>
                </c:pt>
                <c:pt idx="10234">
                  <c:v>51170</c:v>
                </c:pt>
                <c:pt idx="10235">
                  <c:v>51175</c:v>
                </c:pt>
                <c:pt idx="10236">
                  <c:v>51180</c:v>
                </c:pt>
                <c:pt idx="10237">
                  <c:v>51185</c:v>
                </c:pt>
                <c:pt idx="10238">
                  <c:v>51190</c:v>
                </c:pt>
                <c:pt idx="10239">
                  <c:v>51195</c:v>
                </c:pt>
                <c:pt idx="10240">
                  <c:v>51200</c:v>
                </c:pt>
                <c:pt idx="10241">
                  <c:v>51205</c:v>
                </c:pt>
                <c:pt idx="10242">
                  <c:v>51210</c:v>
                </c:pt>
                <c:pt idx="10243">
                  <c:v>51215</c:v>
                </c:pt>
                <c:pt idx="10244">
                  <c:v>51220</c:v>
                </c:pt>
                <c:pt idx="10245">
                  <c:v>51225</c:v>
                </c:pt>
                <c:pt idx="10246">
                  <c:v>51230</c:v>
                </c:pt>
                <c:pt idx="10247">
                  <c:v>51235</c:v>
                </c:pt>
                <c:pt idx="10248">
                  <c:v>51240</c:v>
                </c:pt>
                <c:pt idx="10249">
                  <c:v>51245</c:v>
                </c:pt>
                <c:pt idx="10250">
                  <c:v>51250</c:v>
                </c:pt>
                <c:pt idx="10251">
                  <c:v>51255</c:v>
                </c:pt>
                <c:pt idx="10252">
                  <c:v>51260</c:v>
                </c:pt>
                <c:pt idx="10253">
                  <c:v>51265</c:v>
                </c:pt>
                <c:pt idx="10254">
                  <c:v>51270</c:v>
                </c:pt>
                <c:pt idx="10255">
                  <c:v>51275</c:v>
                </c:pt>
                <c:pt idx="10256">
                  <c:v>51280</c:v>
                </c:pt>
                <c:pt idx="10257">
                  <c:v>51285</c:v>
                </c:pt>
                <c:pt idx="10258">
                  <c:v>51290</c:v>
                </c:pt>
                <c:pt idx="10259">
                  <c:v>51295</c:v>
                </c:pt>
                <c:pt idx="10260">
                  <c:v>51300</c:v>
                </c:pt>
                <c:pt idx="10261">
                  <c:v>51305</c:v>
                </c:pt>
                <c:pt idx="10262">
                  <c:v>51310</c:v>
                </c:pt>
                <c:pt idx="10263">
                  <c:v>51315</c:v>
                </c:pt>
                <c:pt idx="10264">
                  <c:v>51320</c:v>
                </c:pt>
                <c:pt idx="10265">
                  <c:v>51325</c:v>
                </c:pt>
                <c:pt idx="10266">
                  <c:v>51330</c:v>
                </c:pt>
                <c:pt idx="10267">
                  <c:v>51335</c:v>
                </c:pt>
                <c:pt idx="10268">
                  <c:v>51340</c:v>
                </c:pt>
                <c:pt idx="10269">
                  <c:v>51345</c:v>
                </c:pt>
                <c:pt idx="10270">
                  <c:v>51350</c:v>
                </c:pt>
                <c:pt idx="10271">
                  <c:v>51355</c:v>
                </c:pt>
                <c:pt idx="10272">
                  <c:v>51360</c:v>
                </c:pt>
                <c:pt idx="10273">
                  <c:v>51365</c:v>
                </c:pt>
                <c:pt idx="10274">
                  <c:v>51370</c:v>
                </c:pt>
                <c:pt idx="10275">
                  <c:v>51375</c:v>
                </c:pt>
                <c:pt idx="10276">
                  <c:v>51380</c:v>
                </c:pt>
                <c:pt idx="10277">
                  <c:v>51385</c:v>
                </c:pt>
                <c:pt idx="10278">
                  <c:v>51390</c:v>
                </c:pt>
                <c:pt idx="10279">
                  <c:v>51395</c:v>
                </c:pt>
                <c:pt idx="10280">
                  <c:v>51400</c:v>
                </c:pt>
                <c:pt idx="10281">
                  <c:v>51405</c:v>
                </c:pt>
                <c:pt idx="10282">
                  <c:v>51410</c:v>
                </c:pt>
                <c:pt idx="10283">
                  <c:v>51415</c:v>
                </c:pt>
                <c:pt idx="10284">
                  <c:v>51420</c:v>
                </c:pt>
                <c:pt idx="10285">
                  <c:v>51425</c:v>
                </c:pt>
                <c:pt idx="10286">
                  <c:v>51430</c:v>
                </c:pt>
                <c:pt idx="10287">
                  <c:v>51435</c:v>
                </c:pt>
                <c:pt idx="10288">
                  <c:v>51440</c:v>
                </c:pt>
                <c:pt idx="10289">
                  <c:v>51445</c:v>
                </c:pt>
                <c:pt idx="10290">
                  <c:v>51450</c:v>
                </c:pt>
                <c:pt idx="10291">
                  <c:v>51455</c:v>
                </c:pt>
                <c:pt idx="10292">
                  <c:v>51460</c:v>
                </c:pt>
                <c:pt idx="10293">
                  <c:v>51465</c:v>
                </c:pt>
                <c:pt idx="10294">
                  <c:v>51470</c:v>
                </c:pt>
                <c:pt idx="10295">
                  <c:v>51475</c:v>
                </c:pt>
                <c:pt idx="10296">
                  <c:v>51480</c:v>
                </c:pt>
                <c:pt idx="10297">
                  <c:v>51485</c:v>
                </c:pt>
                <c:pt idx="10298">
                  <c:v>51490</c:v>
                </c:pt>
                <c:pt idx="10299">
                  <c:v>51495</c:v>
                </c:pt>
                <c:pt idx="10300">
                  <c:v>51500</c:v>
                </c:pt>
                <c:pt idx="10301">
                  <c:v>51505</c:v>
                </c:pt>
                <c:pt idx="10302">
                  <c:v>51510</c:v>
                </c:pt>
                <c:pt idx="10303">
                  <c:v>51515</c:v>
                </c:pt>
                <c:pt idx="10304">
                  <c:v>51520</c:v>
                </c:pt>
                <c:pt idx="10305">
                  <c:v>51525</c:v>
                </c:pt>
                <c:pt idx="10306">
                  <c:v>51530</c:v>
                </c:pt>
                <c:pt idx="10307">
                  <c:v>51535</c:v>
                </c:pt>
                <c:pt idx="10308">
                  <c:v>51540</c:v>
                </c:pt>
                <c:pt idx="10309">
                  <c:v>51545</c:v>
                </c:pt>
                <c:pt idx="10310">
                  <c:v>51550</c:v>
                </c:pt>
                <c:pt idx="10311">
                  <c:v>51555</c:v>
                </c:pt>
                <c:pt idx="10312">
                  <c:v>51560</c:v>
                </c:pt>
                <c:pt idx="10313">
                  <c:v>51565</c:v>
                </c:pt>
                <c:pt idx="10314">
                  <c:v>51570</c:v>
                </c:pt>
                <c:pt idx="10315">
                  <c:v>51575</c:v>
                </c:pt>
                <c:pt idx="10316">
                  <c:v>51580</c:v>
                </c:pt>
                <c:pt idx="10317">
                  <c:v>51585</c:v>
                </c:pt>
                <c:pt idx="10318">
                  <c:v>51590</c:v>
                </c:pt>
                <c:pt idx="10319">
                  <c:v>51595</c:v>
                </c:pt>
                <c:pt idx="10320">
                  <c:v>51600</c:v>
                </c:pt>
                <c:pt idx="10321">
                  <c:v>51605</c:v>
                </c:pt>
                <c:pt idx="10322">
                  <c:v>51610</c:v>
                </c:pt>
                <c:pt idx="10323">
                  <c:v>51615</c:v>
                </c:pt>
                <c:pt idx="10324">
                  <c:v>51620</c:v>
                </c:pt>
                <c:pt idx="10325">
                  <c:v>51625</c:v>
                </c:pt>
                <c:pt idx="10326">
                  <c:v>51630</c:v>
                </c:pt>
                <c:pt idx="10327">
                  <c:v>51635</c:v>
                </c:pt>
                <c:pt idx="10328">
                  <c:v>51640</c:v>
                </c:pt>
                <c:pt idx="10329">
                  <c:v>51645</c:v>
                </c:pt>
                <c:pt idx="10330">
                  <c:v>51650</c:v>
                </c:pt>
                <c:pt idx="10331">
                  <c:v>51655</c:v>
                </c:pt>
                <c:pt idx="10332">
                  <c:v>51660</c:v>
                </c:pt>
                <c:pt idx="10333">
                  <c:v>51665</c:v>
                </c:pt>
                <c:pt idx="10334">
                  <c:v>51670</c:v>
                </c:pt>
                <c:pt idx="10335">
                  <c:v>51675</c:v>
                </c:pt>
                <c:pt idx="10336">
                  <c:v>51680</c:v>
                </c:pt>
                <c:pt idx="10337">
                  <c:v>51685</c:v>
                </c:pt>
                <c:pt idx="10338">
                  <c:v>51690</c:v>
                </c:pt>
                <c:pt idx="10339">
                  <c:v>51695</c:v>
                </c:pt>
                <c:pt idx="10340">
                  <c:v>51700</c:v>
                </c:pt>
                <c:pt idx="10341">
                  <c:v>51705</c:v>
                </c:pt>
                <c:pt idx="10342">
                  <c:v>51710</c:v>
                </c:pt>
                <c:pt idx="10343">
                  <c:v>51715</c:v>
                </c:pt>
                <c:pt idx="10344">
                  <c:v>51720</c:v>
                </c:pt>
                <c:pt idx="10345">
                  <c:v>51725</c:v>
                </c:pt>
                <c:pt idx="10346">
                  <c:v>51730</c:v>
                </c:pt>
                <c:pt idx="10347">
                  <c:v>51735</c:v>
                </c:pt>
                <c:pt idx="10348">
                  <c:v>51740</c:v>
                </c:pt>
                <c:pt idx="10349">
                  <c:v>51745</c:v>
                </c:pt>
                <c:pt idx="10350">
                  <c:v>51750</c:v>
                </c:pt>
                <c:pt idx="10351">
                  <c:v>51755</c:v>
                </c:pt>
                <c:pt idx="10352">
                  <c:v>51760</c:v>
                </c:pt>
                <c:pt idx="10353">
                  <c:v>51765</c:v>
                </c:pt>
                <c:pt idx="10354">
                  <c:v>51770</c:v>
                </c:pt>
                <c:pt idx="10355">
                  <c:v>51775</c:v>
                </c:pt>
                <c:pt idx="10356">
                  <c:v>51780</c:v>
                </c:pt>
                <c:pt idx="10357">
                  <c:v>51785</c:v>
                </c:pt>
                <c:pt idx="10358">
                  <c:v>51790</c:v>
                </c:pt>
                <c:pt idx="10359">
                  <c:v>51795</c:v>
                </c:pt>
                <c:pt idx="10360">
                  <c:v>51800</c:v>
                </c:pt>
                <c:pt idx="10361">
                  <c:v>51805</c:v>
                </c:pt>
                <c:pt idx="10362">
                  <c:v>51810</c:v>
                </c:pt>
                <c:pt idx="10363">
                  <c:v>51815</c:v>
                </c:pt>
                <c:pt idx="10364">
                  <c:v>51820</c:v>
                </c:pt>
                <c:pt idx="10365">
                  <c:v>51825</c:v>
                </c:pt>
                <c:pt idx="10366">
                  <c:v>51830</c:v>
                </c:pt>
                <c:pt idx="10367">
                  <c:v>51835</c:v>
                </c:pt>
                <c:pt idx="10368">
                  <c:v>51840</c:v>
                </c:pt>
                <c:pt idx="10369">
                  <c:v>51845</c:v>
                </c:pt>
                <c:pt idx="10370">
                  <c:v>51850</c:v>
                </c:pt>
                <c:pt idx="10371">
                  <c:v>51855</c:v>
                </c:pt>
                <c:pt idx="10372">
                  <c:v>51860</c:v>
                </c:pt>
                <c:pt idx="10373">
                  <c:v>51865</c:v>
                </c:pt>
                <c:pt idx="10374">
                  <c:v>51870</c:v>
                </c:pt>
                <c:pt idx="10375">
                  <c:v>51875</c:v>
                </c:pt>
                <c:pt idx="10376">
                  <c:v>51880</c:v>
                </c:pt>
                <c:pt idx="10377">
                  <c:v>51885</c:v>
                </c:pt>
                <c:pt idx="10378">
                  <c:v>51890</c:v>
                </c:pt>
                <c:pt idx="10379">
                  <c:v>51895</c:v>
                </c:pt>
                <c:pt idx="10380">
                  <c:v>51900</c:v>
                </c:pt>
                <c:pt idx="10381">
                  <c:v>51905</c:v>
                </c:pt>
                <c:pt idx="10382">
                  <c:v>51910</c:v>
                </c:pt>
                <c:pt idx="10383">
                  <c:v>51915</c:v>
                </c:pt>
                <c:pt idx="10384">
                  <c:v>51920</c:v>
                </c:pt>
                <c:pt idx="10385">
                  <c:v>51925</c:v>
                </c:pt>
                <c:pt idx="10386">
                  <c:v>51930</c:v>
                </c:pt>
                <c:pt idx="10387">
                  <c:v>51935</c:v>
                </c:pt>
                <c:pt idx="10388">
                  <c:v>51940</c:v>
                </c:pt>
                <c:pt idx="10389">
                  <c:v>51945</c:v>
                </c:pt>
                <c:pt idx="10390">
                  <c:v>51950</c:v>
                </c:pt>
                <c:pt idx="10391">
                  <c:v>51955</c:v>
                </c:pt>
                <c:pt idx="10392">
                  <c:v>51960</c:v>
                </c:pt>
                <c:pt idx="10393">
                  <c:v>51965</c:v>
                </c:pt>
                <c:pt idx="10394">
                  <c:v>51970</c:v>
                </c:pt>
                <c:pt idx="10395">
                  <c:v>51975</c:v>
                </c:pt>
                <c:pt idx="10396">
                  <c:v>51980</c:v>
                </c:pt>
                <c:pt idx="10397">
                  <c:v>51985</c:v>
                </c:pt>
                <c:pt idx="10398">
                  <c:v>51990</c:v>
                </c:pt>
                <c:pt idx="10399">
                  <c:v>51995</c:v>
                </c:pt>
                <c:pt idx="10400">
                  <c:v>52000</c:v>
                </c:pt>
                <c:pt idx="10401">
                  <c:v>52005</c:v>
                </c:pt>
                <c:pt idx="10402">
                  <c:v>52010</c:v>
                </c:pt>
                <c:pt idx="10403">
                  <c:v>52015</c:v>
                </c:pt>
                <c:pt idx="10404">
                  <c:v>52020</c:v>
                </c:pt>
                <c:pt idx="10405">
                  <c:v>52025</c:v>
                </c:pt>
                <c:pt idx="10406">
                  <c:v>52030</c:v>
                </c:pt>
                <c:pt idx="10407">
                  <c:v>52035</c:v>
                </c:pt>
                <c:pt idx="10408">
                  <c:v>52040</c:v>
                </c:pt>
                <c:pt idx="10409">
                  <c:v>52045</c:v>
                </c:pt>
                <c:pt idx="10410">
                  <c:v>52050</c:v>
                </c:pt>
                <c:pt idx="10411">
                  <c:v>52055</c:v>
                </c:pt>
                <c:pt idx="10412">
                  <c:v>52060</c:v>
                </c:pt>
                <c:pt idx="10413">
                  <c:v>52065</c:v>
                </c:pt>
                <c:pt idx="10414">
                  <c:v>52070</c:v>
                </c:pt>
                <c:pt idx="10415">
                  <c:v>52075</c:v>
                </c:pt>
                <c:pt idx="10416">
                  <c:v>52080</c:v>
                </c:pt>
                <c:pt idx="10417">
                  <c:v>52085</c:v>
                </c:pt>
                <c:pt idx="10418">
                  <c:v>52090</c:v>
                </c:pt>
                <c:pt idx="10419">
                  <c:v>52095</c:v>
                </c:pt>
                <c:pt idx="10420">
                  <c:v>52100</c:v>
                </c:pt>
                <c:pt idx="10421">
                  <c:v>52105</c:v>
                </c:pt>
                <c:pt idx="10422">
                  <c:v>52110</c:v>
                </c:pt>
                <c:pt idx="10423">
                  <c:v>52115</c:v>
                </c:pt>
                <c:pt idx="10424">
                  <c:v>52120</c:v>
                </c:pt>
                <c:pt idx="10425">
                  <c:v>52125</c:v>
                </c:pt>
                <c:pt idx="10426">
                  <c:v>52130</c:v>
                </c:pt>
                <c:pt idx="10427">
                  <c:v>52135</c:v>
                </c:pt>
                <c:pt idx="10428">
                  <c:v>52140</c:v>
                </c:pt>
                <c:pt idx="10429">
                  <c:v>52145</c:v>
                </c:pt>
                <c:pt idx="10430">
                  <c:v>52150</c:v>
                </c:pt>
                <c:pt idx="10431">
                  <c:v>52155</c:v>
                </c:pt>
                <c:pt idx="10432">
                  <c:v>52160</c:v>
                </c:pt>
                <c:pt idx="10433">
                  <c:v>52165</c:v>
                </c:pt>
                <c:pt idx="10434">
                  <c:v>52170</c:v>
                </c:pt>
                <c:pt idx="10435">
                  <c:v>52175</c:v>
                </c:pt>
                <c:pt idx="10436">
                  <c:v>52180</c:v>
                </c:pt>
                <c:pt idx="10437">
                  <c:v>52185</c:v>
                </c:pt>
                <c:pt idx="10438">
                  <c:v>52190</c:v>
                </c:pt>
                <c:pt idx="10439">
                  <c:v>52195</c:v>
                </c:pt>
                <c:pt idx="10440">
                  <c:v>52200</c:v>
                </c:pt>
                <c:pt idx="10441">
                  <c:v>52205</c:v>
                </c:pt>
                <c:pt idx="10442">
                  <c:v>52210</c:v>
                </c:pt>
                <c:pt idx="10443">
                  <c:v>52215</c:v>
                </c:pt>
                <c:pt idx="10444">
                  <c:v>52220</c:v>
                </c:pt>
                <c:pt idx="10445">
                  <c:v>52225</c:v>
                </c:pt>
                <c:pt idx="10446">
                  <c:v>52230</c:v>
                </c:pt>
                <c:pt idx="10447">
                  <c:v>52235</c:v>
                </c:pt>
                <c:pt idx="10448">
                  <c:v>52240</c:v>
                </c:pt>
                <c:pt idx="10449">
                  <c:v>52245</c:v>
                </c:pt>
                <c:pt idx="10450">
                  <c:v>52250</c:v>
                </c:pt>
                <c:pt idx="10451">
                  <c:v>52255</c:v>
                </c:pt>
                <c:pt idx="10452">
                  <c:v>52260</c:v>
                </c:pt>
                <c:pt idx="10453">
                  <c:v>52265</c:v>
                </c:pt>
                <c:pt idx="10454">
                  <c:v>52270</c:v>
                </c:pt>
                <c:pt idx="10455">
                  <c:v>52275</c:v>
                </c:pt>
                <c:pt idx="10456">
                  <c:v>52280</c:v>
                </c:pt>
                <c:pt idx="10457">
                  <c:v>52285</c:v>
                </c:pt>
                <c:pt idx="10458">
                  <c:v>52290</c:v>
                </c:pt>
                <c:pt idx="10459">
                  <c:v>52295</c:v>
                </c:pt>
                <c:pt idx="10460">
                  <c:v>52300</c:v>
                </c:pt>
                <c:pt idx="10461">
                  <c:v>52305</c:v>
                </c:pt>
                <c:pt idx="10462">
                  <c:v>52310</c:v>
                </c:pt>
                <c:pt idx="10463">
                  <c:v>52315</c:v>
                </c:pt>
                <c:pt idx="10464">
                  <c:v>52320</c:v>
                </c:pt>
                <c:pt idx="10465">
                  <c:v>52325</c:v>
                </c:pt>
                <c:pt idx="10466">
                  <c:v>52330</c:v>
                </c:pt>
                <c:pt idx="10467">
                  <c:v>52335</c:v>
                </c:pt>
                <c:pt idx="10468">
                  <c:v>52340</c:v>
                </c:pt>
                <c:pt idx="10469">
                  <c:v>52345</c:v>
                </c:pt>
                <c:pt idx="10470">
                  <c:v>52350</c:v>
                </c:pt>
                <c:pt idx="10471">
                  <c:v>52355</c:v>
                </c:pt>
                <c:pt idx="10472">
                  <c:v>52360</c:v>
                </c:pt>
                <c:pt idx="10473">
                  <c:v>52365</c:v>
                </c:pt>
                <c:pt idx="10474">
                  <c:v>52370</c:v>
                </c:pt>
                <c:pt idx="10475">
                  <c:v>52375</c:v>
                </c:pt>
                <c:pt idx="10476">
                  <c:v>52380</c:v>
                </c:pt>
                <c:pt idx="10477">
                  <c:v>52385</c:v>
                </c:pt>
                <c:pt idx="10478">
                  <c:v>52390</c:v>
                </c:pt>
                <c:pt idx="10479">
                  <c:v>52395</c:v>
                </c:pt>
                <c:pt idx="10480">
                  <c:v>52400</c:v>
                </c:pt>
                <c:pt idx="10481">
                  <c:v>52405</c:v>
                </c:pt>
                <c:pt idx="10482">
                  <c:v>52410</c:v>
                </c:pt>
                <c:pt idx="10483">
                  <c:v>52415</c:v>
                </c:pt>
                <c:pt idx="10484">
                  <c:v>52420</c:v>
                </c:pt>
                <c:pt idx="10485">
                  <c:v>52425</c:v>
                </c:pt>
                <c:pt idx="10486">
                  <c:v>52430</c:v>
                </c:pt>
                <c:pt idx="10487">
                  <c:v>52435</c:v>
                </c:pt>
                <c:pt idx="10488">
                  <c:v>52440</c:v>
                </c:pt>
                <c:pt idx="10489">
                  <c:v>52445</c:v>
                </c:pt>
                <c:pt idx="10490">
                  <c:v>52450</c:v>
                </c:pt>
                <c:pt idx="10491">
                  <c:v>52455</c:v>
                </c:pt>
                <c:pt idx="10492">
                  <c:v>52460</c:v>
                </c:pt>
                <c:pt idx="10493">
                  <c:v>52465</c:v>
                </c:pt>
                <c:pt idx="10494">
                  <c:v>52470</c:v>
                </c:pt>
                <c:pt idx="10495">
                  <c:v>52475</c:v>
                </c:pt>
                <c:pt idx="10496">
                  <c:v>52480</c:v>
                </c:pt>
                <c:pt idx="10497">
                  <c:v>52485</c:v>
                </c:pt>
                <c:pt idx="10498">
                  <c:v>52490</c:v>
                </c:pt>
                <c:pt idx="10499">
                  <c:v>52495</c:v>
                </c:pt>
                <c:pt idx="10500">
                  <c:v>52500</c:v>
                </c:pt>
                <c:pt idx="10501">
                  <c:v>52505</c:v>
                </c:pt>
                <c:pt idx="10502">
                  <c:v>52510</c:v>
                </c:pt>
                <c:pt idx="10503">
                  <c:v>52515</c:v>
                </c:pt>
                <c:pt idx="10504">
                  <c:v>52520</c:v>
                </c:pt>
                <c:pt idx="10505">
                  <c:v>52525</c:v>
                </c:pt>
                <c:pt idx="10506">
                  <c:v>52530</c:v>
                </c:pt>
                <c:pt idx="10507">
                  <c:v>52535</c:v>
                </c:pt>
                <c:pt idx="10508">
                  <c:v>52540</c:v>
                </c:pt>
                <c:pt idx="10509">
                  <c:v>52545</c:v>
                </c:pt>
                <c:pt idx="10510">
                  <c:v>52550</c:v>
                </c:pt>
                <c:pt idx="10511">
                  <c:v>52555</c:v>
                </c:pt>
                <c:pt idx="10512">
                  <c:v>52560</c:v>
                </c:pt>
                <c:pt idx="10513">
                  <c:v>52565</c:v>
                </c:pt>
                <c:pt idx="10514">
                  <c:v>52570</c:v>
                </c:pt>
                <c:pt idx="10515">
                  <c:v>52575</c:v>
                </c:pt>
                <c:pt idx="10516">
                  <c:v>52580</c:v>
                </c:pt>
                <c:pt idx="10517">
                  <c:v>52585</c:v>
                </c:pt>
                <c:pt idx="10518">
                  <c:v>52590</c:v>
                </c:pt>
                <c:pt idx="10519">
                  <c:v>52595</c:v>
                </c:pt>
                <c:pt idx="10520">
                  <c:v>52600</c:v>
                </c:pt>
                <c:pt idx="10521">
                  <c:v>52605</c:v>
                </c:pt>
                <c:pt idx="10522">
                  <c:v>52610</c:v>
                </c:pt>
                <c:pt idx="10523">
                  <c:v>52615</c:v>
                </c:pt>
                <c:pt idx="10524">
                  <c:v>52620</c:v>
                </c:pt>
                <c:pt idx="10525">
                  <c:v>52625</c:v>
                </c:pt>
                <c:pt idx="10526">
                  <c:v>52630</c:v>
                </c:pt>
                <c:pt idx="10527">
                  <c:v>52635</c:v>
                </c:pt>
                <c:pt idx="10528">
                  <c:v>52640</c:v>
                </c:pt>
                <c:pt idx="10529">
                  <c:v>52645</c:v>
                </c:pt>
                <c:pt idx="10530">
                  <c:v>52650</c:v>
                </c:pt>
                <c:pt idx="10531">
                  <c:v>52655</c:v>
                </c:pt>
                <c:pt idx="10532">
                  <c:v>52660</c:v>
                </c:pt>
                <c:pt idx="10533">
                  <c:v>52665</c:v>
                </c:pt>
                <c:pt idx="10534">
                  <c:v>52670</c:v>
                </c:pt>
                <c:pt idx="10535">
                  <c:v>52675</c:v>
                </c:pt>
                <c:pt idx="10536">
                  <c:v>52680</c:v>
                </c:pt>
                <c:pt idx="10537">
                  <c:v>52685</c:v>
                </c:pt>
                <c:pt idx="10538">
                  <c:v>52690</c:v>
                </c:pt>
                <c:pt idx="10539">
                  <c:v>52695</c:v>
                </c:pt>
                <c:pt idx="10540">
                  <c:v>52700</c:v>
                </c:pt>
                <c:pt idx="10541">
                  <c:v>52705</c:v>
                </c:pt>
                <c:pt idx="10542">
                  <c:v>52710</c:v>
                </c:pt>
                <c:pt idx="10543">
                  <c:v>52715</c:v>
                </c:pt>
                <c:pt idx="10544">
                  <c:v>52720</c:v>
                </c:pt>
                <c:pt idx="10545">
                  <c:v>52725</c:v>
                </c:pt>
                <c:pt idx="10546">
                  <c:v>52730</c:v>
                </c:pt>
                <c:pt idx="10547">
                  <c:v>52735</c:v>
                </c:pt>
                <c:pt idx="10548">
                  <c:v>52740</c:v>
                </c:pt>
                <c:pt idx="10549">
                  <c:v>52745</c:v>
                </c:pt>
                <c:pt idx="10550">
                  <c:v>52750</c:v>
                </c:pt>
                <c:pt idx="10551">
                  <c:v>52755</c:v>
                </c:pt>
                <c:pt idx="10552">
                  <c:v>52760</c:v>
                </c:pt>
                <c:pt idx="10553">
                  <c:v>52765</c:v>
                </c:pt>
                <c:pt idx="10554">
                  <c:v>52770</c:v>
                </c:pt>
                <c:pt idx="10555">
                  <c:v>52775</c:v>
                </c:pt>
                <c:pt idx="10556">
                  <c:v>52780</c:v>
                </c:pt>
                <c:pt idx="10557">
                  <c:v>52785</c:v>
                </c:pt>
                <c:pt idx="10558">
                  <c:v>52790</c:v>
                </c:pt>
                <c:pt idx="10559">
                  <c:v>52795</c:v>
                </c:pt>
                <c:pt idx="10560">
                  <c:v>52800</c:v>
                </c:pt>
                <c:pt idx="10561">
                  <c:v>52805</c:v>
                </c:pt>
                <c:pt idx="10562">
                  <c:v>52810</c:v>
                </c:pt>
                <c:pt idx="10563">
                  <c:v>52815</c:v>
                </c:pt>
                <c:pt idx="10564">
                  <c:v>52820</c:v>
                </c:pt>
                <c:pt idx="10565">
                  <c:v>52825</c:v>
                </c:pt>
                <c:pt idx="10566">
                  <c:v>52830</c:v>
                </c:pt>
                <c:pt idx="10567">
                  <c:v>52835</c:v>
                </c:pt>
                <c:pt idx="10568">
                  <c:v>52840</c:v>
                </c:pt>
                <c:pt idx="10569">
                  <c:v>52845</c:v>
                </c:pt>
                <c:pt idx="10570">
                  <c:v>52850</c:v>
                </c:pt>
                <c:pt idx="10571">
                  <c:v>52855</c:v>
                </c:pt>
                <c:pt idx="10572">
                  <c:v>52860</c:v>
                </c:pt>
                <c:pt idx="10573">
                  <c:v>52865</c:v>
                </c:pt>
                <c:pt idx="10574">
                  <c:v>52870</c:v>
                </c:pt>
                <c:pt idx="10575">
                  <c:v>52875</c:v>
                </c:pt>
                <c:pt idx="10576">
                  <c:v>52880</c:v>
                </c:pt>
                <c:pt idx="10577">
                  <c:v>52885</c:v>
                </c:pt>
                <c:pt idx="10578">
                  <c:v>52890</c:v>
                </c:pt>
                <c:pt idx="10579">
                  <c:v>52895</c:v>
                </c:pt>
                <c:pt idx="10580">
                  <c:v>52900</c:v>
                </c:pt>
                <c:pt idx="10581">
                  <c:v>52905</c:v>
                </c:pt>
                <c:pt idx="10582">
                  <c:v>52910</c:v>
                </c:pt>
                <c:pt idx="10583">
                  <c:v>52915</c:v>
                </c:pt>
                <c:pt idx="10584">
                  <c:v>52920</c:v>
                </c:pt>
                <c:pt idx="10585">
                  <c:v>52925</c:v>
                </c:pt>
                <c:pt idx="10586">
                  <c:v>52930</c:v>
                </c:pt>
                <c:pt idx="10587">
                  <c:v>52935</c:v>
                </c:pt>
                <c:pt idx="10588">
                  <c:v>52940</c:v>
                </c:pt>
                <c:pt idx="10589">
                  <c:v>52945</c:v>
                </c:pt>
                <c:pt idx="10590">
                  <c:v>52950</c:v>
                </c:pt>
                <c:pt idx="10591">
                  <c:v>52955</c:v>
                </c:pt>
                <c:pt idx="10592">
                  <c:v>52960</c:v>
                </c:pt>
                <c:pt idx="10593">
                  <c:v>52965</c:v>
                </c:pt>
                <c:pt idx="10594">
                  <c:v>52970</c:v>
                </c:pt>
                <c:pt idx="10595">
                  <c:v>52975</c:v>
                </c:pt>
                <c:pt idx="10596">
                  <c:v>52980</c:v>
                </c:pt>
                <c:pt idx="10597">
                  <c:v>52985</c:v>
                </c:pt>
                <c:pt idx="10598">
                  <c:v>52990</c:v>
                </c:pt>
                <c:pt idx="10599">
                  <c:v>52995</c:v>
                </c:pt>
                <c:pt idx="10600">
                  <c:v>53000</c:v>
                </c:pt>
                <c:pt idx="10601">
                  <c:v>53005</c:v>
                </c:pt>
                <c:pt idx="10602">
                  <c:v>53010</c:v>
                </c:pt>
                <c:pt idx="10603">
                  <c:v>53015</c:v>
                </c:pt>
                <c:pt idx="10604">
                  <c:v>53020</c:v>
                </c:pt>
                <c:pt idx="10605">
                  <c:v>53025</c:v>
                </c:pt>
                <c:pt idx="10606">
                  <c:v>53030</c:v>
                </c:pt>
                <c:pt idx="10607">
                  <c:v>53035</c:v>
                </c:pt>
                <c:pt idx="10608">
                  <c:v>53040</c:v>
                </c:pt>
                <c:pt idx="10609">
                  <c:v>53045</c:v>
                </c:pt>
                <c:pt idx="10610">
                  <c:v>53050</c:v>
                </c:pt>
                <c:pt idx="10611">
                  <c:v>53055</c:v>
                </c:pt>
                <c:pt idx="10612">
                  <c:v>53060</c:v>
                </c:pt>
                <c:pt idx="10613">
                  <c:v>53065</c:v>
                </c:pt>
                <c:pt idx="10614">
                  <c:v>53070</c:v>
                </c:pt>
                <c:pt idx="10615">
                  <c:v>53075</c:v>
                </c:pt>
                <c:pt idx="10616">
                  <c:v>53080</c:v>
                </c:pt>
                <c:pt idx="10617">
                  <c:v>53085</c:v>
                </c:pt>
                <c:pt idx="10618">
                  <c:v>53090</c:v>
                </c:pt>
                <c:pt idx="10619">
                  <c:v>53095</c:v>
                </c:pt>
                <c:pt idx="10620">
                  <c:v>53100</c:v>
                </c:pt>
                <c:pt idx="10621">
                  <c:v>53105</c:v>
                </c:pt>
                <c:pt idx="10622">
                  <c:v>53110</c:v>
                </c:pt>
                <c:pt idx="10623">
                  <c:v>53115</c:v>
                </c:pt>
                <c:pt idx="10624">
                  <c:v>53120</c:v>
                </c:pt>
                <c:pt idx="10625">
                  <c:v>53125</c:v>
                </c:pt>
                <c:pt idx="10626">
                  <c:v>53130</c:v>
                </c:pt>
                <c:pt idx="10627">
                  <c:v>53135</c:v>
                </c:pt>
                <c:pt idx="10628">
                  <c:v>53140</c:v>
                </c:pt>
                <c:pt idx="10629">
                  <c:v>53145</c:v>
                </c:pt>
                <c:pt idx="10630">
                  <c:v>53150</c:v>
                </c:pt>
                <c:pt idx="10631">
                  <c:v>53155</c:v>
                </c:pt>
                <c:pt idx="10632">
                  <c:v>53160</c:v>
                </c:pt>
                <c:pt idx="10633">
                  <c:v>53165</c:v>
                </c:pt>
                <c:pt idx="10634">
                  <c:v>53170</c:v>
                </c:pt>
                <c:pt idx="10635">
                  <c:v>53175</c:v>
                </c:pt>
                <c:pt idx="10636">
                  <c:v>53180</c:v>
                </c:pt>
                <c:pt idx="10637">
                  <c:v>53185</c:v>
                </c:pt>
                <c:pt idx="10638">
                  <c:v>53190</c:v>
                </c:pt>
                <c:pt idx="10639">
                  <c:v>53195</c:v>
                </c:pt>
                <c:pt idx="10640">
                  <c:v>53200</c:v>
                </c:pt>
                <c:pt idx="10641">
                  <c:v>53205</c:v>
                </c:pt>
                <c:pt idx="10642">
                  <c:v>53210</c:v>
                </c:pt>
                <c:pt idx="10643">
                  <c:v>53215</c:v>
                </c:pt>
                <c:pt idx="10644">
                  <c:v>53220</c:v>
                </c:pt>
                <c:pt idx="10645">
                  <c:v>53225</c:v>
                </c:pt>
                <c:pt idx="10646">
                  <c:v>53230</c:v>
                </c:pt>
                <c:pt idx="10647">
                  <c:v>53235</c:v>
                </c:pt>
                <c:pt idx="10648">
                  <c:v>53240</c:v>
                </c:pt>
                <c:pt idx="10649">
                  <c:v>53245</c:v>
                </c:pt>
                <c:pt idx="10650">
                  <c:v>53250</c:v>
                </c:pt>
                <c:pt idx="10651">
                  <c:v>53255</c:v>
                </c:pt>
                <c:pt idx="10652">
                  <c:v>53260</c:v>
                </c:pt>
                <c:pt idx="10653">
                  <c:v>53265</c:v>
                </c:pt>
                <c:pt idx="10654">
                  <c:v>53270</c:v>
                </c:pt>
                <c:pt idx="10655">
                  <c:v>53275</c:v>
                </c:pt>
                <c:pt idx="10656">
                  <c:v>53280</c:v>
                </c:pt>
                <c:pt idx="10657">
                  <c:v>53285</c:v>
                </c:pt>
                <c:pt idx="10658">
                  <c:v>53290</c:v>
                </c:pt>
                <c:pt idx="10659">
                  <c:v>53295</c:v>
                </c:pt>
                <c:pt idx="10660">
                  <c:v>53300</c:v>
                </c:pt>
                <c:pt idx="10661">
                  <c:v>53305</c:v>
                </c:pt>
                <c:pt idx="10662">
                  <c:v>53310</c:v>
                </c:pt>
                <c:pt idx="10663">
                  <c:v>53315</c:v>
                </c:pt>
                <c:pt idx="10664">
                  <c:v>53320</c:v>
                </c:pt>
                <c:pt idx="10665">
                  <c:v>53325</c:v>
                </c:pt>
                <c:pt idx="10666">
                  <c:v>53330</c:v>
                </c:pt>
                <c:pt idx="10667">
                  <c:v>53335</c:v>
                </c:pt>
                <c:pt idx="10668">
                  <c:v>53340</c:v>
                </c:pt>
                <c:pt idx="10669">
                  <c:v>53345</c:v>
                </c:pt>
                <c:pt idx="10670">
                  <c:v>53350</c:v>
                </c:pt>
                <c:pt idx="10671">
                  <c:v>53355</c:v>
                </c:pt>
                <c:pt idx="10672">
                  <c:v>53360</c:v>
                </c:pt>
                <c:pt idx="10673">
                  <c:v>53365</c:v>
                </c:pt>
                <c:pt idx="10674">
                  <c:v>53370</c:v>
                </c:pt>
                <c:pt idx="10675">
                  <c:v>53375</c:v>
                </c:pt>
                <c:pt idx="10676">
                  <c:v>53380</c:v>
                </c:pt>
                <c:pt idx="10677">
                  <c:v>53385</c:v>
                </c:pt>
                <c:pt idx="10678">
                  <c:v>53390</c:v>
                </c:pt>
                <c:pt idx="10679">
                  <c:v>53395</c:v>
                </c:pt>
                <c:pt idx="10680">
                  <c:v>53400</c:v>
                </c:pt>
                <c:pt idx="10681">
                  <c:v>53405</c:v>
                </c:pt>
                <c:pt idx="10682">
                  <c:v>53410</c:v>
                </c:pt>
                <c:pt idx="10683">
                  <c:v>53415</c:v>
                </c:pt>
                <c:pt idx="10684">
                  <c:v>53420</c:v>
                </c:pt>
                <c:pt idx="10685">
                  <c:v>53425</c:v>
                </c:pt>
                <c:pt idx="10686">
                  <c:v>53430</c:v>
                </c:pt>
                <c:pt idx="10687">
                  <c:v>53435</c:v>
                </c:pt>
                <c:pt idx="10688">
                  <c:v>53440</c:v>
                </c:pt>
                <c:pt idx="10689">
                  <c:v>53445</c:v>
                </c:pt>
                <c:pt idx="10690">
                  <c:v>53450</c:v>
                </c:pt>
                <c:pt idx="10691">
                  <c:v>53455</c:v>
                </c:pt>
                <c:pt idx="10692">
                  <c:v>53460</c:v>
                </c:pt>
                <c:pt idx="10693">
                  <c:v>53465</c:v>
                </c:pt>
                <c:pt idx="10694">
                  <c:v>53470</c:v>
                </c:pt>
                <c:pt idx="10695">
                  <c:v>53475</c:v>
                </c:pt>
                <c:pt idx="10696">
                  <c:v>53480</c:v>
                </c:pt>
                <c:pt idx="10697">
                  <c:v>53485</c:v>
                </c:pt>
                <c:pt idx="10698">
                  <c:v>53490</c:v>
                </c:pt>
                <c:pt idx="10699">
                  <c:v>53495</c:v>
                </c:pt>
                <c:pt idx="10700">
                  <c:v>53500</c:v>
                </c:pt>
                <c:pt idx="10701">
                  <c:v>53505</c:v>
                </c:pt>
                <c:pt idx="10702">
                  <c:v>53510</c:v>
                </c:pt>
                <c:pt idx="10703">
                  <c:v>53515</c:v>
                </c:pt>
                <c:pt idx="10704">
                  <c:v>53520</c:v>
                </c:pt>
                <c:pt idx="10705">
                  <c:v>53525</c:v>
                </c:pt>
                <c:pt idx="10706">
                  <c:v>53530</c:v>
                </c:pt>
                <c:pt idx="10707">
                  <c:v>53535</c:v>
                </c:pt>
                <c:pt idx="10708">
                  <c:v>53540</c:v>
                </c:pt>
                <c:pt idx="10709">
                  <c:v>53545</c:v>
                </c:pt>
                <c:pt idx="10710">
                  <c:v>53550</c:v>
                </c:pt>
                <c:pt idx="10711">
                  <c:v>53555</c:v>
                </c:pt>
                <c:pt idx="10712">
                  <c:v>53560</c:v>
                </c:pt>
                <c:pt idx="10713">
                  <c:v>53565</c:v>
                </c:pt>
                <c:pt idx="10714">
                  <c:v>53570</c:v>
                </c:pt>
                <c:pt idx="10715">
                  <c:v>53575</c:v>
                </c:pt>
                <c:pt idx="10716">
                  <c:v>53580</c:v>
                </c:pt>
                <c:pt idx="10717">
                  <c:v>53585</c:v>
                </c:pt>
                <c:pt idx="10718">
                  <c:v>53590</c:v>
                </c:pt>
                <c:pt idx="10719">
                  <c:v>53595</c:v>
                </c:pt>
                <c:pt idx="10720">
                  <c:v>53600</c:v>
                </c:pt>
                <c:pt idx="10721">
                  <c:v>53605</c:v>
                </c:pt>
                <c:pt idx="10722">
                  <c:v>53610</c:v>
                </c:pt>
                <c:pt idx="10723">
                  <c:v>53615</c:v>
                </c:pt>
                <c:pt idx="10724">
                  <c:v>53620</c:v>
                </c:pt>
                <c:pt idx="10725">
                  <c:v>53625</c:v>
                </c:pt>
                <c:pt idx="10726">
                  <c:v>53630</c:v>
                </c:pt>
                <c:pt idx="10727">
                  <c:v>53635</c:v>
                </c:pt>
                <c:pt idx="10728">
                  <c:v>53640</c:v>
                </c:pt>
                <c:pt idx="10729">
                  <c:v>53645</c:v>
                </c:pt>
                <c:pt idx="10730">
                  <c:v>53650</c:v>
                </c:pt>
                <c:pt idx="10731">
                  <c:v>53655</c:v>
                </c:pt>
                <c:pt idx="10732">
                  <c:v>53660</c:v>
                </c:pt>
                <c:pt idx="10733">
                  <c:v>53665</c:v>
                </c:pt>
                <c:pt idx="10734">
                  <c:v>53670</c:v>
                </c:pt>
                <c:pt idx="10735">
                  <c:v>53675</c:v>
                </c:pt>
                <c:pt idx="10736">
                  <c:v>53680</c:v>
                </c:pt>
                <c:pt idx="10737">
                  <c:v>53685</c:v>
                </c:pt>
                <c:pt idx="10738">
                  <c:v>53690</c:v>
                </c:pt>
                <c:pt idx="10739">
                  <c:v>53695</c:v>
                </c:pt>
                <c:pt idx="10740">
                  <c:v>53700</c:v>
                </c:pt>
                <c:pt idx="10741">
                  <c:v>53705</c:v>
                </c:pt>
                <c:pt idx="10742">
                  <c:v>53710</c:v>
                </c:pt>
                <c:pt idx="10743">
                  <c:v>53715</c:v>
                </c:pt>
                <c:pt idx="10744">
                  <c:v>53720</c:v>
                </c:pt>
                <c:pt idx="10745">
                  <c:v>53725</c:v>
                </c:pt>
                <c:pt idx="10746">
                  <c:v>53730</c:v>
                </c:pt>
                <c:pt idx="10747">
                  <c:v>53735</c:v>
                </c:pt>
                <c:pt idx="10748">
                  <c:v>53740</c:v>
                </c:pt>
                <c:pt idx="10749">
                  <c:v>53745</c:v>
                </c:pt>
                <c:pt idx="10750">
                  <c:v>53750</c:v>
                </c:pt>
                <c:pt idx="10751">
                  <c:v>53755</c:v>
                </c:pt>
                <c:pt idx="10752">
                  <c:v>53760</c:v>
                </c:pt>
                <c:pt idx="10753">
                  <c:v>53765</c:v>
                </c:pt>
                <c:pt idx="10754">
                  <c:v>53770</c:v>
                </c:pt>
                <c:pt idx="10755">
                  <c:v>53775</c:v>
                </c:pt>
                <c:pt idx="10756">
                  <c:v>53780</c:v>
                </c:pt>
                <c:pt idx="10757">
                  <c:v>53785</c:v>
                </c:pt>
                <c:pt idx="10758">
                  <c:v>53790</c:v>
                </c:pt>
                <c:pt idx="10759">
                  <c:v>53795</c:v>
                </c:pt>
                <c:pt idx="10760">
                  <c:v>53800</c:v>
                </c:pt>
                <c:pt idx="10761">
                  <c:v>53805</c:v>
                </c:pt>
                <c:pt idx="10762">
                  <c:v>53810</c:v>
                </c:pt>
                <c:pt idx="10763">
                  <c:v>53815</c:v>
                </c:pt>
                <c:pt idx="10764">
                  <c:v>53820</c:v>
                </c:pt>
                <c:pt idx="10765">
                  <c:v>53825</c:v>
                </c:pt>
                <c:pt idx="10766">
                  <c:v>53830</c:v>
                </c:pt>
                <c:pt idx="10767">
                  <c:v>53835</c:v>
                </c:pt>
                <c:pt idx="10768">
                  <c:v>53840</c:v>
                </c:pt>
                <c:pt idx="10769">
                  <c:v>53845</c:v>
                </c:pt>
                <c:pt idx="10770">
                  <c:v>53850</c:v>
                </c:pt>
                <c:pt idx="10771">
                  <c:v>53855</c:v>
                </c:pt>
                <c:pt idx="10772">
                  <c:v>53860</c:v>
                </c:pt>
                <c:pt idx="10773">
                  <c:v>53865</c:v>
                </c:pt>
                <c:pt idx="10774">
                  <c:v>53870</c:v>
                </c:pt>
                <c:pt idx="10775">
                  <c:v>53875</c:v>
                </c:pt>
                <c:pt idx="10776">
                  <c:v>53880</c:v>
                </c:pt>
                <c:pt idx="10777">
                  <c:v>53885</c:v>
                </c:pt>
                <c:pt idx="10778">
                  <c:v>53890</c:v>
                </c:pt>
                <c:pt idx="10779">
                  <c:v>53895</c:v>
                </c:pt>
                <c:pt idx="10780">
                  <c:v>53900</c:v>
                </c:pt>
                <c:pt idx="10781">
                  <c:v>53905</c:v>
                </c:pt>
                <c:pt idx="10782">
                  <c:v>53910</c:v>
                </c:pt>
                <c:pt idx="10783">
                  <c:v>53915</c:v>
                </c:pt>
                <c:pt idx="10784">
                  <c:v>53920</c:v>
                </c:pt>
                <c:pt idx="10785">
                  <c:v>53925</c:v>
                </c:pt>
                <c:pt idx="10786">
                  <c:v>53930</c:v>
                </c:pt>
                <c:pt idx="10787">
                  <c:v>53935</c:v>
                </c:pt>
                <c:pt idx="10788">
                  <c:v>53940</c:v>
                </c:pt>
                <c:pt idx="10789">
                  <c:v>53945</c:v>
                </c:pt>
                <c:pt idx="10790">
                  <c:v>53950</c:v>
                </c:pt>
                <c:pt idx="10791">
                  <c:v>53955</c:v>
                </c:pt>
                <c:pt idx="10792">
                  <c:v>53960</c:v>
                </c:pt>
                <c:pt idx="10793">
                  <c:v>53965</c:v>
                </c:pt>
                <c:pt idx="10794">
                  <c:v>53970</c:v>
                </c:pt>
                <c:pt idx="10795">
                  <c:v>53975</c:v>
                </c:pt>
                <c:pt idx="10796">
                  <c:v>53980</c:v>
                </c:pt>
                <c:pt idx="10797">
                  <c:v>53985</c:v>
                </c:pt>
                <c:pt idx="10798">
                  <c:v>53990</c:v>
                </c:pt>
                <c:pt idx="10799">
                  <c:v>53995</c:v>
                </c:pt>
                <c:pt idx="10800">
                  <c:v>54000</c:v>
                </c:pt>
                <c:pt idx="10801">
                  <c:v>54005</c:v>
                </c:pt>
                <c:pt idx="10802">
                  <c:v>54010</c:v>
                </c:pt>
                <c:pt idx="10803">
                  <c:v>54015</c:v>
                </c:pt>
                <c:pt idx="10804">
                  <c:v>54020</c:v>
                </c:pt>
                <c:pt idx="10805">
                  <c:v>54025</c:v>
                </c:pt>
                <c:pt idx="10806">
                  <c:v>54030</c:v>
                </c:pt>
                <c:pt idx="10807">
                  <c:v>54035</c:v>
                </c:pt>
                <c:pt idx="10808">
                  <c:v>54040</c:v>
                </c:pt>
                <c:pt idx="10809">
                  <c:v>54045</c:v>
                </c:pt>
                <c:pt idx="10810">
                  <c:v>54050</c:v>
                </c:pt>
                <c:pt idx="10811">
                  <c:v>54055</c:v>
                </c:pt>
                <c:pt idx="10812">
                  <c:v>54060</c:v>
                </c:pt>
                <c:pt idx="10813">
                  <c:v>54065</c:v>
                </c:pt>
                <c:pt idx="10814">
                  <c:v>54070</c:v>
                </c:pt>
                <c:pt idx="10815">
                  <c:v>54075</c:v>
                </c:pt>
                <c:pt idx="10816">
                  <c:v>54080</c:v>
                </c:pt>
                <c:pt idx="10817">
                  <c:v>54085</c:v>
                </c:pt>
                <c:pt idx="10818">
                  <c:v>54090</c:v>
                </c:pt>
                <c:pt idx="10819">
                  <c:v>54095</c:v>
                </c:pt>
                <c:pt idx="10820">
                  <c:v>54100</c:v>
                </c:pt>
                <c:pt idx="10821">
                  <c:v>54105</c:v>
                </c:pt>
                <c:pt idx="10822">
                  <c:v>54110</c:v>
                </c:pt>
                <c:pt idx="10823">
                  <c:v>54115</c:v>
                </c:pt>
                <c:pt idx="10824">
                  <c:v>54120</c:v>
                </c:pt>
                <c:pt idx="10825">
                  <c:v>54125</c:v>
                </c:pt>
                <c:pt idx="10826">
                  <c:v>54130</c:v>
                </c:pt>
                <c:pt idx="10827">
                  <c:v>54135</c:v>
                </c:pt>
                <c:pt idx="10828">
                  <c:v>54140</c:v>
                </c:pt>
                <c:pt idx="10829">
                  <c:v>54145</c:v>
                </c:pt>
                <c:pt idx="10830">
                  <c:v>54150</c:v>
                </c:pt>
                <c:pt idx="10831">
                  <c:v>54155</c:v>
                </c:pt>
                <c:pt idx="10832">
                  <c:v>54160</c:v>
                </c:pt>
                <c:pt idx="10833">
                  <c:v>54165</c:v>
                </c:pt>
                <c:pt idx="10834">
                  <c:v>54170</c:v>
                </c:pt>
                <c:pt idx="10835">
                  <c:v>54175</c:v>
                </c:pt>
                <c:pt idx="10836">
                  <c:v>54180</c:v>
                </c:pt>
                <c:pt idx="10837">
                  <c:v>54185</c:v>
                </c:pt>
                <c:pt idx="10838">
                  <c:v>54190</c:v>
                </c:pt>
                <c:pt idx="10839">
                  <c:v>54195</c:v>
                </c:pt>
                <c:pt idx="10840">
                  <c:v>54200</c:v>
                </c:pt>
                <c:pt idx="10841">
                  <c:v>54205</c:v>
                </c:pt>
                <c:pt idx="10842">
                  <c:v>54210</c:v>
                </c:pt>
                <c:pt idx="10843">
                  <c:v>54215</c:v>
                </c:pt>
                <c:pt idx="10844">
                  <c:v>54220</c:v>
                </c:pt>
                <c:pt idx="10845">
                  <c:v>54225</c:v>
                </c:pt>
                <c:pt idx="10846">
                  <c:v>54230</c:v>
                </c:pt>
                <c:pt idx="10847">
                  <c:v>54235</c:v>
                </c:pt>
                <c:pt idx="10848">
                  <c:v>54240</c:v>
                </c:pt>
                <c:pt idx="10849">
                  <c:v>54245</c:v>
                </c:pt>
                <c:pt idx="10850">
                  <c:v>54250</c:v>
                </c:pt>
                <c:pt idx="10851">
                  <c:v>54255</c:v>
                </c:pt>
                <c:pt idx="10852">
                  <c:v>54260</c:v>
                </c:pt>
                <c:pt idx="10853">
                  <c:v>54265</c:v>
                </c:pt>
                <c:pt idx="10854">
                  <c:v>54270</c:v>
                </c:pt>
                <c:pt idx="10855">
                  <c:v>54275</c:v>
                </c:pt>
                <c:pt idx="10856">
                  <c:v>54280</c:v>
                </c:pt>
                <c:pt idx="10857">
                  <c:v>54285</c:v>
                </c:pt>
                <c:pt idx="10858">
                  <c:v>54290</c:v>
                </c:pt>
                <c:pt idx="10859">
                  <c:v>54295</c:v>
                </c:pt>
                <c:pt idx="10860">
                  <c:v>54300</c:v>
                </c:pt>
                <c:pt idx="10861">
                  <c:v>54305</c:v>
                </c:pt>
                <c:pt idx="10862">
                  <c:v>54310</c:v>
                </c:pt>
                <c:pt idx="10863">
                  <c:v>54315</c:v>
                </c:pt>
                <c:pt idx="10864">
                  <c:v>54320</c:v>
                </c:pt>
                <c:pt idx="10865">
                  <c:v>54325</c:v>
                </c:pt>
                <c:pt idx="10866">
                  <c:v>54330</c:v>
                </c:pt>
                <c:pt idx="10867">
                  <c:v>54335</c:v>
                </c:pt>
                <c:pt idx="10868">
                  <c:v>54340</c:v>
                </c:pt>
                <c:pt idx="10869">
                  <c:v>54345</c:v>
                </c:pt>
                <c:pt idx="10870">
                  <c:v>54350</c:v>
                </c:pt>
                <c:pt idx="10871">
                  <c:v>54355</c:v>
                </c:pt>
                <c:pt idx="10872">
                  <c:v>54360</c:v>
                </c:pt>
                <c:pt idx="10873">
                  <c:v>54365</c:v>
                </c:pt>
                <c:pt idx="10874">
                  <c:v>54370</c:v>
                </c:pt>
                <c:pt idx="10875">
                  <c:v>54375</c:v>
                </c:pt>
                <c:pt idx="10876">
                  <c:v>54380</c:v>
                </c:pt>
                <c:pt idx="10877">
                  <c:v>54385</c:v>
                </c:pt>
                <c:pt idx="10878">
                  <c:v>54390</c:v>
                </c:pt>
                <c:pt idx="10879">
                  <c:v>54395</c:v>
                </c:pt>
                <c:pt idx="10880">
                  <c:v>54400</c:v>
                </c:pt>
                <c:pt idx="10881">
                  <c:v>54405</c:v>
                </c:pt>
                <c:pt idx="10882">
                  <c:v>54410</c:v>
                </c:pt>
                <c:pt idx="10883">
                  <c:v>54415</c:v>
                </c:pt>
                <c:pt idx="10884">
                  <c:v>54420</c:v>
                </c:pt>
                <c:pt idx="10885">
                  <c:v>54425</c:v>
                </c:pt>
                <c:pt idx="10886">
                  <c:v>54430</c:v>
                </c:pt>
                <c:pt idx="10887">
                  <c:v>54435</c:v>
                </c:pt>
                <c:pt idx="10888">
                  <c:v>54440</c:v>
                </c:pt>
                <c:pt idx="10889">
                  <c:v>54445</c:v>
                </c:pt>
                <c:pt idx="10890">
                  <c:v>54450</c:v>
                </c:pt>
                <c:pt idx="10891">
                  <c:v>54455</c:v>
                </c:pt>
                <c:pt idx="10892">
                  <c:v>54460</c:v>
                </c:pt>
                <c:pt idx="10893">
                  <c:v>54465</c:v>
                </c:pt>
                <c:pt idx="10894">
                  <c:v>54470</c:v>
                </c:pt>
                <c:pt idx="10895">
                  <c:v>54475</c:v>
                </c:pt>
                <c:pt idx="10896">
                  <c:v>54480</c:v>
                </c:pt>
                <c:pt idx="10897">
                  <c:v>54485</c:v>
                </c:pt>
                <c:pt idx="10898">
                  <c:v>54490</c:v>
                </c:pt>
                <c:pt idx="10899">
                  <c:v>54495</c:v>
                </c:pt>
                <c:pt idx="10900">
                  <c:v>54500</c:v>
                </c:pt>
                <c:pt idx="10901">
                  <c:v>54505</c:v>
                </c:pt>
                <c:pt idx="10902">
                  <c:v>54510</c:v>
                </c:pt>
                <c:pt idx="10903">
                  <c:v>54515</c:v>
                </c:pt>
                <c:pt idx="10904">
                  <c:v>54520</c:v>
                </c:pt>
                <c:pt idx="10905">
                  <c:v>54525</c:v>
                </c:pt>
                <c:pt idx="10906">
                  <c:v>54530</c:v>
                </c:pt>
                <c:pt idx="10907">
                  <c:v>54535</c:v>
                </c:pt>
                <c:pt idx="10908">
                  <c:v>54540</c:v>
                </c:pt>
                <c:pt idx="10909">
                  <c:v>54545</c:v>
                </c:pt>
                <c:pt idx="10910">
                  <c:v>54550</c:v>
                </c:pt>
                <c:pt idx="10911">
                  <c:v>54555</c:v>
                </c:pt>
                <c:pt idx="10912">
                  <c:v>54560</c:v>
                </c:pt>
                <c:pt idx="10913">
                  <c:v>54565</c:v>
                </c:pt>
                <c:pt idx="10914">
                  <c:v>54570</c:v>
                </c:pt>
                <c:pt idx="10915">
                  <c:v>54575</c:v>
                </c:pt>
                <c:pt idx="10916">
                  <c:v>54580</c:v>
                </c:pt>
                <c:pt idx="10917">
                  <c:v>54585</c:v>
                </c:pt>
                <c:pt idx="10918">
                  <c:v>54590</c:v>
                </c:pt>
                <c:pt idx="10919">
                  <c:v>54595</c:v>
                </c:pt>
                <c:pt idx="10920">
                  <c:v>54600</c:v>
                </c:pt>
                <c:pt idx="10921">
                  <c:v>54605</c:v>
                </c:pt>
                <c:pt idx="10922">
                  <c:v>54610</c:v>
                </c:pt>
                <c:pt idx="10923">
                  <c:v>54615</c:v>
                </c:pt>
                <c:pt idx="10924">
                  <c:v>54620</c:v>
                </c:pt>
                <c:pt idx="10925">
                  <c:v>54625</c:v>
                </c:pt>
                <c:pt idx="10926">
                  <c:v>54630</c:v>
                </c:pt>
                <c:pt idx="10927">
                  <c:v>54635</c:v>
                </c:pt>
                <c:pt idx="10928">
                  <c:v>54640</c:v>
                </c:pt>
                <c:pt idx="10929">
                  <c:v>54645</c:v>
                </c:pt>
                <c:pt idx="10930">
                  <c:v>54650</c:v>
                </c:pt>
                <c:pt idx="10931">
                  <c:v>54655</c:v>
                </c:pt>
                <c:pt idx="10932">
                  <c:v>54660</c:v>
                </c:pt>
                <c:pt idx="10933">
                  <c:v>54665</c:v>
                </c:pt>
                <c:pt idx="10934">
                  <c:v>54670</c:v>
                </c:pt>
                <c:pt idx="10935">
                  <c:v>54675</c:v>
                </c:pt>
                <c:pt idx="10936">
                  <c:v>54680</c:v>
                </c:pt>
                <c:pt idx="10937">
                  <c:v>54685</c:v>
                </c:pt>
                <c:pt idx="10938">
                  <c:v>54690</c:v>
                </c:pt>
                <c:pt idx="10939">
                  <c:v>54695</c:v>
                </c:pt>
                <c:pt idx="10940">
                  <c:v>54700</c:v>
                </c:pt>
                <c:pt idx="10941">
                  <c:v>54705</c:v>
                </c:pt>
                <c:pt idx="10942">
                  <c:v>54710</c:v>
                </c:pt>
                <c:pt idx="10943">
                  <c:v>54715</c:v>
                </c:pt>
                <c:pt idx="10944">
                  <c:v>54720</c:v>
                </c:pt>
                <c:pt idx="10945">
                  <c:v>54725</c:v>
                </c:pt>
                <c:pt idx="10946">
                  <c:v>54730</c:v>
                </c:pt>
                <c:pt idx="10947">
                  <c:v>54735</c:v>
                </c:pt>
                <c:pt idx="10948">
                  <c:v>54740</c:v>
                </c:pt>
                <c:pt idx="10949">
                  <c:v>54745</c:v>
                </c:pt>
                <c:pt idx="10950">
                  <c:v>54750</c:v>
                </c:pt>
                <c:pt idx="10951">
                  <c:v>54755</c:v>
                </c:pt>
                <c:pt idx="10952">
                  <c:v>54760</c:v>
                </c:pt>
                <c:pt idx="10953">
                  <c:v>54765</c:v>
                </c:pt>
                <c:pt idx="10954">
                  <c:v>54770</c:v>
                </c:pt>
                <c:pt idx="10955">
                  <c:v>54775</c:v>
                </c:pt>
                <c:pt idx="10956">
                  <c:v>54780</c:v>
                </c:pt>
                <c:pt idx="10957">
                  <c:v>54785</c:v>
                </c:pt>
                <c:pt idx="10958">
                  <c:v>54790</c:v>
                </c:pt>
                <c:pt idx="10959">
                  <c:v>54795</c:v>
                </c:pt>
                <c:pt idx="10960">
                  <c:v>54800</c:v>
                </c:pt>
                <c:pt idx="10961">
                  <c:v>54805</c:v>
                </c:pt>
                <c:pt idx="10962">
                  <c:v>54810</c:v>
                </c:pt>
                <c:pt idx="10963">
                  <c:v>54815</c:v>
                </c:pt>
                <c:pt idx="10964">
                  <c:v>54820</c:v>
                </c:pt>
                <c:pt idx="10965">
                  <c:v>54825</c:v>
                </c:pt>
                <c:pt idx="10966">
                  <c:v>54830</c:v>
                </c:pt>
                <c:pt idx="10967">
                  <c:v>54835</c:v>
                </c:pt>
                <c:pt idx="10968">
                  <c:v>54840</c:v>
                </c:pt>
                <c:pt idx="10969">
                  <c:v>54845</c:v>
                </c:pt>
                <c:pt idx="10970">
                  <c:v>54850</c:v>
                </c:pt>
                <c:pt idx="10971">
                  <c:v>54855</c:v>
                </c:pt>
                <c:pt idx="10972">
                  <c:v>54860</c:v>
                </c:pt>
                <c:pt idx="10973">
                  <c:v>54865</c:v>
                </c:pt>
                <c:pt idx="10974">
                  <c:v>54870</c:v>
                </c:pt>
                <c:pt idx="10975">
                  <c:v>54875</c:v>
                </c:pt>
                <c:pt idx="10976">
                  <c:v>54880</c:v>
                </c:pt>
                <c:pt idx="10977">
                  <c:v>54885</c:v>
                </c:pt>
                <c:pt idx="10978">
                  <c:v>54890</c:v>
                </c:pt>
                <c:pt idx="10979">
                  <c:v>54895</c:v>
                </c:pt>
                <c:pt idx="10980">
                  <c:v>54900</c:v>
                </c:pt>
                <c:pt idx="10981">
                  <c:v>54905</c:v>
                </c:pt>
                <c:pt idx="10982">
                  <c:v>54910</c:v>
                </c:pt>
                <c:pt idx="10983">
                  <c:v>54915</c:v>
                </c:pt>
                <c:pt idx="10984">
                  <c:v>54920</c:v>
                </c:pt>
                <c:pt idx="10985">
                  <c:v>54925</c:v>
                </c:pt>
                <c:pt idx="10986">
                  <c:v>54930</c:v>
                </c:pt>
                <c:pt idx="10987">
                  <c:v>54935</c:v>
                </c:pt>
                <c:pt idx="10988">
                  <c:v>54940</c:v>
                </c:pt>
                <c:pt idx="10989">
                  <c:v>54945</c:v>
                </c:pt>
                <c:pt idx="10990">
                  <c:v>54950</c:v>
                </c:pt>
                <c:pt idx="10991">
                  <c:v>54955</c:v>
                </c:pt>
                <c:pt idx="10992">
                  <c:v>54960</c:v>
                </c:pt>
                <c:pt idx="10993">
                  <c:v>54965</c:v>
                </c:pt>
                <c:pt idx="10994">
                  <c:v>54970</c:v>
                </c:pt>
                <c:pt idx="10995">
                  <c:v>54975</c:v>
                </c:pt>
                <c:pt idx="10996">
                  <c:v>54980</c:v>
                </c:pt>
                <c:pt idx="10997">
                  <c:v>54985</c:v>
                </c:pt>
                <c:pt idx="10998">
                  <c:v>54990</c:v>
                </c:pt>
                <c:pt idx="10999">
                  <c:v>54995</c:v>
                </c:pt>
                <c:pt idx="11000">
                  <c:v>55000</c:v>
                </c:pt>
                <c:pt idx="11001">
                  <c:v>55005</c:v>
                </c:pt>
                <c:pt idx="11002">
                  <c:v>55010</c:v>
                </c:pt>
                <c:pt idx="11003">
                  <c:v>55015</c:v>
                </c:pt>
                <c:pt idx="11004">
                  <c:v>55020</c:v>
                </c:pt>
                <c:pt idx="11005">
                  <c:v>55025</c:v>
                </c:pt>
                <c:pt idx="11006">
                  <c:v>55030</c:v>
                </c:pt>
                <c:pt idx="11007">
                  <c:v>55035</c:v>
                </c:pt>
                <c:pt idx="11008">
                  <c:v>55040</c:v>
                </c:pt>
                <c:pt idx="11009">
                  <c:v>55045</c:v>
                </c:pt>
                <c:pt idx="11010">
                  <c:v>55050</c:v>
                </c:pt>
                <c:pt idx="11011">
                  <c:v>55055</c:v>
                </c:pt>
                <c:pt idx="11012">
                  <c:v>55060</c:v>
                </c:pt>
                <c:pt idx="11013">
                  <c:v>55065</c:v>
                </c:pt>
                <c:pt idx="11014">
                  <c:v>55070</c:v>
                </c:pt>
                <c:pt idx="11015">
                  <c:v>55075</c:v>
                </c:pt>
                <c:pt idx="11016">
                  <c:v>55080</c:v>
                </c:pt>
                <c:pt idx="11017">
                  <c:v>55085</c:v>
                </c:pt>
                <c:pt idx="11018">
                  <c:v>55090</c:v>
                </c:pt>
                <c:pt idx="11019">
                  <c:v>55095</c:v>
                </c:pt>
                <c:pt idx="11020">
                  <c:v>55100</c:v>
                </c:pt>
                <c:pt idx="11021">
                  <c:v>55105</c:v>
                </c:pt>
                <c:pt idx="11022">
                  <c:v>55110</c:v>
                </c:pt>
                <c:pt idx="11023">
                  <c:v>55115</c:v>
                </c:pt>
                <c:pt idx="11024">
                  <c:v>55120</c:v>
                </c:pt>
                <c:pt idx="11025">
                  <c:v>55125</c:v>
                </c:pt>
                <c:pt idx="11026">
                  <c:v>55130</c:v>
                </c:pt>
                <c:pt idx="11027">
                  <c:v>55135</c:v>
                </c:pt>
                <c:pt idx="11028">
                  <c:v>55140</c:v>
                </c:pt>
                <c:pt idx="11029">
                  <c:v>55145</c:v>
                </c:pt>
                <c:pt idx="11030">
                  <c:v>55150</c:v>
                </c:pt>
                <c:pt idx="11031">
                  <c:v>55155</c:v>
                </c:pt>
                <c:pt idx="11032">
                  <c:v>55160</c:v>
                </c:pt>
                <c:pt idx="11033">
                  <c:v>55165</c:v>
                </c:pt>
                <c:pt idx="11034">
                  <c:v>55170</c:v>
                </c:pt>
                <c:pt idx="11035">
                  <c:v>55175</c:v>
                </c:pt>
                <c:pt idx="11036">
                  <c:v>55180</c:v>
                </c:pt>
                <c:pt idx="11037">
                  <c:v>55185</c:v>
                </c:pt>
                <c:pt idx="11038">
                  <c:v>55190</c:v>
                </c:pt>
                <c:pt idx="11039">
                  <c:v>55195</c:v>
                </c:pt>
                <c:pt idx="11040">
                  <c:v>55200</c:v>
                </c:pt>
                <c:pt idx="11041">
                  <c:v>55205</c:v>
                </c:pt>
                <c:pt idx="11042">
                  <c:v>55210</c:v>
                </c:pt>
                <c:pt idx="11043">
                  <c:v>55215</c:v>
                </c:pt>
                <c:pt idx="11044">
                  <c:v>55220</c:v>
                </c:pt>
                <c:pt idx="11045">
                  <c:v>55225</c:v>
                </c:pt>
                <c:pt idx="11046">
                  <c:v>55230</c:v>
                </c:pt>
                <c:pt idx="11047">
                  <c:v>55235</c:v>
                </c:pt>
                <c:pt idx="11048">
                  <c:v>55240</c:v>
                </c:pt>
                <c:pt idx="11049">
                  <c:v>55245</c:v>
                </c:pt>
                <c:pt idx="11050">
                  <c:v>55250</c:v>
                </c:pt>
                <c:pt idx="11051">
                  <c:v>55255</c:v>
                </c:pt>
                <c:pt idx="11052">
                  <c:v>55260</c:v>
                </c:pt>
                <c:pt idx="11053">
                  <c:v>55265</c:v>
                </c:pt>
                <c:pt idx="11054">
                  <c:v>55270</c:v>
                </c:pt>
                <c:pt idx="11055">
                  <c:v>55275</c:v>
                </c:pt>
                <c:pt idx="11056">
                  <c:v>55280</c:v>
                </c:pt>
                <c:pt idx="11057">
                  <c:v>55285</c:v>
                </c:pt>
                <c:pt idx="11058">
                  <c:v>55290</c:v>
                </c:pt>
                <c:pt idx="11059">
                  <c:v>55295</c:v>
                </c:pt>
                <c:pt idx="11060">
                  <c:v>55300</c:v>
                </c:pt>
                <c:pt idx="11061">
                  <c:v>55305</c:v>
                </c:pt>
                <c:pt idx="11062">
                  <c:v>55310</c:v>
                </c:pt>
                <c:pt idx="11063">
                  <c:v>55315</c:v>
                </c:pt>
                <c:pt idx="11064">
                  <c:v>55320</c:v>
                </c:pt>
                <c:pt idx="11065">
                  <c:v>55325</c:v>
                </c:pt>
                <c:pt idx="11066">
                  <c:v>55330</c:v>
                </c:pt>
                <c:pt idx="11067">
                  <c:v>55335</c:v>
                </c:pt>
                <c:pt idx="11068">
                  <c:v>55340</c:v>
                </c:pt>
                <c:pt idx="11069">
                  <c:v>55345</c:v>
                </c:pt>
                <c:pt idx="11070">
                  <c:v>55350</c:v>
                </c:pt>
                <c:pt idx="11071">
                  <c:v>55355</c:v>
                </c:pt>
                <c:pt idx="11072">
                  <c:v>55360</c:v>
                </c:pt>
                <c:pt idx="11073">
                  <c:v>55365</c:v>
                </c:pt>
                <c:pt idx="11074">
                  <c:v>55370</c:v>
                </c:pt>
                <c:pt idx="11075">
                  <c:v>55375</c:v>
                </c:pt>
                <c:pt idx="11076">
                  <c:v>55380</c:v>
                </c:pt>
                <c:pt idx="11077">
                  <c:v>55385</c:v>
                </c:pt>
                <c:pt idx="11078">
                  <c:v>55390</c:v>
                </c:pt>
                <c:pt idx="11079">
                  <c:v>55395</c:v>
                </c:pt>
                <c:pt idx="11080">
                  <c:v>55400</c:v>
                </c:pt>
                <c:pt idx="11081">
                  <c:v>55405</c:v>
                </c:pt>
                <c:pt idx="11082">
                  <c:v>55410</c:v>
                </c:pt>
                <c:pt idx="11083">
                  <c:v>55415</c:v>
                </c:pt>
                <c:pt idx="11084">
                  <c:v>55420</c:v>
                </c:pt>
                <c:pt idx="11085">
                  <c:v>55425</c:v>
                </c:pt>
                <c:pt idx="11086">
                  <c:v>55430</c:v>
                </c:pt>
                <c:pt idx="11087">
                  <c:v>55435</c:v>
                </c:pt>
                <c:pt idx="11088">
                  <c:v>55440</c:v>
                </c:pt>
                <c:pt idx="11089">
                  <c:v>55445</c:v>
                </c:pt>
                <c:pt idx="11090">
                  <c:v>55450</c:v>
                </c:pt>
                <c:pt idx="11091">
                  <c:v>55455</c:v>
                </c:pt>
                <c:pt idx="11092">
                  <c:v>55460</c:v>
                </c:pt>
                <c:pt idx="11093">
                  <c:v>55465</c:v>
                </c:pt>
                <c:pt idx="11094">
                  <c:v>55470</c:v>
                </c:pt>
                <c:pt idx="11095">
                  <c:v>55475</c:v>
                </c:pt>
                <c:pt idx="11096">
                  <c:v>55480</c:v>
                </c:pt>
                <c:pt idx="11097">
                  <c:v>55485</c:v>
                </c:pt>
                <c:pt idx="11098">
                  <c:v>55490</c:v>
                </c:pt>
                <c:pt idx="11099">
                  <c:v>55495</c:v>
                </c:pt>
                <c:pt idx="11100">
                  <c:v>55500</c:v>
                </c:pt>
                <c:pt idx="11101">
                  <c:v>55505</c:v>
                </c:pt>
                <c:pt idx="11102">
                  <c:v>55510</c:v>
                </c:pt>
                <c:pt idx="11103">
                  <c:v>55515</c:v>
                </c:pt>
                <c:pt idx="11104">
                  <c:v>55520</c:v>
                </c:pt>
                <c:pt idx="11105">
                  <c:v>55525</c:v>
                </c:pt>
                <c:pt idx="11106">
                  <c:v>55530</c:v>
                </c:pt>
                <c:pt idx="11107">
                  <c:v>55535</c:v>
                </c:pt>
                <c:pt idx="11108">
                  <c:v>55540</c:v>
                </c:pt>
                <c:pt idx="11109">
                  <c:v>55545</c:v>
                </c:pt>
                <c:pt idx="11110">
                  <c:v>55550</c:v>
                </c:pt>
                <c:pt idx="11111">
                  <c:v>55555</c:v>
                </c:pt>
                <c:pt idx="11112">
                  <c:v>55560</c:v>
                </c:pt>
                <c:pt idx="11113">
                  <c:v>55565</c:v>
                </c:pt>
                <c:pt idx="11114">
                  <c:v>55570</c:v>
                </c:pt>
                <c:pt idx="11115">
                  <c:v>55575</c:v>
                </c:pt>
                <c:pt idx="11116">
                  <c:v>55580</c:v>
                </c:pt>
                <c:pt idx="11117">
                  <c:v>55585</c:v>
                </c:pt>
                <c:pt idx="11118">
                  <c:v>55590</c:v>
                </c:pt>
                <c:pt idx="11119">
                  <c:v>55595</c:v>
                </c:pt>
                <c:pt idx="11120">
                  <c:v>55600</c:v>
                </c:pt>
                <c:pt idx="11121">
                  <c:v>55605</c:v>
                </c:pt>
                <c:pt idx="11122">
                  <c:v>55610</c:v>
                </c:pt>
                <c:pt idx="11123">
                  <c:v>55615</c:v>
                </c:pt>
                <c:pt idx="11124">
                  <c:v>55620</c:v>
                </c:pt>
                <c:pt idx="11125">
                  <c:v>55625</c:v>
                </c:pt>
                <c:pt idx="11126">
                  <c:v>55630</c:v>
                </c:pt>
                <c:pt idx="11127">
                  <c:v>55635</c:v>
                </c:pt>
                <c:pt idx="11128">
                  <c:v>55640</c:v>
                </c:pt>
                <c:pt idx="11129">
                  <c:v>55645</c:v>
                </c:pt>
                <c:pt idx="11130">
                  <c:v>55650</c:v>
                </c:pt>
                <c:pt idx="11131">
                  <c:v>55655</c:v>
                </c:pt>
                <c:pt idx="11132">
                  <c:v>55660</c:v>
                </c:pt>
                <c:pt idx="11133">
                  <c:v>55665</c:v>
                </c:pt>
                <c:pt idx="11134">
                  <c:v>55670</c:v>
                </c:pt>
                <c:pt idx="11135">
                  <c:v>55675</c:v>
                </c:pt>
                <c:pt idx="11136">
                  <c:v>55680</c:v>
                </c:pt>
                <c:pt idx="11137">
                  <c:v>55685</c:v>
                </c:pt>
                <c:pt idx="11138">
                  <c:v>55690</c:v>
                </c:pt>
                <c:pt idx="11139">
                  <c:v>55695</c:v>
                </c:pt>
                <c:pt idx="11140">
                  <c:v>55700</c:v>
                </c:pt>
                <c:pt idx="11141">
                  <c:v>55705</c:v>
                </c:pt>
                <c:pt idx="11142">
                  <c:v>55710</c:v>
                </c:pt>
                <c:pt idx="11143">
                  <c:v>55715</c:v>
                </c:pt>
                <c:pt idx="11144">
                  <c:v>55720</c:v>
                </c:pt>
                <c:pt idx="11145">
                  <c:v>55725</c:v>
                </c:pt>
                <c:pt idx="11146">
                  <c:v>55730</c:v>
                </c:pt>
                <c:pt idx="11147">
                  <c:v>55735</c:v>
                </c:pt>
                <c:pt idx="11148">
                  <c:v>55740</c:v>
                </c:pt>
                <c:pt idx="11149">
                  <c:v>55745</c:v>
                </c:pt>
                <c:pt idx="11150">
                  <c:v>55750</c:v>
                </c:pt>
                <c:pt idx="11151">
                  <c:v>55755</c:v>
                </c:pt>
                <c:pt idx="11152">
                  <c:v>55760</c:v>
                </c:pt>
                <c:pt idx="11153">
                  <c:v>55765</c:v>
                </c:pt>
                <c:pt idx="11154">
                  <c:v>55770</c:v>
                </c:pt>
                <c:pt idx="11155">
                  <c:v>55775</c:v>
                </c:pt>
                <c:pt idx="11156">
                  <c:v>55780</c:v>
                </c:pt>
                <c:pt idx="11157">
                  <c:v>55785</c:v>
                </c:pt>
                <c:pt idx="11158">
                  <c:v>55790</c:v>
                </c:pt>
                <c:pt idx="11159">
                  <c:v>55795</c:v>
                </c:pt>
                <c:pt idx="11160">
                  <c:v>55800</c:v>
                </c:pt>
                <c:pt idx="11161">
                  <c:v>55805</c:v>
                </c:pt>
                <c:pt idx="11162">
                  <c:v>55810</c:v>
                </c:pt>
                <c:pt idx="11163">
                  <c:v>55815</c:v>
                </c:pt>
                <c:pt idx="11164">
                  <c:v>55820</c:v>
                </c:pt>
                <c:pt idx="11165">
                  <c:v>55825</c:v>
                </c:pt>
                <c:pt idx="11166">
                  <c:v>55830</c:v>
                </c:pt>
                <c:pt idx="11167">
                  <c:v>55835</c:v>
                </c:pt>
                <c:pt idx="11168">
                  <c:v>55840</c:v>
                </c:pt>
                <c:pt idx="11169">
                  <c:v>55845</c:v>
                </c:pt>
                <c:pt idx="11170">
                  <c:v>55850</c:v>
                </c:pt>
                <c:pt idx="11171">
                  <c:v>55855</c:v>
                </c:pt>
                <c:pt idx="11172">
                  <c:v>55860</c:v>
                </c:pt>
                <c:pt idx="11173">
                  <c:v>55865</c:v>
                </c:pt>
                <c:pt idx="11174">
                  <c:v>55870</c:v>
                </c:pt>
                <c:pt idx="11175">
                  <c:v>55875</c:v>
                </c:pt>
                <c:pt idx="11176">
                  <c:v>55880</c:v>
                </c:pt>
                <c:pt idx="11177">
                  <c:v>55885</c:v>
                </c:pt>
                <c:pt idx="11178">
                  <c:v>55890</c:v>
                </c:pt>
                <c:pt idx="11179">
                  <c:v>55895</c:v>
                </c:pt>
                <c:pt idx="11180">
                  <c:v>55900</c:v>
                </c:pt>
                <c:pt idx="11181">
                  <c:v>55905</c:v>
                </c:pt>
                <c:pt idx="11182">
                  <c:v>55910</c:v>
                </c:pt>
                <c:pt idx="11183">
                  <c:v>55915</c:v>
                </c:pt>
                <c:pt idx="11184">
                  <c:v>55920</c:v>
                </c:pt>
                <c:pt idx="11185">
                  <c:v>55925</c:v>
                </c:pt>
                <c:pt idx="11186">
                  <c:v>55930</c:v>
                </c:pt>
                <c:pt idx="11187">
                  <c:v>55935</c:v>
                </c:pt>
                <c:pt idx="11188">
                  <c:v>55940</c:v>
                </c:pt>
                <c:pt idx="11189">
                  <c:v>55945</c:v>
                </c:pt>
                <c:pt idx="11190">
                  <c:v>55950</c:v>
                </c:pt>
                <c:pt idx="11191">
                  <c:v>55955</c:v>
                </c:pt>
                <c:pt idx="11192">
                  <c:v>55960</c:v>
                </c:pt>
                <c:pt idx="11193">
                  <c:v>55965</c:v>
                </c:pt>
                <c:pt idx="11194">
                  <c:v>55970</c:v>
                </c:pt>
                <c:pt idx="11195">
                  <c:v>55975</c:v>
                </c:pt>
                <c:pt idx="11196">
                  <c:v>55980</c:v>
                </c:pt>
                <c:pt idx="11197">
                  <c:v>55985</c:v>
                </c:pt>
                <c:pt idx="11198">
                  <c:v>55990</c:v>
                </c:pt>
                <c:pt idx="11199">
                  <c:v>55995</c:v>
                </c:pt>
                <c:pt idx="11200">
                  <c:v>56000</c:v>
                </c:pt>
                <c:pt idx="11201">
                  <c:v>56005</c:v>
                </c:pt>
                <c:pt idx="11202">
                  <c:v>56010</c:v>
                </c:pt>
                <c:pt idx="11203">
                  <c:v>56015</c:v>
                </c:pt>
                <c:pt idx="11204">
                  <c:v>56020</c:v>
                </c:pt>
                <c:pt idx="11205">
                  <c:v>56025</c:v>
                </c:pt>
                <c:pt idx="11206">
                  <c:v>56030</c:v>
                </c:pt>
                <c:pt idx="11207">
                  <c:v>56035</c:v>
                </c:pt>
                <c:pt idx="11208">
                  <c:v>56040</c:v>
                </c:pt>
                <c:pt idx="11209">
                  <c:v>56045</c:v>
                </c:pt>
                <c:pt idx="11210">
                  <c:v>56050</c:v>
                </c:pt>
                <c:pt idx="11211">
                  <c:v>56055</c:v>
                </c:pt>
                <c:pt idx="11212">
                  <c:v>56060</c:v>
                </c:pt>
                <c:pt idx="11213">
                  <c:v>56065</c:v>
                </c:pt>
                <c:pt idx="11214">
                  <c:v>56070</c:v>
                </c:pt>
                <c:pt idx="11215">
                  <c:v>56075</c:v>
                </c:pt>
                <c:pt idx="11216">
                  <c:v>56080</c:v>
                </c:pt>
                <c:pt idx="11217">
                  <c:v>56085</c:v>
                </c:pt>
                <c:pt idx="11218">
                  <c:v>56090</c:v>
                </c:pt>
                <c:pt idx="11219">
                  <c:v>56095</c:v>
                </c:pt>
                <c:pt idx="11220">
                  <c:v>56100</c:v>
                </c:pt>
                <c:pt idx="11221">
                  <c:v>56105</c:v>
                </c:pt>
                <c:pt idx="11222">
                  <c:v>56110</c:v>
                </c:pt>
                <c:pt idx="11223">
                  <c:v>56115</c:v>
                </c:pt>
                <c:pt idx="11224">
                  <c:v>56120</c:v>
                </c:pt>
                <c:pt idx="11225">
                  <c:v>56125</c:v>
                </c:pt>
                <c:pt idx="11226">
                  <c:v>56130</c:v>
                </c:pt>
                <c:pt idx="11227">
                  <c:v>56135</c:v>
                </c:pt>
                <c:pt idx="11228">
                  <c:v>56140</c:v>
                </c:pt>
                <c:pt idx="11229">
                  <c:v>56145</c:v>
                </c:pt>
                <c:pt idx="11230">
                  <c:v>56150</c:v>
                </c:pt>
                <c:pt idx="11231">
                  <c:v>56155</c:v>
                </c:pt>
                <c:pt idx="11232">
                  <c:v>56160</c:v>
                </c:pt>
                <c:pt idx="11233">
                  <c:v>56165</c:v>
                </c:pt>
                <c:pt idx="11234">
                  <c:v>56170</c:v>
                </c:pt>
                <c:pt idx="11235">
                  <c:v>56175</c:v>
                </c:pt>
                <c:pt idx="11236">
                  <c:v>56180</c:v>
                </c:pt>
                <c:pt idx="11237">
                  <c:v>56185</c:v>
                </c:pt>
                <c:pt idx="11238">
                  <c:v>56190</c:v>
                </c:pt>
                <c:pt idx="11239">
                  <c:v>56195</c:v>
                </c:pt>
                <c:pt idx="11240">
                  <c:v>56200</c:v>
                </c:pt>
                <c:pt idx="11241">
                  <c:v>56205</c:v>
                </c:pt>
                <c:pt idx="11242">
                  <c:v>56210</c:v>
                </c:pt>
                <c:pt idx="11243">
                  <c:v>56215</c:v>
                </c:pt>
                <c:pt idx="11244">
                  <c:v>56220</c:v>
                </c:pt>
                <c:pt idx="11245">
                  <c:v>56225</c:v>
                </c:pt>
                <c:pt idx="11246">
                  <c:v>56230</c:v>
                </c:pt>
                <c:pt idx="11247">
                  <c:v>56235</c:v>
                </c:pt>
                <c:pt idx="11248">
                  <c:v>56240</c:v>
                </c:pt>
                <c:pt idx="11249">
                  <c:v>56245</c:v>
                </c:pt>
                <c:pt idx="11250">
                  <c:v>56250</c:v>
                </c:pt>
                <c:pt idx="11251">
                  <c:v>56255</c:v>
                </c:pt>
                <c:pt idx="11252">
                  <c:v>56260</c:v>
                </c:pt>
                <c:pt idx="11253">
                  <c:v>56265</c:v>
                </c:pt>
                <c:pt idx="11254">
                  <c:v>56270</c:v>
                </c:pt>
                <c:pt idx="11255">
                  <c:v>56275</c:v>
                </c:pt>
                <c:pt idx="11256">
                  <c:v>56280</c:v>
                </c:pt>
                <c:pt idx="11257">
                  <c:v>56285</c:v>
                </c:pt>
                <c:pt idx="11258">
                  <c:v>56290</c:v>
                </c:pt>
                <c:pt idx="11259">
                  <c:v>56295</c:v>
                </c:pt>
                <c:pt idx="11260">
                  <c:v>56300</c:v>
                </c:pt>
                <c:pt idx="11261">
                  <c:v>56305</c:v>
                </c:pt>
                <c:pt idx="11262">
                  <c:v>56310</c:v>
                </c:pt>
                <c:pt idx="11263">
                  <c:v>56315</c:v>
                </c:pt>
                <c:pt idx="11264">
                  <c:v>56320</c:v>
                </c:pt>
                <c:pt idx="11265">
                  <c:v>56325</c:v>
                </c:pt>
                <c:pt idx="11266">
                  <c:v>56330</c:v>
                </c:pt>
                <c:pt idx="11267">
                  <c:v>56335</c:v>
                </c:pt>
                <c:pt idx="11268">
                  <c:v>56340</c:v>
                </c:pt>
                <c:pt idx="11269">
                  <c:v>56345</c:v>
                </c:pt>
                <c:pt idx="11270">
                  <c:v>56350</c:v>
                </c:pt>
                <c:pt idx="11271">
                  <c:v>56355</c:v>
                </c:pt>
                <c:pt idx="11272">
                  <c:v>56360</c:v>
                </c:pt>
                <c:pt idx="11273">
                  <c:v>56365</c:v>
                </c:pt>
                <c:pt idx="11274">
                  <c:v>56370</c:v>
                </c:pt>
                <c:pt idx="11275">
                  <c:v>56375</c:v>
                </c:pt>
                <c:pt idx="11276">
                  <c:v>56380</c:v>
                </c:pt>
                <c:pt idx="11277">
                  <c:v>56385</c:v>
                </c:pt>
                <c:pt idx="11278">
                  <c:v>56390</c:v>
                </c:pt>
                <c:pt idx="11279">
                  <c:v>56395</c:v>
                </c:pt>
                <c:pt idx="11280">
                  <c:v>56400</c:v>
                </c:pt>
                <c:pt idx="11281">
                  <c:v>56405</c:v>
                </c:pt>
                <c:pt idx="11282">
                  <c:v>56410</c:v>
                </c:pt>
                <c:pt idx="11283">
                  <c:v>56415</c:v>
                </c:pt>
                <c:pt idx="11284">
                  <c:v>56420</c:v>
                </c:pt>
                <c:pt idx="11285">
                  <c:v>56425</c:v>
                </c:pt>
                <c:pt idx="11286">
                  <c:v>56430</c:v>
                </c:pt>
                <c:pt idx="11287">
                  <c:v>56435</c:v>
                </c:pt>
                <c:pt idx="11288">
                  <c:v>56440</c:v>
                </c:pt>
                <c:pt idx="11289">
                  <c:v>56445</c:v>
                </c:pt>
                <c:pt idx="11290">
                  <c:v>56450</c:v>
                </c:pt>
                <c:pt idx="11291">
                  <c:v>56455</c:v>
                </c:pt>
                <c:pt idx="11292">
                  <c:v>56460</c:v>
                </c:pt>
                <c:pt idx="11293">
                  <c:v>56465</c:v>
                </c:pt>
                <c:pt idx="11294">
                  <c:v>56470</c:v>
                </c:pt>
                <c:pt idx="11295">
                  <c:v>56475</c:v>
                </c:pt>
                <c:pt idx="11296">
                  <c:v>56480</c:v>
                </c:pt>
                <c:pt idx="11297">
                  <c:v>56485</c:v>
                </c:pt>
                <c:pt idx="11298">
                  <c:v>56490</c:v>
                </c:pt>
                <c:pt idx="11299">
                  <c:v>56495</c:v>
                </c:pt>
                <c:pt idx="11300">
                  <c:v>56500</c:v>
                </c:pt>
                <c:pt idx="11301">
                  <c:v>56505</c:v>
                </c:pt>
                <c:pt idx="11302">
                  <c:v>56510</c:v>
                </c:pt>
                <c:pt idx="11303">
                  <c:v>56515</c:v>
                </c:pt>
                <c:pt idx="11304">
                  <c:v>56520</c:v>
                </c:pt>
                <c:pt idx="11305">
                  <c:v>56525</c:v>
                </c:pt>
                <c:pt idx="11306">
                  <c:v>56530</c:v>
                </c:pt>
                <c:pt idx="11307">
                  <c:v>56535</c:v>
                </c:pt>
                <c:pt idx="11308">
                  <c:v>56540</c:v>
                </c:pt>
                <c:pt idx="11309">
                  <c:v>56545</c:v>
                </c:pt>
                <c:pt idx="11310">
                  <c:v>56550</c:v>
                </c:pt>
                <c:pt idx="11311">
                  <c:v>56555</c:v>
                </c:pt>
                <c:pt idx="11312">
                  <c:v>56560</c:v>
                </c:pt>
                <c:pt idx="11313">
                  <c:v>56565</c:v>
                </c:pt>
                <c:pt idx="11314">
                  <c:v>56570</c:v>
                </c:pt>
                <c:pt idx="11315">
                  <c:v>56575</c:v>
                </c:pt>
                <c:pt idx="11316">
                  <c:v>56580</c:v>
                </c:pt>
                <c:pt idx="11317">
                  <c:v>56585</c:v>
                </c:pt>
                <c:pt idx="11318">
                  <c:v>56590</c:v>
                </c:pt>
                <c:pt idx="11319">
                  <c:v>56595</c:v>
                </c:pt>
                <c:pt idx="11320">
                  <c:v>56600</c:v>
                </c:pt>
                <c:pt idx="11321">
                  <c:v>56605</c:v>
                </c:pt>
                <c:pt idx="11322">
                  <c:v>56610</c:v>
                </c:pt>
                <c:pt idx="11323">
                  <c:v>56615</c:v>
                </c:pt>
                <c:pt idx="11324">
                  <c:v>56620</c:v>
                </c:pt>
                <c:pt idx="11325">
                  <c:v>56625</c:v>
                </c:pt>
                <c:pt idx="11326">
                  <c:v>56630</c:v>
                </c:pt>
                <c:pt idx="11327">
                  <c:v>56635</c:v>
                </c:pt>
                <c:pt idx="11328">
                  <c:v>56640</c:v>
                </c:pt>
                <c:pt idx="11329">
                  <c:v>56645</c:v>
                </c:pt>
                <c:pt idx="11330">
                  <c:v>56650</c:v>
                </c:pt>
                <c:pt idx="11331">
                  <c:v>56655</c:v>
                </c:pt>
                <c:pt idx="11332">
                  <c:v>56660</c:v>
                </c:pt>
                <c:pt idx="11333">
                  <c:v>56665</c:v>
                </c:pt>
                <c:pt idx="11334">
                  <c:v>56670</c:v>
                </c:pt>
                <c:pt idx="11335">
                  <c:v>56675</c:v>
                </c:pt>
                <c:pt idx="11336">
                  <c:v>56680</c:v>
                </c:pt>
                <c:pt idx="11337">
                  <c:v>56685</c:v>
                </c:pt>
                <c:pt idx="11338">
                  <c:v>56690</c:v>
                </c:pt>
                <c:pt idx="11339">
                  <c:v>56695</c:v>
                </c:pt>
                <c:pt idx="11340">
                  <c:v>56700</c:v>
                </c:pt>
                <c:pt idx="11341">
                  <c:v>56705</c:v>
                </c:pt>
                <c:pt idx="11342">
                  <c:v>56710</c:v>
                </c:pt>
                <c:pt idx="11343">
                  <c:v>56715</c:v>
                </c:pt>
                <c:pt idx="11344">
                  <c:v>56720</c:v>
                </c:pt>
                <c:pt idx="11345">
                  <c:v>56725</c:v>
                </c:pt>
                <c:pt idx="11346">
                  <c:v>56730</c:v>
                </c:pt>
                <c:pt idx="11347">
                  <c:v>56735</c:v>
                </c:pt>
                <c:pt idx="11348">
                  <c:v>56740</c:v>
                </c:pt>
                <c:pt idx="11349">
                  <c:v>56745</c:v>
                </c:pt>
                <c:pt idx="11350">
                  <c:v>56750</c:v>
                </c:pt>
                <c:pt idx="11351">
                  <c:v>56755</c:v>
                </c:pt>
                <c:pt idx="11352">
                  <c:v>56760</c:v>
                </c:pt>
                <c:pt idx="11353">
                  <c:v>56765</c:v>
                </c:pt>
                <c:pt idx="11354">
                  <c:v>56770</c:v>
                </c:pt>
                <c:pt idx="11355">
                  <c:v>56775</c:v>
                </c:pt>
                <c:pt idx="11356">
                  <c:v>56780</c:v>
                </c:pt>
                <c:pt idx="11357">
                  <c:v>56785</c:v>
                </c:pt>
                <c:pt idx="11358">
                  <c:v>56790</c:v>
                </c:pt>
                <c:pt idx="11359">
                  <c:v>56795</c:v>
                </c:pt>
                <c:pt idx="11360">
                  <c:v>56800</c:v>
                </c:pt>
                <c:pt idx="11361">
                  <c:v>56805</c:v>
                </c:pt>
                <c:pt idx="11362">
                  <c:v>56810</c:v>
                </c:pt>
                <c:pt idx="11363">
                  <c:v>56815</c:v>
                </c:pt>
                <c:pt idx="11364">
                  <c:v>56820</c:v>
                </c:pt>
                <c:pt idx="11365">
                  <c:v>56825</c:v>
                </c:pt>
                <c:pt idx="11366">
                  <c:v>56830</c:v>
                </c:pt>
                <c:pt idx="11367">
                  <c:v>56835</c:v>
                </c:pt>
                <c:pt idx="11368">
                  <c:v>56840</c:v>
                </c:pt>
                <c:pt idx="11369">
                  <c:v>56845</c:v>
                </c:pt>
                <c:pt idx="11370">
                  <c:v>56850</c:v>
                </c:pt>
                <c:pt idx="11371">
                  <c:v>56855</c:v>
                </c:pt>
                <c:pt idx="11372">
                  <c:v>56860</c:v>
                </c:pt>
                <c:pt idx="11373">
                  <c:v>56865</c:v>
                </c:pt>
                <c:pt idx="11374">
                  <c:v>56870</c:v>
                </c:pt>
                <c:pt idx="11375">
                  <c:v>56875</c:v>
                </c:pt>
                <c:pt idx="11376">
                  <c:v>56880</c:v>
                </c:pt>
                <c:pt idx="11377">
                  <c:v>56885</c:v>
                </c:pt>
                <c:pt idx="11378">
                  <c:v>56890</c:v>
                </c:pt>
                <c:pt idx="11379">
                  <c:v>56895</c:v>
                </c:pt>
                <c:pt idx="11380">
                  <c:v>56900</c:v>
                </c:pt>
                <c:pt idx="11381">
                  <c:v>56905</c:v>
                </c:pt>
                <c:pt idx="11382">
                  <c:v>56910</c:v>
                </c:pt>
                <c:pt idx="11383">
                  <c:v>56915</c:v>
                </c:pt>
                <c:pt idx="11384">
                  <c:v>56920</c:v>
                </c:pt>
                <c:pt idx="11385">
                  <c:v>56925</c:v>
                </c:pt>
                <c:pt idx="11386">
                  <c:v>56930</c:v>
                </c:pt>
                <c:pt idx="11387">
                  <c:v>56935</c:v>
                </c:pt>
                <c:pt idx="11388">
                  <c:v>56940</c:v>
                </c:pt>
                <c:pt idx="11389">
                  <c:v>56945</c:v>
                </c:pt>
                <c:pt idx="11390">
                  <c:v>56950</c:v>
                </c:pt>
                <c:pt idx="11391">
                  <c:v>56955</c:v>
                </c:pt>
                <c:pt idx="11392">
                  <c:v>56960</c:v>
                </c:pt>
                <c:pt idx="11393">
                  <c:v>56965</c:v>
                </c:pt>
                <c:pt idx="11394">
                  <c:v>56970</c:v>
                </c:pt>
                <c:pt idx="11395">
                  <c:v>56975</c:v>
                </c:pt>
                <c:pt idx="11396">
                  <c:v>56980</c:v>
                </c:pt>
                <c:pt idx="11397">
                  <c:v>56985</c:v>
                </c:pt>
                <c:pt idx="11398">
                  <c:v>56990</c:v>
                </c:pt>
                <c:pt idx="11399">
                  <c:v>56995</c:v>
                </c:pt>
                <c:pt idx="11400">
                  <c:v>57000</c:v>
                </c:pt>
                <c:pt idx="11401">
                  <c:v>57005</c:v>
                </c:pt>
                <c:pt idx="11402">
                  <c:v>57010</c:v>
                </c:pt>
                <c:pt idx="11403">
                  <c:v>57015</c:v>
                </c:pt>
                <c:pt idx="11404">
                  <c:v>57020</c:v>
                </c:pt>
                <c:pt idx="11405">
                  <c:v>57025</c:v>
                </c:pt>
                <c:pt idx="11406">
                  <c:v>57030</c:v>
                </c:pt>
                <c:pt idx="11407">
                  <c:v>57035</c:v>
                </c:pt>
                <c:pt idx="11408">
                  <c:v>57040</c:v>
                </c:pt>
                <c:pt idx="11409">
                  <c:v>57045</c:v>
                </c:pt>
                <c:pt idx="11410">
                  <c:v>57050</c:v>
                </c:pt>
                <c:pt idx="11411">
                  <c:v>57055</c:v>
                </c:pt>
                <c:pt idx="11412">
                  <c:v>57060</c:v>
                </c:pt>
                <c:pt idx="11413">
                  <c:v>57065</c:v>
                </c:pt>
                <c:pt idx="11414">
                  <c:v>57070</c:v>
                </c:pt>
                <c:pt idx="11415">
                  <c:v>57075</c:v>
                </c:pt>
                <c:pt idx="11416">
                  <c:v>57080</c:v>
                </c:pt>
                <c:pt idx="11417">
                  <c:v>57085</c:v>
                </c:pt>
                <c:pt idx="11418">
                  <c:v>57090</c:v>
                </c:pt>
                <c:pt idx="11419">
                  <c:v>57095</c:v>
                </c:pt>
                <c:pt idx="11420">
                  <c:v>57100</c:v>
                </c:pt>
                <c:pt idx="11421">
                  <c:v>57105</c:v>
                </c:pt>
                <c:pt idx="11422">
                  <c:v>57110</c:v>
                </c:pt>
                <c:pt idx="11423">
                  <c:v>57115</c:v>
                </c:pt>
                <c:pt idx="11424">
                  <c:v>57120</c:v>
                </c:pt>
                <c:pt idx="11425">
                  <c:v>57125</c:v>
                </c:pt>
                <c:pt idx="11426">
                  <c:v>57130</c:v>
                </c:pt>
                <c:pt idx="11427">
                  <c:v>57135</c:v>
                </c:pt>
                <c:pt idx="11428">
                  <c:v>57140</c:v>
                </c:pt>
                <c:pt idx="11429">
                  <c:v>57145</c:v>
                </c:pt>
                <c:pt idx="11430">
                  <c:v>57150</c:v>
                </c:pt>
                <c:pt idx="11431">
                  <c:v>57155</c:v>
                </c:pt>
                <c:pt idx="11432">
                  <c:v>57160</c:v>
                </c:pt>
                <c:pt idx="11433">
                  <c:v>57165</c:v>
                </c:pt>
                <c:pt idx="11434">
                  <c:v>57170</c:v>
                </c:pt>
                <c:pt idx="11435">
                  <c:v>57175</c:v>
                </c:pt>
                <c:pt idx="11436">
                  <c:v>57180</c:v>
                </c:pt>
                <c:pt idx="11437">
                  <c:v>57185</c:v>
                </c:pt>
                <c:pt idx="11438">
                  <c:v>57190</c:v>
                </c:pt>
                <c:pt idx="11439">
                  <c:v>57195</c:v>
                </c:pt>
                <c:pt idx="11440">
                  <c:v>57200</c:v>
                </c:pt>
                <c:pt idx="11441">
                  <c:v>57205</c:v>
                </c:pt>
                <c:pt idx="11442">
                  <c:v>57210</c:v>
                </c:pt>
                <c:pt idx="11443">
                  <c:v>57215</c:v>
                </c:pt>
                <c:pt idx="11444">
                  <c:v>57220</c:v>
                </c:pt>
                <c:pt idx="11445">
                  <c:v>57225</c:v>
                </c:pt>
                <c:pt idx="11446">
                  <c:v>57230</c:v>
                </c:pt>
                <c:pt idx="11447">
                  <c:v>57235</c:v>
                </c:pt>
                <c:pt idx="11448">
                  <c:v>57240</c:v>
                </c:pt>
                <c:pt idx="11449">
                  <c:v>57245</c:v>
                </c:pt>
                <c:pt idx="11450">
                  <c:v>57250</c:v>
                </c:pt>
                <c:pt idx="11451">
                  <c:v>57255</c:v>
                </c:pt>
                <c:pt idx="11452">
                  <c:v>57260</c:v>
                </c:pt>
                <c:pt idx="11453">
                  <c:v>57265</c:v>
                </c:pt>
                <c:pt idx="11454">
                  <c:v>57270</c:v>
                </c:pt>
                <c:pt idx="11455">
                  <c:v>57275</c:v>
                </c:pt>
                <c:pt idx="11456">
                  <c:v>57280</c:v>
                </c:pt>
                <c:pt idx="11457">
                  <c:v>57285</c:v>
                </c:pt>
                <c:pt idx="11458">
                  <c:v>57290</c:v>
                </c:pt>
                <c:pt idx="11459">
                  <c:v>57295</c:v>
                </c:pt>
                <c:pt idx="11460">
                  <c:v>57300</c:v>
                </c:pt>
                <c:pt idx="11461">
                  <c:v>57305</c:v>
                </c:pt>
                <c:pt idx="11462">
                  <c:v>57310</c:v>
                </c:pt>
                <c:pt idx="11463">
                  <c:v>57315</c:v>
                </c:pt>
                <c:pt idx="11464">
                  <c:v>57320</c:v>
                </c:pt>
                <c:pt idx="11465">
                  <c:v>57325</c:v>
                </c:pt>
                <c:pt idx="11466">
                  <c:v>57330</c:v>
                </c:pt>
                <c:pt idx="11467">
                  <c:v>57335</c:v>
                </c:pt>
                <c:pt idx="11468">
                  <c:v>57340</c:v>
                </c:pt>
                <c:pt idx="11469">
                  <c:v>57345</c:v>
                </c:pt>
                <c:pt idx="11470">
                  <c:v>57350</c:v>
                </c:pt>
                <c:pt idx="11471">
                  <c:v>57355</c:v>
                </c:pt>
                <c:pt idx="11472">
                  <c:v>57360</c:v>
                </c:pt>
                <c:pt idx="11473">
                  <c:v>57365</c:v>
                </c:pt>
                <c:pt idx="11474">
                  <c:v>57370</c:v>
                </c:pt>
                <c:pt idx="11475">
                  <c:v>57375</c:v>
                </c:pt>
                <c:pt idx="11476">
                  <c:v>57380</c:v>
                </c:pt>
                <c:pt idx="11477">
                  <c:v>57385</c:v>
                </c:pt>
                <c:pt idx="11478">
                  <c:v>57390</c:v>
                </c:pt>
                <c:pt idx="11479">
                  <c:v>57395</c:v>
                </c:pt>
                <c:pt idx="11480">
                  <c:v>57400</c:v>
                </c:pt>
                <c:pt idx="11481">
                  <c:v>57405</c:v>
                </c:pt>
                <c:pt idx="11482">
                  <c:v>57410</c:v>
                </c:pt>
                <c:pt idx="11483">
                  <c:v>57415</c:v>
                </c:pt>
                <c:pt idx="11484">
                  <c:v>57420</c:v>
                </c:pt>
                <c:pt idx="11485">
                  <c:v>57425</c:v>
                </c:pt>
                <c:pt idx="11486">
                  <c:v>57430</c:v>
                </c:pt>
                <c:pt idx="11487">
                  <c:v>57435</c:v>
                </c:pt>
                <c:pt idx="11488">
                  <c:v>57440</c:v>
                </c:pt>
                <c:pt idx="11489">
                  <c:v>57445</c:v>
                </c:pt>
                <c:pt idx="11490">
                  <c:v>57450</c:v>
                </c:pt>
                <c:pt idx="11491">
                  <c:v>57455</c:v>
                </c:pt>
                <c:pt idx="11492">
                  <c:v>57460</c:v>
                </c:pt>
                <c:pt idx="11493">
                  <c:v>57465</c:v>
                </c:pt>
                <c:pt idx="11494">
                  <c:v>57470</c:v>
                </c:pt>
                <c:pt idx="11495">
                  <c:v>57475</c:v>
                </c:pt>
                <c:pt idx="11496">
                  <c:v>57480</c:v>
                </c:pt>
                <c:pt idx="11497">
                  <c:v>57485</c:v>
                </c:pt>
                <c:pt idx="11498">
                  <c:v>57490</c:v>
                </c:pt>
                <c:pt idx="11499">
                  <c:v>57495</c:v>
                </c:pt>
                <c:pt idx="11500">
                  <c:v>57500</c:v>
                </c:pt>
                <c:pt idx="11501">
                  <c:v>57505</c:v>
                </c:pt>
                <c:pt idx="11502">
                  <c:v>57510</c:v>
                </c:pt>
                <c:pt idx="11503">
                  <c:v>57515</c:v>
                </c:pt>
                <c:pt idx="11504">
                  <c:v>57520</c:v>
                </c:pt>
                <c:pt idx="11505">
                  <c:v>57525</c:v>
                </c:pt>
                <c:pt idx="11506">
                  <c:v>57530</c:v>
                </c:pt>
                <c:pt idx="11507">
                  <c:v>57535</c:v>
                </c:pt>
                <c:pt idx="11508">
                  <c:v>57540</c:v>
                </c:pt>
                <c:pt idx="11509">
                  <c:v>57545</c:v>
                </c:pt>
                <c:pt idx="11510">
                  <c:v>57550</c:v>
                </c:pt>
                <c:pt idx="11511">
                  <c:v>57555</c:v>
                </c:pt>
                <c:pt idx="11512">
                  <c:v>57560</c:v>
                </c:pt>
                <c:pt idx="11513">
                  <c:v>57565</c:v>
                </c:pt>
                <c:pt idx="11514">
                  <c:v>57570</c:v>
                </c:pt>
                <c:pt idx="11515">
                  <c:v>57575</c:v>
                </c:pt>
                <c:pt idx="11516">
                  <c:v>57580</c:v>
                </c:pt>
                <c:pt idx="11517">
                  <c:v>57585</c:v>
                </c:pt>
                <c:pt idx="11518">
                  <c:v>57590</c:v>
                </c:pt>
                <c:pt idx="11519">
                  <c:v>57595</c:v>
                </c:pt>
                <c:pt idx="11520">
                  <c:v>57600</c:v>
                </c:pt>
                <c:pt idx="11521">
                  <c:v>57605</c:v>
                </c:pt>
                <c:pt idx="11522">
                  <c:v>57610</c:v>
                </c:pt>
                <c:pt idx="11523">
                  <c:v>57615</c:v>
                </c:pt>
                <c:pt idx="11524">
                  <c:v>57620</c:v>
                </c:pt>
                <c:pt idx="11525">
                  <c:v>57625</c:v>
                </c:pt>
                <c:pt idx="11526">
                  <c:v>57630</c:v>
                </c:pt>
                <c:pt idx="11527">
                  <c:v>57635</c:v>
                </c:pt>
                <c:pt idx="11528">
                  <c:v>57640</c:v>
                </c:pt>
                <c:pt idx="11529">
                  <c:v>57645</c:v>
                </c:pt>
                <c:pt idx="11530">
                  <c:v>57650</c:v>
                </c:pt>
                <c:pt idx="11531">
                  <c:v>57655</c:v>
                </c:pt>
                <c:pt idx="11532">
                  <c:v>57660</c:v>
                </c:pt>
                <c:pt idx="11533">
                  <c:v>57665</c:v>
                </c:pt>
                <c:pt idx="11534">
                  <c:v>57670</c:v>
                </c:pt>
                <c:pt idx="11535">
                  <c:v>57675</c:v>
                </c:pt>
                <c:pt idx="11536">
                  <c:v>57680</c:v>
                </c:pt>
                <c:pt idx="11537">
                  <c:v>57685</c:v>
                </c:pt>
                <c:pt idx="11538">
                  <c:v>57690</c:v>
                </c:pt>
                <c:pt idx="11539">
                  <c:v>57695</c:v>
                </c:pt>
                <c:pt idx="11540">
                  <c:v>57700</c:v>
                </c:pt>
                <c:pt idx="11541">
                  <c:v>57705</c:v>
                </c:pt>
                <c:pt idx="11542">
                  <c:v>57710</c:v>
                </c:pt>
                <c:pt idx="11543">
                  <c:v>57715</c:v>
                </c:pt>
                <c:pt idx="11544">
                  <c:v>57720</c:v>
                </c:pt>
                <c:pt idx="11545">
                  <c:v>57725</c:v>
                </c:pt>
                <c:pt idx="11546">
                  <c:v>57730</c:v>
                </c:pt>
                <c:pt idx="11547">
                  <c:v>57735</c:v>
                </c:pt>
                <c:pt idx="11548">
                  <c:v>57740</c:v>
                </c:pt>
                <c:pt idx="11549">
                  <c:v>57745</c:v>
                </c:pt>
                <c:pt idx="11550">
                  <c:v>57750</c:v>
                </c:pt>
                <c:pt idx="11551">
                  <c:v>57755</c:v>
                </c:pt>
                <c:pt idx="11552">
                  <c:v>57760</c:v>
                </c:pt>
                <c:pt idx="11553">
                  <c:v>57765</c:v>
                </c:pt>
                <c:pt idx="11554">
                  <c:v>57770</c:v>
                </c:pt>
                <c:pt idx="11555">
                  <c:v>57775</c:v>
                </c:pt>
                <c:pt idx="11556">
                  <c:v>57780</c:v>
                </c:pt>
                <c:pt idx="11557">
                  <c:v>57785</c:v>
                </c:pt>
                <c:pt idx="11558">
                  <c:v>57790</c:v>
                </c:pt>
                <c:pt idx="11559">
                  <c:v>57795</c:v>
                </c:pt>
                <c:pt idx="11560">
                  <c:v>57800</c:v>
                </c:pt>
                <c:pt idx="11561">
                  <c:v>57805</c:v>
                </c:pt>
                <c:pt idx="11562">
                  <c:v>57810</c:v>
                </c:pt>
                <c:pt idx="11563">
                  <c:v>57815</c:v>
                </c:pt>
                <c:pt idx="11564">
                  <c:v>57820</c:v>
                </c:pt>
                <c:pt idx="11565">
                  <c:v>57825</c:v>
                </c:pt>
                <c:pt idx="11566">
                  <c:v>57830</c:v>
                </c:pt>
                <c:pt idx="11567">
                  <c:v>57835</c:v>
                </c:pt>
                <c:pt idx="11568">
                  <c:v>57840</c:v>
                </c:pt>
                <c:pt idx="11569">
                  <c:v>57845</c:v>
                </c:pt>
                <c:pt idx="11570">
                  <c:v>57850</c:v>
                </c:pt>
                <c:pt idx="11571">
                  <c:v>57855</c:v>
                </c:pt>
                <c:pt idx="11572">
                  <c:v>57860</c:v>
                </c:pt>
                <c:pt idx="11573">
                  <c:v>57865</c:v>
                </c:pt>
                <c:pt idx="11574">
                  <c:v>57870</c:v>
                </c:pt>
                <c:pt idx="11575">
                  <c:v>57875</c:v>
                </c:pt>
                <c:pt idx="11576">
                  <c:v>57880</c:v>
                </c:pt>
                <c:pt idx="11577">
                  <c:v>57885</c:v>
                </c:pt>
                <c:pt idx="11578">
                  <c:v>57890</c:v>
                </c:pt>
                <c:pt idx="11579">
                  <c:v>57895</c:v>
                </c:pt>
                <c:pt idx="11580">
                  <c:v>57900</c:v>
                </c:pt>
                <c:pt idx="11581">
                  <c:v>57905</c:v>
                </c:pt>
                <c:pt idx="11582">
                  <c:v>57910</c:v>
                </c:pt>
                <c:pt idx="11583">
                  <c:v>57915</c:v>
                </c:pt>
                <c:pt idx="11584">
                  <c:v>57920</c:v>
                </c:pt>
                <c:pt idx="11585">
                  <c:v>57925</c:v>
                </c:pt>
                <c:pt idx="11586">
                  <c:v>57930</c:v>
                </c:pt>
                <c:pt idx="11587">
                  <c:v>57935</c:v>
                </c:pt>
                <c:pt idx="11588">
                  <c:v>57940</c:v>
                </c:pt>
                <c:pt idx="11589">
                  <c:v>57945</c:v>
                </c:pt>
                <c:pt idx="11590">
                  <c:v>57950</c:v>
                </c:pt>
                <c:pt idx="11591">
                  <c:v>57955</c:v>
                </c:pt>
                <c:pt idx="11592">
                  <c:v>57960</c:v>
                </c:pt>
                <c:pt idx="11593">
                  <c:v>57965</c:v>
                </c:pt>
                <c:pt idx="11594">
                  <c:v>57970</c:v>
                </c:pt>
                <c:pt idx="11595">
                  <c:v>57975</c:v>
                </c:pt>
                <c:pt idx="11596">
                  <c:v>57980</c:v>
                </c:pt>
                <c:pt idx="11597">
                  <c:v>57985</c:v>
                </c:pt>
                <c:pt idx="11598">
                  <c:v>57990</c:v>
                </c:pt>
                <c:pt idx="11599">
                  <c:v>57995</c:v>
                </c:pt>
                <c:pt idx="11600">
                  <c:v>58000</c:v>
                </c:pt>
                <c:pt idx="11601">
                  <c:v>58005</c:v>
                </c:pt>
                <c:pt idx="11602">
                  <c:v>58010</c:v>
                </c:pt>
                <c:pt idx="11603">
                  <c:v>58015</c:v>
                </c:pt>
                <c:pt idx="11604">
                  <c:v>58020</c:v>
                </c:pt>
                <c:pt idx="11605">
                  <c:v>58025</c:v>
                </c:pt>
                <c:pt idx="11606">
                  <c:v>58030</c:v>
                </c:pt>
                <c:pt idx="11607">
                  <c:v>58035</c:v>
                </c:pt>
                <c:pt idx="11608">
                  <c:v>58040</c:v>
                </c:pt>
                <c:pt idx="11609">
                  <c:v>58045</c:v>
                </c:pt>
                <c:pt idx="11610">
                  <c:v>58050</c:v>
                </c:pt>
                <c:pt idx="11611">
                  <c:v>58055</c:v>
                </c:pt>
                <c:pt idx="11612">
                  <c:v>58060</c:v>
                </c:pt>
                <c:pt idx="11613">
                  <c:v>58065</c:v>
                </c:pt>
                <c:pt idx="11614">
                  <c:v>58070</c:v>
                </c:pt>
                <c:pt idx="11615">
                  <c:v>58075</c:v>
                </c:pt>
                <c:pt idx="11616">
                  <c:v>58080</c:v>
                </c:pt>
                <c:pt idx="11617">
                  <c:v>58085</c:v>
                </c:pt>
                <c:pt idx="11618">
                  <c:v>58090</c:v>
                </c:pt>
                <c:pt idx="11619">
                  <c:v>58095</c:v>
                </c:pt>
                <c:pt idx="11620">
                  <c:v>58100</c:v>
                </c:pt>
                <c:pt idx="11621">
                  <c:v>58105</c:v>
                </c:pt>
                <c:pt idx="11622">
                  <c:v>58110</c:v>
                </c:pt>
                <c:pt idx="11623">
                  <c:v>58115</c:v>
                </c:pt>
                <c:pt idx="11624">
                  <c:v>58120</c:v>
                </c:pt>
                <c:pt idx="11625">
                  <c:v>58125</c:v>
                </c:pt>
                <c:pt idx="11626">
                  <c:v>58130</c:v>
                </c:pt>
                <c:pt idx="11627">
                  <c:v>58135</c:v>
                </c:pt>
                <c:pt idx="11628">
                  <c:v>58140</c:v>
                </c:pt>
                <c:pt idx="11629">
                  <c:v>58145</c:v>
                </c:pt>
                <c:pt idx="11630">
                  <c:v>58150</c:v>
                </c:pt>
                <c:pt idx="11631">
                  <c:v>58155</c:v>
                </c:pt>
                <c:pt idx="11632">
                  <c:v>58160</c:v>
                </c:pt>
                <c:pt idx="11633">
                  <c:v>58165</c:v>
                </c:pt>
                <c:pt idx="11634">
                  <c:v>58170</c:v>
                </c:pt>
                <c:pt idx="11635">
                  <c:v>58175</c:v>
                </c:pt>
                <c:pt idx="11636">
                  <c:v>58180</c:v>
                </c:pt>
                <c:pt idx="11637">
                  <c:v>58185</c:v>
                </c:pt>
                <c:pt idx="11638">
                  <c:v>58190</c:v>
                </c:pt>
                <c:pt idx="11639">
                  <c:v>58195</c:v>
                </c:pt>
                <c:pt idx="11640">
                  <c:v>58200</c:v>
                </c:pt>
                <c:pt idx="11641">
                  <c:v>58205</c:v>
                </c:pt>
                <c:pt idx="11642">
                  <c:v>58210</c:v>
                </c:pt>
                <c:pt idx="11643">
                  <c:v>58215</c:v>
                </c:pt>
                <c:pt idx="11644">
                  <c:v>58220</c:v>
                </c:pt>
                <c:pt idx="11645">
                  <c:v>58225</c:v>
                </c:pt>
                <c:pt idx="11646">
                  <c:v>58230</c:v>
                </c:pt>
                <c:pt idx="11647">
                  <c:v>58235</c:v>
                </c:pt>
                <c:pt idx="11648">
                  <c:v>58240</c:v>
                </c:pt>
                <c:pt idx="11649">
                  <c:v>58245</c:v>
                </c:pt>
                <c:pt idx="11650">
                  <c:v>58250</c:v>
                </c:pt>
                <c:pt idx="11651">
                  <c:v>58255</c:v>
                </c:pt>
                <c:pt idx="11652">
                  <c:v>58260</c:v>
                </c:pt>
                <c:pt idx="11653">
                  <c:v>58265</c:v>
                </c:pt>
                <c:pt idx="11654">
                  <c:v>58270</c:v>
                </c:pt>
                <c:pt idx="11655">
                  <c:v>58275</c:v>
                </c:pt>
                <c:pt idx="11656">
                  <c:v>58280</c:v>
                </c:pt>
                <c:pt idx="11657">
                  <c:v>58285</c:v>
                </c:pt>
                <c:pt idx="11658">
                  <c:v>58290</c:v>
                </c:pt>
                <c:pt idx="11659">
                  <c:v>58295</c:v>
                </c:pt>
                <c:pt idx="11660">
                  <c:v>58300</c:v>
                </c:pt>
                <c:pt idx="11661">
                  <c:v>58305</c:v>
                </c:pt>
                <c:pt idx="11662">
                  <c:v>58310</c:v>
                </c:pt>
                <c:pt idx="11663">
                  <c:v>58315</c:v>
                </c:pt>
                <c:pt idx="11664">
                  <c:v>58320</c:v>
                </c:pt>
                <c:pt idx="11665">
                  <c:v>58325</c:v>
                </c:pt>
                <c:pt idx="11666">
                  <c:v>58330</c:v>
                </c:pt>
                <c:pt idx="11667">
                  <c:v>58335</c:v>
                </c:pt>
                <c:pt idx="11668">
                  <c:v>58340</c:v>
                </c:pt>
                <c:pt idx="11669">
                  <c:v>58345</c:v>
                </c:pt>
                <c:pt idx="11670">
                  <c:v>58350</c:v>
                </c:pt>
                <c:pt idx="11671">
                  <c:v>58355</c:v>
                </c:pt>
                <c:pt idx="11672">
                  <c:v>58360</c:v>
                </c:pt>
                <c:pt idx="11673">
                  <c:v>58365</c:v>
                </c:pt>
                <c:pt idx="11674">
                  <c:v>58370</c:v>
                </c:pt>
                <c:pt idx="11675">
                  <c:v>58375</c:v>
                </c:pt>
                <c:pt idx="11676">
                  <c:v>58380</c:v>
                </c:pt>
                <c:pt idx="11677">
                  <c:v>58385</c:v>
                </c:pt>
                <c:pt idx="11678">
                  <c:v>58390</c:v>
                </c:pt>
                <c:pt idx="11679">
                  <c:v>58395</c:v>
                </c:pt>
                <c:pt idx="11680">
                  <c:v>58400</c:v>
                </c:pt>
                <c:pt idx="11681">
                  <c:v>58405</c:v>
                </c:pt>
                <c:pt idx="11682">
                  <c:v>58410</c:v>
                </c:pt>
                <c:pt idx="11683">
                  <c:v>58415</c:v>
                </c:pt>
                <c:pt idx="11684">
                  <c:v>58420</c:v>
                </c:pt>
                <c:pt idx="11685">
                  <c:v>58425</c:v>
                </c:pt>
                <c:pt idx="11686">
                  <c:v>58430</c:v>
                </c:pt>
                <c:pt idx="11687">
                  <c:v>58435</c:v>
                </c:pt>
                <c:pt idx="11688">
                  <c:v>58440</c:v>
                </c:pt>
                <c:pt idx="11689">
                  <c:v>58445</c:v>
                </c:pt>
                <c:pt idx="11690">
                  <c:v>58450</c:v>
                </c:pt>
                <c:pt idx="11691">
                  <c:v>58455</c:v>
                </c:pt>
                <c:pt idx="11692">
                  <c:v>58460</c:v>
                </c:pt>
                <c:pt idx="11693">
                  <c:v>58465</c:v>
                </c:pt>
                <c:pt idx="11694">
                  <c:v>58470</c:v>
                </c:pt>
                <c:pt idx="11695">
                  <c:v>58475</c:v>
                </c:pt>
                <c:pt idx="11696">
                  <c:v>58480</c:v>
                </c:pt>
                <c:pt idx="11697">
                  <c:v>58485</c:v>
                </c:pt>
                <c:pt idx="11698">
                  <c:v>58490</c:v>
                </c:pt>
                <c:pt idx="11699">
                  <c:v>58495</c:v>
                </c:pt>
                <c:pt idx="11700">
                  <c:v>58500</c:v>
                </c:pt>
                <c:pt idx="11701">
                  <c:v>58505</c:v>
                </c:pt>
                <c:pt idx="11702">
                  <c:v>58510</c:v>
                </c:pt>
                <c:pt idx="11703">
                  <c:v>58515</c:v>
                </c:pt>
                <c:pt idx="11704">
                  <c:v>58520</c:v>
                </c:pt>
                <c:pt idx="11705">
                  <c:v>58525</c:v>
                </c:pt>
                <c:pt idx="11706">
                  <c:v>58530</c:v>
                </c:pt>
                <c:pt idx="11707">
                  <c:v>58535</c:v>
                </c:pt>
                <c:pt idx="11708">
                  <c:v>58540</c:v>
                </c:pt>
                <c:pt idx="11709">
                  <c:v>58545</c:v>
                </c:pt>
                <c:pt idx="11710">
                  <c:v>58550</c:v>
                </c:pt>
                <c:pt idx="11711">
                  <c:v>58555</c:v>
                </c:pt>
                <c:pt idx="11712">
                  <c:v>58560</c:v>
                </c:pt>
                <c:pt idx="11713">
                  <c:v>58565</c:v>
                </c:pt>
                <c:pt idx="11714">
                  <c:v>58570</c:v>
                </c:pt>
                <c:pt idx="11715">
                  <c:v>58575</c:v>
                </c:pt>
                <c:pt idx="11716">
                  <c:v>58580</c:v>
                </c:pt>
                <c:pt idx="11717">
                  <c:v>58585</c:v>
                </c:pt>
                <c:pt idx="11718">
                  <c:v>58590</c:v>
                </c:pt>
                <c:pt idx="11719">
                  <c:v>58595</c:v>
                </c:pt>
                <c:pt idx="11720">
                  <c:v>58600</c:v>
                </c:pt>
                <c:pt idx="11721">
                  <c:v>58605</c:v>
                </c:pt>
                <c:pt idx="11722">
                  <c:v>58610</c:v>
                </c:pt>
                <c:pt idx="11723">
                  <c:v>58615</c:v>
                </c:pt>
                <c:pt idx="11724">
                  <c:v>58620</c:v>
                </c:pt>
                <c:pt idx="11725">
                  <c:v>58625</c:v>
                </c:pt>
                <c:pt idx="11726">
                  <c:v>58630</c:v>
                </c:pt>
                <c:pt idx="11727">
                  <c:v>58635</c:v>
                </c:pt>
                <c:pt idx="11728">
                  <c:v>58640</c:v>
                </c:pt>
                <c:pt idx="11729">
                  <c:v>58645</c:v>
                </c:pt>
                <c:pt idx="11730">
                  <c:v>58650</c:v>
                </c:pt>
                <c:pt idx="11731">
                  <c:v>58655</c:v>
                </c:pt>
                <c:pt idx="11732">
                  <c:v>58660</c:v>
                </c:pt>
                <c:pt idx="11733">
                  <c:v>58665</c:v>
                </c:pt>
                <c:pt idx="11734">
                  <c:v>58670</c:v>
                </c:pt>
                <c:pt idx="11735">
                  <c:v>58675</c:v>
                </c:pt>
                <c:pt idx="11736">
                  <c:v>58680</c:v>
                </c:pt>
                <c:pt idx="11737">
                  <c:v>58685</c:v>
                </c:pt>
                <c:pt idx="11738">
                  <c:v>58690</c:v>
                </c:pt>
                <c:pt idx="11739">
                  <c:v>58695</c:v>
                </c:pt>
                <c:pt idx="11740">
                  <c:v>58700</c:v>
                </c:pt>
                <c:pt idx="11741">
                  <c:v>58705</c:v>
                </c:pt>
                <c:pt idx="11742">
                  <c:v>58710</c:v>
                </c:pt>
                <c:pt idx="11743">
                  <c:v>58715</c:v>
                </c:pt>
                <c:pt idx="11744">
                  <c:v>58720</c:v>
                </c:pt>
                <c:pt idx="11745">
                  <c:v>58725</c:v>
                </c:pt>
                <c:pt idx="11746">
                  <c:v>58730</c:v>
                </c:pt>
                <c:pt idx="11747">
                  <c:v>58735</c:v>
                </c:pt>
                <c:pt idx="11748">
                  <c:v>58740</c:v>
                </c:pt>
                <c:pt idx="11749">
                  <c:v>58745</c:v>
                </c:pt>
                <c:pt idx="11750">
                  <c:v>58750</c:v>
                </c:pt>
                <c:pt idx="11751">
                  <c:v>58755</c:v>
                </c:pt>
                <c:pt idx="11752">
                  <c:v>58760</c:v>
                </c:pt>
                <c:pt idx="11753">
                  <c:v>58765</c:v>
                </c:pt>
                <c:pt idx="11754">
                  <c:v>58770</c:v>
                </c:pt>
                <c:pt idx="11755">
                  <c:v>58775</c:v>
                </c:pt>
                <c:pt idx="11756">
                  <c:v>58780</c:v>
                </c:pt>
                <c:pt idx="11757">
                  <c:v>58785</c:v>
                </c:pt>
                <c:pt idx="11758">
                  <c:v>58790</c:v>
                </c:pt>
                <c:pt idx="11759">
                  <c:v>58795</c:v>
                </c:pt>
                <c:pt idx="11760">
                  <c:v>58800</c:v>
                </c:pt>
                <c:pt idx="11761">
                  <c:v>58805</c:v>
                </c:pt>
                <c:pt idx="11762">
                  <c:v>58810</c:v>
                </c:pt>
                <c:pt idx="11763">
                  <c:v>58815</c:v>
                </c:pt>
                <c:pt idx="11764">
                  <c:v>58820</c:v>
                </c:pt>
                <c:pt idx="11765">
                  <c:v>58825</c:v>
                </c:pt>
                <c:pt idx="11766">
                  <c:v>58830</c:v>
                </c:pt>
                <c:pt idx="11767">
                  <c:v>58835</c:v>
                </c:pt>
                <c:pt idx="11768">
                  <c:v>58840</c:v>
                </c:pt>
                <c:pt idx="11769">
                  <c:v>58845</c:v>
                </c:pt>
                <c:pt idx="11770">
                  <c:v>58850</c:v>
                </c:pt>
                <c:pt idx="11771">
                  <c:v>58855</c:v>
                </c:pt>
                <c:pt idx="11772">
                  <c:v>58860</c:v>
                </c:pt>
                <c:pt idx="11773">
                  <c:v>58865</c:v>
                </c:pt>
                <c:pt idx="11774">
                  <c:v>58870</c:v>
                </c:pt>
                <c:pt idx="11775">
                  <c:v>58875</c:v>
                </c:pt>
                <c:pt idx="11776">
                  <c:v>58880</c:v>
                </c:pt>
                <c:pt idx="11777">
                  <c:v>58885</c:v>
                </c:pt>
                <c:pt idx="11778">
                  <c:v>58890</c:v>
                </c:pt>
                <c:pt idx="11779">
                  <c:v>58895</c:v>
                </c:pt>
                <c:pt idx="11780">
                  <c:v>58900</c:v>
                </c:pt>
                <c:pt idx="11781">
                  <c:v>58905</c:v>
                </c:pt>
                <c:pt idx="11782">
                  <c:v>58910</c:v>
                </c:pt>
                <c:pt idx="11783">
                  <c:v>58915</c:v>
                </c:pt>
                <c:pt idx="11784">
                  <c:v>58920</c:v>
                </c:pt>
                <c:pt idx="11785">
                  <c:v>58925</c:v>
                </c:pt>
                <c:pt idx="11786">
                  <c:v>58930</c:v>
                </c:pt>
                <c:pt idx="11787">
                  <c:v>58935</c:v>
                </c:pt>
                <c:pt idx="11788">
                  <c:v>58940</c:v>
                </c:pt>
                <c:pt idx="11789">
                  <c:v>58945</c:v>
                </c:pt>
                <c:pt idx="11790">
                  <c:v>58950</c:v>
                </c:pt>
                <c:pt idx="11791">
                  <c:v>58955</c:v>
                </c:pt>
                <c:pt idx="11792">
                  <c:v>58960</c:v>
                </c:pt>
                <c:pt idx="11793">
                  <c:v>58965</c:v>
                </c:pt>
                <c:pt idx="11794">
                  <c:v>58970</c:v>
                </c:pt>
                <c:pt idx="11795">
                  <c:v>58975</c:v>
                </c:pt>
                <c:pt idx="11796">
                  <c:v>58980</c:v>
                </c:pt>
                <c:pt idx="11797">
                  <c:v>58985</c:v>
                </c:pt>
                <c:pt idx="11798">
                  <c:v>58990</c:v>
                </c:pt>
                <c:pt idx="11799">
                  <c:v>58995</c:v>
                </c:pt>
                <c:pt idx="11800">
                  <c:v>59000</c:v>
                </c:pt>
                <c:pt idx="11801">
                  <c:v>59005</c:v>
                </c:pt>
                <c:pt idx="11802">
                  <c:v>59010</c:v>
                </c:pt>
                <c:pt idx="11803">
                  <c:v>59015</c:v>
                </c:pt>
                <c:pt idx="11804">
                  <c:v>59020</c:v>
                </c:pt>
                <c:pt idx="11805">
                  <c:v>59025</c:v>
                </c:pt>
                <c:pt idx="11806">
                  <c:v>59030</c:v>
                </c:pt>
                <c:pt idx="11807">
                  <c:v>59035</c:v>
                </c:pt>
                <c:pt idx="11808">
                  <c:v>59040</c:v>
                </c:pt>
                <c:pt idx="11809">
                  <c:v>59045</c:v>
                </c:pt>
                <c:pt idx="11810">
                  <c:v>59050</c:v>
                </c:pt>
                <c:pt idx="11811">
                  <c:v>59055</c:v>
                </c:pt>
                <c:pt idx="11812">
                  <c:v>59060</c:v>
                </c:pt>
                <c:pt idx="11813">
                  <c:v>59065</c:v>
                </c:pt>
                <c:pt idx="11814">
                  <c:v>59070</c:v>
                </c:pt>
                <c:pt idx="11815">
                  <c:v>59075</c:v>
                </c:pt>
                <c:pt idx="11816">
                  <c:v>59080</c:v>
                </c:pt>
                <c:pt idx="11817">
                  <c:v>59085</c:v>
                </c:pt>
                <c:pt idx="11818">
                  <c:v>59090</c:v>
                </c:pt>
                <c:pt idx="11819">
                  <c:v>59095</c:v>
                </c:pt>
                <c:pt idx="11820">
                  <c:v>59100</c:v>
                </c:pt>
                <c:pt idx="11821">
                  <c:v>59105</c:v>
                </c:pt>
                <c:pt idx="11822">
                  <c:v>59110</c:v>
                </c:pt>
                <c:pt idx="11823">
                  <c:v>59115</c:v>
                </c:pt>
                <c:pt idx="11824">
                  <c:v>59120</c:v>
                </c:pt>
                <c:pt idx="11825">
                  <c:v>59125</c:v>
                </c:pt>
                <c:pt idx="11826">
                  <c:v>59130</c:v>
                </c:pt>
                <c:pt idx="11827">
                  <c:v>59135</c:v>
                </c:pt>
                <c:pt idx="11828">
                  <c:v>59140</c:v>
                </c:pt>
                <c:pt idx="11829">
                  <c:v>59145</c:v>
                </c:pt>
                <c:pt idx="11830">
                  <c:v>59150</c:v>
                </c:pt>
                <c:pt idx="11831">
                  <c:v>59155</c:v>
                </c:pt>
                <c:pt idx="11832">
                  <c:v>59160</c:v>
                </c:pt>
                <c:pt idx="11833">
                  <c:v>59165</c:v>
                </c:pt>
                <c:pt idx="11834">
                  <c:v>59170</c:v>
                </c:pt>
                <c:pt idx="11835">
                  <c:v>59175</c:v>
                </c:pt>
                <c:pt idx="11836">
                  <c:v>59180</c:v>
                </c:pt>
                <c:pt idx="11837">
                  <c:v>59185</c:v>
                </c:pt>
                <c:pt idx="11838">
                  <c:v>59190</c:v>
                </c:pt>
                <c:pt idx="11839">
                  <c:v>59195</c:v>
                </c:pt>
                <c:pt idx="11840">
                  <c:v>59200</c:v>
                </c:pt>
                <c:pt idx="11841">
                  <c:v>59205</c:v>
                </c:pt>
                <c:pt idx="11842">
                  <c:v>59210</c:v>
                </c:pt>
                <c:pt idx="11843">
                  <c:v>59215</c:v>
                </c:pt>
                <c:pt idx="11844">
                  <c:v>59220</c:v>
                </c:pt>
                <c:pt idx="11845">
                  <c:v>59225</c:v>
                </c:pt>
                <c:pt idx="11846">
                  <c:v>59230</c:v>
                </c:pt>
                <c:pt idx="11847">
                  <c:v>59235</c:v>
                </c:pt>
                <c:pt idx="11848">
                  <c:v>59240</c:v>
                </c:pt>
                <c:pt idx="11849">
                  <c:v>59245</c:v>
                </c:pt>
                <c:pt idx="11850">
                  <c:v>59250</c:v>
                </c:pt>
                <c:pt idx="11851">
                  <c:v>59255</c:v>
                </c:pt>
                <c:pt idx="11852">
                  <c:v>59260</c:v>
                </c:pt>
                <c:pt idx="11853">
                  <c:v>59265</c:v>
                </c:pt>
                <c:pt idx="11854">
                  <c:v>59270</c:v>
                </c:pt>
                <c:pt idx="11855">
                  <c:v>59275</c:v>
                </c:pt>
                <c:pt idx="11856">
                  <c:v>59280</c:v>
                </c:pt>
                <c:pt idx="11857">
                  <c:v>59285</c:v>
                </c:pt>
                <c:pt idx="11858">
                  <c:v>59290</c:v>
                </c:pt>
                <c:pt idx="11859">
                  <c:v>59295</c:v>
                </c:pt>
                <c:pt idx="11860">
                  <c:v>59300</c:v>
                </c:pt>
                <c:pt idx="11861">
                  <c:v>59305</c:v>
                </c:pt>
                <c:pt idx="11862">
                  <c:v>59310</c:v>
                </c:pt>
                <c:pt idx="11863">
                  <c:v>59315</c:v>
                </c:pt>
                <c:pt idx="11864">
                  <c:v>59320</c:v>
                </c:pt>
                <c:pt idx="11865">
                  <c:v>59325</c:v>
                </c:pt>
                <c:pt idx="11866">
                  <c:v>59330</c:v>
                </c:pt>
                <c:pt idx="11867">
                  <c:v>59335</c:v>
                </c:pt>
                <c:pt idx="11868">
                  <c:v>59340</c:v>
                </c:pt>
                <c:pt idx="11869">
                  <c:v>59345</c:v>
                </c:pt>
                <c:pt idx="11870">
                  <c:v>59350</c:v>
                </c:pt>
                <c:pt idx="11871">
                  <c:v>59355</c:v>
                </c:pt>
                <c:pt idx="11872">
                  <c:v>59360</c:v>
                </c:pt>
                <c:pt idx="11873">
                  <c:v>59365</c:v>
                </c:pt>
                <c:pt idx="11874">
                  <c:v>59370</c:v>
                </c:pt>
                <c:pt idx="11875">
                  <c:v>59375</c:v>
                </c:pt>
                <c:pt idx="11876">
                  <c:v>59380</c:v>
                </c:pt>
                <c:pt idx="11877">
                  <c:v>59385</c:v>
                </c:pt>
                <c:pt idx="11878">
                  <c:v>59390</c:v>
                </c:pt>
                <c:pt idx="11879">
                  <c:v>59395</c:v>
                </c:pt>
                <c:pt idx="11880">
                  <c:v>59400</c:v>
                </c:pt>
                <c:pt idx="11881">
                  <c:v>59405</c:v>
                </c:pt>
                <c:pt idx="11882">
                  <c:v>59410</c:v>
                </c:pt>
                <c:pt idx="11883">
                  <c:v>59415</c:v>
                </c:pt>
                <c:pt idx="11884">
                  <c:v>59420</c:v>
                </c:pt>
                <c:pt idx="11885">
                  <c:v>59425</c:v>
                </c:pt>
                <c:pt idx="11886">
                  <c:v>59430</c:v>
                </c:pt>
                <c:pt idx="11887">
                  <c:v>59435</c:v>
                </c:pt>
                <c:pt idx="11888">
                  <c:v>59440</c:v>
                </c:pt>
                <c:pt idx="11889">
                  <c:v>59445</c:v>
                </c:pt>
                <c:pt idx="11890">
                  <c:v>59450</c:v>
                </c:pt>
                <c:pt idx="11891">
                  <c:v>59455</c:v>
                </c:pt>
                <c:pt idx="11892">
                  <c:v>59460</c:v>
                </c:pt>
                <c:pt idx="11893">
                  <c:v>59465</c:v>
                </c:pt>
                <c:pt idx="11894">
                  <c:v>59470</c:v>
                </c:pt>
                <c:pt idx="11895">
                  <c:v>59475</c:v>
                </c:pt>
                <c:pt idx="11896">
                  <c:v>59480</c:v>
                </c:pt>
                <c:pt idx="11897">
                  <c:v>59485</c:v>
                </c:pt>
                <c:pt idx="11898">
                  <c:v>59490</c:v>
                </c:pt>
                <c:pt idx="11899">
                  <c:v>59495</c:v>
                </c:pt>
                <c:pt idx="11900">
                  <c:v>59500</c:v>
                </c:pt>
                <c:pt idx="11901">
                  <c:v>59505</c:v>
                </c:pt>
                <c:pt idx="11902">
                  <c:v>59510</c:v>
                </c:pt>
                <c:pt idx="11903">
                  <c:v>59515</c:v>
                </c:pt>
                <c:pt idx="11904">
                  <c:v>59520</c:v>
                </c:pt>
                <c:pt idx="11905">
                  <c:v>59525</c:v>
                </c:pt>
                <c:pt idx="11906">
                  <c:v>59530</c:v>
                </c:pt>
                <c:pt idx="11907">
                  <c:v>59535</c:v>
                </c:pt>
                <c:pt idx="11908">
                  <c:v>59540</c:v>
                </c:pt>
                <c:pt idx="11909">
                  <c:v>59545</c:v>
                </c:pt>
                <c:pt idx="11910">
                  <c:v>59550</c:v>
                </c:pt>
                <c:pt idx="11911">
                  <c:v>59555</c:v>
                </c:pt>
                <c:pt idx="11912">
                  <c:v>59560</c:v>
                </c:pt>
                <c:pt idx="11913">
                  <c:v>59565</c:v>
                </c:pt>
                <c:pt idx="11914">
                  <c:v>59570</c:v>
                </c:pt>
                <c:pt idx="11915">
                  <c:v>59575</c:v>
                </c:pt>
                <c:pt idx="11916">
                  <c:v>59580</c:v>
                </c:pt>
                <c:pt idx="11917">
                  <c:v>59585</c:v>
                </c:pt>
                <c:pt idx="11918">
                  <c:v>59590</c:v>
                </c:pt>
                <c:pt idx="11919">
                  <c:v>59595</c:v>
                </c:pt>
                <c:pt idx="11920">
                  <c:v>59600</c:v>
                </c:pt>
                <c:pt idx="11921">
                  <c:v>59605</c:v>
                </c:pt>
                <c:pt idx="11922">
                  <c:v>59610</c:v>
                </c:pt>
                <c:pt idx="11923">
                  <c:v>59615</c:v>
                </c:pt>
                <c:pt idx="11924">
                  <c:v>59620</c:v>
                </c:pt>
                <c:pt idx="11925">
                  <c:v>59625</c:v>
                </c:pt>
                <c:pt idx="11926">
                  <c:v>59630</c:v>
                </c:pt>
                <c:pt idx="11927">
                  <c:v>59635</c:v>
                </c:pt>
                <c:pt idx="11928">
                  <c:v>59640</c:v>
                </c:pt>
                <c:pt idx="11929">
                  <c:v>59645</c:v>
                </c:pt>
                <c:pt idx="11930">
                  <c:v>59650</c:v>
                </c:pt>
                <c:pt idx="11931">
                  <c:v>59655</c:v>
                </c:pt>
                <c:pt idx="11932">
                  <c:v>59660</c:v>
                </c:pt>
                <c:pt idx="11933">
                  <c:v>59665</c:v>
                </c:pt>
                <c:pt idx="11934">
                  <c:v>59670</c:v>
                </c:pt>
                <c:pt idx="11935">
                  <c:v>59675</c:v>
                </c:pt>
                <c:pt idx="11936">
                  <c:v>59680</c:v>
                </c:pt>
                <c:pt idx="11937">
                  <c:v>59685</c:v>
                </c:pt>
                <c:pt idx="11938">
                  <c:v>59690</c:v>
                </c:pt>
                <c:pt idx="11939">
                  <c:v>59695</c:v>
                </c:pt>
                <c:pt idx="11940">
                  <c:v>59700</c:v>
                </c:pt>
                <c:pt idx="11941">
                  <c:v>59705</c:v>
                </c:pt>
                <c:pt idx="11942">
                  <c:v>59710</c:v>
                </c:pt>
                <c:pt idx="11943">
                  <c:v>59715</c:v>
                </c:pt>
                <c:pt idx="11944">
                  <c:v>59720</c:v>
                </c:pt>
                <c:pt idx="11945">
                  <c:v>59725</c:v>
                </c:pt>
                <c:pt idx="11946">
                  <c:v>59730</c:v>
                </c:pt>
                <c:pt idx="11947">
                  <c:v>59735</c:v>
                </c:pt>
                <c:pt idx="11948">
                  <c:v>59740</c:v>
                </c:pt>
                <c:pt idx="11949">
                  <c:v>59745</c:v>
                </c:pt>
                <c:pt idx="11950">
                  <c:v>59750</c:v>
                </c:pt>
                <c:pt idx="11951">
                  <c:v>59755</c:v>
                </c:pt>
                <c:pt idx="11952">
                  <c:v>59760</c:v>
                </c:pt>
                <c:pt idx="11953">
                  <c:v>59765</c:v>
                </c:pt>
                <c:pt idx="11954">
                  <c:v>59770</c:v>
                </c:pt>
                <c:pt idx="11955">
                  <c:v>59775</c:v>
                </c:pt>
                <c:pt idx="11956">
                  <c:v>59780</c:v>
                </c:pt>
                <c:pt idx="11957">
                  <c:v>59785</c:v>
                </c:pt>
                <c:pt idx="11958">
                  <c:v>59790</c:v>
                </c:pt>
                <c:pt idx="11959">
                  <c:v>59795</c:v>
                </c:pt>
                <c:pt idx="11960">
                  <c:v>59800</c:v>
                </c:pt>
                <c:pt idx="11961">
                  <c:v>59805</c:v>
                </c:pt>
                <c:pt idx="11962">
                  <c:v>59810</c:v>
                </c:pt>
                <c:pt idx="11963">
                  <c:v>59815</c:v>
                </c:pt>
                <c:pt idx="11964">
                  <c:v>59820</c:v>
                </c:pt>
                <c:pt idx="11965">
                  <c:v>59825</c:v>
                </c:pt>
                <c:pt idx="11966">
                  <c:v>59830</c:v>
                </c:pt>
                <c:pt idx="11967">
                  <c:v>59835</c:v>
                </c:pt>
                <c:pt idx="11968">
                  <c:v>59840</c:v>
                </c:pt>
                <c:pt idx="11969">
                  <c:v>59845</c:v>
                </c:pt>
                <c:pt idx="11970">
                  <c:v>59850</c:v>
                </c:pt>
                <c:pt idx="11971">
                  <c:v>59855</c:v>
                </c:pt>
                <c:pt idx="11972">
                  <c:v>59860</c:v>
                </c:pt>
                <c:pt idx="11973">
                  <c:v>59865</c:v>
                </c:pt>
                <c:pt idx="11974">
                  <c:v>59870</c:v>
                </c:pt>
                <c:pt idx="11975">
                  <c:v>59875</c:v>
                </c:pt>
                <c:pt idx="11976">
                  <c:v>59880</c:v>
                </c:pt>
                <c:pt idx="11977">
                  <c:v>59885</c:v>
                </c:pt>
                <c:pt idx="11978">
                  <c:v>59890</c:v>
                </c:pt>
                <c:pt idx="11979">
                  <c:v>59895</c:v>
                </c:pt>
                <c:pt idx="11980">
                  <c:v>59900</c:v>
                </c:pt>
                <c:pt idx="11981">
                  <c:v>59905</c:v>
                </c:pt>
                <c:pt idx="11982">
                  <c:v>59910</c:v>
                </c:pt>
                <c:pt idx="11983">
                  <c:v>59915</c:v>
                </c:pt>
                <c:pt idx="11984">
                  <c:v>59920</c:v>
                </c:pt>
                <c:pt idx="11985">
                  <c:v>59925</c:v>
                </c:pt>
                <c:pt idx="11986">
                  <c:v>59930</c:v>
                </c:pt>
                <c:pt idx="11987">
                  <c:v>59935</c:v>
                </c:pt>
                <c:pt idx="11988">
                  <c:v>59940</c:v>
                </c:pt>
                <c:pt idx="11989">
                  <c:v>59945</c:v>
                </c:pt>
                <c:pt idx="11990">
                  <c:v>59950</c:v>
                </c:pt>
                <c:pt idx="11991">
                  <c:v>59955</c:v>
                </c:pt>
                <c:pt idx="11992">
                  <c:v>59960</c:v>
                </c:pt>
                <c:pt idx="11993">
                  <c:v>59965</c:v>
                </c:pt>
                <c:pt idx="11994">
                  <c:v>59970</c:v>
                </c:pt>
                <c:pt idx="11995">
                  <c:v>59975</c:v>
                </c:pt>
                <c:pt idx="11996">
                  <c:v>59980</c:v>
                </c:pt>
                <c:pt idx="11997">
                  <c:v>59985</c:v>
                </c:pt>
                <c:pt idx="11998">
                  <c:v>59990</c:v>
                </c:pt>
                <c:pt idx="11999">
                  <c:v>59995</c:v>
                </c:pt>
                <c:pt idx="12000">
                  <c:v>60000</c:v>
                </c:pt>
                <c:pt idx="12001">
                  <c:v>60005</c:v>
                </c:pt>
                <c:pt idx="12002">
                  <c:v>60010</c:v>
                </c:pt>
                <c:pt idx="12003">
                  <c:v>60015</c:v>
                </c:pt>
                <c:pt idx="12004">
                  <c:v>60020</c:v>
                </c:pt>
                <c:pt idx="12005">
                  <c:v>60025</c:v>
                </c:pt>
                <c:pt idx="12006">
                  <c:v>60030</c:v>
                </c:pt>
                <c:pt idx="12007">
                  <c:v>60035</c:v>
                </c:pt>
                <c:pt idx="12008">
                  <c:v>60040</c:v>
                </c:pt>
                <c:pt idx="12009">
                  <c:v>60045</c:v>
                </c:pt>
                <c:pt idx="12010">
                  <c:v>60050</c:v>
                </c:pt>
                <c:pt idx="12011">
                  <c:v>60055</c:v>
                </c:pt>
                <c:pt idx="12012">
                  <c:v>60060</c:v>
                </c:pt>
                <c:pt idx="12013">
                  <c:v>60065</c:v>
                </c:pt>
                <c:pt idx="12014">
                  <c:v>60070</c:v>
                </c:pt>
                <c:pt idx="12015">
                  <c:v>60075</c:v>
                </c:pt>
                <c:pt idx="12016">
                  <c:v>60080</c:v>
                </c:pt>
                <c:pt idx="12017">
                  <c:v>60085</c:v>
                </c:pt>
                <c:pt idx="12018">
                  <c:v>60090</c:v>
                </c:pt>
                <c:pt idx="12019">
                  <c:v>60095</c:v>
                </c:pt>
                <c:pt idx="12020">
                  <c:v>60100</c:v>
                </c:pt>
                <c:pt idx="12021">
                  <c:v>60105</c:v>
                </c:pt>
                <c:pt idx="12022">
                  <c:v>60110</c:v>
                </c:pt>
                <c:pt idx="12023">
                  <c:v>60115</c:v>
                </c:pt>
                <c:pt idx="12024">
                  <c:v>60120</c:v>
                </c:pt>
                <c:pt idx="12025">
                  <c:v>60125</c:v>
                </c:pt>
                <c:pt idx="12026">
                  <c:v>60130</c:v>
                </c:pt>
                <c:pt idx="12027">
                  <c:v>60135</c:v>
                </c:pt>
                <c:pt idx="12028">
                  <c:v>60140</c:v>
                </c:pt>
                <c:pt idx="12029">
                  <c:v>60145</c:v>
                </c:pt>
                <c:pt idx="12030">
                  <c:v>60150</c:v>
                </c:pt>
                <c:pt idx="12031">
                  <c:v>60155</c:v>
                </c:pt>
                <c:pt idx="12032">
                  <c:v>60160</c:v>
                </c:pt>
                <c:pt idx="12033">
                  <c:v>60165</c:v>
                </c:pt>
                <c:pt idx="12034">
                  <c:v>60170</c:v>
                </c:pt>
                <c:pt idx="12035">
                  <c:v>60175</c:v>
                </c:pt>
                <c:pt idx="12036">
                  <c:v>60180</c:v>
                </c:pt>
                <c:pt idx="12037">
                  <c:v>60185</c:v>
                </c:pt>
                <c:pt idx="12038">
                  <c:v>60190</c:v>
                </c:pt>
                <c:pt idx="12039">
                  <c:v>60195</c:v>
                </c:pt>
                <c:pt idx="12040">
                  <c:v>60200</c:v>
                </c:pt>
                <c:pt idx="12041">
                  <c:v>60205</c:v>
                </c:pt>
                <c:pt idx="12042">
                  <c:v>60210</c:v>
                </c:pt>
                <c:pt idx="12043">
                  <c:v>60215</c:v>
                </c:pt>
                <c:pt idx="12044">
                  <c:v>60220</c:v>
                </c:pt>
                <c:pt idx="12045">
                  <c:v>60225</c:v>
                </c:pt>
                <c:pt idx="12046">
                  <c:v>60230</c:v>
                </c:pt>
                <c:pt idx="12047">
                  <c:v>60235</c:v>
                </c:pt>
                <c:pt idx="12048">
                  <c:v>60240</c:v>
                </c:pt>
                <c:pt idx="12049">
                  <c:v>60245</c:v>
                </c:pt>
                <c:pt idx="12050">
                  <c:v>60250</c:v>
                </c:pt>
                <c:pt idx="12051">
                  <c:v>60255</c:v>
                </c:pt>
                <c:pt idx="12052">
                  <c:v>60260</c:v>
                </c:pt>
                <c:pt idx="12053">
                  <c:v>60265</c:v>
                </c:pt>
                <c:pt idx="12054">
                  <c:v>60270</c:v>
                </c:pt>
                <c:pt idx="12055">
                  <c:v>60275</c:v>
                </c:pt>
                <c:pt idx="12056">
                  <c:v>60280</c:v>
                </c:pt>
                <c:pt idx="12057">
                  <c:v>60285</c:v>
                </c:pt>
                <c:pt idx="12058">
                  <c:v>60290</c:v>
                </c:pt>
                <c:pt idx="12059">
                  <c:v>60295</c:v>
                </c:pt>
                <c:pt idx="12060">
                  <c:v>60300</c:v>
                </c:pt>
                <c:pt idx="12061">
                  <c:v>60305</c:v>
                </c:pt>
                <c:pt idx="12062">
                  <c:v>60310</c:v>
                </c:pt>
                <c:pt idx="12063">
                  <c:v>60315</c:v>
                </c:pt>
                <c:pt idx="12064">
                  <c:v>60320</c:v>
                </c:pt>
                <c:pt idx="12065">
                  <c:v>60325</c:v>
                </c:pt>
                <c:pt idx="12066">
                  <c:v>60330</c:v>
                </c:pt>
                <c:pt idx="12067">
                  <c:v>60335</c:v>
                </c:pt>
                <c:pt idx="12068">
                  <c:v>60340</c:v>
                </c:pt>
                <c:pt idx="12069">
                  <c:v>60345</c:v>
                </c:pt>
                <c:pt idx="12070">
                  <c:v>60350</c:v>
                </c:pt>
                <c:pt idx="12071">
                  <c:v>60355</c:v>
                </c:pt>
                <c:pt idx="12072">
                  <c:v>60360</c:v>
                </c:pt>
                <c:pt idx="12073">
                  <c:v>60365</c:v>
                </c:pt>
                <c:pt idx="12074">
                  <c:v>60370</c:v>
                </c:pt>
                <c:pt idx="12075">
                  <c:v>60375</c:v>
                </c:pt>
                <c:pt idx="12076">
                  <c:v>60380</c:v>
                </c:pt>
                <c:pt idx="12077">
                  <c:v>60385</c:v>
                </c:pt>
                <c:pt idx="12078">
                  <c:v>60390</c:v>
                </c:pt>
                <c:pt idx="12079">
                  <c:v>60395</c:v>
                </c:pt>
                <c:pt idx="12080">
                  <c:v>60400</c:v>
                </c:pt>
                <c:pt idx="12081">
                  <c:v>60405</c:v>
                </c:pt>
                <c:pt idx="12082">
                  <c:v>60410</c:v>
                </c:pt>
                <c:pt idx="12083">
                  <c:v>60415</c:v>
                </c:pt>
                <c:pt idx="12084">
                  <c:v>60420</c:v>
                </c:pt>
                <c:pt idx="12085">
                  <c:v>60425</c:v>
                </c:pt>
                <c:pt idx="12086">
                  <c:v>60430</c:v>
                </c:pt>
                <c:pt idx="12087">
                  <c:v>60435</c:v>
                </c:pt>
                <c:pt idx="12088">
                  <c:v>60440</c:v>
                </c:pt>
                <c:pt idx="12089">
                  <c:v>60445</c:v>
                </c:pt>
                <c:pt idx="12090">
                  <c:v>60450</c:v>
                </c:pt>
                <c:pt idx="12091">
                  <c:v>60455</c:v>
                </c:pt>
                <c:pt idx="12092">
                  <c:v>60460</c:v>
                </c:pt>
                <c:pt idx="12093">
                  <c:v>60465</c:v>
                </c:pt>
                <c:pt idx="12094">
                  <c:v>60470</c:v>
                </c:pt>
                <c:pt idx="12095">
                  <c:v>60475</c:v>
                </c:pt>
                <c:pt idx="12096">
                  <c:v>60480</c:v>
                </c:pt>
                <c:pt idx="12097">
                  <c:v>60485</c:v>
                </c:pt>
                <c:pt idx="12098">
                  <c:v>60490</c:v>
                </c:pt>
                <c:pt idx="12099">
                  <c:v>60495</c:v>
                </c:pt>
                <c:pt idx="12100">
                  <c:v>60500</c:v>
                </c:pt>
                <c:pt idx="12101">
                  <c:v>60505</c:v>
                </c:pt>
                <c:pt idx="12102">
                  <c:v>60510</c:v>
                </c:pt>
                <c:pt idx="12103">
                  <c:v>60515</c:v>
                </c:pt>
                <c:pt idx="12104">
                  <c:v>60520</c:v>
                </c:pt>
                <c:pt idx="12105">
                  <c:v>60525</c:v>
                </c:pt>
                <c:pt idx="12106">
                  <c:v>60530</c:v>
                </c:pt>
                <c:pt idx="12107">
                  <c:v>60535</c:v>
                </c:pt>
                <c:pt idx="12108">
                  <c:v>60540</c:v>
                </c:pt>
                <c:pt idx="12109">
                  <c:v>60545</c:v>
                </c:pt>
                <c:pt idx="12110">
                  <c:v>60550</c:v>
                </c:pt>
                <c:pt idx="12111">
                  <c:v>60555</c:v>
                </c:pt>
                <c:pt idx="12112">
                  <c:v>60560</c:v>
                </c:pt>
                <c:pt idx="12113">
                  <c:v>60565</c:v>
                </c:pt>
                <c:pt idx="12114">
                  <c:v>60570</c:v>
                </c:pt>
                <c:pt idx="12115">
                  <c:v>60575</c:v>
                </c:pt>
                <c:pt idx="12116">
                  <c:v>60580</c:v>
                </c:pt>
                <c:pt idx="12117">
                  <c:v>60585</c:v>
                </c:pt>
                <c:pt idx="12118">
                  <c:v>60590</c:v>
                </c:pt>
                <c:pt idx="12119">
                  <c:v>60595</c:v>
                </c:pt>
                <c:pt idx="12120">
                  <c:v>60600</c:v>
                </c:pt>
                <c:pt idx="12121">
                  <c:v>60605</c:v>
                </c:pt>
                <c:pt idx="12122">
                  <c:v>60610</c:v>
                </c:pt>
                <c:pt idx="12123">
                  <c:v>60615</c:v>
                </c:pt>
                <c:pt idx="12124">
                  <c:v>60620</c:v>
                </c:pt>
                <c:pt idx="12125">
                  <c:v>60625</c:v>
                </c:pt>
                <c:pt idx="12126">
                  <c:v>60630</c:v>
                </c:pt>
                <c:pt idx="12127">
                  <c:v>60635</c:v>
                </c:pt>
                <c:pt idx="12128">
                  <c:v>60640</c:v>
                </c:pt>
                <c:pt idx="12129">
                  <c:v>60645</c:v>
                </c:pt>
                <c:pt idx="12130">
                  <c:v>60650</c:v>
                </c:pt>
                <c:pt idx="12131">
                  <c:v>60655</c:v>
                </c:pt>
                <c:pt idx="12132">
                  <c:v>60660</c:v>
                </c:pt>
                <c:pt idx="12133">
                  <c:v>60665</c:v>
                </c:pt>
                <c:pt idx="12134">
                  <c:v>60670</c:v>
                </c:pt>
                <c:pt idx="12135">
                  <c:v>60675</c:v>
                </c:pt>
                <c:pt idx="12136">
                  <c:v>60680</c:v>
                </c:pt>
                <c:pt idx="12137">
                  <c:v>60685</c:v>
                </c:pt>
                <c:pt idx="12138">
                  <c:v>60690</c:v>
                </c:pt>
                <c:pt idx="12139">
                  <c:v>60695</c:v>
                </c:pt>
                <c:pt idx="12140">
                  <c:v>60700</c:v>
                </c:pt>
                <c:pt idx="12141">
                  <c:v>60705</c:v>
                </c:pt>
                <c:pt idx="12142">
                  <c:v>60710</c:v>
                </c:pt>
                <c:pt idx="12143">
                  <c:v>60715</c:v>
                </c:pt>
                <c:pt idx="12144">
                  <c:v>60720</c:v>
                </c:pt>
                <c:pt idx="12145">
                  <c:v>60725</c:v>
                </c:pt>
                <c:pt idx="12146">
                  <c:v>60730</c:v>
                </c:pt>
                <c:pt idx="12147">
                  <c:v>60735</c:v>
                </c:pt>
                <c:pt idx="12148">
                  <c:v>60740</c:v>
                </c:pt>
                <c:pt idx="12149">
                  <c:v>60745</c:v>
                </c:pt>
                <c:pt idx="12150">
                  <c:v>60750</c:v>
                </c:pt>
                <c:pt idx="12151">
                  <c:v>60755</c:v>
                </c:pt>
                <c:pt idx="12152">
                  <c:v>60760</c:v>
                </c:pt>
                <c:pt idx="12153">
                  <c:v>60765</c:v>
                </c:pt>
                <c:pt idx="12154">
                  <c:v>60770</c:v>
                </c:pt>
                <c:pt idx="12155">
                  <c:v>60775</c:v>
                </c:pt>
                <c:pt idx="12156">
                  <c:v>60780</c:v>
                </c:pt>
                <c:pt idx="12157">
                  <c:v>60785</c:v>
                </c:pt>
                <c:pt idx="12158">
                  <c:v>60790</c:v>
                </c:pt>
                <c:pt idx="12159">
                  <c:v>60795</c:v>
                </c:pt>
                <c:pt idx="12160">
                  <c:v>60800</c:v>
                </c:pt>
                <c:pt idx="12161">
                  <c:v>60805</c:v>
                </c:pt>
                <c:pt idx="12162">
                  <c:v>60810</c:v>
                </c:pt>
                <c:pt idx="12163">
                  <c:v>60815</c:v>
                </c:pt>
                <c:pt idx="12164">
                  <c:v>60820</c:v>
                </c:pt>
                <c:pt idx="12165">
                  <c:v>60825</c:v>
                </c:pt>
                <c:pt idx="12166">
                  <c:v>60830</c:v>
                </c:pt>
                <c:pt idx="12167">
                  <c:v>60835</c:v>
                </c:pt>
                <c:pt idx="12168">
                  <c:v>60840</c:v>
                </c:pt>
                <c:pt idx="12169">
                  <c:v>60845</c:v>
                </c:pt>
                <c:pt idx="12170">
                  <c:v>60850</c:v>
                </c:pt>
                <c:pt idx="12171">
                  <c:v>60855</c:v>
                </c:pt>
                <c:pt idx="12172">
                  <c:v>60860</c:v>
                </c:pt>
                <c:pt idx="12173">
                  <c:v>60865</c:v>
                </c:pt>
                <c:pt idx="12174">
                  <c:v>60870</c:v>
                </c:pt>
                <c:pt idx="12175">
                  <c:v>60875</c:v>
                </c:pt>
                <c:pt idx="12176">
                  <c:v>60880</c:v>
                </c:pt>
                <c:pt idx="12177">
                  <c:v>60885</c:v>
                </c:pt>
                <c:pt idx="12178">
                  <c:v>60890</c:v>
                </c:pt>
                <c:pt idx="12179">
                  <c:v>60895</c:v>
                </c:pt>
                <c:pt idx="12180">
                  <c:v>60900</c:v>
                </c:pt>
                <c:pt idx="12181">
                  <c:v>60905</c:v>
                </c:pt>
                <c:pt idx="12182">
                  <c:v>60910</c:v>
                </c:pt>
                <c:pt idx="12183">
                  <c:v>60915</c:v>
                </c:pt>
                <c:pt idx="12184">
                  <c:v>60920</c:v>
                </c:pt>
                <c:pt idx="12185">
                  <c:v>60925</c:v>
                </c:pt>
                <c:pt idx="12186">
                  <c:v>60930</c:v>
                </c:pt>
                <c:pt idx="12187">
                  <c:v>60935</c:v>
                </c:pt>
                <c:pt idx="12188">
                  <c:v>60940</c:v>
                </c:pt>
                <c:pt idx="12189">
                  <c:v>60945</c:v>
                </c:pt>
                <c:pt idx="12190">
                  <c:v>60950</c:v>
                </c:pt>
                <c:pt idx="12191">
                  <c:v>60955</c:v>
                </c:pt>
                <c:pt idx="12192">
                  <c:v>60960</c:v>
                </c:pt>
                <c:pt idx="12193">
                  <c:v>60965</c:v>
                </c:pt>
                <c:pt idx="12194">
                  <c:v>60970</c:v>
                </c:pt>
                <c:pt idx="12195">
                  <c:v>60975</c:v>
                </c:pt>
                <c:pt idx="12196">
                  <c:v>60980</c:v>
                </c:pt>
                <c:pt idx="12197">
                  <c:v>60985</c:v>
                </c:pt>
                <c:pt idx="12198">
                  <c:v>60990</c:v>
                </c:pt>
                <c:pt idx="12199">
                  <c:v>60995</c:v>
                </c:pt>
                <c:pt idx="12200">
                  <c:v>61000</c:v>
                </c:pt>
                <c:pt idx="12201">
                  <c:v>61005</c:v>
                </c:pt>
                <c:pt idx="12202">
                  <c:v>61010</c:v>
                </c:pt>
                <c:pt idx="12203">
                  <c:v>61015</c:v>
                </c:pt>
                <c:pt idx="12204">
                  <c:v>61020</c:v>
                </c:pt>
                <c:pt idx="12205">
                  <c:v>61025</c:v>
                </c:pt>
                <c:pt idx="12206">
                  <c:v>61030</c:v>
                </c:pt>
                <c:pt idx="12207">
                  <c:v>61035</c:v>
                </c:pt>
                <c:pt idx="12208">
                  <c:v>61040</c:v>
                </c:pt>
                <c:pt idx="12209">
                  <c:v>61045</c:v>
                </c:pt>
                <c:pt idx="12210">
                  <c:v>61050</c:v>
                </c:pt>
                <c:pt idx="12211">
                  <c:v>61055</c:v>
                </c:pt>
                <c:pt idx="12212">
                  <c:v>61060</c:v>
                </c:pt>
                <c:pt idx="12213">
                  <c:v>61065</c:v>
                </c:pt>
                <c:pt idx="12214">
                  <c:v>61070</c:v>
                </c:pt>
                <c:pt idx="12215">
                  <c:v>61075</c:v>
                </c:pt>
                <c:pt idx="12216">
                  <c:v>61080</c:v>
                </c:pt>
                <c:pt idx="12217">
                  <c:v>61085</c:v>
                </c:pt>
                <c:pt idx="12218">
                  <c:v>61090</c:v>
                </c:pt>
                <c:pt idx="12219">
                  <c:v>61095</c:v>
                </c:pt>
                <c:pt idx="12220">
                  <c:v>61100</c:v>
                </c:pt>
                <c:pt idx="12221">
                  <c:v>61105</c:v>
                </c:pt>
                <c:pt idx="12222">
                  <c:v>61110</c:v>
                </c:pt>
                <c:pt idx="12223">
                  <c:v>61115</c:v>
                </c:pt>
                <c:pt idx="12224">
                  <c:v>61120</c:v>
                </c:pt>
                <c:pt idx="12225">
                  <c:v>61125</c:v>
                </c:pt>
                <c:pt idx="12226">
                  <c:v>61130</c:v>
                </c:pt>
                <c:pt idx="12227">
                  <c:v>61135</c:v>
                </c:pt>
                <c:pt idx="12228">
                  <c:v>61140</c:v>
                </c:pt>
                <c:pt idx="12229">
                  <c:v>61145</c:v>
                </c:pt>
                <c:pt idx="12230">
                  <c:v>61150</c:v>
                </c:pt>
                <c:pt idx="12231">
                  <c:v>61155</c:v>
                </c:pt>
                <c:pt idx="12232">
                  <c:v>61160</c:v>
                </c:pt>
                <c:pt idx="12233">
                  <c:v>61165</c:v>
                </c:pt>
                <c:pt idx="12234">
                  <c:v>61170</c:v>
                </c:pt>
                <c:pt idx="12235">
                  <c:v>61175</c:v>
                </c:pt>
                <c:pt idx="12236">
                  <c:v>61180</c:v>
                </c:pt>
                <c:pt idx="12237">
                  <c:v>61185</c:v>
                </c:pt>
                <c:pt idx="12238">
                  <c:v>61190</c:v>
                </c:pt>
                <c:pt idx="12239">
                  <c:v>61195</c:v>
                </c:pt>
                <c:pt idx="12240">
                  <c:v>61200</c:v>
                </c:pt>
                <c:pt idx="12241">
                  <c:v>61205</c:v>
                </c:pt>
                <c:pt idx="12242">
                  <c:v>61210</c:v>
                </c:pt>
                <c:pt idx="12243">
                  <c:v>61215</c:v>
                </c:pt>
                <c:pt idx="12244">
                  <c:v>61220</c:v>
                </c:pt>
                <c:pt idx="12245">
                  <c:v>61225</c:v>
                </c:pt>
                <c:pt idx="12246">
                  <c:v>61230</c:v>
                </c:pt>
                <c:pt idx="12247">
                  <c:v>61235</c:v>
                </c:pt>
                <c:pt idx="12248">
                  <c:v>61240</c:v>
                </c:pt>
                <c:pt idx="12249">
                  <c:v>61245</c:v>
                </c:pt>
                <c:pt idx="12250">
                  <c:v>61250</c:v>
                </c:pt>
                <c:pt idx="12251">
                  <c:v>61255</c:v>
                </c:pt>
                <c:pt idx="12252">
                  <c:v>61260</c:v>
                </c:pt>
                <c:pt idx="12253">
                  <c:v>61265</c:v>
                </c:pt>
                <c:pt idx="12254">
                  <c:v>61270</c:v>
                </c:pt>
                <c:pt idx="12255">
                  <c:v>61275</c:v>
                </c:pt>
                <c:pt idx="12256">
                  <c:v>61280</c:v>
                </c:pt>
                <c:pt idx="12257">
                  <c:v>61285</c:v>
                </c:pt>
                <c:pt idx="12258">
                  <c:v>61290</c:v>
                </c:pt>
                <c:pt idx="12259">
                  <c:v>61295</c:v>
                </c:pt>
                <c:pt idx="12260">
                  <c:v>61300</c:v>
                </c:pt>
                <c:pt idx="12261">
                  <c:v>61305</c:v>
                </c:pt>
                <c:pt idx="12262">
                  <c:v>61310</c:v>
                </c:pt>
                <c:pt idx="12263">
                  <c:v>61315</c:v>
                </c:pt>
                <c:pt idx="12264">
                  <c:v>61320</c:v>
                </c:pt>
                <c:pt idx="12265">
                  <c:v>61325</c:v>
                </c:pt>
                <c:pt idx="12266">
                  <c:v>61330</c:v>
                </c:pt>
                <c:pt idx="12267">
                  <c:v>61335</c:v>
                </c:pt>
                <c:pt idx="12268">
                  <c:v>61340</c:v>
                </c:pt>
                <c:pt idx="12269">
                  <c:v>61345</c:v>
                </c:pt>
                <c:pt idx="12270">
                  <c:v>61350</c:v>
                </c:pt>
                <c:pt idx="12271">
                  <c:v>61355</c:v>
                </c:pt>
                <c:pt idx="12272">
                  <c:v>61360</c:v>
                </c:pt>
                <c:pt idx="12273">
                  <c:v>61365</c:v>
                </c:pt>
                <c:pt idx="12274">
                  <c:v>61370</c:v>
                </c:pt>
                <c:pt idx="12275">
                  <c:v>61375</c:v>
                </c:pt>
                <c:pt idx="12276">
                  <c:v>61380</c:v>
                </c:pt>
                <c:pt idx="12277">
                  <c:v>61385</c:v>
                </c:pt>
                <c:pt idx="12278">
                  <c:v>61390</c:v>
                </c:pt>
                <c:pt idx="12279">
                  <c:v>61395</c:v>
                </c:pt>
                <c:pt idx="12280">
                  <c:v>61400</c:v>
                </c:pt>
                <c:pt idx="12281">
                  <c:v>61405</c:v>
                </c:pt>
                <c:pt idx="12282">
                  <c:v>61410</c:v>
                </c:pt>
                <c:pt idx="12283">
                  <c:v>61415</c:v>
                </c:pt>
                <c:pt idx="12284">
                  <c:v>61420</c:v>
                </c:pt>
                <c:pt idx="12285">
                  <c:v>61425</c:v>
                </c:pt>
                <c:pt idx="12286">
                  <c:v>61430</c:v>
                </c:pt>
                <c:pt idx="12287">
                  <c:v>61435</c:v>
                </c:pt>
                <c:pt idx="12288">
                  <c:v>61440</c:v>
                </c:pt>
                <c:pt idx="12289">
                  <c:v>61445</c:v>
                </c:pt>
                <c:pt idx="12290">
                  <c:v>61450</c:v>
                </c:pt>
                <c:pt idx="12291">
                  <c:v>61455</c:v>
                </c:pt>
                <c:pt idx="12292">
                  <c:v>61460</c:v>
                </c:pt>
                <c:pt idx="12293">
                  <c:v>61465</c:v>
                </c:pt>
                <c:pt idx="12294">
                  <c:v>61470</c:v>
                </c:pt>
                <c:pt idx="12295">
                  <c:v>61475</c:v>
                </c:pt>
                <c:pt idx="12296">
                  <c:v>61480</c:v>
                </c:pt>
                <c:pt idx="12297">
                  <c:v>61485</c:v>
                </c:pt>
                <c:pt idx="12298">
                  <c:v>61490</c:v>
                </c:pt>
                <c:pt idx="12299">
                  <c:v>61495</c:v>
                </c:pt>
                <c:pt idx="12300">
                  <c:v>61500</c:v>
                </c:pt>
                <c:pt idx="12301">
                  <c:v>61505</c:v>
                </c:pt>
                <c:pt idx="12302">
                  <c:v>61510</c:v>
                </c:pt>
                <c:pt idx="12303">
                  <c:v>61515</c:v>
                </c:pt>
                <c:pt idx="12304">
                  <c:v>61520</c:v>
                </c:pt>
                <c:pt idx="12305">
                  <c:v>61525</c:v>
                </c:pt>
                <c:pt idx="12306">
                  <c:v>61530</c:v>
                </c:pt>
                <c:pt idx="12307">
                  <c:v>61535</c:v>
                </c:pt>
                <c:pt idx="12308">
                  <c:v>61540</c:v>
                </c:pt>
                <c:pt idx="12309">
                  <c:v>61545</c:v>
                </c:pt>
                <c:pt idx="12310">
                  <c:v>61550</c:v>
                </c:pt>
                <c:pt idx="12311">
                  <c:v>61555</c:v>
                </c:pt>
                <c:pt idx="12312">
                  <c:v>61560</c:v>
                </c:pt>
                <c:pt idx="12313">
                  <c:v>61565</c:v>
                </c:pt>
                <c:pt idx="12314">
                  <c:v>61570</c:v>
                </c:pt>
                <c:pt idx="12315">
                  <c:v>61575</c:v>
                </c:pt>
                <c:pt idx="12316">
                  <c:v>61580</c:v>
                </c:pt>
                <c:pt idx="12317">
                  <c:v>61585</c:v>
                </c:pt>
                <c:pt idx="12318">
                  <c:v>61590</c:v>
                </c:pt>
                <c:pt idx="12319">
                  <c:v>61595</c:v>
                </c:pt>
                <c:pt idx="12320">
                  <c:v>61600</c:v>
                </c:pt>
                <c:pt idx="12321">
                  <c:v>61605</c:v>
                </c:pt>
                <c:pt idx="12322">
                  <c:v>61610</c:v>
                </c:pt>
                <c:pt idx="12323">
                  <c:v>61615</c:v>
                </c:pt>
                <c:pt idx="12324">
                  <c:v>61620</c:v>
                </c:pt>
                <c:pt idx="12325">
                  <c:v>61625</c:v>
                </c:pt>
                <c:pt idx="12326">
                  <c:v>61630</c:v>
                </c:pt>
                <c:pt idx="12327">
                  <c:v>61635</c:v>
                </c:pt>
                <c:pt idx="12328">
                  <c:v>61640</c:v>
                </c:pt>
                <c:pt idx="12329">
                  <c:v>61645</c:v>
                </c:pt>
                <c:pt idx="12330">
                  <c:v>61650</c:v>
                </c:pt>
                <c:pt idx="12331">
                  <c:v>61655</c:v>
                </c:pt>
                <c:pt idx="12332">
                  <c:v>61660</c:v>
                </c:pt>
                <c:pt idx="12333">
                  <c:v>61665</c:v>
                </c:pt>
                <c:pt idx="12334">
                  <c:v>61670</c:v>
                </c:pt>
                <c:pt idx="12335">
                  <c:v>61675</c:v>
                </c:pt>
                <c:pt idx="12336">
                  <c:v>61680</c:v>
                </c:pt>
                <c:pt idx="12337">
                  <c:v>61685</c:v>
                </c:pt>
                <c:pt idx="12338">
                  <c:v>61690</c:v>
                </c:pt>
                <c:pt idx="12339">
                  <c:v>61695</c:v>
                </c:pt>
                <c:pt idx="12340">
                  <c:v>61700</c:v>
                </c:pt>
                <c:pt idx="12341">
                  <c:v>61705</c:v>
                </c:pt>
                <c:pt idx="12342">
                  <c:v>61710</c:v>
                </c:pt>
                <c:pt idx="12343">
                  <c:v>61715</c:v>
                </c:pt>
                <c:pt idx="12344">
                  <c:v>61720</c:v>
                </c:pt>
                <c:pt idx="12345">
                  <c:v>61725</c:v>
                </c:pt>
                <c:pt idx="12346">
                  <c:v>61730</c:v>
                </c:pt>
                <c:pt idx="12347">
                  <c:v>61735</c:v>
                </c:pt>
                <c:pt idx="12348">
                  <c:v>61740</c:v>
                </c:pt>
                <c:pt idx="12349">
                  <c:v>61745</c:v>
                </c:pt>
                <c:pt idx="12350">
                  <c:v>61750</c:v>
                </c:pt>
                <c:pt idx="12351">
                  <c:v>61755</c:v>
                </c:pt>
                <c:pt idx="12352">
                  <c:v>61760</c:v>
                </c:pt>
                <c:pt idx="12353">
                  <c:v>61765</c:v>
                </c:pt>
                <c:pt idx="12354">
                  <c:v>61770</c:v>
                </c:pt>
                <c:pt idx="12355">
                  <c:v>61775</c:v>
                </c:pt>
                <c:pt idx="12356">
                  <c:v>61780</c:v>
                </c:pt>
                <c:pt idx="12357">
                  <c:v>61785</c:v>
                </c:pt>
                <c:pt idx="12358">
                  <c:v>61790</c:v>
                </c:pt>
                <c:pt idx="12359">
                  <c:v>61795</c:v>
                </c:pt>
                <c:pt idx="12360">
                  <c:v>61800</c:v>
                </c:pt>
                <c:pt idx="12361">
                  <c:v>61805</c:v>
                </c:pt>
                <c:pt idx="12362">
                  <c:v>61810</c:v>
                </c:pt>
                <c:pt idx="12363">
                  <c:v>61815</c:v>
                </c:pt>
                <c:pt idx="12364">
                  <c:v>61820</c:v>
                </c:pt>
                <c:pt idx="12365">
                  <c:v>61825</c:v>
                </c:pt>
                <c:pt idx="12366">
                  <c:v>61830</c:v>
                </c:pt>
                <c:pt idx="12367">
                  <c:v>61835</c:v>
                </c:pt>
                <c:pt idx="12368">
                  <c:v>61840</c:v>
                </c:pt>
                <c:pt idx="12369">
                  <c:v>61845</c:v>
                </c:pt>
                <c:pt idx="12370">
                  <c:v>61850</c:v>
                </c:pt>
                <c:pt idx="12371">
                  <c:v>61855</c:v>
                </c:pt>
                <c:pt idx="12372">
                  <c:v>61860</c:v>
                </c:pt>
                <c:pt idx="12373">
                  <c:v>61865</c:v>
                </c:pt>
                <c:pt idx="12374">
                  <c:v>61870</c:v>
                </c:pt>
                <c:pt idx="12375">
                  <c:v>61875</c:v>
                </c:pt>
                <c:pt idx="12376">
                  <c:v>61880</c:v>
                </c:pt>
                <c:pt idx="12377">
                  <c:v>61885</c:v>
                </c:pt>
                <c:pt idx="12378">
                  <c:v>61890</c:v>
                </c:pt>
                <c:pt idx="12379">
                  <c:v>61895</c:v>
                </c:pt>
                <c:pt idx="12380">
                  <c:v>61900</c:v>
                </c:pt>
                <c:pt idx="12381">
                  <c:v>61905</c:v>
                </c:pt>
                <c:pt idx="12382">
                  <c:v>61910</c:v>
                </c:pt>
                <c:pt idx="12383">
                  <c:v>61915</c:v>
                </c:pt>
                <c:pt idx="12384">
                  <c:v>61920</c:v>
                </c:pt>
                <c:pt idx="12385">
                  <c:v>61925</c:v>
                </c:pt>
                <c:pt idx="12386">
                  <c:v>61930</c:v>
                </c:pt>
                <c:pt idx="12387">
                  <c:v>61935</c:v>
                </c:pt>
                <c:pt idx="12388">
                  <c:v>61940</c:v>
                </c:pt>
                <c:pt idx="12389">
                  <c:v>61945</c:v>
                </c:pt>
                <c:pt idx="12390">
                  <c:v>61950</c:v>
                </c:pt>
                <c:pt idx="12391">
                  <c:v>61955</c:v>
                </c:pt>
                <c:pt idx="12392">
                  <c:v>61960</c:v>
                </c:pt>
                <c:pt idx="12393">
                  <c:v>61965</c:v>
                </c:pt>
                <c:pt idx="12394">
                  <c:v>61970</c:v>
                </c:pt>
                <c:pt idx="12395">
                  <c:v>61975</c:v>
                </c:pt>
                <c:pt idx="12396">
                  <c:v>61980</c:v>
                </c:pt>
                <c:pt idx="12397">
                  <c:v>61985</c:v>
                </c:pt>
                <c:pt idx="12398">
                  <c:v>61990</c:v>
                </c:pt>
                <c:pt idx="12399">
                  <c:v>61995</c:v>
                </c:pt>
                <c:pt idx="12400">
                  <c:v>62000</c:v>
                </c:pt>
                <c:pt idx="12401">
                  <c:v>62005</c:v>
                </c:pt>
                <c:pt idx="12402">
                  <c:v>62010</c:v>
                </c:pt>
                <c:pt idx="12403">
                  <c:v>62015</c:v>
                </c:pt>
                <c:pt idx="12404">
                  <c:v>62020</c:v>
                </c:pt>
                <c:pt idx="12405">
                  <c:v>62025</c:v>
                </c:pt>
                <c:pt idx="12406">
                  <c:v>62030</c:v>
                </c:pt>
                <c:pt idx="12407">
                  <c:v>62035</c:v>
                </c:pt>
                <c:pt idx="12408">
                  <c:v>62040</c:v>
                </c:pt>
                <c:pt idx="12409">
                  <c:v>62045</c:v>
                </c:pt>
                <c:pt idx="12410">
                  <c:v>62050</c:v>
                </c:pt>
                <c:pt idx="12411">
                  <c:v>62055</c:v>
                </c:pt>
                <c:pt idx="12412">
                  <c:v>62060</c:v>
                </c:pt>
                <c:pt idx="12413">
                  <c:v>62065</c:v>
                </c:pt>
                <c:pt idx="12414">
                  <c:v>62070</c:v>
                </c:pt>
                <c:pt idx="12415">
                  <c:v>62075</c:v>
                </c:pt>
                <c:pt idx="12416">
                  <c:v>62080</c:v>
                </c:pt>
                <c:pt idx="12417">
                  <c:v>62085</c:v>
                </c:pt>
                <c:pt idx="12418">
                  <c:v>62090</c:v>
                </c:pt>
                <c:pt idx="12419">
                  <c:v>62095</c:v>
                </c:pt>
                <c:pt idx="12420">
                  <c:v>62100</c:v>
                </c:pt>
                <c:pt idx="12421">
                  <c:v>62105</c:v>
                </c:pt>
                <c:pt idx="12422">
                  <c:v>62110</c:v>
                </c:pt>
                <c:pt idx="12423">
                  <c:v>62115</c:v>
                </c:pt>
                <c:pt idx="12424">
                  <c:v>62120</c:v>
                </c:pt>
                <c:pt idx="12425">
                  <c:v>62125</c:v>
                </c:pt>
                <c:pt idx="12426">
                  <c:v>62130</c:v>
                </c:pt>
                <c:pt idx="12427">
                  <c:v>62135</c:v>
                </c:pt>
                <c:pt idx="12428">
                  <c:v>62140</c:v>
                </c:pt>
                <c:pt idx="12429">
                  <c:v>62145</c:v>
                </c:pt>
                <c:pt idx="12430">
                  <c:v>62150</c:v>
                </c:pt>
                <c:pt idx="12431">
                  <c:v>62155</c:v>
                </c:pt>
                <c:pt idx="12432">
                  <c:v>62160</c:v>
                </c:pt>
                <c:pt idx="12433">
                  <c:v>62165</c:v>
                </c:pt>
                <c:pt idx="12434">
                  <c:v>62170</c:v>
                </c:pt>
                <c:pt idx="12435">
                  <c:v>62175</c:v>
                </c:pt>
                <c:pt idx="12436">
                  <c:v>62180</c:v>
                </c:pt>
                <c:pt idx="12437">
                  <c:v>62185</c:v>
                </c:pt>
                <c:pt idx="12438">
                  <c:v>62190</c:v>
                </c:pt>
                <c:pt idx="12439">
                  <c:v>62195</c:v>
                </c:pt>
                <c:pt idx="12440">
                  <c:v>62200</c:v>
                </c:pt>
                <c:pt idx="12441">
                  <c:v>62205</c:v>
                </c:pt>
                <c:pt idx="12442">
                  <c:v>62210</c:v>
                </c:pt>
                <c:pt idx="12443">
                  <c:v>62215</c:v>
                </c:pt>
                <c:pt idx="12444">
                  <c:v>62220</c:v>
                </c:pt>
                <c:pt idx="12445">
                  <c:v>62225</c:v>
                </c:pt>
                <c:pt idx="12446">
                  <c:v>62230</c:v>
                </c:pt>
                <c:pt idx="12447">
                  <c:v>62235</c:v>
                </c:pt>
                <c:pt idx="12448">
                  <c:v>62240</c:v>
                </c:pt>
                <c:pt idx="12449">
                  <c:v>62245</c:v>
                </c:pt>
                <c:pt idx="12450">
                  <c:v>62250</c:v>
                </c:pt>
                <c:pt idx="12451">
                  <c:v>62255</c:v>
                </c:pt>
                <c:pt idx="12452">
                  <c:v>62260</c:v>
                </c:pt>
                <c:pt idx="12453">
                  <c:v>62265</c:v>
                </c:pt>
                <c:pt idx="12454">
                  <c:v>62270</c:v>
                </c:pt>
                <c:pt idx="12455">
                  <c:v>62275</c:v>
                </c:pt>
                <c:pt idx="12456">
                  <c:v>62280</c:v>
                </c:pt>
                <c:pt idx="12457">
                  <c:v>62285</c:v>
                </c:pt>
                <c:pt idx="12458">
                  <c:v>62290</c:v>
                </c:pt>
                <c:pt idx="12459">
                  <c:v>62295</c:v>
                </c:pt>
                <c:pt idx="12460">
                  <c:v>62300</c:v>
                </c:pt>
                <c:pt idx="12461">
                  <c:v>62305</c:v>
                </c:pt>
                <c:pt idx="12462">
                  <c:v>62310</c:v>
                </c:pt>
                <c:pt idx="12463">
                  <c:v>62315</c:v>
                </c:pt>
                <c:pt idx="12464">
                  <c:v>62320</c:v>
                </c:pt>
                <c:pt idx="12465">
                  <c:v>62325</c:v>
                </c:pt>
                <c:pt idx="12466">
                  <c:v>62330</c:v>
                </c:pt>
                <c:pt idx="12467">
                  <c:v>62335</c:v>
                </c:pt>
                <c:pt idx="12468">
                  <c:v>62340</c:v>
                </c:pt>
                <c:pt idx="12469">
                  <c:v>62345</c:v>
                </c:pt>
                <c:pt idx="12470">
                  <c:v>62350</c:v>
                </c:pt>
                <c:pt idx="12471">
                  <c:v>62355</c:v>
                </c:pt>
                <c:pt idx="12472">
                  <c:v>62360</c:v>
                </c:pt>
                <c:pt idx="12473">
                  <c:v>62365</c:v>
                </c:pt>
                <c:pt idx="12474">
                  <c:v>62370</c:v>
                </c:pt>
                <c:pt idx="12475">
                  <c:v>62375</c:v>
                </c:pt>
                <c:pt idx="12476">
                  <c:v>62380</c:v>
                </c:pt>
                <c:pt idx="12477">
                  <c:v>62385</c:v>
                </c:pt>
                <c:pt idx="12478">
                  <c:v>62390</c:v>
                </c:pt>
                <c:pt idx="12479">
                  <c:v>62395</c:v>
                </c:pt>
                <c:pt idx="12480">
                  <c:v>62400</c:v>
                </c:pt>
                <c:pt idx="12481">
                  <c:v>62405</c:v>
                </c:pt>
                <c:pt idx="12482">
                  <c:v>62410</c:v>
                </c:pt>
                <c:pt idx="12483">
                  <c:v>62415</c:v>
                </c:pt>
                <c:pt idx="12484">
                  <c:v>62420</c:v>
                </c:pt>
                <c:pt idx="12485">
                  <c:v>62425</c:v>
                </c:pt>
                <c:pt idx="12486">
                  <c:v>62430</c:v>
                </c:pt>
                <c:pt idx="12487">
                  <c:v>62435</c:v>
                </c:pt>
                <c:pt idx="12488">
                  <c:v>62440</c:v>
                </c:pt>
                <c:pt idx="12489">
                  <c:v>62445</c:v>
                </c:pt>
                <c:pt idx="12490">
                  <c:v>62450</c:v>
                </c:pt>
                <c:pt idx="12491">
                  <c:v>62455</c:v>
                </c:pt>
                <c:pt idx="12492">
                  <c:v>62460</c:v>
                </c:pt>
                <c:pt idx="12493">
                  <c:v>62465</c:v>
                </c:pt>
                <c:pt idx="12494">
                  <c:v>62470</c:v>
                </c:pt>
                <c:pt idx="12495">
                  <c:v>62475</c:v>
                </c:pt>
                <c:pt idx="12496">
                  <c:v>62480</c:v>
                </c:pt>
                <c:pt idx="12497">
                  <c:v>62485</c:v>
                </c:pt>
                <c:pt idx="12498">
                  <c:v>62490</c:v>
                </c:pt>
                <c:pt idx="12499">
                  <c:v>62495</c:v>
                </c:pt>
                <c:pt idx="12500">
                  <c:v>62500</c:v>
                </c:pt>
                <c:pt idx="12501">
                  <c:v>62505</c:v>
                </c:pt>
                <c:pt idx="12502">
                  <c:v>62510</c:v>
                </c:pt>
                <c:pt idx="12503">
                  <c:v>62515</c:v>
                </c:pt>
                <c:pt idx="12504">
                  <c:v>62520</c:v>
                </c:pt>
                <c:pt idx="12505">
                  <c:v>62525</c:v>
                </c:pt>
                <c:pt idx="12506">
                  <c:v>62530</c:v>
                </c:pt>
                <c:pt idx="12507">
                  <c:v>62535</c:v>
                </c:pt>
                <c:pt idx="12508">
                  <c:v>62540</c:v>
                </c:pt>
                <c:pt idx="12509">
                  <c:v>62545</c:v>
                </c:pt>
                <c:pt idx="12510">
                  <c:v>62550</c:v>
                </c:pt>
                <c:pt idx="12511">
                  <c:v>62555</c:v>
                </c:pt>
                <c:pt idx="12512">
                  <c:v>62560</c:v>
                </c:pt>
                <c:pt idx="12513">
                  <c:v>62565</c:v>
                </c:pt>
                <c:pt idx="12514">
                  <c:v>62570</c:v>
                </c:pt>
                <c:pt idx="12515">
                  <c:v>62575</c:v>
                </c:pt>
                <c:pt idx="12516">
                  <c:v>62580</c:v>
                </c:pt>
                <c:pt idx="12517">
                  <c:v>62585</c:v>
                </c:pt>
                <c:pt idx="12518">
                  <c:v>62590</c:v>
                </c:pt>
                <c:pt idx="12519">
                  <c:v>62595</c:v>
                </c:pt>
                <c:pt idx="12520">
                  <c:v>62600</c:v>
                </c:pt>
                <c:pt idx="12521">
                  <c:v>62605</c:v>
                </c:pt>
                <c:pt idx="12522">
                  <c:v>62610</c:v>
                </c:pt>
                <c:pt idx="12523">
                  <c:v>62615</c:v>
                </c:pt>
                <c:pt idx="12524">
                  <c:v>62620</c:v>
                </c:pt>
                <c:pt idx="12525">
                  <c:v>62625</c:v>
                </c:pt>
                <c:pt idx="12526">
                  <c:v>62630</c:v>
                </c:pt>
                <c:pt idx="12527">
                  <c:v>62635</c:v>
                </c:pt>
                <c:pt idx="12528">
                  <c:v>62640</c:v>
                </c:pt>
                <c:pt idx="12529">
                  <c:v>62645</c:v>
                </c:pt>
                <c:pt idx="12530">
                  <c:v>62650</c:v>
                </c:pt>
                <c:pt idx="12531">
                  <c:v>62655</c:v>
                </c:pt>
                <c:pt idx="12532">
                  <c:v>62660</c:v>
                </c:pt>
                <c:pt idx="12533">
                  <c:v>62665</c:v>
                </c:pt>
                <c:pt idx="12534">
                  <c:v>62670</c:v>
                </c:pt>
                <c:pt idx="12535">
                  <c:v>62675</c:v>
                </c:pt>
                <c:pt idx="12536">
                  <c:v>62680</c:v>
                </c:pt>
                <c:pt idx="12537">
                  <c:v>62685</c:v>
                </c:pt>
                <c:pt idx="12538">
                  <c:v>62690</c:v>
                </c:pt>
                <c:pt idx="12539">
                  <c:v>62695</c:v>
                </c:pt>
                <c:pt idx="12540">
                  <c:v>62700</c:v>
                </c:pt>
                <c:pt idx="12541">
                  <c:v>62705</c:v>
                </c:pt>
                <c:pt idx="12542">
                  <c:v>62710</c:v>
                </c:pt>
                <c:pt idx="12543">
                  <c:v>62715</c:v>
                </c:pt>
                <c:pt idx="12544">
                  <c:v>62720</c:v>
                </c:pt>
                <c:pt idx="12545">
                  <c:v>62725</c:v>
                </c:pt>
                <c:pt idx="12546">
                  <c:v>62730</c:v>
                </c:pt>
                <c:pt idx="12547">
                  <c:v>62735</c:v>
                </c:pt>
                <c:pt idx="12548">
                  <c:v>62740</c:v>
                </c:pt>
                <c:pt idx="12549">
                  <c:v>62745</c:v>
                </c:pt>
                <c:pt idx="12550">
                  <c:v>62750</c:v>
                </c:pt>
                <c:pt idx="12551">
                  <c:v>62755</c:v>
                </c:pt>
                <c:pt idx="12552">
                  <c:v>62760</c:v>
                </c:pt>
                <c:pt idx="12553">
                  <c:v>62765</c:v>
                </c:pt>
                <c:pt idx="12554">
                  <c:v>62770</c:v>
                </c:pt>
                <c:pt idx="12555">
                  <c:v>62775</c:v>
                </c:pt>
                <c:pt idx="12556">
                  <c:v>62780</c:v>
                </c:pt>
                <c:pt idx="12557">
                  <c:v>62785</c:v>
                </c:pt>
                <c:pt idx="12558">
                  <c:v>62790</c:v>
                </c:pt>
                <c:pt idx="12559">
                  <c:v>62795</c:v>
                </c:pt>
                <c:pt idx="12560">
                  <c:v>62800</c:v>
                </c:pt>
                <c:pt idx="12561">
                  <c:v>62805</c:v>
                </c:pt>
                <c:pt idx="12562">
                  <c:v>62810</c:v>
                </c:pt>
                <c:pt idx="12563">
                  <c:v>62815</c:v>
                </c:pt>
                <c:pt idx="12564">
                  <c:v>62820</c:v>
                </c:pt>
                <c:pt idx="12565">
                  <c:v>62825</c:v>
                </c:pt>
                <c:pt idx="12566">
                  <c:v>62830</c:v>
                </c:pt>
                <c:pt idx="12567">
                  <c:v>62835</c:v>
                </c:pt>
                <c:pt idx="12568">
                  <c:v>62840</c:v>
                </c:pt>
                <c:pt idx="12569">
                  <c:v>62845</c:v>
                </c:pt>
                <c:pt idx="12570">
                  <c:v>62850</c:v>
                </c:pt>
                <c:pt idx="12571">
                  <c:v>62855</c:v>
                </c:pt>
                <c:pt idx="12572">
                  <c:v>62860</c:v>
                </c:pt>
                <c:pt idx="12573">
                  <c:v>62865</c:v>
                </c:pt>
                <c:pt idx="12574">
                  <c:v>62870</c:v>
                </c:pt>
                <c:pt idx="12575">
                  <c:v>62875</c:v>
                </c:pt>
                <c:pt idx="12576">
                  <c:v>62880</c:v>
                </c:pt>
                <c:pt idx="12577">
                  <c:v>62885</c:v>
                </c:pt>
                <c:pt idx="12578">
                  <c:v>62890</c:v>
                </c:pt>
                <c:pt idx="12579">
                  <c:v>62895</c:v>
                </c:pt>
                <c:pt idx="12580">
                  <c:v>62900</c:v>
                </c:pt>
                <c:pt idx="12581">
                  <c:v>62905</c:v>
                </c:pt>
                <c:pt idx="12582">
                  <c:v>62910</c:v>
                </c:pt>
                <c:pt idx="12583">
                  <c:v>62915</c:v>
                </c:pt>
                <c:pt idx="12584">
                  <c:v>62920</c:v>
                </c:pt>
                <c:pt idx="12585">
                  <c:v>62925</c:v>
                </c:pt>
                <c:pt idx="12586">
                  <c:v>62930</c:v>
                </c:pt>
                <c:pt idx="12587">
                  <c:v>62935</c:v>
                </c:pt>
                <c:pt idx="12588">
                  <c:v>62940</c:v>
                </c:pt>
                <c:pt idx="12589">
                  <c:v>62945</c:v>
                </c:pt>
                <c:pt idx="12590">
                  <c:v>62950</c:v>
                </c:pt>
                <c:pt idx="12591">
                  <c:v>62955</c:v>
                </c:pt>
                <c:pt idx="12592">
                  <c:v>62960</c:v>
                </c:pt>
                <c:pt idx="12593">
                  <c:v>62965</c:v>
                </c:pt>
                <c:pt idx="12594">
                  <c:v>62970</c:v>
                </c:pt>
                <c:pt idx="12595">
                  <c:v>62975</c:v>
                </c:pt>
                <c:pt idx="12596">
                  <c:v>62980</c:v>
                </c:pt>
                <c:pt idx="12597">
                  <c:v>62985</c:v>
                </c:pt>
                <c:pt idx="12598">
                  <c:v>62990</c:v>
                </c:pt>
                <c:pt idx="12599">
                  <c:v>62995</c:v>
                </c:pt>
                <c:pt idx="12600">
                  <c:v>63000</c:v>
                </c:pt>
                <c:pt idx="12601">
                  <c:v>63005</c:v>
                </c:pt>
                <c:pt idx="12602">
                  <c:v>63010</c:v>
                </c:pt>
                <c:pt idx="12603">
                  <c:v>63015</c:v>
                </c:pt>
                <c:pt idx="12604">
                  <c:v>63020</c:v>
                </c:pt>
                <c:pt idx="12605">
                  <c:v>63025</c:v>
                </c:pt>
                <c:pt idx="12606">
                  <c:v>63030</c:v>
                </c:pt>
                <c:pt idx="12607">
                  <c:v>63035</c:v>
                </c:pt>
                <c:pt idx="12608">
                  <c:v>63040</c:v>
                </c:pt>
                <c:pt idx="12609">
                  <c:v>63045</c:v>
                </c:pt>
                <c:pt idx="12610">
                  <c:v>63050</c:v>
                </c:pt>
                <c:pt idx="12611">
                  <c:v>63055</c:v>
                </c:pt>
                <c:pt idx="12612">
                  <c:v>63060</c:v>
                </c:pt>
                <c:pt idx="12613">
                  <c:v>63065</c:v>
                </c:pt>
                <c:pt idx="12614">
                  <c:v>63070</c:v>
                </c:pt>
                <c:pt idx="12615">
                  <c:v>63075</c:v>
                </c:pt>
                <c:pt idx="12616">
                  <c:v>63080</c:v>
                </c:pt>
                <c:pt idx="12617">
                  <c:v>63085</c:v>
                </c:pt>
                <c:pt idx="12618">
                  <c:v>63090</c:v>
                </c:pt>
                <c:pt idx="12619">
                  <c:v>63095</c:v>
                </c:pt>
                <c:pt idx="12620">
                  <c:v>63100</c:v>
                </c:pt>
                <c:pt idx="12621">
                  <c:v>63105</c:v>
                </c:pt>
                <c:pt idx="12622">
                  <c:v>63110</c:v>
                </c:pt>
                <c:pt idx="12623">
                  <c:v>63115</c:v>
                </c:pt>
                <c:pt idx="12624">
                  <c:v>63120</c:v>
                </c:pt>
                <c:pt idx="12625">
                  <c:v>63125</c:v>
                </c:pt>
                <c:pt idx="12626">
                  <c:v>63130</c:v>
                </c:pt>
                <c:pt idx="12627">
                  <c:v>63135</c:v>
                </c:pt>
                <c:pt idx="12628">
                  <c:v>63140</c:v>
                </c:pt>
                <c:pt idx="12629">
                  <c:v>63145</c:v>
                </c:pt>
                <c:pt idx="12630">
                  <c:v>63150</c:v>
                </c:pt>
                <c:pt idx="12631">
                  <c:v>63155</c:v>
                </c:pt>
                <c:pt idx="12632">
                  <c:v>63160</c:v>
                </c:pt>
                <c:pt idx="12633">
                  <c:v>63165</c:v>
                </c:pt>
                <c:pt idx="12634">
                  <c:v>63170</c:v>
                </c:pt>
                <c:pt idx="12635">
                  <c:v>63175</c:v>
                </c:pt>
                <c:pt idx="12636">
                  <c:v>63180</c:v>
                </c:pt>
                <c:pt idx="12637">
                  <c:v>63185</c:v>
                </c:pt>
                <c:pt idx="12638">
                  <c:v>63190</c:v>
                </c:pt>
                <c:pt idx="12639">
                  <c:v>63195</c:v>
                </c:pt>
                <c:pt idx="12640">
                  <c:v>63200</c:v>
                </c:pt>
                <c:pt idx="12641">
                  <c:v>63205</c:v>
                </c:pt>
                <c:pt idx="12642">
                  <c:v>63210</c:v>
                </c:pt>
                <c:pt idx="12643">
                  <c:v>63215</c:v>
                </c:pt>
                <c:pt idx="12644">
                  <c:v>63220</c:v>
                </c:pt>
                <c:pt idx="12645">
                  <c:v>63225</c:v>
                </c:pt>
                <c:pt idx="12646">
                  <c:v>63230</c:v>
                </c:pt>
                <c:pt idx="12647">
                  <c:v>63235</c:v>
                </c:pt>
                <c:pt idx="12648">
                  <c:v>63240</c:v>
                </c:pt>
                <c:pt idx="12649">
                  <c:v>63245</c:v>
                </c:pt>
                <c:pt idx="12650">
                  <c:v>63250</c:v>
                </c:pt>
                <c:pt idx="12651">
                  <c:v>63255</c:v>
                </c:pt>
                <c:pt idx="12652">
                  <c:v>63260</c:v>
                </c:pt>
                <c:pt idx="12653">
                  <c:v>63265</c:v>
                </c:pt>
                <c:pt idx="12654">
                  <c:v>63270</c:v>
                </c:pt>
                <c:pt idx="12655">
                  <c:v>63275</c:v>
                </c:pt>
                <c:pt idx="12656">
                  <c:v>63280</c:v>
                </c:pt>
                <c:pt idx="12657">
                  <c:v>63285</c:v>
                </c:pt>
                <c:pt idx="12658">
                  <c:v>63290</c:v>
                </c:pt>
                <c:pt idx="12659">
                  <c:v>63295</c:v>
                </c:pt>
                <c:pt idx="12660">
                  <c:v>63300</c:v>
                </c:pt>
                <c:pt idx="12661">
                  <c:v>63305</c:v>
                </c:pt>
                <c:pt idx="12662">
                  <c:v>63310</c:v>
                </c:pt>
                <c:pt idx="12663">
                  <c:v>63315</c:v>
                </c:pt>
                <c:pt idx="12664">
                  <c:v>63320</c:v>
                </c:pt>
                <c:pt idx="12665">
                  <c:v>63325</c:v>
                </c:pt>
                <c:pt idx="12666">
                  <c:v>63330</c:v>
                </c:pt>
                <c:pt idx="12667">
                  <c:v>63335</c:v>
                </c:pt>
                <c:pt idx="12668">
                  <c:v>63340</c:v>
                </c:pt>
                <c:pt idx="12669">
                  <c:v>63345</c:v>
                </c:pt>
                <c:pt idx="12670">
                  <c:v>63350</c:v>
                </c:pt>
                <c:pt idx="12671">
                  <c:v>63355</c:v>
                </c:pt>
                <c:pt idx="12672">
                  <c:v>63360</c:v>
                </c:pt>
                <c:pt idx="12673">
                  <c:v>63365</c:v>
                </c:pt>
                <c:pt idx="12674">
                  <c:v>63370</c:v>
                </c:pt>
                <c:pt idx="12675">
                  <c:v>63375</c:v>
                </c:pt>
                <c:pt idx="12676">
                  <c:v>63380</c:v>
                </c:pt>
                <c:pt idx="12677">
                  <c:v>63385</c:v>
                </c:pt>
                <c:pt idx="12678">
                  <c:v>63390</c:v>
                </c:pt>
                <c:pt idx="12679">
                  <c:v>63395</c:v>
                </c:pt>
                <c:pt idx="12680">
                  <c:v>63400</c:v>
                </c:pt>
                <c:pt idx="12681">
                  <c:v>63405</c:v>
                </c:pt>
                <c:pt idx="12682">
                  <c:v>63410</c:v>
                </c:pt>
                <c:pt idx="12683">
                  <c:v>63415</c:v>
                </c:pt>
                <c:pt idx="12684">
                  <c:v>63420</c:v>
                </c:pt>
                <c:pt idx="12685">
                  <c:v>63425</c:v>
                </c:pt>
                <c:pt idx="12686">
                  <c:v>63430</c:v>
                </c:pt>
                <c:pt idx="12687">
                  <c:v>63435</c:v>
                </c:pt>
                <c:pt idx="12688">
                  <c:v>63440</c:v>
                </c:pt>
                <c:pt idx="12689">
                  <c:v>63445</c:v>
                </c:pt>
                <c:pt idx="12690">
                  <c:v>63450</c:v>
                </c:pt>
                <c:pt idx="12691">
                  <c:v>63455</c:v>
                </c:pt>
                <c:pt idx="12692">
                  <c:v>63460</c:v>
                </c:pt>
                <c:pt idx="12693">
                  <c:v>63465</c:v>
                </c:pt>
                <c:pt idx="12694">
                  <c:v>63470</c:v>
                </c:pt>
                <c:pt idx="12695">
                  <c:v>63475</c:v>
                </c:pt>
                <c:pt idx="12696">
                  <c:v>63480</c:v>
                </c:pt>
                <c:pt idx="12697">
                  <c:v>63485</c:v>
                </c:pt>
                <c:pt idx="12698">
                  <c:v>63490</c:v>
                </c:pt>
                <c:pt idx="12699">
                  <c:v>63495</c:v>
                </c:pt>
                <c:pt idx="12700">
                  <c:v>63500</c:v>
                </c:pt>
                <c:pt idx="12701">
                  <c:v>63505</c:v>
                </c:pt>
                <c:pt idx="12702">
                  <c:v>63510</c:v>
                </c:pt>
                <c:pt idx="12703">
                  <c:v>63515</c:v>
                </c:pt>
                <c:pt idx="12704">
                  <c:v>63520</c:v>
                </c:pt>
                <c:pt idx="12705">
                  <c:v>63525</c:v>
                </c:pt>
                <c:pt idx="12706">
                  <c:v>63530</c:v>
                </c:pt>
                <c:pt idx="12707">
                  <c:v>63535</c:v>
                </c:pt>
                <c:pt idx="12708">
                  <c:v>63540</c:v>
                </c:pt>
                <c:pt idx="12709">
                  <c:v>63545</c:v>
                </c:pt>
                <c:pt idx="12710">
                  <c:v>63550</c:v>
                </c:pt>
                <c:pt idx="12711">
                  <c:v>63555</c:v>
                </c:pt>
                <c:pt idx="12712">
                  <c:v>63560</c:v>
                </c:pt>
                <c:pt idx="12713">
                  <c:v>63565</c:v>
                </c:pt>
                <c:pt idx="12714">
                  <c:v>63570</c:v>
                </c:pt>
                <c:pt idx="12715">
                  <c:v>63575</c:v>
                </c:pt>
                <c:pt idx="12716">
                  <c:v>63580</c:v>
                </c:pt>
                <c:pt idx="12717">
                  <c:v>63585</c:v>
                </c:pt>
                <c:pt idx="12718">
                  <c:v>63590</c:v>
                </c:pt>
                <c:pt idx="12719">
                  <c:v>63595</c:v>
                </c:pt>
                <c:pt idx="12720">
                  <c:v>63600</c:v>
                </c:pt>
                <c:pt idx="12721">
                  <c:v>63605</c:v>
                </c:pt>
                <c:pt idx="12722">
                  <c:v>63610</c:v>
                </c:pt>
                <c:pt idx="12723">
                  <c:v>63615</c:v>
                </c:pt>
                <c:pt idx="12724">
                  <c:v>63620</c:v>
                </c:pt>
                <c:pt idx="12725">
                  <c:v>63625</c:v>
                </c:pt>
                <c:pt idx="12726">
                  <c:v>63630</c:v>
                </c:pt>
                <c:pt idx="12727">
                  <c:v>63635</c:v>
                </c:pt>
                <c:pt idx="12728">
                  <c:v>63640</c:v>
                </c:pt>
                <c:pt idx="12729">
                  <c:v>63645</c:v>
                </c:pt>
                <c:pt idx="12730">
                  <c:v>63650</c:v>
                </c:pt>
                <c:pt idx="12731">
                  <c:v>63655</c:v>
                </c:pt>
                <c:pt idx="12732">
                  <c:v>63660</c:v>
                </c:pt>
                <c:pt idx="12733">
                  <c:v>63665</c:v>
                </c:pt>
                <c:pt idx="12734">
                  <c:v>63670</c:v>
                </c:pt>
                <c:pt idx="12735">
                  <c:v>63675</c:v>
                </c:pt>
                <c:pt idx="12736">
                  <c:v>63680</c:v>
                </c:pt>
                <c:pt idx="12737">
                  <c:v>63685</c:v>
                </c:pt>
                <c:pt idx="12738">
                  <c:v>63690</c:v>
                </c:pt>
                <c:pt idx="12739">
                  <c:v>63695</c:v>
                </c:pt>
                <c:pt idx="12740">
                  <c:v>63700</c:v>
                </c:pt>
                <c:pt idx="12741">
                  <c:v>63705</c:v>
                </c:pt>
                <c:pt idx="12742">
                  <c:v>63710</c:v>
                </c:pt>
                <c:pt idx="12743">
                  <c:v>63715</c:v>
                </c:pt>
                <c:pt idx="12744">
                  <c:v>63720</c:v>
                </c:pt>
                <c:pt idx="12745">
                  <c:v>63725</c:v>
                </c:pt>
                <c:pt idx="12746">
                  <c:v>63730</c:v>
                </c:pt>
                <c:pt idx="12747">
                  <c:v>63735</c:v>
                </c:pt>
                <c:pt idx="12748">
                  <c:v>63740</c:v>
                </c:pt>
                <c:pt idx="12749">
                  <c:v>63745</c:v>
                </c:pt>
                <c:pt idx="12750">
                  <c:v>63750</c:v>
                </c:pt>
                <c:pt idx="12751">
                  <c:v>63755</c:v>
                </c:pt>
                <c:pt idx="12752">
                  <c:v>63760</c:v>
                </c:pt>
                <c:pt idx="12753">
                  <c:v>63765</c:v>
                </c:pt>
                <c:pt idx="12754">
                  <c:v>63770</c:v>
                </c:pt>
                <c:pt idx="12755">
                  <c:v>63775</c:v>
                </c:pt>
                <c:pt idx="12756">
                  <c:v>63780</c:v>
                </c:pt>
                <c:pt idx="12757">
                  <c:v>63785</c:v>
                </c:pt>
                <c:pt idx="12758">
                  <c:v>63790</c:v>
                </c:pt>
                <c:pt idx="12759">
                  <c:v>63795</c:v>
                </c:pt>
                <c:pt idx="12760">
                  <c:v>63800</c:v>
                </c:pt>
                <c:pt idx="12761">
                  <c:v>63805</c:v>
                </c:pt>
                <c:pt idx="12762">
                  <c:v>63810</c:v>
                </c:pt>
                <c:pt idx="12763">
                  <c:v>63815</c:v>
                </c:pt>
                <c:pt idx="12764">
                  <c:v>63820</c:v>
                </c:pt>
                <c:pt idx="12765">
                  <c:v>63825</c:v>
                </c:pt>
                <c:pt idx="12766">
                  <c:v>63830</c:v>
                </c:pt>
                <c:pt idx="12767">
                  <c:v>63835</c:v>
                </c:pt>
                <c:pt idx="12768">
                  <c:v>63840</c:v>
                </c:pt>
                <c:pt idx="12769">
                  <c:v>63845</c:v>
                </c:pt>
                <c:pt idx="12770">
                  <c:v>63850</c:v>
                </c:pt>
                <c:pt idx="12771">
                  <c:v>63855</c:v>
                </c:pt>
                <c:pt idx="12772">
                  <c:v>63860</c:v>
                </c:pt>
                <c:pt idx="12773">
                  <c:v>63865</c:v>
                </c:pt>
                <c:pt idx="12774">
                  <c:v>63870</c:v>
                </c:pt>
                <c:pt idx="12775">
                  <c:v>63875</c:v>
                </c:pt>
                <c:pt idx="12776">
                  <c:v>63880</c:v>
                </c:pt>
                <c:pt idx="12777">
                  <c:v>63885</c:v>
                </c:pt>
                <c:pt idx="12778">
                  <c:v>63890</c:v>
                </c:pt>
                <c:pt idx="12779">
                  <c:v>63895</c:v>
                </c:pt>
                <c:pt idx="12780">
                  <c:v>63900</c:v>
                </c:pt>
                <c:pt idx="12781">
                  <c:v>63905</c:v>
                </c:pt>
                <c:pt idx="12782">
                  <c:v>63910</c:v>
                </c:pt>
                <c:pt idx="12783">
                  <c:v>63915</c:v>
                </c:pt>
                <c:pt idx="12784">
                  <c:v>63920</c:v>
                </c:pt>
                <c:pt idx="12785">
                  <c:v>63925</c:v>
                </c:pt>
                <c:pt idx="12786">
                  <c:v>63930</c:v>
                </c:pt>
                <c:pt idx="12787">
                  <c:v>63935</c:v>
                </c:pt>
                <c:pt idx="12788">
                  <c:v>63940</c:v>
                </c:pt>
                <c:pt idx="12789">
                  <c:v>63945</c:v>
                </c:pt>
                <c:pt idx="12790">
                  <c:v>63950</c:v>
                </c:pt>
                <c:pt idx="12791">
                  <c:v>63955</c:v>
                </c:pt>
                <c:pt idx="12792">
                  <c:v>63960</c:v>
                </c:pt>
                <c:pt idx="12793">
                  <c:v>63965</c:v>
                </c:pt>
                <c:pt idx="12794">
                  <c:v>63970</c:v>
                </c:pt>
                <c:pt idx="12795">
                  <c:v>63975</c:v>
                </c:pt>
                <c:pt idx="12796">
                  <c:v>63980</c:v>
                </c:pt>
                <c:pt idx="12797">
                  <c:v>63985</c:v>
                </c:pt>
                <c:pt idx="12798">
                  <c:v>63990</c:v>
                </c:pt>
                <c:pt idx="12799">
                  <c:v>63995</c:v>
                </c:pt>
                <c:pt idx="12800">
                  <c:v>64000</c:v>
                </c:pt>
                <c:pt idx="12801">
                  <c:v>64005</c:v>
                </c:pt>
                <c:pt idx="12802">
                  <c:v>64010</c:v>
                </c:pt>
                <c:pt idx="12803">
                  <c:v>64015</c:v>
                </c:pt>
                <c:pt idx="12804">
                  <c:v>64020</c:v>
                </c:pt>
                <c:pt idx="12805">
                  <c:v>64025</c:v>
                </c:pt>
                <c:pt idx="12806">
                  <c:v>64030</c:v>
                </c:pt>
                <c:pt idx="12807">
                  <c:v>64035</c:v>
                </c:pt>
                <c:pt idx="12808">
                  <c:v>64040</c:v>
                </c:pt>
                <c:pt idx="12809">
                  <c:v>64045</c:v>
                </c:pt>
                <c:pt idx="12810">
                  <c:v>64050</c:v>
                </c:pt>
                <c:pt idx="12811">
                  <c:v>64055</c:v>
                </c:pt>
                <c:pt idx="12812">
                  <c:v>64060</c:v>
                </c:pt>
                <c:pt idx="12813">
                  <c:v>64065</c:v>
                </c:pt>
                <c:pt idx="12814">
                  <c:v>64070</c:v>
                </c:pt>
                <c:pt idx="12815">
                  <c:v>64075</c:v>
                </c:pt>
                <c:pt idx="12816">
                  <c:v>64080</c:v>
                </c:pt>
                <c:pt idx="12817">
                  <c:v>64085</c:v>
                </c:pt>
                <c:pt idx="12818">
                  <c:v>64090</c:v>
                </c:pt>
                <c:pt idx="12819">
                  <c:v>64095</c:v>
                </c:pt>
                <c:pt idx="12820">
                  <c:v>64100</c:v>
                </c:pt>
                <c:pt idx="12821">
                  <c:v>64105</c:v>
                </c:pt>
                <c:pt idx="12822">
                  <c:v>64110</c:v>
                </c:pt>
                <c:pt idx="12823">
                  <c:v>64115</c:v>
                </c:pt>
                <c:pt idx="12824">
                  <c:v>64120</c:v>
                </c:pt>
                <c:pt idx="12825">
                  <c:v>64125</c:v>
                </c:pt>
                <c:pt idx="12826">
                  <c:v>64130</c:v>
                </c:pt>
                <c:pt idx="12827">
                  <c:v>64135</c:v>
                </c:pt>
                <c:pt idx="12828">
                  <c:v>64140</c:v>
                </c:pt>
                <c:pt idx="12829">
                  <c:v>64145</c:v>
                </c:pt>
                <c:pt idx="12830">
                  <c:v>64150</c:v>
                </c:pt>
                <c:pt idx="12831">
                  <c:v>64155</c:v>
                </c:pt>
                <c:pt idx="12832">
                  <c:v>64160</c:v>
                </c:pt>
                <c:pt idx="12833">
                  <c:v>64165</c:v>
                </c:pt>
                <c:pt idx="12834">
                  <c:v>64170</c:v>
                </c:pt>
                <c:pt idx="12835">
                  <c:v>64175</c:v>
                </c:pt>
                <c:pt idx="12836">
                  <c:v>64180</c:v>
                </c:pt>
                <c:pt idx="12837">
                  <c:v>64185</c:v>
                </c:pt>
                <c:pt idx="12838">
                  <c:v>64190</c:v>
                </c:pt>
                <c:pt idx="12839">
                  <c:v>64195</c:v>
                </c:pt>
                <c:pt idx="12840">
                  <c:v>64200</c:v>
                </c:pt>
                <c:pt idx="12841">
                  <c:v>64205</c:v>
                </c:pt>
                <c:pt idx="12842">
                  <c:v>64210</c:v>
                </c:pt>
                <c:pt idx="12843">
                  <c:v>64215</c:v>
                </c:pt>
                <c:pt idx="12844">
                  <c:v>64220</c:v>
                </c:pt>
                <c:pt idx="12845">
                  <c:v>64225</c:v>
                </c:pt>
                <c:pt idx="12846">
                  <c:v>64230</c:v>
                </c:pt>
                <c:pt idx="12847">
                  <c:v>64235</c:v>
                </c:pt>
                <c:pt idx="12848">
                  <c:v>64240</c:v>
                </c:pt>
                <c:pt idx="12849">
                  <c:v>64245</c:v>
                </c:pt>
                <c:pt idx="12850">
                  <c:v>64250</c:v>
                </c:pt>
                <c:pt idx="12851">
                  <c:v>64255</c:v>
                </c:pt>
                <c:pt idx="12852">
                  <c:v>64260</c:v>
                </c:pt>
                <c:pt idx="12853">
                  <c:v>64265</c:v>
                </c:pt>
                <c:pt idx="12854">
                  <c:v>64270</c:v>
                </c:pt>
                <c:pt idx="12855">
                  <c:v>64275</c:v>
                </c:pt>
                <c:pt idx="12856">
                  <c:v>64280</c:v>
                </c:pt>
                <c:pt idx="12857">
                  <c:v>64285</c:v>
                </c:pt>
                <c:pt idx="12858">
                  <c:v>64290</c:v>
                </c:pt>
                <c:pt idx="12859">
                  <c:v>64295</c:v>
                </c:pt>
                <c:pt idx="12860">
                  <c:v>64300</c:v>
                </c:pt>
                <c:pt idx="12861">
                  <c:v>64305</c:v>
                </c:pt>
                <c:pt idx="12862">
                  <c:v>64310</c:v>
                </c:pt>
                <c:pt idx="12863">
                  <c:v>64315</c:v>
                </c:pt>
                <c:pt idx="12864">
                  <c:v>64320</c:v>
                </c:pt>
                <c:pt idx="12865">
                  <c:v>64325</c:v>
                </c:pt>
                <c:pt idx="12866">
                  <c:v>64330</c:v>
                </c:pt>
                <c:pt idx="12867">
                  <c:v>64335</c:v>
                </c:pt>
                <c:pt idx="12868">
                  <c:v>64340</c:v>
                </c:pt>
                <c:pt idx="12869">
                  <c:v>64345</c:v>
                </c:pt>
                <c:pt idx="12870">
                  <c:v>64350</c:v>
                </c:pt>
                <c:pt idx="12871">
                  <c:v>64355</c:v>
                </c:pt>
                <c:pt idx="12872">
                  <c:v>64360</c:v>
                </c:pt>
                <c:pt idx="12873">
                  <c:v>64365</c:v>
                </c:pt>
                <c:pt idx="12874">
                  <c:v>64370</c:v>
                </c:pt>
                <c:pt idx="12875">
                  <c:v>64375</c:v>
                </c:pt>
                <c:pt idx="12876">
                  <c:v>64380</c:v>
                </c:pt>
                <c:pt idx="12877">
                  <c:v>64385</c:v>
                </c:pt>
                <c:pt idx="12878">
                  <c:v>64390</c:v>
                </c:pt>
                <c:pt idx="12879">
                  <c:v>64395</c:v>
                </c:pt>
                <c:pt idx="12880">
                  <c:v>64400</c:v>
                </c:pt>
                <c:pt idx="12881">
                  <c:v>64405</c:v>
                </c:pt>
                <c:pt idx="12882">
                  <c:v>64410</c:v>
                </c:pt>
                <c:pt idx="12883">
                  <c:v>64415</c:v>
                </c:pt>
                <c:pt idx="12884">
                  <c:v>64420</c:v>
                </c:pt>
                <c:pt idx="12885">
                  <c:v>64425</c:v>
                </c:pt>
                <c:pt idx="12886">
                  <c:v>64430</c:v>
                </c:pt>
                <c:pt idx="12887">
                  <c:v>64435</c:v>
                </c:pt>
                <c:pt idx="12888">
                  <c:v>64440</c:v>
                </c:pt>
                <c:pt idx="12889">
                  <c:v>64445</c:v>
                </c:pt>
                <c:pt idx="12890">
                  <c:v>64450</c:v>
                </c:pt>
                <c:pt idx="12891">
                  <c:v>64455</c:v>
                </c:pt>
                <c:pt idx="12892">
                  <c:v>64460</c:v>
                </c:pt>
                <c:pt idx="12893">
                  <c:v>64465</c:v>
                </c:pt>
                <c:pt idx="12894">
                  <c:v>64470</c:v>
                </c:pt>
                <c:pt idx="12895">
                  <c:v>64475</c:v>
                </c:pt>
                <c:pt idx="12896">
                  <c:v>64480</c:v>
                </c:pt>
                <c:pt idx="12897">
                  <c:v>64485</c:v>
                </c:pt>
                <c:pt idx="12898">
                  <c:v>64490</c:v>
                </c:pt>
                <c:pt idx="12899">
                  <c:v>64495</c:v>
                </c:pt>
                <c:pt idx="12900">
                  <c:v>64500</c:v>
                </c:pt>
                <c:pt idx="12901">
                  <c:v>64505</c:v>
                </c:pt>
                <c:pt idx="12902">
                  <c:v>64510</c:v>
                </c:pt>
                <c:pt idx="12903">
                  <c:v>64515</c:v>
                </c:pt>
                <c:pt idx="12904">
                  <c:v>64520</c:v>
                </c:pt>
                <c:pt idx="12905">
                  <c:v>64525</c:v>
                </c:pt>
                <c:pt idx="12906">
                  <c:v>64530</c:v>
                </c:pt>
                <c:pt idx="12907">
                  <c:v>64535</c:v>
                </c:pt>
                <c:pt idx="12908">
                  <c:v>64540</c:v>
                </c:pt>
                <c:pt idx="12909">
                  <c:v>64545</c:v>
                </c:pt>
                <c:pt idx="12910">
                  <c:v>64550</c:v>
                </c:pt>
                <c:pt idx="12911">
                  <c:v>64555</c:v>
                </c:pt>
                <c:pt idx="12912">
                  <c:v>64560</c:v>
                </c:pt>
                <c:pt idx="12913">
                  <c:v>64565</c:v>
                </c:pt>
                <c:pt idx="12914">
                  <c:v>64570</c:v>
                </c:pt>
                <c:pt idx="12915">
                  <c:v>64575</c:v>
                </c:pt>
                <c:pt idx="12916">
                  <c:v>64580</c:v>
                </c:pt>
                <c:pt idx="12917">
                  <c:v>64585</c:v>
                </c:pt>
                <c:pt idx="12918">
                  <c:v>64590</c:v>
                </c:pt>
                <c:pt idx="12919">
                  <c:v>64595</c:v>
                </c:pt>
                <c:pt idx="12920">
                  <c:v>64600</c:v>
                </c:pt>
                <c:pt idx="12921">
                  <c:v>64605</c:v>
                </c:pt>
                <c:pt idx="12922">
                  <c:v>64610</c:v>
                </c:pt>
                <c:pt idx="12923">
                  <c:v>64615</c:v>
                </c:pt>
                <c:pt idx="12924">
                  <c:v>64620</c:v>
                </c:pt>
                <c:pt idx="12925">
                  <c:v>64625</c:v>
                </c:pt>
                <c:pt idx="12926">
                  <c:v>64630</c:v>
                </c:pt>
                <c:pt idx="12927">
                  <c:v>64635</c:v>
                </c:pt>
                <c:pt idx="12928">
                  <c:v>64640</c:v>
                </c:pt>
                <c:pt idx="12929">
                  <c:v>64645</c:v>
                </c:pt>
                <c:pt idx="12930">
                  <c:v>64650</c:v>
                </c:pt>
                <c:pt idx="12931">
                  <c:v>64655</c:v>
                </c:pt>
                <c:pt idx="12932">
                  <c:v>64660</c:v>
                </c:pt>
                <c:pt idx="12933">
                  <c:v>64665</c:v>
                </c:pt>
                <c:pt idx="12934">
                  <c:v>64670</c:v>
                </c:pt>
                <c:pt idx="12935">
                  <c:v>64675</c:v>
                </c:pt>
                <c:pt idx="12936">
                  <c:v>64680</c:v>
                </c:pt>
                <c:pt idx="12937">
                  <c:v>64685</c:v>
                </c:pt>
                <c:pt idx="12938">
                  <c:v>64690</c:v>
                </c:pt>
                <c:pt idx="12939">
                  <c:v>64695</c:v>
                </c:pt>
                <c:pt idx="12940">
                  <c:v>64700</c:v>
                </c:pt>
                <c:pt idx="12941">
                  <c:v>64705</c:v>
                </c:pt>
                <c:pt idx="12942">
                  <c:v>64710</c:v>
                </c:pt>
                <c:pt idx="12943">
                  <c:v>64715</c:v>
                </c:pt>
                <c:pt idx="12944">
                  <c:v>64720</c:v>
                </c:pt>
                <c:pt idx="12945">
                  <c:v>64725</c:v>
                </c:pt>
                <c:pt idx="12946">
                  <c:v>64730</c:v>
                </c:pt>
                <c:pt idx="12947">
                  <c:v>64735</c:v>
                </c:pt>
                <c:pt idx="12948">
                  <c:v>64740</c:v>
                </c:pt>
                <c:pt idx="12949">
                  <c:v>64745</c:v>
                </c:pt>
                <c:pt idx="12950">
                  <c:v>64750</c:v>
                </c:pt>
                <c:pt idx="12951">
                  <c:v>64755</c:v>
                </c:pt>
                <c:pt idx="12952">
                  <c:v>64760</c:v>
                </c:pt>
                <c:pt idx="12953">
                  <c:v>64765</c:v>
                </c:pt>
                <c:pt idx="12954">
                  <c:v>64770</c:v>
                </c:pt>
                <c:pt idx="12955">
                  <c:v>64775</c:v>
                </c:pt>
                <c:pt idx="12956">
                  <c:v>64780</c:v>
                </c:pt>
                <c:pt idx="12957">
                  <c:v>64785</c:v>
                </c:pt>
                <c:pt idx="12958">
                  <c:v>64790</c:v>
                </c:pt>
                <c:pt idx="12959">
                  <c:v>64795</c:v>
                </c:pt>
                <c:pt idx="12960">
                  <c:v>64800</c:v>
                </c:pt>
                <c:pt idx="12961">
                  <c:v>64805</c:v>
                </c:pt>
                <c:pt idx="12962">
                  <c:v>64810</c:v>
                </c:pt>
                <c:pt idx="12963">
                  <c:v>64815</c:v>
                </c:pt>
                <c:pt idx="12964">
                  <c:v>64820</c:v>
                </c:pt>
                <c:pt idx="12965">
                  <c:v>64825</c:v>
                </c:pt>
                <c:pt idx="12966">
                  <c:v>64830</c:v>
                </c:pt>
                <c:pt idx="12967">
                  <c:v>64835</c:v>
                </c:pt>
                <c:pt idx="12968">
                  <c:v>64840</c:v>
                </c:pt>
                <c:pt idx="12969">
                  <c:v>64845</c:v>
                </c:pt>
                <c:pt idx="12970">
                  <c:v>64850</c:v>
                </c:pt>
                <c:pt idx="12971">
                  <c:v>64855</c:v>
                </c:pt>
                <c:pt idx="12972">
                  <c:v>64860</c:v>
                </c:pt>
                <c:pt idx="12973">
                  <c:v>64865</c:v>
                </c:pt>
                <c:pt idx="12974">
                  <c:v>64870</c:v>
                </c:pt>
                <c:pt idx="12975">
                  <c:v>64875</c:v>
                </c:pt>
                <c:pt idx="12976">
                  <c:v>64880</c:v>
                </c:pt>
                <c:pt idx="12977">
                  <c:v>64885</c:v>
                </c:pt>
                <c:pt idx="12978">
                  <c:v>64890</c:v>
                </c:pt>
                <c:pt idx="12979">
                  <c:v>64895</c:v>
                </c:pt>
                <c:pt idx="12980">
                  <c:v>64900</c:v>
                </c:pt>
                <c:pt idx="12981">
                  <c:v>64905</c:v>
                </c:pt>
                <c:pt idx="12982">
                  <c:v>64910</c:v>
                </c:pt>
                <c:pt idx="12983">
                  <c:v>64915</c:v>
                </c:pt>
                <c:pt idx="12984">
                  <c:v>64920</c:v>
                </c:pt>
                <c:pt idx="12985">
                  <c:v>64925</c:v>
                </c:pt>
                <c:pt idx="12986">
                  <c:v>64930</c:v>
                </c:pt>
                <c:pt idx="12987">
                  <c:v>64935</c:v>
                </c:pt>
                <c:pt idx="12988">
                  <c:v>64940</c:v>
                </c:pt>
                <c:pt idx="12989">
                  <c:v>64945</c:v>
                </c:pt>
                <c:pt idx="12990">
                  <c:v>64950</c:v>
                </c:pt>
                <c:pt idx="12991">
                  <c:v>64955</c:v>
                </c:pt>
                <c:pt idx="12992">
                  <c:v>64960</c:v>
                </c:pt>
                <c:pt idx="12993">
                  <c:v>64965</c:v>
                </c:pt>
                <c:pt idx="12994">
                  <c:v>64970</c:v>
                </c:pt>
                <c:pt idx="12995">
                  <c:v>64975</c:v>
                </c:pt>
                <c:pt idx="12996">
                  <c:v>64980</c:v>
                </c:pt>
                <c:pt idx="12997">
                  <c:v>64985</c:v>
                </c:pt>
                <c:pt idx="12998">
                  <c:v>64990</c:v>
                </c:pt>
                <c:pt idx="12999">
                  <c:v>64995</c:v>
                </c:pt>
                <c:pt idx="13000">
                  <c:v>65000</c:v>
                </c:pt>
                <c:pt idx="13001">
                  <c:v>65005</c:v>
                </c:pt>
                <c:pt idx="13002">
                  <c:v>65010</c:v>
                </c:pt>
                <c:pt idx="13003">
                  <c:v>65015</c:v>
                </c:pt>
                <c:pt idx="13004">
                  <c:v>65020</c:v>
                </c:pt>
                <c:pt idx="13005">
                  <c:v>65025</c:v>
                </c:pt>
                <c:pt idx="13006">
                  <c:v>65030</c:v>
                </c:pt>
                <c:pt idx="13007">
                  <c:v>65035</c:v>
                </c:pt>
                <c:pt idx="13008">
                  <c:v>65040</c:v>
                </c:pt>
                <c:pt idx="13009">
                  <c:v>65045</c:v>
                </c:pt>
                <c:pt idx="13010">
                  <c:v>65050</c:v>
                </c:pt>
                <c:pt idx="13011">
                  <c:v>65055</c:v>
                </c:pt>
                <c:pt idx="13012">
                  <c:v>65060</c:v>
                </c:pt>
                <c:pt idx="13013">
                  <c:v>65065</c:v>
                </c:pt>
                <c:pt idx="13014">
                  <c:v>65070</c:v>
                </c:pt>
                <c:pt idx="13015">
                  <c:v>65075</c:v>
                </c:pt>
              </c:numCache>
            </c:numRef>
          </c:xVal>
          <c:yVal>
            <c:numRef>
              <c:f>Sheet1!$H$2:$H$13017</c:f>
              <c:numCache>
                <c:formatCode>General</c:formatCode>
                <c:ptCount val="13016"/>
                <c:pt idx="0">
                  <c:v>0.63934960060802004</c:v>
                </c:pt>
                <c:pt idx="1">
                  <c:v>0.63522448762609096</c:v>
                </c:pt>
                <c:pt idx="2">
                  <c:v>0.63572115702248799</c:v>
                </c:pt>
                <c:pt idx="3">
                  <c:v>0.61141981779100596</c:v>
                </c:pt>
                <c:pt idx="4">
                  <c:v>0.63303303965992697</c:v>
                </c:pt>
                <c:pt idx="5">
                  <c:v>0.64761928981526296</c:v>
                </c:pt>
                <c:pt idx="6">
                  <c:v>0.66529227936902702</c:v>
                </c:pt>
                <c:pt idx="7">
                  <c:v>0.64625157649741904</c:v>
                </c:pt>
                <c:pt idx="8">
                  <c:v>0.62766597270769597</c:v>
                </c:pt>
                <c:pt idx="9">
                  <c:v>0.626331439449338</c:v>
                </c:pt>
                <c:pt idx="10">
                  <c:v>0.62151336438665306</c:v>
                </c:pt>
                <c:pt idx="11">
                  <c:v>0.620879328271566</c:v>
                </c:pt>
                <c:pt idx="12">
                  <c:v>0.63631617951143604</c:v>
                </c:pt>
                <c:pt idx="13">
                  <c:v>0.64428029003765397</c:v>
                </c:pt>
                <c:pt idx="14">
                  <c:v>0.65547589206303702</c:v>
                </c:pt>
                <c:pt idx="15">
                  <c:v>0.64404449281474896</c:v>
                </c:pt>
                <c:pt idx="16">
                  <c:v>0.64631459446659401</c:v>
                </c:pt>
                <c:pt idx="17">
                  <c:v>0.62709573529899398</c:v>
                </c:pt>
                <c:pt idx="18">
                  <c:v>0.61894005923573803</c:v>
                </c:pt>
                <c:pt idx="19">
                  <c:v>0.61943468428328896</c:v>
                </c:pt>
                <c:pt idx="20">
                  <c:v>0.65612585615540597</c:v>
                </c:pt>
                <c:pt idx="21">
                  <c:v>0.66888745289575502</c:v>
                </c:pt>
                <c:pt idx="22">
                  <c:v>0.66667994679884401</c:v>
                </c:pt>
                <c:pt idx="23">
                  <c:v>0.65364844535592403</c:v>
                </c:pt>
                <c:pt idx="24">
                  <c:v>0.64421862815193098</c:v>
                </c:pt>
                <c:pt idx="25">
                  <c:v>0.62550411006697504</c:v>
                </c:pt>
                <c:pt idx="26">
                  <c:v>0.63246721698749198</c:v>
                </c:pt>
                <c:pt idx="27">
                  <c:v>0.65411933262848398</c:v>
                </c:pt>
                <c:pt idx="28">
                  <c:v>0.66053346669808799</c:v>
                </c:pt>
                <c:pt idx="29">
                  <c:v>0.64369936463931499</c:v>
                </c:pt>
                <c:pt idx="30">
                  <c:v>0.64891044154075495</c:v>
                </c:pt>
                <c:pt idx="31">
                  <c:v>0.66356099139360303</c:v>
                </c:pt>
                <c:pt idx="32">
                  <c:v>0.68892177952654698</c:v>
                </c:pt>
                <c:pt idx="33">
                  <c:v>0.66532087324309597</c:v>
                </c:pt>
                <c:pt idx="34">
                  <c:v>0.61940331218821498</c:v>
                </c:pt>
                <c:pt idx="35">
                  <c:v>0.68893938154016299</c:v>
                </c:pt>
                <c:pt idx="36">
                  <c:v>0.69598526381047998</c:v>
                </c:pt>
                <c:pt idx="37">
                  <c:v>0.68348469938168299</c:v>
                </c:pt>
                <c:pt idx="38">
                  <c:v>0.66414929883635399</c:v>
                </c:pt>
                <c:pt idx="39">
                  <c:v>0.66801835293385303</c:v>
                </c:pt>
                <c:pt idx="40">
                  <c:v>0.70677520753680301</c:v>
                </c:pt>
                <c:pt idx="41">
                  <c:v>0.65679572951799203</c:v>
                </c:pt>
                <c:pt idx="42">
                  <c:v>0.68117914017953596</c:v>
                </c:pt>
                <c:pt idx="43">
                  <c:v>0.69262231249464001</c:v>
                </c:pt>
                <c:pt idx="44">
                  <c:v>0.70455822536047896</c:v>
                </c:pt>
                <c:pt idx="45">
                  <c:v>0.70358367601723204</c:v>
                </c:pt>
                <c:pt idx="46">
                  <c:v>0.676565588173481</c:v>
                </c:pt>
                <c:pt idx="47">
                  <c:v>0.70025361719125101</c:v>
                </c:pt>
                <c:pt idx="48">
                  <c:v>0.70396841726102399</c:v>
                </c:pt>
                <c:pt idx="49">
                  <c:v>0.70892360599941995</c:v>
                </c:pt>
                <c:pt idx="50">
                  <c:v>0.68936323088981399</c:v>
                </c:pt>
                <c:pt idx="51">
                  <c:v>0.69532082337051204</c:v>
                </c:pt>
                <c:pt idx="52">
                  <c:v>0.69085579314277001</c:v>
                </c:pt>
                <c:pt idx="53">
                  <c:v>0.69938637285750205</c:v>
                </c:pt>
                <c:pt idx="54">
                  <c:v>0.69660855566270097</c:v>
                </c:pt>
                <c:pt idx="55">
                  <c:v>0.72264240211523501</c:v>
                </c:pt>
                <c:pt idx="56">
                  <c:v>0.72477065603687996</c:v>
                </c:pt>
                <c:pt idx="57">
                  <c:v>0.69318281109531799</c:v>
                </c:pt>
                <c:pt idx="58">
                  <c:v>0.70580137059317005</c:v>
                </c:pt>
                <c:pt idx="59">
                  <c:v>0.69336048659331895</c:v>
                </c:pt>
                <c:pt idx="60">
                  <c:v>0.71573356577164204</c:v>
                </c:pt>
                <c:pt idx="61">
                  <c:v>0.712895115266301</c:v>
                </c:pt>
                <c:pt idx="62">
                  <c:v>0.69937696467993404</c:v>
                </c:pt>
                <c:pt idx="63">
                  <c:v>0.71776582378482501</c:v>
                </c:pt>
                <c:pt idx="64">
                  <c:v>0.71542877631292301</c:v>
                </c:pt>
                <c:pt idx="65">
                  <c:v>0.72508600141060897</c:v>
                </c:pt>
                <c:pt idx="66">
                  <c:v>0.71631319741441302</c:v>
                </c:pt>
                <c:pt idx="67">
                  <c:v>0.69459615386422702</c:v>
                </c:pt>
                <c:pt idx="68">
                  <c:v>0.72320168874483504</c:v>
                </c:pt>
                <c:pt idx="69">
                  <c:v>0.71369175318715605</c:v>
                </c:pt>
                <c:pt idx="70">
                  <c:v>0.703631657117334</c:v>
                </c:pt>
                <c:pt idx="71">
                  <c:v>0.70396272541868599</c:v>
                </c:pt>
                <c:pt idx="72">
                  <c:v>0.70662000530060098</c:v>
                </c:pt>
                <c:pt idx="73">
                  <c:v>0.72182796409130501</c:v>
                </c:pt>
                <c:pt idx="74">
                  <c:v>0.71464735546403702</c:v>
                </c:pt>
                <c:pt idx="75">
                  <c:v>0.72755837849203897</c:v>
                </c:pt>
                <c:pt idx="76">
                  <c:v>0.71271171395555399</c:v>
                </c:pt>
                <c:pt idx="77">
                  <c:v>0.70683452454489404</c:v>
                </c:pt>
                <c:pt idx="78">
                  <c:v>0.70476443729729099</c:v>
                </c:pt>
                <c:pt idx="79">
                  <c:v>0.71105204998399696</c:v>
                </c:pt>
                <c:pt idx="80">
                  <c:v>0.72572254328175301</c:v>
                </c:pt>
                <c:pt idx="81">
                  <c:v>0.71765298724344595</c:v>
                </c:pt>
                <c:pt idx="82">
                  <c:v>0.69365368119139303</c:v>
                </c:pt>
                <c:pt idx="83">
                  <c:v>0.70556082592295799</c:v>
                </c:pt>
                <c:pt idx="84">
                  <c:v>0.71832000284201403</c:v>
                </c:pt>
                <c:pt idx="85">
                  <c:v>0.81409492193795296</c:v>
                </c:pt>
                <c:pt idx="86">
                  <c:v>0.74884876196961303</c:v>
                </c:pt>
                <c:pt idx="87">
                  <c:v>0.72231345153554605</c:v>
                </c:pt>
                <c:pt idx="88">
                  <c:v>0.69869562642951299</c:v>
                </c:pt>
                <c:pt idx="89">
                  <c:v>0.659315585270557</c:v>
                </c:pt>
                <c:pt idx="90">
                  <c:v>0.65113513046933302</c:v>
                </c:pt>
                <c:pt idx="91">
                  <c:v>0.629897369527887</c:v>
                </c:pt>
                <c:pt idx="92">
                  <c:v>0.60462811913179904</c:v>
                </c:pt>
                <c:pt idx="93">
                  <c:v>0.62401863423399695</c:v>
                </c:pt>
                <c:pt idx="94">
                  <c:v>0.638850222394165</c:v>
                </c:pt>
                <c:pt idx="95">
                  <c:v>0.64158890521589595</c:v>
                </c:pt>
                <c:pt idx="96">
                  <c:v>0.656437611578083</c:v>
                </c:pt>
                <c:pt idx="97">
                  <c:v>0.64007142539199402</c:v>
                </c:pt>
                <c:pt idx="98">
                  <c:v>0.66230987446609502</c:v>
                </c:pt>
                <c:pt idx="99">
                  <c:v>0.66302328385032805</c:v>
                </c:pt>
                <c:pt idx="100">
                  <c:v>0.66556144888993596</c:v>
                </c:pt>
                <c:pt idx="101">
                  <c:v>0.66821911244063903</c:v>
                </c:pt>
                <c:pt idx="102">
                  <c:v>0.66638002482693404</c:v>
                </c:pt>
                <c:pt idx="103">
                  <c:v>0.69482448421058496</c:v>
                </c:pt>
                <c:pt idx="104">
                  <c:v>0.705503600752587</c:v>
                </c:pt>
                <c:pt idx="105">
                  <c:v>0.70687941703952295</c:v>
                </c:pt>
                <c:pt idx="106">
                  <c:v>0.72163708829708095</c:v>
                </c:pt>
                <c:pt idx="107">
                  <c:v>0.71680262383235605</c:v>
                </c:pt>
                <c:pt idx="108">
                  <c:v>0.71695177698066903</c:v>
                </c:pt>
                <c:pt idx="109">
                  <c:v>0.72671005476335204</c:v>
                </c:pt>
                <c:pt idx="110">
                  <c:v>0.73780342367445095</c:v>
                </c:pt>
                <c:pt idx="111">
                  <c:v>0.74365002340328801</c:v>
                </c:pt>
                <c:pt idx="112">
                  <c:v>0.71770553240072499</c:v>
                </c:pt>
                <c:pt idx="113">
                  <c:v>0.731571801883795</c:v>
                </c:pt>
                <c:pt idx="114">
                  <c:v>0.731851611690579</c:v>
                </c:pt>
                <c:pt idx="115">
                  <c:v>0.73121144589115095</c:v>
                </c:pt>
                <c:pt idx="116">
                  <c:v>0.729483601191248</c:v>
                </c:pt>
                <c:pt idx="117">
                  <c:v>0.72906134108807197</c:v>
                </c:pt>
                <c:pt idx="118">
                  <c:v>0.72683233325871099</c:v>
                </c:pt>
                <c:pt idx="119">
                  <c:v>0.73057612321857701</c:v>
                </c:pt>
                <c:pt idx="120">
                  <c:v>0.72316736258871905</c:v>
                </c:pt>
                <c:pt idx="121">
                  <c:v>0.73537802735553803</c:v>
                </c:pt>
                <c:pt idx="122">
                  <c:v>0.71294196796848197</c:v>
                </c:pt>
                <c:pt idx="123">
                  <c:v>0.71201134607587202</c:v>
                </c:pt>
                <c:pt idx="124">
                  <c:v>0.706931037672202</c:v>
                </c:pt>
                <c:pt idx="125">
                  <c:v>0.70325554376228105</c:v>
                </c:pt>
                <c:pt idx="126">
                  <c:v>0.70091994542028702</c:v>
                </c:pt>
                <c:pt idx="127">
                  <c:v>0.70949962957732904</c:v>
                </c:pt>
                <c:pt idx="128">
                  <c:v>0.70954378269515805</c:v>
                </c:pt>
                <c:pt idx="129">
                  <c:v>0.72222246396973</c:v>
                </c:pt>
                <c:pt idx="130">
                  <c:v>0.72271959402362596</c:v>
                </c:pt>
                <c:pt idx="131">
                  <c:v>0.71521965413148902</c:v>
                </c:pt>
                <c:pt idx="132">
                  <c:v>0.71238660445923097</c:v>
                </c:pt>
                <c:pt idx="133">
                  <c:v>0.72659138588804395</c:v>
                </c:pt>
                <c:pt idx="134">
                  <c:v>0.72682056279989904</c:v>
                </c:pt>
                <c:pt idx="135">
                  <c:v>0.72733788803307997</c:v>
                </c:pt>
                <c:pt idx="136">
                  <c:v>0.725520291670955</c:v>
                </c:pt>
                <c:pt idx="137">
                  <c:v>0.72212811645331898</c:v>
                </c:pt>
                <c:pt idx="138">
                  <c:v>0.70865986632159605</c:v>
                </c:pt>
                <c:pt idx="139">
                  <c:v>0.73126970881062303</c:v>
                </c:pt>
                <c:pt idx="140">
                  <c:v>0.72321015724799698</c:v>
                </c:pt>
                <c:pt idx="141">
                  <c:v>0.71721567694595301</c:v>
                </c:pt>
                <c:pt idx="142">
                  <c:v>0.71260631513161499</c:v>
                </c:pt>
                <c:pt idx="143">
                  <c:v>0.73527780079364602</c:v>
                </c:pt>
                <c:pt idx="144">
                  <c:v>0.71534848099286996</c:v>
                </c:pt>
                <c:pt idx="145">
                  <c:v>0.70327364602320297</c:v>
                </c:pt>
                <c:pt idx="146">
                  <c:v>0.72366721137259604</c:v>
                </c:pt>
                <c:pt idx="147">
                  <c:v>0.731580458497466</c:v>
                </c:pt>
                <c:pt idx="148">
                  <c:v>0.71697519904922202</c:v>
                </c:pt>
                <c:pt idx="149">
                  <c:v>0.68722546778489102</c:v>
                </c:pt>
                <c:pt idx="150">
                  <c:v>0.70706948764369604</c:v>
                </c:pt>
                <c:pt idx="151">
                  <c:v>0.72055994016851099</c:v>
                </c:pt>
                <c:pt idx="152">
                  <c:v>0.71336928501117502</c:v>
                </c:pt>
                <c:pt idx="153">
                  <c:v>0.71496889817096698</c:v>
                </c:pt>
                <c:pt idx="154">
                  <c:v>0.70307854517450297</c:v>
                </c:pt>
                <c:pt idx="155">
                  <c:v>0.71560296790915501</c:v>
                </c:pt>
                <c:pt idx="156">
                  <c:v>0.72034883503106895</c:v>
                </c:pt>
                <c:pt idx="157">
                  <c:v>0.71408515569376396</c:v>
                </c:pt>
                <c:pt idx="158">
                  <c:v>0.71642503475004304</c:v>
                </c:pt>
                <c:pt idx="159">
                  <c:v>0.70860485826604902</c:v>
                </c:pt>
                <c:pt idx="160">
                  <c:v>0.71263234754909299</c:v>
                </c:pt>
                <c:pt idx="161">
                  <c:v>0.70881910409479298</c:v>
                </c:pt>
                <c:pt idx="162">
                  <c:v>0.71433849305675301</c:v>
                </c:pt>
                <c:pt idx="163">
                  <c:v>0.726013663185193</c:v>
                </c:pt>
                <c:pt idx="164">
                  <c:v>0.716741192938123</c:v>
                </c:pt>
                <c:pt idx="165">
                  <c:v>0.72094228645801095</c:v>
                </c:pt>
                <c:pt idx="166">
                  <c:v>0.71033118478843704</c:v>
                </c:pt>
                <c:pt idx="167">
                  <c:v>0.73896213697770896</c:v>
                </c:pt>
                <c:pt idx="168">
                  <c:v>0.72479309214930299</c:v>
                </c:pt>
                <c:pt idx="169">
                  <c:v>0.71613519441208195</c:v>
                </c:pt>
                <c:pt idx="170">
                  <c:v>0.71945340968215599</c:v>
                </c:pt>
                <c:pt idx="171">
                  <c:v>0.70394267070905403</c:v>
                </c:pt>
                <c:pt idx="172">
                  <c:v>0.71399069720233299</c:v>
                </c:pt>
                <c:pt idx="173">
                  <c:v>0.72445018005141504</c:v>
                </c:pt>
                <c:pt idx="174">
                  <c:v>0.71491802942585303</c:v>
                </c:pt>
                <c:pt idx="175">
                  <c:v>0.71886762100409196</c:v>
                </c:pt>
                <c:pt idx="176">
                  <c:v>0.72986991934713896</c:v>
                </c:pt>
                <c:pt idx="177">
                  <c:v>0.73097974664518395</c:v>
                </c:pt>
                <c:pt idx="178">
                  <c:v>0.71149312442726897</c:v>
                </c:pt>
                <c:pt idx="179">
                  <c:v>0.72832787384249797</c:v>
                </c:pt>
                <c:pt idx="180">
                  <c:v>0.73510603017631604</c:v>
                </c:pt>
                <c:pt idx="181">
                  <c:v>0.73774231305010896</c:v>
                </c:pt>
                <c:pt idx="182">
                  <c:v>0.71119676042799296</c:v>
                </c:pt>
                <c:pt idx="183">
                  <c:v>0.71123269411011802</c:v>
                </c:pt>
                <c:pt idx="184">
                  <c:v>0.73615058960739799</c:v>
                </c:pt>
                <c:pt idx="185">
                  <c:v>0.72925959593851397</c:v>
                </c:pt>
                <c:pt idx="186">
                  <c:v>0.72238008990754699</c:v>
                </c:pt>
                <c:pt idx="187">
                  <c:v>0.73448489830160502</c:v>
                </c:pt>
                <c:pt idx="188">
                  <c:v>0.72691991735167605</c:v>
                </c:pt>
                <c:pt idx="189">
                  <c:v>0.756734237259857</c:v>
                </c:pt>
                <c:pt idx="190">
                  <c:v>0.73091965628656297</c:v>
                </c:pt>
                <c:pt idx="191">
                  <c:v>0.72644973779921096</c:v>
                </c:pt>
                <c:pt idx="192">
                  <c:v>0.72495675095698198</c:v>
                </c:pt>
                <c:pt idx="193">
                  <c:v>0.72155897855901596</c:v>
                </c:pt>
                <c:pt idx="194">
                  <c:v>0.72686298970046304</c:v>
                </c:pt>
                <c:pt idx="195">
                  <c:v>0.72230478687432698</c:v>
                </c:pt>
                <c:pt idx="196">
                  <c:v>0.71621428566852796</c:v>
                </c:pt>
                <c:pt idx="197">
                  <c:v>0.71514974084042804</c:v>
                </c:pt>
                <c:pt idx="198">
                  <c:v>0.717083340173576</c:v>
                </c:pt>
                <c:pt idx="199">
                  <c:v>0.72604188026372596</c:v>
                </c:pt>
                <c:pt idx="200">
                  <c:v>0.709002015785694</c:v>
                </c:pt>
                <c:pt idx="201">
                  <c:v>0.72876374360708696</c:v>
                </c:pt>
                <c:pt idx="202">
                  <c:v>0.71145201423197801</c:v>
                </c:pt>
                <c:pt idx="203">
                  <c:v>0.71338442132789603</c:v>
                </c:pt>
                <c:pt idx="204">
                  <c:v>0.69609876186420006</c:v>
                </c:pt>
                <c:pt idx="205">
                  <c:v>0.71879877978837503</c:v>
                </c:pt>
                <c:pt idx="206">
                  <c:v>0.72241511012584303</c:v>
                </c:pt>
                <c:pt idx="207">
                  <c:v>0.725729219489327</c:v>
                </c:pt>
                <c:pt idx="208">
                  <c:v>0.731536778775149</c:v>
                </c:pt>
                <c:pt idx="209">
                  <c:v>0.72879871569032295</c:v>
                </c:pt>
                <c:pt idx="210">
                  <c:v>0.73270835200036299</c:v>
                </c:pt>
                <c:pt idx="211">
                  <c:v>0.73771107953591397</c:v>
                </c:pt>
                <c:pt idx="212">
                  <c:v>0.73933410912304898</c:v>
                </c:pt>
                <c:pt idx="213">
                  <c:v>0.75461956172834699</c:v>
                </c:pt>
                <c:pt idx="214">
                  <c:v>0.73264180835752002</c:v>
                </c:pt>
                <c:pt idx="215">
                  <c:v>0.72166155240624297</c:v>
                </c:pt>
                <c:pt idx="216">
                  <c:v>0.70735270264226402</c:v>
                </c:pt>
                <c:pt idx="217">
                  <c:v>0.71344585845418296</c:v>
                </c:pt>
                <c:pt idx="218">
                  <c:v>0.72958694927476297</c:v>
                </c:pt>
                <c:pt idx="219">
                  <c:v>0.73531854252722695</c:v>
                </c:pt>
                <c:pt idx="220">
                  <c:v>0.733060603190828</c:v>
                </c:pt>
                <c:pt idx="221">
                  <c:v>0.74390155048517903</c:v>
                </c:pt>
                <c:pt idx="222">
                  <c:v>0.73319726510656902</c:v>
                </c:pt>
                <c:pt idx="223">
                  <c:v>0.71485567494824498</c:v>
                </c:pt>
                <c:pt idx="224">
                  <c:v>0.72006248938776396</c:v>
                </c:pt>
                <c:pt idx="225">
                  <c:v>0.72419740706708502</c:v>
                </c:pt>
                <c:pt idx="226">
                  <c:v>0.71239622587287599</c:v>
                </c:pt>
                <c:pt idx="227">
                  <c:v>0.722572007453956</c:v>
                </c:pt>
                <c:pt idx="228">
                  <c:v>0.73069546711867694</c:v>
                </c:pt>
                <c:pt idx="229">
                  <c:v>0.73109464284497405</c:v>
                </c:pt>
                <c:pt idx="230">
                  <c:v>0.72409961372097398</c:v>
                </c:pt>
                <c:pt idx="231">
                  <c:v>0.734903018061421</c:v>
                </c:pt>
                <c:pt idx="232">
                  <c:v>0.73132877087706805</c:v>
                </c:pt>
                <c:pt idx="233">
                  <c:v>0.72427586960078905</c:v>
                </c:pt>
                <c:pt idx="234">
                  <c:v>0.72994819646265696</c:v>
                </c:pt>
                <c:pt idx="235">
                  <c:v>0.72836241773735599</c:v>
                </c:pt>
                <c:pt idx="236">
                  <c:v>0.71814818717350404</c:v>
                </c:pt>
                <c:pt idx="237">
                  <c:v>0.73078227566638898</c:v>
                </c:pt>
                <c:pt idx="238">
                  <c:v>0.71904329039128401</c:v>
                </c:pt>
                <c:pt idx="239">
                  <c:v>0.73879724254660195</c:v>
                </c:pt>
                <c:pt idx="240">
                  <c:v>0.71853628711321205</c:v>
                </c:pt>
                <c:pt idx="241">
                  <c:v>0.7305804190595</c:v>
                </c:pt>
                <c:pt idx="242">
                  <c:v>0.71822480362875696</c:v>
                </c:pt>
                <c:pt idx="243">
                  <c:v>0.72074486134788696</c:v>
                </c:pt>
                <c:pt idx="244">
                  <c:v>0.71160514374092898</c:v>
                </c:pt>
                <c:pt idx="245">
                  <c:v>0.71073422323417501</c:v>
                </c:pt>
                <c:pt idx="246">
                  <c:v>0.72394285113608403</c:v>
                </c:pt>
                <c:pt idx="247">
                  <c:v>0.72447214546716698</c:v>
                </c:pt>
                <c:pt idx="248">
                  <c:v>0.70418590877869103</c:v>
                </c:pt>
                <c:pt idx="249">
                  <c:v>0.71455676878780505</c:v>
                </c:pt>
                <c:pt idx="250">
                  <c:v>0.70388221851662902</c:v>
                </c:pt>
                <c:pt idx="251">
                  <c:v>0.71340303135973104</c:v>
                </c:pt>
                <c:pt idx="252">
                  <c:v>0.71878130947653796</c:v>
                </c:pt>
                <c:pt idx="253">
                  <c:v>0.72174121276627901</c:v>
                </c:pt>
                <c:pt idx="254">
                  <c:v>0.705989680808776</c:v>
                </c:pt>
                <c:pt idx="255">
                  <c:v>0.709707249582745</c:v>
                </c:pt>
                <c:pt idx="256">
                  <c:v>0.71903456023977796</c:v>
                </c:pt>
                <c:pt idx="257">
                  <c:v>0.72827605284785701</c:v>
                </c:pt>
                <c:pt idx="258">
                  <c:v>0.72490306007197802</c:v>
                </c:pt>
                <c:pt idx="259">
                  <c:v>0.72343820418271898</c:v>
                </c:pt>
                <c:pt idx="260">
                  <c:v>0.72535546832353404</c:v>
                </c:pt>
                <c:pt idx="261">
                  <c:v>0.72202973232090895</c:v>
                </c:pt>
                <c:pt idx="262">
                  <c:v>0.71316325099387601</c:v>
                </c:pt>
                <c:pt idx="263">
                  <c:v>0.702107280396434</c:v>
                </c:pt>
                <c:pt idx="264">
                  <c:v>0.70949726247928802</c:v>
                </c:pt>
                <c:pt idx="265">
                  <c:v>0.71178114711607898</c:v>
                </c:pt>
                <c:pt idx="266">
                  <c:v>0.71420873578404698</c:v>
                </c:pt>
                <c:pt idx="267">
                  <c:v>0.72136861112180395</c:v>
                </c:pt>
                <c:pt idx="268">
                  <c:v>0.72396319344764104</c:v>
                </c:pt>
                <c:pt idx="269">
                  <c:v>0.718073441207142</c:v>
                </c:pt>
                <c:pt idx="270">
                  <c:v>0.71006499630891895</c:v>
                </c:pt>
                <c:pt idx="271">
                  <c:v>0.71740453049498099</c:v>
                </c:pt>
                <c:pt idx="272">
                  <c:v>0.70771491680312704</c:v>
                </c:pt>
                <c:pt idx="273">
                  <c:v>0.686034213698832</c:v>
                </c:pt>
                <c:pt idx="274">
                  <c:v>0.68399035746644499</c:v>
                </c:pt>
                <c:pt idx="275">
                  <c:v>0.67236904834809097</c:v>
                </c:pt>
                <c:pt idx="276">
                  <c:v>0.64593956325042601</c:v>
                </c:pt>
                <c:pt idx="277">
                  <c:v>0.64660500118680098</c:v>
                </c:pt>
                <c:pt idx="278">
                  <c:v>0.64577304433133298</c:v>
                </c:pt>
                <c:pt idx="279">
                  <c:v>0.66283507086677396</c:v>
                </c:pt>
                <c:pt idx="280">
                  <c:v>0.66358645314590703</c:v>
                </c:pt>
                <c:pt idx="281">
                  <c:v>0.66418075382342101</c:v>
                </c:pt>
                <c:pt idx="282">
                  <c:v>0.67644255161363698</c:v>
                </c:pt>
                <c:pt idx="283">
                  <c:v>0.679800248947389</c:v>
                </c:pt>
                <c:pt idx="284">
                  <c:v>0.69984657123893601</c:v>
                </c:pt>
                <c:pt idx="285">
                  <c:v>0.72396319344764104</c:v>
                </c:pt>
                <c:pt idx="286">
                  <c:v>0.72384033252081803</c:v>
                </c:pt>
                <c:pt idx="287">
                  <c:v>0.71986622810386902</c:v>
                </c:pt>
                <c:pt idx="288">
                  <c:v>0.72325686476144502</c:v>
                </c:pt>
                <c:pt idx="289">
                  <c:v>0.73640489030731204</c:v>
                </c:pt>
                <c:pt idx="290">
                  <c:v>0.72205948720171498</c:v>
                </c:pt>
                <c:pt idx="291">
                  <c:v>0.71322199752325699</c:v>
                </c:pt>
                <c:pt idx="292">
                  <c:v>0.71348188292500603</c:v>
                </c:pt>
                <c:pt idx="293">
                  <c:v>0.69640988535397097</c:v>
                </c:pt>
                <c:pt idx="294">
                  <c:v>0.70136071756142504</c:v>
                </c:pt>
                <c:pt idx="295">
                  <c:v>0.68167601014380697</c:v>
                </c:pt>
                <c:pt idx="296">
                  <c:v>0.66165782923970196</c:v>
                </c:pt>
                <c:pt idx="297">
                  <c:v>0.634020576087023</c:v>
                </c:pt>
                <c:pt idx="298">
                  <c:v>0.61759936808745997</c:v>
                </c:pt>
                <c:pt idx="299">
                  <c:v>0.63485283931156899</c:v>
                </c:pt>
                <c:pt idx="300">
                  <c:v>0.62807168233220401</c:v>
                </c:pt>
                <c:pt idx="301">
                  <c:v>0.63834035048216897</c:v>
                </c:pt>
                <c:pt idx="302">
                  <c:v>0.65388148127223999</c:v>
                </c:pt>
                <c:pt idx="303">
                  <c:v>0.65425532228183103</c:v>
                </c:pt>
                <c:pt idx="304">
                  <c:v>0.67537189725120494</c:v>
                </c:pt>
                <c:pt idx="305">
                  <c:v>0.69041115183100898</c:v>
                </c:pt>
                <c:pt idx="306">
                  <c:v>0.70787359563652696</c:v>
                </c:pt>
                <c:pt idx="307">
                  <c:v>0.71788269140457195</c:v>
                </c:pt>
                <c:pt idx="308">
                  <c:v>0.71363927258426796</c:v>
                </c:pt>
                <c:pt idx="309">
                  <c:v>0.73527103826442197</c:v>
                </c:pt>
                <c:pt idx="310">
                  <c:v>0.71858118710994001</c:v>
                </c:pt>
                <c:pt idx="311">
                  <c:v>0.71799786177893699</c:v>
                </c:pt>
                <c:pt idx="312">
                  <c:v>0.721626471368084</c:v>
                </c:pt>
                <c:pt idx="313">
                  <c:v>0.71570433359150498</c:v>
                </c:pt>
                <c:pt idx="314">
                  <c:v>0.72309256399476496</c:v>
                </c:pt>
                <c:pt idx="315">
                  <c:v>0.73118146293279096</c:v>
                </c:pt>
                <c:pt idx="316">
                  <c:v>0.722830941700768</c:v>
                </c:pt>
                <c:pt idx="317">
                  <c:v>0.71945213774769201</c:v>
                </c:pt>
                <c:pt idx="318">
                  <c:v>0.727044440738989</c:v>
                </c:pt>
                <c:pt idx="319">
                  <c:v>0.72579131244889805</c:v>
                </c:pt>
                <c:pt idx="320">
                  <c:v>0.72201008548821199</c:v>
                </c:pt>
                <c:pt idx="321">
                  <c:v>0.69441478606923202</c:v>
                </c:pt>
                <c:pt idx="322">
                  <c:v>0.62044838471170904</c:v>
                </c:pt>
                <c:pt idx="323">
                  <c:v>0.59654514859694496</c:v>
                </c:pt>
                <c:pt idx="324">
                  <c:v>0.58739767773253704</c:v>
                </c:pt>
                <c:pt idx="325">
                  <c:v>0.57716854378813398</c:v>
                </c:pt>
                <c:pt idx="326">
                  <c:v>0.60673665877139804</c:v>
                </c:pt>
                <c:pt idx="327">
                  <c:v>0.63231883025846503</c:v>
                </c:pt>
                <c:pt idx="328">
                  <c:v>0.66542183668258803</c:v>
                </c:pt>
                <c:pt idx="329">
                  <c:v>0.66712113708017595</c:v>
                </c:pt>
                <c:pt idx="330">
                  <c:v>0.68450547330530198</c:v>
                </c:pt>
                <c:pt idx="331">
                  <c:v>0.69488586425194199</c:v>
                </c:pt>
                <c:pt idx="332">
                  <c:v>0.70434315134369097</c:v>
                </c:pt>
                <c:pt idx="333">
                  <c:v>0.72090061674850303</c:v>
                </c:pt>
                <c:pt idx="334">
                  <c:v>0.72545219642062497</c:v>
                </c:pt>
                <c:pt idx="335">
                  <c:v>0.73580268220691802</c:v>
                </c:pt>
                <c:pt idx="336">
                  <c:v>0.73895947508480597</c:v>
                </c:pt>
                <c:pt idx="337">
                  <c:v>0.72565423051608302</c:v>
                </c:pt>
                <c:pt idx="338">
                  <c:v>0.73927668122164603</c:v>
                </c:pt>
                <c:pt idx="339">
                  <c:v>0.74152388220818399</c:v>
                </c:pt>
                <c:pt idx="340">
                  <c:v>0.74419733216370698</c:v>
                </c:pt>
                <c:pt idx="341">
                  <c:v>0.751851967332128</c:v>
                </c:pt>
                <c:pt idx="342">
                  <c:v>0.74013582268612099</c:v>
                </c:pt>
                <c:pt idx="343">
                  <c:v>0.711645355292985</c:v>
                </c:pt>
                <c:pt idx="344">
                  <c:v>0.68908241458766695</c:v>
                </c:pt>
                <c:pt idx="345">
                  <c:v>0.68214507637383204</c:v>
                </c:pt>
                <c:pt idx="346">
                  <c:v>0.68940369736511997</c:v>
                </c:pt>
                <c:pt idx="347">
                  <c:v>0.68683971695853996</c:v>
                </c:pt>
                <c:pt idx="348">
                  <c:v>0.70002839216317603</c:v>
                </c:pt>
                <c:pt idx="349">
                  <c:v>0.71281453079244195</c:v>
                </c:pt>
                <c:pt idx="350">
                  <c:v>0.71123874580615698</c:v>
                </c:pt>
                <c:pt idx="351">
                  <c:v>0.73296414248521302</c:v>
                </c:pt>
                <c:pt idx="352">
                  <c:v>0.73676413306770105</c:v>
                </c:pt>
                <c:pt idx="353">
                  <c:v>0.73976567276719696</c:v>
                </c:pt>
                <c:pt idx="354">
                  <c:v>0.74953878601497204</c:v>
                </c:pt>
                <c:pt idx="355">
                  <c:v>0.74816217537478102</c:v>
                </c:pt>
                <c:pt idx="356">
                  <c:v>0.72069207869962604</c:v>
                </c:pt>
                <c:pt idx="357">
                  <c:v>0.74446306124582196</c:v>
                </c:pt>
                <c:pt idx="358">
                  <c:v>0.74779591762435504</c:v>
                </c:pt>
                <c:pt idx="359">
                  <c:v>0.72780938543273899</c:v>
                </c:pt>
                <c:pt idx="360">
                  <c:v>0.732795698289329</c:v>
                </c:pt>
                <c:pt idx="361">
                  <c:v>0.741193972765811</c:v>
                </c:pt>
                <c:pt idx="362">
                  <c:v>0.729349698897651</c:v>
                </c:pt>
                <c:pt idx="363">
                  <c:v>0.73691284757887499</c:v>
                </c:pt>
                <c:pt idx="364">
                  <c:v>0.74673038335033304</c:v>
                </c:pt>
                <c:pt idx="365">
                  <c:v>0.75657560288947601</c:v>
                </c:pt>
                <c:pt idx="366">
                  <c:v>0.750309000229889</c:v>
                </c:pt>
                <c:pt idx="367">
                  <c:v>0.742609099278837</c:v>
                </c:pt>
                <c:pt idx="368">
                  <c:v>0.75830269818684404</c:v>
                </c:pt>
                <c:pt idx="369">
                  <c:v>0.74084696282219697</c:v>
                </c:pt>
                <c:pt idx="370">
                  <c:v>0.75145210899774095</c:v>
                </c:pt>
                <c:pt idx="371">
                  <c:v>0.73753718416025604</c:v>
                </c:pt>
                <c:pt idx="372">
                  <c:v>0.75018758475399605</c:v>
                </c:pt>
                <c:pt idx="373">
                  <c:v>0.76665509406716503</c:v>
                </c:pt>
                <c:pt idx="374">
                  <c:v>0.75606315465657803</c:v>
                </c:pt>
                <c:pt idx="375">
                  <c:v>0.73555454546417298</c:v>
                </c:pt>
                <c:pt idx="376">
                  <c:v>0.74360451456371002</c:v>
                </c:pt>
                <c:pt idx="377">
                  <c:v>0.74102897370229803</c:v>
                </c:pt>
                <c:pt idx="378">
                  <c:v>0.74550462547624496</c:v>
                </c:pt>
                <c:pt idx="379">
                  <c:v>0.77773155867077504</c:v>
                </c:pt>
                <c:pt idx="380">
                  <c:v>0.76645558379893597</c:v>
                </c:pt>
                <c:pt idx="381">
                  <c:v>0.75655741982976599</c:v>
                </c:pt>
                <c:pt idx="382">
                  <c:v>0.75874662415927796</c:v>
                </c:pt>
                <c:pt idx="383">
                  <c:v>0.75716033364826796</c:v>
                </c:pt>
                <c:pt idx="384">
                  <c:v>0.75139284288151598</c:v>
                </c:pt>
                <c:pt idx="385">
                  <c:v>0.760139647540924</c:v>
                </c:pt>
                <c:pt idx="386">
                  <c:v>0.740961303623344</c:v>
                </c:pt>
                <c:pt idx="387">
                  <c:v>0.75505085039332598</c:v>
                </c:pt>
                <c:pt idx="388">
                  <c:v>0.73963526548741199</c:v>
                </c:pt>
                <c:pt idx="389">
                  <c:v>0.74276924943697098</c:v>
                </c:pt>
                <c:pt idx="390">
                  <c:v>0.747673609816489</c:v>
                </c:pt>
                <c:pt idx="391">
                  <c:v>0.74162071890108605</c:v>
                </c:pt>
                <c:pt idx="392">
                  <c:v>0.75062233574593096</c:v>
                </c:pt>
                <c:pt idx="393">
                  <c:v>0.744292983122676</c:v>
                </c:pt>
                <c:pt idx="394">
                  <c:v>0.75142783347366804</c:v>
                </c:pt>
                <c:pt idx="395">
                  <c:v>0.75898146021389301</c:v>
                </c:pt>
                <c:pt idx="396">
                  <c:v>0.76292270615061197</c:v>
                </c:pt>
                <c:pt idx="397">
                  <c:v>0.76838854380328403</c:v>
                </c:pt>
                <c:pt idx="398">
                  <c:v>0.76820774022987504</c:v>
                </c:pt>
                <c:pt idx="399">
                  <c:v>0.77175834188035197</c:v>
                </c:pt>
                <c:pt idx="400">
                  <c:v>0.76553860558082598</c:v>
                </c:pt>
                <c:pt idx="401">
                  <c:v>0.77256901490855101</c:v>
                </c:pt>
                <c:pt idx="402">
                  <c:v>0.78107038061721401</c:v>
                </c:pt>
                <c:pt idx="403">
                  <c:v>0.76098322524662998</c:v>
                </c:pt>
                <c:pt idx="404">
                  <c:v>0.75390357144022402</c:v>
                </c:pt>
                <c:pt idx="405">
                  <c:v>0.76585255742733005</c:v>
                </c:pt>
                <c:pt idx="406">
                  <c:v>0.76644784122884402</c:v>
                </c:pt>
                <c:pt idx="407">
                  <c:v>0.76559843799320204</c:v>
                </c:pt>
                <c:pt idx="408">
                  <c:v>0.76497504272389805</c:v>
                </c:pt>
                <c:pt idx="409">
                  <c:v>0.76016241126626705</c:v>
                </c:pt>
                <c:pt idx="410">
                  <c:v>0.75045519204815603</c:v>
                </c:pt>
                <c:pt idx="411">
                  <c:v>0.75337171051868701</c:v>
                </c:pt>
                <c:pt idx="412">
                  <c:v>0.75599887147578304</c:v>
                </c:pt>
                <c:pt idx="413">
                  <c:v>0.77498351582966496</c:v>
                </c:pt>
                <c:pt idx="414">
                  <c:v>0.77034077617180396</c:v>
                </c:pt>
                <c:pt idx="415">
                  <c:v>0.77157019002319305</c:v>
                </c:pt>
                <c:pt idx="416">
                  <c:v>0.76605399475050295</c:v>
                </c:pt>
                <c:pt idx="417">
                  <c:v>0.77999137468657498</c:v>
                </c:pt>
                <c:pt idx="418">
                  <c:v>0.77660607006806903</c:v>
                </c:pt>
                <c:pt idx="419">
                  <c:v>0.76467417657553705</c:v>
                </c:pt>
                <c:pt idx="420">
                  <c:v>0.79082949247240397</c:v>
                </c:pt>
                <c:pt idx="421">
                  <c:v>0.78153312856874202</c:v>
                </c:pt>
                <c:pt idx="422">
                  <c:v>0.76219294850012398</c:v>
                </c:pt>
                <c:pt idx="423">
                  <c:v>0.76903830853919797</c:v>
                </c:pt>
                <c:pt idx="424">
                  <c:v>0.777929788897889</c:v>
                </c:pt>
                <c:pt idx="425">
                  <c:v>0.77096457588199996</c:v>
                </c:pt>
                <c:pt idx="426">
                  <c:v>0.77334754198082301</c:v>
                </c:pt>
                <c:pt idx="427">
                  <c:v>0.76442229619564805</c:v>
                </c:pt>
                <c:pt idx="428">
                  <c:v>0.76617374936437399</c:v>
                </c:pt>
                <c:pt idx="429">
                  <c:v>0.772958777383008</c:v>
                </c:pt>
                <c:pt idx="430">
                  <c:v>0.75697099902116505</c:v>
                </c:pt>
                <c:pt idx="431">
                  <c:v>0.78053161134902305</c:v>
                </c:pt>
                <c:pt idx="432">
                  <c:v>0.78927005501242897</c:v>
                </c:pt>
                <c:pt idx="433">
                  <c:v>0.78561791298891903</c:v>
                </c:pt>
                <c:pt idx="434">
                  <c:v>0.76174890286449704</c:v>
                </c:pt>
                <c:pt idx="435">
                  <c:v>0.77927860687622097</c:v>
                </c:pt>
                <c:pt idx="436">
                  <c:v>0.75942500349557196</c:v>
                </c:pt>
                <c:pt idx="437">
                  <c:v>0.76601427770459996</c:v>
                </c:pt>
                <c:pt idx="438">
                  <c:v>0.78117387523960902</c:v>
                </c:pt>
                <c:pt idx="439">
                  <c:v>0.78771647394534805</c:v>
                </c:pt>
                <c:pt idx="440">
                  <c:v>0.78712744950589697</c:v>
                </c:pt>
                <c:pt idx="441">
                  <c:v>0.787204324100933</c:v>
                </c:pt>
                <c:pt idx="442">
                  <c:v>0.76500292841116402</c:v>
                </c:pt>
                <c:pt idx="443">
                  <c:v>0.76772995008104705</c:v>
                </c:pt>
                <c:pt idx="444">
                  <c:v>0.77843551681258005</c:v>
                </c:pt>
                <c:pt idx="445">
                  <c:v>0.77520288364460699</c:v>
                </c:pt>
                <c:pt idx="446">
                  <c:v>0.77815986725216502</c:v>
                </c:pt>
                <c:pt idx="447">
                  <c:v>0.78200313041512604</c:v>
                </c:pt>
                <c:pt idx="448">
                  <c:v>0.77365586544327203</c:v>
                </c:pt>
                <c:pt idx="449">
                  <c:v>0.769192637796977</c:v>
                </c:pt>
                <c:pt idx="450">
                  <c:v>0.78814340618823597</c:v>
                </c:pt>
                <c:pt idx="451">
                  <c:v>0.77954556454931301</c:v>
                </c:pt>
                <c:pt idx="452">
                  <c:v>0.77736710972364398</c:v>
                </c:pt>
                <c:pt idx="453">
                  <c:v>0.77018468614428104</c:v>
                </c:pt>
                <c:pt idx="454">
                  <c:v>0.77642768802508999</c:v>
                </c:pt>
                <c:pt idx="455">
                  <c:v>0.76987233768713503</c:v>
                </c:pt>
                <c:pt idx="456">
                  <c:v>0.77189859866560995</c:v>
                </c:pt>
                <c:pt idx="457">
                  <c:v>0.76102525171137303</c:v>
                </c:pt>
                <c:pt idx="458">
                  <c:v>0.76334870335697602</c:v>
                </c:pt>
                <c:pt idx="459">
                  <c:v>0.78552473219916996</c:v>
                </c:pt>
                <c:pt idx="460">
                  <c:v>0.78349521583700199</c:v>
                </c:pt>
                <c:pt idx="461">
                  <c:v>0.77405943386713205</c:v>
                </c:pt>
                <c:pt idx="462">
                  <c:v>0.76535431377972296</c:v>
                </c:pt>
                <c:pt idx="463">
                  <c:v>0.78598982458105804</c:v>
                </c:pt>
                <c:pt idx="464">
                  <c:v>0.77164945149429298</c:v>
                </c:pt>
                <c:pt idx="465">
                  <c:v>0.78443682536167103</c:v>
                </c:pt>
                <c:pt idx="466">
                  <c:v>0.790903799138168</c:v>
                </c:pt>
                <c:pt idx="467">
                  <c:v>0.77175566626233605</c:v>
                </c:pt>
                <c:pt idx="468">
                  <c:v>0.78713203319656699</c:v>
                </c:pt>
                <c:pt idx="469">
                  <c:v>0.78310248048225095</c:v>
                </c:pt>
                <c:pt idx="470">
                  <c:v>0.772242151847777</c:v>
                </c:pt>
                <c:pt idx="471">
                  <c:v>0.78698501846597702</c:v>
                </c:pt>
                <c:pt idx="472">
                  <c:v>0.80341547627677701</c:v>
                </c:pt>
                <c:pt idx="473">
                  <c:v>0.79419040119353801</c:v>
                </c:pt>
                <c:pt idx="474">
                  <c:v>0.77448135906444004</c:v>
                </c:pt>
                <c:pt idx="475">
                  <c:v>0.80075847238269604</c:v>
                </c:pt>
                <c:pt idx="476">
                  <c:v>0.788935394387415</c:v>
                </c:pt>
                <c:pt idx="477">
                  <c:v>0.78406034856500695</c:v>
                </c:pt>
                <c:pt idx="478">
                  <c:v>0.79068842065626699</c:v>
                </c:pt>
                <c:pt idx="479">
                  <c:v>0.80513601627800502</c:v>
                </c:pt>
                <c:pt idx="480">
                  <c:v>0.79326213912556398</c:v>
                </c:pt>
                <c:pt idx="481">
                  <c:v>0.78952052306005305</c:v>
                </c:pt>
                <c:pt idx="482">
                  <c:v>0.76120334923684896</c:v>
                </c:pt>
                <c:pt idx="483">
                  <c:v>0.77729417423302705</c:v>
                </c:pt>
                <c:pt idx="484">
                  <c:v>0.80333218555466501</c:v>
                </c:pt>
                <c:pt idx="485">
                  <c:v>0.77331050577531102</c:v>
                </c:pt>
                <c:pt idx="486">
                  <c:v>0.76781820337984696</c:v>
                </c:pt>
                <c:pt idx="487">
                  <c:v>0.77965589820435099</c:v>
                </c:pt>
                <c:pt idx="488">
                  <c:v>0.76829850594215898</c:v>
                </c:pt>
                <c:pt idx="489">
                  <c:v>0.78540610954456402</c:v>
                </c:pt>
                <c:pt idx="490">
                  <c:v>0.77712462038567398</c:v>
                </c:pt>
                <c:pt idx="491">
                  <c:v>0.76222647499375795</c:v>
                </c:pt>
                <c:pt idx="492">
                  <c:v>0.78374864317607096</c:v>
                </c:pt>
                <c:pt idx="493">
                  <c:v>0.80107293867525198</c:v>
                </c:pt>
                <c:pt idx="494">
                  <c:v>0.76691430059051402</c:v>
                </c:pt>
                <c:pt idx="495">
                  <c:v>0.78082897637522497</c:v>
                </c:pt>
                <c:pt idx="496">
                  <c:v>0.77402711801694701</c:v>
                </c:pt>
                <c:pt idx="497">
                  <c:v>0.78714067957226797</c:v>
                </c:pt>
                <c:pt idx="498">
                  <c:v>0.79320112264129194</c:v>
                </c:pt>
                <c:pt idx="499">
                  <c:v>0.76305344029961497</c:v>
                </c:pt>
                <c:pt idx="500">
                  <c:v>0.79206242587123699</c:v>
                </c:pt>
                <c:pt idx="501">
                  <c:v>0.78179810124819504</c:v>
                </c:pt>
                <c:pt idx="502">
                  <c:v>0.76090367607486797</c:v>
                </c:pt>
                <c:pt idx="503">
                  <c:v>0.75737773308025003</c:v>
                </c:pt>
                <c:pt idx="504">
                  <c:v>0.786084026983221</c:v>
                </c:pt>
                <c:pt idx="505">
                  <c:v>0.77137494305018095</c:v>
                </c:pt>
                <c:pt idx="506">
                  <c:v>0.77254261605447005</c:v>
                </c:pt>
                <c:pt idx="507">
                  <c:v>0.80013006910357198</c:v>
                </c:pt>
                <c:pt idx="508">
                  <c:v>0.77311645498503401</c:v>
                </c:pt>
                <c:pt idx="509">
                  <c:v>0.77136608504959103</c:v>
                </c:pt>
                <c:pt idx="510">
                  <c:v>0.80024753443043395</c:v>
                </c:pt>
                <c:pt idx="511">
                  <c:v>0.79708792655541305</c:v>
                </c:pt>
                <c:pt idx="512">
                  <c:v>0.78340063250905101</c:v>
                </c:pt>
                <c:pt idx="513">
                  <c:v>0.79022507248684104</c:v>
                </c:pt>
                <c:pt idx="514">
                  <c:v>0.80703976688859502</c:v>
                </c:pt>
                <c:pt idx="515">
                  <c:v>0.78343293157123595</c:v>
                </c:pt>
                <c:pt idx="516">
                  <c:v>0.76567763918230203</c:v>
                </c:pt>
                <c:pt idx="517">
                  <c:v>0.78405346824709599</c:v>
                </c:pt>
                <c:pt idx="518">
                  <c:v>0.80241895092596105</c:v>
                </c:pt>
                <c:pt idx="519">
                  <c:v>0.77610902532202597</c:v>
                </c:pt>
                <c:pt idx="520">
                  <c:v>0.79937501590190696</c:v>
                </c:pt>
                <c:pt idx="521">
                  <c:v>0.79615787690691397</c:v>
                </c:pt>
                <c:pt idx="522">
                  <c:v>0.790812754074117</c:v>
                </c:pt>
                <c:pt idx="523">
                  <c:v>0.79993471265387905</c:v>
                </c:pt>
                <c:pt idx="524">
                  <c:v>0.78135537970648306</c:v>
                </c:pt>
                <c:pt idx="525">
                  <c:v>0.78201551449387496</c:v>
                </c:pt>
                <c:pt idx="526">
                  <c:v>0.82047582688672704</c:v>
                </c:pt>
                <c:pt idx="527">
                  <c:v>0.81087878966479499</c:v>
                </c:pt>
                <c:pt idx="528">
                  <c:v>0.79046332516711804</c:v>
                </c:pt>
                <c:pt idx="529">
                  <c:v>0.79122558573422297</c:v>
                </c:pt>
                <c:pt idx="530">
                  <c:v>0.81800307903824498</c:v>
                </c:pt>
                <c:pt idx="531">
                  <c:v>0.798184339910188</c:v>
                </c:pt>
                <c:pt idx="532">
                  <c:v>0.78819489483132599</c:v>
                </c:pt>
                <c:pt idx="533">
                  <c:v>0.80279937184662598</c:v>
                </c:pt>
                <c:pt idx="534">
                  <c:v>0.79921127590540197</c:v>
                </c:pt>
                <c:pt idx="535">
                  <c:v>0.79457410009566898</c:v>
                </c:pt>
                <c:pt idx="536">
                  <c:v>0.77447245694225297</c:v>
                </c:pt>
                <c:pt idx="537">
                  <c:v>0.79372308090828103</c:v>
                </c:pt>
                <c:pt idx="538">
                  <c:v>0.79023488391950603</c:v>
                </c:pt>
                <c:pt idx="539">
                  <c:v>0.75204844781943903</c:v>
                </c:pt>
                <c:pt idx="540">
                  <c:v>0.74051875037699799</c:v>
                </c:pt>
                <c:pt idx="541">
                  <c:v>0.75044632428060398</c:v>
                </c:pt>
                <c:pt idx="542">
                  <c:v>0.75827657075768595</c:v>
                </c:pt>
                <c:pt idx="543">
                  <c:v>0.76361514912795503</c:v>
                </c:pt>
                <c:pt idx="544">
                  <c:v>0.75682407753073999</c:v>
                </c:pt>
                <c:pt idx="545">
                  <c:v>0.74557787897679595</c:v>
                </c:pt>
                <c:pt idx="546">
                  <c:v>0.74701035953597195</c:v>
                </c:pt>
                <c:pt idx="547">
                  <c:v>0.74493743268729196</c:v>
                </c:pt>
                <c:pt idx="548">
                  <c:v>0.75191177515180596</c:v>
                </c:pt>
                <c:pt idx="549">
                  <c:v>0.73565211880025005</c:v>
                </c:pt>
                <c:pt idx="550">
                  <c:v>0.743673410553369</c:v>
                </c:pt>
                <c:pt idx="551">
                  <c:v>0.74701472510045197</c:v>
                </c:pt>
                <c:pt idx="552">
                  <c:v>0.72727007719963699</c:v>
                </c:pt>
                <c:pt idx="553">
                  <c:v>0.72101237736638701</c:v>
                </c:pt>
                <c:pt idx="554">
                  <c:v>0.73114280714875801</c:v>
                </c:pt>
                <c:pt idx="555">
                  <c:v>0.72633696445542795</c:v>
                </c:pt>
                <c:pt idx="556">
                  <c:v>0.73656601612809303</c:v>
                </c:pt>
                <c:pt idx="557">
                  <c:v>0.70571817123634295</c:v>
                </c:pt>
                <c:pt idx="558">
                  <c:v>0.727267221774346</c:v>
                </c:pt>
                <c:pt idx="559">
                  <c:v>0.72836232683597502</c:v>
                </c:pt>
                <c:pt idx="560">
                  <c:v>0.71284456770708304</c:v>
                </c:pt>
                <c:pt idx="561">
                  <c:v>0.71985442836226499</c:v>
                </c:pt>
                <c:pt idx="562">
                  <c:v>0.73203426575959596</c:v>
                </c:pt>
                <c:pt idx="563">
                  <c:v>0.73772259332803602</c:v>
                </c:pt>
                <c:pt idx="564">
                  <c:v>0.73593355655743797</c:v>
                </c:pt>
                <c:pt idx="565">
                  <c:v>0.72797420410908398</c:v>
                </c:pt>
                <c:pt idx="566">
                  <c:v>0.72672720902657195</c:v>
                </c:pt>
                <c:pt idx="567">
                  <c:v>0.74457357631918297</c:v>
                </c:pt>
                <c:pt idx="568">
                  <c:v>0.74141710453355403</c:v>
                </c:pt>
                <c:pt idx="569">
                  <c:v>0.714987365520663</c:v>
                </c:pt>
                <c:pt idx="570">
                  <c:v>0.73204770842465705</c:v>
                </c:pt>
                <c:pt idx="571">
                  <c:v>0.73267040254712701</c:v>
                </c:pt>
                <c:pt idx="572">
                  <c:v>0.70692874516092796</c:v>
                </c:pt>
                <c:pt idx="573">
                  <c:v>0.73411127916513697</c:v>
                </c:pt>
                <c:pt idx="574">
                  <c:v>0.75423321893455997</c:v>
                </c:pt>
                <c:pt idx="575">
                  <c:v>0.73604505156204403</c:v>
                </c:pt>
                <c:pt idx="576">
                  <c:v>0.73609650114236402</c:v>
                </c:pt>
                <c:pt idx="577">
                  <c:v>0.71332792658608801</c:v>
                </c:pt>
                <c:pt idx="578">
                  <c:v>0.68936554443100395</c:v>
                </c:pt>
                <c:pt idx="579">
                  <c:v>0.757445010294447</c:v>
                </c:pt>
                <c:pt idx="580">
                  <c:v>0.73427197753355</c:v>
                </c:pt>
                <c:pt idx="581">
                  <c:v>0.71482003979821995</c:v>
                </c:pt>
                <c:pt idx="582">
                  <c:v>0.71677629737025605</c:v>
                </c:pt>
                <c:pt idx="583">
                  <c:v>0.74015700894012604</c:v>
                </c:pt>
                <c:pt idx="584">
                  <c:v>0.71777341638708103</c:v>
                </c:pt>
                <c:pt idx="585">
                  <c:v>0.71102346700925501</c:v>
                </c:pt>
                <c:pt idx="586">
                  <c:v>0.71110104499307003</c:v>
                </c:pt>
                <c:pt idx="587">
                  <c:v>0.70347562240420902</c:v>
                </c:pt>
                <c:pt idx="588">
                  <c:v>0.71649735376769896</c:v>
                </c:pt>
                <c:pt idx="589">
                  <c:v>0.71906598796392895</c:v>
                </c:pt>
                <c:pt idx="590">
                  <c:v>0.70072993236742798</c:v>
                </c:pt>
                <c:pt idx="591">
                  <c:v>0.709937750836512</c:v>
                </c:pt>
                <c:pt idx="592">
                  <c:v>0.70878131051382298</c:v>
                </c:pt>
                <c:pt idx="593">
                  <c:v>0.70310022737530098</c:v>
                </c:pt>
                <c:pt idx="594">
                  <c:v>0.69248193972743599</c:v>
                </c:pt>
                <c:pt idx="595">
                  <c:v>0.71221590469979301</c:v>
                </c:pt>
                <c:pt idx="596">
                  <c:v>0.71749398615423299</c:v>
                </c:pt>
                <c:pt idx="597">
                  <c:v>0.69365590160732105</c:v>
                </c:pt>
                <c:pt idx="598">
                  <c:v>0.69984648189264698</c:v>
                </c:pt>
                <c:pt idx="599">
                  <c:v>0.70015834393363297</c:v>
                </c:pt>
                <c:pt idx="600">
                  <c:v>0.67358656112840298</c:v>
                </c:pt>
                <c:pt idx="601">
                  <c:v>0.68646813185927502</c:v>
                </c:pt>
                <c:pt idx="602">
                  <c:v>0.69750555661449698</c:v>
                </c:pt>
                <c:pt idx="603">
                  <c:v>0.70204260030369403</c:v>
                </c:pt>
                <c:pt idx="604">
                  <c:v>0.70926996097583095</c:v>
                </c:pt>
                <c:pt idx="605">
                  <c:v>0.69335250080336597</c:v>
                </c:pt>
                <c:pt idx="606">
                  <c:v>0.69024821309164597</c:v>
                </c:pt>
                <c:pt idx="607">
                  <c:v>0.68154857817326198</c:v>
                </c:pt>
                <c:pt idx="608">
                  <c:v>0.68332687843662199</c:v>
                </c:pt>
                <c:pt idx="609">
                  <c:v>0.70158491430464398</c:v>
                </c:pt>
                <c:pt idx="610">
                  <c:v>0.70392101248428196</c:v>
                </c:pt>
                <c:pt idx="611">
                  <c:v>0.67865357640194501</c:v>
                </c:pt>
                <c:pt idx="612">
                  <c:v>0.684117937637581</c:v>
                </c:pt>
                <c:pt idx="613">
                  <c:v>0.70388436556103995</c:v>
                </c:pt>
                <c:pt idx="614">
                  <c:v>0.69197392980127104</c:v>
                </c:pt>
                <c:pt idx="615">
                  <c:v>0.69199132115499895</c:v>
                </c:pt>
                <c:pt idx="616">
                  <c:v>0.71295792164476002</c:v>
                </c:pt>
                <c:pt idx="617">
                  <c:v>0.70833674432274096</c:v>
                </c:pt>
                <c:pt idx="618">
                  <c:v>0.685608730235576</c:v>
                </c:pt>
                <c:pt idx="619">
                  <c:v>0.70231107709065199</c:v>
                </c:pt>
                <c:pt idx="620">
                  <c:v>0.71525848393108105</c:v>
                </c:pt>
                <c:pt idx="621">
                  <c:v>0.69640829644039404</c:v>
                </c:pt>
                <c:pt idx="622">
                  <c:v>0.70371690674559495</c:v>
                </c:pt>
                <c:pt idx="623">
                  <c:v>0.70558703551314905</c:v>
                </c:pt>
                <c:pt idx="624">
                  <c:v>0.68315302835088398</c:v>
                </c:pt>
                <c:pt idx="625">
                  <c:v>0.69172272194597395</c:v>
                </c:pt>
                <c:pt idx="626">
                  <c:v>0.68662742154795997</c:v>
                </c:pt>
                <c:pt idx="627">
                  <c:v>0.67882476599693697</c:v>
                </c:pt>
                <c:pt idx="628">
                  <c:v>0.69933964228915102</c:v>
                </c:pt>
                <c:pt idx="629">
                  <c:v>0.70569439009303303</c:v>
                </c:pt>
                <c:pt idx="630">
                  <c:v>0.68835001657269601</c:v>
                </c:pt>
                <c:pt idx="631">
                  <c:v>0.69029165253094404</c:v>
                </c:pt>
                <c:pt idx="632">
                  <c:v>0.684258609271572</c:v>
                </c:pt>
                <c:pt idx="633">
                  <c:v>0.69404019227246705</c:v>
                </c:pt>
                <c:pt idx="634">
                  <c:v>0.69141415068211398</c:v>
                </c:pt>
                <c:pt idx="635">
                  <c:v>0.68354632983534502</c:v>
                </c:pt>
                <c:pt idx="636">
                  <c:v>0.69357177909579404</c:v>
                </c:pt>
                <c:pt idx="637">
                  <c:v>0.67869513347649002</c:v>
                </c:pt>
                <c:pt idx="638">
                  <c:v>0.68211903042558697</c:v>
                </c:pt>
                <c:pt idx="639">
                  <c:v>0.69250467888291301</c:v>
                </c:pt>
                <c:pt idx="640">
                  <c:v>0.67900904179794697</c:v>
                </c:pt>
                <c:pt idx="641">
                  <c:v>0.68838492069020696</c:v>
                </c:pt>
                <c:pt idx="642">
                  <c:v>0.70038667320480097</c:v>
                </c:pt>
                <c:pt idx="643">
                  <c:v>0.70754462861230305</c:v>
                </c:pt>
                <c:pt idx="644">
                  <c:v>0.705785986201939</c:v>
                </c:pt>
                <c:pt idx="645">
                  <c:v>0.72186055708034602</c:v>
                </c:pt>
                <c:pt idx="646">
                  <c:v>0.70537249594514895</c:v>
                </c:pt>
                <c:pt idx="647">
                  <c:v>0.67646945762923105</c:v>
                </c:pt>
                <c:pt idx="648">
                  <c:v>0.68788379466418403</c:v>
                </c:pt>
                <c:pt idx="649">
                  <c:v>0.68109041449443897</c:v>
                </c:pt>
                <c:pt idx="650">
                  <c:v>0.67654874520193198</c:v>
                </c:pt>
                <c:pt idx="651">
                  <c:v>0.69881517870854004</c:v>
                </c:pt>
                <c:pt idx="652">
                  <c:v>0.71845186255038695</c:v>
                </c:pt>
                <c:pt idx="653">
                  <c:v>0.68707833603734203</c:v>
                </c:pt>
                <c:pt idx="654">
                  <c:v>0.69645249961282096</c:v>
                </c:pt>
                <c:pt idx="655">
                  <c:v>0.67551768341631102</c:v>
                </c:pt>
                <c:pt idx="656">
                  <c:v>0.651278013998144</c:v>
                </c:pt>
                <c:pt idx="657">
                  <c:v>0.62799434513005303</c:v>
                </c:pt>
                <c:pt idx="658">
                  <c:v>0.64826499732089204</c:v>
                </c:pt>
                <c:pt idx="659">
                  <c:v>0.65377225491907898</c:v>
                </c:pt>
                <c:pt idx="660">
                  <c:v>0.65482386795226</c:v>
                </c:pt>
                <c:pt idx="661">
                  <c:v>0.66935164428764105</c:v>
                </c:pt>
                <c:pt idx="662">
                  <c:v>0.67678938331038097</c:v>
                </c:pt>
                <c:pt idx="663">
                  <c:v>0.68435723356262701</c:v>
                </c:pt>
                <c:pt idx="664">
                  <c:v>0.70516749214238705</c:v>
                </c:pt>
                <c:pt idx="665">
                  <c:v>0.70310213929925403</c:v>
                </c:pt>
                <c:pt idx="666">
                  <c:v>0.69247303395425797</c:v>
                </c:pt>
                <c:pt idx="667">
                  <c:v>0.70252626982669197</c:v>
                </c:pt>
                <c:pt idx="668">
                  <c:v>0.71057496711717205</c:v>
                </c:pt>
                <c:pt idx="669">
                  <c:v>0.687983710352436</c:v>
                </c:pt>
                <c:pt idx="670">
                  <c:v>0.69015085750731897</c:v>
                </c:pt>
                <c:pt idx="671">
                  <c:v>0.71312180287844595</c:v>
                </c:pt>
                <c:pt idx="672">
                  <c:v>0.71141983119230801</c:v>
                </c:pt>
                <c:pt idx="673">
                  <c:v>0.66077064352769699</c:v>
                </c:pt>
                <c:pt idx="674">
                  <c:v>0.59972838737224299</c:v>
                </c:pt>
                <c:pt idx="675">
                  <c:v>0.53043335037939299</c:v>
                </c:pt>
                <c:pt idx="676">
                  <c:v>0.519435031383079</c:v>
                </c:pt>
                <c:pt idx="677">
                  <c:v>0.51438060635435601</c:v>
                </c:pt>
                <c:pt idx="678">
                  <c:v>0.51848613524380505</c:v>
                </c:pt>
                <c:pt idx="679">
                  <c:v>0.57320576283235702</c:v>
                </c:pt>
                <c:pt idx="680">
                  <c:v>0.60025251224017295</c:v>
                </c:pt>
                <c:pt idx="681">
                  <c:v>0.63042787502502395</c:v>
                </c:pt>
                <c:pt idx="682">
                  <c:v>0.65305598305391499</c:v>
                </c:pt>
                <c:pt idx="683">
                  <c:v>0.66955148170244005</c:v>
                </c:pt>
                <c:pt idx="684">
                  <c:v>0.68967591064607103</c:v>
                </c:pt>
                <c:pt idx="685">
                  <c:v>0.70464669485979203</c:v>
                </c:pt>
                <c:pt idx="686">
                  <c:v>0.69958626505868704</c:v>
                </c:pt>
                <c:pt idx="687">
                  <c:v>0.69362925586690805</c:v>
                </c:pt>
                <c:pt idx="688">
                  <c:v>0.73690847434944196</c:v>
                </c:pt>
                <c:pt idx="689">
                  <c:v>0.73143091091551105</c:v>
                </c:pt>
                <c:pt idx="690">
                  <c:v>0.71507245366529504</c:v>
                </c:pt>
                <c:pt idx="691">
                  <c:v>0.71589893337299004</c:v>
                </c:pt>
                <c:pt idx="692">
                  <c:v>0.73145304020740398</c:v>
                </c:pt>
                <c:pt idx="693">
                  <c:v>0.71872889432397302</c:v>
                </c:pt>
                <c:pt idx="694">
                  <c:v>0.71672363965792696</c:v>
                </c:pt>
                <c:pt idx="695">
                  <c:v>0.72210858742451201</c:v>
                </c:pt>
                <c:pt idx="696">
                  <c:v>0.719419448913731</c:v>
                </c:pt>
                <c:pt idx="697">
                  <c:v>0.719084338325651</c:v>
                </c:pt>
                <c:pt idx="698">
                  <c:v>0.71574283251478099</c:v>
                </c:pt>
                <c:pt idx="699">
                  <c:v>0.71034488022127196</c:v>
                </c:pt>
                <c:pt idx="700">
                  <c:v>0.729112512294945</c:v>
                </c:pt>
                <c:pt idx="701">
                  <c:v>0.740866414060945</c:v>
                </c:pt>
                <c:pt idx="702">
                  <c:v>0.71464299054272995</c:v>
                </c:pt>
                <c:pt idx="703">
                  <c:v>0.68010658516886202</c:v>
                </c:pt>
                <c:pt idx="704">
                  <c:v>0.67917447259013497</c:v>
                </c:pt>
                <c:pt idx="705">
                  <c:v>0.70135631374742802</c:v>
                </c:pt>
                <c:pt idx="706">
                  <c:v>0.63125454518505697</c:v>
                </c:pt>
                <c:pt idx="707">
                  <c:v>0.62955770205582695</c:v>
                </c:pt>
                <c:pt idx="708">
                  <c:v>0.62436144076726796</c:v>
                </c:pt>
                <c:pt idx="709">
                  <c:v>0.64218915469324001</c:v>
                </c:pt>
                <c:pt idx="710">
                  <c:v>0.668948088549283</c:v>
                </c:pt>
                <c:pt idx="711">
                  <c:v>0.66956885452408799</c:v>
                </c:pt>
                <c:pt idx="712">
                  <c:v>0.69082379136662198</c:v>
                </c:pt>
                <c:pt idx="713">
                  <c:v>0.70444223726850697</c:v>
                </c:pt>
                <c:pt idx="714">
                  <c:v>0.70692883969771503</c:v>
                </c:pt>
                <c:pt idx="715">
                  <c:v>0.72064158494569497</c:v>
                </c:pt>
                <c:pt idx="716">
                  <c:v>0.72519891879396803</c:v>
                </c:pt>
                <c:pt idx="717">
                  <c:v>0.71181629658369305</c:v>
                </c:pt>
                <c:pt idx="718">
                  <c:v>0.73642248641046604</c:v>
                </c:pt>
                <c:pt idx="719">
                  <c:v>0.75096590371189298</c:v>
                </c:pt>
                <c:pt idx="720">
                  <c:v>0.73551905881517099</c:v>
                </c:pt>
                <c:pt idx="721">
                  <c:v>0.74593315845944297</c:v>
                </c:pt>
                <c:pt idx="722">
                  <c:v>0.75855025013878796</c:v>
                </c:pt>
                <c:pt idx="723">
                  <c:v>0.74116035646628597</c:v>
                </c:pt>
                <c:pt idx="724">
                  <c:v>0.74654010785836</c:v>
                </c:pt>
                <c:pt idx="725">
                  <c:v>0.72779209182058802</c:v>
                </c:pt>
                <c:pt idx="726">
                  <c:v>0.71105892533298398</c:v>
                </c:pt>
                <c:pt idx="727">
                  <c:v>0.69474085237271799</c:v>
                </c:pt>
                <c:pt idx="728">
                  <c:v>0.710090908745453</c:v>
                </c:pt>
                <c:pt idx="729">
                  <c:v>0.71840552768770405</c:v>
                </c:pt>
                <c:pt idx="730">
                  <c:v>0.72494813887290499</c:v>
                </c:pt>
                <c:pt idx="731">
                  <c:v>0.71937537018584197</c:v>
                </c:pt>
                <c:pt idx="732">
                  <c:v>0.73731109203914202</c:v>
                </c:pt>
                <c:pt idx="733">
                  <c:v>0.74573780468866002</c:v>
                </c:pt>
                <c:pt idx="734">
                  <c:v>0.73051018606787299</c:v>
                </c:pt>
                <c:pt idx="735">
                  <c:v>0.74112561368148799</c:v>
                </c:pt>
                <c:pt idx="736">
                  <c:v>0.748928453517124</c:v>
                </c:pt>
                <c:pt idx="737">
                  <c:v>0.73838412351215599</c:v>
                </c:pt>
                <c:pt idx="738">
                  <c:v>0.73470096595006096</c:v>
                </c:pt>
                <c:pt idx="739">
                  <c:v>0.76886504269814604</c:v>
                </c:pt>
                <c:pt idx="740">
                  <c:v>0.75812016919025804</c:v>
                </c:pt>
                <c:pt idx="741">
                  <c:v>0.65738061298499795</c:v>
                </c:pt>
                <c:pt idx="742">
                  <c:v>0.62120247380909199</c:v>
                </c:pt>
                <c:pt idx="743">
                  <c:v>0.65234814467980995</c:v>
                </c:pt>
                <c:pt idx="744">
                  <c:v>0.65528075645181805</c:v>
                </c:pt>
                <c:pt idx="745">
                  <c:v>0.69395959976324095</c:v>
                </c:pt>
                <c:pt idx="746">
                  <c:v>0.721196319347158</c:v>
                </c:pt>
                <c:pt idx="747">
                  <c:v>0.70687773365471795</c:v>
                </c:pt>
                <c:pt idx="748">
                  <c:v>0.715754494827326</c:v>
                </c:pt>
                <c:pt idx="749">
                  <c:v>0.73538190651786906</c:v>
                </c:pt>
                <c:pt idx="750">
                  <c:v>0.74864798550964096</c:v>
                </c:pt>
                <c:pt idx="751">
                  <c:v>0.72693310155913204</c:v>
                </c:pt>
                <c:pt idx="752">
                  <c:v>0.74044945295111098</c:v>
                </c:pt>
                <c:pt idx="753">
                  <c:v>0.35258022758316199</c:v>
                </c:pt>
                <c:pt idx="754">
                  <c:v>0.39334237120162602</c:v>
                </c:pt>
                <c:pt idx="755">
                  <c:v>0.49189003268520398</c:v>
                </c:pt>
                <c:pt idx="756">
                  <c:v>0.58060400183355598</c:v>
                </c:pt>
                <c:pt idx="757">
                  <c:v>0.61080325847236205</c:v>
                </c:pt>
                <c:pt idx="758">
                  <c:v>0.65316903867826503</c:v>
                </c:pt>
                <c:pt idx="759">
                  <c:v>0.68711259997294805</c:v>
                </c:pt>
                <c:pt idx="760">
                  <c:v>0.68162249691074195</c:v>
                </c:pt>
                <c:pt idx="761">
                  <c:v>0.69986426144186697</c:v>
                </c:pt>
                <c:pt idx="762">
                  <c:v>0.69175079932863504</c:v>
                </c:pt>
                <c:pt idx="763">
                  <c:v>0.68574173860226395</c:v>
                </c:pt>
                <c:pt idx="764">
                  <c:v>0.67764308521204097</c:v>
                </c:pt>
                <c:pt idx="765">
                  <c:v>0.70018432962219801</c:v>
                </c:pt>
                <c:pt idx="766">
                  <c:v>0.47507775464261198</c:v>
                </c:pt>
                <c:pt idx="767">
                  <c:v>0.54969008619668902</c:v>
                </c:pt>
                <c:pt idx="768">
                  <c:v>0.61407371356898799</c:v>
                </c:pt>
                <c:pt idx="769">
                  <c:v>0.65097765124884299</c:v>
                </c:pt>
                <c:pt idx="770">
                  <c:v>0.68610483638882702</c:v>
                </c:pt>
                <c:pt idx="771">
                  <c:v>0.68897786188919596</c:v>
                </c:pt>
                <c:pt idx="772">
                  <c:v>0.69918052032749101</c:v>
                </c:pt>
                <c:pt idx="773">
                  <c:v>0.70967202887275405</c:v>
                </c:pt>
                <c:pt idx="774">
                  <c:v>0.72241109753574295</c:v>
                </c:pt>
                <c:pt idx="775">
                  <c:v>0.71362628398134498</c:v>
                </c:pt>
                <c:pt idx="776">
                  <c:v>0.69100107466474403</c:v>
                </c:pt>
                <c:pt idx="777">
                  <c:v>0.69341285729073099</c:v>
                </c:pt>
                <c:pt idx="778">
                  <c:v>0.71210271477228704</c:v>
                </c:pt>
                <c:pt idx="779">
                  <c:v>0.71583110707418196</c:v>
                </c:pt>
                <c:pt idx="780">
                  <c:v>0.71540637518079997</c:v>
                </c:pt>
                <c:pt idx="781">
                  <c:v>0.71647181529590898</c:v>
                </c:pt>
                <c:pt idx="782">
                  <c:v>0.69067031302487802</c:v>
                </c:pt>
                <c:pt idx="783">
                  <c:v>0.71522712451502202</c:v>
                </c:pt>
                <c:pt idx="784">
                  <c:v>0.72717682001206196</c:v>
                </c:pt>
                <c:pt idx="785">
                  <c:v>0.723853013766382</c:v>
                </c:pt>
                <c:pt idx="786">
                  <c:v>0.73252345804161301</c:v>
                </c:pt>
                <c:pt idx="787">
                  <c:v>0.73891688257931398</c:v>
                </c:pt>
                <c:pt idx="788">
                  <c:v>0.73305763180196504</c:v>
                </c:pt>
                <c:pt idx="789">
                  <c:v>0.73531807558111895</c:v>
                </c:pt>
                <c:pt idx="790">
                  <c:v>0.75775020384304004</c:v>
                </c:pt>
                <c:pt idx="791">
                  <c:v>0.757080268242453</c:v>
                </c:pt>
                <c:pt idx="792">
                  <c:v>0.755489345697134</c:v>
                </c:pt>
                <c:pt idx="793">
                  <c:v>0.76946320084791697</c:v>
                </c:pt>
                <c:pt idx="794">
                  <c:v>0.74965448557987002</c:v>
                </c:pt>
                <c:pt idx="795">
                  <c:v>0.75502139269845703</c:v>
                </c:pt>
                <c:pt idx="796">
                  <c:v>0.76210885479606705</c:v>
                </c:pt>
                <c:pt idx="797">
                  <c:v>0.77817773094716503</c:v>
                </c:pt>
                <c:pt idx="798">
                  <c:v>0.78784909722519203</c:v>
                </c:pt>
                <c:pt idx="799">
                  <c:v>0.77392908213886102</c:v>
                </c:pt>
                <c:pt idx="800">
                  <c:v>0.78942592332501005</c:v>
                </c:pt>
                <c:pt idx="801">
                  <c:v>0.81234382250280301</c:v>
                </c:pt>
                <c:pt idx="802">
                  <c:v>0.77226802495091795</c:v>
                </c:pt>
                <c:pt idx="803">
                  <c:v>0.77479281843760195</c:v>
                </c:pt>
                <c:pt idx="804">
                  <c:v>0.802857123176419</c:v>
                </c:pt>
                <c:pt idx="805">
                  <c:v>0.79978588062434697</c:v>
                </c:pt>
                <c:pt idx="806">
                  <c:v>0.76903491490599896</c:v>
                </c:pt>
                <c:pt idx="807">
                  <c:v>0.79299777520197401</c:v>
                </c:pt>
                <c:pt idx="808">
                  <c:v>0.81087910831157906</c:v>
                </c:pt>
                <c:pt idx="809">
                  <c:v>0.80054307512211698</c:v>
                </c:pt>
                <c:pt idx="810">
                  <c:v>0.80480322420748895</c:v>
                </c:pt>
                <c:pt idx="811">
                  <c:v>0.80702517921057304</c:v>
                </c:pt>
                <c:pt idx="812">
                  <c:v>0.81358965236514802</c:v>
                </c:pt>
                <c:pt idx="813">
                  <c:v>0.82837153726945401</c:v>
                </c:pt>
                <c:pt idx="814">
                  <c:v>0.82843092100719495</c:v>
                </c:pt>
                <c:pt idx="815">
                  <c:v>0.821303863573278</c:v>
                </c:pt>
                <c:pt idx="816">
                  <c:v>0.81046551341015005</c:v>
                </c:pt>
                <c:pt idx="817">
                  <c:v>0.83962886152616101</c:v>
                </c:pt>
                <c:pt idx="818">
                  <c:v>0.85300830776786096</c:v>
                </c:pt>
                <c:pt idx="819">
                  <c:v>0.81597241474003801</c:v>
                </c:pt>
                <c:pt idx="820">
                  <c:v>0.82219424089821502</c:v>
                </c:pt>
                <c:pt idx="821">
                  <c:v>0.82742097170062201</c:v>
                </c:pt>
                <c:pt idx="822">
                  <c:v>0.82171707559962603</c:v>
                </c:pt>
                <c:pt idx="823">
                  <c:v>0.82981645057705899</c:v>
                </c:pt>
                <c:pt idx="824">
                  <c:v>0.83435972622912902</c:v>
                </c:pt>
                <c:pt idx="825">
                  <c:v>0.83133497737834305</c:v>
                </c:pt>
                <c:pt idx="826">
                  <c:v>0.853419338452857</c:v>
                </c:pt>
                <c:pt idx="827">
                  <c:v>0.84079415829597803</c:v>
                </c:pt>
                <c:pt idx="828">
                  <c:v>0.81894032949348305</c:v>
                </c:pt>
                <c:pt idx="829">
                  <c:v>0.83913267690863702</c:v>
                </c:pt>
                <c:pt idx="830">
                  <c:v>0.84858804561419199</c:v>
                </c:pt>
                <c:pt idx="831">
                  <c:v>0.84070675404828499</c:v>
                </c:pt>
                <c:pt idx="832">
                  <c:v>0.84488826969207997</c:v>
                </c:pt>
                <c:pt idx="833">
                  <c:v>0.86289530999708997</c:v>
                </c:pt>
                <c:pt idx="834">
                  <c:v>0.86041393291734702</c:v>
                </c:pt>
                <c:pt idx="835">
                  <c:v>0.84999869798880801</c:v>
                </c:pt>
                <c:pt idx="836">
                  <c:v>0.84835393627962097</c:v>
                </c:pt>
                <c:pt idx="837">
                  <c:v>0.85129280833044796</c:v>
                </c:pt>
                <c:pt idx="838">
                  <c:v>0.83809491452317697</c:v>
                </c:pt>
                <c:pt idx="839">
                  <c:v>0.85266294434456902</c:v>
                </c:pt>
                <c:pt idx="840">
                  <c:v>0.87159831433226398</c:v>
                </c:pt>
                <c:pt idx="841">
                  <c:v>0.85184304243702602</c:v>
                </c:pt>
                <c:pt idx="842">
                  <c:v>0.86497325885495302</c:v>
                </c:pt>
                <c:pt idx="843">
                  <c:v>0.86268372169472096</c:v>
                </c:pt>
                <c:pt idx="844">
                  <c:v>0.85500354370008003</c:v>
                </c:pt>
                <c:pt idx="845">
                  <c:v>0.85384344255356903</c:v>
                </c:pt>
                <c:pt idx="846">
                  <c:v>0.88588419206584601</c:v>
                </c:pt>
                <c:pt idx="847">
                  <c:v>0.74896286125616096</c:v>
                </c:pt>
                <c:pt idx="848">
                  <c:v>0.65052827974824001</c:v>
                </c:pt>
                <c:pt idx="849">
                  <c:v>0.67815956061017302</c:v>
                </c:pt>
                <c:pt idx="850">
                  <c:v>0.76761679916431702</c:v>
                </c:pt>
                <c:pt idx="851">
                  <c:v>0.84954039107924695</c:v>
                </c:pt>
                <c:pt idx="852">
                  <c:v>0.83040395560034796</c:v>
                </c:pt>
                <c:pt idx="853">
                  <c:v>0.83128792199370405</c:v>
                </c:pt>
                <c:pt idx="854">
                  <c:v>0.84642146572469101</c:v>
                </c:pt>
                <c:pt idx="855">
                  <c:v>0.83875371476632099</c:v>
                </c:pt>
                <c:pt idx="856">
                  <c:v>0.84801174152744496</c:v>
                </c:pt>
                <c:pt idx="857">
                  <c:v>0.873038626733041</c:v>
                </c:pt>
                <c:pt idx="858">
                  <c:v>0.87035956191404695</c:v>
                </c:pt>
                <c:pt idx="859">
                  <c:v>0.84914010676952001</c:v>
                </c:pt>
                <c:pt idx="860">
                  <c:v>0.84938218323691905</c:v>
                </c:pt>
                <c:pt idx="861">
                  <c:v>0.87273882747266895</c:v>
                </c:pt>
                <c:pt idx="862">
                  <c:v>0.878742686855291</c:v>
                </c:pt>
                <c:pt idx="863">
                  <c:v>0.89179469034458803</c:v>
                </c:pt>
                <c:pt idx="864">
                  <c:v>0.89066172518474196</c:v>
                </c:pt>
                <c:pt idx="865">
                  <c:v>0.90005119427507996</c:v>
                </c:pt>
                <c:pt idx="866">
                  <c:v>0.90927179962265503</c:v>
                </c:pt>
                <c:pt idx="867">
                  <c:v>0.90916307441358002</c:v>
                </c:pt>
                <c:pt idx="868">
                  <c:v>0.89218159207122305</c:v>
                </c:pt>
                <c:pt idx="869">
                  <c:v>0.88743267187767005</c:v>
                </c:pt>
                <c:pt idx="870">
                  <c:v>0.90378498035889598</c:v>
                </c:pt>
                <c:pt idx="871">
                  <c:v>0.888398903274356</c:v>
                </c:pt>
                <c:pt idx="872">
                  <c:v>0.88821460686509601</c:v>
                </c:pt>
                <c:pt idx="873">
                  <c:v>0.88489988519420304</c:v>
                </c:pt>
                <c:pt idx="874">
                  <c:v>0.88830048657107497</c:v>
                </c:pt>
                <c:pt idx="875">
                  <c:v>0.86887944623708802</c:v>
                </c:pt>
                <c:pt idx="876">
                  <c:v>0.89795337672686004</c:v>
                </c:pt>
                <c:pt idx="877">
                  <c:v>0.89964099067640402</c:v>
                </c:pt>
                <c:pt idx="878">
                  <c:v>0.88679025684723001</c:v>
                </c:pt>
                <c:pt idx="879">
                  <c:v>0.88496342943620798</c:v>
                </c:pt>
                <c:pt idx="880">
                  <c:v>0.89875945221345299</c:v>
                </c:pt>
                <c:pt idx="881">
                  <c:v>0.89272922486818196</c:v>
                </c:pt>
                <c:pt idx="882">
                  <c:v>0.890909813992527</c:v>
                </c:pt>
                <c:pt idx="883">
                  <c:v>0.893380269575762</c:v>
                </c:pt>
                <c:pt idx="884">
                  <c:v>0.89217289391718702</c:v>
                </c:pt>
                <c:pt idx="885">
                  <c:v>0.90960696391336204</c:v>
                </c:pt>
                <c:pt idx="886">
                  <c:v>0.89885572187780205</c:v>
                </c:pt>
                <c:pt idx="887">
                  <c:v>0.88427376445054995</c:v>
                </c:pt>
                <c:pt idx="888">
                  <c:v>0.91026282998299202</c:v>
                </c:pt>
                <c:pt idx="889">
                  <c:v>0.92917987435683802</c:v>
                </c:pt>
                <c:pt idx="890">
                  <c:v>0.904354835555368</c:v>
                </c:pt>
                <c:pt idx="891">
                  <c:v>0.87433683539736795</c:v>
                </c:pt>
                <c:pt idx="892">
                  <c:v>0.905846455196476</c:v>
                </c:pt>
                <c:pt idx="893">
                  <c:v>0.88254232488101503</c:v>
                </c:pt>
                <c:pt idx="894">
                  <c:v>0.902434604225404</c:v>
                </c:pt>
                <c:pt idx="895">
                  <c:v>0.91163101876848995</c:v>
                </c:pt>
                <c:pt idx="896">
                  <c:v>0.90941168188773003</c:v>
                </c:pt>
                <c:pt idx="897">
                  <c:v>0.918993689600198</c:v>
                </c:pt>
                <c:pt idx="898">
                  <c:v>0.93118711096432305</c:v>
                </c:pt>
                <c:pt idx="899">
                  <c:v>0.906448006946033</c:v>
                </c:pt>
                <c:pt idx="900">
                  <c:v>0.90078104862148201</c:v>
                </c:pt>
                <c:pt idx="901">
                  <c:v>0.90107403346944603</c:v>
                </c:pt>
                <c:pt idx="902">
                  <c:v>0.91957532056261404</c:v>
                </c:pt>
                <c:pt idx="903">
                  <c:v>0.92184844773285002</c:v>
                </c:pt>
                <c:pt idx="904">
                  <c:v>0.90857290605529295</c:v>
                </c:pt>
                <c:pt idx="905">
                  <c:v>0.925962682084572</c:v>
                </c:pt>
                <c:pt idx="906">
                  <c:v>0.91308714261305501</c:v>
                </c:pt>
                <c:pt idx="907">
                  <c:v>0.90015561301517599</c:v>
                </c:pt>
                <c:pt idx="908">
                  <c:v>0.91303579947594804</c:v>
                </c:pt>
                <c:pt idx="909">
                  <c:v>0.90290305774977497</c:v>
                </c:pt>
                <c:pt idx="910">
                  <c:v>0.91803893522834801</c:v>
                </c:pt>
                <c:pt idx="911">
                  <c:v>0.91095988368368397</c:v>
                </c:pt>
                <c:pt idx="912">
                  <c:v>0.91948106240013805</c:v>
                </c:pt>
                <c:pt idx="913">
                  <c:v>0.91696280828170096</c:v>
                </c:pt>
                <c:pt idx="914">
                  <c:v>0.90838832243762402</c:v>
                </c:pt>
                <c:pt idx="915">
                  <c:v>0.92516592664091402</c:v>
                </c:pt>
                <c:pt idx="916">
                  <c:v>0.92667373621940397</c:v>
                </c:pt>
                <c:pt idx="917">
                  <c:v>0.91349056959825603</c:v>
                </c:pt>
                <c:pt idx="918">
                  <c:v>0.95709569790265303</c:v>
                </c:pt>
                <c:pt idx="919">
                  <c:v>0.91742539537916101</c:v>
                </c:pt>
                <c:pt idx="920">
                  <c:v>0.91615048328243498</c:v>
                </c:pt>
                <c:pt idx="921">
                  <c:v>0.93422061592042005</c:v>
                </c:pt>
                <c:pt idx="922">
                  <c:v>0.92782358603391102</c:v>
                </c:pt>
                <c:pt idx="923">
                  <c:v>0.92843057220571901</c:v>
                </c:pt>
                <c:pt idx="924">
                  <c:v>0.91281524019537796</c:v>
                </c:pt>
                <c:pt idx="925">
                  <c:v>0.919330921177545</c:v>
                </c:pt>
                <c:pt idx="926">
                  <c:v>0.92799449073749296</c:v>
                </c:pt>
                <c:pt idx="927">
                  <c:v>0.93037911348511504</c:v>
                </c:pt>
                <c:pt idx="928">
                  <c:v>0.92918504518224898</c:v>
                </c:pt>
                <c:pt idx="929">
                  <c:v>0.92566163836700699</c:v>
                </c:pt>
                <c:pt idx="930">
                  <c:v>0.940204039808203</c:v>
                </c:pt>
                <c:pt idx="931">
                  <c:v>0.93383889123974295</c:v>
                </c:pt>
                <c:pt idx="932">
                  <c:v>0.937958637845559</c:v>
                </c:pt>
                <c:pt idx="933">
                  <c:v>0.94554498490014105</c:v>
                </c:pt>
                <c:pt idx="934">
                  <c:v>0.93772535753812503</c:v>
                </c:pt>
                <c:pt idx="935">
                  <c:v>0.93456809994581003</c:v>
                </c:pt>
                <c:pt idx="936">
                  <c:v>0.92521425839695504</c:v>
                </c:pt>
                <c:pt idx="937">
                  <c:v>0.93059507939700303</c:v>
                </c:pt>
                <c:pt idx="938">
                  <c:v>0.93804456705261297</c:v>
                </c:pt>
                <c:pt idx="939">
                  <c:v>0.92870823191750496</c:v>
                </c:pt>
                <c:pt idx="940">
                  <c:v>0.92412152333741204</c:v>
                </c:pt>
                <c:pt idx="941">
                  <c:v>0.90218426303092003</c:v>
                </c:pt>
                <c:pt idx="942">
                  <c:v>0.80760622972191898</c:v>
                </c:pt>
                <c:pt idx="943">
                  <c:v>0.84767839979480397</c:v>
                </c:pt>
                <c:pt idx="944">
                  <c:v>0.87790337183065603</c:v>
                </c:pt>
                <c:pt idx="945">
                  <c:v>0.88403383198825902</c:v>
                </c:pt>
                <c:pt idx="946">
                  <c:v>0.901181310822458</c:v>
                </c:pt>
                <c:pt idx="947">
                  <c:v>0.92544101965315795</c:v>
                </c:pt>
                <c:pt idx="948">
                  <c:v>0.93048279052586902</c:v>
                </c:pt>
                <c:pt idx="949">
                  <c:v>0.90697218603845298</c:v>
                </c:pt>
                <c:pt idx="950">
                  <c:v>0.91855453055027403</c:v>
                </c:pt>
                <c:pt idx="951">
                  <c:v>0.92192912715398601</c:v>
                </c:pt>
                <c:pt idx="952">
                  <c:v>0.93322125227303898</c:v>
                </c:pt>
                <c:pt idx="953">
                  <c:v>0.92068034653951802</c:v>
                </c:pt>
                <c:pt idx="954">
                  <c:v>0.92646663467663803</c:v>
                </c:pt>
                <c:pt idx="955">
                  <c:v>0.93991498083504399</c:v>
                </c:pt>
                <c:pt idx="956">
                  <c:v>0.93864910398897505</c:v>
                </c:pt>
                <c:pt idx="957">
                  <c:v>0.92785733780044299</c:v>
                </c:pt>
                <c:pt idx="958">
                  <c:v>0.93234253277420898</c:v>
                </c:pt>
                <c:pt idx="959">
                  <c:v>0.92069893205013797</c:v>
                </c:pt>
                <c:pt idx="960">
                  <c:v>0.92627146607766597</c:v>
                </c:pt>
                <c:pt idx="961">
                  <c:v>0.94764495256110304</c:v>
                </c:pt>
                <c:pt idx="962">
                  <c:v>0.93558680936690597</c:v>
                </c:pt>
                <c:pt idx="963">
                  <c:v>0.92368022153640394</c:v>
                </c:pt>
                <c:pt idx="964">
                  <c:v>0.93991317054304302</c:v>
                </c:pt>
                <c:pt idx="965">
                  <c:v>0.94148527898157497</c:v>
                </c:pt>
                <c:pt idx="966">
                  <c:v>0.93854652823857099</c:v>
                </c:pt>
                <c:pt idx="967">
                  <c:v>0.96296093701733099</c:v>
                </c:pt>
                <c:pt idx="968">
                  <c:v>0.96023287312851202</c:v>
                </c:pt>
                <c:pt idx="969">
                  <c:v>0.94393593492841399</c:v>
                </c:pt>
                <c:pt idx="970">
                  <c:v>0.93798331626243903</c:v>
                </c:pt>
                <c:pt idx="971">
                  <c:v>0.95357849661959204</c:v>
                </c:pt>
                <c:pt idx="972">
                  <c:v>0.95725657702147804</c:v>
                </c:pt>
                <c:pt idx="973">
                  <c:v>0.94803726714992198</c:v>
                </c:pt>
                <c:pt idx="974">
                  <c:v>0.95655430616215997</c:v>
                </c:pt>
                <c:pt idx="975">
                  <c:v>0.94228660875174997</c:v>
                </c:pt>
                <c:pt idx="976">
                  <c:v>0.95025379800443899</c:v>
                </c:pt>
                <c:pt idx="977">
                  <c:v>0.92998327616157705</c:v>
                </c:pt>
                <c:pt idx="978">
                  <c:v>0.93735949636235305</c:v>
                </c:pt>
                <c:pt idx="979">
                  <c:v>0.96667798158864704</c:v>
                </c:pt>
                <c:pt idx="980">
                  <c:v>0.95353534378105997</c:v>
                </c:pt>
                <c:pt idx="981">
                  <c:v>0.93415564176372301</c:v>
                </c:pt>
                <c:pt idx="982">
                  <c:v>0.94481742926754297</c:v>
                </c:pt>
                <c:pt idx="983">
                  <c:v>0.94597826892699799</c:v>
                </c:pt>
                <c:pt idx="984">
                  <c:v>0.93743582148058102</c:v>
                </c:pt>
                <c:pt idx="985">
                  <c:v>0.95106362465834704</c:v>
                </c:pt>
                <c:pt idx="986">
                  <c:v>0.95211408490699301</c:v>
                </c:pt>
                <c:pt idx="987">
                  <c:v>0.96012469166527903</c:v>
                </c:pt>
                <c:pt idx="988">
                  <c:v>0.966064897434734</c:v>
                </c:pt>
                <c:pt idx="989">
                  <c:v>0.96182773686947498</c:v>
                </c:pt>
                <c:pt idx="990">
                  <c:v>0.95840175184722098</c:v>
                </c:pt>
                <c:pt idx="991">
                  <c:v>0.94625044103441902</c:v>
                </c:pt>
                <c:pt idx="992">
                  <c:v>0.96244682752357802</c:v>
                </c:pt>
                <c:pt idx="993">
                  <c:v>0.96104985421516598</c:v>
                </c:pt>
                <c:pt idx="994">
                  <c:v>0.95899800409168501</c:v>
                </c:pt>
                <c:pt idx="995">
                  <c:v>0.97490383225101696</c:v>
                </c:pt>
                <c:pt idx="996">
                  <c:v>0.96713178597914895</c:v>
                </c:pt>
                <c:pt idx="997">
                  <c:v>0.96440805470836799</c:v>
                </c:pt>
                <c:pt idx="998">
                  <c:v>0.96757397487084396</c:v>
                </c:pt>
                <c:pt idx="999">
                  <c:v>0.96281687565253204</c:v>
                </c:pt>
                <c:pt idx="1000">
                  <c:v>0.95725019785312004</c:v>
                </c:pt>
                <c:pt idx="1001">
                  <c:v>0.94473384424568296</c:v>
                </c:pt>
                <c:pt idx="1002">
                  <c:v>0.93951925261861902</c:v>
                </c:pt>
                <c:pt idx="1003">
                  <c:v>0.95638674570737903</c:v>
                </c:pt>
                <c:pt idx="1004">
                  <c:v>0.95218232756548704</c:v>
                </c:pt>
                <c:pt idx="1005">
                  <c:v>0.95683516044435302</c:v>
                </c:pt>
                <c:pt idx="1006">
                  <c:v>0.97305084420471</c:v>
                </c:pt>
                <c:pt idx="1007">
                  <c:v>0.98189407758216696</c:v>
                </c:pt>
                <c:pt idx="1008">
                  <c:v>0.94386991410073096</c:v>
                </c:pt>
                <c:pt idx="1009">
                  <c:v>0.95316885133526097</c:v>
                </c:pt>
                <c:pt idx="1010">
                  <c:v>0.99772424454922404</c:v>
                </c:pt>
                <c:pt idx="1011">
                  <c:v>0.97784211003058596</c:v>
                </c:pt>
                <c:pt idx="1012">
                  <c:v>0.94514616902057302</c:v>
                </c:pt>
                <c:pt idx="1013">
                  <c:v>0.95511898699595299</c:v>
                </c:pt>
                <c:pt idx="1014">
                  <c:v>0.96736073996594896</c:v>
                </c:pt>
                <c:pt idx="1015">
                  <c:v>0.96398518907669695</c:v>
                </c:pt>
                <c:pt idx="1016">
                  <c:v>0.94427624348898198</c:v>
                </c:pt>
                <c:pt idx="1017">
                  <c:v>0.97275123334660796</c:v>
                </c:pt>
                <c:pt idx="1018">
                  <c:v>0.98999333435415504</c:v>
                </c:pt>
                <c:pt idx="1019">
                  <c:v>0.984909259949456</c:v>
                </c:pt>
                <c:pt idx="1020">
                  <c:v>0.95576941275667604</c:v>
                </c:pt>
                <c:pt idx="1021">
                  <c:v>0.97466807628455399</c:v>
                </c:pt>
                <c:pt idx="1022">
                  <c:v>0.98760611393096998</c:v>
                </c:pt>
                <c:pt idx="1023">
                  <c:v>0.97095450615451895</c:v>
                </c:pt>
                <c:pt idx="1024">
                  <c:v>0.98721062856952402</c:v>
                </c:pt>
                <c:pt idx="1025">
                  <c:v>0.98533145853321402</c:v>
                </c:pt>
                <c:pt idx="1026">
                  <c:v>0.97767085376760898</c:v>
                </c:pt>
                <c:pt idx="1027">
                  <c:v>0.989407836972233</c:v>
                </c:pt>
                <c:pt idx="1028">
                  <c:v>0.96324417377111804</c:v>
                </c:pt>
                <c:pt idx="1029">
                  <c:v>0.95822754329620896</c:v>
                </c:pt>
                <c:pt idx="1030">
                  <c:v>0.98066815753923098</c:v>
                </c:pt>
                <c:pt idx="1031">
                  <c:v>0.98133129380381601</c:v>
                </c:pt>
                <c:pt idx="1032">
                  <c:v>0.98122863180304498</c:v>
                </c:pt>
                <c:pt idx="1033">
                  <c:v>0.98311429572853404</c:v>
                </c:pt>
                <c:pt idx="1034">
                  <c:v>0.97549366941413196</c:v>
                </c:pt>
                <c:pt idx="1035">
                  <c:v>0.99112379650328597</c:v>
                </c:pt>
                <c:pt idx="1036">
                  <c:v>0.97755653681904198</c:v>
                </c:pt>
                <c:pt idx="1037">
                  <c:v>0.98053805245387204</c:v>
                </c:pt>
                <c:pt idx="1038">
                  <c:v>0.97787303314569796</c:v>
                </c:pt>
                <c:pt idx="1039">
                  <c:v>0.97534342050002298</c:v>
                </c:pt>
                <c:pt idx="1040">
                  <c:v>0.97698450027477102</c:v>
                </c:pt>
                <c:pt idx="1041">
                  <c:v>0.97759420334661695</c:v>
                </c:pt>
                <c:pt idx="1042">
                  <c:v>0.98813859022528805</c:v>
                </c:pt>
                <c:pt idx="1043">
                  <c:v>1.000358979725404</c:v>
                </c:pt>
                <c:pt idx="1044">
                  <c:v>0.99557497926517002</c:v>
                </c:pt>
                <c:pt idx="1045">
                  <c:v>0.99617675721753096</c:v>
                </c:pt>
                <c:pt idx="1046">
                  <c:v>1.0026403026044159</c:v>
                </c:pt>
                <c:pt idx="1047">
                  <c:v>0.98555854673003795</c:v>
                </c:pt>
                <c:pt idx="1048">
                  <c:v>0.97867203863471797</c:v>
                </c:pt>
                <c:pt idx="1049">
                  <c:v>1.0027249340026689</c:v>
                </c:pt>
                <c:pt idx="1050">
                  <c:v>0.99225888113026195</c:v>
                </c:pt>
                <c:pt idx="1051">
                  <c:v>0.98156102113656096</c:v>
                </c:pt>
                <c:pt idx="1052">
                  <c:v>1.0093425628019079</c:v>
                </c:pt>
                <c:pt idx="1053">
                  <c:v>0.99534264188732702</c:v>
                </c:pt>
                <c:pt idx="1054">
                  <c:v>0.98119658689546396</c:v>
                </c:pt>
                <c:pt idx="1055">
                  <c:v>1.015170661840102</c:v>
                </c:pt>
                <c:pt idx="1056">
                  <c:v>1.006281428910248</c:v>
                </c:pt>
                <c:pt idx="1057">
                  <c:v>0.99793654990647496</c:v>
                </c:pt>
                <c:pt idx="1058">
                  <c:v>0.98940531800151599</c:v>
                </c:pt>
                <c:pt idx="1059">
                  <c:v>1.000147635027314</c:v>
                </c:pt>
                <c:pt idx="1060">
                  <c:v>0.99274786861347297</c:v>
                </c:pt>
                <c:pt idx="1061">
                  <c:v>0.99476573588492101</c:v>
                </c:pt>
                <c:pt idx="1062">
                  <c:v>1.014268457209643</c:v>
                </c:pt>
                <c:pt idx="1063">
                  <c:v>0.99697548906104605</c:v>
                </c:pt>
                <c:pt idx="1064">
                  <c:v>0.99344504857015803</c:v>
                </c:pt>
                <c:pt idx="1065">
                  <c:v>1.013435548444968</c:v>
                </c:pt>
                <c:pt idx="1066">
                  <c:v>1.0037983204767751</c:v>
                </c:pt>
                <c:pt idx="1067">
                  <c:v>0.99181655094579901</c:v>
                </c:pt>
                <c:pt idx="1068">
                  <c:v>1.0143557961408569</c:v>
                </c:pt>
                <c:pt idx="1069">
                  <c:v>1.0058408930748861</c:v>
                </c:pt>
                <c:pt idx="1070">
                  <c:v>0.97886498434765701</c:v>
                </c:pt>
                <c:pt idx="1071">
                  <c:v>1.007982788198003</c:v>
                </c:pt>
                <c:pt idx="1072">
                  <c:v>1.0071671931470529</c:v>
                </c:pt>
                <c:pt idx="1073">
                  <c:v>1.0121705139112931</c:v>
                </c:pt>
                <c:pt idx="1074">
                  <c:v>1.0082082784075981</c:v>
                </c:pt>
                <c:pt idx="1075">
                  <c:v>0.99560009867592603</c:v>
                </c:pt>
                <c:pt idx="1076">
                  <c:v>0.995819401669922</c:v>
                </c:pt>
                <c:pt idx="1077">
                  <c:v>1.032884574068385</c:v>
                </c:pt>
                <c:pt idx="1078">
                  <c:v>1.001396181583788</c:v>
                </c:pt>
                <c:pt idx="1079">
                  <c:v>0.97394946336104005</c:v>
                </c:pt>
                <c:pt idx="1080">
                  <c:v>1.010810326567035</c:v>
                </c:pt>
                <c:pt idx="1081">
                  <c:v>0.99545610408701102</c:v>
                </c:pt>
                <c:pt idx="1082">
                  <c:v>1.01577003132386</c:v>
                </c:pt>
                <c:pt idx="1083">
                  <c:v>1.032685900756845</c:v>
                </c:pt>
                <c:pt idx="1084">
                  <c:v>1.025996704130294</c:v>
                </c:pt>
                <c:pt idx="1085">
                  <c:v>1.0162583652304329</c:v>
                </c:pt>
                <c:pt idx="1086">
                  <c:v>1.0150539788128301</c:v>
                </c:pt>
                <c:pt idx="1087">
                  <c:v>1.0162144305421841</c:v>
                </c:pt>
                <c:pt idx="1088">
                  <c:v>1.012966280567219</c:v>
                </c:pt>
                <c:pt idx="1089">
                  <c:v>1.017850706820921</c:v>
                </c:pt>
                <c:pt idx="1090">
                  <c:v>1.020099030072092</c:v>
                </c:pt>
                <c:pt idx="1091">
                  <c:v>1.012714227460674</c:v>
                </c:pt>
                <c:pt idx="1092">
                  <c:v>1.021792067358098</c:v>
                </c:pt>
                <c:pt idx="1093">
                  <c:v>1.0318552074426659</c:v>
                </c:pt>
                <c:pt idx="1094">
                  <c:v>1.0285972078386321</c:v>
                </c:pt>
                <c:pt idx="1095">
                  <c:v>1.0292628596257081</c:v>
                </c:pt>
                <c:pt idx="1096">
                  <c:v>1.026759215153308</c:v>
                </c:pt>
                <c:pt idx="1097">
                  <c:v>1.030522210134919</c:v>
                </c:pt>
                <c:pt idx="1098">
                  <c:v>1.0427095306809591</c:v>
                </c:pt>
                <c:pt idx="1099">
                  <c:v>1.015996826069302</c:v>
                </c:pt>
                <c:pt idx="1100">
                  <c:v>1.004093153462305</c:v>
                </c:pt>
                <c:pt idx="1101">
                  <c:v>1.003196667661324</c:v>
                </c:pt>
                <c:pt idx="1102">
                  <c:v>1.0132758582558821</c:v>
                </c:pt>
                <c:pt idx="1103">
                  <c:v>1.0183450276831001</c:v>
                </c:pt>
                <c:pt idx="1104">
                  <c:v>1.0042390265968171</c:v>
                </c:pt>
                <c:pt idx="1105">
                  <c:v>1.0196553421770831</c:v>
                </c:pt>
                <c:pt idx="1106">
                  <c:v>1.022338702058353</c:v>
                </c:pt>
                <c:pt idx="1107">
                  <c:v>1.0275268708310561</c:v>
                </c:pt>
                <c:pt idx="1108">
                  <c:v>1.037617012162775</c:v>
                </c:pt>
                <c:pt idx="1109">
                  <c:v>1.0498161143013069</c:v>
                </c:pt>
                <c:pt idx="1110">
                  <c:v>1.033371301294977</c:v>
                </c:pt>
                <c:pt idx="1111">
                  <c:v>1.0249221358289109</c:v>
                </c:pt>
                <c:pt idx="1112">
                  <c:v>1.019107447956934</c:v>
                </c:pt>
                <c:pt idx="1113">
                  <c:v>1.0189604151752301</c:v>
                </c:pt>
                <c:pt idx="1114">
                  <c:v>1.031460035002385</c:v>
                </c:pt>
                <c:pt idx="1115">
                  <c:v>1.020511147281788</c:v>
                </c:pt>
                <c:pt idx="1116">
                  <c:v>1.034696708385705</c:v>
                </c:pt>
                <c:pt idx="1117">
                  <c:v>1.0468512893910751</c:v>
                </c:pt>
                <c:pt idx="1118">
                  <c:v>1.0224463027894399</c:v>
                </c:pt>
                <c:pt idx="1119">
                  <c:v>1.051015242249655</c:v>
                </c:pt>
                <c:pt idx="1120">
                  <c:v>1.0552423806830451</c:v>
                </c:pt>
                <c:pt idx="1121">
                  <c:v>1.040769310545943</c:v>
                </c:pt>
                <c:pt idx="1122">
                  <c:v>1.0423479590004301</c:v>
                </c:pt>
                <c:pt idx="1123">
                  <c:v>1.055845337559199</c:v>
                </c:pt>
                <c:pt idx="1124">
                  <c:v>1.0568385923567261</c:v>
                </c:pt>
                <c:pt idx="1125">
                  <c:v>1.027491424007505</c:v>
                </c:pt>
                <c:pt idx="1126">
                  <c:v>1.0383286802400551</c:v>
                </c:pt>
                <c:pt idx="1127">
                  <c:v>1.03087845881963</c:v>
                </c:pt>
                <c:pt idx="1129">
                  <c:v>1.1250834773134899</c:v>
                </c:pt>
                <c:pt idx="1130">
                  <c:v>0.98815341526552303</c:v>
                </c:pt>
                <c:pt idx="1131">
                  <c:v>0.87560050646935395</c:v>
                </c:pt>
                <c:pt idx="1132">
                  <c:v>0.14190563591758701</c:v>
                </c:pt>
                <c:pt idx="1133">
                  <c:v>0.32729228561797102</c:v>
                </c:pt>
                <c:pt idx="1134">
                  <c:v>0.421290896040528</c:v>
                </c:pt>
                <c:pt idx="1135">
                  <c:v>0.40393140701033697</c:v>
                </c:pt>
                <c:pt idx="1136">
                  <c:v>0.40365196219851002</c:v>
                </c:pt>
                <c:pt idx="1137">
                  <c:v>0.40350078566622699</c:v>
                </c:pt>
                <c:pt idx="1138">
                  <c:v>0.40659511617267902</c:v>
                </c:pt>
                <c:pt idx="1139">
                  <c:v>0.40853330843810098</c:v>
                </c:pt>
                <c:pt idx="1140">
                  <c:v>0.40548942286596701</c:v>
                </c:pt>
                <c:pt idx="1141">
                  <c:v>0.41098230960742399</c:v>
                </c:pt>
                <c:pt idx="1142">
                  <c:v>0.41486556921808598</c:v>
                </c:pt>
                <c:pt idx="1143">
                  <c:v>0.41837258063078903</c:v>
                </c:pt>
                <c:pt idx="1144">
                  <c:v>0.42087808140979599</c:v>
                </c:pt>
                <c:pt idx="1145">
                  <c:v>0.41540652345206602</c:v>
                </c:pt>
                <c:pt idx="1146">
                  <c:v>0.43057183539897498</c:v>
                </c:pt>
                <c:pt idx="1147">
                  <c:v>0.44598472943647099</c:v>
                </c:pt>
                <c:pt idx="1148">
                  <c:v>0.43716217448288303</c:v>
                </c:pt>
                <c:pt idx="1149">
                  <c:v>0.42136246583892401</c:v>
                </c:pt>
                <c:pt idx="1150">
                  <c:v>0.43707445607168899</c:v>
                </c:pt>
                <c:pt idx="1151">
                  <c:v>0.457931507709818</c:v>
                </c:pt>
                <c:pt idx="1152">
                  <c:v>0.43135497446304</c:v>
                </c:pt>
                <c:pt idx="1153">
                  <c:v>0.42024440616828201</c:v>
                </c:pt>
                <c:pt idx="1154">
                  <c:v>0.42941872721780999</c:v>
                </c:pt>
                <c:pt idx="1155">
                  <c:v>0.43929854648435201</c:v>
                </c:pt>
                <c:pt idx="1156">
                  <c:v>0.42861891322290602</c:v>
                </c:pt>
                <c:pt idx="1157">
                  <c:v>0.435894545333816</c:v>
                </c:pt>
                <c:pt idx="1158">
                  <c:v>0.42222931246129097</c:v>
                </c:pt>
                <c:pt idx="1159">
                  <c:v>0.42672337100586299</c:v>
                </c:pt>
                <c:pt idx="1160">
                  <c:v>0.44227521871202002</c:v>
                </c:pt>
                <c:pt idx="1161">
                  <c:v>0.441456052517749</c:v>
                </c:pt>
                <c:pt idx="1162">
                  <c:v>0.42753549962853599</c:v>
                </c:pt>
                <c:pt idx="1163">
                  <c:v>0.42146085505766501</c:v>
                </c:pt>
                <c:pt idx="1164">
                  <c:v>0.422800306562233</c:v>
                </c:pt>
                <c:pt idx="1165">
                  <c:v>0.43837034415718301</c:v>
                </c:pt>
                <c:pt idx="1166">
                  <c:v>0.43673289353282402</c:v>
                </c:pt>
                <c:pt idx="1167">
                  <c:v>0.44128519824043499</c:v>
                </c:pt>
                <c:pt idx="1168">
                  <c:v>0.42762045944570898</c:v>
                </c:pt>
                <c:pt idx="1169">
                  <c:v>0.41686410078304198</c:v>
                </c:pt>
                <c:pt idx="1170">
                  <c:v>0.433697118230781</c:v>
                </c:pt>
                <c:pt idx="1171">
                  <c:v>0.44547728709106899</c:v>
                </c:pt>
                <c:pt idx="1172">
                  <c:v>0.43706950575803699</c:v>
                </c:pt>
                <c:pt idx="1173">
                  <c:v>0.43099645170148199</c:v>
                </c:pt>
                <c:pt idx="1174">
                  <c:v>0.44276086858299102</c:v>
                </c:pt>
                <c:pt idx="1175">
                  <c:v>0.450959963004054</c:v>
                </c:pt>
                <c:pt idx="1176">
                  <c:v>0.42759722989664001</c:v>
                </c:pt>
                <c:pt idx="1177">
                  <c:v>0.42639569722415699</c:v>
                </c:pt>
                <c:pt idx="1178">
                  <c:v>0.44061822357571401</c:v>
                </c:pt>
                <c:pt idx="1179">
                  <c:v>0.43637873760333701</c:v>
                </c:pt>
                <c:pt idx="1180">
                  <c:v>0.43946925637114498</c:v>
                </c:pt>
                <c:pt idx="1181">
                  <c:v>0.45130243032556</c:v>
                </c:pt>
                <c:pt idx="1182">
                  <c:v>0.43104194533588502</c:v>
                </c:pt>
                <c:pt idx="1183">
                  <c:v>0.42283596877952301</c:v>
                </c:pt>
                <c:pt idx="1184">
                  <c:v>0.44603544107617199</c:v>
                </c:pt>
                <c:pt idx="1185">
                  <c:v>0.44144460276487801</c:v>
                </c:pt>
                <c:pt idx="1186">
                  <c:v>0.41864871623379901</c:v>
                </c:pt>
                <c:pt idx="1187">
                  <c:v>0.44866477135951399</c:v>
                </c:pt>
                <c:pt idx="1188">
                  <c:v>0.42738488268005298</c:v>
                </c:pt>
                <c:pt idx="1189">
                  <c:v>0.43526742491103299</c:v>
                </c:pt>
                <c:pt idx="1190">
                  <c:v>0.439255440905646</c:v>
                </c:pt>
                <c:pt idx="1191">
                  <c:v>0.423904475855366</c:v>
                </c:pt>
                <c:pt idx="1192">
                  <c:v>0.42498639529087501</c:v>
                </c:pt>
                <c:pt idx="1193">
                  <c:v>0.42738820740340899</c:v>
                </c:pt>
                <c:pt idx="1194">
                  <c:v>0.435898847737272</c:v>
                </c:pt>
                <c:pt idx="1195">
                  <c:v>0.44271700049299101</c:v>
                </c:pt>
                <c:pt idx="1196">
                  <c:v>0.41759286849367599</c:v>
                </c:pt>
                <c:pt idx="1197">
                  <c:v>0.43002419924094498</c:v>
                </c:pt>
                <c:pt idx="1198">
                  <c:v>0.44138174383491302</c:v>
                </c:pt>
                <c:pt idx="1199">
                  <c:v>0.43345066850966102</c:v>
                </c:pt>
                <c:pt idx="1200">
                  <c:v>0.42851333323448298</c:v>
                </c:pt>
                <c:pt idx="1201">
                  <c:v>0.42682938699123102</c:v>
                </c:pt>
                <c:pt idx="1202">
                  <c:v>0.43603294107500301</c:v>
                </c:pt>
                <c:pt idx="1203">
                  <c:v>0.44862231547883202</c:v>
                </c:pt>
                <c:pt idx="1204">
                  <c:v>0.41740850668464002</c:v>
                </c:pt>
                <c:pt idx="1205">
                  <c:v>0.43794757421561398</c:v>
                </c:pt>
                <c:pt idx="1206">
                  <c:v>0.45311991125197598</c:v>
                </c:pt>
                <c:pt idx="1207">
                  <c:v>0.436093475346431</c:v>
                </c:pt>
                <c:pt idx="1208">
                  <c:v>0.42787050137692001</c:v>
                </c:pt>
                <c:pt idx="1209">
                  <c:v>0.42324587393680801</c:v>
                </c:pt>
                <c:pt idx="1210">
                  <c:v>0.43753278620045499</c:v>
                </c:pt>
                <c:pt idx="1211">
                  <c:v>0.45004597712674099</c:v>
                </c:pt>
                <c:pt idx="1212">
                  <c:v>0.43905493422889902</c:v>
                </c:pt>
                <c:pt idx="1213">
                  <c:v>0.42489060734073703</c:v>
                </c:pt>
                <c:pt idx="1214">
                  <c:v>0.42124615892645501</c:v>
                </c:pt>
                <c:pt idx="1215">
                  <c:v>0.43435072480090697</c:v>
                </c:pt>
                <c:pt idx="1216">
                  <c:v>0.446099983041856</c:v>
                </c:pt>
                <c:pt idx="1217">
                  <c:v>0.42254294233165901</c:v>
                </c:pt>
                <c:pt idx="1218">
                  <c:v>0.43645973198453197</c:v>
                </c:pt>
                <c:pt idx="1219">
                  <c:v>0.447463049134392</c:v>
                </c:pt>
                <c:pt idx="1220">
                  <c:v>0.43788117639373902</c:v>
                </c:pt>
                <c:pt idx="1221">
                  <c:v>0.44600599932500101</c:v>
                </c:pt>
                <c:pt idx="1222">
                  <c:v>0.44989160122875199</c:v>
                </c:pt>
                <c:pt idx="1223">
                  <c:v>0.43598779621228001</c:v>
                </c:pt>
                <c:pt idx="1224">
                  <c:v>0.44565523670278701</c:v>
                </c:pt>
                <c:pt idx="1225">
                  <c:v>0.44780025724212402</c:v>
                </c:pt>
                <c:pt idx="1226">
                  <c:v>0.43350020247276999</c:v>
                </c:pt>
                <c:pt idx="1227">
                  <c:v>0.43887255790026902</c:v>
                </c:pt>
                <c:pt idx="1228">
                  <c:v>0.44348898783466001</c:v>
                </c:pt>
                <c:pt idx="1229">
                  <c:v>0.43708081753476702</c:v>
                </c:pt>
                <c:pt idx="1230">
                  <c:v>0.42547081786045998</c:v>
                </c:pt>
                <c:pt idx="1231">
                  <c:v>0.44098775147615699</c:v>
                </c:pt>
                <c:pt idx="1232">
                  <c:v>0.62428782678864303</c:v>
                </c:pt>
                <c:pt idx="1233">
                  <c:v>0.456525405713543</c:v>
                </c:pt>
                <c:pt idx="1234">
                  <c:v>0.34018108539342101</c:v>
                </c:pt>
                <c:pt idx="1235">
                  <c:v>0.27784339503378502</c:v>
                </c:pt>
                <c:pt idx="1236">
                  <c:v>0.42965360627198701</c:v>
                </c:pt>
                <c:pt idx="1237">
                  <c:v>0.45852516613065802</c:v>
                </c:pt>
                <c:pt idx="1238">
                  <c:v>0.42480946771695399</c:v>
                </c:pt>
                <c:pt idx="1239">
                  <c:v>0.40788365572275598</c:v>
                </c:pt>
                <c:pt idx="1240">
                  <c:v>0.44287804553110799</c:v>
                </c:pt>
                <c:pt idx="1241">
                  <c:v>0.43970102987624998</c:v>
                </c:pt>
                <c:pt idx="1242">
                  <c:v>0.40988618018884998</c:v>
                </c:pt>
                <c:pt idx="1243">
                  <c:v>0.39133482593684599</c:v>
                </c:pt>
                <c:pt idx="1244">
                  <c:v>0.39964550985442299</c:v>
                </c:pt>
                <c:pt idx="1245">
                  <c:v>0.42016553276299401</c:v>
                </c:pt>
                <c:pt idx="1246">
                  <c:v>0.40640769568042401</c:v>
                </c:pt>
                <c:pt idx="1247">
                  <c:v>0.40641716021752999</c:v>
                </c:pt>
                <c:pt idx="1248">
                  <c:v>0.44273229370790401</c:v>
                </c:pt>
                <c:pt idx="1249">
                  <c:v>0.44330645820413001</c:v>
                </c:pt>
                <c:pt idx="1250">
                  <c:v>0.43016467286966797</c:v>
                </c:pt>
                <c:pt idx="1251">
                  <c:v>0.42814384701710301</c:v>
                </c:pt>
                <c:pt idx="1252">
                  <c:v>0.45327562269703697</c:v>
                </c:pt>
                <c:pt idx="1253">
                  <c:v>0.465540693641465</c:v>
                </c:pt>
                <c:pt idx="1254">
                  <c:v>0.461527030232327</c:v>
                </c:pt>
                <c:pt idx="1255">
                  <c:v>0.46952910701098299</c:v>
                </c:pt>
                <c:pt idx="1256">
                  <c:v>0.46216498050377303</c:v>
                </c:pt>
                <c:pt idx="1257">
                  <c:v>0.43793544203826901</c:v>
                </c:pt>
                <c:pt idx="1258">
                  <c:v>0.45943437371016299</c:v>
                </c:pt>
                <c:pt idx="1259">
                  <c:v>0.44779877535582402</c:v>
                </c:pt>
                <c:pt idx="1260">
                  <c:v>0.45088531137603899</c:v>
                </c:pt>
                <c:pt idx="1261">
                  <c:v>0.43963966222526302</c:v>
                </c:pt>
                <c:pt idx="1262">
                  <c:v>0.440349243789945</c:v>
                </c:pt>
                <c:pt idx="1263">
                  <c:v>0.43754034403596598</c:v>
                </c:pt>
                <c:pt idx="1264">
                  <c:v>0.41869749614099899</c:v>
                </c:pt>
                <c:pt idx="1265">
                  <c:v>0.42781588973206802</c:v>
                </c:pt>
                <c:pt idx="1266">
                  <c:v>0.441582929340673</c:v>
                </c:pt>
                <c:pt idx="1267">
                  <c:v>0.434480191035851</c:v>
                </c:pt>
                <c:pt idx="1268">
                  <c:v>0.43977360197158799</c:v>
                </c:pt>
                <c:pt idx="1269">
                  <c:v>0.45680694127036803</c:v>
                </c:pt>
                <c:pt idx="1270">
                  <c:v>0.42859884709208201</c:v>
                </c:pt>
                <c:pt idx="1271">
                  <c:v>0.43665391528734898</c:v>
                </c:pt>
                <c:pt idx="1272">
                  <c:v>0.45208807979917198</c:v>
                </c:pt>
                <c:pt idx="1273">
                  <c:v>0.43879115176976002</c:v>
                </c:pt>
                <c:pt idx="1274">
                  <c:v>0.44510545166048998</c:v>
                </c:pt>
                <c:pt idx="1275">
                  <c:v>0.45897717474417399</c:v>
                </c:pt>
                <c:pt idx="1276">
                  <c:v>0.453396089320449</c:v>
                </c:pt>
                <c:pt idx="1277">
                  <c:v>0.44122720769187301</c:v>
                </c:pt>
                <c:pt idx="1278">
                  <c:v>0.45657688640400301</c:v>
                </c:pt>
                <c:pt idx="1279">
                  <c:v>0.45399271712371098</c:v>
                </c:pt>
                <c:pt idx="1280">
                  <c:v>0.45101845215545699</c:v>
                </c:pt>
                <c:pt idx="1281">
                  <c:v>0.46940828394544099</c:v>
                </c:pt>
                <c:pt idx="1282">
                  <c:v>0.44920095565672002</c:v>
                </c:pt>
                <c:pt idx="1283">
                  <c:v>0.45074477409811903</c:v>
                </c:pt>
                <c:pt idx="1284">
                  <c:v>0.461800242505708</c:v>
                </c:pt>
                <c:pt idx="1285">
                  <c:v>0.452877497722733</c:v>
                </c:pt>
                <c:pt idx="1286">
                  <c:v>0.45404345920733802</c:v>
                </c:pt>
                <c:pt idx="1287">
                  <c:v>0.45362750757736803</c:v>
                </c:pt>
                <c:pt idx="1288">
                  <c:v>0.44395702242156598</c:v>
                </c:pt>
                <c:pt idx="1289">
                  <c:v>0.44070571306974199</c:v>
                </c:pt>
                <c:pt idx="1290">
                  <c:v>0.452182839031533</c:v>
                </c:pt>
                <c:pt idx="1291">
                  <c:v>0.46063604914145301</c:v>
                </c:pt>
                <c:pt idx="1292">
                  <c:v>0.458718918296315</c:v>
                </c:pt>
                <c:pt idx="1293">
                  <c:v>0.42877519804896602</c:v>
                </c:pt>
                <c:pt idx="1294">
                  <c:v>0.44855785360780098</c:v>
                </c:pt>
                <c:pt idx="1295">
                  <c:v>0.45904304413256197</c:v>
                </c:pt>
                <c:pt idx="1296">
                  <c:v>0.45430213720766199</c:v>
                </c:pt>
                <c:pt idx="1297">
                  <c:v>0.458360392286491</c:v>
                </c:pt>
                <c:pt idx="1298">
                  <c:v>0.44570093104060199</c:v>
                </c:pt>
                <c:pt idx="1299">
                  <c:v>0.45886952538254</c:v>
                </c:pt>
                <c:pt idx="1300">
                  <c:v>0.46206790005134901</c:v>
                </c:pt>
                <c:pt idx="1301">
                  <c:v>0.44850544161804701</c:v>
                </c:pt>
                <c:pt idx="1302">
                  <c:v>0.46745844634345202</c:v>
                </c:pt>
                <c:pt idx="1303">
                  <c:v>0.45025771187299102</c:v>
                </c:pt>
                <c:pt idx="1304">
                  <c:v>0.44701069976636998</c:v>
                </c:pt>
                <c:pt idx="1305">
                  <c:v>0.442847488791278</c:v>
                </c:pt>
                <c:pt idx="1306">
                  <c:v>0.44208984602309997</c:v>
                </c:pt>
                <c:pt idx="1307">
                  <c:v>0.45518909423392601</c:v>
                </c:pt>
                <c:pt idx="1308">
                  <c:v>0.45338745119961898</c:v>
                </c:pt>
                <c:pt idx="1309">
                  <c:v>0.45698329413344302</c:v>
                </c:pt>
                <c:pt idx="1310">
                  <c:v>0.45210711117582297</c:v>
                </c:pt>
                <c:pt idx="1311">
                  <c:v>0.44896819550509298</c:v>
                </c:pt>
                <c:pt idx="1312">
                  <c:v>0.46135013954320397</c:v>
                </c:pt>
                <c:pt idx="1313">
                  <c:v>1.173707074060766</c:v>
                </c:pt>
                <c:pt idx="1314">
                  <c:v>1.1607156303188531</c:v>
                </c:pt>
                <c:pt idx="1315">
                  <c:v>1.155283971069583</c:v>
                </c:pt>
                <c:pt idx="1316">
                  <c:v>1.15159746790566</c:v>
                </c:pt>
                <c:pt idx="1317">
                  <c:v>1.1334590674872089</c:v>
                </c:pt>
                <c:pt idx="1318">
                  <c:v>1.132839262179578</c:v>
                </c:pt>
                <c:pt idx="1319">
                  <c:v>1.1359917051271591</c:v>
                </c:pt>
                <c:pt idx="1320">
                  <c:v>1.1316013262058451</c:v>
                </c:pt>
                <c:pt idx="1321">
                  <c:v>1.112460067616359</c:v>
                </c:pt>
                <c:pt idx="1322">
                  <c:v>1.131869989673679</c:v>
                </c:pt>
                <c:pt idx="1323">
                  <c:v>1.1540772242425801</c:v>
                </c:pt>
                <c:pt idx="1324">
                  <c:v>1.124304928224501</c:v>
                </c:pt>
                <c:pt idx="1325">
                  <c:v>1.1176026916900841</c:v>
                </c:pt>
                <c:pt idx="1326">
                  <c:v>1.161829863003297</c:v>
                </c:pt>
                <c:pt idx="1327">
                  <c:v>1.151308548182018</c:v>
                </c:pt>
                <c:pt idx="1328">
                  <c:v>1.1378331808112729</c:v>
                </c:pt>
                <c:pt idx="1329">
                  <c:v>1.1367658509770939</c:v>
                </c:pt>
                <c:pt idx="1330">
                  <c:v>1.1572322015541161</c:v>
                </c:pt>
                <c:pt idx="1331">
                  <c:v>1.168430132771624</c:v>
                </c:pt>
                <c:pt idx="1332">
                  <c:v>1.1469692200134101</c:v>
                </c:pt>
                <c:pt idx="1333">
                  <c:v>1.134442747368462</c:v>
                </c:pt>
                <c:pt idx="1334">
                  <c:v>1.147143647803313</c:v>
                </c:pt>
                <c:pt idx="1335">
                  <c:v>1.126552600900788</c:v>
                </c:pt>
                <c:pt idx="1336">
                  <c:v>1.1416413572619659</c:v>
                </c:pt>
                <c:pt idx="1337">
                  <c:v>1.151301736307248</c:v>
                </c:pt>
                <c:pt idx="1338">
                  <c:v>1.1450276117833471</c:v>
                </c:pt>
                <c:pt idx="1339">
                  <c:v>1.1384290200060041</c:v>
                </c:pt>
                <c:pt idx="1340">
                  <c:v>1.1518162185937459</c:v>
                </c:pt>
                <c:pt idx="1341">
                  <c:v>1.160245516883424</c:v>
                </c:pt>
                <c:pt idx="1342">
                  <c:v>1.1319838085586831</c:v>
                </c:pt>
                <c:pt idx="1343">
                  <c:v>1.1400276722161511</c:v>
                </c:pt>
                <c:pt idx="1344">
                  <c:v>1.1517612982247321</c:v>
                </c:pt>
                <c:pt idx="1345">
                  <c:v>1.1309588454762201</c:v>
                </c:pt>
                <c:pt idx="1346">
                  <c:v>1.1445919970857961</c:v>
                </c:pt>
                <c:pt idx="1347">
                  <c:v>1.159824909282269</c:v>
                </c:pt>
                <c:pt idx="1348">
                  <c:v>1.1648709803194659</c:v>
                </c:pt>
                <c:pt idx="1349">
                  <c:v>1.1578537940008911</c:v>
                </c:pt>
                <c:pt idx="1350">
                  <c:v>1.1556396337597761</c:v>
                </c:pt>
                <c:pt idx="1351">
                  <c:v>1.1583194051879371</c:v>
                </c:pt>
                <c:pt idx="1352">
                  <c:v>1.1430594325424961</c:v>
                </c:pt>
                <c:pt idx="1353">
                  <c:v>1.1428005013977041</c:v>
                </c:pt>
                <c:pt idx="1354">
                  <c:v>1.163910687264059</c:v>
                </c:pt>
                <c:pt idx="1355">
                  <c:v>1.167595801680916</c:v>
                </c:pt>
                <c:pt idx="1356">
                  <c:v>1.1535274164986049</c:v>
                </c:pt>
                <c:pt idx="1357">
                  <c:v>1.13928423426035</c:v>
                </c:pt>
                <c:pt idx="1358">
                  <c:v>1.14663613862106</c:v>
                </c:pt>
                <c:pt idx="1359">
                  <c:v>1.157607853361668</c:v>
                </c:pt>
                <c:pt idx="1360">
                  <c:v>1.149133545817963</c:v>
                </c:pt>
                <c:pt idx="1361">
                  <c:v>1.13974419139102</c:v>
                </c:pt>
                <c:pt idx="1362">
                  <c:v>1.157491306534697</c:v>
                </c:pt>
                <c:pt idx="1363">
                  <c:v>1.1855588190710149</c:v>
                </c:pt>
                <c:pt idx="1364">
                  <c:v>1.164204099324033</c:v>
                </c:pt>
                <c:pt idx="1365">
                  <c:v>1.144253610561224</c:v>
                </c:pt>
                <c:pt idx="1366">
                  <c:v>1.1795433430888971</c:v>
                </c:pt>
                <c:pt idx="1367">
                  <c:v>1.16958800213584</c:v>
                </c:pt>
                <c:pt idx="1368">
                  <c:v>1.144191557514235</c:v>
                </c:pt>
                <c:pt idx="1369">
                  <c:v>1.1701926646782359</c:v>
                </c:pt>
                <c:pt idx="1370">
                  <c:v>1.1801005639236131</c:v>
                </c:pt>
                <c:pt idx="1371">
                  <c:v>1.1670652700169371</c:v>
                </c:pt>
                <c:pt idx="1372">
                  <c:v>1.171588806337978</c:v>
                </c:pt>
                <c:pt idx="1373">
                  <c:v>1.179027699428697</c:v>
                </c:pt>
                <c:pt idx="1374">
                  <c:v>1.1773837018853579</c:v>
                </c:pt>
                <c:pt idx="1375">
                  <c:v>1.1729718972731651</c:v>
                </c:pt>
                <c:pt idx="1376">
                  <c:v>1.158699436319103</c:v>
                </c:pt>
                <c:pt idx="1377">
                  <c:v>1.1670826584891481</c:v>
                </c:pt>
                <c:pt idx="1378">
                  <c:v>1.1709774694959481</c:v>
                </c:pt>
                <c:pt idx="1379">
                  <c:v>1.1628629933219261</c:v>
                </c:pt>
                <c:pt idx="1380">
                  <c:v>1.158034924339653</c:v>
                </c:pt>
                <c:pt idx="1381">
                  <c:v>1.153980278356014</c:v>
                </c:pt>
                <c:pt idx="1382">
                  <c:v>1.1649910549909861</c:v>
                </c:pt>
                <c:pt idx="1383">
                  <c:v>1.175503286332398</c:v>
                </c:pt>
                <c:pt idx="1384">
                  <c:v>1.168133367956441</c:v>
                </c:pt>
                <c:pt idx="1385">
                  <c:v>1.172877020510156</c:v>
                </c:pt>
                <c:pt idx="1386">
                  <c:v>1.1492100534352809</c:v>
                </c:pt>
                <c:pt idx="1387">
                  <c:v>1.1921983610342211</c:v>
                </c:pt>
                <c:pt idx="1388">
                  <c:v>1.179281371180172</c:v>
                </c:pt>
                <c:pt idx="1389">
                  <c:v>1.146082414113839</c:v>
                </c:pt>
                <c:pt idx="1390">
                  <c:v>1.1419198739138801</c:v>
                </c:pt>
                <c:pt idx="1391">
                  <c:v>1.170630457596179</c:v>
                </c:pt>
                <c:pt idx="1392">
                  <c:v>1.16117969582863</c:v>
                </c:pt>
                <c:pt idx="1393">
                  <c:v>1.1404721271861999</c:v>
                </c:pt>
                <c:pt idx="1394">
                  <c:v>1.1460305300537099</c:v>
                </c:pt>
                <c:pt idx="1395">
                  <c:v>1.1694237340772211</c:v>
                </c:pt>
                <c:pt idx="1396">
                  <c:v>1.1770779444246799</c:v>
                </c:pt>
                <c:pt idx="1397">
                  <c:v>1.1605832732320061</c:v>
                </c:pt>
                <c:pt idx="1398">
                  <c:v>1.183658010979824</c:v>
                </c:pt>
                <c:pt idx="1399">
                  <c:v>1.1860655098184121</c:v>
                </c:pt>
                <c:pt idx="1400">
                  <c:v>1.1709860858515959</c:v>
                </c:pt>
                <c:pt idx="1401">
                  <c:v>1.1559786963026759</c:v>
                </c:pt>
                <c:pt idx="1402">
                  <c:v>1.189226514395884</c:v>
                </c:pt>
                <c:pt idx="1403">
                  <c:v>1.1868022848051261</c:v>
                </c:pt>
                <c:pt idx="1404">
                  <c:v>1.1783489758880781</c:v>
                </c:pt>
                <c:pt idx="1405">
                  <c:v>1.1974476426643359</c:v>
                </c:pt>
                <c:pt idx="1406">
                  <c:v>1.1819474737201521</c:v>
                </c:pt>
                <c:pt idx="1407">
                  <c:v>1.1606503926748051</c:v>
                </c:pt>
                <c:pt idx="1408">
                  <c:v>1.1781481823998581</c:v>
                </c:pt>
                <c:pt idx="1409">
                  <c:v>1.190840835956509</c:v>
                </c:pt>
                <c:pt idx="1410">
                  <c:v>1.162941996653903</c:v>
                </c:pt>
                <c:pt idx="1411">
                  <c:v>1.1586019267141441</c:v>
                </c:pt>
                <c:pt idx="1412">
                  <c:v>1.1528636641981449</c:v>
                </c:pt>
                <c:pt idx="1413">
                  <c:v>1.1849251288955229</c:v>
                </c:pt>
                <c:pt idx="1414">
                  <c:v>1.1732805582015731</c:v>
                </c:pt>
                <c:pt idx="1415">
                  <c:v>1.152854680684706</c:v>
                </c:pt>
                <c:pt idx="1416">
                  <c:v>1.1578412453786759</c:v>
                </c:pt>
                <c:pt idx="1417">
                  <c:v>1.188442681399041</c:v>
                </c:pt>
                <c:pt idx="1418">
                  <c:v>1.1881782447802349</c:v>
                </c:pt>
                <c:pt idx="1419">
                  <c:v>1.151703254055197</c:v>
                </c:pt>
                <c:pt idx="1420">
                  <c:v>1.165889935671089</c:v>
                </c:pt>
                <c:pt idx="1421">
                  <c:v>1.177434640540316</c:v>
                </c:pt>
                <c:pt idx="1422">
                  <c:v>1.1441242870000059</c:v>
                </c:pt>
                <c:pt idx="1423">
                  <c:v>1.1436982569971661</c:v>
                </c:pt>
                <c:pt idx="1424">
                  <c:v>1.1244513491439629</c:v>
                </c:pt>
                <c:pt idx="1425">
                  <c:v>1.130976691605617</c:v>
                </c:pt>
                <c:pt idx="1426">
                  <c:v>1.126008482131839</c:v>
                </c:pt>
                <c:pt idx="1427">
                  <c:v>1.154888689673832</c:v>
                </c:pt>
                <c:pt idx="1428">
                  <c:v>1.158939444608301</c:v>
                </c:pt>
                <c:pt idx="1429">
                  <c:v>1.1631964652272619</c:v>
                </c:pt>
                <c:pt idx="1430">
                  <c:v>1.172815144496224</c:v>
                </c:pt>
                <c:pt idx="1431">
                  <c:v>1.1874950828611961</c:v>
                </c:pt>
                <c:pt idx="1432">
                  <c:v>1.1864707301106381</c:v>
                </c:pt>
                <c:pt idx="1433">
                  <c:v>1.188998752263863</c:v>
                </c:pt>
                <c:pt idx="1434">
                  <c:v>1.18847146115303</c:v>
                </c:pt>
                <c:pt idx="1435">
                  <c:v>1.195692137322748</c:v>
                </c:pt>
                <c:pt idx="1436">
                  <c:v>1.1973408726152519</c:v>
                </c:pt>
                <c:pt idx="1437">
                  <c:v>1.174068897852639</c:v>
                </c:pt>
                <c:pt idx="1438">
                  <c:v>1.1852056091615679</c:v>
                </c:pt>
                <c:pt idx="1439">
                  <c:v>1.1911799298499051</c:v>
                </c:pt>
                <c:pt idx="1440">
                  <c:v>1.169558663754851</c:v>
                </c:pt>
                <c:pt idx="1441">
                  <c:v>1.176836377691542</c:v>
                </c:pt>
                <c:pt idx="1442">
                  <c:v>1.181427796163943</c:v>
                </c:pt>
                <c:pt idx="1443">
                  <c:v>1.1791860694746039</c:v>
                </c:pt>
                <c:pt idx="1444">
                  <c:v>1.1697456619866231</c:v>
                </c:pt>
                <c:pt idx="1445">
                  <c:v>1.2023009633186961</c:v>
                </c:pt>
                <c:pt idx="1446">
                  <c:v>1.2017895873879929</c:v>
                </c:pt>
                <c:pt idx="1447">
                  <c:v>1.1766066777836039</c:v>
                </c:pt>
                <c:pt idx="1448">
                  <c:v>1.1884256258300121</c:v>
                </c:pt>
                <c:pt idx="1449">
                  <c:v>1.1871805174591179</c:v>
                </c:pt>
                <c:pt idx="1450">
                  <c:v>1.144672040712311</c:v>
                </c:pt>
                <c:pt idx="1451">
                  <c:v>1.157361773367525</c:v>
                </c:pt>
                <c:pt idx="1452">
                  <c:v>1.17241403659029</c:v>
                </c:pt>
                <c:pt idx="1453">
                  <c:v>1.1787415644120269</c:v>
                </c:pt>
                <c:pt idx="1454">
                  <c:v>1.191950383558674</c:v>
                </c:pt>
                <c:pt idx="1455">
                  <c:v>1.201320296567459</c:v>
                </c:pt>
                <c:pt idx="1456">
                  <c:v>1.180609668963909</c:v>
                </c:pt>
                <c:pt idx="1457">
                  <c:v>1.205352818304235</c:v>
                </c:pt>
                <c:pt idx="1458">
                  <c:v>1.2294588879360711</c:v>
                </c:pt>
                <c:pt idx="1459">
                  <c:v>1.192924456629894</c:v>
                </c:pt>
                <c:pt idx="1460">
                  <c:v>1.1819128478894061</c:v>
                </c:pt>
                <c:pt idx="1461">
                  <c:v>1.193916876046172</c:v>
                </c:pt>
                <c:pt idx="1462">
                  <c:v>1.186930664149791</c:v>
                </c:pt>
                <c:pt idx="1463">
                  <c:v>1.1806454841117029</c:v>
                </c:pt>
                <c:pt idx="1464">
                  <c:v>1.1887527627461549</c:v>
                </c:pt>
                <c:pt idx="1465">
                  <c:v>1.203542801928172</c:v>
                </c:pt>
                <c:pt idx="1466">
                  <c:v>1.1983821300082951</c:v>
                </c:pt>
                <c:pt idx="1467">
                  <c:v>1.158930839008905</c:v>
                </c:pt>
                <c:pt idx="1468">
                  <c:v>1.121361112065977</c:v>
                </c:pt>
                <c:pt idx="1469">
                  <c:v>1.0974708927711381</c:v>
                </c:pt>
                <c:pt idx="1470">
                  <c:v>1.112690917078565</c:v>
                </c:pt>
                <c:pt idx="1471">
                  <c:v>1.124710100392488</c:v>
                </c:pt>
                <c:pt idx="1472">
                  <c:v>1.1240810389475431</c:v>
                </c:pt>
                <c:pt idx="1473">
                  <c:v>1.143844210973407</c:v>
                </c:pt>
                <c:pt idx="1474">
                  <c:v>1.1756055996568371</c:v>
                </c:pt>
                <c:pt idx="1475">
                  <c:v>1.170658544101183</c:v>
                </c:pt>
                <c:pt idx="1476">
                  <c:v>1.178523503491256</c:v>
                </c:pt>
                <c:pt idx="1477">
                  <c:v>1.196659693857044</c:v>
                </c:pt>
                <c:pt idx="1478">
                  <c:v>1.2026415463906179</c:v>
                </c:pt>
                <c:pt idx="1479">
                  <c:v>1.1966510644897621</c:v>
                </c:pt>
                <c:pt idx="1480">
                  <c:v>1.197788661068441</c:v>
                </c:pt>
                <c:pt idx="1481">
                  <c:v>1.1586905727141861</c:v>
                </c:pt>
                <c:pt idx="1482">
                  <c:v>1.1593867009617549</c:v>
                </c:pt>
                <c:pt idx="1483">
                  <c:v>1.152742499455192</c:v>
                </c:pt>
                <c:pt idx="1484">
                  <c:v>1.162299772386947</c:v>
                </c:pt>
                <c:pt idx="1485">
                  <c:v>1.1704515482763631</c:v>
                </c:pt>
                <c:pt idx="1486">
                  <c:v>1.1624557785880101</c:v>
                </c:pt>
                <c:pt idx="1487">
                  <c:v>1.17813945014193</c:v>
                </c:pt>
                <c:pt idx="1488">
                  <c:v>1.1996866278914979</c:v>
                </c:pt>
                <c:pt idx="1489">
                  <c:v>1.1810034732362911</c:v>
                </c:pt>
                <c:pt idx="1490">
                  <c:v>1.1636213334804579</c:v>
                </c:pt>
                <c:pt idx="1491">
                  <c:v>1.1475389218886429</c:v>
                </c:pt>
                <c:pt idx="1492">
                  <c:v>1.129236866821032</c:v>
                </c:pt>
                <c:pt idx="1493">
                  <c:v>1.13888137177875</c:v>
                </c:pt>
                <c:pt idx="1494">
                  <c:v>1.1594468733874701</c:v>
                </c:pt>
                <c:pt idx="1495">
                  <c:v>1.167673452682112</c:v>
                </c:pt>
                <c:pt idx="1496">
                  <c:v>1.1839682952144339</c:v>
                </c:pt>
                <c:pt idx="1497">
                  <c:v>1.165159502984044</c:v>
                </c:pt>
                <c:pt idx="1498">
                  <c:v>1.1692544606367521</c:v>
                </c:pt>
                <c:pt idx="1499">
                  <c:v>1.151133351728836</c:v>
                </c:pt>
                <c:pt idx="1500">
                  <c:v>1.135605095787688</c:v>
                </c:pt>
                <c:pt idx="1501">
                  <c:v>1.16959664610224</c:v>
                </c:pt>
                <c:pt idx="1502">
                  <c:v>1.181549109892992</c:v>
                </c:pt>
                <c:pt idx="1503">
                  <c:v>1.1724790922219821</c:v>
                </c:pt>
                <c:pt idx="1504">
                  <c:v>1.197650929174749</c:v>
                </c:pt>
                <c:pt idx="1505">
                  <c:v>1.1963277572439031</c:v>
                </c:pt>
                <c:pt idx="1506">
                  <c:v>1.209566898478168</c:v>
                </c:pt>
                <c:pt idx="1507">
                  <c:v>1.212239170052039</c:v>
                </c:pt>
                <c:pt idx="1508">
                  <c:v>1.195006409638764</c:v>
                </c:pt>
                <c:pt idx="1509">
                  <c:v>1.211654400553182</c:v>
                </c:pt>
                <c:pt idx="1510">
                  <c:v>1.1956984271157449</c:v>
                </c:pt>
                <c:pt idx="1511">
                  <c:v>1.1720102135338939</c:v>
                </c:pt>
                <c:pt idx="1512">
                  <c:v>1.159824909282269</c:v>
                </c:pt>
                <c:pt idx="1513">
                  <c:v>1.1577588860468639</c:v>
                </c:pt>
                <c:pt idx="1514">
                  <c:v>1.1611197630273571</c:v>
                </c:pt>
                <c:pt idx="1515">
                  <c:v>1.168878610780405</c:v>
                </c:pt>
                <c:pt idx="1516">
                  <c:v>1.178828758132586</c:v>
                </c:pt>
                <c:pt idx="1517">
                  <c:v>1.198442291716896</c:v>
                </c:pt>
                <c:pt idx="1518">
                  <c:v>1.198296170250694</c:v>
                </c:pt>
                <c:pt idx="1519">
                  <c:v>1.16381884583203</c:v>
                </c:pt>
                <c:pt idx="1520">
                  <c:v>1.1807076269182051</c:v>
                </c:pt>
                <c:pt idx="1521">
                  <c:v>1.1632227810544491</c:v>
                </c:pt>
                <c:pt idx="1522">
                  <c:v>1.17321276513184</c:v>
                </c:pt>
                <c:pt idx="1523">
                  <c:v>1.196763232892438</c:v>
                </c:pt>
                <c:pt idx="1524">
                  <c:v>1.167834044484207</c:v>
                </c:pt>
                <c:pt idx="1525">
                  <c:v>1.1926806812793229</c:v>
                </c:pt>
                <c:pt idx="1526">
                  <c:v>1.2045354172865399</c:v>
                </c:pt>
                <c:pt idx="1527">
                  <c:v>1.1917216654921601</c:v>
                </c:pt>
                <c:pt idx="1528">
                  <c:v>1.192279895908674</c:v>
                </c:pt>
                <c:pt idx="1529">
                  <c:v>1.191223886700904</c:v>
                </c:pt>
                <c:pt idx="1530">
                  <c:v>1.194102365728346</c:v>
                </c:pt>
                <c:pt idx="1531">
                  <c:v>1.205893810455642</c:v>
                </c:pt>
                <c:pt idx="1532">
                  <c:v>1.211826473332446</c:v>
                </c:pt>
                <c:pt idx="1533">
                  <c:v>1.197116805131426</c:v>
                </c:pt>
                <c:pt idx="1534">
                  <c:v>1.1696052898966001</c:v>
                </c:pt>
                <c:pt idx="1535">
                  <c:v>1.1655410767223731</c:v>
                </c:pt>
                <c:pt idx="1536">
                  <c:v>1.1582915231463371</c:v>
                </c:pt>
                <c:pt idx="1537">
                  <c:v>1.180125875164054</c:v>
                </c:pt>
                <c:pt idx="1538">
                  <c:v>1.190603312599285</c:v>
                </c:pt>
                <c:pt idx="1539">
                  <c:v>1.208180930116816</c:v>
                </c:pt>
                <c:pt idx="1540">
                  <c:v>1.20381341668007</c:v>
                </c:pt>
                <c:pt idx="1541">
                  <c:v>1.191878740334618</c:v>
                </c:pt>
                <c:pt idx="1542">
                  <c:v>1.163117508176793</c:v>
                </c:pt>
                <c:pt idx="1543">
                  <c:v>1.1512297185240099</c:v>
                </c:pt>
                <c:pt idx="1544">
                  <c:v>1.158801734551252</c:v>
                </c:pt>
                <c:pt idx="1545">
                  <c:v>1.1829598218522039</c:v>
                </c:pt>
                <c:pt idx="1546">
                  <c:v>1.1680776465836149</c:v>
                </c:pt>
                <c:pt idx="1547">
                  <c:v>1.202862782245036</c:v>
                </c:pt>
                <c:pt idx="1548">
                  <c:v>1.197636209272041</c:v>
                </c:pt>
                <c:pt idx="1549">
                  <c:v>1.2103875691706401</c:v>
                </c:pt>
                <c:pt idx="1550">
                  <c:v>1.1858961319559691</c:v>
                </c:pt>
                <c:pt idx="1551">
                  <c:v>1.156237276581433</c:v>
                </c:pt>
                <c:pt idx="1552">
                  <c:v>1.1574654029918561</c:v>
                </c:pt>
                <c:pt idx="1553">
                  <c:v>1.155711037349382</c:v>
                </c:pt>
                <c:pt idx="1554">
                  <c:v>1.1424788547127309</c:v>
                </c:pt>
                <c:pt idx="1555">
                  <c:v>1.172328148232074</c:v>
                </c:pt>
                <c:pt idx="1556">
                  <c:v>1.1801519518689709</c:v>
                </c:pt>
                <c:pt idx="1557">
                  <c:v>1.202096485197335</c:v>
                </c:pt>
                <c:pt idx="1558">
                  <c:v>1.211766255614569</c:v>
                </c:pt>
                <c:pt idx="1559">
                  <c:v>1.170066043176327</c:v>
                </c:pt>
                <c:pt idx="1560">
                  <c:v>1.1564155181475819</c:v>
                </c:pt>
                <c:pt idx="1561">
                  <c:v>1.163348824286434</c:v>
                </c:pt>
                <c:pt idx="1562">
                  <c:v>1.174342047618036</c:v>
                </c:pt>
                <c:pt idx="1563">
                  <c:v>1.1723552179113681</c:v>
                </c:pt>
                <c:pt idx="1564">
                  <c:v>1.184744649919669</c:v>
                </c:pt>
                <c:pt idx="1565">
                  <c:v>1.218704873630617</c:v>
                </c:pt>
                <c:pt idx="1566">
                  <c:v>1.2037257866390341</c:v>
                </c:pt>
                <c:pt idx="1567">
                  <c:v>1.2226557870403449</c:v>
                </c:pt>
                <c:pt idx="1568">
                  <c:v>1.2267029895852219</c:v>
                </c:pt>
                <c:pt idx="1569">
                  <c:v>1.2287852009806499</c:v>
                </c:pt>
                <c:pt idx="1570">
                  <c:v>1.2298609486549901</c:v>
                </c:pt>
                <c:pt idx="1571">
                  <c:v>1.239342634538257</c:v>
                </c:pt>
                <c:pt idx="1572">
                  <c:v>1.235963568156154</c:v>
                </c:pt>
                <c:pt idx="1573">
                  <c:v>1.221779256939689</c:v>
                </c:pt>
                <c:pt idx="1574">
                  <c:v>1.218036331200945</c:v>
                </c:pt>
                <c:pt idx="1575">
                  <c:v>1.2209270679866271</c:v>
                </c:pt>
                <c:pt idx="1576">
                  <c:v>1.225860416929146</c:v>
                </c:pt>
                <c:pt idx="1577">
                  <c:v>1.2012384972479251</c:v>
                </c:pt>
                <c:pt idx="1578">
                  <c:v>1.2047849245768829</c:v>
                </c:pt>
                <c:pt idx="1579">
                  <c:v>1.225912050014023</c:v>
                </c:pt>
                <c:pt idx="1580">
                  <c:v>1.22205716095295</c:v>
                </c:pt>
                <c:pt idx="1581">
                  <c:v>1.2328521682914171</c:v>
                </c:pt>
                <c:pt idx="1582">
                  <c:v>1.220543907928012</c:v>
                </c:pt>
                <c:pt idx="1583">
                  <c:v>1.2228898076024499</c:v>
                </c:pt>
                <c:pt idx="1584">
                  <c:v>1.0725320208313971</c:v>
                </c:pt>
                <c:pt idx="1585">
                  <c:v>0.98473022789724396</c:v>
                </c:pt>
                <c:pt idx="1586">
                  <c:v>0.97761809583813497</c:v>
                </c:pt>
                <c:pt idx="1587">
                  <c:v>0.98426399902717598</c:v>
                </c:pt>
                <c:pt idx="1588">
                  <c:v>0.96842240946064395</c:v>
                </c:pt>
                <c:pt idx="1589">
                  <c:v>1.019124771850084</c:v>
                </c:pt>
                <c:pt idx="1590">
                  <c:v>1.048139565493436</c:v>
                </c:pt>
                <c:pt idx="1591">
                  <c:v>1.0689366495985571</c:v>
                </c:pt>
                <c:pt idx="1592">
                  <c:v>0.98871327515163798</c:v>
                </c:pt>
                <c:pt idx="1593">
                  <c:v>1.046613905137062</c:v>
                </c:pt>
                <c:pt idx="1594">
                  <c:v>1.071163723611753</c:v>
                </c:pt>
                <c:pt idx="1595">
                  <c:v>1.113351898084874</c:v>
                </c:pt>
                <c:pt idx="1596">
                  <c:v>1.132141677016069</c:v>
                </c:pt>
                <c:pt idx="1597">
                  <c:v>1.113518782251298</c:v>
                </c:pt>
                <c:pt idx="1598">
                  <c:v>1.1354595306873521</c:v>
                </c:pt>
                <c:pt idx="1599">
                  <c:v>1.1549280168729581</c:v>
                </c:pt>
                <c:pt idx="1600">
                  <c:v>1.155291373045636</c:v>
                </c:pt>
                <c:pt idx="1601">
                  <c:v>1.1802388629122671</c:v>
                </c:pt>
                <c:pt idx="1602">
                  <c:v>1.1836434609656321</c:v>
                </c:pt>
                <c:pt idx="1603">
                  <c:v>1.2014147459747879</c:v>
                </c:pt>
                <c:pt idx="1604">
                  <c:v>1.2265084389034759</c:v>
                </c:pt>
                <c:pt idx="1605">
                  <c:v>1.216685093015162</c:v>
                </c:pt>
                <c:pt idx="1606">
                  <c:v>1.20002926655377</c:v>
                </c:pt>
                <c:pt idx="1607">
                  <c:v>1.209933692375021</c:v>
                </c:pt>
                <c:pt idx="1608">
                  <c:v>1.2039360690400129</c:v>
                </c:pt>
                <c:pt idx="1609">
                  <c:v>1.197452863020521</c:v>
                </c:pt>
                <c:pt idx="1610">
                  <c:v>1.1990067805804161</c:v>
                </c:pt>
                <c:pt idx="1611">
                  <c:v>1.1682981247177531</c:v>
                </c:pt>
                <c:pt idx="1612">
                  <c:v>1.1644140936378991</c:v>
                </c:pt>
                <c:pt idx="1613">
                  <c:v>1.1832698436828051</c:v>
                </c:pt>
                <c:pt idx="1614">
                  <c:v>1.199335142489353</c:v>
                </c:pt>
                <c:pt idx="1615">
                  <c:v>1.1885066338181141</c:v>
                </c:pt>
                <c:pt idx="1616">
                  <c:v>1.1965327413555651</c:v>
                </c:pt>
                <c:pt idx="1617">
                  <c:v>1.206921582562291</c:v>
                </c:pt>
                <c:pt idx="1618">
                  <c:v>1.219863837732462</c:v>
                </c:pt>
                <c:pt idx="1619">
                  <c:v>1.2051592354104721</c:v>
                </c:pt>
                <c:pt idx="1620">
                  <c:v>1.215161508294875</c:v>
                </c:pt>
                <c:pt idx="1621">
                  <c:v>1.230244499401375</c:v>
                </c:pt>
                <c:pt idx="1622">
                  <c:v>1.140256569677417</c:v>
                </c:pt>
                <c:pt idx="1623">
                  <c:v>1.132810926280343</c:v>
                </c:pt>
                <c:pt idx="1624">
                  <c:v>1.1368350254759201</c:v>
                </c:pt>
                <c:pt idx="1625">
                  <c:v>1.15143114366114</c:v>
                </c:pt>
                <c:pt idx="1626">
                  <c:v>1.1745642893275281</c:v>
                </c:pt>
                <c:pt idx="1627">
                  <c:v>1.179159934708121</c:v>
                </c:pt>
                <c:pt idx="1628">
                  <c:v>1.191162716617735</c:v>
                </c:pt>
                <c:pt idx="1629">
                  <c:v>1.213775003594362</c:v>
                </c:pt>
                <c:pt idx="1630">
                  <c:v>1.2136548313807001</c:v>
                </c:pt>
                <c:pt idx="1631">
                  <c:v>1.2147467388318129</c:v>
                </c:pt>
                <c:pt idx="1632">
                  <c:v>1.2287082598019721</c:v>
                </c:pt>
                <c:pt idx="1633">
                  <c:v>1.1635617367037541</c:v>
                </c:pt>
                <c:pt idx="1634">
                  <c:v>1.1394767755971971</c:v>
                </c:pt>
                <c:pt idx="1635">
                  <c:v>1.1451123773077321</c:v>
                </c:pt>
                <c:pt idx="1636">
                  <c:v>1.1287137870046251</c:v>
                </c:pt>
                <c:pt idx="1637">
                  <c:v>1.104514065198015</c:v>
                </c:pt>
                <c:pt idx="1638">
                  <c:v>1.1184613526692671</c:v>
                </c:pt>
                <c:pt idx="1639">
                  <c:v>1.1727946855890969</c:v>
                </c:pt>
                <c:pt idx="1640">
                  <c:v>1.1735975646140231</c:v>
                </c:pt>
                <c:pt idx="1641">
                  <c:v>1.1793776763884081</c:v>
                </c:pt>
                <c:pt idx="1642">
                  <c:v>1.1822184337015871</c:v>
                </c:pt>
                <c:pt idx="1643">
                  <c:v>1.212608544800545</c:v>
                </c:pt>
                <c:pt idx="1644">
                  <c:v>1.222690464711341</c:v>
                </c:pt>
                <c:pt idx="1645">
                  <c:v>1.216772698429039</c:v>
                </c:pt>
                <c:pt idx="1646">
                  <c:v>1.2309510500937559</c:v>
                </c:pt>
                <c:pt idx="1647">
                  <c:v>1.208701355936606</c:v>
                </c:pt>
                <c:pt idx="1648">
                  <c:v>1.150657130246411</c:v>
                </c:pt>
                <c:pt idx="1649">
                  <c:v>1.134254662471208</c:v>
                </c:pt>
                <c:pt idx="1650">
                  <c:v>1.1365234663492561</c:v>
                </c:pt>
                <c:pt idx="1651">
                  <c:v>1.143717226561797</c:v>
                </c:pt>
                <c:pt idx="1652">
                  <c:v>1.1579918049200539</c:v>
                </c:pt>
                <c:pt idx="1653">
                  <c:v>1.1612975227668061</c:v>
                </c:pt>
                <c:pt idx="1654">
                  <c:v>1.1862056254253801</c:v>
                </c:pt>
                <c:pt idx="1655">
                  <c:v>1.2078340849360689</c:v>
                </c:pt>
                <c:pt idx="1656">
                  <c:v>1.205300428443473</c:v>
                </c:pt>
                <c:pt idx="1657">
                  <c:v>1.2082766095455899</c:v>
                </c:pt>
                <c:pt idx="1658">
                  <c:v>1.2059798417084031</c:v>
                </c:pt>
                <c:pt idx="1659">
                  <c:v>1.2234872878679841</c:v>
                </c:pt>
                <c:pt idx="1660">
                  <c:v>0.98415211290412496</c:v>
                </c:pt>
                <c:pt idx="1661">
                  <c:v>0.95548285450179005</c:v>
                </c:pt>
                <c:pt idx="1662">
                  <c:v>0.92239994276302995</c:v>
                </c:pt>
                <c:pt idx="1663">
                  <c:v>0.96061837681586404</c:v>
                </c:pt>
                <c:pt idx="1664">
                  <c:v>0.96384126472419696</c:v>
                </c:pt>
                <c:pt idx="1665">
                  <c:v>1.0289863490031379</c:v>
                </c:pt>
                <c:pt idx="1666">
                  <c:v>1.0363230421989951</c:v>
                </c:pt>
                <c:pt idx="1667">
                  <c:v>0.97527569977936401</c:v>
                </c:pt>
                <c:pt idx="1668">
                  <c:v>0.941494297660465</c:v>
                </c:pt>
                <c:pt idx="1669">
                  <c:v>0.84670292183476403</c:v>
                </c:pt>
                <c:pt idx="1670">
                  <c:v>0.74439615933790304</c:v>
                </c:pt>
                <c:pt idx="1671">
                  <c:v>0.64294621056068002</c:v>
                </c:pt>
                <c:pt idx="1672">
                  <c:v>0.62756378146035297</c:v>
                </c:pt>
                <c:pt idx="1673">
                  <c:v>0.543159997881004</c:v>
                </c:pt>
                <c:pt idx="1674">
                  <c:v>0.39469925291430202</c:v>
                </c:pt>
                <c:pt idx="1675">
                  <c:v>0.38225498422159199</c:v>
                </c:pt>
                <c:pt idx="1676">
                  <c:v>0.37707672565693101</c:v>
                </c:pt>
                <c:pt idx="1677">
                  <c:v>0.37530220197372499</c:v>
                </c:pt>
                <c:pt idx="1678">
                  <c:v>0.45676780633312303</c:v>
                </c:pt>
                <c:pt idx="1679">
                  <c:v>0.54208511992911801</c:v>
                </c:pt>
                <c:pt idx="1680">
                  <c:v>0.249626324114465</c:v>
                </c:pt>
                <c:pt idx="1681">
                  <c:v>2.5120794712958899E-2</c:v>
                </c:pt>
                <c:pt idx="1682">
                  <c:v>0.100516802995402</c:v>
                </c:pt>
                <c:pt idx="1683">
                  <c:v>-4.4026514426014803E-2</c:v>
                </c:pt>
                <c:pt idx="1684">
                  <c:v>-5.1175025335124497E-2</c:v>
                </c:pt>
                <c:pt idx="1685">
                  <c:v>-9.3853188935653795E-2</c:v>
                </c:pt>
                <c:pt idx="1686">
                  <c:v>-0.139950509588772</c:v>
                </c:pt>
                <c:pt idx="1687">
                  <c:v>-0.17322477099158401</c:v>
                </c:pt>
                <c:pt idx="1688">
                  <c:v>-8.8045075345267898E-2</c:v>
                </c:pt>
                <c:pt idx="1689">
                  <c:v>-0.13001474019932799</c:v>
                </c:pt>
                <c:pt idx="1690">
                  <c:v>-0.170618218576603</c:v>
                </c:pt>
                <c:pt idx="1691">
                  <c:v>-0.200694803591487</c:v>
                </c:pt>
                <c:pt idx="1692">
                  <c:v>-0.18207512752017399</c:v>
                </c:pt>
                <c:pt idx="1693">
                  <c:v>-3.1057518461456899E-3</c:v>
                </c:pt>
                <c:pt idx="1694">
                  <c:v>0.203897298277498</c:v>
                </c:pt>
                <c:pt idx="1695">
                  <c:v>0.38157943096017999</c:v>
                </c:pt>
                <c:pt idx="1696">
                  <c:v>0.55609992366060401</c:v>
                </c:pt>
                <c:pt idx="1697">
                  <c:v>0.72725865538582801</c:v>
                </c:pt>
                <c:pt idx="1698">
                  <c:v>0.86375375060317205</c:v>
                </c:pt>
                <c:pt idx="1699">
                  <c:v>0.97794365979299003</c:v>
                </c:pt>
                <c:pt idx="1700">
                  <c:v>1.0472142739919501</c:v>
                </c:pt>
                <c:pt idx="1701">
                  <c:v>1.0931971159024081</c:v>
                </c:pt>
                <c:pt idx="1702">
                  <c:v>1.162828879504427</c:v>
                </c:pt>
                <c:pt idx="1703">
                  <c:v>1.1740774368901139</c:v>
                </c:pt>
                <c:pt idx="1704">
                  <c:v>1.211964082485024</c:v>
                </c:pt>
                <c:pt idx="1705">
                  <c:v>1.2111291571008851</c:v>
                </c:pt>
                <c:pt idx="1706">
                  <c:v>1.2184041992497221</c:v>
                </c:pt>
                <c:pt idx="1707">
                  <c:v>1.222405970070032</c:v>
                </c:pt>
                <c:pt idx="1708">
                  <c:v>1.1824838213746811</c:v>
                </c:pt>
                <c:pt idx="1709">
                  <c:v>1.1449654078572431</c:v>
                </c:pt>
                <c:pt idx="1710">
                  <c:v>1.1465931020963049</c:v>
                </c:pt>
                <c:pt idx="1711">
                  <c:v>1.140979163476971</c:v>
                </c:pt>
                <c:pt idx="1712">
                  <c:v>1.146322981277436</c:v>
                </c:pt>
                <c:pt idx="1713">
                  <c:v>1.1769759774161339</c:v>
                </c:pt>
                <c:pt idx="1714">
                  <c:v>1.2021646552688019</c:v>
                </c:pt>
                <c:pt idx="1715">
                  <c:v>1.1981868936119811</c:v>
                </c:pt>
                <c:pt idx="1716">
                  <c:v>1.191802461977912</c:v>
                </c:pt>
                <c:pt idx="1717">
                  <c:v>1.217475453525201</c:v>
                </c:pt>
                <c:pt idx="1718">
                  <c:v>1.234846169921364</c:v>
                </c:pt>
                <c:pt idx="1719">
                  <c:v>1.2027606873932</c:v>
                </c:pt>
                <c:pt idx="1720">
                  <c:v>1.18781172979745</c:v>
                </c:pt>
                <c:pt idx="1721">
                  <c:v>1.1963402930171481</c:v>
                </c:pt>
                <c:pt idx="1722">
                  <c:v>1.190221306267212</c:v>
                </c:pt>
                <c:pt idx="1723">
                  <c:v>1.150089468997014</c:v>
                </c:pt>
                <c:pt idx="1724">
                  <c:v>1.1223615291442861</c:v>
                </c:pt>
                <c:pt idx="1725">
                  <c:v>1.1408483479448199</c:v>
                </c:pt>
                <c:pt idx="1726">
                  <c:v>1.157119874704154</c:v>
                </c:pt>
                <c:pt idx="1727">
                  <c:v>1.1713822535306739</c:v>
                </c:pt>
                <c:pt idx="1728">
                  <c:v>1.1736982520474619</c:v>
                </c:pt>
                <c:pt idx="1729">
                  <c:v>1.1923060453621781</c:v>
                </c:pt>
                <c:pt idx="1730">
                  <c:v>1.2094544754493399</c:v>
                </c:pt>
                <c:pt idx="1731">
                  <c:v>1.209566898478168</c:v>
                </c:pt>
                <c:pt idx="1732">
                  <c:v>1.207052057486985</c:v>
                </c:pt>
                <c:pt idx="1733">
                  <c:v>1.216113097315181</c:v>
                </c:pt>
                <c:pt idx="1734">
                  <c:v>1.233512216148261</c:v>
                </c:pt>
                <c:pt idx="1735">
                  <c:v>1.2269777616972961</c:v>
                </c:pt>
                <c:pt idx="1736">
                  <c:v>1.2085973748151431</c:v>
                </c:pt>
                <c:pt idx="1737">
                  <c:v>1.2309842486413081</c:v>
                </c:pt>
                <c:pt idx="1738">
                  <c:v>1.2183575972655001</c:v>
                </c:pt>
                <c:pt idx="1739">
                  <c:v>1.20335754726138</c:v>
                </c:pt>
                <c:pt idx="1740">
                  <c:v>1.206660515058396</c:v>
                </c:pt>
                <c:pt idx="1741">
                  <c:v>1.203743314061827</c:v>
                </c:pt>
                <c:pt idx="1742">
                  <c:v>1.2073041979125849</c:v>
                </c:pt>
                <c:pt idx="1743">
                  <c:v>1.1930976561737461</c:v>
                </c:pt>
                <c:pt idx="1744">
                  <c:v>1.2097657294959989</c:v>
                </c:pt>
                <c:pt idx="1745">
                  <c:v>1.174820580830306</c:v>
                </c:pt>
                <c:pt idx="1746">
                  <c:v>1.075671561732477</c:v>
                </c:pt>
                <c:pt idx="1747">
                  <c:v>1.0049439805911791</c:v>
                </c:pt>
                <c:pt idx="1748">
                  <c:v>0.87758396607649503</c:v>
                </c:pt>
                <c:pt idx="1749">
                  <c:v>0.90258991586503601</c:v>
                </c:pt>
                <c:pt idx="1750">
                  <c:v>0.93354733785074295</c:v>
                </c:pt>
                <c:pt idx="1751">
                  <c:v>0.93583691502137201</c:v>
                </c:pt>
                <c:pt idx="1752">
                  <c:v>0.99858846734170803</c:v>
                </c:pt>
                <c:pt idx="1753">
                  <c:v>1.0464527490362701</c:v>
                </c:pt>
                <c:pt idx="1754">
                  <c:v>1.0752976534167391</c:v>
                </c:pt>
                <c:pt idx="1755">
                  <c:v>1.1309597847644699</c:v>
                </c:pt>
                <c:pt idx="1756">
                  <c:v>1.1342460459446091</c:v>
                </c:pt>
                <c:pt idx="1757">
                  <c:v>1.1277000341730961</c:v>
                </c:pt>
                <c:pt idx="1758">
                  <c:v>1.113397944025994</c:v>
                </c:pt>
                <c:pt idx="1759">
                  <c:v>1.1293414530905079</c:v>
                </c:pt>
                <c:pt idx="1760">
                  <c:v>1.154971441544471</c:v>
                </c:pt>
                <c:pt idx="1761">
                  <c:v>1.172439799785886</c:v>
                </c:pt>
                <c:pt idx="1762">
                  <c:v>1.1752921243155821</c:v>
                </c:pt>
                <c:pt idx="1763">
                  <c:v>1.186536847174225</c:v>
                </c:pt>
                <c:pt idx="1764">
                  <c:v>1.210443933348113</c:v>
                </c:pt>
                <c:pt idx="1765">
                  <c:v>1.199631338265597</c:v>
                </c:pt>
                <c:pt idx="1766">
                  <c:v>1.1822184337015871</c:v>
                </c:pt>
                <c:pt idx="1767">
                  <c:v>1.174102583137199</c:v>
                </c:pt>
                <c:pt idx="1768">
                  <c:v>0.77849825186664501</c:v>
                </c:pt>
                <c:pt idx="1769">
                  <c:v>0.76429899086925801</c:v>
                </c:pt>
                <c:pt idx="1770">
                  <c:v>0.77468053469792597</c:v>
                </c:pt>
                <c:pt idx="1771">
                  <c:v>0.872887439707005</c:v>
                </c:pt>
                <c:pt idx="1772">
                  <c:v>1.067572962895202</c:v>
                </c:pt>
                <c:pt idx="1773">
                  <c:v>1.1506285369049141</c:v>
                </c:pt>
                <c:pt idx="1774">
                  <c:v>1.172832824256935</c:v>
                </c:pt>
                <c:pt idx="1775">
                  <c:v>1.188998752263863</c:v>
                </c:pt>
                <c:pt idx="1776">
                  <c:v>1.178763505125475</c:v>
                </c:pt>
                <c:pt idx="1777">
                  <c:v>1.2179399332930489</c:v>
                </c:pt>
                <c:pt idx="1778">
                  <c:v>1.21943998422119</c:v>
                </c:pt>
                <c:pt idx="1779">
                  <c:v>1.209052556313539</c:v>
                </c:pt>
                <c:pt idx="1780">
                  <c:v>1.1604975754126761</c:v>
                </c:pt>
                <c:pt idx="1781">
                  <c:v>1.1506727258210669</c:v>
                </c:pt>
                <c:pt idx="1782">
                  <c:v>1.170442921308912</c:v>
                </c:pt>
                <c:pt idx="1783">
                  <c:v>1.146346952501442</c:v>
                </c:pt>
                <c:pt idx="1784">
                  <c:v>1.158727906068767</c:v>
                </c:pt>
                <c:pt idx="1785">
                  <c:v>1.202241333810961</c:v>
                </c:pt>
                <c:pt idx="1786">
                  <c:v>1.200285516166494</c:v>
                </c:pt>
                <c:pt idx="1787">
                  <c:v>1.1979205206387731</c:v>
                </c:pt>
                <c:pt idx="1788">
                  <c:v>1.1977628396653579</c:v>
                </c:pt>
                <c:pt idx="1789">
                  <c:v>1.2156540837569501</c:v>
                </c:pt>
                <c:pt idx="1790">
                  <c:v>1.225384326131528</c:v>
                </c:pt>
                <c:pt idx="1791">
                  <c:v>1.2264335885056969</c:v>
                </c:pt>
                <c:pt idx="1792">
                  <c:v>1.231010586179496</c:v>
                </c:pt>
                <c:pt idx="1793">
                  <c:v>1.2186930199913559</c:v>
                </c:pt>
                <c:pt idx="1794">
                  <c:v>1.203797535047038</c:v>
                </c:pt>
                <c:pt idx="1795">
                  <c:v>1.151719981865259</c:v>
                </c:pt>
                <c:pt idx="1796">
                  <c:v>1.169691224551237</c:v>
                </c:pt>
                <c:pt idx="1797">
                  <c:v>1.1598077329694301</c:v>
                </c:pt>
                <c:pt idx="1798">
                  <c:v>1.1674476556739559</c:v>
                </c:pt>
                <c:pt idx="1799">
                  <c:v>1.1706527955491679</c:v>
                </c:pt>
                <c:pt idx="1800">
                  <c:v>1.211731841740908</c:v>
                </c:pt>
                <c:pt idx="1801">
                  <c:v>1.215782494508173</c:v>
                </c:pt>
                <c:pt idx="1802">
                  <c:v>1.206942751158361</c:v>
                </c:pt>
                <c:pt idx="1803">
                  <c:v>1.216421035840215</c:v>
                </c:pt>
                <c:pt idx="1804">
                  <c:v>1.198825522951108</c:v>
                </c:pt>
                <c:pt idx="1805">
                  <c:v>1.070996040817181</c:v>
                </c:pt>
                <c:pt idx="1806">
                  <c:v>1.079370777672737</c:v>
                </c:pt>
                <c:pt idx="1807">
                  <c:v>1.0793712083322371</c:v>
                </c:pt>
                <c:pt idx="1808">
                  <c:v>1.122702829987972</c:v>
                </c:pt>
                <c:pt idx="1809">
                  <c:v>1.162231453522286</c:v>
                </c:pt>
                <c:pt idx="1810">
                  <c:v>1.1839424466603159</c:v>
                </c:pt>
                <c:pt idx="1811">
                  <c:v>1.1953374028396171</c:v>
                </c:pt>
                <c:pt idx="1812">
                  <c:v>1.2019166627887661</c:v>
                </c:pt>
                <c:pt idx="1813">
                  <c:v>1.2165659893542731</c:v>
                </c:pt>
                <c:pt idx="1814">
                  <c:v>1.190454263993401</c:v>
                </c:pt>
                <c:pt idx="1815">
                  <c:v>1.11517856586195</c:v>
                </c:pt>
                <c:pt idx="1816">
                  <c:v>1.048035892577571</c:v>
                </c:pt>
                <c:pt idx="1817">
                  <c:v>1.0347393602897199</c:v>
                </c:pt>
                <c:pt idx="1818">
                  <c:v>1.0488047743044231</c:v>
                </c:pt>
                <c:pt idx="1819">
                  <c:v>1.068625889568908</c:v>
                </c:pt>
                <c:pt idx="1820">
                  <c:v>1.079895655141089</c:v>
                </c:pt>
                <c:pt idx="1821">
                  <c:v>1.120194137144126</c:v>
                </c:pt>
                <c:pt idx="1822">
                  <c:v>1.152050402736333</c:v>
                </c:pt>
                <c:pt idx="1823">
                  <c:v>1.179627816457619</c:v>
                </c:pt>
                <c:pt idx="1824">
                  <c:v>1.1792560106716301</c:v>
                </c:pt>
                <c:pt idx="1825">
                  <c:v>1.1076708149463519</c:v>
                </c:pt>
                <c:pt idx="1826">
                  <c:v>1.100950226199696</c:v>
                </c:pt>
                <c:pt idx="1827">
                  <c:v>1.0811414810316049</c:v>
                </c:pt>
                <c:pt idx="1828">
                  <c:v>1.0833715041447309</c:v>
                </c:pt>
                <c:pt idx="1829">
                  <c:v>1.114679401306381</c:v>
                </c:pt>
                <c:pt idx="1830">
                  <c:v>1.1528170450274009</c:v>
                </c:pt>
                <c:pt idx="1831">
                  <c:v>1.149623737604494</c:v>
                </c:pt>
                <c:pt idx="1832">
                  <c:v>1.187845337588969</c:v>
                </c:pt>
                <c:pt idx="1833">
                  <c:v>1.2042387188206001</c:v>
                </c:pt>
                <c:pt idx="1834">
                  <c:v>1.217305604882311</c:v>
                </c:pt>
                <c:pt idx="1835">
                  <c:v>1.221405543171082</c:v>
                </c:pt>
                <c:pt idx="1836">
                  <c:v>1.224576222306186</c:v>
                </c:pt>
                <c:pt idx="1837">
                  <c:v>1.2355110329865819</c:v>
                </c:pt>
                <c:pt idx="1838">
                  <c:v>1.22616152342312</c:v>
                </c:pt>
                <c:pt idx="1839">
                  <c:v>1.1875207208364631</c:v>
                </c:pt>
                <c:pt idx="1840">
                  <c:v>1.1795779023620629</c:v>
                </c:pt>
                <c:pt idx="1841">
                  <c:v>1.1590715444681039</c:v>
                </c:pt>
                <c:pt idx="1842">
                  <c:v>1.211012020853746</c:v>
                </c:pt>
                <c:pt idx="1843">
                  <c:v>1.195821845871077</c:v>
                </c:pt>
                <c:pt idx="1844">
                  <c:v>1.201793438704063</c:v>
                </c:pt>
                <c:pt idx="1845">
                  <c:v>1.2074548326687931</c:v>
                </c:pt>
                <c:pt idx="1846">
                  <c:v>1.224705675677477</c:v>
                </c:pt>
                <c:pt idx="1847">
                  <c:v>1.2282675753583729</c:v>
                </c:pt>
                <c:pt idx="1848">
                  <c:v>1.243363113018521</c:v>
                </c:pt>
                <c:pt idx="1849">
                  <c:v>1.2424881852732179</c:v>
                </c:pt>
                <c:pt idx="1850">
                  <c:v>1.250637792034085</c:v>
                </c:pt>
                <c:pt idx="1851">
                  <c:v>1.2517251054103711</c:v>
                </c:pt>
                <c:pt idx="1852">
                  <c:v>1.2053702801868269</c:v>
                </c:pt>
                <c:pt idx="1853">
                  <c:v>1.1300855292873879</c:v>
                </c:pt>
                <c:pt idx="1854">
                  <c:v>1.1222072526761091</c:v>
                </c:pt>
                <c:pt idx="1855">
                  <c:v>1.119976105269286</c:v>
                </c:pt>
                <c:pt idx="1856">
                  <c:v>1.126684140184947</c:v>
                </c:pt>
                <c:pt idx="1857">
                  <c:v>1.134672837165581</c:v>
                </c:pt>
                <c:pt idx="1858">
                  <c:v>1.165828905580683</c:v>
                </c:pt>
                <c:pt idx="1859">
                  <c:v>1.1729742364383791</c:v>
                </c:pt>
                <c:pt idx="1860">
                  <c:v>1.19821879191921</c:v>
                </c:pt>
                <c:pt idx="1861">
                  <c:v>1.2019870608570269</c:v>
                </c:pt>
                <c:pt idx="1862">
                  <c:v>1.190132808127434</c:v>
                </c:pt>
                <c:pt idx="1863">
                  <c:v>1.1856623248833389</c:v>
                </c:pt>
                <c:pt idx="1864">
                  <c:v>1.1346462945633149</c:v>
                </c:pt>
                <c:pt idx="1865">
                  <c:v>1.120729750551624</c:v>
                </c:pt>
                <c:pt idx="1866">
                  <c:v>1.1439770964127189</c:v>
                </c:pt>
                <c:pt idx="1867">
                  <c:v>1.1616424694700409</c:v>
                </c:pt>
                <c:pt idx="1868">
                  <c:v>1.041822380184914</c:v>
                </c:pt>
                <c:pt idx="1869">
                  <c:v>1.0235939102211919</c:v>
                </c:pt>
                <c:pt idx="1870">
                  <c:v>1.032310069451124</c:v>
                </c:pt>
                <c:pt idx="1871">
                  <c:v>1.0578389299226569</c:v>
                </c:pt>
                <c:pt idx="1872">
                  <c:v>1.090866203681665</c:v>
                </c:pt>
                <c:pt idx="1873">
                  <c:v>1.1326749843099091</c:v>
                </c:pt>
                <c:pt idx="1874">
                  <c:v>1.16351214995926</c:v>
                </c:pt>
                <c:pt idx="1875">
                  <c:v>1.193281166696686</c:v>
                </c:pt>
                <c:pt idx="1876">
                  <c:v>1.203462790376312</c:v>
                </c:pt>
                <c:pt idx="1877">
                  <c:v>1.210282840029802</c:v>
                </c:pt>
                <c:pt idx="1878">
                  <c:v>1.217650611121418</c:v>
                </c:pt>
                <c:pt idx="1879">
                  <c:v>1.2292315445680171</c:v>
                </c:pt>
                <c:pt idx="1880">
                  <c:v>0.917014523345002</c:v>
                </c:pt>
                <c:pt idx="1881">
                  <c:v>0.95167923514675601</c:v>
                </c:pt>
                <c:pt idx="1882">
                  <c:v>0.93118120735698795</c:v>
                </c:pt>
                <c:pt idx="1883">
                  <c:v>0.87311229460742301</c:v>
                </c:pt>
                <c:pt idx="1884">
                  <c:v>0.83324590399495702</c:v>
                </c:pt>
                <c:pt idx="1885">
                  <c:v>0.80288769838852403</c:v>
                </c:pt>
                <c:pt idx="1886">
                  <c:v>0.63188966109894595</c:v>
                </c:pt>
                <c:pt idx="1887">
                  <c:v>0.75987147193398197</c:v>
                </c:pt>
                <c:pt idx="1888">
                  <c:v>0.85125834871907502</c:v>
                </c:pt>
                <c:pt idx="1889">
                  <c:v>0.92037097905075005</c:v>
                </c:pt>
                <c:pt idx="1890">
                  <c:v>0.98106603398729597</c:v>
                </c:pt>
                <c:pt idx="1891">
                  <c:v>0.89861903604774496</c:v>
                </c:pt>
                <c:pt idx="1892">
                  <c:v>0.87914883363140595</c:v>
                </c:pt>
                <c:pt idx="1893">
                  <c:v>0.89667491103498598</c:v>
                </c:pt>
                <c:pt idx="1894">
                  <c:v>0.93842482287864903</c:v>
                </c:pt>
                <c:pt idx="1895">
                  <c:v>0.97694046623923603</c:v>
                </c:pt>
                <c:pt idx="1896">
                  <c:v>1.025109871936414</c:v>
                </c:pt>
                <c:pt idx="1897">
                  <c:v>1.0762242035695651</c:v>
                </c:pt>
                <c:pt idx="1898">
                  <c:v>1.1069509586279609</c:v>
                </c:pt>
                <c:pt idx="1899">
                  <c:v>1.1051066278427759</c:v>
                </c:pt>
                <c:pt idx="1900">
                  <c:v>1.0831353961116641</c:v>
                </c:pt>
                <c:pt idx="1901">
                  <c:v>1.1250678319950971</c:v>
                </c:pt>
                <c:pt idx="1902">
                  <c:v>1.1419601445761021</c:v>
                </c:pt>
                <c:pt idx="1903">
                  <c:v>1.111001926034237</c:v>
                </c:pt>
                <c:pt idx="1904">
                  <c:v>1.065986897646223</c:v>
                </c:pt>
                <c:pt idx="1905">
                  <c:v>1.047929445011017</c:v>
                </c:pt>
                <c:pt idx="1906">
                  <c:v>1.0940618913838689</c:v>
                </c:pt>
                <c:pt idx="1907">
                  <c:v>1.107323052445514</c:v>
                </c:pt>
                <c:pt idx="1908">
                  <c:v>1.1314582601065251</c:v>
                </c:pt>
                <c:pt idx="1909">
                  <c:v>1.1623183572773681</c:v>
                </c:pt>
                <c:pt idx="1910">
                  <c:v>1.1795169737937901</c:v>
                </c:pt>
                <c:pt idx="1911">
                  <c:v>1.2137335225125521</c:v>
                </c:pt>
                <c:pt idx="1912">
                  <c:v>1.179610923098277</c:v>
                </c:pt>
                <c:pt idx="1913">
                  <c:v>1.1539502956957171</c:v>
                </c:pt>
                <c:pt idx="1914">
                  <c:v>1.160725713014771</c:v>
                </c:pt>
                <c:pt idx="1915">
                  <c:v>1.159541413215494</c:v>
                </c:pt>
                <c:pt idx="1916">
                  <c:v>1.160082472489524</c:v>
                </c:pt>
                <c:pt idx="1917">
                  <c:v>1.161592579236568</c:v>
                </c:pt>
                <c:pt idx="1918">
                  <c:v>1.151273514544932</c:v>
                </c:pt>
                <c:pt idx="1919">
                  <c:v>1.108324631934998</c:v>
                </c:pt>
                <c:pt idx="1920">
                  <c:v>1.079992583089326</c:v>
                </c:pt>
                <c:pt idx="1921">
                  <c:v>1.109780968013576</c:v>
                </c:pt>
                <c:pt idx="1922">
                  <c:v>1.1143200913629081</c:v>
                </c:pt>
                <c:pt idx="1923">
                  <c:v>1.1118254124078371</c:v>
                </c:pt>
                <c:pt idx="1924">
                  <c:v>1.1491311008034419</c:v>
                </c:pt>
                <c:pt idx="1925">
                  <c:v>1.171803861100527</c:v>
                </c:pt>
                <c:pt idx="1926">
                  <c:v>1.1926545543741021</c:v>
                </c:pt>
                <c:pt idx="1927">
                  <c:v>1.1903316981702909</c:v>
                </c:pt>
                <c:pt idx="1928">
                  <c:v>1.207463811167711</c:v>
                </c:pt>
                <c:pt idx="1929">
                  <c:v>1.207679239474748</c:v>
                </c:pt>
                <c:pt idx="1930">
                  <c:v>1.221540141155294</c:v>
                </c:pt>
                <c:pt idx="1931">
                  <c:v>1.2296377161167349</c:v>
                </c:pt>
                <c:pt idx="1932">
                  <c:v>1.1967910617572941</c:v>
                </c:pt>
                <c:pt idx="1933">
                  <c:v>1.198811673771579</c:v>
                </c:pt>
                <c:pt idx="1934">
                  <c:v>1.193889507574841</c:v>
                </c:pt>
                <c:pt idx="1935">
                  <c:v>1.1725675522450809</c:v>
                </c:pt>
                <c:pt idx="1936">
                  <c:v>1.1984079146181981</c:v>
                </c:pt>
                <c:pt idx="1937">
                  <c:v>1.2110257557039401</c:v>
                </c:pt>
                <c:pt idx="1938">
                  <c:v>1.2233920924487709</c:v>
                </c:pt>
                <c:pt idx="1939">
                  <c:v>1.175144999762481</c:v>
                </c:pt>
                <c:pt idx="1940">
                  <c:v>1.0991711337992971</c:v>
                </c:pt>
                <c:pt idx="1941">
                  <c:v>1.0776382779202871</c:v>
                </c:pt>
                <c:pt idx="1942">
                  <c:v>1.0440452653557639</c:v>
                </c:pt>
                <c:pt idx="1943">
                  <c:v>1.03998756776854</c:v>
                </c:pt>
                <c:pt idx="1944">
                  <c:v>1.030401608671353</c:v>
                </c:pt>
                <c:pt idx="1945">
                  <c:v>1.067197705502096</c:v>
                </c:pt>
                <c:pt idx="1946">
                  <c:v>1.0898620501650671</c:v>
                </c:pt>
                <c:pt idx="1947">
                  <c:v>1.114347567907058</c:v>
                </c:pt>
                <c:pt idx="1948">
                  <c:v>1.05395976389863</c:v>
                </c:pt>
                <c:pt idx="1949">
                  <c:v>0.95838142297420803</c:v>
                </c:pt>
                <c:pt idx="1950">
                  <c:v>0.89615576562230204</c:v>
                </c:pt>
                <c:pt idx="1951">
                  <c:v>0.38370154682861601</c:v>
                </c:pt>
                <c:pt idx="1952">
                  <c:v>0.26540749653108903</c:v>
                </c:pt>
                <c:pt idx="1953">
                  <c:v>0.19888894655065201</c:v>
                </c:pt>
                <c:pt idx="1954">
                  <c:v>8.7085007491749702E-2</c:v>
                </c:pt>
                <c:pt idx="1955">
                  <c:v>0.13107056346660101</c:v>
                </c:pt>
                <c:pt idx="1956">
                  <c:v>0.33544894533307501</c:v>
                </c:pt>
                <c:pt idx="1957">
                  <c:v>0.51716931906920005</c:v>
                </c:pt>
                <c:pt idx="1958">
                  <c:v>0.66986357560545295</c:v>
                </c:pt>
                <c:pt idx="1959">
                  <c:v>0.82922444239297399</c:v>
                </c:pt>
                <c:pt idx="1960">
                  <c:v>0.95406151569554998</c:v>
                </c:pt>
                <c:pt idx="1961">
                  <c:v>1.0487697097495401</c:v>
                </c:pt>
                <c:pt idx="1962">
                  <c:v>1.115328826514453</c:v>
                </c:pt>
                <c:pt idx="1963">
                  <c:v>1.1703036336886921</c:v>
                </c:pt>
                <c:pt idx="1964">
                  <c:v>1.202539399510828</c:v>
                </c:pt>
                <c:pt idx="1965">
                  <c:v>1.196511140212972</c:v>
                </c:pt>
                <c:pt idx="1966">
                  <c:v>1.1451964061141819</c:v>
                </c:pt>
                <c:pt idx="1967">
                  <c:v>1.107763199733939</c:v>
                </c:pt>
                <c:pt idx="1968">
                  <c:v>1.096763699696842</c:v>
                </c:pt>
                <c:pt idx="1969">
                  <c:v>1.158287087201944</c:v>
                </c:pt>
                <c:pt idx="1970">
                  <c:v>1.1711842148646381</c:v>
                </c:pt>
                <c:pt idx="1971">
                  <c:v>1.1833677268992691</c:v>
                </c:pt>
                <c:pt idx="1972">
                  <c:v>1.1949093957752051</c:v>
                </c:pt>
                <c:pt idx="1973">
                  <c:v>1.1592147337925061</c:v>
                </c:pt>
                <c:pt idx="1974">
                  <c:v>1.117763819993405</c:v>
                </c:pt>
                <c:pt idx="1975">
                  <c:v>1.1408570702062899</c:v>
                </c:pt>
                <c:pt idx="1976">
                  <c:v>1.1634595517699899</c:v>
                </c:pt>
                <c:pt idx="1977">
                  <c:v>1.1564229432922131</c:v>
                </c:pt>
                <c:pt idx="1978">
                  <c:v>1.0277749176208699</c:v>
                </c:pt>
                <c:pt idx="1979">
                  <c:v>0.98113006002882597</c:v>
                </c:pt>
                <c:pt idx="1980">
                  <c:v>0.990842404468805</c:v>
                </c:pt>
                <c:pt idx="1981">
                  <c:v>0.98998171544524605</c:v>
                </c:pt>
                <c:pt idx="1982">
                  <c:v>1.015123889589391</c:v>
                </c:pt>
                <c:pt idx="1983">
                  <c:v>1.06392159713858</c:v>
                </c:pt>
                <c:pt idx="1984">
                  <c:v>1.1064611408350491</c:v>
                </c:pt>
                <c:pt idx="1985">
                  <c:v>1.123954745739121</c:v>
                </c:pt>
                <c:pt idx="1986">
                  <c:v>1.1137674889791029</c:v>
                </c:pt>
                <c:pt idx="1987">
                  <c:v>1.0799405971523619</c:v>
                </c:pt>
                <c:pt idx="1988">
                  <c:v>1.077828591830261</c:v>
                </c:pt>
                <c:pt idx="1989">
                  <c:v>1.0745756341616539</c:v>
                </c:pt>
                <c:pt idx="1990">
                  <c:v>1.102380926379831</c:v>
                </c:pt>
                <c:pt idx="1991">
                  <c:v>1.127621299789987</c:v>
                </c:pt>
                <c:pt idx="1992">
                  <c:v>1.1572216421473289</c:v>
                </c:pt>
                <c:pt idx="1993">
                  <c:v>1.167499773096544</c:v>
                </c:pt>
                <c:pt idx="1994">
                  <c:v>1.174268832538556</c:v>
                </c:pt>
                <c:pt idx="1995">
                  <c:v>1.211671610899413</c:v>
                </c:pt>
                <c:pt idx="1996">
                  <c:v>1.2437819160937951</c:v>
                </c:pt>
                <c:pt idx="1997">
                  <c:v>1.2348749465356039</c:v>
                </c:pt>
                <c:pt idx="1998">
                  <c:v>1.150313885837688</c:v>
                </c:pt>
                <c:pt idx="1999">
                  <c:v>1.052779416139356</c:v>
                </c:pt>
                <c:pt idx="2000">
                  <c:v>0.97799605278771995</c:v>
                </c:pt>
                <c:pt idx="2001">
                  <c:v>1.0024734327885989</c:v>
                </c:pt>
                <c:pt idx="2002">
                  <c:v>1.023462436179843</c:v>
                </c:pt>
                <c:pt idx="2003">
                  <c:v>1.023082395531701</c:v>
                </c:pt>
                <c:pt idx="2004">
                  <c:v>1.090199249264324</c:v>
                </c:pt>
                <c:pt idx="2005">
                  <c:v>1.112381541544101</c:v>
                </c:pt>
                <c:pt idx="2006">
                  <c:v>1.150389683890835</c:v>
                </c:pt>
                <c:pt idx="2007">
                  <c:v>1.175946470095546</c:v>
                </c:pt>
                <c:pt idx="2008">
                  <c:v>1.1782303116090389</c:v>
                </c:pt>
                <c:pt idx="2009">
                  <c:v>1.209687936894867</c:v>
                </c:pt>
                <c:pt idx="2010">
                  <c:v>1.2205787546328291</c:v>
                </c:pt>
                <c:pt idx="2011">
                  <c:v>1.2410653439843371</c:v>
                </c:pt>
                <c:pt idx="2012">
                  <c:v>1.256279520316778</c:v>
                </c:pt>
                <c:pt idx="2013">
                  <c:v>1.241564267522683</c:v>
                </c:pt>
                <c:pt idx="2014">
                  <c:v>1.24245268629642</c:v>
                </c:pt>
                <c:pt idx="2015">
                  <c:v>1.2380371374193659</c:v>
                </c:pt>
                <c:pt idx="2016">
                  <c:v>1.251976973548802</c:v>
                </c:pt>
                <c:pt idx="2017">
                  <c:v>1.235974295639545</c:v>
                </c:pt>
                <c:pt idx="2018">
                  <c:v>1.215373152783422</c:v>
                </c:pt>
                <c:pt idx="2019">
                  <c:v>1.230295613917046</c:v>
                </c:pt>
                <c:pt idx="2020">
                  <c:v>1.232864724978384</c:v>
                </c:pt>
                <c:pt idx="2021">
                  <c:v>1.2484024414335539</c:v>
                </c:pt>
                <c:pt idx="2022">
                  <c:v>1.2560301358245001</c:v>
                </c:pt>
                <c:pt idx="2023">
                  <c:v>1.2198379413977061</c:v>
                </c:pt>
                <c:pt idx="2024">
                  <c:v>1.1205570585206011</c:v>
                </c:pt>
                <c:pt idx="2025">
                  <c:v>1.07638287870732</c:v>
                </c:pt>
                <c:pt idx="2026">
                  <c:v>1.0887064146173191</c:v>
                </c:pt>
                <c:pt idx="2027">
                  <c:v>1.10177284223738</c:v>
                </c:pt>
                <c:pt idx="2028">
                  <c:v>1.1201841380770019</c:v>
                </c:pt>
                <c:pt idx="2029">
                  <c:v>1.1647096635398799</c:v>
                </c:pt>
                <c:pt idx="2030">
                  <c:v>1.1770640412422499</c:v>
                </c:pt>
                <c:pt idx="2031">
                  <c:v>1.2032114253448321</c:v>
                </c:pt>
                <c:pt idx="2032">
                  <c:v>1.2078080400291511</c:v>
                </c:pt>
                <c:pt idx="2033">
                  <c:v>1.205574241179048</c:v>
                </c:pt>
                <c:pt idx="2034">
                  <c:v>1.2184449536259701</c:v>
                </c:pt>
                <c:pt idx="2035">
                  <c:v>1.227336953465763</c:v>
                </c:pt>
                <c:pt idx="2036">
                  <c:v>1.235963568156154</c:v>
                </c:pt>
                <c:pt idx="2037">
                  <c:v>1.1667956596321121</c:v>
                </c:pt>
                <c:pt idx="2038">
                  <c:v>0.99651167215417902</c:v>
                </c:pt>
                <c:pt idx="2039">
                  <c:v>0.94084009302163796</c:v>
                </c:pt>
                <c:pt idx="2040">
                  <c:v>0.89339790180005596</c:v>
                </c:pt>
                <c:pt idx="2041">
                  <c:v>0.93609907412878002</c:v>
                </c:pt>
                <c:pt idx="2042">
                  <c:v>0.99079138995717297</c:v>
                </c:pt>
                <c:pt idx="2043">
                  <c:v>1.046139501644515</c:v>
                </c:pt>
                <c:pt idx="2044">
                  <c:v>1.0731158365670781</c:v>
                </c:pt>
                <c:pt idx="2045">
                  <c:v>1.052257761567956</c:v>
                </c:pt>
                <c:pt idx="2046">
                  <c:v>1.0257328016635121</c:v>
                </c:pt>
                <c:pt idx="2047">
                  <c:v>1.0282705865897399</c:v>
                </c:pt>
                <c:pt idx="2048">
                  <c:v>1.055508641873333</c:v>
                </c:pt>
                <c:pt idx="2049">
                  <c:v>1.0805121004902121</c:v>
                </c:pt>
                <c:pt idx="2050">
                  <c:v>1.1185784154927849</c:v>
                </c:pt>
                <c:pt idx="2051">
                  <c:v>1.1373968850977241</c:v>
                </c:pt>
                <c:pt idx="2052">
                  <c:v>1.1363399965330441</c:v>
                </c:pt>
                <c:pt idx="2053">
                  <c:v>1.1648753533054119</c:v>
                </c:pt>
                <c:pt idx="2054">
                  <c:v>1.1912326245809279</c:v>
                </c:pt>
                <c:pt idx="2055">
                  <c:v>1.226720167936268</c:v>
                </c:pt>
                <c:pt idx="2056">
                  <c:v>1.2164298308762509</c:v>
                </c:pt>
                <c:pt idx="2057">
                  <c:v>1.148664339982236</c:v>
                </c:pt>
                <c:pt idx="2058">
                  <c:v>1.1044188206475949</c:v>
                </c:pt>
                <c:pt idx="2059">
                  <c:v>1.0791812460476251</c:v>
                </c:pt>
                <c:pt idx="2060">
                  <c:v>1.1114893497463481</c:v>
                </c:pt>
                <c:pt idx="2061">
                  <c:v>1.132116384447351</c:v>
                </c:pt>
                <c:pt idx="2062">
                  <c:v>1.12879403297264</c:v>
                </c:pt>
                <c:pt idx="2063">
                  <c:v>1.18473317184141</c:v>
                </c:pt>
                <c:pt idx="2064">
                  <c:v>1.1853562013161441</c:v>
                </c:pt>
                <c:pt idx="2065">
                  <c:v>1.186523731634002</c:v>
                </c:pt>
                <c:pt idx="2066">
                  <c:v>1.20642542004967</c:v>
                </c:pt>
                <c:pt idx="2067">
                  <c:v>1.228194969963351</c:v>
                </c:pt>
                <c:pt idx="2068">
                  <c:v>1.233809813989958</c:v>
                </c:pt>
                <c:pt idx="2069">
                  <c:v>1.24612032528082</c:v>
                </c:pt>
                <c:pt idx="2070">
                  <c:v>1.2040096985711271</c:v>
                </c:pt>
                <c:pt idx="2071">
                  <c:v>1.037102068986492</c:v>
                </c:pt>
                <c:pt idx="2072">
                  <c:v>1.03818728532365</c:v>
                </c:pt>
                <c:pt idx="2073">
                  <c:v>1.072420903258984</c:v>
                </c:pt>
                <c:pt idx="2074">
                  <c:v>1.0781029995629881</c:v>
                </c:pt>
                <c:pt idx="2075">
                  <c:v>1.081302291532322</c:v>
                </c:pt>
                <c:pt idx="2076">
                  <c:v>1.111126218798939</c:v>
                </c:pt>
                <c:pt idx="2077">
                  <c:v>1.15944333406379</c:v>
                </c:pt>
                <c:pt idx="2078">
                  <c:v>1.2079623875611181</c:v>
                </c:pt>
                <c:pt idx="2079">
                  <c:v>1.2187979981117381</c:v>
                </c:pt>
                <c:pt idx="2080">
                  <c:v>1.2333375265658011</c:v>
                </c:pt>
                <c:pt idx="2081">
                  <c:v>1.2412392447333209</c:v>
                </c:pt>
                <c:pt idx="2082">
                  <c:v>1.0336509838045611</c:v>
                </c:pt>
                <c:pt idx="2083">
                  <c:v>0.93989778275636005</c:v>
                </c:pt>
                <c:pt idx="2084">
                  <c:v>0.91624678404446303</c:v>
                </c:pt>
                <c:pt idx="2085">
                  <c:v>0.93901977644866697</c:v>
                </c:pt>
                <c:pt idx="2086">
                  <c:v>0.99673051543515301</c:v>
                </c:pt>
                <c:pt idx="2087">
                  <c:v>1.0377901344172811</c:v>
                </c:pt>
                <c:pt idx="2088">
                  <c:v>1.0805921322580301</c:v>
                </c:pt>
                <c:pt idx="2089">
                  <c:v>1.117253846752333</c:v>
                </c:pt>
                <c:pt idx="2090">
                  <c:v>1.1449387463041421</c:v>
                </c:pt>
                <c:pt idx="2091">
                  <c:v>1.129010176797024</c:v>
                </c:pt>
                <c:pt idx="2092">
                  <c:v>1.050072023467268</c:v>
                </c:pt>
                <c:pt idx="2093">
                  <c:v>1.0307756636641541</c:v>
                </c:pt>
                <c:pt idx="2094">
                  <c:v>1.049658438975954</c:v>
                </c:pt>
                <c:pt idx="2095">
                  <c:v>1.078862301662233</c:v>
                </c:pt>
                <c:pt idx="2096">
                  <c:v>1.109474704598457</c:v>
                </c:pt>
                <c:pt idx="2097">
                  <c:v>1.13121754260462</c:v>
                </c:pt>
                <c:pt idx="2098">
                  <c:v>1.174068622397022</c:v>
                </c:pt>
                <c:pt idx="2099">
                  <c:v>1.211912484162329</c:v>
                </c:pt>
                <c:pt idx="2100">
                  <c:v>1.204557558997128</c:v>
                </c:pt>
                <c:pt idx="2101">
                  <c:v>1.241348935416511</c:v>
                </c:pt>
                <c:pt idx="2102">
                  <c:v>1.2481397315320659</c:v>
                </c:pt>
                <c:pt idx="2103">
                  <c:v>1.2358980170621241</c:v>
                </c:pt>
                <c:pt idx="2104">
                  <c:v>0.89374495402024901</c:v>
                </c:pt>
                <c:pt idx="2105">
                  <c:v>0.75826036691115595</c:v>
                </c:pt>
                <c:pt idx="2106">
                  <c:v>0.73499104536638504</c:v>
                </c:pt>
                <c:pt idx="2107">
                  <c:v>0.77327605065531602</c:v>
                </c:pt>
                <c:pt idx="2108">
                  <c:v>0.76789761601809103</c:v>
                </c:pt>
                <c:pt idx="2109">
                  <c:v>0.76133332158312494</c:v>
                </c:pt>
                <c:pt idx="2110">
                  <c:v>0.81425624624097703</c:v>
                </c:pt>
                <c:pt idx="2111">
                  <c:v>0.87697240219924799</c:v>
                </c:pt>
                <c:pt idx="2112">
                  <c:v>0.95019963246581296</c:v>
                </c:pt>
                <c:pt idx="2113">
                  <c:v>1.0002392392158881</c:v>
                </c:pt>
                <c:pt idx="2114">
                  <c:v>1.067687841761124</c:v>
                </c:pt>
                <c:pt idx="2115">
                  <c:v>1.1016096172331109</c:v>
                </c:pt>
                <c:pt idx="2116">
                  <c:v>1.113855429544738</c:v>
                </c:pt>
                <c:pt idx="2117">
                  <c:v>1.148726016398147</c:v>
                </c:pt>
                <c:pt idx="2118">
                  <c:v>1.181497122444225</c:v>
                </c:pt>
                <c:pt idx="2119">
                  <c:v>1.189104133705372</c:v>
                </c:pt>
                <c:pt idx="2120">
                  <c:v>1.213071966217927</c:v>
                </c:pt>
                <c:pt idx="2121">
                  <c:v>1.2065290516827301</c:v>
                </c:pt>
                <c:pt idx="2122">
                  <c:v>1.2298053718338811</c:v>
                </c:pt>
                <c:pt idx="2123">
                  <c:v>1.2609823140458301</c:v>
                </c:pt>
                <c:pt idx="2124">
                  <c:v>1.2541335750666249</c:v>
                </c:pt>
                <c:pt idx="2125">
                  <c:v>1.255315587736336</c:v>
                </c:pt>
                <c:pt idx="2126">
                  <c:v>1.261509581970288</c:v>
                </c:pt>
                <c:pt idx="2127">
                  <c:v>1.233794921133168</c:v>
                </c:pt>
                <c:pt idx="2128">
                  <c:v>1.284205067701794</c:v>
                </c:pt>
                <c:pt idx="2129">
                  <c:v>1.275857132822485</c:v>
                </c:pt>
                <c:pt idx="2130">
                  <c:v>1.2516742637274321</c:v>
                </c:pt>
                <c:pt idx="2131">
                  <c:v>1.2583623145466201</c:v>
                </c:pt>
                <c:pt idx="2132">
                  <c:v>1.278389419788869</c:v>
                </c:pt>
                <c:pt idx="2133">
                  <c:v>1.261104193422842</c:v>
                </c:pt>
                <c:pt idx="2134">
                  <c:v>1.2678927799873481</c:v>
                </c:pt>
                <c:pt idx="2135">
                  <c:v>1.2410911326771921</c:v>
                </c:pt>
                <c:pt idx="2136">
                  <c:v>1.1985454066890431</c:v>
                </c:pt>
                <c:pt idx="2137">
                  <c:v>1.1646152429529679</c:v>
                </c:pt>
                <c:pt idx="2138">
                  <c:v>1.1559073367096959</c:v>
                </c:pt>
                <c:pt idx="2139">
                  <c:v>1.1857996213558111</c:v>
                </c:pt>
                <c:pt idx="2140">
                  <c:v>1.2073397792236189</c:v>
                </c:pt>
                <c:pt idx="2141">
                  <c:v>1.1956854416365561</c:v>
                </c:pt>
                <c:pt idx="2142">
                  <c:v>1.1873796932392171</c:v>
                </c:pt>
                <c:pt idx="2143">
                  <c:v>1.1777900157730741</c:v>
                </c:pt>
                <c:pt idx="2144">
                  <c:v>1.174940390524136</c:v>
                </c:pt>
                <c:pt idx="2145">
                  <c:v>1.1800389415044359</c:v>
                </c:pt>
                <c:pt idx="2146">
                  <c:v>1.2099299125745711</c:v>
                </c:pt>
                <c:pt idx="2147">
                  <c:v>1.213860361871111</c:v>
                </c:pt>
                <c:pt idx="2148">
                  <c:v>1.223677616130032</c:v>
                </c:pt>
                <c:pt idx="2149">
                  <c:v>1.2204219224378401</c:v>
                </c:pt>
                <c:pt idx="2150">
                  <c:v>1.214313897424399</c:v>
                </c:pt>
                <c:pt idx="2151">
                  <c:v>1.20000357802895</c:v>
                </c:pt>
                <c:pt idx="2152">
                  <c:v>1.188954037259252</c:v>
                </c:pt>
                <c:pt idx="2153">
                  <c:v>1.1860022688507761</c:v>
                </c:pt>
                <c:pt idx="2154">
                  <c:v>1.218205046708271</c:v>
                </c:pt>
                <c:pt idx="2155">
                  <c:v>1.2332669308744839</c:v>
                </c:pt>
                <c:pt idx="2156">
                  <c:v>1.2354358548808979</c:v>
                </c:pt>
                <c:pt idx="2157">
                  <c:v>1.197780054104661</c:v>
                </c:pt>
                <c:pt idx="2158">
                  <c:v>1.099352552381448</c:v>
                </c:pt>
                <c:pt idx="2159">
                  <c:v>1.055345793859952</c:v>
                </c:pt>
                <c:pt idx="2160">
                  <c:v>1.018032666745244</c:v>
                </c:pt>
                <c:pt idx="2161">
                  <c:v>1.029699349544563</c:v>
                </c:pt>
                <c:pt idx="2162">
                  <c:v>1.0781459786160199</c:v>
                </c:pt>
                <c:pt idx="2163">
                  <c:v>1.117330795619127</c:v>
                </c:pt>
                <c:pt idx="2164">
                  <c:v>1.1267805770120101</c:v>
                </c:pt>
                <c:pt idx="2165">
                  <c:v>1.1405357701569221</c:v>
                </c:pt>
                <c:pt idx="2166">
                  <c:v>1.1879435290625271</c:v>
                </c:pt>
                <c:pt idx="2167">
                  <c:v>1.224883784980167</c:v>
                </c:pt>
                <c:pt idx="2168">
                  <c:v>1.2055471876704751</c:v>
                </c:pt>
                <c:pt idx="2169">
                  <c:v>1.2450806260854439</c:v>
                </c:pt>
                <c:pt idx="2170">
                  <c:v>1.269229326045519</c:v>
                </c:pt>
                <c:pt idx="2171">
                  <c:v>1.254306332331286</c:v>
                </c:pt>
                <c:pt idx="2172">
                  <c:v>1.253537034432131</c:v>
                </c:pt>
                <c:pt idx="2173">
                  <c:v>1.269313998356987</c:v>
                </c:pt>
                <c:pt idx="2174">
                  <c:v>1.2456497340869941</c:v>
                </c:pt>
                <c:pt idx="2175">
                  <c:v>1.2660138064386299</c:v>
                </c:pt>
                <c:pt idx="2176">
                  <c:v>1.29255961030232</c:v>
                </c:pt>
                <c:pt idx="2177">
                  <c:v>1.271316592086843</c:v>
                </c:pt>
                <c:pt idx="2178">
                  <c:v>1.2655864241756261</c:v>
                </c:pt>
                <c:pt idx="2179">
                  <c:v>1.257278487800904</c:v>
                </c:pt>
                <c:pt idx="2180">
                  <c:v>1.2596450656951199</c:v>
                </c:pt>
                <c:pt idx="2181">
                  <c:v>1.170261715394957</c:v>
                </c:pt>
                <c:pt idx="2182">
                  <c:v>1.135579571387302</c:v>
                </c:pt>
                <c:pt idx="2183">
                  <c:v>1.128033461060175</c:v>
                </c:pt>
                <c:pt idx="2184">
                  <c:v>1.107424206838056</c:v>
                </c:pt>
                <c:pt idx="2185">
                  <c:v>1.135026583606825</c:v>
                </c:pt>
                <c:pt idx="2186">
                  <c:v>1.1658463436245281</c:v>
                </c:pt>
                <c:pt idx="2187">
                  <c:v>1.183189741002266</c:v>
                </c:pt>
                <c:pt idx="2188">
                  <c:v>1.2160551748024371</c:v>
                </c:pt>
                <c:pt idx="2189">
                  <c:v>1.1854562987569299</c:v>
                </c:pt>
                <c:pt idx="2190">
                  <c:v>1.1582332185470701</c:v>
                </c:pt>
                <c:pt idx="2191">
                  <c:v>1.1245814396059151</c:v>
                </c:pt>
                <c:pt idx="2192">
                  <c:v>1.1363593855057961</c:v>
                </c:pt>
                <c:pt idx="2193">
                  <c:v>1.165663209233204</c:v>
                </c:pt>
                <c:pt idx="2194">
                  <c:v>1.1477558014693761</c:v>
                </c:pt>
                <c:pt idx="2195">
                  <c:v>1.158396958543576</c:v>
                </c:pt>
                <c:pt idx="2196">
                  <c:v>1.191426354754932</c:v>
                </c:pt>
                <c:pt idx="2197">
                  <c:v>1.173080265365152</c:v>
                </c:pt>
                <c:pt idx="2198">
                  <c:v>1.1445564174047189</c:v>
                </c:pt>
                <c:pt idx="2199">
                  <c:v>1.142727596377199</c:v>
                </c:pt>
                <c:pt idx="2200">
                  <c:v>1.1509223119073571</c:v>
                </c:pt>
                <c:pt idx="2201">
                  <c:v>1.1349735400059151</c:v>
                </c:pt>
                <c:pt idx="2202">
                  <c:v>1.1580090532016361</c:v>
                </c:pt>
                <c:pt idx="2203">
                  <c:v>1.19634369491878</c:v>
                </c:pt>
                <c:pt idx="2204">
                  <c:v>1.209065093933021</c:v>
                </c:pt>
                <c:pt idx="2205">
                  <c:v>1.232631929228194</c:v>
                </c:pt>
                <c:pt idx="2206">
                  <c:v>1.2301316736601671</c:v>
                </c:pt>
                <c:pt idx="2207">
                  <c:v>1.2549363138062759</c:v>
                </c:pt>
                <c:pt idx="2208">
                  <c:v>1.2290901784173101</c:v>
                </c:pt>
                <c:pt idx="2209">
                  <c:v>1.205396471694353</c:v>
                </c:pt>
                <c:pt idx="2210">
                  <c:v>1.177188381674328</c:v>
                </c:pt>
                <c:pt idx="2211">
                  <c:v>1.160391346842669</c:v>
                </c:pt>
                <c:pt idx="2212">
                  <c:v>1.1480470935993361</c:v>
                </c:pt>
                <c:pt idx="2213">
                  <c:v>1.167638722321078</c:v>
                </c:pt>
                <c:pt idx="2214">
                  <c:v>1.1808814646383381</c:v>
                </c:pt>
                <c:pt idx="2215">
                  <c:v>1.1814839848458261</c:v>
                </c:pt>
                <c:pt idx="2216">
                  <c:v>1.2018248348257421</c:v>
                </c:pt>
                <c:pt idx="2217">
                  <c:v>1.2370928473732481</c:v>
                </c:pt>
                <c:pt idx="2218">
                  <c:v>1.2622052250670961</c:v>
                </c:pt>
                <c:pt idx="2219">
                  <c:v>1.272898315983862</c:v>
                </c:pt>
                <c:pt idx="2220">
                  <c:v>1.247855112013557</c:v>
                </c:pt>
                <c:pt idx="2221">
                  <c:v>1.2724261214052219</c:v>
                </c:pt>
                <c:pt idx="2222">
                  <c:v>1.286413283437678</c:v>
                </c:pt>
                <c:pt idx="2223">
                  <c:v>1.2932180208535811</c:v>
                </c:pt>
                <c:pt idx="2224">
                  <c:v>1.2836751594800679</c:v>
                </c:pt>
                <c:pt idx="2225">
                  <c:v>1.270956394965814</c:v>
                </c:pt>
                <c:pt idx="2226">
                  <c:v>1.2500364269255799</c:v>
                </c:pt>
                <c:pt idx="2227">
                  <c:v>1.257841361940526</c:v>
                </c:pt>
                <c:pt idx="2228">
                  <c:v>1.0991835679212909</c:v>
                </c:pt>
                <c:pt idx="2229">
                  <c:v>1.136509180205578</c:v>
                </c:pt>
                <c:pt idx="2230">
                  <c:v>1.1788461947761799</c:v>
                </c:pt>
                <c:pt idx="2231">
                  <c:v>1.090645097857478</c:v>
                </c:pt>
                <c:pt idx="2232">
                  <c:v>0.97024541345837501</c:v>
                </c:pt>
                <c:pt idx="2233">
                  <c:v>1.0201540316383331</c:v>
                </c:pt>
                <c:pt idx="2234">
                  <c:v>0.94052414708236998</c:v>
                </c:pt>
                <c:pt idx="2235">
                  <c:v>0.940342529926111</c:v>
                </c:pt>
                <c:pt idx="2236">
                  <c:v>0.95417594579724396</c:v>
                </c:pt>
                <c:pt idx="2237">
                  <c:v>0.98904828313428905</c:v>
                </c:pt>
                <c:pt idx="2238">
                  <c:v>1.0124337245873809</c:v>
                </c:pt>
                <c:pt idx="2239">
                  <c:v>1.0493787726680399</c:v>
                </c:pt>
                <c:pt idx="2240">
                  <c:v>1.0775544895368461</c:v>
                </c:pt>
                <c:pt idx="2241">
                  <c:v>1.1181544570824371</c:v>
                </c:pt>
                <c:pt idx="2242">
                  <c:v>1.1233246484477399</c:v>
                </c:pt>
                <c:pt idx="2243">
                  <c:v>1.1421077717313071</c:v>
                </c:pt>
                <c:pt idx="2244">
                  <c:v>1.1734173749985679</c:v>
                </c:pt>
                <c:pt idx="2245">
                  <c:v>1.214999055932557</c:v>
                </c:pt>
                <c:pt idx="2246">
                  <c:v>1.204943198177244</c:v>
                </c:pt>
                <c:pt idx="2247">
                  <c:v>1.205675426400417</c:v>
                </c:pt>
                <c:pt idx="2248">
                  <c:v>1.245887213198857</c:v>
                </c:pt>
                <c:pt idx="2249">
                  <c:v>1.2596735002046979</c:v>
                </c:pt>
                <c:pt idx="2250">
                  <c:v>1.242246866535907</c:v>
                </c:pt>
                <c:pt idx="2251">
                  <c:v>1.239790558140651</c:v>
                </c:pt>
                <c:pt idx="2252">
                  <c:v>1.272136276557011</c:v>
                </c:pt>
                <c:pt idx="2253">
                  <c:v>1.253943462669258</c:v>
                </c:pt>
                <c:pt idx="2254">
                  <c:v>1.034549990941364</c:v>
                </c:pt>
                <c:pt idx="2255">
                  <c:v>0.91843427971396396</c:v>
                </c:pt>
                <c:pt idx="2256">
                  <c:v>0.90747750874240896</c:v>
                </c:pt>
                <c:pt idx="2257">
                  <c:v>0.92321853011979405</c:v>
                </c:pt>
                <c:pt idx="2258">
                  <c:v>0.98445229918316002</c:v>
                </c:pt>
                <c:pt idx="2259">
                  <c:v>1.0245359284165809</c:v>
                </c:pt>
                <c:pt idx="2260">
                  <c:v>1.0555561096254269</c:v>
                </c:pt>
                <c:pt idx="2261">
                  <c:v>1.129508113337762</c:v>
                </c:pt>
                <c:pt idx="2262">
                  <c:v>1.1453949762585609</c:v>
                </c:pt>
                <c:pt idx="2263">
                  <c:v>1.123242265888688</c:v>
                </c:pt>
                <c:pt idx="2264">
                  <c:v>1.018397066004276</c:v>
                </c:pt>
                <c:pt idx="2265">
                  <c:v>0.981687954303611</c:v>
                </c:pt>
                <c:pt idx="2266">
                  <c:v>0.994851743308096</c:v>
                </c:pt>
                <c:pt idx="2267">
                  <c:v>1.0135364130662361</c:v>
                </c:pt>
                <c:pt idx="2268">
                  <c:v>1.059360844902862</c:v>
                </c:pt>
                <c:pt idx="2269">
                  <c:v>1.0897783444984259</c:v>
                </c:pt>
                <c:pt idx="2270">
                  <c:v>1.1410553920718209</c:v>
                </c:pt>
                <c:pt idx="2271">
                  <c:v>1.191510291675375</c:v>
                </c:pt>
                <c:pt idx="2272">
                  <c:v>1.204102470428583</c:v>
                </c:pt>
                <c:pt idx="2273">
                  <c:v>1.20303288701471</c:v>
                </c:pt>
                <c:pt idx="2274">
                  <c:v>1.2357286568282899</c:v>
                </c:pt>
                <c:pt idx="2275">
                  <c:v>1.245636029406203</c:v>
                </c:pt>
                <c:pt idx="2276">
                  <c:v>1.25734074777978</c:v>
                </c:pt>
                <c:pt idx="2277">
                  <c:v>1.27772803168048</c:v>
                </c:pt>
                <c:pt idx="2278">
                  <c:v>1.283892413179861</c:v>
                </c:pt>
                <c:pt idx="2279">
                  <c:v>1.2755416884013091</c:v>
                </c:pt>
                <c:pt idx="2280">
                  <c:v>1.2959728720777091</c:v>
                </c:pt>
                <c:pt idx="2281">
                  <c:v>1.2767798521419831</c:v>
                </c:pt>
                <c:pt idx="2282">
                  <c:v>1.2688638714892619</c:v>
                </c:pt>
                <c:pt idx="2283">
                  <c:v>1.230036681687233</c:v>
                </c:pt>
                <c:pt idx="2284">
                  <c:v>1.133891713330335</c:v>
                </c:pt>
                <c:pt idx="2285">
                  <c:v>1.0982369249811701</c:v>
                </c:pt>
                <c:pt idx="2286">
                  <c:v>1.123275522357509</c:v>
                </c:pt>
                <c:pt idx="2287">
                  <c:v>1.1519993982755981</c:v>
                </c:pt>
                <c:pt idx="2288">
                  <c:v>1.1699940826908239</c:v>
                </c:pt>
                <c:pt idx="2289">
                  <c:v>1.225680728974722</c:v>
                </c:pt>
                <c:pt idx="2290">
                  <c:v>1.2072868136166139</c:v>
                </c:pt>
                <c:pt idx="2291">
                  <c:v>1.2465580039992741</c:v>
                </c:pt>
                <c:pt idx="2292">
                  <c:v>1.2441533725514251</c:v>
                </c:pt>
                <c:pt idx="2293">
                  <c:v>1.291179670931659</c:v>
                </c:pt>
                <c:pt idx="2294">
                  <c:v>1.27669152884504</c:v>
                </c:pt>
                <c:pt idx="2295">
                  <c:v>1.252978817081412</c:v>
                </c:pt>
                <c:pt idx="2296">
                  <c:v>1.312226194728489</c:v>
                </c:pt>
                <c:pt idx="2297">
                  <c:v>1.300051732120042</c:v>
                </c:pt>
                <c:pt idx="2298">
                  <c:v>1.247567282164892</c:v>
                </c:pt>
                <c:pt idx="2299">
                  <c:v>1.255782594244315</c:v>
                </c:pt>
                <c:pt idx="2300">
                  <c:v>1.338586731770153</c:v>
                </c:pt>
                <c:pt idx="2301">
                  <c:v>1.3230705044226261</c:v>
                </c:pt>
                <c:pt idx="2302">
                  <c:v>1.3078296532851801</c:v>
                </c:pt>
                <c:pt idx="2303">
                  <c:v>1.2363457669530109</c:v>
                </c:pt>
                <c:pt idx="2304">
                  <c:v>1.262310433243421</c:v>
                </c:pt>
                <c:pt idx="2305">
                  <c:v>1.2504444001899651</c:v>
                </c:pt>
                <c:pt idx="2306">
                  <c:v>1.1728849753581061</c:v>
                </c:pt>
                <c:pt idx="2307">
                  <c:v>1.203132650812142</c:v>
                </c:pt>
                <c:pt idx="2308">
                  <c:v>1.2883982883782901</c:v>
                </c:pt>
                <c:pt idx="2309">
                  <c:v>1.282458029142562</c:v>
                </c:pt>
                <c:pt idx="2310">
                  <c:v>1.28758580824032</c:v>
                </c:pt>
                <c:pt idx="2311">
                  <c:v>1.303707914259266</c:v>
                </c:pt>
                <c:pt idx="2312">
                  <c:v>1.3023549833235211</c:v>
                </c:pt>
                <c:pt idx="2313">
                  <c:v>1.2732659042491841</c:v>
                </c:pt>
                <c:pt idx="2314">
                  <c:v>1.2204595019772</c:v>
                </c:pt>
                <c:pt idx="2315">
                  <c:v>1.1940462965287431</c:v>
                </c:pt>
                <c:pt idx="2316">
                  <c:v>1.19140310288871</c:v>
                </c:pt>
                <c:pt idx="2317">
                  <c:v>1.183554533618862</c:v>
                </c:pt>
                <c:pt idx="2318">
                  <c:v>1.209295618487495</c:v>
                </c:pt>
                <c:pt idx="2319">
                  <c:v>1.2363340599643931</c:v>
                </c:pt>
                <c:pt idx="2320">
                  <c:v>1.2641825203027379</c:v>
                </c:pt>
                <c:pt idx="2321">
                  <c:v>1.2751285890605311</c:v>
                </c:pt>
                <c:pt idx="2322">
                  <c:v>1.29656334159077</c:v>
                </c:pt>
                <c:pt idx="2323">
                  <c:v>1.28236312249728</c:v>
                </c:pt>
                <c:pt idx="2324">
                  <c:v>1.252886494878962</c:v>
                </c:pt>
                <c:pt idx="2325">
                  <c:v>1.2360079260321211</c:v>
                </c:pt>
                <c:pt idx="2326">
                  <c:v>1.197004728023046</c:v>
                </c:pt>
                <c:pt idx="2327">
                  <c:v>0.98874756065587199</c:v>
                </c:pt>
                <c:pt idx="2328">
                  <c:v>0.80692841617757305</c:v>
                </c:pt>
                <c:pt idx="2329">
                  <c:v>0.674646561999935</c:v>
                </c:pt>
                <c:pt idx="2330">
                  <c:v>0.55355125752832202</c:v>
                </c:pt>
                <c:pt idx="2331">
                  <c:v>0.54058151628225304</c:v>
                </c:pt>
                <c:pt idx="2332">
                  <c:v>0.58927027584040403</c:v>
                </c:pt>
                <c:pt idx="2333">
                  <c:v>0.65235793223734995</c:v>
                </c:pt>
                <c:pt idx="2334">
                  <c:v>0.74694911316120705</c:v>
                </c:pt>
                <c:pt idx="2335">
                  <c:v>0.83910818320442104</c:v>
                </c:pt>
                <c:pt idx="2336">
                  <c:v>0.91748740074479196</c:v>
                </c:pt>
                <c:pt idx="2337">
                  <c:v>0.97499959688370996</c:v>
                </c:pt>
                <c:pt idx="2338">
                  <c:v>1.02828465983382</c:v>
                </c:pt>
                <c:pt idx="2339">
                  <c:v>1.0867998975605151</c:v>
                </c:pt>
                <c:pt idx="2340">
                  <c:v>1.124252630070905</c:v>
                </c:pt>
                <c:pt idx="2341">
                  <c:v>1.159783309229897</c:v>
                </c:pt>
                <c:pt idx="2342">
                  <c:v>1.171189956386854</c:v>
                </c:pt>
                <c:pt idx="2343">
                  <c:v>1.190148086611029</c:v>
                </c:pt>
                <c:pt idx="2344">
                  <c:v>1.212120989712224</c:v>
                </c:pt>
                <c:pt idx="2345">
                  <c:v>1.2136315807374629</c:v>
                </c:pt>
                <c:pt idx="2346">
                  <c:v>1.22798187158719</c:v>
                </c:pt>
                <c:pt idx="2347">
                  <c:v>1.241393209205544</c:v>
                </c:pt>
                <c:pt idx="2348">
                  <c:v>1.234225163718325</c:v>
                </c:pt>
                <c:pt idx="2349">
                  <c:v>1.223964946916537</c:v>
                </c:pt>
                <c:pt idx="2350">
                  <c:v>1.273427250735945</c:v>
                </c:pt>
                <c:pt idx="2351">
                  <c:v>1.2800499761020101</c:v>
                </c:pt>
                <c:pt idx="2352">
                  <c:v>1.2620675583394121</c:v>
                </c:pt>
                <c:pt idx="2353">
                  <c:v>1.24086112943202</c:v>
                </c:pt>
                <c:pt idx="2354">
                  <c:v>1.169501553008037</c:v>
                </c:pt>
                <c:pt idx="2355">
                  <c:v>1.1062714373433311</c:v>
                </c:pt>
                <c:pt idx="2356">
                  <c:v>1.1122697684172711</c:v>
                </c:pt>
                <c:pt idx="2357">
                  <c:v>1.151859955512512</c:v>
                </c:pt>
                <c:pt idx="2358">
                  <c:v>1.1776239359039651</c:v>
                </c:pt>
                <c:pt idx="2359">
                  <c:v>1.1940934053833401</c:v>
                </c:pt>
                <c:pt idx="2360">
                  <c:v>1.2349359815271881</c:v>
                </c:pt>
                <c:pt idx="2361">
                  <c:v>1.2465689175814281</c:v>
                </c:pt>
                <c:pt idx="2362">
                  <c:v>1.251420931965217</c:v>
                </c:pt>
                <c:pt idx="2363">
                  <c:v>1.272331620849962</c:v>
                </c:pt>
                <c:pt idx="2364">
                  <c:v>1.2839445379002019</c:v>
                </c:pt>
                <c:pt idx="2365">
                  <c:v>1.278850295436655</c:v>
                </c:pt>
                <c:pt idx="2366">
                  <c:v>1.2979704969517989</c:v>
                </c:pt>
                <c:pt idx="2367">
                  <c:v>1.3055749090657081</c:v>
                </c:pt>
                <c:pt idx="2368">
                  <c:v>1.2901682198797699</c:v>
                </c:pt>
                <c:pt idx="2369">
                  <c:v>1.286878433058614</c:v>
                </c:pt>
                <c:pt idx="2370">
                  <c:v>1.305196543819144</c:v>
                </c:pt>
                <c:pt idx="2371">
                  <c:v>1.2831446038962131</c:v>
                </c:pt>
                <c:pt idx="2372">
                  <c:v>1.249823183013153</c:v>
                </c:pt>
                <c:pt idx="2373">
                  <c:v>1.0423129401940401</c:v>
                </c:pt>
                <c:pt idx="2374">
                  <c:v>0.88265388080418605</c:v>
                </c:pt>
                <c:pt idx="2375">
                  <c:v>0.79656566110943205</c:v>
                </c:pt>
                <c:pt idx="2376">
                  <c:v>0.78755550329853896</c:v>
                </c:pt>
                <c:pt idx="2377">
                  <c:v>0.82345683965371597</c:v>
                </c:pt>
                <c:pt idx="2378">
                  <c:v>0.89657631779322799</c:v>
                </c:pt>
                <c:pt idx="2379">
                  <c:v>0.956058848489305</c:v>
                </c:pt>
                <c:pt idx="2380">
                  <c:v>0.99725261400849097</c:v>
                </c:pt>
                <c:pt idx="2381">
                  <c:v>1.08351968277033</c:v>
                </c:pt>
                <c:pt idx="2382">
                  <c:v>1.1295457364991679</c:v>
                </c:pt>
                <c:pt idx="2383">
                  <c:v>1.168662102235164</c:v>
                </c:pt>
                <c:pt idx="2384">
                  <c:v>1.1948870785044881</c:v>
                </c:pt>
                <c:pt idx="2385">
                  <c:v>1.228468800036675</c:v>
                </c:pt>
                <c:pt idx="2386">
                  <c:v>1.2627645771818401</c:v>
                </c:pt>
                <c:pt idx="2387">
                  <c:v>1.2676062401770309</c:v>
                </c:pt>
                <c:pt idx="2388">
                  <c:v>1.2799203099513901</c:v>
                </c:pt>
                <c:pt idx="2389">
                  <c:v>1.282116440005596</c:v>
                </c:pt>
                <c:pt idx="2390">
                  <c:v>1.2755771135395411</c:v>
                </c:pt>
                <c:pt idx="2391">
                  <c:v>1.284881714655453</c:v>
                </c:pt>
                <c:pt idx="2392">
                  <c:v>1.222569080746752</c:v>
                </c:pt>
                <c:pt idx="2393">
                  <c:v>1.2651211836751459</c:v>
                </c:pt>
                <c:pt idx="2394">
                  <c:v>1.2388612088708091</c:v>
                </c:pt>
                <c:pt idx="2395">
                  <c:v>1.1682807848438419</c:v>
                </c:pt>
                <c:pt idx="2396">
                  <c:v>0.86473458527997704</c:v>
                </c:pt>
                <c:pt idx="2397">
                  <c:v>0.86660407056423605</c:v>
                </c:pt>
                <c:pt idx="2398">
                  <c:v>0.85972987257018096</c:v>
                </c:pt>
                <c:pt idx="2399">
                  <c:v>0.91383093680306204</c:v>
                </c:pt>
                <c:pt idx="2400">
                  <c:v>0.94068246792021903</c:v>
                </c:pt>
                <c:pt idx="2401">
                  <c:v>0.97185772051418295</c:v>
                </c:pt>
                <c:pt idx="2402">
                  <c:v>1.0399338157046469</c:v>
                </c:pt>
                <c:pt idx="2403">
                  <c:v>1.100232651964506</c:v>
                </c:pt>
                <c:pt idx="2404">
                  <c:v>1.158705837699042</c:v>
                </c:pt>
                <c:pt idx="2405">
                  <c:v>1.177929823261112</c:v>
                </c:pt>
                <c:pt idx="2406">
                  <c:v>1.183315774038926</c:v>
                </c:pt>
                <c:pt idx="2407">
                  <c:v>1.2266798865934601</c:v>
                </c:pt>
                <c:pt idx="2408">
                  <c:v>1.237872939457481</c:v>
                </c:pt>
                <c:pt idx="2409">
                  <c:v>1.2558838783088331</c:v>
                </c:pt>
                <c:pt idx="2410">
                  <c:v>1.256869128601555</c:v>
                </c:pt>
                <c:pt idx="2411">
                  <c:v>1.2841877039098599</c:v>
                </c:pt>
                <c:pt idx="2412">
                  <c:v>1.279693262001937</c:v>
                </c:pt>
                <c:pt idx="2413">
                  <c:v>1.28139177899416</c:v>
                </c:pt>
                <c:pt idx="2414">
                  <c:v>1.295270985269926</c:v>
                </c:pt>
                <c:pt idx="2415">
                  <c:v>1.280534595536428</c:v>
                </c:pt>
                <c:pt idx="2416">
                  <c:v>1.28021052457522</c:v>
                </c:pt>
                <c:pt idx="2417">
                  <c:v>1.4215596346728809</c:v>
                </c:pt>
                <c:pt idx="2418">
                  <c:v>1.3409700751015321</c:v>
                </c:pt>
                <c:pt idx="2419">
                  <c:v>1.2046173268673681</c:v>
                </c:pt>
                <c:pt idx="2420">
                  <c:v>1.0552384424525549</c:v>
                </c:pt>
                <c:pt idx="2421">
                  <c:v>0.96865932865102</c:v>
                </c:pt>
                <c:pt idx="2422">
                  <c:v>0.95135959950781701</c:v>
                </c:pt>
                <c:pt idx="2423">
                  <c:v>1.0152370444646059</c:v>
                </c:pt>
                <c:pt idx="2424">
                  <c:v>1.0808352686622049</c:v>
                </c:pt>
                <c:pt idx="2425">
                  <c:v>1.0191509218000601</c:v>
                </c:pt>
                <c:pt idx="2426">
                  <c:v>1.0549566148009759</c:v>
                </c:pt>
                <c:pt idx="2427">
                  <c:v>0.97204556444767498</c:v>
                </c:pt>
                <c:pt idx="2428">
                  <c:v>0.91074824271293597</c:v>
                </c:pt>
                <c:pt idx="2429">
                  <c:v>0.89803920058775999</c:v>
                </c:pt>
                <c:pt idx="2430">
                  <c:v>0.957837771369346</c:v>
                </c:pt>
                <c:pt idx="2431">
                  <c:v>0.98230742273851102</c:v>
                </c:pt>
                <c:pt idx="2432">
                  <c:v>1.017981373907733</c:v>
                </c:pt>
                <c:pt idx="2433">
                  <c:v>1.1018263561108059</c:v>
                </c:pt>
                <c:pt idx="2434">
                  <c:v>1.119833024886995</c:v>
                </c:pt>
                <c:pt idx="2435">
                  <c:v>1.149153772228332</c:v>
                </c:pt>
                <c:pt idx="2436">
                  <c:v>1.0485281186618689</c:v>
                </c:pt>
                <c:pt idx="2437">
                  <c:v>0.90425640815857899</c:v>
                </c:pt>
                <c:pt idx="2438">
                  <c:v>0.83610459169155105</c:v>
                </c:pt>
                <c:pt idx="2439">
                  <c:v>0.86463640772128303</c:v>
                </c:pt>
                <c:pt idx="2440">
                  <c:v>0.91270352684857103</c:v>
                </c:pt>
                <c:pt idx="2441">
                  <c:v>0.97275643243987897</c:v>
                </c:pt>
                <c:pt idx="2442">
                  <c:v>1.019616410039611</c:v>
                </c:pt>
                <c:pt idx="2443">
                  <c:v>1.0812132921480939</c:v>
                </c:pt>
                <c:pt idx="2444">
                  <c:v>1.1360192571405019</c:v>
                </c:pt>
                <c:pt idx="2445">
                  <c:v>1.1491311008034419</c:v>
                </c:pt>
                <c:pt idx="2446">
                  <c:v>1.13148861139942</c:v>
                </c:pt>
                <c:pt idx="2447">
                  <c:v>1.058055066588568</c:v>
                </c:pt>
                <c:pt idx="2448">
                  <c:v>1.0482086670241451</c:v>
                </c:pt>
                <c:pt idx="2449">
                  <c:v>1.0488565477306071</c:v>
                </c:pt>
                <c:pt idx="2450">
                  <c:v>1.0830544777185771</c:v>
                </c:pt>
                <c:pt idx="2451">
                  <c:v>1.1355831506204139</c:v>
                </c:pt>
                <c:pt idx="2452">
                  <c:v>1.168309946962127</c:v>
                </c:pt>
                <c:pt idx="2453">
                  <c:v>1.2033487758504851</c:v>
                </c:pt>
                <c:pt idx="2454">
                  <c:v>1.2295406226901651</c:v>
                </c:pt>
                <c:pt idx="2455">
                  <c:v>1.1859226686115241</c:v>
                </c:pt>
                <c:pt idx="2456">
                  <c:v>1.0581185977325711</c:v>
                </c:pt>
                <c:pt idx="2457">
                  <c:v>1.0386382225606841</c:v>
                </c:pt>
                <c:pt idx="2458">
                  <c:v>1.042011383076431</c:v>
                </c:pt>
                <c:pt idx="2459">
                  <c:v>1.0800592871616419</c:v>
                </c:pt>
                <c:pt idx="2460">
                  <c:v>1.131314690285534</c:v>
                </c:pt>
                <c:pt idx="2461">
                  <c:v>1.1493950828692561</c:v>
                </c:pt>
                <c:pt idx="2462">
                  <c:v>1.1778429950000731</c:v>
                </c:pt>
                <c:pt idx="2463">
                  <c:v>1.2268232237758421</c:v>
                </c:pt>
                <c:pt idx="2464">
                  <c:v>1.2473551860489001</c:v>
                </c:pt>
                <c:pt idx="2465">
                  <c:v>1.257696347964965</c:v>
                </c:pt>
                <c:pt idx="2466">
                  <c:v>1.260786668654976</c:v>
                </c:pt>
                <c:pt idx="2467">
                  <c:v>1.296876043536491</c:v>
                </c:pt>
                <c:pt idx="2468">
                  <c:v>1.286629172052477</c:v>
                </c:pt>
                <c:pt idx="2469">
                  <c:v>1.197564563605519</c:v>
                </c:pt>
                <c:pt idx="2470">
                  <c:v>1.009684136664613</c:v>
                </c:pt>
                <c:pt idx="2471">
                  <c:v>0.88152091937999399</c:v>
                </c:pt>
                <c:pt idx="2472">
                  <c:v>0.85129232974345803</c:v>
                </c:pt>
                <c:pt idx="2473">
                  <c:v>0.82478536843135197</c:v>
                </c:pt>
                <c:pt idx="2474">
                  <c:v>0.85558150375132302</c:v>
                </c:pt>
                <c:pt idx="2475">
                  <c:v>0.93895313620273202</c:v>
                </c:pt>
                <c:pt idx="2476">
                  <c:v>0.99658034074186197</c:v>
                </c:pt>
                <c:pt idx="2477">
                  <c:v>1.04033857182057</c:v>
                </c:pt>
                <c:pt idx="2478">
                  <c:v>1.0905401997542361</c:v>
                </c:pt>
                <c:pt idx="2479">
                  <c:v>1.16172560712524</c:v>
                </c:pt>
                <c:pt idx="2480">
                  <c:v>1.1788200395482571</c:v>
                </c:pt>
                <c:pt idx="2481">
                  <c:v>1.2136859526619621</c:v>
                </c:pt>
                <c:pt idx="2482">
                  <c:v>1.238236503454714</c:v>
                </c:pt>
                <c:pt idx="2483">
                  <c:v>1.265446779646479</c:v>
                </c:pt>
                <c:pt idx="2484">
                  <c:v>1.274089397142504</c:v>
                </c:pt>
                <c:pt idx="2485">
                  <c:v>1.254082374528747</c:v>
                </c:pt>
                <c:pt idx="2486">
                  <c:v>1.279649397860064</c:v>
                </c:pt>
                <c:pt idx="2487">
                  <c:v>1.2787008494315899</c:v>
                </c:pt>
                <c:pt idx="2488">
                  <c:v>1.2954994344021189</c:v>
                </c:pt>
                <c:pt idx="2489">
                  <c:v>1.125943308457944</c:v>
                </c:pt>
                <c:pt idx="2490">
                  <c:v>0.98221903104636799</c:v>
                </c:pt>
                <c:pt idx="2491">
                  <c:v>0.95898173238805096</c:v>
                </c:pt>
                <c:pt idx="2492">
                  <c:v>0.96295655774646005</c:v>
                </c:pt>
                <c:pt idx="2493">
                  <c:v>1.0074690826191599</c:v>
                </c:pt>
                <c:pt idx="2494">
                  <c:v>1.063469832982852</c:v>
                </c:pt>
                <c:pt idx="2495">
                  <c:v>1.0956051713197119</c:v>
                </c:pt>
                <c:pt idx="2496">
                  <c:v>1.1401499988455339</c:v>
                </c:pt>
                <c:pt idx="2497">
                  <c:v>1.1751162930283749</c:v>
                </c:pt>
                <c:pt idx="2498">
                  <c:v>1.2191564820160481</c:v>
                </c:pt>
                <c:pt idx="2499">
                  <c:v>1.2122610984146931</c:v>
                </c:pt>
                <c:pt idx="2500">
                  <c:v>1.2942048686590479</c:v>
                </c:pt>
                <c:pt idx="2501">
                  <c:v>1.26830922797122</c:v>
                </c:pt>
                <c:pt idx="2502">
                  <c:v>1.259428464874464</c:v>
                </c:pt>
                <c:pt idx="2503">
                  <c:v>1.2638271852835981</c:v>
                </c:pt>
                <c:pt idx="2504">
                  <c:v>1.3143813230168999</c:v>
                </c:pt>
                <c:pt idx="2505">
                  <c:v>1.328020601441821</c:v>
                </c:pt>
                <c:pt idx="2506">
                  <c:v>1.3023136085192131</c:v>
                </c:pt>
                <c:pt idx="2507">
                  <c:v>1.305978708156103</c:v>
                </c:pt>
                <c:pt idx="2508">
                  <c:v>1.302651227209545</c:v>
                </c:pt>
                <c:pt idx="2509">
                  <c:v>1.305772559785592</c:v>
                </c:pt>
                <c:pt idx="2510">
                  <c:v>1.293450951716006</c:v>
                </c:pt>
                <c:pt idx="2511">
                  <c:v>1.305205146691069</c:v>
                </c:pt>
                <c:pt idx="2512">
                  <c:v>1.2876226024861921</c:v>
                </c:pt>
                <c:pt idx="2513">
                  <c:v>1.2339263491473711</c:v>
                </c:pt>
                <c:pt idx="2514">
                  <c:v>1.100068846958919</c:v>
                </c:pt>
                <c:pt idx="2515">
                  <c:v>1.0123255665645241</c:v>
                </c:pt>
                <c:pt idx="2516">
                  <c:v>1.0219981723367031</c:v>
                </c:pt>
                <c:pt idx="2517">
                  <c:v>1.063520999689991</c:v>
                </c:pt>
                <c:pt idx="2518">
                  <c:v>1.0870178931644541</c:v>
                </c:pt>
                <c:pt idx="2519">
                  <c:v>1.118064480046062</c:v>
                </c:pt>
                <c:pt idx="2520">
                  <c:v>1.1712703297288769</c:v>
                </c:pt>
                <c:pt idx="2521">
                  <c:v>1.166383854724772</c:v>
                </c:pt>
                <c:pt idx="2522">
                  <c:v>1.222907137443513</c:v>
                </c:pt>
                <c:pt idx="2523">
                  <c:v>1.253701381011985</c:v>
                </c:pt>
                <c:pt idx="2524">
                  <c:v>1.2605398596461841</c:v>
                </c:pt>
                <c:pt idx="2525">
                  <c:v>1.195426462572607</c:v>
                </c:pt>
                <c:pt idx="2526">
                  <c:v>1.154875901535068</c:v>
                </c:pt>
                <c:pt idx="2527">
                  <c:v>1.2722671768614919</c:v>
                </c:pt>
                <c:pt idx="2528">
                  <c:v>1.504886003894784</c:v>
                </c:pt>
                <c:pt idx="2529">
                  <c:v>1.8969312749550791</c:v>
                </c:pt>
                <c:pt idx="2530">
                  <c:v>2.087393164584705</c:v>
                </c:pt>
                <c:pt idx="2531">
                  <c:v>2.1960424009151911</c:v>
                </c:pt>
                <c:pt idx="2532">
                  <c:v>2.2993569899852959</c:v>
                </c:pt>
                <c:pt idx="2533">
                  <c:v>2.3812375997368789</c:v>
                </c:pt>
                <c:pt idx="2534">
                  <c:v>2.4307486527066771</c:v>
                </c:pt>
                <c:pt idx="2535">
                  <c:v>2.5014903489429181</c:v>
                </c:pt>
                <c:pt idx="2536">
                  <c:v>2.54011155439161</c:v>
                </c:pt>
                <c:pt idx="2537">
                  <c:v>2.6200158683168668</c:v>
                </c:pt>
                <c:pt idx="2538">
                  <c:v>2.643148867812096</c:v>
                </c:pt>
                <c:pt idx="2539">
                  <c:v>2.4926422121952019</c:v>
                </c:pt>
                <c:pt idx="2540">
                  <c:v>2.2642558719086132</c:v>
                </c:pt>
                <c:pt idx="2541">
                  <c:v>2.086626732956161</c:v>
                </c:pt>
                <c:pt idx="2542">
                  <c:v>1.9105758993346851</c:v>
                </c:pt>
                <c:pt idx="2543">
                  <c:v>1.791456717163181</c:v>
                </c:pt>
                <c:pt idx="2544">
                  <c:v>1.774699404076918</c:v>
                </c:pt>
                <c:pt idx="2545">
                  <c:v>1.667983291802974</c:v>
                </c:pt>
                <c:pt idx="2546">
                  <c:v>0.99717528046509296</c:v>
                </c:pt>
                <c:pt idx="2547">
                  <c:v>0.93470621782740104</c:v>
                </c:pt>
                <c:pt idx="2548">
                  <c:v>0.94550574560774703</c:v>
                </c:pt>
                <c:pt idx="2549">
                  <c:v>1.0674229229909471</c:v>
                </c:pt>
                <c:pt idx="2550">
                  <c:v>1.0562296142658201</c:v>
                </c:pt>
                <c:pt idx="2551">
                  <c:v>1.134985781411932</c:v>
                </c:pt>
                <c:pt idx="2552">
                  <c:v>1.1515968195917281</c:v>
                </c:pt>
                <c:pt idx="2553">
                  <c:v>1.1657745463338951</c:v>
                </c:pt>
                <c:pt idx="2554">
                  <c:v>1.241412838440292</c:v>
                </c:pt>
                <c:pt idx="2555">
                  <c:v>1.248728595872187</c:v>
                </c:pt>
                <c:pt idx="2556">
                  <c:v>1.2578126392437401</c:v>
                </c:pt>
                <c:pt idx="2557">
                  <c:v>1.253580289562183</c:v>
                </c:pt>
                <c:pt idx="2558">
                  <c:v>1.262775305179761</c:v>
                </c:pt>
                <c:pt idx="2559">
                  <c:v>1.2404287376531891</c:v>
                </c:pt>
                <c:pt idx="2560">
                  <c:v>1.2152819393577821</c:v>
                </c:pt>
                <c:pt idx="2561">
                  <c:v>1.192188983175859</c:v>
                </c:pt>
                <c:pt idx="2562">
                  <c:v>1.2210414528564419</c:v>
                </c:pt>
                <c:pt idx="2563">
                  <c:v>1.2409650400634289</c:v>
                </c:pt>
                <c:pt idx="2564">
                  <c:v>1.257145043497534</c:v>
                </c:pt>
                <c:pt idx="2565">
                  <c:v>1.2784985758880409</c:v>
                </c:pt>
                <c:pt idx="2566">
                  <c:v>1.266623623872799</c:v>
                </c:pt>
                <c:pt idx="2567">
                  <c:v>1.1019848770330809</c:v>
                </c:pt>
                <c:pt idx="2568">
                  <c:v>0.94185660190728104</c:v>
                </c:pt>
                <c:pt idx="2569">
                  <c:v>0.85014310832445195</c:v>
                </c:pt>
                <c:pt idx="2570">
                  <c:v>0.852716631665418</c:v>
                </c:pt>
                <c:pt idx="2571">
                  <c:v>0.92015700166637804</c:v>
                </c:pt>
                <c:pt idx="2572">
                  <c:v>0.98731861079674599</c:v>
                </c:pt>
                <c:pt idx="2573">
                  <c:v>0.98970401403444197</c:v>
                </c:pt>
                <c:pt idx="2574">
                  <c:v>1.040197420666116</c:v>
                </c:pt>
                <c:pt idx="2575">
                  <c:v>1.099654084440522</c:v>
                </c:pt>
                <c:pt idx="2576">
                  <c:v>1.130574976211234</c:v>
                </c:pt>
                <c:pt idx="2577">
                  <c:v>1.1591842415966229</c:v>
                </c:pt>
                <c:pt idx="2578">
                  <c:v>1.191081237089757</c:v>
                </c:pt>
                <c:pt idx="2579">
                  <c:v>1.2075322274250311</c:v>
                </c:pt>
                <c:pt idx="2580">
                  <c:v>1.2288035182999499</c:v>
                </c:pt>
                <c:pt idx="2581">
                  <c:v>1.255183134904019</c:v>
                </c:pt>
                <c:pt idx="2582">
                  <c:v>1.243240212812623</c:v>
                </c:pt>
                <c:pt idx="2583">
                  <c:v>1.2564950285694001</c:v>
                </c:pt>
                <c:pt idx="2584">
                  <c:v>1.262328017795783</c:v>
                </c:pt>
                <c:pt idx="2585">
                  <c:v>1.24907147140276</c:v>
                </c:pt>
                <c:pt idx="2586">
                  <c:v>1.2761788991998639</c:v>
                </c:pt>
                <c:pt idx="2587">
                  <c:v>1.2908134155608031</c:v>
                </c:pt>
                <c:pt idx="2588">
                  <c:v>1.285462096512979</c:v>
                </c:pt>
                <c:pt idx="2589">
                  <c:v>1.2944838621276431</c:v>
                </c:pt>
                <c:pt idx="2590">
                  <c:v>1.3022356592267299</c:v>
                </c:pt>
                <c:pt idx="2591">
                  <c:v>1.3049986307163091</c:v>
                </c:pt>
                <c:pt idx="2592">
                  <c:v>1.3078039996608419</c:v>
                </c:pt>
                <c:pt idx="2593">
                  <c:v>1.313250532162983</c:v>
                </c:pt>
                <c:pt idx="2594">
                  <c:v>1.0327763772541321</c:v>
                </c:pt>
                <c:pt idx="2595">
                  <c:v>1.0226304983600181</c:v>
                </c:pt>
                <c:pt idx="2596">
                  <c:v>0.961726111858621</c:v>
                </c:pt>
                <c:pt idx="2597">
                  <c:v>0.96002081210204904</c:v>
                </c:pt>
                <c:pt idx="2598">
                  <c:v>1.016427000093808</c:v>
                </c:pt>
                <c:pt idx="2599">
                  <c:v>1.0454335371428249</c:v>
                </c:pt>
                <c:pt idx="2600">
                  <c:v>1.1096114673297961</c:v>
                </c:pt>
                <c:pt idx="2601">
                  <c:v>1.132986194987434</c:v>
                </c:pt>
                <c:pt idx="2602">
                  <c:v>1.1984904671626591</c:v>
                </c:pt>
                <c:pt idx="2603">
                  <c:v>1.2191364643592859</c:v>
                </c:pt>
                <c:pt idx="2604">
                  <c:v>1.240748878018086</c:v>
                </c:pt>
                <c:pt idx="2605">
                  <c:v>1.220304261113587</c:v>
                </c:pt>
                <c:pt idx="2606">
                  <c:v>1.271600695097298</c:v>
                </c:pt>
                <c:pt idx="2607">
                  <c:v>1.29055682120843</c:v>
                </c:pt>
                <c:pt idx="2608">
                  <c:v>1.245436735567798</c:v>
                </c:pt>
                <c:pt idx="2609">
                  <c:v>1.3181134429737289</c:v>
                </c:pt>
                <c:pt idx="2610">
                  <c:v>1.3345904519712339</c:v>
                </c:pt>
                <c:pt idx="2611">
                  <c:v>1.2520176061703361</c:v>
                </c:pt>
                <c:pt idx="2612">
                  <c:v>1.2716929455511261</c:v>
                </c:pt>
                <c:pt idx="2613">
                  <c:v>1.3760063427556579</c:v>
                </c:pt>
                <c:pt idx="2614">
                  <c:v>1.2543365577885059</c:v>
                </c:pt>
                <c:pt idx="2615">
                  <c:v>1.276145734206537</c:v>
                </c:pt>
                <c:pt idx="2616">
                  <c:v>0.55490709453077003</c:v>
                </c:pt>
                <c:pt idx="2617">
                  <c:v>0.58296247466364604</c:v>
                </c:pt>
                <c:pt idx="2618">
                  <c:v>0.66998747261123104</c:v>
                </c:pt>
                <c:pt idx="2619">
                  <c:v>0.79705199478450806</c:v>
                </c:pt>
                <c:pt idx="2620">
                  <c:v>0.78449247743388395</c:v>
                </c:pt>
                <c:pt idx="2621">
                  <c:v>0.82235880438587805</c:v>
                </c:pt>
                <c:pt idx="2622">
                  <c:v>0.93036559462761204</c:v>
                </c:pt>
                <c:pt idx="2623">
                  <c:v>0.97714970819675795</c:v>
                </c:pt>
                <c:pt idx="2624">
                  <c:v>1.005728011607979</c:v>
                </c:pt>
                <c:pt idx="2625">
                  <c:v>1.0919413336965149</c:v>
                </c:pt>
                <c:pt idx="2626">
                  <c:v>1.162937607956918</c:v>
                </c:pt>
                <c:pt idx="2627">
                  <c:v>1.190212813419991</c:v>
                </c:pt>
                <c:pt idx="2628">
                  <c:v>1.1718019191469209</c:v>
                </c:pt>
                <c:pt idx="2629">
                  <c:v>1.2288885950745061</c:v>
                </c:pt>
                <c:pt idx="2630">
                  <c:v>1.2409535752829819</c:v>
                </c:pt>
                <c:pt idx="2631">
                  <c:v>1.2331183766596721</c:v>
                </c:pt>
                <c:pt idx="2632">
                  <c:v>1.2969603561909779</c:v>
                </c:pt>
                <c:pt idx="2633">
                  <c:v>1.3166879278661681</c:v>
                </c:pt>
                <c:pt idx="2634">
                  <c:v>1.258051657223026</c:v>
                </c:pt>
                <c:pt idx="2635">
                  <c:v>1.273900110361083</c:v>
                </c:pt>
                <c:pt idx="2636">
                  <c:v>1.3166160618083651</c:v>
                </c:pt>
                <c:pt idx="2637">
                  <c:v>1.30226164387878</c:v>
                </c:pt>
                <c:pt idx="2638">
                  <c:v>1.291741704018768</c:v>
                </c:pt>
                <c:pt idx="2639">
                  <c:v>1.3345626462218481</c:v>
                </c:pt>
                <c:pt idx="2640">
                  <c:v>1.3131023153719821</c:v>
                </c:pt>
                <c:pt idx="2641">
                  <c:v>1.287488208401288</c:v>
                </c:pt>
                <c:pt idx="2642">
                  <c:v>1.2880628250876001</c:v>
                </c:pt>
                <c:pt idx="2643">
                  <c:v>1.2798402622993439</c:v>
                </c:pt>
                <c:pt idx="2644">
                  <c:v>1.2133634965819771</c:v>
                </c:pt>
                <c:pt idx="2645">
                  <c:v>1.0569979649270089</c:v>
                </c:pt>
                <c:pt idx="2646">
                  <c:v>0.95352737663428899</c:v>
                </c:pt>
                <c:pt idx="2647">
                  <c:v>0.95873195555566704</c:v>
                </c:pt>
                <c:pt idx="2648">
                  <c:v>0.97876364981254105</c:v>
                </c:pt>
                <c:pt idx="2649">
                  <c:v>0.96805167296546102</c:v>
                </c:pt>
                <c:pt idx="2650">
                  <c:v>1.0301861655807949</c:v>
                </c:pt>
                <c:pt idx="2651">
                  <c:v>1.083686115313506</c:v>
                </c:pt>
                <c:pt idx="2652">
                  <c:v>1.14413294371651</c:v>
                </c:pt>
                <c:pt idx="2653">
                  <c:v>1.1817483374822999</c:v>
                </c:pt>
                <c:pt idx="2654">
                  <c:v>1.20298899538765</c:v>
                </c:pt>
                <c:pt idx="2655">
                  <c:v>1.2367977808713859</c:v>
                </c:pt>
                <c:pt idx="2656">
                  <c:v>1.2435606601248019</c:v>
                </c:pt>
                <c:pt idx="2657">
                  <c:v>1.2826808438392401</c:v>
                </c:pt>
                <c:pt idx="2658">
                  <c:v>1.295160948369706</c:v>
                </c:pt>
                <c:pt idx="2659">
                  <c:v>1.2854402812569079</c:v>
                </c:pt>
                <c:pt idx="2660">
                  <c:v>1.288347612764402</c:v>
                </c:pt>
                <c:pt idx="2661">
                  <c:v>1.316481965979313</c:v>
                </c:pt>
                <c:pt idx="2662">
                  <c:v>1.3037833621152231</c:v>
                </c:pt>
                <c:pt idx="2663">
                  <c:v>1.3052617780111531</c:v>
                </c:pt>
                <c:pt idx="2664">
                  <c:v>1.29933475240398</c:v>
                </c:pt>
                <c:pt idx="2665">
                  <c:v>1.332219574212453</c:v>
                </c:pt>
                <c:pt idx="2666">
                  <c:v>1.3102417937146491</c:v>
                </c:pt>
                <c:pt idx="2667">
                  <c:v>1.3072820470333459</c:v>
                </c:pt>
                <c:pt idx="2668">
                  <c:v>1.308350948586726</c:v>
                </c:pt>
                <c:pt idx="2669">
                  <c:v>1.3197221744328711</c:v>
                </c:pt>
                <c:pt idx="2670">
                  <c:v>1.114646094340273</c:v>
                </c:pt>
                <c:pt idx="2671">
                  <c:v>0.95789448721289805</c:v>
                </c:pt>
                <c:pt idx="2672">
                  <c:v>0.92836112953177796</c:v>
                </c:pt>
                <c:pt idx="2673">
                  <c:v>0.94121851518621702</c:v>
                </c:pt>
                <c:pt idx="2674">
                  <c:v>1.022975135052119</c:v>
                </c:pt>
                <c:pt idx="2675">
                  <c:v>1.04027700282766</c:v>
                </c:pt>
                <c:pt idx="2676">
                  <c:v>1.078297635403233</c:v>
                </c:pt>
                <c:pt idx="2677">
                  <c:v>1.1368086146948539</c:v>
                </c:pt>
                <c:pt idx="2678">
                  <c:v>1.1851986285797429</c:v>
                </c:pt>
                <c:pt idx="2679">
                  <c:v>1.2201604095245959</c:v>
                </c:pt>
                <c:pt idx="2680">
                  <c:v>1.236492275060173</c:v>
                </c:pt>
                <c:pt idx="2681">
                  <c:v>1.273129932850311</c:v>
                </c:pt>
                <c:pt idx="2682">
                  <c:v>1.280525840040597</c:v>
                </c:pt>
                <c:pt idx="2683">
                  <c:v>1.302607957426817</c:v>
                </c:pt>
                <c:pt idx="2684">
                  <c:v>1.293291824150933</c:v>
                </c:pt>
                <c:pt idx="2685">
                  <c:v>1.3022183352615959</c:v>
                </c:pt>
                <c:pt idx="2686">
                  <c:v>1.3075559364695319</c:v>
                </c:pt>
                <c:pt idx="2687">
                  <c:v>1.2944221331129839</c:v>
                </c:pt>
                <c:pt idx="2688">
                  <c:v>1.31863922833432</c:v>
                </c:pt>
                <c:pt idx="2689">
                  <c:v>1.3120891622835751</c:v>
                </c:pt>
                <c:pt idx="2690">
                  <c:v>1.2912393125008881</c:v>
                </c:pt>
                <c:pt idx="2691">
                  <c:v>1.2943559851451609</c:v>
                </c:pt>
                <c:pt idx="2692">
                  <c:v>1.3199904108392111</c:v>
                </c:pt>
                <c:pt idx="2693">
                  <c:v>1.3030609946043159</c:v>
                </c:pt>
                <c:pt idx="2694">
                  <c:v>1.241946510339303</c:v>
                </c:pt>
                <c:pt idx="2695">
                  <c:v>1.151659215371821</c:v>
                </c:pt>
                <c:pt idx="2696">
                  <c:v>1.0998877274114669</c:v>
                </c:pt>
                <c:pt idx="2697">
                  <c:v>1.036176269493257</c:v>
                </c:pt>
                <c:pt idx="2698">
                  <c:v>0.704472256191645</c:v>
                </c:pt>
                <c:pt idx="2699">
                  <c:v>0.66437072797882202</c:v>
                </c:pt>
                <c:pt idx="2700">
                  <c:v>0.68614051946353605</c:v>
                </c:pt>
                <c:pt idx="2701">
                  <c:v>0.72882999182837505</c:v>
                </c:pt>
                <c:pt idx="2702">
                  <c:v>0.78217537176646401</c:v>
                </c:pt>
                <c:pt idx="2703">
                  <c:v>0.84603651947515901</c:v>
                </c:pt>
                <c:pt idx="2704">
                  <c:v>0.93061235203135995</c:v>
                </c:pt>
                <c:pt idx="2705">
                  <c:v>1.0258824234548931</c:v>
                </c:pt>
                <c:pt idx="2706">
                  <c:v>1.080351573488411</c:v>
                </c:pt>
                <c:pt idx="2707">
                  <c:v>1.1235073166426439</c:v>
                </c:pt>
                <c:pt idx="2708">
                  <c:v>1.164973582570566</c:v>
                </c:pt>
                <c:pt idx="2709">
                  <c:v>1.2118866827019079</c:v>
                </c:pt>
                <c:pt idx="2710">
                  <c:v>1.226555464738462</c:v>
                </c:pt>
                <c:pt idx="2711">
                  <c:v>1.243719975783927</c:v>
                </c:pt>
                <c:pt idx="2712">
                  <c:v>1.1497380198431939</c:v>
                </c:pt>
                <c:pt idx="2713">
                  <c:v>1.023996302059506</c:v>
                </c:pt>
                <c:pt idx="2714">
                  <c:v>0.98939641752130003</c:v>
                </c:pt>
                <c:pt idx="2715">
                  <c:v>0.99795667556305301</c:v>
                </c:pt>
                <c:pt idx="2716">
                  <c:v>1.033991603520048</c:v>
                </c:pt>
                <c:pt idx="2717">
                  <c:v>1.074781623273777</c:v>
                </c:pt>
                <c:pt idx="2718">
                  <c:v>1.1088026377731779</c:v>
                </c:pt>
                <c:pt idx="2719">
                  <c:v>1.152764835328371</c:v>
                </c:pt>
                <c:pt idx="2720">
                  <c:v>1.2048024093075209</c:v>
                </c:pt>
                <c:pt idx="2721">
                  <c:v>1.2325054019144079</c:v>
                </c:pt>
                <c:pt idx="2722">
                  <c:v>1.251038239989164</c:v>
                </c:pt>
                <c:pt idx="2723">
                  <c:v>1.29455948516969</c:v>
                </c:pt>
                <c:pt idx="2724">
                  <c:v>1.2908623223467639</c:v>
                </c:pt>
                <c:pt idx="2725">
                  <c:v>1.2893481064905721</c:v>
                </c:pt>
                <c:pt idx="2726">
                  <c:v>1.2175628996694281</c:v>
                </c:pt>
                <c:pt idx="2727">
                  <c:v>1.0505379339745891</c:v>
                </c:pt>
                <c:pt idx="2728">
                  <c:v>1.0270521603414451</c:v>
                </c:pt>
                <c:pt idx="2729">
                  <c:v>1.036297544709909</c:v>
                </c:pt>
                <c:pt idx="2730">
                  <c:v>1.070295659145144</c:v>
                </c:pt>
                <c:pt idx="2731">
                  <c:v>1.1104886998366701</c:v>
                </c:pt>
                <c:pt idx="2732">
                  <c:v>1.142363390979571</c:v>
                </c:pt>
                <c:pt idx="2733">
                  <c:v>1.182025371747069</c:v>
                </c:pt>
                <c:pt idx="2734">
                  <c:v>1.2316649450213391</c:v>
                </c:pt>
                <c:pt idx="2735">
                  <c:v>1.2550311633455511</c:v>
                </c:pt>
                <c:pt idx="2736">
                  <c:v>1.270402759466805</c:v>
                </c:pt>
                <c:pt idx="2737">
                  <c:v>1.2879394700144451</c:v>
                </c:pt>
                <c:pt idx="2738">
                  <c:v>1.2966651902615309</c:v>
                </c:pt>
                <c:pt idx="2739">
                  <c:v>1.2844758530053211</c:v>
                </c:pt>
                <c:pt idx="2740">
                  <c:v>1.285161087756028</c:v>
                </c:pt>
                <c:pt idx="2741">
                  <c:v>1.323355245756284</c:v>
                </c:pt>
                <c:pt idx="2742">
                  <c:v>1.321546651689496</c:v>
                </c:pt>
                <c:pt idx="2743">
                  <c:v>1.3246167950687271</c:v>
                </c:pt>
                <c:pt idx="2744">
                  <c:v>1.328906010765567</c:v>
                </c:pt>
                <c:pt idx="2745">
                  <c:v>1.334202350575515</c:v>
                </c:pt>
                <c:pt idx="2746">
                  <c:v>1.3147359939079091</c:v>
                </c:pt>
                <c:pt idx="2747">
                  <c:v>0.89334136584105805</c:v>
                </c:pt>
                <c:pt idx="2748">
                  <c:v>0.69503064163721595</c:v>
                </c:pt>
                <c:pt idx="2749">
                  <c:v>0.64303191087283995</c:v>
                </c:pt>
                <c:pt idx="2750">
                  <c:v>0.58941806766052196</c:v>
                </c:pt>
                <c:pt idx="2751">
                  <c:v>0.53881968223368804</c:v>
                </c:pt>
                <c:pt idx="2752">
                  <c:v>0.59158340745577898</c:v>
                </c:pt>
                <c:pt idx="2753">
                  <c:v>0.63074614960207098</c:v>
                </c:pt>
                <c:pt idx="2754">
                  <c:v>0.72323492439555703</c:v>
                </c:pt>
                <c:pt idx="2755">
                  <c:v>0.81670959922519704</c:v>
                </c:pt>
                <c:pt idx="2756">
                  <c:v>0.92163531379950503</c:v>
                </c:pt>
                <c:pt idx="2757">
                  <c:v>1.000280923199407</c:v>
                </c:pt>
                <c:pt idx="2758">
                  <c:v>1.0576395710371569</c:v>
                </c:pt>
                <c:pt idx="2759">
                  <c:v>1.1434199414801061</c:v>
                </c:pt>
                <c:pt idx="2760">
                  <c:v>1.200991361554127</c:v>
                </c:pt>
                <c:pt idx="2761">
                  <c:v>1.2217097531415251</c:v>
                </c:pt>
                <c:pt idx="2762">
                  <c:v>1.2429848665140251</c:v>
                </c:pt>
                <c:pt idx="2763">
                  <c:v>1.284230147509031</c:v>
                </c:pt>
                <c:pt idx="2764">
                  <c:v>1.2963191691245211</c:v>
                </c:pt>
                <c:pt idx="2765">
                  <c:v>1.30847050189866</c:v>
                </c:pt>
                <c:pt idx="2766">
                  <c:v>1.3108207150182789</c:v>
                </c:pt>
                <c:pt idx="2767">
                  <c:v>1.317140174708173</c:v>
                </c:pt>
                <c:pt idx="2768">
                  <c:v>1.315804218776961</c:v>
                </c:pt>
                <c:pt idx="2769">
                  <c:v>1.31654692381702</c:v>
                </c:pt>
                <c:pt idx="2770">
                  <c:v>1.324736751719189</c:v>
                </c:pt>
                <c:pt idx="2771">
                  <c:v>1.3521909101941809</c:v>
                </c:pt>
                <c:pt idx="2772">
                  <c:v>1.337137925133087</c:v>
                </c:pt>
                <c:pt idx="2773">
                  <c:v>1.332385761735845</c:v>
                </c:pt>
                <c:pt idx="2774">
                  <c:v>1.3235838725319731</c:v>
                </c:pt>
                <c:pt idx="2775">
                  <c:v>1.3480253479302631</c:v>
                </c:pt>
                <c:pt idx="2776">
                  <c:v>1.345032605764404</c:v>
                </c:pt>
                <c:pt idx="2777">
                  <c:v>1.3370162764508591</c:v>
                </c:pt>
                <c:pt idx="2778">
                  <c:v>1.33566716982359</c:v>
                </c:pt>
                <c:pt idx="2779">
                  <c:v>1.339339083160501</c:v>
                </c:pt>
                <c:pt idx="2780">
                  <c:v>1.31069331234336</c:v>
                </c:pt>
                <c:pt idx="2781">
                  <c:v>1.167630039296838</c:v>
                </c:pt>
                <c:pt idx="2782">
                  <c:v>1.107549129744686</c:v>
                </c:pt>
                <c:pt idx="2783">
                  <c:v>1.122249494348228</c:v>
                </c:pt>
                <c:pt idx="2784">
                  <c:v>1.1342201953390381</c:v>
                </c:pt>
                <c:pt idx="2785">
                  <c:v>1.17675496673376</c:v>
                </c:pt>
                <c:pt idx="2786">
                  <c:v>1.202241333810961</c:v>
                </c:pt>
                <c:pt idx="2787">
                  <c:v>1.2261701233989999</c:v>
                </c:pt>
                <c:pt idx="2788">
                  <c:v>1.2391832464424359</c:v>
                </c:pt>
                <c:pt idx="2789">
                  <c:v>1.269123617000536</c:v>
                </c:pt>
                <c:pt idx="2790">
                  <c:v>1.2979879911907499</c:v>
                </c:pt>
                <c:pt idx="2791">
                  <c:v>1.305995882770804</c:v>
                </c:pt>
                <c:pt idx="2792">
                  <c:v>1.31830686133381</c:v>
                </c:pt>
                <c:pt idx="2793">
                  <c:v>1.2201516897148981</c:v>
                </c:pt>
                <c:pt idx="2794">
                  <c:v>0.872975003781575</c:v>
                </c:pt>
                <c:pt idx="2795">
                  <c:v>0.81870794975552696</c:v>
                </c:pt>
                <c:pt idx="2796">
                  <c:v>0.79931437057645804</c:v>
                </c:pt>
                <c:pt idx="2797">
                  <c:v>0.82594696966273895</c:v>
                </c:pt>
                <c:pt idx="2798">
                  <c:v>0.91395904853033105</c:v>
                </c:pt>
                <c:pt idx="2799">
                  <c:v>0.97723980967438995</c:v>
                </c:pt>
                <c:pt idx="2800">
                  <c:v>1.040611329391836</c:v>
                </c:pt>
                <c:pt idx="2801">
                  <c:v>1.1264390296845059</c:v>
                </c:pt>
                <c:pt idx="2802">
                  <c:v>1.087231950746657</c:v>
                </c:pt>
                <c:pt idx="2803">
                  <c:v>0.92197998854071395</c:v>
                </c:pt>
                <c:pt idx="2804">
                  <c:v>0.71711841696163403</c:v>
                </c:pt>
                <c:pt idx="2805">
                  <c:v>0.63975727094127299</c:v>
                </c:pt>
                <c:pt idx="2806">
                  <c:v>0.64985213172768597</c:v>
                </c:pt>
                <c:pt idx="2807">
                  <c:v>0.70397351386950502</c:v>
                </c:pt>
                <c:pt idx="2808">
                  <c:v>0.78877176154315798</c:v>
                </c:pt>
                <c:pt idx="2809">
                  <c:v>0.87234764555517696</c:v>
                </c:pt>
                <c:pt idx="2810">
                  <c:v>0.96126572995249604</c:v>
                </c:pt>
                <c:pt idx="2811">
                  <c:v>1.049992856920142</c:v>
                </c:pt>
                <c:pt idx="2812">
                  <c:v>1.077067975005453</c:v>
                </c:pt>
                <c:pt idx="2813">
                  <c:v>1.1370012507604059</c:v>
                </c:pt>
                <c:pt idx="2814">
                  <c:v>1.200294625707772</c:v>
                </c:pt>
                <c:pt idx="2815">
                  <c:v>1.234569642845067</c:v>
                </c:pt>
                <c:pt idx="2816">
                  <c:v>1.256352429464701</c:v>
                </c:pt>
                <c:pt idx="2817">
                  <c:v>1.2768416677639081</c:v>
                </c:pt>
                <c:pt idx="2818">
                  <c:v>1.289615704972114</c:v>
                </c:pt>
                <c:pt idx="2819">
                  <c:v>1.3201982321050041</c:v>
                </c:pt>
                <c:pt idx="2820">
                  <c:v>1.325404475764397</c:v>
                </c:pt>
                <c:pt idx="2821">
                  <c:v>1.312106802547673</c:v>
                </c:pt>
                <c:pt idx="2822">
                  <c:v>1.3093550981251789</c:v>
                </c:pt>
                <c:pt idx="2823">
                  <c:v>1.348634967329233</c:v>
                </c:pt>
                <c:pt idx="2824">
                  <c:v>1.348524960445411</c:v>
                </c:pt>
                <c:pt idx="2825">
                  <c:v>1.3334910828875579</c:v>
                </c:pt>
                <c:pt idx="2826">
                  <c:v>1.3387508894606199</c:v>
                </c:pt>
                <c:pt idx="2827">
                  <c:v>1.353749024156828</c:v>
                </c:pt>
                <c:pt idx="2828">
                  <c:v>1.3281224434231551</c:v>
                </c:pt>
                <c:pt idx="2829">
                  <c:v>1.3377196296928811</c:v>
                </c:pt>
                <c:pt idx="2830">
                  <c:v>1.349733506317254</c:v>
                </c:pt>
                <c:pt idx="2831">
                  <c:v>1.328344142143552</c:v>
                </c:pt>
                <c:pt idx="2832">
                  <c:v>1.335579986605345</c:v>
                </c:pt>
                <c:pt idx="2833">
                  <c:v>1.3333070579426649</c:v>
                </c:pt>
                <c:pt idx="2834">
                  <c:v>1.3499781864013429</c:v>
                </c:pt>
                <c:pt idx="2835">
                  <c:v>1.331101464464856</c:v>
                </c:pt>
                <c:pt idx="2836">
                  <c:v>1.252887689970527</c:v>
                </c:pt>
                <c:pt idx="2837">
                  <c:v>1.0977396758118221</c:v>
                </c:pt>
                <c:pt idx="2838">
                  <c:v>1.038346351368246</c:v>
                </c:pt>
                <c:pt idx="2839">
                  <c:v>1.0290408969810989</c:v>
                </c:pt>
                <c:pt idx="2840">
                  <c:v>1.042828556848161</c:v>
                </c:pt>
                <c:pt idx="2841">
                  <c:v>1.1367548364282549</c:v>
                </c:pt>
                <c:pt idx="2842">
                  <c:v>1.18719711893014</c:v>
                </c:pt>
                <c:pt idx="2843">
                  <c:v>1.1984708448188131</c:v>
                </c:pt>
                <c:pt idx="2844">
                  <c:v>1.2325054019144079</c:v>
                </c:pt>
                <c:pt idx="2845">
                  <c:v>1.2869468927749781</c:v>
                </c:pt>
                <c:pt idx="2846">
                  <c:v>1.278542556412237</c:v>
                </c:pt>
                <c:pt idx="2847">
                  <c:v>1.2939544713645541</c:v>
                </c:pt>
                <c:pt idx="2848">
                  <c:v>1.295549507930966</c:v>
                </c:pt>
                <c:pt idx="2849">
                  <c:v>1.3028934583565051</c:v>
                </c:pt>
                <c:pt idx="2850">
                  <c:v>1.315701713148107</c:v>
                </c:pt>
                <c:pt idx="2851">
                  <c:v>1.0919499051571531</c:v>
                </c:pt>
                <c:pt idx="2852">
                  <c:v>0.91149165712777902</c:v>
                </c:pt>
                <c:pt idx="2853">
                  <c:v>0.89335424651750694</c:v>
                </c:pt>
                <c:pt idx="2854">
                  <c:v>0.90638635562117298</c:v>
                </c:pt>
                <c:pt idx="2855">
                  <c:v>0.92683057470744001</c:v>
                </c:pt>
                <c:pt idx="2856">
                  <c:v>0.98348750163740495</c:v>
                </c:pt>
                <c:pt idx="2857">
                  <c:v>1.0366983102878911</c:v>
                </c:pt>
                <c:pt idx="2858">
                  <c:v>1.090751689644903</c:v>
                </c:pt>
                <c:pt idx="2859">
                  <c:v>1.1398251334249689</c:v>
                </c:pt>
                <c:pt idx="2860">
                  <c:v>1.200452519156558</c:v>
                </c:pt>
                <c:pt idx="2861">
                  <c:v>1.208762000095799</c:v>
                </c:pt>
                <c:pt idx="2862">
                  <c:v>1.238762760852316</c:v>
                </c:pt>
                <c:pt idx="2863">
                  <c:v>1.2973564065623331</c:v>
                </c:pt>
                <c:pt idx="2864">
                  <c:v>1.305265362023448</c:v>
                </c:pt>
                <c:pt idx="2865">
                  <c:v>1.285629310414147</c:v>
                </c:pt>
                <c:pt idx="2866">
                  <c:v>1.3093906007294289</c:v>
                </c:pt>
                <c:pt idx="2867">
                  <c:v>1.305952944960507</c:v>
                </c:pt>
                <c:pt idx="2868">
                  <c:v>1.1293850232704159</c:v>
                </c:pt>
                <c:pt idx="2869">
                  <c:v>0.98958067261417104</c:v>
                </c:pt>
                <c:pt idx="2870">
                  <c:v>0.93231628163438596</c:v>
                </c:pt>
                <c:pt idx="2871">
                  <c:v>0.86439764153625798</c:v>
                </c:pt>
                <c:pt idx="2872">
                  <c:v>0.81654257956120402</c:v>
                </c:pt>
                <c:pt idx="2873">
                  <c:v>0.83189535788522795</c:v>
                </c:pt>
                <c:pt idx="2874">
                  <c:v>0.85822285911399798</c:v>
                </c:pt>
                <c:pt idx="2875">
                  <c:v>0.91288826295784897</c:v>
                </c:pt>
                <c:pt idx="2876">
                  <c:v>1.013283938717773</c:v>
                </c:pt>
                <c:pt idx="2877">
                  <c:v>1.0784736789474769</c:v>
                </c:pt>
                <c:pt idx="2878">
                  <c:v>1.122428433440837</c:v>
                </c:pt>
                <c:pt idx="2879">
                  <c:v>1.16976948931066</c:v>
                </c:pt>
                <c:pt idx="2880">
                  <c:v>1.210292623491475</c:v>
                </c:pt>
                <c:pt idx="2881">
                  <c:v>1.2443124709692881</c:v>
                </c:pt>
                <c:pt idx="2882">
                  <c:v>1.2612893090519699</c:v>
                </c:pt>
                <c:pt idx="2883">
                  <c:v>1.3038006237651749</c:v>
                </c:pt>
                <c:pt idx="2884">
                  <c:v>1.318593699357282</c:v>
                </c:pt>
                <c:pt idx="2885">
                  <c:v>1.3152791906274619</c:v>
                </c:pt>
                <c:pt idx="2886">
                  <c:v>1.343057351070847</c:v>
                </c:pt>
                <c:pt idx="2887">
                  <c:v>1.338101221210606</c:v>
                </c:pt>
                <c:pt idx="2888">
                  <c:v>1.3361028235816359</c:v>
                </c:pt>
                <c:pt idx="2889">
                  <c:v>1.344597282688675</c:v>
                </c:pt>
                <c:pt idx="2890">
                  <c:v>1.3277852444704881</c:v>
                </c:pt>
                <c:pt idx="2891">
                  <c:v>1.3302846096504359</c:v>
                </c:pt>
                <c:pt idx="2892">
                  <c:v>1.3348556896172921</c:v>
                </c:pt>
                <c:pt idx="2893">
                  <c:v>1.3120588193531511</c:v>
                </c:pt>
                <c:pt idx="2894">
                  <c:v>1.2615360072143551</c:v>
                </c:pt>
                <c:pt idx="2895">
                  <c:v>1.2614752896731789</c:v>
                </c:pt>
                <c:pt idx="2896">
                  <c:v>1.2784995532814121</c:v>
                </c:pt>
                <c:pt idx="2897">
                  <c:v>1.2802718538478239</c:v>
                </c:pt>
                <c:pt idx="2898">
                  <c:v>1.294033921129234</c:v>
                </c:pt>
                <c:pt idx="2899">
                  <c:v>1.308555521281795</c:v>
                </c:pt>
                <c:pt idx="2900">
                  <c:v>1.3097365991092891</c:v>
                </c:pt>
                <c:pt idx="2901">
                  <c:v>1.336451032208924</c:v>
                </c:pt>
                <c:pt idx="2902">
                  <c:v>1.3395119298084499</c:v>
                </c:pt>
                <c:pt idx="2903">
                  <c:v>1.356624356746118</c:v>
                </c:pt>
                <c:pt idx="2904">
                  <c:v>1.31260043926126</c:v>
                </c:pt>
                <c:pt idx="2905">
                  <c:v>1.1784973288215601</c:v>
                </c:pt>
                <c:pt idx="2906">
                  <c:v>1.058814106965144</c:v>
                </c:pt>
                <c:pt idx="2907">
                  <c:v>1.050470257418348</c:v>
                </c:pt>
                <c:pt idx="2908">
                  <c:v>1.018813148252651</c:v>
                </c:pt>
                <c:pt idx="2909">
                  <c:v>1.07434617045098</c:v>
                </c:pt>
                <c:pt idx="2910">
                  <c:v>1.1245460237084259</c:v>
                </c:pt>
                <c:pt idx="2911">
                  <c:v>1.1392222027682</c:v>
                </c:pt>
                <c:pt idx="2912">
                  <c:v>1.163152336120014</c:v>
                </c:pt>
                <c:pt idx="2913">
                  <c:v>1.1545717706916661</c:v>
                </c:pt>
                <c:pt idx="2914">
                  <c:v>1.140167471265954</c:v>
                </c:pt>
                <c:pt idx="2915">
                  <c:v>1.1809248494002591</c:v>
                </c:pt>
                <c:pt idx="2916">
                  <c:v>1.198158599239636</c:v>
                </c:pt>
                <c:pt idx="2917">
                  <c:v>1.2388590488089271</c:v>
                </c:pt>
                <c:pt idx="2918">
                  <c:v>1.2280977432091189</c:v>
                </c:pt>
                <c:pt idx="2919">
                  <c:v>1.2648265647589541</c:v>
                </c:pt>
                <c:pt idx="2920">
                  <c:v>1.292136743293655</c:v>
                </c:pt>
                <c:pt idx="2921">
                  <c:v>1.2983901643114011</c:v>
                </c:pt>
                <c:pt idx="2922">
                  <c:v>1.2808241278858501</c:v>
                </c:pt>
                <c:pt idx="2923">
                  <c:v>1.3182112065443969</c:v>
                </c:pt>
                <c:pt idx="2924">
                  <c:v>1.3427744370223911</c:v>
                </c:pt>
                <c:pt idx="2925">
                  <c:v>1.335536388432188</c:v>
                </c:pt>
                <c:pt idx="2926">
                  <c:v>1.3409439081441601</c:v>
                </c:pt>
                <c:pt idx="2927">
                  <c:v>1.3351612633604679</c:v>
                </c:pt>
                <c:pt idx="2928">
                  <c:v>1.3108171765597081</c:v>
                </c:pt>
                <c:pt idx="2929">
                  <c:v>1.232707009997144</c:v>
                </c:pt>
                <c:pt idx="2930">
                  <c:v>1.2103875691706401</c:v>
                </c:pt>
                <c:pt idx="2931">
                  <c:v>1.238313793703202</c:v>
                </c:pt>
                <c:pt idx="2932">
                  <c:v>1.2469398162887779</c:v>
                </c:pt>
                <c:pt idx="2933">
                  <c:v>1.25978153436568</c:v>
                </c:pt>
                <c:pt idx="2934">
                  <c:v>1.272709499756195</c:v>
                </c:pt>
                <c:pt idx="2935">
                  <c:v>1.2961080452436149</c:v>
                </c:pt>
                <c:pt idx="2936">
                  <c:v>1.283644909146157</c:v>
                </c:pt>
                <c:pt idx="2937">
                  <c:v>1.307872405958586</c:v>
                </c:pt>
                <c:pt idx="2938">
                  <c:v>1.331427296520743</c:v>
                </c:pt>
                <c:pt idx="2939">
                  <c:v>1.3306166672944379</c:v>
                </c:pt>
                <c:pt idx="2940">
                  <c:v>1.302394069270695</c:v>
                </c:pt>
                <c:pt idx="2941">
                  <c:v>1.293940209611754</c:v>
                </c:pt>
                <c:pt idx="2942">
                  <c:v>1.266576051577212</c:v>
                </c:pt>
                <c:pt idx="2943">
                  <c:v>1.234472087346314</c:v>
                </c:pt>
                <c:pt idx="2944">
                  <c:v>1.2690457096576231</c:v>
                </c:pt>
                <c:pt idx="2945">
                  <c:v>1.2891514194209519</c:v>
                </c:pt>
                <c:pt idx="2946">
                  <c:v>1.301871710758965</c:v>
                </c:pt>
                <c:pt idx="2947">
                  <c:v>1.327929103676442</c:v>
                </c:pt>
                <c:pt idx="2948">
                  <c:v>1.3137969404949159</c:v>
                </c:pt>
                <c:pt idx="2949">
                  <c:v>1.3240937397640611</c:v>
                </c:pt>
                <c:pt idx="2950">
                  <c:v>1.3404441148401181</c:v>
                </c:pt>
                <c:pt idx="2951">
                  <c:v>1.3272434033530871</c:v>
                </c:pt>
                <c:pt idx="2952">
                  <c:v>1.3435969484691499</c:v>
                </c:pt>
                <c:pt idx="2953">
                  <c:v>1.3546261423460799</c:v>
                </c:pt>
                <c:pt idx="2954">
                  <c:v>1.316726805402805</c:v>
                </c:pt>
                <c:pt idx="2955">
                  <c:v>1.34292487983304</c:v>
                </c:pt>
                <c:pt idx="2956">
                  <c:v>1.3380665449240321</c:v>
                </c:pt>
                <c:pt idx="2957">
                  <c:v>1.334244260778868</c:v>
                </c:pt>
                <c:pt idx="2958">
                  <c:v>1.2672981158890251</c:v>
                </c:pt>
                <c:pt idx="2959">
                  <c:v>1.15600545312743</c:v>
                </c:pt>
                <c:pt idx="2960">
                  <c:v>1.169976563647952</c:v>
                </c:pt>
                <c:pt idx="2961">
                  <c:v>1.1770949365987891</c:v>
                </c:pt>
                <c:pt idx="2962">
                  <c:v>1.192428055331207</c:v>
                </c:pt>
                <c:pt idx="2963">
                  <c:v>1.218857248750093</c:v>
                </c:pt>
                <c:pt idx="2964">
                  <c:v>1.2355719786553829</c:v>
                </c:pt>
                <c:pt idx="2965">
                  <c:v>1.2608837147443961</c:v>
                </c:pt>
                <c:pt idx="2966">
                  <c:v>1.27919294796238</c:v>
                </c:pt>
                <c:pt idx="2967">
                  <c:v>1.316691472520904</c:v>
                </c:pt>
                <c:pt idx="2968">
                  <c:v>1.3180459349955369</c:v>
                </c:pt>
                <c:pt idx="2969">
                  <c:v>1.297550788490236</c:v>
                </c:pt>
                <c:pt idx="2970">
                  <c:v>1.3341126856025629</c:v>
                </c:pt>
                <c:pt idx="2971">
                  <c:v>1.3588779407085281</c:v>
                </c:pt>
                <c:pt idx="2972">
                  <c:v>1.345884915883711</c:v>
                </c:pt>
                <c:pt idx="2973">
                  <c:v>1.318743656466673</c:v>
                </c:pt>
                <c:pt idx="2974">
                  <c:v>1.269538886960488</c:v>
                </c:pt>
                <c:pt idx="2975">
                  <c:v>1.222389179902168</c:v>
                </c:pt>
                <c:pt idx="2976">
                  <c:v>1.188031562322899</c:v>
                </c:pt>
                <c:pt idx="2977">
                  <c:v>1.185249906392551</c:v>
                </c:pt>
                <c:pt idx="2978">
                  <c:v>1.2326065098401069</c:v>
                </c:pt>
                <c:pt idx="2979">
                  <c:v>1.2493206766376339</c:v>
                </c:pt>
                <c:pt idx="2980">
                  <c:v>1.247054451564138</c:v>
                </c:pt>
                <c:pt idx="2981">
                  <c:v>1.2754619712735831</c:v>
                </c:pt>
                <c:pt idx="2982">
                  <c:v>1.29865225062562</c:v>
                </c:pt>
                <c:pt idx="2983">
                  <c:v>1.323552873013125</c:v>
                </c:pt>
                <c:pt idx="2984">
                  <c:v>1.3223313006914059</c:v>
                </c:pt>
                <c:pt idx="2985">
                  <c:v>1.280508328519379</c:v>
                </c:pt>
                <c:pt idx="2986">
                  <c:v>1.259081678706395</c:v>
                </c:pt>
                <c:pt idx="2987">
                  <c:v>1.2447632379786491</c:v>
                </c:pt>
                <c:pt idx="2988">
                  <c:v>1.2432604874069439</c:v>
                </c:pt>
                <c:pt idx="2989">
                  <c:v>1.260429175577934</c:v>
                </c:pt>
                <c:pt idx="2990">
                  <c:v>1.2554792627753391</c:v>
                </c:pt>
                <c:pt idx="2991">
                  <c:v>1.267241279507282</c:v>
                </c:pt>
                <c:pt idx="2992">
                  <c:v>1.305196543819144</c:v>
                </c:pt>
                <c:pt idx="2993">
                  <c:v>1.321727850403096</c:v>
                </c:pt>
                <c:pt idx="2994">
                  <c:v>1.305369285516093</c:v>
                </c:pt>
                <c:pt idx="2995">
                  <c:v>1.336007017243928</c:v>
                </c:pt>
                <c:pt idx="2996">
                  <c:v>1.3486688099960129</c:v>
                </c:pt>
                <c:pt idx="2997">
                  <c:v>1.3490493583878329</c:v>
                </c:pt>
                <c:pt idx="2998">
                  <c:v>1.35308526268504</c:v>
                </c:pt>
                <c:pt idx="2999">
                  <c:v>1.3476049666477581</c:v>
                </c:pt>
                <c:pt idx="3000">
                  <c:v>1.286948490380349</c:v>
                </c:pt>
                <c:pt idx="3001">
                  <c:v>1.2190857112352469</c:v>
                </c:pt>
                <c:pt idx="3002">
                  <c:v>1.155370744927871</c:v>
                </c:pt>
                <c:pt idx="3003">
                  <c:v>1.171442508247952</c:v>
                </c:pt>
                <c:pt idx="3004">
                  <c:v>1.193942137719759</c:v>
                </c:pt>
                <c:pt idx="3005">
                  <c:v>1.224809210598955</c:v>
                </c:pt>
                <c:pt idx="3006">
                  <c:v>1.255849457616357</c:v>
                </c:pt>
                <c:pt idx="3007">
                  <c:v>1.2700315048549331</c:v>
                </c:pt>
                <c:pt idx="3008">
                  <c:v>1.161817040167693</c:v>
                </c:pt>
                <c:pt idx="3009">
                  <c:v>1.167178282643601</c:v>
                </c:pt>
                <c:pt idx="3010">
                  <c:v>1.172797464015757</c:v>
                </c:pt>
                <c:pt idx="3011">
                  <c:v>1.206876450860457</c:v>
                </c:pt>
                <c:pt idx="3012">
                  <c:v>1.2113961634842081</c:v>
                </c:pt>
                <c:pt idx="3013">
                  <c:v>1.2182275527461239</c:v>
                </c:pt>
                <c:pt idx="3014">
                  <c:v>1.2633655011893381</c:v>
                </c:pt>
                <c:pt idx="3015">
                  <c:v>1.272975535331863</c:v>
                </c:pt>
                <c:pt idx="3016">
                  <c:v>1.279956353857185</c:v>
                </c:pt>
                <c:pt idx="3017">
                  <c:v>1.2893213375714681</c:v>
                </c:pt>
                <c:pt idx="3018">
                  <c:v>1.2861959047305249</c:v>
                </c:pt>
                <c:pt idx="3019">
                  <c:v>1.3035416269488891</c:v>
                </c:pt>
                <c:pt idx="3020">
                  <c:v>1.3025387168061751</c:v>
                </c:pt>
                <c:pt idx="3021">
                  <c:v>1.304652065615002</c:v>
                </c:pt>
                <c:pt idx="3022">
                  <c:v>1.237188267159731</c:v>
                </c:pt>
                <c:pt idx="3023">
                  <c:v>1.194174041833872</c:v>
                </c:pt>
                <c:pt idx="3024">
                  <c:v>1.062618666829017</c:v>
                </c:pt>
                <c:pt idx="3025">
                  <c:v>0.57363053059410296</c:v>
                </c:pt>
                <c:pt idx="3026">
                  <c:v>0.43462964270093701</c:v>
                </c:pt>
                <c:pt idx="3027">
                  <c:v>0.58418871592264099</c:v>
                </c:pt>
                <c:pt idx="3028">
                  <c:v>0.72253109443296404</c:v>
                </c:pt>
                <c:pt idx="3029">
                  <c:v>0.75602892454961301</c:v>
                </c:pt>
                <c:pt idx="3030">
                  <c:v>0.87740678980041498</c:v>
                </c:pt>
                <c:pt idx="3031">
                  <c:v>1.0119508660593981</c:v>
                </c:pt>
                <c:pt idx="3032">
                  <c:v>1.0924223594697651</c:v>
                </c:pt>
                <c:pt idx="3033">
                  <c:v>1.1542986381846541</c:v>
                </c:pt>
                <c:pt idx="3034">
                  <c:v>1.1654887237017679</c:v>
                </c:pt>
                <c:pt idx="3035">
                  <c:v>1.1401762072125661</c:v>
                </c:pt>
                <c:pt idx="3036">
                  <c:v>1.162107346916798</c:v>
                </c:pt>
                <c:pt idx="3037">
                  <c:v>1.205314345116655</c:v>
                </c:pt>
                <c:pt idx="3038">
                  <c:v>1.2375772472267921</c:v>
                </c:pt>
                <c:pt idx="3039">
                  <c:v>1.265937519016989</c:v>
                </c:pt>
                <c:pt idx="3040">
                  <c:v>1.272889735208719</c:v>
                </c:pt>
                <c:pt idx="3041">
                  <c:v>1.285236965785203</c:v>
                </c:pt>
                <c:pt idx="3042">
                  <c:v>1.2892114990916701</c:v>
                </c:pt>
                <c:pt idx="3043">
                  <c:v>1.2355368633857211</c:v>
                </c:pt>
                <c:pt idx="3044">
                  <c:v>1.1786543531819851</c:v>
                </c:pt>
                <c:pt idx="3045">
                  <c:v>1.175626007764744</c:v>
                </c:pt>
                <c:pt idx="3046">
                  <c:v>1.208571375644355</c:v>
                </c:pt>
                <c:pt idx="3047">
                  <c:v>1.2206658591642801</c:v>
                </c:pt>
                <c:pt idx="3048">
                  <c:v>1.2526190104177879</c:v>
                </c:pt>
                <c:pt idx="3049">
                  <c:v>1.259106986726455</c:v>
                </c:pt>
                <c:pt idx="3050">
                  <c:v>1.274983360979782</c:v>
                </c:pt>
                <c:pt idx="3051">
                  <c:v>1.1976250995811379</c:v>
                </c:pt>
                <c:pt idx="3052">
                  <c:v>1.0896843772634119</c:v>
                </c:pt>
                <c:pt idx="3053">
                  <c:v>1.0692098501855249</c:v>
                </c:pt>
                <c:pt idx="3054">
                  <c:v>1.0800454437627141</c:v>
                </c:pt>
                <c:pt idx="3055">
                  <c:v>1.133929030425028</c:v>
                </c:pt>
                <c:pt idx="3056">
                  <c:v>1.175880640971096</c:v>
                </c:pt>
                <c:pt idx="3057">
                  <c:v>1.2140752085028079</c:v>
                </c:pt>
                <c:pt idx="3058">
                  <c:v>1.1678899286023261</c:v>
                </c:pt>
                <c:pt idx="3059">
                  <c:v>1.0821633788997791</c:v>
                </c:pt>
                <c:pt idx="3060">
                  <c:v>1.0781118485392589</c:v>
                </c:pt>
                <c:pt idx="3061">
                  <c:v>1.084352817943858</c:v>
                </c:pt>
                <c:pt idx="3062">
                  <c:v>1.1282857196837499</c:v>
                </c:pt>
                <c:pt idx="3063">
                  <c:v>1.186014060238092</c:v>
                </c:pt>
                <c:pt idx="3064">
                  <c:v>1.220959637854665</c:v>
                </c:pt>
                <c:pt idx="3065">
                  <c:v>1.2588595375567879</c:v>
                </c:pt>
                <c:pt idx="3066">
                  <c:v>1.265830694108812</c:v>
                </c:pt>
                <c:pt idx="3067">
                  <c:v>1.287998684822222</c:v>
                </c:pt>
                <c:pt idx="3068">
                  <c:v>1.3225207834526591</c:v>
                </c:pt>
                <c:pt idx="3069">
                  <c:v>1.321736477027823</c:v>
                </c:pt>
                <c:pt idx="3070">
                  <c:v>1.329963539673459</c:v>
                </c:pt>
                <c:pt idx="3071">
                  <c:v>1.3490916209662669</c:v>
                </c:pt>
                <c:pt idx="3072">
                  <c:v>1.3410730714770609</c:v>
                </c:pt>
                <c:pt idx="3073">
                  <c:v>1.331092654799418</c:v>
                </c:pt>
                <c:pt idx="3074">
                  <c:v>1.3486145835414789</c:v>
                </c:pt>
                <c:pt idx="3075">
                  <c:v>1.3282466086491811</c:v>
                </c:pt>
                <c:pt idx="3076">
                  <c:v>1.310951771521073</c:v>
                </c:pt>
                <c:pt idx="3077">
                  <c:v>1.372284197991263</c:v>
                </c:pt>
                <c:pt idx="3078">
                  <c:v>1.3679147387937529</c:v>
                </c:pt>
                <c:pt idx="3079">
                  <c:v>1.3468417696422521</c:v>
                </c:pt>
                <c:pt idx="3080">
                  <c:v>1.3611953702529751</c:v>
                </c:pt>
                <c:pt idx="3081">
                  <c:v>1.374131533215005</c:v>
                </c:pt>
                <c:pt idx="3082">
                  <c:v>1.332979842726546</c:v>
                </c:pt>
                <c:pt idx="3083">
                  <c:v>1.321238102318808</c:v>
                </c:pt>
                <c:pt idx="3084">
                  <c:v>1.344016172315287</c:v>
                </c:pt>
                <c:pt idx="3085">
                  <c:v>1.344093128642698</c:v>
                </c:pt>
                <c:pt idx="3086">
                  <c:v>1.321391278311689</c:v>
                </c:pt>
                <c:pt idx="3087">
                  <c:v>1.190289243066694</c:v>
                </c:pt>
                <c:pt idx="3088">
                  <c:v>0.98177588225627699</c:v>
                </c:pt>
                <c:pt idx="3089">
                  <c:v>0.70101505176643097</c:v>
                </c:pt>
                <c:pt idx="3090">
                  <c:v>0.494084989966382</c:v>
                </c:pt>
                <c:pt idx="3091">
                  <c:v>0.54740902876137298</c:v>
                </c:pt>
                <c:pt idx="3092">
                  <c:v>5.1698783414055399E-2</c:v>
                </c:pt>
                <c:pt idx="3093">
                  <c:v>-8.4744105953021703E-2</c:v>
                </c:pt>
                <c:pt idx="3094">
                  <c:v>4.2137803794085299E-2</c:v>
                </c:pt>
                <c:pt idx="3095">
                  <c:v>0.223063668164942</c:v>
                </c:pt>
                <c:pt idx="3096">
                  <c:v>0.26048051262873101</c:v>
                </c:pt>
                <c:pt idx="3097">
                  <c:v>0.222284297807155</c:v>
                </c:pt>
                <c:pt idx="3098">
                  <c:v>0.31061292622185299</c:v>
                </c:pt>
                <c:pt idx="3099">
                  <c:v>0.18546944419790801</c:v>
                </c:pt>
                <c:pt idx="3100">
                  <c:v>0.357024784888268</c:v>
                </c:pt>
                <c:pt idx="3101">
                  <c:v>0.540990012239983</c:v>
                </c:pt>
                <c:pt idx="3102">
                  <c:v>0.72575692922649804</c:v>
                </c:pt>
                <c:pt idx="3103">
                  <c:v>0.889519108967192</c:v>
                </c:pt>
                <c:pt idx="3104">
                  <c:v>1.01023070773878</c:v>
                </c:pt>
                <c:pt idx="3105">
                  <c:v>1.087335394702247</c:v>
                </c:pt>
                <c:pt idx="3106">
                  <c:v>1.1675589898495999</c:v>
                </c:pt>
                <c:pt idx="3107">
                  <c:v>1.2474653195414429</c:v>
                </c:pt>
                <c:pt idx="3108">
                  <c:v>1.280280614465531</c:v>
                </c:pt>
                <c:pt idx="3109">
                  <c:v>1.286986102703255</c:v>
                </c:pt>
                <c:pt idx="3110">
                  <c:v>1.311391798106978</c:v>
                </c:pt>
                <c:pt idx="3111">
                  <c:v>1.3358066265793671</c:v>
                </c:pt>
                <c:pt idx="3112">
                  <c:v>1.3245418984961961</c:v>
                </c:pt>
                <c:pt idx="3113">
                  <c:v>1.3480761822434579</c:v>
                </c:pt>
                <c:pt idx="3114">
                  <c:v>1.310378892523332</c:v>
                </c:pt>
                <c:pt idx="3115">
                  <c:v>1.2019339700384051</c:v>
                </c:pt>
                <c:pt idx="3116">
                  <c:v>1.1994278118076449</c:v>
                </c:pt>
                <c:pt idx="3117">
                  <c:v>1.2066431049769379</c:v>
                </c:pt>
                <c:pt idx="3118">
                  <c:v>1.2279809200206739</c:v>
                </c:pt>
                <c:pt idx="3119">
                  <c:v>1.2613223571128249</c:v>
                </c:pt>
                <c:pt idx="3120">
                  <c:v>1.265778362116472</c:v>
                </c:pt>
                <c:pt idx="3121">
                  <c:v>1.266539238668144</c:v>
                </c:pt>
                <c:pt idx="3122">
                  <c:v>1.32394476814619</c:v>
                </c:pt>
                <c:pt idx="3123">
                  <c:v>1.3351987177279809</c:v>
                </c:pt>
                <c:pt idx="3124">
                  <c:v>1.317554665721423</c:v>
                </c:pt>
                <c:pt idx="3125">
                  <c:v>1.0222175196908749</c:v>
                </c:pt>
                <c:pt idx="3126">
                  <c:v>1.1445050193854931</c:v>
                </c:pt>
                <c:pt idx="3127">
                  <c:v>1.2061814833232301</c:v>
                </c:pt>
                <c:pt idx="3128">
                  <c:v>1.177714696396249</c:v>
                </c:pt>
                <c:pt idx="3129">
                  <c:v>1.054527940498428</c:v>
                </c:pt>
                <c:pt idx="3130">
                  <c:v>0.95407544096952002</c:v>
                </c:pt>
                <c:pt idx="3131">
                  <c:v>0.95477935515727796</c:v>
                </c:pt>
                <c:pt idx="3132">
                  <c:v>0.982784218703318</c:v>
                </c:pt>
                <c:pt idx="3133">
                  <c:v>1.036915160448634</c:v>
                </c:pt>
                <c:pt idx="3134">
                  <c:v>1.0968743771270231</c:v>
                </c:pt>
                <c:pt idx="3135">
                  <c:v>1.1629653186995339</c:v>
                </c:pt>
                <c:pt idx="3136">
                  <c:v>1.1891655944062609</c:v>
                </c:pt>
                <c:pt idx="3137">
                  <c:v>1.2304929652383501</c:v>
                </c:pt>
                <c:pt idx="3138">
                  <c:v>1.2683525850131869</c:v>
                </c:pt>
                <c:pt idx="3139">
                  <c:v>1.318697609656091</c:v>
                </c:pt>
                <c:pt idx="3140">
                  <c:v>1.3426858098710941</c:v>
                </c:pt>
                <c:pt idx="3141">
                  <c:v>1.3133574334220639</c:v>
                </c:pt>
                <c:pt idx="3142">
                  <c:v>1.337710953260554</c:v>
                </c:pt>
                <c:pt idx="3143">
                  <c:v>1.3419074015663031</c:v>
                </c:pt>
                <c:pt idx="3144">
                  <c:v>1.3362508463627261</c:v>
                </c:pt>
                <c:pt idx="3145">
                  <c:v>1.3322539883036939</c:v>
                </c:pt>
                <c:pt idx="3146">
                  <c:v>1.3419331800542009</c:v>
                </c:pt>
                <c:pt idx="3147">
                  <c:v>1.3405561874989189</c:v>
                </c:pt>
                <c:pt idx="3148">
                  <c:v>1.310795237473062</c:v>
                </c:pt>
                <c:pt idx="3149">
                  <c:v>1.300244214430254</c:v>
                </c:pt>
                <c:pt idx="3150">
                  <c:v>1.2855919265584601</c:v>
                </c:pt>
                <c:pt idx="3151">
                  <c:v>1.3038696635049121</c:v>
                </c:pt>
                <c:pt idx="3152">
                  <c:v>1.2868335628272569</c:v>
                </c:pt>
                <c:pt idx="3153">
                  <c:v>1.31830686133381</c:v>
                </c:pt>
                <c:pt idx="3154">
                  <c:v>1.278146571263471</c:v>
                </c:pt>
                <c:pt idx="3155">
                  <c:v>1.191774030085516</c:v>
                </c:pt>
                <c:pt idx="3156">
                  <c:v>0.99322420369952102</c:v>
                </c:pt>
                <c:pt idx="3157">
                  <c:v>1.001962657042571</c:v>
                </c:pt>
                <c:pt idx="3158">
                  <c:v>1.0256195737207341</c:v>
                </c:pt>
                <c:pt idx="3159">
                  <c:v>1.0907396563982941</c:v>
                </c:pt>
                <c:pt idx="3160">
                  <c:v>1.1393854828531591</c:v>
                </c:pt>
                <c:pt idx="3161">
                  <c:v>1.1855249849926699</c:v>
                </c:pt>
                <c:pt idx="3162">
                  <c:v>1.222534393381713</c:v>
                </c:pt>
                <c:pt idx="3163">
                  <c:v>1.24991430913276</c:v>
                </c:pt>
                <c:pt idx="3164">
                  <c:v>1.287905039088681</c:v>
                </c:pt>
                <c:pt idx="3165">
                  <c:v>1.3084363471676519</c:v>
                </c:pt>
                <c:pt idx="3166">
                  <c:v>1.2945397046292251</c:v>
                </c:pt>
                <c:pt idx="3167">
                  <c:v>1.3131199145324139</c:v>
                </c:pt>
                <c:pt idx="3168">
                  <c:v>1.344306824696758</c:v>
                </c:pt>
                <c:pt idx="3169">
                  <c:v>1.3253907147844379</c:v>
                </c:pt>
                <c:pt idx="3170">
                  <c:v>1.329565886675768</c:v>
                </c:pt>
                <c:pt idx="3171">
                  <c:v>1.3410128000354691</c:v>
                </c:pt>
                <c:pt idx="3172">
                  <c:v>1.3502127657279579</c:v>
                </c:pt>
                <c:pt idx="3173">
                  <c:v>1.3474453386815279</c:v>
                </c:pt>
                <c:pt idx="3174">
                  <c:v>1.3476581629341919</c:v>
                </c:pt>
                <c:pt idx="3175">
                  <c:v>1.344758348762717</c:v>
                </c:pt>
                <c:pt idx="3176">
                  <c:v>1.347932906659268</c:v>
                </c:pt>
                <c:pt idx="3177">
                  <c:v>1.3489682795658371</c:v>
                </c:pt>
                <c:pt idx="3178">
                  <c:v>1.32915902026513</c:v>
                </c:pt>
                <c:pt idx="3179">
                  <c:v>1.3134365775271919</c:v>
                </c:pt>
                <c:pt idx="3180">
                  <c:v>1.3119233087683611</c:v>
                </c:pt>
                <c:pt idx="3181">
                  <c:v>1.2705374303958279</c:v>
                </c:pt>
                <c:pt idx="3182">
                  <c:v>1.2168041640212679</c:v>
                </c:pt>
                <c:pt idx="3183">
                  <c:v>1.1967718600312609</c:v>
                </c:pt>
                <c:pt idx="3184">
                  <c:v>1.2051868953930709</c:v>
                </c:pt>
                <c:pt idx="3185">
                  <c:v>1.2475500186118049</c:v>
                </c:pt>
                <c:pt idx="3186">
                  <c:v>1.2675280601338741</c:v>
                </c:pt>
                <c:pt idx="3187">
                  <c:v>1.2686732926654061</c:v>
                </c:pt>
                <c:pt idx="3188">
                  <c:v>1.292426483162431</c:v>
                </c:pt>
                <c:pt idx="3189">
                  <c:v>1.306725176782491</c:v>
                </c:pt>
                <c:pt idx="3190">
                  <c:v>1.3369181361653231</c:v>
                </c:pt>
                <c:pt idx="3191">
                  <c:v>1.3272056269251029</c:v>
                </c:pt>
                <c:pt idx="3192">
                  <c:v>1.3261576888311131</c:v>
                </c:pt>
                <c:pt idx="3193">
                  <c:v>1.335702038210987</c:v>
                </c:pt>
                <c:pt idx="3194">
                  <c:v>1.3457231056210091</c:v>
                </c:pt>
                <c:pt idx="3195">
                  <c:v>1.342190880810548</c:v>
                </c:pt>
                <c:pt idx="3196">
                  <c:v>1.255710153437255</c:v>
                </c:pt>
                <c:pt idx="3197">
                  <c:v>1.1234543194311519</c:v>
                </c:pt>
                <c:pt idx="3198">
                  <c:v>1.0959768669705809</c:v>
                </c:pt>
                <c:pt idx="3199">
                  <c:v>1.0658374800060231</c:v>
                </c:pt>
                <c:pt idx="3200">
                  <c:v>1.1080703978645221</c:v>
                </c:pt>
                <c:pt idx="3201">
                  <c:v>1.1443666098609679</c:v>
                </c:pt>
                <c:pt idx="3202">
                  <c:v>1.170963630748814</c:v>
                </c:pt>
                <c:pt idx="3203">
                  <c:v>1.2106127663528981</c:v>
                </c:pt>
                <c:pt idx="3204">
                  <c:v>1.2555395485594489</c:v>
                </c:pt>
                <c:pt idx="3205">
                  <c:v>1.2843786674490401</c:v>
                </c:pt>
                <c:pt idx="3206">
                  <c:v>1.2923358324059331</c:v>
                </c:pt>
                <c:pt idx="3207">
                  <c:v>1.3091953004808119</c:v>
                </c:pt>
                <c:pt idx="3208">
                  <c:v>1.3222623773669491</c:v>
                </c:pt>
                <c:pt idx="3209">
                  <c:v>1.34003005738351</c:v>
                </c:pt>
                <c:pt idx="3210">
                  <c:v>1.332289131795199</c:v>
                </c:pt>
                <c:pt idx="3211">
                  <c:v>1.3381445626756581</c:v>
                </c:pt>
                <c:pt idx="3212">
                  <c:v>1.3370510366943471</c:v>
                </c:pt>
                <c:pt idx="3213">
                  <c:v>1.3498424404950851</c:v>
                </c:pt>
                <c:pt idx="3214">
                  <c:v>1.3172186325169739</c:v>
                </c:pt>
                <c:pt idx="3215">
                  <c:v>1.209108375790114</c:v>
                </c:pt>
                <c:pt idx="3216">
                  <c:v>1.1738482019071339</c:v>
                </c:pt>
                <c:pt idx="3217">
                  <c:v>1.171141151028382</c:v>
                </c:pt>
                <c:pt idx="3218">
                  <c:v>1.216242543240263</c:v>
                </c:pt>
                <c:pt idx="3219">
                  <c:v>1.2404976049646359</c:v>
                </c:pt>
                <c:pt idx="3220">
                  <c:v>1.272657990171028</c:v>
                </c:pt>
                <c:pt idx="3221">
                  <c:v>1.2797722062946351</c:v>
                </c:pt>
                <c:pt idx="3222">
                  <c:v>1.291741704018768</c:v>
                </c:pt>
                <c:pt idx="3223">
                  <c:v>1.3025214049260021</c:v>
                </c:pt>
                <c:pt idx="3224">
                  <c:v>1.3137617962924359</c:v>
                </c:pt>
                <c:pt idx="3225">
                  <c:v>1.344264093897106</c:v>
                </c:pt>
                <c:pt idx="3226">
                  <c:v>1.345501583309701</c:v>
                </c:pt>
                <c:pt idx="3227">
                  <c:v>1.3386383499022141</c:v>
                </c:pt>
                <c:pt idx="3228">
                  <c:v>1.342963066864294</c:v>
                </c:pt>
                <c:pt idx="3229">
                  <c:v>1.336911979024348</c:v>
                </c:pt>
                <c:pt idx="3230">
                  <c:v>1.327962750238763</c:v>
                </c:pt>
                <c:pt idx="3231">
                  <c:v>1.3397883414375931</c:v>
                </c:pt>
                <c:pt idx="3232">
                  <c:v>1.366626683971542</c:v>
                </c:pt>
                <c:pt idx="3233">
                  <c:v>1.363611979892144</c:v>
                </c:pt>
                <c:pt idx="3234">
                  <c:v>1.3459081372900601</c:v>
                </c:pt>
                <c:pt idx="3235">
                  <c:v>1.332043467180871</c:v>
                </c:pt>
                <c:pt idx="3236">
                  <c:v>1.3599216775335621</c:v>
                </c:pt>
                <c:pt idx="3237">
                  <c:v>1.3505123217089321</c:v>
                </c:pt>
                <c:pt idx="3238">
                  <c:v>1.33776774130832</c:v>
                </c:pt>
                <c:pt idx="3239">
                  <c:v>1.368413680041537</c:v>
                </c:pt>
                <c:pt idx="3240">
                  <c:v>1.37254380075907</c:v>
                </c:pt>
                <c:pt idx="3241">
                  <c:v>1.35244564716025</c:v>
                </c:pt>
                <c:pt idx="3242">
                  <c:v>1.353058995667991</c:v>
                </c:pt>
                <c:pt idx="3243">
                  <c:v>1.3605503847156131</c:v>
                </c:pt>
                <c:pt idx="3244">
                  <c:v>1.3201733891439551</c:v>
                </c:pt>
                <c:pt idx="3245">
                  <c:v>1.278894240358819</c:v>
                </c:pt>
                <c:pt idx="3246">
                  <c:v>1.142930348239847</c:v>
                </c:pt>
                <c:pt idx="3247">
                  <c:v>0.81961985451451302</c:v>
                </c:pt>
                <c:pt idx="3248">
                  <c:v>0.71647781921202303</c:v>
                </c:pt>
                <c:pt idx="3249">
                  <c:v>0.672178590987766</c:v>
                </c:pt>
                <c:pt idx="3250">
                  <c:v>0.81880091657208798</c:v>
                </c:pt>
                <c:pt idx="3251">
                  <c:v>0.93084226335971199</c:v>
                </c:pt>
                <c:pt idx="3252">
                  <c:v>0.99348121879017803</c:v>
                </c:pt>
                <c:pt idx="3253">
                  <c:v>1.073843476350171</c:v>
                </c:pt>
                <c:pt idx="3254">
                  <c:v>1.168000526022074</c:v>
                </c:pt>
                <c:pt idx="3255">
                  <c:v>1.211421994101999</c:v>
                </c:pt>
                <c:pt idx="3256">
                  <c:v>1.2566919802344341</c:v>
                </c:pt>
                <c:pt idx="3257">
                  <c:v>1.2788327162226509</c:v>
                </c:pt>
                <c:pt idx="3258">
                  <c:v>1.2891785421299939</c:v>
                </c:pt>
                <c:pt idx="3259">
                  <c:v>1.321356743344321</c:v>
                </c:pt>
                <c:pt idx="3260">
                  <c:v>1.337684922923486</c:v>
                </c:pt>
                <c:pt idx="3261">
                  <c:v>1.328778343618457</c:v>
                </c:pt>
                <c:pt idx="3262">
                  <c:v>1.3367293982358981</c:v>
                </c:pt>
                <c:pt idx="3263">
                  <c:v>1.354425814309361</c:v>
                </c:pt>
                <c:pt idx="3264">
                  <c:v>1.3565560093165929</c:v>
                </c:pt>
                <c:pt idx="3265">
                  <c:v>1.3506444131020221</c:v>
                </c:pt>
                <c:pt idx="3266">
                  <c:v>1.353076507189209</c:v>
                </c:pt>
                <c:pt idx="3267">
                  <c:v>1.3515767156003129</c:v>
                </c:pt>
                <c:pt idx="3268">
                  <c:v>1.354483873420288</c:v>
                </c:pt>
                <c:pt idx="3269">
                  <c:v>1.3424226808222059</c:v>
                </c:pt>
                <c:pt idx="3270">
                  <c:v>1.3469661024463939</c:v>
                </c:pt>
                <c:pt idx="3271">
                  <c:v>1.3546758306420801</c:v>
                </c:pt>
                <c:pt idx="3272">
                  <c:v>1.3435627082419199</c:v>
                </c:pt>
                <c:pt idx="3273">
                  <c:v>1.208536707661986</c:v>
                </c:pt>
                <c:pt idx="3274">
                  <c:v>1.1483608311201281</c:v>
                </c:pt>
                <c:pt idx="3275">
                  <c:v>1.1215943970144659</c:v>
                </c:pt>
                <c:pt idx="3276">
                  <c:v>1.134030577200718</c:v>
                </c:pt>
                <c:pt idx="3277">
                  <c:v>1.1757164118982799</c:v>
                </c:pt>
                <c:pt idx="3278">
                  <c:v>1.2088486199217481</c:v>
                </c:pt>
                <c:pt idx="3279">
                  <c:v>1.2380114759176539</c:v>
                </c:pt>
                <c:pt idx="3280">
                  <c:v>0.840793323782695</c:v>
                </c:pt>
                <c:pt idx="3281">
                  <c:v>0.92743231470910703</c:v>
                </c:pt>
                <c:pt idx="3282">
                  <c:v>1.05605551939755</c:v>
                </c:pt>
                <c:pt idx="3283">
                  <c:v>1.147702082343292</c:v>
                </c:pt>
                <c:pt idx="3284">
                  <c:v>1.209808941587406</c:v>
                </c:pt>
                <c:pt idx="3285">
                  <c:v>1.2743118270996849</c:v>
                </c:pt>
                <c:pt idx="3286">
                  <c:v>0.84696415026000504</c:v>
                </c:pt>
                <c:pt idx="3287">
                  <c:v>0.56457774454749499</c:v>
                </c:pt>
                <c:pt idx="3288">
                  <c:v>0.49154438800309003</c:v>
                </c:pt>
                <c:pt idx="3289">
                  <c:v>0.30658192584787902</c:v>
                </c:pt>
                <c:pt idx="3290">
                  <c:v>7.0869712591350803E-2</c:v>
                </c:pt>
                <c:pt idx="3291">
                  <c:v>-2.1199058606155799E-2</c:v>
                </c:pt>
                <c:pt idx="3292">
                  <c:v>-9.1227646983700103E-2</c:v>
                </c:pt>
                <c:pt idx="3293">
                  <c:v>-0.18535891566513801</c:v>
                </c:pt>
                <c:pt idx="3294">
                  <c:v>-8.9701040985704306E-2</c:v>
                </c:pt>
                <c:pt idx="3295">
                  <c:v>-0.118536752426931</c:v>
                </c:pt>
                <c:pt idx="3296">
                  <c:v>0.26734440120782998</c:v>
                </c:pt>
                <c:pt idx="3297">
                  <c:v>0.40372944247651799</c:v>
                </c:pt>
                <c:pt idx="3298">
                  <c:v>0.60275896328447998</c:v>
                </c:pt>
                <c:pt idx="3299">
                  <c:v>0.71817731985788802</c:v>
                </c:pt>
                <c:pt idx="3300">
                  <c:v>0.71606299537335905</c:v>
                </c:pt>
                <c:pt idx="3301">
                  <c:v>0.74110468005244601</c:v>
                </c:pt>
                <c:pt idx="3302">
                  <c:v>0.81777250759888798</c:v>
                </c:pt>
                <c:pt idx="3303">
                  <c:v>0.89061763750102996</c:v>
                </c:pt>
                <c:pt idx="3304">
                  <c:v>0.97655838367251702</c:v>
                </c:pt>
                <c:pt idx="3305">
                  <c:v>1.049490419285618</c:v>
                </c:pt>
                <c:pt idx="3306">
                  <c:v>1.104924343820149</c:v>
                </c:pt>
                <c:pt idx="3307">
                  <c:v>1.1109726400103179</c:v>
                </c:pt>
                <c:pt idx="3308">
                  <c:v>1.1363928735109261</c:v>
                </c:pt>
                <c:pt idx="3309">
                  <c:v>1.1230097447923411</c:v>
                </c:pt>
                <c:pt idx="3310">
                  <c:v>1.0998384301048201</c:v>
                </c:pt>
                <c:pt idx="3311">
                  <c:v>1.0992104955904221</c:v>
                </c:pt>
                <c:pt idx="3312">
                  <c:v>1.1218879851036809</c:v>
                </c:pt>
                <c:pt idx="3313">
                  <c:v>1.1825573013049131</c:v>
                </c:pt>
                <c:pt idx="3314">
                  <c:v>1.215020354647121</c:v>
                </c:pt>
                <c:pt idx="3315">
                  <c:v>1.229131742223371</c:v>
                </c:pt>
                <c:pt idx="3316">
                  <c:v>1.2481525339026951</c:v>
                </c:pt>
                <c:pt idx="3317">
                  <c:v>1.304361254225308</c:v>
                </c:pt>
                <c:pt idx="3318">
                  <c:v>1.324788151571139</c:v>
                </c:pt>
                <c:pt idx="3319">
                  <c:v>1.335257256434532</c:v>
                </c:pt>
                <c:pt idx="3320">
                  <c:v>1.346744054604849</c:v>
                </c:pt>
                <c:pt idx="3321">
                  <c:v>1.2173905375070391</c:v>
                </c:pt>
                <c:pt idx="3322">
                  <c:v>1.020859971421834</c:v>
                </c:pt>
                <c:pt idx="3323">
                  <c:v>0.95459405568221201</c:v>
                </c:pt>
                <c:pt idx="3324">
                  <c:v>0.94485467273466095</c:v>
                </c:pt>
                <c:pt idx="3325">
                  <c:v>0.95637427350721405</c:v>
                </c:pt>
                <c:pt idx="3326">
                  <c:v>1.007218452454508</c:v>
                </c:pt>
                <c:pt idx="3327">
                  <c:v>1.0772326558190921</c:v>
                </c:pt>
                <c:pt idx="3328">
                  <c:v>1.123164532303123</c:v>
                </c:pt>
                <c:pt idx="3329">
                  <c:v>1.152174731369344</c:v>
                </c:pt>
                <c:pt idx="3330">
                  <c:v>1.1701194170706499</c:v>
                </c:pt>
                <c:pt idx="3331">
                  <c:v>1.216640858325448</c:v>
                </c:pt>
                <c:pt idx="3332">
                  <c:v>1.2817149700272961</c:v>
                </c:pt>
                <c:pt idx="3333">
                  <c:v>1.273900110361083</c:v>
                </c:pt>
                <c:pt idx="3334">
                  <c:v>1.2777810646586001</c:v>
                </c:pt>
                <c:pt idx="3335">
                  <c:v>1.3120715213029319</c:v>
                </c:pt>
                <c:pt idx="3336">
                  <c:v>1.348321797577881</c:v>
                </c:pt>
                <c:pt idx="3337">
                  <c:v>1.3330615699883479</c:v>
                </c:pt>
                <c:pt idx="3338">
                  <c:v>1.326228966441958</c:v>
                </c:pt>
                <c:pt idx="3339">
                  <c:v>1.343032418395407</c:v>
                </c:pt>
                <c:pt idx="3340">
                  <c:v>1.3555385897316341</c:v>
                </c:pt>
                <c:pt idx="3341">
                  <c:v>1.3756802373549619</c:v>
                </c:pt>
                <c:pt idx="3342">
                  <c:v>1.3618308185454999</c:v>
                </c:pt>
                <c:pt idx="3343">
                  <c:v>1.3672881366522429</c:v>
                </c:pt>
                <c:pt idx="3344">
                  <c:v>1.373304965362746</c:v>
                </c:pt>
                <c:pt idx="3345">
                  <c:v>1.3813202365934441</c:v>
                </c:pt>
                <c:pt idx="3346">
                  <c:v>1.374906575623954</c:v>
                </c:pt>
                <c:pt idx="3347">
                  <c:v>1.3708073754847381</c:v>
                </c:pt>
                <c:pt idx="3348">
                  <c:v>1.3997995401193919</c:v>
                </c:pt>
                <c:pt idx="3349">
                  <c:v>1.3842882316703999</c:v>
                </c:pt>
                <c:pt idx="3350">
                  <c:v>1.399673721481038</c:v>
                </c:pt>
                <c:pt idx="3351">
                  <c:v>1.3795213377032931</c:v>
                </c:pt>
                <c:pt idx="3352">
                  <c:v>1.3842851274993571</c:v>
                </c:pt>
                <c:pt idx="3353">
                  <c:v>1.3534124248989681</c:v>
                </c:pt>
                <c:pt idx="3354">
                  <c:v>1.3997066775048741</c:v>
                </c:pt>
                <c:pt idx="3355">
                  <c:v>1.3588430060687471</c:v>
                </c:pt>
                <c:pt idx="3356">
                  <c:v>1.2690546996797081</c:v>
                </c:pt>
                <c:pt idx="3357">
                  <c:v>1.1665432918504131</c:v>
                </c:pt>
                <c:pt idx="3358">
                  <c:v>1.02486921371906</c:v>
                </c:pt>
                <c:pt idx="3359">
                  <c:v>0.97705977949994904</c:v>
                </c:pt>
                <c:pt idx="3360">
                  <c:v>0.99401507678495105</c:v>
                </c:pt>
                <c:pt idx="3361">
                  <c:v>1.0603282454812151</c:v>
                </c:pt>
                <c:pt idx="3362">
                  <c:v>1.054061593164316</c:v>
                </c:pt>
                <c:pt idx="3363">
                  <c:v>1.0661689349010079</c:v>
                </c:pt>
                <c:pt idx="3364">
                  <c:v>1.2222802749668751</c:v>
                </c:pt>
                <c:pt idx="3365">
                  <c:v>1.1729605534007901</c:v>
                </c:pt>
                <c:pt idx="3366">
                  <c:v>1.1811491414635169</c:v>
                </c:pt>
                <c:pt idx="3367">
                  <c:v>1.2917529665902201</c:v>
                </c:pt>
                <c:pt idx="3368">
                  <c:v>1.3675810868942631</c:v>
                </c:pt>
                <c:pt idx="3369">
                  <c:v>1.3430316392262349</c:v>
                </c:pt>
                <c:pt idx="3370">
                  <c:v>1.3245597854188469</c:v>
                </c:pt>
                <c:pt idx="3371">
                  <c:v>1.334791404455363</c:v>
                </c:pt>
                <c:pt idx="3372">
                  <c:v>1.2826039885778391</c:v>
                </c:pt>
                <c:pt idx="3373">
                  <c:v>1.27722119939029</c:v>
                </c:pt>
                <c:pt idx="3374">
                  <c:v>1.3205533762060611</c:v>
                </c:pt>
                <c:pt idx="3375">
                  <c:v>1.334830579358437</c:v>
                </c:pt>
                <c:pt idx="3376">
                  <c:v>1.2576285841373991</c:v>
                </c:pt>
                <c:pt idx="3377">
                  <c:v>1.315313070292637</c:v>
                </c:pt>
                <c:pt idx="3378">
                  <c:v>1.3983854041070429</c:v>
                </c:pt>
                <c:pt idx="3379">
                  <c:v>1.2790755660030051</c:v>
                </c:pt>
                <c:pt idx="3380">
                  <c:v>1.343363828099349</c:v>
                </c:pt>
                <c:pt idx="3381">
                  <c:v>1.3993275321586791</c:v>
                </c:pt>
                <c:pt idx="3382">
                  <c:v>1.55393816464711</c:v>
                </c:pt>
                <c:pt idx="3383">
                  <c:v>1.428995752389707</c:v>
                </c:pt>
                <c:pt idx="3384">
                  <c:v>1.3126869281775631</c:v>
                </c:pt>
                <c:pt idx="3385">
                  <c:v>1.2310926660321719</c:v>
                </c:pt>
                <c:pt idx="3386">
                  <c:v>1.3247413647748949</c:v>
                </c:pt>
                <c:pt idx="3387">
                  <c:v>1.250403175385399</c:v>
                </c:pt>
                <c:pt idx="3388">
                  <c:v>1.1601786494545221</c:v>
                </c:pt>
                <c:pt idx="3389">
                  <c:v>1.272479805743048</c:v>
                </c:pt>
                <c:pt idx="3390">
                  <c:v>1.2385943199012199</c:v>
                </c:pt>
                <c:pt idx="3391">
                  <c:v>1.235596421493159</c:v>
                </c:pt>
                <c:pt idx="3392">
                  <c:v>1.3419091201797679</c:v>
                </c:pt>
                <c:pt idx="3393">
                  <c:v>1.2754265367416391</c:v>
                </c:pt>
                <c:pt idx="3394">
                  <c:v>1.3161527454939981</c:v>
                </c:pt>
                <c:pt idx="3395">
                  <c:v>1.3595509167633191</c:v>
                </c:pt>
                <c:pt idx="3396">
                  <c:v>1.348366824819712</c:v>
                </c:pt>
                <c:pt idx="3397">
                  <c:v>1.3354670186806279</c:v>
                </c:pt>
                <c:pt idx="3398">
                  <c:v>1.319049247944412</c:v>
                </c:pt>
                <c:pt idx="3399">
                  <c:v>1.374503948433647</c:v>
                </c:pt>
                <c:pt idx="3400">
                  <c:v>1.366120424588253</c:v>
                </c:pt>
                <c:pt idx="3401">
                  <c:v>1.3575900319907539</c:v>
                </c:pt>
                <c:pt idx="3402">
                  <c:v>1.398146766344071</c:v>
                </c:pt>
                <c:pt idx="3403">
                  <c:v>1.3847543814422589</c:v>
                </c:pt>
                <c:pt idx="3404">
                  <c:v>1.365363169691908</c:v>
                </c:pt>
                <c:pt idx="3405">
                  <c:v>1.383994789441733</c:v>
                </c:pt>
                <c:pt idx="3406">
                  <c:v>1.3876524933568919</c:v>
                </c:pt>
                <c:pt idx="3407">
                  <c:v>1.3807021305562881</c:v>
                </c:pt>
                <c:pt idx="3408">
                  <c:v>1.364273973380588</c:v>
                </c:pt>
                <c:pt idx="3409">
                  <c:v>1.39476011382344</c:v>
                </c:pt>
                <c:pt idx="3410">
                  <c:v>1.1236195656939041</c:v>
                </c:pt>
                <c:pt idx="3411">
                  <c:v>1.168263444277583</c:v>
                </c:pt>
                <c:pt idx="3412">
                  <c:v>0.93407160904308295</c:v>
                </c:pt>
                <c:pt idx="3413">
                  <c:v>0.96686216431144401</c:v>
                </c:pt>
                <c:pt idx="3414">
                  <c:v>0.92375318729142397</c:v>
                </c:pt>
                <c:pt idx="3415">
                  <c:v>0.91360377691806505</c:v>
                </c:pt>
                <c:pt idx="3416">
                  <c:v>0.97002214381263896</c:v>
                </c:pt>
                <c:pt idx="3417">
                  <c:v>1.0171059577224759</c:v>
                </c:pt>
                <c:pt idx="3418">
                  <c:v>1.073289073007752</c:v>
                </c:pt>
                <c:pt idx="3419">
                  <c:v>1.1438731671314799</c:v>
                </c:pt>
                <c:pt idx="3420">
                  <c:v>1.1704128562952281</c:v>
                </c:pt>
                <c:pt idx="3421">
                  <c:v>1.237222960066658</c:v>
                </c:pt>
                <c:pt idx="3422">
                  <c:v>1.278524964737018</c:v>
                </c:pt>
                <c:pt idx="3423">
                  <c:v>1.2959715201335631</c:v>
                </c:pt>
                <c:pt idx="3424">
                  <c:v>1.306853748693009</c:v>
                </c:pt>
                <c:pt idx="3425">
                  <c:v>1.3280869611230961</c:v>
                </c:pt>
                <c:pt idx="3426">
                  <c:v>1.343571268551812</c:v>
                </c:pt>
                <c:pt idx="3427">
                  <c:v>1.351532784014055</c:v>
                </c:pt>
                <c:pt idx="3428">
                  <c:v>1.282622112878063</c:v>
                </c:pt>
                <c:pt idx="3429">
                  <c:v>1.0563118421009969</c:v>
                </c:pt>
                <c:pt idx="3430">
                  <c:v>1.003063971227445</c:v>
                </c:pt>
                <c:pt idx="3431">
                  <c:v>0.98806820339263501</c:v>
                </c:pt>
                <c:pt idx="3432">
                  <c:v>1.0493191664385011</c:v>
                </c:pt>
                <c:pt idx="3433">
                  <c:v>1.0838108398478159</c:v>
                </c:pt>
                <c:pt idx="3434">
                  <c:v>1.152843332823164</c:v>
                </c:pt>
                <c:pt idx="3435">
                  <c:v>1.1723882718662799</c:v>
                </c:pt>
                <c:pt idx="3436">
                  <c:v>1.2001264824819939</c:v>
                </c:pt>
                <c:pt idx="3437">
                  <c:v>1.2579355792056539</c:v>
                </c:pt>
                <c:pt idx="3438">
                  <c:v>1.2827789261969369</c:v>
                </c:pt>
                <c:pt idx="3439">
                  <c:v>1.310472392465974</c:v>
                </c:pt>
                <c:pt idx="3440">
                  <c:v>1.3275717716765021</c:v>
                </c:pt>
                <c:pt idx="3441">
                  <c:v>1.3359024771290271</c:v>
                </c:pt>
                <c:pt idx="3442">
                  <c:v>1.3488445187209459</c:v>
                </c:pt>
                <c:pt idx="3443">
                  <c:v>1.3336579125676591</c:v>
                </c:pt>
                <c:pt idx="3444">
                  <c:v>1.3607224745408999</c:v>
                </c:pt>
                <c:pt idx="3445">
                  <c:v>1.3533215943751169</c:v>
                </c:pt>
                <c:pt idx="3446">
                  <c:v>1.3514624842313101</c:v>
                </c:pt>
                <c:pt idx="3447">
                  <c:v>1.3517436151109921</c:v>
                </c:pt>
                <c:pt idx="3448">
                  <c:v>1.370821384125561</c:v>
                </c:pt>
                <c:pt idx="3449">
                  <c:v>1.3455875721695321</c:v>
                </c:pt>
                <c:pt idx="3450">
                  <c:v>1.3404531287457839</c:v>
                </c:pt>
                <c:pt idx="3451">
                  <c:v>1.351734832525082</c:v>
                </c:pt>
                <c:pt idx="3452">
                  <c:v>1.3870082526004011</c:v>
                </c:pt>
                <c:pt idx="3453">
                  <c:v>1.3749664419730581</c:v>
                </c:pt>
                <c:pt idx="3454">
                  <c:v>1.3689152647554961</c:v>
                </c:pt>
                <c:pt idx="3455">
                  <c:v>1.3494380190656581</c:v>
                </c:pt>
                <c:pt idx="3456">
                  <c:v>1.1790815209709931</c:v>
                </c:pt>
                <c:pt idx="3457">
                  <c:v>1.1363348514023179</c:v>
                </c:pt>
                <c:pt idx="3458">
                  <c:v>1.1151110355043481</c:v>
                </c:pt>
                <c:pt idx="3459">
                  <c:v>1.129636192726972</c:v>
                </c:pt>
                <c:pt idx="3460">
                  <c:v>1.19656973081704</c:v>
                </c:pt>
                <c:pt idx="3461">
                  <c:v>1.220944476323413</c:v>
                </c:pt>
                <c:pt idx="3462">
                  <c:v>1.2246312819039931</c:v>
                </c:pt>
                <c:pt idx="3463">
                  <c:v>1.1195597404635651</c:v>
                </c:pt>
                <c:pt idx="3464">
                  <c:v>1.0530442793485759</c:v>
                </c:pt>
                <c:pt idx="3465">
                  <c:v>1.055095668749261</c:v>
                </c:pt>
                <c:pt idx="3466">
                  <c:v>1.0358732907774399</c:v>
                </c:pt>
                <c:pt idx="3467">
                  <c:v>0.90447209908021398</c:v>
                </c:pt>
                <c:pt idx="3468">
                  <c:v>0.88623427728672899</c:v>
                </c:pt>
                <c:pt idx="3469">
                  <c:v>0.91040921799639996</c:v>
                </c:pt>
                <c:pt idx="3470">
                  <c:v>0.94299058955171799</c:v>
                </c:pt>
                <c:pt idx="3471">
                  <c:v>1.0182488695573459</c:v>
                </c:pt>
                <c:pt idx="3472">
                  <c:v>1.1065563398399301</c:v>
                </c:pt>
                <c:pt idx="3473">
                  <c:v>1.1562288719588569</c:v>
                </c:pt>
                <c:pt idx="3474">
                  <c:v>1.181906084709573</c:v>
                </c:pt>
                <c:pt idx="3475">
                  <c:v>1.2531821797683069</c:v>
                </c:pt>
                <c:pt idx="3476">
                  <c:v>1.2771329658145001</c:v>
                </c:pt>
                <c:pt idx="3477">
                  <c:v>1.2845119449592941</c:v>
                </c:pt>
                <c:pt idx="3478">
                  <c:v>1.309301838776475</c:v>
                </c:pt>
                <c:pt idx="3479">
                  <c:v>1.2903106903403281</c:v>
                </c:pt>
                <c:pt idx="3480">
                  <c:v>1.237127547903162</c:v>
                </c:pt>
                <c:pt idx="3481">
                  <c:v>0.344426900206041</c:v>
                </c:pt>
                <c:pt idx="3482">
                  <c:v>0.175930874558787</c:v>
                </c:pt>
                <c:pt idx="3483">
                  <c:v>0.20481989333425099</c:v>
                </c:pt>
                <c:pt idx="3484">
                  <c:v>0.139621598725959</c:v>
                </c:pt>
                <c:pt idx="3485">
                  <c:v>0.28381053932922401</c:v>
                </c:pt>
                <c:pt idx="3486">
                  <c:v>0.46863913259770301</c:v>
                </c:pt>
                <c:pt idx="3487">
                  <c:v>0.645755512309374</c:v>
                </c:pt>
                <c:pt idx="3488">
                  <c:v>0.80240529996862298</c:v>
                </c:pt>
                <c:pt idx="3489">
                  <c:v>0.92472596947799401</c:v>
                </c:pt>
                <c:pt idx="3490">
                  <c:v>1.036394538042793</c:v>
                </c:pt>
                <c:pt idx="3491">
                  <c:v>1.144077490950371</c:v>
                </c:pt>
                <c:pt idx="3492">
                  <c:v>1.1876000287395161</c:v>
                </c:pt>
                <c:pt idx="3493">
                  <c:v>1.2422218721921441</c:v>
                </c:pt>
                <c:pt idx="3494">
                  <c:v>1.2843092358770449</c:v>
                </c:pt>
                <c:pt idx="3495">
                  <c:v>1.307888080884396</c:v>
                </c:pt>
                <c:pt idx="3496">
                  <c:v>1.3261309567107951</c:v>
                </c:pt>
                <c:pt idx="3497">
                  <c:v>1.341357095663064</c:v>
                </c:pt>
                <c:pt idx="3498">
                  <c:v>1.128067029898522</c:v>
                </c:pt>
                <c:pt idx="3499">
                  <c:v>0.845805267742327</c:v>
                </c:pt>
                <c:pt idx="3500">
                  <c:v>0.78414161407283101</c:v>
                </c:pt>
                <c:pt idx="3501">
                  <c:v>0.765500025879572</c:v>
                </c:pt>
                <c:pt idx="3502">
                  <c:v>0.75876054390998005</c:v>
                </c:pt>
                <c:pt idx="3503">
                  <c:v>0.75041195997098897</c:v>
                </c:pt>
                <c:pt idx="3504">
                  <c:v>0.79382573629701703</c:v>
                </c:pt>
                <c:pt idx="3505">
                  <c:v>0.87506990598196099</c:v>
                </c:pt>
                <c:pt idx="3506">
                  <c:v>0.94513155092305701</c:v>
                </c:pt>
                <c:pt idx="3507">
                  <c:v>1.022514286729477</c:v>
                </c:pt>
                <c:pt idx="3508">
                  <c:v>1.0852650877248831</c:v>
                </c:pt>
                <c:pt idx="3509">
                  <c:v>1.133583258074816</c:v>
                </c:pt>
                <c:pt idx="3510">
                  <c:v>1.197539511767878</c:v>
                </c:pt>
                <c:pt idx="3511">
                  <c:v>1.2506975524602519</c:v>
                </c:pt>
                <c:pt idx="3512">
                  <c:v>1.255960040329325</c:v>
                </c:pt>
                <c:pt idx="3513">
                  <c:v>1.3042319421856741</c:v>
                </c:pt>
                <c:pt idx="3514">
                  <c:v>1.3280651528544609</c:v>
                </c:pt>
                <c:pt idx="3515">
                  <c:v>1.3462594030843651</c:v>
                </c:pt>
                <c:pt idx="3516">
                  <c:v>1.3301401575338829</c:v>
                </c:pt>
                <c:pt idx="3517">
                  <c:v>1.3520596699755221</c:v>
                </c:pt>
                <c:pt idx="3518">
                  <c:v>1.3710174576661629</c:v>
                </c:pt>
                <c:pt idx="3519">
                  <c:v>1.3574063764059929</c:v>
                </c:pt>
                <c:pt idx="3520">
                  <c:v>1.348039212423972</c:v>
                </c:pt>
                <c:pt idx="3521">
                  <c:v>1.3478531602557651</c:v>
                </c:pt>
                <c:pt idx="3522">
                  <c:v>1.3562605945247781</c:v>
                </c:pt>
                <c:pt idx="3523">
                  <c:v>1.35791753028832</c:v>
                </c:pt>
                <c:pt idx="3524">
                  <c:v>1.35639094935129</c:v>
                </c:pt>
                <c:pt idx="3525">
                  <c:v>1.3456410161241379</c:v>
                </c:pt>
                <c:pt idx="3526">
                  <c:v>1.3790169362815821</c:v>
                </c:pt>
                <c:pt idx="3527">
                  <c:v>1.3808030580401669</c:v>
                </c:pt>
                <c:pt idx="3528">
                  <c:v>1.3463351897096749</c:v>
                </c:pt>
                <c:pt idx="3529">
                  <c:v>1.362311081054683</c:v>
                </c:pt>
                <c:pt idx="3530">
                  <c:v>1.378463973439046</c:v>
                </c:pt>
                <c:pt idx="3531">
                  <c:v>1.3610148708367911</c:v>
                </c:pt>
                <c:pt idx="3532">
                  <c:v>1.362328223468465</c:v>
                </c:pt>
                <c:pt idx="3533">
                  <c:v>1.3711518569498631</c:v>
                </c:pt>
                <c:pt idx="3534">
                  <c:v>1.367203391304558</c:v>
                </c:pt>
                <c:pt idx="3535">
                  <c:v>1.361573316424054</c:v>
                </c:pt>
                <c:pt idx="3536">
                  <c:v>1.3670762422687499</c:v>
                </c:pt>
                <c:pt idx="3537">
                  <c:v>1.3498769561887161</c:v>
                </c:pt>
                <c:pt idx="3538">
                  <c:v>1.023331279753855</c:v>
                </c:pt>
                <c:pt idx="3539">
                  <c:v>0.84473449863882899</c:v>
                </c:pt>
                <c:pt idx="3540">
                  <c:v>0.75113413378024196</c:v>
                </c:pt>
                <c:pt idx="3541">
                  <c:v>0.74468845543584705</c:v>
                </c:pt>
                <c:pt idx="3542">
                  <c:v>0.790067862503674</c:v>
                </c:pt>
                <c:pt idx="3543">
                  <c:v>0.81245840839945205</c:v>
                </c:pt>
                <c:pt idx="3544">
                  <c:v>0.92110529376269201</c:v>
                </c:pt>
                <c:pt idx="3545">
                  <c:v>1.0004167227077161</c:v>
                </c:pt>
                <c:pt idx="3546">
                  <c:v>1.0724774831579651</c:v>
                </c:pt>
                <c:pt idx="3547">
                  <c:v>1.1500994713724739</c:v>
                </c:pt>
                <c:pt idx="3548">
                  <c:v>1.2024971058666569</c:v>
                </c:pt>
                <c:pt idx="3549">
                  <c:v>1.2293343847689331</c:v>
                </c:pt>
                <c:pt idx="3550">
                  <c:v>1.274457200501304</c:v>
                </c:pt>
                <c:pt idx="3551">
                  <c:v>1.30449914464201</c:v>
                </c:pt>
                <c:pt idx="3552">
                  <c:v>1.312970298931198</c:v>
                </c:pt>
                <c:pt idx="3553">
                  <c:v>1.35331398505245</c:v>
                </c:pt>
                <c:pt idx="3554">
                  <c:v>1.341752698497753</c:v>
                </c:pt>
                <c:pt idx="3555">
                  <c:v>1.3371639882752679</c:v>
                </c:pt>
                <c:pt idx="3556">
                  <c:v>1.3548328234677081</c:v>
                </c:pt>
                <c:pt idx="3557">
                  <c:v>1.3708325907128871</c:v>
                </c:pt>
                <c:pt idx="3558">
                  <c:v>1.3730541793522151</c:v>
                </c:pt>
                <c:pt idx="3559">
                  <c:v>1.3503097035103051</c:v>
                </c:pt>
                <c:pt idx="3560">
                  <c:v>1.352778715256906</c:v>
                </c:pt>
                <c:pt idx="3561">
                  <c:v>1.384711742938282</c:v>
                </c:pt>
                <c:pt idx="3562">
                  <c:v>1.358388134257869</c:v>
                </c:pt>
                <c:pt idx="3563">
                  <c:v>1.2467974334940419</c:v>
                </c:pt>
                <c:pt idx="3564">
                  <c:v>0.88665905636912601</c:v>
                </c:pt>
                <c:pt idx="3565">
                  <c:v>0.73817310631646704</c:v>
                </c:pt>
                <c:pt idx="3566">
                  <c:v>0.71494938885986103</c:v>
                </c:pt>
                <c:pt idx="3567">
                  <c:v>0.71430149793796005</c:v>
                </c:pt>
                <c:pt idx="3568">
                  <c:v>0.81069501153449497</c:v>
                </c:pt>
                <c:pt idx="3569">
                  <c:v>0.90093786685155997</c:v>
                </c:pt>
                <c:pt idx="3570">
                  <c:v>0.95646191777272105</c:v>
                </c:pt>
                <c:pt idx="3571">
                  <c:v>1.0497691578734649</c:v>
                </c:pt>
                <c:pt idx="3572">
                  <c:v>1.115960678580513</c:v>
                </c:pt>
                <c:pt idx="3573">
                  <c:v>1.1913070218320541</c:v>
                </c:pt>
                <c:pt idx="3574">
                  <c:v>1.2213620672035701</c:v>
                </c:pt>
                <c:pt idx="3575">
                  <c:v>1.2411549838029039</c:v>
                </c:pt>
                <c:pt idx="3576">
                  <c:v>1.267883789727823</c:v>
                </c:pt>
                <c:pt idx="3577">
                  <c:v>1.2692880421767301</c:v>
                </c:pt>
                <c:pt idx="3578">
                  <c:v>1.2862318540285529</c:v>
                </c:pt>
                <c:pt idx="3579">
                  <c:v>1.303239268651996</c:v>
                </c:pt>
                <c:pt idx="3580">
                  <c:v>1.3180807342328871</c:v>
                </c:pt>
                <c:pt idx="3581">
                  <c:v>1.3421135866383369</c:v>
                </c:pt>
                <c:pt idx="3582">
                  <c:v>1.3409352958892999</c:v>
                </c:pt>
                <c:pt idx="3583">
                  <c:v>1.3489732753810859</c:v>
                </c:pt>
                <c:pt idx="3584">
                  <c:v>1.276061622978814</c:v>
                </c:pt>
                <c:pt idx="3585">
                  <c:v>1.209549604521694</c:v>
                </c:pt>
                <c:pt idx="3586">
                  <c:v>1.200832853526836</c:v>
                </c:pt>
                <c:pt idx="3587">
                  <c:v>1.2186984505164959</c:v>
                </c:pt>
                <c:pt idx="3588">
                  <c:v>1.255875273391466</c:v>
                </c:pt>
                <c:pt idx="3589">
                  <c:v>1.265560244246434</c:v>
                </c:pt>
                <c:pt idx="3590">
                  <c:v>1.2898029258505399</c:v>
                </c:pt>
                <c:pt idx="3591">
                  <c:v>1.3174103586227861</c:v>
                </c:pt>
                <c:pt idx="3592">
                  <c:v>1.3296012483565189</c:v>
                </c:pt>
                <c:pt idx="3593">
                  <c:v>1.3350303295110331</c:v>
                </c:pt>
                <c:pt idx="3594">
                  <c:v>1.3235211242244169</c:v>
                </c:pt>
                <c:pt idx="3595">
                  <c:v>1.200020427662932</c:v>
                </c:pt>
                <c:pt idx="3596">
                  <c:v>1.0200244495153661</c:v>
                </c:pt>
                <c:pt idx="3597">
                  <c:v>0.938396817440592</c:v>
                </c:pt>
                <c:pt idx="3598">
                  <c:v>0.96362763485568004</c:v>
                </c:pt>
                <c:pt idx="3599">
                  <c:v>0.98513826678069005</c:v>
                </c:pt>
                <c:pt idx="3600">
                  <c:v>1.028520419371018</c:v>
                </c:pt>
                <c:pt idx="3601">
                  <c:v>1.0716015006069479</c:v>
                </c:pt>
                <c:pt idx="3602">
                  <c:v>1.132988595437584</c:v>
                </c:pt>
                <c:pt idx="3603">
                  <c:v>1.1890477205584851</c:v>
                </c:pt>
                <c:pt idx="3604">
                  <c:v>1.2194535370768109</c:v>
                </c:pt>
                <c:pt idx="3605">
                  <c:v>1.2670040147566339</c:v>
                </c:pt>
                <c:pt idx="3606">
                  <c:v>1.2805521059985661</c:v>
                </c:pt>
                <c:pt idx="3607">
                  <c:v>1.275080898456858</c:v>
                </c:pt>
                <c:pt idx="3608">
                  <c:v>1.3096567777921271</c:v>
                </c:pt>
                <c:pt idx="3609">
                  <c:v>1.3376675684986321</c:v>
                </c:pt>
                <c:pt idx="3610">
                  <c:v>1.345774210112064</c:v>
                </c:pt>
                <c:pt idx="3611">
                  <c:v>1.3324384599156061</c:v>
                </c:pt>
                <c:pt idx="3612">
                  <c:v>1.3414345245781401</c:v>
                </c:pt>
                <c:pt idx="3613">
                  <c:v>1.364772648118328</c:v>
                </c:pt>
                <c:pt idx="3614">
                  <c:v>1.346566334554121</c:v>
                </c:pt>
                <c:pt idx="3615">
                  <c:v>1.331390482544125</c:v>
                </c:pt>
                <c:pt idx="3616">
                  <c:v>1.3983864819922021</c:v>
                </c:pt>
                <c:pt idx="3617">
                  <c:v>1.377054609386912</c:v>
                </c:pt>
                <c:pt idx="3618">
                  <c:v>1.371015057300925</c:v>
                </c:pt>
                <c:pt idx="3619">
                  <c:v>1.363979291317555</c:v>
                </c:pt>
                <c:pt idx="3620">
                  <c:v>1.3454182895784581</c:v>
                </c:pt>
                <c:pt idx="3621">
                  <c:v>1.3444012060178081</c:v>
                </c:pt>
                <c:pt idx="3622">
                  <c:v>1.3801250636218501</c:v>
                </c:pt>
                <c:pt idx="3623">
                  <c:v>1.375140839920147</c:v>
                </c:pt>
                <c:pt idx="3624">
                  <c:v>1.3941930952384021</c:v>
                </c:pt>
                <c:pt idx="3625">
                  <c:v>1.3648099850690301</c:v>
                </c:pt>
                <c:pt idx="3626">
                  <c:v>1.3686410135381251</c:v>
                </c:pt>
                <c:pt idx="3627">
                  <c:v>1.389123876824589</c:v>
                </c:pt>
                <c:pt idx="3628">
                  <c:v>1.350890876261382</c:v>
                </c:pt>
                <c:pt idx="3629">
                  <c:v>1.286110858968037</c:v>
                </c:pt>
                <c:pt idx="3630">
                  <c:v>1.0134187055331221</c:v>
                </c:pt>
                <c:pt idx="3631">
                  <c:v>0.93713728096633997</c:v>
                </c:pt>
                <c:pt idx="3632">
                  <c:v>0.95757308391127605</c:v>
                </c:pt>
                <c:pt idx="3633">
                  <c:v>1.0001389520030739</c:v>
                </c:pt>
                <c:pt idx="3634">
                  <c:v>1.0429605215115281</c:v>
                </c:pt>
                <c:pt idx="3635">
                  <c:v>1.0914181544364969</c:v>
                </c:pt>
                <c:pt idx="3636">
                  <c:v>1.139468025569859</c:v>
                </c:pt>
                <c:pt idx="3637">
                  <c:v>1.20083340493032</c:v>
                </c:pt>
                <c:pt idx="3638">
                  <c:v>1.218209431092832</c:v>
                </c:pt>
                <c:pt idx="3639">
                  <c:v>1.2881546014780241</c:v>
                </c:pt>
                <c:pt idx="3640">
                  <c:v>1.2922383446893211</c:v>
                </c:pt>
                <c:pt idx="3641">
                  <c:v>1.295896818678989</c:v>
                </c:pt>
                <c:pt idx="3642">
                  <c:v>1.3492521812668981</c:v>
                </c:pt>
                <c:pt idx="3643">
                  <c:v>1.3338588990100451</c:v>
                </c:pt>
                <c:pt idx="3644">
                  <c:v>1.3434856578590511</c:v>
                </c:pt>
                <c:pt idx="3645">
                  <c:v>1.356660225402498</c:v>
                </c:pt>
                <c:pt idx="3646">
                  <c:v>1.3435965593908219</c:v>
                </c:pt>
                <c:pt idx="3647">
                  <c:v>1.34322054682889</c:v>
                </c:pt>
                <c:pt idx="3648">
                  <c:v>1.377713774744709</c:v>
                </c:pt>
                <c:pt idx="3649">
                  <c:v>1.3510404463973249</c:v>
                </c:pt>
                <c:pt idx="3650">
                  <c:v>1.315926634070246</c:v>
                </c:pt>
                <c:pt idx="3651">
                  <c:v>1.2846202028282141</c:v>
                </c:pt>
                <c:pt idx="3652">
                  <c:v>1.2806147876656451</c:v>
                </c:pt>
                <c:pt idx="3653">
                  <c:v>1.305222351923695</c:v>
                </c:pt>
                <c:pt idx="3654">
                  <c:v>1.325626822503057</c:v>
                </c:pt>
                <c:pt idx="3655">
                  <c:v>1.3211753896968901</c:v>
                </c:pt>
                <c:pt idx="3656">
                  <c:v>1.3465825641847371</c:v>
                </c:pt>
                <c:pt idx="3657">
                  <c:v>1.3311190832596369</c:v>
                </c:pt>
                <c:pt idx="3658">
                  <c:v>1.3310221710418291</c:v>
                </c:pt>
                <c:pt idx="3659">
                  <c:v>1.357039496703458</c:v>
                </c:pt>
                <c:pt idx="3660">
                  <c:v>1.325122102410158</c:v>
                </c:pt>
                <c:pt idx="3661">
                  <c:v>1.2991257888091881</c:v>
                </c:pt>
                <c:pt idx="3662">
                  <c:v>1.3165556539685259</c:v>
                </c:pt>
                <c:pt idx="3663">
                  <c:v>1.336801497836916</c:v>
                </c:pt>
                <c:pt idx="3664">
                  <c:v>1.2439323057921421</c:v>
                </c:pt>
                <c:pt idx="3665">
                  <c:v>1.2276651144859501</c:v>
                </c:pt>
                <c:pt idx="3666">
                  <c:v>1.2028372607820521</c:v>
                </c:pt>
                <c:pt idx="3667">
                  <c:v>1.106386404798964</c:v>
                </c:pt>
                <c:pt idx="3668">
                  <c:v>1.043894721001591</c:v>
                </c:pt>
                <c:pt idx="3669">
                  <c:v>1.03302144468291</c:v>
                </c:pt>
                <c:pt idx="3670">
                  <c:v>1.0633691062957411</c:v>
                </c:pt>
                <c:pt idx="3671">
                  <c:v>1.117441273928738</c:v>
                </c:pt>
                <c:pt idx="3672">
                  <c:v>1.1414062198245489</c:v>
                </c:pt>
                <c:pt idx="3673">
                  <c:v>1.1838834738876121</c:v>
                </c:pt>
                <c:pt idx="3674">
                  <c:v>1.241108324288386</c:v>
                </c:pt>
                <c:pt idx="3675">
                  <c:v>1.2462875020641111</c:v>
                </c:pt>
                <c:pt idx="3676">
                  <c:v>1.2750365659555789</c:v>
                </c:pt>
                <c:pt idx="3677">
                  <c:v>1.3131160427783091</c:v>
                </c:pt>
                <c:pt idx="3678">
                  <c:v>1.3305236860022791</c:v>
                </c:pt>
                <c:pt idx="3679">
                  <c:v>1.3287694867017581</c:v>
                </c:pt>
                <c:pt idx="3680">
                  <c:v>1.3451776165427041</c:v>
                </c:pt>
                <c:pt idx="3681">
                  <c:v>1.3538577158756031</c:v>
                </c:pt>
                <c:pt idx="3682">
                  <c:v>1.269703155019106</c:v>
                </c:pt>
                <c:pt idx="3683">
                  <c:v>1.1420503671337869</c:v>
                </c:pt>
                <c:pt idx="3684">
                  <c:v>1.0870985432358431</c:v>
                </c:pt>
                <c:pt idx="3685">
                  <c:v>1.1029699314656609</c:v>
                </c:pt>
                <c:pt idx="3686">
                  <c:v>1.139126636922285</c:v>
                </c:pt>
                <c:pt idx="3687">
                  <c:v>1.198740372884662</c:v>
                </c:pt>
                <c:pt idx="3688">
                  <c:v>1.2282891185265521</c:v>
                </c:pt>
                <c:pt idx="3689">
                  <c:v>1.2549621839168961</c:v>
                </c:pt>
                <c:pt idx="3690">
                  <c:v>1.2641728018528831</c:v>
                </c:pt>
                <c:pt idx="3691">
                  <c:v>1.295945156381479</c:v>
                </c:pt>
                <c:pt idx="3692">
                  <c:v>1.3317899007906511</c:v>
                </c:pt>
                <c:pt idx="3693">
                  <c:v>1.341365699557588</c:v>
                </c:pt>
                <c:pt idx="3694">
                  <c:v>1.332201267733657</c:v>
                </c:pt>
                <c:pt idx="3695">
                  <c:v>1.336041858357617</c:v>
                </c:pt>
                <c:pt idx="3696">
                  <c:v>1.357128888557946</c:v>
                </c:pt>
                <c:pt idx="3697">
                  <c:v>1.3574843879290921</c:v>
                </c:pt>
                <c:pt idx="3698">
                  <c:v>1.356877261959325</c:v>
                </c:pt>
                <c:pt idx="3699">
                  <c:v>1.3660407118013529</c:v>
                </c:pt>
                <c:pt idx="3700">
                  <c:v>1.37545576783014</c:v>
                </c:pt>
                <c:pt idx="3701">
                  <c:v>1.3556517541275941</c:v>
                </c:pt>
                <c:pt idx="3702">
                  <c:v>1.361592941007375</c:v>
                </c:pt>
                <c:pt idx="3703">
                  <c:v>1.397294291361485</c:v>
                </c:pt>
                <c:pt idx="3704">
                  <c:v>1.3781122577616061</c:v>
                </c:pt>
                <c:pt idx="3705">
                  <c:v>1.3713493803997501</c:v>
                </c:pt>
                <c:pt idx="3706">
                  <c:v>1.3909267002376151</c:v>
                </c:pt>
                <c:pt idx="3707">
                  <c:v>1.3744690232641941</c:v>
                </c:pt>
                <c:pt idx="3708">
                  <c:v>1.3823172807353941</c:v>
                </c:pt>
                <c:pt idx="3709">
                  <c:v>1.3817509439008979</c:v>
                </c:pt>
                <c:pt idx="3710">
                  <c:v>1.367834951693758</c:v>
                </c:pt>
                <c:pt idx="3711">
                  <c:v>1.374390431362402</c:v>
                </c:pt>
                <c:pt idx="3712">
                  <c:v>1.3652411565342111</c:v>
                </c:pt>
                <c:pt idx="3713">
                  <c:v>1.369940763454341</c:v>
                </c:pt>
                <c:pt idx="3714">
                  <c:v>1.3595595427026781</c:v>
                </c:pt>
                <c:pt idx="3715">
                  <c:v>1.1172160383897181</c:v>
                </c:pt>
                <c:pt idx="3716">
                  <c:v>0.99090941911127495</c:v>
                </c:pt>
                <c:pt idx="3717">
                  <c:v>0.98761369644810104</c:v>
                </c:pt>
                <c:pt idx="3718">
                  <c:v>1.0322479616714579</c:v>
                </c:pt>
                <c:pt idx="3719">
                  <c:v>1.1702800551463131</c:v>
                </c:pt>
                <c:pt idx="3720">
                  <c:v>1.0417873189717519</c:v>
                </c:pt>
                <c:pt idx="3721">
                  <c:v>1.036700534941764</c:v>
                </c:pt>
                <c:pt idx="3722">
                  <c:v>1.2334366054390249</c:v>
                </c:pt>
                <c:pt idx="3723">
                  <c:v>1.209860790422284</c:v>
                </c:pt>
                <c:pt idx="3724">
                  <c:v>1.141071161834883</c:v>
                </c:pt>
                <c:pt idx="3725">
                  <c:v>1.287077876901829</c:v>
                </c:pt>
                <c:pt idx="3726">
                  <c:v>1.27948442902921</c:v>
                </c:pt>
                <c:pt idx="3727">
                  <c:v>1.309603555429083</c:v>
                </c:pt>
                <c:pt idx="3728">
                  <c:v>1.314841181793837</c:v>
                </c:pt>
                <c:pt idx="3729">
                  <c:v>1.328911175698374</c:v>
                </c:pt>
                <c:pt idx="3730">
                  <c:v>1.325814096277762</c:v>
                </c:pt>
                <c:pt idx="3731">
                  <c:v>1.3392345561305641</c:v>
                </c:pt>
                <c:pt idx="3732">
                  <c:v>1.3250863064503691</c:v>
                </c:pt>
                <c:pt idx="3733">
                  <c:v>1.31590358447662</c:v>
                </c:pt>
                <c:pt idx="3734">
                  <c:v>1.3226702755448521</c:v>
                </c:pt>
                <c:pt idx="3735">
                  <c:v>1.329296159139965</c:v>
                </c:pt>
                <c:pt idx="3736">
                  <c:v>1.326121640585264</c:v>
                </c:pt>
                <c:pt idx="3737">
                  <c:v>1.3536415000901589</c:v>
                </c:pt>
                <c:pt idx="3738">
                  <c:v>1.370469029652537</c:v>
                </c:pt>
                <c:pt idx="3739">
                  <c:v>1.388050427678847</c:v>
                </c:pt>
                <c:pt idx="3740">
                  <c:v>1.3973191444034621</c:v>
                </c:pt>
                <c:pt idx="3741">
                  <c:v>1.3975179175550081</c:v>
                </c:pt>
                <c:pt idx="3742">
                  <c:v>1.227247932446015</c:v>
                </c:pt>
                <c:pt idx="3743">
                  <c:v>0.95157636524196598</c:v>
                </c:pt>
                <c:pt idx="3744">
                  <c:v>0.93240611229257797</c:v>
                </c:pt>
                <c:pt idx="3745">
                  <c:v>0.95354397469179697</c:v>
                </c:pt>
                <c:pt idx="3746">
                  <c:v>1.023218853963147</c:v>
                </c:pt>
                <c:pt idx="3747">
                  <c:v>1.0943962524341251</c:v>
                </c:pt>
                <c:pt idx="3748">
                  <c:v>1.156549151331782</c:v>
                </c:pt>
                <c:pt idx="3749">
                  <c:v>1.1900514177592061</c:v>
                </c:pt>
                <c:pt idx="3750">
                  <c:v>1.2415207189291839</c:v>
                </c:pt>
                <c:pt idx="3751">
                  <c:v>1.2326544256064871</c:v>
                </c:pt>
                <c:pt idx="3752">
                  <c:v>1.188741045483493</c:v>
                </c:pt>
                <c:pt idx="3753">
                  <c:v>1.1557436750807271</c:v>
                </c:pt>
                <c:pt idx="3754">
                  <c:v>1.156475725661561</c:v>
                </c:pt>
                <c:pt idx="3755">
                  <c:v>1.212754490068878</c:v>
                </c:pt>
                <c:pt idx="3756">
                  <c:v>1.23963012506466</c:v>
                </c:pt>
                <c:pt idx="3757">
                  <c:v>1.245905475445271</c:v>
                </c:pt>
                <c:pt idx="3758">
                  <c:v>1.3106168527948969</c:v>
                </c:pt>
                <c:pt idx="3759">
                  <c:v>1.3212617580214729</c:v>
                </c:pt>
                <c:pt idx="3760">
                  <c:v>1.332122174876774</c:v>
                </c:pt>
                <c:pt idx="3761">
                  <c:v>1.3251317783161709</c:v>
                </c:pt>
                <c:pt idx="3762">
                  <c:v>1.3523228734432471</c:v>
                </c:pt>
                <c:pt idx="3763">
                  <c:v>1.3729036382038451</c:v>
                </c:pt>
                <c:pt idx="3764">
                  <c:v>1.36633804286811</c:v>
                </c:pt>
                <c:pt idx="3765">
                  <c:v>1.3787364162599609</c:v>
                </c:pt>
                <c:pt idx="3766">
                  <c:v>1.373931297541467</c:v>
                </c:pt>
                <c:pt idx="3767">
                  <c:v>1.3833011519816101</c:v>
                </c:pt>
                <c:pt idx="3768">
                  <c:v>1.3867826195260571</c:v>
                </c:pt>
                <c:pt idx="3769">
                  <c:v>1.381082246773047</c:v>
                </c:pt>
                <c:pt idx="3770">
                  <c:v>1.3635179665825661</c:v>
                </c:pt>
                <c:pt idx="3771">
                  <c:v>1.3809602704128561</c:v>
                </c:pt>
                <c:pt idx="3772">
                  <c:v>1.424375987183883</c:v>
                </c:pt>
                <c:pt idx="3773">
                  <c:v>1.287839038850132</c:v>
                </c:pt>
                <c:pt idx="3774">
                  <c:v>1.1640723010377729</c:v>
                </c:pt>
                <c:pt idx="3775">
                  <c:v>1.1313459418758609</c:v>
                </c:pt>
                <c:pt idx="3776">
                  <c:v>1.099592112564209</c:v>
                </c:pt>
                <c:pt idx="3777">
                  <c:v>1.066719242443958</c:v>
                </c:pt>
                <c:pt idx="3778">
                  <c:v>1.210513085313903</c:v>
                </c:pt>
                <c:pt idx="3779">
                  <c:v>1.1901728948132351</c:v>
                </c:pt>
                <c:pt idx="3780">
                  <c:v>1.262595152605636</c:v>
                </c:pt>
                <c:pt idx="3781">
                  <c:v>1.3325006085250279</c:v>
                </c:pt>
                <c:pt idx="3782">
                  <c:v>1.175460039525791</c:v>
                </c:pt>
                <c:pt idx="3783">
                  <c:v>1.215586399741867</c:v>
                </c:pt>
                <c:pt idx="3784">
                  <c:v>1.209860790422284</c:v>
                </c:pt>
                <c:pt idx="3785">
                  <c:v>1.2368459458312691</c:v>
                </c:pt>
                <c:pt idx="3786">
                  <c:v>1.224440563088814</c:v>
                </c:pt>
                <c:pt idx="3787">
                  <c:v>1.2395589862835781</c:v>
                </c:pt>
                <c:pt idx="3788">
                  <c:v>1.3091222110232581</c:v>
                </c:pt>
                <c:pt idx="3789">
                  <c:v>1.2202108564156391</c:v>
                </c:pt>
                <c:pt idx="3790">
                  <c:v>1.177315208276398</c:v>
                </c:pt>
                <c:pt idx="3791">
                  <c:v>1.268674786555041</c:v>
                </c:pt>
                <c:pt idx="3792">
                  <c:v>1.2633655011893381</c:v>
                </c:pt>
                <c:pt idx="3793">
                  <c:v>1.2353507276223521</c:v>
                </c:pt>
                <c:pt idx="3794">
                  <c:v>1.292176295655685</c:v>
                </c:pt>
                <c:pt idx="3795">
                  <c:v>1.3830519882113921</c:v>
                </c:pt>
                <c:pt idx="3796">
                  <c:v>1.265507879653079</c:v>
                </c:pt>
                <c:pt idx="3797">
                  <c:v>1.1137762838370311</c:v>
                </c:pt>
                <c:pt idx="3798">
                  <c:v>1.0750519648723089</c:v>
                </c:pt>
                <c:pt idx="3799">
                  <c:v>1.105336214718315</c:v>
                </c:pt>
                <c:pt idx="3800">
                  <c:v>1.130276573686126</c:v>
                </c:pt>
                <c:pt idx="3801">
                  <c:v>1.15866398081399</c:v>
                </c:pt>
                <c:pt idx="3802">
                  <c:v>1.1783028061999461</c:v>
                </c:pt>
                <c:pt idx="3803">
                  <c:v>1.250068233486805</c:v>
                </c:pt>
                <c:pt idx="3804">
                  <c:v>1.309956475302144</c:v>
                </c:pt>
                <c:pt idx="3805">
                  <c:v>1.3357944881500541</c:v>
                </c:pt>
                <c:pt idx="3806">
                  <c:v>1.3567757691323279</c:v>
                </c:pt>
                <c:pt idx="3807">
                  <c:v>1.357553719743082</c:v>
                </c:pt>
                <c:pt idx="3808">
                  <c:v>1.3885876676549651</c:v>
                </c:pt>
                <c:pt idx="3809">
                  <c:v>1.4033443650851991</c:v>
                </c:pt>
                <c:pt idx="3810">
                  <c:v>1.3431433757914</c:v>
                </c:pt>
                <c:pt idx="3811">
                  <c:v>1.338080882570553</c:v>
                </c:pt>
                <c:pt idx="3812">
                  <c:v>1.3326093471958389</c:v>
                </c:pt>
                <c:pt idx="3813">
                  <c:v>1.3460398565698051</c:v>
                </c:pt>
                <c:pt idx="3814">
                  <c:v>1.340682019245905</c:v>
                </c:pt>
                <c:pt idx="3815">
                  <c:v>1.3555073917966149</c:v>
                </c:pt>
                <c:pt idx="3816">
                  <c:v>1.3654879848909001</c:v>
                </c:pt>
                <c:pt idx="3817">
                  <c:v>1.3550682063488511</c:v>
                </c:pt>
                <c:pt idx="3818">
                  <c:v>1.3719741462510731</c:v>
                </c:pt>
                <c:pt idx="3819">
                  <c:v>1.362156768874093</c:v>
                </c:pt>
                <c:pt idx="3820">
                  <c:v>1.375705171253095</c:v>
                </c:pt>
                <c:pt idx="3821">
                  <c:v>1.3922026799174321</c:v>
                </c:pt>
                <c:pt idx="3822">
                  <c:v>1.3833536507001429</c:v>
                </c:pt>
                <c:pt idx="3823">
                  <c:v>1.3746698046441419</c:v>
                </c:pt>
                <c:pt idx="3824">
                  <c:v>1.3649974329774781</c:v>
                </c:pt>
                <c:pt idx="3825">
                  <c:v>1.2956953536547779</c:v>
                </c:pt>
                <c:pt idx="3826">
                  <c:v>1.165485451428425</c:v>
                </c:pt>
                <c:pt idx="3827">
                  <c:v>1.1385643240734069</c:v>
                </c:pt>
                <c:pt idx="3828">
                  <c:v>1.090545766597347</c:v>
                </c:pt>
                <c:pt idx="3829">
                  <c:v>1.085468969886672</c:v>
                </c:pt>
                <c:pt idx="3830">
                  <c:v>1.101699350851266</c:v>
                </c:pt>
                <c:pt idx="3831">
                  <c:v>1.1264856201398299</c:v>
                </c:pt>
                <c:pt idx="3832">
                  <c:v>1.16233310148081</c:v>
                </c:pt>
                <c:pt idx="3833">
                  <c:v>1.1895774291025041</c:v>
                </c:pt>
                <c:pt idx="3834">
                  <c:v>1.220863231447691</c:v>
                </c:pt>
                <c:pt idx="3835">
                  <c:v>1.2454534418011161</c:v>
                </c:pt>
                <c:pt idx="3836">
                  <c:v>1.255644311084815</c:v>
                </c:pt>
                <c:pt idx="3837">
                  <c:v>1.252205554927198</c:v>
                </c:pt>
                <c:pt idx="3838">
                  <c:v>1.2649409514369281</c:v>
                </c:pt>
                <c:pt idx="3839">
                  <c:v>1.2120138055027241</c:v>
                </c:pt>
                <c:pt idx="3840">
                  <c:v>1.262997612128502</c:v>
                </c:pt>
                <c:pt idx="3841">
                  <c:v>1.3386375628096061</c:v>
                </c:pt>
                <c:pt idx="3842">
                  <c:v>1.29715344713851</c:v>
                </c:pt>
                <c:pt idx="3843">
                  <c:v>1.290014364061556</c:v>
                </c:pt>
                <c:pt idx="3844">
                  <c:v>1.33771331957747</c:v>
                </c:pt>
                <c:pt idx="3845">
                  <c:v>1.361296024416617</c:v>
                </c:pt>
                <c:pt idx="3846">
                  <c:v>1.350312640681117</c:v>
                </c:pt>
                <c:pt idx="3847">
                  <c:v>1.3514834079751219</c:v>
                </c:pt>
                <c:pt idx="3848">
                  <c:v>1.3772628749725699</c:v>
                </c:pt>
                <c:pt idx="3849">
                  <c:v>1.3734287127061371</c:v>
                </c:pt>
                <c:pt idx="3850">
                  <c:v>1.372649033248537</c:v>
                </c:pt>
                <c:pt idx="3851">
                  <c:v>1.3763335866484041</c:v>
                </c:pt>
                <c:pt idx="3852">
                  <c:v>1.3861931064040931</c:v>
                </c:pt>
                <c:pt idx="3853">
                  <c:v>1.387559307114306</c:v>
                </c:pt>
                <c:pt idx="3854">
                  <c:v>1.378363287535997</c:v>
                </c:pt>
                <c:pt idx="3855">
                  <c:v>1.373384947579388</c:v>
                </c:pt>
                <c:pt idx="3856">
                  <c:v>1.3752803078721001</c:v>
                </c:pt>
                <c:pt idx="3857">
                  <c:v>1.3883888082186999</c:v>
                </c:pt>
                <c:pt idx="3858">
                  <c:v>1.3836957091448749</c:v>
                </c:pt>
                <c:pt idx="3859">
                  <c:v>1.3880165751196361</c:v>
                </c:pt>
                <c:pt idx="3860">
                  <c:v>1.3907332973962609</c:v>
                </c:pt>
                <c:pt idx="3861">
                  <c:v>1.3627337298822231</c:v>
                </c:pt>
                <c:pt idx="3862">
                  <c:v>1.3795558589450669</c:v>
                </c:pt>
                <c:pt idx="3863">
                  <c:v>1.2278438726710481</c:v>
                </c:pt>
                <c:pt idx="3864">
                  <c:v>1.15965564244716</c:v>
                </c:pt>
                <c:pt idx="3865">
                  <c:v>1.1694339535200311</c:v>
                </c:pt>
                <c:pt idx="3866">
                  <c:v>1.2060420293662151</c:v>
                </c:pt>
                <c:pt idx="3867">
                  <c:v>1.238954081369823</c:v>
                </c:pt>
                <c:pt idx="3868">
                  <c:v>1.2411816879799531</c:v>
                </c:pt>
                <c:pt idx="3869">
                  <c:v>1.2637324801141381</c:v>
                </c:pt>
                <c:pt idx="3870">
                  <c:v>1.291744434365941</c:v>
                </c:pt>
                <c:pt idx="3871">
                  <c:v>1.293427012637149</c:v>
                </c:pt>
                <c:pt idx="3872">
                  <c:v>1.3023489697886459</c:v>
                </c:pt>
                <c:pt idx="3873">
                  <c:v>1.343417157151984</c:v>
                </c:pt>
                <c:pt idx="3874">
                  <c:v>1.3571375627374429</c:v>
                </c:pt>
                <c:pt idx="3875">
                  <c:v>1.3655900797427361</c:v>
                </c:pt>
                <c:pt idx="3876">
                  <c:v>1.369139925163791</c:v>
                </c:pt>
                <c:pt idx="3877">
                  <c:v>1.368286884902131</c:v>
                </c:pt>
                <c:pt idx="3878">
                  <c:v>1.3872287583177121</c:v>
                </c:pt>
                <c:pt idx="3879">
                  <c:v>1.389891412741697</c:v>
                </c:pt>
                <c:pt idx="3880">
                  <c:v>1.386991285983924</c:v>
                </c:pt>
                <c:pt idx="3881">
                  <c:v>1.4054927186859361</c:v>
                </c:pt>
                <c:pt idx="3882">
                  <c:v>1.3825487512939181</c:v>
                </c:pt>
                <c:pt idx="3883">
                  <c:v>1.380030247967831</c:v>
                </c:pt>
                <c:pt idx="3884">
                  <c:v>1.412108392955443</c:v>
                </c:pt>
                <c:pt idx="3885">
                  <c:v>1.3957423043077111</c:v>
                </c:pt>
                <c:pt idx="3886">
                  <c:v>1.369074427959442</c:v>
                </c:pt>
                <c:pt idx="3887">
                  <c:v>1.3640236080145169</c:v>
                </c:pt>
                <c:pt idx="3888">
                  <c:v>1.3634153833924569</c:v>
                </c:pt>
                <c:pt idx="3889">
                  <c:v>1.3618908804114931</c:v>
                </c:pt>
                <c:pt idx="3890">
                  <c:v>1.341709715641404</c:v>
                </c:pt>
                <c:pt idx="3891">
                  <c:v>1.2869771312523339</c:v>
                </c:pt>
                <c:pt idx="3892">
                  <c:v>1.134628598593876</c:v>
                </c:pt>
                <c:pt idx="3893">
                  <c:v>1.171210051116879</c:v>
                </c:pt>
                <c:pt idx="3894">
                  <c:v>1.2125140834854331</c:v>
                </c:pt>
                <c:pt idx="3895">
                  <c:v>1.2294532831104981</c:v>
                </c:pt>
                <c:pt idx="3896">
                  <c:v>1.2418415176200579</c:v>
                </c:pt>
                <c:pt idx="3897">
                  <c:v>1.3138250538093941</c:v>
                </c:pt>
                <c:pt idx="3898">
                  <c:v>1.3077099234048071</c:v>
                </c:pt>
                <c:pt idx="3899">
                  <c:v>1.318235783896702</c:v>
                </c:pt>
                <c:pt idx="3900">
                  <c:v>1.337024966772562</c:v>
                </c:pt>
                <c:pt idx="3901">
                  <c:v>1.367050807993905</c:v>
                </c:pt>
                <c:pt idx="3902">
                  <c:v>1.368067018929223</c:v>
                </c:pt>
                <c:pt idx="3903">
                  <c:v>1.37602918172818</c:v>
                </c:pt>
                <c:pt idx="3904">
                  <c:v>1.3871609223284449</c:v>
                </c:pt>
                <c:pt idx="3905">
                  <c:v>1.3805471729611971</c:v>
                </c:pt>
                <c:pt idx="3906">
                  <c:v>1.3867112410726969</c:v>
                </c:pt>
                <c:pt idx="3907">
                  <c:v>1.356634173725461</c:v>
                </c:pt>
                <c:pt idx="3908">
                  <c:v>1.379181863457932</c:v>
                </c:pt>
                <c:pt idx="3909">
                  <c:v>1.399879655612595</c:v>
                </c:pt>
                <c:pt idx="3910">
                  <c:v>1.38524868240322</c:v>
                </c:pt>
                <c:pt idx="3911">
                  <c:v>1.3791673366745769</c:v>
                </c:pt>
                <c:pt idx="3912">
                  <c:v>1.373209842955653</c:v>
                </c:pt>
                <c:pt idx="3913">
                  <c:v>1.3675422735205769</c:v>
                </c:pt>
                <c:pt idx="3914">
                  <c:v>1.3775143960431411</c:v>
                </c:pt>
                <c:pt idx="3915">
                  <c:v>1.3686941079367281</c:v>
                </c:pt>
                <c:pt idx="3916">
                  <c:v>1.3670718014709511</c:v>
                </c:pt>
                <c:pt idx="3917">
                  <c:v>1.3727367075158989</c:v>
                </c:pt>
                <c:pt idx="3918">
                  <c:v>1.3569814009931309</c:v>
                </c:pt>
                <c:pt idx="3919">
                  <c:v>1.3740059994222029</c:v>
                </c:pt>
                <c:pt idx="3920">
                  <c:v>1.3645956597733979</c:v>
                </c:pt>
                <c:pt idx="3921">
                  <c:v>1.3773149257674751</c:v>
                </c:pt>
                <c:pt idx="3922">
                  <c:v>1.3801336822003889</c:v>
                </c:pt>
                <c:pt idx="3923">
                  <c:v>1.3718943030195181</c:v>
                </c:pt>
                <c:pt idx="3924">
                  <c:v>1.36985172060119</c:v>
                </c:pt>
                <c:pt idx="3925">
                  <c:v>1.3709798504197981</c:v>
                </c:pt>
                <c:pt idx="3926">
                  <c:v>1.3713581749014849</c:v>
                </c:pt>
                <c:pt idx="3927">
                  <c:v>1.377887073157616</c:v>
                </c:pt>
                <c:pt idx="3928">
                  <c:v>1.3687825841791199</c:v>
                </c:pt>
                <c:pt idx="3929">
                  <c:v>1.382222942534588</c:v>
                </c:pt>
                <c:pt idx="3930">
                  <c:v>1.3825316095567519</c:v>
                </c:pt>
                <c:pt idx="3931">
                  <c:v>1.38896345075213</c:v>
                </c:pt>
                <c:pt idx="3932">
                  <c:v>1.378475771040431</c:v>
                </c:pt>
                <c:pt idx="3933">
                  <c:v>1.366911902500578</c:v>
                </c:pt>
                <c:pt idx="3934">
                  <c:v>1.376446597012938</c:v>
                </c:pt>
                <c:pt idx="3935">
                  <c:v>1.379210522983882</c:v>
                </c:pt>
                <c:pt idx="3936">
                  <c:v>1.379452286986572</c:v>
                </c:pt>
                <c:pt idx="3937">
                  <c:v>1.1157331022097561</c:v>
                </c:pt>
                <c:pt idx="3938">
                  <c:v>1.0666896821122041</c:v>
                </c:pt>
                <c:pt idx="3939">
                  <c:v>1.082477614676854</c:v>
                </c:pt>
                <c:pt idx="3940">
                  <c:v>1.0618562110879179</c:v>
                </c:pt>
                <c:pt idx="3941">
                  <c:v>1.106199846898809</c:v>
                </c:pt>
                <c:pt idx="3942">
                  <c:v>1.143717226561797</c:v>
                </c:pt>
                <c:pt idx="3943">
                  <c:v>1.1790989474694771</c:v>
                </c:pt>
                <c:pt idx="3944">
                  <c:v>1.221996384643671</c:v>
                </c:pt>
                <c:pt idx="3945">
                  <c:v>1.245671269140229</c:v>
                </c:pt>
                <c:pt idx="3946">
                  <c:v>1.2805696157547231</c:v>
                </c:pt>
                <c:pt idx="3947">
                  <c:v>1.32914353412279</c:v>
                </c:pt>
                <c:pt idx="3948">
                  <c:v>1.3319199832212061</c:v>
                </c:pt>
                <c:pt idx="3949">
                  <c:v>1.330837096734413</c:v>
                </c:pt>
                <c:pt idx="3950">
                  <c:v>1.3636717959492459</c:v>
                </c:pt>
                <c:pt idx="3951">
                  <c:v>1.341281608735247</c:v>
                </c:pt>
                <c:pt idx="3952">
                  <c:v>1.373726198663145</c:v>
                </c:pt>
                <c:pt idx="3953">
                  <c:v>1.3791673366745769</c:v>
                </c:pt>
                <c:pt idx="3954">
                  <c:v>1.370962245908885</c:v>
                </c:pt>
                <c:pt idx="3955">
                  <c:v>1.3673898092459189</c:v>
                </c:pt>
                <c:pt idx="3956">
                  <c:v>1.3596975344369091</c:v>
                </c:pt>
                <c:pt idx="3957">
                  <c:v>1.3241034386084709</c:v>
                </c:pt>
                <c:pt idx="3958">
                  <c:v>1.2936090015079731</c:v>
                </c:pt>
                <c:pt idx="3959">
                  <c:v>1.178824655291175</c:v>
                </c:pt>
                <c:pt idx="3960">
                  <c:v>1.1286611916989699</c:v>
                </c:pt>
                <c:pt idx="3961">
                  <c:v>1.1285127880715129</c:v>
                </c:pt>
                <c:pt idx="3962">
                  <c:v>1.1656370408721151</c:v>
                </c:pt>
                <c:pt idx="3963">
                  <c:v>1.1993694462734119</c:v>
                </c:pt>
                <c:pt idx="3964">
                  <c:v>1.2122142474199411</c:v>
                </c:pt>
                <c:pt idx="3965">
                  <c:v>1.2364742791839061</c:v>
                </c:pt>
                <c:pt idx="3966">
                  <c:v>1.286154075359454</c:v>
                </c:pt>
                <c:pt idx="3967">
                  <c:v>1.298966545570456</c:v>
                </c:pt>
                <c:pt idx="3968">
                  <c:v>1.3038955505780221</c:v>
                </c:pt>
                <c:pt idx="3969">
                  <c:v>1.32819266026338</c:v>
                </c:pt>
                <c:pt idx="3970">
                  <c:v>1.347270606048548</c:v>
                </c:pt>
                <c:pt idx="3971">
                  <c:v>1.356825183076652</c:v>
                </c:pt>
                <c:pt idx="3972">
                  <c:v>1.3372686199949391</c:v>
                </c:pt>
                <c:pt idx="3973">
                  <c:v>1.3444101381667941</c:v>
                </c:pt>
                <c:pt idx="3974">
                  <c:v>1.379314152608212</c:v>
                </c:pt>
                <c:pt idx="3975">
                  <c:v>1.362002401844284</c:v>
                </c:pt>
                <c:pt idx="3976">
                  <c:v>1.3579867929944041</c:v>
                </c:pt>
                <c:pt idx="3977">
                  <c:v>1.3680754773713519</c:v>
                </c:pt>
                <c:pt idx="3978">
                  <c:v>1.356694958541127</c:v>
                </c:pt>
                <c:pt idx="3979">
                  <c:v>1.323716062508784</c:v>
                </c:pt>
                <c:pt idx="3980">
                  <c:v>1.236406943169932</c:v>
                </c:pt>
                <c:pt idx="3981">
                  <c:v>1.15605328697888</c:v>
                </c:pt>
                <c:pt idx="3982">
                  <c:v>1.1724348554527151</c:v>
                </c:pt>
                <c:pt idx="3983">
                  <c:v>1.206201635074758</c:v>
                </c:pt>
                <c:pt idx="3984">
                  <c:v>1.210621679802915</c:v>
                </c:pt>
                <c:pt idx="3985">
                  <c:v>1.249765977063203</c:v>
                </c:pt>
                <c:pt idx="3986">
                  <c:v>1.270894399003107</c:v>
                </c:pt>
                <c:pt idx="3987">
                  <c:v>1.310013199479453</c:v>
                </c:pt>
                <c:pt idx="3988">
                  <c:v>1.308066165309699</c:v>
                </c:pt>
                <c:pt idx="3989">
                  <c:v>1.3292475019152761</c:v>
                </c:pt>
                <c:pt idx="3990">
                  <c:v>1.337224796191705</c:v>
                </c:pt>
                <c:pt idx="3991">
                  <c:v>1.3739730209207131</c:v>
                </c:pt>
                <c:pt idx="3992">
                  <c:v>1.3616162440483519</c:v>
                </c:pt>
                <c:pt idx="3993">
                  <c:v>1.2775122430708341</c:v>
                </c:pt>
                <c:pt idx="3994">
                  <c:v>1.1953633688485279</c:v>
                </c:pt>
                <c:pt idx="3995">
                  <c:v>1.17613383485905</c:v>
                </c:pt>
                <c:pt idx="3996">
                  <c:v>1.1851212977060079</c:v>
                </c:pt>
                <c:pt idx="3997">
                  <c:v>1.2167531375874761</c:v>
                </c:pt>
                <c:pt idx="3998">
                  <c:v>1.239239054345715</c:v>
                </c:pt>
                <c:pt idx="3999">
                  <c:v>1.267918819688876</c:v>
                </c:pt>
                <c:pt idx="4000">
                  <c:v>1.3105998599559281</c:v>
                </c:pt>
                <c:pt idx="4001">
                  <c:v>1.305583504445992</c:v>
                </c:pt>
                <c:pt idx="4002">
                  <c:v>1.3159178912649461</c:v>
                </c:pt>
                <c:pt idx="4003">
                  <c:v>1.329831029125996</c:v>
                </c:pt>
                <c:pt idx="4004">
                  <c:v>1.344597282688675</c:v>
                </c:pt>
                <c:pt idx="4005">
                  <c:v>1.338489695277485</c:v>
                </c:pt>
                <c:pt idx="4006">
                  <c:v>1.2725377773752371</c:v>
                </c:pt>
                <c:pt idx="4007">
                  <c:v>0.94484616369686503</c:v>
                </c:pt>
                <c:pt idx="4008">
                  <c:v>0.31175386105575398</c:v>
                </c:pt>
                <c:pt idx="4009">
                  <c:v>0.46955426351474799</c:v>
                </c:pt>
                <c:pt idx="4010">
                  <c:v>0.64266054976128595</c:v>
                </c:pt>
                <c:pt idx="4011">
                  <c:v>0.81227945773941002</c:v>
                </c:pt>
                <c:pt idx="4012">
                  <c:v>0.94191225821145097</c:v>
                </c:pt>
                <c:pt idx="4013">
                  <c:v>1.0564457250100721</c:v>
                </c:pt>
                <c:pt idx="4014">
                  <c:v>1.1331750698594141</c:v>
                </c:pt>
                <c:pt idx="4015">
                  <c:v>1.2208332755848961</c:v>
                </c:pt>
                <c:pt idx="4016">
                  <c:v>1.2662569026494419</c:v>
                </c:pt>
                <c:pt idx="4017">
                  <c:v>1.2810858362265369</c:v>
                </c:pt>
                <c:pt idx="4018">
                  <c:v>1.310179783916106</c:v>
                </c:pt>
                <c:pt idx="4019">
                  <c:v>1.326629685177098</c:v>
                </c:pt>
                <c:pt idx="4020">
                  <c:v>1.347219677349351</c:v>
                </c:pt>
                <c:pt idx="4021">
                  <c:v>1.359223004048798</c:v>
                </c:pt>
                <c:pt idx="4022">
                  <c:v>1.3376861061544729</c:v>
                </c:pt>
                <c:pt idx="4023">
                  <c:v>1.341731207601339</c:v>
                </c:pt>
                <c:pt idx="4024">
                  <c:v>1.361152401005391</c:v>
                </c:pt>
                <c:pt idx="4025">
                  <c:v>1.3505035141874211</c:v>
                </c:pt>
                <c:pt idx="4026">
                  <c:v>1.366363518918795</c:v>
                </c:pt>
                <c:pt idx="4027">
                  <c:v>1.3582723849521441</c:v>
                </c:pt>
                <c:pt idx="4028">
                  <c:v>1.348764939550035</c:v>
                </c:pt>
                <c:pt idx="4029">
                  <c:v>1.3867706596304199</c:v>
                </c:pt>
                <c:pt idx="4030">
                  <c:v>1.3763075031568259</c:v>
                </c:pt>
                <c:pt idx="4031">
                  <c:v>1.373288648773326</c:v>
                </c:pt>
                <c:pt idx="4032">
                  <c:v>1.3886508719158881</c:v>
                </c:pt>
                <c:pt idx="4033">
                  <c:v>1.373901095261326</c:v>
                </c:pt>
                <c:pt idx="4034">
                  <c:v>1.3745912490715471</c:v>
                </c:pt>
                <c:pt idx="4035">
                  <c:v>1.3922948752474691</c:v>
                </c:pt>
                <c:pt idx="4036">
                  <c:v>1.387203321063422</c:v>
                </c:pt>
                <c:pt idx="4037">
                  <c:v>1.3725174886520739</c:v>
                </c:pt>
                <c:pt idx="4038">
                  <c:v>1.3664763234685939</c:v>
                </c:pt>
                <c:pt idx="4039">
                  <c:v>1.389512031551748</c:v>
                </c:pt>
                <c:pt idx="4040">
                  <c:v>1.3764639806130661</c:v>
                </c:pt>
                <c:pt idx="4041">
                  <c:v>1.3734812250372519</c:v>
                </c:pt>
                <c:pt idx="4042">
                  <c:v>1.393566847355016</c:v>
                </c:pt>
                <c:pt idx="4043">
                  <c:v>1.3645956597733979</c:v>
                </c:pt>
                <c:pt idx="4044">
                  <c:v>1.361359023688796</c:v>
                </c:pt>
                <c:pt idx="4045">
                  <c:v>1.3790982296459831</c:v>
                </c:pt>
                <c:pt idx="4046">
                  <c:v>1.3739360661305471</c:v>
                </c:pt>
                <c:pt idx="4047">
                  <c:v>1.3742506772993219</c:v>
                </c:pt>
                <c:pt idx="4048">
                  <c:v>1.210264999032288</c:v>
                </c:pt>
                <c:pt idx="4049">
                  <c:v>1.2895460766224991</c:v>
                </c:pt>
                <c:pt idx="4050">
                  <c:v>1.325378813044731</c:v>
                </c:pt>
                <c:pt idx="4051">
                  <c:v>1.278102550617974</c:v>
                </c:pt>
                <c:pt idx="4052">
                  <c:v>1.2528530309798931</c:v>
                </c:pt>
                <c:pt idx="4053">
                  <c:v>1.1881423552981061</c:v>
                </c:pt>
                <c:pt idx="4054">
                  <c:v>0.826670738306298</c:v>
                </c:pt>
                <c:pt idx="4055">
                  <c:v>0.75286052692305205</c:v>
                </c:pt>
                <c:pt idx="4056">
                  <c:v>0.877029218640349</c:v>
                </c:pt>
                <c:pt idx="4057">
                  <c:v>0.99989362914216195</c:v>
                </c:pt>
                <c:pt idx="4058">
                  <c:v>1.119577319483918</c:v>
                </c:pt>
                <c:pt idx="4059">
                  <c:v>1.186125526626296</c:v>
                </c:pt>
                <c:pt idx="4060">
                  <c:v>1.247473790191854</c:v>
                </c:pt>
                <c:pt idx="4061">
                  <c:v>1.2871986028868929</c:v>
                </c:pt>
                <c:pt idx="4062">
                  <c:v>1.299306775282915</c:v>
                </c:pt>
                <c:pt idx="4063">
                  <c:v>1.32326069657279</c:v>
                </c:pt>
                <c:pt idx="4064">
                  <c:v>1.3332544650614111</c:v>
                </c:pt>
                <c:pt idx="4065">
                  <c:v>1.3598354823398879</c:v>
                </c:pt>
                <c:pt idx="4066">
                  <c:v>1.3634068336994289</c:v>
                </c:pt>
                <c:pt idx="4067">
                  <c:v>1.380409386445586</c:v>
                </c:pt>
                <c:pt idx="4068">
                  <c:v>1.3839862471480511</c:v>
                </c:pt>
                <c:pt idx="4069">
                  <c:v>1.3697193258552021</c:v>
                </c:pt>
                <c:pt idx="4070">
                  <c:v>1.3636030271203801</c:v>
                </c:pt>
                <c:pt idx="4071">
                  <c:v>1.379504076053341</c:v>
                </c:pt>
                <c:pt idx="4072">
                  <c:v>1.367560017207534</c:v>
                </c:pt>
                <c:pt idx="4073">
                  <c:v>1.3798405545364101</c:v>
                </c:pt>
                <c:pt idx="4074">
                  <c:v>1.3703280077795099</c:v>
                </c:pt>
                <c:pt idx="4075">
                  <c:v>1.3781728644417279</c:v>
                </c:pt>
                <c:pt idx="4076">
                  <c:v>1.39367546170644</c:v>
                </c:pt>
                <c:pt idx="4077">
                  <c:v>1.3520421174047641</c:v>
                </c:pt>
                <c:pt idx="4078">
                  <c:v>1.3134541631476151</c:v>
                </c:pt>
                <c:pt idx="4079">
                  <c:v>1.2889374683064829</c:v>
                </c:pt>
                <c:pt idx="4080">
                  <c:v>1.2899989754814849</c:v>
                </c:pt>
                <c:pt idx="4081">
                  <c:v>1.3395259705773219</c:v>
                </c:pt>
                <c:pt idx="4082">
                  <c:v>1.3481100684802381</c:v>
                </c:pt>
                <c:pt idx="4083">
                  <c:v>1.33748530515633</c:v>
                </c:pt>
                <c:pt idx="4084">
                  <c:v>1.296094529820123</c:v>
                </c:pt>
                <c:pt idx="4085">
                  <c:v>1.2612981221140951</c:v>
                </c:pt>
                <c:pt idx="4086">
                  <c:v>1.2628323285100569</c:v>
                </c:pt>
                <c:pt idx="4087">
                  <c:v>1.2391832464424359</c:v>
                </c:pt>
                <c:pt idx="4088">
                  <c:v>1.2622840550798109</c:v>
                </c:pt>
                <c:pt idx="4089">
                  <c:v>1.292290159067486</c:v>
                </c:pt>
                <c:pt idx="4090">
                  <c:v>1.301793682105022</c:v>
                </c:pt>
                <c:pt idx="4091">
                  <c:v>1.323621591853736</c:v>
                </c:pt>
                <c:pt idx="4092">
                  <c:v>1.3346198143082719</c:v>
                </c:pt>
                <c:pt idx="4093">
                  <c:v>1.3416839238854861</c:v>
                </c:pt>
                <c:pt idx="4094">
                  <c:v>1.3591107665199249</c:v>
                </c:pt>
                <c:pt idx="4095">
                  <c:v>1.3470815224727251</c:v>
                </c:pt>
                <c:pt idx="4096">
                  <c:v>1.3684390346277819</c:v>
                </c:pt>
                <c:pt idx="4097">
                  <c:v>1.376411827725095</c:v>
                </c:pt>
                <c:pt idx="4098">
                  <c:v>1.34308617769261</c:v>
                </c:pt>
                <c:pt idx="4099">
                  <c:v>1.3749664419730581</c:v>
                </c:pt>
                <c:pt idx="4100">
                  <c:v>1.3656662301147859</c:v>
                </c:pt>
                <c:pt idx="4101">
                  <c:v>1.3818110449512251</c:v>
                </c:pt>
                <c:pt idx="4102">
                  <c:v>1.394259841744119</c:v>
                </c:pt>
                <c:pt idx="4103">
                  <c:v>1.3655860288170001</c:v>
                </c:pt>
                <c:pt idx="4104">
                  <c:v>1.284881714655453</c:v>
                </c:pt>
                <c:pt idx="4105">
                  <c:v>1.172791743706201</c:v>
                </c:pt>
                <c:pt idx="4106">
                  <c:v>1.1322063068892341</c:v>
                </c:pt>
                <c:pt idx="4107">
                  <c:v>1.1708051064742571</c:v>
                </c:pt>
                <c:pt idx="4108">
                  <c:v>1.206201635074758</c:v>
                </c:pt>
                <c:pt idx="4109">
                  <c:v>1.2256796527749909</c:v>
                </c:pt>
                <c:pt idx="4110">
                  <c:v>1.245433345425782</c:v>
                </c:pt>
                <c:pt idx="4111">
                  <c:v>1.252178555798664</c:v>
                </c:pt>
                <c:pt idx="4112">
                  <c:v>1.3014140094169211</c:v>
                </c:pt>
                <c:pt idx="4113">
                  <c:v>1.3296605463792051</c:v>
                </c:pt>
                <c:pt idx="4114">
                  <c:v>1.337528708128743</c:v>
                </c:pt>
                <c:pt idx="4115">
                  <c:v>1.3386643231580539</c:v>
                </c:pt>
                <c:pt idx="4116">
                  <c:v>1.348809152000765</c:v>
                </c:pt>
                <c:pt idx="4117">
                  <c:v>1.354492600589436</c:v>
                </c:pt>
                <c:pt idx="4118">
                  <c:v>1.367338975924399</c:v>
                </c:pt>
                <c:pt idx="4119">
                  <c:v>1.3581599014477099</c:v>
                </c:pt>
                <c:pt idx="4120">
                  <c:v>1.3623967863579629</c:v>
                </c:pt>
                <c:pt idx="4121">
                  <c:v>1.314779825289909</c:v>
                </c:pt>
                <c:pt idx="4122">
                  <c:v>1.2384960058118499</c:v>
                </c:pt>
                <c:pt idx="4123">
                  <c:v>1.1945769996599871</c:v>
                </c:pt>
                <c:pt idx="4124">
                  <c:v>1.1940217159672151</c:v>
                </c:pt>
                <c:pt idx="4125">
                  <c:v>1.2263936630180821</c:v>
                </c:pt>
                <c:pt idx="4126">
                  <c:v>1.258474793771142</c:v>
                </c:pt>
                <c:pt idx="4127">
                  <c:v>1.2710840058526161</c:v>
                </c:pt>
                <c:pt idx="4128">
                  <c:v>1.291874788468651</c:v>
                </c:pt>
                <c:pt idx="4129">
                  <c:v>1.3047238409292841</c:v>
                </c:pt>
                <c:pt idx="4130">
                  <c:v>1.353640305228756</c:v>
                </c:pt>
                <c:pt idx="4131">
                  <c:v>1.346523052573785</c:v>
                </c:pt>
                <c:pt idx="4132">
                  <c:v>1.3420190972978741</c:v>
                </c:pt>
                <c:pt idx="4133">
                  <c:v>1.3155505344219049</c:v>
                </c:pt>
                <c:pt idx="4134">
                  <c:v>1.211556575463929</c:v>
                </c:pt>
                <c:pt idx="4135">
                  <c:v>1.188392312239972</c:v>
                </c:pt>
                <c:pt idx="4136">
                  <c:v>1.20290119882367</c:v>
                </c:pt>
                <c:pt idx="4137">
                  <c:v>1.2409650400634289</c:v>
                </c:pt>
                <c:pt idx="4138">
                  <c:v>1.2542804231221321</c:v>
                </c:pt>
                <c:pt idx="4139">
                  <c:v>1.2639515176536591</c:v>
                </c:pt>
                <c:pt idx="4140">
                  <c:v>1.2911467617318859</c:v>
                </c:pt>
                <c:pt idx="4141">
                  <c:v>1.278351120676251</c:v>
                </c:pt>
                <c:pt idx="4142">
                  <c:v>1.3183590277948329</c:v>
                </c:pt>
                <c:pt idx="4143">
                  <c:v>1.352115375610258</c:v>
                </c:pt>
                <c:pt idx="4144">
                  <c:v>1.329945873936315</c:v>
                </c:pt>
                <c:pt idx="4145">
                  <c:v>1.3619680906072991</c:v>
                </c:pt>
                <c:pt idx="4146">
                  <c:v>1.4701965923164799</c:v>
                </c:pt>
                <c:pt idx="4147">
                  <c:v>1.4195953131842749</c:v>
                </c:pt>
                <c:pt idx="4148">
                  <c:v>1.4497868469857731</c:v>
                </c:pt>
                <c:pt idx="4149">
                  <c:v>1.4352071032407481</c:v>
                </c:pt>
                <c:pt idx="4150">
                  <c:v>1.429698460746883</c:v>
                </c:pt>
                <c:pt idx="4151">
                  <c:v>1.4126685045691789</c:v>
                </c:pt>
                <c:pt idx="4152">
                  <c:v>1.3979730965149471</c:v>
                </c:pt>
                <c:pt idx="4153">
                  <c:v>1.368570210907998</c:v>
                </c:pt>
                <c:pt idx="4154">
                  <c:v>1.3515754604738039</c:v>
                </c:pt>
                <c:pt idx="4155">
                  <c:v>1.3441020856360979</c:v>
                </c:pt>
                <c:pt idx="4156">
                  <c:v>1.3251343301675469</c:v>
                </c:pt>
                <c:pt idx="4157">
                  <c:v>1.3097011247795249</c:v>
                </c:pt>
                <c:pt idx="4158">
                  <c:v>1.2982186826045421</c:v>
                </c:pt>
                <c:pt idx="4159">
                  <c:v>1.2918866162241109</c:v>
                </c:pt>
                <c:pt idx="4160">
                  <c:v>1.2937938459691849</c:v>
                </c:pt>
                <c:pt idx="4161">
                  <c:v>1.24302676816364</c:v>
                </c:pt>
                <c:pt idx="4162">
                  <c:v>1.21655158999538</c:v>
                </c:pt>
                <c:pt idx="4163">
                  <c:v>1.126475206236498</c:v>
                </c:pt>
                <c:pt idx="4164">
                  <c:v>0.217222592172511</c:v>
                </c:pt>
                <c:pt idx="4165">
                  <c:v>0.36507398617052</c:v>
                </c:pt>
                <c:pt idx="4166">
                  <c:v>0.52866354114375702</c:v>
                </c:pt>
                <c:pt idx="4167">
                  <c:v>0.45726041930300698</c:v>
                </c:pt>
                <c:pt idx="4168">
                  <c:v>0.59616071922895497</c:v>
                </c:pt>
                <c:pt idx="4169">
                  <c:v>0.74905183414877496</c:v>
                </c:pt>
                <c:pt idx="4170">
                  <c:v>0.90198588387165302</c:v>
                </c:pt>
                <c:pt idx="4171">
                  <c:v>1.018734455778102</c:v>
                </c:pt>
                <c:pt idx="4172">
                  <c:v>1.0959273967038241</c:v>
                </c:pt>
                <c:pt idx="4173">
                  <c:v>1.1989734885541901</c:v>
                </c:pt>
                <c:pt idx="4174">
                  <c:v>1.2348226240004729</c:v>
                </c:pt>
                <c:pt idx="4175">
                  <c:v>1.264520498785034</c:v>
                </c:pt>
                <c:pt idx="4176">
                  <c:v>1.3152816422335121</c:v>
                </c:pt>
                <c:pt idx="4177">
                  <c:v>1.327588794154531</c:v>
                </c:pt>
                <c:pt idx="4178">
                  <c:v>1.35815011889645</c:v>
                </c:pt>
                <c:pt idx="4179">
                  <c:v>1.3498347699684039</c:v>
                </c:pt>
                <c:pt idx="4180">
                  <c:v>1.3292876813793499</c:v>
                </c:pt>
                <c:pt idx="4181">
                  <c:v>1.3352739803300959</c:v>
                </c:pt>
                <c:pt idx="4182">
                  <c:v>1.325729405693165</c:v>
                </c:pt>
                <c:pt idx="4183">
                  <c:v>1.3414947375252111</c:v>
                </c:pt>
                <c:pt idx="4184">
                  <c:v>1.319368612397859</c:v>
                </c:pt>
                <c:pt idx="4185">
                  <c:v>1.343819444169178</c:v>
                </c:pt>
                <c:pt idx="4186">
                  <c:v>1.3368598209168101</c:v>
                </c:pt>
                <c:pt idx="4187">
                  <c:v>1.3572763260525951</c:v>
                </c:pt>
                <c:pt idx="4188">
                  <c:v>1.3535140658958009</c:v>
                </c:pt>
                <c:pt idx="4189">
                  <c:v>1.3631245993645651</c:v>
                </c:pt>
                <c:pt idx="4190">
                  <c:v>1.3648323045391739</c:v>
                </c:pt>
                <c:pt idx="4191">
                  <c:v>1.356851223298625</c:v>
                </c:pt>
                <c:pt idx="4192">
                  <c:v>1.3581945148598511</c:v>
                </c:pt>
                <c:pt idx="4193">
                  <c:v>1.357744325180376</c:v>
                </c:pt>
                <c:pt idx="4194">
                  <c:v>1.350829273582967</c:v>
                </c:pt>
                <c:pt idx="4195">
                  <c:v>1.331884809843964</c:v>
                </c:pt>
                <c:pt idx="4196">
                  <c:v>1.3699491854818571</c:v>
                </c:pt>
                <c:pt idx="4197">
                  <c:v>1.342584165272708</c:v>
                </c:pt>
                <c:pt idx="4198">
                  <c:v>1.321634446842691</c:v>
                </c:pt>
                <c:pt idx="4199">
                  <c:v>1.3255067396567339</c:v>
                </c:pt>
                <c:pt idx="4200">
                  <c:v>1.3572763260525951</c:v>
                </c:pt>
                <c:pt idx="4201">
                  <c:v>1.3692580362555999</c:v>
                </c:pt>
                <c:pt idx="4202">
                  <c:v>1.354492600589436</c:v>
                </c:pt>
                <c:pt idx="4203">
                  <c:v>1.3657431770333339</c:v>
                </c:pt>
                <c:pt idx="4204">
                  <c:v>1.3469749819990759</c:v>
                </c:pt>
                <c:pt idx="4205">
                  <c:v>1.3709418397873481</c:v>
                </c:pt>
                <c:pt idx="4206">
                  <c:v>1.3679993454609281</c:v>
                </c:pt>
                <c:pt idx="4207">
                  <c:v>1.3689964613550081</c:v>
                </c:pt>
                <c:pt idx="4208">
                  <c:v>1.3442225244486039</c:v>
                </c:pt>
                <c:pt idx="4209">
                  <c:v>1.3581858617654401</c:v>
                </c:pt>
                <c:pt idx="4210">
                  <c:v>1.3282436527467829</c:v>
                </c:pt>
                <c:pt idx="4211">
                  <c:v>1.2028101909247599</c:v>
                </c:pt>
                <c:pt idx="4212">
                  <c:v>1.147285698439338</c:v>
                </c:pt>
                <c:pt idx="4213">
                  <c:v>1.1015588781678181</c:v>
                </c:pt>
                <c:pt idx="4214">
                  <c:v>1.0793292757537341</c:v>
                </c:pt>
                <c:pt idx="4215">
                  <c:v>1.1085569704301239</c:v>
                </c:pt>
                <c:pt idx="4216">
                  <c:v>1.153032703877547</c:v>
                </c:pt>
                <c:pt idx="4217">
                  <c:v>1.184880624670255</c:v>
                </c:pt>
                <c:pt idx="4218">
                  <c:v>1.1611331849911339</c:v>
                </c:pt>
                <c:pt idx="4219">
                  <c:v>1.1565743885390929</c:v>
                </c:pt>
                <c:pt idx="4220">
                  <c:v>1.1851670408340751</c:v>
                </c:pt>
                <c:pt idx="4221">
                  <c:v>1.1943965967570971</c:v>
                </c:pt>
                <c:pt idx="4222">
                  <c:v>1.220631019448092</c:v>
                </c:pt>
                <c:pt idx="4223">
                  <c:v>1.2322759223334061</c:v>
                </c:pt>
                <c:pt idx="4224">
                  <c:v>1.266433303416254</c:v>
                </c:pt>
                <c:pt idx="4225">
                  <c:v>1.2856156443983711</c:v>
                </c:pt>
                <c:pt idx="4226">
                  <c:v>1.293252033147825</c:v>
                </c:pt>
                <c:pt idx="4227">
                  <c:v>1.3080006387327341</c:v>
                </c:pt>
                <c:pt idx="4228">
                  <c:v>1.314990154367506</c:v>
                </c:pt>
                <c:pt idx="4229">
                  <c:v>1.2958693516782589</c:v>
                </c:pt>
                <c:pt idx="4230">
                  <c:v>1.253384608946954</c:v>
                </c:pt>
                <c:pt idx="4231">
                  <c:v>1.231788058203185</c:v>
                </c:pt>
                <c:pt idx="4232">
                  <c:v>1.229531794938558</c:v>
                </c:pt>
                <c:pt idx="4233">
                  <c:v>1.2401390064267761</c:v>
                </c:pt>
                <c:pt idx="4234">
                  <c:v>1.229590433068553</c:v>
                </c:pt>
                <c:pt idx="4235">
                  <c:v>1.2516850068185139</c:v>
                </c:pt>
                <c:pt idx="4236">
                  <c:v>1.2459679827067061</c:v>
                </c:pt>
                <c:pt idx="4237">
                  <c:v>1.2119210843085091</c:v>
                </c:pt>
                <c:pt idx="4238">
                  <c:v>1.216257280334867</c:v>
                </c:pt>
                <c:pt idx="4239">
                  <c:v>1.2928437097061669</c:v>
                </c:pt>
                <c:pt idx="4240">
                  <c:v>1.2703899866733479</c:v>
                </c:pt>
                <c:pt idx="4241">
                  <c:v>1.2441682242033869</c:v>
                </c:pt>
                <c:pt idx="4242">
                  <c:v>1.311338787957766</c:v>
                </c:pt>
                <c:pt idx="4243">
                  <c:v>1.3507871797713851</c:v>
                </c:pt>
                <c:pt idx="4244">
                  <c:v>1.3260863995200689</c:v>
                </c:pt>
                <c:pt idx="4245">
                  <c:v>1.3302107845715281</c:v>
                </c:pt>
                <c:pt idx="4246">
                  <c:v>1.360274899079462</c:v>
                </c:pt>
                <c:pt idx="4247">
                  <c:v>1.3588430060687471</c:v>
                </c:pt>
                <c:pt idx="4248">
                  <c:v>1.3585059114902349</c:v>
                </c:pt>
                <c:pt idx="4249">
                  <c:v>1.346504115350909</c:v>
                </c:pt>
                <c:pt idx="4250">
                  <c:v>1.377794524654619</c:v>
                </c:pt>
                <c:pt idx="4251">
                  <c:v>1.3573370210638911</c:v>
                </c:pt>
                <c:pt idx="4252">
                  <c:v>1.293454634534096</c:v>
                </c:pt>
                <c:pt idx="4253">
                  <c:v>1.317419768452442</c:v>
                </c:pt>
                <c:pt idx="4254">
                  <c:v>1.31343692924658</c:v>
                </c:pt>
                <c:pt idx="4255">
                  <c:v>1.2886783880216031</c:v>
                </c:pt>
                <c:pt idx="4256">
                  <c:v>1.2966286319482889</c:v>
                </c:pt>
                <c:pt idx="4257">
                  <c:v>1.328744760186624</c:v>
                </c:pt>
                <c:pt idx="4258">
                  <c:v>1.342817314635733</c:v>
                </c:pt>
                <c:pt idx="4259">
                  <c:v>1.332289131795199</c:v>
                </c:pt>
                <c:pt idx="4260">
                  <c:v>1.349100841345948</c:v>
                </c:pt>
                <c:pt idx="4261">
                  <c:v>1.2716867502389391</c:v>
                </c:pt>
                <c:pt idx="4262">
                  <c:v>1.2595170873585799</c:v>
                </c:pt>
                <c:pt idx="4263">
                  <c:v>1.221513164946461</c:v>
                </c:pt>
                <c:pt idx="4264">
                  <c:v>1.2427983718138189</c:v>
                </c:pt>
                <c:pt idx="4265">
                  <c:v>1.2366272203683799</c:v>
                </c:pt>
                <c:pt idx="4266">
                  <c:v>1.2829618035343351</c:v>
                </c:pt>
                <c:pt idx="4267">
                  <c:v>1.29812791973886</c:v>
                </c:pt>
                <c:pt idx="4268">
                  <c:v>1.2866989243111879</c:v>
                </c:pt>
                <c:pt idx="4269">
                  <c:v>1.3123007981774211</c:v>
                </c:pt>
                <c:pt idx="4270">
                  <c:v>1.3201914568929241</c:v>
                </c:pt>
                <c:pt idx="4271">
                  <c:v>1.332412111625038</c:v>
                </c:pt>
                <c:pt idx="4272">
                  <c:v>1.349021309133476</c:v>
                </c:pt>
                <c:pt idx="4273">
                  <c:v>1.335895348477478</c:v>
                </c:pt>
                <c:pt idx="4274">
                  <c:v>1.3513482228084159</c:v>
                </c:pt>
                <c:pt idx="4275">
                  <c:v>1.36272231234737</c:v>
                </c:pt>
                <c:pt idx="4276">
                  <c:v>1.358082011182421</c:v>
                </c:pt>
                <c:pt idx="4277">
                  <c:v>1.3470815224727251</c:v>
                </c:pt>
                <c:pt idx="4278">
                  <c:v>1.3398578093079281</c:v>
                </c:pt>
                <c:pt idx="4279">
                  <c:v>1.3573196804976311</c:v>
                </c:pt>
                <c:pt idx="4280">
                  <c:v>1.363167373934131</c:v>
                </c:pt>
                <c:pt idx="4281">
                  <c:v>1.3714812792300399</c:v>
                </c:pt>
                <c:pt idx="4282">
                  <c:v>1.3382658957719089</c:v>
                </c:pt>
                <c:pt idx="4283">
                  <c:v>1.337155300734997</c:v>
                </c:pt>
                <c:pt idx="4284">
                  <c:v>1.3408922320530441</c:v>
                </c:pt>
                <c:pt idx="4285">
                  <c:v>1.349167683244975</c:v>
                </c:pt>
                <c:pt idx="4286">
                  <c:v>1.3619251977487341</c:v>
                </c:pt>
                <c:pt idx="4287">
                  <c:v>1.3650623311452681</c:v>
                </c:pt>
                <c:pt idx="4288">
                  <c:v>1.39757587592454</c:v>
                </c:pt>
                <c:pt idx="4289">
                  <c:v>1.3735862306548741</c:v>
                </c:pt>
                <c:pt idx="4290">
                  <c:v>1.364951592802562</c:v>
                </c:pt>
                <c:pt idx="4291">
                  <c:v>1.161334721689198</c:v>
                </c:pt>
                <c:pt idx="4292">
                  <c:v>1.1431449649431871</c:v>
                </c:pt>
                <c:pt idx="4293">
                  <c:v>1.1810202806235071</c:v>
                </c:pt>
                <c:pt idx="4294">
                  <c:v>1.2113074666689541</c:v>
                </c:pt>
                <c:pt idx="4295">
                  <c:v>1.282563373973445</c:v>
                </c:pt>
                <c:pt idx="4296">
                  <c:v>1.2964019016921431</c:v>
                </c:pt>
                <c:pt idx="4297">
                  <c:v>1.3322979172237419</c:v>
                </c:pt>
                <c:pt idx="4298">
                  <c:v>1.3218594815551741</c:v>
                </c:pt>
                <c:pt idx="4299">
                  <c:v>1.352305331507188</c:v>
                </c:pt>
                <c:pt idx="4300">
                  <c:v>1.357311009954854</c:v>
                </c:pt>
                <c:pt idx="4301">
                  <c:v>1.362778581577716</c:v>
                </c:pt>
                <c:pt idx="4302">
                  <c:v>1.378380594586905</c:v>
                </c:pt>
                <c:pt idx="4303">
                  <c:v>1.375585237960089</c:v>
                </c:pt>
                <c:pt idx="4304">
                  <c:v>1.3518577725684999</c:v>
                </c:pt>
                <c:pt idx="4305">
                  <c:v>1.3340514403468919</c:v>
                </c:pt>
                <c:pt idx="4306">
                  <c:v>1.1230477924760769</c:v>
                </c:pt>
                <c:pt idx="4307">
                  <c:v>1.156397697282503</c:v>
                </c:pt>
                <c:pt idx="4308">
                  <c:v>1.21994236174174</c:v>
                </c:pt>
                <c:pt idx="4309">
                  <c:v>1.1851127045366681</c:v>
                </c:pt>
                <c:pt idx="4310">
                  <c:v>1.0444119277126771</c:v>
                </c:pt>
                <c:pt idx="4311">
                  <c:v>0.63399085392252197</c:v>
                </c:pt>
                <c:pt idx="4312">
                  <c:v>0.79371182753939296</c:v>
                </c:pt>
                <c:pt idx="4313">
                  <c:v>0.67428583087586402</c:v>
                </c:pt>
                <c:pt idx="4314">
                  <c:v>0.819502807223082</c:v>
                </c:pt>
                <c:pt idx="4315">
                  <c:v>0.87059896231437595</c:v>
                </c:pt>
                <c:pt idx="4316">
                  <c:v>0.79114461188068397</c:v>
                </c:pt>
                <c:pt idx="4317">
                  <c:v>0.64608819508432502</c:v>
                </c:pt>
                <c:pt idx="4318">
                  <c:v>0.41450330399045798</c:v>
                </c:pt>
                <c:pt idx="4319">
                  <c:v>0.221683686349226</c:v>
                </c:pt>
                <c:pt idx="4320">
                  <c:v>0.293484356922802</c:v>
                </c:pt>
                <c:pt idx="4321">
                  <c:v>0.27973458697665698</c:v>
                </c:pt>
                <c:pt idx="4322">
                  <c:v>0.47646670375641798</c:v>
                </c:pt>
                <c:pt idx="4323">
                  <c:v>0.66104812826681203</c:v>
                </c:pt>
                <c:pt idx="4324">
                  <c:v>0.81962289099739105</c:v>
                </c:pt>
                <c:pt idx="4325">
                  <c:v>0.953025496165812</c:v>
                </c:pt>
                <c:pt idx="4326">
                  <c:v>1.09795107099415</c:v>
                </c:pt>
                <c:pt idx="4327">
                  <c:v>1.173301075856839</c:v>
                </c:pt>
                <c:pt idx="4328">
                  <c:v>1.2349418977284989</c:v>
                </c:pt>
                <c:pt idx="4329">
                  <c:v>1.266313126057266</c:v>
                </c:pt>
                <c:pt idx="4330">
                  <c:v>1.310834868564269</c:v>
                </c:pt>
                <c:pt idx="4331">
                  <c:v>1.3521657334592161</c:v>
                </c:pt>
                <c:pt idx="4332">
                  <c:v>1.3536452475886911</c:v>
                </c:pt>
                <c:pt idx="4333">
                  <c:v>1.3604643142246451</c:v>
                </c:pt>
                <c:pt idx="4334">
                  <c:v>1.358808444305053</c:v>
                </c:pt>
                <c:pt idx="4335">
                  <c:v>1.359594044746939</c:v>
                </c:pt>
                <c:pt idx="4336">
                  <c:v>1.3571896041764899</c:v>
                </c:pt>
                <c:pt idx="4337">
                  <c:v>1.3369688716347461</c:v>
                </c:pt>
                <c:pt idx="4338">
                  <c:v>1.349092005152662</c:v>
                </c:pt>
                <c:pt idx="4339">
                  <c:v>1.3628250593566991</c:v>
                </c:pt>
                <c:pt idx="4340">
                  <c:v>1.3569293345976521</c:v>
                </c:pt>
                <c:pt idx="4341">
                  <c:v>1.366669115017261</c:v>
                </c:pt>
                <c:pt idx="4342">
                  <c:v>1.3526560356744299</c:v>
                </c:pt>
                <c:pt idx="4343">
                  <c:v>1.3422853327875699</c:v>
                </c:pt>
                <c:pt idx="4344">
                  <c:v>1.3569553685756539</c:v>
                </c:pt>
                <c:pt idx="4345">
                  <c:v>1.3599647687160059</c:v>
                </c:pt>
                <c:pt idx="4346">
                  <c:v>1.348225184921384</c:v>
                </c:pt>
                <c:pt idx="4347">
                  <c:v>1.358324702515957</c:v>
                </c:pt>
                <c:pt idx="4348">
                  <c:v>1.3694604377111079</c:v>
                </c:pt>
                <c:pt idx="4349">
                  <c:v>1.37211383659506</c:v>
                </c:pt>
                <c:pt idx="4350">
                  <c:v>1.3557433418081379</c:v>
                </c:pt>
                <c:pt idx="4351">
                  <c:v>1.1735049498431389</c:v>
                </c:pt>
                <c:pt idx="4352">
                  <c:v>1.230299138834315</c:v>
                </c:pt>
                <c:pt idx="4353">
                  <c:v>1.2268664525655011</c:v>
                </c:pt>
                <c:pt idx="4354">
                  <c:v>1.1926806812793229</c:v>
                </c:pt>
                <c:pt idx="4355">
                  <c:v>1.1241093570157339</c:v>
                </c:pt>
                <c:pt idx="4356">
                  <c:v>1.073871739027457</c:v>
                </c:pt>
                <c:pt idx="4357">
                  <c:v>1.054274478942991</c:v>
                </c:pt>
                <c:pt idx="4358">
                  <c:v>1.087563014746401</c:v>
                </c:pt>
                <c:pt idx="4359">
                  <c:v>1.1377132798117999</c:v>
                </c:pt>
                <c:pt idx="4360">
                  <c:v>1.1632315526425021</c:v>
                </c:pt>
                <c:pt idx="4361">
                  <c:v>1.1920357583870711</c:v>
                </c:pt>
                <c:pt idx="4362">
                  <c:v>1.2423443352694039</c:v>
                </c:pt>
                <c:pt idx="4363">
                  <c:v>1.248384932383322</c:v>
                </c:pt>
                <c:pt idx="4364">
                  <c:v>1.2787096417967709</c:v>
                </c:pt>
                <c:pt idx="4365">
                  <c:v>1.312414333596013</c:v>
                </c:pt>
                <c:pt idx="4366">
                  <c:v>1.3183764152227959</c:v>
                </c:pt>
                <c:pt idx="4367">
                  <c:v>1.334715927121406</c:v>
                </c:pt>
                <c:pt idx="4368">
                  <c:v>1.3448278022008719</c:v>
                </c:pt>
                <c:pt idx="4369">
                  <c:v>1.3294774698750591</c:v>
                </c:pt>
                <c:pt idx="4370">
                  <c:v>1.3734971366113731</c:v>
                </c:pt>
                <c:pt idx="4371">
                  <c:v>1.3565212650631371</c:v>
                </c:pt>
                <c:pt idx="4372">
                  <c:v>1.3529188780730019</c:v>
                </c:pt>
                <c:pt idx="4373">
                  <c:v>1.3665078549844101</c:v>
                </c:pt>
                <c:pt idx="4374">
                  <c:v>1.3602921220522559</c:v>
                </c:pt>
                <c:pt idx="4375">
                  <c:v>1.3837640885163061</c:v>
                </c:pt>
                <c:pt idx="4376">
                  <c:v>1.382848622223213</c:v>
                </c:pt>
                <c:pt idx="4377">
                  <c:v>1.3648546228623231</c:v>
                </c:pt>
                <c:pt idx="4378">
                  <c:v>1.3888029653972329</c:v>
                </c:pt>
                <c:pt idx="4379">
                  <c:v>1.372850657609187</c:v>
                </c:pt>
                <c:pt idx="4380">
                  <c:v>1.3834391905719801</c:v>
                </c:pt>
                <c:pt idx="4381">
                  <c:v>1.373944808407874</c:v>
                </c:pt>
                <c:pt idx="4382">
                  <c:v>1.3679679220514609</c:v>
                </c:pt>
                <c:pt idx="4383">
                  <c:v>1.369533905378882</c:v>
                </c:pt>
                <c:pt idx="4384">
                  <c:v>1.3738224005081561</c:v>
                </c:pt>
                <c:pt idx="4385">
                  <c:v>1.332556275769732</c:v>
                </c:pt>
                <c:pt idx="4386">
                  <c:v>1.229655367135124</c:v>
                </c:pt>
                <c:pt idx="4387">
                  <c:v>1.177924089854653</c:v>
                </c:pt>
                <c:pt idx="4388">
                  <c:v>1.164947372621842</c:v>
                </c:pt>
                <c:pt idx="4389">
                  <c:v>1.196590654117307</c:v>
                </c:pt>
                <c:pt idx="4390">
                  <c:v>1.2248954708494819</c:v>
                </c:pt>
                <c:pt idx="4391">
                  <c:v>1.245503854930863</c:v>
                </c:pt>
                <c:pt idx="4392">
                  <c:v>1.2480641324531321</c:v>
                </c:pt>
                <c:pt idx="4393">
                  <c:v>1.3149368806343431</c:v>
                </c:pt>
                <c:pt idx="4394">
                  <c:v>1.3131023153719821</c:v>
                </c:pt>
                <c:pt idx="4395">
                  <c:v>1.3035020443860179</c:v>
                </c:pt>
                <c:pt idx="4396">
                  <c:v>1.3168087520530221</c:v>
                </c:pt>
                <c:pt idx="4397">
                  <c:v>1.316878546264808</c:v>
                </c:pt>
                <c:pt idx="4398">
                  <c:v>1.343091631162576</c:v>
                </c:pt>
                <c:pt idx="4399">
                  <c:v>1.335780481848492</c:v>
                </c:pt>
                <c:pt idx="4400">
                  <c:v>1.3458102119383359</c:v>
                </c:pt>
                <c:pt idx="4401">
                  <c:v>1.3614530964975</c:v>
                </c:pt>
                <c:pt idx="4402">
                  <c:v>1.3518753325912221</c:v>
                </c:pt>
                <c:pt idx="4403">
                  <c:v>1.3851294198782631</c:v>
                </c:pt>
                <c:pt idx="4404">
                  <c:v>1.399863184475115</c:v>
                </c:pt>
                <c:pt idx="4405">
                  <c:v>1.374826873174571</c:v>
                </c:pt>
                <c:pt idx="4406">
                  <c:v>1.3554332747590441</c:v>
                </c:pt>
                <c:pt idx="4407">
                  <c:v>1.3934749216823721</c:v>
                </c:pt>
                <c:pt idx="4408">
                  <c:v>1.392680207439158</c:v>
                </c:pt>
                <c:pt idx="4409">
                  <c:v>1.3705130895985931</c:v>
                </c:pt>
                <c:pt idx="4410">
                  <c:v>1.3585491433687771</c:v>
                </c:pt>
                <c:pt idx="4411">
                  <c:v>1.488505849050443</c:v>
                </c:pt>
                <c:pt idx="4412">
                  <c:v>1.3074588296813621</c:v>
                </c:pt>
                <c:pt idx="4413">
                  <c:v>1.2213905246925389</c:v>
                </c:pt>
                <c:pt idx="4414">
                  <c:v>1.1821551707503679</c:v>
                </c:pt>
                <c:pt idx="4415">
                  <c:v>1.270064483222805</c:v>
                </c:pt>
                <c:pt idx="4416">
                  <c:v>1.3748149760320061</c:v>
                </c:pt>
                <c:pt idx="4417">
                  <c:v>1.309049171376836</c:v>
                </c:pt>
                <c:pt idx="4418">
                  <c:v>1.3090685504394171</c:v>
                </c:pt>
                <c:pt idx="4419">
                  <c:v>1.36667194360625</c:v>
                </c:pt>
                <c:pt idx="4420">
                  <c:v>1.3781035989739729</c:v>
                </c:pt>
                <c:pt idx="4421">
                  <c:v>1.3425636626387021</c:v>
                </c:pt>
                <c:pt idx="4422">
                  <c:v>1.3426952043892351</c:v>
                </c:pt>
                <c:pt idx="4423">
                  <c:v>1.37910686862596</c:v>
                </c:pt>
                <c:pt idx="4424">
                  <c:v>1.361988514289195</c:v>
                </c:pt>
                <c:pt idx="4425">
                  <c:v>1.353366595357659</c:v>
                </c:pt>
                <c:pt idx="4426">
                  <c:v>1.380392160057027</c:v>
                </c:pt>
                <c:pt idx="4427">
                  <c:v>1.3848055421218659</c:v>
                </c:pt>
                <c:pt idx="4428">
                  <c:v>1.3904472396865311</c:v>
                </c:pt>
                <c:pt idx="4429">
                  <c:v>1.3744078974586</c:v>
                </c:pt>
                <c:pt idx="4430">
                  <c:v>1.387152442084717</c:v>
                </c:pt>
                <c:pt idx="4431">
                  <c:v>1.39920382620692</c:v>
                </c:pt>
                <c:pt idx="4432">
                  <c:v>1.382102846088316</c:v>
                </c:pt>
                <c:pt idx="4433">
                  <c:v>1.390590292093679</c:v>
                </c:pt>
                <c:pt idx="4434">
                  <c:v>1.3839606192588321</c:v>
                </c:pt>
                <c:pt idx="4435">
                  <c:v>1.3872881061176521</c:v>
                </c:pt>
                <c:pt idx="4436">
                  <c:v>1.379124146070392</c:v>
                </c:pt>
                <c:pt idx="4437">
                  <c:v>1.368941796007263</c:v>
                </c:pt>
                <c:pt idx="4438">
                  <c:v>1.3690036959589751</c:v>
                </c:pt>
                <c:pt idx="4439">
                  <c:v>1.364644785329912</c:v>
                </c:pt>
                <c:pt idx="4440">
                  <c:v>1.352489486506363</c:v>
                </c:pt>
                <c:pt idx="4441">
                  <c:v>1.334499444715274</c:v>
                </c:pt>
                <c:pt idx="4442">
                  <c:v>1.3452311109668531</c:v>
                </c:pt>
                <c:pt idx="4443">
                  <c:v>1.375210579494661</c:v>
                </c:pt>
                <c:pt idx="4444">
                  <c:v>1.3709534433858159</c:v>
                </c:pt>
                <c:pt idx="4445">
                  <c:v>1.3364415393123239</c:v>
                </c:pt>
                <c:pt idx="4446">
                  <c:v>1.3691628267632849</c:v>
                </c:pt>
                <c:pt idx="4447">
                  <c:v>1.3688179696297671</c:v>
                </c:pt>
                <c:pt idx="4448">
                  <c:v>1.3629310427039441</c:v>
                </c:pt>
                <c:pt idx="4449">
                  <c:v>1.2551001318198749</c:v>
                </c:pt>
                <c:pt idx="4450">
                  <c:v>1.270420019401705</c:v>
                </c:pt>
                <c:pt idx="4451">
                  <c:v>1.27001422947229</c:v>
                </c:pt>
                <c:pt idx="4452">
                  <c:v>1.101764252976922</c:v>
                </c:pt>
                <c:pt idx="4453">
                  <c:v>1.096438237131574</c:v>
                </c:pt>
                <c:pt idx="4454">
                  <c:v>1.0780855117701129</c:v>
                </c:pt>
                <c:pt idx="4455">
                  <c:v>0.99212817633698902</c:v>
                </c:pt>
                <c:pt idx="4456">
                  <c:v>1.0553427669904321</c:v>
                </c:pt>
                <c:pt idx="4457">
                  <c:v>1.121817056721701</c:v>
                </c:pt>
                <c:pt idx="4458">
                  <c:v>1.2044252386595209</c:v>
                </c:pt>
                <c:pt idx="4459">
                  <c:v>1.257893641756034</c:v>
                </c:pt>
                <c:pt idx="4460">
                  <c:v>1.2672325862283571</c:v>
                </c:pt>
                <c:pt idx="4461">
                  <c:v>1.268596691069152</c:v>
                </c:pt>
                <c:pt idx="4462">
                  <c:v>1.3309630586551551</c:v>
                </c:pt>
                <c:pt idx="4463">
                  <c:v>1.322288224895465</c:v>
                </c:pt>
                <c:pt idx="4464">
                  <c:v>1.3072106933024861</c:v>
                </c:pt>
                <c:pt idx="4465">
                  <c:v>1.327305616189925</c:v>
                </c:pt>
                <c:pt idx="4466">
                  <c:v>1.3513593063365441</c:v>
                </c:pt>
                <c:pt idx="4467">
                  <c:v>1.357709675867935</c:v>
                </c:pt>
                <c:pt idx="4468">
                  <c:v>1.332585342298642</c:v>
                </c:pt>
                <c:pt idx="4469">
                  <c:v>1.3592834276289869</c:v>
                </c:pt>
                <c:pt idx="4470">
                  <c:v>1.3620710161870919</c:v>
                </c:pt>
                <c:pt idx="4471">
                  <c:v>1.359809620445507</c:v>
                </c:pt>
                <c:pt idx="4472">
                  <c:v>1.3904556558384991</c:v>
                </c:pt>
                <c:pt idx="4473">
                  <c:v>1.3717801016886</c:v>
                </c:pt>
                <c:pt idx="4474">
                  <c:v>1.3921607664783009</c:v>
                </c:pt>
                <c:pt idx="4475">
                  <c:v>1.391934363982245</c:v>
                </c:pt>
                <c:pt idx="4476">
                  <c:v>1.385436028797268</c:v>
                </c:pt>
                <c:pt idx="4477">
                  <c:v>1.3493923349125201</c:v>
                </c:pt>
                <c:pt idx="4478">
                  <c:v>1.3632956723708951</c:v>
                </c:pt>
                <c:pt idx="4479">
                  <c:v>1.3655390353169019</c:v>
                </c:pt>
                <c:pt idx="4480">
                  <c:v>1.3702186041637221</c:v>
                </c:pt>
                <c:pt idx="4481">
                  <c:v>1.3641927017462701</c:v>
                </c:pt>
                <c:pt idx="4482">
                  <c:v>1.349206861644767</c:v>
                </c:pt>
                <c:pt idx="4483">
                  <c:v>1.355364433061736</c:v>
                </c:pt>
                <c:pt idx="4484">
                  <c:v>1.395817126048861</c:v>
                </c:pt>
                <c:pt idx="4485">
                  <c:v>1.3932826505593641</c:v>
                </c:pt>
                <c:pt idx="4486">
                  <c:v>1.3644169745283741</c:v>
                </c:pt>
                <c:pt idx="4487">
                  <c:v>1.354958625957958</c:v>
                </c:pt>
                <c:pt idx="4488">
                  <c:v>1.3739185810479331</c:v>
                </c:pt>
                <c:pt idx="4489">
                  <c:v>1.3782594307442939</c:v>
                </c:pt>
                <c:pt idx="4490">
                  <c:v>1.3827543993832641</c:v>
                </c:pt>
                <c:pt idx="4491">
                  <c:v>1.379080951170472</c:v>
                </c:pt>
                <c:pt idx="4492">
                  <c:v>1.357008671375979</c:v>
                </c:pt>
                <c:pt idx="4493">
                  <c:v>1.3805557831671249</c:v>
                </c:pt>
                <c:pt idx="4494">
                  <c:v>1.3539711562374841</c:v>
                </c:pt>
                <c:pt idx="4495">
                  <c:v>1.367116207405684</c:v>
                </c:pt>
                <c:pt idx="4496">
                  <c:v>1.373927323677236</c:v>
                </c:pt>
                <c:pt idx="4497">
                  <c:v>1.373122264161289</c:v>
                </c:pt>
                <c:pt idx="4498">
                  <c:v>1.39021152119014</c:v>
                </c:pt>
                <c:pt idx="4499">
                  <c:v>1.3582340696674491</c:v>
                </c:pt>
                <c:pt idx="4500">
                  <c:v>1.371683446332141</c:v>
                </c:pt>
                <c:pt idx="4501">
                  <c:v>1.3870761124387241</c:v>
                </c:pt>
                <c:pt idx="4502">
                  <c:v>1.37524544508279</c:v>
                </c:pt>
                <c:pt idx="4503">
                  <c:v>1.3626709297256669</c:v>
                </c:pt>
                <c:pt idx="4504">
                  <c:v>1.368083935648746</c:v>
                </c:pt>
                <c:pt idx="4505">
                  <c:v>1.384865221965172</c:v>
                </c:pt>
                <c:pt idx="4506">
                  <c:v>1.35646293810248</c:v>
                </c:pt>
                <c:pt idx="4507">
                  <c:v>1.3882281103356009</c:v>
                </c:pt>
                <c:pt idx="4508">
                  <c:v>1.3725876507285051</c:v>
                </c:pt>
                <c:pt idx="4509">
                  <c:v>1.3674979111313019</c:v>
                </c:pt>
                <c:pt idx="4510">
                  <c:v>1.3765335080562351</c:v>
                </c:pt>
                <c:pt idx="4511">
                  <c:v>1.378562276992813</c:v>
                </c:pt>
                <c:pt idx="4512">
                  <c:v>1.3805557831671249</c:v>
                </c:pt>
                <c:pt idx="4513">
                  <c:v>1.3397494816808759</c:v>
                </c:pt>
                <c:pt idx="4514">
                  <c:v>1.3422166424779121</c:v>
                </c:pt>
                <c:pt idx="4515">
                  <c:v>1.3179241157014621</c:v>
                </c:pt>
                <c:pt idx="4516">
                  <c:v>1.305584220720003</c:v>
                </c:pt>
                <c:pt idx="4517">
                  <c:v>1.321676087055967</c:v>
                </c:pt>
                <c:pt idx="4518">
                  <c:v>1.3383178852951529</c:v>
                </c:pt>
                <c:pt idx="4519">
                  <c:v>1.335536388432188</c:v>
                </c:pt>
                <c:pt idx="4520">
                  <c:v>1.3256316548637961</c:v>
                </c:pt>
                <c:pt idx="4521">
                  <c:v>1.3428711005645779</c:v>
                </c:pt>
                <c:pt idx="4522">
                  <c:v>1.367364393328901</c:v>
                </c:pt>
                <c:pt idx="4523">
                  <c:v>1.3849675111917901</c:v>
                </c:pt>
                <c:pt idx="4524">
                  <c:v>1.376907027480055</c:v>
                </c:pt>
                <c:pt idx="4525">
                  <c:v>1.3782074930333741</c:v>
                </c:pt>
                <c:pt idx="4526">
                  <c:v>1.3742069949301781</c:v>
                </c:pt>
                <c:pt idx="4527">
                  <c:v>1.386617852625555</c:v>
                </c:pt>
                <c:pt idx="4528">
                  <c:v>1.3729207658857741</c:v>
                </c:pt>
                <c:pt idx="4529">
                  <c:v>1.369604551085732</c:v>
                </c:pt>
                <c:pt idx="4530">
                  <c:v>1.355615693949757</c:v>
                </c:pt>
                <c:pt idx="4531">
                  <c:v>1.3650420515095869</c:v>
                </c:pt>
                <c:pt idx="4532">
                  <c:v>1.408189068444955</c:v>
                </c:pt>
                <c:pt idx="4533">
                  <c:v>1.334322603790157</c:v>
                </c:pt>
                <c:pt idx="4534">
                  <c:v>1.3499306418158661</c:v>
                </c:pt>
                <c:pt idx="4535">
                  <c:v>1.358670169738974</c:v>
                </c:pt>
                <c:pt idx="4536">
                  <c:v>1.3466463175768899</c:v>
                </c:pt>
                <c:pt idx="4537">
                  <c:v>1.3580127636615911</c:v>
                </c:pt>
                <c:pt idx="4538">
                  <c:v>1.352296560273446</c:v>
                </c:pt>
                <c:pt idx="4539">
                  <c:v>1.343605508104172</c:v>
                </c:pt>
                <c:pt idx="4540">
                  <c:v>1.3659557226656791</c:v>
                </c:pt>
                <c:pt idx="4541">
                  <c:v>1.3693508152987071</c:v>
                </c:pt>
                <c:pt idx="4542">
                  <c:v>1.348871041871154</c:v>
                </c:pt>
                <c:pt idx="4543">
                  <c:v>1.356877261959325</c:v>
                </c:pt>
                <c:pt idx="4544">
                  <c:v>1.377016337612651</c:v>
                </c:pt>
                <c:pt idx="4545">
                  <c:v>1.3640862128885081</c:v>
                </c:pt>
                <c:pt idx="4546">
                  <c:v>1.379452286986572</c:v>
                </c:pt>
                <c:pt idx="4547">
                  <c:v>1.387449152133768</c:v>
                </c:pt>
                <c:pt idx="4548">
                  <c:v>1.381802459596096</c:v>
                </c:pt>
                <c:pt idx="4549">
                  <c:v>1.39016099343434</c:v>
                </c:pt>
                <c:pt idx="4550">
                  <c:v>1.362814459599331</c:v>
                </c:pt>
                <c:pt idx="4551">
                  <c:v>1.3753151678630411</c:v>
                </c:pt>
                <c:pt idx="4552">
                  <c:v>1.3937339351078859</c:v>
                </c:pt>
                <c:pt idx="4553">
                  <c:v>1.360791700973526</c:v>
                </c:pt>
                <c:pt idx="4554">
                  <c:v>1.3602326588974121</c:v>
                </c:pt>
                <c:pt idx="4555">
                  <c:v>1.375646198294127</c:v>
                </c:pt>
                <c:pt idx="4556">
                  <c:v>1.354125908405138</c:v>
                </c:pt>
                <c:pt idx="4557">
                  <c:v>1.3729382911866881</c:v>
                </c:pt>
                <c:pt idx="4558">
                  <c:v>1.367630984706828</c:v>
                </c:pt>
                <c:pt idx="4559">
                  <c:v>1.3858359982701081</c:v>
                </c:pt>
                <c:pt idx="4560">
                  <c:v>1.3621481943672979</c:v>
                </c:pt>
                <c:pt idx="4561">
                  <c:v>1.284881714655453</c:v>
                </c:pt>
                <c:pt idx="4562">
                  <c:v>1.290188771388477</c:v>
                </c:pt>
                <c:pt idx="4563">
                  <c:v>1.2845811128217499</c:v>
                </c:pt>
                <c:pt idx="4564">
                  <c:v>1.207885591375252</c:v>
                </c:pt>
                <c:pt idx="4565">
                  <c:v>1.1534920488079341</c:v>
                </c:pt>
                <c:pt idx="4566">
                  <c:v>1.1733944133872161</c:v>
                </c:pt>
                <c:pt idx="4567">
                  <c:v>1.1632891900999021</c:v>
                </c:pt>
                <c:pt idx="4568">
                  <c:v>1.1561213803226551</c:v>
                </c:pt>
                <c:pt idx="4569">
                  <c:v>1.097318058069898</c:v>
                </c:pt>
                <c:pt idx="4570">
                  <c:v>1.1005207634612759</c:v>
                </c:pt>
                <c:pt idx="4571">
                  <c:v>1.131044312389234</c:v>
                </c:pt>
                <c:pt idx="4572">
                  <c:v>1.1407627661966111</c:v>
                </c:pt>
                <c:pt idx="4573">
                  <c:v>1.1326255652745909</c:v>
                </c:pt>
                <c:pt idx="4574">
                  <c:v>1.1845881994213669</c:v>
                </c:pt>
                <c:pt idx="4575">
                  <c:v>1.223780559561338</c:v>
                </c:pt>
                <c:pt idx="4576">
                  <c:v>1.2374629466847491</c:v>
                </c:pt>
                <c:pt idx="4577">
                  <c:v>1.277291773346473</c:v>
                </c:pt>
                <c:pt idx="4578">
                  <c:v>1.27556825752588</c:v>
                </c:pt>
                <c:pt idx="4579">
                  <c:v>0.84342051838627996</c:v>
                </c:pt>
                <c:pt idx="4580">
                  <c:v>0.83796360920955804</c:v>
                </c:pt>
                <c:pt idx="4581">
                  <c:v>0.60740228237036198</c:v>
                </c:pt>
                <c:pt idx="4582">
                  <c:v>0.47336170173924202</c:v>
                </c:pt>
                <c:pt idx="4583">
                  <c:v>0.27788196095747197</c:v>
                </c:pt>
                <c:pt idx="4584">
                  <c:v>0.236767469582264</c:v>
                </c:pt>
                <c:pt idx="4585">
                  <c:v>0.213644851971002</c:v>
                </c:pt>
                <c:pt idx="4586">
                  <c:v>0.364559522552447</c:v>
                </c:pt>
                <c:pt idx="4587">
                  <c:v>0.33449708137294898</c:v>
                </c:pt>
                <c:pt idx="4588">
                  <c:v>0.24139773361511599</c:v>
                </c:pt>
                <c:pt idx="4589">
                  <c:v>0.20371041364495299</c:v>
                </c:pt>
                <c:pt idx="4590">
                  <c:v>0.22802419668452001</c:v>
                </c:pt>
                <c:pt idx="4591">
                  <c:v>0.29336255471144601</c:v>
                </c:pt>
                <c:pt idx="4592">
                  <c:v>0.29075585560467898</c:v>
                </c:pt>
                <c:pt idx="4593">
                  <c:v>0.19228606912325799</c:v>
                </c:pt>
                <c:pt idx="4594">
                  <c:v>4.9306746542664003E-2</c:v>
                </c:pt>
                <c:pt idx="4595">
                  <c:v>5.4381426076361997E-2</c:v>
                </c:pt>
                <c:pt idx="4596">
                  <c:v>0.13090262298225899</c:v>
                </c:pt>
                <c:pt idx="4597">
                  <c:v>0.124091549539353</c:v>
                </c:pt>
                <c:pt idx="4598">
                  <c:v>0.214570405896745</c:v>
                </c:pt>
                <c:pt idx="4599">
                  <c:v>0.27795631668981802</c:v>
                </c:pt>
                <c:pt idx="4600">
                  <c:v>0.32763014243963001</c:v>
                </c:pt>
                <c:pt idx="4601">
                  <c:v>0.53345167690957096</c:v>
                </c:pt>
                <c:pt idx="4602">
                  <c:v>0.70501670002712402</c:v>
                </c:pt>
                <c:pt idx="4603">
                  <c:v>0.85444686647269197</c:v>
                </c:pt>
                <c:pt idx="4604">
                  <c:v>0.99814817709516501</c:v>
                </c:pt>
                <c:pt idx="4605">
                  <c:v>1.10096470831786</c:v>
                </c:pt>
                <c:pt idx="4606">
                  <c:v>1.162464831953764</c:v>
                </c:pt>
                <c:pt idx="4607">
                  <c:v>1.243251934177888</c:v>
                </c:pt>
                <c:pt idx="4608">
                  <c:v>1.287196048187172</c:v>
                </c:pt>
                <c:pt idx="4609">
                  <c:v>1.3051535269031429</c:v>
                </c:pt>
                <c:pt idx="4610">
                  <c:v>1.31654692381702</c:v>
                </c:pt>
                <c:pt idx="4611">
                  <c:v>1.3157604906657341</c:v>
                </c:pt>
                <c:pt idx="4612">
                  <c:v>1.3181764177604069</c:v>
                </c:pt>
                <c:pt idx="4613">
                  <c:v>1.3227962472469701</c:v>
                </c:pt>
                <c:pt idx="4614">
                  <c:v>1.323750410379879</c:v>
                </c:pt>
                <c:pt idx="4615">
                  <c:v>1.326924422612312</c:v>
                </c:pt>
                <c:pt idx="4616">
                  <c:v>1.326028468337008</c:v>
                </c:pt>
                <c:pt idx="4617">
                  <c:v>1.3178109671810621</c:v>
                </c:pt>
                <c:pt idx="4618">
                  <c:v>1.3396415196646621</c:v>
                </c:pt>
                <c:pt idx="4619">
                  <c:v>1.3486518889922741</c:v>
                </c:pt>
                <c:pt idx="4620">
                  <c:v>1.331884809843964</c:v>
                </c:pt>
                <c:pt idx="4621">
                  <c:v>1.3212831596898531</c:v>
                </c:pt>
                <c:pt idx="4622">
                  <c:v>1.3433486456386841</c:v>
                </c:pt>
                <c:pt idx="4623">
                  <c:v>1.317802262227576</c:v>
                </c:pt>
                <c:pt idx="4624">
                  <c:v>1.3020150879825709</c:v>
                </c:pt>
                <c:pt idx="4625">
                  <c:v>1.3284948326550661</c:v>
                </c:pt>
                <c:pt idx="4626">
                  <c:v>1.324213840954884</c:v>
                </c:pt>
                <c:pt idx="4627">
                  <c:v>1.312338176468242</c:v>
                </c:pt>
                <c:pt idx="4628">
                  <c:v>1.2942721832533131</c:v>
                </c:pt>
                <c:pt idx="4629">
                  <c:v>1.2958308949585851</c:v>
                </c:pt>
                <c:pt idx="4630">
                  <c:v>1.3344453734759549</c:v>
                </c:pt>
                <c:pt idx="4631">
                  <c:v>1.321468971948899</c:v>
                </c:pt>
                <c:pt idx="4632">
                  <c:v>1.3142447799639501</c:v>
                </c:pt>
                <c:pt idx="4633">
                  <c:v>1.3208470333280391</c:v>
                </c:pt>
                <c:pt idx="4634">
                  <c:v>1.3371118604266941</c:v>
                </c:pt>
                <c:pt idx="4635">
                  <c:v>1.3307753877679469</c:v>
                </c:pt>
                <c:pt idx="4636">
                  <c:v>1.30630884270501</c:v>
                </c:pt>
                <c:pt idx="4637">
                  <c:v>1.319036622187252</c:v>
                </c:pt>
                <c:pt idx="4638">
                  <c:v>1.327810025674391</c:v>
                </c:pt>
                <c:pt idx="4639">
                  <c:v>1.3198691358260239</c:v>
                </c:pt>
                <c:pt idx="4640">
                  <c:v>1.3161626233092041</c:v>
                </c:pt>
                <c:pt idx="4641">
                  <c:v>1.2746107435308749</c:v>
                </c:pt>
                <c:pt idx="4642">
                  <c:v>1.251994338382147</c:v>
                </c:pt>
                <c:pt idx="4643">
                  <c:v>1.242434935719837</c:v>
                </c:pt>
                <c:pt idx="4644">
                  <c:v>1.2497223403405431</c:v>
                </c:pt>
                <c:pt idx="4645">
                  <c:v>1.2840574533369791</c:v>
                </c:pt>
                <c:pt idx="4646">
                  <c:v>1.300073495267144</c:v>
                </c:pt>
                <c:pt idx="4647">
                  <c:v>1.3147686048773879</c:v>
                </c:pt>
                <c:pt idx="4648">
                  <c:v>1.321641574729981</c:v>
                </c:pt>
                <c:pt idx="4649">
                  <c:v>1.3249166245928641</c:v>
                </c:pt>
                <c:pt idx="4650">
                  <c:v>1.350231158749079</c:v>
                </c:pt>
                <c:pt idx="4651">
                  <c:v>1.338621033535309</c:v>
                </c:pt>
                <c:pt idx="4652">
                  <c:v>1.334165174662562</c:v>
                </c:pt>
                <c:pt idx="4653">
                  <c:v>1.3085644135612391</c:v>
                </c:pt>
                <c:pt idx="4654">
                  <c:v>1.291684704102011</c:v>
                </c:pt>
                <c:pt idx="4655">
                  <c:v>1.2441445320412641</c:v>
                </c:pt>
                <c:pt idx="4656">
                  <c:v>0.58196640742293104</c:v>
                </c:pt>
                <c:pt idx="4657">
                  <c:v>0.75294289157777305</c:v>
                </c:pt>
                <c:pt idx="4658">
                  <c:v>0.87701544317010505</c:v>
                </c:pt>
                <c:pt idx="4659">
                  <c:v>0.95141083909861202</c:v>
                </c:pt>
                <c:pt idx="4660">
                  <c:v>1.05239862828808</c:v>
                </c:pt>
                <c:pt idx="4661">
                  <c:v>1.1464297571259461</c:v>
                </c:pt>
                <c:pt idx="4662">
                  <c:v>1.1744298699961471</c:v>
                </c:pt>
                <c:pt idx="4663">
                  <c:v>1.2185445593372559</c:v>
                </c:pt>
                <c:pt idx="4664">
                  <c:v>1.248734979337935</c:v>
                </c:pt>
                <c:pt idx="4665">
                  <c:v>1.281462649266129</c:v>
                </c:pt>
                <c:pt idx="4666">
                  <c:v>1.29675797831485</c:v>
                </c:pt>
                <c:pt idx="4667">
                  <c:v>1.2881060771278889</c:v>
                </c:pt>
                <c:pt idx="4668">
                  <c:v>1.30692230481808</c:v>
                </c:pt>
                <c:pt idx="4669">
                  <c:v>1.315296701795639</c:v>
                </c:pt>
                <c:pt idx="4670">
                  <c:v>1.3167389466230071</c:v>
                </c:pt>
                <c:pt idx="4671">
                  <c:v>1.3404699803284621</c:v>
                </c:pt>
                <c:pt idx="4672">
                  <c:v>1.3590589547987211</c:v>
                </c:pt>
                <c:pt idx="4673">
                  <c:v>1.3606966654138719</c:v>
                </c:pt>
                <c:pt idx="4674">
                  <c:v>1.354693277092164</c:v>
                </c:pt>
                <c:pt idx="4675">
                  <c:v>1.3609718837259359</c:v>
                </c:pt>
                <c:pt idx="4676">
                  <c:v>1.3582464298060499</c:v>
                </c:pt>
                <c:pt idx="4677">
                  <c:v>1.340813531647655</c:v>
                </c:pt>
                <c:pt idx="4678">
                  <c:v>1.3536627354876181</c:v>
                </c:pt>
                <c:pt idx="4679">
                  <c:v>1.3523930341028341</c:v>
                </c:pt>
                <c:pt idx="4680">
                  <c:v>1.347214661321058</c:v>
                </c:pt>
                <c:pt idx="4681">
                  <c:v>1.332236415491443</c:v>
                </c:pt>
                <c:pt idx="4682">
                  <c:v>1.3391079897409699</c:v>
                </c:pt>
                <c:pt idx="4683">
                  <c:v>1.384379018858906</c:v>
                </c:pt>
                <c:pt idx="4684">
                  <c:v>1.360061195396215</c:v>
                </c:pt>
                <c:pt idx="4685">
                  <c:v>1.3677462821653039</c:v>
                </c:pt>
                <c:pt idx="4686">
                  <c:v>1.365888933817889</c:v>
                </c:pt>
                <c:pt idx="4687">
                  <c:v>1.3636030271203801</c:v>
                </c:pt>
                <c:pt idx="4688">
                  <c:v>1.3677462821653039</c:v>
                </c:pt>
                <c:pt idx="4689">
                  <c:v>1.3756636139608851</c:v>
                </c:pt>
                <c:pt idx="4690">
                  <c:v>1.413307748830094</c:v>
                </c:pt>
                <c:pt idx="4691">
                  <c:v>1.2645924635579839</c:v>
                </c:pt>
                <c:pt idx="4692">
                  <c:v>1.126544627542353</c:v>
                </c:pt>
                <c:pt idx="4693">
                  <c:v>1.0731682622651011</c:v>
                </c:pt>
                <c:pt idx="4694">
                  <c:v>1.110849780623957</c:v>
                </c:pt>
                <c:pt idx="4695">
                  <c:v>1.25182355402557</c:v>
                </c:pt>
                <c:pt idx="4696">
                  <c:v>1.3789081285963529</c:v>
                </c:pt>
                <c:pt idx="4697">
                  <c:v>1.3726928725946499</c:v>
                </c:pt>
                <c:pt idx="4698">
                  <c:v>1.3218547677379271</c:v>
                </c:pt>
                <c:pt idx="4699">
                  <c:v>1.3402908498126851</c:v>
                </c:pt>
                <c:pt idx="4700">
                  <c:v>1.2916676368033411</c:v>
                </c:pt>
                <c:pt idx="4701">
                  <c:v>1.2498865209240591</c:v>
                </c:pt>
                <c:pt idx="4702">
                  <c:v>1.2322426074386681</c:v>
                </c:pt>
                <c:pt idx="4703">
                  <c:v>1.241724317084804</c:v>
                </c:pt>
                <c:pt idx="4704">
                  <c:v>1.2638814376596541</c:v>
                </c:pt>
                <c:pt idx="4705">
                  <c:v>1.2770711916437421</c:v>
                </c:pt>
                <c:pt idx="4706">
                  <c:v>1.303924671690956</c:v>
                </c:pt>
                <c:pt idx="4707">
                  <c:v>1.3261309567107951</c:v>
                </c:pt>
                <c:pt idx="4708">
                  <c:v>1.339434157329763</c:v>
                </c:pt>
                <c:pt idx="4709">
                  <c:v>1.353339095311304</c:v>
                </c:pt>
                <c:pt idx="4710">
                  <c:v>1.3565038918940051</c:v>
                </c:pt>
                <c:pt idx="4711">
                  <c:v>1.3437576080262541</c:v>
                </c:pt>
                <c:pt idx="4712">
                  <c:v>1.3876440227064799</c:v>
                </c:pt>
                <c:pt idx="4713">
                  <c:v>1.372456087535598</c:v>
                </c:pt>
                <c:pt idx="4714">
                  <c:v>1.335211642536736</c:v>
                </c:pt>
                <c:pt idx="4715">
                  <c:v>1.372876949539207</c:v>
                </c:pt>
                <c:pt idx="4716">
                  <c:v>1.370740127718123</c:v>
                </c:pt>
                <c:pt idx="4717">
                  <c:v>1.373052188407704</c:v>
                </c:pt>
                <c:pt idx="4718">
                  <c:v>1.3545840175350461</c:v>
                </c:pt>
                <c:pt idx="4719">
                  <c:v>1.3655147263386409</c:v>
                </c:pt>
                <c:pt idx="4720">
                  <c:v>1.395867000049172</c:v>
                </c:pt>
                <c:pt idx="4721">
                  <c:v>1.3485164972231509</c:v>
                </c:pt>
                <c:pt idx="4722">
                  <c:v>1.313821386958536</c:v>
                </c:pt>
                <c:pt idx="4723">
                  <c:v>1.3545187810446939</c:v>
                </c:pt>
                <c:pt idx="4724">
                  <c:v>1.3716135375249621</c:v>
                </c:pt>
                <c:pt idx="4725">
                  <c:v>1.3601284762273169</c:v>
                </c:pt>
                <c:pt idx="4726">
                  <c:v>1.357290365108621</c:v>
                </c:pt>
                <c:pt idx="4727">
                  <c:v>1.3734462175220159</c:v>
                </c:pt>
                <c:pt idx="4728">
                  <c:v>1.391573553205141</c:v>
                </c:pt>
                <c:pt idx="4729">
                  <c:v>1.380925860629187</c:v>
                </c:pt>
                <c:pt idx="4730">
                  <c:v>1.3649438846873401</c:v>
                </c:pt>
                <c:pt idx="4731">
                  <c:v>1.3661649279014281</c:v>
                </c:pt>
                <c:pt idx="4732">
                  <c:v>1.385929554976485</c:v>
                </c:pt>
                <c:pt idx="4733">
                  <c:v>1.3893939342247319</c:v>
                </c:pt>
                <c:pt idx="4734">
                  <c:v>1.36709844557664</c:v>
                </c:pt>
                <c:pt idx="4735">
                  <c:v>1.370477841999352</c:v>
                </c:pt>
                <c:pt idx="4736">
                  <c:v>1.3876609638420909</c:v>
                </c:pt>
                <c:pt idx="4737">
                  <c:v>1.3875847235271319</c:v>
                </c:pt>
                <c:pt idx="4738">
                  <c:v>1.341651170241787</c:v>
                </c:pt>
                <c:pt idx="4739">
                  <c:v>1.3684728384403619</c:v>
                </c:pt>
                <c:pt idx="4740">
                  <c:v>1.3811150807098509</c:v>
                </c:pt>
                <c:pt idx="4741">
                  <c:v>1.374661076948843</c:v>
                </c:pt>
                <c:pt idx="4742">
                  <c:v>1.3733324236049751</c:v>
                </c:pt>
                <c:pt idx="4743">
                  <c:v>1.36302966550809</c:v>
                </c:pt>
                <c:pt idx="4744">
                  <c:v>1.3678172192362941</c:v>
                </c:pt>
                <c:pt idx="4745">
                  <c:v>1.3716746584147821</c:v>
                </c:pt>
                <c:pt idx="4746">
                  <c:v>1.3772715505382851</c:v>
                </c:pt>
                <c:pt idx="4747">
                  <c:v>1.3774797121408819</c:v>
                </c:pt>
                <c:pt idx="4748">
                  <c:v>1.376490054708668</c:v>
                </c:pt>
                <c:pt idx="4749">
                  <c:v>1.3704602171269049</c:v>
                </c:pt>
                <c:pt idx="4750">
                  <c:v>1.3657601845124101</c:v>
                </c:pt>
                <c:pt idx="4751">
                  <c:v>1.405378888551861</c:v>
                </c:pt>
                <c:pt idx="4752">
                  <c:v>1.380486896739523</c:v>
                </c:pt>
                <c:pt idx="4753">
                  <c:v>1.368012236458396</c:v>
                </c:pt>
                <c:pt idx="4754">
                  <c:v>1.3833365407038081</c:v>
                </c:pt>
                <c:pt idx="4755">
                  <c:v>1.3990677089490731</c:v>
                </c:pt>
                <c:pt idx="4756">
                  <c:v>1.3774276810932879</c:v>
                </c:pt>
                <c:pt idx="4757">
                  <c:v>1.3654434121519159</c:v>
                </c:pt>
                <c:pt idx="4758">
                  <c:v>1.3973771293043811</c:v>
                </c:pt>
                <c:pt idx="4759">
                  <c:v>1.3508028697599259</c:v>
                </c:pt>
                <c:pt idx="4760">
                  <c:v>1.3642865691226449</c:v>
                </c:pt>
                <c:pt idx="4761">
                  <c:v>1.3560432494953181</c:v>
                </c:pt>
                <c:pt idx="4762">
                  <c:v>1.388988785124714</c:v>
                </c:pt>
                <c:pt idx="4763">
                  <c:v>1.373726198663145</c:v>
                </c:pt>
                <c:pt idx="4764">
                  <c:v>1.377887073157616</c:v>
                </c:pt>
                <c:pt idx="4765">
                  <c:v>1.3745912490715471</c:v>
                </c:pt>
                <c:pt idx="4766">
                  <c:v>1.3774623691509671</c:v>
                </c:pt>
                <c:pt idx="4767">
                  <c:v>1.375044929715862</c:v>
                </c:pt>
                <c:pt idx="4768">
                  <c:v>1.3834990584591811</c:v>
                </c:pt>
                <c:pt idx="4769">
                  <c:v>1.359084861431971</c:v>
                </c:pt>
                <c:pt idx="4770">
                  <c:v>1.3733236689916219</c:v>
                </c:pt>
                <c:pt idx="4771">
                  <c:v>1.356573380401028</c:v>
                </c:pt>
                <c:pt idx="4772">
                  <c:v>1.3677031499864729</c:v>
                </c:pt>
                <c:pt idx="4773">
                  <c:v>1.367067764342639</c:v>
                </c:pt>
                <c:pt idx="4774">
                  <c:v>1.350899675930745</c:v>
                </c:pt>
                <c:pt idx="4775">
                  <c:v>1.366499365955355</c:v>
                </c:pt>
                <c:pt idx="4776">
                  <c:v>1.3877964691417559</c:v>
                </c:pt>
                <c:pt idx="4777">
                  <c:v>1.3879996478504451</c:v>
                </c:pt>
                <c:pt idx="4778">
                  <c:v>1.3736824635061711</c:v>
                </c:pt>
                <c:pt idx="4779">
                  <c:v>1.3628682710749369</c:v>
                </c:pt>
                <c:pt idx="4780">
                  <c:v>1.390118882480093</c:v>
                </c:pt>
                <c:pt idx="4781">
                  <c:v>1.3756885488133981</c:v>
                </c:pt>
                <c:pt idx="4782">
                  <c:v>1.363381183610421</c:v>
                </c:pt>
                <c:pt idx="4783">
                  <c:v>1.3413355851809921</c:v>
                </c:pt>
                <c:pt idx="4784">
                  <c:v>1.3433548744047039</c:v>
                </c:pt>
                <c:pt idx="4785">
                  <c:v>1.35725898306268</c:v>
                </c:pt>
                <c:pt idx="4786">
                  <c:v>1.4032765457802989</c:v>
                </c:pt>
                <c:pt idx="4787">
                  <c:v>1.347525159998689</c:v>
                </c:pt>
                <c:pt idx="4788">
                  <c:v>1.3108573846186631</c:v>
                </c:pt>
                <c:pt idx="4789">
                  <c:v>1.3725521724588181</c:v>
                </c:pt>
                <c:pt idx="4790">
                  <c:v>1.383350150983004</c:v>
                </c:pt>
                <c:pt idx="4791">
                  <c:v>1.3569900781188731</c:v>
                </c:pt>
                <c:pt idx="4792">
                  <c:v>1.3494982840842591</c:v>
                </c:pt>
                <c:pt idx="4793">
                  <c:v>1.361458004084773</c:v>
                </c:pt>
                <c:pt idx="4794">
                  <c:v>1.4026134257326419</c:v>
                </c:pt>
                <c:pt idx="4795">
                  <c:v>1.384157061105771</c:v>
                </c:pt>
                <c:pt idx="4796">
                  <c:v>1.382540180509908</c:v>
                </c:pt>
                <c:pt idx="4797">
                  <c:v>1.353374095068095</c:v>
                </c:pt>
                <c:pt idx="4798">
                  <c:v>1.342350890677088</c:v>
                </c:pt>
                <c:pt idx="4799">
                  <c:v>1.389149201840792</c:v>
                </c:pt>
                <c:pt idx="4800">
                  <c:v>1.3884818166647599</c:v>
                </c:pt>
                <c:pt idx="4801">
                  <c:v>1.3673736723281369</c:v>
                </c:pt>
                <c:pt idx="4802">
                  <c:v>1.3663339989131049</c:v>
                </c:pt>
                <c:pt idx="4803">
                  <c:v>1.362319652346154</c:v>
                </c:pt>
                <c:pt idx="4804">
                  <c:v>1.361530384556177</c:v>
                </c:pt>
                <c:pt idx="4805">
                  <c:v>1.3465929971984429</c:v>
                </c:pt>
                <c:pt idx="4806">
                  <c:v>1.353339095311304</c:v>
                </c:pt>
                <c:pt idx="4807">
                  <c:v>1.3587652382322231</c:v>
                </c:pt>
                <c:pt idx="4808">
                  <c:v>1.34540937814032</c:v>
                </c:pt>
                <c:pt idx="4809">
                  <c:v>1.3481366365212279</c:v>
                </c:pt>
                <c:pt idx="4810">
                  <c:v>1.3571549105767029</c:v>
                </c:pt>
                <c:pt idx="4811">
                  <c:v>1.377761438702263</c:v>
                </c:pt>
                <c:pt idx="4812">
                  <c:v>1.3562692860639169</c:v>
                </c:pt>
                <c:pt idx="4813">
                  <c:v>1.325636926468734</c:v>
                </c:pt>
                <c:pt idx="4814">
                  <c:v>1.371697426743284</c:v>
                </c:pt>
                <c:pt idx="4815">
                  <c:v>1.3762782561668849</c:v>
                </c:pt>
                <c:pt idx="4816">
                  <c:v>1.3356949062685819</c:v>
                </c:pt>
                <c:pt idx="4817">
                  <c:v>1.321777255116112</c:v>
                </c:pt>
                <c:pt idx="4818">
                  <c:v>1.3649175137848371</c:v>
                </c:pt>
                <c:pt idx="4819">
                  <c:v>1.3825573219087861</c:v>
                </c:pt>
                <c:pt idx="4820">
                  <c:v>1.3589898628872039</c:v>
                </c:pt>
                <c:pt idx="4821">
                  <c:v>1.358949554195479</c:v>
                </c:pt>
                <c:pt idx="4822">
                  <c:v>1.3568632095427069</c:v>
                </c:pt>
                <c:pt idx="4823">
                  <c:v>1.371025858840019</c:v>
                </c:pt>
                <c:pt idx="4824">
                  <c:v>1.360541778434079</c:v>
                </c:pt>
                <c:pt idx="4825">
                  <c:v>1.34800378006025</c:v>
                </c:pt>
                <c:pt idx="4826">
                  <c:v>1.3579521630221421</c:v>
                </c:pt>
                <c:pt idx="4827">
                  <c:v>1.3576923501749989</c:v>
                </c:pt>
                <c:pt idx="4828">
                  <c:v>1.3501510667807071</c:v>
                </c:pt>
                <c:pt idx="4829">
                  <c:v>1.3537414223195869</c:v>
                </c:pt>
                <c:pt idx="4830">
                  <c:v>1.356443080328473</c:v>
                </c:pt>
                <c:pt idx="4831">
                  <c:v>1.368083935648746</c:v>
                </c:pt>
                <c:pt idx="4832">
                  <c:v>1.3467707063409691</c:v>
                </c:pt>
                <c:pt idx="4833">
                  <c:v>1.336286854970975</c:v>
                </c:pt>
                <c:pt idx="4834">
                  <c:v>1.372510312346215</c:v>
                </c:pt>
                <c:pt idx="4835">
                  <c:v>1.3882957798496971</c:v>
                </c:pt>
                <c:pt idx="4836">
                  <c:v>1.352577151924889</c:v>
                </c:pt>
                <c:pt idx="4837">
                  <c:v>1.32041724035624</c:v>
                </c:pt>
                <c:pt idx="4838">
                  <c:v>1.3381532304496491</c:v>
                </c:pt>
                <c:pt idx="4839">
                  <c:v>1.3569814009931309</c:v>
                </c:pt>
                <c:pt idx="4840">
                  <c:v>1.336485837721306</c:v>
                </c:pt>
                <c:pt idx="4841">
                  <c:v>1.3460683311621251</c:v>
                </c:pt>
                <c:pt idx="4842">
                  <c:v>1.33454116072794</c:v>
                </c:pt>
                <c:pt idx="4843">
                  <c:v>1.3420706394866251</c:v>
                </c:pt>
                <c:pt idx="4844">
                  <c:v>1.338802820960999</c:v>
                </c:pt>
                <c:pt idx="4845">
                  <c:v>1.3328159431917861</c:v>
                </c:pt>
                <c:pt idx="4846">
                  <c:v>1.334925554002224</c:v>
                </c:pt>
                <c:pt idx="4847">
                  <c:v>1.3425428247308639</c:v>
                </c:pt>
                <c:pt idx="4848">
                  <c:v>1.3386123750929331</c:v>
                </c:pt>
                <c:pt idx="4849">
                  <c:v>1.347090399665875</c:v>
                </c:pt>
                <c:pt idx="4850">
                  <c:v>1.334280071748144</c:v>
                </c:pt>
                <c:pt idx="4851">
                  <c:v>1.363669195422416</c:v>
                </c:pt>
                <c:pt idx="4852">
                  <c:v>1.346642067641898</c:v>
                </c:pt>
                <c:pt idx="4853">
                  <c:v>1.3132893656029729</c:v>
                </c:pt>
                <c:pt idx="4854">
                  <c:v>1.3297691770313389</c:v>
                </c:pt>
                <c:pt idx="4855">
                  <c:v>1.3411075085457209</c:v>
                </c:pt>
                <c:pt idx="4856">
                  <c:v>1.3642735847263561</c:v>
                </c:pt>
                <c:pt idx="4857">
                  <c:v>1.329998868992134</c:v>
                </c:pt>
                <c:pt idx="4858">
                  <c:v>1.288137394882066</c:v>
                </c:pt>
                <c:pt idx="4859">
                  <c:v>1.3433229510345199</c:v>
                </c:pt>
                <c:pt idx="4860">
                  <c:v>1.3472451424454861</c:v>
                </c:pt>
                <c:pt idx="4861">
                  <c:v>1.3401940023335741</c:v>
                </c:pt>
                <c:pt idx="4862">
                  <c:v>1.3252121544324851</c:v>
                </c:pt>
                <c:pt idx="4863">
                  <c:v>1.3033670767111101</c:v>
                </c:pt>
                <c:pt idx="4864">
                  <c:v>1.3315200845740609</c:v>
                </c:pt>
                <c:pt idx="4865">
                  <c:v>1.3240422576561</c:v>
                </c:pt>
                <c:pt idx="4866">
                  <c:v>1.320120310783919</c:v>
                </c:pt>
                <c:pt idx="4867">
                  <c:v>1.3178718969704839</c:v>
                </c:pt>
                <c:pt idx="4868">
                  <c:v>1.3330264889501899</c:v>
                </c:pt>
                <c:pt idx="4869">
                  <c:v>1.3249531114487321</c:v>
                </c:pt>
                <c:pt idx="4870">
                  <c:v>1.3727519534079839</c:v>
                </c:pt>
                <c:pt idx="4871">
                  <c:v>1.3201116519962861</c:v>
                </c:pt>
                <c:pt idx="4872">
                  <c:v>1.286447113077726</c:v>
                </c:pt>
                <c:pt idx="4873">
                  <c:v>1.3058974773384591</c:v>
                </c:pt>
                <c:pt idx="4874">
                  <c:v>1.324556804316231</c:v>
                </c:pt>
                <c:pt idx="4875">
                  <c:v>1.3272789546368251</c:v>
                </c:pt>
                <c:pt idx="4876">
                  <c:v>1.32534608157865</c:v>
                </c:pt>
                <c:pt idx="4877">
                  <c:v>1.332745738583432</c:v>
                </c:pt>
                <c:pt idx="4878">
                  <c:v>1.3547012415428921</c:v>
                </c:pt>
                <c:pt idx="4879">
                  <c:v>1.304212182788635</c:v>
                </c:pt>
                <c:pt idx="4880">
                  <c:v>1.3034210688145189</c:v>
                </c:pt>
                <c:pt idx="4881">
                  <c:v>1.3448096638968661</c:v>
                </c:pt>
                <c:pt idx="4882">
                  <c:v>1.312459457444763</c:v>
                </c:pt>
                <c:pt idx="4883">
                  <c:v>1.298489193286698</c:v>
                </c:pt>
                <c:pt idx="4884">
                  <c:v>1.3389045021648369</c:v>
                </c:pt>
                <c:pt idx="4885">
                  <c:v>1.3233122714064229</c:v>
                </c:pt>
                <c:pt idx="4886">
                  <c:v>1.2966194918891101</c:v>
                </c:pt>
                <c:pt idx="4887">
                  <c:v>1.321451707897302</c:v>
                </c:pt>
                <c:pt idx="4888">
                  <c:v>1.341220127389031</c:v>
                </c:pt>
                <c:pt idx="4889">
                  <c:v>1.3294572051560809</c:v>
                </c:pt>
                <c:pt idx="4890">
                  <c:v>1.288732003521176</c:v>
                </c:pt>
                <c:pt idx="4891">
                  <c:v>1.284740833452056</c:v>
                </c:pt>
                <c:pt idx="4892">
                  <c:v>1.3268681598936809</c:v>
                </c:pt>
                <c:pt idx="4893">
                  <c:v>1.331929127832693</c:v>
                </c:pt>
                <c:pt idx="4894">
                  <c:v>1.2872282618506601</c:v>
                </c:pt>
                <c:pt idx="4895">
                  <c:v>1.3013555944411239</c:v>
                </c:pt>
                <c:pt idx="4896">
                  <c:v>1.333170084008886</c:v>
                </c:pt>
                <c:pt idx="4897">
                  <c:v>1.3251820151320559</c:v>
                </c:pt>
                <c:pt idx="4898">
                  <c:v>1.307183932630716</c:v>
                </c:pt>
                <c:pt idx="4899">
                  <c:v>1.318532870756846</c:v>
                </c:pt>
                <c:pt idx="4900">
                  <c:v>1.3292876813793499</c:v>
                </c:pt>
                <c:pt idx="4901">
                  <c:v>1.3277334582855891</c:v>
                </c:pt>
                <c:pt idx="4902">
                  <c:v>1.302997950912629</c:v>
                </c:pt>
                <c:pt idx="4903">
                  <c:v>1.315209138893229</c:v>
                </c:pt>
                <c:pt idx="4904">
                  <c:v>1.3105488774493359</c:v>
                </c:pt>
                <c:pt idx="4905">
                  <c:v>1.294545582369615</c:v>
                </c:pt>
                <c:pt idx="4906">
                  <c:v>1.312142080926467</c:v>
                </c:pt>
                <c:pt idx="4907">
                  <c:v>1.3240336767114149</c:v>
                </c:pt>
                <c:pt idx="4908">
                  <c:v>1.331115045682298</c:v>
                </c:pt>
                <c:pt idx="4909">
                  <c:v>1.3187848195116281</c:v>
                </c:pt>
                <c:pt idx="4910">
                  <c:v>1.312177356439779</c:v>
                </c:pt>
                <c:pt idx="4911">
                  <c:v>1.300758476754291</c:v>
                </c:pt>
                <c:pt idx="4912">
                  <c:v>1.3298299247015499</c:v>
                </c:pt>
                <c:pt idx="4913">
                  <c:v>1.3267624344645721</c:v>
                </c:pt>
                <c:pt idx="4914">
                  <c:v>1.3129404461729759</c:v>
                </c:pt>
                <c:pt idx="4915">
                  <c:v>1.3294063549708031</c:v>
                </c:pt>
                <c:pt idx="4916">
                  <c:v>1.325983365789269</c:v>
                </c:pt>
                <c:pt idx="4917">
                  <c:v>1.2971825259395049</c:v>
                </c:pt>
                <c:pt idx="4918">
                  <c:v>1.2840515477186529</c:v>
                </c:pt>
                <c:pt idx="4919">
                  <c:v>1.303013193083506</c:v>
                </c:pt>
                <c:pt idx="4920">
                  <c:v>1.301680949293577</c:v>
                </c:pt>
                <c:pt idx="4921">
                  <c:v>1.298608580555306</c:v>
                </c:pt>
                <c:pt idx="4922">
                  <c:v>1.301359934109493</c:v>
                </c:pt>
                <c:pt idx="4923">
                  <c:v>1.282953096835687</c:v>
                </c:pt>
                <c:pt idx="4924">
                  <c:v>1.310225849183503</c:v>
                </c:pt>
                <c:pt idx="4925">
                  <c:v>1.3092553202684969</c:v>
                </c:pt>
                <c:pt idx="4926">
                  <c:v>1.2990450837800871</c:v>
                </c:pt>
                <c:pt idx="4927">
                  <c:v>1.306058492802183</c:v>
                </c:pt>
                <c:pt idx="4928">
                  <c:v>1.3141482261906059</c:v>
                </c:pt>
                <c:pt idx="4929">
                  <c:v>1.317767440668713</c:v>
                </c:pt>
                <c:pt idx="4930">
                  <c:v>1.331115045682298</c:v>
                </c:pt>
                <c:pt idx="4931">
                  <c:v>1.3099316561446379</c:v>
                </c:pt>
                <c:pt idx="4932">
                  <c:v>1.2759467795271719</c:v>
                </c:pt>
                <c:pt idx="4933">
                  <c:v>1.321540437821527</c:v>
                </c:pt>
                <c:pt idx="4934">
                  <c:v>1.323466615479242</c:v>
                </c:pt>
                <c:pt idx="4935">
                  <c:v>1.2847194155073971</c:v>
                </c:pt>
                <c:pt idx="4936">
                  <c:v>1.2807240212395361</c:v>
                </c:pt>
                <c:pt idx="4937">
                  <c:v>1.318697609656091</c:v>
                </c:pt>
                <c:pt idx="4938">
                  <c:v>1.299356411774415</c:v>
                </c:pt>
                <c:pt idx="4939">
                  <c:v>1.2764441280104419</c:v>
                </c:pt>
                <c:pt idx="4940">
                  <c:v>1.288955330216575</c:v>
                </c:pt>
                <c:pt idx="4941">
                  <c:v>1.280779677782754</c:v>
                </c:pt>
                <c:pt idx="4942">
                  <c:v>1.331548760507524</c:v>
                </c:pt>
                <c:pt idx="4943">
                  <c:v>1.2831097907112721</c:v>
                </c:pt>
                <c:pt idx="4944">
                  <c:v>1.2813152261084439</c:v>
                </c:pt>
                <c:pt idx="4945">
                  <c:v>1.288309430171964</c:v>
                </c:pt>
                <c:pt idx="4946">
                  <c:v>1.2922816373905619</c:v>
                </c:pt>
                <c:pt idx="4947">
                  <c:v>1.2922645935350641</c:v>
                </c:pt>
                <c:pt idx="4948">
                  <c:v>1.2765590102108439</c:v>
                </c:pt>
                <c:pt idx="4949">
                  <c:v>1.272796325804227</c:v>
                </c:pt>
                <c:pt idx="4950">
                  <c:v>1.2634431813034359</c:v>
                </c:pt>
                <c:pt idx="4951">
                  <c:v>1.296850746548013</c:v>
                </c:pt>
                <c:pt idx="4952">
                  <c:v>1.281409254930016</c:v>
                </c:pt>
                <c:pt idx="4953">
                  <c:v>1.286974370768611</c:v>
                </c:pt>
                <c:pt idx="4954">
                  <c:v>1.3048695083457851</c:v>
                </c:pt>
                <c:pt idx="4955">
                  <c:v>1.2992893340876801</c:v>
                </c:pt>
                <c:pt idx="4956">
                  <c:v>1.312670913011013</c:v>
                </c:pt>
                <c:pt idx="4957">
                  <c:v>1.299123607789364</c:v>
                </c:pt>
                <c:pt idx="4958">
                  <c:v>1.3265406685165619</c:v>
                </c:pt>
                <c:pt idx="4959">
                  <c:v>1.3022962876632509</c:v>
                </c:pt>
                <c:pt idx="4960">
                  <c:v>1.272899345665486</c:v>
                </c:pt>
                <c:pt idx="4961">
                  <c:v>1.309585813191892</c:v>
                </c:pt>
                <c:pt idx="4962">
                  <c:v>1.3386639624290271</c:v>
                </c:pt>
                <c:pt idx="4963">
                  <c:v>1.3431212669776951</c:v>
                </c:pt>
                <c:pt idx="4964">
                  <c:v>1.304310970784986</c:v>
                </c:pt>
                <c:pt idx="4965">
                  <c:v>1.2794102603872559</c:v>
                </c:pt>
                <c:pt idx="4966">
                  <c:v>1.344282212269561</c:v>
                </c:pt>
                <c:pt idx="4967">
                  <c:v>1.289460312081381</c:v>
                </c:pt>
                <c:pt idx="4968">
                  <c:v>1.261564802124002</c:v>
                </c:pt>
                <c:pt idx="4969">
                  <c:v>1.279122682301602</c:v>
                </c:pt>
                <c:pt idx="4970">
                  <c:v>1.293403481487323</c:v>
                </c:pt>
                <c:pt idx="4971">
                  <c:v>1.2934198511178221</c:v>
                </c:pt>
                <c:pt idx="4972">
                  <c:v>1.2629254693318319</c:v>
                </c:pt>
                <c:pt idx="4973">
                  <c:v>1.2569304201305369</c:v>
                </c:pt>
                <c:pt idx="4974">
                  <c:v>1.300135430563468</c:v>
                </c:pt>
                <c:pt idx="4975">
                  <c:v>1.3098430047160701</c:v>
                </c:pt>
                <c:pt idx="4976">
                  <c:v>1.279833597491606</c:v>
                </c:pt>
                <c:pt idx="4977">
                  <c:v>1.2649139725767229</c:v>
                </c:pt>
                <c:pt idx="4978">
                  <c:v>1.272975535331863</c:v>
                </c:pt>
                <c:pt idx="4979">
                  <c:v>1.298189460569511</c:v>
                </c:pt>
                <c:pt idx="4980">
                  <c:v>1.2690457096576231</c:v>
                </c:pt>
                <c:pt idx="4981">
                  <c:v>1.271716534584785</c:v>
                </c:pt>
                <c:pt idx="4982">
                  <c:v>1.2787096417967709</c:v>
                </c:pt>
                <c:pt idx="4983">
                  <c:v>1.3126934621958859</c:v>
                </c:pt>
                <c:pt idx="4984">
                  <c:v>1.3131329374520031</c:v>
                </c:pt>
                <c:pt idx="4985">
                  <c:v>1.265044715278373</c:v>
                </c:pt>
                <c:pt idx="4986">
                  <c:v>1.2562187002668399</c:v>
                </c:pt>
                <c:pt idx="4987">
                  <c:v>1.2803675621266799</c:v>
                </c:pt>
                <c:pt idx="4988">
                  <c:v>1.278728202872065</c:v>
                </c:pt>
                <c:pt idx="4989">
                  <c:v>1.269791248925872</c:v>
                </c:pt>
                <c:pt idx="4990">
                  <c:v>1.2516943634877711</c:v>
                </c:pt>
                <c:pt idx="4991">
                  <c:v>1.308205732449099</c:v>
                </c:pt>
                <c:pt idx="4992">
                  <c:v>1.491636193254736</c:v>
                </c:pt>
                <c:pt idx="4993">
                  <c:v>1.38100671929658</c:v>
                </c:pt>
                <c:pt idx="4994">
                  <c:v>1.2722223182008661</c:v>
                </c:pt>
                <c:pt idx="4995">
                  <c:v>1.160264391754479</c:v>
                </c:pt>
                <c:pt idx="4996">
                  <c:v>1.1801029263684719</c:v>
                </c:pt>
                <c:pt idx="4997">
                  <c:v>1.318138494811369</c:v>
                </c:pt>
                <c:pt idx="4998">
                  <c:v>1.396259717479992</c:v>
                </c:pt>
                <c:pt idx="4999">
                  <c:v>1.318969845251994</c:v>
                </c:pt>
                <c:pt idx="5000">
                  <c:v>1.2712427213544311</c:v>
                </c:pt>
                <c:pt idx="5001">
                  <c:v>1.2344199320783491</c:v>
                </c:pt>
                <c:pt idx="5002">
                  <c:v>1.2347119209389279</c:v>
                </c:pt>
                <c:pt idx="5003">
                  <c:v>1.239164673841314</c:v>
                </c:pt>
                <c:pt idx="5004">
                  <c:v>1.2839879703887029</c:v>
                </c:pt>
                <c:pt idx="5005">
                  <c:v>1.3366136571114919</c:v>
                </c:pt>
                <c:pt idx="5006">
                  <c:v>1.2693692332695821</c:v>
                </c:pt>
                <c:pt idx="5007">
                  <c:v>1.229081001619998</c:v>
                </c:pt>
                <c:pt idx="5008">
                  <c:v>1.2451043758041951</c:v>
                </c:pt>
                <c:pt idx="5009">
                  <c:v>1.266484982376999</c:v>
                </c:pt>
                <c:pt idx="5010">
                  <c:v>1.27339571108484</c:v>
                </c:pt>
                <c:pt idx="5011">
                  <c:v>1.2843220944130529</c:v>
                </c:pt>
                <c:pt idx="5012">
                  <c:v>1.298171638165889</c:v>
                </c:pt>
                <c:pt idx="5013">
                  <c:v>1.2732328340430461</c:v>
                </c:pt>
                <c:pt idx="5014">
                  <c:v>1.294889969469581</c:v>
                </c:pt>
                <c:pt idx="5015">
                  <c:v>1.3011803023561359</c:v>
                </c:pt>
                <c:pt idx="5016">
                  <c:v>1.297238471875416</c:v>
                </c:pt>
                <c:pt idx="5017">
                  <c:v>1.2574029988344131</c:v>
                </c:pt>
                <c:pt idx="5018">
                  <c:v>1.245859818389278</c:v>
                </c:pt>
                <c:pt idx="5019">
                  <c:v>1.302156029906111</c:v>
                </c:pt>
                <c:pt idx="5020">
                  <c:v>1.2944825557843469</c:v>
                </c:pt>
                <c:pt idx="5021">
                  <c:v>1.2812017637143209</c:v>
                </c:pt>
                <c:pt idx="5022">
                  <c:v>1.2803051432550041</c:v>
                </c:pt>
                <c:pt idx="5023">
                  <c:v>1.267271035952499</c:v>
                </c:pt>
                <c:pt idx="5024">
                  <c:v>1.3039350419861651</c:v>
                </c:pt>
                <c:pt idx="5025">
                  <c:v>1.3128687205083189</c:v>
                </c:pt>
                <c:pt idx="5026">
                  <c:v>1.2735087659039619</c:v>
                </c:pt>
                <c:pt idx="5027">
                  <c:v>1.2596214417636209</c:v>
                </c:pt>
                <c:pt idx="5028">
                  <c:v>1.2790260484517011</c:v>
                </c:pt>
                <c:pt idx="5029">
                  <c:v>1.2809154508583791</c:v>
                </c:pt>
                <c:pt idx="5030">
                  <c:v>1.3004183358648529</c:v>
                </c:pt>
                <c:pt idx="5031">
                  <c:v>1.2523588395873491</c:v>
                </c:pt>
                <c:pt idx="5032">
                  <c:v>1.2256538231813821</c:v>
                </c:pt>
                <c:pt idx="5033">
                  <c:v>1.222543065482711</c:v>
                </c:pt>
                <c:pt idx="5034">
                  <c:v>1.269763041824542</c:v>
                </c:pt>
                <c:pt idx="5035">
                  <c:v>1.3006437844496419</c:v>
                </c:pt>
                <c:pt idx="5036">
                  <c:v>1.2703423442922059</c:v>
                </c:pt>
                <c:pt idx="5037">
                  <c:v>1.2706340519753541</c:v>
                </c:pt>
                <c:pt idx="5038">
                  <c:v>1.266729082326415</c:v>
                </c:pt>
                <c:pt idx="5039">
                  <c:v>1.2873454728517371</c:v>
                </c:pt>
                <c:pt idx="5040">
                  <c:v>1.2871130122644101</c:v>
                </c:pt>
                <c:pt idx="5041">
                  <c:v>1.2516201976867909</c:v>
                </c:pt>
                <c:pt idx="5042">
                  <c:v>1.2474255704367601</c:v>
                </c:pt>
                <c:pt idx="5043">
                  <c:v>1.297280595082974</c:v>
                </c:pt>
                <c:pt idx="5044">
                  <c:v>1.276478217108826</c:v>
                </c:pt>
                <c:pt idx="5045">
                  <c:v>1.2626532036538041</c:v>
                </c:pt>
                <c:pt idx="5046">
                  <c:v>1.247081771123508</c:v>
                </c:pt>
                <c:pt idx="5047">
                  <c:v>1.210834933327712</c:v>
                </c:pt>
                <c:pt idx="5048">
                  <c:v>1.289469501949515</c:v>
                </c:pt>
                <c:pt idx="5049">
                  <c:v>1.263610710053972</c:v>
                </c:pt>
                <c:pt idx="5050">
                  <c:v>1.2292703490997039</c:v>
                </c:pt>
                <c:pt idx="5051">
                  <c:v>1.229577566518536</c:v>
                </c:pt>
                <c:pt idx="5052">
                  <c:v>1.2665172786049259</c:v>
                </c:pt>
                <c:pt idx="5053">
                  <c:v>1.307473115361667</c:v>
                </c:pt>
                <c:pt idx="5054">
                  <c:v>1.2418665338627941</c:v>
                </c:pt>
                <c:pt idx="5055">
                  <c:v>1.21167345482463</c:v>
                </c:pt>
                <c:pt idx="5056">
                  <c:v>1.2366118953575671</c:v>
                </c:pt>
                <c:pt idx="5057">
                  <c:v>1.2987399009954319</c:v>
                </c:pt>
                <c:pt idx="5058">
                  <c:v>1.299102420169622</c:v>
                </c:pt>
                <c:pt idx="5059">
                  <c:v>1.2514940174105811</c:v>
                </c:pt>
                <c:pt idx="5060">
                  <c:v>1.21769835768748</c:v>
                </c:pt>
                <c:pt idx="5061">
                  <c:v>1.2719706112847819</c:v>
                </c:pt>
                <c:pt idx="5062">
                  <c:v>1.3205539913218149</c:v>
                </c:pt>
                <c:pt idx="5063">
                  <c:v>1.295461211231687</c:v>
                </c:pt>
                <c:pt idx="5064">
                  <c:v>1.2585945283671469</c:v>
                </c:pt>
                <c:pt idx="5065">
                  <c:v>1.233607097805816</c:v>
                </c:pt>
                <c:pt idx="5066">
                  <c:v>1.2504200023088941</c:v>
                </c:pt>
                <c:pt idx="5067">
                  <c:v>1.2605218872287141</c:v>
                </c:pt>
                <c:pt idx="5068">
                  <c:v>1.3217824827992539</c:v>
                </c:pt>
                <c:pt idx="5069">
                  <c:v>1.234639122335734</c:v>
                </c:pt>
                <c:pt idx="5070">
                  <c:v>1.2401330580428871</c:v>
                </c:pt>
                <c:pt idx="5071">
                  <c:v>1.229700121858976</c:v>
                </c:pt>
                <c:pt idx="5072">
                  <c:v>1.269079100230192</c:v>
                </c:pt>
                <c:pt idx="5073">
                  <c:v>1.31000256426054</c:v>
                </c:pt>
                <c:pt idx="5074">
                  <c:v>1.255952711510665</c:v>
                </c:pt>
                <c:pt idx="5075">
                  <c:v>1.1865729415431421</c:v>
                </c:pt>
                <c:pt idx="5076">
                  <c:v>1.25120353471289</c:v>
                </c:pt>
                <c:pt idx="5077">
                  <c:v>1.27536255040205</c:v>
                </c:pt>
                <c:pt idx="5078">
                  <c:v>1.269120834836071</c:v>
                </c:pt>
                <c:pt idx="5079">
                  <c:v>1.303805247304914</c:v>
                </c:pt>
                <c:pt idx="5080">
                  <c:v>1.15956719323362</c:v>
                </c:pt>
                <c:pt idx="5081">
                  <c:v>1.2060068682799141</c:v>
                </c:pt>
                <c:pt idx="5082">
                  <c:v>1.2203065154614601</c:v>
                </c:pt>
                <c:pt idx="5083">
                  <c:v>1.237669383878425</c:v>
                </c:pt>
                <c:pt idx="5084">
                  <c:v>1.2811587997860641</c:v>
                </c:pt>
                <c:pt idx="5085">
                  <c:v>1.2136459701208211</c:v>
                </c:pt>
                <c:pt idx="5086">
                  <c:v>1.208107611783358</c:v>
                </c:pt>
                <c:pt idx="5087">
                  <c:v>1.2019430634016499</c:v>
                </c:pt>
                <c:pt idx="5088">
                  <c:v>1.215910922397909</c:v>
                </c:pt>
                <c:pt idx="5089">
                  <c:v>1.3138381404212429</c:v>
                </c:pt>
                <c:pt idx="5090">
                  <c:v>1.3143394968191191</c:v>
                </c:pt>
                <c:pt idx="5091">
                  <c:v>1.2712405622713041</c:v>
                </c:pt>
                <c:pt idx="5092">
                  <c:v>1.240763133774194</c:v>
                </c:pt>
                <c:pt idx="5093">
                  <c:v>1.2018015895249159</c:v>
                </c:pt>
                <c:pt idx="5094">
                  <c:v>1.205320387230878</c:v>
                </c:pt>
                <c:pt idx="5095">
                  <c:v>1.230521905914518</c:v>
                </c:pt>
                <c:pt idx="5096">
                  <c:v>1.299146470349346</c:v>
                </c:pt>
                <c:pt idx="5097">
                  <c:v>1.2228929022676429</c:v>
                </c:pt>
                <c:pt idx="5098">
                  <c:v>1.2006062462135529</c:v>
                </c:pt>
                <c:pt idx="5099">
                  <c:v>1.2398891041286091</c:v>
                </c:pt>
                <c:pt idx="5100">
                  <c:v>1.2724383926960809</c:v>
                </c:pt>
                <c:pt idx="5101">
                  <c:v>1.267054335651413</c:v>
                </c:pt>
                <c:pt idx="5102">
                  <c:v>1.3070220591325501</c:v>
                </c:pt>
                <c:pt idx="5103">
                  <c:v>1.197505179124652</c:v>
                </c:pt>
                <c:pt idx="5104">
                  <c:v>1.1890117637020281</c:v>
                </c:pt>
                <c:pt idx="5105">
                  <c:v>1.2819083167149079</c:v>
                </c:pt>
                <c:pt idx="5106">
                  <c:v>1.3421667079799271</c:v>
                </c:pt>
                <c:pt idx="5107">
                  <c:v>1.230193378869046</c:v>
                </c:pt>
                <c:pt idx="5108">
                  <c:v>1.151318765793846</c:v>
                </c:pt>
                <c:pt idx="5109">
                  <c:v>1.147285219515632</c:v>
                </c:pt>
                <c:pt idx="5110">
                  <c:v>0.53093438502091295</c:v>
                </c:pt>
                <c:pt idx="5111">
                  <c:v>0.43896557543343301</c:v>
                </c:pt>
                <c:pt idx="5112">
                  <c:v>0.30886158737171598</c:v>
                </c:pt>
                <c:pt idx="5113">
                  <c:v>0.27813488096980299</c:v>
                </c:pt>
                <c:pt idx="5114">
                  <c:v>0.283494888456023</c:v>
                </c:pt>
                <c:pt idx="5115">
                  <c:v>0.45148444016050499</c:v>
                </c:pt>
                <c:pt idx="5116">
                  <c:v>0.60965260874044802</c:v>
                </c:pt>
                <c:pt idx="5117">
                  <c:v>0.74482770513793395</c:v>
                </c:pt>
                <c:pt idx="5118">
                  <c:v>0.86470198572869705</c:v>
                </c:pt>
                <c:pt idx="5119">
                  <c:v>0.73354704630242196</c:v>
                </c:pt>
                <c:pt idx="5120">
                  <c:v>0.84986833113974303</c:v>
                </c:pt>
                <c:pt idx="5121">
                  <c:v>0.85758537209132502</c:v>
                </c:pt>
                <c:pt idx="5122">
                  <c:v>0.771784270264251</c:v>
                </c:pt>
                <c:pt idx="5123">
                  <c:v>0.71596325306302999</c:v>
                </c:pt>
                <c:pt idx="5124">
                  <c:v>0.700872654683386</c:v>
                </c:pt>
                <c:pt idx="5125">
                  <c:v>0.72373799480932299</c:v>
                </c:pt>
                <c:pt idx="5126">
                  <c:v>0.75457238567251195</c:v>
                </c:pt>
                <c:pt idx="5127">
                  <c:v>0.78493638471050298</c:v>
                </c:pt>
                <c:pt idx="5128">
                  <c:v>0.79838892152505703</c:v>
                </c:pt>
                <c:pt idx="5129">
                  <c:v>0.84606452463783399</c:v>
                </c:pt>
                <c:pt idx="5130">
                  <c:v>0.86762023557439705</c:v>
                </c:pt>
                <c:pt idx="5131">
                  <c:v>0.85934336046011595</c:v>
                </c:pt>
                <c:pt idx="5132">
                  <c:v>0.85150884514457803</c:v>
                </c:pt>
                <c:pt idx="5133">
                  <c:v>0.87603542778592103</c:v>
                </c:pt>
                <c:pt idx="5134">
                  <c:v>0.91954641860611197</c:v>
                </c:pt>
                <c:pt idx="5135">
                  <c:v>0.98046572466979698</c:v>
                </c:pt>
                <c:pt idx="5136">
                  <c:v>1.0162547765431</c:v>
                </c:pt>
                <c:pt idx="5137">
                  <c:v>1.0818053898737741</c:v>
                </c:pt>
                <c:pt idx="5138">
                  <c:v>1.1399839757827159</c:v>
                </c:pt>
                <c:pt idx="5139">
                  <c:v>1.064333174027926</c:v>
                </c:pt>
                <c:pt idx="5140">
                  <c:v>0.903325952486422</c:v>
                </c:pt>
                <c:pt idx="5141">
                  <c:v>0.85437703137319498</c:v>
                </c:pt>
                <c:pt idx="5142">
                  <c:v>0.86034599352250496</c:v>
                </c:pt>
                <c:pt idx="5143">
                  <c:v>0.90722680898687302</c:v>
                </c:pt>
                <c:pt idx="5144">
                  <c:v>0.94687783533806602</c:v>
                </c:pt>
                <c:pt idx="5145">
                  <c:v>1.0014071264784481</c:v>
                </c:pt>
                <c:pt idx="5146">
                  <c:v>1.032314445862359</c:v>
                </c:pt>
                <c:pt idx="5147">
                  <c:v>1.0696444838979751</c:v>
                </c:pt>
                <c:pt idx="5148">
                  <c:v>1.1007303931843651</c:v>
                </c:pt>
                <c:pt idx="5149">
                  <c:v>1.118823516852127</c:v>
                </c:pt>
                <c:pt idx="5150">
                  <c:v>1.0351094029445751</c:v>
                </c:pt>
                <c:pt idx="5151">
                  <c:v>0.90774321502961097</c:v>
                </c:pt>
                <c:pt idx="5152">
                  <c:v>0.85879376855189904</c:v>
                </c:pt>
                <c:pt idx="5153">
                  <c:v>0.87309270202142597</c:v>
                </c:pt>
                <c:pt idx="5154">
                  <c:v>0.93212770408732404</c:v>
                </c:pt>
                <c:pt idx="5155">
                  <c:v>0.98240692886379499</c:v>
                </c:pt>
                <c:pt idx="5156">
                  <c:v>1.0285787830489801</c:v>
                </c:pt>
                <c:pt idx="5157">
                  <c:v>1.080582316140634</c:v>
                </c:pt>
                <c:pt idx="5158">
                  <c:v>1.125957627510646</c:v>
                </c:pt>
                <c:pt idx="5159">
                  <c:v>1.166881344300855</c:v>
                </c:pt>
                <c:pt idx="5160">
                  <c:v>1.200354985579789</c:v>
                </c:pt>
                <c:pt idx="5161">
                  <c:v>1.2195845262142551</c:v>
                </c:pt>
                <c:pt idx="5162">
                  <c:v>1.230697018775426</c:v>
                </c:pt>
                <c:pt idx="5163">
                  <c:v>1.2369688942708561</c:v>
                </c:pt>
                <c:pt idx="5164">
                  <c:v>1.224022013543359</c:v>
                </c:pt>
                <c:pt idx="5165">
                  <c:v>1.235550088950454</c:v>
                </c:pt>
                <c:pt idx="5166">
                  <c:v>1.2119354949824961</c:v>
                </c:pt>
                <c:pt idx="5167">
                  <c:v>1.1258497987395231</c:v>
                </c:pt>
                <c:pt idx="5168">
                  <c:v>1.074536798828398</c:v>
                </c:pt>
                <c:pt idx="5169">
                  <c:v>1.053533708657159</c:v>
                </c:pt>
                <c:pt idx="5170">
                  <c:v>1.0379279416878691</c:v>
                </c:pt>
                <c:pt idx="5171">
                  <c:v>1.058448801542327</c:v>
                </c:pt>
                <c:pt idx="5172">
                  <c:v>1.0814725459224841</c:v>
                </c:pt>
                <c:pt idx="5173">
                  <c:v>1.1035412040200729</c:v>
                </c:pt>
                <c:pt idx="5174">
                  <c:v>1.1372116444803111</c:v>
                </c:pt>
                <c:pt idx="5175">
                  <c:v>1.1658376246901281</c:v>
                </c:pt>
                <c:pt idx="5176">
                  <c:v>1.175958882469454</c:v>
                </c:pt>
                <c:pt idx="5177">
                  <c:v>1.21409842012804</c:v>
                </c:pt>
                <c:pt idx="5178">
                  <c:v>1.216611188785647</c:v>
                </c:pt>
                <c:pt idx="5179">
                  <c:v>1.2291449062570481</c:v>
                </c:pt>
                <c:pt idx="5180">
                  <c:v>1.2121016480490201</c:v>
                </c:pt>
                <c:pt idx="5181">
                  <c:v>1.2141989895041889</c:v>
                </c:pt>
                <c:pt idx="5182">
                  <c:v>1.191703364548639</c:v>
                </c:pt>
                <c:pt idx="5183">
                  <c:v>1.212161819283756</c:v>
                </c:pt>
                <c:pt idx="5184">
                  <c:v>1.199523779779621</c:v>
                </c:pt>
                <c:pt idx="5185">
                  <c:v>1.140491056181083</c:v>
                </c:pt>
                <c:pt idx="5186">
                  <c:v>1.089439823574271</c:v>
                </c:pt>
                <c:pt idx="5187">
                  <c:v>1.078983010869812</c:v>
                </c:pt>
                <c:pt idx="5188">
                  <c:v>1.0802484360689111</c:v>
                </c:pt>
                <c:pt idx="5189">
                  <c:v>1.091134860108405</c:v>
                </c:pt>
                <c:pt idx="5190">
                  <c:v>1.107896711333022</c:v>
                </c:pt>
                <c:pt idx="5191">
                  <c:v>1.117210221426393</c:v>
                </c:pt>
                <c:pt idx="5192">
                  <c:v>1.1260544675978541</c:v>
                </c:pt>
                <c:pt idx="5193">
                  <c:v>1.1340008568062621</c:v>
                </c:pt>
                <c:pt idx="5194">
                  <c:v>1.113334742466388</c:v>
                </c:pt>
                <c:pt idx="5195">
                  <c:v>1.1156019784441491</c:v>
                </c:pt>
                <c:pt idx="5196">
                  <c:v>1.1367122248849311</c:v>
                </c:pt>
                <c:pt idx="5197">
                  <c:v>1.139182862417635</c:v>
                </c:pt>
                <c:pt idx="5198">
                  <c:v>1.15093889562822</c:v>
                </c:pt>
                <c:pt idx="5199">
                  <c:v>1.148910993109356</c:v>
                </c:pt>
                <c:pt idx="5200">
                  <c:v>1.128084752483008</c:v>
                </c:pt>
                <c:pt idx="5201">
                  <c:v>1.1423556386092271</c:v>
                </c:pt>
                <c:pt idx="5202">
                  <c:v>1.147281175249945</c:v>
                </c:pt>
                <c:pt idx="5203">
                  <c:v>1.140761115694114</c:v>
                </c:pt>
                <c:pt idx="5204">
                  <c:v>1.1492983080752091</c:v>
                </c:pt>
                <c:pt idx="5205">
                  <c:v>1.1498090647931001</c:v>
                </c:pt>
                <c:pt idx="5206">
                  <c:v>1.1534402735158089</c:v>
                </c:pt>
                <c:pt idx="5207">
                  <c:v>1.141521440635004</c:v>
                </c:pt>
                <c:pt idx="5208">
                  <c:v>1.123806286209392</c:v>
                </c:pt>
                <c:pt idx="5209">
                  <c:v>1.1122790839433141</c:v>
                </c:pt>
                <c:pt idx="5210">
                  <c:v>1.125264335385443</c:v>
                </c:pt>
                <c:pt idx="5211">
                  <c:v>1.1485057032526369</c:v>
                </c:pt>
                <c:pt idx="5212">
                  <c:v>1.1388528319399629</c:v>
                </c:pt>
                <c:pt idx="5213">
                  <c:v>1.14187959951715</c:v>
                </c:pt>
                <c:pt idx="5214">
                  <c:v>1.1363490616150631</c:v>
                </c:pt>
                <c:pt idx="5215">
                  <c:v>1.117118947786464</c:v>
                </c:pt>
                <c:pt idx="5216">
                  <c:v>1.089224890495307</c:v>
                </c:pt>
                <c:pt idx="5217">
                  <c:v>1.039167265766326</c:v>
                </c:pt>
                <c:pt idx="5218">
                  <c:v>1.015359755409214</c:v>
                </c:pt>
                <c:pt idx="5219">
                  <c:v>0.99117393637051598</c:v>
                </c:pt>
                <c:pt idx="5220">
                  <c:v>0.99562659291835098</c:v>
                </c:pt>
                <c:pt idx="5221">
                  <c:v>0.98167924271478602</c:v>
                </c:pt>
                <c:pt idx="5222">
                  <c:v>0.99324116965318798</c:v>
                </c:pt>
                <c:pt idx="5223">
                  <c:v>0.95986950443187202</c:v>
                </c:pt>
                <c:pt idx="5224">
                  <c:v>0.88918459239452896</c:v>
                </c:pt>
                <c:pt idx="5225">
                  <c:v>0.54512190189701304</c:v>
                </c:pt>
                <c:pt idx="5226">
                  <c:v>0.33454116072793999</c:v>
                </c:pt>
                <c:pt idx="5227">
                  <c:v>0.131572714367682</c:v>
                </c:pt>
                <c:pt idx="5228">
                  <c:v>0.31250797861944402</c:v>
                </c:pt>
                <c:pt idx="5229">
                  <c:v>0.475942914277588</c:v>
                </c:pt>
                <c:pt idx="5230">
                  <c:v>0.617613968184345</c:v>
                </c:pt>
                <c:pt idx="5231">
                  <c:v>0.75055981803320804</c:v>
                </c:pt>
                <c:pt idx="5232">
                  <c:v>0.81788218454025496</c:v>
                </c:pt>
                <c:pt idx="5233">
                  <c:v>0.89680169766492202</c:v>
                </c:pt>
                <c:pt idx="5234">
                  <c:v>0.95136554412305896</c:v>
                </c:pt>
                <c:pt idx="5235">
                  <c:v>1.015814397387965</c:v>
                </c:pt>
                <c:pt idx="5236">
                  <c:v>1.030634916008264</c:v>
                </c:pt>
                <c:pt idx="5237">
                  <c:v>1.0335845755154129</c:v>
                </c:pt>
                <c:pt idx="5238">
                  <c:v>1.02150879217963</c:v>
                </c:pt>
                <c:pt idx="5239">
                  <c:v>1.043314345293096</c:v>
                </c:pt>
                <c:pt idx="5240">
                  <c:v>1.075453373528382</c:v>
                </c:pt>
                <c:pt idx="5241">
                  <c:v>1.0953578677589271</c:v>
                </c:pt>
                <c:pt idx="5242">
                  <c:v>1.1036766871196251</c:v>
                </c:pt>
                <c:pt idx="5243">
                  <c:v>1.12566852744835</c:v>
                </c:pt>
                <c:pt idx="5244">
                  <c:v>1.1261218534043831</c:v>
                </c:pt>
                <c:pt idx="5245">
                  <c:v>1.1394019969520679</c:v>
                </c:pt>
                <c:pt idx="5246">
                  <c:v>1.1216274228824019</c:v>
                </c:pt>
                <c:pt idx="5247">
                  <c:v>0.64463355455917104</c:v>
                </c:pt>
                <c:pt idx="5248">
                  <c:v>0.77984651133712302</c:v>
                </c:pt>
                <c:pt idx="5249">
                  <c:v>0.83571206270788401</c:v>
                </c:pt>
                <c:pt idx="5250">
                  <c:v>0.89686070640369397</c:v>
                </c:pt>
                <c:pt idx="5251">
                  <c:v>0.92379765822161097</c:v>
                </c:pt>
                <c:pt idx="5252">
                  <c:v>0.91477330252594702</c:v>
                </c:pt>
                <c:pt idx="5253">
                  <c:v>0.90760328020936898</c:v>
                </c:pt>
                <c:pt idx="5254">
                  <c:v>0.96410544334187998</c:v>
                </c:pt>
                <c:pt idx="5255">
                  <c:v>1.0351230390457551</c:v>
                </c:pt>
                <c:pt idx="5256">
                  <c:v>1.0790213019639381</c:v>
                </c:pt>
                <c:pt idx="5257">
                  <c:v>1.0796153235269439</c:v>
                </c:pt>
                <c:pt idx="5258">
                  <c:v>1.1290799401772631</c:v>
                </c:pt>
                <c:pt idx="5259">
                  <c:v>1.149632529613684</c:v>
                </c:pt>
                <c:pt idx="5260">
                  <c:v>1.1881782447802349</c:v>
                </c:pt>
                <c:pt idx="5261">
                  <c:v>1.208164123054821</c:v>
                </c:pt>
                <c:pt idx="5262">
                  <c:v>1.218476210663558</c:v>
                </c:pt>
                <c:pt idx="5263">
                  <c:v>1.2057368176300121</c:v>
                </c:pt>
                <c:pt idx="5264">
                  <c:v>1.1964776563185131</c:v>
                </c:pt>
                <c:pt idx="5265">
                  <c:v>1.173195100831752</c:v>
                </c:pt>
                <c:pt idx="5266">
                  <c:v>1.2164383420318641</c:v>
                </c:pt>
                <c:pt idx="5267">
                  <c:v>1.234804018913217</c:v>
                </c:pt>
                <c:pt idx="5268">
                  <c:v>1.17287588001822</c:v>
                </c:pt>
                <c:pt idx="5269">
                  <c:v>1.220831309659151</c:v>
                </c:pt>
                <c:pt idx="5270">
                  <c:v>1.246818521210052</c:v>
                </c:pt>
                <c:pt idx="5271">
                  <c:v>1.1884503561865849</c:v>
                </c:pt>
                <c:pt idx="5272">
                  <c:v>1.1657993718125661</c:v>
                </c:pt>
                <c:pt idx="5273">
                  <c:v>1.220198011698524</c:v>
                </c:pt>
                <c:pt idx="5274">
                  <c:v>1.1710435238543391</c:v>
                </c:pt>
                <c:pt idx="5275">
                  <c:v>1.1303810746855549</c:v>
                </c:pt>
                <c:pt idx="5276">
                  <c:v>1.1322934015032651</c:v>
                </c:pt>
                <c:pt idx="5277">
                  <c:v>1.147285698439338</c:v>
                </c:pt>
                <c:pt idx="5278">
                  <c:v>1.0856383741150211</c:v>
                </c:pt>
                <c:pt idx="5279">
                  <c:v>1.005481722421232</c:v>
                </c:pt>
                <c:pt idx="5280">
                  <c:v>1.004076798231224</c:v>
                </c:pt>
                <c:pt idx="5281">
                  <c:v>0.97043460008396798</c:v>
                </c:pt>
                <c:pt idx="5282">
                  <c:v>0.98460672598203602</c:v>
                </c:pt>
                <c:pt idx="5283">
                  <c:v>1.016205721340917</c:v>
                </c:pt>
                <c:pt idx="5284">
                  <c:v>1.0208913949892711</c:v>
                </c:pt>
                <c:pt idx="5285">
                  <c:v>1.021706008805968</c:v>
                </c:pt>
                <c:pt idx="5286">
                  <c:v>0.97808390263062495</c:v>
                </c:pt>
                <c:pt idx="5287">
                  <c:v>0.486194256666449</c:v>
                </c:pt>
                <c:pt idx="5288">
                  <c:v>0.284001784535448</c:v>
                </c:pt>
                <c:pt idx="5289">
                  <c:v>0.36643193758146803</c:v>
                </c:pt>
                <c:pt idx="5290">
                  <c:v>0.52358173307452704</c:v>
                </c:pt>
                <c:pt idx="5291">
                  <c:v>0.64174291947633499</c:v>
                </c:pt>
                <c:pt idx="5292">
                  <c:v>0.70965149746746303</c:v>
                </c:pt>
                <c:pt idx="5293">
                  <c:v>0.77250727811170095</c:v>
                </c:pt>
                <c:pt idx="5294">
                  <c:v>0.85202442942370704</c:v>
                </c:pt>
                <c:pt idx="5295">
                  <c:v>0.89548492482650399</c:v>
                </c:pt>
                <c:pt idx="5296">
                  <c:v>0.94110306919867004</c:v>
                </c:pt>
                <c:pt idx="5297">
                  <c:v>0.96841245478566695</c:v>
                </c:pt>
                <c:pt idx="5298">
                  <c:v>0.97543180850926303</c:v>
                </c:pt>
                <c:pt idx="5299">
                  <c:v>0.95245160182144395</c:v>
                </c:pt>
                <c:pt idx="5300">
                  <c:v>0.95615953382405505</c:v>
                </c:pt>
                <c:pt idx="5301">
                  <c:v>0.96069940893555095</c:v>
                </c:pt>
                <c:pt idx="5302">
                  <c:v>1.0203267476803399</c:v>
                </c:pt>
                <c:pt idx="5303">
                  <c:v>1.0527965089637401</c:v>
                </c:pt>
                <c:pt idx="5304">
                  <c:v>1.0650322572529249</c:v>
                </c:pt>
                <c:pt idx="5305">
                  <c:v>1.0890480352887819</c:v>
                </c:pt>
                <c:pt idx="5306">
                  <c:v>1.099706532297829</c:v>
                </c:pt>
                <c:pt idx="5307">
                  <c:v>1.1076012847203589</c:v>
                </c:pt>
                <c:pt idx="5308">
                  <c:v>1.127927408909557</c:v>
                </c:pt>
                <c:pt idx="5309">
                  <c:v>1.169128389374972</c:v>
                </c:pt>
                <c:pt idx="5310">
                  <c:v>1.1507138097270819</c:v>
                </c:pt>
                <c:pt idx="5311">
                  <c:v>1.1412668190226929</c:v>
                </c:pt>
                <c:pt idx="5312">
                  <c:v>1.127122803567103</c:v>
                </c:pt>
                <c:pt idx="5313">
                  <c:v>1.143605504974196</c:v>
                </c:pt>
                <c:pt idx="5314">
                  <c:v>1.106391416655585</c:v>
                </c:pt>
                <c:pt idx="5315">
                  <c:v>1.073941764354807</c:v>
                </c:pt>
                <c:pt idx="5316">
                  <c:v>1.0486405033272279</c:v>
                </c:pt>
                <c:pt idx="5317">
                  <c:v>1.0664445225646131</c:v>
                </c:pt>
                <c:pt idx="5318">
                  <c:v>1.0178590357656589</c:v>
                </c:pt>
                <c:pt idx="5319">
                  <c:v>0.93707886224881198</c:v>
                </c:pt>
                <c:pt idx="5320">
                  <c:v>0.80568617690749</c:v>
                </c:pt>
                <c:pt idx="5321">
                  <c:v>0.77764854043782605</c:v>
                </c:pt>
                <c:pt idx="5322">
                  <c:v>0.75359176279963203</c:v>
                </c:pt>
                <c:pt idx="5323">
                  <c:v>0.75157234807409401</c:v>
                </c:pt>
                <c:pt idx="5324">
                  <c:v>0.814109164148342</c:v>
                </c:pt>
                <c:pt idx="5325">
                  <c:v>0.87649358312909798</c:v>
                </c:pt>
                <c:pt idx="5326">
                  <c:v>0.92054071650248004</c:v>
                </c:pt>
                <c:pt idx="5327">
                  <c:v>0.96407621221027295</c:v>
                </c:pt>
                <c:pt idx="5328">
                  <c:v>0.981587675053608</c:v>
                </c:pt>
                <c:pt idx="5329">
                  <c:v>1.0325673275188121</c:v>
                </c:pt>
                <c:pt idx="5330">
                  <c:v>1.0253755978406911</c:v>
                </c:pt>
                <c:pt idx="5331">
                  <c:v>1.0353616015356819</c:v>
                </c:pt>
                <c:pt idx="5332">
                  <c:v>1.0080853839402979</c:v>
                </c:pt>
                <c:pt idx="5333">
                  <c:v>1.0449741102688319</c:v>
                </c:pt>
                <c:pt idx="5334">
                  <c:v>1.055300126303967</c:v>
                </c:pt>
                <c:pt idx="5335">
                  <c:v>1.0791812460476251</c:v>
                </c:pt>
                <c:pt idx="5336">
                  <c:v>1.121096659577046</c:v>
                </c:pt>
                <c:pt idx="5337">
                  <c:v>1.1446520311886981</c:v>
                </c:pt>
                <c:pt idx="5338">
                  <c:v>1.1427977723739591</c:v>
                </c:pt>
                <c:pt idx="5339">
                  <c:v>1.1430415801775531</c:v>
                </c:pt>
                <c:pt idx="5340">
                  <c:v>1.1447730623772081</c:v>
                </c:pt>
                <c:pt idx="5341">
                  <c:v>1.121950037936897</c:v>
                </c:pt>
                <c:pt idx="5342">
                  <c:v>1.1137586939430679</c:v>
                </c:pt>
                <c:pt idx="5343">
                  <c:v>1.1156531753102601</c:v>
                </c:pt>
                <c:pt idx="5344">
                  <c:v>1.065534172579949</c:v>
                </c:pt>
                <c:pt idx="5345">
                  <c:v>1.0209914387131871</c:v>
                </c:pt>
                <c:pt idx="5346">
                  <c:v>0.99765718785650004</c:v>
                </c:pt>
                <c:pt idx="5347">
                  <c:v>1.007098837991186</c:v>
                </c:pt>
                <c:pt idx="5348">
                  <c:v>0.95291566712879605</c:v>
                </c:pt>
                <c:pt idx="5349">
                  <c:v>0.79625045727006705</c:v>
                </c:pt>
                <c:pt idx="5350">
                  <c:v>0.72198407282120403</c:v>
                </c:pt>
                <c:pt idx="5351">
                  <c:v>0.67594642530568405</c:v>
                </c:pt>
                <c:pt idx="5352">
                  <c:v>0.64113756481129203</c:v>
                </c:pt>
                <c:pt idx="5353">
                  <c:v>0.64790604607443203</c:v>
                </c:pt>
                <c:pt idx="5354">
                  <c:v>0.65128674730966396</c:v>
                </c:pt>
                <c:pt idx="5355">
                  <c:v>0.68713640280005694</c:v>
                </c:pt>
                <c:pt idx="5356">
                  <c:v>0.75887749964547901</c:v>
                </c:pt>
                <c:pt idx="5357">
                  <c:v>0.82162556103325501</c:v>
                </c:pt>
                <c:pt idx="5358">
                  <c:v>0.88979387864586501</c:v>
                </c:pt>
                <c:pt idx="5359">
                  <c:v>0.92086218122923802</c:v>
                </c:pt>
                <c:pt idx="5360">
                  <c:v>0.93071258143852298</c:v>
                </c:pt>
                <c:pt idx="5361">
                  <c:v>0.97927514759102297</c:v>
                </c:pt>
                <c:pt idx="5362">
                  <c:v>0.96326395492031103</c:v>
                </c:pt>
                <c:pt idx="5363">
                  <c:v>0.94939000664491302</c:v>
                </c:pt>
                <c:pt idx="5364">
                  <c:v>0.98387381385774597</c:v>
                </c:pt>
                <c:pt idx="5365">
                  <c:v>1.0252034252402591</c:v>
                </c:pt>
                <c:pt idx="5366">
                  <c:v>1.0570606706822461</c:v>
                </c:pt>
                <c:pt idx="5367">
                  <c:v>1.0752688126475149</c:v>
                </c:pt>
                <c:pt idx="5368">
                  <c:v>1.0995212767327189</c:v>
                </c:pt>
                <c:pt idx="5369">
                  <c:v>1.128300521561084</c:v>
                </c:pt>
                <c:pt idx="5370">
                  <c:v>1.1599107806581099</c:v>
                </c:pt>
                <c:pt idx="5371">
                  <c:v>1.1578969271245581</c:v>
                </c:pt>
                <c:pt idx="5372">
                  <c:v>1.181608225311882</c:v>
                </c:pt>
                <c:pt idx="5373">
                  <c:v>1.1757840735355409</c:v>
                </c:pt>
                <c:pt idx="5374">
                  <c:v>1.1515184254100299</c:v>
                </c:pt>
                <c:pt idx="5375">
                  <c:v>1.1920706435795241</c:v>
                </c:pt>
                <c:pt idx="5376">
                  <c:v>1.190594296877417</c:v>
                </c:pt>
                <c:pt idx="5377">
                  <c:v>1.001910233756804</c:v>
                </c:pt>
                <c:pt idx="5378">
                  <c:v>1.0559253729116731</c:v>
                </c:pt>
                <c:pt idx="5379">
                  <c:v>1.1187084208481131</c:v>
                </c:pt>
                <c:pt idx="5380">
                  <c:v>1.137277108044314</c:v>
                </c:pt>
                <c:pt idx="5381">
                  <c:v>1.0894743064423591</c:v>
                </c:pt>
                <c:pt idx="5382">
                  <c:v>0.99676552012873798</c:v>
                </c:pt>
                <c:pt idx="5383">
                  <c:v>0.94856410667887203</c:v>
                </c:pt>
                <c:pt idx="5384">
                  <c:v>0.96889784658587597</c:v>
                </c:pt>
                <c:pt idx="5385">
                  <c:v>0.97321340358163599</c:v>
                </c:pt>
                <c:pt idx="5386">
                  <c:v>0.98737705952157795</c:v>
                </c:pt>
                <c:pt idx="5387">
                  <c:v>1.014246157239993</c:v>
                </c:pt>
                <c:pt idx="5388">
                  <c:v>1.026046201988787</c:v>
                </c:pt>
                <c:pt idx="5389">
                  <c:v>1.04038254432928</c:v>
                </c:pt>
                <c:pt idx="5390">
                  <c:v>1.0725491133194209</c:v>
                </c:pt>
                <c:pt idx="5391">
                  <c:v>1.081004208969806</c:v>
                </c:pt>
                <c:pt idx="5392">
                  <c:v>1.104767165800193</c:v>
                </c:pt>
                <c:pt idx="5393">
                  <c:v>1.1323808582029209</c:v>
                </c:pt>
                <c:pt idx="5394">
                  <c:v>1.1292281501615851</c:v>
                </c:pt>
                <c:pt idx="5395">
                  <c:v>1.1200281228141931</c:v>
                </c:pt>
                <c:pt idx="5396">
                  <c:v>1.1233185426824439</c:v>
                </c:pt>
                <c:pt idx="5397">
                  <c:v>1.11778572317317</c:v>
                </c:pt>
                <c:pt idx="5398">
                  <c:v>1.1268488542564841</c:v>
                </c:pt>
                <c:pt idx="5399">
                  <c:v>1.108645124771807</c:v>
                </c:pt>
                <c:pt idx="5400">
                  <c:v>1.124598596579879</c:v>
                </c:pt>
                <c:pt idx="5401">
                  <c:v>1.1403551373999401</c:v>
                </c:pt>
                <c:pt idx="5402">
                  <c:v>1.131481178625853</c:v>
                </c:pt>
                <c:pt idx="5403">
                  <c:v>1.0423606924117861</c:v>
                </c:pt>
                <c:pt idx="5404">
                  <c:v>1.1087425611180459</c:v>
                </c:pt>
                <c:pt idx="5405">
                  <c:v>1.113025825392872</c:v>
                </c:pt>
                <c:pt idx="5406">
                  <c:v>1.11959445278105</c:v>
                </c:pt>
                <c:pt idx="5407">
                  <c:v>1.0093988585167259</c:v>
                </c:pt>
                <c:pt idx="5408">
                  <c:v>0.89560380957680497</c:v>
                </c:pt>
                <c:pt idx="5409">
                  <c:v>0.84698106480242996</c:v>
                </c:pt>
                <c:pt idx="5410">
                  <c:v>0.81446665094841098</c:v>
                </c:pt>
                <c:pt idx="5411">
                  <c:v>0.81611041612462998</c:v>
                </c:pt>
                <c:pt idx="5412">
                  <c:v>0.84195102575507297</c:v>
                </c:pt>
                <c:pt idx="5413">
                  <c:v>0.86132954691472097</c:v>
                </c:pt>
                <c:pt idx="5414">
                  <c:v>0.90382432569598503</c:v>
                </c:pt>
                <c:pt idx="5415">
                  <c:v>0.91041782751956801</c:v>
                </c:pt>
                <c:pt idx="5416">
                  <c:v>0.92331311328986099</c:v>
                </c:pt>
                <c:pt idx="5417">
                  <c:v>0.92726413961134402</c:v>
                </c:pt>
                <c:pt idx="5418">
                  <c:v>0.90714693939046898</c:v>
                </c:pt>
                <c:pt idx="5419">
                  <c:v>0.92260189985936403</c:v>
                </c:pt>
                <c:pt idx="5420">
                  <c:v>0.88895132372013896</c:v>
                </c:pt>
                <c:pt idx="5421">
                  <c:v>0.83702897800152298</c:v>
                </c:pt>
                <c:pt idx="5422">
                  <c:v>0.82699495457416405</c:v>
                </c:pt>
                <c:pt idx="5423">
                  <c:v>0.84592727012777302</c:v>
                </c:pt>
                <c:pt idx="5424">
                  <c:v>0.87132020314035596</c:v>
                </c:pt>
                <c:pt idx="5425">
                  <c:v>0.86662880548576404</c:v>
                </c:pt>
                <c:pt idx="5426">
                  <c:v>0.95044879061300602</c:v>
                </c:pt>
                <c:pt idx="5427">
                  <c:v>0.98495983452475</c:v>
                </c:pt>
                <c:pt idx="5428">
                  <c:v>1.0110679868412069</c:v>
                </c:pt>
                <c:pt idx="5429">
                  <c:v>1.043049530579671</c:v>
                </c:pt>
                <c:pt idx="5430">
                  <c:v>1.098153913608827</c:v>
                </c:pt>
                <c:pt idx="5431">
                  <c:v>1.1257294608807209</c:v>
                </c:pt>
                <c:pt idx="5432">
                  <c:v>1.115988112166765</c:v>
                </c:pt>
                <c:pt idx="5433">
                  <c:v>1.0792157124959501</c:v>
                </c:pt>
                <c:pt idx="5434">
                  <c:v>0.97964284722735095</c:v>
                </c:pt>
                <c:pt idx="5435">
                  <c:v>0.95089566863886799</c:v>
                </c:pt>
                <c:pt idx="5436">
                  <c:v>0.96142972377667302</c:v>
                </c:pt>
                <c:pt idx="5437">
                  <c:v>0.98248867383012295</c:v>
                </c:pt>
                <c:pt idx="5438">
                  <c:v>1.0304985232047099</c:v>
                </c:pt>
                <c:pt idx="5439">
                  <c:v>1.043915735535305</c:v>
                </c:pt>
                <c:pt idx="5440">
                  <c:v>1.069315642354105</c:v>
                </c:pt>
                <c:pt idx="5441">
                  <c:v>1.115760242578008</c:v>
                </c:pt>
                <c:pt idx="5442">
                  <c:v>1.1201581394250211</c:v>
                </c:pt>
                <c:pt idx="5443">
                  <c:v>1.1389339402569241</c:v>
                </c:pt>
                <c:pt idx="5444">
                  <c:v>1.1530740819251839</c:v>
                </c:pt>
                <c:pt idx="5445">
                  <c:v>1.1860085113898231</c:v>
                </c:pt>
                <c:pt idx="5446">
                  <c:v>1.166473647336558</c:v>
                </c:pt>
                <c:pt idx="5447">
                  <c:v>1.165575975230319</c:v>
                </c:pt>
                <c:pt idx="5448">
                  <c:v>1.178602018036482</c:v>
                </c:pt>
                <c:pt idx="5449">
                  <c:v>1.1860553275727459</c:v>
                </c:pt>
                <c:pt idx="5450">
                  <c:v>1.2003778574878989</c:v>
                </c:pt>
                <c:pt idx="5451">
                  <c:v>1.1708568225639351</c:v>
                </c:pt>
                <c:pt idx="5452">
                  <c:v>1.144409867576065</c:v>
                </c:pt>
                <c:pt idx="5453">
                  <c:v>1.09596467277645</c:v>
                </c:pt>
                <c:pt idx="5454">
                  <c:v>1.085342798007511</c:v>
                </c:pt>
                <c:pt idx="5455">
                  <c:v>1.0881274416362321</c:v>
                </c:pt>
                <c:pt idx="5456">
                  <c:v>1.0881447355927061</c:v>
                </c:pt>
                <c:pt idx="5457">
                  <c:v>1.0895174061776101</c:v>
                </c:pt>
                <c:pt idx="5458">
                  <c:v>1.073089621344669</c:v>
                </c:pt>
                <c:pt idx="5459">
                  <c:v>1.049691696734383</c:v>
                </c:pt>
                <c:pt idx="5460">
                  <c:v>1.048324347300357</c:v>
                </c:pt>
                <c:pt idx="5461">
                  <c:v>1.0755382719402169</c:v>
                </c:pt>
                <c:pt idx="5462">
                  <c:v>1.0937205655135409</c:v>
                </c:pt>
                <c:pt idx="5463">
                  <c:v>1.0761374366458349</c:v>
                </c:pt>
                <c:pt idx="5464">
                  <c:v>1.096065420144217</c:v>
                </c:pt>
                <c:pt idx="5465">
                  <c:v>1.064283818588168</c:v>
                </c:pt>
                <c:pt idx="5466">
                  <c:v>1.0615895453600379</c:v>
                </c:pt>
                <c:pt idx="5467">
                  <c:v>1.0507838737411599</c:v>
                </c:pt>
                <c:pt idx="5468">
                  <c:v>1.0507405516030399</c:v>
                </c:pt>
                <c:pt idx="5469">
                  <c:v>1.0320185167134679</c:v>
                </c:pt>
                <c:pt idx="5470">
                  <c:v>1.0467552209184701</c:v>
                </c:pt>
                <c:pt idx="5471">
                  <c:v>1.038775615660557</c:v>
                </c:pt>
                <c:pt idx="5472">
                  <c:v>1.0510266217414981</c:v>
                </c:pt>
                <c:pt idx="5473">
                  <c:v>1.0117859743619519</c:v>
                </c:pt>
                <c:pt idx="5474">
                  <c:v>0.91384858066184504</c:v>
                </c:pt>
                <c:pt idx="5475">
                  <c:v>0.88611454976403103</c:v>
                </c:pt>
                <c:pt idx="5476">
                  <c:v>0.87673285997258099</c:v>
                </c:pt>
                <c:pt idx="5477">
                  <c:v>0.90992092912531297</c:v>
                </c:pt>
                <c:pt idx="5478">
                  <c:v>0.91846720884858102</c:v>
                </c:pt>
                <c:pt idx="5479">
                  <c:v>0.94715844906119495</c:v>
                </c:pt>
                <c:pt idx="5480">
                  <c:v>0.95624703660207799</c:v>
                </c:pt>
                <c:pt idx="5481">
                  <c:v>0.96341860596005302</c:v>
                </c:pt>
                <c:pt idx="5482">
                  <c:v>0.94036889122446798</c:v>
                </c:pt>
                <c:pt idx="5483">
                  <c:v>0.98396439105901301</c:v>
                </c:pt>
                <c:pt idx="5484">
                  <c:v>0.99914794753101199</c:v>
                </c:pt>
                <c:pt idx="5485">
                  <c:v>1.001820217038327</c:v>
                </c:pt>
                <c:pt idx="5486">
                  <c:v>0.98492423140514795</c:v>
                </c:pt>
                <c:pt idx="5487">
                  <c:v>1.00101506192783</c:v>
                </c:pt>
                <c:pt idx="5488">
                  <c:v>1.022369447844794</c:v>
                </c:pt>
                <c:pt idx="5489">
                  <c:v>0.99557252131915197</c:v>
                </c:pt>
                <c:pt idx="5490">
                  <c:v>1.018570482055416</c:v>
                </c:pt>
                <c:pt idx="5491">
                  <c:v>1.026272406099223</c:v>
                </c:pt>
                <c:pt idx="5492">
                  <c:v>1.037019394541455</c:v>
                </c:pt>
                <c:pt idx="5493">
                  <c:v>1.0028767002619929</c:v>
                </c:pt>
                <c:pt idx="5494">
                  <c:v>1.0178422004997241</c:v>
                </c:pt>
                <c:pt idx="5495">
                  <c:v>0.996870517284137</c:v>
                </c:pt>
                <c:pt idx="5496">
                  <c:v>0.96225315321524896</c:v>
                </c:pt>
                <c:pt idx="5497">
                  <c:v>0.98963448452816605</c:v>
                </c:pt>
                <c:pt idx="5498">
                  <c:v>0.94228660875174997</c:v>
                </c:pt>
                <c:pt idx="5499">
                  <c:v>0.91491584354058497</c:v>
                </c:pt>
                <c:pt idx="5500">
                  <c:v>0.90124387704311504</c:v>
                </c:pt>
                <c:pt idx="5501">
                  <c:v>0.89748328937074995</c:v>
                </c:pt>
                <c:pt idx="5502">
                  <c:v>0.85457971549558798</c:v>
                </c:pt>
                <c:pt idx="5503">
                  <c:v>0.84098557711147204</c:v>
                </c:pt>
                <c:pt idx="5504">
                  <c:v>0.76536693055355498</c:v>
                </c:pt>
                <c:pt idx="5505">
                  <c:v>0.68647698281931802</c:v>
                </c:pt>
                <c:pt idx="5506">
                  <c:v>0.66853979147605702</c:v>
                </c:pt>
                <c:pt idx="5507">
                  <c:v>0.64832515448732098</c:v>
                </c:pt>
                <c:pt idx="5508">
                  <c:v>0.67089581949479704</c:v>
                </c:pt>
                <c:pt idx="5509">
                  <c:v>0.69158537048777502</c:v>
                </c:pt>
                <c:pt idx="5510">
                  <c:v>0.73742350714637594</c:v>
                </c:pt>
                <c:pt idx="5511">
                  <c:v>0.80537497934765701</c:v>
                </c:pt>
                <c:pt idx="5512">
                  <c:v>0.81872978465964397</c:v>
                </c:pt>
                <c:pt idx="5513">
                  <c:v>0.87244764778901296</c:v>
                </c:pt>
                <c:pt idx="5514">
                  <c:v>0.92229143155036597</c:v>
                </c:pt>
                <c:pt idx="5515">
                  <c:v>0.917488569077756</c:v>
                </c:pt>
                <c:pt idx="5516">
                  <c:v>0.86831374331246303</c:v>
                </c:pt>
                <c:pt idx="5517">
                  <c:v>0.87868589695107302</c:v>
                </c:pt>
                <c:pt idx="5518">
                  <c:v>0.94410609807800505</c:v>
                </c:pt>
                <c:pt idx="5519">
                  <c:v>0.97220283837906396</c:v>
                </c:pt>
                <c:pt idx="5520">
                  <c:v>1.0124928881306201</c:v>
                </c:pt>
                <c:pt idx="5521">
                  <c:v>0.623906018909409</c:v>
                </c:pt>
                <c:pt idx="5522">
                  <c:v>0.51812772866354795</c:v>
                </c:pt>
                <c:pt idx="5523">
                  <c:v>0.66976441167976997</c:v>
                </c:pt>
                <c:pt idx="5524">
                  <c:v>0.774230121964125</c:v>
                </c:pt>
                <c:pt idx="5525">
                  <c:v>0.83221076515631998</c:v>
                </c:pt>
                <c:pt idx="5526">
                  <c:v>0.72078367520590203</c:v>
                </c:pt>
                <c:pt idx="5527">
                  <c:v>0.65249897201880502</c:v>
                </c:pt>
                <c:pt idx="5528">
                  <c:v>0.61440036639052698</c:v>
                </c:pt>
                <c:pt idx="5529">
                  <c:v>0.57206825503438796</c:v>
                </c:pt>
                <c:pt idx="5530">
                  <c:v>0.55161939941899196</c:v>
                </c:pt>
                <c:pt idx="5531">
                  <c:v>0.55211249692964603</c:v>
                </c:pt>
                <c:pt idx="5532">
                  <c:v>0.59509443368315396</c:v>
                </c:pt>
                <c:pt idx="5533">
                  <c:v>0.63657435236501902</c:v>
                </c:pt>
                <c:pt idx="5534">
                  <c:v>0.65392713269292502</c:v>
                </c:pt>
                <c:pt idx="5535">
                  <c:v>0.62562703082156201</c:v>
                </c:pt>
                <c:pt idx="5536">
                  <c:v>0.53808310388499303</c:v>
                </c:pt>
                <c:pt idx="5537">
                  <c:v>0.49000081120987299</c:v>
                </c:pt>
                <c:pt idx="5538">
                  <c:v>0.46934887477509402</c:v>
                </c:pt>
                <c:pt idx="5539">
                  <c:v>0.52315742595509696</c:v>
                </c:pt>
                <c:pt idx="5540">
                  <c:v>0.58675428186116796</c:v>
                </c:pt>
                <c:pt idx="5541">
                  <c:v>0.64641240178878501</c:v>
                </c:pt>
                <c:pt idx="5542">
                  <c:v>0.74682873174347597</c:v>
                </c:pt>
                <c:pt idx="5543">
                  <c:v>0.776234702222935</c:v>
                </c:pt>
                <c:pt idx="5544">
                  <c:v>0.85211042152004002</c:v>
                </c:pt>
                <c:pt idx="5545">
                  <c:v>0.89176040145667201</c:v>
                </c:pt>
                <c:pt idx="5546">
                  <c:v>0.94372875618608298</c:v>
                </c:pt>
                <c:pt idx="5547">
                  <c:v>0.98068497436331503</c:v>
                </c:pt>
                <c:pt idx="5548">
                  <c:v>0.99274282164126604</c:v>
                </c:pt>
                <c:pt idx="5549">
                  <c:v>1.031288108679639</c:v>
                </c:pt>
                <c:pt idx="5550">
                  <c:v>1.050053063904768</c:v>
                </c:pt>
                <c:pt idx="5551">
                  <c:v>0.99361774295649297</c:v>
                </c:pt>
                <c:pt idx="5552">
                  <c:v>0.93385367068132097</c:v>
                </c:pt>
                <c:pt idx="5553">
                  <c:v>0.87386413769435101</c:v>
                </c:pt>
                <c:pt idx="5554">
                  <c:v>0.91501666047027297</c:v>
                </c:pt>
                <c:pt idx="5555">
                  <c:v>0.91912872616917496</c:v>
                </c:pt>
                <c:pt idx="5556">
                  <c:v>0.92814854198984598</c:v>
                </c:pt>
                <c:pt idx="5557">
                  <c:v>0.96207103840400199</c:v>
                </c:pt>
                <c:pt idx="5558">
                  <c:v>0.99907725253106305</c:v>
                </c:pt>
                <c:pt idx="5559">
                  <c:v>1.020259784306911</c:v>
                </c:pt>
                <c:pt idx="5560">
                  <c:v>1.025877378409352</c:v>
                </c:pt>
                <c:pt idx="5561">
                  <c:v>1.0078988446796859</c:v>
                </c:pt>
                <c:pt idx="5562">
                  <c:v>1.015265638378182</c:v>
                </c:pt>
                <c:pt idx="5563">
                  <c:v>0.99994788153500103</c:v>
                </c:pt>
                <c:pt idx="5564">
                  <c:v>0.97778514063307298</c:v>
                </c:pt>
                <c:pt idx="5565">
                  <c:v>0.976095126298405</c:v>
                </c:pt>
                <c:pt idx="5566">
                  <c:v>0.98351352729476804</c:v>
                </c:pt>
                <c:pt idx="5567">
                  <c:v>0.97081161087251799</c:v>
                </c:pt>
                <c:pt idx="5568">
                  <c:v>0.99745491482972604</c:v>
                </c:pt>
                <c:pt idx="5569">
                  <c:v>0.991504046408059</c:v>
                </c:pt>
                <c:pt idx="5570">
                  <c:v>0.99590176218645898</c:v>
                </c:pt>
                <c:pt idx="5571">
                  <c:v>0.96810390994088102</c:v>
                </c:pt>
                <c:pt idx="5572">
                  <c:v>0.92395826018901395</c:v>
                </c:pt>
                <c:pt idx="5573">
                  <c:v>0.92869449771996104</c:v>
                </c:pt>
                <c:pt idx="5574">
                  <c:v>0.86436051654357504</c:v>
                </c:pt>
                <c:pt idx="5575">
                  <c:v>0.83188706066504103</c:v>
                </c:pt>
                <c:pt idx="5576">
                  <c:v>0.81516688607103205</c:v>
                </c:pt>
                <c:pt idx="5577">
                  <c:v>0.81064267849114402</c:v>
                </c:pt>
                <c:pt idx="5578">
                  <c:v>0.83364850371347499</c:v>
                </c:pt>
                <c:pt idx="5579">
                  <c:v>0.81688618476959196</c:v>
                </c:pt>
                <c:pt idx="5580">
                  <c:v>0.84900689441269495</c:v>
                </c:pt>
                <c:pt idx="5581">
                  <c:v>0.85031431310778105</c:v>
                </c:pt>
                <c:pt idx="5582">
                  <c:v>0.79863271124961399</c:v>
                </c:pt>
                <c:pt idx="5583">
                  <c:v>0.51474867135288604</c:v>
                </c:pt>
                <c:pt idx="5584">
                  <c:v>0.54339296859408404</c:v>
                </c:pt>
                <c:pt idx="5585">
                  <c:v>0.57410679063581305</c:v>
                </c:pt>
                <c:pt idx="5586">
                  <c:v>0.58912894209470101</c:v>
                </c:pt>
                <c:pt idx="5587">
                  <c:v>0.50796304315690899</c:v>
                </c:pt>
                <c:pt idx="5588">
                  <c:v>0.59544495041510204</c:v>
                </c:pt>
                <c:pt idx="5589">
                  <c:v>0.66589354553443303</c:v>
                </c:pt>
                <c:pt idx="5590">
                  <c:v>0.73939844928193799</c:v>
                </c:pt>
                <c:pt idx="5591">
                  <c:v>0.79930608026971495</c:v>
                </c:pt>
                <c:pt idx="5592">
                  <c:v>0.82776209831222602</c:v>
                </c:pt>
                <c:pt idx="5593">
                  <c:v>0.88919823541727805</c:v>
                </c:pt>
                <c:pt idx="5594">
                  <c:v>0.89833332513242703</c:v>
                </c:pt>
                <c:pt idx="5595">
                  <c:v>0.90227492047450197</c:v>
                </c:pt>
                <c:pt idx="5596">
                  <c:v>0.89413705829285295</c:v>
                </c:pt>
                <c:pt idx="5597">
                  <c:v>0.90785904093164205</c:v>
                </c:pt>
                <c:pt idx="5598">
                  <c:v>0.97349559901560101</c:v>
                </c:pt>
                <c:pt idx="5599">
                  <c:v>0.98548811298322403</c:v>
                </c:pt>
                <c:pt idx="5600">
                  <c:v>1.011466869580395</c:v>
                </c:pt>
                <c:pt idx="5601">
                  <c:v>1.029979239616194</c:v>
                </c:pt>
                <c:pt idx="5602">
                  <c:v>1.048976680912427</c:v>
                </c:pt>
                <c:pt idx="5603">
                  <c:v>1.0520727774831971</c:v>
                </c:pt>
                <c:pt idx="5604">
                  <c:v>1.0564261726599891</c:v>
                </c:pt>
                <c:pt idx="5605">
                  <c:v>1.07132530178546</c:v>
                </c:pt>
                <c:pt idx="5606">
                  <c:v>1.0503453791627599</c:v>
                </c:pt>
                <c:pt idx="5607">
                  <c:v>0.96754797621886202</c:v>
                </c:pt>
                <c:pt idx="5608">
                  <c:v>0.93159346060016102</c:v>
                </c:pt>
                <c:pt idx="5609">
                  <c:v>0.89736100664090301</c:v>
                </c:pt>
                <c:pt idx="5610">
                  <c:v>0.91522106240305001</c:v>
                </c:pt>
                <c:pt idx="5611">
                  <c:v>0.93108708047255795</c:v>
                </c:pt>
                <c:pt idx="5612">
                  <c:v>0.937024915700851</c:v>
                </c:pt>
                <c:pt idx="5613">
                  <c:v>0.937598481915355</c:v>
                </c:pt>
                <c:pt idx="5614">
                  <c:v>0.97900006029125397</c:v>
                </c:pt>
                <c:pt idx="5615">
                  <c:v>0.99060869212858005</c:v>
                </c:pt>
                <c:pt idx="5616">
                  <c:v>0.99871258201356605</c:v>
                </c:pt>
                <c:pt idx="5617">
                  <c:v>0.99253619179359898</c:v>
                </c:pt>
                <c:pt idx="5618">
                  <c:v>0.957021661559045</c:v>
                </c:pt>
                <c:pt idx="5619">
                  <c:v>0.96785119702665201</c:v>
                </c:pt>
                <c:pt idx="5620">
                  <c:v>0.94646981049259904</c:v>
                </c:pt>
                <c:pt idx="5621">
                  <c:v>0.99518815957927997</c:v>
                </c:pt>
                <c:pt idx="5622">
                  <c:v>0.92220627743901595</c:v>
                </c:pt>
                <c:pt idx="5623">
                  <c:v>0.84265318008652501</c:v>
                </c:pt>
                <c:pt idx="5624">
                  <c:v>0.78264738352718299</c:v>
                </c:pt>
                <c:pt idx="5625">
                  <c:v>0.76079488025785302</c:v>
                </c:pt>
                <c:pt idx="5626">
                  <c:v>0.76077861527099899</c:v>
                </c:pt>
                <c:pt idx="5627">
                  <c:v>0.70555191430195996</c:v>
                </c:pt>
                <c:pt idx="5628">
                  <c:v>0.70763162437587102</c:v>
                </c:pt>
                <c:pt idx="5629">
                  <c:v>0.72774020685195795</c:v>
                </c:pt>
                <c:pt idx="5630">
                  <c:v>0.74737802773769502</c:v>
                </c:pt>
                <c:pt idx="5631">
                  <c:v>0.75754955906298704</c:v>
                </c:pt>
                <c:pt idx="5632">
                  <c:v>0.76711219425531396</c:v>
                </c:pt>
                <c:pt idx="5633">
                  <c:v>0.74274277909542397</c:v>
                </c:pt>
                <c:pt idx="5634">
                  <c:v>0.69992527817822403</c:v>
                </c:pt>
                <c:pt idx="5635">
                  <c:v>0.69171889204253201</c:v>
                </c:pt>
                <c:pt idx="5636">
                  <c:v>0.67424561989919896</c:v>
                </c:pt>
                <c:pt idx="5637">
                  <c:v>0.73921032361431405</c:v>
                </c:pt>
                <c:pt idx="5638">
                  <c:v>0.77129869505825599</c:v>
                </c:pt>
                <c:pt idx="5639">
                  <c:v>0.81736787515503695</c:v>
                </c:pt>
                <c:pt idx="5640">
                  <c:v>0.85491302230785604</c:v>
                </c:pt>
                <c:pt idx="5641">
                  <c:v>0.89722318832682701</c:v>
                </c:pt>
                <c:pt idx="5642">
                  <c:v>0.92003484464057905</c:v>
                </c:pt>
                <c:pt idx="5643">
                  <c:v>0.950686422032331</c:v>
                </c:pt>
                <c:pt idx="5644">
                  <c:v>0.97284881127580902</c:v>
                </c:pt>
                <c:pt idx="5645">
                  <c:v>0.988042819593555</c:v>
                </c:pt>
                <c:pt idx="5646">
                  <c:v>1.007111742594424</c:v>
                </c:pt>
                <c:pt idx="5647">
                  <c:v>1.011510028422679</c:v>
                </c:pt>
                <c:pt idx="5648">
                  <c:v>1.0187004986662429</c:v>
                </c:pt>
                <c:pt idx="5649">
                  <c:v>1.0096497610035811</c:v>
                </c:pt>
                <c:pt idx="5650">
                  <c:v>1.039759965573648</c:v>
                </c:pt>
                <c:pt idx="5651">
                  <c:v>1.0100436444476819</c:v>
                </c:pt>
                <c:pt idx="5652">
                  <c:v>1.0078348336431631</c:v>
                </c:pt>
                <c:pt idx="5653">
                  <c:v>0.98980739449968103</c:v>
                </c:pt>
                <c:pt idx="5654">
                  <c:v>0.92760130932572304</c:v>
                </c:pt>
                <c:pt idx="5655">
                  <c:v>0.790799234127602</c:v>
                </c:pt>
                <c:pt idx="5656">
                  <c:v>0.76628159405687901</c:v>
                </c:pt>
                <c:pt idx="5657">
                  <c:v>0.76862949820527404</c:v>
                </c:pt>
                <c:pt idx="5658">
                  <c:v>0.79233039361289204</c:v>
                </c:pt>
                <c:pt idx="5659">
                  <c:v>0.82698133691199405</c:v>
                </c:pt>
                <c:pt idx="5660">
                  <c:v>0.86249435006705599</c:v>
                </c:pt>
                <c:pt idx="5661">
                  <c:v>0.88963270995438304</c:v>
                </c:pt>
                <c:pt idx="5662">
                  <c:v>0.89191495657337805</c:v>
                </c:pt>
                <c:pt idx="5663">
                  <c:v>0.93937910676385805</c:v>
                </c:pt>
                <c:pt idx="5664">
                  <c:v>0.94929414455498895</c:v>
                </c:pt>
                <c:pt idx="5665">
                  <c:v>0.98383438223244701</c:v>
                </c:pt>
                <c:pt idx="5666">
                  <c:v>0.97760930222675801</c:v>
                </c:pt>
                <c:pt idx="5667">
                  <c:v>0.97311008341283101</c:v>
                </c:pt>
                <c:pt idx="5668">
                  <c:v>1.00952026914366</c:v>
                </c:pt>
                <c:pt idx="5669">
                  <c:v>1.022980858560919</c:v>
                </c:pt>
                <c:pt idx="5670">
                  <c:v>1.0433790022387031</c:v>
                </c:pt>
                <c:pt idx="5671">
                  <c:v>1.028588932453248</c:v>
                </c:pt>
                <c:pt idx="5672">
                  <c:v>1.0538464268522529</c:v>
                </c:pt>
                <c:pt idx="5673">
                  <c:v>1.035305191443832</c:v>
                </c:pt>
                <c:pt idx="5674">
                  <c:v>0.99709792407487796</c:v>
                </c:pt>
                <c:pt idx="5675">
                  <c:v>0.98190404439196199</c:v>
                </c:pt>
                <c:pt idx="5676">
                  <c:v>1.1492023117701811</c:v>
                </c:pt>
                <c:pt idx="5677">
                  <c:v>1.06941700233918</c:v>
                </c:pt>
                <c:pt idx="5678">
                  <c:v>1.0244490155920729</c:v>
                </c:pt>
                <c:pt idx="5679">
                  <c:v>1.039010477486535</c:v>
                </c:pt>
                <c:pt idx="5680">
                  <c:v>1.019058963518052</c:v>
                </c:pt>
                <c:pt idx="5681">
                  <c:v>0.92271041801258602</c:v>
                </c:pt>
                <c:pt idx="5682">
                  <c:v>0.832668550451795</c:v>
                </c:pt>
                <c:pt idx="5683">
                  <c:v>0.77515816836513696</c:v>
                </c:pt>
                <c:pt idx="5684">
                  <c:v>0.77027731776344499</c:v>
                </c:pt>
                <c:pt idx="5685">
                  <c:v>0.75369368223689104</c:v>
                </c:pt>
                <c:pt idx="5686">
                  <c:v>0.74914968328229203</c:v>
                </c:pt>
                <c:pt idx="5687">
                  <c:v>0.77780776211011504</c:v>
                </c:pt>
                <c:pt idx="5688">
                  <c:v>0.79922564153337095</c:v>
                </c:pt>
                <c:pt idx="5689">
                  <c:v>0.81205346188671002</c:v>
                </c:pt>
                <c:pt idx="5690">
                  <c:v>0.82087700450053602</c:v>
                </c:pt>
                <c:pt idx="5691">
                  <c:v>0.82646161589219902</c:v>
                </c:pt>
                <c:pt idx="5692">
                  <c:v>0.81204783605546205</c:v>
                </c:pt>
                <c:pt idx="5693">
                  <c:v>0.81508189906858697</c:v>
                </c:pt>
                <c:pt idx="5694">
                  <c:v>0.78946830256579004</c:v>
                </c:pt>
                <c:pt idx="5695">
                  <c:v>0.78887511577541702</c:v>
                </c:pt>
                <c:pt idx="5696">
                  <c:v>0.793519348064334</c:v>
                </c:pt>
                <c:pt idx="5697">
                  <c:v>0.76930128747279203</c:v>
                </c:pt>
                <c:pt idx="5698">
                  <c:v>0.78851149379695595</c:v>
                </c:pt>
                <c:pt idx="5699">
                  <c:v>0.83909893256313195</c:v>
                </c:pt>
                <c:pt idx="5700">
                  <c:v>0.84544571241142696</c:v>
                </c:pt>
                <c:pt idx="5701">
                  <c:v>0.863011121433644</c:v>
                </c:pt>
                <c:pt idx="5702">
                  <c:v>0.902187336474501</c:v>
                </c:pt>
                <c:pt idx="5703">
                  <c:v>0.93575468679448204</c:v>
                </c:pt>
                <c:pt idx="5704">
                  <c:v>0.95581655610437899</c:v>
                </c:pt>
                <c:pt idx="5705">
                  <c:v>0.96250087229819004</c:v>
                </c:pt>
                <c:pt idx="5706">
                  <c:v>0.96528011476303999</c:v>
                </c:pt>
                <c:pt idx="5707">
                  <c:v>0.98181860717066305</c:v>
                </c:pt>
                <c:pt idx="5708">
                  <c:v>1.0060547506845241</c:v>
                </c:pt>
                <c:pt idx="5709">
                  <c:v>0.96842240946064395</c:v>
                </c:pt>
                <c:pt idx="5710">
                  <c:v>0.93440266603629096</c:v>
                </c:pt>
                <c:pt idx="5711">
                  <c:v>0.92211409989820503</c:v>
                </c:pt>
                <c:pt idx="5712">
                  <c:v>0.90541035483708898</c:v>
                </c:pt>
                <c:pt idx="5713">
                  <c:v>0.91144060724328702</c:v>
                </c:pt>
                <c:pt idx="5714">
                  <c:v>0.90482713283677996</c:v>
                </c:pt>
                <c:pt idx="5715">
                  <c:v>0.89537937690108604</c:v>
                </c:pt>
                <c:pt idx="5716">
                  <c:v>0.87401951777213205</c:v>
                </c:pt>
                <c:pt idx="5717">
                  <c:v>0.90020234557382195</c:v>
                </c:pt>
                <c:pt idx="5718">
                  <c:v>0.93209308285710002</c:v>
                </c:pt>
                <c:pt idx="5719">
                  <c:v>0.92095770595544901</c:v>
                </c:pt>
                <c:pt idx="5720">
                  <c:v>0.87568441843831402</c:v>
                </c:pt>
                <c:pt idx="5721">
                  <c:v>0.85853719756963898</c:v>
                </c:pt>
                <c:pt idx="5722">
                  <c:v>0.87893315663251004</c:v>
                </c:pt>
                <c:pt idx="5723">
                  <c:v>0.86068276395424703</c:v>
                </c:pt>
                <c:pt idx="5724">
                  <c:v>0.86820565068987998</c:v>
                </c:pt>
                <c:pt idx="5725">
                  <c:v>0.88316225593157405</c:v>
                </c:pt>
                <c:pt idx="5726">
                  <c:v>0.90235440450784199</c:v>
                </c:pt>
                <c:pt idx="5727">
                  <c:v>0.89591437116460804</c:v>
                </c:pt>
                <c:pt idx="5728">
                  <c:v>0.82665526979905302</c:v>
                </c:pt>
                <c:pt idx="5729">
                  <c:v>0.69612550383586702</c:v>
                </c:pt>
                <c:pt idx="5730">
                  <c:v>0.56693852520046595</c:v>
                </c:pt>
                <c:pt idx="5731">
                  <c:v>0.27956612594550101</c:v>
                </c:pt>
                <c:pt idx="5732">
                  <c:v>0.313381792651443</c:v>
                </c:pt>
                <c:pt idx="5733">
                  <c:v>0.42024177231987903</c:v>
                </c:pt>
                <c:pt idx="5734">
                  <c:v>0.51002978916943398</c:v>
                </c:pt>
                <c:pt idx="5735">
                  <c:v>0.57308982089981397</c:v>
                </c:pt>
                <c:pt idx="5736">
                  <c:v>0.655464465196682</c:v>
                </c:pt>
                <c:pt idx="5737">
                  <c:v>0.73846006461022495</c:v>
                </c:pt>
                <c:pt idx="5738">
                  <c:v>0.74806017425558802</c:v>
                </c:pt>
                <c:pt idx="5739">
                  <c:v>0.69132607498145904</c:v>
                </c:pt>
                <c:pt idx="5740">
                  <c:v>0.682424884947051</c:v>
                </c:pt>
                <c:pt idx="5741">
                  <c:v>0.71952379526119903</c:v>
                </c:pt>
                <c:pt idx="5742">
                  <c:v>0.74063403875761902</c:v>
                </c:pt>
                <c:pt idx="5743">
                  <c:v>0.72832641828098399</c:v>
                </c:pt>
                <c:pt idx="5744">
                  <c:v>0.78180726375387699</c:v>
                </c:pt>
                <c:pt idx="5745">
                  <c:v>0.81770941557057097</c:v>
                </c:pt>
                <c:pt idx="5746">
                  <c:v>0.85970477027619996</c:v>
                </c:pt>
                <c:pt idx="5747">
                  <c:v>0.90028176364746804</c:v>
                </c:pt>
                <c:pt idx="5748">
                  <c:v>0.94127948196522404</c:v>
                </c:pt>
                <c:pt idx="5749">
                  <c:v>0.96417388597506903</c:v>
                </c:pt>
                <c:pt idx="5750">
                  <c:v>0.93924602550554703</c:v>
                </c:pt>
                <c:pt idx="5751">
                  <c:v>1.006197487806368</c:v>
                </c:pt>
                <c:pt idx="5752">
                  <c:v>1.04641711698399</c:v>
                </c:pt>
                <c:pt idx="5753">
                  <c:v>0.938672863255126</c:v>
                </c:pt>
                <c:pt idx="5754">
                  <c:v>1.0090800402093281</c:v>
                </c:pt>
                <c:pt idx="5755">
                  <c:v>1.0377654595046819</c:v>
                </c:pt>
                <c:pt idx="5756">
                  <c:v>1.0896225515843401</c:v>
                </c:pt>
                <c:pt idx="5757">
                  <c:v>1.076891151379076</c:v>
                </c:pt>
                <c:pt idx="5758">
                  <c:v>0.99248682513874698</c:v>
                </c:pt>
                <c:pt idx="5759">
                  <c:v>0.88896701836921599</c:v>
                </c:pt>
                <c:pt idx="5760">
                  <c:v>0.84134300212798896</c:v>
                </c:pt>
                <c:pt idx="5761">
                  <c:v>0.81440128295802505</c:v>
                </c:pt>
                <c:pt idx="5762">
                  <c:v>0.79917881847776795</c:v>
                </c:pt>
                <c:pt idx="5763">
                  <c:v>0.81149864640105096</c:v>
                </c:pt>
                <c:pt idx="5764">
                  <c:v>0.842609239610562</c:v>
                </c:pt>
                <c:pt idx="5765">
                  <c:v>0.86242103960948702</c:v>
                </c:pt>
                <c:pt idx="5766">
                  <c:v>0.89253306257820597</c:v>
                </c:pt>
                <c:pt idx="5767">
                  <c:v>0.92189447092910304</c:v>
                </c:pt>
                <c:pt idx="5768">
                  <c:v>0.951346193495194</c:v>
                </c:pt>
                <c:pt idx="5769">
                  <c:v>0.97920466491455604</c:v>
                </c:pt>
                <c:pt idx="5770">
                  <c:v>0.98234082593802696</c:v>
                </c:pt>
                <c:pt idx="5771">
                  <c:v>0.99339300206161296</c:v>
                </c:pt>
                <c:pt idx="5772">
                  <c:v>1.0178069329324479</c:v>
                </c:pt>
                <c:pt idx="5773">
                  <c:v>1.0557010438072281</c:v>
                </c:pt>
                <c:pt idx="5774">
                  <c:v>1.077114277975856</c:v>
                </c:pt>
                <c:pt idx="5775">
                  <c:v>1.068336080089874</c:v>
                </c:pt>
                <c:pt idx="5776">
                  <c:v>1.0737707033667281</c:v>
                </c:pt>
                <c:pt idx="5777">
                  <c:v>1.058858408543055</c:v>
                </c:pt>
                <c:pt idx="5778">
                  <c:v>1.050212728373034</c:v>
                </c:pt>
                <c:pt idx="5779">
                  <c:v>1.031040223967373</c:v>
                </c:pt>
                <c:pt idx="5780">
                  <c:v>1.014657478254944</c:v>
                </c:pt>
                <c:pt idx="5781">
                  <c:v>0.99735907629016396</c:v>
                </c:pt>
                <c:pt idx="5782">
                  <c:v>0.90683641870786902</c:v>
                </c:pt>
                <c:pt idx="5783">
                  <c:v>0.76620032228217205</c:v>
                </c:pt>
                <c:pt idx="5784">
                  <c:v>0.70373983644805904</c:v>
                </c:pt>
                <c:pt idx="5785">
                  <c:v>0.69901387025009099</c:v>
                </c:pt>
                <c:pt idx="5786">
                  <c:v>0.70696657004954999</c:v>
                </c:pt>
                <c:pt idx="5787">
                  <c:v>0.69952406924030397</c:v>
                </c:pt>
                <c:pt idx="5788">
                  <c:v>0.74871364014192399</c:v>
                </c:pt>
                <c:pt idx="5789">
                  <c:v>0.79240023179193497</c:v>
                </c:pt>
                <c:pt idx="5790">
                  <c:v>0.83578609621863698</c:v>
                </c:pt>
                <c:pt idx="5791">
                  <c:v>0.84635530742829401</c:v>
                </c:pt>
                <c:pt idx="5792">
                  <c:v>0.92086218122923802</c:v>
                </c:pt>
                <c:pt idx="5793">
                  <c:v>0.96173740470089997</c:v>
                </c:pt>
                <c:pt idx="5794">
                  <c:v>1.00247099031522</c:v>
                </c:pt>
                <c:pt idx="5795">
                  <c:v>1.0095029268462881</c:v>
                </c:pt>
                <c:pt idx="5796">
                  <c:v>1.004602095794213</c:v>
                </c:pt>
                <c:pt idx="5797">
                  <c:v>0.98827677309490602</c:v>
                </c:pt>
                <c:pt idx="5798">
                  <c:v>1.008374700882801</c:v>
                </c:pt>
                <c:pt idx="5799">
                  <c:v>0.95518119577785499</c:v>
                </c:pt>
                <c:pt idx="5800">
                  <c:v>0.82997274032792101</c:v>
                </c:pt>
                <c:pt idx="5801">
                  <c:v>0.73002023452170495</c:v>
                </c:pt>
                <c:pt idx="5802">
                  <c:v>0.72250670894085101</c:v>
                </c:pt>
                <c:pt idx="5803">
                  <c:v>0.66455492689336904</c:v>
                </c:pt>
                <c:pt idx="5804">
                  <c:v>0.53760477418463504</c:v>
                </c:pt>
                <c:pt idx="5805">
                  <c:v>0.43799009224945701</c:v>
                </c:pt>
                <c:pt idx="5806">
                  <c:v>0.47228261452581999</c:v>
                </c:pt>
                <c:pt idx="5807">
                  <c:v>0.44247976906444902</c:v>
                </c:pt>
                <c:pt idx="5808">
                  <c:v>0.47320753317951397</c:v>
                </c:pt>
                <c:pt idx="5809">
                  <c:v>0.52324875807715299</c:v>
                </c:pt>
                <c:pt idx="5810">
                  <c:v>0.55939237269474895</c:v>
                </c:pt>
                <c:pt idx="5811">
                  <c:v>0.52313200986645603</c:v>
                </c:pt>
                <c:pt idx="5812">
                  <c:v>0.49827403006467502</c:v>
                </c:pt>
                <c:pt idx="5813">
                  <c:v>0.53823850068955204</c:v>
                </c:pt>
                <c:pt idx="5814">
                  <c:v>0.59508163668812497</c:v>
                </c:pt>
                <c:pt idx="5815">
                  <c:v>0.65393573539444005</c:v>
                </c:pt>
                <c:pt idx="5816">
                  <c:v>0.70098011352341405</c:v>
                </c:pt>
                <c:pt idx="5817">
                  <c:v>0.76468275853761403</c:v>
                </c:pt>
                <c:pt idx="5818">
                  <c:v>0.81291335664285602</c:v>
                </c:pt>
                <c:pt idx="5819">
                  <c:v>0.86173641850884597</c:v>
                </c:pt>
                <c:pt idx="5820">
                  <c:v>0.87800173145795701</c:v>
                </c:pt>
                <c:pt idx="5821">
                  <c:v>0.91580623108175896</c:v>
                </c:pt>
                <c:pt idx="5822">
                  <c:v>0.89490370103412897</c:v>
                </c:pt>
                <c:pt idx="5823">
                  <c:v>0.87179939824789698</c:v>
                </c:pt>
                <c:pt idx="5824">
                  <c:v>0.87257758284561804</c:v>
                </c:pt>
                <c:pt idx="5825">
                  <c:v>0.85727765780730503</c:v>
                </c:pt>
                <c:pt idx="5826">
                  <c:v>0.89281950873467897</c:v>
                </c:pt>
                <c:pt idx="5827">
                  <c:v>0.88452932837331399</c:v>
                </c:pt>
                <c:pt idx="5828">
                  <c:v>0.85866986463571804</c:v>
                </c:pt>
                <c:pt idx="5829">
                  <c:v>0.82514530499948402</c:v>
                </c:pt>
                <c:pt idx="5830">
                  <c:v>0.79326424412626195</c:v>
                </c:pt>
                <c:pt idx="5831">
                  <c:v>0.781919668876494</c:v>
                </c:pt>
                <c:pt idx="5832">
                  <c:v>0.75877110481852394</c:v>
                </c:pt>
                <c:pt idx="5833">
                  <c:v>0.76291715898307999</c:v>
                </c:pt>
                <c:pt idx="5834">
                  <c:v>0.77758697446069003</c:v>
                </c:pt>
                <c:pt idx="5835">
                  <c:v>0.78836433126266703</c:v>
                </c:pt>
                <c:pt idx="5836">
                  <c:v>0.80943884465164995</c:v>
                </c:pt>
                <c:pt idx="5837">
                  <c:v>0.84280852284615104</c:v>
                </c:pt>
                <c:pt idx="5838">
                  <c:v>0.85229357569549602</c:v>
                </c:pt>
                <c:pt idx="5839">
                  <c:v>0.84146673455993304</c:v>
                </c:pt>
                <c:pt idx="5840">
                  <c:v>0.85548550377658195</c:v>
                </c:pt>
                <c:pt idx="5841">
                  <c:v>0.81268167113087697</c:v>
                </c:pt>
                <c:pt idx="5842">
                  <c:v>0.80926335063599197</c:v>
                </c:pt>
                <c:pt idx="5843">
                  <c:v>0.85202664086234103</c:v>
                </c:pt>
                <c:pt idx="5844">
                  <c:v>0.85598811479816606</c:v>
                </c:pt>
                <c:pt idx="5845">
                  <c:v>0.88100118880845502</c:v>
                </c:pt>
                <c:pt idx="5846">
                  <c:v>0.76153871733064304</c:v>
                </c:pt>
                <c:pt idx="5847">
                  <c:v>0.33373571106137301</c:v>
                </c:pt>
                <c:pt idx="5848">
                  <c:v>0.26810972980847803</c:v>
                </c:pt>
                <c:pt idx="5849">
                  <c:v>5.9643258784276398E-2</c:v>
                </c:pt>
                <c:pt idx="5850">
                  <c:v>6.5085824872960094E-2</c:v>
                </c:pt>
                <c:pt idx="5851">
                  <c:v>0.131827872818782</c:v>
                </c:pt>
                <c:pt idx="5852">
                  <c:v>5.8362894651483102E-2</c:v>
                </c:pt>
                <c:pt idx="5853">
                  <c:v>-1.2645817548314699E-2</c:v>
                </c:pt>
                <c:pt idx="5854">
                  <c:v>-2.9335114239829002E-3</c:v>
                </c:pt>
                <c:pt idx="5855">
                  <c:v>-2.8698748575055398E-3</c:v>
                </c:pt>
                <c:pt idx="5856">
                  <c:v>-7.7419850010548699E-2</c:v>
                </c:pt>
                <c:pt idx="5857">
                  <c:v>-0.141699776966382</c:v>
                </c:pt>
                <c:pt idx="5858">
                  <c:v>-0.26966096871052198</c:v>
                </c:pt>
                <c:pt idx="5859">
                  <c:v>0.398144858261754</c:v>
                </c:pt>
                <c:pt idx="5860">
                  <c:v>0.43164752403965001</c:v>
                </c:pt>
                <c:pt idx="5861">
                  <c:v>0.41841066314478798</c:v>
                </c:pt>
                <c:pt idx="5862">
                  <c:v>0.364138780638328</c:v>
                </c:pt>
                <c:pt idx="5863">
                  <c:v>0.38604851546421598</c:v>
                </c:pt>
                <c:pt idx="5864">
                  <c:v>0.36984540543828098</c:v>
                </c:pt>
                <c:pt idx="5865">
                  <c:v>0.37505783045316599</c:v>
                </c:pt>
                <c:pt idx="5866">
                  <c:v>0.32406249921289698</c:v>
                </c:pt>
                <c:pt idx="5867">
                  <c:v>0.35489190596812697</c:v>
                </c:pt>
                <c:pt idx="5868">
                  <c:v>0.39194519426147001</c:v>
                </c:pt>
                <c:pt idx="5869">
                  <c:v>0.38266633526027499</c:v>
                </c:pt>
                <c:pt idx="5870">
                  <c:v>0.36345527973460701</c:v>
                </c:pt>
                <c:pt idx="5871">
                  <c:v>0.40443830170895501</c:v>
                </c:pt>
                <c:pt idx="5872">
                  <c:v>0.407688480181359</c:v>
                </c:pt>
                <c:pt idx="5873">
                  <c:v>0.38963681794768701</c:v>
                </c:pt>
                <c:pt idx="5874">
                  <c:v>0.36604577943537903</c:v>
                </c:pt>
                <c:pt idx="5875">
                  <c:v>0.34122572696787701</c:v>
                </c:pt>
                <c:pt idx="5876">
                  <c:v>0.31686982260170898</c:v>
                </c:pt>
                <c:pt idx="5877">
                  <c:v>0.30282850070971801</c:v>
                </c:pt>
                <c:pt idx="5878">
                  <c:v>0.34174977054299899</c:v>
                </c:pt>
                <c:pt idx="5879">
                  <c:v>0.32391638680533902</c:v>
                </c:pt>
                <c:pt idx="5880">
                  <c:v>0.36728590881719803</c:v>
                </c:pt>
                <c:pt idx="5881">
                  <c:v>0.35125609345004299</c:v>
                </c:pt>
                <c:pt idx="5882">
                  <c:v>0.40223955477232398</c:v>
                </c:pt>
                <c:pt idx="5883">
                  <c:v>0.420263655652517</c:v>
                </c:pt>
                <c:pt idx="5884">
                  <c:v>0.37764160387335599</c:v>
                </c:pt>
                <c:pt idx="5885">
                  <c:v>0.42769729547664398</c:v>
                </c:pt>
                <c:pt idx="5886">
                  <c:v>0.41946266942059801</c:v>
                </c:pt>
                <c:pt idx="5887">
                  <c:v>0.382623163674706</c:v>
                </c:pt>
                <c:pt idx="5888">
                  <c:v>0.38452202436666999</c:v>
                </c:pt>
                <c:pt idx="5889">
                  <c:v>0.40852115307298598</c:v>
                </c:pt>
                <c:pt idx="5890">
                  <c:v>0.41937698546625801</c:v>
                </c:pt>
                <c:pt idx="5891">
                  <c:v>0.39249571073642098</c:v>
                </c:pt>
                <c:pt idx="5892">
                  <c:v>0.37708305664866398</c:v>
                </c:pt>
                <c:pt idx="5893">
                  <c:v>0.36740994447202802</c:v>
                </c:pt>
                <c:pt idx="5894">
                  <c:v>0.96161953403064104</c:v>
                </c:pt>
                <c:pt idx="5895">
                  <c:v>0.93703312660745697</c:v>
                </c:pt>
                <c:pt idx="5896">
                  <c:v>0.88585346242878804</c:v>
                </c:pt>
                <c:pt idx="5897">
                  <c:v>0.90675199789622996</c:v>
                </c:pt>
                <c:pt idx="5898">
                  <c:v>0.92654822463561903</c:v>
                </c:pt>
                <c:pt idx="5899">
                  <c:v>0.94555203429563395</c:v>
                </c:pt>
                <c:pt idx="5900">
                  <c:v>0.93379602801471995</c:v>
                </c:pt>
                <c:pt idx="5901">
                  <c:v>0.93309246685336</c:v>
                </c:pt>
                <c:pt idx="5902">
                  <c:v>0.92297645174809495</c:v>
                </c:pt>
                <c:pt idx="5903">
                  <c:v>0.88829360061713802</c:v>
                </c:pt>
                <c:pt idx="5904">
                  <c:v>0.85639223132279796</c:v>
                </c:pt>
                <c:pt idx="5905">
                  <c:v>0.81472937144474999</c:v>
                </c:pt>
                <c:pt idx="5906">
                  <c:v>0.81188878715625601</c:v>
                </c:pt>
                <c:pt idx="5907">
                  <c:v>0.80461383077985005</c:v>
                </c:pt>
                <c:pt idx="5908">
                  <c:v>0.80061398982633203</c:v>
                </c:pt>
                <c:pt idx="5909">
                  <c:v>0.79505725673463801</c:v>
                </c:pt>
                <c:pt idx="5910">
                  <c:v>0.77167819323890496</c:v>
                </c:pt>
                <c:pt idx="5911">
                  <c:v>0.79119564442799495</c:v>
                </c:pt>
                <c:pt idx="5912">
                  <c:v>0.78960817974421904</c:v>
                </c:pt>
                <c:pt idx="5913">
                  <c:v>0.83987481434376998</c:v>
                </c:pt>
                <c:pt idx="5914">
                  <c:v>0.83546775528828598</c:v>
                </c:pt>
                <c:pt idx="5915">
                  <c:v>0.82352014884234703</c:v>
                </c:pt>
                <c:pt idx="5916">
                  <c:v>0.85526076106880899</c:v>
                </c:pt>
                <c:pt idx="5917">
                  <c:v>0.87275620516036101</c:v>
                </c:pt>
                <c:pt idx="5918">
                  <c:v>0.90404743231754403</c:v>
                </c:pt>
                <c:pt idx="5919">
                  <c:v>0.91183845804910602</c:v>
                </c:pt>
                <c:pt idx="5920">
                  <c:v>0.91254973573534204</c:v>
                </c:pt>
                <c:pt idx="5921">
                  <c:v>0.92890769024395303</c:v>
                </c:pt>
                <c:pt idx="5922">
                  <c:v>0.91625012619165902</c:v>
                </c:pt>
                <c:pt idx="5923">
                  <c:v>0.88173039136026299</c:v>
                </c:pt>
                <c:pt idx="5924">
                  <c:v>0.82843033999234506</c:v>
                </c:pt>
                <c:pt idx="5925">
                  <c:v>0.80272242763867996</c:v>
                </c:pt>
                <c:pt idx="5926">
                  <c:v>0.784533387207208</c:v>
                </c:pt>
                <c:pt idx="5927">
                  <c:v>0.73920425146547397</c:v>
                </c:pt>
                <c:pt idx="5928">
                  <c:v>0.78769941201080196</c:v>
                </c:pt>
                <c:pt idx="5929">
                  <c:v>0.79321951066609298</c:v>
                </c:pt>
                <c:pt idx="5930">
                  <c:v>0.79830101655928698</c:v>
                </c:pt>
                <c:pt idx="5931">
                  <c:v>0.79859820286568095</c:v>
                </c:pt>
                <c:pt idx="5932">
                  <c:v>0.80013258655085995</c:v>
                </c:pt>
                <c:pt idx="5933">
                  <c:v>0.79620127640948402</c:v>
                </c:pt>
                <c:pt idx="5934">
                  <c:v>0.79179720909963602</c:v>
                </c:pt>
                <c:pt idx="5935">
                  <c:v>0.80239740171878604</c:v>
                </c:pt>
                <c:pt idx="5936">
                  <c:v>0.80134213354196104</c:v>
                </c:pt>
                <c:pt idx="5937">
                  <c:v>0.79868605181100705</c:v>
                </c:pt>
                <c:pt idx="5938">
                  <c:v>0.793327565671058</c:v>
                </c:pt>
                <c:pt idx="5939">
                  <c:v>0.819602237370052</c:v>
                </c:pt>
                <c:pt idx="5940">
                  <c:v>0.80331879428984199</c:v>
                </c:pt>
                <c:pt idx="5941">
                  <c:v>0.768899678251175</c:v>
                </c:pt>
                <c:pt idx="5942">
                  <c:v>0.77715378315713302</c:v>
                </c:pt>
                <c:pt idx="5943">
                  <c:v>0.78834298294872396</c:v>
                </c:pt>
                <c:pt idx="5944">
                  <c:v>0.80033896758527001</c:v>
                </c:pt>
                <c:pt idx="5945">
                  <c:v>0.77861567919150598</c:v>
                </c:pt>
                <c:pt idx="5946">
                  <c:v>0.80617138421377599</c:v>
                </c:pt>
                <c:pt idx="5947">
                  <c:v>0.81216104188690497</c:v>
                </c:pt>
                <c:pt idx="5948">
                  <c:v>0.80913102372076895</c:v>
                </c:pt>
                <c:pt idx="5949">
                  <c:v>0.79938417740900602</c:v>
                </c:pt>
                <c:pt idx="5950">
                  <c:v>0.77248469958724697</c:v>
                </c:pt>
                <c:pt idx="5951">
                  <c:v>0.80946712260861697</c:v>
                </c:pt>
                <c:pt idx="5952">
                  <c:v>0.76941291960825697</c:v>
                </c:pt>
                <c:pt idx="5953">
                  <c:v>0.75922703244656198</c:v>
                </c:pt>
                <c:pt idx="5954">
                  <c:v>0.69244862777445204</c:v>
                </c:pt>
                <c:pt idx="5955">
                  <c:v>0.67129909722885694</c:v>
                </c:pt>
                <c:pt idx="5956">
                  <c:v>0.650298848259386</c:v>
                </c:pt>
                <c:pt idx="5957">
                  <c:v>0.63102003259588002</c:v>
                </c:pt>
                <c:pt idx="5958">
                  <c:v>0.58532397614772202</c:v>
                </c:pt>
                <c:pt idx="5959">
                  <c:v>0.52106968009987797</c:v>
                </c:pt>
                <c:pt idx="5960">
                  <c:v>0.51125355471259604</c:v>
                </c:pt>
                <c:pt idx="5961">
                  <c:v>0.53911096368115896</c:v>
                </c:pt>
                <c:pt idx="5962">
                  <c:v>0.58686224579347701</c:v>
                </c:pt>
                <c:pt idx="5963">
                  <c:v>0.609884553313366</c:v>
                </c:pt>
                <c:pt idx="5964">
                  <c:v>0.60991983179786302</c:v>
                </c:pt>
                <c:pt idx="5965">
                  <c:v>0.59963660391892604</c:v>
                </c:pt>
                <c:pt idx="5966">
                  <c:v>0.56006494370190496</c:v>
                </c:pt>
                <c:pt idx="5967">
                  <c:v>0.55999268870448204</c:v>
                </c:pt>
                <c:pt idx="5968">
                  <c:v>0.56496621697030203</c:v>
                </c:pt>
                <c:pt idx="5969">
                  <c:v>0.593518305287843</c:v>
                </c:pt>
                <c:pt idx="5970">
                  <c:v>0.65999394625027097</c:v>
                </c:pt>
                <c:pt idx="5971">
                  <c:v>0.70024032043413498</c:v>
                </c:pt>
                <c:pt idx="5972">
                  <c:v>0.73901058057814595</c:v>
                </c:pt>
                <c:pt idx="5973">
                  <c:v>0.77420026424696498</c:v>
                </c:pt>
                <c:pt idx="5974">
                  <c:v>1.180761137189166</c:v>
                </c:pt>
                <c:pt idx="5975">
                  <c:v>1.0426268667078331</c:v>
                </c:pt>
                <c:pt idx="5976">
                  <c:v>1.237208505025571</c:v>
                </c:pt>
                <c:pt idx="5977">
                  <c:v>1.211383315938191</c:v>
                </c:pt>
                <c:pt idx="5978">
                  <c:v>1.14787390468877</c:v>
                </c:pt>
                <c:pt idx="5979">
                  <c:v>1.1339485273316829</c:v>
                </c:pt>
                <c:pt idx="5980">
                  <c:v>1.084927521503557</c:v>
                </c:pt>
                <c:pt idx="5981">
                  <c:v>1.010286050984242</c:v>
                </c:pt>
                <c:pt idx="5982">
                  <c:v>0.89641103965359903</c:v>
                </c:pt>
                <c:pt idx="5983">
                  <c:v>0.89295349868262197</c:v>
                </c:pt>
                <c:pt idx="5984">
                  <c:v>0.85071245122770101</c:v>
                </c:pt>
                <c:pt idx="5985">
                  <c:v>0.84177137708137295</c:v>
                </c:pt>
                <c:pt idx="5986">
                  <c:v>0.76872412229923703</c:v>
                </c:pt>
                <c:pt idx="5987">
                  <c:v>0.72055050365358297</c:v>
                </c:pt>
                <c:pt idx="5988">
                  <c:v>0.70156798505592699</c:v>
                </c:pt>
                <c:pt idx="5989">
                  <c:v>0.75147958522271996</c:v>
                </c:pt>
                <c:pt idx="5990">
                  <c:v>0.71126788400996999</c:v>
                </c:pt>
                <c:pt idx="5991">
                  <c:v>0.65639529968281296</c:v>
                </c:pt>
                <c:pt idx="5992">
                  <c:v>0.69962095796561397</c:v>
                </c:pt>
                <c:pt idx="5993">
                  <c:v>0.66913084737333295</c:v>
                </c:pt>
                <c:pt idx="5994">
                  <c:v>0.63783268384612901</c:v>
                </c:pt>
                <c:pt idx="5995">
                  <c:v>0.67162686995906795</c:v>
                </c:pt>
                <c:pt idx="5996">
                  <c:v>0.69620365338194201</c:v>
                </c:pt>
                <c:pt idx="5997">
                  <c:v>0.70819987214768698</c:v>
                </c:pt>
                <c:pt idx="5998">
                  <c:v>0.730603796733164</c:v>
                </c:pt>
                <c:pt idx="5999">
                  <c:v>0.73816372539430497</c:v>
                </c:pt>
                <c:pt idx="6000">
                  <c:v>0.76808285572313995</c:v>
                </c:pt>
                <c:pt idx="6001">
                  <c:v>0.78911597752200102</c:v>
                </c:pt>
                <c:pt idx="6002">
                  <c:v>0.82197424116711904</c:v>
                </c:pt>
                <c:pt idx="6003">
                  <c:v>0.78507167345977202</c:v>
                </c:pt>
                <c:pt idx="6004">
                  <c:v>0.77709006962037397</c:v>
                </c:pt>
                <c:pt idx="6005">
                  <c:v>0.76935270550968105</c:v>
                </c:pt>
                <c:pt idx="6006">
                  <c:v>0.73937049534863097</c:v>
                </c:pt>
                <c:pt idx="6007">
                  <c:v>0.64963437215980901</c:v>
                </c:pt>
                <c:pt idx="6008">
                  <c:v>0.63556599176959505</c:v>
                </c:pt>
                <c:pt idx="6009">
                  <c:v>0.64996981036192403</c:v>
                </c:pt>
                <c:pt idx="6010">
                  <c:v>0.63962039645592705</c:v>
                </c:pt>
                <c:pt idx="6011">
                  <c:v>0.60558366032120803</c:v>
                </c:pt>
                <c:pt idx="6012">
                  <c:v>0.614488100318487</c:v>
                </c:pt>
                <c:pt idx="6013">
                  <c:v>0.65385266770704698</c:v>
                </c:pt>
                <c:pt idx="6014">
                  <c:v>0.62029356022762505</c:v>
                </c:pt>
                <c:pt idx="6015">
                  <c:v>0.62539093712843496</c:v>
                </c:pt>
                <c:pt idx="6016">
                  <c:v>0.60834771516700903</c:v>
                </c:pt>
                <c:pt idx="6017">
                  <c:v>0.654094927519969</c:v>
                </c:pt>
                <c:pt idx="6018">
                  <c:v>0.61118759385223997</c:v>
                </c:pt>
                <c:pt idx="6019">
                  <c:v>0.64002124863644805</c:v>
                </c:pt>
                <c:pt idx="6020">
                  <c:v>0.65390012658365904</c:v>
                </c:pt>
                <c:pt idx="6021">
                  <c:v>0.66725583263468702</c:v>
                </c:pt>
                <c:pt idx="6022">
                  <c:v>0.72506336261594495</c:v>
                </c:pt>
                <c:pt idx="6023">
                  <c:v>0.62758597301749697</c:v>
                </c:pt>
                <c:pt idx="6024">
                  <c:v>1.3394610898291941</c:v>
                </c:pt>
                <c:pt idx="6025">
                  <c:v>1.1899069602568251</c:v>
                </c:pt>
                <c:pt idx="6026">
                  <c:v>1.1985139019338711</c:v>
                </c:pt>
                <c:pt idx="6027">
                  <c:v>1.1188506868015811</c:v>
                </c:pt>
                <c:pt idx="6028">
                  <c:v>1.0484133789663681</c:v>
                </c:pt>
                <c:pt idx="6029">
                  <c:v>1.0286087050172481</c:v>
                </c:pt>
                <c:pt idx="6030">
                  <c:v>1.018706357653244</c:v>
                </c:pt>
                <c:pt idx="6031">
                  <c:v>0.973127853599699</c:v>
                </c:pt>
                <c:pt idx="6032">
                  <c:v>0.93066695561051804</c:v>
                </c:pt>
                <c:pt idx="6033">
                  <c:v>0.91655264062668296</c:v>
                </c:pt>
                <c:pt idx="6034">
                  <c:v>1.1110401698036281</c:v>
                </c:pt>
                <c:pt idx="6035">
                  <c:v>1.018018010418954</c:v>
                </c:pt>
                <c:pt idx="6036">
                  <c:v>0.89982050242709599</c:v>
                </c:pt>
                <c:pt idx="6037">
                  <c:v>0.82219780825750499</c:v>
                </c:pt>
                <c:pt idx="6038">
                  <c:v>0.75926182494030503</c:v>
                </c:pt>
                <c:pt idx="6039">
                  <c:v>0.86258523873524495</c:v>
                </c:pt>
                <c:pt idx="6040">
                  <c:v>0.81551492740411202</c:v>
                </c:pt>
                <c:pt idx="6041">
                  <c:v>0.48568254082261098</c:v>
                </c:pt>
                <c:pt idx="6042">
                  <c:v>0.39470334109008298</c:v>
                </c:pt>
                <c:pt idx="6043">
                  <c:v>0.56429897466963697</c:v>
                </c:pt>
                <c:pt idx="6044">
                  <c:v>0.62895439026384703</c:v>
                </c:pt>
                <c:pt idx="6045">
                  <c:v>0.64103958232458702</c:v>
                </c:pt>
                <c:pt idx="6046">
                  <c:v>0.54095480892613301</c:v>
                </c:pt>
                <c:pt idx="6047">
                  <c:v>0.59055651946162602</c:v>
                </c:pt>
                <c:pt idx="6048">
                  <c:v>0.59525313359171095</c:v>
                </c:pt>
                <c:pt idx="6049">
                  <c:v>0.57004231218161605</c:v>
                </c:pt>
                <c:pt idx="6050">
                  <c:v>0.563236163006957</c:v>
                </c:pt>
                <c:pt idx="6051">
                  <c:v>0.58627954695513496</c:v>
                </c:pt>
                <c:pt idx="6052">
                  <c:v>0.61630316666430796</c:v>
                </c:pt>
                <c:pt idx="6053">
                  <c:v>0.58699554498099604</c:v>
                </c:pt>
                <c:pt idx="6054">
                  <c:v>0.47717858354053699</c:v>
                </c:pt>
                <c:pt idx="6055">
                  <c:v>0.38082818271398999</c:v>
                </c:pt>
                <c:pt idx="6056">
                  <c:v>0.34494743344548201</c:v>
                </c:pt>
                <c:pt idx="6057">
                  <c:v>0.42410827813095597</c:v>
                </c:pt>
                <c:pt idx="6058">
                  <c:v>0.47011239478156702</c:v>
                </c:pt>
                <c:pt idx="6059">
                  <c:v>0.55149566133816896</c:v>
                </c:pt>
                <c:pt idx="6060">
                  <c:v>0.621209369113776</c:v>
                </c:pt>
                <c:pt idx="6061">
                  <c:v>0.65657389545923295</c:v>
                </c:pt>
                <c:pt idx="6062">
                  <c:v>0.677649387082919</c:v>
                </c:pt>
                <c:pt idx="6063">
                  <c:v>0.72693971652481204</c:v>
                </c:pt>
                <c:pt idx="6064">
                  <c:v>0.75989077924448001</c:v>
                </c:pt>
                <c:pt idx="6065">
                  <c:v>0.74241240661881103</c:v>
                </c:pt>
                <c:pt idx="6066">
                  <c:v>0.67190204455853197</c:v>
                </c:pt>
                <c:pt idx="6067">
                  <c:v>0.46614183536625498</c:v>
                </c:pt>
                <c:pt idx="6068">
                  <c:v>0.27530728394056903</c:v>
                </c:pt>
                <c:pt idx="6069">
                  <c:v>0.21143759935578599</c:v>
                </c:pt>
                <c:pt idx="6070">
                  <c:v>0.31662922970176299</c:v>
                </c:pt>
                <c:pt idx="6071">
                  <c:v>0.336948873116796</c:v>
                </c:pt>
                <c:pt idx="6072">
                  <c:v>0.267100314539721</c:v>
                </c:pt>
                <c:pt idx="6073">
                  <c:v>0.35753172142398498</c:v>
                </c:pt>
                <c:pt idx="6074">
                  <c:v>0.46614836631221901</c:v>
                </c:pt>
                <c:pt idx="6075">
                  <c:v>0.53337717880517299</c:v>
                </c:pt>
                <c:pt idx="6076">
                  <c:v>0.58771994258982896</c:v>
                </c:pt>
                <c:pt idx="6077">
                  <c:v>0.61705367787035503</c:v>
                </c:pt>
                <c:pt idx="6078">
                  <c:v>0.61705653501137003</c:v>
                </c:pt>
                <c:pt idx="6079">
                  <c:v>0.64716449539771104</c:v>
                </c:pt>
                <c:pt idx="6080">
                  <c:v>0.71228884204525</c:v>
                </c:pt>
                <c:pt idx="6081">
                  <c:v>0.75537281331523798</c:v>
                </c:pt>
                <c:pt idx="6082">
                  <c:v>0.785265936628608</c:v>
                </c:pt>
                <c:pt idx="6083">
                  <c:v>0.798575995540585</c:v>
                </c:pt>
                <c:pt idx="6084">
                  <c:v>0.79956070468974705</c:v>
                </c:pt>
                <c:pt idx="6085">
                  <c:v>0.788013314422636</c:v>
                </c:pt>
                <c:pt idx="6086">
                  <c:v>0.78767768551059802</c:v>
                </c:pt>
                <c:pt idx="6087">
                  <c:v>0.78862082018003599</c:v>
                </c:pt>
                <c:pt idx="6088">
                  <c:v>0.78763047497018301</c:v>
                </c:pt>
                <c:pt idx="6089">
                  <c:v>0.79536569862913897</c:v>
                </c:pt>
                <c:pt idx="6090">
                  <c:v>0.81307794097538399</c:v>
                </c:pt>
                <c:pt idx="6091">
                  <c:v>0.823118395900167</c:v>
                </c:pt>
                <c:pt idx="6092">
                  <c:v>0.81717070666883596</c:v>
                </c:pt>
                <c:pt idx="6093">
                  <c:v>0.88812235491965796</c:v>
                </c:pt>
                <c:pt idx="6094">
                  <c:v>0.94450864592380201</c:v>
                </c:pt>
                <c:pt idx="6095">
                  <c:v>0.87659942292639503</c:v>
                </c:pt>
                <c:pt idx="6096">
                  <c:v>0.81806824780909304</c:v>
                </c:pt>
                <c:pt idx="6097">
                  <c:v>0.85357992375095604</c:v>
                </c:pt>
                <c:pt idx="6098">
                  <c:v>0.926371435343879</c:v>
                </c:pt>
                <c:pt idx="6099">
                  <c:v>0.84299792666696405</c:v>
                </c:pt>
                <c:pt idx="6100">
                  <c:v>0.861471993649923</c:v>
                </c:pt>
                <c:pt idx="6101">
                  <c:v>0.90577059074480004</c:v>
                </c:pt>
                <c:pt idx="6102">
                  <c:v>0.94341722142818996</c:v>
                </c:pt>
                <c:pt idx="6103">
                  <c:v>0.95252249765359698</c:v>
                </c:pt>
                <c:pt idx="6104">
                  <c:v>0.93270201370206496</c:v>
                </c:pt>
                <c:pt idx="6105">
                  <c:v>0.91538194681610996</c:v>
                </c:pt>
                <c:pt idx="6106">
                  <c:v>0.89404855760551405</c:v>
                </c:pt>
                <c:pt idx="6107">
                  <c:v>0.914043296977465</c:v>
                </c:pt>
                <c:pt idx="6108">
                  <c:v>0.890886550501512</c:v>
                </c:pt>
                <c:pt idx="6109">
                  <c:v>0.957524723138647</c:v>
                </c:pt>
                <c:pt idx="6110">
                  <c:v>0.98448304425858202</c:v>
                </c:pt>
                <c:pt idx="6111">
                  <c:v>0.95774105585862002</c:v>
                </c:pt>
                <c:pt idx="6112">
                  <c:v>0.95099733398880504</c:v>
                </c:pt>
                <c:pt idx="6113">
                  <c:v>0.93139248185336998</c:v>
                </c:pt>
                <c:pt idx="6114">
                  <c:v>0.91587524528012898</c:v>
                </c:pt>
                <c:pt idx="6115">
                  <c:v>0.89168253683940701</c:v>
                </c:pt>
                <c:pt idx="6116">
                  <c:v>0.87875781228974603</c:v>
                </c:pt>
                <c:pt idx="6117">
                  <c:v>0.87242337400078895</c:v>
                </c:pt>
                <c:pt idx="6118">
                  <c:v>0.88866881274985798</c:v>
                </c:pt>
                <c:pt idx="6119">
                  <c:v>0.91564033627575003</c:v>
                </c:pt>
                <c:pt idx="6120">
                  <c:v>0.91121938714750705</c:v>
                </c:pt>
                <c:pt idx="6121">
                  <c:v>0.92047377418948195</c:v>
                </c:pt>
                <c:pt idx="6122">
                  <c:v>0.934092736644348</c:v>
                </c:pt>
                <c:pt idx="6123">
                  <c:v>0.95097863479086298</c:v>
                </c:pt>
                <c:pt idx="6124">
                  <c:v>0.97018447071746905</c:v>
                </c:pt>
                <c:pt idx="6125">
                  <c:v>0.97132003599783701</c:v>
                </c:pt>
                <c:pt idx="6126">
                  <c:v>0.89435250503985098</c:v>
                </c:pt>
                <c:pt idx="6127">
                  <c:v>0.80238065247257795</c:v>
                </c:pt>
                <c:pt idx="6128">
                  <c:v>0.74282983103565503</c:v>
                </c:pt>
                <c:pt idx="6129">
                  <c:v>0.76352877965828303</c:v>
                </c:pt>
                <c:pt idx="6130">
                  <c:v>0.78919925646609801</c:v>
                </c:pt>
                <c:pt idx="6131">
                  <c:v>0.821557195840525</c:v>
                </c:pt>
                <c:pt idx="6132">
                  <c:v>0.84837026172057495</c:v>
                </c:pt>
                <c:pt idx="6133">
                  <c:v>0.84689577654333703</c:v>
                </c:pt>
                <c:pt idx="6134">
                  <c:v>0.83084519230861198</c:v>
                </c:pt>
                <c:pt idx="6135">
                  <c:v>0.83821153493949596</c:v>
                </c:pt>
                <c:pt idx="6136">
                  <c:v>0.84611279245583004</c:v>
                </c:pt>
                <c:pt idx="6137">
                  <c:v>0.837793543438486</c:v>
                </c:pt>
                <c:pt idx="6138">
                  <c:v>0.81795543895780398</c:v>
                </c:pt>
                <c:pt idx="6139">
                  <c:v>0.80567073669837297</c:v>
                </c:pt>
                <c:pt idx="6140">
                  <c:v>0.76970915256072803</c:v>
                </c:pt>
                <c:pt idx="6141">
                  <c:v>0.76702930496168598</c:v>
                </c:pt>
                <c:pt idx="6142">
                  <c:v>0.77689999126215203</c:v>
                </c:pt>
                <c:pt idx="6143">
                  <c:v>0.77764255228928503</c:v>
                </c:pt>
                <c:pt idx="6144">
                  <c:v>0.77510907440168697</c:v>
                </c:pt>
                <c:pt idx="6145">
                  <c:v>0.78369944555245297</c:v>
                </c:pt>
                <c:pt idx="6146">
                  <c:v>0.76134880783303904</c:v>
                </c:pt>
                <c:pt idx="6147">
                  <c:v>0.72632867397725398</c:v>
                </c:pt>
                <c:pt idx="6148">
                  <c:v>0.71054944521899299</c:v>
                </c:pt>
                <c:pt idx="6149">
                  <c:v>0.71629959736250903</c:v>
                </c:pt>
                <c:pt idx="6150">
                  <c:v>0.72243979964987304</c:v>
                </c:pt>
                <c:pt idx="6151">
                  <c:v>0.72366563750684798</c:v>
                </c:pt>
                <c:pt idx="6152">
                  <c:v>0.73220961558713604</c:v>
                </c:pt>
                <c:pt idx="6153">
                  <c:v>0.737851751539219</c:v>
                </c:pt>
                <c:pt idx="6154">
                  <c:v>0.76403235959400195</c:v>
                </c:pt>
                <c:pt idx="6155">
                  <c:v>0.79153684500092603</c:v>
                </c:pt>
                <c:pt idx="6156">
                  <c:v>0.80761233217761996</c:v>
                </c:pt>
                <c:pt idx="6157">
                  <c:v>0.80286165003188903</c:v>
                </c:pt>
                <c:pt idx="6158">
                  <c:v>0.81422828817720505</c:v>
                </c:pt>
                <c:pt idx="6159">
                  <c:v>0.81414816706281201</c:v>
                </c:pt>
                <c:pt idx="6160">
                  <c:v>0.80122959277683303</c:v>
                </c:pt>
                <c:pt idx="6161">
                  <c:v>0.80176739289601096</c:v>
                </c:pt>
                <c:pt idx="6162">
                  <c:v>0.79366715144849598</c:v>
                </c:pt>
                <c:pt idx="6163">
                  <c:v>0.79589905449315601</c:v>
                </c:pt>
                <c:pt idx="6164">
                  <c:v>0.79083329656386403</c:v>
                </c:pt>
                <c:pt idx="6165">
                  <c:v>0.77006920846224203</c:v>
                </c:pt>
                <c:pt idx="6166">
                  <c:v>0.75058364622375096</c:v>
                </c:pt>
                <c:pt idx="6167">
                  <c:v>0.760155748836012</c:v>
                </c:pt>
                <c:pt idx="6168">
                  <c:v>0.76825494887171597</c:v>
                </c:pt>
                <c:pt idx="6169">
                  <c:v>0.707460283768933</c:v>
                </c:pt>
                <c:pt idx="6170">
                  <c:v>0.65510147829670995</c:v>
                </c:pt>
                <c:pt idx="6171">
                  <c:v>0.61083008360842705</c:v>
                </c:pt>
                <c:pt idx="6172">
                  <c:v>0.53200306999132096</c:v>
                </c:pt>
                <c:pt idx="6173">
                  <c:v>0.460704463571806</c:v>
                </c:pt>
                <c:pt idx="6174">
                  <c:v>0.45817903493876899</c:v>
                </c:pt>
                <c:pt idx="6175">
                  <c:v>0.49847737232122702</c:v>
                </c:pt>
                <c:pt idx="6176">
                  <c:v>0.53049116212915204</c:v>
                </c:pt>
                <c:pt idx="6177">
                  <c:v>0.58987230256771195</c:v>
                </c:pt>
                <c:pt idx="6178">
                  <c:v>0.62781210802625698</c:v>
                </c:pt>
                <c:pt idx="6179">
                  <c:v>0.66940986728778296</c:v>
                </c:pt>
                <c:pt idx="6180">
                  <c:v>0.67649517754489696</c:v>
                </c:pt>
                <c:pt idx="6181">
                  <c:v>0.66524980558103197</c:v>
                </c:pt>
                <c:pt idx="6182">
                  <c:v>0.71739603932789098</c:v>
                </c:pt>
                <c:pt idx="6183">
                  <c:v>0.76899067933258103</c:v>
                </c:pt>
                <c:pt idx="6184">
                  <c:v>0.78500933560405795</c:v>
                </c:pt>
                <c:pt idx="6185">
                  <c:v>0.78956263426228901</c:v>
                </c:pt>
                <c:pt idx="6186">
                  <c:v>0.74632801582572905</c:v>
                </c:pt>
                <c:pt idx="6187">
                  <c:v>0.642305499497973</c:v>
                </c:pt>
                <c:pt idx="6188">
                  <c:v>0.59579355802423095</c:v>
                </c:pt>
                <c:pt idx="6189">
                  <c:v>0.55825389756935695</c:v>
                </c:pt>
                <c:pt idx="6190">
                  <c:v>0.56359060361007196</c:v>
                </c:pt>
                <c:pt idx="6191">
                  <c:v>0.61350390007151501</c:v>
                </c:pt>
                <c:pt idx="6192">
                  <c:v>0.66530452773441895</c:v>
                </c:pt>
                <c:pt idx="6193">
                  <c:v>0.68076662736695004</c:v>
                </c:pt>
                <c:pt idx="6194">
                  <c:v>0.71460325883379405</c:v>
                </c:pt>
                <c:pt idx="6195">
                  <c:v>0.80269131647163305</c:v>
                </c:pt>
                <c:pt idx="6196">
                  <c:v>0.81996247503503505</c:v>
                </c:pt>
                <c:pt idx="6197">
                  <c:v>0.83588758288765197</c:v>
                </c:pt>
                <c:pt idx="6198">
                  <c:v>0.84337122071375104</c:v>
                </c:pt>
                <c:pt idx="6199">
                  <c:v>0.87310361297178596</c:v>
                </c:pt>
                <c:pt idx="6200">
                  <c:v>0.90972313628156198</c:v>
                </c:pt>
                <c:pt idx="6201">
                  <c:v>0.91571115123580604</c:v>
                </c:pt>
                <c:pt idx="6202">
                  <c:v>0.910361933146143</c:v>
                </c:pt>
                <c:pt idx="6203">
                  <c:v>0.92778939702112795</c:v>
                </c:pt>
                <c:pt idx="6204">
                  <c:v>0.92321766607627498</c:v>
                </c:pt>
                <c:pt idx="6205">
                  <c:v>0.94207009066000202</c:v>
                </c:pt>
                <c:pt idx="6206">
                  <c:v>0.97750343922783201</c:v>
                </c:pt>
                <c:pt idx="6207">
                  <c:v>0.97521047725156695</c:v>
                </c:pt>
                <c:pt idx="6208">
                  <c:v>0.97562100236191895</c:v>
                </c:pt>
                <c:pt idx="6209">
                  <c:v>0.93075098801414002</c:v>
                </c:pt>
                <c:pt idx="6210">
                  <c:v>0.93958164676884504</c:v>
                </c:pt>
                <c:pt idx="6211">
                  <c:v>0.901094895030215</c:v>
                </c:pt>
                <c:pt idx="6212">
                  <c:v>0.34134379498414602</c:v>
                </c:pt>
                <c:pt idx="6213">
                  <c:v>9.4265346428921898E-2</c:v>
                </c:pt>
                <c:pt idx="6214">
                  <c:v>-3.31279632961698E-2</c:v>
                </c:pt>
                <c:pt idx="6215">
                  <c:v>-7.70215705520544E-2</c:v>
                </c:pt>
                <c:pt idx="6216">
                  <c:v>-0.197964302089528</c:v>
                </c:pt>
                <c:pt idx="6217">
                  <c:v>-0.12889429901441499</c:v>
                </c:pt>
                <c:pt idx="6218">
                  <c:v>-3.2886618376503002E-2</c:v>
                </c:pt>
                <c:pt idx="6219">
                  <c:v>0.12602593095279399</c:v>
                </c:pt>
                <c:pt idx="6220">
                  <c:v>0.222994703422428</c:v>
                </c:pt>
                <c:pt idx="6221">
                  <c:v>0.32208838456506</c:v>
                </c:pt>
                <c:pt idx="6222">
                  <c:v>0.42025052518057199</c:v>
                </c:pt>
                <c:pt idx="6223">
                  <c:v>0.47981280542263899</c:v>
                </c:pt>
                <c:pt idx="6224">
                  <c:v>0.57458479764460002</c:v>
                </c:pt>
                <c:pt idx="6225">
                  <c:v>0.631181557299201</c:v>
                </c:pt>
                <c:pt idx="6226">
                  <c:v>0.68432375842759396</c:v>
                </c:pt>
                <c:pt idx="6227">
                  <c:v>0.72592022529436395</c:v>
                </c:pt>
                <c:pt idx="6228">
                  <c:v>0.76120206852760397</c:v>
                </c:pt>
                <c:pt idx="6229">
                  <c:v>0.80364092177427604</c:v>
                </c:pt>
                <c:pt idx="6230">
                  <c:v>0.82945816120161697</c:v>
                </c:pt>
                <c:pt idx="6231">
                  <c:v>0.83978369724114099</c:v>
                </c:pt>
                <c:pt idx="6232">
                  <c:v>0.774980423778595</c:v>
                </c:pt>
                <c:pt idx="6233">
                  <c:v>0.69370863314936204</c:v>
                </c:pt>
                <c:pt idx="6234">
                  <c:v>0.67511560839305695</c:v>
                </c:pt>
                <c:pt idx="6235">
                  <c:v>0.69877887271193995</c:v>
                </c:pt>
                <c:pt idx="6236">
                  <c:v>0.74157119466909605</c:v>
                </c:pt>
                <c:pt idx="6237">
                  <c:v>0.76855105084004605</c:v>
                </c:pt>
                <c:pt idx="6238">
                  <c:v>0.775123332124797</c:v>
                </c:pt>
                <c:pt idx="6239">
                  <c:v>0.81123117362881703</c:v>
                </c:pt>
                <c:pt idx="6240">
                  <c:v>0.83331082267203604</c:v>
                </c:pt>
                <c:pt idx="6241">
                  <c:v>0.84805517883092196</c:v>
                </c:pt>
                <c:pt idx="6242">
                  <c:v>0.87294165549978398</c:v>
                </c:pt>
                <c:pt idx="6243">
                  <c:v>0.88868916338044002</c:v>
                </c:pt>
                <c:pt idx="6244">
                  <c:v>0.90800723329117905</c:v>
                </c:pt>
                <c:pt idx="6245">
                  <c:v>0.88835233024809701</c:v>
                </c:pt>
                <c:pt idx="6246">
                  <c:v>0.89857093030678403</c:v>
                </c:pt>
                <c:pt idx="6247">
                  <c:v>0.91666775304422699</c:v>
                </c:pt>
                <c:pt idx="6248">
                  <c:v>0.88753818346450397</c:v>
                </c:pt>
                <c:pt idx="6249">
                  <c:v>0.91141086968834895</c:v>
                </c:pt>
                <c:pt idx="6250">
                  <c:v>0.92563328398450895</c:v>
                </c:pt>
                <c:pt idx="6251">
                  <c:v>0.91260531649438603</c:v>
                </c:pt>
                <c:pt idx="6252">
                  <c:v>0.89687276096620405</c:v>
                </c:pt>
                <c:pt idx="6253">
                  <c:v>0.85949310191849104</c:v>
                </c:pt>
                <c:pt idx="6254">
                  <c:v>0.87000503783363503</c:v>
                </c:pt>
                <c:pt idx="6255">
                  <c:v>0.85986894972267003</c:v>
                </c:pt>
                <c:pt idx="6256">
                  <c:v>0.86122223506816897</c:v>
                </c:pt>
                <c:pt idx="6257">
                  <c:v>0.86933841288515601</c:v>
                </c:pt>
                <c:pt idx="6258">
                  <c:v>0.88591765121833199</c:v>
                </c:pt>
                <c:pt idx="6259">
                  <c:v>0.89120631432300701</c:v>
                </c:pt>
                <c:pt idx="6260">
                  <c:v>0.87297163073844397</c:v>
                </c:pt>
                <c:pt idx="6261">
                  <c:v>0.88098672143672296</c:v>
                </c:pt>
                <c:pt idx="6262">
                  <c:v>0.84659127874436602</c:v>
                </c:pt>
                <c:pt idx="6263">
                  <c:v>0.82959997407730202</c:v>
                </c:pt>
                <c:pt idx="6264">
                  <c:v>0.82244829949725895</c:v>
                </c:pt>
                <c:pt idx="6265">
                  <c:v>0.78459021100770499</c:v>
                </c:pt>
                <c:pt idx="6266">
                  <c:v>0.81837547284074197</c:v>
                </c:pt>
                <c:pt idx="6267">
                  <c:v>0.83732029381043005</c:v>
                </c:pt>
                <c:pt idx="6268">
                  <c:v>0.83621288429670204</c:v>
                </c:pt>
                <c:pt idx="6269">
                  <c:v>0.61053138021614795</c:v>
                </c:pt>
                <c:pt idx="6270">
                  <c:v>0.57069676372883504</c:v>
                </c:pt>
                <c:pt idx="6271">
                  <c:v>0.57152181911051803</c:v>
                </c:pt>
                <c:pt idx="6272">
                  <c:v>0.51106088837586305</c:v>
                </c:pt>
                <c:pt idx="6273">
                  <c:v>0.37480145772374501</c:v>
                </c:pt>
                <c:pt idx="6274">
                  <c:v>0.34700457919688699</c:v>
                </c:pt>
                <c:pt idx="6275">
                  <c:v>0.353409092004486</c:v>
                </c:pt>
                <c:pt idx="6276">
                  <c:v>0.42574463365993997</c:v>
                </c:pt>
                <c:pt idx="6277">
                  <c:v>0.49013841262697799</c:v>
                </c:pt>
                <c:pt idx="6278">
                  <c:v>0.55658881160447904</c:v>
                </c:pt>
                <c:pt idx="6279">
                  <c:v>0.60216504986540198</c:v>
                </c:pt>
                <c:pt idx="6280">
                  <c:v>0.62058217158402096</c:v>
                </c:pt>
                <c:pt idx="6281">
                  <c:v>0.60059303518679996</c:v>
                </c:pt>
                <c:pt idx="6282">
                  <c:v>0.58261843841247796</c:v>
                </c:pt>
                <c:pt idx="6283">
                  <c:v>0.59329485974165797</c:v>
                </c:pt>
                <c:pt idx="6284">
                  <c:v>0.64248234476426203</c:v>
                </c:pt>
                <c:pt idx="6285">
                  <c:v>0.72255680374076503</c:v>
                </c:pt>
                <c:pt idx="6286">
                  <c:v>0.79075981212175706</c:v>
                </c:pt>
                <c:pt idx="6287">
                  <c:v>0.81877995851824104</c:v>
                </c:pt>
                <c:pt idx="6288">
                  <c:v>0.85993259334335603</c:v>
                </c:pt>
                <c:pt idx="6289">
                  <c:v>0.89240768295051498</c:v>
                </c:pt>
                <c:pt idx="6290">
                  <c:v>0.93948540797381497</c:v>
                </c:pt>
                <c:pt idx="6291">
                  <c:v>0.93377249040821297</c:v>
                </c:pt>
                <c:pt idx="6292">
                  <c:v>0.97401610634370395</c:v>
                </c:pt>
                <c:pt idx="6293">
                  <c:v>0.99753199864240005</c:v>
                </c:pt>
                <c:pt idx="6294">
                  <c:v>1.006371899252066</c:v>
                </c:pt>
                <c:pt idx="6295">
                  <c:v>1.006195260576545</c:v>
                </c:pt>
                <c:pt idx="6296">
                  <c:v>1.005034396098363</c:v>
                </c:pt>
                <c:pt idx="6297">
                  <c:v>1.000225774434323</c:v>
                </c:pt>
                <c:pt idx="6298">
                  <c:v>0.87117198125412698</c:v>
                </c:pt>
                <c:pt idx="6299">
                  <c:v>0.80543372733312402</c:v>
                </c:pt>
                <c:pt idx="6300">
                  <c:v>0.77856831338766497</c:v>
                </c:pt>
                <c:pt idx="6301">
                  <c:v>0.74587311900707498</c:v>
                </c:pt>
                <c:pt idx="6302">
                  <c:v>0.770394886246203</c:v>
                </c:pt>
                <c:pt idx="6303">
                  <c:v>0.76310453476998497</c:v>
                </c:pt>
                <c:pt idx="6304">
                  <c:v>0.76507220110279195</c:v>
                </c:pt>
                <c:pt idx="6305">
                  <c:v>0.77463127341908999</c:v>
                </c:pt>
                <c:pt idx="6306">
                  <c:v>0.78324760870615695</c:v>
                </c:pt>
                <c:pt idx="6307">
                  <c:v>0.69945992167165405</c:v>
                </c:pt>
                <c:pt idx="6308">
                  <c:v>0.62403063000637904</c:v>
                </c:pt>
                <c:pt idx="6309">
                  <c:v>0.589733183408643</c:v>
                </c:pt>
                <c:pt idx="6310">
                  <c:v>0.61075772646248006</c:v>
                </c:pt>
                <c:pt idx="6311">
                  <c:v>0.67120682307477497</c:v>
                </c:pt>
                <c:pt idx="6312">
                  <c:v>0.71844049785294595</c:v>
                </c:pt>
                <c:pt idx="6313">
                  <c:v>0.787486081252745</c:v>
                </c:pt>
                <c:pt idx="6314">
                  <c:v>0.80410491040755605</c:v>
                </c:pt>
                <c:pt idx="6315">
                  <c:v>0.78719799748763797</c:v>
                </c:pt>
                <c:pt idx="6316">
                  <c:v>0.78205138362580695</c:v>
                </c:pt>
                <c:pt idx="6317">
                  <c:v>0.82015823191019199</c:v>
                </c:pt>
                <c:pt idx="6318">
                  <c:v>0.85796968336597601</c:v>
                </c:pt>
                <c:pt idx="6319">
                  <c:v>0.87334785337515497</c:v>
                </c:pt>
                <c:pt idx="6320">
                  <c:v>0.90365875030949605</c:v>
                </c:pt>
                <c:pt idx="6321">
                  <c:v>0.90635270790153599</c:v>
                </c:pt>
                <c:pt idx="6322">
                  <c:v>0.93024415226198298</c:v>
                </c:pt>
                <c:pt idx="6323">
                  <c:v>0.891393562212345</c:v>
                </c:pt>
                <c:pt idx="6324">
                  <c:v>0.89392020586922405</c:v>
                </c:pt>
                <c:pt idx="6325">
                  <c:v>0.89232943404211995</c:v>
                </c:pt>
                <c:pt idx="6326">
                  <c:v>0.88865462841307197</c:v>
                </c:pt>
                <c:pt idx="6327">
                  <c:v>0.89327510014767098</c:v>
                </c:pt>
                <c:pt idx="6328">
                  <c:v>0.89097087472822001</c:v>
                </c:pt>
                <c:pt idx="6329">
                  <c:v>0.89324947125020404</c:v>
                </c:pt>
                <c:pt idx="6330">
                  <c:v>0.890305667161855</c:v>
                </c:pt>
                <c:pt idx="6331">
                  <c:v>0.899352679093121</c:v>
                </c:pt>
                <c:pt idx="6332">
                  <c:v>0.91692746611299303</c:v>
                </c:pt>
                <c:pt idx="6333">
                  <c:v>0.94158722500304504</c:v>
                </c:pt>
                <c:pt idx="6334">
                  <c:v>0.91436917186403399</c:v>
                </c:pt>
                <c:pt idx="6335">
                  <c:v>0.87661747768718301</c:v>
                </c:pt>
                <c:pt idx="6336">
                  <c:v>0.86077824429941896</c:v>
                </c:pt>
                <c:pt idx="6337">
                  <c:v>0.86876721954965497</c:v>
                </c:pt>
                <c:pt idx="6338">
                  <c:v>0.86589324243110499</c:v>
                </c:pt>
                <c:pt idx="6339">
                  <c:v>0.85271713716420605</c:v>
                </c:pt>
                <c:pt idx="6340">
                  <c:v>0.86003404601533495</c:v>
                </c:pt>
                <c:pt idx="6341">
                  <c:v>0.861320371641496</c:v>
                </c:pt>
                <c:pt idx="6342">
                  <c:v>0.88414903299008196</c:v>
                </c:pt>
                <c:pt idx="6343">
                  <c:v>0.90539106957400695</c:v>
                </c:pt>
                <c:pt idx="6344">
                  <c:v>0.87910470563702703</c:v>
                </c:pt>
                <c:pt idx="6345">
                  <c:v>0.82070051274181099</c:v>
                </c:pt>
                <c:pt idx="6346">
                  <c:v>0.70459731270841097</c:v>
                </c:pt>
                <c:pt idx="6347">
                  <c:v>0.64616073999446499</c:v>
                </c:pt>
                <c:pt idx="6348">
                  <c:v>0.59740377638280096</c:v>
                </c:pt>
                <c:pt idx="6349">
                  <c:v>0.57451284559702798</c:v>
                </c:pt>
                <c:pt idx="6350">
                  <c:v>0.57647125274080602</c:v>
                </c:pt>
                <c:pt idx="6351">
                  <c:v>0.49010078357745901</c:v>
                </c:pt>
                <c:pt idx="6352">
                  <c:v>0.41173133985572202</c:v>
                </c:pt>
                <c:pt idx="6353">
                  <c:v>0.37783239626926501</c:v>
                </c:pt>
                <c:pt idx="6354">
                  <c:v>0.40193985340473898</c:v>
                </c:pt>
                <c:pt idx="6355">
                  <c:v>0.43475618257997101</c:v>
                </c:pt>
                <c:pt idx="6356">
                  <c:v>0.48881175785103498</c:v>
                </c:pt>
                <c:pt idx="6357">
                  <c:v>0.53346600106540898</c:v>
                </c:pt>
                <c:pt idx="6358">
                  <c:v>0.558311363105784</c:v>
                </c:pt>
                <c:pt idx="6359">
                  <c:v>0.59523835627383603</c:v>
                </c:pt>
                <c:pt idx="6360">
                  <c:v>0.64159915158972702</c:v>
                </c:pt>
                <c:pt idx="6361">
                  <c:v>0.72252479804394598</c:v>
                </c:pt>
                <c:pt idx="6362">
                  <c:v>0.77677992630229697</c:v>
                </c:pt>
                <c:pt idx="6363">
                  <c:v>0.82131050943456596</c:v>
                </c:pt>
                <c:pt idx="6364">
                  <c:v>0.91476102269541804</c:v>
                </c:pt>
                <c:pt idx="6365">
                  <c:v>0.97368362748710802</c:v>
                </c:pt>
                <c:pt idx="6366">
                  <c:v>1.005334977139648</c:v>
                </c:pt>
                <c:pt idx="6367">
                  <c:v>1.003882382052246</c:v>
                </c:pt>
                <c:pt idx="6368">
                  <c:v>1.0060022620051541</c:v>
                </c:pt>
                <c:pt idx="6369">
                  <c:v>1.035003708640964</c:v>
                </c:pt>
                <c:pt idx="6370">
                  <c:v>1.0526354009639161</c:v>
                </c:pt>
                <c:pt idx="6371">
                  <c:v>1.041550581717646</c:v>
                </c:pt>
                <c:pt idx="6372">
                  <c:v>1.0309233996272189</c:v>
                </c:pt>
                <c:pt idx="6373">
                  <c:v>1.0438859976889421</c:v>
                </c:pt>
                <c:pt idx="6374">
                  <c:v>1.0559980669424991</c:v>
                </c:pt>
                <c:pt idx="6375">
                  <c:v>1.02941985464834</c:v>
                </c:pt>
                <c:pt idx="6376">
                  <c:v>1.044966354451172</c:v>
                </c:pt>
                <c:pt idx="6377">
                  <c:v>1.0338342417952999</c:v>
                </c:pt>
                <c:pt idx="6378">
                  <c:v>1.025783599480198</c:v>
                </c:pt>
                <c:pt idx="6379">
                  <c:v>1.0039514209541891</c:v>
                </c:pt>
                <c:pt idx="6380">
                  <c:v>0.950952383992275</c:v>
                </c:pt>
                <c:pt idx="6381">
                  <c:v>0.95844225157464402</c:v>
                </c:pt>
                <c:pt idx="6382">
                  <c:v>0.93707467887864804</c:v>
                </c:pt>
                <c:pt idx="6383">
                  <c:v>0.922154325231059</c:v>
                </c:pt>
                <c:pt idx="6384">
                  <c:v>0.92057430251044603</c:v>
                </c:pt>
                <c:pt idx="6385">
                  <c:v>0.92825206994058396</c:v>
                </c:pt>
                <c:pt idx="6386">
                  <c:v>0.96988995584123805</c:v>
                </c:pt>
                <c:pt idx="6387">
                  <c:v>0.96135956245869603</c:v>
                </c:pt>
                <c:pt idx="6388">
                  <c:v>0.94335709398871304</c:v>
                </c:pt>
                <c:pt idx="6389">
                  <c:v>0.98150820206099998</c:v>
                </c:pt>
                <c:pt idx="6390">
                  <c:v>0.94612461921714497</c:v>
                </c:pt>
                <c:pt idx="6391">
                  <c:v>0.92800715858112504</c:v>
                </c:pt>
                <c:pt idx="6392">
                  <c:v>0.93066416581304101</c:v>
                </c:pt>
                <c:pt idx="6393">
                  <c:v>0.93737087728675705</c:v>
                </c:pt>
                <c:pt idx="6394">
                  <c:v>0.96730114786217403</c:v>
                </c:pt>
                <c:pt idx="6395">
                  <c:v>0.97200558966991901</c:v>
                </c:pt>
                <c:pt idx="6396">
                  <c:v>0.964765811150608</c:v>
                </c:pt>
                <c:pt idx="6397">
                  <c:v>0.95321364012320398</c:v>
                </c:pt>
                <c:pt idx="6398">
                  <c:v>0.97911869494735304</c:v>
                </c:pt>
                <c:pt idx="6399">
                  <c:v>0.95546831588601699</c:v>
                </c:pt>
                <c:pt idx="6400">
                  <c:v>0.93784633333919498</c:v>
                </c:pt>
                <c:pt idx="6401">
                  <c:v>0.87697571169710098</c:v>
                </c:pt>
                <c:pt idx="6402">
                  <c:v>0.72594600327222603</c:v>
                </c:pt>
                <c:pt idx="6403">
                  <c:v>0.62936676209037401</c:v>
                </c:pt>
                <c:pt idx="6404">
                  <c:v>0.587136631731077</c:v>
                </c:pt>
                <c:pt idx="6405">
                  <c:v>0.58271504693667397</c:v>
                </c:pt>
                <c:pt idx="6406">
                  <c:v>0.616280168297202</c:v>
                </c:pt>
                <c:pt idx="6407">
                  <c:v>0.63928035312901299</c:v>
                </c:pt>
                <c:pt idx="6408">
                  <c:v>0.63781438975918003</c:v>
                </c:pt>
                <c:pt idx="6409">
                  <c:v>0.65538073835836197</c:v>
                </c:pt>
                <c:pt idx="6410">
                  <c:v>0.67937496722017798</c:v>
                </c:pt>
                <c:pt idx="6411">
                  <c:v>0.69507403073358298</c:v>
                </c:pt>
                <c:pt idx="6412">
                  <c:v>0.708602981535704</c:v>
                </c:pt>
                <c:pt idx="6413">
                  <c:v>0.71176284307540005</c:v>
                </c:pt>
                <c:pt idx="6414">
                  <c:v>0.73841397530076802</c:v>
                </c:pt>
                <c:pt idx="6415">
                  <c:v>0.67744023530224495</c:v>
                </c:pt>
                <c:pt idx="6416">
                  <c:v>0.54949199931527204</c:v>
                </c:pt>
                <c:pt idx="6417">
                  <c:v>0.39740319562391102</c:v>
                </c:pt>
                <c:pt idx="6418">
                  <c:v>0.29248830962386202</c:v>
                </c:pt>
                <c:pt idx="6419">
                  <c:v>0.29364736345572301</c:v>
                </c:pt>
                <c:pt idx="6420">
                  <c:v>0.32361300259327802</c:v>
                </c:pt>
                <c:pt idx="6421">
                  <c:v>0.379356835608952</c:v>
                </c:pt>
                <c:pt idx="6422">
                  <c:v>0.45524930718099699</c:v>
                </c:pt>
                <c:pt idx="6423">
                  <c:v>0.51979253103271905</c:v>
                </c:pt>
                <c:pt idx="6424">
                  <c:v>0.59861099501242199</c:v>
                </c:pt>
                <c:pt idx="6425">
                  <c:v>0.64217193854791499</c:v>
                </c:pt>
                <c:pt idx="6426">
                  <c:v>0.65719371865149301</c:v>
                </c:pt>
                <c:pt idx="6427">
                  <c:v>0.62193982009979998</c:v>
                </c:pt>
                <c:pt idx="6428">
                  <c:v>0.57431407483201102</c:v>
                </c:pt>
                <c:pt idx="6429">
                  <c:v>0.56508661210982902</c:v>
                </c:pt>
                <c:pt idx="6430">
                  <c:v>0.58617167869036901</c:v>
                </c:pt>
                <c:pt idx="6431">
                  <c:v>0.61321617053441102</c:v>
                </c:pt>
                <c:pt idx="6432">
                  <c:v>0.67587165168569396</c:v>
                </c:pt>
                <c:pt idx="6433">
                  <c:v>0.72689692823694796</c:v>
                </c:pt>
                <c:pt idx="6434">
                  <c:v>0.77000510325772198</c:v>
                </c:pt>
                <c:pt idx="6435">
                  <c:v>0.77110328754065505</c:v>
                </c:pt>
                <c:pt idx="6436">
                  <c:v>0.79467099736688296</c:v>
                </c:pt>
                <c:pt idx="6437">
                  <c:v>0.80561268441828504</c:v>
                </c:pt>
                <c:pt idx="6438">
                  <c:v>0.81264953493874004</c:v>
                </c:pt>
                <c:pt idx="6439">
                  <c:v>0.84589007711153597</c:v>
                </c:pt>
                <c:pt idx="6440">
                  <c:v>0.84595691599363398</c:v>
                </c:pt>
                <c:pt idx="6441">
                  <c:v>0.892111474720237</c:v>
                </c:pt>
                <c:pt idx="6442">
                  <c:v>0.87195611097085102</c:v>
                </c:pt>
                <c:pt idx="6443">
                  <c:v>0.75263328576420097</c:v>
                </c:pt>
                <c:pt idx="6444">
                  <c:v>0.66551276740207199</c:v>
                </c:pt>
                <c:pt idx="6445">
                  <c:v>0.62238376172736298</c:v>
                </c:pt>
                <c:pt idx="6446">
                  <c:v>0.64555895277030895</c:v>
                </c:pt>
                <c:pt idx="6447">
                  <c:v>0.66294137147802801</c:v>
                </c:pt>
                <c:pt idx="6448">
                  <c:v>0.66511629537683803</c:v>
                </c:pt>
                <c:pt idx="6449">
                  <c:v>0.71542272419114294</c:v>
                </c:pt>
                <c:pt idx="6450">
                  <c:v>0.75812016919025804</c:v>
                </c:pt>
                <c:pt idx="6451">
                  <c:v>0.78976122944388105</c:v>
                </c:pt>
                <c:pt idx="6452">
                  <c:v>0.79359084667586699</c:v>
                </c:pt>
                <c:pt idx="6453">
                  <c:v>0.84992248893011202</c:v>
                </c:pt>
                <c:pt idx="6454">
                  <c:v>0.76927425393090498</c:v>
                </c:pt>
                <c:pt idx="6455">
                  <c:v>0.62429098866136101</c:v>
                </c:pt>
                <c:pt idx="6456">
                  <c:v>0.53744562793852002</c:v>
                </c:pt>
                <c:pt idx="6457">
                  <c:v>0.492152814106949</c:v>
                </c:pt>
                <c:pt idx="6458">
                  <c:v>0.466104162749092</c:v>
                </c:pt>
                <c:pt idx="6459">
                  <c:v>0.585071113235902</c:v>
                </c:pt>
                <c:pt idx="6460">
                  <c:v>0.47355419310965302</c:v>
                </c:pt>
                <c:pt idx="6461">
                  <c:v>0.44311849956518801</c:v>
                </c:pt>
                <c:pt idx="6462">
                  <c:v>0.49744074680567402</c:v>
                </c:pt>
                <c:pt idx="6463">
                  <c:v>0.65490706262531695</c:v>
                </c:pt>
                <c:pt idx="6464">
                  <c:v>0.73703510697974295</c:v>
                </c:pt>
                <c:pt idx="6465">
                  <c:v>0.71044413857621203</c:v>
                </c:pt>
                <c:pt idx="6466">
                  <c:v>0.70049603666832605</c:v>
                </c:pt>
                <c:pt idx="6467">
                  <c:v>0.66633619892655005</c:v>
                </c:pt>
                <c:pt idx="6468">
                  <c:v>0.62153295737624903</c:v>
                </c:pt>
                <c:pt idx="6469">
                  <c:v>-0.41977705637363799</c:v>
                </c:pt>
                <c:pt idx="6470">
                  <c:v>0.79168141725628405</c:v>
                </c:pt>
                <c:pt idx="6471">
                  <c:v>0.81956247097568202</c:v>
                </c:pt>
                <c:pt idx="6472">
                  <c:v>0.85374499814647598</c:v>
                </c:pt>
                <c:pt idx="6473">
                  <c:v>0.87983551348802203</c:v>
                </c:pt>
                <c:pt idx="6474">
                  <c:v>0.77050094203917796</c:v>
                </c:pt>
                <c:pt idx="6475">
                  <c:v>0.62224945749824001</c:v>
                </c:pt>
                <c:pt idx="6476">
                  <c:v>0.53730044596730597</c:v>
                </c:pt>
                <c:pt idx="6477">
                  <c:v>0.55328497846979696</c:v>
                </c:pt>
                <c:pt idx="6478">
                  <c:v>0.25216301597083901</c:v>
                </c:pt>
                <c:pt idx="6479">
                  <c:v>-0.37109316348357002</c:v>
                </c:pt>
                <c:pt idx="6480">
                  <c:v>0.35528354537974199</c:v>
                </c:pt>
                <c:pt idx="6481">
                  <c:v>0.387090221386095</c:v>
                </c:pt>
                <c:pt idx="6482">
                  <c:v>0.39320269943949498</c:v>
                </c:pt>
                <c:pt idx="6483">
                  <c:v>0.42907905946470998</c:v>
                </c:pt>
                <c:pt idx="6484">
                  <c:v>0.41389166750653</c:v>
                </c:pt>
                <c:pt idx="6485">
                  <c:v>0.40071238033608603</c:v>
                </c:pt>
                <c:pt idx="6486">
                  <c:v>0.39511117509933003</c:v>
                </c:pt>
                <c:pt idx="6487">
                  <c:v>0.44243152484290299</c:v>
                </c:pt>
                <c:pt idx="6488">
                  <c:v>0.407935365191821</c:v>
                </c:pt>
                <c:pt idx="6489">
                  <c:v>0.40396030152441298</c:v>
                </c:pt>
                <c:pt idx="6490">
                  <c:v>0.41124268147396997</c:v>
                </c:pt>
                <c:pt idx="6491">
                  <c:v>0.40963035600462799</c:v>
                </c:pt>
                <c:pt idx="6492">
                  <c:v>0.392393696155029</c:v>
                </c:pt>
                <c:pt idx="6493">
                  <c:v>0.41219200185927601</c:v>
                </c:pt>
                <c:pt idx="6494">
                  <c:v>0.38942433061159898</c:v>
                </c:pt>
                <c:pt idx="6495">
                  <c:v>0.38357423266740198</c:v>
                </c:pt>
                <c:pt idx="6496">
                  <c:v>0.410080419634688</c:v>
                </c:pt>
                <c:pt idx="6497">
                  <c:v>0.40398244844520997</c:v>
                </c:pt>
                <c:pt idx="6498">
                  <c:v>0.407479425797938</c:v>
                </c:pt>
                <c:pt idx="6499">
                  <c:v>0.40144472804127601</c:v>
                </c:pt>
                <c:pt idx="6500">
                  <c:v>0.42626422482625798</c:v>
                </c:pt>
                <c:pt idx="6501">
                  <c:v>0.38252167200800502</c:v>
                </c:pt>
                <c:pt idx="6502">
                  <c:v>0.37724871973012802</c:v>
                </c:pt>
                <c:pt idx="6503">
                  <c:v>0.39174594306526</c:v>
                </c:pt>
                <c:pt idx="6504">
                  <c:v>0.38997494556547602</c:v>
                </c:pt>
                <c:pt idx="6505">
                  <c:v>0.356086451793102</c:v>
                </c:pt>
                <c:pt idx="6506">
                  <c:v>0.352916788821865</c:v>
                </c:pt>
                <c:pt idx="6507">
                  <c:v>0.36214254202135898</c:v>
                </c:pt>
                <c:pt idx="6508">
                  <c:v>0.34379715469754402</c:v>
                </c:pt>
                <c:pt idx="6509">
                  <c:v>0.29581331360962698</c:v>
                </c:pt>
                <c:pt idx="6510">
                  <c:v>0.22927498605038099</c:v>
                </c:pt>
                <c:pt idx="6511">
                  <c:v>0.23515421639589301</c:v>
                </c:pt>
                <c:pt idx="6512">
                  <c:v>0.242218665576828</c:v>
                </c:pt>
                <c:pt idx="6513">
                  <c:v>0.28484386404336098</c:v>
                </c:pt>
                <c:pt idx="6514">
                  <c:v>0.28886469539105097</c:v>
                </c:pt>
                <c:pt idx="6515">
                  <c:v>0.34065868085631201</c:v>
                </c:pt>
                <c:pt idx="6516">
                  <c:v>0.30601778818150499</c:v>
                </c:pt>
                <c:pt idx="6517">
                  <c:v>0.330968472212055</c:v>
                </c:pt>
                <c:pt idx="6518">
                  <c:v>0.31857382191061301</c:v>
                </c:pt>
                <c:pt idx="6519">
                  <c:v>0.36038187216705603</c:v>
                </c:pt>
                <c:pt idx="6520">
                  <c:v>0.32127509118206998</c:v>
                </c:pt>
                <c:pt idx="6521">
                  <c:v>0.33217637581224502</c:v>
                </c:pt>
                <c:pt idx="6522">
                  <c:v>0.31856101367884698</c:v>
                </c:pt>
                <c:pt idx="6523">
                  <c:v>0.32514502399180101</c:v>
                </c:pt>
                <c:pt idx="6524">
                  <c:v>0.30643848757709102</c:v>
                </c:pt>
                <c:pt idx="6525">
                  <c:v>0.31187154009235102</c:v>
                </c:pt>
                <c:pt idx="6526">
                  <c:v>0.29491215415609701</c:v>
                </c:pt>
                <c:pt idx="6527">
                  <c:v>0.282587257783188</c:v>
                </c:pt>
                <c:pt idx="6528">
                  <c:v>0.21313491032304499</c:v>
                </c:pt>
                <c:pt idx="6529">
                  <c:v>0.237471248833589</c:v>
                </c:pt>
                <c:pt idx="6530">
                  <c:v>0.18657693208443399</c:v>
                </c:pt>
                <c:pt idx="6531">
                  <c:v>0.108185624229786</c:v>
                </c:pt>
                <c:pt idx="6532">
                  <c:v>2.9212101823087502E-2</c:v>
                </c:pt>
                <c:pt idx="6533">
                  <c:v>0.16794167999932699</c:v>
                </c:pt>
                <c:pt idx="6534">
                  <c:v>0.24330445638204801</c:v>
                </c:pt>
                <c:pt idx="6535">
                  <c:v>0.25759975474904101</c:v>
                </c:pt>
                <c:pt idx="6536">
                  <c:v>0.197603962308672</c:v>
                </c:pt>
                <c:pt idx="6537">
                  <c:v>0.248397034302202</c:v>
                </c:pt>
                <c:pt idx="6538">
                  <c:v>0.285429617586544</c:v>
                </c:pt>
                <c:pt idx="6539">
                  <c:v>0.22180952124636</c:v>
                </c:pt>
                <c:pt idx="6540">
                  <c:v>0.15239988307433899</c:v>
                </c:pt>
                <c:pt idx="6541">
                  <c:v>0.27427690907798002</c:v>
                </c:pt>
                <c:pt idx="6542">
                  <c:v>0.32415816474806802</c:v>
                </c:pt>
                <c:pt idx="6543">
                  <c:v>0.26793698770846103</c:v>
                </c:pt>
                <c:pt idx="6544">
                  <c:v>0.35979276667049798</c:v>
                </c:pt>
                <c:pt idx="6545">
                  <c:v>0.79850266617804</c:v>
                </c:pt>
                <c:pt idx="6546">
                  <c:v>0.79885024842022301</c:v>
                </c:pt>
                <c:pt idx="6547">
                  <c:v>0.73052933203052395</c:v>
                </c:pt>
                <c:pt idx="6548">
                  <c:v>0.799150935078348</c:v>
                </c:pt>
                <c:pt idx="6549">
                  <c:v>0.86473741227886902</c:v>
                </c:pt>
                <c:pt idx="6550">
                  <c:v>0.77147673641699999</c:v>
                </c:pt>
                <c:pt idx="6551">
                  <c:v>0.86115021165600703</c:v>
                </c:pt>
                <c:pt idx="6552">
                  <c:v>0.90839039103604802</c:v>
                </c:pt>
                <c:pt idx="6553">
                  <c:v>0.88711235963412405</c:v>
                </c:pt>
                <c:pt idx="6554">
                  <c:v>0.84149354644724605</c:v>
                </c:pt>
                <c:pt idx="6555">
                  <c:v>0.84452823917688702</c:v>
                </c:pt>
                <c:pt idx="6556">
                  <c:v>0.83742007441021904</c:v>
                </c:pt>
                <c:pt idx="6557">
                  <c:v>0.79808536221597304</c:v>
                </c:pt>
                <c:pt idx="6558">
                  <c:v>0.67457579026821302</c:v>
                </c:pt>
                <c:pt idx="6559">
                  <c:v>0.55101584680660498</c:v>
                </c:pt>
                <c:pt idx="6560">
                  <c:v>0.435038780628489</c:v>
                </c:pt>
                <c:pt idx="6561">
                  <c:v>0.37165206009643498</c:v>
                </c:pt>
                <c:pt idx="6562">
                  <c:v>0.38491901499296299</c:v>
                </c:pt>
                <c:pt idx="6563">
                  <c:v>0.42800112382708599</c:v>
                </c:pt>
                <c:pt idx="6564">
                  <c:v>0.47442196086660399</c:v>
                </c:pt>
                <c:pt idx="6565">
                  <c:v>0.51836476261987496</c:v>
                </c:pt>
                <c:pt idx="6566">
                  <c:v>0.57728442512544098</c:v>
                </c:pt>
                <c:pt idx="6567">
                  <c:v>0.61505530417972198</c:v>
                </c:pt>
                <c:pt idx="6568">
                  <c:v>0.67266217663787398</c:v>
                </c:pt>
                <c:pt idx="6569">
                  <c:v>0.69818264443115496</c:v>
                </c:pt>
                <c:pt idx="6570">
                  <c:v>0.66429145882417695</c:v>
                </c:pt>
                <c:pt idx="6571">
                  <c:v>0.63403509609954201</c:v>
                </c:pt>
                <c:pt idx="6572">
                  <c:v>0.64245584224945695</c:v>
                </c:pt>
                <c:pt idx="6573">
                  <c:v>0.67564743150522599</c:v>
                </c:pt>
                <c:pt idx="6574">
                  <c:v>0.69807443494980104</c:v>
                </c:pt>
                <c:pt idx="6575">
                  <c:v>0.73284321480594405</c:v>
                </c:pt>
                <c:pt idx="6576">
                  <c:v>0.75677596356979904</c:v>
                </c:pt>
                <c:pt idx="6577">
                  <c:v>0.76859242882679801</c:v>
                </c:pt>
                <c:pt idx="6578">
                  <c:v>0.81130154566881996</c:v>
                </c:pt>
                <c:pt idx="6579">
                  <c:v>0.831345333752323</c:v>
                </c:pt>
                <c:pt idx="6580">
                  <c:v>0.87098881376057502</c:v>
                </c:pt>
                <c:pt idx="6581">
                  <c:v>0.86940063845604398</c:v>
                </c:pt>
                <c:pt idx="6582">
                  <c:v>0.84984652746525802</c:v>
                </c:pt>
                <c:pt idx="6583">
                  <c:v>0.84501186192449995</c:v>
                </c:pt>
                <c:pt idx="6584">
                  <c:v>0.84751267904211802</c:v>
                </c:pt>
                <c:pt idx="6585">
                  <c:v>0.76095438120176595</c:v>
                </c:pt>
                <c:pt idx="6586">
                  <c:v>0.65158357545583701</c:v>
                </c:pt>
                <c:pt idx="6587">
                  <c:v>0.56007873532108599</c:v>
                </c:pt>
                <c:pt idx="6588">
                  <c:v>0.52407356710475805</c:v>
                </c:pt>
                <c:pt idx="6589">
                  <c:v>0.49455460097797399</c:v>
                </c:pt>
                <c:pt idx="6590">
                  <c:v>0.50039130602859305</c:v>
                </c:pt>
                <c:pt idx="6591">
                  <c:v>0.53269372757393596</c:v>
                </c:pt>
                <c:pt idx="6592">
                  <c:v>0.558032653362312</c:v>
                </c:pt>
                <c:pt idx="6593">
                  <c:v>0.59784312862133604</c:v>
                </c:pt>
                <c:pt idx="6594">
                  <c:v>0.61629144990137796</c:v>
                </c:pt>
                <c:pt idx="6595">
                  <c:v>0.66921541779439397</c:v>
                </c:pt>
                <c:pt idx="6596">
                  <c:v>0.66688041592776803</c:v>
                </c:pt>
                <c:pt idx="6597">
                  <c:v>0.62349704616055701</c:v>
                </c:pt>
                <c:pt idx="6598">
                  <c:v>0.59228423386131202</c:v>
                </c:pt>
                <c:pt idx="6599">
                  <c:v>0.60006046545982505</c:v>
                </c:pt>
                <c:pt idx="6600">
                  <c:v>0.62222266039993102</c:v>
                </c:pt>
                <c:pt idx="6601">
                  <c:v>0.62511552854436203</c:v>
                </c:pt>
                <c:pt idx="6602">
                  <c:v>0.66749540384369499</c:v>
                </c:pt>
                <c:pt idx="6603">
                  <c:v>0.67492234776798898</c:v>
                </c:pt>
                <c:pt idx="6604">
                  <c:v>0.69321308881431798</c:v>
                </c:pt>
                <c:pt idx="6605">
                  <c:v>0.71394127152701004</c:v>
                </c:pt>
                <c:pt idx="6606">
                  <c:v>0.74828074302679404</c:v>
                </c:pt>
                <c:pt idx="6607">
                  <c:v>0.75004531201176805</c:v>
                </c:pt>
                <c:pt idx="6608">
                  <c:v>0.74229253626739</c:v>
                </c:pt>
                <c:pt idx="6609">
                  <c:v>0.74999090245085698</c:v>
                </c:pt>
                <c:pt idx="6610">
                  <c:v>0.751139076743083</c:v>
                </c:pt>
                <c:pt idx="6611">
                  <c:v>0.76414215402455798</c:v>
                </c:pt>
                <c:pt idx="6612">
                  <c:v>0.72748821342764702</c:v>
                </c:pt>
                <c:pt idx="6613">
                  <c:v>0.74548213363027604</c:v>
                </c:pt>
                <c:pt idx="6614">
                  <c:v>0.72024022030497103</c:v>
                </c:pt>
                <c:pt idx="6615">
                  <c:v>0.72318769306712005</c:v>
                </c:pt>
                <c:pt idx="6616">
                  <c:v>0.73305358911657803</c:v>
                </c:pt>
                <c:pt idx="6617">
                  <c:v>0.72778344475626799</c:v>
                </c:pt>
                <c:pt idx="6618">
                  <c:v>0.71133261903255396</c:v>
                </c:pt>
                <c:pt idx="6619">
                  <c:v>0.66710591237821903</c:v>
                </c:pt>
                <c:pt idx="6620">
                  <c:v>0.67785416382067198</c:v>
                </c:pt>
                <c:pt idx="6621">
                  <c:v>0.57152355823587897</c:v>
                </c:pt>
                <c:pt idx="6622">
                  <c:v>0.46621119349939799</c:v>
                </c:pt>
                <c:pt idx="6623">
                  <c:v>0.401488013738375</c:v>
                </c:pt>
                <c:pt idx="6624">
                  <c:v>0.375762204199794</c:v>
                </c:pt>
                <c:pt idx="6625">
                  <c:v>0.39505511913630997</c:v>
                </c:pt>
                <c:pt idx="6626">
                  <c:v>0.416314635635817</c:v>
                </c:pt>
                <c:pt idx="6627">
                  <c:v>0.476409696934461</c:v>
                </c:pt>
                <c:pt idx="6628">
                  <c:v>0.50107660382263697</c:v>
                </c:pt>
                <c:pt idx="6629">
                  <c:v>0.53366064815474501</c:v>
                </c:pt>
                <c:pt idx="6630">
                  <c:v>0.55974305706438598</c:v>
                </c:pt>
                <c:pt idx="6631">
                  <c:v>0.56098474755814298</c:v>
                </c:pt>
                <c:pt idx="6632">
                  <c:v>0.53773758079608003</c:v>
                </c:pt>
                <c:pt idx="6633">
                  <c:v>0.52998027554454197</c:v>
                </c:pt>
                <c:pt idx="6634">
                  <c:v>0.528070778295609</c:v>
                </c:pt>
                <c:pt idx="6635">
                  <c:v>0.532248137000364</c:v>
                </c:pt>
                <c:pt idx="6636">
                  <c:v>0.54940907054558596</c:v>
                </c:pt>
                <c:pt idx="6637">
                  <c:v>0.59055814110099203</c:v>
                </c:pt>
                <c:pt idx="6638">
                  <c:v>0.61685533034259998</c:v>
                </c:pt>
                <c:pt idx="6639">
                  <c:v>0.60325449716186896</c:v>
                </c:pt>
                <c:pt idx="6640">
                  <c:v>0.64474287394841201</c:v>
                </c:pt>
                <c:pt idx="6641">
                  <c:v>0.68568203766301195</c:v>
                </c:pt>
                <c:pt idx="6642">
                  <c:v>0.69695832158354198</c:v>
                </c:pt>
                <c:pt idx="6643">
                  <c:v>0.69132265519176805</c:v>
                </c:pt>
                <c:pt idx="6644">
                  <c:v>0.69944835105096503</c:v>
                </c:pt>
                <c:pt idx="6645">
                  <c:v>0.71286847706689305</c:v>
                </c:pt>
                <c:pt idx="6646">
                  <c:v>0.71885253711267505</c:v>
                </c:pt>
                <c:pt idx="6647">
                  <c:v>0.73303835597061295</c:v>
                </c:pt>
                <c:pt idx="6648">
                  <c:v>0.73305049878819595</c:v>
                </c:pt>
                <c:pt idx="6649">
                  <c:v>0.71984237723141797</c:v>
                </c:pt>
                <c:pt idx="6650">
                  <c:v>0.73137273961256</c:v>
                </c:pt>
                <c:pt idx="6651">
                  <c:v>0.68425826711006399</c:v>
                </c:pt>
                <c:pt idx="6652">
                  <c:v>-9.5095201979299604E-2</c:v>
                </c:pt>
                <c:pt idx="6653">
                  <c:v>0.16542096646629101</c:v>
                </c:pt>
                <c:pt idx="6654">
                  <c:v>0.15610305201370001</c:v>
                </c:pt>
                <c:pt idx="6655">
                  <c:v>0.13942567294585001</c:v>
                </c:pt>
                <c:pt idx="6656">
                  <c:v>0.10865388082607</c:v>
                </c:pt>
                <c:pt idx="6657">
                  <c:v>0.16935718677713299</c:v>
                </c:pt>
                <c:pt idx="6658">
                  <c:v>0.210084317642418</c:v>
                </c:pt>
                <c:pt idx="6659">
                  <c:v>0.25452277439452597</c:v>
                </c:pt>
                <c:pt idx="6660">
                  <c:v>0.292370818133522</c:v>
                </c:pt>
                <c:pt idx="6661">
                  <c:v>0.33238710159929902</c:v>
                </c:pt>
                <c:pt idx="6662">
                  <c:v>0.36327856810237602</c:v>
                </c:pt>
                <c:pt idx="6663">
                  <c:v>0.35729073842140202</c:v>
                </c:pt>
                <c:pt idx="6664">
                  <c:v>0.342544412313316</c:v>
                </c:pt>
                <c:pt idx="6665">
                  <c:v>0.32614403859228203</c:v>
                </c:pt>
                <c:pt idx="6666">
                  <c:v>0.32506872781449297</c:v>
                </c:pt>
                <c:pt idx="6667">
                  <c:v>0.31196478174641901</c:v>
                </c:pt>
                <c:pt idx="6668">
                  <c:v>0.33995462115870101</c:v>
                </c:pt>
                <c:pt idx="6669">
                  <c:v>0.369118629610513</c:v>
                </c:pt>
                <c:pt idx="6670">
                  <c:v>0.36777973497656902</c:v>
                </c:pt>
                <c:pt idx="6671">
                  <c:v>0.39077930639071101</c:v>
                </c:pt>
                <c:pt idx="6672">
                  <c:v>0.39207850478195599</c:v>
                </c:pt>
                <c:pt idx="6673">
                  <c:v>0.39679471438216901</c:v>
                </c:pt>
                <c:pt idx="6674">
                  <c:v>0.40555617392082299</c:v>
                </c:pt>
                <c:pt idx="6675">
                  <c:v>0.39219937779326097</c:v>
                </c:pt>
                <c:pt idx="6676">
                  <c:v>0.385062758905585</c:v>
                </c:pt>
                <c:pt idx="6677">
                  <c:v>0.41469915051437101</c:v>
                </c:pt>
                <c:pt idx="6678">
                  <c:v>0.40514049915182498</c:v>
                </c:pt>
                <c:pt idx="6679">
                  <c:v>0.405125748598679</c:v>
                </c:pt>
                <c:pt idx="6680">
                  <c:v>0.40624887646249003</c:v>
                </c:pt>
                <c:pt idx="6681">
                  <c:v>0.57356197622421201</c:v>
                </c:pt>
                <c:pt idx="6682">
                  <c:v>0.39165068012557203</c:v>
                </c:pt>
                <c:pt idx="6683">
                  <c:v>0.26171773361672102</c:v>
                </c:pt>
                <c:pt idx="6684">
                  <c:v>0.20261502218466601</c:v>
                </c:pt>
                <c:pt idx="6685">
                  <c:v>0.38875878211058501</c:v>
                </c:pt>
                <c:pt idx="6686">
                  <c:v>0.42856564967991201</c:v>
                </c:pt>
                <c:pt idx="6687">
                  <c:v>0.30980247232080099</c:v>
                </c:pt>
                <c:pt idx="6688">
                  <c:v>0.31956974083228401</c:v>
                </c:pt>
                <c:pt idx="6689">
                  <c:v>0.35911639620248798</c:v>
                </c:pt>
                <c:pt idx="6690">
                  <c:v>0.33170933286691201</c:v>
                </c:pt>
                <c:pt idx="6691">
                  <c:v>0.20414668026657401</c:v>
                </c:pt>
                <c:pt idx="6692">
                  <c:v>1.205204363948144</c:v>
                </c:pt>
                <c:pt idx="6693">
                  <c:v>0.10999312774878001</c:v>
                </c:pt>
                <c:pt idx="6694">
                  <c:v>9.1044071888217698E-2</c:v>
                </c:pt>
                <c:pt idx="6695">
                  <c:v>-0.24607862924085699</c:v>
                </c:pt>
                <c:pt idx="6696">
                  <c:v>-4.0077118341768102E-2</c:v>
                </c:pt>
                <c:pt idx="6697">
                  <c:v>4.9574655652131101E-2</c:v>
                </c:pt>
                <c:pt idx="6698">
                  <c:v>0.16889930915138399</c:v>
                </c:pt>
                <c:pt idx="6699">
                  <c:v>0.21776957032213201</c:v>
                </c:pt>
                <c:pt idx="6700">
                  <c:v>0.24279935976470299</c:v>
                </c:pt>
                <c:pt idx="6701">
                  <c:v>0.30530097653834198</c:v>
                </c:pt>
                <c:pt idx="6702">
                  <c:v>0.34661592426985999</c:v>
                </c:pt>
                <c:pt idx="6703">
                  <c:v>0.30306587712458799</c:v>
                </c:pt>
                <c:pt idx="6704">
                  <c:v>0.33749685549222103</c:v>
                </c:pt>
                <c:pt idx="6705">
                  <c:v>0.36764630571298601</c:v>
                </c:pt>
                <c:pt idx="6706">
                  <c:v>0.387259768845236</c:v>
                </c:pt>
                <c:pt idx="6707">
                  <c:v>0.38921555030656202</c:v>
                </c:pt>
                <c:pt idx="6708">
                  <c:v>0.36633172299628602</c:v>
                </c:pt>
                <c:pt idx="6709">
                  <c:v>0.39081959666808702</c:v>
                </c:pt>
                <c:pt idx="6710">
                  <c:v>0.38197473882931299</c:v>
                </c:pt>
                <c:pt idx="6711">
                  <c:v>0.40692484865191902</c:v>
                </c:pt>
                <c:pt idx="6712">
                  <c:v>0.371369844253855</c:v>
                </c:pt>
                <c:pt idx="6713">
                  <c:v>0.37017356637786297</c:v>
                </c:pt>
                <c:pt idx="6714">
                  <c:v>0.37214895167113599</c:v>
                </c:pt>
                <c:pt idx="6715">
                  <c:v>0.37041104489300702</c:v>
                </c:pt>
                <c:pt idx="6716">
                  <c:v>0.37392115242776203</c:v>
                </c:pt>
                <c:pt idx="6717">
                  <c:v>0.36279533630574601</c:v>
                </c:pt>
                <c:pt idx="6718">
                  <c:v>0.34459145811575898</c:v>
                </c:pt>
                <c:pt idx="6719">
                  <c:v>0.35985328932180499</c:v>
                </c:pt>
                <c:pt idx="6720">
                  <c:v>0.34541365242758498</c:v>
                </c:pt>
                <c:pt idx="6721">
                  <c:v>0.37207871867950898</c:v>
                </c:pt>
                <c:pt idx="6722">
                  <c:v>0.36078693279130702</c:v>
                </c:pt>
                <c:pt idx="6723">
                  <c:v>0.36156823738215799</c:v>
                </c:pt>
                <c:pt idx="6724">
                  <c:v>0.36108640142279902</c:v>
                </c:pt>
                <c:pt idx="6725">
                  <c:v>0.39403253426724399</c:v>
                </c:pt>
                <c:pt idx="6726">
                  <c:v>0.37255929218862799</c:v>
                </c:pt>
                <c:pt idx="6727">
                  <c:v>0.32770838065064201</c:v>
                </c:pt>
                <c:pt idx="6728">
                  <c:v>0.33091634595831299</c:v>
                </c:pt>
                <c:pt idx="6729">
                  <c:v>0.33150827628638901</c:v>
                </c:pt>
                <c:pt idx="6730">
                  <c:v>0.34670005450922697</c:v>
                </c:pt>
                <c:pt idx="6731">
                  <c:v>0.30764445944093399</c:v>
                </c:pt>
                <c:pt idx="6732">
                  <c:v>0.27827450159755301</c:v>
                </c:pt>
                <c:pt idx="6733">
                  <c:v>0.32593432505124997</c:v>
                </c:pt>
                <c:pt idx="6734">
                  <c:v>0.29896218192011698</c:v>
                </c:pt>
                <c:pt idx="6735">
                  <c:v>0.200580368974144</c:v>
                </c:pt>
                <c:pt idx="6736">
                  <c:v>0.148636726190055</c:v>
                </c:pt>
                <c:pt idx="6737">
                  <c:v>0.19663052643055001</c:v>
                </c:pt>
                <c:pt idx="6738">
                  <c:v>0.20141463301774301</c:v>
                </c:pt>
                <c:pt idx="6739">
                  <c:v>0.216267432264691</c:v>
                </c:pt>
                <c:pt idx="6740">
                  <c:v>0.26932926025558002</c:v>
                </c:pt>
                <c:pt idx="6741">
                  <c:v>0.30609210727228903</c:v>
                </c:pt>
                <c:pt idx="6742">
                  <c:v>0.30137225060843098</c:v>
                </c:pt>
                <c:pt idx="6743">
                  <c:v>0.30526102506363401</c:v>
                </c:pt>
                <c:pt idx="6744">
                  <c:v>0.34494113430281698</c:v>
                </c:pt>
                <c:pt idx="6745">
                  <c:v>0.35822047310867999</c:v>
                </c:pt>
                <c:pt idx="6746">
                  <c:v>0.35240613151125799</c:v>
                </c:pt>
                <c:pt idx="6747">
                  <c:v>0.29154391352520198</c:v>
                </c:pt>
                <c:pt idx="6748">
                  <c:v>0.26494945304121298</c:v>
                </c:pt>
                <c:pt idx="6749">
                  <c:v>0.29680969300186399</c:v>
                </c:pt>
                <c:pt idx="6750">
                  <c:v>0.28032384869024801</c:v>
                </c:pt>
                <c:pt idx="6751">
                  <c:v>0.23184587500183501</c:v>
                </c:pt>
                <c:pt idx="6752">
                  <c:v>7.7247931363338407E-2</c:v>
                </c:pt>
                <c:pt idx="6753">
                  <c:v>6.8533961905134E-2</c:v>
                </c:pt>
                <c:pt idx="6754">
                  <c:v>4.7146158299128403E-2</c:v>
                </c:pt>
                <c:pt idx="6755">
                  <c:v>1.1748660030266599E-2</c:v>
                </c:pt>
                <c:pt idx="6756">
                  <c:v>0.13122848720424701</c:v>
                </c:pt>
                <c:pt idx="6757">
                  <c:v>0.24030870854678901</c:v>
                </c:pt>
                <c:pt idx="6758">
                  <c:v>0.234209070251581</c:v>
                </c:pt>
                <c:pt idx="6759">
                  <c:v>0.297716398344334</c:v>
                </c:pt>
                <c:pt idx="6760">
                  <c:v>0.32979568615056198</c:v>
                </c:pt>
                <c:pt idx="6761">
                  <c:v>0.31306256055779902</c:v>
                </c:pt>
                <c:pt idx="6762">
                  <c:v>0.227135329890087</c:v>
                </c:pt>
                <c:pt idx="6763">
                  <c:v>0.27233210718333001</c:v>
                </c:pt>
                <c:pt idx="6764">
                  <c:v>0.32413714150582701</c:v>
                </c:pt>
                <c:pt idx="6765">
                  <c:v>0.28927635329474499</c:v>
                </c:pt>
                <c:pt idx="6766">
                  <c:v>0.26076393235428702</c:v>
                </c:pt>
                <c:pt idx="6767">
                  <c:v>0.40008512951865899</c:v>
                </c:pt>
                <c:pt idx="6768">
                  <c:v>0.34715930121469502</c:v>
                </c:pt>
                <c:pt idx="6769">
                  <c:v>0.317071639236365</c:v>
                </c:pt>
                <c:pt idx="6770">
                  <c:v>0.381547059223942</c:v>
                </c:pt>
                <c:pt idx="6771">
                  <c:v>0.40859822514070399</c:v>
                </c:pt>
                <c:pt idx="6772">
                  <c:v>0.404765995665192</c:v>
                </c:pt>
                <c:pt idx="6773">
                  <c:v>0.37691896611624298</c:v>
                </c:pt>
                <c:pt idx="6774">
                  <c:v>0.88981005746187902</c:v>
                </c:pt>
                <c:pt idx="6775">
                  <c:v>0.87279703998959901</c:v>
                </c:pt>
                <c:pt idx="6776">
                  <c:v>0.85537410215422005</c:v>
                </c:pt>
                <c:pt idx="6777">
                  <c:v>0.83092247109462603</c:v>
                </c:pt>
                <c:pt idx="6778">
                  <c:v>0.85714815024003699</c:v>
                </c:pt>
                <c:pt idx="6779">
                  <c:v>0.84406277258265205</c:v>
                </c:pt>
                <c:pt idx="6780">
                  <c:v>0.80583625059285202</c:v>
                </c:pt>
                <c:pt idx="6781">
                  <c:v>0.77764427769648503</c:v>
                </c:pt>
                <c:pt idx="6782">
                  <c:v>0.79189486620934002</c:v>
                </c:pt>
                <c:pt idx="6783">
                  <c:v>0.79930473725912699</c:v>
                </c:pt>
                <c:pt idx="6784">
                  <c:v>0.82510141159800299</c:v>
                </c:pt>
                <c:pt idx="6785">
                  <c:v>0.80442413358220499</c:v>
                </c:pt>
                <c:pt idx="6786">
                  <c:v>0.77886520754789601</c:v>
                </c:pt>
                <c:pt idx="6787">
                  <c:v>0.77440746592163101</c:v>
                </c:pt>
                <c:pt idx="6788">
                  <c:v>0.81935231726691704</c:v>
                </c:pt>
                <c:pt idx="6789">
                  <c:v>0.82915791117994697</c:v>
                </c:pt>
                <c:pt idx="6790">
                  <c:v>0.81992103768730396</c:v>
                </c:pt>
                <c:pt idx="6791">
                  <c:v>0.82284848314818404</c:v>
                </c:pt>
                <c:pt idx="6792">
                  <c:v>0.86692767688546701</c:v>
                </c:pt>
                <c:pt idx="6793">
                  <c:v>0.85186960072976603</c:v>
                </c:pt>
                <c:pt idx="6794">
                  <c:v>0.82326293612054302</c:v>
                </c:pt>
                <c:pt idx="6795">
                  <c:v>0.83673994210588998</c:v>
                </c:pt>
                <c:pt idx="6796">
                  <c:v>0.85169989478336805</c:v>
                </c:pt>
                <c:pt idx="6797">
                  <c:v>0.837246380826975</c:v>
                </c:pt>
                <c:pt idx="6798">
                  <c:v>0.84198480459011404</c:v>
                </c:pt>
                <c:pt idx="6799">
                  <c:v>0.86509538775824901</c:v>
                </c:pt>
                <c:pt idx="6800">
                  <c:v>0.85584263396875804</c:v>
                </c:pt>
                <c:pt idx="6801">
                  <c:v>0.81594457324783398</c:v>
                </c:pt>
                <c:pt idx="6802">
                  <c:v>0.79201912532499497</c:v>
                </c:pt>
                <c:pt idx="6803">
                  <c:v>0.81138465831990503</c:v>
                </c:pt>
                <c:pt idx="6804">
                  <c:v>0.781869163982572</c:v>
                </c:pt>
                <c:pt idx="6805">
                  <c:v>0.76639514068157899</c:v>
                </c:pt>
                <c:pt idx="6806">
                  <c:v>0.73978324380200999</c:v>
                </c:pt>
                <c:pt idx="6807">
                  <c:v>0.67314153491212203</c:v>
                </c:pt>
                <c:pt idx="6808">
                  <c:v>0.492533634178008</c:v>
                </c:pt>
                <c:pt idx="6809">
                  <c:v>0.310684608611071</c:v>
                </c:pt>
                <c:pt idx="6810">
                  <c:v>0.20658603370522199</c:v>
                </c:pt>
                <c:pt idx="6811">
                  <c:v>0.15515273007451899</c:v>
                </c:pt>
                <c:pt idx="6812">
                  <c:v>0.118684778716534</c:v>
                </c:pt>
                <c:pt idx="6813">
                  <c:v>0.152819172598537</c:v>
                </c:pt>
                <c:pt idx="6814">
                  <c:v>0.19690049891886899</c:v>
                </c:pt>
                <c:pt idx="6815">
                  <c:v>0.23072551271459699</c:v>
                </c:pt>
                <c:pt idx="6816">
                  <c:v>0.31966443066768901</c:v>
                </c:pt>
                <c:pt idx="6817">
                  <c:v>0.41627342695588898</c:v>
                </c:pt>
                <c:pt idx="6818">
                  <c:v>0.45758610913046899</c:v>
                </c:pt>
                <c:pt idx="6819">
                  <c:v>0.40752129150577798</c:v>
                </c:pt>
                <c:pt idx="6820">
                  <c:v>0.37929184915763098</c:v>
                </c:pt>
                <c:pt idx="6821">
                  <c:v>0.42820093192306202</c:v>
                </c:pt>
                <c:pt idx="6822">
                  <c:v>0.44799307257680598</c:v>
                </c:pt>
                <c:pt idx="6823">
                  <c:v>0.47617299358362902</c:v>
                </c:pt>
                <c:pt idx="6824">
                  <c:v>0.55360565509882198</c:v>
                </c:pt>
                <c:pt idx="6825">
                  <c:v>0.58803887121804799</c:v>
                </c:pt>
                <c:pt idx="6826">
                  <c:v>0.42930455821793601</c:v>
                </c:pt>
                <c:pt idx="6827">
                  <c:v>0.28970086131586398</c:v>
                </c:pt>
                <c:pt idx="6828">
                  <c:v>0.27721858531980398</c:v>
                </c:pt>
                <c:pt idx="6829">
                  <c:v>0.28554872025690797</c:v>
                </c:pt>
                <c:pt idx="6830">
                  <c:v>0.31593463265284299</c:v>
                </c:pt>
                <c:pt idx="6831">
                  <c:v>0.39315941148875799</c:v>
                </c:pt>
                <c:pt idx="6832">
                  <c:v>0.41772205639896898</c:v>
                </c:pt>
                <c:pt idx="6833">
                  <c:v>0.45988317643596799</c:v>
                </c:pt>
                <c:pt idx="6834">
                  <c:v>0.50804726367028097</c:v>
                </c:pt>
                <c:pt idx="6835">
                  <c:v>0.54141989906058796</c:v>
                </c:pt>
                <c:pt idx="6836">
                  <c:v>0.584716812132554</c:v>
                </c:pt>
                <c:pt idx="6837">
                  <c:v>0.62953701423694697</c:v>
                </c:pt>
                <c:pt idx="6838">
                  <c:v>0.63935540524299095</c:v>
                </c:pt>
                <c:pt idx="6839">
                  <c:v>0.62505509126116299</c:v>
                </c:pt>
                <c:pt idx="6840">
                  <c:v>0.62464343873628703</c:v>
                </c:pt>
                <c:pt idx="6841">
                  <c:v>0.63669358908441598</c:v>
                </c:pt>
                <c:pt idx="6842">
                  <c:v>0.62718038709679302</c:v>
                </c:pt>
                <c:pt idx="6843">
                  <c:v>0.62601556275471004</c:v>
                </c:pt>
                <c:pt idx="6844">
                  <c:v>0.62660581233282198</c:v>
                </c:pt>
                <c:pt idx="6845">
                  <c:v>0.62320471765891705</c:v>
                </c:pt>
                <c:pt idx="6846">
                  <c:v>0.644699960733493</c:v>
                </c:pt>
                <c:pt idx="6847">
                  <c:v>0.68081424443793304</c:v>
                </c:pt>
                <c:pt idx="6848">
                  <c:v>0.69269562351471703</c:v>
                </c:pt>
                <c:pt idx="6849">
                  <c:v>0.81698121311191396</c:v>
                </c:pt>
                <c:pt idx="6850">
                  <c:v>0.35899467443802802</c:v>
                </c:pt>
                <c:pt idx="6851">
                  <c:v>0.13915746234409601</c:v>
                </c:pt>
                <c:pt idx="6852">
                  <c:v>-8.4444478880816007E-2</c:v>
                </c:pt>
                <c:pt idx="6853">
                  <c:v>-0.11112786893938401</c:v>
                </c:pt>
                <c:pt idx="6854">
                  <c:v>-7.2768872960054201E-2</c:v>
                </c:pt>
                <c:pt idx="6855">
                  <c:v>-1.5433965487041399E-2</c:v>
                </c:pt>
                <c:pt idx="6856">
                  <c:v>5.2316036760181303E-2</c:v>
                </c:pt>
                <c:pt idx="6857">
                  <c:v>0.117410861650989</c:v>
                </c:pt>
                <c:pt idx="6858">
                  <c:v>0.15145830299110499</c:v>
                </c:pt>
                <c:pt idx="6859">
                  <c:v>0.20658679290888199</c:v>
                </c:pt>
                <c:pt idx="6860">
                  <c:v>0.29078201864221598</c:v>
                </c:pt>
                <c:pt idx="6861">
                  <c:v>0.28974854055359101</c:v>
                </c:pt>
                <c:pt idx="6862">
                  <c:v>0.17136073196264801</c:v>
                </c:pt>
                <c:pt idx="6863">
                  <c:v>2.31523632013701E-2</c:v>
                </c:pt>
                <c:pt idx="6864">
                  <c:v>-1.56960493998307E-2</c:v>
                </c:pt>
                <c:pt idx="6865">
                  <c:v>9.5528293700646694E-2</c:v>
                </c:pt>
                <c:pt idx="6866">
                  <c:v>-0.27126614564845902</c:v>
                </c:pt>
                <c:pt idx="6867">
                  <c:v>-0.18999369638253</c:v>
                </c:pt>
                <c:pt idx="6868">
                  <c:v>0.33137908710937097</c:v>
                </c:pt>
                <c:pt idx="6869">
                  <c:v>0.36626513510473202</c:v>
                </c:pt>
                <c:pt idx="6870">
                  <c:v>0.362273176618432</c:v>
                </c:pt>
                <c:pt idx="6871">
                  <c:v>0.37256847477942701</c:v>
                </c:pt>
                <c:pt idx="6872">
                  <c:v>0.365298034475592</c:v>
                </c:pt>
                <c:pt idx="6873">
                  <c:v>0.39582845059983801</c:v>
                </c:pt>
                <c:pt idx="6874">
                  <c:v>0.41524459131285602</c:v>
                </c:pt>
                <c:pt idx="6875">
                  <c:v>0.39167827926196802</c:v>
                </c:pt>
                <c:pt idx="6876">
                  <c:v>0.414527105528046</c:v>
                </c:pt>
                <c:pt idx="6877">
                  <c:v>0.41799827166739301</c:v>
                </c:pt>
                <c:pt idx="6878">
                  <c:v>0.260945460057807</c:v>
                </c:pt>
                <c:pt idx="6879">
                  <c:v>0.20930674479549</c:v>
                </c:pt>
                <c:pt idx="6880">
                  <c:v>0.24807548937790799</c:v>
                </c:pt>
                <c:pt idx="6881">
                  <c:v>0.27369383600445402</c:v>
                </c:pt>
                <c:pt idx="6882">
                  <c:v>0.295480518127682</c:v>
                </c:pt>
                <c:pt idx="6883">
                  <c:v>0.31262123598338298</c:v>
                </c:pt>
                <c:pt idx="6884">
                  <c:v>0.32484659253513598</c:v>
                </c:pt>
                <c:pt idx="6885">
                  <c:v>0.32874782743023101</c:v>
                </c:pt>
                <c:pt idx="6886">
                  <c:v>0.32763430750360401</c:v>
                </c:pt>
                <c:pt idx="6887">
                  <c:v>0.323200518191473</c:v>
                </c:pt>
                <c:pt idx="6888">
                  <c:v>0.32602382837335198</c:v>
                </c:pt>
                <c:pt idx="6889">
                  <c:v>0.32601320204157802</c:v>
                </c:pt>
                <c:pt idx="6890">
                  <c:v>0.31498774774390398</c:v>
                </c:pt>
                <c:pt idx="6891">
                  <c:v>0.34429576087521502</c:v>
                </c:pt>
                <c:pt idx="6892">
                  <c:v>0.353278031713814</c:v>
                </c:pt>
                <c:pt idx="6893">
                  <c:v>0.22105299334721301</c:v>
                </c:pt>
                <c:pt idx="6894">
                  <c:v>2.7127927160529201E-2</c:v>
                </c:pt>
                <c:pt idx="6895">
                  <c:v>1.74931535099744E-2</c:v>
                </c:pt>
                <c:pt idx="6896">
                  <c:v>0.11845547812511301</c:v>
                </c:pt>
                <c:pt idx="6897">
                  <c:v>0.15137693663347901</c:v>
                </c:pt>
                <c:pt idx="6898">
                  <c:v>0.21298273084168701</c:v>
                </c:pt>
                <c:pt idx="6899">
                  <c:v>0.24115571544607101</c:v>
                </c:pt>
                <c:pt idx="6900">
                  <c:v>0.25703347649390801</c:v>
                </c:pt>
                <c:pt idx="6901">
                  <c:v>0.27773941021054399</c:v>
                </c:pt>
                <c:pt idx="6902">
                  <c:v>0.31945874181019401</c:v>
                </c:pt>
                <c:pt idx="6903">
                  <c:v>0.31576393172589201</c:v>
                </c:pt>
                <c:pt idx="6904">
                  <c:v>0.29584624317340902</c:v>
                </c:pt>
                <c:pt idx="6905">
                  <c:v>0.30940138297061298</c:v>
                </c:pt>
                <c:pt idx="6906">
                  <c:v>0.312807548144169</c:v>
                </c:pt>
                <c:pt idx="6907">
                  <c:v>0.31229387380352802</c:v>
                </c:pt>
                <c:pt idx="6908">
                  <c:v>0.32191633379948198</c:v>
                </c:pt>
                <c:pt idx="6909">
                  <c:v>0.29598188054750002</c:v>
                </c:pt>
                <c:pt idx="6910">
                  <c:v>0.29741030889739101</c:v>
                </c:pt>
                <c:pt idx="6911">
                  <c:v>0.309374624916671</c:v>
                </c:pt>
                <c:pt idx="6912">
                  <c:v>0.34745146759065698</c:v>
                </c:pt>
                <c:pt idx="6913">
                  <c:v>0.34248223906915398</c:v>
                </c:pt>
                <c:pt idx="6914">
                  <c:v>0.35838732160996101</c:v>
                </c:pt>
                <c:pt idx="6915">
                  <c:v>0.32747443469417697</c:v>
                </c:pt>
                <c:pt idx="6916">
                  <c:v>0.34589542095942699</c:v>
                </c:pt>
                <c:pt idx="6917">
                  <c:v>0.34239693137417698</c:v>
                </c:pt>
                <c:pt idx="6918">
                  <c:v>0.25450765229924299</c:v>
                </c:pt>
                <c:pt idx="6919">
                  <c:v>0.102099195016112</c:v>
                </c:pt>
                <c:pt idx="6920">
                  <c:v>-0.30620129058678103</c:v>
                </c:pt>
                <c:pt idx="6921">
                  <c:v>-0.196959331854167</c:v>
                </c:pt>
                <c:pt idx="6922">
                  <c:v>-0.30385386825145699</c:v>
                </c:pt>
                <c:pt idx="6923">
                  <c:v>-0.37841981057961199</c:v>
                </c:pt>
                <c:pt idx="6924">
                  <c:v>-0.39950914793888098</c:v>
                </c:pt>
                <c:pt idx="6925">
                  <c:v>7.8372340028957294E-2</c:v>
                </c:pt>
                <c:pt idx="6926">
                  <c:v>0.169296720524269</c:v>
                </c:pt>
                <c:pt idx="6927">
                  <c:v>0.210094033607924</c:v>
                </c:pt>
                <c:pt idx="6928">
                  <c:v>0.203239918382074</c:v>
                </c:pt>
                <c:pt idx="6929">
                  <c:v>7.4887765079873297E-2</c:v>
                </c:pt>
                <c:pt idx="6930">
                  <c:v>8.3164832535351493E-2</c:v>
                </c:pt>
                <c:pt idx="6931">
                  <c:v>0.12213283541407501</c:v>
                </c:pt>
                <c:pt idx="6932">
                  <c:v>0.22423588042686901</c:v>
                </c:pt>
                <c:pt idx="6933">
                  <c:v>0.27594705422332599</c:v>
                </c:pt>
                <c:pt idx="6934">
                  <c:v>0.30214875745668601</c:v>
                </c:pt>
                <c:pt idx="6935">
                  <c:v>0.31528751919793602</c:v>
                </c:pt>
                <c:pt idx="6936">
                  <c:v>0.32803671506255599</c:v>
                </c:pt>
                <c:pt idx="6937">
                  <c:v>0.35574046294669198</c:v>
                </c:pt>
                <c:pt idx="6938">
                  <c:v>0.357500512594499</c:v>
                </c:pt>
                <c:pt idx="6939">
                  <c:v>0.35313347417643698</c:v>
                </c:pt>
                <c:pt idx="6940">
                  <c:v>0.369259017110243</c:v>
                </c:pt>
                <c:pt idx="6941">
                  <c:v>0.37890707852940703</c:v>
                </c:pt>
                <c:pt idx="6942">
                  <c:v>0.375813041817736</c:v>
                </c:pt>
                <c:pt idx="6943">
                  <c:v>0.38423742090373902</c:v>
                </c:pt>
                <c:pt idx="6944">
                  <c:v>0.39020455777818103</c:v>
                </c:pt>
                <c:pt idx="6945">
                  <c:v>0.388731231358661</c:v>
                </c:pt>
                <c:pt idx="6946">
                  <c:v>0.386456089630556</c:v>
                </c:pt>
                <c:pt idx="6947">
                  <c:v>0.26080218531691701</c:v>
                </c:pt>
                <c:pt idx="6948">
                  <c:v>0.106635402325993</c:v>
                </c:pt>
                <c:pt idx="6949">
                  <c:v>0.12025809879355499</c:v>
                </c:pt>
                <c:pt idx="6950">
                  <c:v>0.16267269968169701</c:v>
                </c:pt>
                <c:pt idx="6951">
                  <c:v>0.20471883956164799</c:v>
                </c:pt>
                <c:pt idx="6952">
                  <c:v>0</c:v>
                </c:pt>
                <c:pt idx="6953">
                  <c:v>0.58420365203694102</c:v>
                </c:pt>
                <c:pt idx="6954">
                  <c:v>0.59545247873941898</c:v>
                </c:pt>
                <c:pt idx="6955">
                  <c:v>0.63763892787290599</c:v>
                </c:pt>
                <c:pt idx="6956">
                  <c:v>0.69495068916166802</c:v>
                </c:pt>
                <c:pt idx="6957">
                  <c:v>0.74620717636392597</c:v>
                </c:pt>
                <c:pt idx="6958">
                  <c:v>0.74069083711148598</c:v>
                </c:pt>
                <c:pt idx="6959">
                  <c:v>0.77403878748085797</c:v>
                </c:pt>
                <c:pt idx="6960">
                  <c:v>0.78831160220381802</c:v>
                </c:pt>
                <c:pt idx="6961">
                  <c:v>0.82288949188988203</c:v>
                </c:pt>
                <c:pt idx="6962">
                  <c:v>0.819451127659925</c:v>
                </c:pt>
                <c:pt idx="6963">
                  <c:v>0.80123438226711796</c:v>
                </c:pt>
                <c:pt idx="6964">
                  <c:v>0.77171606004235804</c:v>
                </c:pt>
                <c:pt idx="6965">
                  <c:v>0.63661119723769699</c:v>
                </c:pt>
                <c:pt idx="6966">
                  <c:v>0.45405242158040399</c:v>
                </c:pt>
                <c:pt idx="6967">
                  <c:v>0.37565036297362597</c:v>
                </c:pt>
                <c:pt idx="6968">
                  <c:v>0.37668990411815001</c:v>
                </c:pt>
                <c:pt idx="6969">
                  <c:v>0.41436393394412502</c:v>
                </c:pt>
                <c:pt idx="6970">
                  <c:v>0.46706463563512401</c:v>
                </c:pt>
                <c:pt idx="6971">
                  <c:v>0.51546691311603399</c:v>
                </c:pt>
                <c:pt idx="6972">
                  <c:v>0.58071383537202803</c:v>
                </c:pt>
                <c:pt idx="6973">
                  <c:v>0.60967311982557704</c:v>
                </c:pt>
                <c:pt idx="6974">
                  <c:v>0.62499016777264804</c:v>
                </c:pt>
                <c:pt idx="6975">
                  <c:v>0.66689221106653596</c:v>
                </c:pt>
                <c:pt idx="6976">
                  <c:v>0.70875736040364101</c:v>
                </c:pt>
                <c:pt idx="6977">
                  <c:v>0.70242174354630305</c:v>
                </c:pt>
                <c:pt idx="6978">
                  <c:v>0.70925247131624702</c:v>
                </c:pt>
                <c:pt idx="6979">
                  <c:v>0.69859257446451495</c:v>
                </c:pt>
                <c:pt idx="6980">
                  <c:v>0.68735233617126501</c:v>
                </c:pt>
                <c:pt idx="6981">
                  <c:v>0.68712261617304005</c:v>
                </c:pt>
                <c:pt idx="6982">
                  <c:v>0.70061040895592497</c:v>
                </c:pt>
                <c:pt idx="6983">
                  <c:v>0.68692247718092503</c:v>
                </c:pt>
                <c:pt idx="6984">
                  <c:v>0.62494286108181296</c:v>
                </c:pt>
                <c:pt idx="6985">
                  <c:v>0.38292569843565799</c:v>
                </c:pt>
                <c:pt idx="6986">
                  <c:v>0.19446131231482799</c:v>
                </c:pt>
                <c:pt idx="6987">
                  <c:v>0.16128217328570299</c:v>
                </c:pt>
                <c:pt idx="6988">
                  <c:v>0.14700047822205101</c:v>
                </c:pt>
                <c:pt idx="6989">
                  <c:v>0.227218383422298</c:v>
                </c:pt>
                <c:pt idx="6990">
                  <c:v>0.27577977597499898</c:v>
                </c:pt>
                <c:pt idx="6991">
                  <c:v>0.34231877019079698</c:v>
                </c:pt>
                <c:pt idx="6992">
                  <c:v>0.39638336461450402</c:v>
                </c:pt>
                <c:pt idx="6993">
                  <c:v>0.45426765570848499</c:v>
                </c:pt>
                <c:pt idx="6994">
                  <c:v>0.50658209190208503</c:v>
                </c:pt>
                <c:pt idx="6995">
                  <c:v>0.53673254338841503</c:v>
                </c:pt>
                <c:pt idx="6996">
                  <c:v>0.57352706094619699</c:v>
                </c:pt>
                <c:pt idx="6997">
                  <c:v>0.61339120101476596</c:v>
                </c:pt>
                <c:pt idx="6998">
                  <c:v>0.64158521714286498</c:v>
                </c:pt>
                <c:pt idx="6999">
                  <c:v>0.62641241058540997</c:v>
                </c:pt>
                <c:pt idx="7000">
                  <c:v>0.54436745455303703</c:v>
                </c:pt>
                <c:pt idx="7001">
                  <c:v>0.55965143461724498</c:v>
                </c:pt>
                <c:pt idx="7002">
                  <c:v>0.56877071666687795</c:v>
                </c:pt>
                <c:pt idx="7003">
                  <c:v>0.45432784792311098</c:v>
                </c:pt>
                <c:pt idx="7004">
                  <c:v>0.108811891612258</c:v>
                </c:pt>
                <c:pt idx="7005">
                  <c:v>-0.458077524943791</c:v>
                </c:pt>
                <c:pt idx="7006">
                  <c:v>-0.214643990845371</c:v>
                </c:pt>
                <c:pt idx="7007">
                  <c:v>-0.10455883900702299</c:v>
                </c:pt>
                <c:pt idx="7008">
                  <c:v>5.4315627048103299E-3</c:v>
                </c:pt>
                <c:pt idx="7009">
                  <c:v>7.9982816959584299E-2</c:v>
                </c:pt>
                <c:pt idx="7010">
                  <c:v>0.27194756001625398</c:v>
                </c:pt>
                <c:pt idx="7011">
                  <c:v>0.289051448433578</c:v>
                </c:pt>
                <c:pt idx="7012">
                  <c:v>0.32187740303583501</c:v>
                </c:pt>
                <c:pt idx="7013">
                  <c:v>0.352399828339516</c:v>
                </c:pt>
                <c:pt idx="7014">
                  <c:v>0.34876956016090399</c:v>
                </c:pt>
                <c:pt idx="7015">
                  <c:v>0.360125837524918</c:v>
                </c:pt>
                <c:pt idx="7016">
                  <c:v>0.37260808495659198</c:v>
                </c:pt>
                <c:pt idx="7017">
                  <c:v>9.8534432682874901E-2</c:v>
                </c:pt>
                <c:pt idx="7018">
                  <c:v>0.61905054257146597</c:v>
                </c:pt>
                <c:pt idx="7019">
                  <c:v>0.623161651515169</c:v>
                </c:pt>
                <c:pt idx="7020">
                  <c:v>0.66587082188007896</c:v>
                </c:pt>
                <c:pt idx="7021">
                  <c:v>0.68472455410232202</c:v>
                </c:pt>
                <c:pt idx="7022">
                  <c:v>5.5644572129647699E-2</c:v>
                </c:pt>
                <c:pt idx="7023">
                  <c:v>1.3491845841646319</c:v>
                </c:pt>
                <c:pt idx="7024">
                  <c:v>-0.29433446666627999</c:v>
                </c:pt>
                <c:pt idx="7025">
                  <c:v>0.40720535555889797</c:v>
                </c:pt>
                <c:pt idx="7026">
                  <c:v>0.42870378662867098</c:v>
                </c:pt>
                <c:pt idx="7027">
                  <c:v>0.58428704340106297</c:v>
                </c:pt>
                <c:pt idx="7028">
                  <c:v>0.57578300367211099</c:v>
                </c:pt>
                <c:pt idx="7029">
                  <c:v>-0.50265422675969396</c:v>
                </c:pt>
                <c:pt idx="7030">
                  <c:v>0.32606149024480702</c:v>
                </c:pt>
                <c:pt idx="7031">
                  <c:v>0.33944702435561003</c:v>
                </c:pt>
                <c:pt idx="7032">
                  <c:v>0.37568901055642501</c:v>
                </c:pt>
                <c:pt idx="7033">
                  <c:v>0.35116358313684698</c:v>
                </c:pt>
                <c:pt idx="7034">
                  <c:v>0.33800757325917802</c:v>
                </c:pt>
                <c:pt idx="7035">
                  <c:v>0.31231376699612101</c:v>
                </c:pt>
                <c:pt idx="7036">
                  <c:v>0.16692093910639499</c:v>
                </c:pt>
                <c:pt idx="7037">
                  <c:v>0.14496963034718899</c:v>
                </c:pt>
                <c:pt idx="7038">
                  <c:v>0.16928548795052401</c:v>
                </c:pt>
                <c:pt idx="7039">
                  <c:v>0.22513457860515801</c:v>
                </c:pt>
                <c:pt idx="7040">
                  <c:v>0.27259807664956098</c:v>
                </c:pt>
                <c:pt idx="7041">
                  <c:v>0.29579736469520201</c:v>
                </c:pt>
                <c:pt idx="7042">
                  <c:v>0.30942778732875797</c:v>
                </c:pt>
                <c:pt idx="7043">
                  <c:v>0.31311298728842002</c:v>
                </c:pt>
                <c:pt idx="7044">
                  <c:v>0.370595041279283</c:v>
                </c:pt>
                <c:pt idx="7045">
                  <c:v>0.35084352259832902</c:v>
                </c:pt>
                <c:pt idx="7046">
                  <c:v>0.35286113128090801</c:v>
                </c:pt>
                <c:pt idx="7047">
                  <c:v>0.34822625692144699</c:v>
                </c:pt>
                <c:pt idx="7048">
                  <c:v>0.37551922614488198</c:v>
                </c:pt>
                <c:pt idx="7049">
                  <c:v>0.38962826370780101</c:v>
                </c:pt>
                <c:pt idx="7050">
                  <c:v>0.34599152886139201</c:v>
                </c:pt>
                <c:pt idx="7051">
                  <c:v>0.13765498069811599</c:v>
                </c:pt>
                <c:pt idx="7052">
                  <c:v>0.14632187387913601</c:v>
                </c:pt>
                <c:pt idx="7053">
                  <c:v>0.16860187676955599</c:v>
                </c:pt>
                <c:pt idx="7054">
                  <c:v>0.19856897868244699</c:v>
                </c:pt>
                <c:pt idx="7055">
                  <c:v>0.22611852098906399</c:v>
                </c:pt>
                <c:pt idx="7056">
                  <c:v>0.28248893005460202</c:v>
                </c:pt>
                <c:pt idx="7057">
                  <c:v>0.27512218316451897</c:v>
                </c:pt>
                <c:pt idx="7058">
                  <c:v>0.28449760839595201</c:v>
                </c:pt>
                <c:pt idx="7059">
                  <c:v>0.31311425512915703</c:v>
                </c:pt>
                <c:pt idx="7060">
                  <c:v>0.32775178333388</c:v>
                </c:pt>
                <c:pt idx="7061">
                  <c:v>0.32251463271327302</c:v>
                </c:pt>
                <c:pt idx="7062">
                  <c:v>0.31092109781551602</c:v>
                </c:pt>
                <c:pt idx="7063">
                  <c:v>0.18403457846923699</c:v>
                </c:pt>
                <c:pt idx="7064">
                  <c:v>7.9390999484159702E-2</c:v>
                </c:pt>
                <c:pt idx="7065">
                  <c:v>5.6555284225417397E-2</c:v>
                </c:pt>
                <c:pt idx="7066">
                  <c:v>0.13849612478485901</c:v>
                </c:pt>
                <c:pt idx="7067">
                  <c:v>0.224868123300527</c:v>
                </c:pt>
                <c:pt idx="7068">
                  <c:v>0.237764235148229</c:v>
                </c:pt>
                <c:pt idx="7069">
                  <c:v>0.249347951771762</c:v>
                </c:pt>
                <c:pt idx="7070">
                  <c:v>0.27182420970578403</c:v>
                </c:pt>
                <c:pt idx="7071">
                  <c:v>1.8714481327971301E-2</c:v>
                </c:pt>
                <c:pt idx="7072">
                  <c:v>0.13022456168447</c:v>
                </c:pt>
                <c:pt idx="7073">
                  <c:v>0.204780665369207</c:v>
                </c:pt>
                <c:pt idx="7074">
                  <c:v>0.30162830207601399</c:v>
                </c:pt>
                <c:pt idx="7075">
                  <c:v>0.23561611055652201</c:v>
                </c:pt>
                <c:pt idx="7076">
                  <c:v>0.24935674983672901</c:v>
                </c:pt>
                <c:pt idx="7077">
                  <c:v>0.14094109915251599</c:v>
                </c:pt>
                <c:pt idx="7078">
                  <c:v>8.4374793927563793E-2</c:v>
                </c:pt>
                <c:pt idx="7079">
                  <c:v>0.20843437595167999</c:v>
                </c:pt>
                <c:pt idx="7080">
                  <c:v>0.38145566378177198</c:v>
                </c:pt>
                <c:pt idx="7081">
                  <c:v>0.49321062178736003</c:v>
                </c:pt>
                <c:pt idx="7082">
                  <c:v>0.62742560211688303</c:v>
                </c:pt>
                <c:pt idx="7083">
                  <c:v>0.70062506198191299</c:v>
                </c:pt>
                <c:pt idx="7084">
                  <c:v>0.75453729757547705</c:v>
                </c:pt>
                <c:pt idx="7085">
                  <c:v>0.79759684926988095</c:v>
                </c:pt>
                <c:pt idx="7086">
                  <c:v>0.77372402649052896</c:v>
                </c:pt>
                <c:pt idx="7087">
                  <c:v>0.76520382011659005</c:v>
                </c:pt>
                <c:pt idx="7088">
                  <c:v>0.77026959478426904</c:v>
                </c:pt>
                <c:pt idx="7089">
                  <c:v>0.76795793529463496</c:v>
                </c:pt>
                <c:pt idx="7090">
                  <c:v>0.76797516783498798</c:v>
                </c:pt>
                <c:pt idx="7091">
                  <c:v>0.73982397392146304</c:v>
                </c:pt>
                <c:pt idx="7092">
                  <c:v>0.75005233210377398</c:v>
                </c:pt>
                <c:pt idx="7093">
                  <c:v>0.75735239119344699</c:v>
                </c:pt>
                <c:pt idx="7094">
                  <c:v>0.76003260915242898</c:v>
                </c:pt>
                <c:pt idx="7095">
                  <c:v>0.76416754041102597</c:v>
                </c:pt>
                <c:pt idx="7096">
                  <c:v>0.75548486100969203</c:v>
                </c:pt>
                <c:pt idx="7097">
                  <c:v>0.78270291731277097</c:v>
                </c:pt>
                <c:pt idx="7098">
                  <c:v>0.76840022579894296</c:v>
                </c:pt>
                <c:pt idx="7099">
                  <c:v>0.76556212307562299</c:v>
                </c:pt>
                <c:pt idx="7100">
                  <c:v>0.78054875071845198</c:v>
                </c:pt>
                <c:pt idx="7101">
                  <c:v>0.76415064886522899</c:v>
                </c:pt>
                <c:pt idx="7102">
                  <c:v>0.87599179597866095</c:v>
                </c:pt>
                <c:pt idx="7103">
                  <c:v>0.66844127726479396</c:v>
                </c:pt>
                <c:pt idx="7104">
                  <c:v>0.53536646628346796</c:v>
                </c:pt>
                <c:pt idx="7105">
                  <c:v>0.53218930615620097</c:v>
                </c:pt>
                <c:pt idx="7106">
                  <c:v>0.65529106298376005</c:v>
                </c:pt>
                <c:pt idx="7107">
                  <c:v>0.72602046439232304</c:v>
                </c:pt>
                <c:pt idx="7108">
                  <c:v>0.56498773698088101</c:v>
                </c:pt>
                <c:pt idx="7109">
                  <c:v>0.54436574422385597</c:v>
                </c:pt>
                <c:pt idx="7110">
                  <c:v>0.46787257900532803</c:v>
                </c:pt>
                <c:pt idx="7111">
                  <c:v>0.334804008831455</c:v>
                </c:pt>
                <c:pt idx="7112">
                  <c:v>0.24445511399349901</c:v>
                </c:pt>
                <c:pt idx="7113">
                  <c:v>0.22820201559025599</c:v>
                </c:pt>
                <c:pt idx="7114">
                  <c:v>0.25065544587465999</c:v>
                </c:pt>
                <c:pt idx="7115">
                  <c:v>0.322317763044488</c:v>
                </c:pt>
                <c:pt idx="7116">
                  <c:v>0.39832587673998399</c:v>
                </c:pt>
                <c:pt idx="7117">
                  <c:v>0.44282008314777399</c:v>
                </c:pt>
                <c:pt idx="7118">
                  <c:v>0.488859054803707</c:v>
                </c:pt>
                <c:pt idx="7119">
                  <c:v>0.53443156865317298</c:v>
                </c:pt>
                <c:pt idx="7120">
                  <c:v>0.56268632006441299</c:v>
                </c:pt>
                <c:pt idx="7121">
                  <c:v>0.59884138474840098</c:v>
                </c:pt>
                <c:pt idx="7122">
                  <c:v>0.62612845676692497</c:v>
                </c:pt>
                <c:pt idx="7123">
                  <c:v>0.61650133989818101</c:v>
                </c:pt>
                <c:pt idx="7124">
                  <c:v>0.644261795456888</c:v>
                </c:pt>
                <c:pt idx="7125">
                  <c:v>0.66370933665158505</c:v>
                </c:pt>
                <c:pt idx="7126">
                  <c:v>0.69118067819543305</c:v>
                </c:pt>
                <c:pt idx="7127">
                  <c:v>0.68665312950190205</c:v>
                </c:pt>
                <c:pt idx="7128">
                  <c:v>0.70322522007421895</c:v>
                </c:pt>
                <c:pt idx="7129">
                  <c:v>0.70746055581398004</c:v>
                </c:pt>
                <c:pt idx="7130">
                  <c:v>0.70469090288188696</c:v>
                </c:pt>
                <c:pt idx="7131">
                  <c:v>0.69646560399403701</c:v>
                </c:pt>
                <c:pt idx="7132">
                  <c:v>0.72937161300737197</c:v>
                </c:pt>
                <c:pt idx="7133">
                  <c:v>0.73376907025500404</c:v>
                </c:pt>
                <c:pt idx="7134">
                  <c:v>0.73390550945011102</c:v>
                </c:pt>
                <c:pt idx="7135">
                  <c:v>0.70354746955673797</c:v>
                </c:pt>
                <c:pt idx="7136">
                  <c:v>0.71488539992865696</c:v>
                </c:pt>
                <c:pt idx="7137">
                  <c:v>0.70073902707486602</c:v>
                </c:pt>
                <c:pt idx="7138">
                  <c:v>0.68487175209694096</c:v>
                </c:pt>
                <c:pt idx="7139">
                  <c:v>0.65078405353616497</c:v>
                </c:pt>
                <c:pt idx="7140">
                  <c:v>0.62325805331356798</c:v>
                </c:pt>
                <c:pt idx="7141">
                  <c:v>0.56301732343642796</c:v>
                </c:pt>
                <c:pt idx="7142">
                  <c:v>0.47127413931319301</c:v>
                </c:pt>
                <c:pt idx="7143">
                  <c:v>0.37793062982693998</c:v>
                </c:pt>
                <c:pt idx="7144">
                  <c:v>0.291238946726394</c:v>
                </c:pt>
                <c:pt idx="7145">
                  <c:v>0.28614727276021401</c:v>
                </c:pt>
                <c:pt idx="7146">
                  <c:v>0.26987870991039298</c:v>
                </c:pt>
                <c:pt idx="7147">
                  <c:v>0.30304291214170997</c:v>
                </c:pt>
                <c:pt idx="7148">
                  <c:v>0.343809298785901</c:v>
                </c:pt>
                <c:pt idx="7149">
                  <c:v>0.39471297346504902</c:v>
                </c:pt>
                <c:pt idx="7150">
                  <c:v>0.446902288191103</c:v>
                </c:pt>
                <c:pt idx="7151">
                  <c:v>0.48552218597715502</c:v>
                </c:pt>
                <c:pt idx="7152">
                  <c:v>0.46092375145047998</c:v>
                </c:pt>
                <c:pt idx="7153">
                  <c:v>0.38904968393366601</c:v>
                </c:pt>
                <c:pt idx="7154">
                  <c:v>0.35573481351257902</c:v>
                </c:pt>
                <c:pt idx="7155">
                  <c:v>0.38384040626268501</c:v>
                </c:pt>
                <c:pt idx="7156">
                  <c:v>0.40958128372466901</c:v>
                </c:pt>
                <c:pt idx="7157">
                  <c:v>0.46993592009277901</c:v>
                </c:pt>
                <c:pt idx="7158">
                  <c:v>0.54378480699758003</c:v>
                </c:pt>
                <c:pt idx="7159">
                  <c:v>0.61207711208548699</c:v>
                </c:pt>
                <c:pt idx="7160">
                  <c:v>0.611423957720578</c:v>
                </c:pt>
                <c:pt idx="7161">
                  <c:v>0.70633543778175001</c:v>
                </c:pt>
                <c:pt idx="7162">
                  <c:v>0.77158748088125495</c:v>
                </c:pt>
                <c:pt idx="7163">
                  <c:v>0.79636276914097603</c:v>
                </c:pt>
                <c:pt idx="7164">
                  <c:v>0.80840644498304404</c:v>
                </c:pt>
                <c:pt idx="7165">
                  <c:v>0.83667006289396695</c:v>
                </c:pt>
                <c:pt idx="7166">
                  <c:v>0.86750840769380799</c:v>
                </c:pt>
                <c:pt idx="7167">
                  <c:v>0.80225324269554998</c:v>
                </c:pt>
                <c:pt idx="7168">
                  <c:v>0.65624694149093499</c:v>
                </c:pt>
                <c:pt idx="7169">
                  <c:v>0.48361934644822901</c:v>
                </c:pt>
                <c:pt idx="7170">
                  <c:v>0.33442403649990499</c:v>
                </c:pt>
                <c:pt idx="7171">
                  <c:v>0.35171404926288102</c:v>
                </c:pt>
                <c:pt idx="7172">
                  <c:v>0.47789525205696698</c:v>
                </c:pt>
                <c:pt idx="7173">
                  <c:v>0.481994880649874</c:v>
                </c:pt>
                <c:pt idx="7174">
                  <c:v>0.48309404982954002</c:v>
                </c:pt>
                <c:pt idx="7175">
                  <c:v>0.59944801826343996</c:v>
                </c:pt>
                <c:pt idx="7176">
                  <c:v>0.63313431556713495</c:v>
                </c:pt>
                <c:pt idx="7177">
                  <c:v>0.61567859638893196</c:v>
                </c:pt>
                <c:pt idx="7178">
                  <c:v>0.58762950680205395</c:v>
                </c:pt>
                <c:pt idx="7179">
                  <c:v>0.63776032053794196</c:v>
                </c:pt>
                <c:pt idx="7180">
                  <c:v>0.519743878712431</c:v>
                </c:pt>
                <c:pt idx="7181">
                  <c:v>0.32360195900878602</c:v>
                </c:pt>
                <c:pt idx="7182">
                  <c:v>0.270589263187412</c:v>
                </c:pt>
                <c:pt idx="7183">
                  <c:v>0.23141219922006401</c:v>
                </c:pt>
                <c:pt idx="7184">
                  <c:v>0.20977151988048501</c:v>
                </c:pt>
                <c:pt idx="7185">
                  <c:v>0.224641346097985</c:v>
                </c:pt>
                <c:pt idx="7186">
                  <c:v>0.367513852036852</c:v>
                </c:pt>
                <c:pt idx="7187">
                  <c:v>0.41044233076293601</c:v>
                </c:pt>
                <c:pt idx="7188">
                  <c:v>0.39863842961457202</c:v>
                </c:pt>
                <c:pt idx="7189">
                  <c:v>0.53895814580261203</c:v>
                </c:pt>
                <c:pt idx="7190">
                  <c:v>0.57588704963314397</c:v>
                </c:pt>
                <c:pt idx="7191">
                  <c:v>0.60346754447860596</c:v>
                </c:pt>
                <c:pt idx="7192">
                  <c:v>0.53308891632258504</c:v>
                </c:pt>
                <c:pt idx="7193">
                  <c:v>0.55818552555546097</c:v>
                </c:pt>
                <c:pt idx="7194">
                  <c:v>0.59089960152227206</c:v>
                </c:pt>
                <c:pt idx="7195">
                  <c:v>0.61572643399212501</c:v>
                </c:pt>
                <c:pt idx="7196">
                  <c:v>0.61019865748673796</c:v>
                </c:pt>
                <c:pt idx="7197">
                  <c:v>0.64294599022959997</c:v>
                </c:pt>
                <c:pt idx="7198">
                  <c:v>0.66419328853658099</c:v>
                </c:pt>
                <c:pt idx="7199">
                  <c:v>0.68556261115823003</c:v>
                </c:pt>
                <c:pt idx="7200">
                  <c:v>0.68892177952654698</c:v>
                </c:pt>
                <c:pt idx="7201">
                  <c:v>0.72217958127585202</c:v>
                </c:pt>
                <c:pt idx="7202">
                  <c:v>0.71567093986960995</c:v>
                </c:pt>
                <c:pt idx="7203">
                  <c:v>0.72846485150167894</c:v>
                </c:pt>
                <c:pt idx="7204">
                  <c:v>0.73450414859893698</c:v>
                </c:pt>
                <c:pt idx="7205">
                  <c:v>0.75234726941409702</c:v>
                </c:pt>
                <c:pt idx="7206">
                  <c:v>0.75241103616475502</c:v>
                </c:pt>
                <c:pt idx="7207">
                  <c:v>0.736630303532678</c:v>
                </c:pt>
                <c:pt idx="7208">
                  <c:v>0.70082085415756101</c:v>
                </c:pt>
                <c:pt idx="7209">
                  <c:v>0.70740671505350206</c:v>
                </c:pt>
                <c:pt idx="7210">
                  <c:v>0.70335039296676904</c:v>
                </c:pt>
                <c:pt idx="7211">
                  <c:v>0.680369725993902</c:v>
                </c:pt>
                <c:pt idx="7212">
                  <c:v>0.53289785848400395</c:v>
                </c:pt>
                <c:pt idx="7213">
                  <c:v>0.44118414785346699</c:v>
                </c:pt>
                <c:pt idx="7214">
                  <c:v>0.40443018686445198</c:v>
                </c:pt>
                <c:pt idx="7215">
                  <c:v>0.43374052068572699</c:v>
                </c:pt>
                <c:pt idx="7216">
                  <c:v>0.43547274303244299</c:v>
                </c:pt>
                <c:pt idx="7217">
                  <c:v>0.48562679863897801</c:v>
                </c:pt>
                <c:pt idx="7218">
                  <c:v>0.51330760369122796</c:v>
                </c:pt>
                <c:pt idx="7219">
                  <c:v>0.56939087457459403</c:v>
                </c:pt>
                <c:pt idx="7220">
                  <c:v>0.57755462724882201</c:v>
                </c:pt>
                <c:pt idx="7221">
                  <c:v>0.60376774950791801</c:v>
                </c:pt>
                <c:pt idx="7222">
                  <c:v>0.60518236903390898</c:v>
                </c:pt>
                <c:pt idx="7223">
                  <c:v>0.62049174608258295</c:v>
                </c:pt>
                <c:pt idx="7224">
                  <c:v>0.57466002641141301</c:v>
                </c:pt>
                <c:pt idx="7225">
                  <c:v>0.52786653779786097</c:v>
                </c:pt>
                <c:pt idx="7226">
                  <c:v>0.44821428110949701</c:v>
                </c:pt>
                <c:pt idx="7227">
                  <c:v>0.38293493987934701</c:v>
                </c:pt>
                <c:pt idx="7228">
                  <c:v>0.37807297810835599</c:v>
                </c:pt>
                <c:pt idx="7229">
                  <c:v>0.40949132676642402</c:v>
                </c:pt>
                <c:pt idx="7230">
                  <c:v>0.43251485094506498</c:v>
                </c:pt>
                <c:pt idx="7231">
                  <c:v>0.433927958799742</c:v>
                </c:pt>
                <c:pt idx="7232">
                  <c:v>0.37869626451583799</c:v>
                </c:pt>
                <c:pt idx="7233">
                  <c:v>0.30383416670994101</c:v>
                </c:pt>
                <c:pt idx="7234">
                  <c:v>0.29449975400071599</c:v>
                </c:pt>
                <c:pt idx="7235">
                  <c:v>0.31157657904802499</c:v>
                </c:pt>
                <c:pt idx="7236">
                  <c:v>0.32344408313733503</c:v>
                </c:pt>
                <c:pt idx="7237">
                  <c:v>0.37795405520955899</c:v>
                </c:pt>
                <c:pt idx="7238">
                  <c:v>0.42213481788170099</c:v>
                </c:pt>
                <c:pt idx="7239">
                  <c:v>0.45113800546739102</c:v>
                </c:pt>
                <c:pt idx="7240">
                  <c:v>0.470353071429087</c:v>
                </c:pt>
                <c:pt idx="7241">
                  <c:v>0.50732629629580295</c:v>
                </c:pt>
                <c:pt idx="7242">
                  <c:v>0.50533744164015104</c:v>
                </c:pt>
                <c:pt idx="7243">
                  <c:v>0.51028716154861697</c:v>
                </c:pt>
                <c:pt idx="7244">
                  <c:v>0.46898250594256802</c:v>
                </c:pt>
                <c:pt idx="7245">
                  <c:v>0.47663843701356601</c:v>
                </c:pt>
                <c:pt idx="7246">
                  <c:v>0.48799672521824</c:v>
                </c:pt>
                <c:pt idx="7247">
                  <c:v>0.51062542766483698</c:v>
                </c:pt>
                <c:pt idx="7248">
                  <c:v>0.560037598372219</c:v>
                </c:pt>
                <c:pt idx="7249">
                  <c:v>0.59291661188809297</c:v>
                </c:pt>
                <c:pt idx="7250">
                  <c:v>0.63588568528127298</c:v>
                </c:pt>
                <c:pt idx="7251">
                  <c:v>0.65403385785798196</c:v>
                </c:pt>
                <c:pt idx="7252">
                  <c:v>0.67351361490103301</c:v>
                </c:pt>
                <c:pt idx="7253">
                  <c:v>0.70928744993111004</c:v>
                </c:pt>
                <c:pt idx="7254">
                  <c:v>0.234433783407759</c:v>
                </c:pt>
                <c:pt idx="7255">
                  <c:v>0.36829533906321399</c:v>
                </c:pt>
                <c:pt idx="7256">
                  <c:v>0.63606163857185405</c:v>
                </c:pt>
                <c:pt idx="7257">
                  <c:v>0.37271873573331699</c:v>
                </c:pt>
                <c:pt idx="7258">
                  <c:v>0.14681594695110101</c:v>
                </c:pt>
                <c:pt idx="7259">
                  <c:v>2.4276150919931402E-2</c:v>
                </c:pt>
                <c:pt idx="7260">
                  <c:v>2.16960138043325E-2</c:v>
                </c:pt>
                <c:pt idx="7261">
                  <c:v>5.6416389927547599E-2</c:v>
                </c:pt>
                <c:pt idx="7262">
                  <c:v>-0.84949357724270802</c:v>
                </c:pt>
                <c:pt idx="7263">
                  <c:v>0.199152746677486</c:v>
                </c:pt>
                <c:pt idx="7264">
                  <c:v>0.26703756266765499</c:v>
                </c:pt>
                <c:pt idx="7265">
                  <c:v>0.27987314267086999</c:v>
                </c:pt>
                <c:pt idx="7266">
                  <c:v>0.281016075701225</c:v>
                </c:pt>
                <c:pt idx="7267">
                  <c:v>0.22317044219860599</c:v>
                </c:pt>
                <c:pt idx="7268">
                  <c:v>0.21093956906307301</c:v>
                </c:pt>
                <c:pt idx="7269">
                  <c:v>0.152167714206564</c:v>
                </c:pt>
                <c:pt idx="7270">
                  <c:v>0.15336182987830399</c:v>
                </c:pt>
                <c:pt idx="7271">
                  <c:v>0.193850236755362</c:v>
                </c:pt>
                <c:pt idx="7272">
                  <c:v>0.206583034837791</c:v>
                </c:pt>
                <c:pt idx="7273">
                  <c:v>0.25457146462517</c:v>
                </c:pt>
                <c:pt idx="7274">
                  <c:v>0.29581748839592098</c:v>
                </c:pt>
                <c:pt idx="7275">
                  <c:v>0.31659220032482399</c:v>
                </c:pt>
                <c:pt idx="7276">
                  <c:v>0.31549001971368501</c:v>
                </c:pt>
                <c:pt idx="7277">
                  <c:v>0.33430639605072499</c:v>
                </c:pt>
                <c:pt idx="7278">
                  <c:v>0.36315881935724798</c:v>
                </c:pt>
                <c:pt idx="7279">
                  <c:v>0.35901817270792802</c:v>
                </c:pt>
                <c:pt idx="7280">
                  <c:v>0.36948974597571999</c:v>
                </c:pt>
                <c:pt idx="7281">
                  <c:v>0.37468754903832602</c:v>
                </c:pt>
                <c:pt idx="7282">
                  <c:v>0.35580740139737599</c:v>
                </c:pt>
                <c:pt idx="7283">
                  <c:v>0.360446534922853</c:v>
                </c:pt>
                <c:pt idx="7284">
                  <c:v>0.39549947622616999</c:v>
                </c:pt>
                <c:pt idx="7285">
                  <c:v>0.39607044955467702</c:v>
                </c:pt>
                <c:pt idx="7286">
                  <c:v>0.355889179148909</c:v>
                </c:pt>
                <c:pt idx="7287">
                  <c:v>0.37234141593061798</c:v>
                </c:pt>
                <c:pt idx="7288">
                  <c:v>0.37205122954466002</c:v>
                </c:pt>
                <c:pt idx="7289">
                  <c:v>0.37274157778960298</c:v>
                </c:pt>
                <c:pt idx="7290">
                  <c:v>0.34585710016485299</c:v>
                </c:pt>
                <c:pt idx="7291">
                  <c:v>0.35020434914207099</c:v>
                </c:pt>
                <c:pt idx="7292">
                  <c:v>0.35932491800586902</c:v>
                </c:pt>
                <c:pt idx="7293">
                  <c:v>0.34585039528219902</c:v>
                </c:pt>
                <c:pt idx="7294">
                  <c:v>0.279588635431405</c:v>
                </c:pt>
                <c:pt idx="7295">
                  <c:v>0.167918253663949</c:v>
                </c:pt>
                <c:pt idx="7296">
                  <c:v>0.18237953167906901</c:v>
                </c:pt>
                <c:pt idx="7297">
                  <c:v>0.203371153843105</c:v>
                </c:pt>
                <c:pt idx="7298">
                  <c:v>0.22006448198731501</c:v>
                </c:pt>
                <c:pt idx="7299">
                  <c:v>0.25224168063192698</c:v>
                </c:pt>
                <c:pt idx="7300">
                  <c:v>0.26449183892269201</c:v>
                </c:pt>
                <c:pt idx="7301">
                  <c:v>0.29977238528160399</c:v>
                </c:pt>
                <c:pt idx="7302">
                  <c:v>0.30541061662080599</c:v>
                </c:pt>
                <c:pt idx="7303">
                  <c:v>0.26881725948228602</c:v>
                </c:pt>
                <c:pt idx="7304">
                  <c:v>0.31878783575883901</c:v>
                </c:pt>
                <c:pt idx="7305">
                  <c:v>0.32925876879729299</c:v>
                </c:pt>
                <c:pt idx="7306">
                  <c:v>0.28919084657375399</c:v>
                </c:pt>
                <c:pt idx="7307">
                  <c:v>0.33960430807391201</c:v>
                </c:pt>
                <c:pt idx="7308">
                  <c:v>0.31946175041860198</c:v>
                </c:pt>
                <c:pt idx="7309">
                  <c:v>0.30823192255452198</c:v>
                </c:pt>
                <c:pt idx="7310">
                  <c:v>0.35128025572181099</c:v>
                </c:pt>
                <c:pt idx="7311">
                  <c:v>0.34956579908627899</c:v>
                </c:pt>
                <c:pt idx="7312">
                  <c:v>0.332730726256876</c:v>
                </c:pt>
                <c:pt idx="7313">
                  <c:v>0.37376051085688899</c:v>
                </c:pt>
                <c:pt idx="7314">
                  <c:v>0.35795193007575998</c:v>
                </c:pt>
                <c:pt idx="7315">
                  <c:v>0.30418341842309599</c:v>
                </c:pt>
                <c:pt idx="7316">
                  <c:v>0.160513897903449</c:v>
                </c:pt>
                <c:pt idx="7317">
                  <c:v>0.145786919869208</c:v>
                </c:pt>
                <c:pt idx="7318">
                  <c:v>0.17068071637478399</c:v>
                </c:pt>
                <c:pt idx="7319">
                  <c:v>0.18984834310436699</c:v>
                </c:pt>
                <c:pt idx="7320">
                  <c:v>0.21799013917517099</c:v>
                </c:pt>
                <c:pt idx="7321">
                  <c:v>0.238289254551701</c:v>
                </c:pt>
                <c:pt idx="7322">
                  <c:v>0.28048835253799398</c:v>
                </c:pt>
                <c:pt idx="7323">
                  <c:v>0.28809831471908798</c:v>
                </c:pt>
                <c:pt idx="7324">
                  <c:v>0.32488840998542901</c:v>
                </c:pt>
                <c:pt idx="7325">
                  <c:v>0.313181288739805</c:v>
                </c:pt>
                <c:pt idx="7326">
                  <c:v>0.34023309764442899</c:v>
                </c:pt>
                <c:pt idx="7327">
                  <c:v>0.33388138668769402</c:v>
                </c:pt>
                <c:pt idx="7328">
                  <c:v>0.31533329336778798</c:v>
                </c:pt>
                <c:pt idx="7329">
                  <c:v>0.31492881890808699</c:v>
                </c:pt>
                <c:pt idx="7330">
                  <c:v>0.35037444436442899</c:v>
                </c:pt>
                <c:pt idx="7331">
                  <c:v>0.34128433984750001</c:v>
                </c:pt>
                <c:pt idx="7332">
                  <c:v>0.31826835349760502</c:v>
                </c:pt>
                <c:pt idx="7333">
                  <c:v>0.33378893994756598</c:v>
                </c:pt>
                <c:pt idx="7334">
                  <c:v>0.34125499762469502</c:v>
                </c:pt>
                <c:pt idx="7335">
                  <c:v>0.31150968431605802</c:v>
                </c:pt>
                <c:pt idx="7336">
                  <c:v>0.30130807044166502</c:v>
                </c:pt>
                <c:pt idx="7337">
                  <c:v>0.30584051855277</c:v>
                </c:pt>
                <c:pt idx="7338">
                  <c:v>0.320187513599138</c:v>
                </c:pt>
                <c:pt idx="7339">
                  <c:v>0.29854710418149499</c:v>
                </c:pt>
                <c:pt idx="7340">
                  <c:v>0.29861918654753999</c:v>
                </c:pt>
                <c:pt idx="7341">
                  <c:v>0.32212489128521898</c:v>
                </c:pt>
                <c:pt idx="7342">
                  <c:v>0.31990125376036399</c:v>
                </c:pt>
                <c:pt idx="7343">
                  <c:v>0.35827514604661298</c:v>
                </c:pt>
                <c:pt idx="7344">
                  <c:v>0.28553008762472598</c:v>
                </c:pt>
                <c:pt idx="7345">
                  <c:v>0.31414475809120201</c:v>
                </c:pt>
                <c:pt idx="7346">
                  <c:v>0.32620452319469201</c:v>
                </c:pt>
                <c:pt idx="7347">
                  <c:v>0.28724382581462099</c:v>
                </c:pt>
                <c:pt idx="7348">
                  <c:v>0.101529829653231</c:v>
                </c:pt>
                <c:pt idx="7349">
                  <c:v>0.23496886547399001</c:v>
                </c:pt>
                <c:pt idx="7350">
                  <c:v>0.116141426043989</c:v>
                </c:pt>
                <c:pt idx="7351">
                  <c:v>1.5983652200756801E-2</c:v>
                </c:pt>
                <c:pt idx="7352">
                  <c:v>-0.24775024070877899</c:v>
                </c:pt>
                <c:pt idx="7353">
                  <c:v>-0.42549735616026402</c:v>
                </c:pt>
                <c:pt idx="7354">
                  <c:v>-0.53991277270718396</c:v>
                </c:pt>
                <c:pt idx="7355">
                  <c:v>-0.43466758902910602</c:v>
                </c:pt>
                <c:pt idx="7356">
                  <c:v>-0.317095027063722</c:v>
                </c:pt>
                <c:pt idx="7357">
                  <c:v>-0.18841975816461201</c:v>
                </c:pt>
                <c:pt idx="7358">
                  <c:v>-7.1661734561880505E-2</c:v>
                </c:pt>
                <c:pt idx="7359">
                  <c:v>-8.5122958641403491E-3</c:v>
                </c:pt>
                <c:pt idx="7360">
                  <c:v>9.4991170834147196E-2</c:v>
                </c:pt>
                <c:pt idx="7361">
                  <c:v>0.12039795386161201</c:v>
                </c:pt>
                <c:pt idx="7362">
                  <c:v>0.103546528906569</c:v>
                </c:pt>
                <c:pt idx="7363">
                  <c:v>9.7680423558564794E-2</c:v>
                </c:pt>
                <c:pt idx="7364">
                  <c:v>0.13314271962855101</c:v>
                </c:pt>
                <c:pt idx="7365">
                  <c:v>0.210797503911266</c:v>
                </c:pt>
                <c:pt idx="7366">
                  <c:v>0.26179089168400799</c:v>
                </c:pt>
                <c:pt idx="7367">
                  <c:v>0.238978561283369</c:v>
                </c:pt>
                <c:pt idx="7368">
                  <c:v>0.30936180920575301</c:v>
                </c:pt>
                <c:pt idx="7369">
                  <c:v>0.30096967279675402</c:v>
                </c:pt>
                <c:pt idx="7370">
                  <c:v>0.29943523485805501</c:v>
                </c:pt>
                <c:pt idx="7371">
                  <c:v>0.29530350832233698</c:v>
                </c:pt>
                <c:pt idx="7372">
                  <c:v>0.32307302900118601</c:v>
                </c:pt>
                <c:pt idx="7373">
                  <c:v>0.32352112422441698</c:v>
                </c:pt>
                <c:pt idx="7374">
                  <c:v>0.35660886043474399</c:v>
                </c:pt>
                <c:pt idx="7375">
                  <c:v>0.338814588201169</c:v>
                </c:pt>
                <c:pt idx="7376">
                  <c:v>0.31556121261280801</c:v>
                </c:pt>
                <c:pt idx="7377">
                  <c:v>0.35188480851998299</c:v>
                </c:pt>
                <c:pt idx="7378">
                  <c:v>0.33665556718845702</c:v>
                </c:pt>
                <c:pt idx="7379">
                  <c:v>0.31988757835472198</c:v>
                </c:pt>
                <c:pt idx="7380">
                  <c:v>0.31021675025867002</c:v>
                </c:pt>
                <c:pt idx="7381">
                  <c:v>0.35028115920043901</c:v>
                </c:pt>
                <c:pt idx="7382">
                  <c:v>0.33370022151248402</c:v>
                </c:pt>
                <c:pt idx="7383">
                  <c:v>0.32750240723470198</c:v>
                </c:pt>
                <c:pt idx="7384">
                  <c:v>0.32914014184645302</c:v>
                </c:pt>
                <c:pt idx="7385">
                  <c:v>0.36893988389916998</c:v>
                </c:pt>
                <c:pt idx="7386">
                  <c:v>0.33440083680643601</c:v>
                </c:pt>
                <c:pt idx="7387">
                  <c:v>0.28260199415883902</c:v>
                </c:pt>
                <c:pt idx="7388">
                  <c:v>0.178381785966503</c:v>
                </c:pt>
                <c:pt idx="7389">
                  <c:v>0.232961903875889</c:v>
                </c:pt>
                <c:pt idx="7390">
                  <c:v>0.25283594454409303</c:v>
                </c:pt>
                <c:pt idx="7391">
                  <c:v>0.23034499002441899</c:v>
                </c:pt>
                <c:pt idx="7392">
                  <c:v>0.244836606043598</c:v>
                </c:pt>
                <c:pt idx="7393">
                  <c:v>0.28252625463520198</c:v>
                </c:pt>
                <c:pt idx="7394">
                  <c:v>0.28725662597865098</c:v>
                </c:pt>
                <c:pt idx="7395">
                  <c:v>0.28823535666304101</c:v>
                </c:pt>
                <c:pt idx="7396">
                  <c:v>-0.30713198131028702</c:v>
                </c:pt>
                <c:pt idx="7397">
                  <c:v>-0.55754277803796903</c:v>
                </c:pt>
                <c:pt idx="7398">
                  <c:v>-0.45137425738862202</c:v>
                </c:pt>
                <c:pt idx="7399">
                  <c:v>-0.35390444253184</c:v>
                </c:pt>
                <c:pt idx="7400">
                  <c:v>-0.24681907923969401</c:v>
                </c:pt>
                <c:pt idx="7401">
                  <c:v>-0.19760237161861999</c:v>
                </c:pt>
                <c:pt idx="7402">
                  <c:v>-0.11713408027837099</c:v>
                </c:pt>
                <c:pt idx="7403">
                  <c:v>-6.4119371574757E-2</c:v>
                </c:pt>
                <c:pt idx="7404">
                  <c:v>-3.28684905104156E-3</c:v>
                </c:pt>
                <c:pt idx="7405">
                  <c:v>8.3416752612351097E-2</c:v>
                </c:pt>
                <c:pt idx="7406">
                  <c:v>9.3044738020494899E-2</c:v>
                </c:pt>
                <c:pt idx="7407">
                  <c:v>0.13447863217883499</c:v>
                </c:pt>
                <c:pt idx="7408">
                  <c:v>0.220019127047445</c:v>
                </c:pt>
                <c:pt idx="7409">
                  <c:v>-2.68878348129068E-2</c:v>
                </c:pt>
                <c:pt idx="7410">
                  <c:v>-0.13785389110084301</c:v>
                </c:pt>
                <c:pt idx="7411">
                  <c:v>-6.6733126881609803E-2</c:v>
                </c:pt>
                <c:pt idx="7412">
                  <c:v>0.17062473469314199</c:v>
                </c:pt>
                <c:pt idx="7413">
                  <c:v>7.7071780385333896E-2</c:v>
                </c:pt>
                <c:pt idx="7414">
                  <c:v>0.14490508503258301</c:v>
                </c:pt>
                <c:pt idx="7415">
                  <c:v>0.151934975630828</c:v>
                </c:pt>
                <c:pt idx="7416">
                  <c:v>0.18338597842860399</c:v>
                </c:pt>
                <c:pt idx="7417">
                  <c:v>0.21435224888863499</c:v>
                </c:pt>
                <c:pt idx="7418">
                  <c:v>0.159891253768216</c:v>
                </c:pt>
                <c:pt idx="7419">
                  <c:v>3.5452807646497199E-3</c:v>
                </c:pt>
                <c:pt idx="7420">
                  <c:v>-0.13054869341348099</c:v>
                </c:pt>
                <c:pt idx="7421">
                  <c:v>-0.108951200279859</c:v>
                </c:pt>
                <c:pt idx="7422">
                  <c:v>-5.3906014519335001E-2</c:v>
                </c:pt>
                <c:pt idx="7423">
                  <c:v>2.17460929929932E-2</c:v>
                </c:pt>
                <c:pt idx="7424">
                  <c:v>8.4143458935795307E-2</c:v>
                </c:pt>
                <c:pt idx="7425">
                  <c:v>0.133264601275005</c:v>
                </c:pt>
                <c:pt idx="7426">
                  <c:v>0.198329948107524</c:v>
                </c:pt>
                <c:pt idx="7427">
                  <c:v>0.21033910299085601</c:v>
                </c:pt>
                <c:pt idx="7428">
                  <c:v>0.23084593289939301</c:v>
                </c:pt>
                <c:pt idx="7429">
                  <c:v>0.228370974013059</c:v>
                </c:pt>
                <c:pt idx="7430">
                  <c:v>0.266243417792555</c:v>
                </c:pt>
                <c:pt idx="7431">
                  <c:v>0.156693025589902</c:v>
                </c:pt>
                <c:pt idx="7432">
                  <c:v>-0.380490941275057</c:v>
                </c:pt>
                <c:pt idx="7433">
                  <c:v>-0.33918693227285501</c:v>
                </c:pt>
                <c:pt idx="7434">
                  <c:v>-0.22388801881252701</c:v>
                </c:pt>
                <c:pt idx="7435">
                  <c:v>-0.126098402135539</c:v>
                </c:pt>
                <c:pt idx="7436">
                  <c:v>-2.4437985259120099E-2</c:v>
                </c:pt>
                <c:pt idx="7437">
                  <c:v>3.8887318429953001E-2</c:v>
                </c:pt>
                <c:pt idx="7438">
                  <c:v>-7.3461976935436601E-2</c:v>
                </c:pt>
                <c:pt idx="7439">
                  <c:v>-0.45963812049986003</c:v>
                </c:pt>
                <c:pt idx="7440">
                  <c:v>-0.491208749527347</c:v>
                </c:pt>
                <c:pt idx="7441">
                  <c:v>-0.45482862066803997</c:v>
                </c:pt>
                <c:pt idx="7442">
                  <c:v>-0.45554408396718998</c:v>
                </c:pt>
                <c:pt idx="7443">
                  <c:v>-0.407529595765112</c:v>
                </c:pt>
                <c:pt idx="7444">
                  <c:v>-0.33765902151840099</c:v>
                </c:pt>
                <c:pt idx="7445">
                  <c:v>3.2998468547713898E-2</c:v>
                </c:pt>
                <c:pt idx="7446">
                  <c:v>2.7077663819782501E-2</c:v>
                </c:pt>
                <c:pt idx="7447">
                  <c:v>9.2959196626638194E-2</c:v>
                </c:pt>
                <c:pt idx="7448">
                  <c:v>0.151339379542131</c:v>
                </c:pt>
                <c:pt idx="7449">
                  <c:v>0.208708264475503</c:v>
                </c:pt>
                <c:pt idx="7450">
                  <c:v>0.24610967194747499</c:v>
                </c:pt>
                <c:pt idx="7451">
                  <c:v>0.25926298783611101</c:v>
                </c:pt>
                <c:pt idx="7452">
                  <c:v>0.34312286672554998</c:v>
                </c:pt>
                <c:pt idx="7453">
                  <c:v>0.38727910102674701</c:v>
                </c:pt>
                <c:pt idx="7454">
                  <c:v>0.458642116206669</c:v>
                </c:pt>
                <c:pt idx="7455">
                  <c:v>0.51660694412781405</c:v>
                </c:pt>
                <c:pt idx="7456">
                  <c:v>0.572125070891772</c:v>
                </c:pt>
                <c:pt idx="7457">
                  <c:v>0.64853220201546202</c:v>
                </c:pt>
                <c:pt idx="7458">
                  <c:v>0.65504145964120597</c:v>
                </c:pt>
                <c:pt idx="7459">
                  <c:v>0.69414907500921397</c:v>
                </c:pt>
                <c:pt idx="7460">
                  <c:v>0.71868142703524596</c:v>
                </c:pt>
                <c:pt idx="7461">
                  <c:v>0.73916013606106901</c:v>
                </c:pt>
                <c:pt idx="7462">
                  <c:v>0.69578255757928698</c:v>
                </c:pt>
                <c:pt idx="7463">
                  <c:v>0.60519815823149403</c:v>
                </c:pt>
                <c:pt idx="7464">
                  <c:v>0.18205612525578199</c:v>
                </c:pt>
                <c:pt idx="7465">
                  <c:v>-1.85896768920807E-2</c:v>
                </c:pt>
                <c:pt idx="7466">
                  <c:v>-5.6731319539648599E-2</c:v>
                </c:pt>
                <c:pt idx="7467">
                  <c:v>-2.1553817713203902E-2</c:v>
                </c:pt>
                <c:pt idx="7468">
                  <c:v>4.3370859304918498E-2</c:v>
                </c:pt>
                <c:pt idx="7469">
                  <c:v>0.11388229034469199</c:v>
                </c:pt>
                <c:pt idx="7470">
                  <c:v>0.21152099724022999</c:v>
                </c:pt>
                <c:pt idx="7471">
                  <c:v>0.28807486281079903</c:v>
                </c:pt>
                <c:pt idx="7472">
                  <c:v>0.39721279208212201</c:v>
                </c:pt>
                <c:pt idx="7473">
                  <c:v>0.46411722555712698</c:v>
                </c:pt>
                <c:pt idx="7474">
                  <c:v>0.56559190699900597</c:v>
                </c:pt>
                <c:pt idx="7475">
                  <c:v>0.61964864069340497</c:v>
                </c:pt>
                <c:pt idx="7476">
                  <c:v>0.63190713773805995</c:v>
                </c:pt>
                <c:pt idx="7477">
                  <c:v>0.65883495049002505</c:v>
                </c:pt>
                <c:pt idx="7478">
                  <c:v>0.70138060128023905</c:v>
                </c:pt>
                <c:pt idx="7479">
                  <c:v>0.68274659237290403</c:v>
                </c:pt>
                <c:pt idx="7480">
                  <c:v>0.64369433158761102</c:v>
                </c:pt>
                <c:pt idx="7481">
                  <c:v>0.70103143161828196</c:v>
                </c:pt>
                <c:pt idx="7482">
                  <c:v>0.762140131502827</c:v>
                </c:pt>
                <c:pt idx="7483">
                  <c:v>0.74314848048083404</c:v>
                </c:pt>
                <c:pt idx="7484">
                  <c:v>0.74073411947788803</c:v>
                </c:pt>
                <c:pt idx="7485">
                  <c:v>0.80390115435078602</c:v>
                </c:pt>
                <c:pt idx="7486">
                  <c:v>0.81598746786059295</c:v>
                </c:pt>
                <c:pt idx="7487">
                  <c:v>0.74790070018003796</c:v>
                </c:pt>
                <c:pt idx="7488">
                  <c:v>0.72905909193167495</c:v>
                </c:pt>
                <c:pt idx="7489">
                  <c:v>0.55179725591005702</c:v>
                </c:pt>
                <c:pt idx="7490">
                  <c:v>0.33592861451698303</c:v>
                </c:pt>
                <c:pt idx="7491">
                  <c:v>0.23419071732483801</c:v>
                </c:pt>
                <c:pt idx="7492">
                  <c:v>0.226918688720954</c:v>
                </c:pt>
                <c:pt idx="7493">
                  <c:v>0.25066048496134802</c:v>
                </c:pt>
                <c:pt idx="7494">
                  <c:v>0.308867403449612</c:v>
                </c:pt>
                <c:pt idx="7495">
                  <c:v>0.331466736604492</c:v>
                </c:pt>
                <c:pt idx="7496">
                  <c:v>0.37698711755257103</c:v>
                </c:pt>
                <c:pt idx="7497">
                  <c:v>0.40815959911126998</c:v>
                </c:pt>
                <c:pt idx="7498">
                  <c:v>0.47019826380812901</c:v>
                </c:pt>
                <c:pt idx="7499">
                  <c:v>0.47997165167792599</c:v>
                </c:pt>
                <c:pt idx="7500">
                  <c:v>0.480435470211657</c:v>
                </c:pt>
                <c:pt idx="7501">
                  <c:v>0.50561379522677297</c:v>
                </c:pt>
                <c:pt idx="7502">
                  <c:v>0.56582323155986403</c:v>
                </c:pt>
                <c:pt idx="7503">
                  <c:v>0.58035466110659195</c:v>
                </c:pt>
                <c:pt idx="7504">
                  <c:v>0.60317959163545998</c:v>
                </c:pt>
                <c:pt idx="7505">
                  <c:v>0.65085981138534699</c:v>
                </c:pt>
                <c:pt idx="7506">
                  <c:v>0.69448592939014098</c:v>
                </c:pt>
                <c:pt idx="7507">
                  <c:v>0.70214027673298995</c:v>
                </c:pt>
                <c:pt idx="7508">
                  <c:v>0.70856553840486602</c:v>
                </c:pt>
                <c:pt idx="7509">
                  <c:v>0.69228024281594902</c:v>
                </c:pt>
                <c:pt idx="7510">
                  <c:v>0.53531123003910497</c:v>
                </c:pt>
                <c:pt idx="7511">
                  <c:v>0.37024377382351098</c:v>
                </c:pt>
                <c:pt idx="7512">
                  <c:v>0.33411283388567897</c:v>
                </c:pt>
                <c:pt idx="7513">
                  <c:v>0.31488500256151902</c:v>
                </c:pt>
                <c:pt idx="7514">
                  <c:v>0.31609170277086801</c:v>
                </c:pt>
                <c:pt idx="7515">
                  <c:v>0.319203964592568</c:v>
                </c:pt>
                <c:pt idx="7516">
                  <c:v>0.36293877540931502</c:v>
                </c:pt>
                <c:pt idx="7517">
                  <c:v>0.38829627738060601</c:v>
                </c:pt>
                <c:pt idx="7518">
                  <c:v>0.42569721336259098</c:v>
                </c:pt>
                <c:pt idx="7519">
                  <c:v>0.44813698731940999</c:v>
                </c:pt>
                <c:pt idx="7520">
                  <c:v>0.491062607652614</c:v>
                </c:pt>
                <c:pt idx="7521">
                  <c:v>0.54839371376139001</c:v>
                </c:pt>
                <c:pt idx="7522">
                  <c:v>0.61029933275840798</c:v>
                </c:pt>
                <c:pt idx="7523">
                  <c:v>0.66458047382382701</c:v>
                </c:pt>
                <c:pt idx="7524">
                  <c:v>0.73140213240264396</c:v>
                </c:pt>
                <c:pt idx="7525">
                  <c:v>0.72401175282811503</c:v>
                </c:pt>
                <c:pt idx="7526">
                  <c:v>0.74466629454411803</c:v>
                </c:pt>
                <c:pt idx="7527">
                  <c:v>0.75520554361230596</c:v>
                </c:pt>
                <c:pt idx="7528">
                  <c:v>0.73991992603842704</c:v>
                </c:pt>
                <c:pt idx="7529">
                  <c:v>0.72472022306317396</c:v>
                </c:pt>
                <c:pt idx="7530">
                  <c:v>0.71704826055223203</c:v>
                </c:pt>
                <c:pt idx="7531">
                  <c:v>0.71552702896329901</c:v>
                </c:pt>
                <c:pt idx="7532">
                  <c:v>0.67985991202809903</c:v>
                </c:pt>
                <c:pt idx="7533">
                  <c:v>0.65948079036958196</c:v>
                </c:pt>
                <c:pt idx="7534">
                  <c:v>0.63420728166420903</c:v>
                </c:pt>
                <c:pt idx="7535">
                  <c:v>0.62683222636595903</c:v>
                </c:pt>
                <c:pt idx="7536">
                  <c:v>0.59597819751885095</c:v>
                </c:pt>
                <c:pt idx="7537">
                  <c:v>0.56558153824953095</c:v>
                </c:pt>
                <c:pt idx="7538">
                  <c:v>0.56884549576618604</c:v>
                </c:pt>
                <c:pt idx="7539">
                  <c:v>0.58072631469854197</c:v>
                </c:pt>
                <c:pt idx="7540">
                  <c:v>0.608517676537084</c:v>
                </c:pt>
                <c:pt idx="7541">
                  <c:v>0.59690984306791905</c:v>
                </c:pt>
                <c:pt idx="7542">
                  <c:v>0.61727767945442902</c:v>
                </c:pt>
                <c:pt idx="7543">
                  <c:v>0.61475546344700405</c:v>
                </c:pt>
                <c:pt idx="7544">
                  <c:v>0.64993434705418496</c:v>
                </c:pt>
                <c:pt idx="7545">
                  <c:v>0.67437579862011598</c:v>
                </c:pt>
                <c:pt idx="7546">
                  <c:v>0.67593950092236599</c:v>
                </c:pt>
                <c:pt idx="7547">
                  <c:v>0.55406626405921899</c:v>
                </c:pt>
                <c:pt idx="7548">
                  <c:v>0.44324499829118702</c:v>
                </c:pt>
                <c:pt idx="7549">
                  <c:v>0.43738199726500998</c:v>
                </c:pt>
                <c:pt idx="7550">
                  <c:v>0.45026612512801101</c:v>
                </c:pt>
                <c:pt idx="7551">
                  <c:v>0.45835397500469499</c:v>
                </c:pt>
                <c:pt idx="7552">
                  <c:v>0.40168767763954299</c:v>
                </c:pt>
                <c:pt idx="7553">
                  <c:v>0.220689084089118</c:v>
                </c:pt>
                <c:pt idx="7554">
                  <c:v>7.7394367561296196E-2</c:v>
                </c:pt>
                <c:pt idx="7555">
                  <c:v>4.4173205990627698E-2</c:v>
                </c:pt>
                <c:pt idx="7556">
                  <c:v>4.1072676024040702E-2</c:v>
                </c:pt>
                <c:pt idx="7557">
                  <c:v>5.7106231804054303E-2</c:v>
                </c:pt>
                <c:pt idx="7558">
                  <c:v>0.12184959844148199</c:v>
                </c:pt>
                <c:pt idx="7559">
                  <c:v>0.20652702938203499</c:v>
                </c:pt>
                <c:pt idx="7560">
                  <c:v>0.28920075480991198</c:v>
                </c:pt>
                <c:pt idx="7561">
                  <c:v>0.35618165480070602</c:v>
                </c:pt>
                <c:pt idx="7562">
                  <c:v>0.36499322344536</c:v>
                </c:pt>
                <c:pt idx="7563">
                  <c:v>0.39202863206829103</c:v>
                </c:pt>
                <c:pt idx="7564">
                  <c:v>0.413569318629947</c:v>
                </c:pt>
                <c:pt idx="7565">
                  <c:v>0.44030010751113402</c:v>
                </c:pt>
                <c:pt idx="7566">
                  <c:v>0.475902414960373</c:v>
                </c:pt>
                <c:pt idx="7567">
                  <c:v>0.560452466094289</c:v>
                </c:pt>
                <c:pt idx="7568">
                  <c:v>0.62189431709687104</c:v>
                </c:pt>
                <c:pt idx="7569">
                  <c:v>0.674483411223325</c:v>
                </c:pt>
                <c:pt idx="7570">
                  <c:v>0.71088551636763797</c:v>
                </c:pt>
                <c:pt idx="7571">
                  <c:v>0.72362158160192402</c:v>
                </c:pt>
                <c:pt idx="7572">
                  <c:v>0.75585773353399199</c:v>
                </c:pt>
                <c:pt idx="7573">
                  <c:v>0.77917908433106797</c:v>
                </c:pt>
                <c:pt idx="7574">
                  <c:v>0.79351100579285805</c:v>
                </c:pt>
                <c:pt idx="7575">
                  <c:v>0.76346496895625104</c:v>
                </c:pt>
                <c:pt idx="7576">
                  <c:v>0.79033795188840905</c:v>
                </c:pt>
                <c:pt idx="7577">
                  <c:v>0.803575123582425</c:v>
                </c:pt>
                <c:pt idx="7578">
                  <c:v>0.77955082940143505</c:v>
                </c:pt>
                <c:pt idx="7579">
                  <c:v>0.710270442651315</c:v>
                </c:pt>
                <c:pt idx="7580">
                  <c:v>0.521059062802808</c:v>
                </c:pt>
                <c:pt idx="7581">
                  <c:v>0.41076069795936598</c:v>
                </c:pt>
                <c:pt idx="7582">
                  <c:v>0.34743249948464</c:v>
                </c:pt>
                <c:pt idx="7583">
                  <c:v>0.34888321862398802</c:v>
                </c:pt>
                <c:pt idx="7584">
                  <c:v>0.42064180356339598</c:v>
                </c:pt>
                <c:pt idx="7585">
                  <c:v>0.48740247492015398</c:v>
                </c:pt>
                <c:pt idx="7586">
                  <c:v>0.54743980187454899</c:v>
                </c:pt>
                <c:pt idx="7587">
                  <c:v>0.59752898697131795</c:v>
                </c:pt>
                <c:pt idx="7588">
                  <c:v>0.59391221126739602</c:v>
                </c:pt>
                <c:pt idx="7589">
                  <c:v>0.63862060263291198</c:v>
                </c:pt>
                <c:pt idx="7590">
                  <c:v>0.68491307731959505</c:v>
                </c:pt>
                <c:pt idx="7591">
                  <c:v>0.71182461612110004</c:v>
                </c:pt>
                <c:pt idx="7592">
                  <c:v>0.72885436992518604</c:v>
                </c:pt>
                <c:pt idx="7593">
                  <c:v>0.73589383653933105</c:v>
                </c:pt>
                <c:pt idx="7594">
                  <c:v>0.74180222741078194</c:v>
                </c:pt>
                <c:pt idx="7595">
                  <c:v>0.73016295119253505</c:v>
                </c:pt>
                <c:pt idx="7596">
                  <c:v>0.749058531370416</c:v>
                </c:pt>
                <c:pt idx="7597">
                  <c:v>0.76845740156063203</c:v>
                </c:pt>
                <c:pt idx="7598">
                  <c:v>0.78797232255963501</c:v>
                </c:pt>
                <c:pt idx="7599">
                  <c:v>0.80886879435806402</c:v>
                </c:pt>
                <c:pt idx="7600">
                  <c:v>0.81131715721259801</c:v>
                </c:pt>
                <c:pt idx="7601">
                  <c:v>0.815431113178685</c:v>
                </c:pt>
                <c:pt idx="7602">
                  <c:v>0.79231890677948102</c:v>
                </c:pt>
                <c:pt idx="7603">
                  <c:v>0.80069968110322498</c:v>
                </c:pt>
                <c:pt idx="7604">
                  <c:v>0.79504708944955005</c:v>
                </c:pt>
                <c:pt idx="7605">
                  <c:v>0.62767215693220901</c:v>
                </c:pt>
                <c:pt idx="7606">
                  <c:v>0.41378104351202999</c:v>
                </c:pt>
                <c:pt idx="7607">
                  <c:v>0.303518295728123</c:v>
                </c:pt>
                <c:pt idx="7608">
                  <c:v>0.27333265167824899</c:v>
                </c:pt>
                <c:pt idx="7609">
                  <c:v>0.27437906466047401</c:v>
                </c:pt>
                <c:pt idx="7610">
                  <c:v>0.32689190352358699</c:v>
                </c:pt>
                <c:pt idx="7611">
                  <c:v>0.351819888317282</c:v>
                </c:pt>
                <c:pt idx="7612">
                  <c:v>0.40498748280035202</c:v>
                </c:pt>
                <c:pt idx="7613">
                  <c:v>0.478914028507122</c:v>
                </c:pt>
                <c:pt idx="7614">
                  <c:v>0.53379746984032295</c:v>
                </c:pt>
                <c:pt idx="7615">
                  <c:v>0.55468807047365698</c:v>
                </c:pt>
                <c:pt idx="7616">
                  <c:v>0.57116160568450203</c:v>
                </c:pt>
                <c:pt idx="7617">
                  <c:v>0.57803980556533596</c:v>
                </c:pt>
                <c:pt idx="7618">
                  <c:v>0.59268974507996997</c:v>
                </c:pt>
                <c:pt idx="7619">
                  <c:v>0.58714949825434404</c:v>
                </c:pt>
                <c:pt idx="7620">
                  <c:v>0.60225735305910399</c:v>
                </c:pt>
                <c:pt idx="7621">
                  <c:v>0.63056694104399302</c:v>
                </c:pt>
                <c:pt idx="7622">
                  <c:v>0.65141170477398902</c:v>
                </c:pt>
                <c:pt idx="7623">
                  <c:v>0.62954781041167596</c:v>
                </c:pt>
                <c:pt idx="7624">
                  <c:v>0.62326727323394804</c:v>
                </c:pt>
                <c:pt idx="7625">
                  <c:v>0.63997127027464396</c:v>
                </c:pt>
                <c:pt idx="7626">
                  <c:v>0.66376142111380598</c:v>
                </c:pt>
                <c:pt idx="7627">
                  <c:v>0.68466058356088799</c:v>
                </c:pt>
                <c:pt idx="7628">
                  <c:v>0.69179566027404304</c:v>
                </c:pt>
                <c:pt idx="7629">
                  <c:v>0.73308256961352103</c:v>
                </c:pt>
                <c:pt idx="7630">
                  <c:v>0.69527148314162202</c:v>
                </c:pt>
                <c:pt idx="7631">
                  <c:v>0.65653124806815499</c:v>
                </c:pt>
                <c:pt idx="7632">
                  <c:v>0.56599978084803204</c:v>
                </c:pt>
                <c:pt idx="7633">
                  <c:v>0.47195354751010599</c:v>
                </c:pt>
                <c:pt idx="7634">
                  <c:v>0.33881545000091201</c:v>
                </c:pt>
                <c:pt idx="7635">
                  <c:v>0.24570454848589399</c:v>
                </c:pt>
                <c:pt idx="7636">
                  <c:v>0.238610570005447</c:v>
                </c:pt>
                <c:pt idx="7637">
                  <c:v>0.30580670108901498</c:v>
                </c:pt>
                <c:pt idx="7638">
                  <c:v>0.31876445825240102</c:v>
                </c:pt>
                <c:pt idx="7639">
                  <c:v>0.35615931516556398</c:v>
                </c:pt>
                <c:pt idx="7640">
                  <c:v>0.41984215147771697</c:v>
                </c:pt>
                <c:pt idx="7641">
                  <c:v>0.48705263125540699</c:v>
                </c:pt>
                <c:pt idx="7642">
                  <c:v>0.53846087808042198</c:v>
                </c:pt>
                <c:pt idx="7643">
                  <c:v>0.56233628739126096</c:v>
                </c:pt>
                <c:pt idx="7644">
                  <c:v>0.59109070567029198</c:v>
                </c:pt>
                <c:pt idx="7645">
                  <c:v>0.61707027018987004</c:v>
                </c:pt>
                <c:pt idx="7646">
                  <c:v>0.665430214680792</c:v>
                </c:pt>
                <c:pt idx="7647">
                  <c:v>0.66411453502262596</c:v>
                </c:pt>
                <c:pt idx="7648">
                  <c:v>0.68221519880027104</c:v>
                </c:pt>
                <c:pt idx="7649">
                  <c:v>0.67257672092403298</c:v>
                </c:pt>
                <c:pt idx="7650">
                  <c:v>0.64523904030040902</c:v>
                </c:pt>
                <c:pt idx="7651">
                  <c:v>0.56870571739974096</c:v>
                </c:pt>
                <c:pt idx="7652">
                  <c:v>0.42291798076766202</c:v>
                </c:pt>
                <c:pt idx="7653">
                  <c:v>0.39572951297629899</c:v>
                </c:pt>
                <c:pt idx="7654">
                  <c:v>0.36419007579368101</c:v>
                </c:pt>
                <c:pt idx="7655">
                  <c:v>0.367050966467519</c:v>
                </c:pt>
                <c:pt idx="7656">
                  <c:v>0.38281029100509201</c:v>
                </c:pt>
                <c:pt idx="7657">
                  <c:v>0.42593058310851101</c:v>
                </c:pt>
                <c:pt idx="7658">
                  <c:v>0.48352473744329599</c:v>
                </c:pt>
                <c:pt idx="7659">
                  <c:v>0.51416447271139198</c:v>
                </c:pt>
                <c:pt idx="7660">
                  <c:v>0.54890754207186698</c:v>
                </c:pt>
                <c:pt idx="7661">
                  <c:v>0.582786240589797</c:v>
                </c:pt>
                <c:pt idx="7662">
                  <c:v>0.60628824607509502</c:v>
                </c:pt>
                <c:pt idx="7663">
                  <c:v>0.52316528509065396</c:v>
                </c:pt>
                <c:pt idx="7664">
                  <c:v>0.50797461249818499</c:v>
                </c:pt>
                <c:pt idx="7665">
                  <c:v>0.313273322384236</c:v>
                </c:pt>
                <c:pt idx="7666">
                  <c:v>6.8498697691187493E-2</c:v>
                </c:pt>
                <c:pt idx="7667">
                  <c:v>-4.9495817426890701E-2</c:v>
                </c:pt>
                <c:pt idx="7668">
                  <c:v>-9.4816863383051897E-2</c:v>
                </c:pt>
                <c:pt idx="7669">
                  <c:v>-0.111091097989217</c:v>
                </c:pt>
                <c:pt idx="7670">
                  <c:v>-4.4884249961446E-2</c:v>
                </c:pt>
                <c:pt idx="7671">
                  <c:v>4.7608979487137701E-2</c:v>
                </c:pt>
                <c:pt idx="7672">
                  <c:v>0.17372507449157801</c:v>
                </c:pt>
                <c:pt idx="7673">
                  <c:v>0.245093936158472</c:v>
                </c:pt>
                <c:pt idx="7674">
                  <c:v>0.316883469084484</c:v>
                </c:pt>
                <c:pt idx="7675">
                  <c:v>0.349887158752202</c:v>
                </c:pt>
                <c:pt idx="7676">
                  <c:v>0.41682438016730899</c:v>
                </c:pt>
                <c:pt idx="7677">
                  <c:v>0.46483264912151101</c:v>
                </c:pt>
                <c:pt idx="7678">
                  <c:v>0.539882881440089</c:v>
                </c:pt>
                <c:pt idx="7679">
                  <c:v>0.60055602059497604</c:v>
                </c:pt>
                <c:pt idx="7680">
                  <c:v>0.63995851588445496</c:v>
                </c:pt>
                <c:pt idx="7681">
                  <c:v>0.66574446501582496</c:v>
                </c:pt>
                <c:pt idx="7682">
                  <c:v>0.58884040237322799</c:v>
                </c:pt>
                <c:pt idx="7683">
                  <c:v>0.51089672670334096</c:v>
                </c:pt>
                <c:pt idx="7684">
                  <c:v>0.42833503459823502</c:v>
                </c:pt>
                <c:pt idx="7685">
                  <c:v>0.43884649788594499</c:v>
                </c:pt>
                <c:pt idx="7686">
                  <c:v>0.46656413316749501</c:v>
                </c:pt>
                <c:pt idx="7687">
                  <c:v>0.52182602061630101</c:v>
                </c:pt>
                <c:pt idx="7688">
                  <c:v>0.55517391288018503</c:v>
                </c:pt>
                <c:pt idx="7689">
                  <c:v>0.60781808066380805</c:v>
                </c:pt>
                <c:pt idx="7690">
                  <c:v>0.65330814367235701</c:v>
                </c:pt>
                <c:pt idx="7691">
                  <c:v>0.70077292190684304</c:v>
                </c:pt>
                <c:pt idx="7692">
                  <c:v>0.74634736009398395</c:v>
                </c:pt>
                <c:pt idx="7693">
                  <c:v>0.74442054795892998</c:v>
                </c:pt>
                <c:pt idx="7694">
                  <c:v>0.72062661531337602</c:v>
                </c:pt>
                <c:pt idx="7695">
                  <c:v>0.69729359633171895</c:v>
                </c:pt>
                <c:pt idx="7696">
                  <c:v>0.69217755562168803</c:v>
                </c:pt>
                <c:pt idx="7697">
                  <c:v>0.64708774112348699</c:v>
                </c:pt>
                <c:pt idx="7698">
                  <c:v>0.62221402296629502</c:v>
                </c:pt>
                <c:pt idx="7699">
                  <c:v>0.59258047063144903</c:v>
                </c:pt>
                <c:pt idx="7700">
                  <c:v>0.613366056465805</c:v>
                </c:pt>
                <c:pt idx="7701">
                  <c:v>0.62380903154163603</c:v>
                </c:pt>
                <c:pt idx="7702">
                  <c:v>0.630100216218759</c:v>
                </c:pt>
                <c:pt idx="7703">
                  <c:v>0.61743721318459999</c:v>
                </c:pt>
                <c:pt idx="7704">
                  <c:v>0.55849428401285495</c:v>
                </c:pt>
                <c:pt idx="7705">
                  <c:v>0.47712125471966199</c:v>
                </c:pt>
                <c:pt idx="7706">
                  <c:v>0.45122881727222203</c:v>
                </c:pt>
                <c:pt idx="7707">
                  <c:v>0.387381014885888</c:v>
                </c:pt>
                <c:pt idx="7708">
                  <c:v>0.289612597451259</c:v>
                </c:pt>
                <c:pt idx="7709">
                  <c:v>0.244161509332532</c:v>
                </c:pt>
                <c:pt idx="7710">
                  <c:v>0.256590520540802</c:v>
                </c:pt>
                <c:pt idx="7711">
                  <c:v>0.29836111444510899</c:v>
                </c:pt>
                <c:pt idx="7712">
                  <c:v>0.349049891454973</c:v>
                </c:pt>
                <c:pt idx="7713">
                  <c:v>0.410945858687775</c:v>
                </c:pt>
                <c:pt idx="7714">
                  <c:v>0.4630294600157</c:v>
                </c:pt>
                <c:pt idx="7715">
                  <c:v>0.493614870605596</c:v>
                </c:pt>
                <c:pt idx="7716">
                  <c:v>0.45008884219469197</c:v>
                </c:pt>
                <c:pt idx="7717">
                  <c:v>-6.1294939964582802E-2</c:v>
                </c:pt>
                <c:pt idx="7718">
                  <c:v>-0.27660748429182203</c:v>
                </c:pt>
                <c:pt idx="7719">
                  <c:v>-0.33895053572240602</c:v>
                </c:pt>
                <c:pt idx="7720">
                  <c:v>-0.699119302259541</c:v>
                </c:pt>
                <c:pt idx="7721">
                  <c:v>-0.60690334626091802</c:v>
                </c:pt>
                <c:pt idx="7722">
                  <c:v>-0.52962954934869599</c:v>
                </c:pt>
                <c:pt idx="7723">
                  <c:v>-0.41366643805984299</c:v>
                </c:pt>
                <c:pt idx="7724">
                  <c:v>-0.33116991917545502</c:v>
                </c:pt>
                <c:pt idx="7725">
                  <c:v>6.4977169781162095E-2</c:v>
                </c:pt>
                <c:pt idx="7726">
                  <c:v>0.11680230890246</c:v>
                </c:pt>
                <c:pt idx="7727">
                  <c:v>0.17649873890085699</c:v>
                </c:pt>
                <c:pt idx="7728">
                  <c:v>0.19793361247871999</c:v>
                </c:pt>
                <c:pt idx="7729">
                  <c:v>0.24823672566713201</c:v>
                </c:pt>
                <c:pt idx="7730">
                  <c:v>0.32873187012935201</c:v>
                </c:pt>
                <c:pt idx="7731">
                  <c:v>0.36085149717439502</c:v>
                </c:pt>
                <c:pt idx="7732">
                  <c:v>0.18501151241827199</c:v>
                </c:pt>
                <c:pt idx="7733">
                  <c:v>-0.18563424205161899</c:v>
                </c:pt>
                <c:pt idx="7734">
                  <c:v>-0.30516032190196501</c:v>
                </c:pt>
                <c:pt idx="7735">
                  <c:v>-0.65872269614867596</c:v>
                </c:pt>
                <c:pt idx="7736">
                  <c:v>-0.56409874314489805</c:v>
                </c:pt>
                <c:pt idx="7737">
                  <c:v>-0.45307194783573701</c:v>
                </c:pt>
                <c:pt idx="7738">
                  <c:v>-0.35620294598256202</c:v>
                </c:pt>
                <c:pt idx="7739">
                  <c:v>0.850059175660827</c:v>
                </c:pt>
                <c:pt idx="7740">
                  <c:v>8.9043949710900405E-2</c:v>
                </c:pt>
                <c:pt idx="7741">
                  <c:v>0.15702184608564199</c:v>
                </c:pt>
                <c:pt idx="7742">
                  <c:v>0.177171290813538</c:v>
                </c:pt>
                <c:pt idx="7743">
                  <c:v>0.220970409898402</c:v>
                </c:pt>
                <c:pt idx="7744">
                  <c:v>0.21646175442150301</c:v>
                </c:pt>
                <c:pt idx="7745">
                  <c:v>0.263300864948041</c:v>
                </c:pt>
                <c:pt idx="7746">
                  <c:v>0.280280419063346</c:v>
                </c:pt>
                <c:pt idx="7747">
                  <c:v>0.24191670935457199</c:v>
                </c:pt>
                <c:pt idx="7748">
                  <c:v>0.21131273819370899</c:v>
                </c:pt>
                <c:pt idx="7749">
                  <c:v>0.16769949863035699</c:v>
                </c:pt>
                <c:pt idx="7750">
                  <c:v>0.16684572402513401</c:v>
                </c:pt>
                <c:pt idx="7751">
                  <c:v>0.16423876983753699</c:v>
                </c:pt>
                <c:pt idx="7752">
                  <c:v>0.151575888591755</c:v>
                </c:pt>
                <c:pt idx="7753">
                  <c:v>0.14731613622279799</c:v>
                </c:pt>
                <c:pt idx="7754">
                  <c:v>0.17484492703139701</c:v>
                </c:pt>
                <c:pt idx="7755">
                  <c:v>0.180279180598414</c:v>
                </c:pt>
                <c:pt idx="7756">
                  <c:v>0.13555694917983199</c:v>
                </c:pt>
                <c:pt idx="7757">
                  <c:v>5.07896771784336E-2</c:v>
                </c:pt>
                <c:pt idx="7758">
                  <c:v>-1.5945979156095899E-2</c:v>
                </c:pt>
                <c:pt idx="7759">
                  <c:v>1.3470098629241801E-2</c:v>
                </c:pt>
                <c:pt idx="7760">
                  <c:v>6.0872238300701001E-2</c:v>
                </c:pt>
                <c:pt idx="7761">
                  <c:v>0.13133791803345901</c:v>
                </c:pt>
                <c:pt idx="7762">
                  <c:v>0.188098588933793</c:v>
                </c:pt>
                <c:pt idx="7763">
                  <c:v>0.27980325580071802</c:v>
                </c:pt>
                <c:pt idx="7764">
                  <c:v>0.38578495884333602</c:v>
                </c:pt>
                <c:pt idx="7765">
                  <c:v>0.45279690109695098</c:v>
                </c:pt>
                <c:pt idx="7766">
                  <c:v>0.53137603210114104</c:v>
                </c:pt>
                <c:pt idx="7767">
                  <c:v>0.60290083279469397</c:v>
                </c:pt>
                <c:pt idx="7768">
                  <c:v>0.64200835111983101</c:v>
                </c:pt>
                <c:pt idx="7769">
                  <c:v>0.62860213740144799</c:v>
                </c:pt>
                <c:pt idx="7770">
                  <c:v>0.35818248584777401</c:v>
                </c:pt>
                <c:pt idx="7771">
                  <c:v>-2.4970726028687398E-2</c:v>
                </c:pt>
                <c:pt idx="7772">
                  <c:v>-0.15065737773047</c:v>
                </c:pt>
                <c:pt idx="7773">
                  <c:v>-0.189998695785564</c:v>
                </c:pt>
                <c:pt idx="7774">
                  <c:v>-0.14360991511083901</c:v>
                </c:pt>
                <c:pt idx="7775">
                  <c:v>-7.56853637706736E-2</c:v>
                </c:pt>
                <c:pt idx="7776">
                  <c:v>1.6573037738039802E-2</c:v>
                </c:pt>
                <c:pt idx="7777">
                  <c:v>0.10513900626037299</c:v>
                </c:pt>
                <c:pt idx="7778">
                  <c:v>0.20517427877741401</c:v>
                </c:pt>
                <c:pt idx="7779">
                  <c:v>0.29048340181467402</c:v>
                </c:pt>
                <c:pt idx="7780">
                  <c:v>0.363502447865863</c:v>
                </c:pt>
                <c:pt idx="7781">
                  <c:v>0.46964531787499902</c:v>
                </c:pt>
                <c:pt idx="7782">
                  <c:v>0.52363450749777696</c:v>
                </c:pt>
                <c:pt idx="7783">
                  <c:v>0.56376435942444802</c:v>
                </c:pt>
                <c:pt idx="7784">
                  <c:v>0.45560176635564698</c:v>
                </c:pt>
                <c:pt idx="7785">
                  <c:v>0.28468565602159801</c:v>
                </c:pt>
                <c:pt idx="7786">
                  <c:v>0.23116364150509899</c:v>
                </c:pt>
                <c:pt idx="7787">
                  <c:v>0.22967568614776199</c:v>
                </c:pt>
                <c:pt idx="7788">
                  <c:v>0.31039159408614703</c:v>
                </c:pt>
                <c:pt idx="7789">
                  <c:v>0.34068308102700101</c:v>
                </c:pt>
                <c:pt idx="7790">
                  <c:v>0.39851563865142903</c:v>
                </c:pt>
                <c:pt idx="7791">
                  <c:v>0.49207416745050497</c:v>
                </c:pt>
                <c:pt idx="7792">
                  <c:v>0.49028401825677198</c:v>
                </c:pt>
                <c:pt idx="7793">
                  <c:v>0.484160898457205</c:v>
                </c:pt>
                <c:pt idx="7794">
                  <c:v>0.498301658778245</c:v>
                </c:pt>
                <c:pt idx="7795">
                  <c:v>0.54796662405159702</c:v>
                </c:pt>
                <c:pt idx="7796">
                  <c:v>0.56556315069115004</c:v>
                </c:pt>
                <c:pt idx="7797">
                  <c:v>0.41808357046352901</c:v>
                </c:pt>
                <c:pt idx="7798">
                  <c:v>0.26910371499385299</c:v>
                </c:pt>
                <c:pt idx="7799">
                  <c:v>0.16243371021828501</c:v>
                </c:pt>
                <c:pt idx="7800">
                  <c:v>0.186529931182603</c:v>
                </c:pt>
                <c:pt idx="7801">
                  <c:v>0.21557001640203199</c:v>
                </c:pt>
                <c:pt idx="7802">
                  <c:v>0.22630109536125601</c:v>
                </c:pt>
                <c:pt idx="7803">
                  <c:v>0.25580052277552501</c:v>
                </c:pt>
                <c:pt idx="7804">
                  <c:v>0.31349767322474897</c:v>
                </c:pt>
                <c:pt idx="7805">
                  <c:v>0.40363685439504898</c:v>
                </c:pt>
                <c:pt idx="7806">
                  <c:v>0.45158920628861399</c:v>
                </c:pt>
                <c:pt idx="7807">
                  <c:v>0.52153639987526401</c:v>
                </c:pt>
                <c:pt idx="7808">
                  <c:v>0.523491791310145</c:v>
                </c:pt>
                <c:pt idx="7809">
                  <c:v>0.52808245417786903</c:v>
                </c:pt>
                <c:pt idx="7810">
                  <c:v>0.53413541858785496</c:v>
                </c:pt>
                <c:pt idx="7811">
                  <c:v>0.54241323517745998</c:v>
                </c:pt>
                <c:pt idx="7812">
                  <c:v>0.506538854645604</c:v>
                </c:pt>
                <c:pt idx="7813">
                  <c:v>0.42167429784655502</c:v>
                </c:pt>
                <c:pt idx="7814">
                  <c:v>0.425235672852605</c:v>
                </c:pt>
                <c:pt idx="7815">
                  <c:v>0.444044795918076</c:v>
                </c:pt>
                <c:pt idx="7816">
                  <c:v>0.49679386209269599</c:v>
                </c:pt>
                <c:pt idx="7817">
                  <c:v>0.542860979698089</c:v>
                </c:pt>
                <c:pt idx="7818">
                  <c:v>0.60664347778794603</c:v>
                </c:pt>
                <c:pt idx="7819">
                  <c:v>0.64368323044494002</c:v>
                </c:pt>
                <c:pt idx="7820">
                  <c:v>0.70759651213881103</c:v>
                </c:pt>
                <c:pt idx="7821">
                  <c:v>0.767155866082181</c:v>
                </c:pt>
                <c:pt idx="7822">
                  <c:v>0.78479553785676204</c:v>
                </c:pt>
                <c:pt idx="7823">
                  <c:v>0.81046818945450305</c:v>
                </c:pt>
                <c:pt idx="7824">
                  <c:v>0.85110977187465797</c:v>
                </c:pt>
                <c:pt idx="7825">
                  <c:v>0.90069989195714895</c:v>
                </c:pt>
                <c:pt idx="7826">
                  <c:v>0.92379590268072598</c:v>
                </c:pt>
                <c:pt idx="7827">
                  <c:v>0.92856074729893501</c:v>
                </c:pt>
                <c:pt idx="7828">
                  <c:v>0.95493614912469205</c:v>
                </c:pt>
                <c:pt idx="7829">
                  <c:v>0.92649940477763504</c:v>
                </c:pt>
                <c:pt idx="7830">
                  <c:v>0.92281051037728201</c:v>
                </c:pt>
                <c:pt idx="7831">
                  <c:v>0.89698238661184604</c:v>
                </c:pt>
                <c:pt idx="7832">
                  <c:v>0.88461516410801999</c:v>
                </c:pt>
                <c:pt idx="7833">
                  <c:v>0.86795676234172003</c:v>
                </c:pt>
                <c:pt idx="7834">
                  <c:v>0.88795470380880204</c:v>
                </c:pt>
                <c:pt idx="7835">
                  <c:v>0.89082256947508698</c:v>
                </c:pt>
                <c:pt idx="7836">
                  <c:v>0.89355691824451</c:v>
                </c:pt>
                <c:pt idx="7837">
                  <c:v>0.85451450388148198</c:v>
                </c:pt>
                <c:pt idx="7838">
                  <c:v>0.82742312567735499</c:v>
                </c:pt>
                <c:pt idx="7839">
                  <c:v>0.83062243045154704</c:v>
                </c:pt>
                <c:pt idx="7840">
                  <c:v>0.81789575716179597</c:v>
                </c:pt>
                <c:pt idx="7841">
                  <c:v>0.80564206056785503</c:v>
                </c:pt>
                <c:pt idx="7842">
                  <c:v>0.77453521301251305</c:v>
                </c:pt>
                <c:pt idx="7843">
                  <c:v>0.86303914093226397</c:v>
                </c:pt>
                <c:pt idx="7844">
                  <c:v>0.68394713075151203</c:v>
                </c:pt>
                <c:pt idx="7845">
                  <c:v>0.56027168947811301</c:v>
                </c:pt>
                <c:pt idx="7846">
                  <c:v>0.54548566003874599</c:v>
                </c:pt>
                <c:pt idx="7847">
                  <c:v>0.61119754095956302</c:v>
                </c:pt>
                <c:pt idx="7848">
                  <c:v>0.710090908745453</c:v>
                </c:pt>
                <c:pt idx="7849">
                  <c:v>0.72353426867804704</c:v>
                </c:pt>
                <c:pt idx="7850">
                  <c:v>0.43332725786856702</c:v>
                </c:pt>
                <c:pt idx="7851">
                  <c:v>7.4825466915465794E-2</c:v>
                </c:pt>
                <c:pt idx="7852">
                  <c:v>-4.45226567230241E-2</c:v>
                </c:pt>
                <c:pt idx="7853">
                  <c:v>-1.96808150721259E-2</c:v>
                </c:pt>
                <c:pt idx="7854">
                  <c:v>2.4242014099329998E-2</c:v>
                </c:pt>
                <c:pt idx="7855">
                  <c:v>0.10021618418403699</c:v>
                </c:pt>
                <c:pt idx="7856">
                  <c:v>5.7150856336418497E-2</c:v>
                </c:pt>
                <c:pt idx="7857">
                  <c:v>3.9606415884673703E-3</c:v>
                </c:pt>
                <c:pt idx="7858">
                  <c:v>-1.8123073632491001E-2</c:v>
                </c:pt>
                <c:pt idx="7859">
                  <c:v>-2.6356185798101901E-2</c:v>
                </c:pt>
                <c:pt idx="7860">
                  <c:v>7.9162847252258403E-3</c:v>
                </c:pt>
                <c:pt idx="7861">
                  <c:v>7.5492757018042006E-2</c:v>
                </c:pt>
                <c:pt idx="7862">
                  <c:v>0.18228103122968001</c:v>
                </c:pt>
                <c:pt idx="7863">
                  <c:v>0.259343790157198</c:v>
                </c:pt>
                <c:pt idx="7864">
                  <c:v>0.34669454864096499</c:v>
                </c:pt>
                <c:pt idx="7865">
                  <c:v>0.41695774531360202</c:v>
                </c:pt>
                <c:pt idx="7866">
                  <c:v>0.47644740744420699</c:v>
                </c:pt>
                <c:pt idx="7867">
                  <c:v>0.51205036520392899</c:v>
                </c:pt>
                <c:pt idx="7868">
                  <c:v>0.49583041977616599</c:v>
                </c:pt>
                <c:pt idx="7869">
                  <c:v>0.50702843648377505</c:v>
                </c:pt>
                <c:pt idx="7870">
                  <c:v>0.53955524583805303</c:v>
                </c:pt>
                <c:pt idx="7871">
                  <c:v>0.59569658837210604</c:v>
                </c:pt>
                <c:pt idx="7872">
                  <c:v>0.62078971151114704</c:v>
                </c:pt>
                <c:pt idx="7873">
                  <c:v>0.65279117541398801</c:v>
                </c:pt>
                <c:pt idx="7874">
                  <c:v>0.67799521955277497</c:v>
                </c:pt>
                <c:pt idx="7875">
                  <c:v>0.74697718740291197</c:v>
                </c:pt>
                <c:pt idx="7876">
                  <c:v>0.74455374235110605</c:v>
                </c:pt>
                <c:pt idx="7877">
                  <c:v>0.74236721665699601</c:v>
                </c:pt>
                <c:pt idx="7878">
                  <c:v>0.72167170172865003</c:v>
                </c:pt>
                <c:pt idx="7879">
                  <c:v>0.77817741191384104</c:v>
                </c:pt>
                <c:pt idx="7880">
                  <c:v>0.78559344320211</c:v>
                </c:pt>
                <c:pt idx="7881">
                  <c:v>0.79077760133769404</c:v>
                </c:pt>
                <c:pt idx="7882">
                  <c:v>0.80219740342665402</c:v>
                </c:pt>
                <c:pt idx="7883">
                  <c:v>0.84856025841285798</c:v>
                </c:pt>
                <c:pt idx="7884">
                  <c:v>0.84629473656195298</c:v>
                </c:pt>
                <c:pt idx="7885">
                  <c:v>0.84175909333851695</c:v>
                </c:pt>
                <c:pt idx="7886">
                  <c:v>0.84954736950976695</c:v>
                </c:pt>
                <c:pt idx="7887">
                  <c:v>0.84378430841276697</c:v>
                </c:pt>
                <c:pt idx="7888">
                  <c:v>0.88113757176758301</c:v>
                </c:pt>
                <c:pt idx="7889">
                  <c:v>0.85460963809579504</c:v>
                </c:pt>
                <c:pt idx="7890">
                  <c:v>0.85509238930951004</c:v>
                </c:pt>
                <c:pt idx="7891">
                  <c:v>0.62352889822125701</c:v>
                </c:pt>
                <c:pt idx="7892">
                  <c:v>0.40556587944898698</c:v>
                </c:pt>
                <c:pt idx="7893">
                  <c:v>0.29449310996994599</c:v>
                </c:pt>
                <c:pt idx="7894">
                  <c:v>0.28506395049503602</c:v>
                </c:pt>
                <c:pt idx="7895">
                  <c:v>0.33271226840881302</c:v>
                </c:pt>
                <c:pt idx="7896">
                  <c:v>0.40031160000914401</c:v>
                </c:pt>
                <c:pt idx="7897">
                  <c:v>0.41318919092902001</c:v>
                </c:pt>
                <c:pt idx="7898">
                  <c:v>0.49418939186164901</c:v>
                </c:pt>
                <c:pt idx="7899">
                  <c:v>0.55950201852551196</c:v>
                </c:pt>
                <c:pt idx="7900">
                  <c:v>0.59036585097571104</c:v>
                </c:pt>
                <c:pt idx="7901">
                  <c:v>0.60771378488324401</c:v>
                </c:pt>
                <c:pt idx="7902">
                  <c:v>0.657449041303791</c:v>
                </c:pt>
                <c:pt idx="7903">
                  <c:v>0.70932136589770001</c:v>
                </c:pt>
                <c:pt idx="7904">
                  <c:v>0.73653759185989598</c:v>
                </c:pt>
                <c:pt idx="7905">
                  <c:v>0.72164222046423199</c:v>
                </c:pt>
                <c:pt idx="7906">
                  <c:v>0.74352778562023103</c:v>
                </c:pt>
                <c:pt idx="7907">
                  <c:v>0.78635418480604102</c:v>
                </c:pt>
                <c:pt idx="7908">
                  <c:v>0.81918562392927097</c:v>
                </c:pt>
                <c:pt idx="7909">
                  <c:v>0.777343156731919</c:v>
                </c:pt>
                <c:pt idx="7910">
                  <c:v>0.80298065429299603</c:v>
                </c:pt>
                <c:pt idx="7911">
                  <c:v>0.81071245448099605</c:v>
                </c:pt>
                <c:pt idx="7912">
                  <c:v>0.55883026304134997</c:v>
                </c:pt>
                <c:pt idx="7913">
                  <c:v>0.391720057527295</c:v>
                </c:pt>
                <c:pt idx="7914">
                  <c:v>0.38049999570438398</c:v>
                </c:pt>
                <c:pt idx="7915">
                  <c:v>0.38480736326474502</c:v>
                </c:pt>
                <c:pt idx="7916">
                  <c:v>0.43717070754537202</c:v>
                </c:pt>
                <c:pt idx="7917">
                  <c:v>0.48425533968161</c:v>
                </c:pt>
                <c:pt idx="7918">
                  <c:v>0.56770321963132497</c:v>
                </c:pt>
                <c:pt idx="7919">
                  <c:v>0.60323170485758204</c:v>
                </c:pt>
                <c:pt idx="7920">
                  <c:v>0.656633366406146</c:v>
                </c:pt>
                <c:pt idx="7921">
                  <c:v>0.68609275456956698</c:v>
                </c:pt>
                <c:pt idx="7922">
                  <c:v>0.75024288802419203</c:v>
                </c:pt>
                <c:pt idx="7923">
                  <c:v>0.57703371516286495</c:v>
                </c:pt>
                <c:pt idx="7924">
                  <c:v>0.64653618557746895</c:v>
                </c:pt>
                <c:pt idx="7925">
                  <c:v>0.70215833682401496</c:v>
                </c:pt>
                <c:pt idx="7926">
                  <c:v>0.75916115843304299</c:v>
                </c:pt>
                <c:pt idx="7927">
                  <c:v>0.72780947457328704</c:v>
                </c:pt>
                <c:pt idx="7928">
                  <c:v>0.60114961775710296</c:v>
                </c:pt>
                <c:pt idx="7929">
                  <c:v>0.57026923061343004</c:v>
                </c:pt>
                <c:pt idx="7930">
                  <c:v>0.59837477996435695</c:v>
                </c:pt>
                <c:pt idx="7931">
                  <c:v>0.62740818012700705</c:v>
                </c:pt>
                <c:pt idx="7932">
                  <c:v>0.63033864804426798</c:v>
                </c:pt>
                <c:pt idx="7933">
                  <c:v>0.66441561273141303</c:v>
                </c:pt>
                <c:pt idx="7934">
                  <c:v>0.71750572288118397</c:v>
                </c:pt>
                <c:pt idx="7935">
                  <c:v>0.71232652154155796</c:v>
                </c:pt>
                <c:pt idx="7936">
                  <c:v>0.63033705453871403</c:v>
                </c:pt>
                <c:pt idx="7937">
                  <c:v>0.60031762647239695</c:v>
                </c:pt>
                <c:pt idx="7938">
                  <c:v>0.58084053187175499</c:v>
                </c:pt>
                <c:pt idx="7939">
                  <c:v>0.57045515219145604</c:v>
                </c:pt>
                <c:pt idx="7940">
                  <c:v>0.59825633529781197</c:v>
                </c:pt>
                <c:pt idx="7941">
                  <c:v>0.658276913629539</c:v>
                </c:pt>
                <c:pt idx="7942">
                  <c:v>0.68746228132091802</c:v>
                </c:pt>
                <c:pt idx="7943">
                  <c:v>0.68335327904596199</c:v>
                </c:pt>
                <c:pt idx="7944">
                  <c:v>0.72553401925885597</c:v>
                </c:pt>
                <c:pt idx="7945">
                  <c:v>0.75738740079723699</c:v>
                </c:pt>
                <c:pt idx="7946">
                  <c:v>0.77344175012192296</c:v>
                </c:pt>
                <c:pt idx="7947">
                  <c:v>0.77405618500847795</c:v>
                </c:pt>
                <c:pt idx="7948">
                  <c:v>0.78658493346445701</c:v>
                </c:pt>
                <c:pt idx="7949">
                  <c:v>0.79063251057406903</c:v>
                </c:pt>
                <c:pt idx="7950">
                  <c:v>0.81380893144189703</c:v>
                </c:pt>
                <c:pt idx="7951">
                  <c:v>0.49949963085724502</c:v>
                </c:pt>
                <c:pt idx="7952">
                  <c:v>0.49846272267915598</c:v>
                </c:pt>
                <c:pt idx="7953">
                  <c:v>0.44701028700267498</c:v>
                </c:pt>
                <c:pt idx="7954">
                  <c:v>0.43448351216976899</c:v>
                </c:pt>
                <c:pt idx="7955">
                  <c:v>0.32806515285446097</c:v>
                </c:pt>
                <c:pt idx="7956">
                  <c:v>0.23764954749457401</c:v>
                </c:pt>
                <c:pt idx="7957">
                  <c:v>0.216694487007938</c:v>
                </c:pt>
                <c:pt idx="7958">
                  <c:v>0.24784273392059</c:v>
                </c:pt>
                <c:pt idx="7959">
                  <c:v>0.31526483094267099</c:v>
                </c:pt>
                <c:pt idx="7960">
                  <c:v>0.36807289617408301</c:v>
                </c:pt>
                <c:pt idx="7961">
                  <c:v>0.428057620420073</c:v>
                </c:pt>
                <c:pt idx="7962">
                  <c:v>0.477227816978056</c:v>
                </c:pt>
                <c:pt idx="7963">
                  <c:v>0.54412633499956797</c:v>
                </c:pt>
                <c:pt idx="7964">
                  <c:v>0.55357318514542597</c:v>
                </c:pt>
                <c:pt idx="7965">
                  <c:v>0.56263526141838605</c:v>
                </c:pt>
                <c:pt idx="7966">
                  <c:v>0.59401504366181201</c:v>
                </c:pt>
                <c:pt idx="7967">
                  <c:v>0.64479810478795796</c:v>
                </c:pt>
                <c:pt idx="7968">
                  <c:v>0.69070583010668396</c:v>
                </c:pt>
                <c:pt idx="7969">
                  <c:v>0.71902582991277497</c:v>
                </c:pt>
                <c:pt idx="7970">
                  <c:v>0.75517511848638297</c:v>
                </c:pt>
                <c:pt idx="7971">
                  <c:v>0.79970370698702797</c:v>
                </c:pt>
                <c:pt idx="7972">
                  <c:v>0.89593228140532299</c:v>
                </c:pt>
                <c:pt idx="7973">
                  <c:v>0.93791720423111802</c:v>
                </c:pt>
                <c:pt idx="7974">
                  <c:v>0.87825657748874797</c:v>
                </c:pt>
                <c:pt idx="7975">
                  <c:v>0.71601186581338705</c:v>
                </c:pt>
                <c:pt idx="7976">
                  <c:v>0.62192024796385303</c:v>
                </c:pt>
                <c:pt idx="7977">
                  <c:v>0.58847304671842005</c:v>
                </c:pt>
                <c:pt idx="7978">
                  <c:v>0.58291970200091303</c:v>
                </c:pt>
                <c:pt idx="7979">
                  <c:v>0.63409282911142895</c:v>
                </c:pt>
                <c:pt idx="7980">
                  <c:v>0.65188236118299603</c:v>
                </c:pt>
                <c:pt idx="7981">
                  <c:v>0.71058359648445502</c:v>
                </c:pt>
                <c:pt idx="7982">
                  <c:v>0.78307354159640696</c:v>
                </c:pt>
                <c:pt idx="7983">
                  <c:v>0.79510725115815195</c:v>
                </c:pt>
                <c:pt idx="7984">
                  <c:v>0.81308247443389603</c:v>
                </c:pt>
                <c:pt idx="7985">
                  <c:v>0.73477346156832302</c:v>
                </c:pt>
                <c:pt idx="7986">
                  <c:v>0.60495423936918002</c:v>
                </c:pt>
                <c:pt idx="7987">
                  <c:v>0.50405035091657802</c:v>
                </c:pt>
                <c:pt idx="7988">
                  <c:v>0.50998115774606401</c:v>
                </c:pt>
                <c:pt idx="7989">
                  <c:v>0.52489226243327403</c:v>
                </c:pt>
                <c:pt idx="7990">
                  <c:v>0.535477456912546</c:v>
                </c:pt>
                <c:pt idx="7991">
                  <c:v>0.54857274597367101</c:v>
                </c:pt>
                <c:pt idx="7992">
                  <c:v>0.60523494918029497</c:v>
                </c:pt>
                <c:pt idx="7993">
                  <c:v>0.65726743754101102</c:v>
                </c:pt>
                <c:pt idx="7994">
                  <c:v>0.674322264446506</c:v>
                </c:pt>
                <c:pt idx="7995">
                  <c:v>0.70095597300186596</c:v>
                </c:pt>
                <c:pt idx="7996">
                  <c:v>0.75366050775301396</c:v>
                </c:pt>
                <c:pt idx="7997">
                  <c:v>0.76612212606071495</c:v>
                </c:pt>
                <c:pt idx="7998">
                  <c:v>0.76045796354919903</c:v>
                </c:pt>
                <c:pt idx="7999">
                  <c:v>0.75220930093912497</c:v>
                </c:pt>
                <c:pt idx="8000">
                  <c:v>0.55388302664387501</c:v>
                </c:pt>
                <c:pt idx="8001">
                  <c:v>0.25980711746805302</c:v>
                </c:pt>
                <c:pt idx="8002">
                  <c:v>0.13053156011023401</c:v>
                </c:pt>
                <c:pt idx="8003">
                  <c:v>0.10470269557192401</c:v>
                </c:pt>
                <c:pt idx="8004">
                  <c:v>0.15267936051758901</c:v>
                </c:pt>
                <c:pt idx="8005">
                  <c:v>0.24264958450406501</c:v>
                </c:pt>
                <c:pt idx="8006">
                  <c:v>0.30957824006505502</c:v>
                </c:pt>
                <c:pt idx="8007">
                  <c:v>0.37557968421245502</c:v>
                </c:pt>
                <c:pt idx="8008">
                  <c:v>0.454444122874894</c:v>
                </c:pt>
                <c:pt idx="8009">
                  <c:v>0.51556818189361597</c:v>
                </c:pt>
                <c:pt idx="8010">
                  <c:v>0.56018000264016898</c:v>
                </c:pt>
                <c:pt idx="8011">
                  <c:v>0.60119053261533395</c:v>
                </c:pt>
                <c:pt idx="8012">
                  <c:v>0.64344416749840505</c:v>
                </c:pt>
                <c:pt idx="8013">
                  <c:v>0.63470213243102802</c:v>
                </c:pt>
                <c:pt idx="8014">
                  <c:v>0.66027026445068304</c:v>
                </c:pt>
                <c:pt idx="8015">
                  <c:v>0.66491680340788895</c:v>
                </c:pt>
                <c:pt idx="8016">
                  <c:v>0.68638212931708598</c:v>
                </c:pt>
                <c:pt idx="8017">
                  <c:v>0.68710451133665795</c:v>
                </c:pt>
                <c:pt idx="8018">
                  <c:v>0.68697234891071801</c:v>
                </c:pt>
                <c:pt idx="8019">
                  <c:v>0.71829618269088702</c:v>
                </c:pt>
                <c:pt idx="8020">
                  <c:v>0.70529339771489197</c:v>
                </c:pt>
                <c:pt idx="8021">
                  <c:v>0.72197876392221405</c:v>
                </c:pt>
                <c:pt idx="8022">
                  <c:v>0.70767869441637299</c:v>
                </c:pt>
                <c:pt idx="8023">
                  <c:v>0.65588311156980295</c:v>
                </c:pt>
                <c:pt idx="8024">
                  <c:v>0.64387174485119403</c:v>
                </c:pt>
                <c:pt idx="8025">
                  <c:v>0.64740940554585402</c:v>
                </c:pt>
                <c:pt idx="8026">
                  <c:v>0.68840254112087096</c:v>
                </c:pt>
                <c:pt idx="8027">
                  <c:v>0.715440330129401</c:v>
                </c:pt>
                <c:pt idx="8028">
                  <c:v>0.74455078005734998</c:v>
                </c:pt>
                <c:pt idx="8029">
                  <c:v>0.72360643674083802</c:v>
                </c:pt>
                <c:pt idx="8030">
                  <c:v>0.53126889310881398</c:v>
                </c:pt>
                <c:pt idx="8031">
                  <c:v>0.42489873248329002</c:v>
                </c:pt>
                <c:pt idx="8032">
                  <c:v>0.35896940384104298</c:v>
                </c:pt>
                <c:pt idx="8033">
                  <c:v>0.34975016118011798</c:v>
                </c:pt>
                <c:pt idx="8034">
                  <c:v>0.36896775512567198</c:v>
                </c:pt>
                <c:pt idx="8035">
                  <c:v>0.38116716792064798</c:v>
                </c:pt>
                <c:pt idx="8036">
                  <c:v>0.35030018061810902</c:v>
                </c:pt>
                <c:pt idx="8037">
                  <c:v>0.34571226450128101</c:v>
                </c:pt>
                <c:pt idx="8038">
                  <c:v>0.39400932413930501</c:v>
                </c:pt>
                <c:pt idx="8039">
                  <c:v>0.41292010900107801</c:v>
                </c:pt>
                <c:pt idx="8040">
                  <c:v>0.43185377847244999</c:v>
                </c:pt>
                <c:pt idx="8041">
                  <c:v>0.440762882473893</c:v>
                </c:pt>
                <c:pt idx="8042">
                  <c:v>0.46611284594693903</c:v>
                </c:pt>
                <c:pt idx="8043">
                  <c:v>0.53229564409424701</c:v>
                </c:pt>
                <c:pt idx="8044">
                  <c:v>0.57957416349175594</c:v>
                </c:pt>
                <c:pt idx="8045">
                  <c:v>0.62033018461922496</c:v>
                </c:pt>
                <c:pt idx="8046">
                  <c:v>0.68095125956269997</c:v>
                </c:pt>
                <c:pt idx="8047">
                  <c:v>0.748085747816992</c:v>
                </c:pt>
                <c:pt idx="8048">
                  <c:v>0.77690863299254798</c:v>
                </c:pt>
                <c:pt idx="8049">
                  <c:v>0.78011019864350295</c:v>
                </c:pt>
                <c:pt idx="8050">
                  <c:v>0.82007176384916003</c:v>
                </c:pt>
                <c:pt idx="8051">
                  <c:v>0.83018424851406103</c:v>
                </c:pt>
                <c:pt idx="8052">
                  <c:v>0.85116221656520596</c:v>
                </c:pt>
                <c:pt idx="8053">
                  <c:v>0.88433030356742703</c:v>
                </c:pt>
                <c:pt idx="8054">
                  <c:v>0.80550968465411499</c:v>
                </c:pt>
                <c:pt idx="8055">
                  <c:v>0.68303035225356701</c:v>
                </c:pt>
                <c:pt idx="8056">
                  <c:v>0.55969544366462698</c:v>
                </c:pt>
                <c:pt idx="8057">
                  <c:v>0.52070182602606296</c:v>
                </c:pt>
                <c:pt idx="8058">
                  <c:v>0.51429090730656701</c:v>
                </c:pt>
                <c:pt idx="8059">
                  <c:v>0.56688988676699503</c:v>
                </c:pt>
                <c:pt idx="8060">
                  <c:v>0.59467960096727601</c:v>
                </c:pt>
                <c:pt idx="8061">
                  <c:v>0.60148960542277896</c:v>
                </c:pt>
                <c:pt idx="8062">
                  <c:v>0.67222617658989503</c:v>
                </c:pt>
                <c:pt idx="8063">
                  <c:v>0.70352972551470006</c:v>
                </c:pt>
                <c:pt idx="8064">
                  <c:v>0.71782811305004701</c:v>
                </c:pt>
                <c:pt idx="8065">
                  <c:v>0.74011695846288705</c:v>
                </c:pt>
                <c:pt idx="8066">
                  <c:v>0.769133856869882</c:v>
                </c:pt>
                <c:pt idx="8067">
                  <c:v>0.79062858910216105</c:v>
                </c:pt>
                <c:pt idx="8068">
                  <c:v>0.77427066231522501</c:v>
                </c:pt>
                <c:pt idx="8069">
                  <c:v>0.72231879772963403</c:v>
                </c:pt>
                <c:pt idx="8070">
                  <c:v>0.62379743219061801</c:v>
                </c:pt>
                <c:pt idx="8071">
                  <c:v>0.60660138531229602</c:v>
                </c:pt>
                <c:pt idx="8072">
                  <c:v>0.57756195766329799</c:v>
                </c:pt>
                <c:pt idx="8073">
                  <c:v>0.59810949025638704</c:v>
                </c:pt>
                <c:pt idx="8074">
                  <c:v>0.636538464311727</c:v>
                </c:pt>
                <c:pt idx="8075">
                  <c:v>0.66189869296043602</c:v>
                </c:pt>
                <c:pt idx="8076">
                  <c:v>0.69197384240577497</c:v>
                </c:pt>
                <c:pt idx="8077">
                  <c:v>0.74168244799774397</c:v>
                </c:pt>
                <c:pt idx="8078">
                  <c:v>0.75998173017372295</c:v>
                </c:pt>
                <c:pt idx="8079">
                  <c:v>0.75432226891872001</c:v>
                </c:pt>
                <c:pt idx="8080">
                  <c:v>0.77302062838017604</c:v>
                </c:pt>
                <c:pt idx="8081">
                  <c:v>0.76638596718654495</c:v>
                </c:pt>
                <c:pt idx="8082">
                  <c:v>0.77154425244525704</c:v>
                </c:pt>
                <c:pt idx="8083">
                  <c:v>0.71066951746191598</c:v>
                </c:pt>
                <c:pt idx="8084">
                  <c:v>0.64756155039577001</c:v>
                </c:pt>
                <c:pt idx="8085">
                  <c:v>0.58307569455997199</c:v>
                </c:pt>
                <c:pt idx="8086">
                  <c:v>0.58312026415456497</c:v>
                </c:pt>
                <c:pt idx="8087">
                  <c:v>0.58798925300818705</c:v>
                </c:pt>
                <c:pt idx="8088">
                  <c:v>0.62142940529320301</c:v>
                </c:pt>
                <c:pt idx="8089">
                  <c:v>0.64656853234378797</c:v>
                </c:pt>
                <c:pt idx="8090">
                  <c:v>0.68724590188575496</c:v>
                </c:pt>
                <c:pt idx="8091">
                  <c:v>0.71926362405893396</c:v>
                </c:pt>
                <c:pt idx="8092">
                  <c:v>0.700182561937568</c:v>
                </c:pt>
                <c:pt idx="8093">
                  <c:v>0.66175354555189003</c:v>
                </c:pt>
                <c:pt idx="8094">
                  <c:v>0.60010480248700004</c:v>
                </c:pt>
                <c:pt idx="8095">
                  <c:v>0.57918120395705697</c:v>
                </c:pt>
                <c:pt idx="8096">
                  <c:v>0.57249881349376597</c:v>
                </c:pt>
                <c:pt idx="8097">
                  <c:v>0.59195283210376304</c:v>
                </c:pt>
                <c:pt idx="8098">
                  <c:v>0.61082866787877299</c:v>
                </c:pt>
                <c:pt idx="8099">
                  <c:v>0.58858680624243298</c:v>
                </c:pt>
                <c:pt idx="8100">
                  <c:v>0.32525357177672798</c:v>
                </c:pt>
                <c:pt idx="8101">
                  <c:v>0.38245210279908498</c:v>
                </c:pt>
                <c:pt idx="8102">
                  <c:v>0.4206140165774</c:v>
                </c:pt>
                <c:pt idx="8103">
                  <c:v>0.45557957970919499</c:v>
                </c:pt>
                <c:pt idx="8104">
                  <c:v>0.48564583784995502</c:v>
                </c:pt>
                <c:pt idx="8105">
                  <c:v>0.45137241096202302</c:v>
                </c:pt>
                <c:pt idx="8106">
                  <c:v>0.45994999037995199</c:v>
                </c:pt>
                <c:pt idx="8107">
                  <c:v>0.46846369965351897</c:v>
                </c:pt>
                <c:pt idx="8108">
                  <c:v>0.52392096636466101</c:v>
                </c:pt>
                <c:pt idx="8109">
                  <c:v>0.56263015299991204</c:v>
                </c:pt>
                <c:pt idx="8110">
                  <c:v>0.61794762178861096</c:v>
                </c:pt>
                <c:pt idx="8111">
                  <c:v>0.62212131774096602</c:v>
                </c:pt>
                <c:pt idx="8112">
                  <c:v>0.606164579896452</c:v>
                </c:pt>
                <c:pt idx="8113">
                  <c:v>0.59162103821331902</c:v>
                </c:pt>
                <c:pt idx="8114">
                  <c:v>0.60155655359999904</c:v>
                </c:pt>
                <c:pt idx="8115">
                  <c:v>0.664933611481066</c:v>
                </c:pt>
                <c:pt idx="8116">
                  <c:v>0.676308918852494</c:v>
                </c:pt>
                <c:pt idx="8117">
                  <c:v>0.72132456501918696</c:v>
                </c:pt>
                <c:pt idx="8118">
                  <c:v>0.76283737448563105</c:v>
                </c:pt>
                <c:pt idx="8119">
                  <c:v>0.83098005628939997</c:v>
                </c:pt>
                <c:pt idx="8120">
                  <c:v>0.80830871995116105</c:v>
                </c:pt>
                <c:pt idx="8121">
                  <c:v>0.81190116860968997</c:v>
                </c:pt>
                <c:pt idx="8122">
                  <c:v>0.79279051104938003</c:v>
                </c:pt>
                <c:pt idx="8123">
                  <c:v>0.80897122230238405</c:v>
                </c:pt>
                <c:pt idx="8124">
                  <c:v>0.78989394296192195</c:v>
                </c:pt>
                <c:pt idx="8125">
                  <c:v>0.78313758257482802</c:v>
                </c:pt>
                <c:pt idx="8126">
                  <c:v>0.78479119128255304</c:v>
                </c:pt>
                <c:pt idx="8127">
                  <c:v>0.78637047723848097</c:v>
                </c:pt>
                <c:pt idx="8128">
                  <c:v>0.76510949720671895</c:v>
                </c:pt>
                <c:pt idx="8129">
                  <c:v>0.73934261977829596</c:v>
                </c:pt>
                <c:pt idx="8130">
                  <c:v>0.71473200844509499</c:v>
                </c:pt>
                <c:pt idx="8131">
                  <c:v>0.63611161230218405</c:v>
                </c:pt>
                <c:pt idx="8132">
                  <c:v>0.50801987674706695</c:v>
                </c:pt>
                <c:pt idx="8133">
                  <c:v>0.448283837983456</c:v>
                </c:pt>
                <c:pt idx="8134">
                  <c:v>0.40030325596138</c:v>
                </c:pt>
                <c:pt idx="8135">
                  <c:v>0.43023199479747398</c:v>
                </c:pt>
                <c:pt idx="8136">
                  <c:v>0.47119676349273099</c:v>
                </c:pt>
                <c:pt idx="8137">
                  <c:v>0.51803511460126495</c:v>
                </c:pt>
                <c:pt idx="8138">
                  <c:v>0.56207340443995901</c:v>
                </c:pt>
                <c:pt idx="8139">
                  <c:v>0.57984374404186301</c:v>
                </c:pt>
                <c:pt idx="8140">
                  <c:v>0.59809769506270105</c:v>
                </c:pt>
                <c:pt idx="8141">
                  <c:v>0.364667689481742</c:v>
                </c:pt>
                <c:pt idx="8142">
                  <c:v>0.12789219703205901</c:v>
                </c:pt>
                <c:pt idx="8143">
                  <c:v>4.8754905667232902E-2</c:v>
                </c:pt>
                <c:pt idx="8144">
                  <c:v>6.6751270614543404E-2</c:v>
                </c:pt>
                <c:pt idx="8145">
                  <c:v>0.11190999294670199</c:v>
                </c:pt>
                <c:pt idx="8146">
                  <c:v>0.17541987898168199</c:v>
                </c:pt>
                <c:pt idx="8147">
                  <c:v>0.247088712182987</c:v>
                </c:pt>
                <c:pt idx="8148">
                  <c:v>0.30495717170122399</c:v>
                </c:pt>
                <c:pt idx="8149">
                  <c:v>0.34650480537138301</c:v>
                </c:pt>
                <c:pt idx="8150">
                  <c:v>0.38356142075689198</c:v>
                </c:pt>
                <c:pt idx="8151">
                  <c:v>0.25801626760387703</c:v>
                </c:pt>
                <c:pt idx="8152">
                  <c:v>0.18311160193140799</c:v>
                </c:pt>
                <c:pt idx="8153">
                  <c:v>0.167736636978741</c:v>
                </c:pt>
                <c:pt idx="8154">
                  <c:v>0.22139213240462699</c:v>
                </c:pt>
                <c:pt idx="8155">
                  <c:v>0.28903597552493798</c:v>
                </c:pt>
                <c:pt idx="8156">
                  <c:v>0.370348110980741</c:v>
                </c:pt>
                <c:pt idx="8157">
                  <c:v>0.40308512635249699</c:v>
                </c:pt>
                <c:pt idx="8158">
                  <c:v>0.43242600647528101</c:v>
                </c:pt>
                <c:pt idx="8159">
                  <c:v>0.42079873099949999</c:v>
                </c:pt>
                <c:pt idx="8160">
                  <c:v>0.45837169774689102</c:v>
                </c:pt>
                <c:pt idx="8161">
                  <c:v>0.48655650806449402</c:v>
                </c:pt>
                <c:pt idx="8162">
                  <c:v>0.52474688292079597</c:v>
                </c:pt>
                <c:pt idx="8163">
                  <c:v>0.56302238533049898</c:v>
                </c:pt>
                <c:pt idx="8164">
                  <c:v>0.63979765535046795</c:v>
                </c:pt>
                <c:pt idx="8165">
                  <c:v>0.70023076065833501</c:v>
                </c:pt>
                <c:pt idx="8166">
                  <c:v>0.76792377229618103</c:v>
                </c:pt>
                <c:pt idx="8167">
                  <c:v>0.81639428343089304</c:v>
                </c:pt>
                <c:pt idx="8168">
                  <c:v>0.81943863926740401</c:v>
                </c:pt>
                <c:pt idx="8169">
                  <c:v>0.83406342818643797</c:v>
                </c:pt>
                <c:pt idx="8170">
                  <c:v>0.81959876724220104</c:v>
                </c:pt>
                <c:pt idx="8171">
                  <c:v>0.85158955034629302</c:v>
                </c:pt>
                <c:pt idx="8172">
                  <c:v>0.86597894604307901</c:v>
                </c:pt>
                <c:pt idx="8173">
                  <c:v>0.86471470294109098</c:v>
                </c:pt>
                <c:pt idx="8174">
                  <c:v>0.84948961131301903</c:v>
                </c:pt>
                <c:pt idx="8175">
                  <c:v>0.68352231952097997</c:v>
                </c:pt>
                <c:pt idx="8176">
                  <c:v>0.52171530955753798</c:v>
                </c:pt>
                <c:pt idx="8177">
                  <c:v>0.43182961309738899</c:v>
                </c:pt>
                <c:pt idx="8178">
                  <c:v>0.47338628160833501</c:v>
                </c:pt>
                <c:pt idx="8179">
                  <c:v>0.49106574023444599</c:v>
                </c:pt>
                <c:pt idx="8180">
                  <c:v>0.53716296187413404</c:v>
                </c:pt>
                <c:pt idx="8181">
                  <c:v>0.58278862171426304</c:v>
                </c:pt>
                <c:pt idx="8182">
                  <c:v>0.63800672158988003</c:v>
                </c:pt>
                <c:pt idx="8183">
                  <c:v>0.660743668471935</c:v>
                </c:pt>
                <c:pt idx="8184">
                  <c:v>0.65699326731574803</c:v>
                </c:pt>
                <c:pt idx="8185">
                  <c:v>0.57637625712876295</c:v>
                </c:pt>
                <c:pt idx="8186">
                  <c:v>0.50587146286877305</c:v>
                </c:pt>
                <c:pt idx="8187">
                  <c:v>0.47863644578133901</c:v>
                </c:pt>
                <c:pt idx="8188">
                  <c:v>0.48202282411403902</c:v>
                </c:pt>
                <c:pt idx="8189">
                  <c:v>0.54369647714234703</c:v>
                </c:pt>
                <c:pt idx="8190">
                  <c:v>0.56861631661474399</c:v>
                </c:pt>
                <c:pt idx="8191">
                  <c:v>0.63536545878969397</c:v>
                </c:pt>
                <c:pt idx="8192">
                  <c:v>0.67207242515033305</c:v>
                </c:pt>
                <c:pt idx="8193">
                  <c:v>0.67797525901697298</c:v>
                </c:pt>
                <c:pt idx="8194">
                  <c:v>0.71116137384571698</c:v>
                </c:pt>
                <c:pt idx="8195">
                  <c:v>0.72422411345058202</c:v>
                </c:pt>
                <c:pt idx="8196">
                  <c:v>0.72283301511144504</c:v>
                </c:pt>
                <c:pt idx="8197">
                  <c:v>0.69822745015032295</c:v>
                </c:pt>
                <c:pt idx="8198">
                  <c:v>0.73438233906700301</c:v>
                </c:pt>
                <c:pt idx="8199">
                  <c:v>0.73460642691770495</c:v>
                </c:pt>
                <c:pt idx="8200">
                  <c:v>0.72813551067828997</c:v>
                </c:pt>
                <c:pt idx="8201">
                  <c:v>0.70065074686683704</c:v>
                </c:pt>
                <c:pt idx="8202">
                  <c:v>0.70074697141345799</c:v>
                </c:pt>
                <c:pt idx="8203">
                  <c:v>0.71344013848836896</c:v>
                </c:pt>
                <c:pt idx="8204">
                  <c:v>0.67880338236202598</c:v>
                </c:pt>
                <c:pt idx="8205">
                  <c:v>0.69347045776467797</c:v>
                </c:pt>
                <c:pt idx="8206">
                  <c:v>0.73843103254447195</c:v>
                </c:pt>
                <c:pt idx="8207">
                  <c:v>0.74776634090461402</c:v>
                </c:pt>
                <c:pt idx="8208">
                  <c:v>0.66382651662299996</c:v>
                </c:pt>
                <c:pt idx="8209">
                  <c:v>0.55179442126907696</c:v>
                </c:pt>
                <c:pt idx="8210">
                  <c:v>0.53074956798481099</c:v>
                </c:pt>
                <c:pt idx="8211">
                  <c:v>0.54845602147351802</c:v>
                </c:pt>
                <c:pt idx="8212">
                  <c:v>0.40629979699239699</c:v>
                </c:pt>
                <c:pt idx="8213">
                  <c:v>0.35108356547443398</c:v>
                </c:pt>
                <c:pt idx="8214">
                  <c:v>0.41179874479245598</c:v>
                </c:pt>
                <c:pt idx="8215">
                  <c:v>0.54888422580782004</c:v>
                </c:pt>
                <c:pt idx="8216">
                  <c:v>0.63113269912046299</c:v>
                </c:pt>
                <c:pt idx="8217">
                  <c:v>0.62431797533932598</c:v>
                </c:pt>
                <c:pt idx="8218">
                  <c:v>0.64864382881198801</c:v>
                </c:pt>
                <c:pt idx="8219">
                  <c:v>0.66975532274794103</c:v>
                </c:pt>
                <c:pt idx="8220">
                  <c:v>0.67426662390040704</c:v>
                </c:pt>
                <c:pt idx="8221">
                  <c:v>0.67386838316109099</c:v>
                </c:pt>
                <c:pt idx="8222">
                  <c:v>0.68429564491530304</c:v>
                </c:pt>
                <c:pt idx="8223">
                  <c:v>0.69850000301311199</c:v>
                </c:pt>
                <c:pt idx="8224">
                  <c:v>0.68831991842309204</c:v>
                </c:pt>
                <c:pt idx="8225">
                  <c:v>0.68831783685411896</c:v>
                </c:pt>
                <c:pt idx="8226">
                  <c:v>0.71200247341675904</c:v>
                </c:pt>
                <c:pt idx="8227">
                  <c:v>0.69824118218294695</c:v>
                </c:pt>
                <c:pt idx="8228">
                  <c:v>0.63529138379656902</c:v>
                </c:pt>
                <c:pt idx="8229">
                  <c:v>0.56241809354670302</c:v>
                </c:pt>
                <c:pt idx="8230">
                  <c:v>0.53447561787393605</c:v>
                </c:pt>
                <c:pt idx="8231">
                  <c:v>0.55381562624304004</c:v>
                </c:pt>
                <c:pt idx="8232">
                  <c:v>0.557777364133339</c:v>
                </c:pt>
                <c:pt idx="8233">
                  <c:v>0.568130580732918</c:v>
                </c:pt>
                <c:pt idx="8234">
                  <c:v>0.61857932354415901</c:v>
                </c:pt>
                <c:pt idx="8235">
                  <c:v>0.64090233840274202</c:v>
                </c:pt>
                <c:pt idx="8236">
                  <c:v>0.650012480213227</c:v>
                </c:pt>
                <c:pt idx="8237">
                  <c:v>0.65077118120856603</c:v>
                </c:pt>
                <c:pt idx="8238">
                  <c:v>0.57202932568283105</c:v>
                </c:pt>
                <c:pt idx="8239">
                  <c:v>0.49564462878280402</c:v>
                </c:pt>
                <c:pt idx="8240">
                  <c:v>0.43889773800166498</c:v>
                </c:pt>
                <c:pt idx="8241">
                  <c:v>0.45182131161199401</c:v>
                </c:pt>
                <c:pt idx="8242">
                  <c:v>0.48443542925794097</c:v>
                </c:pt>
                <c:pt idx="8243">
                  <c:v>0.493130892342172</c:v>
                </c:pt>
                <c:pt idx="8244">
                  <c:v>0.50050734753757298</c:v>
                </c:pt>
                <c:pt idx="8245">
                  <c:v>0.52012931023275399</c:v>
                </c:pt>
                <c:pt idx="8246">
                  <c:v>0.54025069756257604</c:v>
                </c:pt>
                <c:pt idx="8247">
                  <c:v>0.52543801975592497</c:v>
                </c:pt>
                <c:pt idx="8248">
                  <c:v>0.54530711646582397</c:v>
                </c:pt>
                <c:pt idx="8249">
                  <c:v>0.490179411232332</c:v>
                </c:pt>
                <c:pt idx="8250">
                  <c:v>0.41371232195294899</c:v>
                </c:pt>
                <c:pt idx="8251">
                  <c:v>0.28904266016055902</c:v>
                </c:pt>
                <c:pt idx="8252">
                  <c:v>0.25438933451349</c:v>
                </c:pt>
                <c:pt idx="8253">
                  <c:v>0.270737048661636</c:v>
                </c:pt>
                <c:pt idx="8254">
                  <c:v>0.26604277105556301</c:v>
                </c:pt>
                <c:pt idx="8255">
                  <c:v>0.29786074111592198</c:v>
                </c:pt>
                <c:pt idx="8256">
                  <c:v>0.35746275922679499</c:v>
                </c:pt>
                <c:pt idx="8257">
                  <c:v>0.43876891900175802</c:v>
                </c:pt>
                <c:pt idx="8258">
                  <c:v>0.50998472873548994</c:v>
                </c:pt>
                <c:pt idx="8259">
                  <c:v>0.55019436937168498</c:v>
                </c:pt>
                <c:pt idx="8260">
                  <c:v>0.54298407944757998</c:v>
                </c:pt>
                <c:pt idx="8261">
                  <c:v>0.46256339533240198</c:v>
                </c:pt>
                <c:pt idx="8262">
                  <c:v>0.369819703246489</c:v>
                </c:pt>
                <c:pt idx="8263">
                  <c:v>0.20096655989681</c:v>
                </c:pt>
                <c:pt idx="8264">
                  <c:v>0.14397190053929901</c:v>
                </c:pt>
                <c:pt idx="8265">
                  <c:v>9.0966581316487494E-2</c:v>
                </c:pt>
                <c:pt idx="8266">
                  <c:v>0.108604289412669</c:v>
                </c:pt>
                <c:pt idx="8267">
                  <c:v>0.17000454487736699</c:v>
                </c:pt>
                <c:pt idx="8268">
                  <c:v>0.27510108927868099</c:v>
                </c:pt>
                <c:pt idx="8269">
                  <c:v>0.348512547662988</c:v>
                </c:pt>
                <c:pt idx="8270">
                  <c:v>0.42775128023186498</c:v>
                </c:pt>
                <c:pt idx="8271">
                  <c:v>0.49848841576890801</c:v>
                </c:pt>
                <c:pt idx="8272">
                  <c:v>0.57403978322230997</c:v>
                </c:pt>
                <c:pt idx="8273">
                  <c:v>0.60044161605366597</c:v>
                </c:pt>
                <c:pt idx="8274">
                  <c:v>0.64740043656204305</c:v>
                </c:pt>
                <c:pt idx="8275">
                  <c:v>0.66193646653864202</c:v>
                </c:pt>
                <c:pt idx="8276">
                  <c:v>0.70718071795556903</c:v>
                </c:pt>
                <c:pt idx="8277">
                  <c:v>0.67638571494612298</c:v>
                </c:pt>
                <c:pt idx="8278">
                  <c:v>0.69339274768983805</c:v>
                </c:pt>
                <c:pt idx="8279">
                  <c:v>0.70194396062694897</c:v>
                </c:pt>
                <c:pt idx="8280">
                  <c:v>0.69422171592242399</c:v>
                </c:pt>
                <c:pt idx="8281">
                  <c:v>0.67537786107345299</c:v>
                </c:pt>
                <c:pt idx="8282">
                  <c:v>0.70477275148439</c:v>
                </c:pt>
                <c:pt idx="8283">
                  <c:v>0.692198209499432</c:v>
                </c:pt>
                <c:pt idx="8284">
                  <c:v>0.63104328726742298</c:v>
                </c:pt>
                <c:pt idx="8285">
                  <c:v>0.61193938192905295</c:v>
                </c:pt>
                <c:pt idx="8286">
                  <c:v>0.66608705060579398</c:v>
                </c:pt>
                <c:pt idx="8287">
                  <c:v>0.67290563321132402</c:v>
                </c:pt>
                <c:pt idx="8288">
                  <c:v>0.63901535572509405</c:v>
                </c:pt>
                <c:pt idx="8289">
                  <c:v>0.63584263823431397</c:v>
                </c:pt>
                <c:pt idx="8290">
                  <c:v>0.69196510276736001</c:v>
                </c:pt>
                <c:pt idx="8291">
                  <c:v>0.65145749678034204</c:v>
                </c:pt>
                <c:pt idx="8292">
                  <c:v>0.63677166859479295</c:v>
                </c:pt>
                <c:pt idx="8293">
                  <c:v>0.70191482377467895</c:v>
                </c:pt>
                <c:pt idx="8294">
                  <c:v>0.667855485840263</c:v>
                </c:pt>
                <c:pt idx="8295">
                  <c:v>0.64255527051031802</c:v>
                </c:pt>
                <c:pt idx="8296">
                  <c:v>0.67534594107094703</c:v>
                </c:pt>
                <c:pt idx="8297">
                  <c:v>0.72355224630329595</c:v>
                </c:pt>
                <c:pt idx="8298">
                  <c:v>0.51520653419361595</c:v>
                </c:pt>
                <c:pt idx="8299">
                  <c:v>0.31805444996021598</c:v>
                </c:pt>
                <c:pt idx="8300">
                  <c:v>0.28625993734725402</c:v>
                </c:pt>
                <c:pt idx="8301">
                  <c:v>0.301855666210606</c:v>
                </c:pt>
                <c:pt idx="8302">
                  <c:v>0.292212105080013</c:v>
                </c:pt>
                <c:pt idx="8303">
                  <c:v>0.32166990252668398</c:v>
                </c:pt>
                <c:pt idx="8304">
                  <c:v>0.33296970705451301</c:v>
                </c:pt>
                <c:pt idx="8305">
                  <c:v>0.26029426608717698</c:v>
                </c:pt>
                <c:pt idx="8306">
                  <c:v>0.179536311331218</c:v>
                </c:pt>
                <c:pt idx="8307">
                  <c:v>0.17835650187836399</c:v>
                </c:pt>
                <c:pt idx="8308">
                  <c:v>0.19702615799637499</c:v>
                </c:pt>
                <c:pt idx="8309">
                  <c:v>0.274089900506301</c:v>
                </c:pt>
                <c:pt idx="8310">
                  <c:v>0.30937391781317503</c:v>
                </c:pt>
                <c:pt idx="8311">
                  <c:v>0.38124283066377601</c:v>
                </c:pt>
                <c:pt idx="8312">
                  <c:v>0.41193297549376201</c:v>
                </c:pt>
                <c:pt idx="8313">
                  <c:v>0.47469607179130302</c:v>
                </c:pt>
                <c:pt idx="8314">
                  <c:v>0.50599518354659101</c:v>
                </c:pt>
                <c:pt idx="8315">
                  <c:v>0.55631093686409905</c:v>
                </c:pt>
                <c:pt idx="8316">
                  <c:v>0.55359323133282701</c:v>
                </c:pt>
                <c:pt idx="8317">
                  <c:v>0.59443605508680397</c:v>
                </c:pt>
                <c:pt idx="8318">
                  <c:v>0.60938615196203005</c:v>
                </c:pt>
                <c:pt idx="8319">
                  <c:v>0.62114164766026703</c:v>
                </c:pt>
                <c:pt idx="8320">
                  <c:v>0.614347666847045</c:v>
                </c:pt>
                <c:pt idx="8321">
                  <c:v>0.66436871810527098</c:v>
                </c:pt>
                <c:pt idx="8322">
                  <c:v>0.597743284281127</c:v>
                </c:pt>
                <c:pt idx="8323">
                  <c:v>0.498688620084351</c:v>
                </c:pt>
                <c:pt idx="8324">
                  <c:v>0.42034667218841698</c:v>
                </c:pt>
                <c:pt idx="8325">
                  <c:v>0.46087237168637202</c:v>
                </c:pt>
                <c:pt idx="8326">
                  <c:v>0.56012591031312897</c:v>
                </c:pt>
                <c:pt idx="8327">
                  <c:v>0.65509039072903796</c:v>
                </c:pt>
                <c:pt idx="8328">
                  <c:v>0.53502855272271799</c:v>
                </c:pt>
                <c:pt idx="8329">
                  <c:v>0.533732960934034</c:v>
                </c:pt>
                <c:pt idx="8330">
                  <c:v>0.538860870664855</c:v>
                </c:pt>
                <c:pt idx="8331">
                  <c:v>0.54201165912148697</c:v>
                </c:pt>
                <c:pt idx="8332">
                  <c:v>0.41590132798607798</c:v>
                </c:pt>
                <c:pt idx="8333">
                  <c:v>0.30665189332604198</c:v>
                </c:pt>
                <c:pt idx="8334">
                  <c:v>0.226423156824065</c:v>
                </c:pt>
                <c:pt idx="8335">
                  <c:v>0.141048510148963</c:v>
                </c:pt>
                <c:pt idx="8336">
                  <c:v>0.13572989750745401</c:v>
                </c:pt>
                <c:pt idx="8337">
                  <c:v>0.159378304146477</c:v>
                </c:pt>
                <c:pt idx="8338">
                  <c:v>0.21307770294629599</c:v>
                </c:pt>
                <c:pt idx="8339">
                  <c:v>0.28099917352423098</c:v>
                </c:pt>
                <c:pt idx="8340">
                  <c:v>0.34883181637669503</c:v>
                </c:pt>
                <c:pt idx="8341">
                  <c:v>0.42010660338657102</c:v>
                </c:pt>
                <c:pt idx="8342">
                  <c:v>0.44381297757596599</c:v>
                </c:pt>
                <c:pt idx="8343">
                  <c:v>0.43452621020072402</c:v>
                </c:pt>
                <c:pt idx="8344">
                  <c:v>0.40088928491013098</c:v>
                </c:pt>
                <c:pt idx="8345">
                  <c:v>0.40721058705817498</c:v>
                </c:pt>
                <c:pt idx="8346">
                  <c:v>0.42784005734838698</c:v>
                </c:pt>
                <c:pt idx="8347">
                  <c:v>0.48275235212138201</c:v>
                </c:pt>
                <c:pt idx="8348">
                  <c:v>0.52876498479752199</c:v>
                </c:pt>
                <c:pt idx="8349">
                  <c:v>0.61021712713002896</c:v>
                </c:pt>
                <c:pt idx="8350">
                  <c:v>0.65308088944279996</c:v>
                </c:pt>
                <c:pt idx="8351">
                  <c:v>0.714156858046197</c:v>
                </c:pt>
                <c:pt idx="8352">
                  <c:v>0.75049045509952494</c:v>
                </c:pt>
                <c:pt idx="8353">
                  <c:v>0.81373018692858701</c:v>
                </c:pt>
                <c:pt idx="8354">
                  <c:v>0.85603677351468699</c:v>
                </c:pt>
                <c:pt idx="8355">
                  <c:v>0.885317039065045</c:v>
                </c:pt>
                <c:pt idx="8356">
                  <c:v>0.89899477901692504</c:v>
                </c:pt>
                <c:pt idx="8357">
                  <c:v>0.91597821416123704</c:v>
                </c:pt>
                <c:pt idx="8358">
                  <c:v>0.91643668861502503</c:v>
                </c:pt>
                <c:pt idx="8359">
                  <c:v>0.88025994037253796</c:v>
                </c:pt>
                <c:pt idx="8360">
                  <c:v>0.88010971128083904</c:v>
                </c:pt>
                <c:pt idx="8361">
                  <c:v>0.87187354043939203</c:v>
                </c:pt>
                <c:pt idx="8362">
                  <c:v>0.87824733812140898</c:v>
                </c:pt>
                <c:pt idx="8363">
                  <c:v>0.76868111390320804</c:v>
                </c:pt>
                <c:pt idx="8364">
                  <c:v>0.53870728610021201</c:v>
                </c:pt>
                <c:pt idx="8365">
                  <c:v>0.33992502436580402</c:v>
                </c:pt>
                <c:pt idx="8366">
                  <c:v>0.237044310512498</c:v>
                </c:pt>
                <c:pt idx="8367">
                  <c:v>0.24934376801400299</c:v>
                </c:pt>
                <c:pt idx="8368">
                  <c:v>0.28140781536800902</c:v>
                </c:pt>
                <c:pt idx="8369">
                  <c:v>0.34472976455708998</c:v>
                </c:pt>
                <c:pt idx="8370">
                  <c:v>0.414145988809203</c:v>
                </c:pt>
                <c:pt idx="8371">
                  <c:v>0.47642721624690099</c:v>
                </c:pt>
                <c:pt idx="8372">
                  <c:v>0.53144485339410197</c:v>
                </c:pt>
                <c:pt idx="8373">
                  <c:v>0.57778541127758498</c:v>
                </c:pt>
                <c:pt idx="8374">
                  <c:v>0.61404263151092298</c:v>
                </c:pt>
                <c:pt idx="8375">
                  <c:v>0.64395923568638802</c:v>
                </c:pt>
                <c:pt idx="8376">
                  <c:v>0.67938462941587896</c:v>
                </c:pt>
                <c:pt idx="8377">
                  <c:v>0.70468555581942205</c:v>
                </c:pt>
                <c:pt idx="8378">
                  <c:v>0.71105021653921796</c:v>
                </c:pt>
                <c:pt idx="8379">
                  <c:v>0.72085397072158797</c:v>
                </c:pt>
                <c:pt idx="8380">
                  <c:v>0.74007306328684197</c:v>
                </c:pt>
                <c:pt idx="8381">
                  <c:v>0.73190580287171203</c:v>
                </c:pt>
                <c:pt idx="8382">
                  <c:v>0.73838412351215599</c:v>
                </c:pt>
                <c:pt idx="8383">
                  <c:v>0.74455947156521796</c:v>
                </c:pt>
                <c:pt idx="8384">
                  <c:v>0.74723520079932304</c:v>
                </c:pt>
                <c:pt idx="8385">
                  <c:v>0.75385836989126798</c:v>
                </c:pt>
                <c:pt idx="8386">
                  <c:v>0.71777558272256803</c:v>
                </c:pt>
                <c:pt idx="8387">
                  <c:v>0.71370699121196801</c:v>
                </c:pt>
                <c:pt idx="8388">
                  <c:v>0.70270346307314302</c:v>
                </c:pt>
                <c:pt idx="8389">
                  <c:v>0.66548718078280999</c:v>
                </c:pt>
                <c:pt idx="8390">
                  <c:v>0.46926959553238001</c:v>
                </c:pt>
                <c:pt idx="8391">
                  <c:v>0.30666228212195401</c:v>
                </c:pt>
                <c:pt idx="8392">
                  <c:v>0.246507219260269</c:v>
                </c:pt>
                <c:pt idx="8393">
                  <c:v>0.244640373466505</c:v>
                </c:pt>
                <c:pt idx="8394">
                  <c:v>0.30395748599422201</c:v>
                </c:pt>
                <c:pt idx="8395">
                  <c:v>0.335542589328237</c:v>
                </c:pt>
                <c:pt idx="8396">
                  <c:v>0.40943996708180402</c:v>
                </c:pt>
                <c:pt idx="8397">
                  <c:v>0.47620314131519897</c:v>
                </c:pt>
                <c:pt idx="8398">
                  <c:v>0.56336325127390596</c:v>
                </c:pt>
                <c:pt idx="8399">
                  <c:v>0.60663928523017396</c:v>
                </c:pt>
                <c:pt idx="8400">
                  <c:v>0.64383683792822299</c:v>
                </c:pt>
                <c:pt idx="8401">
                  <c:v>0.66590522545487796</c:v>
                </c:pt>
                <c:pt idx="8402">
                  <c:v>0.70256838582992398</c:v>
                </c:pt>
                <c:pt idx="8403">
                  <c:v>0.74597382940104995</c:v>
                </c:pt>
                <c:pt idx="8404">
                  <c:v>0.76256516521783402</c:v>
                </c:pt>
                <c:pt idx="8405">
                  <c:v>0.78778802013420302</c:v>
                </c:pt>
                <c:pt idx="8406">
                  <c:v>0.80258955169861101</c:v>
                </c:pt>
                <c:pt idx="8407">
                  <c:v>0.82778335222356203</c:v>
                </c:pt>
                <c:pt idx="8408">
                  <c:v>0.79427886572140005</c:v>
                </c:pt>
                <c:pt idx="8409">
                  <c:v>0.77078105718674805</c:v>
                </c:pt>
                <c:pt idx="8410">
                  <c:v>0.75755491379051298</c:v>
                </c:pt>
                <c:pt idx="8411">
                  <c:v>0.77174793502940897</c:v>
                </c:pt>
                <c:pt idx="8412">
                  <c:v>0.74389244320152603</c:v>
                </c:pt>
                <c:pt idx="8413">
                  <c:v>0.73188970704006995</c:v>
                </c:pt>
                <c:pt idx="8414">
                  <c:v>0.72511173927446604</c:v>
                </c:pt>
                <c:pt idx="8415">
                  <c:v>0.66873314565045405</c:v>
                </c:pt>
                <c:pt idx="8416">
                  <c:v>0.30653406457910398</c:v>
                </c:pt>
                <c:pt idx="8417">
                  <c:v>0.123295476995572</c:v>
                </c:pt>
                <c:pt idx="8418">
                  <c:v>6.2279491201268598E-2</c:v>
                </c:pt>
                <c:pt idx="8419">
                  <c:v>6.6972461452058707E-2</c:v>
                </c:pt>
                <c:pt idx="8420">
                  <c:v>0.102159183243685</c:v>
                </c:pt>
                <c:pt idx="8421">
                  <c:v>0.14670600918329199</c:v>
                </c:pt>
                <c:pt idx="8422">
                  <c:v>0.20207515305555099</c:v>
                </c:pt>
                <c:pt idx="8423">
                  <c:v>0.226878814194756</c:v>
                </c:pt>
                <c:pt idx="8424">
                  <c:v>0.28978707959069699</c:v>
                </c:pt>
                <c:pt idx="8425">
                  <c:v>0.32644180794661498</c:v>
                </c:pt>
                <c:pt idx="8426">
                  <c:v>0.39133301073365001</c:v>
                </c:pt>
                <c:pt idx="8427">
                  <c:v>0.42095455888743799</c:v>
                </c:pt>
                <c:pt idx="8428">
                  <c:v>0.479971866877343</c:v>
                </c:pt>
                <c:pt idx="8429">
                  <c:v>0.51957922993085803</c:v>
                </c:pt>
                <c:pt idx="8430">
                  <c:v>0.51209711488101295</c:v>
                </c:pt>
                <c:pt idx="8431">
                  <c:v>0.51973176480130101</c:v>
                </c:pt>
                <c:pt idx="8432">
                  <c:v>0.52647205261540497</c:v>
                </c:pt>
                <c:pt idx="8433">
                  <c:v>0.55573744783987</c:v>
                </c:pt>
                <c:pt idx="8434">
                  <c:v>0.55251177936370299</c:v>
                </c:pt>
                <c:pt idx="8435">
                  <c:v>0.57612311834793795</c:v>
                </c:pt>
                <c:pt idx="8436">
                  <c:v>0.61698328354221998</c:v>
                </c:pt>
                <c:pt idx="8437">
                  <c:v>0.63493348448991604</c:v>
                </c:pt>
                <c:pt idx="8438">
                  <c:v>0.65329005943788399</c:v>
                </c:pt>
                <c:pt idx="8439">
                  <c:v>0.669629737437483</c:v>
                </c:pt>
                <c:pt idx="8440">
                  <c:v>0.713204666299043</c:v>
                </c:pt>
                <c:pt idx="8441">
                  <c:v>0.72039050977796604</c:v>
                </c:pt>
                <c:pt idx="8442">
                  <c:v>0.77002415305768102</c:v>
                </c:pt>
                <c:pt idx="8443">
                  <c:v>0.76191056509918198</c:v>
                </c:pt>
                <c:pt idx="8444">
                  <c:v>0.75904789098425096</c:v>
                </c:pt>
                <c:pt idx="8445">
                  <c:v>0.72723507391670705</c:v>
                </c:pt>
                <c:pt idx="8446">
                  <c:v>0.602442500344053</c:v>
                </c:pt>
                <c:pt idx="8447">
                  <c:v>0.43143407532308697</c:v>
                </c:pt>
                <c:pt idx="8448">
                  <c:v>0.36960595397989299</c:v>
                </c:pt>
                <c:pt idx="8449">
                  <c:v>0.36350654301813701</c:v>
                </c:pt>
                <c:pt idx="8450">
                  <c:v>0.39172578420221099</c:v>
                </c:pt>
                <c:pt idx="8451">
                  <c:v>0.41227481731848498</c:v>
                </c:pt>
                <c:pt idx="8452">
                  <c:v>0.43892207252680598</c:v>
                </c:pt>
                <c:pt idx="8453">
                  <c:v>0.457020071507381</c:v>
                </c:pt>
                <c:pt idx="8454">
                  <c:v>0.25499959991364701</c:v>
                </c:pt>
                <c:pt idx="8455">
                  <c:v>0.26319314558780499</c:v>
                </c:pt>
                <c:pt idx="8456">
                  <c:v>0.28240950712782797</c:v>
                </c:pt>
                <c:pt idx="8457">
                  <c:v>0.32211184929004999</c:v>
                </c:pt>
                <c:pt idx="8458">
                  <c:v>0.37574428036644902</c:v>
                </c:pt>
                <c:pt idx="8459">
                  <c:v>0.459384015952157</c:v>
                </c:pt>
                <c:pt idx="8460">
                  <c:v>0.52077364539444604</c:v>
                </c:pt>
                <c:pt idx="8461">
                  <c:v>0.54080082466722501</c:v>
                </c:pt>
                <c:pt idx="8462">
                  <c:v>0.60480068951893295</c:v>
                </c:pt>
                <c:pt idx="8463">
                  <c:v>0.625965236382651</c:v>
                </c:pt>
                <c:pt idx="8464">
                  <c:v>0.68128391358865203</c:v>
                </c:pt>
                <c:pt idx="8465">
                  <c:v>0.69047722366142905</c:v>
                </c:pt>
                <c:pt idx="8466">
                  <c:v>0.68443497230898198</c:v>
                </c:pt>
                <c:pt idx="8467">
                  <c:v>0.63647045270626101</c:v>
                </c:pt>
                <c:pt idx="8468">
                  <c:v>0.44845158369488602</c:v>
                </c:pt>
                <c:pt idx="8469">
                  <c:v>0.27821028366656803</c:v>
                </c:pt>
                <c:pt idx="8470">
                  <c:v>0.232285772529013</c:v>
                </c:pt>
                <c:pt idx="8471">
                  <c:v>0.24901754764907699</c:v>
                </c:pt>
                <c:pt idx="8472">
                  <c:v>-0.76119621642784696</c:v>
                </c:pt>
                <c:pt idx="8473">
                  <c:v>0.18519051425814401</c:v>
                </c:pt>
                <c:pt idx="8474">
                  <c:v>0.20881083738449999</c:v>
                </c:pt>
                <c:pt idx="8475">
                  <c:v>0.27791857958060201</c:v>
                </c:pt>
                <c:pt idx="8476">
                  <c:v>0.56123295747086299</c:v>
                </c:pt>
                <c:pt idx="8477">
                  <c:v>0.57280278399617601</c:v>
                </c:pt>
                <c:pt idx="8478">
                  <c:v>0.56231950202527003</c:v>
                </c:pt>
                <c:pt idx="8479">
                  <c:v>0.46357683186306098</c:v>
                </c:pt>
                <c:pt idx="8480">
                  <c:v>0.350581261294445</c:v>
                </c:pt>
                <c:pt idx="8481">
                  <c:v>0.27319853635442698</c:v>
                </c:pt>
                <c:pt idx="8482">
                  <c:v>0.21738710075673101</c:v>
                </c:pt>
                <c:pt idx="8483">
                  <c:v>0.16760029732325701</c:v>
                </c:pt>
                <c:pt idx="8484">
                  <c:v>0.18164969330422601</c:v>
                </c:pt>
                <c:pt idx="8485">
                  <c:v>0.217653177331256</c:v>
                </c:pt>
                <c:pt idx="8486">
                  <c:v>0.29161309943323599</c:v>
                </c:pt>
                <c:pt idx="8487">
                  <c:v>0.30813013713799797</c:v>
                </c:pt>
                <c:pt idx="8488">
                  <c:v>0.39997895364675001</c:v>
                </c:pt>
                <c:pt idx="8489">
                  <c:v>0.41899066910154098</c:v>
                </c:pt>
                <c:pt idx="8490">
                  <c:v>0.44671088802728398</c:v>
                </c:pt>
                <c:pt idx="8491">
                  <c:v>0.43942973203464403</c:v>
                </c:pt>
                <c:pt idx="8492">
                  <c:v>0.45137241096202302</c:v>
                </c:pt>
                <c:pt idx="8493">
                  <c:v>0.47497519636951901</c:v>
                </c:pt>
                <c:pt idx="8494">
                  <c:v>0.53536302149765402</c:v>
                </c:pt>
                <c:pt idx="8495">
                  <c:v>0.59606834177358003</c:v>
                </c:pt>
                <c:pt idx="8496">
                  <c:v>0.63044511337943898</c:v>
                </c:pt>
                <c:pt idx="8497">
                  <c:v>0.66134368497126805</c:v>
                </c:pt>
                <c:pt idx="8498">
                  <c:v>0.66969755721278501</c:v>
                </c:pt>
                <c:pt idx="8499">
                  <c:v>0.70736575412103697</c:v>
                </c:pt>
                <c:pt idx="8500">
                  <c:v>0.60333648036638998</c:v>
                </c:pt>
                <c:pt idx="8501">
                  <c:v>0.41856294077955403</c:v>
                </c:pt>
                <c:pt idx="8502">
                  <c:v>0.28488171465545298</c:v>
                </c:pt>
                <c:pt idx="8503">
                  <c:v>0.25116343539004898</c:v>
                </c:pt>
                <c:pt idx="8504">
                  <c:v>0.243890561964341</c:v>
                </c:pt>
                <c:pt idx="8505">
                  <c:v>0.26320396913559702</c:v>
                </c:pt>
                <c:pt idx="8506">
                  <c:v>0.32372988575915801</c:v>
                </c:pt>
                <c:pt idx="8507">
                  <c:v>0.37311454995329002</c:v>
                </c:pt>
                <c:pt idx="8508">
                  <c:v>0.42440990970099501</c:v>
                </c:pt>
                <c:pt idx="8509">
                  <c:v>0.48346993106135699</c:v>
                </c:pt>
                <c:pt idx="8510">
                  <c:v>0.57569234639575495</c:v>
                </c:pt>
                <c:pt idx="8511">
                  <c:v>0.62096491197110504</c:v>
                </c:pt>
                <c:pt idx="8512">
                  <c:v>0.66248057081067502</c:v>
                </c:pt>
                <c:pt idx="8513">
                  <c:v>0.69169674454721497</c:v>
                </c:pt>
                <c:pt idx="8514">
                  <c:v>0.68311701519479595</c:v>
                </c:pt>
                <c:pt idx="8515">
                  <c:v>0.69632963795165703</c:v>
                </c:pt>
                <c:pt idx="8516">
                  <c:v>0.71966268301804703</c:v>
                </c:pt>
                <c:pt idx="8517">
                  <c:v>0.73632867820561798</c:v>
                </c:pt>
                <c:pt idx="8518">
                  <c:v>0.73177730197368196</c:v>
                </c:pt>
                <c:pt idx="8519">
                  <c:v>0.72602332802661895</c:v>
                </c:pt>
                <c:pt idx="8520">
                  <c:v>0.707103809931797</c:v>
                </c:pt>
                <c:pt idx="8521">
                  <c:v>0.69295808936112402</c:v>
                </c:pt>
                <c:pt idx="8522">
                  <c:v>0.50067018074274805</c:v>
                </c:pt>
                <c:pt idx="8523">
                  <c:v>0.38171802111329101</c:v>
                </c:pt>
                <c:pt idx="8524">
                  <c:v>0.32481384921605599</c:v>
                </c:pt>
                <c:pt idx="8525">
                  <c:v>0.328271401242547</c:v>
                </c:pt>
                <c:pt idx="8526">
                  <c:v>0.334011535773718</c:v>
                </c:pt>
                <c:pt idx="8527">
                  <c:v>0.34385196864012801</c:v>
                </c:pt>
                <c:pt idx="8528">
                  <c:v>0.373772915746095</c:v>
                </c:pt>
                <c:pt idx="8529">
                  <c:v>-0.62376166149587997</c:v>
                </c:pt>
                <c:pt idx="8530">
                  <c:v>0.248815624563518</c:v>
                </c:pt>
                <c:pt idx="8531">
                  <c:v>0.28723736712579501</c:v>
                </c:pt>
                <c:pt idx="8532">
                  <c:v>0.25868814396409301</c:v>
                </c:pt>
                <c:pt idx="8533">
                  <c:v>0.25845631488177001</c:v>
                </c:pt>
                <c:pt idx="8534">
                  <c:v>0.283463376008043</c:v>
                </c:pt>
                <c:pt idx="8535">
                  <c:v>0.30222310116026702</c:v>
                </c:pt>
                <c:pt idx="8536">
                  <c:v>0.28816293356099998</c:v>
                </c:pt>
                <c:pt idx="8537">
                  <c:v>0.31341160472262602</c:v>
                </c:pt>
                <c:pt idx="8538">
                  <c:v>0.305045371248445</c:v>
                </c:pt>
                <c:pt idx="8539">
                  <c:v>0.31210976722761202</c:v>
                </c:pt>
                <c:pt idx="8540">
                  <c:v>0.31677858328624903</c:v>
                </c:pt>
                <c:pt idx="8541">
                  <c:v>0.36228817354161802</c:v>
                </c:pt>
                <c:pt idx="8542">
                  <c:v>0.32060088143353099</c:v>
                </c:pt>
                <c:pt idx="8543">
                  <c:v>0.31183396537792601</c:v>
                </c:pt>
                <c:pt idx="8544">
                  <c:v>0.33163832920170599</c:v>
                </c:pt>
                <c:pt idx="8545">
                  <c:v>0.32874863760867501</c:v>
                </c:pt>
                <c:pt idx="8546">
                  <c:v>0.327901596924423</c:v>
                </c:pt>
                <c:pt idx="8547">
                  <c:v>0.30577410907951902</c:v>
                </c:pt>
                <c:pt idx="8548">
                  <c:v>0.318350650607368</c:v>
                </c:pt>
                <c:pt idx="8549">
                  <c:v>0.29457036519539898</c:v>
                </c:pt>
                <c:pt idx="8550">
                  <c:v>0.30321320524912498</c:v>
                </c:pt>
                <c:pt idx="8551">
                  <c:v>0.14697162794431801</c:v>
                </c:pt>
                <c:pt idx="8552">
                  <c:v>-0.13035047245015699</c:v>
                </c:pt>
                <c:pt idx="8553">
                  <c:v>-0.20886314514403001</c:v>
                </c:pt>
                <c:pt idx="8554">
                  <c:v>-0.132876466314514</c:v>
                </c:pt>
                <c:pt idx="8555">
                  <c:v>-5.3804132405711101E-2</c:v>
                </c:pt>
                <c:pt idx="8556">
                  <c:v>4.7462171243273399E-2</c:v>
                </c:pt>
                <c:pt idx="8557">
                  <c:v>0.108731913116832</c:v>
                </c:pt>
                <c:pt idx="8558">
                  <c:v>0.17060929681366899</c:v>
                </c:pt>
                <c:pt idx="8559">
                  <c:v>0.220406253135116</c:v>
                </c:pt>
                <c:pt idx="8560">
                  <c:v>0.22138743863947299</c:v>
                </c:pt>
                <c:pt idx="8561">
                  <c:v>0.227274418481094</c:v>
                </c:pt>
                <c:pt idx="8562">
                  <c:v>0.22100008326387899</c:v>
                </c:pt>
                <c:pt idx="8563">
                  <c:v>0.22446116836571101</c:v>
                </c:pt>
                <c:pt idx="8564">
                  <c:v>0.22849982006473399</c:v>
                </c:pt>
                <c:pt idx="8565">
                  <c:v>0.248943047991494</c:v>
                </c:pt>
                <c:pt idx="8566">
                  <c:v>0.27570928110608101</c:v>
                </c:pt>
                <c:pt idx="8567">
                  <c:v>0.26806096183465</c:v>
                </c:pt>
                <c:pt idx="8568">
                  <c:v>0.24132853161012499</c:v>
                </c:pt>
                <c:pt idx="8569">
                  <c:v>0.22365530923760499</c:v>
                </c:pt>
                <c:pt idx="8570">
                  <c:v>0.27523511422685198</c:v>
                </c:pt>
                <c:pt idx="8571">
                  <c:v>0.26965726053407701</c:v>
                </c:pt>
                <c:pt idx="8572">
                  <c:v>0.24886059495337301</c:v>
                </c:pt>
                <c:pt idx="8573">
                  <c:v>0.25455508219763801</c:v>
                </c:pt>
                <c:pt idx="8574">
                  <c:v>0.28143858311793002</c:v>
                </c:pt>
                <c:pt idx="8575">
                  <c:v>0.30904604564059501</c:v>
                </c:pt>
                <c:pt idx="8576">
                  <c:v>0.276121910628846</c:v>
                </c:pt>
                <c:pt idx="8577">
                  <c:v>0.31738084618583201</c:v>
                </c:pt>
                <c:pt idx="8578">
                  <c:v>0.30311857631976802</c:v>
                </c:pt>
                <c:pt idx="8579">
                  <c:v>0.28982738507591799</c:v>
                </c:pt>
                <c:pt idx="8580">
                  <c:v>0.27721237683933803</c:v>
                </c:pt>
                <c:pt idx="8581">
                  <c:v>0.308268620805352</c:v>
                </c:pt>
                <c:pt idx="8582">
                  <c:v>0.62534675406835405</c:v>
                </c:pt>
                <c:pt idx="8583">
                  <c:v>0.44651941504593201</c:v>
                </c:pt>
                <c:pt idx="8584">
                  <c:v>0.28030278999948999</c:v>
                </c:pt>
                <c:pt idx="8585">
                  <c:v>0.196665004151687</c:v>
                </c:pt>
                <c:pt idx="8586">
                  <c:v>0.16291386832718599</c:v>
                </c:pt>
                <c:pt idx="8587">
                  <c:v>0.153366977125658</c:v>
                </c:pt>
                <c:pt idx="8588">
                  <c:v>0.18812396398654699</c:v>
                </c:pt>
                <c:pt idx="8589">
                  <c:v>0.17092382188785701</c:v>
                </c:pt>
                <c:pt idx="8590">
                  <c:v>9.6378414928141601E-2</c:v>
                </c:pt>
                <c:pt idx="8591">
                  <c:v>5.9993634288656603E-2</c:v>
                </c:pt>
                <c:pt idx="8592">
                  <c:v>8.6803468200713496E-2</c:v>
                </c:pt>
                <c:pt idx="8593">
                  <c:v>0.135729851068325</c:v>
                </c:pt>
                <c:pt idx="8594">
                  <c:v>0.16545059362980899</c:v>
                </c:pt>
                <c:pt idx="8595">
                  <c:v>0.20305921986188599</c:v>
                </c:pt>
                <c:pt idx="8596">
                  <c:v>1.512061496535885</c:v>
                </c:pt>
                <c:pt idx="8597">
                  <c:v>-0.60222063602625697</c:v>
                </c:pt>
                <c:pt idx="8598">
                  <c:v>0.26788941155370299</c:v>
                </c:pt>
                <c:pt idx="8599">
                  <c:v>0.304664280319075</c:v>
                </c:pt>
                <c:pt idx="8600">
                  <c:v>0.72153302743054704</c:v>
                </c:pt>
                <c:pt idx="8601">
                  <c:v>0.58479717784098495</c:v>
                </c:pt>
                <c:pt idx="8602">
                  <c:v>0.51705872885983595</c:v>
                </c:pt>
                <c:pt idx="8603">
                  <c:v>0.22147249661235799</c:v>
                </c:pt>
                <c:pt idx="8604">
                  <c:v>0.619754013340025</c:v>
                </c:pt>
                <c:pt idx="8605">
                  <c:v>2.6971246808765978</c:v>
                </c:pt>
                <c:pt idx="8606">
                  <c:v>-5.1017534491352302E-2</c:v>
                </c:pt>
                <c:pt idx="8607">
                  <c:v>0.33950989671831999</c:v>
                </c:pt>
                <c:pt idx="8608">
                  <c:v>0.33346479838336501</c:v>
                </c:pt>
                <c:pt idx="8609">
                  <c:v>0.56828802202692197</c:v>
                </c:pt>
                <c:pt idx="8610">
                  <c:v>0.48631675828406101</c:v>
                </c:pt>
                <c:pt idx="8611">
                  <c:v>0.42512091734340302</c:v>
                </c:pt>
                <c:pt idx="8612">
                  <c:v>0.37674771445741401</c:v>
                </c:pt>
                <c:pt idx="8613">
                  <c:v>0.38331223839094603</c:v>
                </c:pt>
                <c:pt idx="8614">
                  <c:v>0.40119825904554801</c:v>
                </c:pt>
                <c:pt idx="8615">
                  <c:v>0.42698208948618699</c:v>
                </c:pt>
                <c:pt idx="8616">
                  <c:v>0.47402762306158402</c:v>
                </c:pt>
                <c:pt idx="8617">
                  <c:v>0.50630678542395002</c:v>
                </c:pt>
                <c:pt idx="8618">
                  <c:v>0.55487289149454899</c:v>
                </c:pt>
                <c:pt idx="8619">
                  <c:v>0.57903568515279502</c:v>
                </c:pt>
                <c:pt idx="8620">
                  <c:v>0.61209436345023904</c:v>
                </c:pt>
                <c:pt idx="8621">
                  <c:v>0.63551841133836895</c:v>
                </c:pt>
                <c:pt idx="8622">
                  <c:v>0.66587018475113902</c:v>
                </c:pt>
                <c:pt idx="8623">
                  <c:v>0.68057544775890799</c:v>
                </c:pt>
                <c:pt idx="8624">
                  <c:v>0.70793988723004697</c:v>
                </c:pt>
                <c:pt idx="8625">
                  <c:v>0.30316162308227601</c:v>
                </c:pt>
                <c:pt idx="8626">
                  <c:v>0.30684209450980199</c:v>
                </c:pt>
                <c:pt idx="8627">
                  <c:v>0.69897000433601897</c:v>
                </c:pt>
                <c:pt idx="8628">
                  <c:v>-0.48482063543098097</c:v>
                </c:pt>
                <c:pt idx="8629">
                  <c:v>0.32868994859858902</c:v>
                </c:pt>
                <c:pt idx="8630">
                  <c:v>0.252844011458145</c:v>
                </c:pt>
                <c:pt idx="8631">
                  <c:v>0.21155151795297999</c:v>
                </c:pt>
                <c:pt idx="8632">
                  <c:v>0.14896092675995501</c:v>
                </c:pt>
                <c:pt idx="8633">
                  <c:v>0.242349090501988</c:v>
                </c:pt>
                <c:pt idx="8634">
                  <c:v>0.24006560939959601</c:v>
                </c:pt>
                <c:pt idx="8635">
                  <c:v>0.16611268275125701</c:v>
                </c:pt>
                <c:pt idx="8636">
                  <c:v>6.0295529549572603E-2</c:v>
                </c:pt>
                <c:pt idx="8637">
                  <c:v>6.9281203504872402E-3</c:v>
                </c:pt>
                <c:pt idx="8638">
                  <c:v>8.8985951651008893E-2</c:v>
                </c:pt>
                <c:pt idx="8639">
                  <c:v>0.16305833596368099</c:v>
                </c:pt>
                <c:pt idx="8640">
                  <c:v>0.18307010217366401</c:v>
                </c:pt>
                <c:pt idx="8641">
                  <c:v>0.22400162742931001</c:v>
                </c:pt>
                <c:pt idx="8642">
                  <c:v>0.28490049536344503</c:v>
                </c:pt>
                <c:pt idx="8643">
                  <c:v>0.29346695869822198</c:v>
                </c:pt>
                <c:pt idx="8644">
                  <c:v>0.27450509041266802</c:v>
                </c:pt>
                <c:pt idx="8645">
                  <c:v>0.28102455400675702</c:v>
                </c:pt>
                <c:pt idx="8646">
                  <c:v>0.31785109263762201</c:v>
                </c:pt>
                <c:pt idx="8647">
                  <c:v>0</c:v>
                </c:pt>
                <c:pt idx="8648">
                  <c:v>0.66995088088226296</c:v>
                </c:pt>
                <c:pt idx="8649">
                  <c:v>0.66609789880498804</c:v>
                </c:pt>
                <c:pt idx="8650">
                  <c:v>0.66273111052636802</c:v>
                </c:pt>
                <c:pt idx="8651">
                  <c:v>-0.46036445731926801</c:v>
                </c:pt>
                <c:pt idx="8652">
                  <c:v>0.72670949537379503</c:v>
                </c:pt>
                <c:pt idx="8653">
                  <c:v>0.70257998850097503</c:v>
                </c:pt>
                <c:pt idx="8654">
                  <c:v>0.68172534472153801</c:v>
                </c:pt>
                <c:pt idx="8655">
                  <c:v>0.33097760097840201</c:v>
                </c:pt>
                <c:pt idx="8656">
                  <c:v>0.33474958616296502</c:v>
                </c:pt>
                <c:pt idx="8657">
                  <c:v>0.33903533081958898</c:v>
                </c:pt>
                <c:pt idx="8658">
                  <c:v>0.78135249592215195</c:v>
                </c:pt>
                <c:pt idx="8659">
                  <c:v>0.74914345717603104</c:v>
                </c:pt>
                <c:pt idx="8660">
                  <c:v>-0.21140965495971201</c:v>
                </c:pt>
                <c:pt idx="8661">
                  <c:v>0</c:v>
                </c:pt>
                <c:pt idx="8662">
                  <c:v>0.61928154800458501</c:v>
                </c:pt>
                <c:pt idx="8663">
                  <c:v>0.28617761903203598</c:v>
                </c:pt>
                <c:pt idx="8664">
                  <c:v>0.445852527645337</c:v>
                </c:pt>
                <c:pt idx="8665">
                  <c:v>0.34560585636781099</c:v>
                </c:pt>
                <c:pt idx="8666">
                  <c:v>0.16444965214783</c:v>
                </c:pt>
                <c:pt idx="8667">
                  <c:v>3.3268713828159303E-2</c:v>
                </c:pt>
                <c:pt idx="8668">
                  <c:v>-0.17639087581948101</c:v>
                </c:pt>
                <c:pt idx="8669">
                  <c:v>4.3824929593799099E-2</c:v>
                </c:pt>
                <c:pt idx="8670">
                  <c:v>-0.83619238665190598</c:v>
                </c:pt>
                <c:pt idx="8671">
                  <c:v>0.11326381143606599</c:v>
                </c:pt>
                <c:pt idx="8672">
                  <c:v>0.19398298990936699</c:v>
                </c:pt>
                <c:pt idx="8673">
                  <c:v>0.473577072654498</c:v>
                </c:pt>
                <c:pt idx="8674">
                  <c:v>0.43514260884933598</c:v>
                </c:pt>
                <c:pt idx="8675">
                  <c:v>0.42246843325366901</c:v>
                </c:pt>
                <c:pt idx="8676">
                  <c:v>0.39612350766798698</c:v>
                </c:pt>
                <c:pt idx="8677">
                  <c:v>5.9593197170558998E-2</c:v>
                </c:pt>
                <c:pt idx="8678">
                  <c:v>8.4977665299481697E-2</c:v>
                </c:pt>
                <c:pt idx="8679">
                  <c:v>0.55914386293873397</c:v>
                </c:pt>
                <c:pt idx="8680">
                  <c:v>-0.57994600142958197</c:v>
                </c:pt>
                <c:pt idx="8681">
                  <c:v>0.61015220668723902</c:v>
                </c:pt>
                <c:pt idx="8682">
                  <c:v>0.62092756530146798</c:v>
                </c:pt>
                <c:pt idx="8683">
                  <c:v>0.62682325218576795</c:v>
                </c:pt>
                <c:pt idx="8684">
                  <c:v>0.62154335300622299</c:v>
                </c:pt>
                <c:pt idx="8685">
                  <c:v>0.65424411268705895</c:v>
                </c:pt>
                <c:pt idx="8686">
                  <c:v>0.65384954283257901</c:v>
                </c:pt>
                <c:pt idx="8687">
                  <c:v>0.68039653492980001</c:v>
                </c:pt>
                <c:pt idx="8688">
                  <c:v>0.68646813185927502</c:v>
                </c:pt>
                <c:pt idx="8689">
                  <c:v>0.70218304845063395</c:v>
                </c:pt>
                <c:pt idx="8690">
                  <c:v>0.71808629478309205</c:v>
                </c:pt>
                <c:pt idx="8691">
                  <c:v>0.665133273584535</c:v>
                </c:pt>
                <c:pt idx="8692">
                  <c:v>7.4744223728458195E-2</c:v>
                </c:pt>
                <c:pt idx="8693">
                  <c:v>3.2662548923261099E-2</c:v>
                </c:pt>
                <c:pt idx="8694">
                  <c:v>0.21964870514422499</c:v>
                </c:pt>
                <c:pt idx="8695">
                  <c:v>0.239207248452174</c:v>
                </c:pt>
                <c:pt idx="8696">
                  <c:v>1.9186680225204999</c:v>
                </c:pt>
                <c:pt idx="8697">
                  <c:v>0.51742773568321798</c:v>
                </c:pt>
                <c:pt idx="8698">
                  <c:v>0.55470512894809398</c:v>
                </c:pt>
                <c:pt idx="8699">
                  <c:v>0.28416701281449902</c:v>
                </c:pt>
                <c:pt idx="8700">
                  <c:v>0.70096151544146301</c:v>
                </c:pt>
                <c:pt idx="8701">
                  <c:v>0.66871676793818002</c:v>
                </c:pt>
                <c:pt idx="8702">
                  <c:v>0.74617771104861896</c:v>
                </c:pt>
                <c:pt idx="8703">
                  <c:v>0</c:v>
                </c:pt>
                <c:pt idx="8704">
                  <c:v>0.73947345011244403</c:v>
                </c:pt>
                <c:pt idx="8705">
                  <c:v>0.75897914146622603</c:v>
                </c:pt>
                <c:pt idx="8706">
                  <c:v>0.30742559988254198</c:v>
                </c:pt>
                <c:pt idx="8707">
                  <c:v>0.776876147523894</c:v>
                </c:pt>
                <c:pt idx="8708">
                  <c:v>0.344418828730024</c:v>
                </c:pt>
                <c:pt idx="8709">
                  <c:v>0.35757105096729502</c:v>
                </c:pt>
                <c:pt idx="8710">
                  <c:v>0.34036443021583401</c:v>
                </c:pt>
                <c:pt idx="8711">
                  <c:v>0.76253363834420096</c:v>
                </c:pt>
                <c:pt idx="8712">
                  <c:v>0.72801185149916403</c:v>
                </c:pt>
                <c:pt idx="8713">
                  <c:v>-0.50283989584183197</c:v>
                </c:pt>
                <c:pt idx="8714">
                  <c:v>0.66030680857114599</c:v>
                </c:pt>
                <c:pt idx="8715">
                  <c:v>0.65393135585859896</c:v>
                </c:pt>
                <c:pt idx="8716">
                  <c:v>0.67053836074635298</c:v>
                </c:pt>
                <c:pt idx="8717">
                  <c:v>-0.210500678351176</c:v>
                </c:pt>
                <c:pt idx="8718">
                  <c:v>0.31527334130401402</c:v>
                </c:pt>
                <c:pt idx="8719">
                  <c:v>0.32620395942782299</c:v>
                </c:pt>
                <c:pt idx="8720">
                  <c:v>0.36267926655237098</c:v>
                </c:pt>
                <c:pt idx="8721">
                  <c:v>0.35327435381397498</c:v>
                </c:pt>
                <c:pt idx="8722">
                  <c:v>0.76759753649744999</c:v>
                </c:pt>
                <c:pt idx="8723">
                  <c:v>0.74534080087559595</c:v>
                </c:pt>
                <c:pt idx="8724">
                  <c:v>0.72621548348067699</c:v>
                </c:pt>
                <c:pt idx="8725">
                  <c:v>0.68802873435546597</c:v>
                </c:pt>
                <c:pt idx="8726">
                  <c:v>0.31687854626480799</c:v>
                </c:pt>
                <c:pt idx="8727">
                  <c:v>0.198918788970117</c:v>
                </c:pt>
                <c:pt idx="8728">
                  <c:v>0.232314183294521</c:v>
                </c:pt>
                <c:pt idx="8729">
                  <c:v>-0.41290017856823102</c:v>
                </c:pt>
                <c:pt idx="8730">
                  <c:v>-0.49369995568652802</c:v>
                </c:pt>
                <c:pt idx="8731">
                  <c:v>0.31977943167681999</c:v>
                </c:pt>
                <c:pt idx="8732">
                  <c:v>0.31043785685695702</c:v>
                </c:pt>
                <c:pt idx="8733">
                  <c:v>0.65799372049431004</c:v>
                </c:pt>
                <c:pt idx="8734">
                  <c:v>0.28742284887936198</c:v>
                </c:pt>
                <c:pt idx="8735">
                  <c:v>0.29408227007959398</c:v>
                </c:pt>
                <c:pt idx="8736">
                  <c:v>0.306613716995987</c:v>
                </c:pt>
                <c:pt idx="8737">
                  <c:v>0.25895751745133699</c:v>
                </c:pt>
                <c:pt idx="8738">
                  <c:v>0.22928694036093</c:v>
                </c:pt>
                <c:pt idx="8739">
                  <c:v>0.22659550686542199</c:v>
                </c:pt>
                <c:pt idx="8740">
                  <c:v>0.25676951141442</c:v>
                </c:pt>
                <c:pt idx="8741">
                  <c:v>0.54137544549990202</c:v>
                </c:pt>
                <c:pt idx="8742">
                  <c:v>0.53045408967798702</c:v>
                </c:pt>
                <c:pt idx="8743">
                  <c:v>0.53897001375005504</c:v>
                </c:pt>
                <c:pt idx="8744">
                  <c:v>0.54284320369244199</c:v>
                </c:pt>
                <c:pt idx="8745">
                  <c:v>0.56112694968314203</c:v>
                </c:pt>
                <c:pt idx="8746">
                  <c:v>0.562465271954532</c:v>
                </c:pt>
                <c:pt idx="8747">
                  <c:v>0.56321825941563297</c:v>
                </c:pt>
                <c:pt idx="8748">
                  <c:v>0.52485438466546497</c:v>
                </c:pt>
                <c:pt idx="8749">
                  <c:v>0.54323157063893202</c:v>
                </c:pt>
                <c:pt idx="8750">
                  <c:v>0.47607593623993499</c:v>
                </c:pt>
                <c:pt idx="8751">
                  <c:v>0.244919010760662</c:v>
                </c:pt>
                <c:pt idx="8752">
                  <c:v>-0.31689917250149502</c:v>
                </c:pt>
                <c:pt idx="8753">
                  <c:v>-0.12630389650936499</c:v>
                </c:pt>
                <c:pt idx="8754">
                  <c:v>-9.6047410730937796E-2</c:v>
                </c:pt>
                <c:pt idx="8755">
                  <c:v>-4.8374639871376898E-2</c:v>
                </c:pt>
                <c:pt idx="8756">
                  <c:v>7.9338337496510595E-3</c:v>
                </c:pt>
                <c:pt idx="8757">
                  <c:v>0.23263313963813501</c:v>
                </c:pt>
                <c:pt idx="8758">
                  <c:v>0.29138707657196999</c:v>
                </c:pt>
                <c:pt idx="8759">
                  <c:v>0.29350745840613002</c:v>
                </c:pt>
                <c:pt idx="8760">
                  <c:v>9.18472562934078E-2</c:v>
                </c:pt>
                <c:pt idx="8761">
                  <c:v>0.42795569613276901</c:v>
                </c:pt>
                <c:pt idx="8762">
                  <c:v>0.47777877866343399</c:v>
                </c:pt>
                <c:pt idx="8763">
                  <c:v>0.25349427657689799</c:v>
                </c:pt>
                <c:pt idx="8764">
                  <c:v>0.25167891965779199</c:v>
                </c:pt>
                <c:pt idx="8765">
                  <c:v>-0.33218466046685702</c:v>
                </c:pt>
                <c:pt idx="8766">
                  <c:v>0.28425715491259101</c:v>
                </c:pt>
                <c:pt idx="8767">
                  <c:v>0</c:v>
                </c:pt>
                <c:pt idx="8768">
                  <c:v>-0.354292673746259</c:v>
                </c:pt>
                <c:pt idx="8769">
                  <c:v>0.30508042224488302</c:v>
                </c:pt>
                <c:pt idx="8770">
                  <c:v>0.60730798506080197</c:v>
                </c:pt>
                <c:pt idx="8771">
                  <c:v>0.28284685432990397</c:v>
                </c:pt>
                <c:pt idx="8772">
                  <c:v>0.66155456102333099</c:v>
                </c:pt>
                <c:pt idx="8773">
                  <c:v>-0.51273852055032798</c:v>
                </c:pt>
                <c:pt idx="8774">
                  <c:v>-0.26943133209827902</c:v>
                </c:pt>
                <c:pt idx="8775">
                  <c:v>-0.57427079145614601</c:v>
                </c:pt>
                <c:pt idx="8776">
                  <c:v>0.16809992417422101</c:v>
                </c:pt>
                <c:pt idx="8777">
                  <c:v>0.84361338914901496</c:v>
                </c:pt>
                <c:pt idx="8778">
                  <c:v>-0.16670021888533301</c:v>
                </c:pt>
                <c:pt idx="8779">
                  <c:v>-1.9087184451826798E-2</c:v>
                </c:pt>
                <c:pt idx="8780">
                  <c:v>-0.50699626209686099</c:v>
                </c:pt>
                <c:pt idx="8781">
                  <c:v>6.8159720687261699E-2</c:v>
                </c:pt>
                <c:pt idx="8782">
                  <c:v>0.25227663813038798</c:v>
                </c:pt>
                <c:pt idx="8783">
                  <c:v>0.27321836503596802</c:v>
                </c:pt>
                <c:pt idx="8784">
                  <c:v>0.33227441392691198</c:v>
                </c:pt>
                <c:pt idx="8785">
                  <c:v>0.43087200032025402</c:v>
                </c:pt>
                <c:pt idx="8786">
                  <c:v>0.46614313481294201</c:v>
                </c:pt>
                <c:pt idx="8787">
                  <c:v>0.48589238837092802</c:v>
                </c:pt>
                <c:pt idx="8788">
                  <c:v>0.48732285455191898</c:v>
                </c:pt>
                <c:pt idx="8789">
                  <c:v>0.50314352438237997</c:v>
                </c:pt>
                <c:pt idx="8790">
                  <c:v>0.49462985141034699</c:v>
                </c:pt>
                <c:pt idx="8791">
                  <c:v>0.140259333912369</c:v>
                </c:pt>
                <c:pt idx="8792">
                  <c:v>0.49469103512531098</c:v>
                </c:pt>
                <c:pt idx="8793">
                  <c:v>0.52625309930008801</c:v>
                </c:pt>
                <c:pt idx="8794">
                  <c:v>0.452442362493225</c:v>
                </c:pt>
                <c:pt idx="8795">
                  <c:v>-1.175880896018435</c:v>
                </c:pt>
                <c:pt idx="8796">
                  <c:v>-0.39782844536898798</c:v>
                </c:pt>
                <c:pt idx="8797">
                  <c:v>-0.50578477349064799</c:v>
                </c:pt>
                <c:pt idx="8798">
                  <c:v>-0.49618770756443897</c:v>
                </c:pt>
                <c:pt idx="8799">
                  <c:v>-0.44152834640127703</c:v>
                </c:pt>
                <c:pt idx="8800">
                  <c:v>-1.1982076631656859</c:v>
                </c:pt>
                <c:pt idx="8801">
                  <c:v>0.745083470441819</c:v>
                </c:pt>
                <c:pt idx="8802">
                  <c:v>-0.30304035263888701</c:v>
                </c:pt>
                <c:pt idx="8803">
                  <c:v>-0.75896764769988601</c:v>
                </c:pt>
                <c:pt idx="8804">
                  <c:v>-0.682388534543512</c:v>
                </c:pt>
                <c:pt idx="8805">
                  <c:v>-0.51319435300516503</c:v>
                </c:pt>
                <c:pt idx="8806">
                  <c:v>-0.45099843835255199</c:v>
                </c:pt>
                <c:pt idx="8807">
                  <c:v>-0.42694840174177801</c:v>
                </c:pt>
                <c:pt idx="8808">
                  <c:v>-0.33314481324554701</c:v>
                </c:pt>
                <c:pt idx="8809">
                  <c:v>9.1571536720104194E-2</c:v>
                </c:pt>
                <c:pt idx="8810">
                  <c:v>-0.56088123380418198</c:v>
                </c:pt>
                <c:pt idx="8811">
                  <c:v>0.117035676287334</c:v>
                </c:pt>
                <c:pt idx="8812">
                  <c:v>0.144859492580069</c:v>
                </c:pt>
                <c:pt idx="8813">
                  <c:v>0.28991831882416003</c:v>
                </c:pt>
                <c:pt idx="8814">
                  <c:v>0.33204846525280601</c:v>
                </c:pt>
                <c:pt idx="8815">
                  <c:v>0.34969497258031301</c:v>
                </c:pt>
                <c:pt idx="8816">
                  <c:v>0.41193898622300701</c:v>
                </c:pt>
                <c:pt idx="8817">
                  <c:v>0.47872678143508102</c:v>
                </c:pt>
                <c:pt idx="8818">
                  <c:v>0.48625218109262303</c:v>
                </c:pt>
                <c:pt idx="8819">
                  <c:v>0.55017357207468998</c:v>
                </c:pt>
                <c:pt idx="8820">
                  <c:v>0.61372827969270105</c:v>
                </c:pt>
                <c:pt idx="8821">
                  <c:v>0.65208222323420995</c:v>
                </c:pt>
                <c:pt idx="8822">
                  <c:v>0.68902142857247495</c:v>
                </c:pt>
                <c:pt idx="8823">
                  <c:v>0.73285067147153504</c:v>
                </c:pt>
                <c:pt idx="8824">
                  <c:v>0.369765423420717</c:v>
                </c:pt>
                <c:pt idx="8825">
                  <c:v>0.37574986050707398</c:v>
                </c:pt>
                <c:pt idx="8826">
                  <c:v>0.40052105948328398</c:v>
                </c:pt>
                <c:pt idx="8827">
                  <c:v>0.39243830607085001</c:v>
                </c:pt>
                <c:pt idx="8828">
                  <c:v>0.39059515054441302</c:v>
                </c:pt>
                <c:pt idx="8829">
                  <c:v>0.35179986801598101</c:v>
                </c:pt>
                <c:pt idx="8830">
                  <c:v>1.0388821593487729</c:v>
                </c:pt>
                <c:pt idx="8831">
                  <c:v>-0.27188873773174399</c:v>
                </c:pt>
                <c:pt idx="8832">
                  <c:v>-0.48607540757885198</c:v>
                </c:pt>
                <c:pt idx="8833">
                  <c:v>-0.41902008329063001</c:v>
                </c:pt>
                <c:pt idx="8834">
                  <c:v>-8.8777831034854607E-2</c:v>
                </c:pt>
                <c:pt idx="8835">
                  <c:v>2.3791503291035299E-2</c:v>
                </c:pt>
                <c:pt idx="8836">
                  <c:v>0.16267585651156899</c:v>
                </c:pt>
                <c:pt idx="8837">
                  <c:v>-0.79505607493323105</c:v>
                </c:pt>
                <c:pt idx="8838">
                  <c:v>0.18908462055272199</c:v>
                </c:pt>
                <c:pt idx="8839">
                  <c:v>0.23389049066971901</c:v>
                </c:pt>
                <c:pt idx="8840">
                  <c:v>0.29315530370207099</c:v>
                </c:pt>
                <c:pt idx="8841">
                  <c:v>0.31571231296052499</c:v>
                </c:pt>
                <c:pt idx="8842">
                  <c:v>0.31793945560439701</c:v>
                </c:pt>
                <c:pt idx="8843">
                  <c:v>0.32145946587881102</c:v>
                </c:pt>
                <c:pt idx="8844">
                  <c:v>0.34596154181314098</c:v>
                </c:pt>
                <c:pt idx="8845">
                  <c:v>0.34624043040550101</c:v>
                </c:pt>
                <c:pt idx="8846">
                  <c:v>0.31541835472978802</c:v>
                </c:pt>
                <c:pt idx="8847">
                  <c:v>0.32002299956103097</c:v>
                </c:pt>
                <c:pt idx="8848">
                  <c:v>0.32414935725236499</c:v>
                </c:pt>
                <c:pt idx="8849">
                  <c:v>0.34123165384365201</c:v>
                </c:pt>
                <c:pt idx="8850">
                  <c:v>0.34094390814415998</c:v>
                </c:pt>
                <c:pt idx="8851">
                  <c:v>0.340084203477932</c:v>
                </c:pt>
                <c:pt idx="8852">
                  <c:v>3.3272776405753198E-3</c:v>
                </c:pt>
                <c:pt idx="8853">
                  <c:v>-0.185757412536289</c:v>
                </c:pt>
                <c:pt idx="8854">
                  <c:v>-0.23084219793906299</c:v>
                </c:pt>
                <c:pt idx="8855">
                  <c:v>-0.35387177980075202</c:v>
                </c:pt>
                <c:pt idx="8856">
                  <c:v>0.74573999652249101</c:v>
                </c:pt>
                <c:pt idx="8857">
                  <c:v>-1.0875071737483339</c:v>
                </c:pt>
                <c:pt idx="8858">
                  <c:v>-0.118639364193902</c:v>
                </c:pt>
                <c:pt idx="8859">
                  <c:v>0.182209294970411</c:v>
                </c:pt>
                <c:pt idx="8860">
                  <c:v>-0.11793174205923</c:v>
                </c:pt>
                <c:pt idx="8861">
                  <c:v>0.168565128975045</c:v>
                </c:pt>
                <c:pt idx="8862">
                  <c:v>-0.29308135044554601</c:v>
                </c:pt>
                <c:pt idx="8863">
                  <c:v>0.101990075764216</c:v>
                </c:pt>
                <c:pt idx="8864">
                  <c:v>9.1944491622747898E-2</c:v>
                </c:pt>
                <c:pt idx="8865">
                  <c:v>-7.8138521700610003E-2</c:v>
                </c:pt>
                <c:pt idx="8866">
                  <c:v>-0.16160383469757</c:v>
                </c:pt>
                <c:pt idx="8867">
                  <c:v>-0.156406159813226</c:v>
                </c:pt>
                <c:pt idx="8868">
                  <c:v>-9.1685940177066202E-2</c:v>
                </c:pt>
                <c:pt idx="8869">
                  <c:v>6.1290009984456004E-3</c:v>
                </c:pt>
                <c:pt idx="8870">
                  <c:v>7.1088156072252995E-2</c:v>
                </c:pt>
                <c:pt idx="8871">
                  <c:v>0.18462343684792601</c:v>
                </c:pt>
                <c:pt idx="8872">
                  <c:v>0.27729813493330002</c:v>
                </c:pt>
                <c:pt idx="8873">
                  <c:v>0.121274678422834</c:v>
                </c:pt>
                <c:pt idx="8874">
                  <c:v>0.61269630617374804</c:v>
                </c:pt>
                <c:pt idx="8875">
                  <c:v>0.59427941772613302</c:v>
                </c:pt>
                <c:pt idx="8876">
                  <c:v>-0.54665804351521197</c:v>
                </c:pt>
                <c:pt idx="8877">
                  <c:v>0.27817530686268099</c:v>
                </c:pt>
                <c:pt idx="8878">
                  <c:v>0.632500185890564</c:v>
                </c:pt>
                <c:pt idx="8879">
                  <c:v>0.59948934894119299</c:v>
                </c:pt>
                <c:pt idx="8880">
                  <c:v>0.61840850344373</c:v>
                </c:pt>
                <c:pt idx="8881">
                  <c:v>-0.48773049804546298</c:v>
                </c:pt>
                <c:pt idx="8882">
                  <c:v>0.343349162468574</c:v>
                </c:pt>
                <c:pt idx="8883">
                  <c:v>0.30908014569451198</c:v>
                </c:pt>
                <c:pt idx="8884">
                  <c:v>0.73752105788251998</c:v>
                </c:pt>
                <c:pt idx="8885">
                  <c:v>0.71575097585309999</c:v>
                </c:pt>
                <c:pt idx="8886">
                  <c:v>2.5869168966542601E-2</c:v>
                </c:pt>
                <c:pt idx="8887">
                  <c:v>0.71060085470464496</c:v>
                </c:pt>
                <c:pt idx="8888">
                  <c:v>0.69326075532280595</c:v>
                </c:pt>
                <c:pt idx="8889">
                  <c:v>0.68093663725555897</c:v>
                </c:pt>
                <c:pt idx="8890">
                  <c:v>0.67514356278119203</c:v>
                </c:pt>
                <c:pt idx="8891">
                  <c:v>0.68656752458753101</c:v>
                </c:pt>
                <c:pt idx="8892">
                  <c:v>0.68036217933308696</c:v>
                </c:pt>
                <c:pt idx="8893">
                  <c:v>0.68302937070505498</c:v>
                </c:pt>
                <c:pt idx="8894">
                  <c:v>0.67851837904011403</c:v>
                </c:pt>
                <c:pt idx="8895">
                  <c:v>0.68465550613017501</c:v>
                </c:pt>
                <c:pt idx="8896">
                  <c:v>0.70161927362212895</c:v>
                </c:pt>
                <c:pt idx="8897">
                  <c:v>0.71862152257741696</c:v>
                </c:pt>
                <c:pt idx="8898">
                  <c:v>0.72370621242895306</c:v>
                </c:pt>
                <c:pt idx="8899">
                  <c:v>0.72100349981031298</c:v>
                </c:pt>
                <c:pt idx="8900">
                  <c:v>-0.50987310574227696</c:v>
                </c:pt>
                <c:pt idx="8901">
                  <c:v>0.32799767634191601</c:v>
                </c:pt>
                <c:pt idx="8902">
                  <c:v>0.33019477727136498</c:v>
                </c:pt>
                <c:pt idx="8903">
                  <c:v>0.32300515652851097</c:v>
                </c:pt>
                <c:pt idx="8904">
                  <c:v>0.32773707879715203</c:v>
                </c:pt>
                <c:pt idx="8905">
                  <c:v>0.91993686178143896</c:v>
                </c:pt>
                <c:pt idx="8906">
                  <c:v>-2.2373110728536299E-2</c:v>
                </c:pt>
                <c:pt idx="8907">
                  <c:v>0.52832689862535798</c:v>
                </c:pt>
                <c:pt idx="8908">
                  <c:v>-0.76331303756635605</c:v>
                </c:pt>
                <c:pt idx="8909">
                  <c:v>-7.7787094337151794E-2</c:v>
                </c:pt>
                <c:pt idx="8910">
                  <c:v>-2.1888450154523998E-3</c:v>
                </c:pt>
                <c:pt idx="8911">
                  <c:v>4.29320475623974E-2</c:v>
                </c:pt>
                <c:pt idx="8912">
                  <c:v>0.25413617034816899</c:v>
                </c:pt>
                <c:pt idx="8913">
                  <c:v>0.34452719750729599</c:v>
                </c:pt>
                <c:pt idx="8914">
                  <c:v>0.36406586405400299</c:v>
                </c:pt>
                <c:pt idx="8915">
                  <c:v>0.40006635901940502</c:v>
                </c:pt>
                <c:pt idx="8916">
                  <c:v>0.445251969879429</c:v>
                </c:pt>
                <c:pt idx="8917">
                  <c:v>0.51264997347851804</c:v>
                </c:pt>
                <c:pt idx="8918">
                  <c:v>0.51066516872662804</c:v>
                </c:pt>
                <c:pt idx="8919">
                  <c:v>0.52196059406902096</c:v>
                </c:pt>
                <c:pt idx="8920">
                  <c:v>0.55442943795370203</c:v>
                </c:pt>
                <c:pt idx="8921">
                  <c:v>0.53952414843728602</c:v>
                </c:pt>
                <c:pt idx="8922">
                  <c:v>0.54724454643115295</c:v>
                </c:pt>
                <c:pt idx="8923">
                  <c:v>0.57248146669388</c:v>
                </c:pt>
                <c:pt idx="8924">
                  <c:v>0.61290247706006795</c:v>
                </c:pt>
                <c:pt idx="8925">
                  <c:v>0.61585750447328202</c:v>
                </c:pt>
                <c:pt idx="8926">
                  <c:v>0.59388757698245298</c:v>
                </c:pt>
                <c:pt idx="8927">
                  <c:v>-0.527190659620692</c:v>
                </c:pt>
                <c:pt idx="8928">
                  <c:v>0.30703368544514598</c:v>
                </c:pt>
                <c:pt idx="8929">
                  <c:v>0.32808215600542601</c:v>
                </c:pt>
                <c:pt idx="8930">
                  <c:v>0.30712381206492601</c:v>
                </c:pt>
                <c:pt idx="8931">
                  <c:v>0.31591745044657199</c:v>
                </c:pt>
                <c:pt idx="8932">
                  <c:v>0.31535728499024002</c:v>
                </c:pt>
                <c:pt idx="8933">
                  <c:v>0.33578375002592697</c:v>
                </c:pt>
                <c:pt idx="8934">
                  <c:v>0.30787026842486798</c:v>
                </c:pt>
                <c:pt idx="8935">
                  <c:v>0.283459443326529</c:v>
                </c:pt>
                <c:pt idx="8936">
                  <c:v>0.32864398812831103</c:v>
                </c:pt>
                <c:pt idx="8937">
                  <c:v>0.33456543804415401</c:v>
                </c:pt>
                <c:pt idx="8938">
                  <c:v>0.69357746963540401</c:v>
                </c:pt>
                <c:pt idx="8939">
                  <c:v>0.66879016500764998</c:v>
                </c:pt>
                <c:pt idx="8940">
                  <c:v>0.65417654187796004</c:v>
                </c:pt>
                <c:pt idx="8941">
                  <c:v>0.66060057310236997</c:v>
                </c:pt>
                <c:pt idx="8942">
                  <c:v>0.61647551388856603</c:v>
                </c:pt>
                <c:pt idx="8943">
                  <c:v>0.50917666454288402</c:v>
                </c:pt>
                <c:pt idx="8944">
                  <c:v>0.147374322347367</c:v>
                </c:pt>
                <c:pt idx="8945">
                  <c:v>-0.12990195745768299</c:v>
                </c:pt>
                <c:pt idx="8946">
                  <c:v>-0.26333625915013198</c:v>
                </c:pt>
                <c:pt idx="8947">
                  <c:v>-0.31060503816412299</c:v>
                </c:pt>
                <c:pt idx="8948">
                  <c:v>-0.29597489795456</c:v>
                </c:pt>
                <c:pt idx="8949">
                  <c:v>-0.232192071766709</c:v>
                </c:pt>
                <c:pt idx="8950">
                  <c:v>-1.17639007603306E-2</c:v>
                </c:pt>
                <c:pt idx="8951">
                  <c:v>8.1776702173900997E-2</c:v>
                </c:pt>
                <c:pt idx="8952">
                  <c:v>0.18183508428848799</c:v>
                </c:pt>
                <c:pt idx="8953">
                  <c:v>0.213818918862867</c:v>
                </c:pt>
                <c:pt idx="8954">
                  <c:v>0.21525307111849301</c:v>
                </c:pt>
                <c:pt idx="8955">
                  <c:v>0.21272366743089299</c:v>
                </c:pt>
                <c:pt idx="8956">
                  <c:v>0.27644484550707399</c:v>
                </c:pt>
                <c:pt idx="8957">
                  <c:v>0.30869042629467802</c:v>
                </c:pt>
              </c:numCache>
            </c:numRef>
          </c:yVal>
          <c:smooth val="1"/>
        </c:ser>
        <c:ser>
          <c:idx val="2"/>
          <c:order val="2"/>
          <c:tx>
            <c:strRef>
              <c:f>Sheet1!$I$1</c:f>
              <c:strCache>
                <c:ptCount val="1"/>
                <c:pt idx="0">
                  <c:v>pC* for Trial 2</c:v>
                </c:pt>
              </c:strCache>
            </c:strRef>
          </c:tx>
          <c:marker>
            <c:symbol val="none"/>
          </c:marker>
          <c:xVal>
            <c:numRef>
              <c:f>Sheet1!$F$2:$F$13017</c:f>
              <c:numCache>
                <c:formatCode>General</c:formatCode>
                <c:ptCount val="13016"/>
                <c:pt idx="0">
                  <c:v>0</c:v>
                </c:pt>
                <c:pt idx="1">
                  <c:v>5</c:v>
                </c:pt>
                <c:pt idx="2">
                  <c:v>10</c:v>
                </c:pt>
                <c:pt idx="3">
                  <c:v>15</c:v>
                </c:pt>
                <c:pt idx="4">
                  <c:v>20</c:v>
                </c:pt>
                <c:pt idx="5">
                  <c:v>25</c:v>
                </c:pt>
                <c:pt idx="6">
                  <c:v>30</c:v>
                </c:pt>
                <c:pt idx="7">
                  <c:v>35</c:v>
                </c:pt>
                <c:pt idx="8">
                  <c:v>40</c:v>
                </c:pt>
                <c:pt idx="9">
                  <c:v>45</c:v>
                </c:pt>
                <c:pt idx="10">
                  <c:v>50</c:v>
                </c:pt>
                <c:pt idx="11">
                  <c:v>55</c:v>
                </c:pt>
                <c:pt idx="12">
                  <c:v>60</c:v>
                </c:pt>
                <c:pt idx="13">
                  <c:v>65</c:v>
                </c:pt>
                <c:pt idx="14">
                  <c:v>70</c:v>
                </c:pt>
                <c:pt idx="15">
                  <c:v>75</c:v>
                </c:pt>
                <c:pt idx="16">
                  <c:v>80</c:v>
                </c:pt>
                <c:pt idx="17">
                  <c:v>85</c:v>
                </c:pt>
                <c:pt idx="18">
                  <c:v>90</c:v>
                </c:pt>
                <c:pt idx="19">
                  <c:v>95</c:v>
                </c:pt>
                <c:pt idx="20">
                  <c:v>100</c:v>
                </c:pt>
                <c:pt idx="21">
                  <c:v>105</c:v>
                </c:pt>
                <c:pt idx="22">
                  <c:v>110</c:v>
                </c:pt>
                <c:pt idx="23">
                  <c:v>115</c:v>
                </c:pt>
                <c:pt idx="24">
                  <c:v>120</c:v>
                </c:pt>
                <c:pt idx="25">
                  <c:v>125</c:v>
                </c:pt>
                <c:pt idx="26">
                  <c:v>130</c:v>
                </c:pt>
                <c:pt idx="27">
                  <c:v>135</c:v>
                </c:pt>
                <c:pt idx="28">
                  <c:v>140</c:v>
                </c:pt>
                <c:pt idx="29">
                  <c:v>145</c:v>
                </c:pt>
                <c:pt idx="30">
                  <c:v>150</c:v>
                </c:pt>
                <c:pt idx="31">
                  <c:v>155</c:v>
                </c:pt>
                <c:pt idx="32">
                  <c:v>160</c:v>
                </c:pt>
                <c:pt idx="33">
                  <c:v>165</c:v>
                </c:pt>
                <c:pt idx="34">
                  <c:v>170</c:v>
                </c:pt>
                <c:pt idx="35">
                  <c:v>175</c:v>
                </c:pt>
                <c:pt idx="36">
                  <c:v>180</c:v>
                </c:pt>
                <c:pt idx="37">
                  <c:v>185</c:v>
                </c:pt>
                <c:pt idx="38">
                  <c:v>190</c:v>
                </c:pt>
                <c:pt idx="39">
                  <c:v>195</c:v>
                </c:pt>
                <c:pt idx="40">
                  <c:v>200</c:v>
                </c:pt>
                <c:pt idx="41">
                  <c:v>205</c:v>
                </c:pt>
                <c:pt idx="42">
                  <c:v>210</c:v>
                </c:pt>
                <c:pt idx="43">
                  <c:v>215</c:v>
                </c:pt>
                <c:pt idx="44">
                  <c:v>220</c:v>
                </c:pt>
                <c:pt idx="45">
                  <c:v>225</c:v>
                </c:pt>
                <c:pt idx="46">
                  <c:v>230</c:v>
                </c:pt>
                <c:pt idx="47">
                  <c:v>235</c:v>
                </c:pt>
                <c:pt idx="48">
                  <c:v>240</c:v>
                </c:pt>
                <c:pt idx="49">
                  <c:v>245</c:v>
                </c:pt>
                <c:pt idx="50">
                  <c:v>250</c:v>
                </c:pt>
                <c:pt idx="51">
                  <c:v>255</c:v>
                </c:pt>
                <c:pt idx="52">
                  <c:v>260</c:v>
                </c:pt>
                <c:pt idx="53">
                  <c:v>265</c:v>
                </c:pt>
                <c:pt idx="54">
                  <c:v>270</c:v>
                </c:pt>
                <c:pt idx="55">
                  <c:v>275</c:v>
                </c:pt>
                <c:pt idx="56">
                  <c:v>280</c:v>
                </c:pt>
                <c:pt idx="57">
                  <c:v>285</c:v>
                </c:pt>
                <c:pt idx="58">
                  <c:v>290</c:v>
                </c:pt>
                <c:pt idx="59">
                  <c:v>295</c:v>
                </c:pt>
                <c:pt idx="60">
                  <c:v>300</c:v>
                </c:pt>
                <c:pt idx="61">
                  <c:v>305</c:v>
                </c:pt>
                <c:pt idx="62">
                  <c:v>310</c:v>
                </c:pt>
                <c:pt idx="63">
                  <c:v>315</c:v>
                </c:pt>
                <c:pt idx="64">
                  <c:v>320</c:v>
                </c:pt>
                <c:pt idx="65">
                  <c:v>325</c:v>
                </c:pt>
                <c:pt idx="66">
                  <c:v>330</c:v>
                </c:pt>
                <c:pt idx="67">
                  <c:v>335</c:v>
                </c:pt>
                <c:pt idx="68">
                  <c:v>340</c:v>
                </c:pt>
                <c:pt idx="69">
                  <c:v>345</c:v>
                </c:pt>
                <c:pt idx="70">
                  <c:v>350</c:v>
                </c:pt>
                <c:pt idx="71">
                  <c:v>355</c:v>
                </c:pt>
                <c:pt idx="72">
                  <c:v>360</c:v>
                </c:pt>
                <c:pt idx="73">
                  <c:v>365</c:v>
                </c:pt>
                <c:pt idx="74">
                  <c:v>370</c:v>
                </c:pt>
                <c:pt idx="75">
                  <c:v>375</c:v>
                </c:pt>
                <c:pt idx="76">
                  <c:v>380</c:v>
                </c:pt>
                <c:pt idx="77">
                  <c:v>385</c:v>
                </c:pt>
                <c:pt idx="78">
                  <c:v>390</c:v>
                </c:pt>
                <c:pt idx="79">
                  <c:v>395</c:v>
                </c:pt>
                <c:pt idx="80">
                  <c:v>400</c:v>
                </c:pt>
                <c:pt idx="81">
                  <c:v>405</c:v>
                </c:pt>
                <c:pt idx="82">
                  <c:v>410</c:v>
                </c:pt>
                <c:pt idx="83">
                  <c:v>415</c:v>
                </c:pt>
                <c:pt idx="84">
                  <c:v>420</c:v>
                </c:pt>
                <c:pt idx="85">
                  <c:v>425</c:v>
                </c:pt>
                <c:pt idx="86">
                  <c:v>430</c:v>
                </c:pt>
                <c:pt idx="87">
                  <c:v>435</c:v>
                </c:pt>
                <c:pt idx="88">
                  <c:v>440</c:v>
                </c:pt>
                <c:pt idx="89">
                  <c:v>445</c:v>
                </c:pt>
                <c:pt idx="90">
                  <c:v>450</c:v>
                </c:pt>
                <c:pt idx="91">
                  <c:v>455</c:v>
                </c:pt>
                <c:pt idx="92">
                  <c:v>460</c:v>
                </c:pt>
                <c:pt idx="93">
                  <c:v>465</c:v>
                </c:pt>
                <c:pt idx="94">
                  <c:v>470</c:v>
                </c:pt>
                <c:pt idx="95">
                  <c:v>475</c:v>
                </c:pt>
                <c:pt idx="96">
                  <c:v>480</c:v>
                </c:pt>
                <c:pt idx="97">
                  <c:v>485</c:v>
                </c:pt>
                <c:pt idx="98">
                  <c:v>490</c:v>
                </c:pt>
                <c:pt idx="99">
                  <c:v>495</c:v>
                </c:pt>
                <c:pt idx="100">
                  <c:v>500</c:v>
                </c:pt>
                <c:pt idx="101">
                  <c:v>505</c:v>
                </c:pt>
                <c:pt idx="102">
                  <c:v>510</c:v>
                </c:pt>
                <c:pt idx="103">
                  <c:v>515</c:v>
                </c:pt>
                <c:pt idx="104">
                  <c:v>520</c:v>
                </c:pt>
                <c:pt idx="105">
                  <c:v>525</c:v>
                </c:pt>
                <c:pt idx="106">
                  <c:v>530</c:v>
                </c:pt>
                <c:pt idx="107">
                  <c:v>535</c:v>
                </c:pt>
                <c:pt idx="108">
                  <c:v>540</c:v>
                </c:pt>
                <c:pt idx="109">
                  <c:v>545</c:v>
                </c:pt>
                <c:pt idx="110">
                  <c:v>550</c:v>
                </c:pt>
                <c:pt idx="111">
                  <c:v>555</c:v>
                </c:pt>
                <c:pt idx="112">
                  <c:v>560</c:v>
                </c:pt>
                <c:pt idx="113">
                  <c:v>565</c:v>
                </c:pt>
                <c:pt idx="114">
                  <c:v>570</c:v>
                </c:pt>
                <c:pt idx="115">
                  <c:v>575</c:v>
                </c:pt>
                <c:pt idx="116">
                  <c:v>580</c:v>
                </c:pt>
                <c:pt idx="117">
                  <c:v>585</c:v>
                </c:pt>
                <c:pt idx="118">
                  <c:v>590</c:v>
                </c:pt>
                <c:pt idx="119">
                  <c:v>595</c:v>
                </c:pt>
                <c:pt idx="120">
                  <c:v>600</c:v>
                </c:pt>
                <c:pt idx="121">
                  <c:v>605</c:v>
                </c:pt>
                <c:pt idx="122">
                  <c:v>610</c:v>
                </c:pt>
                <c:pt idx="123">
                  <c:v>615</c:v>
                </c:pt>
                <c:pt idx="124">
                  <c:v>620</c:v>
                </c:pt>
                <c:pt idx="125">
                  <c:v>625</c:v>
                </c:pt>
                <c:pt idx="126">
                  <c:v>630</c:v>
                </c:pt>
                <c:pt idx="127">
                  <c:v>635</c:v>
                </c:pt>
                <c:pt idx="128">
                  <c:v>640</c:v>
                </c:pt>
                <c:pt idx="129">
                  <c:v>645</c:v>
                </c:pt>
                <c:pt idx="130">
                  <c:v>650</c:v>
                </c:pt>
                <c:pt idx="131">
                  <c:v>655</c:v>
                </c:pt>
                <c:pt idx="132">
                  <c:v>660</c:v>
                </c:pt>
                <c:pt idx="133">
                  <c:v>665</c:v>
                </c:pt>
                <c:pt idx="134">
                  <c:v>670</c:v>
                </c:pt>
                <c:pt idx="135">
                  <c:v>675</c:v>
                </c:pt>
                <c:pt idx="136">
                  <c:v>680</c:v>
                </c:pt>
                <c:pt idx="137">
                  <c:v>685</c:v>
                </c:pt>
                <c:pt idx="138">
                  <c:v>690</c:v>
                </c:pt>
                <c:pt idx="139">
                  <c:v>695</c:v>
                </c:pt>
                <c:pt idx="140">
                  <c:v>700</c:v>
                </c:pt>
                <c:pt idx="141">
                  <c:v>705</c:v>
                </c:pt>
                <c:pt idx="142">
                  <c:v>710</c:v>
                </c:pt>
                <c:pt idx="143">
                  <c:v>715</c:v>
                </c:pt>
                <c:pt idx="144">
                  <c:v>720</c:v>
                </c:pt>
                <c:pt idx="145">
                  <c:v>725</c:v>
                </c:pt>
                <c:pt idx="146">
                  <c:v>730</c:v>
                </c:pt>
                <c:pt idx="147">
                  <c:v>735</c:v>
                </c:pt>
                <c:pt idx="148">
                  <c:v>740</c:v>
                </c:pt>
                <c:pt idx="149">
                  <c:v>745</c:v>
                </c:pt>
                <c:pt idx="150">
                  <c:v>750</c:v>
                </c:pt>
                <c:pt idx="151">
                  <c:v>755</c:v>
                </c:pt>
                <c:pt idx="152">
                  <c:v>760</c:v>
                </c:pt>
                <c:pt idx="153">
                  <c:v>765</c:v>
                </c:pt>
                <c:pt idx="154">
                  <c:v>770</c:v>
                </c:pt>
                <c:pt idx="155">
                  <c:v>775</c:v>
                </c:pt>
                <c:pt idx="156">
                  <c:v>780</c:v>
                </c:pt>
                <c:pt idx="157">
                  <c:v>785</c:v>
                </c:pt>
                <c:pt idx="158">
                  <c:v>790</c:v>
                </c:pt>
                <c:pt idx="159">
                  <c:v>795</c:v>
                </c:pt>
                <c:pt idx="160">
                  <c:v>800</c:v>
                </c:pt>
                <c:pt idx="161">
                  <c:v>805</c:v>
                </c:pt>
                <c:pt idx="162">
                  <c:v>810</c:v>
                </c:pt>
                <c:pt idx="163">
                  <c:v>815</c:v>
                </c:pt>
                <c:pt idx="164">
                  <c:v>820</c:v>
                </c:pt>
                <c:pt idx="165">
                  <c:v>825</c:v>
                </c:pt>
                <c:pt idx="166">
                  <c:v>830</c:v>
                </c:pt>
                <c:pt idx="167">
                  <c:v>835</c:v>
                </c:pt>
                <c:pt idx="168">
                  <c:v>840</c:v>
                </c:pt>
                <c:pt idx="169">
                  <c:v>845</c:v>
                </c:pt>
                <c:pt idx="170">
                  <c:v>850</c:v>
                </c:pt>
                <c:pt idx="171">
                  <c:v>855</c:v>
                </c:pt>
                <c:pt idx="172">
                  <c:v>860</c:v>
                </c:pt>
                <c:pt idx="173">
                  <c:v>865</c:v>
                </c:pt>
                <c:pt idx="174">
                  <c:v>870</c:v>
                </c:pt>
                <c:pt idx="175">
                  <c:v>875</c:v>
                </c:pt>
                <c:pt idx="176">
                  <c:v>880</c:v>
                </c:pt>
                <c:pt idx="177">
                  <c:v>885</c:v>
                </c:pt>
                <c:pt idx="178">
                  <c:v>890</c:v>
                </c:pt>
                <c:pt idx="179">
                  <c:v>895</c:v>
                </c:pt>
                <c:pt idx="180">
                  <c:v>900</c:v>
                </c:pt>
                <c:pt idx="181">
                  <c:v>905</c:v>
                </c:pt>
                <c:pt idx="182">
                  <c:v>910</c:v>
                </c:pt>
                <c:pt idx="183">
                  <c:v>915</c:v>
                </c:pt>
                <c:pt idx="184">
                  <c:v>920</c:v>
                </c:pt>
                <c:pt idx="185">
                  <c:v>925</c:v>
                </c:pt>
                <c:pt idx="186">
                  <c:v>930</c:v>
                </c:pt>
                <c:pt idx="187">
                  <c:v>935</c:v>
                </c:pt>
                <c:pt idx="188">
                  <c:v>940</c:v>
                </c:pt>
                <c:pt idx="189">
                  <c:v>945</c:v>
                </c:pt>
                <c:pt idx="190">
                  <c:v>950</c:v>
                </c:pt>
                <c:pt idx="191">
                  <c:v>955</c:v>
                </c:pt>
                <c:pt idx="192">
                  <c:v>960</c:v>
                </c:pt>
                <c:pt idx="193">
                  <c:v>965</c:v>
                </c:pt>
                <c:pt idx="194">
                  <c:v>970</c:v>
                </c:pt>
                <c:pt idx="195">
                  <c:v>975</c:v>
                </c:pt>
                <c:pt idx="196">
                  <c:v>980</c:v>
                </c:pt>
                <c:pt idx="197">
                  <c:v>985</c:v>
                </c:pt>
                <c:pt idx="198">
                  <c:v>990</c:v>
                </c:pt>
                <c:pt idx="199">
                  <c:v>995</c:v>
                </c:pt>
                <c:pt idx="200">
                  <c:v>1000</c:v>
                </c:pt>
                <c:pt idx="201">
                  <c:v>1005</c:v>
                </c:pt>
                <c:pt idx="202">
                  <c:v>1010</c:v>
                </c:pt>
                <c:pt idx="203">
                  <c:v>1015</c:v>
                </c:pt>
                <c:pt idx="204">
                  <c:v>1020</c:v>
                </c:pt>
                <c:pt idx="205">
                  <c:v>1025</c:v>
                </c:pt>
                <c:pt idx="206">
                  <c:v>1030</c:v>
                </c:pt>
                <c:pt idx="207">
                  <c:v>1035</c:v>
                </c:pt>
                <c:pt idx="208">
                  <c:v>1040</c:v>
                </c:pt>
                <c:pt idx="209">
                  <c:v>1045</c:v>
                </c:pt>
                <c:pt idx="210">
                  <c:v>1050</c:v>
                </c:pt>
                <c:pt idx="211">
                  <c:v>1055</c:v>
                </c:pt>
                <c:pt idx="212">
                  <c:v>1060</c:v>
                </c:pt>
                <c:pt idx="213">
                  <c:v>1065</c:v>
                </c:pt>
                <c:pt idx="214">
                  <c:v>1070</c:v>
                </c:pt>
                <c:pt idx="215">
                  <c:v>1075</c:v>
                </c:pt>
                <c:pt idx="216">
                  <c:v>1080</c:v>
                </c:pt>
                <c:pt idx="217">
                  <c:v>1085</c:v>
                </c:pt>
                <c:pt idx="218">
                  <c:v>1090</c:v>
                </c:pt>
                <c:pt idx="219">
                  <c:v>1095</c:v>
                </c:pt>
                <c:pt idx="220">
                  <c:v>1100</c:v>
                </c:pt>
                <c:pt idx="221">
                  <c:v>1105</c:v>
                </c:pt>
                <c:pt idx="222">
                  <c:v>1110</c:v>
                </c:pt>
                <c:pt idx="223">
                  <c:v>1115</c:v>
                </c:pt>
                <c:pt idx="224">
                  <c:v>1120</c:v>
                </c:pt>
                <c:pt idx="225">
                  <c:v>1125</c:v>
                </c:pt>
                <c:pt idx="226">
                  <c:v>1130</c:v>
                </c:pt>
                <c:pt idx="227">
                  <c:v>1135</c:v>
                </c:pt>
                <c:pt idx="228">
                  <c:v>1140</c:v>
                </c:pt>
                <c:pt idx="229">
                  <c:v>1145</c:v>
                </c:pt>
                <c:pt idx="230">
                  <c:v>1150</c:v>
                </c:pt>
                <c:pt idx="231">
                  <c:v>1155</c:v>
                </c:pt>
                <c:pt idx="232">
                  <c:v>1160</c:v>
                </c:pt>
                <c:pt idx="233">
                  <c:v>1165</c:v>
                </c:pt>
                <c:pt idx="234">
                  <c:v>1170</c:v>
                </c:pt>
                <c:pt idx="235">
                  <c:v>1175</c:v>
                </c:pt>
                <c:pt idx="236">
                  <c:v>1180</c:v>
                </c:pt>
                <c:pt idx="237">
                  <c:v>1185</c:v>
                </c:pt>
                <c:pt idx="238">
                  <c:v>1190</c:v>
                </c:pt>
                <c:pt idx="239">
                  <c:v>1195</c:v>
                </c:pt>
                <c:pt idx="240">
                  <c:v>1200</c:v>
                </c:pt>
                <c:pt idx="241">
                  <c:v>1205</c:v>
                </c:pt>
                <c:pt idx="242">
                  <c:v>1210</c:v>
                </c:pt>
                <c:pt idx="243">
                  <c:v>1215</c:v>
                </c:pt>
                <c:pt idx="244">
                  <c:v>1220</c:v>
                </c:pt>
                <c:pt idx="245">
                  <c:v>1225</c:v>
                </c:pt>
                <c:pt idx="246">
                  <c:v>1230</c:v>
                </c:pt>
                <c:pt idx="247">
                  <c:v>1235</c:v>
                </c:pt>
                <c:pt idx="248">
                  <c:v>1240</c:v>
                </c:pt>
                <c:pt idx="249">
                  <c:v>1245</c:v>
                </c:pt>
                <c:pt idx="250">
                  <c:v>1250</c:v>
                </c:pt>
                <c:pt idx="251">
                  <c:v>1255</c:v>
                </c:pt>
                <c:pt idx="252">
                  <c:v>1260</c:v>
                </c:pt>
                <c:pt idx="253">
                  <c:v>1265</c:v>
                </c:pt>
                <c:pt idx="254">
                  <c:v>1270</c:v>
                </c:pt>
                <c:pt idx="255">
                  <c:v>1275</c:v>
                </c:pt>
                <c:pt idx="256">
                  <c:v>1280</c:v>
                </c:pt>
                <c:pt idx="257">
                  <c:v>1285</c:v>
                </c:pt>
                <c:pt idx="258">
                  <c:v>1290</c:v>
                </c:pt>
                <c:pt idx="259">
                  <c:v>1295</c:v>
                </c:pt>
                <c:pt idx="260">
                  <c:v>1300</c:v>
                </c:pt>
                <c:pt idx="261">
                  <c:v>1305</c:v>
                </c:pt>
                <c:pt idx="262">
                  <c:v>1310</c:v>
                </c:pt>
                <c:pt idx="263">
                  <c:v>1315</c:v>
                </c:pt>
                <c:pt idx="264">
                  <c:v>1320</c:v>
                </c:pt>
                <c:pt idx="265">
                  <c:v>1325</c:v>
                </c:pt>
                <c:pt idx="266">
                  <c:v>1330</c:v>
                </c:pt>
                <c:pt idx="267">
                  <c:v>1335</c:v>
                </c:pt>
                <c:pt idx="268">
                  <c:v>1340</c:v>
                </c:pt>
                <c:pt idx="269">
                  <c:v>1345</c:v>
                </c:pt>
                <c:pt idx="270">
                  <c:v>1350</c:v>
                </c:pt>
                <c:pt idx="271">
                  <c:v>1355</c:v>
                </c:pt>
                <c:pt idx="272">
                  <c:v>1360</c:v>
                </c:pt>
                <c:pt idx="273">
                  <c:v>1365</c:v>
                </c:pt>
                <c:pt idx="274">
                  <c:v>1370</c:v>
                </c:pt>
                <c:pt idx="275">
                  <c:v>1375</c:v>
                </c:pt>
                <c:pt idx="276">
                  <c:v>1380</c:v>
                </c:pt>
                <c:pt idx="277">
                  <c:v>1385</c:v>
                </c:pt>
                <c:pt idx="278">
                  <c:v>1390</c:v>
                </c:pt>
                <c:pt idx="279">
                  <c:v>1395</c:v>
                </c:pt>
                <c:pt idx="280">
                  <c:v>1400</c:v>
                </c:pt>
                <c:pt idx="281">
                  <c:v>1405</c:v>
                </c:pt>
                <c:pt idx="282">
                  <c:v>1410</c:v>
                </c:pt>
                <c:pt idx="283">
                  <c:v>1415</c:v>
                </c:pt>
                <c:pt idx="284">
                  <c:v>1420</c:v>
                </c:pt>
                <c:pt idx="285">
                  <c:v>1425</c:v>
                </c:pt>
                <c:pt idx="286">
                  <c:v>1430</c:v>
                </c:pt>
                <c:pt idx="287">
                  <c:v>1435</c:v>
                </c:pt>
                <c:pt idx="288">
                  <c:v>1440</c:v>
                </c:pt>
                <c:pt idx="289">
                  <c:v>1445</c:v>
                </c:pt>
                <c:pt idx="290">
                  <c:v>1450</c:v>
                </c:pt>
                <c:pt idx="291">
                  <c:v>1455</c:v>
                </c:pt>
                <c:pt idx="292">
                  <c:v>1460</c:v>
                </c:pt>
                <c:pt idx="293">
                  <c:v>1465</c:v>
                </c:pt>
                <c:pt idx="294">
                  <c:v>1470</c:v>
                </c:pt>
                <c:pt idx="295">
                  <c:v>1475</c:v>
                </c:pt>
                <c:pt idx="296">
                  <c:v>1480</c:v>
                </c:pt>
                <c:pt idx="297">
                  <c:v>1485</c:v>
                </c:pt>
                <c:pt idx="298">
                  <c:v>1490</c:v>
                </c:pt>
                <c:pt idx="299">
                  <c:v>1495</c:v>
                </c:pt>
                <c:pt idx="300">
                  <c:v>1500</c:v>
                </c:pt>
                <c:pt idx="301">
                  <c:v>1505</c:v>
                </c:pt>
                <c:pt idx="302">
                  <c:v>1510</c:v>
                </c:pt>
                <c:pt idx="303">
                  <c:v>1515</c:v>
                </c:pt>
                <c:pt idx="304">
                  <c:v>1520</c:v>
                </c:pt>
                <c:pt idx="305">
                  <c:v>1525</c:v>
                </c:pt>
                <c:pt idx="306">
                  <c:v>1530</c:v>
                </c:pt>
                <c:pt idx="307">
                  <c:v>1535</c:v>
                </c:pt>
                <c:pt idx="308">
                  <c:v>1540</c:v>
                </c:pt>
                <c:pt idx="309">
                  <c:v>1545</c:v>
                </c:pt>
                <c:pt idx="310">
                  <c:v>1550</c:v>
                </c:pt>
                <c:pt idx="311">
                  <c:v>1555</c:v>
                </c:pt>
                <c:pt idx="312">
                  <c:v>1560</c:v>
                </c:pt>
                <c:pt idx="313">
                  <c:v>1565</c:v>
                </c:pt>
                <c:pt idx="314">
                  <c:v>1570</c:v>
                </c:pt>
                <c:pt idx="315">
                  <c:v>1575</c:v>
                </c:pt>
                <c:pt idx="316">
                  <c:v>1580</c:v>
                </c:pt>
                <c:pt idx="317">
                  <c:v>1585</c:v>
                </c:pt>
                <c:pt idx="318">
                  <c:v>1590</c:v>
                </c:pt>
                <c:pt idx="319">
                  <c:v>1595</c:v>
                </c:pt>
                <c:pt idx="320">
                  <c:v>1600</c:v>
                </c:pt>
                <c:pt idx="321">
                  <c:v>1605</c:v>
                </c:pt>
                <c:pt idx="322">
                  <c:v>1610</c:v>
                </c:pt>
                <c:pt idx="323">
                  <c:v>1615</c:v>
                </c:pt>
                <c:pt idx="324">
                  <c:v>1620</c:v>
                </c:pt>
                <c:pt idx="325">
                  <c:v>1625</c:v>
                </c:pt>
                <c:pt idx="326">
                  <c:v>1630</c:v>
                </c:pt>
                <c:pt idx="327">
                  <c:v>1635</c:v>
                </c:pt>
                <c:pt idx="328">
                  <c:v>1640</c:v>
                </c:pt>
                <c:pt idx="329">
                  <c:v>1645</c:v>
                </c:pt>
                <c:pt idx="330">
                  <c:v>1650</c:v>
                </c:pt>
                <c:pt idx="331">
                  <c:v>1655</c:v>
                </c:pt>
                <c:pt idx="332">
                  <c:v>1660</c:v>
                </c:pt>
                <c:pt idx="333">
                  <c:v>1665</c:v>
                </c:pt>
                <c:pt idx="334">
                  <c:v>1670</c:v>
                </c:pt>
                <c:pt idx="335">
                  <c:v>1675</c:v>
                </c:pt>
                <c:pt idx="336">
                  <c:v>1680</c:v>
                </c:pt>
                <c:pt idx="337">
                  <c:v>1685</c:v>
                </c:pt>
                <c:pt idx="338">
                  <c:v>1690</c:v>
                </c:pt>
                <c:pt idx="339">
                  <c:v>1695</c:v>
                </c:pt>
                <c:pt idx="340">
                  <c:v>1700</c:v>
                </c:pt>
                <c:pt idx="341">
                  <c:v>1705</c:v>
                </c:pt>
                <c:pt idx="342">
                  <c:v>1710</c:v>
                </c:pt>
                <c:pt idx="343">
                  <c:v>1715</c:v>
                </c:pt>
                <c:pt idx="344">
                  <c:v>1720</c:v>
                </c:pt>
                <c:pt idx="345">
                  <c:v>1725</c:v>
                </c:pt>
                <c:pt idx="346">
                  <c:v>1730</c:v>
                </c:pt>
                <c:pt idx="347">
                  <c:v>1735</c:v>
                </c:pt>
                <c:pt idx="348">
                  <c:v>1740</c:v>
                </c:pt>
                <c:pt idx="349">
                  <c:v>1745</c:v>
                </c:pt>
                <c:pt idx="350">
                  <c:v>1750</c:v>
                </c:pt>
                <c:pt idx="351">
                  <c:v>1755</c:v>
                </c:pt>
                <c:pt idx="352">
                  <c:v>1760</c:v>
                </c:pt>
                <c:pt idx="353">
                  <c:v>1765</c:v>
                </c:pt>
                <c:pt idx="354">
                  <c:v>1770</c:v>
                </c:pt>
                <c:pt idx="355">
                  <c:v>1775</c:v>
                </c:pt>
                <c:pt idx="356">
                  <c:v>1780</c:v>
                </c:pt>
                <c:pt idx="357">
                  <c:v>1785</c:v>
                </c:pt>
                <c:pt idx="358">
                  <c:v>1790</c:v>
                </c:pt>
                <c:pt idx="359">
                  <c:v>1795</c:v>
                </c:pt>
                <c:pt idx="360">
                  <c:v>1800</c:v>
                </c:pt>
                <c:pt idx="361">
                  <c:v>1805</c:v>
                </c:pt>
                <c:pt idx="362">
                  <c:v>1810</c:v>
                </c:pt>
                <c:pt idx="363">
                  <c:v>1815</c:v>
                </c:pt>
                <c:pt idx="364">
                  <c:v>1820</c:v>
                </c:pt>
                <c:pt idx="365">
                  <c:v>1825</c:v>
                </c:pt>
                <c:pt idx="366">
                  <c:v>1830</c:v>
                </c:pt>
                <c:pt idx="367">
                  <c:v>1835</c:v>
                </c:pt>
                <c:pt idx="368">
                  <c:v>1840</c:v>
                </c:pt>
                <c:pt idx="369">
                  <c:v>1845</c:v>
                </c:pt>
                <c:pt idx="370">
                  <c:v>1850</c:v>
                </c:pt>
                <c:pt idx="371">
                  <c:v>1855</c:v>
                </c:pt>
                <c:pt idx="372">
                  <c:v>1860</c:v>
                </c:pt>
                <c:pt idx="373">
                  <c:v>1865</c:v>
                </c:pt>
                <c:pt idx="374">
                  <c:v>1870</c:v>
                </c:pt>
                <c:pt idx="375">
                  <c:v>1875</c:v>
                </c:pt>
                <c:pt idx="376">
                  <c:v>1880</c:v>
                </c:pt>
                <c:pt idx="377">
                  <c:v>1885</c:v>
                </c:pt>
                <c:pt idx="378">
                  <c:v>1890</c:v>
                </c:pt>
                <c:pt idx="379">
                  <c:v>1895</c:v>
                </c:pt>
                <c:pt idx="380">
                  <c:v>1900</c:v>
                </c:pt>
                <c:pt idx="381">
                  <c:v>1905</c:v>
                </c:pt>
                <c:pt idx="382">
                  <c:v>1910</c:v>
                </c:pt>
                <c:pt idx="383">
                  <c:v>1915</c:v>
                </c:pt>
                <c:pt idx="384">
                  <c:v>1920</c:v>
                </c:pt>
                <c:pt idx="385">
                  <c:v>1925</c:v>
                </c:pt>
                <c:pt idx="386">
                  <c:v>1930</c:v>
                </c:pt>
                <c:pt idx="387">
                  <c:v>1935</c:v>
                </c:pt>
                <c:pt idx="388">
                  <c:v>1940</c:v>
                </c:pt>
                <c:pt idx="389">
                  <c:v>1945</c:v>
                </c:pt>
                <c:pt idx="390">
                  <c:v>1950</c:v>
                </c:pt>
                <c:pt idx="391">
                  <c:v>1955</c:v>
                </c:pt>
                <c:pt idx="392">
                  <c:v>1960</c:v>
                </c:pt>
                <c:pt idx="393">
                  <c:v>1965</c:v>
                </c:pt>
                <c:pt idx="394">
                  <c:v>1970</c:v>
                </c:pt>
                <c:pt idx="395">
                  <c:v>1975</c:v>
                </c:pt>
                <c:pt idx="396">
                  <c:v>1980</c:v>
                </c:pt>
                <c:pt idx="397">
                  <c:v>1985</c:v>
                </c:pt>
                <c:pt idx="398">
                  <c:v>1990</c:v>
                </c:pt>
                <c:pt idx="399">
                  <c:v>1995</c:v>
                </c:pt>
                <c:pt idx="400">
                  <c:v>2000</c:v>
                </c:pt>
                <c:pt idx="401">
                  <c:v>2005</c:v>
                </c:pt>
                <c:pt idx="402">
                  <c:v>2010</c:v>
                </c:pt>
                <c:pt idx="403">
                  <c:v>2015</c:v>
                </c:pt>
                <c:pt idx="404">
                  <c:v>2020</c:v>
                </c:pt>
                <c:pt idx="405">
                  <c:v>2025</c:v>
                </c:pt>
                <c:pt idx="406">
                  <c:v>2030</c:v>
                </c:pt>
                <c:pt idx="407">
                  <c:v>2035</c:v>
                </c:pt>
                <c:pt idx="408">
                  <c:v>2040</c:v>
                </c:pt>
                <c:pt idx="409">
                  <c:v>2045</c:v>
                </c:pt>
                <c:pt idx="410">
                  <c:v>2050</c:v>
                </c:pt>
                <c:pt idx="411">
                  <c:v>2055</c:v>
                </c:pt>
                <c:pt idx="412">
                  <c:v>2060</c:v>
                </c:pt>
                <c:pt idx="413">
                  <c:v>2065</c:v>
                </c:pt>
                <c:pt idx="414">
                  <c:v>2070</c:v>
                </c:pt>
                <c:pt idx="415">
                  <c:v>2075</c:v>
                </c:pt>
                <c:pt idx="416">
                  <c:v>2080</c:v>
                </c:pt>
                <c:pt idx="417">
                  <c:v>2085</c:v>
                </c:pt>
                <c:pt idx="418">
                  <c:v>2090</c:v>
                </c:pt>
                <c:pt idx="419">
                  <c:v>2095</c:v>
                </c:pt>
                <c:pt idx="420">
                  <c:v>2100</c:v>
                </c:pt>
                <c:pt idx="421">
                  <c:v>2105</c:v>
                </c:pt>
                <c:pt idx="422">
                  <c:v>2110</c:v>
                </c:pt>
                <c:pt idx="423">
                  <c:v>2115</c:v>
                </c:pt>
                <c:pt idx="424">
                  <c:v>2120</c:v>
                </c:pt>
                <c:pt idx="425">
                  <c:v>2125</c:v>
                </c:pt>
                <c:pt idx="426">
                  <c:v>2130</c:v>
                </c:pt>
                <c:pt idx="427">
                  <c:v>2135</c:v>
                </c:pt>
                <c:pt idx="428">
                  <c:v>2140</c:v>
                </c:pt>
                <c:pt idx="429">
                  <c:v>2145</c:v>
                </c:pt>
                <c:pt idx="430">
                  <c:v>2150</c:v>
                </c:pt>
                <c:pt idx="431">
                  <c:v>2155</c:v>
                </c:pt>
                <c:pt idx="432">
                  <c:v>2160</c:v>
                </c:pt>
                <c:pt idx="433">
                  <c:v>2165</c:v>
                </c:pt>
                <c:pt idx="434">
                  <c:v>2170</c:v>
                </c:pt>
                <c:pt idx="435">
                  <c:v>2175</c:v>
                </c:pt>
                <c:pt idx="436">
                  <c:v>2180</c:v>
                </c:pt>
                <c:pt idx="437">
                  <c:v>2185</c:v>
                </c:pt>
                <c:pt idx="438">
                  <c:v>2190</c:v>
                </c:pt>
                <c:pt idx="439">
                  <c:v>2195</c:v>
                </c:pt>
                <c:pt idx="440">
                  <c:v>2200</c:v>
                </c:pt>
                <c:pt idx="441">
                  <c:v>2205</c:v>
                </c:pt>
                <c:pt idx="442">
                  <c:v>2210</c:v>
                </c:pt>
                <c:pt idx="443">
                  <c:v>2215</c:v>
                </c:pt>
                <c:pt idx="444">
                  <c:v>2220</c:v>
                </c:pt>
                <c:pt idx="445">
                  <c:v>2225</c:v>
                </c:pt>
                <c:pt idx="446">
                  <c:v>2230</c:v>
                </c:pt>
                <c:pt idx="447">
                  <c:v>2235</c:v>
                </c:pt>
                <c:pt idx="448">
                  <c:v>2240</c:v>
                </c:pt>
                <c:pt idx="449">
                  <c:v>2245</c:v>
                </c:pt>
                <c:pt idx="450">
                  <c:v>2250</c:v>
                </c:pt>
                <c:pt idx="451">
                  <c:v>2255</c:v>
                </c:pt>
                <c:pt idx="452">
                  <c:v>2260</c:v>
                </c:pt>
                <c:pt idx="453">
                  <c:v>2265</c:v>
                </c:pt>
                <c:pt idx="454">
                  <c:v>2270</c:v>
                </c:pt>
                <c:pt idx="455">
                  <c:v>2275</c:v>
                </c:pt>
                <c:pt idx="456">
                  <c:v>2280</c:v>
                </c:pt>
                <c:pt idx="457">
                  <c:v>2285</c:v>
                </c:pt>
                <c:pt idx="458">
                  <c:v>2290</c:v>
                </c:pt>
                <c:pt idx="459">
                  <c:v>2295</c:v>
                </c:pt>
                <c:pt idx="460">
                  <c:v>2300</c:v>
                </c:pt>
                <c:pt idx="461">
                  <c:v>2305</c:v>
                </c:pt>
                <c:pt idx="462">
                  <c:v>2310</c:v>
                </c:pt>
                <c:pt idx="463">
                  <c:v>2315</c:v>
                </c:pt>
                <c:pt idx="464">
                  <c:v>2320</c:v>
                </c:pt>
                <c:pt idx="465">
                  <c:v>2325</c:v>
                </c:pt>
                <c:pt idx="466">
                  <c:v>2330</c:v>
                </c:pt>
                <c:pt idx="467">
                  <c:v>2335</c:v>
                </c:pt>
                <c:pt idx="468">
                  <c:v>2340</c:v>
                </c:pt>
                <c:pt idx="469">
                  <c:v>2345</c:v>
                </c:pt>
                <c:pt idx="470">
                  <c:v>2350</c:v>
                </c:pt>
                <c:pt idx="471">
                  <c:v>2355</c:v>
                </c:pt>
                <c:pt idx="472">
                  <c:v>2360</c:v>
                </c:pt>
                <c:pt idx="473">
                  <c:v>2365</c:v>
                </c:pt>
                <c:pt idx="474">
                  <c:v>2370</c:v>
                </c:pt>
                <c:pt idx="475">
                  <c:v>2375</c:v>
                </c:pt>
                <c:pt idx="476">
                  <c:v>2380</c:v>
                </c:pt>
                <c:pt idx="477">
                  <c:v>2385</c:v>
                </c:pt>
                <c:pt idx="478">
                  <c:v>2390</c:v>
                </c:pt>
                <c:pt idx="479">
                  <c:v>2395</c:v>
                </c:pt>
                <c:pt idx="480">
                  <c:v>2400</c:v>
                </c:pt>
                <c:pt idx="481">
                  <c:v>2405</c:v>
                </c:pt>
                <c:pt idx="482">
                  <c:v>2410</c:v>
                </c:pt>
                <c:pt idx="483">
                  <c:v>2415</c:v>
                </c:pt>
                <c:pt idx="484">
                  <c:v>2420</c:v>
                </c:pt>
                <c:pt idx="485">
                  <c:v>2425</c:v>
                </c:pt>
                <c:pt idx="486">
                  <c:v>2430</c:v>
                </c:pt>
                <c:pt idx="487">
                  <c:v>2435</c:v>
                </c:pt>
                <c:pt idx="488">
                  <c:v>2440</c:v>
                </c:pt>
                <c:pt idx="489">
                  <c:v>2445</c:v>
                </c:pt>
                <c:pt idx="490">
                  <c:v>2450</c:v>
                </c:pt>
                <c:pt idx="491">
                  <c:v>2455</c:v>
                </c:pt>
                <c:pt idx="492">
                  <c:v>2460</c:v>
                </c:pt>
                <c:pt idx="493">
                  <c:v>2465</c:v>
                </c:pt>
                <c:pt idx="494">
                  <c:v>2470</c:v>
                </c:pt>
                <c:pt idx="495">
                  <c:v>2475</c:v>
                </c:pt>
                <c:pt idx="496">
                  <c:v>2480</c:v>
                </c:pt>
                <c:pt idx="497">
                  <c:v>2485</c:v>
                </c:pt>
                <c:pt idx="498">
                  <c:v>2490</c:v>
                </c:pt>
                <c:pt idx="499">
                  <c:v>2495</c:v>
                </c:pt>
                <c:pt idx="500">
                  <c:v>2500</c:v>
                </c:pt>
                <c:pt idx="501">
                  <c:v>2505</c:v>
                </c:pt>
                <c:pt idx="502">
                  <c:v>2510</c:v>
                </c:pt>
                <c:pt idx="503">
                  <c:v>2515</c:v>
                </c:pt>
                <c:pt idx="504">
                  <c:v>2520</c:v>
                </c:pt>
                <c:pt idx="505">
                  <c:v>2525</c:v>
                </c:pt>
                <c:pt idx="506">
                  <c:v>2530</c:v>
                </c:pt>
                <c:pt idx="507">
                  <c:v>2535</c:v>
                </c:pt>
                <c:pt idx="508">
                  <c:v>2540</c:v>
                </c:pt>
                <c:pt idx="509">
                  <c:v>2545</c:v>
                </c:pt>
                <c:pt idx="510">
                  <c:v>2550</c:v>
                </c:pt>
                <c:pt idx="511">
                  <c:v>2555</c:v>
                </c:pt>
                <c:pt idx="512">
                  <c:v>2560</c:v>
                </c:pt>
                <c:pt idx="513">
                  <c:v>2565</c:v>
                </c:pt>
                <c:pt idx="514">
                  <c:v>2570</c:v>
                </c:pt>
                <c:pt idx="515">
                  <c:v>2575</c:v>
                </c:pt>
                <c:pt idx="516">
                  <c:v>2580</c:v>
                </c:pt>
                <c:pt idx="517">
                  <c:v>2585</c:v>
                </c:pt>
                <c:pt idx="518">
                  <c:v>2590</c:v>
                </c:pt>
                <c:pt idx="519">
                  <c:v>2595</c:v>
                </c:pt>
                <c:pt idx="520">
                  <c:v>2600</c:v>
                </c:pt>
                <c:pt idx="521">
                  <c:v>2605</c:v>
                </c:pt>
                <c:pt idx="522">
                  <c:v>2610</c:v>
                </c:pt>
                <c:pt idx="523">
                  <c:v>2615</c:v>
                </c:pt>
                <c:pt idx="524">
                  <c:v>2620</c:v>
                </c:pt>
                <c:pt idx="525">
                  <c:v>2625</c:v>
                </c:pt>
                <c:pt idx="526">
                  <c:v>2630</c:v>
                </c:pt>
                <c:pt idx="527">
                  <c:v>2635</c:v>
                </c:pt>
                <c:pt idx="528">
                  <c:v>2640</c:v>
                </c:pt>
                <c:pt idx="529">
                  <c:v>2645</c:v>
                </c:pt>
                <c:pt idx="530">
                  <c:v>2650</c:v>
                </c:pt>
                <c:pt idx="531">
                  <c:v>2655</c:v>
                </c:pt>
                <c:pt idx="532">
                  <c:v>2660</c:v>
                </c:pt>
                <c:pt idx="533">
                  <c:v>2665</c:v>
                </c:pt>
                <c:pt idx="534">
                  <c:v>2670</c:v>
                </c:pt>
                <c:pt idx="535">
                  <c:v>2675</c:v>
                </c:pt>
                <c:pt idx="536">
                  <c:v>2680</c:v>
                </c:pt>
                <c:pt idx="537">
                  <c:v>2685</c:v>
                </c:pt>
                <c:pt idx="538">
                  <c:v>2690</c:v>
                </c:pt>
                <c:pt idx="539">
                  <c:v>2695</c:v>
                </c:pt>
                <c:pt idx="540">
                  <c:v>2700</c:v>
                </c:pt>
                <c:pt idx="541">
                  <c:v>2705</c:v>
                </c:pt>
                <c:pt idx="542">
                  <c:v>2710</c:v>
                </c:pt>
                <c:pt idx="543">
                  <c:v>2715</c:v>
                </c:pt>
                <c:pt idx="544">
                  <c:v>2720</c:v>
                </c:pt>
                <c:pt idx="545">
                  <c:v>2725</c:v>
                </c:pt>
                <c:pt idx="546">
                  <c:v>2730</c:v>
                </c:pt>
                <c:pt idx="547">
                  <c:v>2735</c:v>
                </c:pt>
                <c:pt idx="548">
                  <c:v>2740</c:v>
                </c:pt>
                <c:pt idx="549">
                  <c:v>2745</c:v>
                </c:pt>
                <c:pt idx="550">
                  <c:v>2750</c:v>
                </c:pt>
                <c:pt idx="551">
                  <c:v>2755</c:v>
                </c:pt>
                <c:pt idx="552">
                  <c:v>2760</c:v>
                </c:pt>
                <c:pt idx="553">
                  <c:v>2765</c:v>
                </c:pt>
                <c:pt idx="554">
                  <c:v>2770</c:v>
                </c:pt>
                <c:pt idx="555">
                  <c:v>2775</c:v>
                </c:pt>
                <c:pt idx="556">
                  <c:v>2780</c:v>
                </c:pt>
                <c:pt idx="557">
                  <c:v>2785</c:v>
                </c:pt>
                <c:pt idx="558">
                  <c:v>2790</c:v>
                </c:pt>
                <c:pt idx="559">
                  <c:v>2795</c:v>
                </c:pt>
                <c:pt idx="560">
                  <c:v>2800</c:v>
                </c:pt>
                <c:pt idx="561">
                  <c:v>2805</c:v>
                </c:pt>
                <c:pt idx="562">
                  <c:v>2810</c:v>
                </c:pt>
                <c:pt idx="563">
                  <c:v>2815</c:v>
                </c:pt>
                <c:pt idx="564">
                  <c:v>2820</c:v>
                </c:pt>
                <c:pt idx="565">
                  <c:v>2825</c:v>
                </c:pt>
                <c:pt idx="566">
                  <c:v>2830</c:v>
                </c:pt>
                <c:pt idx="567">
                  <c:v>2835</c:v>
                </c:pt>
                <c:pt idx="568">
                  <c:v>2840</c:v>
                </c:pt>
                <c:pt idx="569">
                  <c:v>2845</c:v>
                </c:pt>
                <c:pt idx="570">
                  <c:v>2850</c:v>
                </c:pt>
                <c:pt idx="571">
                  <c:v>2855</c:v>
                </c:pt>
                <c:pt idx="572">
                  <c:v>2860</c:v>
                </c:pt>
                <c:pt idx="573">
                  <c:v>2865</c:v>
                </c:pt>
                <c:pt idx="574">
                  <c:v>2870</c:v>
                </c:pt>
                <c:pt idx="575">
                  <c:v>2875</c:v>
                </c:pt>
                <c:pt idx="576">
                  <c:v>2880</c:v>
                </c:pt>
                <c:pt idx="577">
                  <c:v>2885</c:v>
                </c:pt>
                <c:pt idx="578">
                  <c:v>2890</c:v>
                </c:pt>
                <c:pt idx="579">
                  <c:v>2895</c:v>
                </c:pt>
                <c:pt idx="580">
                  <c:v>2900</c:v>
                </c:pt>
                <c:pt idx="581">
                  <c:v>2905</c:v>
                </c:pt>
                <c:pt idx="582">
                  <c:v>2910</c:v>
                </c:pt>
                <c:pt idx="583">
                  <c:v>2915</c:v>
                </c:pt>
                <c:pt idx="584">
                  <c:v>2920</c:v>
                </c:pt>
                <c:pt idx="585">
                  <c:v>2925</c:v>
                </c:pt>
                <c:pt idx="586">
                  <c:v>2930</c:v>
                </c:pt>
                <c:pt idx="587">
                  <c:v>2935</c:v>
                </c:pt>
                <c:pt idx="588">
                  <c:v>2940</c:v>
                </c:pt>
                <c:pt idx="589">
                  <c:v>2945</c:v>
                </c:pt>
                <c:pt idx="590">
                  <c:v>2950</c:v>
                </c:pt>
                <c:pt idx="591">
                  <c:v>2955</c:v>
                </c:pt>
                <c:pt idx="592">
                  <c:v>2960</c:v>
                </c:pt>
                <c:pt idx="593">
                  <c:v>2965</c:v>
                </c:pt>
                <c:pt idx="594">
                  <c:v>2970</c:v>
                </c:pt>
                <c:pt idx="595">
                  <c:v>2975</c:v>
                </c:pt>
                <c:pt idx="596">
                  <c:v>2980</c:v>
                </c:pt>
                <c:pt idx="597">
                  <c:v>2985</c:v>
                </c:pt>
                <c:pt idx="598">
                  <c:v>2990</c:v>
                </c:pt>
                <c:pt idx="599">
                  <c:v>2995</c:v>
                </c:pt>
                <c:pt idx="600">
                  <c:v>3000</c:v>
                </c:pt>
                <c:pt idx="601">
                  <c:v>3005</c:v>
                </c:pt>
                <c:pt idx="602">
                  <c:v>3010</c:v>
                </c:pt>
                <c:pt idx="603">
                  <c:v>3015</c:v>
                </c:pt>
                <c:pt idx="604">
                  <c:v>3020</c:v>
                </c:pt>
                <c:pt idx="605">
                  <c:v>3025</c:v>
                </c:pt>
                <c:pt idx="606">
                  <c:v>3030</c:v>
                </c:pt>
                <c:pt idx="607">
                  <c:v>3035</c:v>
                </c:pt>
                <c:pt idx="608">
                  <c:v>3040</c:v>
                </c:pt>
                <c:pt idx="609">
                  <c:v>3045</c:v>
                </c:pt>
                <c:pt idx="610">
                  <c:v>3050</c:v>
                </c:pt>
                <c:pt idx="611">
                  <c:v>3055</c:v>
                </c:pt>
                <c:pt idx="612">
                  <c:v>3060</c:v>
                </c:pt>
                <c:pt idx="613">
                  <c:v>3065</c:v>
                </c:pt>
                <c:pt idx="614">
                  <c:v>3070</c:v>
                </c:pt>
                <c:pt idx="615">
                  <c:v>3075</c:v>
                </c:pt>
                <c:pt idx="616">
                  <c:v>3080</c:v>
                </c:pt>
                <c:pt idx="617">
                  <c:v>3085</c:v>
                </c:pt>
                <c:pt idx="618">
                  <c:v>3090</c:v>
                </c:pt>
                <c:pt idx="619">
                  <c:v>3095</c:v>
                </c:pt>
                <c:pt idx="620">
                  <c:v>3100</c:v>
                </c:pt>
                <c:pt idx="621">
                  <c:v>3105</c:v>
                </c:pt>
                <c:pt idx="622">
                  <c:v>3110</c:v>
                </c:pt>
                <c:pt idx="623">
                  <c:v>3115</c:v>
                </c:pt>
                <c:pt idx="624">
                  <c:v>3120</c:v>
                </c:pt>
                <c:pt idx="625">
                  <c:v>3125</c:v>
                </c:pt>
                <c:pt idx="626">
                  <c:v>3130</c:v>
                </c:pt>
                <c:pt idx="627">
                  <c:v>3135</c:v>
                </c:pt>
                <c:pt idx="628">
                  <c:v>3140</c:v>
                </c:pt>
                <c:pt idx="629">
                  <c:v>3145</c:v>
                </c:pt>
                <c:pt idx="630">
                  <c:v>3150</c:v>
                </c:pt>
                <c:pt idx="631">
                  <c:v>3155</c:v>
                </c:pt>
                <c:pt idx="632">
                  <c:v>3160</c:v>
                </c:pt>
                <c:pt idx="633">
                  <c:v>3165</c:v>
                </c:pt>
                <c:pt idx="634">
                  <c:v>3170</c:v>
                </c:pt>
                <c:pt idx="635">
                  <c:v>3175</c:v>
                </c:pt>
                <c:pt idx="636">
                  <c:v>3180</c:v>
                </c:pt>
                <c:pt idx="637">
                  <c:v>3185</c:v>
                </c:pt>
                <c:pt idx="638">
                  <c:v>3190</c:v>
                </c:pt>
                <c:pt idx="639">
                  <c:v>3195</c:v>
                </c:pt>
                <c:pt idx="640">
                  <c:v>3200</c:v>
                </c:pt>
                <c:pt idx="641">
                  <c:v>3205</c:v>
                </c:pt>
                <c:pt idx="642">
                  <c:v>3210</c:v>
                </c:pt>
                <c:pt idx="643">
                  <c:v>3215</c:v>
                </c:pt>
                <c:pt idx="644">
                  <c:v>3220</c:v>
                </c:pt>
                <c:pt idx="645">
                  <c:v>3225</c:v>
                </c:pt>
                <c:pt idx="646">
                  <c:v>3230</c:v>
                </c:pt>
                <c:pt idx="647">
                  <c:v>3235</c:v>
                </c:pt>
                <c:pt idx="648">
                  <c:v>3240</c:v>
                </c:pt>
                <c:pt idx="649">
                  <c:v>3245</c:v>
                </c:pt>
                <c:pt idx="650">
                  <c:v>3250</c:v>
                </c:pt>
                <c:pt idx="651">
                  <c:v>3255</c:v>
                </c:pt>
                <c:pt idx="652">
                  <c:v>3260</c:v>
                </c:pt>
                <c:pt idx="653">
                  <c:v>3265</c:v>
                </c:pt>
                <c:pt idx="654">
                  <c:v>3270</c:v>
                </c:pt>
                <c:pt idx="655">
                  <c:v>3275</c:v>
                </c:pt>
                <c:pt idx="656">
                  <c:v>3280</c:v>
                </c:pt>
                <c:pt idx="657">
                  <c:v>3285</c:v>
                </c:pt>
                <c:pt idx="658">
                  <c:v>3290</c:v>
                </c:pt>
                <c:pt idx="659">
                  <c:v>3295</c:v>
                </c:pt>
                <c:pt idx="660">
                  <c:v>3300</c:v>
                </c:pt>
                <c:pt idx="661">
                  <c:v>3305</c:v>
                </c:pt>
                <c:pt idx="662">
                  <c:v>3310</c:v>
                </c:pt>
                <c:pt idx="663">
                  <c:v>3315</c:v>
                </c:pt>
                <c:pt idx="664">
                  <c:v>3320</c:v>
                </c:pt>
                <c:pt idx="665">
                  <c:v>3325</c:v>
                </c:pt>
                <c:pt idx="666">
                  <c:v>3330</c:v>
                </c:pt>
                <c:pt idx="667">
                  <c:v>3335</c:v>
                </c:pt>
                <c:pt idx="668">
                  <c:v>3340</c:v>
                </c:pt>
                <c:pt idx="669">
                  <c:v>3345</c:v>
                </c:pt>
                <c:pt idx="670">
                  <c:v>3350</c:v>
                </c:pt>
                <c:pt idx="671">
                  <c:v>3355</c:v>
                </c:pt>
                <c:pt idx="672">
                  <c:v>3360</c:v>
                </c:pt>
                <c:pt idx="673">
                  <c:v>3365</c:v>
                </c:pt>
                <c:pt idx="674">
                  <c:v>3370</c:v>
                </c:pt>
                <c:pt idx="675">
                  <c:v>3375</c:v>
                </c:pt>
                <c:pt idx="676">
                  <c:v>3380</c:v>
                </c:pt>
                <c:pt idx="677">
                  <c:v>3385</c:v>
                </c:pt>
                <c:pt idx="678">
                  <c:v>3390</c:v>
                </c:pt>
                <c:pt idx="679">
                  <c:v>3395</c:v>
                </c:pt>
                <c:pt idx="680">
                  <c:v>3400</c:v>
                </c:pt>
                <c:pt idx="681">
                  <c:v>3405</c:v>
                </c:pt>
                <c:pt idx="682">
                  <c:v>3410</c:v>
                </c:pt>
                <c:pt idx="683">
                  <c:v>3415</c:v>
                </c:pt>
                <c:pt idx="684">
                  <c:v>3420</c:v>
                </c:pt>
                <c:pt idx="685">
                  <c:v>3425</c:v>
                </c:pt>
                <c:pt idx="686">
                  <c:v>3430</c:v>
                </c:pt>
                <c:pt idx="687">
                  <c:v>3435</c:v>
                </c:pt>
                <c:pt idx="688">
                  <c:v>3440</c:v>
                </c:pt>
                <c:pt idx="689">
                  <c:v>3445</c:v>
                </c:pt>
                <c:pt idx="690">
                  <c:v>3450</c:v>
                </c:pt>
                <c:pt idx="691">
                  <c:v>3455</c:v>
                </c:pt>
                <c:pt idx="692">
                  <c:v>3460</c:v>
                </c:pt>
                <c:pt idx="693">
                  <c:v>3465</c:v>
                </c:pt>
                <c:pt idx="694">
                  <c:v>3470</c:v>
                </c:pt>
                <c:pt idx="695">
                  <c:v>3475</c:v>
                </c:pt>
                <c:pt idx="696">
                  <c:v>3480</c:v>
                </c:pt>
                <c:pt idx="697">
                  <c:v>3485</c:v>
                </c:pt>
                <c:pt idx="698">
                  <c:v>3490</c:v>
                </c:pt>
                <c:pt idx="699">
                  <c:v>3495</c:v>
                </c:pt>
                <c:pt idx="700">
                  <c:v>3500</c:v>
                </c:pt>
                <c:pt idx="701">
                  <c:v>3505</c:v>
                </c:pt>
                <c:pt idx="702">
                  <c:v>3510</c:v>
                </c:pt>
                <c:pt idx="703">
                  <c:v>3515</c:v>
                </c:pt>
                <c:pt idx="704">
                  <c:v>3520</c:v>
                </c:pt>
                <c:pt idx="705">
                  <c:v>3525</c:v>
                </c:pt>
                <c:pt idx="706">
                  <c:v>3530</c:v>
                </c:pt>
                <c:pt idx="707">
                  <c:v>3535</c:v>
                </c:pt>
                <c:pt idx="708">
                  <c:v>3540</c:v>
                </c:pt>
                <c:pt idx="709">
                  <c:v>3545</c:v>
                </c:pt>
                <c:pt idx="710">
                  <c:v>3550</c:v>
                </c:pt>
                <c:pt idx="711">
                  <c:v>3555</c:v>
                </c:pt>
                <c:pt idx="712">
                  <c:v>3560</c:v>
                </c:pt>
                <c:pt idx="713">
                  <c:v>3565</c:v>
                </c:pt>
                <c:pt idx="714">
                  <c:v>3570</c:v>
                </c:pt>
                <c:pt idx="715">
                  <c:v>3575</c:v>
                </c:pt>
                <c:pt idx="716">
                  <c:v>3580</c:v>
                </c:pt>
                <c:pt idx="717">
                  <c:v>3585</c:v>
                </c:pt>
                <c:pt idx="718">
                  <c:v>3590</c:v>
                </c:pt>
                <c:pt idx="719">
                  <c:v>3595</c:v>
                </c:pt>
                <c:pt idx="720">
                  <c:v>3600</c:v>
                </c:pt>
                <c:pt idx="721">
                  <c:v>3605</c:v>
                </c:pt>
                <c:pt idx="722">
                  <c:v>3610</c:v>
                </c:pt>
                <c:pt idx="723">
                  <c:v>3615</c:v>
                </c:pt>
                <c:pt idx="724">
                  <c:v>3620</c:v>
                </c:pt>
                <c:pt idx="725">
                  <c:v>3625</c:v>
                </c:pt>
                <c:pt idx="726">
                  <c:v>3630</c:v>
                </c:pt>
                <c:pt idx="727">
                  <c:v>3635</c:v>
                </c:pt>
                <c:pt idx="728">
                  <c:v>3640</c:v>
                </c:pt>
                <c:pt idx="729">
                  <c:v>3645</c:v>
                </c:pt>
                <c:pt idx="730">
                  <c:v>3650</c:v>
                </c:pt>
                <c:pt idx="731">
                  <c:v>3655</c:v>
                </c:pt>
                <c:pt idx="732">
                  <c:v>3660</c:v>
                </c:pt>
                <c:pt idx="733">
                  <c:v>3665</c:v>
                </c:pt>
                <c:pt idx="734">
                  <c:v>3670</c:v>
                </c:pt>
                <c:pt idx="735">
                  <c:v>3675</c:v>
                </c:pt>
                <c:pt idx="736">
                  <c:v>3680</c:v>
                </c:pt>
                <c:pt idx="737">
                  <c:v>3685</c:v>
                </c:pt>
                <c:pt idx="738">
                  <c:v>3690</c:v>
                </c:pt>
                <c:pt idx="739">
                  <c:v>3695</c:v>
                </c:pt>
                <c:pt idx="740">
                  <c:v>3700</c:v>
                </c:pt>
                <c:pt idx="741">
                  <c:v>3705</c:v>
                </c:pt>
                <c:pt idx="742">
                  <c:v>3710</c:v>
                </c:pt>
                <c:pt idx="743">
                  <c:v>3715</c:v>
                </c:pt>
                <c:pt idx="744">
                  <c:v>3720</c:v>
                </c:pt>
                <c:pt idx="745">
                  <c:v>3725</c:v>
                </c:pt>
                <c:pt idx="746">
                  <c:v>3730</c:v>
                </c:pt>
                <c:pt idx="747">
                  <c:v>3735</c:v>
                </c:pt>
                <c:pt idx="748">
                  <c:v>3740</c:v>
                </c:pt>
                <c:pt idx="749">
                  <c:v>3745</c:v>
                </c:pt>
                <c:pt idx="750">
                  <c:v>3750</c:v>
                </c:pt>
                <c:pt idx="751">
                  <c:v>3755</c:v>
                </c:pt>
                <c:pt idx="752">
                  <c:v>3760</c:v>
                </c:pt>
                <c:pt idx="753">
                  <c:v>3765</c:v>
                </c:pt>
                <c:pt idx="754">
                  <c:v>3770</c:v>
                </c:pt>
                <c:pt idx="755">
                  <c:v>3775</c:v>
                </c:pt>
                <c:pt idx="756">
                  <c:v>3780</c:v>
                </c:pt>
                <c:pt idx="757">
                  <c:v>3785</c:v>
                </c:pt>
                <c:pt idx="758">
                  <c:v>3790</c:v>
                </c:pt>
                <c:pt idx="759">
                  <c:v>3795</c:v>
                </c:pt>
                <c:pt idx="760">
                  <c:v>3800</c:v>
                </c:pt>
                <c:pt idx="761">
                  <c:v>3805</c:v>
                </c:pt>
                <c:pt idx="762">
                  <c:v>3810</c:v>
                </c:pt>
                <c:pt idx="763">
                  <c:v>3815</c:v>
                </c:pt>
                <c:pt idx="764">
                  <c:v>3820</c:v>
                </c:pt>
                <c:pt idx="765">
                  <c:v>3825</c:v>
                </c:pt>
                <c:pt idx="766">
                  <c:v>3830</c:v>
                </c:pt>
                <c:pt idx="767">
                  <c:v>3835</c:v>
                </c:pt>
                <c:pt idx="768">
                  <c:v>3840</c:v>
                </c:pt>
                <c:pt idx="769">
                  <c:v>3845</c:v>
                </c:pt>
                <c:pt idx="770">
                  <c:v>3850</c:v>
                </c:pt>
                <c:pt idx="771">
                  <c:v>3855</c:v>
                </c:pt>
                <c:pt idx="772">
                  <c:v>3860</c:v>
                </c:pt>
                <c:pt idx="773">
                  <c:v>3865</c:v>
                </c:pt>
                <c:pt idx="774">
                  <c:v>3870</c:v>
                </c:pt>
                <c:pt idx="775">
                  <c:v>3875</c:v>
                </c:pt>
                <c:pt idx="776">
                  <c:v>3880</c:v>
                </c:pt>
                <c:pt idx="777">
                  <c:v>3885</c:v>
                </c:pt>
                <c:pt idx="778">
                  <c:v>3890</c:v>
                </c:pt>
                <c:pt idx="779">
                  <c:v>3895</c:v>
                </c:pt>
                <c:pt idx="780">
                  <c:v>3900</c:v>
                </c:pt>
                <c:pt idx="781">
                  <c:v>3905</c:v>
                </c:pt>
                <c:pt idx="782">
                  <c:v>3910</c:v>
                </c:pt>
                <c:pt idx="783">
                  <c:v>3915</c:v>
                </c:pt>
                <c:pt idx="784">
                  <c:v>3920</c:v>
                </c:pt>
                <c:pt idx="785">
                  <c:v>3925</c:v>
                </c:pt>
                <c:pt idx="786">
                  <c:v>3930</c:v>
                </c:pt>
                <c:pt idx="787">
                  <c:v>3935</c:v>
                </c:pt>
                <c:pt idx="788">
                  <c:v>3940</c:v>
                </c:pt>
                <c:pt idx="789">
                  <c:v>3945</c:v>
                </c:pt>
                <c:pt idx="790">
                  <c:v>3950</c:v>
                </c:pt>
                <c:pt idx="791">
                  <c:v>3955</c:v>
                </c:pt>
                <c:pt idx="792">
                  <c:v>3960</c:v>
                </c:pt>
                <c:pt idx="793">
                  <c:v>3965</c:v>
                </c:pt>
                <c:pt idx="794">
                  <c:v>3970</c:v>
                </c:pt>
                <c:pt idx="795">
                  <c:v>3975</c:v>
                </c:pt>
                <c:pt idx="796">
                  <c:v>3980</c:v>
                </c:pt>
                <c:pt idx="797">
                  <c:v>3985</c:v>
                </c:pt>
                <c:pt idx="798">
                  <c:v>3990</c:v>
                </c:pt>
                <c:pt idx="799">
                  <c:v>3995</c:v>
                </c:pt>
                <c:pt idx="800">
                  <c:v>4000</c:v>
                </c:pt>
                <c:pt idx="801">
                  <c:v>4005</c:v>
                </c:pt>
                <c:pt idx="802">
                  <c:v>4010</c:v>
                </c:pt>
                <c:pt idx="803">
                  <c:v>4015</c:v>
                </c:pt>
                <c:pt idx="804">
                  <c:v>4020</c:v>
                </c:pt>
                <c:pt idx="805">
                  <c:v>4025</c:v>
                </c:pt>
                <c:pt idx="806">
                  <c:v>4030</c:v>
                </c:pt>
                <c:pt idx="807">
                  <c:v>4035</c:v>
                </c:pt>
                <c:pt idx="808">
                  <c:v>4040</c:v>
                </c:pt>
                <c:pt idx="809">
                  <c:v>4045</c:v>
                </c:pt>
                <c:pt idx="810">
                  <c:v>4050</c:v>
                </c:pt>
                <c:pt idx="811">
                  <c:v>4055</c:v>
                </c:pt>
                <c:pt idx="812">
                  <c:v>4060</c:v>
                </c:pt>
                <c:pt idx="813">
                  <c:v>4065</c:v>
                </c:pt>
                <c:pt idx="814">
                  <c:v>4070</c:v>
                </c:pt>
                <c:pt idx="815">
                  <c:v>4075</c:v>
                </c:pt>
                <c:pt idx="816">
                  <c:v>4080</c:v>
                </c:pt>
                <c:pt idx="817">
                  <c:v>4085</c:v>
                </c:pt>
                <c:pt idx="818">
                  <c:v>4090</c:v>
                </c:pt>
                <c:pt idx="819">
                  <c:v>4095</c:v>
                </c:pt>
                <c:pt idx="820">
                  <c:v>4100</c:v>
                </c:pt>
                <c:pt idx="821">
                  <c:v>4105</c:v>
                </c:pt>
                <c:pt idx="822">
                  <c:v>4110</c:v>
                </c:pt>
                <c:pt idx="823">
                  <c:v>4115</c:v>
                </c:pt>
                <c:pt idx="824">
                  <c:v>4120</c:v>
                </c:pt>
                <c:pt idx="825">
                  <c:v>4125</c:v>
                </c:pt>
                <c:pt idx="826">
                  <c:v>4130</c:v>
                </c:pt>
                <c:pt idx="827">
                  <c:v>4135</c:v>
                </c:pt>
                <c:pt idx="828">
                  <c:v>4140</c:v>
                </c:pt>
                <c:pt idx="829">
                  <c:v>4145</c:v>
                </c:pt>
                <c:pt idx="830">
                  <c:v>4150</c:v>
                </c:pt>
                <c:pt idx="831">
                  <c:v>4155</c:v>
                </c:pt>
                <c:pt idx="832">
                  <c:v>4160</c:v>
                </c:pt>
                <c:pt idx="833">
                  <c:v>4165</c:v>
                </c:pt>
                <c:pt idx="834">
                  <c:v>4170</c:v>
                </c:pt>
                <c:pt idx="835">
                  <c:v>4175</c:v>
                </c:pt>
                <c:pt idx="836">
                  <c:v>4180</c:v>
                </c:pt>
                <c:pt idx="837">
                  <c:v>4185</c:v>
                </c:pt>
                <c:pt idx="838">
                  <c:v>4190</c:v>
                </c:pt>
                <c:pt idx="839">
                  <c:v>4195</c:v>
                </c:pt>
                <c:pt idx="840">
                  <c:v>4200</c:v>
                </c:pt>
                <c:pt idx="841">
                  <c:v>4205</c:v>
                </c:pt>
                <c:pt idx="842">
                  <c:v>4210</c:v>
                </c:pt>
                <c:pt idx="843">
                  <c:v>4215</c:v>
                </c:pt>
                <c:pt idx="844">
                  <c:v>4220</c:v>
                </c:pt>
                <c:pt idx="845">
                  <c:v>4225</c:v>
                </c:pt>
                <c:pt idx="846">
                  <c:v>4230</c:v>
                </c:pt>
                <c:pt idx="847">
                  <c:v>4235</c:v>
                </c:pt>
                <c:pt idx="848">
                  <c:v>4240</c:v>
                </c:pt>
                <c:pt idx="849">
                  <c:v>4245</c:v>
                </c:pt>
                <c:pt idx="850">
                  <c:v>4250</c:v>
                </c:pt>
                <c:pt idx="851">
                  <c:v>4255</c:v>
                </c:pt>
                <c:pt idx="852">
                  <c:v>4260</c:v>
                </c:pt>
                <c:pt idx="853">
                  <c:v>4265</c:v>
                </c:pt>
                <c:pt idx="854">
                  <c:v>4270</c:v>
                </c:pt>
                <c:pt idx="855">
                  <c:v>4275</c:v>
                </c:pt>
                <c:pt idx="856">
                  <c:v>4280</c:v>
                </c:pt>
                <c:pt idx="857">
                  <c:v>4285</c:v>
                </c:pt>
                <c:pt idx="858">
                  <c:v>4290</c:v>
                </c:pt>
                <c:pt idx="859">
                  <c:v>4295</c:v>
                </c:pt>
                <c:pt idx="860">
                  <c:v>4300</c:v>
                </c:pt>
                <c:pt idx="861">
                  <c:v>4305</c:v>
                </c:pt>
                <c:pt idx="862">
                  <c:v>4310</c:v>
                </c:pt>
                <c:pt idx="863">
                  <c:v>4315</c:v>
                </c:pt>
                <c:pt idx="864">
                  <c:v>4320</c:v>
                </c:pt>
                <c:pt idx="865">
                  <c:v>4325</c:v>
                </c:pt>
                <c:pt idx="866">
                  <c:v>4330</c:v>
                </c:pt>
                <c:pt idx="867">
                  <c:v>4335</c:v>
                </c:pt>
                <c:pt idx="868">
                  <c:v>4340</c:v>
                </c:pt>
                <c:pt idx="869">
                  <c:v>4345</c:v>
                </c:pt>
                <c:pt idx="870">
                  <c:v>4350</c:v>
                </c:pt>
                <c:pt idx="871">
                  <c:v>4355</c:v>
                </c:pt>
                <c:pt idx="872">
                  <c:v>4360</c:v>
                </c:pt>
                <c:pt idx="873">
                  <c:v>4365</c:v>
                </c:pt>
                <c:pt idx="874">
                  <c:v>4370</c:v>
                </c:pt>
                <c:pt idx="875">
                  <c:v>4375</c:v>
                </c:pt>
                <c:pt idx="876">
                  <c:v>4380</c:v>
                </c:pt>
                <c:pt idx="877">
                  <c:v>4385</c:v>
                </c:pt>
                <c:pt idx="878">
                  <c:v>4390</c:v>
                </c:pt>
                <c:pt idx="879">
                  <c:v>4395</c:v>
                </c:pt>
                <c:pt idx="880">
                  <c:v>4400</c:v>
                </c:pt>
                <c:pt idx="881">
                  <c:v>4405</c:v>
                </c:pt>
                <c:pt idx="882">
                  <c:v>4410</c:v>
                </c:pt>
                <c:pt idx="883">
                  <c:v>4415</c:v>
                </c:pt>
                <c:pt idx="884">
                  <c:v>4420</c:v>
                </c:pt>
                <c:pt idx="885">
                  <c:v>4425</c:v>
                </c:pt>
                <c:pt idx="886">
                  <c:v>4430</c:v>
                </c:pt>
                <c:pt idx="887">
                  <c:v>4435</c:v>
                </c:pt>
                <c:pt idx="888">
                  <c:v>4440</c:v>
                </c:pt>
                <c:pt idx="889">
                  <c:v>4445</c:v>
                </c:pt>
                <c:pt idx="890">
                  <c:v>4450</c:v>
                </c:pt>
                <c:pt idx="891">
                  <c:v>4455</c:v>
                </c:pt>
                <c:pt idx="892">
                  <c:v>4460</c:v>
                </c:pt>
                <c:pt idx="893">
                  <c:v>4465</c:v>
                </c:pt>
                <c:pt idx="894">
                  <c:v>4470</c:v>
                </c:pt>
                <c:pt idx="895">
                  <c:v>4475</c:v>
                </c:pt>
                <c:pt idx="896">
                  <c:v>4480</c:v>
                </c:pt>
                <c:pt idx="897">
                  <c:v>4485</c:v>
                </c:pt>
                <c:pt idx="898">
                  <c:v>4490</c:v>
                </c:pt>
                <c:pt idx="899">
                  <c:v>4495</c:v>
                </c:pt>
                <c:pt idx="900">
                  <c:v>4500</c:v>
                </c:pt>
                <c:pt idx="901">
                  <c:v>4505</c:v>
                </c:pt>
                <c:pt idx="902">
                  <c:v>4510</c:v>
                </c:pt>
                <c:pt idx="903">
                  <c:v>4515</c:v>
                </c:pt>
                <c:pt idx="904">
                  <c:v>4520</c:v>
                </c:pt>
                <c:pt idx="905">
                  <c:v>4525</c:v>
                </c:pt>
                <c:pt idx="906">
                  <c:v>4530</c:v>
                </c:pt>
                <c:pt idx="907">
                  <c:v>4535</c:v>
                </c:pt>
                <c:pt idx="908">
                  <c:v>4540</c:v>
                </c:pt>
                <c:pt idx="909">
                  <c:v>4545</c:v>
                </c:pt>
                <c:pt idx="910">
                  <c:v>4550</c:v>
                </c:pt>
                <c:pt idx="911">
                  <c:v>4555</c:v>
                </c:pt>
                <c:pt idx="912">
                  <c:v>4560</c:v>
                </c:pt>
                <c:pt idx="913">
                  <c:v>4565</c:v>
                </c:pt>
                <c:pt idx="914">
                  <c:v>4570</c:v>
                </c:pt>
                <c:pt idx="915">
                  <c:v>4575</c:v>
                </c:pt>
                <c:pt idx="916">
                  <c:v>4580</c:v>
                </c:pt>
                <c:pt idx="917">
                  <c:v>4585</c:v>
                </c:pt>
                <c:pt idx="918">
                  <c:v>4590</c:v>
                </c:pt>
                <c:pt idx="919">
                  <c:v>4595</c:v>
                </c:pt>
                <c:pt idx="920">
                  <c:v>4600</c:v>
                </c:pt>
                <c:pt idx="921">
                  <c:v>4605</c:v>
                </c:pt>
                <c:pt idx="922">
                  <c:v>4610</c:v>
                </c:pt>
                <c:pt idx="923">
                  <c:v>4615</c:v>
                </c:pt>
                <c:pt idx="924">
                  <c:v>4620</c:v>
                </c:pt>
                <c:pt idx="925">
                  <c:v>4625</c:v>
                </c:pt>
                <c:pt idx="926">
                  <c:v>4630</c:v>
                </c:pt>
                <c:pt idx="927">
                  <c:v>4635</c:v>
                </c:pt>
                <c:pt idx="928">
                  <c:v>4640</c:v>
                </c:pt>
                <c:pt idx="929">
                  <c:v>4645</c:v>
                </c:pt>
                <c:pt idx="930">
                  <c:v>4650</c:v>
                </c:pt>
                <c:pt idx="931">
                  <c:v>4655</c:v>
                </c:pt>
                <c:pt idx="932">
                  <c:v>4660</c:v>
                </c:pt>
                <c:pt idx="933">
                  <c:v>4665</c:v>
                </c:pt>
                <c:pt idx="934">
                  <c:v>4670</c:v>
                </c:pt>
                <c:pt idx="935">
                  <c:v>4675</c:v>
                </c:pt>
                <c:pt idx="936">
                  <c:v>4680</c:v>
                </c:pt>
                <c:pt idx="937">
                  <c:v>4685</c:v>
                </c:pt>
                <c:pt idx="938">
                  <c:v>4690</c:v>
                </c:pt>
                <c:pt idx="939">
                  <c:v>4695</c:v>
                </c:pt>
                <c:pt idx="940">
                  <c:v>4700</c:v>
                </c:pt>
                <c:pt idx="941">
                  <c:v>4705</c:v>
                </c:pt>
                <c:pt idx="942">
                  <c:v>4710</c:v>
                </c:pt>
                <c:pt idx="943">
                  <c:v>4715</c:v>
                </c:pt>
                <c:pt idx="944">
                  <c:v>4720</c:v>
                </c:pt>
                <c:pt idx="945">
                  <c:v>4725</c:v>
                </c:pt>
                <c:pt idx="946">
                  <c:v>4730</c:v>
                </c:pt>
                <c:pt idx="947">
                  <c:v>4735</c:v>
                </c:pt>
                <c:pt idx="948">
                  <c:v>4740</c:v>
                </c:pt>
                <c:pt idx="949">
                  <c:v>4745</c:v>
                </c:pt>
                <c:pt idx="950">
                  <c:v>4750</c:v>
                </c:pt>
                <c:pt idx="951">
                  <c:v>4755</c:v>
                </c:pt>
                <c:pt idx="952">
                  <c:v>4760</c:v>
                </c:pt>
                <c:pt idx="953">
                  <c:v>4765</c:v>
                </c:pt>
                <c:pt idx="954">
                  <c:v>4770</c:v>
                </c:pt>
                <c:pt idx="955">
                  <c:v>4775</c:v>
                </c:pt>
                <c:pt idx="956">
                  <c:v>4780</c:v>
                </c:pt>
                <c:pt idx="957">
                  <c:v>4785</c:v>
                </c:pt>
                <c:pt idx="958">
                  <c:v>4790</c:v>
                </c:pt>
                <c:pt idx="959">
                  <c:v>4795</c:v>
                </c:pt>
                <c:pt idx="960">
                  <c:v>4800</c:v>
                </c:pt>
                <c:pt idx="961">
                  <c:v>4805</c:v>
                </c:pt>
                <c:pt idx="962">
                  <c:v>4810</c:v>
                </c:pt>
                <c:pt idx="963">
                  <c:v>4815</c:v>
                </c:pt>
                <c:pt idx="964">
                  <c:v>4820</c:v>
                </c:pt>
                <c:pt idx="965">
                  <c:v>4825</c:v>
                </c:pt>
                <c:pt idx="966">
                  <c:v>4830</c:v>
                </c:pt>
                <c:pt idx="967">
                  <c:v>4835</c:v>
                </c:pt>
                <c:pt idx="968">
                  <c:v>4840</c:v>
                </c:pt>
                <c:pt idx="969">
                  <c:v>4845</c:v>
                </c:pt>
                <c:pt idx="970">
                  <c:v>4850</c:v>
                </c:pt>
                <c:pt idx="971">
                  <c:v>4855</c:v>
                </c:pt>
                <c:pt idx="972">
                  <c:v>4860</c:v>
                </c:pt>
                <c:pt idx="973">
                  <c:v>4865</c:v>
                </c:pt>
                <c:pt idx="974">
                  <c:v>4870</c:v>
                </c:pt>
                <c:pt idx="975">
                  <c:v>4875</c:v>
                </c:pt>
                <c:pt idx="976">
                  <c:v>4880</c:v>
                </c:pt>
                <c:pt idx="977">
                  <c:v>4885</c:v>
                </c:pt>
                <c:pt idx="978">
                  <c:v>4890</c:v>
                </c:pt>
                <c:pt idx="979">
                  <c:v>4895</c:v>
                </c:pt>
                <c:pt idx="980">
                  <c:v>4900</c:v>
                </c:pt>
                <c:pt idx="981">
                  <c:v>4905</c:v>
                </c:pt>
                <c:pt idx="982">
                  <c:v>4910</c:v>
                </c:pt>
                <c:pt idx="983">
                  <c:v>4915</c:v>
                </c:pt>
                <c:pt idx="984">
                  <c:v>4920</c:v>
                </c:pt>
                <c:pt idx="985">
                  <c:v>4925</c:v>
                </c:pt>
                <c:pt idx="986">
                  <c:v>4930</c:v>
                </c:pt>
                <c:pt idx="987">
                  <c:v>4935</c:v>
                </c:pt>
                <c:pt idx="988">
                  <c:v>4940</c:v>
                </c:pt>
                <c:pt idx="989">
                  <c:v>4945</c:v>
                </c:pt>
                <c:pt idx="990">
                  <c:v>4950</c:v>
                </c:pt>
                <c:pt idx="991">
                  <c:v>4955</c:v>
                </c:pt>
                <c:pt idx="992">
                  <c:v>4960</c:v>
                </c:pt>
                <c:pt idx="993">
                  <c:v>4965</c:v>
                </c:pt>
                <c:pt idx="994">
                  <c:v>4970</c:v>
                </c:pt>
                <c:pt idx="995">
                  <c:v>4975</c:v>
                </c:pt>
                <c:pt idx="996">
                  <c:v>4980</c:v>
                </c:pt>
                <c:pt idx="997">
                  <c:v>4985</c:v>
                </c:pt>
                <c:pt idx="998">
                  <c:v>4990</c:v>
                </c:pt>
                <c:pt idx="999">
                  <c:v>4995</c:v>
                </c:pt>
                <c:pt idx="1000">
                  <c:v>5000</c:v>
                </c:pt>
                <c:pt idx="1001">
                  <c:v>5005</c:v>
                </c:pt>
                <c:pt idx="1002">
                  <c:v>5010</c:v>
                </c:pt>
                <c:pt idx="1003">
                  <c:v>5015</c:v>
                </c:pt>
                <c:pt idx="1004">
                  <c:v>5020</c:v>
                </c:pt>
                <c:pt idx="1005">
                  <c:v>5025</c:v>
                </c:pt>
                <c:pt idx="1006">
                  <c:v>5030</c:v>
                </c:pt>
                <c:pt idx="1007">
                  <c:v>5035</c:v>
                </c:pt>
                <c:pt idx="1008">
                  <c:v>5040</c:v>
                </c:pt>
                <c:pt idx="1009">
                  <c:v>5045</c:v>
                </c:pt>
                <c:pt idx="1010">
                  <c:v>5050</c:v>
                </c:pt>
                <c:pt idx="1011">
                  <c:v>5055</c:v>
                </c:pt>
                <c:pt idx="1012">
                  <c:v>5060</c:v>
                </c:pt>
                <c:pt idx="1013">
                  <c:v>5065</c:v>
                </c:pt>
                <c:pt idx="1014">
                  <c:v>5070</c:v>
                </c:pt>
                <c:pt idx="1015">
                  <c:v>5075</c:v>
                </c:pt>
                <c:pt idx="1016">
                  <c:v>5080</c:v>
                </c:pt>
                <c:pt idx="1017">
                  <c:v>5085</c:v>
                </c:pt>
                <c:pt idx="1018">
                  <c:v>5090</c:v>
                </c:pt>
                <c:pt idx="1019">
                  <c:v>5095</c:v>
                </c:pt>
                <c:pt idx="1020">
                  <c:v>5100</c:v>
                </c:pt>
                <c:pt idx="1021">
                  <c:v>5105</c:v>
                </c:pt>
                <c:pt idx="1022">
                  <c:v>5110</c:v>
                </c:pt>
                <c:pt idx="1023">
                  <c:v>5115</c:v>
                </c:pt>
                <c:pt idx="1024">
                  <c:v>5120</c:v>
                </c:pt>
                <c:pt idx="1025">
                  <c:v>5125</c:v>
                </c:pt>
                <c:pt idx="1026">
                  <c:v>5130</c:v>
                </c:pt>
                <c:pt idx="1027">
                  <c:v>5135</c:v>
                </c:pt>
                <c:pt idx="1028">
                  <c:v>5140</c:v>
                </c:pt>
                <c:pt idx="1029">
                  <c:v>5145</c:v>
                </c:pt>
                <c:pt idx="1030">
                  <c:v>5150</c:v>
                </c:pt>
                <c:pt idx="1031">
                  <c:v>5155</c:v>
                </c:pt>
                <c:pt idx="1032">
                  <c:v>5160</c:v>
                </c:pt>
                <c:pt idx="1033">
                  <c:v>5165</c:v>
                </c:pt>
                <c:pt idx="1034">
                  <c:v>5170</c:v>
                </c:pt>
                <c:pt idx="1035">
                  <c:v>5175</c:v>
                </c:pt>
                <c:pt idx="1036">
                  <c:v>5180</c:v>
                </c:pt>
                <c:pt idx="1037">
                  <c:v>5185</c:v>
                </c:pt>
                <c:pt idx="1038">
                  <c:v>5190</c:v>
                </c:pt>
                <c:pt idx="1039">
                  <c:v>5195</c:v>
                </c:pt>
                <c:pt idx="1040">
                  <c:v>5200</c:v>
                </c:pt>
                <c:pt idx="1041">
                  <c:v>5205</c:v>
                </c:pt>
                <c:pt idx="1042">
                  <c:v>5210</c:v>
                </c:pt>
                <c:pt idx="1043">
                  <c:v>5215</c:v>
                </c:pt>
                <c:pt idx="1044">
                  <c:v>5220</c:v>
                </c:pt>
                <c:pt idx="1045">
                  <c:v>5225</c:v>
                </c:pt>
                <c:pt idx="1046">
                  <c:v>5230</c:v>
                </c:pt>
                <c:pt idx="1047">
                  <c:v>5235</c:v>
                </c:pt>
                <c:pt idx="1048">
                  <c:v>5240</c:v>
                </c:pt>
                <c:pt idx="1049">
                  <c:v>5245</c:v>
                </c:pt>
                <c:pt idx="1050">
                  <c:v>5250</c:v>
                </c:pt>
                <c:pt idx="1051">
                  <c:v>5255</c:v>
                </c:pt>
                <c:pt idx="1052">
                  <c:v>5260</c:v>
                </c:pt>
                <c:pt idx="1053">
                  <c:v>5265</c:v>
                </c:pt>
                <c:pt idx="1054">
                  <c:v>5270</c:v>
                </c:pt>
                <c:pt idx="1055">
                  <c:v>5275</c:v>
                </c:pt>
                <c:pt idx="1056">
                  <c:v>5280</c:v>
                </c:pt>
                <c:pt idx="1057">
                  <c:v>5285</c:v>
                </c:pt>
                <c:pt idx="1058">
                  <c:v>5290</c:v>
                </c:pt>
                <c:pt idx="1059">
                  <c:v>5295</c:v>
                </c:pt>
                <c:pt idx="1060">
                  <c:v>5300</c:v>
                </c:pt>
                <c:pt idx="1061">
                  <c:v>5305</c:v>
                </c:pt>
                <c:pt idx="1062">
                  <c:v>5310</c:v>
                </c:pt>
                <c:pt idx="1063">
                  <c:v>5315</c:v>
                </c:pt>
                <c:pt idx="1064">
                  <c:v>5320</c:v>
                </c:pt>
                <c:pt idx="1065">
                  <c:v>5325</c:v>
                </c:pt>
                <c:pt idx="1066">
                  <c:v>5330</c:v>
                </c:pt>
                <c:pt idx="1067">
                  <c:v>5335</c:v>
                </c:pt>
                <c:pt idx="1068">
                  <c:v>5340</c:v>
                </c:pt>
                <c:pt idx="1069">
                  <c:v>5345</c:v>
                </c:pt>
                <c:pt idx="1070">
                  <c:v>5350</c:v>
                </c:pt>
                <c:pt idx="1071">
                  <c:v>5355</c:v>
                </c:pt>
                <c:pt idx="1072">
                  <c:v>5360</c:v>
                </c:pt>
                <c:pt idx="1073">
                  <c:v>5365</c:v>
                </c:pt>
                <c:pt idx="1074">
                  <c:v>5370</c:v>
                </c:pt>
                <c:pt idx="1075">
                  <c:v>5375</c:v>
                </c:pt>
                <c:pt idx="1076">
                  <c:v>5380</c:v>
                </c:pt>
                <c:pt idx="1077">
                  <c:v>5385</c:v>
                </c:pt>
                <c:pt idx="1078">
                  <c:v>5390</c:v>
                </c:pt>
                <c:pt idx="1079">
                  <c:v>5395</c:v>
                </c:pt>
                <c:pt idx="1080">
                  <c:v>5400</c:v>
                </c:pt>
                <c:pt idx="1081">
                  <c:v>5405</c:v>
                </c:pt>
                <c:pt idx="1082">
                  <c:v>5410</c:v>
                </c:pt>
                <c:pt idx="1083">
                  <c:v>5415</c:v>
                </c:pt>
                <c:pt idx="1084">
                  <c:v>5420</c:v>
                </c:pt>
                <c:pt idx="1085">
                  <c:v>5425</c:v>
                </c:pt>
                <c:pt idx="1086">
                  <c:v>5430</c:v>
                </c:pt>
                <c:pt idx="1087">
                  <c:v>5435</c:v>
                </c:pt>
                <c:pt idx="1088">
                  <c:v>5440</c:v>
                </c:pt>
                <c:pt idx="1089">
                  <c:v>5445</c:v>
                </c:pt>
                <c:pt idx="1090">
                  <c:v>5450</c:v>
                </c:pt>
                <c:pt idx="1091">
                  <c:v>5455</c:v>
                </c:pt>
                <c:pt idx="1092">
                  <c:v>5460</c:v>
                </c:pt>
                <c:pt idx="1093">
                  <c:v>5465</c:v>
                </c:pt>
                <c:pt idx="1094">
                  <c:v>5470</c:v>
                </c:pt>
                <c:pt idx="1095">
                  <c:v>5475</c:v>
                </c:pt>
                <c:pt idx="1096">
                  <c:v>5480</c:v>
                </c:pt>
                <c:pt idx="1097">
                  <c:v>5485</c:v>
                </c:pt>
                <c:pt idx="1098">
                  <c:v>5490</c:v>
                </c:pt>
                <c:pt idx="1099">
                  <c:v>5495</c:v>
                </c:pt>
                <c:pt idx="1100">
                  <c:v>5500</c:v>
                </c:pt>
                <c:pt idx="1101">
                  <c:v>5505</c:v>
                </c:pt>
                <c:pt idx="1102">
                  <c:v>5510</c:v>
                </c:pt>
                <c:pt idx="1103">
                  <c:v>5515</c:v>
                </c:pt>
                <c:pt idx="1104">
                  <c:v>5520</c:v>
                </c:pt>
                <c:pt idx="1105">
                  <c:v>5525</c:v>
                </c:pt>
                <c:pt idx="1106">
                  <c:v>5530</c:v>
                </c:pt>
                <c:pt idx="1107">
                  <c:v>5535</c:v>
                </c:pt>
                <c:pt idx="1108">
                  <c:v>5540</c:v>
                </c:pt>
                <c:pt idx="1109">
                  <c:v>5545</c:v>
                </c:pt>
                <c:pt idx="1110">
                  <c:v>5550</c:v>
                </c:pt>
                <c:pt idx="1111">
                  <c:v>5555</c:v>
                </c:pt>
                <c:pt idx="1112">
                  <c:v>5560</c:v>
                </c:pt>
                <c:pt idx="1113">
                  <c:v>5565</c:v>
                </c:pt>
                <c:pt idx="1114">
                  <c:v>5570</c:v>
                </c:pt>
                <c:pt idx="1115">
                  <c:v>5575</c:v>
                </c:pt>
                <c:pt idx="1116">
                  <c:v>5580</c:v>
                </c:pt>
                <c:pt idx="1117">
                  <c:v>5585</c:v>
                </c:pt>
                <c:pt idx="1118">
                  <c:v>5590</c:v>
                </c:pt>
                <c:pt idx="1119">
                  <c:v>5595</c:v>
                </c:pt>
                <c:pt idx="1120">
                  <c:v>5600</c:v>
                </c:pt>
                <c:pt idx="1121">
                  <c:v>5605</c:v>
                </c:pt>
                <c:pt idx="1122">
                  <c:v>5610</c:v>
                </c:pt>
                <c:pt idx="1123">
                  <c:v>5615</c:v>
                </c:pt>
                <c:pt idx="1124">
                  <c:v>5620</c:v>
                </c:pt>
                <c:pt idx="1125">
                  <c:v>5625</c:v>
                </c:pt>
                <c:pt idx="1126">
                  <c:v>5630</c:v>
                </c:pt>
                <c:pt idx="1127">
                  <c:v>5635</c:v>
                </c:pt>
                <c:pt idx="1128">
                  <c:v>5640</c:v>
                </c:pt>
                <c:pt idx="1129">
                  <c:v>5645</c:v>
                </c:pt>
                <c:pt idx="1130">
                  <c:v>5650</c:v>
                </c:pt>
                <c:pt idx="1131">
                  <c:v>5655</c:v>
                </c:pt>
                <c:pt idx="1132">
                  <c:v>5660</c:v>
                </c:pt>
                <c:pt idx="1133">
                  <c:v>5665</c:v>
                </c:pt>
                <c:pt idx="1134">
                  <c:v>5670</c:v>
                </c:pt>
                <c:pt idx="1135">
                  <c:v>5675</c:v>
                </c:pt>
                <c:pt idx="1136">
                  <c:v>5680</c:v>
                </c:pt>
                <c:pt idx="1137">
                  <c:v>5685</c:v>
                </c:pt>
                <c:pt idx="1138">
                  <c:v>5690</c:v>
                </c:pt>
                <c:pt idx="1139">
                  <c:v>5695</c:v>
                </c:pt>
                <c:pt idx="1140">
                  <c:v>5700</c:v>
                </c:pt>
                <c:pt idx="1141">
                  <c:v>5705</c:v>
                </c:pt>
                <c:pt idx="1142">
                  <c:v>5710</c:v>
                </c:pt>
                <c:pt idx="1143">
                  <c:v>5715</c:v>
                </c:pt>
                <c:pt idx="1144">
                  <c:v>5720</c:v>
                </c:pt>
                <c:pt idx="1145">
                  <c:v>5725</c:v>
                </c:pt>
                <c:pt idx="1146">
                  <c:v>5730</c:v>
                </c:pt>
                <c:pt idx="1147">
                  <c:v>5735</c:v>
                </c:pt>
                <c:pt idx="1148">
                  <c:v>5740</c:v>
                </c:pt>
                <c:pt idx="1149">
                  <c:v>5745</c:v>
                </c:pt>
                <c:pt idx="1150">
                  <c:v>5750</c:v>
                </c:pt>
                <c:pt idx="1151">
                  <c:v>5755</c:v>
                </c:pt>
                <c:pt idx="1152">
                  <c:v>5760</c:v>
                </c:pt>
                <c:pt idx="1153">
                  <c:v>5765</c:v>
                </c:pt>
                <c:pt idx="1154">
                  <c:v>5770</c:v>
                </c:pt>
                <c:pt idx="1155">
                  <c:v>5775</c:v>
                </c:pt>
                <c:pt idx="1156">
                  <c:v>5780</c:v>
                </c:pt>
                <c:pt idx="1157">
                  <c:v>5785</c:v>
                </c:pt>
                <c:pt idx="1158">
                  <c:v>5790</c:v>
                </c:pt>
                <c:pt idx="1159">
                  <c:v>5795</c:v>
                </c:pt>
                <c:pt idx="1160">
                  <c:v>5800</c:v>
                </c:pt>
                <c:pt idx="1161">
                  <c:v>5805</c:v>
                </c:pt>
                <c:pt idx="1162">
                  <c:v>5810</c:v>
                </c:pt>
                <c:pt idx="1163">
                  <c:v>5815</c:v>
                </c:pt>
                <c:pt idx="1164">
                  <c:v>5820</c:v>
                </c:pt>
                <c:pt idx="1165">
                  <c:v>5825</c:v>
                </c:pt>
                <c:pt idx="1166">
                  <c:v>5830</c:v>
                </c:pt>
                <c:pt idx="1167">
                  <c:v>5835</c:v>
                </c:pt>
                <c:pt idx="1168">
                  <c:v>5840</c:v>
                </c:pt>
                <c:pt idx="1169">
                  <c:v>5845</c:v>
                </c:pt>
                <c:pt idx="1170">
                  <c:v>5850</c:v>
                </c:pt>
                <c:pt idx="1171">
                  <c:v>5855</c:v>
                </c:pt>
                <c:pt idx="1172">
                  <c:v>5860</c:v>
                </c:pt>
                <c:pt idx="1173">
                  <c:v>5865</c:v>
                </c:pt>
                <c:pt idx="1174">
                  <c:v>5870</c:v>
                </c:pt>
                <c:pt idx="1175">
                  <c:v>5875</c:v>
                </c:pt>
                <c:pt idx="1176">
                  <c:v>5880</c:v>
                </c:pt>
                <c:pt idx="1177">
                  <c:v>5885</c:v>
                </c:pt>
                <c:pt idx="1178">
                  <c:v>5890</c:v>
                </c:pt>
                <c:pt idx="1179">
                  <c:v>5895</c:v>
                </c:pt>
                <c:pt idx="1180">
                  <c:v>5900</c:v>
                </c:pt>
                <c:pt idx="1181">
                  <c:v>5905</c:v>
                </c:pt>
                <c:pt idx="1182">
                  <c:v>5910</c:v>
                </c:pt>
                <c:pt idx="1183">
                  <c:v>5915</c:v>
                </c:pt>
                <c:pt idx="1184">
                  <c:v>5920</c:v>
                </c:pt>
                <c:pt idx="1185">
                  <c:v>5925</c:v>
                </c:pt>
                <c:pt idx="1186">
                  <c:v>5930</c:v>
                </c:pt>
                <c:pt idx="1187">
                  <c:v>5935</c:v>
                </c:pt>
                <c:pt idx="1188">
                  <c:v>5940</c:v>
                </c:pt>
                <c:pt idx="1189">
                  <c:v>5945</c:v>
                </c:pt>
                <c:pt idx="1190">
                  <c:v>5950</c:v>
                </c:pt>
                <c:pt idx="1191">
                  <c:v>5955</c:v>
                </c:pt>
                <c:pt idx="1192">
                  <c:v>5960</c:v>
                </c:pt>
                <c:pt idx="1193">
                  <c:v>5965</c:v>
                </c:pt>
                <c:pt idx="1194">
                  <c:v>5970</c:v>
                </c:pt>
                <c:pt idx="1195">
                  <c:v>5975</c:v>
                </c:pt>
                <c:pt idx="1196">
                  <c:v>5980</c:v>
                </c:pt>
                <c:pt idx="1197">
                  <c:v>5985</c:v>
                </c:pt>
                <c:pt idx="1198">
                  <c:v>5990</c:v>
                </c:pt>
                <c:pt idx="1199">
                  <c:v>5995</c:v>
                </c:pt>
                <c:pt idx="1200">
                  <c:v>6000</c:v>
                </c:pt>
                <c:pt idx="1201">
                  <c:v>6005</c:v>
                </c:pt>
                <c:pt idx="1202">
                  <c:v>6010</c:v>
                </c:pt>
                <c:pt idx="1203">
                  <c:v>6015</c:v>
                </c:pt>
                <c:pt idx="1204">
                  <c:v>6020</c:v>
                </c:pt>
                <c:pt idx="1205">
                  <c:v>6025</c:v>
                </c:pt>
                <c:pt idx="1206">
                  <c:v>6030</c:v>
                </c:pt>
                <c:pt idx="1207">
                  <c:v>6035</c:v>
                </c:pt>
                <c:pt idx="1208">
                  <c:v>6040</c:v>
                </c:pt>
                <c:pt idx="1209">
                  <c:v>6045</c:v>
                </c:pt>
                <c:pt idx="1210">
                  <c:v>6050</c:v>
                </c:pt>
                <c:pt idx="1211">
                  <c:v>6055</c:v>
                </c:pt>
                <c:pt idx="1212">
                  <c:v>6060</c:v>
                </c:pt>
                <c:pt idx="1213">
                  <c:v>6065</c:v>
                </c:pt>
                <c:pt idx="1214">
                  <c:v>6070</c:v>
                </c:pt>
                <c:pt idx="1215">
                  <c:v>6075</c:v>
                </c:pt>
                <c:pt idx="1216">
                  <c:v>6080</c:v>
                </c:pt>
                <c:pt idx="1217">
                  <c:v>6085</c:v>
                </c:pt>
                <c:pt idx="1218">
                  <c:v>6090</c:v>
                </c:pt>
                <c:pt idx="1219">
                  <c:v>6095</c:v>
                </c:pt>
                <c:pt idx="1220">
                  <c:v>6100</c:v>
                </c:pt>
                <c:pt idx="1221">
                  <c:v>6105</c:v>
                </c:pt>
                <c:pt idx="1222">
                  <c:v>6110</c:v>
                </c:pt>
                <c:pt idx="1223">
                  <c:v>6115</c:v>
                </c:pt>
                <c:pt idx="1224">
                  <c:v>6120</c:v>
                </c:pt>
                <c:pt idx="1225">
                  <c:v>6125</c:v>
                </c:pt>
                <c:pt idx="1226">
                  <c:v>6130</c:v>
                </c:pt>
                <c:pt idx="1227">
                  <c:v>6135</c:v>
                </c:pt>
                <c:pt idx="1228">
                  <c:v>6140</c:v>
                </c:pt>
                <c:pt idx="1229">
                  <c:v>6145</c:v>
                </c:pt>
                <c:pt idx="1230">
                  <c:v>6150</c:v>
                </c:pt>
                <c:pt idx="1231">
                  <c:v>6155</c:v>
                </c:pt>
                <c:pt idx="1232">
                  <c:v>6160</c:v>
                </c:pt>
                <c:pt idx="1233">
                  <c:v>6165</c:v>
                </c:pt>
                <c:pt idx="1234">
                  <c:v>6170</c:v>
                </c:pt>
                <c:pt idx="1235">
                  <c:v>6175</c:v>
                </c:pt>
                <c:pt idx="1236">
                  <c:v>6180</c:v>
                </c:pt>
                <c:pt idx="1237">
                  <c:v>6185</c:v>
                </c:pt>
                <c:pt idx="1238">
                  <c:v>6190</c:v>
                </c:pt>
                <c:pt idx="1239">
                  <c:v>6195</c:v>
                </c:pt>
                <c:pt idx="1240">
                  <c:v>6200</c:v>
                </c:pt>
                <c:pt idx="1241">
                  <c:v>6205</c:v>
                </c:pt>
                <c:pt idx="1242">
                  <c:v>6210</c:v>
                </c:pt>
                <c:pt idx="1243">
                  <c:v>6215</c:v>
                </c:pt>
                <c:pt idx="1244">
                  <c:v>6220</c:v>
                </c:pt>
                <c:pt idx="1245">
                  <c:v>6225</c:v>
                </c:pt>
                <c:pt idx="1246">
                  <c:v>6230</c:v>
                </c:pt>
                <c:pt idx="1247">
                  <c:v>6235</c:v>
                </c:pt>
                <c:pt idx="1248">
                  <c:v>6240</c:v>
                </c:pt>
                <c:pt idx="1249">
                  <c:v>6245</c:v>
                </c:pt>
                <c:pt idx="1250">
                  <c:v>6250</c:v>
                </c:pt>
                <c:pt idx="1251">
                  <c:v>6255</c:v>
                </c:pt>
                <c:pt idx="1252">
                  <c:v>6260</c:v>
                </c:pt>
                <c:pt idx="1253">
                  <c:v>6265</c:v>
                </c:pt>
                <c:pt idx="1254">
                  <c:v>6270</c:v>
                </c:pt>
                <c:pt idx="1255">
                  <c:v>6275</c:v>
                </c:pt>
                <c:pt idx="1256">
                  <c:v>6280</c:v>
                </c:pt>
                <c:pt idx="1257">
                  <c:v>6285</c:v>
                </c:pt>
                <c:pt idx="1258">
                  <c:v>6290</c:v>
                </c:pt>
                <c:pt idx="1259">
                  <c:v>6295</c:v>
                </c:pt>
                <c:pt idx="1260">
                  <c:v>6300</c:v>
                </c:pt>
                <c:pt idx="1261">
                  <c:v>6305</c:v>
                </c:pt>
                <c:pt idx="1262">
                  <c:v>6310</c:v>
                </c:pt>
                <c:pt idx="1263">
                  <c:v>6315</c:v>
                </c:pt>
                <c:pt idx="1264">
                  <c:v>6320</c:v>
                </c:pt>
                <c:pt idx="1265">
                  <c:v>6325</c:v>
                </c:pt>
                <c:pt idx="1266">
                  <c:v>6330</c:v>
                </c:pt>
                <c:pt idx="1267">
                  <c:v>6335</c:v>
                </c:pt>
                <c:pt idx="1268">
                  <c:v>6340</c:v>
                </c:pt>
                <c:pt idx="1269">
                  <c:v>6345</c:v>
                </c:pt>
                <c:pt idx="1270">
                  <c:v>6350</c:v>
                </c:pt>
                <c:pt idx="1271">
                  <c:v>6355</c:v>
                </c:pt>
                <c:pt idx="1272">
                  <c:v>6360</c:v>
                </c:pt>
                <c:pt idx="1273">
                  <c:v>6365</c:v>
                </c:pt>
                <c:pt idx="1274">
                  <c:v>6370</c:v>
                </c:pt>
                <c:pt idx="1275">
                  <c:v>6375</c:v>
                </c:pt>
                <c:pt idx="1276">
                  <c:v>6380</c:v>
                </c:pt>
                <c:pt idx="1277">
                  <c:v>6385</c:v>
                </c:pt>
                <c:pt idx="1278">
                  <c:v>6390</c:v>
                </c:pt>
                <c:pt idx="1279">
                  <c:v>6395</c:v>
                </c:pt>
                <c:pt idx="1280">
                  <c:v>6400</c:v>
                </c:pt>
                <c:pt idx="1281">
                  <c:v>6405</c:v>
                </c:pt>
                <c:pt idx="1282">
                  <c:v>6410</c:v>
                </c:pt>
                <c:pt idx="1283">
                  <c:v>6415</c:v>
                </c:pt>
                <c:pt idx="1284">
                  <c:v>6420</c:v>
                </c:pt>
                <c:pt idx="1285">
                  <c:v>6425</c:v>
                </c:pt>
                <c:pt idx="1286">
                  <c:v>6430</c:v>
                </c:pt>
                <c:pt idx="1287">
                  <c:v>6435</c:v>
                </c:pt>
                <c:pt idx="1288">
                  <c:v>6440</c:v>
                </c:pt>
                <c:pt idx="1289">
                  <c:v>6445</c:v>
                </c:pt>
                <c:pt idx="1290">
                  <c:v>6450</c:v>
                </c:pt>
                <c:pt idx="1291">
                  <c:v>6455</c:v>
                </c:pt>
                <c:pt idx="1292">
                  <c:v>6460</c:v>
                </c:pt>
                <c:pt idx="1293">
                  <c:v>6465</c:v>
                </c:pt>
                <c:pt idx="1294">
                  <c:v>6470</c:v>
                </c:pt>
                <c:pt idx="1295">
                  <c:v>6475</c:v>
                </c:pt>
                <c:pt idx="1296">
                  <c:v>6480</c:v>
                </c:pt>
                <c:pt idx="1297">
                  <c:v>6485</c:v>
                </c:pt>
                <c:pt idx="1298">
                  <c:v>6490</c:v>
                </c:pt>
                <c:pt idx="1299">
                  <c:v>6495</c:v>
                </c:pt>
                <c:pt idx="1300">
                  <c:v>6500</c:v>
                </c:pt>
                <c:pt idx="1301">
                  <c:v>6505</c:v>
                </c:pt>
                <c:pt idx="1302">
                  <c:v>6510</c:v>
                </c:pt>
                <c:pt idx="1303">
                  <c:v>6515</c:v>
                </c:pt>
                <c:pt idx="1304">
                  <c:v>6520</c:v>
                </c:pt>
                <c:pt idx="1305">
                  <c:v>6525</c:v>
                </c:pt>
                <c:pt idx="1306">
                  <c:v>6530</c:v>
                </c:pt>
                <c:pt idx="1307">
                  <c:v>6535</c:v>
                </c:pt>
                <c:pt idx="1308">
                  <c:v>6540</c:v>
                </c:pt>
                <c:pt idx="1309">
                  <c:v>6545</c:v>
                </c:pt>
                <c:pt idx="1310">
                  <c:v>6550</c:v>
                </c:pt>
                <c:pt idx="1311">
                  <c:v>6555</c:v>
                </c:pt>
                <c:pt idx="1312">
                  <c:v>6560</c:v>
                </c:pt>
                <c:pt idx="1313">
                  <c:v>6565</c:v>
                </c:pt>
                <c:pt idx="1314">
                  <c:v>6570</c:v>
                </c:pt>
                <c:pt idx="1315">
                  <c:v>6575</c:v>
                </c:pt>
                <c:pt idx="1316">
                  <c:v>6580</c:v>
                </c:pt>
                <c:pt idx="1317">
                  <c:v>6585</c:v>
                </c:pt>
                <c:pt idx="1318">
                  <c:v>6590</c:v>
                </c:pt>
                <c:pt idx="1319">
                  <c:v>6595</c:v>
                </c:pt>
                <c:pt idx="1320">
                  <c:v>6600</c:v>
                </c:pt>
                <c:pt idx="1321">
                  <c:v>6605</c:v>
                </c:pt>
                <c:pt idx="1322">
                  <c:v>6610</c:v>
                </c:pt>
                <c:pt idx="1323">
                  <c:v>6615</c:v>
                </c:pt>
                <c:pt idx="1324">
                  <c:v>6620</c:v>
                </c:pt>
                <c:pt idx="1325">
                  <c:v>6625</c:v>
                </c:pt>
                <c:pt idx="1326">
                  <c:v>6630</c:v>
                </c:pt>
                <c:pt idx="1327">
                  <c:v>6635</c:v>
                </c:pt>
                <c:pt idx="1328">
                  <c:v>6640</c:v>
                </c:pt>
                <c:pt idx="1329">
                  <c:v>6645</c:v>
                </c:pt>
                <c:pt idx="1330">
                  <c:v>6650</c:v>
                </c:pt>
                <c:pt idx="1331">
                  <c:v>6655</c:v>
                </c:pt>
                <c:pt idx="1332">
                  <c:v>6660</c:v>
                </c:pt>
                <c:pt idx="1333">
                  <c:v>6665</c:v>
                </c:pt>
                <c:pt idx="1334">
                  <c:v>6670</c:v>
                </c:pt>
                <c:pt idx="1335">
                  <c:v>6675</c:v>
                </c:pt>
                <c:pt idx="1336">
                  <c:v>6680</c:v>
                </c:pt>
                <c:pt idx="1337">
                  <c:v>6685</c:v>
                </c:pt>
                <c:pt idx="1338">
                  <c:v>6690</c:v>
                </c:pt>
                <c:pt idx="1339">
                  <c:v>6695</c:v>
                </c:pt>
                <c:pt idx="1340">
                  <c:v>6700</c:v>
                </c:pt>
                <c:pt idx="1341">
                  <c:v>6705</c:v>
                </c:pt>
                <c:pt idx="1342">
                  <c:v>6710</c:v>
                </c:pt>
                <c:pt idx="1343">
                  <c:v>6715</c:v>
                </c:pt>
                <c:pt idx="1344">
                  <c:v>6720</c:v>
                </c:pt>
                <c:pt idx="1345">
                  <c:v>6725</c:v>
                </c:pt>
                <c:pt idx="1346">
                  <c:v>6730</c:v>
                </c:pt>
                <c:pt idx="1347">
                  <c:v>6735</c:v>
                </c:pt>
                <c:pt idx="1348">
                  <c:v>6740</c:v>
                </c:pt>
                <c:pt idx="1349">
                  <c:v>6745</c:v>
                </c:pt>
                <c:pt idx="1350">
                  <c:v>6750</c:v>
                </c:pt>
                <c:pt idx="1351">
                  <c:v>6755</c:v>
                </c:pt>
                <c:pt idx="1352">
                  <c:v>6760</c:v>
                </c:pt>
                <c:pt idx="1353">
                  <c:v>6765</c:v>
                </c:pt>
                <c:pt idx="1354">
                  <c:v>6770</c:v>
                </c:pt>
                <c:pt idx="1355">
                  <c:v>6775</c:v>
                </c:pt>
                <c:pt idx="1356">
                  <c:v>6780</c:v>
                </c:pt>
                <c:pt idx="1357">
                  <c:v>6785</c:v>
                </c:pt>
                <c:pt idx="1358">
                  <c:v>6790</c:v>
                </c:pt>
                <c:pt idx="1359">
                  <c:v>6795</c:v>
                </c:pt>
                <c:pt idx="1360">
                  <c:v>6800</c:v>
                </c:pt>
                <c:pt idx="1361">
                  <c:v>6805</c:v>
                </c:pt>
                <c:pt idx="1362">
                  <c:v>6810</c:v>
                </c:pt>
                <c:pt idx="1363">
                  <c:v>6815</c:v>
                </c:pt>
                <c:pt idx="1364">
                  <c:v>6820</c:v>
                </c:pt>
                <c:pt idx="1365">
                  <c:v>6825</c:v>
                </c:pt>
                <c:pt idx="1366">
                  <c:v>6830</c:v>
                </c:pt>
                <c:pt idx="1367">
                  <c:v>6835</c:v>
                </c:pt>
                <c:pt idx="1368">
                  <c:v>6840</c:v>
                </c:pt>
                <c:pt idx="1369">
                  <c:v>6845</c:v>
                </c:pt>
                <c:pt idx="1370">
                  <c:v>6850</c:v>
                </c:pt>
                <c:pt idx="1371">
                  <c:v>6855</c:v>
                </c:pt>
                <c:pt idx="1372">
                  <c:v>6860</c:v>
                </c:pt>
                <c:pt idx="1373">
                  <c:v>6865</c:v>
                </c:pt>
                <c:pt idx="1374">
                  <c:v>6870</c:v>
                </c:pt>
                <c:pt idx="1375">
                  <c:v>6875</c:v>
                </c:pt>
                <c:pt idx="1376">
                  <c:v>6880</c:v>
                </c:pt>
                <c:pt idx="1377">
                  <c:v>6885</c:v>
                </c:pt>
                <c:pt idx="1378">
                  <c:v>6890</c:v>
                </c:pt>
                <c:pt idx="1379">
                  <c:v>6895</c:v>
                </c:pt>
                <c:pt idx="1380">
                  <c:v>6900</c:v>
                </c:pt>
                <c:pt idx="1381">
                  <c:v>6905</c:v>
                </c:pt>
                <c:pt idx="1382">
                  <c:v>6910</c:v>
                </c:pt>
                <c:pt idx="1383">
                  <c:v>6915</c:v>
                </c:pt>
                <c:pt idx="1384">
                  <c:v>6920</c:v>
                </c:pt>
                <c:pt idx="1385">
                  <c:v>6925</c:v>
                </c:pt>
                <c:pt idx="1386">
                  <c:v>6930</c:v>
                </c:pt>
                <c:pt idx="1387">
                  <c:v>6935</c:v>
                </c:pt>
                <c:pt idx="1388">
                  <c:v>6940</c:v>
                </c:pt>
                <c:pt idx="1389">
                  <c:v>6945</c:v>
                </c:pt>
                <c:pt idx="1390">
                  <c:v>6950</c:v>
                </c:pt>
                <c:pt idx="1391">
                  <c:v>6955</c:v>
                </c:pt>
                <c:pt idx="1392">
                  <c:v>6960</c:v>
                </c:pt>
                <c:pt idx="1393">
                  <c:v>6965</c:v>
                </c:pt>
                <c:pt idx="1394">
                  <c:v>6970</c:v>
                </c:pt>
                <c:pt idx="1395">
                  <c:v>6975</c:v>
                </c:pt>
                <c:pt idx="1396">
                  <c:v>6980</c:v>
                </c:pt>
                <c:pt idx="1397">
                  <c:v>6985</c:v>
                </c:pt>
                <c:pt idx="1398">
                  <c:v>6990</c:v>
                </c:pt>
                <c:pt idx="1399">
                  <c:v>6995</c:v>
                </c:pt>
                <c:pt idx="1400">
                  <c:v>7000</c:v>
                </c:pt>
                <c:pt idx="1401">
                  <c:v>7005</c:v>
                </c:pt>
                <c:pt idx="1402">
                  <c:v>7010</c:v>
                </c:pt>
                <c:pt idx="1403">
                  <c:v>7015</c:v>
                </c:pt>
                <c:pt idx="1404">
                  <c:v>7020</c:v>
                </c:pt>
                <c:pt idx="1405">
                  <c:v>7025</c:v>
                </c:pt>
                <c:pt idx="1406">
                  <c:v>7030</c:v>
                </c:pt>
                <c:pt idx="1407">
                  <c:v>7035</c:v>
                </c:pt>
                <c:pt idx="1408">
                  <c:v>7040</c:v>
                </c:pt>
                <c:pt idx="1409">
                  <c:v>7045</c:v>
                </c:pt>
                <c:pt idx="1410">
                  <c:v>7050</c:v>
                </c:pt>
                <c:pt idx="1411">
                  <c:v>7055</c:v>
                </c:pt>
                <c:pt idx="1412">
                  <c:v>7060</c:v>
                </c:pt>
                <c:pt idx="1413">
                  <c:v>7065</c:v>
                </c:pt>
                <c:pt idx="1414">
                  <c:v>7070</c:v>
                </c:pt>
                <c:pt idx="1415">
                  <c:v>7075</c:v>
                </c:pt>
                <c:pt idx="1416">
                  <c:v>7080</c:v>
                </c:pt>
                <c:pt idx="1417">
                  <c:v>7085</c:v>
                </c:pt>
                <c:pt idx="1418">
                  <c:v>7090</c:v>
                </c:pt>
                <c:pt idx="1419">
                  <c:v>7095</c:v>
                </c:pt>
                <c:pt idx="1420">
                  <c:v>7100</c:v>
                </c:pt>
                <c:pt idx="1421">
                  <c:v>7105</c:v>
                </c:pt>
                <c:pt idx="1422">
                  <c:v>7110</c:v>
                </c:pt>
                <c:pt idx="1423">
                  <c:v>7115</c:v>
                </c:pt>
                <c:pt idx="1424">
                  <c:v>7120</c:v>
                </c:pt>
                <c:pt idx="1425">
                  <c:v>7125</c:v>
                </c:pt>
                <c:pt idx="1426">
                  <c:v>7130</c:v>
                </c:pt>
                <c:pt idx="1427">
                  <c:v>7135</c:v>
                </c:pt>
                <c:pt idx="1428">
                  <c:v>7140</c:v>
                </c:pt>
                <c:pt idx="1429">
                  <c:v>7145</c:v>
                </c:pt>
                <c:pt idx="1430">
                  <c:v>7150</c:v>
                </c:pt>
                <c:pt idx="1431">
                  <c:v>7155</c:v>
                </c:pt>
                <c:pt idx="1432">
                  <c:v>7160</c:v>
                </c:pt>
                <c:pt idx="1433">
                  <c:v>7165</c:v>
                </c:pt>
                <c:pt idx="1434">
                  <c:v>7170</c:v>
                </c:pt>
                <c:pt idx="1435">
                  <c:v>7175</c:v>
                </c:pt>
                <c:pt idx="1436">
                  <c:v>7180</c:v>
                </c:pt>
                <c:pt idx="1437">
                  <c:v>7185</c:v>
                </c:pt>
                <c:pt idx="1438">
                  <c:v>7190</c:v>
                </c:pt>
                <c:pt idx="1439">
                  <c:v>7195</c:v>
                </c:pt>
                <c:pt idx="1440">
                  <c:v>7200</c:v>
                </c:pt>
                <c:pt idx="1441">
                  <c:v>7205</c:v>
                </c:pt>
                <c:pt idx="1442">
                  <c:v>7210</c:v>
                </c:pt>
                <c:pt idx="1443">
                  <c:v>7215</c:v>
                </c:pt>
                <c:pt idx="1444">
                  <c:v>7220</c:v>
                </c:pt>
                <c:pt idx="1445">
                  <c:v>7225</c:v>
                </c:pt>
                <c:pt idx="1446">
                  <c:v>7230</c:v>
                </c:pt>
                <c:pt idx="1447">
                  <c:v>7235</c:v>
                </c:pt>
                <c:pt idx="1448">
                  <c:v>7240</c:v>
                </c:pt>
                <c:pt idx="1449">
                  <c:v>7245</c:v>
                </c:pt>
                <c:pt idx="1450">
                  <c:v>7250</c:v>
                </c:pt>
                <c:pt idx="1451">
                  <c:v>7255</c:v>
                </c:pt>
                <c:pt idx="1452">
                  <c:v>7260</c:v>
                </c:pt>
                <c:pt idx="1453">
                  <c:v>7265</c:v>
                </c:pt>
                <c:pt idx="1454">
                  <c:v>7270</c:v>
                </c:pt>
                <c:pt idx="1455">
                  <c:v>7275</c:v>
                </c:pt>
                <c:pt idx="1456">
                  <c:v>7280</c:v>
                </c:pt>
                <c:pt idx="1457">
                  <c:v>7285</c:v>
                </c:pt>
                <c:pt idx="1458">
                  <c:v>7290</c:v>
                </c:pt>
                <c:pt idx="1459">
                  <c:v>7295</c:v>
                </c:pt>
                <c:pt idx="1460">
                  <c:v>7300</c:v>
                </c:pt>
                <c:pt idx="1461">
                  <c:v>7305</c:v>
                </c:pt>
                <c:pt idx="1462">
                  <c:v>7310</c:v>
                </c:pt>
                <c:pt idx="1463">
                  <c:v>7315</c:v>
                </c:pt>
                <c:pt idx="1464">
                  <c:v>7320</c:v>
                </c:pt>
                <c:pt idx="1465">
                  <c:v>7325</c:v>
                </c:pt>
                <c:pt idx="1466">
                  <c:v>7330</c:v>
                </c:pt>
                <c:pt idx="1467">
                  <c:v>7335</c:v>
                </c:pt>
                <c:pt idx="1468">
                  <c:v>7340</c:v>
                </c:pt>
                <c:pt idx="1469">
                  <c:v>7345</c:v>
                </c:pt>
                <c:pt idx="1470">
                  <c:v>7350</c:v>
                </c:pt>
                <c:pt idx="1471">
                  <c:v>7355</c:v>
                </c:pt>
                <c:pt idx="1472">
                  <c:v>7360</c:v>
                </c:pt>
                <c:pt idx="1473">
                  <c:v>7365</c:v>
                </c:pt>
                <c:pt idx="1474">
                  <c:v>7370</c:v>
                </c:pt>
                <c:pt idx="1475">
                  <c:v>7375</c:v>
                </c:pt>
                <c:pt idx="1476">
                  <c:v>7380</c:v>
                </c:pt>
                <c:pt idx="1477">
                  <c:v>7385</c:v>
                </c:pt>
                <c:pt idx="1478">
                  <c:v>7390</c:v>
                </c:pt>
                <c:pt idx="1479">
                  <c:v>7395</c:v>
                </c:pt>
                <c:pt idx="1480">
                  <c:v>7400</c:v>
                </c:pt>
                <c:pt idx="1481">
                  <c:v>7405</c:v>
                </c:pt>
                <c:pt idx="1482">
                  <c:v>7410</c:v>
                </c:pt>
                <c:pt idx="1483">
                  <c:v>7415</c:v>
                </c:pt>
                <c:pt idx="1484">
                  <c:v>7420</c:v>
                </c:pt>
                <c:pt idx="1485">
                  <c:v>7425</c:v>
                </c:pt>
                <c:pt idx="1486">
                  <c:v>7430</c:v>
                </c:pt>
                <c:pt idx="1487">
                  <c:v>7435</c:v>
                </c:pt>
                <c:pt idx="1488">
                  <c:v>7440</c:v>
                </c:pt>
                <c:pt idx="1489">
                  <c:v>7445</c:v>
                </c:pt>
                <c:pt idx="1490">
                  <c:v>7450</c:v>
                </c:pt>
                <c:pt idx="1491">
                  <c:v>7455</c:v>
                </c:pt>
                <c:pt idx="1492">
                  <c:v>7460</c:v>
                </c:pt>
                <c:pt idx="1493">
                  <c:v>7465</c:v>
                </c:pt>
                <c:pt idx="1494">
                  <c:v>7470</c:v>
                </c:pt>
                <c:pt idx="1495">
                  <c:v>7475</c:v>
                </c:pt>
                <c:pt idx="1496">
                  <c:v>7480</c:v>
                </c:pt>
                <c:pt idx="1497">
                  <c:v>7485</c:v>
                </c:pt>
                <c:pt idx="1498">
                  <c:v>7490</c:v>
                </c:pt>
                <c:pt idx="1499">
                  <c:v>7495</c:v>
                </c:pt>
                <c:pt idx="1500">
                  <c:v>7500</c:v>
                </c:pt>
                <c:pt idx="1501">
                  <c:v>7505</c:v>
                </c:pt>
                <c:pt idx="1502">
                  <c:v>7510</c:v>
                </c:pt>
                <c:pt idx="1503">
                  <c:v>7515</c:v>
                </c:pt>
                <c:pt idx="1504">
                  <c:v>7520</c:v>
                </c:pt>
                <c:pt idx="1505">
                  <c:v>7525</c:v>
                </c:pt>
                <c:pt idx="1506">
                  <c:v>7530</c:v>
                </c:pt>
                <c:pt idx="1507">
                  <c:v>7535</c:v>
                </c:pt>
                <c:pt idx="1508">
                  <c:v>7540</c:v>
                </c:pt>
                <c:pt idx="1509">
                  <c:v>7545</c:v>
                </c:pt>
                <c:pt idx="1510">
                  <c:v>7550</c:v>
                </c:pt>
                <c:pt idx="1511">
                  <c:v>7555</c:v>
                </c:pt>
                <c:pt idx="1512">
                  <c:v>7560</c:v>
                </c:pt>
                <c:pt idx="1513">
                  <c:v>7565</c:v>
                </c:pt>
                <c:pt idx="1514">
                  <c:v>7570</c:v>
                </c:pt>
                <c:pt idx="1515">
                  <c:v>7575</c:v>
                </c:pt>
                <c:pt idx="1516">
                  <c:v>7580</c:v>
                </c:pt>
                <c:pt idx="1517">
                  <c:v>7585</c:v>
                </c:pt>
                <c:pt idx="1518">
                  <c:v>7590</c:v>
                </c:pt>
                <c:pt idx="1519">
                  <c:v>7595</c:v>
                </c:pt>
                <c:pt idx="1520">
                  <c:v>7600</c:v>
                </c:pt>
                <c:pt idx="1521">
                  <c:v>7605</c:v>
                </c:pt>
                <c:pt idx="1522">
                  <c:v>7610</c:v>
                </c:pt>
                <c:pt idx="1523">
                  <c:v>7615</c:v>
                </c:pt>
                <c:pt idx="1524">
                  <c:v>7620</c:v>
                </c:pt>
                <c:pt idx="1525">
                  <c:v>7625</c:v>
                </c:pt>
                <c:pt idx="1526">
                  <c:v>7630</c:v>
                </c:pt>
                <c:pt idx="1527">
                  <c:v>7635</c:v>
                </c:pt>
                <c:pt idx="1528">
                  <c:v>7640</c:v>
                </c:pt>
                <c:pt idx="1529">
                  <c:v>7645</c:v>
                </c:pt>
                <c:pt idx="1530">
                  <c:v>7650</c:v>
                </c:pt>
                <c:pt idx="1531">
                  <c:v>7655</c:v>
                </c:pt>
                <c:pt idx="1532">
                  <c:v>7660</c:v>
                </c:pt>
                <c:pt idx="1533">
                  <c:v>7665</c:v>
                </c:pt>
                <c:pt idx="1534">
                  <c:v>7670</c:v>
                </c:pt>
                <c:pt idx="1535">
                  <c:v>7675</c:v>
                </c:pt>
                <c:pt idx="1536">
                  <c:v>7680</c:v>
                </c:pt>
                <c:pt idx="1537">
                  <c:v>7685</c:v>
                </c:pt>
                <c:pt idx="1538">
                  <c:v>7690</c:v>
                </c:pt>
                <c:pt idx="1539">
                  <c:v>7695</c:v>
                </c:pt>
                <c:pt idx="1540">
                  <c:v>7700</c:v>
                </c:pt>
                <c:pt idx="1541">
                  <c:v>7705</c:v>
                </c:pt>
                <c:pt idx="1542">
                  <c:v>7710</c:v>
                </c:pt>
                <c:pt idx="1543">
                  <c:v>7715</c:v>
                </c:pt>
                <c:pt idx="1544">
                  <c:v>7720</c:v>
                </c:pt>
                <c:pt idx="1545">
                  <c:v>7725</c:v>
                </c:pt>
                <c:pt idx="1546">
                  <c:v>7730</c:v>
                </c:pt>
                <c:pt idx="1547">
                  <c:v>7735</c:v>
                </c:pt>
                <c:pt idx="1548">
                  <c:v>7740</c:v>
                </c:pt>
                <c:pt idx="1549">
                  <c:v>7745</c:v>
                </c:pt>
                <c:pt idx="1550">
                  <c:v>7750</c:v>
                </c:pt>
                <c:pt idx="1551">
                  <c:v>7755</c:v>
                </c:pt>
                <c:pt idx="1552">
                  <c:v>7760</c:v>
                </c:pt>
                <c:pt idx="1553">
                  <c:v>7765</c:v>
                </c:pt>
                <c:pt idx="1554">
                  <c:v>7770</c:v>
                </c:pt>
                <c:pt idx="1555">
                  <c:v>7775</c:v>
                </c:pt>
                <c:pt idx="1556">
                  <c:v>7780</c:v>
                </c:pt>
                <c:pt idx="1557">
                  <c:v>7785</c:v>
                </c:pt>
                <c:pt idx="1558">
                  <c:v>7790</c:v>
                </c:pt>
                <c:pt idx="1559">
                  <c:v>7795</c:v>
                </c:pt>
                <c:pt idx="1560">
                  <c:v>7800</c:v>
                </c:pt>
                <c:pt idx="1561">
                  <c:v>7805</c:v>
                </c:pt>
                <c:pt idx="1562">
                  <c:v>7810</c:v>
                </c:pt>
                <c:pt idx="1563">
                  <c:v>7815</c:v>
                </c:pt>
                <c:pt idx="1564">
                  <c:v>7820</c:v>
                </c:pt>
                <c:pt idx="1565">
                  <c:v>7825</c:v>
                </c:pt>
                <c:pt idx="1566">
                  <c:v>7830</c:v>
                </c:pt>
                <c:pt idx="1567">
                  <c:v>7835</c:v>
                </c:pt>
                <c:pt idx="1568">
                  <c:v>7840</c:v>
                </c:pt>
                <c:pt idx="1569">
                  <c:v>7845</c:v>
                </c:pt>
                <c:pt idx="1570">
                  <c:v>7850</c:v>
                </c:pt>
                <c:pt idx="1571">
                  <c:v>7855</c:v>
                </c:pt>
                <c:pt idx="1572">
                  <c:v>7860</c:v>
                </c:pt>
                <c:pt idx="1573">
                  <c:v>7865</c:v>
                </c:pt>
                <c:pt idx="1574">
                  <c:v>7870</c:v>
                </c:pt>
                <c:pt idx="1575">
                  <c:v>7875</c:v>
                </c:pt>
                <c:pt idx="1576">
                  <c:v>7880</c:v>
                </c:pt>
                <c:pt idx="1577">
                  <c:v>7885</c:v>
                </c:pt>
                <c:pt idx="1578">
                  <c:v>7890</c:v>
                </c:pt>
                <c:pt idx="1579">
                  <c:v>7895</c:v>
                </c:pt>
                <c:pt idx="1580">
                  <c:v>7900</c:v>
                </c:pt>
                <c:pt idx="1581">
                  <c:v>7905</c:v>
                </c:pt>
                <c:pt idx="1582">
                  <c:v>7910</c:v>
                </c:pt>
                <c:pt idx="1583">
                  <c:v>7915</c:v>
                </c:pt>
                <c:pt idx="1584">
                  <c:v>7920</c:v>
                </c:pt>
                <c:pt idx="1585">
                  <c:v>7925</c:v>
                </c:pt>
                <c:pt idx="1586">
                  <c:v>7930</c:v>
                </c:pt>
                <c:pt idx="1587">
                  <c:v>7935</c:v>
                </c:pt>
                <c:pt idx="1588">
                  <c:v>7940</c:v>
                </c:pt>
                <c:pt idx="1589">
                  <c:v>7945</c:v>
                </c:pt>
                <c:pt idx="1590">
                  <c:v>7950</c:v>
                </c:pt>
                <c:pt idx="1591">
                  <c:v>7955</c:v>
                </c:pt>
                <c:pt idx="1592">
                  <c:v>7960</c:v>
                </c:pt>
                <c:pt idx="1593">
                  <c:v>7965</c:v>
                </c:pt>
                <c:pt idx="1594">
                  <c:v>7970</c:v>
                </c:pt>
                <c:pt idx="1595">
                  <c:v>7975</c:v>
                </c:pt>
                <c:pt idx="1596">
                  <c:v>7980</c:v>
                </c:pt>
                <c:pt idx="1597">
                  <c:v>7985</c:v>
                </c:pt>
                <c:pt idx="1598">
                  <c:v>7990</c:v>
                </c:pt>
                <c:pt idx="1599">
                  <c:v>7995</c:v>
                </c:pt>
                <c:pt idx="1600">
                  <c:v>8000</c:v>
                </c:pt>
                <c:pt idx="1601">
                  <c:v>8005</c:v>
                </c:pt>
                <c:pt idx="1602">
                  <c:v>8010</c:v>
                </c:pt>
                <c:pt idx="1603">
                  <c:v>8015</c:v>
                </c:pt>
                <c:pt idx="1604">
                  <c:v>8020</c:v>
                </c:pt>
                <c:pt idx="1605">
                  <c:v>8025</c:v>
                </c:pt>
                <c:pt idx="1606">
                  <c:v>8030</c:v>
                </c:pt>
                <c:pt idx="1607">
                  <c:v>8035</c:v>
                </c:pt>
                <c:pt idx="1608">
                  <c:v>8040</c:v>
                </c:pt>
                <c:pt idx="1609">
                  <c:v>8045</c:v>
                </c:pt>
                <c:pt idx="1610">
                  <c:v>8050</c:v>
                </c:pt>
                <c:pt idx="1611">
                  <c:v>8055</c:v>
                </c:pt>
                <c:pt idx="1612">
                  <c:v>8060</c:v>
                </c:pt>
                <c:pt idx="1613">
                  <c:v>8065</c:v>
                </c:pt>
                <c:pt idx="1614">
                  <c:v>8070</c:v>
                </c:pt>
                <c:pt idx="1615">
                  <c:v>8075</c:v>
                </c:pt>
                <c:pt idx="1616">
                  <c:v>8080</c:v>
                </c:pt>
                <c:pt idx="1617">
                  <c:v>8085</c:v>
                </c:pt>
                <c:pt idx="1618">
                  <c:v>8090</c:v>
                </c:pt>
                <c:pt idx="1619">
                  <c:v>8095</c:v>
                </c:pt>
                <c:pt idx="1620">
                  <c:v>8100</c:v>
                </c:pt>
                <c:pt idx="1621">
                  <c:v>8105</c:v>
                </c:pt>
                <c:pt idx="1622">
                  <c:v>8110</c:v>
                </c:pt>
                <c:pt idx="1623">
                  <c:v>8115</c:v>
                </c:pt>
                <c:pt idx="1624">
                  <c:v>8120</c:v>
                </c:pt>
                <c:pt idx="1625">
                  <c:v>8125</c:v>
                </c:pt>
                <c:pt idx="1626">
                  <c:v>8130</c:v>
                </c:pt>
                <c:pt idx="1627">
                  <c:v>8135</c:v>
                </c:pt>
                <c:pt idx="1628">
                  <c:v>8140</c:v>
                </c:pt>
                <c:pt idx="1629">
                  <c:v>8145</c:v>
                </c:pt>
                <c:pt idx="1630">
                  <c:v>8150</c:v>
                </c:pt>
                <c:pt idx="1631">
                  <c:v>8155</c:v>
                </c:pt>
                <c:pt idx="1632">
                  <c:v>8160</c:v>
                </c:pt>
                <c:pt idx="1633">
                  <c:v>8165</c:v>
                </c:pt>
                <c:pt idx="1634">
                  <c:v>8170</c:v>
                </c:pt>
                <c:pt idx="1635">
                  <c:v>8175</c:v>
                </c:pt>
                <c:pt idx="1636">
                  <c:v>8180</c:v>
                </c:pt>
                <c:pt idx="1637">
                  <c:v>8185</c:v>
                </c:pt>
                <c:pt idx="1638">
                  <c:v>8190</c:v>
                </c:pt>
                <c:pt idx="1639">
                  <c:v>8195</c:v>
                </c:pt>
                <c:pt idx="1640">
                  <c:v>8200</c:v>
                </c:pt>
                <c:pt idx="1641">
                  <c:v>8205</c:v>
                </c:pt>
                <c:pt idx="1642">
                  <c:v>8210</c:v>
                </c:pt>
                <c:pt idx="1643">
                  <c:v>8215</c:v>
                </c:pt>
                <c:pt idx="1644">
                  <c:v>8220</c:v>
                </c:pt>
                <c:pt idx="1645">
                  <c:v>8225</c:v>
                </c:pt>
                <c:pt idx="1646">
                  <c:v>8230</c:v>
                </c:pt>
                <c:pt idx="1647">
                  <c:v>8235</c:v>
                </c:pt>
                <c:pt idx="1648">
                  <c:v>8240</c:v>
                </c:pt>
                <c:pt idx="1649">
                  <c:v>8245</c:v>
                </c:pt>
                <c:pt idx="1650">
                  <c:v>8250</c:v>
                </c:pt>
                <c:pt idx="1651">
                  <c:v>8255</c:v>
                </c:pt>
                <c:pt idx="1652">
                  <c:v>8260</c:v>
                </c:pt>
                <c:pt idx="1653">
                  <c:v>8265</c:v>
                </c:pt>
                <c:pt idx="1654">
                  <c:v>8270</c:v>
                </c:pt>
                <c:pt idx="1655">
                  <c:v>8275</c:v>
                </c:pt>
                <c:pt idx="1656">
                  <c:v>8280</c:v>
                </c:pt>
                <c:pt idx="1657">
                  <c:v>8285</c:v>
                </c:pt>
                <c:pt idx="1658">
                  <c:v>8290</c:v>
                </c:pt>
                <c:pt idx="1659">
                  <c:v>8295</c:v>
                </c:pt>
                <c:pt idx="1660">
                  <c:v>8300</c:v>
                </c:pt>
                <c:pt idx="1661">
                  <c:v>8305</c:v>
                </c:pt>
                <c:pt idx="1662">
                  <c:v>8310</c:v>
                </c:pt>
                <c:pt idx="1663">
                  <c:v>8315</c:v>
                </c:pt>
                <c:pt idx="1664">
                  <c:v>8320</c:v>
                </c:pt>
                <c:pt idx="1665">
                  <c:v>8325</c:v>
                </c:pt>
                <c:pt idx="1666">
                  <c:v>8330</c:v>
                </c:pt>
                <c:pt idx="1667">
                  <c:v>8335</c:v>
                </c:pt>
                <c:pt idx="1668">
                  <c:v>8340</c:v>
                </c:pt>
                <c:pt idx="1669">
                  <c:v>8345</c:v>
                </c:pt>
                <c:pt idx="1670">
                  <c:v>8350</c:v>
                </c:pt>
                <c:pt idx="1671">
                  <c:v>8355</c:v>
                </c:pt>
                <c:pt idx="1672">
                  <c:v>8360</c:v>
                </c:pt>
                <c:pt idx="1673">
                  <c:v>8365</c:v>
                </c:pt>
                <c:pt idx="1674">
                  <c:v>8370</c:v>
                </c:pt>
                <c:pt idx="1675">
                  <c:v>8375</c:v>
                </c:pt>
                <c:pt idx="1676">
                  <c:v>8380</c:v>
                </c:pt>
                <c:pt idx="1677">
                  <c:v>8385</c:v>
                </c:pt>
                <c:pt idx="1678">
                  <c:v>8390</c:v>
                </c:pt>
                <c:pt idx="1679">
                  <c:v>8395</c:v>
                </c:pt>
                <c:pt idx="1680">
                  <c:v>8400</c:v>
                </c:pt>
                <c:pt idx="1681">
                  <c:v>8405</c:v>
                </c:pt>
                <c:pt idx="1682">
                  <c:v>8410</c:v>
                </c:pt>
                <c:pt idx="1683">
                  <c:v>8415</c:v>
                </c:pt>
                <c:pt idx="1684">
                  <c:v>8420</c:v>
                </c:pt>
                <c:pt idx="1685">
                  <c:v>8425</c:v>
                </c:pt>
                <c:pt idx="1686">
                  <c:v>8430</c:v>
                </c:pt>
                <c:pt idx="1687">
                  <c:v>8435</c:v>
                </c:pt>
                <c:pt idx="1688">
                  <c:v>8440</c:v>
                </c:pt>
                <c:pt idx="1689">
                  <c:v>8445</c:v>
                </c:pt>
                <c:pt idx="1690">
                  <c:v>8450</c:v>
                </c:pt>
                <c:pt idx="1691">
                  <c:v>8455</c:v>
                </c:pt>
                <c:pt idx="1692">
                  <c:v>8460</c:v>
                </c:pt>
                <c:pt idx="1693">
                  <c:v>8465</c:v>
                </c:pt>
                <c:pt idx="1694">
                  <c:v>8470</c:v>
                </c:pt>
                <c:pt idx="1695">
                  <c:v>8475</c:v>
                </c:pt>
                <c:pt idx="1696">
                  <c:v>8480</c:v>
                </c:pt>
                <c:pt idx="1697">
                  <c:v>8485</c:v>
                </c:pt>
                <c:pt idx="1698">
                  <c:v>8490</c:v>
                </c:pt>
                <c:pt idx="1699">
                  <c:v>8495</c:v>
                </c:pt>
                <c:pt idx="1700">
                  <c:v>8500</c:v>
                </c:pt>
                <c:pt idx="1701">
                  <c:v>8505</c:v>
                </c:pt>
                <c:pt idx="1702">
                  <c:v>8510</c:v>
                </c:pt>
                <c:pt idx="1703">
                  <c:v>8515</c:v>
                </c:pt>
                <c:pt idx="1704">
                  <c:v>8520</c:v>
                </c:pt>
                <c:pt idx="1705">
                  <c:v>8525</c:v>
                </c:pt>
                <c:pt idx="1706">
                  <c:v>8530</c:v>
                </c:pt>
                <c:pt idx="1707">
                  <c:v>8535</c:v>
                </c:pt>
                <c:pt idx="1708">
                  <c:v>8540</c:v>
                </c:pt>
                <c:pt idx="1709">
                  <c:v>8545</c:v>
                </c:pt>
                <c:pt idx="1710">
                  <c:v>8550</c:v>
                </c:pt>
                <c:pt idx="1711">
                  <c:v>8555</c:v>
                </c:pt>
                <c:pt idx="1712">
                  <c:v>8560</c:v>
                </c:pt>
                <c:pt idx="1713">
                  <c:v>8565</c:v>
                </c:pt>
                <c:pt idx="1714">
                  <c:v>8570</c:v>
                </c:pt>
                <c:pt idx="1715">
                  <c:v>8575</c:v>
                </c:pt>
                <c:pt idx="1716">
                  <c:v>8580</c:v>
                </c:pt>
                <c:pt idx="1717">
                  <c:v>8585</c:v>
                </c:pt>
                <c:pt idx="1718">
                  <c:v>8590</c:v>
                </c:pt>
                <c:pt idx="1719">
                  <c:v>8595</c:v>
                </c:pt>
                <c:pt idx="1720">
                  <c:v>8600</c:v>
                </c:pt>
                <c:pt idx="1721">
                  <c:v>8605</c:v>
                </c:pt>
                <c:pt idx="1722">
                  <c:v>8610</c:v>
                </c:pt>
                <c:pt idx="1723">
                  <c:v>8615</c:v>
                </c:pt>
                <c:pt idx="1724">
                  <c:v>8620</c:v>
                </c:pt>
                <c:pt idx="1725">
                  <c:v>8625</c:v>
                </c:pt>
                <c:pt idx="1726">
                  <c:v>8630</c:v>
                </c:pt>
                <c:pt idx="1727">
                  <c:v>8635</c:v>
                </c:pt>
                <c:pt idx="1728">
                  <c:v>8640</c:v>
                </c:pt>
                <c:pt idx="1729">
                  <c:v>8645</c:v>
                </c:pt>
                <c:pt idx="1730">
                  <c:v>8650</c:v>
                </c:pt>
                <c:pt idx="1731">
                  <c:v>8655</c:v>
                </c:pt>
                <c:pt idx="1732">
                  <c:v>8660</c:v>
                </c:pt>
                <c:pt idx="1733">
                  <c:v>8665</c:v>
                </c:pt>
                <c:pt idx="1734">
                  <c:v>8670</c:v>
                </c:pt>
                <c:pt idx="1735">
                  <c:v>8675</c:v>
                </c:pt>
                <c:pt idx="1736">
                  <c:v>8680</c:v>
                </c:pt>
                <c:pt idx="1737">
                  <c:v>8685</c:v>
                </c:pt>
                <c:pt idx="1738">
                  <c:v>8690</c:v>
                </c:pt>
                <c:pt idx="1739">
                  <c:v>8695</c:v>
                </c:pt>
                <c:pt idx="1740">
                  <c:v>8700</c:v>
                </c:pt>
                <c:pt idx="1741">
                  <c:v>8705</c:v>
                </c:pt>
                <c:pt idx="1742">
                  <c:v>8710</c:v>
                </c:pt>
                <c:pt idx="1743">
                  <c:v>8715</c:v>
                </c:pt>
                <c:pt idx="1744">
                  <c:v>8720</c:v>
                </c:pt>
                <c:pt idx="1745">
                  <c:v>8725</c:v>
                </c:pt>
                <c:pt idx="1746">
                  <c:v>8730</c:v>
                </c:pt>
                <c:pt idx="1747">
                  <c:v>8735</c:v>
                </c:pt>
                <c:pt idx="1748">
                  <c:v>8740</c:v>
                </c:pt>
                <c:pt idx="1749">
                  <c:v>8745</c:v>
                </c:pt>
                <c:pt idx="1750">
                  <c:v>8750</c:v>
                </c:pt>
                <c:pt idx="1751">
                  <c:v>8755</c:v>
                </c:pt>
                <c:pt idx="1752">
                  <c:v>8760</c:v>
                </c:pt>
                <c:pt idx="1753">
                  <c:v>8765</c:v>
                </c:pt>
                <c:pt idx="1754">
                  <c:v>8770</c:v>
                </c:pt>
                <c:pt idx="1755">
                  <c:v>8775</c:v>
                </c:pt>
                <c:pt idx="1756">
                  <c:v>8780</c:v>
                </c:pt>
                <c:pt idx="1757">
                  <c:v>8785</c:v>
                </c:pt>
                <c:pt idx="1758">
                  <c:v>8790</c:v>
                </c:pt>
                <c:pt idx="1759">
                  <c:v>8795</c:v>
                </c:pt>
                <c:pt idx="1760">
                  <c:v>8800</c:v>
                </c:pt>
                <c:pt idx="1761">
                  <c:v>8805</c:v>
                </c:pt>
                <c:pt idx="1762">
                  <c:v>8810</c:v>
                </c:pt>
                <c:pt idx="1763">
                  <c:v>8815</c:v>
                </c:pt>
                <c:pt idx="1764">
                  <c:v>8820</c:v>
                </c:pt>
                <c:pt idx="1765">
                  <c:v>8825</c:v>
                </c:pt>
                <c:pt idx="1766">
                  <c:v>8830</c:v>
                </c:pt>
                <c:pt idx="1767">
                  <c:v>8835</c:v>
                </c:pt>
                <c:pt idx="1768">
                  <c:v>8840</c:v>
                </c:pt>
                <c:pt idx="1769">
                  <c:v>8845</c:v>
                </c:pt>
                <c:pt idx="1770">
                  <c:v>8850</c:v>
                </c:pt>
                <c:pt idx="1771">
                  <c:v>8855</c:v>
                </c:pt>
                <c:pt idx="1772">
                  <c:v>8860</c:v>
                </c:pt>
                <c:pt idx="1773">
                  <c:v>8865</c:v>
                </c:pt>
                <c:pt idx="1774">
                  <c:v>8870</c:v>
                </c:pt>
                <c:pt idx="1775">
                  <c:v>8875</c:v>
                </c:pt>
                <c:pt idx="1776">
                  <c:v>8880</c:v>
                </c:pt>
                <c:pt idx="1777">
                  <c:v>8885</c:v>
                </c:pt>
                <c:pt idx="1778">
                  <c:v>8890</c:v>
                </c:pt>
                <c:pt idx="1779">
                  <c:v>8895</c:v>
                </c:pt>
                <c:pt idx="1780">
                  <c:v>8900</c:v>
                </c:pt>
                <c:pt idx="1781">
                  <c:v>8905</c:v>
                </c:pt>
                <c:pt idx="1782">
                  <c:v>8910</c:v>
                </c:pt>
                <c:pt idx="1783">
                  <c:v>8915</c:v>
                </c:pt>
                <c:pt idx="1784">
                  <c:v>8920</c:v>
                </c:pt>
                <c:pt idx="1785">
                  <c:v>8925</c:v>
                </c:pt>
                <c:pt idx="1786">
                  <c:v>8930</c:v>
                </c:pt>
                <c:pt idx="1787">
                  <c:v>8935</c:v>
                </c:pt>
                <c:pt idx="1788">
                  <c:v>8940</c:v>
                </c:pt>
                <c:pt idx="1789">
                  <c:v>8945</c:v>
                </c:pt>
                <c:pt idx="1790">
                  <c:v>8950</c:v>
                </c:pt>
                <c:pt idx="1791">
                  <c:v>8955</c:v>
                </c:pt>
                <c:pt idx="1792">
                  <c:v>8960</c:v>
                </c:pt>
                <c:pt idx="1793">
                  <c:v>8965</c:v>
                </c:pt>
                <c:pt idx="1794">
                  <c:v>8970</c:v>
                </c:pt>
                <c:pt idx="1795">
                  <c:v>8975</c:v>
                </c:pt>
                <c:pt idx="1796">
                  <c:v>8980</c:v>
                </c:pt>
                <c:pt idx="1797">
                  <c:v>8985</c:v>
                </c:pt>
                <c:pt idx="1798">
                  <c:v>8990</c:v>
                </c:pt>
                <c:pt idx="1799">
                  <c:v>8995</c:v>
                </c:pt>
                <c:pt idx="1800">
                  <c:v>9000</c:v>
                </c:pt>
                <c:pt idx="1801">
                  <c:v>9005</c:v>
                </c:pt>
                <c:pt idx="1802">
                  <c:v>9010</c:v>
                </c:pt>
                <c:pt idx="1803">
                  <c:v>9015</c:v>
                </c:pt>
                <c:pt idx="1804">
                  <c:v>9020</c:v>
                </c:pt>
                <c:pt idx="1805">
                  <c:v>9025</c:v>
                </c:pt>
                <c:pt idx="1806">
                  <c:v>9030</c:v>
                </c:pt>
                <c:pt idx="1807">
                  <c:v>9035</c:v>
                </c:pt>
                <c:pt idx="1808">
                  <c:v>9040</c:v>
                </c:pt>
                <c:pt idx="1809">
                  <c:v>9045</c:v>
                </c:pt>
                <c:pt idx="1810">
                  <c:v>9050</c:v>
                </c:pt>
                <c:pt idx="1811">
                  <c:v>9055</c:v>
                </c:pt>
                <c:pt idx="1812">
                  <c:v>9060</c:v>
                </c:pt>
                <c:pt idx="1813">
                  <c:v>9065</c:v>
                </c:pt>
                <c:pt idx="1814">
                  <c:v>9070</c:v>
                </c:pt>
                <c:pt idx="1815">
                  <c:v>9075</c:v>
                </c:pt>
                <c:pt idx="1816">
                  <c:v>9080</c:v>
                </c:pt>
                <c:pt idx="1817">
                  <c:v>9085</c:v>
                </c:pt>
                <c:pt idx="1818">
                  <c:v>9090</c:v>
                </c:pt>
                <c:pt idx="1819">
                  <c:v>9095</c:v>
                </c:pt>
                <c:pt idx="1820">
                  <c:v>9100</c:v>
                </c:pt>
                <c:pt idx="1821">
                  <c:v>9105</c:v>
                </c:pt>
                <c:pt idx="1822">
                  <c:v>9110</c:v>
                </c:pt>
                <c:pt idx="1823">
                  <c:v>9115</c:v>
                </c:pt>
                <c:pt idx="1824">
                  <c:v>9120</c:v>
                </c:pt>
                <c:pt idx="1825">
                  <c:v>9125</c:v>
                </c:pt>
                <c:pt idx="1826">
                  <c:v>9130</c:v>
                </c:pt>
                <c:pt idx="1827">
                  <c:v>9135</c:v>
                </c:pt>
                <c:pt idx="1828">
                  <c:v>9140</c:v>
                </c:pt>
                <c:pt idx="1829">
                  <c:v>9145</c:v>
                </c:pt>
                <c:pt idx="1830">
                  <c:v>9150</c:v>
                </c:pt>
                <c:pt idx="1831">
                  <c:v>9155</c:v>
                </c:pt>
                <c:pt idx="1832">
                  <c:v>9160</c:v>
                </c:pt>
                <c:pt idx="1833">
                  <c:v>9165</c:v>
                </c:pt>
                <c:pt idx="1834">
                  <c:v>9170</c:v>
                </c:pt>
                <c:pt idx="1835">
                  <c:v>9175</c:v>
                </c:pt>
                <c:pt idx="1836">
                  <c:v>9180</c:v>
                </c:pt>
                <c:pt idx="1837">
                  <c:v>9185</c:v>
                </c:pt>
                <c:pt idx="1838">
                  <c:v>9190</c:v>
                </c:pt>
                <c:pt idx="1839">
                  <c:v>9195</c:v>
                </c:pt>
                <c:pt idx="1840">
                  <c:v>9200</c:v>
                </c:pt>
                <c:pt idx="1841">
                  <c:v>9205</c:v>
                </c:pt>
                <c:pt idx="1842">
                  <c:v>9210</c:v>
                </c:pt>
                <c:pt idx="1843">
                  <c:v>9215</c:v>
                </c:pt>
                <c:pt idx="1844">
                  <c:v>9220</c:v>
                </c:pt>
                <c:pt idx="1845">
                  <c:v>9225</c:v>
                </c:pt>
                <c:pt idx="1846">
                  <c:v>9230</c:v>
                </c:pt>
                <c:pt idx="1847">
                  <c:v>9235</c:v>
                </c:pt>
                <c:pt idx="1848">
                  <c:v>9240</c:v>
                </c:pt>
                <c:pt idx="1849">
                  <c:v>9245</c:v>
                </c:pt>
                <c:pt idx="1850">
                  <c:v>9250</c:v>
                </c:pt>
                <c:pt idx="1851">
                  <c:v>9255</c:v>
                </c:pt>
                <c:pt idx="1852">
                  <c:v>9260</c:v>
                </c:pt>
                <c:pt idx="1853">
                  <c:v>9265</c:v>
                </c:pt>
                <c:pt idx="1854">
                  <c:v>9270</c:v>
                </c:pt>
                <c:pt idx="1855">
                  <c:v>9275</c:v>
                </c:pt>
                <c:pt idx="1856">
                  <c:v>9280</c:v>
                </c:pt>
                <c:pt idx="1857">
                  <c:v>9285</c:v>
                </c:pt>
                <c:pt idx="1858">
                  <c:v>9290</c:v>
                </c:pt>
                <c:pt idx="1859">
                  <c:v>9295</c:v>
                </c:pt>
                <c:pt idx="1860">
                  <c:v>9300</c:v>
                </c:pt>
                <c:pt idx="1861">
                  <c:v>9305</c:v>
                </c:pt>
                <c:pt idx="1862">
                  <c:v>9310</c:v>
                </c:pt>
                <c:pt idx="1863">
                  <c:v>9315</c:v>
                </c:pt>
                <c:pt idx="1864">
                  <c:v>9320</c:v>
                </c:pt>
                <c:pt idx="1865">
                  <c:v>9325</c:v>
                </c:pt>
                <c:pt idx="1866">
                  <c:v>9330</c:v>
                </c:pt>
                <c:pt idx="1867">
                  <c:v>9335</c:v>
                </c:pt>
                <c:pt idx="1868">
                  <c:v>9340</c:v>
                </c:pt>
                <c:pt idx="1869">
                  <c:v>9345</c:v>
                </c:pt>
                <c:pt idx="1870">
                  <c:v>9350</c:v>
                </c:pt>
                <c:pt idx="1871">
                  <c:v>9355</c:v>
                </c:pt>
                <c:pt idx="1872">
                  <c:v>9360</c:v>
                </c:pt>
                <c:pt idx="1873">
                  <c:v>9365</c:v>
                </c:pt>
                <c:pt idx="1874">
                  <c:v>9370</c:v>
                </c:pt>
                <c:pt idx="1875">
                  <c:v>9375</c:v>
                </c:pt>
                <c:pt idx="1876">
                  <c:v>9380</c:v>
                </c:pt>
                <c:pt idx="1877">
                  <c:v>9385</c:v>
                </c:pt>
                <c:pt idx="1878">
                  <c:v>9390</c:v>
                </c:pt>
                <c:pt idx="1879">
                  <c:v>9395</c:v>
                </c:pt>
                <c:pt idx="1880">
                  <c:v>9400</c:v>
                </c:pt>
                <c:pt idx="1881">
                  <c:v>9405</c:v>
                </c:pt>
                <c:pt idx="1882">
                  <c:v>9410</c:v>
                </c:pt>
                <c:pt idx="1883">
                  <c:v>9415</c:v>
                </c:pt>
                <c:pt idx="1884">
                  <c:v>9420</c:v>
                </c:pt>
                <c:pt idx="1885">
                  <c:v>9425</c:v>
                </c:pt>
                <c:pt idx="1886">
                  <c:v>9430</c:v>
                </c:pt>
                <c:pt idx="1887">
                  <c:v>9435</c:v>
                </c:pt>
                <c:pt idx="1888">
                  <c:v>9440</c:v>
                </c:pt>
                <c:pt idx="1889">
                  <c:v>9445</c:v>
                </c:pt>
                <c:pt idx="1890">
                  <c:v>9450</c:v>
                </c:pt>
                <c:pt idx="1891">
                  <c:v>9455</c:v>
                </c:pt>
                <c:pt idx="1892">
                  <c:v>9460</c:v>
                </c:pt>
                <c:pt idx="1893">
                  <c:v>9465</c:v>
                </c:pt>
                <c:pt idx="1894">
                  <c:v>9470</c:v>
                </c:pt>
                <c:pt idx="1895">
                  <c:v>9475</c:v>
                </c:pt>
                <c:pt idx="1896">
                  <c:v>9480</c:v>
                </c:pt>
                <c:pt idx="1897">
                  <c:v>9485</c:v>
                </c:pt>
                <c:pt idx="1898">
                  <c:v>9490</c:v>
                </c:pt>
                <c:pt idx="1899">
                  <c:v>9495</c:v>
                </c:pt>
                <c:pt idx="1900">
                  <c:v>9500</c:v>
                </c:pt>
                <c:pt idx="1901">
                  <c:v>9505</c:v>
                </c:pt>
                <c:pt idx="1902">
                  <c:v>9510</c:v>
                </c:pt>
                <c:pt idx="1903">
                  <c:v>9515</c:v>
                </c:pt>
                <c:pt idx="1904">
                  <c:v>9520</c:v>
                </c:pt>
                <c:pt idx="1905">
                  <c:v>9525</c:v>
                </c:pt>
                <c:pt idx="1906">
                  <c:v>9530</c:v>
                </c:pt>
                <c:pt idx="1907">
                  <c:v>9535</c:v>
                </c:pt>
                <c:pt idx="1908">
                  <c:v>9540</c:v>
                </c:pt>
                <c:pt idx="1909">
                  <c:v>9545</c:v>
                </c:pt>
                <c:pt idx="1910">
                  <c:v>9550</c:v>
                </c:pt>
                <c:pt idx="1911">
                  <c:v>9555</c:v>
                </c:pt>
                <c:pt idx="1912">
                  <c:v>9560</c:v>
                </c:pt>
                <c:pt idx="1913">
                  <c:v>9565</c:v>
                </c:pt>
                <c:pt idx="1914">
                  <c:v>9570</c:v>
                </c:pt>
                <c:pt idx="1915">
                  <c:v>9575</c:v>
                </c:pt>
                <c:pt idx="1916">
                  <c:v>9580</c:v>
                </c:pt>
                <c:pt idx="1917">
                  <c:v>9585</c:v>
                </c:pt>
                <c:pt idx="1918">
                  <c:v>9590</c:v>
                </c:pt>
                <c:pt idx="1919">
                  <c:v>9595</c:v>
                </c:pt>
                <c:pt idx="1920">
                  <c:v>9600</c:v>
                </c:pt>
                <c:pt idx="1921">
                  <c:v>9605</c:v>
                </c:pt>
                <c:pt idx="1922">
                  <c:v>9610</c:v>
                </c:pt>
                <c:pt idx="1923">
                  <c:v>9615</c:v>
                </c:pt>
                <c:pt idx="1924">
                  <c:v>9620</c:v>
                </c:pt>
                <c:pt idx="1925">
                  <c:v>9625</c:v>
                </c:pt>
                <c:pt idx="1926">
                  <c:v>9630</c:v>
                </c:pt>
                <c:pt idx="1927">
                  <c:v>9635</c:v>
                </c:pt>
                <c:pt idx="1928">
                  <c:v>9640</c:v>
                </c:pt>
                <c:pt idx="1929">
                  <c:v>9645</c:v>
                </c:pt>
                <c:pt idx="1930">
                  <c:v>9650</c:v>
                </c:pt>
                <c:pt idx="1931">
                  <c:v>9655</c:v>
                </c:pt>
                <c:pt idx="1932">
                  <c:v>9660</c:v>
                </c:pt>
                <c:pt idx="1933">
                  <c:v>9665</c:v>
                </c:pt>
                <c:pt idx="1934">
                  <c:v>9670</c:v>
                </c:pt>
                <c:pt idx="1935">
                  <c:v>9675</c:v>
                </c:pt>
                <c:pt idx="1936">
                  <c:v>9680</c:v>
                </c:pt>
                <c:pt idx="1937">
                  <c:v>9685</c:v>
                </c:pt>
                <c:pt idx="1938">
                  <c:v>9690</c:v>
                </c:pt>
                <c:pt idx="1939">
                  <c:v>9695</c:v>
                </c:pt>
                <c:pt idx="1940">
                  <c:v>9700</c:v>
                </c:pt>
                <c:pt idx="1941">
                  <c:v>9705</c:v>
                </c:pt>
                <c:pt idx="1942">
                  <c:v>9710</c:v>
                </c:pt>
                <c:pt idx="1943">
                  <c:v>9715</c:v>
                </c:pt>
                <c:pt idx="1944">
                  <c:v>9720</c:v>
                </c:pt>
                <c:pt idx="1945">
                  <c:v>9725</c:v>
                </c:pt>
                <c:pt idx="1946">
                  <c:v>9730</c:v>
                </c:pt>
                <c:pt idx="1947">
                  <c:v>9735</c:v>
                </c:pt>
                <c:pt idx="1948">
                  <c:v>9740</c:v>
                </c:pt>
                <c:pt idx="1949">
                  <c:v>9745</c:v>
                </c:pt>
                <c:pt idx="1950">
                  <c:v>9750</c:v>
                </c:pt>
                <c:pt idx="1951">
                  <c:v>9755</c:v>
                </c:pt>
                <c:pt idx="1952">
                  <c:v>9760</c:v>
                </c:pt>
                <c:pt idx="1953">
                  <c:v>9765</c:v>
                </c:pt>
                <c:pt idx="1954">
                  <c:v>9770</c:v>
                </c:pt>
                <c:pt idx="1955">
                  <c:v>9775</c:v>
                </c:pt>
                <c:pt idx="1956">
                  <c:v>9780</c:v>
                </c:pt>
                <c:pt idx="1957">
                  <c:v>9785</c:v>
                </c:pt>
                <c:pt idx="1958">
                  <c:v>9790</c:v>
                </c:pt>
                <c:pt idx="1959">
                  <c:v>9795</c:v>
                </c:pt>
                <c:pt idx="1960">
                  <c:v>9800</c:v>
                </c:pt>
                <c:pt idx="1961">
                  <c:v>9805</c:v>
                </c:pt>
                <c:pt idx="1962">
                  <c:v>9810</c:v>
                </c:pt>
                <c:pt idx="1963">
                  <c:v>9815</c:v>
                </c:pt>
                <c:pt idx="1964">
                  <c:v>9820</c:v>
                </c:pt>
                <c:pt idx="1965">
                  <c:v>9825</c:v>
                </c:pt>
                <c:pt idx="1966">
                  <c:v>9830</c:v>
                </c:pt>
                <c:pt idx="1967">
                  <c:v>9835</c:v>
                </c:pt>
                <c:pt idx="1968">
                  <c:v>9840</c:v>
                </c:pt>
                <c:pt idx="1969">
                  <c:v>9845</c:v>
                </c:pt>
                <c:pt idx="1970">
                  <c:v>9850</c:v>
                </c:pt>
                <c:pt idx="1971">
                  <c:v>9855</c:v>
                </c:pt>
                <c:pt idx="1972">
                  <c:v>9860</c:v>
                </c:pt>
                <c:pt idx="1973">
                  <c:v>9865</c:v>
                </c:pt>
                <c:pt idx="1974">
                  <c:v>9870</c:v>
                </c:pt>
                <c:pt idx="1975">
                  <c:v>9875</c:v>
                </c:pt>
                <c:pt idx="1976">
                  <c:v>9880</c:v>
                </c:pt>
                <c:pt idx="1977">
                  <c:v>9885</c:v>
                </c:pt>
                <c:pt idx="1978">
                  <c:v>9890</c:v>
                </c:pt>
                <c:pt idx="1979">
                  <c:v>9895</c:v>
                </c:pt>
                <c:pt idx="1980">
                  <c:v>9900</c:v>
                </c:pt>
                <c:pt idx="1981">
                  <c:v>9905</c:v>
                </c:pt>
                <c:pt idx="1982">
                  <c:v>9910</c:v>
                </c:pt>
                <c:pt idx="1983">
                  <c:v>9915</c:v>
                </c:pt>
                <c:pt idx="1984">
                  <c:v>9920</c:v>
                </c:pt>
                <c:pt idx="1985">
                  <c:v>9925</c:v>
                </c:pt>
                <c:pt idx="1986">
                  <c:v>9930</c:v>
                </c:pt>
                <c:pt idx="1987">
                  <c:v>9935</c:v>
                </c:pt>
                <c:pt idx="1988">
                  <c:v>9940</c:v>
                </c:pt>
                <c:pt idx="1989">
                  <c:v>9945</c:v>
                </c:pt>
                <c:pt idx="1990">
                  <c:v>9950</c:v>
                </c:pt>
                <c:pt idx="1991">
                  <c:v>9955</c:v>
                </c:pt>
                <c:pt idx="1992">
                  <c:v>9960</c:v>
                </c:pt>
                <c:pt idx="1993">
                  <c:v>9965</c:v>
                </c:pt>
                <c:pt idx="1994">
                  <c:v>9970</c:v>
                </c:pt>
                <c:pt idx="1995">
                  <c:v>9975</c:v>
                </c:pt>
                <c:pt idx="1996">
                  <c:v>9980</c:v>
                </c:pt>
                <c:pt idx="1997">
                  <c:v>9985</c:v>
                </c:pt>
                <c:pt idx="1998">
                  <c:v>9990</c:v>
                </c:pt>
                <c:pt idx="1999">
                  <c:v>9995</c:v>
                </c:pt>
                <c:pt idx="2000">
                  <c:v>10000</c:v>
                </c:pt>
                <c:pt idx="2001">
                  <c:v>10005</c:v>
                </c:pt>
                <c:pt idx="2002">
                  <c:v>10010</c:v>
                </c:pt>
                <c:pt idx="2003">
                  <c:v>10015</c:v>
                </c:pt>
                <c:pt idx="2004">
                  <c:v>10020</c:v>
                </c:pt>
                <c:pt idx="2005">
                  <c:v>10025</c:v>
                </c:pt>
                <c:pt idx="2006">
                  <c:v>10030</c:v>
                </c:pt>
                <c:pt idx="2007">
                  <c:v>10035</c:v>
                </c:pt>
                <c:pt idx="2008">
                  <c:v>10040</c:v>
                </c:pt>
                <c:pt idx="2009">
                  <c:v>10045</c:v>
                </c:pt>
                <c:pt idx="2010">
                  <c:v>10050</c:v>
                </c:pt>
                <c:pt idx="2011">
                  <c:v>10055</c:v>
                </c:pt>
                <c:pt idx="2012">
                  <c:v>10060</c:v>
                </c:pt>
                <c:pt idx="2013">
                  <c:v>10065</c:v>
                </c:pt>
                <c:pt idx="2014">
                  <c:v>10070</c:v>
                </c:pt>
                <c:pt idx="2015">
                  <c:v>10075</c:v>
                </c:pt>
                <c:pt idx="2016">
                  <c:v>10080</c:v>
                </c:pt>
                <c:pt idx="2017">
                  <c:v>10085</c:v>
                </c:pt>
                <c:pt idx="2018">
                  <c:v>10090</c:v>
                </c:pt>
                <c:pt idx="2019">
                  <c:v>10095</c:v>
                </c:pt>
                <c:pt idx="2020">
                  <c:v>10100</c:v>
                </c:pt>
                <c:pt idx="2021">
                  <c:v>10105</c:v>
                </c:pt>
                <c:pt idx="2022">
                  <c:v>10110</c:v>
                </c:pt>
                <c:pt idx="2023">
                  <c:v>10115</c:v>
                </c:pt>
                <c:pt idx="2024">
                  <c:v>10120</c:v>
                </c:pt>
                <c:pt idx="2025">
                  <c:v>10125</c:v>
                </c:pt>
                <c:pt idx="2026">
                  <c:v>10130</c:v>
                </c:pt>
                <c:pt idx="2027">
                  <c:v>10135</c:v>
                </c:pt>
                <c:pt idx="2028">
                  <c:v>10140</c:v>
                </c:pt>
                <c:pt idx="2029">
                  <c:v>10145</c:v>
                </c:pt>
                <c:pt idx="2030">
                  <c:v>10150</c:v>
                </c:pt>
                <c:pt idx="2031">
                  <c:v>10155</c:v>
                </c:pt>
                <c:pt idx="2032">
                  <c:v>10160</c:v>
                </c:pt>
                <c:pt idx="2033">
                  <c:v>10165</c:v>
                </c:pt>
                <c:pt idx="2034">
                  <c:v>10170</c:v>
                </c:pt>
                <c:pt idx="2035">
                  <c:v>10175</c:v>
                </c:pt>
                <c:pt idx="2036">
                  <c:v>10180</c:v>
                </c:pt>
                <c:pt idx="2037">
                  <c:v>10185</c:v>
                </c:pt>
                <c:pt idx="2038">
                  <c:v>10190</c:v>
                </c:pt>
                <c:pt idx="2039">
                  <c:v>10195</c:v>
                </c:pt>
                <c:pt idx="2040">
                  <c:v>10200</c:v>
                </c:pt>
                <c:pt idx="2041">
                  <c:v>10205</c:v>
                </c:pt>
                <c:pt idx="2042">
                  <c:v>10210</c:v>
                </c:pt>
                <c:pt idx="2043">
                  <c:v>10215</c:v>
                </c:pt>
                <c:pt idx="2044">
                  <c:v>10220</c:v>
                </c:pt>
                <c:pt idx="2045">
                  <c:v>10225</c:v>
                </c:pt>
                <c:pt idx="2046">
                  <c:v>10230</c:v>
                </c:pt>
                <c:pt idx="2047">
                  <c:v>10235</c:v>
                </c:pt>
                <c:pt idx="2048">
                  <c:v>10240</c:v>
                </c:pt>
                <c:pt idx="2049">
                  <c:v>10245</c:v>
                </c:pt>
                <c:pt idx="2050">
                  <c:v>10250</c:v>
                </c:pt>
                <c:pt idx="2051">
                  <c:v>10255</c:v>
                </c:pt>
                <c:pt idx="2052">
                  <c:v>10260</c:v>
                </c:pt>
                <c:pt idx="2053">
                  <c:v>10265</c:v>
                </c:pt>
                <c:pt idx="2054">
                  <c:v>10270</c:v>
                </c:pt>
                <c:pt idx="2055">
                  <c:v>10275</c:v>
                </c:pt>
                <c:pt idx="2056">
                  <c:v>10280</c:v>
                </c:pt>
                <c:pt idx="2057">
                  <c:v>10285</c:v>
                </c:pt>
                <c:pt idx="2058">
                  <c:v>10290</c:v>
                </c:pt>
                <c:pt idx="2059">
                  <c:v>10295</c:v>
                </c:pt>
                <c:pt idx="2060">
                  <c:v>10300</c:v>
                </c:pt>
                <c:pt idx="2061">
                  <c:v>10305</c:v>
                </c:pt>
                <c:pt idx="2062">
                  <c:v>10310</c:v>
                </c:pt>
                <c:pt idx="2063">
                  <c:v>10315</c:v>
                </c:pt>
                <c:pt idx="2064">
                  <c:v>10320</c:v>
                </c:pt>
                <c:pt idx="2065">
                  <c:v>10325</c:v>
                </c:pt>
                <c:pt idx="2066">
                  <c:v>10330</c:v>
                </c:pt>
                <c:pt idx="2067">
                  <c:v>10335</c:v>
                </c:pt>
                <c:pt idx="2068">
                  <c:v>10340</c:v>
                </c:pt>
                <c:pt idx="2069">
                  <c:v>10345</c:v>
                </c:pt>
                <c:pt idx="2070">
                  <c:v>10350</c:v>
                </c:pt>
                <c:pt idx="2071">
                  <c:v>10355</c:v>
                </c:pt>
                <c:pt idx="2072">
                  <c:v>10360</c:v>
                </c:pt>
                <c:pt idx="2073">
                  <c:v>10365</c:v>
                </c:pt>
                <c:pt idx="2074">
                  <c:v>10370</c:v>
                </c:pt>
                <c:pt idx="2075">
                  <c:v>10375</c:v>
                </c:pt>
                <c:pt idx="2076">
                  <c:v>10380</c:v>
                </c:pt>
                <c:pt idx="2077">
                  <c:v>10385</c:v>
                </c:pt>
                <c:pt idx="2078">
                  <c:v>10390</c:v>
                </c:pt>
                <c:pt idx="2079">
                  <c:v>10395</c:v>
                </c:pt>
                <c:pt idx="2080">
                  <c:v>10400</c:v>
                </c:pt>
                <c:pt idx="2081">
                  <c:v>10405</c:v>
                </c:pt>
                <c:pt idx="2082">
                  <c:v>10410</c:v>
                </c:pt>
                <c:pt idx="2083">
                  <c:v>10415</c:v>
                </c:pt>
                <c:pt idx="2084">
                  <c:v>10420</c:v>
                </c:pt>
                <c:pt idx="2085">
                  <c:v>10425</c:v>
                </c:pt>
                <c:pt idx="2086">
                  <c:v>10430</c:v>
                </c:pt>
                <c:pt idx="2087">
                  <c:v>10435</c:v>
                </c:pt>
                <c:pt idx="2088">
                  <c:v>10440</c:v>
                </c:pt>
                <c:pt idx="2089">
                  <c:v>10445</c:v>
                </c:pt>
                <c:pt idx="2090">
                  <c:v>10450</c:v>
                </c:pt>
                <c:pt idx="2091">
                  <c:v>10455</c:v>
                </c:pt>
                <c:pt idx="2092">
                  <c:v>10460</c:v>
                </c:pt>
                <c:pt idx="2093">
                  <c:v>10465</c:v>
                </c:pt>
                <c:pt idx="2094">
                  <c:v>10470</c:v>
                </c:pt>
                <c:pt idx="2095">
                  <c:v>10475</c:v>
                </c:pt>
                <c:pt idx="2096">
                  <c:v>10480</c:v>
                </c:pt>
                <c:pt idx="2097">
                  <c:v>10485</c:v>
                </c:pt>
                <c:pt idx="2098">
                  <c:v>10490</c:v>
                </c:pt>
                <c:pt idx="2099">
                  <c:v>10495</c:v>
                </c:pt>
                <c:pt idx="2100">
                  <c:v>10500</c:v>
                </c:pt>
                <c:pt idx="2101">
                  <c:v>10505</c:v>
                </c:pt>
                <c:pt idx="2102">
                  <c:v>10510</c:v>
                </c:pt>
                <c:pt idx="2103">
                  <c:v>10515</c:v>
                </c:pt>
                <c:pt idx="2104">
                  <c:v>10520</c:v>
                </c:pt>
                <c:pt idx="2105">
                  <c:v>10525</c:v>
                </c:pt>
                <c:pt idx="2106">
                  <c:v>10530</c:v>
                </c:pt>
                <c:pt idx="2107">
                  <c:v>10535</c:v>
                </c:pt>
                <c:pt idx="2108">
                  <c:v>10540</c:v>
                </c:pt>
                <c:pt idx="2109">
                  <c:v>10545</c:v>
                </c:pt>
                <c:pt idx="2110">
                  <c:v>10550</c:v>
                </c:pt>
                <c:pt idx="2111">
                  <c:v>10555</c:v>
                </c:pt>
                <c:pt idx="2112">
                  <c:v>10560</c:v>
                </c:pt>
                <c:pt idx="2113">
                  <c:v>10565</c:v>
                </c:pt>
                <c:pt idx="2114">
                  <c:v>10570</c:v>
                </c:pt>
                <c:pt idx="2115">
                  <c:v>10575</c:v>
                </c:pt>
                <c:pt idx="2116">
                  <c:v>10580</c:v>
                </c:pt>
                <c:pt idx="2117">
                  <c:v>10585</c:v>
                </c:pt>
                <c:pt idx="2118">
                  <c:v>10590</c:v>
                </c:pt>
                <c:pt idx="2119">
                  <c:v>10595</c:v>
                </c:pt>
                <c:pt idx="2120">
                  <c:v>10600</c:v>
                </c:pt>
                <c:pt idx="2121">
                  <c:v>10605</c:v>
                </c:pt>
                <c:pt idx="2122">
                  <c:v>10610</c:v>
                </c:pt>
                <c:pt idx="2123">
                  <c:v>10615</c:v>
                </c:pt>
                <c:pt idx="2124">
                  <c:v>10620</c:v>
                </c:pt>
                <c:pt idx="2125">
                  <c:v>10625</c:v>
                </c:pt>
                <c:pt idx="2126">
                  <c:v>10630</c:v>
                </c:pt>
                <c:pt idx="2127">
                  <c:v>10635</c:v>
                </c:pt>
                <c:pt idx="2128">
                  <c:v>10640</c:v>
                </c:pt>
                <c:pt idx="2129">
                  <c:v>10645</c:v>
                </c:pt>
                <c:pt idx="2130">
                  <c:v>10650</c:v>
                </c:pt>
                <c:pt idx="2131">
                  <c:v>10655</c:v>
                </c:pt>
                <c:pt idx="2132">
                  <c:v>10660</c:v>
                </c:pt>
                <c:pt idx="2133">
                  <c:v>10665</c:v>
                </c:pt>
                <c:pt idx="2134">
                  <c:v>10670</c:v>
                </c:pt>
                <c:pt idx="2135">
                  <c:v>10675</c:v>
                </c:pt>
                <c:pt idx="2136">
                  <c:v>10680</c:v>
                </c:pt>
                <c:pt idx="2137">
                  <c:v>10685</c:v>
                </c:pt>
                <c:pt idx="2138">
                  <c:v>10690</c:v>
                </c:pt>
                <c:pt idx="2139">
                  <c:v>10695</c:v>
                </c:pt>
                <c:pt idx="2140">
                  <c:v>10700</c:v>
                </c:pt>
                <c:pt idx="2141">
                  <c:v>10705</c:v>
                </c:pt>
                <c:pt idx="2142">
                  <c:v>10710</c:v>
                </c:pt>
                <c:pt idx="2143">
                  <c:v>10715</c:v>
                </c:pt>
                <c:pt idx="2144">
                  <c:v>10720</c:v>
                </c:pt>
                <c:pt idx="2145">
                  <c:v>10725</c:v>
                </c:pt>
                <c:pt idx="2146">
                  <c:v>10730</c:v>
                </c:pt>
                <c:pt idx="2147">
                  <c:v>10735</c:v>
                </c:pt>
                <c:pt idx="2148">
                  <c:v>10740</c:v>
                </c:pt>
                <c:pt idx="2149">
                  <c:v>10745</c:v>
                </c:pt>
                <c:pt idx="2150">
                  <c:v>10750</c:v>
                </c:pt>
                <c:pt idx="2151">
                  <c:v>10755</c:v>
                </c:pt>
                <c:pt idx="2152">
                  <c:v>10760</c:v>
                </c:pt>
                <c:pt idx="2153">
                  <c:v>10765</c:v>
                </c:pt>
                <c:pt idx="2154">
                  <c:v>10770</c:v>
                </c:pt>
                <c:pt idx="2155">
                  <c:v>10775</c:v>
                </c:pt>
                <c:pt idx="2156">
                  <c:v>10780</c:v>
                </c:pt>
                <c:pt idx="2157">
                  <c:v>10785</c:v>
                </c:pt>
                <c:pt idx="2158">
                  <c:v>10790</c:v>
                </c:pt>
                <c:pt idx="2159">
                  <c:v>10795</c:v>
                </c:pt>
                <c:pt idx="2160">
                  <c:v>10800</c:v>
                </c:pt>
                <c:pt idx="2161">
                  <c:v>10805</c:v>
                </c:pt>
                <c:pt idx="2162">
                  <c:v>10810</c:v>
                </c:pt>
                <c:pt idx="2163">
                  <c:v>10815</c:v>
                </c:pt>
                <c:pt idx="2164">
                  <c:v>10820</c:v>
                </c:pt>
                <c:pt idx="2165">
                  <c:v>10825</c:v>
                </c:pt>
                <c:pt idx="2166">
                  <c:v>10830</c:v>
                </c:pt>
                <c:pt idx="2167">
                  <c:v>10835</c:v>
                </c:pt>
                <c:pt idx="2168">
                  <c:v>10840</c:v>
                </c:pt>
                <c:pt idx="2169">
                  <c:v>10845</c:v>
                </c:pt>
                <c:pt idx="2170">
                  <c:v>10850</c:v>
                </c:pt>
                <c:pt idx="2171">
                  <c:v>10855</c:v>
                </c:pt>
                <c:pt idx="2172">
                  <c:v>10860</c:v>
                </c:pt>
                <c:pt idx="2173">
                  <c:v>10865</c:v>
                </c:pt>
                <c:pt idx="2174">
                  <c:v>10870</c:v>
                </c:pt>
                <c:pt idx="2175">
                  <c:v>10875</c:v>
                </c:pt>
                <c:pt idx="2176">
                  <c:v>10880</c:v>
                </c:pt>
                <c:pt idx="2177">
                  <c:v>10885</c:v>
                </c:pt>
                <c:pt idx="2178">
                  <c:v>10890</c:v>
                </c:pt>
                <c:pt idx="2179">
                  <c:v>10895</c:v>
                </c:pt>
                <c:pt idx="2180">
                  <c:v>10900</c:v>
                </c:pt>
                <c:pt idx="2181">
                  <c:v>10905</c:v>
                </c:pt>
                <c:pt idx="2182">
                  <c:v>10910</c:v>
                </c:pt>
                <c:pt idx="2183">
                  <c:v>10915</c:v>
                </c:pt>
                <c:pt idx="2184">
                  <c:v>10920</c:v>
                </c:pt>
                <c:pt idx="2185">
                  <c:v>10925</c:v>
                </c:pt>
                <c:pt idx="2186">
                  <c:v>10930</c:v>
                </c:pt>
                <c:pt idx="2187">
                  <c:v>10935</c:v>
                </c:pt>
                <c:pt idx="2188">
                  <c:v>10940</c:v>
                </c:pt>
                <c:pt idx="2189">
                  <c:v>10945</c:v>
                </c:pt>
                <c:pt idx="2190">
                  <c:v>10950</c:v>
                </c:pt>
                <c:pt idx="2191">
                  <c:v>10955</c:v>
                </c:pt>
                <c:pt idx="2192">
                  <c:v>10960</c:v>
                </c:pt>
                <c:pt idx="2193">
                  <c:v>10965</c:v>
                </c:pt>
                <c:pt idx="2194">
                  <c:v>10970</c:v>
                </c:pt>
                <c:pt idx="2195">
                  <c:v>10975</c:v>
                </c:pt>
                <c:pt idx="2196">
                  <c:v>10980</c:v>
                </c:pt>
                <c:pt idx="2197">
                  <c:v>10985</c:v>
                </c:pt>
                <c:pt idx="2198">
                  <c:v>10990</c:v>
                </c:pt>
                <c:pt idx="2199">
                  <c:v>10995</c:v>
                </c:pt>
                <c:pt idx="2200">
                  <c:v>11000</c:v>
                </c:pt>
                <c:pt idx="2201">
                  <c:v>11005</c:v>
                </c:pt>
                <c:pt idx="2202">
                  <c:v>11010</c:v>
                </c:pt>
                <c:pt idx="2203">
                  <c:v>11015</c:v>
                </c:pt>
                <c:pt idx="2204">
                  <c:v>11020</c:v>
                </c:pt>
                <c:pt idx="2205">
                  <c:v>11025</c:v>
                </c:pt>
                <c:pt idx="2206">
                  <c:v>11030</c:v>
                </c:pt>
                <c:pt idx="2207">
                  <c:v>11035</c:v>
                </c:pt>
                <c:pt idx="2208">
                  <c:v>11040</c:v>
                </c:pt>
                <c:pt idx="2209">
                  <c:v>11045</c:v>
                </c:pt>
                <c:pt idx="2210">
                  <c:v>11050</c:v>
                </c:pt>
                <c:pt idx="2211">
                  <c:v>11055</c:v>
                </c:pt>
                <c:pt idx="2212">
                  <c:v>11060</c:v>
                </c:pt>
                <c:pt idx="2213">
                  <c:v>11065</c:v>
                </c:pt>
                <c:pt idx="2214">
                  <c:v>11070</c:v>
                </c:pt>
                <c:pt idx="2215">
                  <c:v>11075</c:v>
                </c:pt>
                <c:pt idx="2216">
                  <c:v>11080</c:v>
                </c:pt>
                <c:pt idx="2217">
                  <c:v>11085</c:v>
                </c:pt>
                <c:pt idx="2218">
                  <c:v>11090</c:v>
                </c:pt>
                <c:pt idx="2219">
                  <c:v>11095</c:v>
                </c:pt>
                <c:pt idx="2220">
                  <c:v>11100</c:v>
                </c:pt>
                <c:pt idx="2221">
                  <c:v>11105</c:v>
                </c:pt>
                <c:pt idx="2222">
                  <c:v>11110</c:v>
                </c:pt>
                <c:pt idx="2223">
                  <c:v>11115</c:v>
                </c:pt>
                <c:pt idx="2224">
                  <c:v>11120</c:v>
                </c:pt>
                <c:pt idx="2225">
                  <c:v>11125</c:v>
                </c:pt>
                <c:pt idx="2226">
                  <c:v>11130</c:v>
                </c:pt>
                <c:pt idx="2227">
                  <c:v>11135</c:v>
                </c:pt>
                <c:pt idx="2228">
                  <c:v>11140</c:v>
                </c:pt>
                <c:pt idx="2229">
                  <c:v>11145</c:v>
                </c:pt>
                <c:pt idx="2230">
                  <c:v>11150</c:v>
                </c:pt>
                <c:pt idx="2231">
                  <c:v>11155</c:v>
                </c:pt>
                <c:pt idx="2232">
                  <c:v>11160</c:v>
                </c:pt>
                <c:pt idx="2233">
                  <c:v>11165</c:v>
                </c:pt>
                <c:pt idx="2234">
                  <c:v>11170</c:v>
                </c:pt>
                <c:pt idx="2235">
                  <c:v>11175</c:v>
                </c:pt>
                <c:pt idx="2236">
                  <c:v>11180</c:v>
                </c:pt>
                <c:pt idx="2237">
                  <c:v>11185</c:v>
                </c:pt>
                <c:pt idx="2238">
                  <c:v>11190</c:v>
                </c:pt>
                <c:pt idx="2239">
                  <c:v>11195</c:v>
                </c:pt>
                <c:pt idx="2240">
                  <c:v>11200</c:v>
                </c:pt>
                <c:pt idx="2241">
                  <c:v>11205</c:v>
                </c:pt>
                <c:pt idx="2242">
                  <c:v>11210</c:v>
                </c:pt>
                <c:pt idx="2243">
                  <c:v>11215</c:v>
                </c:pt>
                <c:pt idx="2244">
                  <c:v>11220</c:v>
                </c:pt>
                <c:pt idx="2245">
                  <c:v>11225</c:v>
                </c:pt>
                <c:pt idx="2246">
                  <c:v>11230</c:v>
                </c:pt>
                <c:pt idx="2247">
                  <c:v>11235</c:v>
                </c:pt>
                <c:pt idx="2248">
                  <c:v>11240</c:v>
                </c:pt>
                <c:pt idx="2249">
                  <c:v>11245</c:v>
                </c:pt>
                <c:pt idx="2250">
                  <c:v>11250</c:v>
                </c:pt>
                <c:pt idx="2251">
                  <c:v>11255</c:v>
                </c:pt>
                <c:pt idx="2252">
                  <c:v>11260</c:v>
                </c:pt>
                <c:pt idx="2253">
                  <c:v>11265</c:v>
                </c:pt>
                <c:pt idx="2254">
                  <c:v>11270</c:v>
                </c:pt>
                <c:pt idx="2255">
                  <c:v>11275</c:v>
                </c:pt>
                <c:pt idx="2256">
                  <c:v>11280</c:v>
                </c:pt>
                <c:pt idx="2257">
                  <c:v>11285</c:v>
                </c:pt>
                <c:pt idx="2258">
                  <c:v>11290</c:v>
                </c:pt>
                <c:pt idx="2259">
                  <c:v>11295</c:v>
                </c:pt>
                <c:pt idx="2260">
                  <c:v>11300</c:v>
                </c:pt>
                <c:pt idx="2261">
                  <c:v>11305</c:v>
                </c:pt>
                <c:pt idx="2262">
                  <c:v>11310</c:v>
                </c:pt>
                <c:pt idx="2263">
                  <c:v>11315</c:v>
                </c:pt>
                <c:pt idx="2264">
                  <c:v>11320</c:v>
                </c:pt>
                <c:pt idx="2265">
                  <c:v>11325</c:v>
                </c:pt>
                <c:pt idx="2266">
                  <c:v>11330</c:v>
                </c:pt>
                <c:pt idx="2267">
                  <c:v>11335</c:v>
                </c:pt>
                <c:pt idx="2268">
                  <c:v>11340</c:v>
                </c:pt>
                <c:pt idx="2269">
                  <c:v>11345</c:v>
                </c:pt>
                <c:pt idx="2270">
                  <c:v>11350</c:v>
                </c:pt>
                <c:pt idx="2271">
                  <c:v>11355</c:v>
                </c:pt>
                <c:pt idx="2272">
                  <c:v>11360</c:v>
                </c:pt>
                <c:pt idx="2273">
                  <c:v>11365</c:v>
                </c:pt>
                <c:pt idx="2274">
                  <c:v>11370</c:v>
                </c:pt>
                <c:pt idx="2275">
                  <c:v>11375</c:v>
                </c:pt>
                <c:pt idx="2276">
                  <c:v>11380</c:v>
                </c:pt>
                <c:pt idx="2277">
                  <c:v>11385</c:v>
                </c:pt>
                <c:pt idx="2278">
                  <c:v>11390</c:v>
                </c:pt>
                <c:pt idx="2279">
                  <c:v>11395</c:v>
                </c:pt>
                <c:pt idx="2280">
                  <c:v>11400</c:v>
                </c:pt>
                <c:pt idx="2281">
                  <c:v>11405</c:v>
                </c:pt>
                <c:pt idx="2282">
                  <c:v>11410</c:v>
                </c:pt>
                <c:pt idx="2283">
                  <c:v>11415</c:v>
                </c:pt>
                <c:pt idx="2284">
                  <c:v>11420</c:v>
                </c:pt>
                <c:pt idx="2285">
                  <c:v>11425</c:v>
                </c:pt>
                <c:pt idx="2286">
                  <c:v>11430</c:v>
                </c:pt>
                <c:pt idx="2287">
                  <c:v>11435</c:v>
                </c:pt>
                <c:pt idx="2288">
                  <c:v>11440</c:v>
                </c:pt>
                <c:pt idx="2289">
                  <c:v>11445</c:v>
                </c:pt>
                <c:pt idx="2290">
                  <c:v>11450</c:v>
                </c:pt>
                <c:pt idx="2291">
                  <c:v>11455</c:v>
                </c:pt>
                <c:pt idx="2292">
                  <c:v>11460</c:v>
                </c:pt>
                <c:pt idx="2293">
                  <c:v>11465</c:v>
                </c:pt>
                <c:pt idx="2294">
                  <c:v>11470</c:v>
                </c:pt>
                <c:pt idx="2295">
                  <c:v>11475</c:v>
                </c:pt>
                <c:pt idx="2296">
                  <c:v>11480</c:v>
                </c:pt>
                <c:pt idx="2297">
                  <c:v>11485</c:v>
                </c:pt>
                <c:pt idx="2298">
                  <c:v>11490</c:v>
                </c:pt>
                <c:pt idx="2299">
                  <c:v>11495</c:v>
                </c:pt>
                <c:pt idx="2300">
                  <c:v>11500</c:v>
                </c:pt>
                <c:pt idx="2301">
                  <c:v>11505</c:v>
                </c:pt>
                <c:pt idx="2302">
                  <c:v>11510</c:v>
                </c:pt>
                <c:pt idx="2303">
                  <c:v>11515</c:v>
                </c:pt>
                <c:pt idx="2304">
                  <c:v>11520</c:v>
                </c:pt>
                <c:pt idx="2305">
                  <c:v>11525</c:v>
                </c:pt>
                <c:pt idx="2306">
                  <c:v>11530</c:v>
                </c:pt>
                <c:pt idx="2307">
                  <c:v>11535</c:v>
                </c:pt>
                <c:pt idx="2308">
                  <c:v>11540</c:v>
                </c:pt>
                <c:pt idx="2309">
                  <c:v>11545</c:v>
                </c:pt>
                <c:pt idx="2310">
                  <c:v>11550</c:v>
                </c:pt>
                <c:pt idx="2311">
                  <c:v>11555</c:v>
                </c:pt>
                <c:pt idx="2312">
                  <c:v>11560</c:v>
                </c:pt>
                <c:pt idx="2313">
                  <c:v>11565</c:v>
                </c:pt>
                <c:pt idx="2314">
                  <c:v>11570</c:v>
                </c:pt>
                <c:pt idx="2315">
                  <c:v>11575</c:v>
                </c:pt>
                <c:pt idx="2316">
                  <c:v>11580</c:v>
                </c:pt>
                <c:pt idx="2317">
                  <c:v>11585</c:v>
                </c:pt>
                <c:pt idx="2318">
                  <c:v>11590</c:v>
                </c:pt>
                <c:pt idx="2319">
                  <c:v>11595</c:v>
                </c:pt>
                <c:pt idx="2320">
                  <c:v>11600</c:v>
                </c:pt>
                <c:pt idx="2321">
                  <c:v>11605</c:v>
                </c:pt>
                <c:pt idx="2322">
                  <c:v>11610</c:v>
                </c:pt>
                <c:pt idx="2323">
                  <c:v>11615</c:v>
                </c:pt>
                <c:pt idx="2324">
                  <c:v>11620</c:v>
                </c:pt>
                <c:pt idx="2325">
                  <c:v>11625</c:v>
                </c:pt>
                <c:pt idx="2326">
                  <c:v>11630</c:v>
                </c:pt>
                <c:pt idx="2327">
                  <c:v>11635</c:v>
                </c:pt>
                <c:pt idx="2328">
                  <c:v>11640</c:v>
                </c:pt>
                <c:pt idx="2329">
                  <c:v>11645</c:v>
                </c:pt>
                <c:pt idx="2330">
                  <c:v>11650</c:v>
                </c:pt>
                <c:pt idx="2331">
                  <c:v>11655</c:v>
                </c:pt>
                <c:pt idx="2332">
                  <c:v>11660</c:v>
                </c:pt>
                <c:pt idx="2333">
                  <c:v>11665</c:v>
                </c:pt>
                <c:pt idx="2334">
                  <c:v>11670</c:v>
                </c:pt>
                <c:pt idx="2335">
                  <c:v>11675</c:v>
                </c:pt>
                <c:pt idx="2336">
                  <c:v>11680</c:v>
                </c:pt>
                <c:pt idx="2337">
                  <c:v>11685</c:v>
                </c:pt>
                <c:pt idx="2338">
                  <c:v>11690</c:v>
                </c:pt>
                <c:pt idx="2339">
                  <c:v>11695</c:v>
                </c:pt>
                <c:pt idx="2340">
                  <c:v>11700</c:v>
                </c:pt>
                <c:pt idx="2341">
                  <c:v>11705</c:v>
                </c:pt>
                <c:pt idx="2342">
                  <c:v>11710</c:v>
                </c:pt>
                <c:pt idx="2343">
                  <c:v>11715</c:v>
                </c:pt>
                <c:pt idx="2344">
                  <c:v>11720</c:v>
                </c:pt>
                <c:pt idx="2345">
                  <c:v>11725</c:v>
                </c:pt>
                <c:pt idx="2346">
                  <c:v>11730</c:v>
                </c:pt>
                <c:pt idx="2347">
                  <c:v>11735</c:v>
                </c:pt>
                <c:pt idx="2348">
                  <c:v>11740</c:v>
                </c:pt>
                <c:pt idx="2349">
                  <c:v>11745</c:v>
                </c:pt>
                <c:pt idx="2350">
                  <c:v>11750</c:v>
                </c:pt>
                <c:pt idx="2351">
                  <c:v>11755</c:v>
                </c:pt>
                <c:pt idx="2352">
                  <c:v>11760</c:v>
                </c:pt>
                <c:pt idx="2353">
                  <c:v>11765</c:v>
                </c:pt>
                <c:pt idx="2354">
                  <c:v>11770</c:v>
                </c:pt>
                <c:pt idx="2355">
                  <c:v>11775</c:v>
                </c:pt>
                <c:pt idx="2356">
                  <c:v>11780</c:v>
                </c:pt>
                <c:pt idx="2357">
                  <c:v>11785</c:v>
                </c:pt>
                <c:pt idx="2358">
                  <c:v>11790</c:v>
                </c:pt>
                <c:pt idx="2359">
                  <c:v>11795</c:v>
                </c:pt>
                <c:pt idx="2360">
                  <c:v>11800</c:v>
                </c:pt>
                <c:pt idx="2361">
                  <c:v>11805</c:v>
                </c:pt>
                <c:pt idx="2362">
                  <c:v>11810</c:v>
                </c:pt>
                <c:pt idx="2363">
                  <c:v>11815</c:v>
                </c:pt>
                <c:pt idx="2364">
                  <c:v>11820</c:v>
                </c:pt>
                <c:pt idx="2365">
                  <c:v>11825</c:v>
                </c:pt>
                <c:pt idx="2366">
                  <c:v>11830</c:v>
                </c:pt>
                <c:pt idx="2367">
                  <c:v>11835</c:v>
                </c:pt>
                <c:pt idx="2368">
                  <c:v>11840</c:v>
                </c:pt>
                <c:pt idx="2369">
                  <c:v>11845</c:v>
                </c:pt>
                <c:pt idx="2370">
                  <c:v>11850</c:v>
                </c:pt>
                <c:pt idx="2371">
                  <c:v>11855</c:v>
                </c:pt>
                <c:pt idx="2372">
                  <c:v>11860</c:v>
                </c:pt>
                <c:pt idx="2373">
                  <c:v>11865</c:v>
                </c:pt>
                <c:pt idx="2374">
                  <c:v>11870</c:v>
                </c:pt>
                <c:pt idx="2375">
                  <c:v>11875</c:v>
                </c:pt>
                <c:pt idx="2376">
                  <c:v>11880</c:v>
                </c:pt>
                <c:pt idx="2377">
                  <c:v>11885</c:v>
                </c:pt>
                <c:pt idx="2378">
                  <c:v>11890</c:v>
                </c:pt>
                <c:pt idx="2379">
                  <c:v>11895</c:v>
                </c:pt>
                <c:pt idx="2380">
                  <c:v>11900</c:v>
                </c:pt>
                <c:pt idx="2381">
                  <c:v>11905</c:v>
                </c:pt>
                <c:pt idx="2382">
                  <c:v>11910</c:v>
                </c:pt>
                <c:pt idx="2383">
                  <c:v>11915</c:v>
                </c:pt>
                <c:pt idx="2384">
                  <c:v>11920</c:v>
                </c:pt>
                <c:pt idx="2385">
                  <c:v>11925</c:v>
                </c:pt>
                <c:pt idx="2386">
                  <c:v>11930</c:v>
                </c:pt>
                <c:pt idx="2387">
                  <c:v>11935</c:v>
                </c:pt>
                <c:pt idx="2388">
                  <c:v>11940</c:v>
                </c:pt>
                <c:pt idx="2389">
                  <c:v>11945</c:v>
                </c:pt>
                <c:pt idx="2390">
                  <c:v>11950</c:v>
                </c:pt>
                <c:pt idx="2391">
                  <c:v>11955</c:v>
                </c:pt>
                <c:pt idx="2392">
                  <c:v>11960</c:v>
                </c:pt>
                <c:pt idx="2393">
                  <c:v>11965</c:v>
                </c:pt>
                <c:pt idx="2394">
                  <c:v>11970</c:v>
                </c:pt>
                <c:pt idx="2395">
                  <c:v>11975</c:v>
                </c:pt>
                <c:pt idx="2396">
                  <c:v>11980</c:v>
                </c:pt>
                <c:pt idx="2397">
                  <c:v>11985</c:v>
                </c:pt>
                <c:pt idx="2398">
                  <c:v>11990</c:v>
                </c:pt>
                <c:pt idx="2399">
                  <c:v>11995</c:v>
                </c:pt>
                <c:pt idx="2400">
                  <c:v>12000</c:v>
                </c:pt>
                <c:pt idx="2401">
                  <c:v>12005</c:v>
                </c:pt>
                <c:pt idx="2402">
                  <c:v>12010</c:v>
                </c:pt>
                <c:pt idx="2403">
                  <c:v>12015</c:v>
                </c:pt>
                <c:pt idx="2404">
                  <c:v>12020</c:v>
                </c:pt>
                <c:pt idx="2405">
                  <c:v>12025</c:v>
                </c:pt>
                <c:pt idx="2406">
                  <c:v>12030</c:v>
                </c:pt>
                <c:pt idx="2407">
                  <c:v>12035</c:v>
                </c:pt>
                <c:pt idx="2408">
                  <c:v>12040</c:v>
                </c:pt>
                <c:pt idx="2409">
                  <c:v>12045</c:v>
                </c:pt>
                <c:pt idx="2410">
                  <c:v>12050</c:v>
                </c:pt>
                <c:pt idx="2411">
                  <c:v>12055</c:v>
                </c:pt>
                <c:pt idx="2412">
                  <c:v>12060</c:v>
                </c:pt>
                <c:pt idx="2413">
                  <c:v>12065</c:v>
                </c:pt>
                <c:pt idx="2414">
                  <c:v>12070</c:v>
                </c:pt>
                <c:pt idx="2415">
                  <c:v>12075</c:v>
                </c:pt>
                <c:pt idx="2416">
                  <c:v>12080</c:v>
                </c:pt>
                <c:pt idx="2417">
                  <c:v>12085</c:v>
                </c:pt>
                <c:pt idx="2418">
                  <c:v>12090</c:v>
                </c:pt>
                <c:pt idx="2419">
                  <c:v>12095</c:v>
                </c:pt>
                <c:pt idx="2420">
                  <c:v>12100</c:v>
                </c:pt>
                <c:pt idx="2421">
                  <c:v>12105</c:v>
                </c:pt>
                <c:pt idx="2422">
                  <c:v>12110</c:v>
                </c:pt>
                <c:pt idx="2423">
                  <c:v>12115</c:v>
                </c:pt>
                <c:pt idx="2424">
                  <c:v>12120</c:v>
                </c:pt>
                <c:pt idx="2425">
                  <c:v>12125</c:v>
                </c:pt>
                <c:pt idx="2426">
                  <c:v>12130</c:v>
                </c:pt>
                <c:pt idx="2427">
                  <c:v>12135</c:v>
                </c:pt>
                <c:pt idx="2428">
                  <c:v>12140</c:v>
                </c:pt>
                <c:pt idx="2429">
                  <c:v>12145</c:v>
                </c:pt>
                <c:pt idx="2430">
                  <c:v>12150</c:v>
                </c:pt>
                <c:pt idx="2431">
                  <c:v>12155</c:v>
                </c:pt>
                <c:pt idx="2432">
                  <c:v>12160</c:v>
                </c:pt>
                <c:pt idx="2433">
                  <c:v>12165</c:v>
                </c:pt>
                <c:pt idx="2434">
                  <c:v>12170</c:v>
                </c:pt>
                <c:pt idx="2435">
                  <c:v>12175</c:v>
                </c:pt>
                <c:pt idx="2436">
                  <c:v>12180</c:v>
                </c:pt>
                <c:pt idx="2437">
                  <c:v>12185</c:v>
                </c:pt>
                <c:pt idx="2438">
                  <c:v>12190</c:v>
                </c:pt>
                <c:pt idx="2439">
                  <c:v>12195</c:v>
                </c:pt>
                <c:pt idx="2440">
                  <c:v>12200</c:v>
                </c:pt>
                <c:pt idx="2441">
                  <c:v>12205</c:v>
                </c:pt>
                <c:pt idx="2442">
                  <c:v>12210</c:v>
                </c:pt>
                <c:pt idx="2443">
                  <c:v>12215</c:v>
                </c:pt>
                <c:pt idx="2444">
                  <c:v>12220</c:v>
                </c:pt>
                <c:pt idx="2445">
                  <c:v>12225</c:v>
                </c:pt>
                <c:pt idx="2446">
                  <c:v>12230</c:v>
                </c:pt>
                <c:pt idx="2447">
                  <c:v>12235</c:v>
                </c:pt>
                <c:pt idx="2448">
                  <c:v>12240</c:v>
                </c:pt>
                <c:pt idx="2449">
                  <c:v>12245</c:v>
                </c:pt>
                <c:pt idx="2450">
                  <c:v>12250</c:v>
                </c:pt>
                <c:pt idx="2451">
                  <c:v>12255</c:v>
                </c:pt>
                <c:pt idx="2452">
                  <c:v>12260</c:v>
                </c:pt>
                <c:pt idx="2453">
                  <c:v>12265</c:v>
                </c:pt>
                <c:pt idx="2454">
                  <c:v>12270</c:v>
                </c:pt>
                <c:pt idx="2455">
                  <c:v>12275</c:v>
                </c:pt>
                <c:pt idx="2456">
                  <c:v>12280</c:v>
                </c:pt>
                <c:pt idx="2457">
                  <c:v>12285</c:v>
                </c:pt>
                <c:pt idx="2458">
                  <c:v>12290</c:v>
                </c:pt>
                <c:pt idx="2459">
                  <c:v>12295</c:v>
                </c:pt>
                <c:pt idx="2460">
                  <c:v>12300</c:v>
                </c:pt>
                <c:pt idx="2461">
                  <c:v>12305</c:v>
                </c:pt>
                <c:pt idx="2462">
                  <c:v>12310</c:v>
                </c:pt>
                <c:pt idx="2463">
                  <c:v>12315</c:v>
                </c:pt>
                <c:pt idx="2464">
                  <c:v>12320</c:v>
                </c:pt>
                <c:pt idx="2465">
                  <c:v>12325</c:v>
                </c:pt>
                <c:pt idx="2466">
                  <c:v>12330</c:v>
                </c:pt>
                <c:pt idx="2467">
                  <c:v>12335</c:v>
                </c:pt>
                <c:pt idx="2468">
                  <c:v>12340</c:v>
                </c:pt>
                <c:pt idx="2469">
                  <c:v>12345</c:v>
                </c:pt>
                <c:pt idx="2470">
                  <c:v>12350</c:v>
                </c:pt>
                <c:pt idx="2471">
                  <c:v>12355</c:v>
                </c:pt>
                <c:pt idx="2472">
                  <c:v>12360</c:v>
                </c:pt>
                <c:pt idx="2473">
                  <c:v>12365</c:v>
                </c:pt>
                <c:pt idx="2474">
                  <c:v>12370</c:v>
                </c:pt>
                <c:pt idx="2475">
                  <c:v>12375</c:v>
                </c:pt>
                <c:pt idx="2476">
                  <c:v>12380</c:v>
                </c:pt>
                <c:pt idx="2477">
                  <c:v>12385</c:v>
                </c:pt>
                <c:pt idx="2478">
                  <c:v>12390</c:v>
                </c:pt>
                <c:pt idx="2479">
                  <c:v>12395</c:v>
                </c:pt>
                <c:pt idx="2480">
                  <c:v>12400</c:v>
                </c:pt>
                <c:pt idx="2481">
                  <c:v>12405</c:v>
                </c:pt>
                <c:pt idx="2482">
                  <c:v>12410</c:v>
                </c:pt>
                <c:pt idx="2483">
                  <c:v>12415</c:v>
                </c:pt>
                <c:pt idx="2484">
                  <c:v>12420</c:v>
                </c:pt>
                <c:pt idx="2485">
                  <c:v>12425</c:v>
                </c:pt>
                <c:pt idx="2486">
                  <c:v>12430</c:v>
                </c:pt>
                <c:pt idx="2487">
                  <c:v>12435</c:v>
                </c:pt>
                <c:pt idx="2488">
                  <c:v>12440</c:v>
                </c:pt>
                <c:pt idx="2489">
                  <c:v>12445</c:v>
                </c:pt>
                <c:pt idx="2490">
                  <c:v>12450</c:v>
                </c:pt>
                <c:pt idx="2491">
                  <c:v>12455</c:v>
                </c:pt>
                <c:pt idx="2492">
                  <c:v>12460</c:v>
                </c:pt>
                <c:pt idx="2493">
                  <c:v>12465</c:v>
                </c:pt>
                <c:pt idx="2494">
                  <c:v>12470</c:v>
                </c:pt>
                <c:pt idx="2495">
                  <c:v>12475</c:v>
                </c:pt>
                <c:pt idx="2496">
                  <c:v>12480</c:v>
                </c:pt>
                <c:pt idx="2497">
                  <c:v>12485</c:v>
                </c:pt>
                <c:pt idx="2498">
                  <c:v>12490</c:v>
                </c:pt>
                <c:pt idx="2499">
                  <c:v>12495</c:v>
                </c:pt>
                <c:pt idx="2500">
                  <c:v>12500</c:v>
                </c:pt>
                <c:pt idx="2501">
                  <c:v>12505</c:v>
                </c:pt>
                <c:pt idx="2502">
                  <c:v>12510</c:v>
                </c:pt>
                <c:pt idx="2503">
                  <c:v>12515</c:v>
                </c:pt>
                <c:pt idx="2504">
                  <c:v>12520</c:v>
                </c:pt>
                <c:pt idx="2505">
                  <c:v>12525</c:v>
                </c:pt>
                <c:pt idx="2506">
                  <c:v>12530</c:v>
                </c:pt>
                <c:pt idx="2507">
                  <c:v>12535</c:v>
                </c:pt>
                <c:pt idx="2508">
                  <c:v>12540</c:v>
                </c:pt>
                <c:pt idx="2509">
                  <c:v>12545</c:v>
                </c:pt>
                <c:pt idx="2510">
                  <c:v>12550</c:v>
                </c:pt>
                <c:pt idx="2511">
                  <c:v>12555</c:v>
                </c:pt>
                <c:pt idx="2512">
                  <c:v>12560</c:v>
                </c:pt>
                <c:pt idx="2513">
                  <c:v>12565</c:v>
                </c:pt>
                <c:pt idx="2514">
                  <c:v>12570</c:v>
                </c:pt>
                <c:pt idx="2515">
                  <c:v>12575</c:v>
                </c:pt>
                <c:pt idx="2516">
                  <c:v>12580</c:v>
                </c:pt>
                <c:pt idx="2517">
                  <c:v>12585</c:v>
                </c:pt>
                <c:pt idx="2518">
                  <c:v>12590</c:v>
                </c:pt>
                <c:pt idx="2519">
                  <c:v>12595</c:v>
                </c:pt>
                <c:pt idx="2520">
                  <c:v>12600</c:v>
                </c:pt>
                <c:pt idx="2521">
                  <c:v>12605</c:v>
                </c:pt>
                <c:pt idx="2522">
                  <c:v>12610</c:v>
                </c:pt>
                <c:pt idx="2523">
                  <c:v>12615</c:v>
                </c:pt>
                <c:pt idx="2524">
                  <c:v>12620</c:v>
                </c:pt>
                <c:pt idx="2525">
                  <c:v>12625</c:v>
                </c:pt>
                <c:pt idx="2526">
                  <c:v>12630</c:v>
                </c:pt>
                <c:pt idx="2527">
                  <c:v>12635</c:v>
                </c:pt>
                <c:pt idx="2528">
                  <c:v>12640</c:v>
                </c:pt>
                <c:pt idx="2529">
                  <c:v>12645</c:v>
                </c:pt>
                <c:pt idx="2530">
                  <c:v>12650</c:v>
                </c:pt>
                <c:pt idx="2531">
                  <c:v>12655</c:v>
                </c:pt>
                <c:pt idx="2532">
                  <c:v>12660</c:v>
                </c:pt>
                <c:pt idx="2533">
                  <c:v>12665</c:v>
                </c:pt>
                <c:pt idx="2534">
                  <c:v>12670</c:v>
                </c:pt>
                <c:pt idx="2535">
                  <c:v>12675</c:v>
                </c:pt>
                <c:pt idx="2536">
                  <c:v>12680</c:v>
                </c:pt>
                <c:pt idx="2537">
                  <c:v>12685</c:v>
                </c:pt>
                <c:pt idx="2538">
                  <c:v>12690</c:v>
                </c:pt>
                <c:pt idx="2539">
                  <c:v>12695</c:v>
                </c:pt>
                <c:pt idx="2540">
                  <c:v>12700</c:v>
                </c:pt>
                <c:pt idx="2541">
                  <c:v>12705</c:v>
                </c:pt>
                <c:pt idx="2542">
                  <c:v>12710</c:v>
                </c:pt>
                <c:pt idx="2543">
                  <c:v>12715</c:v>
                </c:pt>
                <c:pt idx="2544">
                  <c:v>12720</c:v>
                </c:pt>
                <c:pt idx="2545">
                  <c:v>12725</c:v>
                </c:pt>
                <c:pt idx="2546">
                  <c:v>12730</c:v>
                </c:pt>
                <c:pt idx="2547">
                  <c:v>12735</c:v>
                </c:pt>
                <c:pt idx="2548">
                  <c:v>12740</c:v>
                </c:pt>
                <c:pt idx="2549">
                  <c:v>12745</c:v>
                </c:pt>
                <c:pt idx="2550">
                  <c:v>12750</c:v>
                </c:pt>
                <c:pt idx="2551">
                  <c:v>12755</c:v>
                </c:pt>
                <c:pt idx="2552">
                  <c:v>12760</c:v>
                </c:pt>
                <c:pt idx="2553">
                  <c:v>12765</c:v>
                </c:pt>
                <c:pt idx="2554">
                  <c:v>12770</c:v>
                </c:pt>
                <c:pt idx="2555">
                  <c:v>12775</c:v>
                </c:pt>
                <c:pt idx="2556">
                  <c:v>12780</c:v>
                </c:pt>
                <c:pt idx="2557">
                  <c:v>12785</c:v>
                </c:pt>
                <c:pt idx="2558">
                  <c:v>12790</c:v>
                </c:pt>
                <c:pt idx="2559">
                  <c:v>12795</c:v>
                </c:pt>
                <c:pt idx="2560">
                  <c:v>12800</c:v>
                </c:pt>
                <c:pt idx="2561">
                  <c:v>12805</c:v>
                </c:pt>
                <c:pt idx="2562">
                  <c:v>12810</c:v>
                </c:pt>
                <c:pt idx="2563">
                  <c:v>12815</c:v>
                </c:pt>
                <c:pt idx="2564">
                  <c:v>12820</c:v>
                </c:pt>
                <c:pt idx="2565">
                  <c:v>12825</c:v>
                </c:pt>
                <c:pt idx="2566">
                  <c:v>12830</c:v>
                </c:pt>
                <c:pt idx="2567">
                  <c:v>12835</c:v>
                </c:pt>
                <c:pt idx="2568">
                  <c:v>12840</c:v>
                </c:pt>
                <c:pt idx="2569">
                  <c:v>12845</c:v>
                </c:pt>
                <c:pt idx="2570">
                  <c:v>12850</c:v>
                </c:pt>
                <c:pt idx="2571">
                  <c:v>12855</c:v>
                </c:pt>
                <c:pt idx="2572">
                  <c:v>12860</c:v>
                </c:pt>
                <c:pt idx="2573">
                  <c:v>12865</c:v>
                </c:pt>
                <c:pt idx="2574">
                  <c:v>12870</c:v>
                </c:pt>
                <c:pt idx="2575">
                  <c:v>12875</c:v>
                </c:pt>
                <c:pt idx="2576">
                  <c:v>12880</c:v>
                </c:pt>
                <c:pt idx="2577">
                  <c:v>12885</c:v>
                </c:pt>
                <c:pt idx="2578">
                  <c:v>12890</c:v>
                </c:pt>
                <c:pt idx="2579">
                  <c:v>12895</c:v>
                </c:pt>
                <c:pt idx="2580">
                  <c:v>12900</c:v>
                </c:pt>
                <c:pt idx="2581">
                  <c:v>12905</c:v>
                </c:pt>
                <c:pt idx="2582">
                  <c:v>12910</c:v>
                </c:pt>
                <c:pt idx="2583">
                  <c:v>12915</c:v>
                </c:pt>
                <c:pt idx="2584">
                  <c:v>12920</c:v>
                </c:pt>
                <c:pt idx="2585">
                  <c:v>12925</c:v>
                </c:pt>
                <c:pt idx="2586">
                  <c:v>12930</c:v>
                </c:pt>
                <c:pt idx="2587">
                  <c:v>12935</c:v>
                </c:pt>
                <c:pt idx="2588">
                  <c:v>12940</c:v>
                </c:pt>
                <c:pt idx="2589">
                  <c:v>12945</c:v>
                </c:pt>
                <c:pt idx="2590">
                  <c:v>12950</c:v>
                </c:pt>
                <c:pt idx="2591">
                  <c:v>12955</c:v>
                </c:pt>
                <c:pt idx="2592">
                  <c:v>12960</c:v>
                </c:pt>
                <c:pt idx="2593">
                  <c:v>12965</c:v>
                </c:pt>
                <c:pt idx="2594">
                  <c:v>12970</c:v>
                </c:pt>
                <c:pt idx="2595">
                  <c:v>12975</c:v>
                </c:pt>
                <c:pt idx="2596">
                  <c:v>12980</c:v>
                </c:pt>
                <c:pt idx="2597">
                  <c:v>12985</c:v>
                </c:pt>
                <c:pt idx="2598">
                  <c:v>12990</c:v>
                </c:pt>
                <c:pt idx="2599">
                  <c:v>12995</c:v>
                </c:pt>
                <c:pt idx="2600">
                  <c:v>13000</c:v>
                </c:pt>
                <c:pt idx="2601">
                  <c:v>13005</c:v>
                </c:pt>
                <c:pt idx="2602">
                  <c:v>13010</c:v>
                </c:pt>
                <c:pt idx="2603">
                  <c:v>13015</c:v>
                </c:pt>
                <c:pt idx="2604">
                  <c:v>13020</c:v>
                </c:pt>
                <c:pt idx="2605">
                  <c:v>13025</c:v>
                </c:pt>
                <c:pt idx="2606">
                  <c:v>13030</c:v>
                </c:pt>
                <c:pt idx="2607">
                  <c:v>13035</c:v>
                </c:pt>
                <c:pt idx="2608">
                  <c:v>13040</c:v>
                </c:pt>
                <c:pt idx="2609">
                  <c:v>13045</c:v>
                </c:pt>
                <c:pt idx="2610">
                  <c:v>13050</c:v>
                </c:pt>
                <c:pt idx="2611">
                  <c:v>13055</c:v>
                </c:pt>
                <c:pt idx="2612">
                  <c:v>13060</c:v>
                </c:pt>
                <c:pt idx="2613">
                  <c:v>13065</c:v>
                </c:pt>
                <c:pt idx="2614">
                  <c:v>13070</c:v>
                </c:pt>
                <c:pt idx="2615">
                  <c:v>13075</c:v>
                </c:pt>
                <c:pt idx="2616">
                  <c:v>13080</c:v>
                </c:pt>
                <c:pt idx="2617">
                  <c:v>13085</c:v>
                </c:pt>
                <c:pt idx="2618">
                  <c:v>13090</c:v>
                </c:pt>
                <c:pt idx="2619">
                  <c:v>13095</c:v>
                </c:pt>
                <c:pt idx="2620">
                  <c:v>13100</c:v>
                </c:pt>
                <c:pt idx="2621">
                  <c:v>13105</c:v>
                </c:pt>
                <c:pt idx="2622">
                  <c:v>13110</c:v>
                </c:pt>
                <c:pt idx="2623">
                  <c:v>13115</c:v>
                </c:pt>
                <c:pt idx="2624">
                  <c:v>13120</c:v>
                </c:pt>
                <c:pt idx="2625">
                  <c:v>13125</c:v>
                </c:pt>
                <c:pt idx="2626">
                  <c:v>13130</c:v>
                </c:pt>
                <c:pt idx="2627">
                  <c:v>13135</c:v>
                </c:pt>
                <c:pt idx="2628">
                  <c:v>13140</c:v>
                </c:pt>
                <c:pt idx="2629">
                  <c:v>13145</c:v>
                </c:pt>
                <c:pt idx="2630">
                  <c:v>13150</c:v>
                </c:pt>
                <c:pt idx="2631">
                  <c:v>13155</c:v>
                </c:pt>
                <c:pt idx="2632">
                  <c:v>13160</c:v>
                </c:pt>
                <c:pt idx="2633">
                  <c:v>13165</c:v>
                </c:pt>
                <c:pt idx="2634">
                  <c:v>13170</c:v>
                </c:pt>
                <c:pt idx="2635">
                  <c:v>13175</c:v>
                </c:pt>
                <c:pt idx="2636">
                  <c:v>13180</c:v>
                </c:pt>
                <c:pt idx="2637">
                  <c:v>13185</c:v>
                </c:pt>
                <c:pt idx="2638">
                  <c:v>13190</c:v>
                </c:pt>
                <c:pt idx="2639">
                  <c:v>13195</c:v>
                </c:pt>
                <c:pt idx="2640">
                  <c:v>13200</c:v>
                </c:pt>
                <c:pt idx="2641">
                  <c:v>13205</c:v>
                </c:pt>
                <c:pt idx="2642">
                  <c:v>13210</c:v>
                </c:pt>
                <c:pt idx="2643">
                  <c:v>13215</c:v>
                </c:pt>
                <c:pt idx="2644">
                  <c:v>13220</c:v>
                </c:pt>
                <c:pt idx="2645">
                  <c:v>13225</c:v>
                </c:pt>
                <c:pt idx="2646">
                  <c:v>13230</c:v>
                </c:pt>
                <c:pt idx="2647">
                  <c:v>13235</c:v>
                </c:pt>
                <c:pt idx="2648">
                  <c:v>13240</c:v>
                </c:pt>
                <c:pt idx="2649">
                  <c:v>13245</c:v>
                </c:pt>
                <c:pt idx="2650">
                  <c:v>13250</c:v>
                </c:pt>
                <c:pt idx="2651">
                  <c:v>13255</c:v>
                </c:pt>
                <c:pt idx="2652">
                  <c:v>13260</c:v>
                </c:pt>
                <c:pt idx="2653">
                  <c:v>13265</c:v>
                </c:pt>
                <c:pt idx="2654">
                  <c:v>13270</c:v>
                </c:pt>
                <c:pt idx="2655">
                  <c:v>13275</c:v>
                </c:pt>
                <c:pt idx="2656">
                  <c:v>13280</c:v>
                </c:pt>
                <c:pt idx="2657">
                  <c:v>13285</c:v>
                </c:pt>
                <c:pt idx="2658">
                  <c:v>13290</c:v>
                </c:pt>
                <c:pt idx="2659">
                  <c:v>13295</c:v>
                </c:pt>
                <c:pt idx="2660">
                  <c:v>13300</c:v>
                </c:pt>
                <c:pt idx="2661">
                  <c:v>13305</c:v>
                </c:pt>
                <c:pt idx="2662">
                  <c:v>13310</c:v>
                </c:pt>
                <c:pt idx="2663">
                  <c:v>13315</c:v>
                </c:pt>
                <c:pt idx="2664">
                  <c:v>13320</c:v>
                </c:pt>
                <c:pt idx="2665">
                  <c:v>13325</c:v>
                </c:pt>
                <c:pt idx="2666">
                  <c:v>13330</c:v>
                </c:pt>
                <c:pt idx="2667">
                  <c:v>13335</c:v>
                </c:pt>
                <c:pt idx="2668">
                  <c:v>13340</c:v>
                </c:pt>
                <c:pt idx="2669">
                  <c:v>13345</c:v>
                </c:pt>
                <c:pt idx="2670">
                  <c:v>13350</c:v>
                </c:pt>
                <c:pt idx="2671">
                  <c:v>13355</c:v>
                </c:pt>
                <c:pt idx="2672">
                  <c:v>13360</c:v>
                </c:pt>
                <c:pt idx="2673">
                  <c:v>13365</c:v>
                </c:pt>
                <c:pt idx="2674">
                  <c:v>13370</c:v>
                </c:pt>
                <c:pt idx="2675">
                  <c:v>13375</c:v>
                </c:pt>
                <c:pt idx="2676">
                  <c:v>13380</c:v>
                </c:pt>
                <c:pt idx="2677">
                  <c:v>13385</c:v>
                </c:pt>
                <c:pt idx="2678">
                  <c:v>13390</c:v>
                </c:pt>
                <c:pt idx="2679">
                  <c:v>13395</c:v>
                </c:pt>
                <c:pt idx="2680">
                  <c:v>13400</c:v>
                </c:pt>
                <c:pt idx="2681">
                  <c:v>13405</c:v>
                </c:pt>
                <c:pt idx="2682">
                  <c:v>13410</c:v>
                </c:pt>
                <c:pt idx="2683">
                  <c:v>13415</c:v>
                </c:pt>
                <c:pt idx="2684">
                  <c:v>13420</c:v>
                </c:pt>
                <c:pt idx="2685">
                  <c:v>13425</c:v>
                </c:pt>
                <c:pt idx="2686">
                  <c:v>13430</c:v>
                </c:pt>
                <c:pt idx="2687">
                  <c:v>13435</c:v>
                </c:pt>
                <c:pt idx="2688">
                  <c:v>13440</c:v>
                </c:pt>
                <c:pt idx="2689">
                  <c:v>13445</c:v>
                </c:pt>
                <c:pt idx="2690">
                  <c:v>13450</c:v>
                </c:pt>
                <c:pt idx="2691">
                  <c:v>13455</c:v>
                </c:pt>
                <c:pt idx="2692">
                  <c:v>13460</c:v>
                </c:pt>
                <c:pt idx="2693">
                  <c:v>13465</c:v>
                </c:pt>
                <c:pt idx="2694">
                  <c:v>13470</c:v>
                </c:pt>
                <c:pt idx="2695">
                  <c:v>13475</c:v>
                </c:pt>
                <c:pt idx="2696">
                  <c:v>13480</c:v>
                </c:pt>
                <c:pt idx="2697">
                  <c:v>13485</c:v>
                </c:pt>
                <c:pt idx="2698">
                  <c:v>13490</c:v>
                </c:pt>
                <c:pt idx="2699">
                  <c:v>13495</c:v>
                </c:pt>
                <c:pt idx="2700">
                  <c:v>13500</c:v>
                </c:pt>
                <c:pt idx="2701">
                  <c:v>13505</c:v>
                </c:pt>
                <c:pt idx="2702">
                  <c:v>13510</c:v>
                </c:pt>
                <c:pt idx="2703">
                  <c:v>13515</c:v>
                </c:pt>
                <c:pt idx="2704">
                  <c:v>13520</c:v>
                </c:pt>
                <c:pt idx="2705">
                  <c:v>13525</c:v>
                </c:pt>
                <c:pt idx="2706">
                  <c:v>13530</c:v>
                </c:pt>
                <c:pt idx="2707">
                  <c:v>13535</c:v>
                </c:pt>
                <c:pt idx="2708">
                  <c:v>13540</c:v>
                </c:pt>
                <c:pt idx="2709">
                  <c:v>13545</c:v>
                </c:pt>
                <c:pt idx="2710">
                  <c:v>13550</c:v>
                </c:pt>
                <c:pt idx="2711">
                  <c:v>13555</c:v>
                </c:pt>
                <c:pt idx="2712">
                  <c:v>13560</c:v>
                </c:pt>
                <c:pt idx="2713">
                  <c:v>13565</c:v>
                </c:pt>
                <c:pt idx="2714">
                  <c:v>13570</c:v>
                </c:pt>
                <c:pt idx="2715">
                  <c:v>13575</c:v>
                </c:pt>
                <c:pt idx="2716">
                  <c:v>13580</c:v>
                </c:pt>
                <c:pt idx="2717">
                  <c:v>13585</c:v>
                </c:pt>
                <c:pt idx="2718">
                  <c:v>13590</c:v>
                </c:pt>
                <c:pt idx="2719">
                  <c:v>13595</c:v>
                </c:pt>
                <c:pt idx="2720">
                  <c:v>13600</c:v>
                </c:pt>
                <c:pt idx="2721">
                  <c:v>13605</c:v>
                </c:pt>
                <c:pt idx="2722">
                  <c:v>13610</c:v>
                </c:pt>
                <c:pt idx="2723">
                  <c:v>13615</c:v>
                </c:pt>
                <c:pt idx="2724">
                  <c:v>13620</c:v>
                </c:pt>
                <c:pt idx="2725">
                  <c:v>13625</c:v>
                </c:pt>
                <c:pt idx="2726">
                  <c:v>13630</c:v>
                </c:pt>
                <c:pt idx="2727">
                  <c:v>13635</c:v>
                </c:pt>
                <c:pt idx="2728">
                  <c:v>13640</c:v>
                </c:pt>
                <c:pt idx="2729">
                  <c:v>13645</c:v>
                </c:pt>
                <c:pt idx="2730">
                  <c:v>13650</c:v>
                </c:pt>
                <c:pt idx="2731">
                  <c:v>13655</c:v>
                </c:pt>
                <c:pt idx="2732">
                  <c:v>13660</c:v>
                </c:pt>
                <c:pt idx="2733">
                  <c:v>13665</c:v>
                </c:pt>
                <c:pt idx="2734">
                  <c:v>13670</c:v>
                </c:pt>
                <c:pt idx="2735">
                  <c:v>13675</c:v>
                </c:pt>
                <c:pt idx="2736">
                  <c:v>13680</c:v>
                </c:pt>
                <c:pt idx="2737">
                  <c:v>13685</c:v>
                </c:pt>
                <c:pt idx="2738">
                  <c:v>13690</c:v>
                </c:pt>
                <c:pt idx="2739">
                  <c:v>13695</c:v>
                </c:pt>
                <c:pt idx="2740">
                  <c:v>13700</c:v>
                </c:pt>
                <c:pt idx="2741">
                  <c:v>13705</c:v>
                </c:pt>
                <c:pt idx="2742">
                  <c:v>13710</c:v>
                </c:pt>
                <c:pt idx="2743">
                  <c:v>13715</c:v>
                </c:pt>
                <c:pt idx="2744">
                  <c:v>13720</c:v>
                </c:pt>
                <c:pt idx="2745">
                  <c:v>13725</c:v>
                </c:pt>
                <c:pt idx="2746">
                  <c:v>13730</c:v>
                </c:pt>
                <c:pt idx="2747">
                  <c:v>13735</c:v>
                </c:pt>
                <c:pt idx="2748">
                  <c:v>13740</c:v>
                </c:pt>
                <c:pt idx="2749">
                  <c:v>13745</c:v>
                </c:pt>
                <c:pt idx="2750">
                  <c:v>13750</c:v>
                </c:pt>
                <c:pt idx="2751">
                  <c:v>13755</c:v>
                </c:pt>
                <c:pt idx="2752">
                  <c:v>13760</c:v>
                </c:pt>
                <c:pt idx="2753">
                  <c:v>13765</c:v>
                </c:pt>
                <c:pt idx="2754">
                  <c:v>13770</c:v>
                </c:pt>
                <c:pt idx="2755">
                  <c:v>13775</c:v>
                </c:pt>
                <c:pt idx="2756">
                  <c:v>13780</c:v>
                </c:pt>
                <c:pt idx="2757">
                  <c:v>13785</c:v>
                </c:pt>
                <c:pt idx="2758">
                  <c:v>13790</c:v>
                </c:pt>
                <c:pt idx="2759">
                  <c:v>13795</c:v>
                </c:pt>
                <c:pt idx="2760">
                  <c:v>13800</c:v>
                </c:pt>
                <c:pt idx="2761">
                  <c:v>13805</c:v>
                </c:pt>
                <c:pt idx="2762">
                  <c:v>13810</c:v>
                </c:pt>
                <c:pt idx="2763">
                  <c:v>13815</c:v>
                </c:pt>
                <c:pt idx="2764">
                  <c:v>13820</c:v>
                </c:pt>
                <c:pt idx="2765">
                  <c:v>13825</c:v>
                </c:pt>
                <c:pt idx="2766">
                  <c:v>13830</c:v>
                </c:pt>
                <c:pt idx="2767">
                  <c:v>13835</c:v>
                </c:pt>
                <c:pt idx="2768">
                  <c:v>13840</c:v>
                </c:pt>
                <c:pt idx="2769">
                  <c:v>13845</c:v>
                </c:pt>
                <c:pt idx="2770">
                  <c:v>13850</c:v>
                </c:pt>
                <c:pt idx="2771">
                  <c:v>13855</c:v>
                </c:pt>
                <c:pt idx="2772">
                  <c:v>13860</c:v>
                </c:pt>
                <c:pt idx="2773">
                  <c:v>13865</c:v>
                </c:pt>
                <c:pt idx="2774">
                  <c:v>13870</c:v>
                </c:pt>
                <c:pt idx="2775">
                  <c:v>13875</c:v>
                </c:pt>
                <c:pt idx="2776">
                  <c:v>13880</c:v>
                </c:pt>
                <c:pt idx="2777">
                  <c:v>13885</c:v>
                </c:pt>
                <c:pt idx="2778">
                  <c:v>13890</c:v>
                </c:pt>
                <c:pt idx="2779">
                  <c:v>13895</c:v>
                </c:pt>
                <c:pt idx="2780">
                  <c:v>13900</c:v>
                </c:pt>
                <c:pt idx="2781">
                  <c:v>13905</c:v>
                </c:pt>
                <c:pt idx="2782">
                  <c:v>13910</c:v>
                </c:pt>
                <c:pt idx="2783">
                  <c:v>13915</c:v>
                </c:pt>
                <c:pt idx="2784">
                  <c:v>13920</c:v>
                </c:pt>
                <c:pt idx="2785">
                  <c:v>13925</c:v>
                </c:pt>
                <c:pt idx="2786">
                  <c:v>13930</c:v>
                </c:pt>
                <c:pt idx="2787">
                  <c:v>13935</c:v>
                </c:pt>
                <c:pt idx="2788">
                  <c:v>13940</c:v>
                </c:pt>
                <c:pt idx="2789">
                  <c:v>13945</c:v>
                </c:pt>
                <c:pt idx="2790">
                  <c:v>13950</c:v>
                </c:pt>
                <c:pt idx="2791">
                  <c:v>13955</c:v>
                </c:pt>
                <c:pt idx="2792">
                  <c:v>13960</c:v>
                </c:pt>
                <c:pt idx="2793">
                  <c:v>13965</c:v>
                </c:pt>
                <c:pt idx="2794">
                  <c:v>13970</c:v>
                </c:pt>
                <c:pt idx="2795">
                  <c:v>13975</c:v>
                </c:pt>
                <c:pt idx="2796">
                  <c:v>13980</c:v>
                </c:pt>
                <c:pt idx="2797">
                  <c:v>13985</c:v>
                </c:pt>
                <c:pt idx="2798">
                  <c:v>13990</c:v>
                </c:pt>
                <c:pt idx="2799">
                  <c:v>13995</c:v>
                </c:pt>
                <c:pt idx="2800">
                  <c:v>14000</c:v>
                </c:pt>
                <c:pt idx="2801">
                  <c:v>14005</c:v>
                </c:pt>
                <c:pt idx="2802">
                  <c:v>14010</c:v>
                </c:pt>
                <c:pt idx="2803">
                  <c:v>14015</c:v>
                </c:pt>
                <c:pt idx="2804">
                  <c:v>14020</c:v>
                </c:pt>
                <c:pt idx="2805">
                  <c:v>14025</c:v>
                </c:pt>
                <c:pt idx="2806">
                  <c:v>14030</c:v>
                </c:pt>
                <c:pt idx="2807">
                  <c:v>14035</c:v>
                </c:pt>
                <c:pt idx="2808">
                  <c:v>14040</c:v>
                </c:pt>
                <c:pt idx="2809">
                  <c:v>14045</c:v>
                </c:pt>
                <c:pt idx="2810">
                  <c:v>14050</c:v>
                </c:pt>
                <c:pt idx="2811">
                  <c:v>14055</c:v>
                </c:pt>
                <c:pt idx="2812">
                  <c:v>14060</c:v>
                </c:pt>
                <c:pt idx="2813">
                  <c:v>14065</c:v>
                </c:pt>
                <c:pt idx="2814">
                  <c:v>14070</c:v>
                </c:pt>
                <c:pt idx="2815">
                  <c:v>14075</c:v>
                </c:pt>
                <c:pt idx="2816">
                  <c:v>14080</c:v>
                </c:pt>
                <c:pt idx="2817">
                  <c:v>14085</c:v>
                </c:pt>
                <c:pt idx="2818">
                  <c:v>14090</c:v>
                </c:pt>
                <c:pt idx="2819">
                  <c:v>14095</c:v>
                </c:pt>
                <c:pt idx="2820">
                  <c:v>14100</c:v>
                </c:pt>
                <c:pt idx="2821">
                  <c:v>14105</c:v>
                </c:pt>
                <c:pt idx="2822">
                  <c:v>14110</c:v>
                </c:pt>
                <c:pt idx="2823">
                  <c:v>14115</c:v>
                </c:pt>
                <c:pt idx="2824">
                  <c:v>14120</c:v>
                </c:pt>
                <c:pt idx="2825">
                  <c:v>14125</c:v>
                </c:pt>
                <c:pt idx="2826">
                  <c:v>14130</c:v>
                </c:pt>
                <c:pt idx="2827">
                  <c:v>14135</c:v>
                </c:pt>
                <c:pt idx="2828">
                  <c:v>14140</c:v>
                </c:pt>
                <c:pt idx="2829">
                  <c:v>14145</c:v>
                </c:pt>
                <c:pt idx="2830">
                  <c:v>14150</c:v>
                </c:pt>
                <c:pt idx="2831">
                  <c:v>14155</c:v>
                </c:pt>
                <c:pt idx="2832">
                  <c:v>14160</c:v>
                </c:pt>
                <c:pt idx="2833">
                  <c:v>14165</c:v>
                </c:pt>
                <c:pt idx="2834">
                  <c:v>14170</c:v>
                </c:pt>
                <c:pt idx="2835">
                  <c:v>14175</c:v>
                </c:pt>
                <c:pt idx="2836">
                  <c:v>14180</c:v>
                </c:pt>
                <c:pt idx="2837">
                  <c:v>14185</c:v>
                </c:pt>
                <c:pt idx="2838">
                  <c:v>14190</c:v>
                </c:pt>
                <c:pt idx="2839">
                  <c:v>14195</c:v>
                </c:pt>
                <c:pt idx="2840">
                  <c:v>14200</c:v>
                </c:pt>
                <c:pt idx="2841">
                  <c:v>14205</c:v>
                </c:pt>
                <c:pt idx="2842">
                  <c:v>14210</c:v>
                </c:pt>
                <c:pt idx="2843">
                  <c:v>14215</c:v>
                </c:pt>
                <c:pt idx="2844">
                  <c:v>14220</c:v>
                </c:pt>
                <c:pt idx="2845">
                  <c:v>14225</c:v>
                </c:pt>
                <c:pt idx="2846">
                  <c:v>14230</c:v>
                </c:pt>
                <c:pt idx="2847">
                  <c:v>14235</c:v>
                </c:pt>
                <c:pt idx="2848">
                  <c:v>14240</c:v>
                </c:pt>
                <c:pt idx="2849">
                  <c:v>14245</c:v>
                </c:pt>
                <c:pt idx="2850">
                  <c:v>14250</c:v>
                </c:pt>
                <c:pt idx="2851">
                  <c:v>14255</c:v>
                </c:pt>
                <c:pt idx="2852">
                  <c:v>14260</c:v>
                </c:pt>
                <c:pt idx="2853">
                  <c:v>14265</c:v>
                </c:pt>
                <c:pt idx="2854">
                  <c:v>14270</c:v>
                </c:pt>
                <c:pt idx="2855">
                  <c:v>14275</c:v>
                </c:pt>
                <c:pt idx="2856">
                  <c:v>14280</c:v>
                </c:pt>
                <c:pt idx="2857">
                  <c:v>14285</c:v>
                </c:pt>
                <c:pt idx="2858">
                  <c:v>14290</c:v>
                </c:pt>
                <c:pt idx="2859">
                  <c:v>14295</c:v>
                </c:pt>
                <c:pt idx="2860">
                  <c:v>14300</c:v>
                </c:pt>
                <c:pt idx="2861">
                  <c:v>14305</c:v>
                </c:pt>
                <c:pt idx="2862">
                  <c:v>14310</c:v>
                </c:pt>
                <c:pt idx="2863">
                  <c:v>14315</c:v>
                </c:pt>
                <c:pt idx="2864">
                  <c:v>14320</c:v>
                </c:pt>
                <c:pt idx="2865">
                  <c:v>14325</c:v>
                </c:pt>
                <c:pt idx="2866">
                  <c:v>14330</c:v>
                </c:pt>
                <c:pt idx="2867">
                  <c:v>14335</c:v>
                </c:pt>
                <c:pt idx="2868">
                  <c:v>14340</c:v>
                </c:pt>
                <c:pt idx="2869">
                  <c:v>14345</c:v>
                </c:pt>
                <c:pt idx="2870">
                  <c:v>14350</c:v>
                </c:pt>
                <c:pt idx="2871">
                  <c:v>14355</c:v>
                </c:pt>
                <c:pt idx="2872">
                  <c:v>14360</c:v>
                </c:pt>
                <c:pt idx="2873">
                  <c:v>14365</c:v>
                </c:pt>
                <c:pt idx="2874">
                  <c:v>14370</c:v>
                </c:pt>
                <c:pt idx="2875">
                  <c:v>14375</c:v>
                </c:pt>
                <c:pt idx="2876">
                  <c:v>14380</c:v>
                </c:pt>
                <c:pt idx="2877">
                  <c:v>14385</c:v>
                </c:pt>
                <c:pt idx="2878">
                  <c:v>14390</c:v>
                </c:pt>
                <c:pt idx="2879">
                  <c:v>14395</c:v>
                </c:pt>
                <c:pt idx="2880">
                  <c:v>14400</c:v>
                </c:pt>
                <c:pt idx="2881">
                  <c:v>14405</c:v>
                </c:pt>
                <c:pt idx="2882">
                  <c:v>14410</c:v>
                </c:pt>
                <c:pt idx="2883">
                  <c:v>14415</c:v>
                </c:pt>
                <c:pt idx="2884">
                  <c:v>14420</c:v>
                </c:pt>
                <c:pt idx="2885">
                  <c:v>14425</c:v>
                </c:pt>
                <c:pt idx="2886">
                  <c:v>14430</c:v>
                </c:pt>
                <c:pt idx="2887">
                  <c:v>14435</c:v>
                </c:pt>
                <c:pt idx="2888">
                  <c:v>14440</c:v>
                </c:pt>
                <c:pt idx="2889">
                  <c:v>14445</c:v>
                </c:pt>
                <c:pt idx="2890">
                  <c:v>14450</c:v>
                </c:pt>
                <c:pt idx="2891">
                  <c:v>14455</c:v>
                </c:pt>
                <c:pt idx="2892">
                  <c:v>14460</c:v>
                </c:pt>
                <c:pt idx="2893">
                  <c:v>14465</c:v>
                </c:pt>
                <c:pt idx="2894">
                  <c:v>14470</c:v>
                </c:pt>
                <c:pt idx="2895">
                  <c:v>14475</c:v>
                </c:pt>
                <c:pt idx="2896">
                  <c:v>14480</c:v>
                </c:pt>
                <c:pt idx="2897">
                  <c:v>14485</c:v>
                </c:pt>
                <c:pt idx="2898">
                  <c:v>14490</c:v>
                </c:pt>
                <c:pt idx="2899">
                  <c:v>14495</c:v>
                </c:pt>
                <c:pt idx="2900">
                  <c:v>14500</c:v>
                </c:pt>
                <c:pt idx="2901">
                  <c:v>14505</c:v>
                </c:pt>
                <c:pt idx="2902">
                  <c:v>14510</c:v>
                </c:pt>
                <c:pt idx="2903">
                  <c:v>14515</c:v>
                </c:pt>
                <c:pt idx="2904">
                  <c:v>14520</c:v>
                </c:pt>
                <c:pt idx="2905">
                  <c:v>14525</c:v>
                </c:pt>
                <c:pt idx="2906">
                  <c:v>14530</c:v>
                </c:pt>
                <c:pt idx="2907">
                  <c:v>14535</c:v>
                </c:pt>
                <c:pt idx="2908">
                  <c:v>14540</c:v>
                </c:pt>
                <c:pt idx="2909">
                  <c:v>14545</c:v>
                </c:pt>
                <c:pt idx="2910">
                  <c:v>14550</c:v>
                </c:pt>
                <c:pt idx="2911">
                  <c:v>14555</c:v>
                </c:pt>
                <c:pt idx="2912">
                  <c:v>14560</c:v>
                </c:pt>
                <c:pt idx="2913">
                  <c:v>14565</c:v>
                </c:pt>
                <c:pt idx="2914">
                  <c:v>14570</c:v>
                </c:pt>
                <c:pt idx="2915">
                  <c:v>14575</c:v>
                </c:pt>
                <c:pt idx="2916">
                  <c:v>14580</c:v>
                </c:pt>
                <c:pt idx="2917">
                  <c:v>14585</c:v>
                </c:pt>
                <c:pt idx="2918">
                  <c:v>14590</c:v>
                </c:pt>
                <c:pt idx="2919">
                  <c:v>14595</c:v>
                </c:pt>
                <c:pt idx="2920">
                  <c:v>14600</c:v>
                </c:pt>
                <c:pt idx="2921">
                  <c:v>14605</c:v>
                </c:pt>
                <c:pt idx="2922">
                  <c:v>14610</c:v>
                </c:pt>
                <c:pt idx="2923">
                  <c:v>14615</c:v>
                </c:pt>
                <c:pt idx="2924">
                  <c:v>14620</c:v>
                </c:pt>
                <c:pt idx="2925">
                  <c:v>14625</c:v>
                </c:pt>
                <c:pt idx="2926">
                  <c:v>14630</c:v>
                </c:pt>
                <c:pt idx="2927">
                  <c:v>14635</c:v>
                </c:pt>
                <c:pt idx="2928">
                  <c:v>14640</c:v>
                </c:pt>
                <c:pt idx="2929">
                  <c:v>14645</c:v>
                </c:pt>
                <c:pt idx="2930">
                  <c:v>14650</c:v>
                </c:pt>
                <c:pt idx="2931">
                  <c:v>14655</c:v>
                </c:pt>
                <c:pt idx="2932">
                  <c:v>14660</c:v>
                </c:pt>
                <c:pt idx="2933">
                  <c:v>14665</c:v>
                </c:pt>
                <c:pt idx="2934">
                  <c:v>14670</c:v>
                </c:pt>
                <c:pt idx="2935">
                  <c:v>14675</c:v>
                </c:pt>
                <c:pt idx="2936">
                  <c:v>14680</c:v>
                </c:pt>
                <c:pt idx="2937">
                  <c:v>14685</c:v>
                </c:pt>
                <c:pt idx="2938">
                  <c:v>14690</c:v>
                </c:pt>
                <c:pt idx="2939">
                  <c:v>14695</c:v>
                </c:pt>
                <c:pt idx="2940">
                  <c:v>14700</c:v>
                </c:pt>
                <c:pt idx="2941">
                  <c:v>14705</c:v>
                </c:pt>
                <c:pt idx="2942">
                  <c:v>14710</c:v>
                </c:pt>
                <c:pt idx="2943">
                  <c:v>14715</c:v>
                </c:pt>
                <c:pt idx="2944">
                  <c:v>14720</c:v>
                </c:pt>
                <c:pt idx="2945">
                  <c:v>14725</c:v>
                </c:pt>
                <c:pt idx="2946">
                  <c:v>14730</c:v>
                </c:pt>
                <c:pt idx="2947">
                  <c:v>14735</c:v>
                </c:pt>
                <c:pt idx="2948">
                  <c:v>14740</c:v>
                </c:pt>
                <c:pt idx="2949">
                  <c:v>14745</c:v>
                </c:pt>
                <c:pt idx="2950">
                  <c:v>14750</c:v>
                </c:pt>
                <c:pt idx="2951">
                  <c:v>14755</c:v>
                </c:pt>
                <c:pt idx="2952">
                  <c:v>14760</c:v>
                </c:pt>
                <c:pt idx="2953">
                  <c:v>14765</c:v>
                </c:pt>
                <c:pt idx="2954">
                  <c:v>14770</c:v>
                </c:pt>
                <c:pt idx="2955">
                  <c:v>14775</c:v>
                </c:pt>
                <c:pt idx="2956">
                  <c:v>14780</c:v>
                </c:pt>
                <c:pt idx="2957">
                  <c:v>14785</c:v>
                </c:pt>
                <c:pt idx="2958">
                  <c:v>14790</c:v>
                </c:pt>
                <c:pt idx="2959">
                  <c:v>14795</c:v>
                </c:pt>
                <c:pt idx="2960">
                  <c:v>14800</c:v>
                </c:pt>
                <c:pt idx="2961">
                  <c:v>14805</c:v>
                </c:pt>
                <c:pt idx="2962">
                  <c:v>14810</c:v>
                </c:pt>
                <c:pt idx="2963">
                  <c:v>14815</c:v>
                </c:pt>
                <c:pt idx="2964">
                  <c:v>14820</c:v>
                </c:pt>
                <c:pt idx="2965">
                  <c:v>14825</c:v>
                </c:pt>
                <c:pt idx="2966">
                  <c:v>14830</c:v>
                </c:pt>
                <c:pt idx="2967">
                  <c:v>14835</c:v>
                </c:pt>
                <c:pt idx="2968">
                  <c:v>14840</c:v>
                </c:pt>
                <c:pt idx="2969">
                  <c:v>14845</c:v>
                </c:pt>
                <c:pt idx="2970">
                  <c:v>14850</c:v>
                </c:pt>
                <c:pt idx="2971">
                  <c:v>14855</c:v>
                </c:pt>
                <c:pt idx="2972">
                  <c:v>14860</c:v>
                </c:pt>
                <c:pt idx="2973">
                  <c:v>14865</c:v>
                </c:pt>
                <c:pt idx="2974">
                  <c:v>14870</c:v>
                </c:pt>
                <c:pt idx="2975">
                  <c:v>14875</c:v>
                </c:pt>
                <c:pt idx="2976">
                  <c:v>14880</c:v>
                </c:pt>
                <c:pt idx="2977">
                  <c:v>14885</c:v>
                </c:pt>
                <c:pt idx="2978">
                  <c:v>14890</c:v>
                </c:pt>
                <c:pt idx="2979">
                  <c:v>14895</c:v>
                </c:pt>
                <c:pt idx="2980">
                  <c:v>14900</c:v>
                </c:pt>
                <c:pt idx="2981">
                  <c:v>14905</c:v>
                </c:pt>
                <c:pt idx="2982">
                  <c:v>14910</c:v>
                </c:pt>
                <c:pt idx="2983">
                  <c:v>14915</c:v>
                </c:pt>
                <c:pt idx="2984">
                  <c:v>14920</c:v>
                </c:pt>
                <c:pt idx="2985">
                  <c:v>14925</c:v>
                </c:pt>
                <c:pt idx="2986">
                  <c:v>14930</c:v>
                </c:pt>
                <c:pt idx="2987">
                  <c:v>14935</c:v>
                </c:pt>
                <c:pt idx="2988">
                  <c:v>14940</c:v>
                </c:pt>
                <c:pt idx="2989">
                  <c:v>14945</c:v>
                </c:pt>
                <c:pt idx="2990">
                  <c:v>14950</c:v>
                </c:pt>
                <c:pt idx="2991">
                  <c:v>14955</c:v>
                </c:pt>
                <c:pt idx="2992">
                  <c:v>14960</c:v>
                </c:pt>
                <c:pt idx="2993">
                  <c:v>14965</c:v>
                </c:pt>
                <c:pt idx="2994">
                  <c:v>14970</c:v>
                </c:pt>
                <c:pt idx="2995">
                  <c:v>14975</c:v>
                </c:pt>
                <c:pt idx="2996">
                  <c:v>14980</c:v>
                </c:pt>
                <c:pt idx="2997">
                  <c:v>14985</c:v>
                </c:pt>
                <c:pt idx="2998">
                  <c:v>14990</c:v>
                </c:pt>
                <c:pt idx="2999">
                  <c:v>14995</c:v>
                </c:pt>
                <c:pt idx="3000">
                  <c:v>15000</c:v>
                </c:pt>
                <c:pt idx="3001">
                  <c:v>15005</c:v>
                </c:pt>
                <c:pt idx="3002">
                  <c:v>15010</c:v>
                </c:pt>
                <c:pt idx="3003">
                  <c:v>15015</c:v>
                </c:pt>
                <c:pt idx="3004">
                  <c:v>15020</c:v>
                </c:pt>
                <c:pt idx="3005">
                  <c:v>15025</c:v>
                </c:pt>
                <c:pt idx="3006">
                  <c:v>15030</c:v>
                </c:pt>
                <c:pt idx="3007">
                  <c:v>15035</c:v>
                </c:pt>
                <c:pt idx="3008">
                  <c:v>15040</c:v>
                </c:pt>
                <c:pt idx="3009">
                  <c:v>15045</c:v>
                </c:pt>
                <c:pt idx="3010">
                  <c:v>15050</c:v>
                </c:pt>
                <c:pt idx="3011">
                  <c:v>15055</c:v>
                </c:pt>
                <c:pt idx="3012">
                  <c:v>15060</c:v>
                </c:pt>
                <c:pt idx="3013">
                  <c:v>15065</c:v>
                </c:pt>
                <c:pt idx="3014">
                  <c:v>15070</c:v>
                </c:pt>
                <c:pt idx="3015">
                  <c:v>15075</c:v>
                </c:pt>
                <c:pt idx="3016">
                  <c:v>15080</c:v>
                </c:pt>
                <c:pt idx="3017">
                  <c:v>15085</c:v>
                </c:pt>
                <c:pt idx="3018">
                  <c:v>15090</c:v>
                </c:pt>
                <c:pt idx="3019">
                  <c:v>15095</c:v>
                </c:pt>
                <c:pt idx="3020">
                  <c:v>15100</c:v>
                </c:pt>
                <c:pt idx="3021">
                  <c:v>15105</c:v>
                </c:pt>
                <c:pt idx="3022">
                  <c:v>15110</c:v>
                </c:pt>
                <c:pt idx="3023">
                  <c:v>15115</c:v>
                </c:pt>
                <c:pt idx="3024">
                  <c:v>15120</c:v>
                </c:pt>
                <c:pt idx="3025">
                  <c:v>15125</c:v>
                </c:pt>
                <c:pt idx="3026">
                  <c:v>15130</c:v>
                </c:pt>
                <c:pt idx="3027">
                  <c:v>15135</c:v>
                </c:pt>
                <c:pt idx="3028">
                  <c:v>15140</c:v>
                </c:pt>
                <c:pt idx="3029">
                  <c:v>15145</c:v>
                </c:pt>
                <c:pt idx="3030">
                  <c:v>15150</c:v>
                </c:pt>
                <c:pt idx="3031">
                  <c:v>15155</c:v>
                </c:pt>
                <c:pt idx="3032">
                  <c:v>15160</c:v>
                </c:pt>
                <c:pt idx="3033">
                  <c:v>15165</c:v>
                </c:pt>
                <c:pt idx="3034">
                  <c:v>15170</c:v>
                </c:pt>
                <c:pt idx="3035">
                  <c:v>15175</c:v>
                </c:pt>
                <c:pt idx="3036">
                  <c:v>15180</c:v>
                </c:pt>
                <c:pt idx="3037">
                  <c:v>15185</c:v>
                </c:pt>
                <c:pt idx="3038">
                  <c:v>15190</c:v>
                </c:pt>
                <c:pt idx="3039">
                  <c:v>15195</c:v>
                </c:pt>
                <c:pt idx="3040">
                  <c:v>15200</c:v>
                </c:pt>
                <c:pt idx="3041">
                  <c:v>15205</c:v>
                </c:pt>
                <c:pt idx="3042">
                  <c:v>15210</c:v>
                </c:pt>
                <c:pt idx="3043">
                  <c:v>15215</c:v>
                </c:pt>
                <c:pt idx="3044">
                  <c:v>15220</c:v>
                </c:pt>
                <c:pt idx="3045">
                  <c:v>15225</c:v>
                </c:pt>
                <c:pt idx="3046">
                  <c:v>15230</c:v>
                </c:pt>
                <c:pt idx="3047">
                  <c:v>15235</c:v>
                </c:pt>
                <c:pt idx="3048">
                  <c:v>15240</c:v>
                </c:pt>
                <c:pt idx="3049">
                  <c:v>15245</c:v>
                </c:pt>
                <c:pt idx="3050">
                  <c:v>15250</c:v>
                </c:pt>
                <c:pt idx="3051">
                  <c:v>15255</c:v>
                </c:pt>
                <c:pt idx="3052">
                  <c:v>15260</c:v>
                </c:pt>
                <c:pt idx="3053">
                  <c:v>15265</c:v>
                </c:pt>
                <c:pt idx="3054">
                  <c:v>15270</c:v>
                </c:pt>
                <c:pt idx="3055">
                  <c:v>15275</c:v>
                </c:pt>
                <c:pt idx="3056">
                  <c:v>15280</c:v>
                </c:pt>
                <c:pt idx="3057">
                  <c:v>15285</c:v>
                </c:pt>
                <c:pt idx="3058">
                  <c:v>15290</c:v>
                </c:pt>
                <c:pt idx="3059">
                  <c:v>15295</c:v>
                </c:pt>
                <c:pt idx="3060">
                  <c:v>15300</c:v>
                </c:pt>
                <c:pt idx="3061">
                  <c:v>15305</c:v>
                </c:pt>
                <c:pt idx="3062">
                  <c:v>15310</c:v>
                </c:pt>
                <c:pt idx="3063">
                  <c:v>15315</c:v>
                </c:pt>
                <c:pt idx="3064">
                  <c:v>15320</c:v>
                </c:pt>
                <c:pt idx="3065">
                  <c:v>15325</c:v>
                </c:pt>
                <c:pt idx="3066">
                  <c:v>15330</c:v>
                </c:pt>
                <c:pt idx="3067">
                  <c:v>15335</c:v>
                </c:pt>
                <c:pt idx="3068">
                  <c:v>15340</c:v>
                </c:pt>
                <c:pt idx="3069">
                  <c:v>15345</c:v>
                </c:pt>
                <c:pt idx="3070">
                  <c:v>15350</c:v>
                </c:pt>
                <c:pt idx="3071">
                  <c:v>15355</c:v>
                </c:pt>
                <c:pt idx="3072">
                  <c:v>15360</c:v>
                </c:pt>
                <c:pt idx="3073">
                  <c:v>15365</c:v>
                </c:pt>
                <c:pt idx="3074">
                  <c:v>15370</c:v>
                </c:pt>
                <c:pt idx="3075">
                  <c:v>15375</c:v>
                </c:pt>
                <c:pt idx="3076">
                  <c:v>15380</c:v>
                </c:pt>
                <c:pt idx="3077">
                  <c:v>15385</c:v>
                </c:pt>
                <c:pt idx="3078">
                  <c:v>15390</c:v>
                </c:pt>
                <c:pt idx="3079">
                  <c:v>15395</c:v>
                </c:pt>
                <c:pt idx="3080">
                  <c:v>15400</c:v>
                </c:pt>
                <c:pt idx="3081">
                  <c:v>15405</c:v>
                </c:pt>
                <c:pt idx="3082">
                  <c:v>15410</c:v>
                </c:pt>
                <c:pt idx="3083">
                  <c:v>15415</c:v>
                </c:pt>
                <c:pt idx="3084">
                  <c:v>15420</c:v>
                </c:pt>
                <c:pt idx="3085">
                  <c:v>15425</c:v>
                </c:pt>
                <c:pt idx="3086">
                  <c:v>15430</c:v>
                </c:pt>
                <c:pt idx="3087">
                  <c:v>15435</c:v>
                </c:pt>
                <c:pt idx="3088">
                  <c:v>15440</c:v>
                </c:pt>
                <c:pt idx="3089">
                  <c:v>15445</c:v>
                </c:pt>
                <c:pt idx="3090">
                  <c:v>15450</c:v>
                </c:pt>
                <c:pt idx="3091">
                  <c:v>15455</c:v>
                </c:pt>
                <c:pt idx="3092">
                  <c:v>15460</c:v>
                </c:pt>
                <c:pt idx="3093">
                  <c:v>15465</c:v>
                </c:pt>
                <c:pt idx="3094">
                  <c:v>15470</c:v>
                </c:pt>
                <c:pt idx="3095">
                  <c:v>15475</c:v>
                </c:pt>
                <c:pt idx="3096">
                  <c:v>15480</c:v>
                </c:pt>
                <c:pt idx="3097">
                  <c:v>15485</c:v>
                </c:pt>
                <c:pt idx="3098">
                  <c:v>15490</c:v>
                </c:pt>
                <c:pt idx="3099">
                  <c:v>15495</c:v>
                </c:pt>
                <c:pt idx="3100">
                  <c:v>15500</c:v>
                </c:pt>
                <c:pt idx="3101">
                  <c:v>15505</c:v>
                </c:pt>
                <c:pt idx="3102">
                  <c:v>15510</c:v>
                </c:pt>
                <c:pt idx="3103">
                  <c:v>15515</c:v>
                </c:pt>
                <c:pt idx="3104">
                  <c:v>15520</c:v>
                </c:pt>
                <c:pt idx="3105">
                  <c:v>15525</c:v>
                </c:pt>
                <c:pt idx="3106">
                  <c:v>15530</c:v>
                </c:pt>
                <c:pt idx="3107">
                  <c:v>15535</c:v>
                </c:pt>
                <c:pt idx="3108">
                  <c:v>15540</c:v>
                </c:pt>
                <c:pt idx="3109">
                  <c:v>15545</c:v>
                </c:pt>
                <c:pt idx="3110">
                  <c:v>15550</c:v>
                </c:pt>
                <c:pt idx="3111">
                  <c:v>15555</c:v>
                </c:pt>
                <c:pt idx="3112">
                  <c:v>15560</c:v>
                </c:pt>
                <c:pt idx="3113">
                  <c:v>15565</c:v>
                </c:pt>
                <c:pt idx="3114">
                  <c:v>15570</c:v>
                </c:pt>
                <c:pt idx="3115">
                  <c:v>15575</c:v>
                </c:pt>
                <c:pt idx="3116">
                  <c:v>15580</c:v>
                </c:pt>
                <c:pt idx="3117">
                  <c:v>15585</c:v>
                </c:pt>
                <c:pt idx="3118">
                  <c:v>15590</c:v>
                </c:pt>
                <c:pt idx="3119">
                  <c:v>15595</c:v>
                </c:pt>
                <c:pt idx="3120">
                  <c:v>15600</c:v>
                </c:pt>
                <c:pt idx="3121">
                  <c:v>15605</c:v>
                </c:pt>
                <c:pt idx="3122">
                  <c:v>15610</c:v>
                </c:pt>
                <c:pt idx="3123">
                  <c:v>15615</c:v>
                </c:pt>
                <c:pt idx="3124">
                  <c:v>15620</c:v>
                </c:pt>
                <c:pt idx="3125">
                  <c:v>15625</c:v>
                </c:pt>
                <c:pt idx="3126">
                  <c:v>15630</c:v>
                </c:pt>
                <c:pt idx="3127">
                  <c:v>15635</c:v>
                </c:pt>
                <c:pt idx="3128">
                  <c:v>15640</c:v>
                </c:pt>
                <c:pt idx="3129">
                  <c:v>15645</c:v>
                </c:pt>
                <c:pt idx="3130">
                  <c:v>15650</c:v>
                </c:pt>
                <c:pt idx="3131">
                  <c:v>15655</c:v>
                </c:pt>
                <c:pt idx="3132">
                  <c:v>15660</c:v>
                </c:pt>
                <c:pt idx="3133">
                  <c:v>15665</c:v>
                </c:pt>
                <c:pt idx="3134">
                  <c:v>15670</c:v>
                </c:pt>
                <c:pt idx="3135">
                  <c:v>15675</c:v>
                </c:pt>
                <c:pt idx="3136">
                  <c:v>15680</c:v>
                </c:pt>
                <c:pt idx="3137">
                  <c:v>15685</c:v>
                </c:pt>
                <c:pt idx="3138">
                  <c:v>15690</c:v>
                </c:pt>
                <c:pt idx="3139">
                  <c:v>15695</c:v>
                </c:pt>
                <c:pt idx="3140">
                  <c:v>15700</c:v>
                </c:pt>
                <c:pt idx="3141">
                  <c:v>15705</c:v>
                </c:pt>
                <c:pt idx="3142">
                  <c:v>15710</c:v>
                </c:pt>
                <c:pt idx="3143">
                  <c:v>15715</c:v>
                </c:pt>
                <c:pt idx="3144">
                  <c:v>15720</c:v>
                </c:pt>
                <c:pt idx="3145">
                  <c:v>15725</c:v>
                </c:pt>
                <c:pt idx="3146">
                  <c:v>15730</c:v>
                </c:pt>
                <c:pt idx="3147">
                  <c:v>15735</c:v>
                </c:pt>
                <c:pt idx="3148">
                  <c:v>15740</c:v>
                </c:pt>
                <c:pt idx="3149">
                  <c:v>15745</c:v>
                </c:pt>
                <c:pt idx="3150">
                  <c:v>15750</c:v>
                </c:pt>
                <c:pt idx="3151">
                  <c:v>15755</c:v>
                </c:pt>
                <c:pt idx="3152">
                  <c:v>15760</c:v>
                </c:pt>
                <c:pt idx="3153">
                  <c:v>15765</c:v>
                </c:pt>
                <c:pt idx="3154">
                  <c:v>15770</c:v>
                </c:pt>
                <c:pt idx="3155">
                  <c:v>15775</c:v>
                </c:pt>
                <c:pt idx="3156">
                  <c:v>15780</c:v>
                </c:pt>
                <c:pt idx="3157">
                  <c:v>15785</c:v>
                </c:pt>
                <c:pt idx="3158">
                  <c:v>15790</c:v>
                </c:pt>
                <c:pt idx="3159">
                  <c:v>15795</c:v>
                </c:pt>
                <c:pt idx="3160">
                  <c:v>15800</c:v>
                </c:pt>
                <c:pt idx="3161">
                  <c:v>15805</c:v>
                </c:pt>
                <c:pt idx="3162">
                  <c:v>15810</c:v>
                </c:pt>
                <c:pt idx="3163">
                  <c:v>15815</c:v>
                </c:pt>
                <c:pt idx="3164">
                  <c:v>15820</c:v>
                </c:pt>
                <c:pt idx="3165">
                  <c:v>15825</c:v>
                </c:pt>
                <c:pt idx="3166">
                  <c:v>15830</c:v>
                </c:pt>
                <c:pt idx="3167">
                  <c:v>15835</c:v>
                </c:pt>
                <c:pt idx="3168">
                  <c:v>15840</c:v>
                </c:pt>
                <c:pt idx="3169">
                  <c:v>15845</c:v>
                </c:pt>
                <c:pt idx="3170">
                  <c:v>15850</c:v>
                </c:pt>
                <c:pt idx="3171">
                  <c:v>15855</c:v>
                </c:pt>
                <c:pt idx="3172">
                  <c:v>15860</c:v>
                </c:pt>
                <c:pt idx="3173">
                  <c:v>15865</c:v>
                </c:pt>
                <c:pt idx="3174">
                  <c:v>15870</c:v>
                </c:pt>
                <c:pt idx="3175">
                  <c:v>15875</c:v>
                </c:pt>
                <c:pt idx="3176">
                  <c:v>15880</c:v>
                </c:pt>
                <c:pt idx="3177">
                  <c:v>15885</c:v>
                </c:pt>
                <c:pt idx="3178">
                  <c:v>15890</c:v>
                </c:pt>
                <c:pt idx="3179">
                  <c:v>15895</c:v>
                </c:pt>
                <c:pt idx="3180">
                  <c:v>15900</c:v>
                </c:pt>
                <c:pt idx="3181">
                  <c:v>15905</c:v>
                </c:pt>
                <c:pt idx="3182">
                  <c:v>15910</c:v>
                </c:pt>
                <c:pt idx="3183">
                  <c:v>15915</c:v>
                </c:pt>
                <c:pt idx="3184">
                  <c:v>15920</c:v>
                </c:pt>
                <c:pt idx="3185">
                  <c:v>15925</c:v>
                </c:pt>
                <c:pt idx="3186">
                  <c:v>15930</c:v>
                </c:pt>
                <c:pt idx="3187">
                  <c:v>15935</c:v>
                </c:pt>
                <c:pt idx="3188">
                  <c:v>15940</c:v>
                </c:pt>
                <c:pt idx="3189">
                  <c:v>15945</c:v>
                </c:pt>
                <c:pt idx="3190">
                  <c:v>15950</c:v>
                </c:pt>
                <c:pt idx="3191">
                  <c:v>15955</c:v>
                </c:pt>
                <c:pt idx="3192">
                  <c:v>15960</c:v>
                </c:pt>
                <c:pt idx="3193">
                  <c:v>15965</c:v>
                </c:pt>
                <c:pt idx="3194">
                  <c:v>15970</c:v>
                </c:pt>
                <c:pt idx="3195">
                  <c:v>15975</c:v>
                </c:pt>
                <c:pt idx="3196">
                  <c:v>15980</c:v>
                </c:pt>
                <c:pt idx="3197">
                  <c:v>15985</c:v>
                </c:pt>
                <c:pt idx="3198">
                  <c:v>15990</c:v>
                </c:pt>
                <c:pt idx="3199">
                  <c:v>15995</c:v>
                </c:pt>
                <c:pt idx="3200">
                  <c:v>16000</c:v>
                </c:pt>
                <c:pt idx="3201">
                  <c:v>16005</c:v>
                </c:pt>
                <c:pt idx="3202">
                  <c:v>16010</c:v>
                </c:pt>
                <c:pt idx="3203">
                  <c:v>16015</c:v>
                </c:pt>
                <c:pt idx="3204">
                  <c:v>16020</c:v>
                </c:pt>
                <c:pt idx="3205">
                  <c:v>16025</c:v>
                </c:pt>
                <c:pt idx="3206">
                  <c:v>16030</c:v>
                </c:pt>
                <c:pt idx="3207">
                  <c:v>16035</c:v>
                </c:pt>
                <c:pt idx="3208">
                  <c:v>16040</c:v>
                </c:pt>
                <c:pt idx="3209">
                  <c:v>16045</c:v>
                </c:pt>
                <c:pt idx="3210">
                  <c:v>16050</c:v>
                </c:pt>
                <c:pt idx="3211">
                  <c:v>16055</c:v>
                </c:pt>
                <c:pt idx="3212">
                  <c:v>16060</c:v>
                </c:pt>
                <c:pt idx="3213">
                  <c:v>16065</c:v>
                </c:pt>
                <c:pt idx="3214">
                  <c:v>16070</c:v>
                </c:pt>
                <c:pt idx="3215">
                  <c:v>16075</c:v>
                </c:pt>
                <c:pt idx="3216">
                  <c:v>16080</c:v>
                </c:pt>
                <c:pt idx="3217">
                  <c:v>16085</c:v>
                </c:pt>
                <c:pt idx="3218">
                  <c:v>16090</c:v>
                </c:pt>
                <c:pt idx="3219">
                  <c:v>16095</c:v>
                </c:pt>
                <c:pt idx="3220">
                  <c:v>16100</c:v>
                </c:pt>
                <c:pt idx="3221">
                  <c:v>16105</c:v>
                </c:pt>
                <c:pt idx="3222">
                  <c:v>16110</c:v>
                </c:pt>
                <c:pt idx="3223">
                  <c:v>16115</c:v>
                </c:pt>
                <c:pt idx="3224">
                  <c:v>16120</c:v>
                </c:pt>
                <c:pt idx="3225">
                  <c:v>16125</c:v>
                </c:pt>
                <c:pt idx="3226">
                  <c:v>16130</c:v>
                </c:pt>
                <c:pt idx="3227">
                  <c:v>16135</c:v>
                </c:pt>
                <c:pt idx="3228">
                  <c:v>16140</c:v>
                </c:pt>
                <c:pt idx="3229">
                  <c:v>16145</c:v>
                </c:pt>
                <c:pt idx="3230">
                  <c:v>16150</c:v>
                </c:pt>
                <c:pt idx="3231">
                  <c:v>16155</c:v>
                </c:pt>
                <c:pt idx="3232">
                  <c:v>16160</c:v>
                </c:pt>
                <c:pt idx="3233">
                  <c:v>16165</c:v>
                </c:pt>
                <c:pt idx="3234">
                  <c:v>16170</c:v>
                </c:pt>
                <c:pt idx="3235">
                  <c:v>16175</c:v>
                </c:pt>
                <c:pt idx="3236">
                  <c:v>16180</c:v>
                </c:pt>
                <c:pt idx="3237">
                  <c:v>16185</c:v>
                </c:pt>
                <c:pt idx="3238">
                  <c:v>16190</c:v>
                </c:pt>
                <c:pt idx="3239">
                  <c:v>16195</c:v>
                </c:pt>
                <c:pt idx="3240">
                  <c:v>16200</c:v>
                </c:pt>
                <c:pt idx="3241">
                  <c:v>16205</c:v>
                </c:pt>
                <c:pt idx="3242">
                  <c:v>16210</c:v>
                </c:pt>
                <c:pt idx="3243">
                  <c:v>16215</c:v>
                </c:pt>
                <c:pt idx="3244">
                  <c:v>16220</c:v>
                </c:pt>
                <c:pt idx="3245">
                  <c:v>16225</c:v>
                </c:pt>
                <c:pt idx="3246">
                  <c:v>16230</c:v>
                </c:pt>
                <c:pt idx="3247">
                  <c:v>16235</c:v>
                </c:pt>
                <c:pt idx="3248">
                  <c:v>16240</c:v>
                </c:pt>
                <c:pt idx="3249">
                  <c:v>16245</c:v>
                </c:pt>
                <c:pt idx="3250">
                  <c:v>16250</c:v>
                </c:pt>
                <c:pt idx="3251">
                  <c:v>16255</c:v>
                </c:pt>
                <c:pt idx="3252">
                  <c:v>16260</c:v>
                </c:pt>
                <c:pt idx="3253">
                  <c:v>16265</c:v>
                </c:pt>
                <c:pt idx="3254">
                  <c:v>16270</c:v>
                </c:pt>
                <c:pt idx="3255">
                  <c:v>16275</c:v>
                </c:pt>
                <c:pt idx="3256">
                  <c:v>16280</c:v>
                </c:pt>
                <c:pt idx="3257">
                  <c:v>16285</c:v>
                </c:pt>
                <c:pt idx="3258">
                  <c:v>16290</c:v>
                </c:pt>
                <c:pt idx="3259">
                  <c:v>16295</c:v>
                </c:pt>
                <c:pt idx="3260">
                  <c:v>16300</c:v>
                </c:pt>
                <c:pt idx="3261">
                  <c:v>16305</c:v>
                </c:pt>
                <c:pt idx="3262">
                  <c:v>16310</c:v>
                </c:pt>
                <c:pt idx="3263">
                  <c:v>16315</c:v>
                </c:pt>
                <c:pt idx="3264">
                  <c:v>16320</c:v>
                </c:pt>
                <c:pt idx="3265">
                  <c:v>16325</c:v>
                </c:pt>
                <c:pt idx="3266">
                  <c:v>16330</c:v>
                </c:pt>
                <c:pt idx="3267">
                  <c:v>16335</c:v>
                </c:pt>
                <c:pt idx="3268">
                  <c:v>16340</c:v>
                </c:pt>
                <c:pt idx="3269">
                  <c:v>16345</c:v>
                </c:pt>
                <c:pt idx="3270">
                  <c:v>16350</c:v>
                </c:pt>
                <c:pt idx="3271">
                  <c:v>16355</c:v>
                </c:pt>
                <c:pt idx="3272">
                  <c:v>16360</c:v>
                </c:pt>
                <c:pt idx="3273">
                  <c:v>16365</c:v>
                </c:pt>
                <c:pt idx="3274">
                  <c:v>16370</c:v>
                </c:pt>
                <c:pt idx="3275">
                  <c:v>16375</c:v>
                </c:pt>
                <c:pt idx="3276">
                  <c:v>16380</c:v>
                </c:pt>
                <c:pt idx="3277">
                  <c:v>16385</c:v>
                </c:pt>
                <c:pt idx="3278">
                  <c:v>16390</c:v>
                </c:pt>
                <c:pt idx="3279">
                  <c:v>16395</c:v>
                </c:pt>
                <c:pt idx="3280">
                  <c:v>16400</c:v>
                </c:pt>
                <c:pt idx="3281">
                  <c:v>16405</c:v>
                </c:pt>
                <c:pt idx="3282">
                  <c:v>16410</c:v>
                </c:pt>
                <c:pt idx="3283">
                  <c:v>16415</c:v>
                </c:pt>
                <c:pt idx="3284">
                  <c:v>16420</c:v>
                </c:pt>
                <c:pt idx="3285">
                  <c:v>16425</c:v>
                </c:pt>
                <c:pt idx="3286">
                  <c:v>16430</c:v>
                </c:pt>
                <c:pt idx="3287">
                  <c:v>16435</c:v>
                </c:pt>
                <c:pt idx="3288">
                  <c:v>16440</c:v>
                </c:pt>
                <c:pt idx="3289">
                  <c:v>16445</c:v>
                </c:pt>
                <c:pt idx="3290">
                  <c:v>16450</c:v>
                </c:pt>
                <c:pt idx="3291">
                  <c:v>16455</c:v>
                </c:pt>
                <c:pt idx="3292">
                  <c:v>16460</c:v>
                </c:pt>
                <c:pt idx="3293">
                  <c:v>16465</c:v>
                </c:pt>
                <c:pt idx="3294">
                  <c:v>16470</c:v>
                </c:pt>
                <c:pt idx="3295">
                  <c:v>16475</c:v>
                </c:pt>
                <c:pt idx="3296">
                  <c:v>16480</c:v>
                </c:pt>
                <c:pt idx="3297">
                  <c:v>16485</c:v>
                </c:pt>
                <c:pt idx="3298">
                  <c:v>16490</c:v>
                </c:pt>
                <c:pt idx="3299">
                  <c:v>16495</c:v>
                </c:pt>
                <c:pt idx="3300">
                  <c:v>16500</c:v>
                </c:pt>
                <c:pt idx="3301">
                  <c:v>16505</c:v>
                </c:pt>
                <c:pt idx="3302">
                  <c:v>16510</c:v>
                </c:pt>
                <c:pt idx="3303">
                  <c:v>16515</c:v>
                </c:pt>
                <c:pt idx="3304">
                  <c:v>16520</c:v>
                </c:pt>
                <c:pt idx="3305">
                  <c:v>16525</c:v>
                </c:pt>
                <c:pt idx="3306">
                  <c:v>16530</c:v>
                </c:pt>
                <c:pt idx="3307">
                  <c:v>16535</c:v>
                </c:pt>
                <c:pt idx="3308">
                  <c:v>16540</c:v>
                </c:pt>
                <c:pt idx="3309">
                  <c:v>16545</c:v>
                </c:pt>
                <c:pt idx="3310">
                  <c:v>16550</c:v>
                </c:pt>
                <c:pt idx="3311">
                  <c:v>16555</c:v>
                </c:pt>
                <c:pt idx="3312">
                  <c:v>16560</c:v>
                </c:pt>
                <c:pt idx="3313">
                  <c:v>16565</c:v>
                </c:pt>
                <c:pt idx="3314">
                  <c:v>16570</c:v>
                </c:pt>
                <c:pt idx="3315">
                  <c:v>16575</c:v>
                </c:pt>
                <c:pt idx="3316">
                  <c:v>16580</c:v>
                </c:pt>
                <c:pt idx="3317">
                  <c:v>16585</c:v>
                </c:pt>
                <c:pt idx="3318">
                  <c:v>16590</c:v>
                </c:pt>
                <c:pt idx="3319">
                  <c:v>16595</c:v>
                </c:pt>
                <c:pt idx="3320">
                  <c:v>16600</c:v>
                </c:pt>
                <c:pt idx="3321">
                  <c:v>16605</c:v>
                </c:pt>
                <c:pt idx="3322">
                  <c:v>16610</c:v>
                </c:pt>
                <c:pt idx="3323">
                  <c:v>16615</c:v>
                </c:pt>
                <c:pt idx="3324">
                  <c:v>16620</c:v>
                </c:pt>
                <c:pt idx="3325">
                  <c:v>16625</c:v>
                </c:pt>
                <c:pt idx="3326">
                  <c:v>16630</c:v>
                </c:pt>
                <c:pt idx="3327">
                  <c:v>16635</c:v>
                </c:pt>
                <c:pt idx="3328">
                  <c:v>16640</c:v>
                </c:pt>
                <c:pt idx="3329">
                  <c:v>16645</c:v>
                </c:pt>
                <c:pt idx="3330">
                  <c:v>16650</c:v>
                </c:pt>
                <c:pt idx="3331">
                  <c:v>16655</c:v>
                </c:pt>
                <c:pt idx="3332">
                  <c:v>16660</c:v>
                </c:pt>
                <c:pt idx="3333">
                  <c:v>16665</c:v>
                </c:pt>
                <c:pt idx="3334">
                  <c:v>16670</c:v>
                </c:pt>
                <c:pt idx="3335">
                  <c:v>16675</c:v>
                </c:pt>
                <c:pt idx="3336">
                  <c:v>16680</c:v>
                </c:pt>
                <c:pt idx="3337">
                  <c:v>16685</c:v>
                </c:pt>
                <c:pt idx="3338">
                  <c:v>16690</c:v>
                </c:pt>
                <c:pt idx="3339">
                  <c:v>16695</c:v>
                </c:pt>
                <c:pt idx="3340">
                  <c:v>16700</c:v>
                </c:pt>
                <c:pt idx="3341">
                  <c:v>16705</c:v>
                </c:pt>
                <c:pt idx="3342">
                  <c:v>16710</c:v>
                </c:pt>
                <c:pt idx="3343">
                  <c:v>16715</c:v>
                </c:pt>
                <c:pt idx="3344">
                  <c:v>16720</c:v>
                </c:pt>
                <c:pt idx="3345">
                  <c:v>16725</c:v>
                </c:pt>
                <c:pt idx="3346">
                  <c:v>16730</c:v>
                </c:pt>
                <c:pt idx="3347">
                  <c:v>16735</c:v>
                </c:pt>
                <c:pt idx="3348">
                  <c:v>16740</c:v>
                </c:pt>
                <c:pt idx="3349">
                  <c:v>16745</c:v>
                </c:pt>
                <c:pt idx="3350">
                  <c:v>16750</c:v>
                </c:pt>
                <c:pt idx="3351">
                  <c:v>16755</c:v>
                </c:pt>
                <c:pt idx="3352">
                  <c:v>16760</c:v>
                </c:pt>
                <c:pt idx="3353">
                  <c:v>16765</c:v>
                </c:pt>
                <c:pt idx="3354">
                  <c:v>16770</c:v>
                </c:pt>
                <c:pt idx="3355">
                  <c:v>16775</c:v>
                </c:pt>
                <c:pt idx="3356">
                  <c:v>16780</c:v>
                </c:pt>
                <c:pt idx="3357">
                  <c:v>16785</c:v>
                </c:pt>
                <c:pt idx="3358">
                  <c:v>16790</c:v>
                </c:pt>
                <c:pt idx="3359">
                  <c:v>16795</c:v>
                </c:pt>
                <c:pt idx="3360">
                  <c:v>16800</c:v>
                </c:pt>
                <c:pt idx="3361">
                  <c:v>16805</c:v>
                </c:pt>
                <c:pt idx="3362">
                  <c:v>16810</c:v>
                </c:pt>
                <c:pt idx="3363">
                  <c:v>16815</c:v>
                </c:pt>
                <c:pt idx="3364">
                  <c:v>16820</c:v>
                </c:pt>
                <c:pt idx="3365">
                  <c:v>16825</c:v>
                </c:pt>
                <c:pt idx="3366">
                  <c:v>16830</c:v>
                </c:pt>
                <c:pt idx="3367">
                  <c:v>16835</c:v>
                </c:pt>
                <c:pt idx="3368">
                  <c:v>16840</c:v>
                </c:pt>
                <c:pt idx="3369">
                  <c:v>16845</c:v>
                </c:pt>
                <c:pt idx="3370">
                  <c:v>16850</c:v>
                </c:pt>
                <c:pt idx="3371">
                  <c:v>16855</c:v>
                </c:pt>
                <c:pt idx="3372">
                  <c:v>16860</c:v>
                </c:pt>
                <c:pt idx="3373">
                  <c:v>16865</c:v>
                </c:pt>
                <c:pt idx="3374">
                  <c:v>16870</c:v>
                </c:pt>
                <c:pt idx="3375">
                  <c:v>16875</c:v>
                </c:pt>
                <c:pt idx="3376">
                  <c:v>16880</c:v>
                </c:pt>
                <c:pt idx="3377">
                  <c:v>16885</c:v>
                </c:pt>
                <c:pt idx="3378">
                  <c:v>16890</c:v>
                </c:pt>
                <c:pt idx="3379">
                  <c:v>16895</c:v>
                </c:pt>
                <c:pt idx="3380">
                  <c:v>16900</c:v>
                </c:pt>
                <c:pt idx="3381">
                  <c:v>16905</c:v>
                </c:pt>
                <c:pt idx="3382">
                  <c:v>16910</c:v>
                </c:pt>
                <c:pt idx="3383">
                  <c:v>16915</c:v>
                </c:pt>
                <c:pt idx="3384">
                  <c:v>16920</c:v>
                </c:pt>
                <c:pt idx="3385">
                  <c:v>16925</c:v>
                </c:pt>
                <c:pt idx="3386">
                  <c:v>16930</c:v>
                </c:pt>
                <c:pt idx="3387">
                  <c:v>16935</c:v>
                </c:pt>
                <c:pt idx="3388">
                  <c:v>16940</c:v>
                </c:pt>
                <c:pt idx="3389">
                  <c:v>16945</c:v>
                </c:pt>
                <c:pt idx="3390">
                  <c:v>16950</c:v>
                </c:pt>
                <c:pt idx="3391">
                  <c:v>16955</c:v>
                </c:pt>
                <c:pt idx="3392">
                  <c:v>16960</c:v>
                </c:pt>
                <c:pt idx="3393">
                  <c:v>16965</c:v>
                </c:pt>
                <c:pt idx="3394">
                  <c:v>16970</c:v>
                </c:pt>
                <c:pt idx="3395">
                  <c:v>16975</c:v>
                </c:pt>
                <c:pt idx="3396">
                  <c:v>16980</c:v>
                </c:pt>
                <c:pt idx="3397">
                  <c:v>16985</c:v>
                </c:pt>
                <c:pt idx="3398">
                  <c:v>16990</c:v>
                </c:pt>
                <c:pt idx="3399">
                  <c:v>16995</c:v>
                </c:pt>
                <c:pt idx="3400">
                  <c:v>17000</c:v>
                </c:pt>
                <c:pt idx="3401">
                  <c:v>17005</c:v>
                </c:pt>
                <c:pt idx="3402">
                  <c:v>17010</c:v>
                </c:pt>
                <c:pt idx="3403">
                  <c:v>17015</c:v>
                </c:pt>
                <c:pt idx="3404">
                  <c:v>17020</c:v>
                </c:pt>
                <c:pt idx="3405">
                  <c:v>17025</c:v>
                </c:pt>
                <c:pt idx="3406">
                  <c:v>17030</c:v>
                </c:pt>
                <c:pt idx="3407">
                  <c:v>17035</c:v>
                </c:pt>
                <c:pt idx="3408">
                  <c:v>17040</c:v>
                </c:pt>
                <c:pt idx="3409">
                  <c:v>17045</c:v>
                </c:pt>
                <c:pt idx="3410">
                  <c:v>17050</c:v>
                </c:pt>
                <c:pt idx="3411">
                  <c:v>17055</c:v>
                </c:pt>
                <c:pt idx="3412">
                  <c:v>17060</c:v>
                </c:pt>
                <c:pt idx="3413">
                  <c:v>17065</c:v>
                </c:pt>
                <c:pt idx="3414">
                  <c:v>17070</c:v>
                </c:pt>
                <c:pt idx="3415">
                  <c:v>17075</c:v>
                </c:pt>
                <c:pt idx="3416">
                  <c:v>17080</c:v>
                </c:pt>
                <c:pt idx="3417">
                  <c:v>17085</c:v>
                </c:pt>
                <c:pt idx="3418">
                  <c:v>17090</c:v>
                </c:pt>
                <c:pt idx="3419">
                  <c:v>17095</c:v>
                </c:pt>
                <c:pt idx="3420">
                  <c:v>17100</c:v>
                </c:pt>
                <c:pt idx="3421">
                  <c:v>17105</c:v>
                </c:pt>
                <c:pt idx="3422">
                  <c:v>17110</c:v>
                </c:pt>
                <c:pt idx="3423">
                  <c:v>17115</c:v>
                </c:pt>
                <c:pt idx="3424">
                  <c:v>17120</c:v>
                </c:pt>
                <c:pt idx="3425">
                  <c:v>17125</c:v>
                </c:pt>
                <c:pt idx="3426">
                  <c:v>17130</c:v>
                </c:pt>
                <c:pt idx="3427">
                  <c:v>17135</c:v>
                </c:pt>
                <c:pt idx="3428">
                  <c:v>17140</c:v>
                </c:pt>
                <c:pt idx="3429">
                  <c:v>17145</c:v>
                </c:pt>
                <c:pt idx="3430">
                  <c:v>17150</c:v>
                </c:pt>
                <c:pt idx="3431">
                  <c:v>17155</c:v>
                </c:pt>
                <c:pt idx="3432">
                  <c:v>17160</c:v>
                </c:pt>
                <c:pt idx="3433">
                  <c:v>17165</c:v>
                </c:pt>
                <c:pt idx="3434">
                  <c:v>17170</c:v>
                </c:pt>
                <c:pt idx="3435">
                  <c:v>17175</c:v>
                </c:pt>
                <c:pt idx="3436">
                  <c:v>17180</c:v>
                </c:pt>
                <c:pt idx="3437">
                  <c:v>17185</c:v>
                </c:pt>
                <c:pt idx="3438">
                  <c:v>17190</c:v>
                </c:pt>
                <c:pt idx="3439">
                  <c:v>17195</c:v>
                </c:pt>
                <c:pt idx="3440">
                  <c:v>17200</c:v>
                </c:pt>
                <c:pt idx="3441">
                  <c:v>17205</c:v>
                </c:pt>
                <c:pt idx="3442">
                  <c:v>17210</c:v>
                </c:pt>
                <c:pt idx="3443">
                  <c:v>17215</c:v>
                </c:pt>
                <c:pt idx="3444">
                  <c:v>17220</c:v>
                </c:pt>
                <c:pt idx="3445">
                  <c:v>17225</c:v>
                </c:pt>
                <c:pt idx="3446">
                  <c:v>17230</c:v>
                </c:pt>
                <c:pt idx="3447">
                  <c:v>17235</c:v>
                </c:pt>
                <c:pt idx="3448">
                  <c:v>17240</c:v>
                </c:pt>
                <c:pt idx="3449">
                  <c:v>17245</c:v>
                </c:pt>
                <c:pt idx="3450">
                  <c:v>17250</c:v>
                </c:pt>
                <c:pt idx="3451">
                  <c:v>17255</c:v>
                </c:pt>
                <c:pt idx="3452">
                  <c:v>17260</c:v>
                </c:pt>
                <c:pt idx="3453">
                  <c:v>17265</c:v>
                </c:pt>
                <c:pt idx="3454">
                  <c:v>17270</c:v>
                </c:pt>
                <c:pt idx="3455">
                  <c:v>17275</c:v>
                </c:pt>
                <c:pt idx="3456">
                  <c:v>17280</c:v>
                </c:pt>
                <c:pt idx="3457">
                  <c:v>17285</c:v>
                </c:pt>
                <c:pt idx="3458">
                  <c:v>17290</c:v>
                </c:pt>
                <c:pt idx="3459">
                  <c:v>17295</c:v>
                </c:pt>
                <c:pt idx="3460">
                  <c:v>17300</c:v>
                </c:pt>
                <c:pt idx="3461">
                  <c:v>17305</c:v>
                </c:pt>
                <c:pt idx="3462">
                  <c:v>17310</c:v>
                </c:pt>
                <c:pt idx="3463">
                  <c:v>17315</c:v>
                </c:pt>
                <c:pt idx="3464">
                  <c:v>17320</c:v>
                </c:pt>
                <c:pt idx="3465">
                  <c:v>17325</c:v>
                </c:pt>
                <c:pt idx="3466">
                  <c:v>17330</c:v>
                </c:pt>
                <c:pt idx="3467">
                  <c:v>17335</c:v>
                </c:pt>
                <c:pt idx="3468">
                  <c:v>17340</c:v>
                </c:pt>
                <c:pt idx="3469">
                  <c:v>17345</c:v>
                </c:pt>
                <c:pt idx="3470">
                  <c:v>17350</c:v>
                </c:pt>
                <c:pt idx="3471">
                  <c:v>17355</c:v>
                </c:pt>
                <c:pt idx="3472">
                  <c:v>17360</c:v>
                </c:pt>
                <c:pt idx="3473">
                  <c:v>17365</c:v>
                </c:pt>
                <c:pt idx="3474">
                  <c:v>17370</c:v>
                </c:pt>
                <c:pt idx="3475">
                  <c:v>17375</c:v>
                </c:pt>
                <c:pt idx="3476">
                  <c:v>17380</c:v>
                </c:pt>
                <c:pt idx="3477">
                  <c:v>17385</c:v>
                </c:pt>
                <c:pt idx="3478">
                  <c:v>17390</c:v>
                </c:pt>
                <c:pt idx="3479">
                  <c:v>17395</c:v>
                </c:pt>
                <c:pt idx="3480">
                  <c:v>17400</c:v>
                </c:pt>
                <c:pt idx="3481">
                  <c:v>17405</c:v>
                </c:pt>
                <c:pt idx="3482">
                  <c:v>17410</c:v>
                </c:pt>
                <c:pt idx="3483">
                  <c:v>17415</c:v>
                </c:pt>
                <c:pt idx="3484">
                  <c:v>17420</c:v>
                </c:pt>
                <c:pt idx="3485">
                  <c:v>17425</c:v>
                </c:pt>
                <c:pt idx="3486">
                  <c:v>17430</c:v>
                </c:pt>
                <c:pt idx="3487">
                  <c:v>17435</c:v>
                </c:pt>
                <c:pt idx="3488">
                  <c:v>17440</c:v>
                </c:pt>
                <c:pt idx="3489">
                  <c:v>17445</c:v>
                </c:pt>
                <c:pt idx="3490">
                  <c:v>17450</c:v>
                </c:pt>
                <c:pt idx="3491">
                  <c:v>17455</c:v>
                </c:pt>
                <c:pt idx="3492">
                  <c:v>17460</c:v>
                </c:pt>
                <c:pt idx="3493">
                  <c:v>17465</c:v>
                </c:pt>
                <c:pt idx="3494">
                  <c:v>17470</c:v>
                </c:pt>
                <c:pt idx="3495">
                  <c:v>17475</c:v>
                </c:pt>
                <c:pt idx="3496">
                  <c:v>17480</c:v>
                </c:pt>
                <c:pt idx="3497">
                  <c:v>17485</c:v>
                </c:pt>
                <c:pt idx="3498">
                  <c:v>17490</c:v>
                </c:pt>
                <c:pt idx="3499">
                  <c:v>17495</c:v>
                </c:pt>
                <c:pt idx="3500">
                  <c:v>17500</c:v>
                </c:pt>
                <c:pt idx="3501">
                  <c:v>17505</c:v>
                </c:pt>
                <c:pt idx="3502">
                  <c:v>17510</c:v>
                </c:pt>
                <c:pt idx="3503">
                  <c:v>17515</c:v>
                </c:pt>
                <c:pt idx="3504">
                  <c:v>17520</c:v>
                </c:pt>
                <c:pt idx="3505">
                  <c:v>17525</c:v>
                </c:pt>
                <c:pt idx="3506">
                  <c:v>17530</c:v>
                </c:pt>
                <c:pt idx="3507">
                  <c:v>17535</c:v>
                </c:pt>
                <c:pt idx="3508">
                  <c:v>17540</c:v>
                </c:pt>
                <c:pt idx="3509">
                  <c:v>17545</c:v>
                </c:pt>
                <c:pt idx="3510">
                  <c:v>17550</c:v>
                </c:pt>
                <c:pt idx="3511">
                  <c:v>17555</c:v>
                </c:pt>
                <c:pt idx="3512">
                  <c:v>17560</c:v>
                </c:pt>
                <c:pt idx="3513">
                  <c:v>17565</c:v>
                </c:pt>
                <c:pt idx="3514">
                  <c:v>17570</c:v>
                </c:pt>
                <c:pt idx="3515">
                  <c:v>17575</c:v>
                </c:pt>
                <c:pt idx="3516">
                  <c:v>17580</c:v>
                </c:pt>
                <c:pt idx="3517">
                  <c:v>17585</c:v>
                </c:pt>
                <c:pt idx="3518">
                  <c:v>17590</c:v>
                </c:pt>
                <c:pt idx="3519">
                  <c:v>17595</c:v>
                </c:pt>
                <c:pt idx="3520">
                  <c:v>17600</c:v>
                </c:pt>
                <c:pt idx="3521">
                  <c:v>17605</c:v>
                </c:pt>
                <c:pt idx="3522">
                  <c:v>17610</c:v>
                </c:pt>
                <c:pt idx="3523">
                  <c:v>17615</c:v>
                </c:pt>
                <c:pt idx="3524">
                  <c:v>17620</c:v>
                </c:pt>
                <c:pt idx="3525">
                  <c:v>17625</c:v>
                </c:pt>
                <c:pt idx="3526">
                  <c:v>17630</c:v>
                </c:pt>
                <c:pt idx="3527">
                  <c:v>17635</c:v>
                </c:pt>
                <c:pt idx="3528">
                  <c:v>17640</c:v>
                </c:pt>
                <c:pt idx="3529">
                  <c:v>17645</c:v>
                </c:pt>
                <c:pt idx="3530">
                  <c:v>17650</c:v>
                </c:pt>
                <c:pt idx="3531">
                  <c:v>17655</c:v>
                </c:pt>
                <c:pt idx="3532">
                  <c:v>17660</c:v>
                </c:pt>
                <c:pt idx="3533">
                  <c:v>17665</c:v>
                </c:pt>
                <c:pt idx="3534">
                  <c:v>17670</c:v>
                </c:pt>
                <c:pt idx="3535">
                  <c:v>17675</c:v>
                </c:pt>
                <c:pt idx="3536">
                  <c:v>17680</c:v>
                </c:pt>
                <c:pt idx="3537">
                  <c:v>17685</c:v>
                </c:pt>
                <c:pt idx="3538">
                  <c:v>17690</c:v>
                </c:pt>
                <c:pt idx="3539">
                  <c:v>17695</c:v>
                </c:pt>
                <c:pt idx="3540">
                  <c:v>17700</c:v>
                </c:pt>
                <c:pt idx="3541">
                  <c:v>17705</c:v>
                </c:pt>
                <c:pt idx="3542">
                  <c:v>17710</c:v>
                </c:pt>
                <c:pt idx="3543">
                  <c:v>17715</c:v>
                </c:pt>
                <c:pt idx="3544">
                  <c:v>17720</c:v>
                </c:pt>
                <c:pt idx="3545">
                  <c:v>17725</c:v>
                </c:pt>
                <c:pt idx="3546">
                  <c:v>17730</c:v>
                </c:pt>
                <c:pt idx="3547">
                  <c:v>17735</c:v>
                </c:pt>
                <c:pt idx="3548">
                  <c:v>17740</c:v>
                </c:pt>
                <c:pt idx="3549">
                  <c:v>17745</c:v>
                </c:pt>
                <c:pt idx="3550">
                  <c:v>17750</c:v>
                </c:pt>
                <c:pt idx="3551">
                  <c:v>17755</c:v>
                </c:pt>
                <c:pt idx="3552">
                  <c:v>17760</c:v>
                </c:pt>
                <c:pt idx="3553">
                  <c:v>17765</c:v>
                </c:pt>
                <c:pt idx="3554">
                  <c:v>17770</c:v>
                </c:pt>
                <c:pt idx="3555">
                  <c:v>17775</c:v>
                </c:pt>
                <c:pt idx="3556">
                  <c:v>17780</c:v>
                </c:pt>
                <c:pt idx="3557">
                  <c:v>17785</c:v>
                </c:pt>
                <c:pt idx="3558">
                  <c:v>17790</c:v>
                </c:pt>
                <c:pt idx="3559">
                  <c:v>17795</c:v>
                </c:pt>
                <c:pt idx="3560">
                  <c:v>17800</c:v>
                </c:pt>
                <c:pt idx="3561">
                  <c:v>17805</c:v>
                </c:pt>
                <c:pt idx="3562">
                  <c:v>17810</c:v>
                </c:pt>
                <c:pt idx="3563">
                  <c:v>17815</c:v>
                </c:pt>
                <c:pt idx="3564">
                  <c:v>17820</c:v>
                </c:pt>
                <c:pt idx="3565">
                  <c:v>17825</c:v>
                </c:pt>
                <c:pt idx="3566">
                  <c:v>17830</c:v>
                </c:pt>
                <c:pt idx="3567">
                  <c:v>17835</c:v>
                </c:pt>
                <c:pt idx="3568">
                  <c:v>17840</c:v>
                </c:pt>
                <c:pt idx="3569">
                  <c:v>17845</c:v>
                </c:pt>
                <c:pt idx="3570">
                  <c:v>17850</c:v>
                </c:pt>
                <c:pt idx="3571">
                  <c:v>17855</c:v>
                </c:pt>
                <c:pt idx="3572">
                  <c:v>17860</c:v>
                </c:pt>
                <c:pt idx="3573">
                  <c:v>17865</c:v>
                </c:pt>
                <c:pt idx="3574">
                  <c:v>17870</c:v>
                </c:pt>
                <c:pt idx="3575">
                  <c:v>17875</c:v>
                </c:pt>
                <c:pt idx="3576">
                  <c:v>17880</c:v>
                </c:pt>
                <c:pt idx="3577">
                  <c:v>17885</c:v>
                </c:pt>
                <c:pt idx="3578">
                  <c:v>17890</c:v>
                </c:pt>
                <c:pt idx="3579">
                  <c:v>17895</c:v>
                </c:pt>
                <c:pt idx="3580">
                  <c:v>17900</c:v>
                </c:pt>
                <c:pt idx="3581">
                  <c:v>17905</c:v>
                </c:pt>
                <c:pt idx="3582">
                  <c:v>17910</c:v>
                </c:pt>
                <c:pt idx="3583">
                  <c:v>17915</c:v>
                </c:pt>
                <c:pt idx="3584">
                  <c:v>17920</c:v>
                </c:pt>
                <c:pt idx="3585">
                  <c:v>17925</c:v>
                </c:pt>
                <c:pt idx="3586">
                  <c:v>17930</c:v>
                </c:pt>
                <c:pt idx="3587">
                  <c:v>17935</c:v>
                </c:pt>
                <c:pt idx="3588">
                  <c:v>17940</c:v>
                </c:pt>
                <c:pt idx="3589">
                  <c:v>17945</c:v>
                </c:pt>
                <c:pt idx="3590">
                  <c:v>17950</c:v>
                </c:pt>
                <c:pt idx="3591">
                  <c:v>17955</c:v>
                </c:pt>
                <c:pt idx="3592">
                  <c:v>17960</c:v>
                </c:pt>
                <c:pt idx="3593">
                  <c:v>17965</c:v>
                </c:pt>
                <c:pt idx="3594">
                  <c:v>17970</c:v>
                </c:pt>
                <c:pt idx="3595">
                  <c:v>17975</c:v>
                </c:pt>
                <c:pt idx="3596">
                  <c:v>17980</c:v>
                </c:pt>
                <c:pt idx="3597">
                  <c:v>17985</c:v>
                </c:pt>
                <c:pt idx="3598">
                  <c:v>17990</c:v>
                </c:pt>
                <c:pt idx="3599">
                  <c:v>17995</c:v>
                </c:pt>
                <c:pt idx="3600">
                  <c:v>18000</c:v>
                </c:pt>
                <c:pt idx="3601">
                  <c:v>18005</c:v>
                </c:pt>
                <c:pt idx="3602">
                  <c:v>18010</c:v>
                </c:pt>
                <c:pt idx="3603">
                  <c:v>18015</c:v>
                </c:pt>
                <c:pt idx="3604">
                  <c:v>18020</c:v>
                </c:pt>
                <c:pt idx="3605">
                  <c:v>18025</c:v>
                </c:pt>
                <c:pt idx="3606">
                  <c:v>18030</c:v>
                </c:pt>
                <c:pt idx="3607">
                  <c:v>18035</c:v>
                </c:pt>
                <c:pt idx="3608">
                  <c:v>18040</c:v>
                </c:pt>
                <c:pt idx="3609">
                  <c:v>18045</c:v>
                </c:pt>
                <c:pt idx="3610">
                  <c:v>18050</c:v>
                </c:pt>
                <c:pt idx="3611">
                  <c:v>18055</c:v>
                </c:pt>
                <c:pt idx="3612">
                  <c:v>18060</c:v>
                </c:pt>
                <c:pt idx="3613">
                  <c:v>18065</c:v>
                </c:pt>
                <c:pt idx="3614">
                  <c:v>18070</c:v>
                </c:pt>
                <c:pt idx="3615">
                  <c:v>18075</c:v>
                </c:pt>
                <c:pt idx="3616">
                  <c:v>18080</c:v>
                </c:pt>
                <c:pt idx="3617">
                  <c:v>18085</c:v>
                </c:pt>
                <c:pt idx="3618">
                  <c:v>18090</c:v>
                </c:pt>
                <c:pt idx="3619">
                  <c:v>18095</c:v>
                </c:pt>
                <c:pt idx="3620">
                  <c:v>18100</c:v>
                </c:pt>
                <c:pt idx="3621">
                  <c:v>18105</c:v>
                </c:pt>
                <c:pt idx="3622">
                  <c:v>18110</c:v>
                </c:pt>
                <c:pt idx="3623">
                  <c:v>18115</c:v>
                </c:pt>
                <c:pt idx="3624">
                  <c:v>18120</c:v>
                </c:pt>
                <c:pt idx="3625">
                  <c:v>18125</c:v>
                </c:pt>
                <c:pt idx="3626">
                  <c:v>18130</c:v>
                </c:pt>
                <c:pt idx="3627">
                  <c:v>18135</c:v>
                </c:pt>
                <c:pt idx="3628">
                  <c:v>18140</c:v>
                </c:pt>
                <c:pt idx="3629">
                  <c:v>18145</c:v>
                </c:pt>
                <c:pt idx="3630">
                  <c:v>18150</c:v>
                </c:pt>
                <c:pt idx="3631">
                  <c:v>18155</c:v>
                </c:pt>
                <c:pt idx="3632">
                  <c:v>18160</c:v>
                </c:pt>
                <c:pt idx="3633">
                  <c:v>18165</c:v>
                </c:pt>
                <c:pt idx="3634">
                  <c:v>18170</c:v>
                </c:pt>
                <c:pt idx="3635">
                  <c:v>18175</c:v>
                </c:pt>
                <c:pt idx="3636">
                  <c:v>18180</c:v>
                </c:pt>
                <c:pt idx="3637">
                  <c:v>18185</c:v>
                </c:pt>
                <c:pt idx="3638">
                  <c:v>18190</c:v>
                </c:pt>
                <c:pt idx="3639">
                  <c:v>18195</c:v>
                </c:pt>
                <c:pt idx="3640">
                  <c:v>18200</c:v>
                </c:pt>
                <c:pt idx="3641">
                  <c:v>18205</c:v>
                </c:pt>
                <c:pt idx="3642">
                  <c:v>18210</c:v>
                </c:pt>
                <c:pt idx="3643">
                  <c:v>18215</c:v>
                </c:pt>
                <c:pt idx="3644">
                  <c:v>18220</c:v>
                </c:pt>
                <c:pt idx="3645">
                  <c:v>18225</c:v>
                </c:pt>
                <c:pt idx="3646">
                  <c:v>18230</c:v>
                </c:pt>
                <c:pt idx="3647">
                  <c:v>18235</c:v>
                </c:pt>
                <c:pt idx="3648">
                  <c:v>18240</c:v>
                </c:pt>
                <c:pt idx="3649">
                  <c:v>18245</c:v>
                </c:pt>
                <c:pt idx="3650">
                  <c:v>18250</c:v>
                </c:pt>
                <c:pt idx="3651">
                  <c:v>18255</c:v>
                </c:pt>
                <c:pt idx="3652">
                  <c:v>18260</c:v>
                </c:pt>
                <c:pt idx="3653">
                  <c:v>18265</c:v>
                </c:pt>
                <c:pt idx="3654">
                  <c:v>18270</c:v>
                </c:pt>
                <c:pt idx="3655">
                  <c:v>18275</c:v>
                </c:pt>
                <c:pt idx="3656">
                  <c:v>18280</c:v>
                </c:pt>
                <c:pt idx="3657">
                  <c:v>18285</c:v>
                </c:pt>
                <c:pt idx="3658">
                  <c:v>18290</c:v>
                </c:pt>
                <c:pt idx="3659">
                  <c:v>18295</c:v>
                </c:pt>
                <c:pt idx="3660">
                  <c:v>18300</c:v>
                </c:pt>
                <c:pt idx="3661">
                  <c:v>18305</c:v>
                </c:pt>
                <c:pt idx="3662">
                  <c:v>18310</c:v>
                </c:pt>
                <c:pt idx="3663">
                  <c:v>18315</c:v>
                </c:pt>
                <c:pt idx="3664">
                  <c:v>18320</c:v>
                </c:pt>
                <c:pt idx="3665">
                  <c:v>18325</c:v>
                </c:pt>
                <c:pt idx="3666">
                  <c:v>18330</c:v>
                </c:pt>
                <c:pt idx="3667">
                  <c:v>18335</c:v>
                </c:pt>
                <c:pt idx="3668">
                  <c:v>18340</c:v>
                </c:pt>
                <c:pt idx="3669">
                  <c:v>18345</c:v>
                </c:pt>
                <c:pt idx="3670">
                  <c:v>18350</c:v>
                </c:pt>
                <c:pt idx="3671">
                  <c:v>18355</c:v>
                </c:pt>
                <c:pt idx="3672">
                  <c:v>18360</c:v>
                </c:pt>
                <c:pt idx="3673">
                  <c:v>18365</c:v>
                </c:pt>
                <c:pt idx="3674">
                  <c:v>18370</c:v>
                </c:pt>
                <c:pt idx="3675">
                  <c:v>18375</c:v>
                </c:pt>
                <c:pt idx="3676">
                  <c:v>18380</c:v>
                </c:pt>
                <c:pt idx="3677">
                  <c:v>18385</c:v>
                </c:pt>
                <c:pt idx="3678">
                  <c:v>18390</c:v>
                </c:pt>
                <c:pt idx="3679">
                  <c:v>18395</c:v>
                </c:pt>
                <c:pt idx="3680">
                  <c:v>18400</c:v>
                </c:pt>
                <c:pt idx="3681">
                  <c:v>18405</c:v>
                </c:pt>
                <c:pt idx="3682">
                  <c:v>18410</c:v>
                </c:pt>
                <c:pt idx="3683">
                  <c:v>18415</c:v>
                </c:pt>
                <c:pt idx="3684">
                  <c:v>18420</c:v>
                </c:pt>
                <c:pt idx="3685">
                  <c:v>18425</c:v>
                </c:pt>
                <c:pt idx="3686">
                  <c:v>18430</c:v>
                </c:pt>
                <c:pt idx="3687">
                  <c:v>18435</c:v>
                </c:pt>
                <c:pt idx="3688">
                  <c:v>18440</c:v>
                </c:pt>
                <c:pt idx="3689">
                  <c:v>18445</c:v>
                </c:pt>
                <c:pt idx="3690">
                  <c:v>18450</c:v>
                </c:pt>
                <c:pt idx="3691">
                  <c:v>18455</c:v>
                </c:pt>
                <c:pt idx="3692">
                  <c:v>18460</c:v>
                </c:pt>
                <c:pt idx="3693">
                  <c:v>18465</c:v>
                </c:pt>
                <c:pt idx="3694">
                  <c:v>18470</c:v>
                </c:pt>
                <c:pt idx="3695">
                  <c:v>18475</c:v>
                </c:pt>
                <c:pt idx="3696">
                  <c:v>18480</c:v>
                </c:pt>
                <c:pt idx="3697">
                  <c:v>18485</c:v>
                </c:pt>
                <c:pt idx="3698">
                  <c:v>18490</c:v>
                </c:pt>
                <c:pt idx="3699">
                  <c:v>18495</c:v>
                </c:pt>
                <c:pt idx="3700">
                  <c:v>18500</c:v>
                </c:pt>
                <c:pt idx="3701">
                  <c:v>18505</c:v>
                </c:pt>
                <c:pt idx="3702">
                  <c:v>18510</c:v>
                </c:pt>
                <c:pt idx="3703">
                  <c:v>18515</c:v>
                </c:pt>
                <c:pt idx="3704">
                  <c:v>18520</c:v>
                </c:pt>
                <c:pt idx="3705">
                  <c:v>18525</c:v>
                </c:pt>
                <c:pt idx="3706">
                  <c:v>18530</c:v>
                </c:pt>
                <c:pt idx="3707">
                  <c:v>18535</c:v>
                </c:pt>
                <c:pt idx="3708">
                  <c:v>18540</c:v>
                </c:pt>
                <c:pt idx="3709">
                  <c:v>18545</c:v>
                </c:pt>
                <c:pt idx="3710">
                  <c:v>18550</c:v>
                </c:pt>
                <c:pt idx="3711">
                  <c:v>18555</c:v>
                </c:pt>
                <c:pt idx="3712">
                  <c:v>18560</c:v>
                </c:pt>
                <c:pt idx="3713">
                  <c:v>18565</c:v>
                </c:pt>
                <c:pt idx="3714">
                  <c:v>18570</c:v>
                </c:pt>
                <c:pt idx="3715">
                  <c:v>18575</c:v>
                </c:pt>
                <c:pt idx="3716">
                  <c:v>18580</c:v>
                </c:pt>
                <c:pt idx="3717">
                  <c:v>18585</c:v>
                </c:pt>
                <c:pt idx="3718">
                  <c:v>18590</c:v>
                </c:pt>
                <c:pt idx="3719">
                  <c:v>18595</c:v>
                </c:pt>
                <c:pt idx="3720">
                  <c:v>18600</c:v>
                </c:pt>
                <c:pt idx="3721">
                  <c:v>18605</c:v>
                </c:pt>
                <c:pt idx="3722">
                  <c:v>18610</c:v>
                </c:pt>
                <c:pt idx="3723">
                  <c:v>18615</c:v>
                </c:pt>
                <c:pt idx="3724">
                  <c:v>18620</c:v>
                </c:pt>
                <c:pt idx="3725">
                  <c:v>18625</c:v>
                </c:pt>
                <c:pt idx="3726">
                  <c:v>18630</c:v>
                </c:pt>
                <c:pt idx="3727">
                  <c:v>18635</c:v>
                </c:pt>
                <c:pt idx="3728">
                  <c:v>18640</c:v>
                </c:pt>
                <c:pt idx="3729">
                  <c:v>18645</c:v>
                </c:pt>
                <c:pt idx="3730">
                  <c:v>18650</c:v>
                </c:pt>
                <c:pt idx="3731">
                  <c:v>18655</c:v>
                </c:pt>
                <c:pt idx="3732">
                  <c:v>18660</c:v>
                </c:pt>
                <c:pt idx="3733">
                  <c:v>18665</c:v>
                </c:pt>
                <c:pt idx="3734">
                  <c:v>18670</c:v>
                </c:pt>
                <c:pt idx="3735">
                  <c:v>18675</c:v>
                </c:pt>
                <c:pt idx="3736">
                  <c:v>18680</c:v>
                </c:pt>
                <c:pt idx="3737">
                  <c:v>18685</c:v>
                </c:pt>
                <c:pt idx="3738">
                  <c:v>18690</c:v>
                </c:pt>
                <c:pt idx="3739">
                  <c:v>18695</c:v>
                </c:pt>
                <c:pt idx="3740">
                  <c:v>18700</c:v>
                </c:pt>
                <c:pt idx="3741">
                  <c:v>18705</c:v>
                </c:pt>
                <c:pt idx="3742">
                  <c:v>18710</c:v>
                </c:pt>
                <c:pt idx="3743">
                  <c:v>18715</c:v>
                </c:pt>
                <c:pt idx="3744">
                  <c:v>18720</c:v>
                </c:pt>
                <c:pt idx="3745">
                  <c:v>18725</c:v>
                </c:pt>
                <c:pt idx="3746">
                  <c:v>18730</c:v>
                </c:pt>
                <c:pt idx="3747">
                  <c:v>18735</c:v>
                </c:pt>
                <c:pt idx="3748">
                  <c:v>18740</c:v>
                </c:pt>
                <c:pt idx="3749">
                  <c:v>18745</c:v>
                </c:pt>
                <c:pt idx="3750">
                  <c:v>18750</c:v>
                </c:pt>
                <c:pt idx="3751">
                  <c:v>18755</c:v>
                </c:pt>
                <c:pt idx="3752">
                  <c:v>18760</c:v>
                </c:pt>
                <c:pt idx="3753">
                  <c:v>18765</c:v>
                </c:pt>
                <c:pt idx="3754">
                  <c:v>18770</c:v>
                </c:pt>
                <c:pt idx="3755">
                  <c:v>18775</c:v>
                </c:pt>
                <c:pt idx="3756">
                  <c:v>18780</c:v>
                </c:pt>
                <c:pt idx="3757">
                  <c:v>18785</c:v>
                </c:pt>
                <c:pt idx="3758">
                  <c:v>18790</c:v>
                </c:pt>
                <c:pt idx="3759">
                  <c:v>18795</c:v>
                </c:pt>
                <c:pt idx="3760">
                  <c:v>18800</c:v>
                </c:pt>
                <c:pt idx="3761">
                  <c:v>18805</c:v>
                </c:pt>
                <c:pt idx="3762">
                  <c:v>18810</c:v>
                </c:pt>
                <c:pt idx="3763">
                  <c:v>18815</c:v>
                </c:pt>
                <c:pt idx="3764">
                  <c:v>18820</c:v>
                </c:pt>
                <c:pt idx="3765">
                  <c:v>18825</c:v>
                </c:pt>
                <c:pt idx="3766">
                  <c:v>18830</c:v>
                </c:pt>
                <c:pt idx="3767">
                  <c:v>18835</c:v>
                </c:pt>
                <c:pt idx="3768">
                  <c:v>18840</c:v>
                </c:pt>
                <c:pt idx="3769">
                  <c:v>18845</c:v>
                </c:pt>
                <c:pt idx="3770">
                  <c:v>18850</c:v>
                </c:pt>
                <c:pt idx="3771">
                  <c:v>18855</c:v>
                </c:pt>
                <c:pt idx="3772">
                  <c:v>18860</c:v>
                </c:pt>
                <c:pt idx="3773">
                  <c:v>18865</c:v>
                </c:pt>
                <c:pt idx="3774">
                  <c:v>18870</c:v>
                </c:pt>
                <c:pt idx="3775">
                  <c:v>18875</c:v>
                </c:pt>
                <c:pt idx="3776">
                  <c:v>18880</c:v>
                </c:pt>
                <c:pt idx="3777">
                  <c:v>18885</c:v>
                </c:pt>
                <c:pt idx="3778">
                  <c:v>18890</c:v>
                </c:pt>
                <c:pt idx="3779">
                  <c:v>18895</c:v>
                </c:pt>
                <c:pt idx="3780">
                  <c:v>18900</c:v>
                </c:pt>
                <c:pt idx="3781">
                  <c:v>18905</c:v>
                </c:pt>
                <c:pt idx="3782">
                  <c:v>18910</c:v>
                </c:pt>
                <c:pt idx="3783">
                  <c:v>18915</c:v>
                </c:pt>
                <c:pt idx="3784">
                  <c:v>18920</c:v>
                </c:pt>
                <c:pt idx="3785">
                  <c:v>18925</c:v>
                </c:pt>
                <c:pt idx="3786">
                  <c:v>18930</c:v>
                </c:pt>
                <c:pt idx="3787">
                  <c:v>18935</c:v>
                </c:pt>
                <c:pt idx="3788">
                  <c:v>18940</c:v>
                </c:pt>
                <c:pt idx="3789">
                  <c:v>18945</c:v>
                </c:pt>
                <c:pt idx="3790">
                  <c:v>18950</c:v>
                </c:pt>
                <c:pt idx="3791">
                  <c:v>18955</c:v>
                </c:pt>
                <c:pt idx="3792">
                  <c:v>18960</c:v>
                </c:pt>
                <c:pt idx="3793">
                  <c:v>18965</c:v>
                </c:pt>
                <c:pt idx="3794">
                  <c:v>18970</c:v>
                </c:pt>
                <c:pt idx="3795">
                  <c:v>18975</c:v>
                </c:pt>
                <c:pt idx="3796">
                  <c:v>18980</c:v>
                </c:pt>
                <c:pt idx="3797">
                  <c:v>18985</c:v>
                </c:pt>
                <c:pt idx="3798">
                  <c:v>18990</c:v>
                </c:pt>
                <c:pt idx="3799">
                  <c:v>18995</c:v>
                </c:pt>
                <c:pt idx="3800">
                  <c:v>19000</c:v>
                </c:pt>
                <c:pt idx="3801">
                  <c:v>19005</c:v>
                </c:pt>
                <c:pt idx="3802">
                  <c:v>19010</c:v>
                </c:pt>
                <c:pt idx="3803">
                  <c:v>19015</c:v>
                </c:pt>
                <c:pt idx="3804">
                  <c:v>19020</c:v>
                </c:pt>
                <c:pt idx="3805">
                  <c:v>19025</c:v>
                </c:pt>
                <c:pt idx="3806">
                  <c:v>19030</c:v>
                </c:pt>
                <c:pt idx="3807">
                  <c:v>19035</c:v>
                </c:pt>
                <c:pt idx="3808">
                  <c:v>19040</c:v>
                </c:pt>
                <c:pt idx="3809">
                  <c:v>19045</c:v>
                </c:pt>
                <c:pt idx="3810">
                  <c:v>19050</c:v>
                </c:pt>
                <c:pt idx="3811">
                  <c:v>19055</c:v>
                </c:pt>
                <c:pt idx="3812">
                  <c:v>19060</c:v>
                </c:pt>
                <c:pt idx="3813">
                  <c:v>19065</c:v>
                </c:pt>
                <c:pt idx="3814">
                  <c:v>19070</c:v>
                </c:pt>
                <c:pt idx="3815">
                  <c:v>19075</c:v>
                </c:pt>
                <c:pt idx="3816">
                  <c:v>19080</c:v>
                </c:pt>
                <c:pt idx="3817">
                  <c:v>19085</c:v>
                </c:pt>
                <c:pt idx="3818">
                  <c:v>19090</c:v>
                </c:pt>
                <c:pt idx="3819">
                  <c:v>19095</c:v>
                </c:pt>
                <c:pt idx="3820">
                  <c:v>19100</c:v>
                </c:pt>
                <c:pt idx="3821">
                  <c:v>19105</c:v>
                </c:pt>
                <c:pt idx="3822">
                  <c:v>19110</c:v>
                </c:pt>
                <c:pt idx="3823">
                  <c:v>19115</c:v>
                </c:pt>
                <c:pt idx="3824">
                  <c:v>19120</c:v>
                </c:pt>
                <c:pt idx="3825">
                  <c:v>19125</c:v>
                </c:pt>
                <c:pt idx="3826">
                  <c:v>19130</c:v>
                </c:pt>
                <c:pt idx="3827">
                  <c:v>19135</c:v>
                </c:pt>
                <c:pt idx="3828">
                  <c:v>19140</c:v>
                </c:pt>
                <c:pt idx="3829">
                  <c:v>19145</c:v>
                </c:pt>
                <c:pt idx="3830">
                  <c:v>19150</c:v>
                </c:pt>
                <c:pt idx="3831">
                  <c:v>19155</c:v>
                </c:pt>
                <c:pt idx="3832">
                  <c:v>19160</c:v>
                </c:pt>
                <c:pt idx="3833">
                  <c:v>19165</c:v>
                </c:pt>
                <c:pt idx="3834">
                  <c:v>19170</c:v>
                </c:pt>
                <c:pt idx="3835">
                  <c:v>19175</c:v>
                </c:pt>
                <c:pt idx="3836">
                  <c:v>19180</c:v>
                </c:pt>
                <c:pt idx="3837">
                  <c:v>19185</c:v>
                </c:pt>
                <c:pt idx="3838">
                  <c:v>19190</c:v>
                </c:pt>
                <c:pt idx="3839">
                  <c:v>19195</c:v>
                </c:pt>
                <c:pt idx="3840">
                  <c:v>19200</c:v>
                </c:pt>
                <c:pt idx="3841">
                  <c:v>19205</c:v>
                </c:pt>
                <c:pt idx="3842">
                  <c:v>19210</c:v>
                </c:pt>
                <c:pt idx="3843">
                  <c:v>19215</c:v>
                </c:pt>
                <c:pt idx="3844">
                  <c:v>19220</c:v>
                </c:pt>
                <c:pt idx="3845">
                  <c:v>19225</c:v>
                </c:pt>
                <c:pt idx="3846">
                  <c:v>19230</c:v>
                </c:pt>
                <c:pt idx="3847">
                  <c:v>19235</c:v>
                </c:pt>
                <c:pt idx="3848">
                  <c:v>19240</c:v>
                </c:pt>
                <c:pt idx="3849">
                  <c:v>19245</c:v>
                </c:pt>
                <c:pt idx="3850">
                  <c:v>19250</c:v>
                </c:pt>
                <c:pt idx="3851">
                  <c:v>19255</c:v>
                </c:pt>
                <c:pt idx="3852">
                  <c:v>19260</c:v>
                </c:pt>
                <c:pt idx="3853">
                  <c:v>19265</c:v>
                </c:pt>
                <c:pt idx="3854">
                  <c:v>19270</c:v>
                </c:pt>
                <c:pt idx="3855">
                  <c:v>19275</c:v>
                </c:pt>
                <c:pt idx="3856">
                  <c:v>19280</c:v>
                </c:pt>
                <c:pt idx="3857">
                  <c:v>19285</c:v>
                </c:pt>
                <c:pt idx="3858">
                  <c:v>19290</c:v>
                </c:pt>
                <c:pt idx="3859">
                  <c:v>19295</c:v>
                </c:pt>
                <c:pt idx="3860">
                  <c:v>19300</c:v>
                </c:pt>
                <c:pt idx="3861">
                  <c:v>19305</c:v>
                </c:pt>
                <c:pt idx="3862">
                  <c:v>19310</c:v>
                </c:pt>
                <c:pt idx="3863">
                  <c:v>19315</c:v>
                </c:pt>
                <c:pt idx="3864">
                  <c:v>19320</c:v>
                </c:pt>
                <c:pt idx="3865">
                  <c:v>19325</c:v>
                </c:pt>
                <c:pt idx="3866">
                  <c:v>19330</c:v>
                </c:pt>
                <c:pt idx="3867">
                  <c:v>19335</c:v>
                </c:pt>
                <c:pt idx="3868">
                  <c:v>19340</c:v>
                </c:pt>
                <c:pt idx="3869">
                  <c:v>19345</c:v>
                </c:pt>
                <c:pt idx="3870">
                  <c:v>19350</c:v>
                </c:pt>
                <c:pt idx="3871">
                  <c:v>19355</c:v>
                </c:pt>
                <c:pt idx="3872">
                  <c:v>19360</c:v>
                </c:pt>
                <c:pt idx="3873">
                  <c:v>19365</c:v>
                </c:pt>
                <c:pt idx="3874">
                  <c:v>19370</c:v>
                </c:pt>
                <c:pt idx="3875">
                  <c:v>19375</c:v>
                </c:pt>
                <c:pt idx="3876">
                  <c:v>19380</c:v>
                </c:pt>
                <c:pt idx="3877">
                  <c:v>19385</c:v>
                </c:pt>
                <c:pt idx="3878">
                  <c:v>19390</c:v>
                </c:pt>
                <c:pt idx="3879">
                  <c:v>19395</c:v>
                </c:pt>
                <c:pt idx="3880">
                  <c:v>19400</c:v>
                </c:pt>
                <c:pt idx="3881">
                  <c:v>19405</c:v>
                </c:pt>
                <c:pt idx="3882">
                  <c:v>19410</c:v>
                </c:pt>
                <c:pt idx="3883">
                  <c:v>19415</c:v>
                </c:pt>
                <c:pt idx="3884">
                  <c:v>19420</c:v>
                </c:pt>
                <c:pt idx="3885">
                  <c:v>19425</c:v>
                </c:pt>
                <c:pt idx="3886">
                  <c:v>19430</c:v>
                </c:pt>
                <c:pt idx="3887">
                  <c:v>19435</c:v>
                </c:pt>
                <c:pt idx="3888">
                  <c:v>19440</c:v>
                </c:pt>
                <c:pt idx="3889">
                  <c:v>19445</c:v>
                </c:pt>
                <c:pt idx="3890">
                  <c:v>19450</c:v>
                </c:pt>
                <c:pt idx="3891">
                  <c:v>19455</c:v>
                </c:pt>
                <c:pt idx="3892">
                  <c:v>19460</c:v>
                </c:pt>
                <c:pt idx="3893">
                  <c:v>19465</c:v>
                </c:pt>
                <c:pt idx="3894">
                  <c:v>19470</c:v>
                </c:pt>
                <c:pt idx="3895">
                  <c:v>19475</c:v>
                </c:pt>
                <c:pt idx="3896">
                  <c:v>19480</c:v>
                </c:pt>
                <c:pt idx="3897">
                  <c:v>19485</c:v>
                </c:pt>
                <c:pt idx="3898">
                  <c:v>19490</c:v>
                </c:pt>
                <c:pt idx="3899">
                  <c:v>19495</c:v>
                </c:pt>
                <c:pt idx="3900">
                  <c:v>19500</c:v>
                </c:pt>
                <c:pt idx="3901">
                  <c:v>19505</c:v>
                </c:pt>
                <c:pt idx="3902">
                  <c:v>19510</c:v>
                </c:pt>
                <c:pt idx="3903">
                  <c:v>19515</c:v>
                </c:pt>
                <c:pt idx="3904">
                  <c:v>19520</c:v>
                </c:pt>
                <c:pt idx="3905">
                  <c:v>19525</c:v>
                </c:pt>
                <c:pt idx="3906">
                  <c:v>19530</c:v>
                </c:pt>
                <c:pt idx="3907">
                  <c:v>19535</c:v>
                </c:pt>
                <c:pt idx="3908">
                  <c:v>19540</c:v>
                </c:pt>
                <c:pt idx="3909">
                  <c:v>19545</c:v>
                </c:pt>
                <c:pt idx="3910">
                  <c:v>19550</c:v>
                </c:pt>
                <c:pt idx="3911">
                  <c:v>19555</c:v>
                </c:pt>
                <c:pt idx="3912">
                  <c:v>19560</c:v>
                </c:pt>
                <c:pt idx="3913">
                  <c:v>19565</c:v>
                </c:pt>
                <c:pt idx="3914">
                  <c:v>19570</c:v>
                </c:pt>
                <c:pt idx="3915">
                  <c:v>19575</c:v>
                </c:pt>
                <c:pt idx="3916">
                  <c:v>19580</c:v>
                </c:pt>
                <c:pt idx="3917">
                  <c:v>19585</c:v>
                </c:pt>
                <c:pt idx="3918">
                  <c:v>19590</c:v>
                </c:pt>
                <c:pt idx="3919">
                  <c:v>19595</c:v>
                </c:pt>
                <c:pt idx="3920">
                  <c:v>19600</c:v>
                </c:pt>
                <c:pt idx="3921">
                  <c:v>19605</c:v>
                </c:pt>
                <c:pt idx="3922">
                  <c:v>19610</c:v>
                </c:pt>
                <c:pt idx="3923">
                  <c:v>19615</c:v>
                </c:pt>
                <c:pt idx="3924">
                  <c:v>19620</c:v>
                </c:pt>
                <c:pt idx="3925">
                  <c:v>19625</c:v>
                </c:pt>
                <c:pt idx="3926">
                  <c:v>19630</c:v>
                </c:pt>
                <c:pt idx="3927">
                  <c:v>19635</c:v>
                </c:pt>
                <c:pt idx="3928">
                  <c:v>19640</c:v>
                </c:pt>
                <c:pt idx="3929">
                  <c:v>19645</c:v>
                </c:pt>
                <c:pt idx="3930">
                  <c:v>19650</c:v>
                </c:pt>
                <c:pt idx="3931">
                  <c:v>19655</c:v>
                </c:pt>
                <c:pt idx="3932">
                  <c:v>19660</c:v>
                </c:pt>
                <c:pt idx="3933">
                  <c:v>19665</c:v>
                </c:pt>
                <c:pt idx="3934">
                  <c:v>19670</c:v>
                </c:pt>
                <c:pt idx="3935">
                  <c:v>19675</c:v>
                </c:pt>
                <c:pt idx="3936">
                  <c:v>19680</c:v>
                </c:pt>
                <c:pt idx="3937">
                  <c:v>19685</c:v>
                </c:pt>
                <c:pt idx="3938">
                  <c:v>19690</c:v>
                </c:pt>
                <c:pt idx="3939">
                  <c:v>19695</c:v>
                </c:pt>
                <c:pt idx="3940">
                  <c:v>19700</c:v>
                </c:pt>
                <c:pt idx="3941">
                  <c:v>19705</c:v>
                </c:pt>
                <c:pt idx="3942">
                  <c:v>19710</c:v>
                </c:pt>
                <c:pt idx="3943">
                  <c:v>19715</c:v>
                </c:pt>
                <c:pt idx="3944">
                  <c:v>19720</c:v>
                </c:pt>
                <c:pt idx="3945">
                  <c:v>19725</c:v>
                </c:pt>
                <c:pt idx="3946">
                  <c:v>19730</c:v>
                </c:pt>
                <c:pt idx="3947">
                  <c:v>19735</c:v>
                </c:pt>
                <c:pt idx="3948">
                  <c:v>19740</c:v>
                </c:pt>
                <c:pt idx="3949">
                  <c:v>19745</c:v>
                </c:pt>
                <c:pt idx="3950">
                  <c:v>19750</c:v>
                </c:pt>
                <c:pt idx="3951">
                  <c:v>19755</c:v>
                </c:pt>
                <c:pt idx="3952">
                  <c:v>19760</c:v>
                </c:pt>
                <c:pt idx="3953">
                  <c:v>19765</c:v>
                </c:pt>
                <c:pt idx="3954">
                  <c:v>19770</c:v>
                </c:pt>
                <c:pt idx="3955">
                  <c:v>19775</c:v>
                </c:pt>
                <c:pt idx="3956">
                  <c:v>19780</c:v>
                </c:pt>
                <c:pt idx="3957">
                  <c:v>19785</c:v>
                </c:pt>
                <c:pt idx="3958">
                  <c:v>19790</c:v>
                </c:pt>
                <c:pt idx="3959">
                  <c:v>19795</c:v>
                </c:pt>
                <c:pt idx="3960">
                  <c:v>19800</c:v>
                </c:pt>
                <c:pt idx="3961">
                  <c:v>19805</c:v>
                </c:pt>
                <c:pt idx="3962">
                  <c:v>19810</c:v>
                </c:pt>
                <c:pt idx="3963">
                  <c:v>19815</c:v>
                </c:pt>
                <c:pt idx="3964">
                  <c:v>19820</c:v>
                </c:pt>
                <c:pt idx="3965">
                  <c:v>19825</c:v>
                </c:pt>
                <c:pt idx="3966">
                  <c:v>19830</c:v>
                </c:pt>
                <c:pt idx="3967">
                  <c:v>19835</c:v>
                </c:pt>
                <c:pt idx="3968">
                  <c:v>19840</c:v>
                </c:pt>
                <c:pt idx="3969">
                  <c:v>19845</c:v>
                </c:pt>
                <c:pt idx="3970">
                  <c:v>19850</c:v>
                </c:pt>
                <c:pt idx="3971">
                  <c:v>19855</c:v>
                </c:pt>
                <c:pt idx="3972">
                  <c:v>19860</c:v>
                </c:pt>
                <c:pt idx="3973">
                  <c:v>19865</c:v>
                </c:pt>
                <c:pt idx="3974">
                  <c:v>19870</c:v>
                </c:pt>
                <c:pt idx="3975">
                  <c:v>19875</c:v>
                </c:pt>
                <c:pt idx="3976">
                  <c:v>19880</c:v>
                </c:pt>
                <c:pt idx="3977">
                  <c:v>19885</c:v>
                </c:pt>
                <c:pt idx="3978">
                  <c:v>19890</c:v>
                </c:pt>
                <c:pt idx="3979">
                  <c:v>19895</c:v>
                </c:pt>
                <c:pt idx="3980">
                  <c:v>19900</c:v>
                </c:pt>
                <c:pt idx="3981">
                  <c:v>19905</c:v>
                </c:pt>
                <c:pt idx="3982">
                  <c:v>19910</c:v>
                </c:pt>
                <c:pt idx="3983">
                  <c:v>19915</c:v>
                </c:pt>
                <c:pt idx="3984">
                  <c:v>19920</c:v>
                </c:pt>
                <c:pt idx="3985">
                  <c:v>19925</c:v>
                </c:pt>
                <c:pt idx="3986">
                  <c:v>19930</c:v>
                </c:pt>
                <c:pt idx="3987">
                  <c:v>19935</c:v>
                </c:pt>
                <c:pt idx="3988">
                  <c:v>19940</c:v>
                </c:pt>
                <c:pt idx="3989">
                  <c:v>19945</c:v>
                </c:pt>
                <c:pt idx="3990">
                  <c:v>19950</c:v>
                </c:pt>
                <c:pt idx="3991">
                  <c:v>19955</c:v>
                </c:pt>
                <c:pt idx="3992">
                  <c:v>19960</c:v>
                </c:pt>
                <c:pt idx="3993">
                  <c:v>19965</c:v>
                </c:pt>
                <c:pt idx="3994">
                  <c:v>19970</c:v>
                </c:pt>
                <c:pt idx="3995">
                  <c:v>19975</c:v>
                </c:pt>
                <c:pt idx="3996">
                  <c:v>19980</c:v>
                </c:pt>
                <c:pt idx="3997">
                  <c:v>19985</c:v>
                </c:pt>
                <c:pt idx="3998">
                  <c:v>19990</c:v>
                </c:pt>
                <c:pt idx="3999">
                  <c:v>19995</c:v>
                </c:pt>
                <c:pt idx="4000">
                  <c:v>20000</c:v>
                </c:pt>
                <c:pt idx="4001">
                  <c:v>20005</c:v>
                </c:pt>
                <c:pt idx="4002">
                  <c:v>20010</c:v>
                </c:pt>
                <c:pt idx="4003">
                  <c:v>20015</c:v>
                </c:pt>
                <c:pt idx="4004">
                  <c:v>20020</c:v>
                </c:pt>
                <c:pt idx="4005">
                  <c:v>20025</c:v>
                </c:pt>
                <c:pt idx="4006">
                  <c:v>20030</c:v>
                </c:pt>
                <c:pt idx="4007">
                  <c:v>20035</c:v>
                </c:pt>
                <c:pt idx="4008">
                  <c:v>20040</c:v>
                </c:pt>
                <c:pt idx="4009">
                  <c:v>20045</c:v>
                </c:pt>
                <c:pt idx="4010">
                  <c:v>20050</c:v>
                </c:pt>
                <c:pt idx="4011">
                  <c:v>20055</c:v>
                </c:pt>
                <c:pt idx="4012">
                  <c:v>20060</c:v>
                </c:pt>
                <c:pt idx="4013">
                  <c:v>20065</c:v>
                </c:pt>
                <c:pt idx="4014">
                  <c:v>20070</c:v>
                </c:pt>
                <c:pt idx="4015">
                  <c:v>20075</c:v>
                </c:pt>
                <c:pt idx="4016">
                  <c:v>20080</c:v>
                </c:pt>
                <c:pt idx="4017">
                  <c:v>20085</c:v>
                </c:pt>
                <c:pt idx="4018">
                  <c:v>20090</c:v>
                </c:pt>
                <c:pt idx="4019">
                  <c:v>20095</c:v>
                </c:pt>
                <c:pt idx="4020">
                  <c:v>20100</c:v>
                </c:pt>
                <c:pt idx="4021">
                  <c:v>20105</c:v>
                </c:pt>
                <c:pt idx="4022">
                  <c:v>20110</c:v>
                </c:pt>
                <c:pt idx="4023">
                  <c:v>20115</c:v>
                </c:pt>
                <c:pt idx="4024">
                  <c:v>20120</c:v>
                </c:pt>
                <c:pt idx="4025">
                  <c:v>20125</c:v>
                </c:pt>
                <c:pt idx="4026">
                  <c:v>20130</c:v>
                </c:pt>
                <c:pt idx="4027">
                  <c:v>20135</c:v>
                </c:pt>
                <c:pt idx="4028">
                  <c:v>20140</c:v>
                </c:pt>
                <c:pt idx="4029">
                  <c:v>20145</c:v>
                </c:pt>
                <c:pt idx="4030">
                  <c:v>20150</c:v>
                </c:pt>
                <c:pt idx="4031">
                  <c:v>20155</c:v>
                </c:pt>
                <c:pt idx="4032">
                  <c:v>20160</c:v>
                </c:pt>
                <c:pt idx="4033">
                  <c:v>20165</c:v>
                </c:pt>
                <c:pt idx="4034">
                  <c:v>20170</c:v>
                </c:pt>
                <c:pt idx="4035">
                  <c:v>20175</c:v>
                </c:pt>
                <c:pt idx="4036">
                  <c:v>20180</c:v>
                </c:pt>
                <c:pt idx="4037">
                  <c:v>20185</c:v>
                </c:pt>
                <c:pt idx="4038">
                  <c:v>20190</c:v>
                </c:pt>
                <c:pt idx="4039">
                  <c:v>20195</c:v>
                </c:pt>
                <c:pt idx="4040">
                  <c:v>20200</c:v>
                </c:pt>
                <c:pt idx="4041">
                  <c:v>20205</c:v>
                </c:pt>
                <c:pt idx="4042">
                  <c:v>20210</c:v>
                </c:pt>
                <c:pt idx="4043">
                  <c:v>20215</c:v>
                </c:pt>
                <c:pt idx="4044">
                  <c:v>20220</c:v>
                </c:pt>
                <c:pt idx="4045">
                  <c:v>20225</c:v>
                </c:pt>
                <c:pt idx="4046">
                  <c:v>20230</c:v>
                </c:pt>
                <c:pt idx="4047">
                  <c:v>20235</c:v>
                </c:pt>
                <c:pt idx="4048">
                  <c:v>20240</c:v>
                </c:pt>
                <c:pt idx="4049">
                  <c:v>20245</c:v>
                </c:pt>
                <c:pt idx="4050">
                  <c:v>20250</c:v>
                </c:pt>
                <c:pt idx="4051">
                  <c:v>20255</c:v>
                </c:pt>
                <c:pt idx="4052">
                  <c:v>20260</c:v>
                </c:pt>
                <c:pt idx="4053">
                  <c:v>20265</c:v>
                </c:pt>
                <c:pt idx="4054">
                  <c:v>20270</c:v>
                </c:pt>
                <c:pt idx="4055">
                  <c:v>20275</c:v>
                </c:pt>
                <c:pt idx="4056">
                  <c:v>20280</c:v>
                </c:pt>
                <c:pt idx="4057">
                  <c:v>20285</c:v>
                </c:pt>
                <c:pt idx="4058">
                  <c:v>20290</c:v>
                </c:pt>
                <c:pt idx="4059">
                  <c:v>20295</c:v>
                </c:pt>
                <c:pt idx="4060">
                  <c:v>20300</c:v>
                </c:pt>
                <c:pt idx="4061">
                  <c:v>20305</c:v>
                </c:pt>
                <c:pt idx="4062">
                  <c:v>20310</c:v>
                </c:pt>
                <c:pt idx="4063">
                  <c:v>20315</c:v>
                </c:pt>
                <c:pt idx="4064">
                  <c:v>20320</c:v>
                </c:pt>
                <c:pt idx="4065">
                  <c:v>20325</c:v>
                </c:pt>
                <c:pt idx="4066">
                  <c:v>20330</c:v>
                </c:pt>
                <c:pt idx="4067">
                  <c:v>20335</c:v>
                </c:pt>
                <c:pt idx="4068">
                  <c:v>20340</c:v>
                </c:pt>
                <c:pt idx="4069">
                  <c:v>20345</c:v>
                </c:pt>
                <c:pt idx="4070">
                  <c:v>20350</c:v>
                </c:pt>
                <c:pt idx="4071">
                  <c:v>20355</c:v>
                </c:pt>
                <c:pt idx="4072">
                  <c:v>20360</c:v>
                </c:pt>
                <c:pt idx="4073">
                  <c:v>20365</c:v>
                </c:pt>
                <c:pt idx="4074">
                  <c:v>20370</c:v>
                </c:pt>
                <c:pt idx="4075">
                  <c:v>20375</c:v>
                </c:pt>
                <c:pt idx="4076">
                  <c:v>20380</c:v>
                </c:pt>
                <c:pt idx="4077">
                  <c:v>20385</c:v>
                </c:pt>
                <c:pt idx="4078">
                  <c:v>20390</c:v>
                </c:pt>
                <c:pt idx="4079">
                  <c:v>20395</c:v>
                </c:pt>
                <c:pt idx="4080">
                  <c:v>20400</c:v>
                </c:pt>
                <c:pt idx="4081">
                  <c:v>20405</c:v>
                </c:pt>
                <c:pt idx="4082">
                  <c:v>20410</c:v>
                </c:pt>
                <c:pt idx="4083">
                  <c:v>20415</c:v>
                </c:pt>
                <c:pt idx="4084">
                  <c:v>20420</c:v>
                </c:pt>
                <c:pt idx="4085">
                  <c:v>20425</c:v>
                </c:pt>
                <c:pt idx="4086">
                  <c:v>20430</c:v>
                </c:pt>
                <c:pt idx="4087">
                  <c:v>20435</c:v>
                </c:pt>
                <c:pt idx="4088">
                  <c:v>20440</c:v>
                </c:pt>
                <c:pt idx="4089">
                  <c:v>20445</c:v>
                </c:pt>
                <c:pt idx="4090">
                  <c:v>20450</c:v>
                </c:pt>
                <c:pt idx="4091">
                  <c:v>20455</c:v>
                </c:pt>
                <c:pt idx="4092">
                  <c:v>20460</c:v>
                </c:pt>
                <c:pt idx="4093">
                  <c:v>20465</c:v>
                </c:pt>
                <c:pt idx="4094">
                  <c:v>20470</c:v>
                </c:pt>
                <c:pt idx="4095">
                  <c:v>20475</c:v>
                </c:pt>
                <c:pt idx="4096">
                  <c:v>20480</c:v>
                </c:pt>
                <c:pt idx="4097">
                  <c:v>20485</c:v>
                </c:pt>
                <c:pt idx="4098">
                  <c:v>20490</c:v>
                </c:pt>
                <c:pt idx="4099">
                  <c:v>20495</c:v>
                </c:pt>
                <c:pt idx="4100">
                  <c:v>20500</c:v>
                </c:pt>
                <c:pt idx="4101">
                  <c:v>20505</c:v>
                </c:pt>
                <c:pt idx="4102">
                  <c:v>20510</c:v>
                </c:pt>
                <c:pt idx="4103">
                  <c:v>20515</c:v>
                </c:pt>
                <c:pt idx="4104">
                  <c:v>20520</c:v>
                </c:pt>
                <c:pt idx="4105">
                  <c:v>20525</c:v>
                </c:pt>
                <c:pt idx="4106">
                  <c:v>20530</c:v>
                </c:pt>
                <c:pt idx="4107">
                  <c:v>20535</c:v>
                </c:pt>
                <c:pt idx="4108">
                  <c:v>20540</c:v>
                </c:pt>
                <c:pt idx="4109">
                  <c:v>20545</c:v>
                </c:pt>
                <c:pt idx="4110">
                  <c:v>20550</c:v>
                </c:pt>
                <c:pt idx="4111">
                  <c:v>20555</c:v>
                </c:pt>
                <c:pt idx="4112">
                  <c:v>20560</c:v>
                </c:pt>
                <c:pt idx="4113">
                  <c:v>20565</c:v>
                </c:pt>
                <c:pt idx="4114">
                  <c:v>20570</c:v>
                </c:pt>
                <c:pt idx="4115">
                  <c:v>20575</c:v>
                </c:pt>
                <c:pt idx="4116">
                  <c:v>20580</c:v>
                </c:pt>
                <c:pt idx="4117">
                  <c:v>20585</c:v>
                </c:pt>
                <c:pt idx="4118">
                  <c:v>20590</c:v>
                </c:pt>
                <c:pt idx="4119">
                  <c:v>20595</c:v>
                </c:pt>
                <c:pt idx="4120">
                  <c:v>20600</c:v>
                </c:pt>
                <c:pt idx="4121">
                  <c:v>20605</c:v>
                </c:pt>
                <c:pt idx="4122">
                  <c:v>20610</c:v>
                </c:pt>
                <c:pt idx="4123">
                  <c:v>20615</c:v>
                </c:pt>
                <c:pt idx="4124">
                  <c:v>20620</c:v>
                </c:pt>
                <c:pt idx="4125">
                  <c:v>20625</c:v>
                </c:pt>
                <c:pt idx="4126">
                  <c:v>20630</c:v>
                </c:pt>
                <c:pt idx="4127">
                  <c:v>20635</c:v>
                </c:pt>
                <c:pt idx="4128">
                  <c:v>20640</c:v>
                </c:pt>
                <c:pt idx="4129">
                  <c:v>20645</c:v>
                </c:pt>
                <c:pt idx="4130">
                  <c:v>20650</c:v>
                </c:pt>
                <c:pt idx="4131">
                  <c:v>20655</c:v>
                </c:pt>
                <c:pt idx="4132">
                  <c:v>20660</c:v>
                </c:pt>
                <c:pt idx="4133">
                  <c:v>20665</c:v>
                </c:pt>
                <c:pt idx="4134">
                  <c:v>20670</c:v>
                </c:pt>
                <c:pt idx="4135">
                  <c:v>20675</c:v>
                </c:pt>
                <c:pt idx="4136">
                  <c:v>20680</c:v>
                </c:pt>
                <c:pt idx="4137">
                  <c:v>20685</c:v>
                </c:pt>
                <c:pt idx="4138">
                  <c:v>20690</c:v>
                </c:pt>
                <c:pt idx="4139">
                  <c:v>20695</c:v>
                </c:pt>
                <c:pt idx="4140">
                  <c:v>20700</c:v>
                </c:pt>
                <c:pt idx="4141">
                  <c:v>20705</c:v>
                </c:pt>
                <c:pt idx="4142">
                  <c:v>20710</c:v>
                </c:pt>
                <c:pt idx="4143">
                  <c:v>20715</c:v>
                </c:pt>
                <c:pt idx="4144">
                  <c:v>20720</c:v>
                </c:pt>
                <c:pt idx="4145">
                  <c:v>20725</c:v>
                </c:pt>
                <c:pt idx="4146">
                  <c:v>20730</c:v>
                </c:pt>
                <c:pt idx="4147">
                  <c:v>20735</c:v>
                </c:pt>
                <c:pt idx="4148">
                  <c:v>20740</c:v>
                </c:pt>
                <c:pt idx="4149">
                  <c:v>20745</c:v>
                </c:pt>
                <c:pt idx="4150">
                  <c:v>20750</c:v>
                </c:pt>
                <c:pt idx="4151">
                  <c:v>20755</c:v>
                </c:pt>
                <c:pt idx="4152">
                  <c:v>20760</c:v>
                </c:pt>
                <c:pt idx="4153">
                  <c:v>20765</c:v>
                </c:pt>
                <c:pt idx="4154">
                  <c:v>20770</c:v>
                </c:pt>
                <c:pt idx="4155">
                  <c:v>20775</c:v>
                </c:pt>
                <c:pt idx="4156">
                  <c:v>20780</c:v>
                </c:pt>
                <c:pt idx="4157">
                  <c:v>20785</c:v>
                </c:pt>
                <c:pt idx="4158">
                  <c:v>20790</c:v>
                </c:pt>
                <c:pt idx="4159">
                  <c:v>20795</c:v>
                </c:pt>
                <c:pt idx="4160">
                  <c:v>20800</c:v>
                </c:pt>
                <c:pt idx="4161">
                  <c:v>20805</c:v>
                </c:pt>
                <c:pt idx="4162">
                  <c:v>20810</c:v>
                </c:pt>
                <c:pt idx="4163">
                  <c:v>20815</c:v>
                </c:pt>
                <c:pt idx="4164">
                  <c:v>20820</c:v>
                </c:pt>
                <c:pt idx="4165">
                  <c:v>20825</c:v>
                </c:pt>
                <c:pt idx="4166">
                  <c:v>20830</c:v>
                </c:pt>
                <c:pt idx="4167">
                  <c:v>20835</c:v>
                </c:pt>
                <c:pt idx="4168">
                  <c:v>20840</c:v>
                </c:pt>
                <c:pt idx="4169">
                  <c:v>20845</c:v>
                </c:pt>
                <c:pt idx="4170">
                  <c:v>20850</c:v>
                </c:pt>
                <c:pt idx="4171">
                  <c:v>20855</c:v>
                </c:pt>
                <c:pt idx="4172">
                  <c:v>20860</c:v>
                </c:pt>
                <c:pt idx="4173">
                  <c:v>20865</c:v>
                </c:pt>
                <c:pt idx="4174">
                  <c:v>20870</c:v>
                </c:pt>
                <c:pt idx="4175">
                  <c:v>20875</c:v>
                </c:pt>
                <c:pt idx="4176">
                  <c:v>20880</c:v>
                </c:pt>
                <c:pt idx="4177">
                  <c:v>20885</c:v>
                </c:pt>
                <c:pt idx="4178">
                  <c:v>20890</c:v>
                </c:pt>
                <c:pt idx="4179">
                  <c:v>20895</c:v>
                </c:pt>
                <c:pt idx="4180">
                  <c:v>20900</c:v>
                </c:pt>
                <c:pt idx="4181">
                  <c:v>20905</c:v>
                </c:pt>
                <c:pt idx="4182">
                  <c:v>20910</c:v>
                </c:pt>
                <c:pt idx="4183">
                  <c:v>20915</c:v>
                </c:pt>
                <c:pt idx="4184">
                  <c:v>20920</c:v>
                </c:pt>
                <c:pt idx="4185">
                  <c:v>20925</c:v>
                </c:pt>
                <c:pt idx="4186">
                  <c:v>20930</c:v>
                </c:pt>
                <c:pt idx="4187">
                  <c:v>20935</c:v>
                </c:pt>
                <c:pt idx="4188">
                  <c:v>20940</c:v>
                </c:pt>
                <c:pt idx="4189">
                  <c:v>20945</c:v>
                </c:pt>
                <c:pt idx="4190">
                  <c:v>20950</c:v>
                </c:pt>
                <c:pt idx="4191">
                  <c:v>20955</c:v>
                </c:pt>
                <c:pt idx="4192">
                  <c:v>20960</c:v>
                </c:pt>
                <c:pt idx="4193">
                  <c:v>20965</c:v>
                </c:pt>
                <c:pt idx="4194">
                  <c:v>20970</c:v>
                </c:pt>
                <c:pt idx="4195">
                  <c:v>20975</c:v>
                </c:pt>
                <c:pt idx="4196">
                  <c:v>20980</c:v>
                </c:pt>
                <c:pt idx="4197">
                  <c:v>20985</c:v>
                </c:pt>
                <c:pt idx="4198">
                  <c:v>20990</c:v>
                </c:pt>
                <c:pt idx="4199">
                  <c:v>20995</c:v>
                </c:pt>
                <c:pt idx="4200">
                  <c:v>21000</c:v>
                </c:pt>
                <c:pt idx="4201">
                  <c:v>21005</c:v>
                </c:pt>
                <c:pt idx="4202">
                  <c:v>21010</c:v>
                </c:pt>
                <c:pt idx="4203">
                  <c:v>21015</c:v>
                </c:pt>
                <c:pt idx="4204">
                  <c:v>21020</c:v>
                </c:pt>
                <c:pt idx="4205">
                  <c:v>21025</c:v>
                </c:pt>
                <c:pt idx="4206">
                  <c:v>21030</c:v>
                </c:pt>
                <c:pt idx="4207">
                  <c:v>21035</c:v>
                </c:pt>
                <c:pt idx="4208">
                  <c:v>21040</c:v>
                </c:pt>
                <c:pt idx="4209">
                  <c:v>21045</c:v>
                </c:pt>
                <c:pt idx="4210">
                  <c:v>21050</c:v>
                </c:pt>
                <c:pt idx="4211">
                  <c:v>21055</c:v>
                </c:pt>
                <c:pt idx="4212">
                  <c:v>21060</c:v>
                </c:pt>
                <c:pt idx="4213">
                  <c:v>21065</c:v>
                </c:pt>
                <c:pt idx="4214">
                  <c:v>21070</c:v>
                </c:pt>
                <c:pt idx="4215">
                  <c:v>21075</c:v>
                </c:pt>
                <c:pt idx="4216">
                  <c:v>21080</c:v>
                </c:pt>
                <c:pt idx="4217">
                  <c:v>21085</c:v>
                </c:pt>
                <c:pt idx="4218">
                  <c:v>21090</c:v>
                </c:pt>
                <c:pt idx="4219">
                  <c:v>21095</c:v>
                </c:pt>
                <c:pt idx="4220">
                  <c:v>21100</c:v>
                </c:pt>
                <c:pt idx="4221">
                  <c:v>21105</c:v>
                </c:pt>
                <c:pt idx="4222">
                  <c:v>21110</c:v>
                </c:pt>
                <c:pt idx="4223">
                  <c:v>21115</c:v>
                </c:pt>
                <c:pt idx="4224">
                  <c:v>21120</c:v>
                </c:pt>
                <c:pt idx="4225">
                  <c:v>21125</c:v>
                </c:pt>
                <c:pt idx="4226">
                  <c:v>21130</c:v>
                </c:pt>
                <c:pt idx="4227">
                  <c:v>21135</c:v>
                </c:pt>
                <c:pt idx="4228">
                  <c:v>21140</c:v>
                </c:pt>
                <c:pt idx="4229">
                  <c:v>21145</c:v>
                </c:pt>
                <c:pt idx="4230">
                  <c:v>21150</c:v>
                </c:pt>
                <c:pt idx="4231">
                  <c:v>21155</c:v>
                </c:pt>
                <c:pt idx="4232">
                  <c:v>21160</c:v>
                </c:pt>
                <c:pt idx="4233">
                  <c:v>21165</c:v>
                </c:pt>
                <c:pt idx="4234">
                  <c:v>21170</c:v>
                </c:pt>
                <c:pt idx="4235">
                  <c:v>21175</c:v>
                </c:pt>
                <c:pt idx="4236">
                  <c:v>21180</c:v>
                </c:pt>
                <c:pt idx="4237">
                  <c:v>21185</c:v>
                </c:pt>
                <c:pt idx="4238">
                  <c:v>21190</c:v>
                </c:pt>
                <c:pt idx="4239">
                  <c:v>21195</c:v>
                </c:pt>
                <c:pt idx="4240">
                  <c:v>21200</c:v>
                </c:pt>
                <c:pt idx="4241">
                  <c:v>21205</c:v>
                </c:pt>
                <c:pt idx="4242">
                  <c:v>21210</c:v>
                </c:pt>
                <c:pt idx="4243">
                  <c:v>21215</c:v>
                </c:pt>
                <c:pt idx="4244">
                  <c:v>21220</c:v>
                </c:pt>
                <c:pt idx="4245">
                  <c:v>21225</c:v>
                </c:pt>
                <c:pt idx="4246">
                  <c:v>21230</c:v>
                </c:pt>
                <c:pt idx="4247">
                  <c:v>21235</c:v>
                </c:pt>
                <c:pt idx="4248">
                  <c:v>21240</c:v>
                </c:pt>
                <c:pt idx="4249">
                  <c:v>21245</c:v>
                </c:pt>
                <c:pt idx="4250">
                  <c:v>21250</c:v>
                </c:pt>
                <c:pt idx="4251">
                  <c:v>21255</c:v>
                </c:pt>
                <c:pt idx="4252">
                  <c:v>21260</c:v>
                </c:pt>
                <c:pt idx="4253">
                  <c:v>21265</c:v>
                </c:pt>
                <c:pt idx="4254">
                  <c:v>21270</c:v>
                </c:pt>
                <c:pt idx="4255">
                  <c:v>21275</c:v>
                </c:pt>
                <c:pt idx="4256">
                  <c:v>21280</c:v>
                </c:pt>
                <c:pt idx="4257">
                  <c:v>21285</c:v>
                </c:pt>
                <c:pt idx="4258">
                  <c:v>21290</c:v>
                </c:pt>
                <c:pt idx="4259">
                  <c:v>21295</c:v>
                </c:pt>
                <c:pt idx="4260">
                  <c:v>21300</c:v>
                </c:pt>
                <c:pt idx="4261">
                  <c:v>21305</c:v>
                </c:pt>
                <c:pt idx="4262">
                  <c:v>21310</c:v>
                </c:pt>
                <c:pt idx="4263">
                  <c:v>21315</c:v>
                </c:pt>
                <c:pt idx="4264">
                  <c:v>21320</c:v>
                </c:pt>
                <c:pt idx="4265">
                  <c:v>21325</c:v>
                </c:pt>
                <c:pt idx="4266">
                  <c:v>21330</c:v>
                </c:pt>
                <c:pt idx="4267">
                  <c:v>21335</c:v>
                </c:pt>
                <c:pt idx="4268">
                  <c:v>21340</c:v>
                </c:pt>
                <c:pt idx="4269">
                  <c:v>21345</c:v>
                </c:pt>
                <c:pt idx="4270">
                  <c:v>21350</c:v>
                </c:pt>
                <c:pt idx="4271">
                  <c:v>21355</c:v>
                </c:pt>
                <c:pt idx="4272">
                  <c:v>21360</c:v>
                </c:pt>
                <c:pt idx="4273">
                  <c:v>21365</c:v>
                </c:pt>
                <c:pt idx="4274">
                  <c:v>21370</c:v>
                </c:pt>
                <c:pt idx="4275">
                  <c:v>21375</c:v>
                </c:pt>
                <c:pt idx="4276">
                  <c:v>21380</c:v>
                </c:pt>
                <c:pt idx="4277">
                  <c:v>21385</c:v>
                </c:pt>
                <c:pt idx="4278">
                  <c:v>21390</c:v>
                </c:pt>
                <c:pt idx="4279">
                  <c:v>21395</c:v>
                </c:pt>
                <c:pt idx="4280">
                  <c:v>21400</c:v>
                </c:pt>
                <c:pt idx="4281">
                  <c:v>21405</c:v>
                </c:pt>
                <c:pt idx="4282">
                  <c:v>21410</c:v>
                </c:pt>
                <c:pt idx="4283">
                  <c:v>21415</c:v>
                </c:pt>
                <c:pt idx="4284">
                  <c:v>21420</c:v>
                </c:pt>
                <c:pt idx="4285">
                  <c:v>21425</c:v>
                </c:pt>
                <c:pt idx="4286">
                  <c:v>21430</c:v>
                </c:pt>
                <c:pt idx="4287">
                  <c:v>21435</c:v>
                </c:pt>
                <c:pt idx="4288">
                  <c:v>21440</c:v>
                </c:pt>
                <c:pt idx="4289">
                  <c:v>21445</c:v>
                </c:pt>
                <c:pt idx="4290">
                  <c:v>21450</c:v>
                </c:pt>
                <c:pt idx="4291">
                  <c:v>21455</c:v>
                </c:pt>
                <c:pt idx="4292">
                  <c:v>21460</c:v>
                </c:pt>
                <c:pt idx="4293">
                  <c:v>21465</c:v>
                </c:pt>
                <c:pt idx="4294">
                  <c:v>21470</c:v>
                </c:pt>
                <c:pt idx="4295">
                  <c:v>21475</c:v>
                </c:pt>
                <c:pt idx="4296">
                  <c:v>21480</c:v>
                </c:pt>
                <c:pt idx="4297">
                  <c:v>21485</c:v>
                </c:pt>
                <c:pt idx="4298">
                  <c:v>21490</c:v>
                </c:pt>
                <c:pt idx="4299">
                  <c:v>21495</c:v>
                </c:pt>
                <c:pt idx="4300">
                  <c:v>21500</c:v>
                </c:pt>
                <c:pt idx="4301">
                  <c:v>21505</c:v>
                </c:pt>
                <c:pt idx="4302">
                  <c:v>21510</c:v>
                </c:pt>
                <c:pt idx="4303">
                  <c:v>21515</c:v>
                </c:pt>
                <c:pt idx="4304">
                  <c:v>21520</c:v>
                </c:pt>
                <c:pt idx="4305">
                  <c:v>21525</c:v>
                </c:pt>
                <c:pt idx="4306">
                  <c:v>21530</c:v>
                </c:pt>
                <c:pt idx="4307">
                  <c:v>21535</c:v>
                </c:pt>
                <c:pt idx="4308">
                  <c:v>21540</c:v>
                </c:pt>
                <c:pt idx="4309">
                  <c:v>21545</c:v>
                </c:pt>
                <c:pt idx="4310">
                  <c:v>21550</c:v>
                </c:pt>
                <c:pt idx="4311">
                  <c:v>21555</c:v>
                </c:pt>
                <c:pt idx="4312">
                  <c:v>21560</c:v>
                </c:pt>
                <c:pt idx="4313">
                  <c:v>21565</c:v>
                </c:pt>
                <c:pt idx="4314">
                  <c:v>21570</c:v>
                </c:pt>
                <c:pt idx="4315">
                  <c:v>21575</c:v>
                </c:pt>
                <c:pt idx="4316">
                  <c:v>21580</c:v>
                </c:pt>
                <c:pt idx="4317">
                  <c:v>21585</c:v>
                </c:pt>
                <c:pt idx="4318">
                  <c:v>21590</c:v>
                </c:pt>
                <c:pt idx="4319">
                  <c:v>21595</c:v>
                </c:pt>
                <c:pt idx="4320">
                  <c:v>21600</c:v>
                </c:pt>
                <c:pt idx="4321">
                  <c:v>21605</c:v>
                </c:pt>
                <c:pt idx="4322">
                  <c:v>21610</c:v>
                </c:pt>
                <c:pt idx="4323">
                  <c:v>21615</c:v>
                </c:pt>
                <c:pt idx="4324">
                  <c:v>21620</c:v>
                </c:pt>
                <c:pt idx="4325">
                  <c:v>21625</c:v>
                </c:pt>
                <c:pt idx="4326">
                  <c:v>21630</c:v>
                </c:pt>
                <c:pt idx="4327">
                  <c:v>21635</c:v>
                </c:pt>
                <c:pt idx="4328">
                  <c:v>21640</c:v>
                </c:pt>
                <c:pt idx="4329">
                  <c:v>21645</c:v>
                </c:pt>
                <c:pt idx="4330">
                  <c:v>21650</c:v>
                </c:pt>
                <c:pt idx="4331">
                  <c:v>21655</c:v>
                </c:pt>
                <c:pt idx="4332">
                  <c:v>21660</c:v>
                </c:pt>
                <c:pt idx="4333">
                  <c:v>21665</c:v>
                </c:pt>
                <c:pt idx="4334">
                  <c:v>21670</c:v>
                </c:pt>
                <c:pt idx="4335">
                  <c:v>21675</c:v>
                </c:pt>
                <c:pt idx="4336">
                  <c:v>21680</c:v>
                </c:pt>
                <c:pt idx="4337">
                  <c:v>21685</c:v>
                </c:pt>
                <c:pt idx="4338">
                  <c:v>21690</c:v>
                </c:pt>
                <c:pt idx="4339">
                  <c:v>21695</c:v>
                </c:pt>
                <c:pt idx="4340">
                  <c:v>21700</c:v>
                </c:pt>
                <c:pt idx="4341">
                  <c:v>21705</c:v>
                </c:pt>
                <c:pt idx="4342">
                  <c:v>21710</c:v>
                </c:pt>
                <c:pt idx="4343">
                  <c:v>21715</c:v>
                </c:pt>
                <c:pt idx="4344">
                  <c:v>21720</c:v>
                </c:pt>
                <c:pt idx="4345">
                  <c:v>21725</c:v>
                </c:pt>
                <c:pt idx="4346">
                  <c:v>21730</c:v>
                </c:pt>
                <c:pt idx="4347">
                  <c:v>21735</c:v>
                </c:pt>
                <c:pt idx="4348">
                  <c:v>21740</c:v>
                </c:pt>
                <c:pt idx="4349">
                  <c:v>21745</c:v>
                </c:pt>
                <c:pt idx="4350">
                  <c:v>21750</c:v>
                </c:pt>
                <c:pt idx="4351">
                  <c:v>21755</c:v>
                </c:pt>
                <c:pt idx="4352">
                  <c:v>21760</c:v>
                </c:pt>
                <c:pt idx="4353">
                  <c:v>21765</c:v>
                </c:pt>
                <c:pt idx="4354">
                  <c:v>21770</c:v>
                </c:pt>
                <c:pt idx="4355">
                  <c:v>21775</c:v>
                </c:pt>
                <c:pt idx="4356">
                  <c:v>21780</c:v>
                </c:pt>
                <c:pt idx="4357">
                  <c:v>21785</c:v>
                </c:pt>
                <c:pt idx="4358">
                  <c:v>21790</c:v>
                </c:pt>
                <c:pt idx="4359">
                  <c:v>21795</c:v>
                </c:pt>
                <c:pt idx="4360">
                  <c:v>21800</c:v>
                </c:pt>
                <c:pt idx="4361">
                  <c:v>21805</c:v>
                </c:pt>
                <c:pt idx="4362">
                  <c:v>21810</c:v>
                </c:pt>
                <c:pt idx="4363">
                  <c:v>21815</c:v>
                </c:pt>
                <c:pt idx="4364">
                  <c:v>21820</c:v>
                </c:pt>
                <c:pt idx="4365">
                  <c:v>21825</c:v>
                </c:pt>
                <c:pt idx="4366">
                  <c:v>21830</c:v>
                </c:pt>
                <c:pt idx="4367">
                  <c:v>21835</c:v>
                </c:pt>
                <c:pt idx="4368">
                  <c:v>21840</c:v>
                </c:pt>
                <c:pt idx="4369">
                  <c:v>21845</c:v>
                </c:pt>
                <c:pt idx="4370">
                  <c:v>21850</c:v>
                </c:pt>
                <c:pt idx="4371">
                  <c:v>21855</c:v>
                </c:pt>
                <c:pt idx="4372">
                  <c:v>21860</c:v>
                </c:pt>
                <c:pt idx="4373">
                  <c:v>21865</c:v>
                </c:pt>
                <c:pt idx="4374">
                  <c:v>21870</c:v>
                </c:pt>
                <c:pt idx="4375">
                  <c:v>21875</c:v>
                </c:pt>
                <c:pt idx="4376">
                  <c:v>21880</c:v>
                </c:pt>
                <c:pt idx="4377">
                  <c:v>21885</c:v>
                </c:pt>
                <c:pt idx="4378">
                  <c:v>21890</c:v>
                </c:pt>
                <c:pt idx="4379">
                  <c:v>21895</c:v>
                </c:pt>
                <c:pt idx="4380">
                  <c:v>21900</c:v>
                </c:pt>
                <c:pt idx="4381">
                  <c:v>21905</c:v>
                </c:pt>
                <c:pt idx="4382">
                  <c:v>21910</c:v>
                </c:pt>
                <c:pt idx="4383">
                  <c:v>21915</c:v>
                </c:pt>
                <c:pt idx="4384">
                  <c:v>21920</c:v>
                </c:pt>
                <c:pt idx="4385">
                  <c:v>21925</c:v>
                </c:pt>
                <c:pt idx="4386">
                  <c:v>21930</c:v>
                </c:pt>
                <c:pt idx="4387">
                  <c:v>21935</c:v>
                </c:pt>
                <c:pt idx="4388">
                  <c:v>21940</c:v>
                </c:pt>
                <c:pt idx="4389">
                  <c:v>21945</c:v>
                </c:pt>
                <c:pt idx="4390">
                  <c:v>21950</c:v>
                </c:pt>
                <c:pt idx="4391">
                  <c:v>21955</c:v>
                </c:pt>
                <c:pt idx="4392">
                  <c:v>21960</c:v>
                </c:pt>
                <c:pt idx="4393">
                  <c:v>21965</c:v>
                </c:pt>
                <c:pt idx="4394">
                  <c:v>21970</c:v>
                </c:pt>
                <c:pt idx="4395">
                  <c:v>21975</c:v>
                </c:pt>
                <c:pt idx="4396">
                  <c:v>21980</c:v>
                </c:pt>
                <c:pt idx="4397">
                  <c:v>21985</c:v>
                </c:pt>
                <c:pt idx="4398">
                  <c:v>21990</c:v>
                </c:pt>
                <c:pt idx="4399">
                  <c:v>21995</c:v>
                </c:pt>
                <c:pt idx="4400">
                  <c:v>22000</c:v>
                </c:pt>
                <c:pt idx="4401">
                  <c:v>22005</c:v>
                </c:pt>
                <c:pt idx="4402">
                  <c:v>22010</c:v>
                </c:pt>
                <c:pt idx="4403">
                  <c:v>22015</c:v>
                </c:pt>
                <c:pt idx="4404">
                  <c:v>22020</c:v>
                </c:pt>
                <c:pt idx="4405">
                  <c:v>22025</c:v>
                </c:pt>
                <c:pt idx="4406">
                  <c:v>22030</c:v>
                </c:pt>
                <c:pt idx="4407">
                  <c:v>22035</c:v>
                </c:pt>
                <c:pt idx="4408">
                  <c:v>22040</c:v>
                </c:pt>
                <c:pt idx="4409">
                  <c:v>22045</c:v>
                </c:pt>
                <c:pt idx="4410">
                  <c:v>22050</c:v>
                </c:pt>
                <c:pt idx="4411">
                  <c:v>22055</c:v>
                </c:pt>
                <c:pt idx="4412">
                  <c:v>22060</c:v>
                </c:pt>
                <c:pt idx="4413">
                  <c:v>22065</c:v>
                </c:pt>
                <c:pt idx="4414">
                  <c:v>22070</c:v>
                </c:pt>
                <c:pt idx="4415">
                  <c:v>22075</c:v>
                </c:pt>
                <c:pt idx="4416">
                  <c:v>22080</c:v>
                </c:pt>
                <c:pt idx="4417">
                  <c:v>22085</c:v>
                </c:pt>
                <c:pt idx="4418">
                  <c:v>22090</c:v>
                </c:pt>
                <c:pt idx="4419">
                  <c:v>22095</c:v>
                </c:pt>
                <c:pt idx="4420">
                  <c:v>22100</c:v>
                </c:pt>
                <c:pt idx="4421">
                  <c:v>22105</c:v>
                </c:pt>
                <c:pt idx="4422">
                  <c:v>22110</c:v>
                </c:pt>
                <c:pt idx="4423">
                  <c:v>22115</c:v>
                </c:pt>
                <c:pt idx="4424">
                  <c:v>22120</c:v>
                </c:pt>
                <c:pt idx="4425">
                  <c:v>22125</c:v>
                </c:pt>
                <c:pt idx="4426">
                  <c:v>22130</c:v>
                </c:pt>
                <c:pt idx="4427">
                  <c:v>22135</c:v>
                </c:pt>
                <c:pt idx="4428">
                  <c:v>22140</c:v>
                </c:pt>
                <c:pt idx="4429">
                  <c:v>22145</c:v>
                </c:pt>
                <c:pt idx="4430">
                  <c:v>22150</c:v>
                </c:pt>
                <c:pt idx="4431">
                  <c:v>22155</c:v>
                </c:pt>
                <c:pt idx="4432">
                  <c:v>22160</c:v>
                </c:pt>
                <c:pt idx="4433">
                  <c:v>22165</c:v>
                </c:pt>
                <c:pt idx="4434">
                  <c:v>22170</c:v>
                </c:pt>
                <c:pt idx="4435">
                  <c:v>22175</c:v>
                </c:pt>
                <c:pt idx="4436">
                  <c:v>22180</c:v>
                </c:pt>
                <c:pt idx="4437">
                  <c:v>22185</c:v>
                </c:pt>
                <c:pt idx="4438">
                  <c:v>22190</c:v>
                </c:pt>
                <c:pt idx="4439">
                  <c:v>22195</c:v>
                </c:pt>
                <c:pt idx="4440">
                  <c:v>22200</c:v>
                </c:pt>
                <c:pt idx="4441">
                  <c:v>22205</c:v>
                </c:pt>
                <c:pt idx="4442">
                  <c:v>22210</c:v>
                </c:pt>
                <c:pt idx="4443">
                  <c:v>22215</c:v>
                </c:pt>
                <c:pt idx="4444">
                  <c:v>22220</c:v>
                </c:pt>
                <c:pt idx="4445">
                  <c:v>22225</c:v>
                </c:pt>
                <c:pt idx="4446">
                  <c:v>22230</c:v>
                </c:pt>
                <c:pt idx="4447">
                  <c:v>22235</c:v>
                </c:pt>
                <c:pt idx="4448">
                  <c:v>22240</c:v>
                </c:pt>
                <c:pt idx="4449">
                  <c:v>22245</c:v>
                </c:pt>
                <c:pt idx="4450">
                  <c:v>22250</c:v>
                </c:pt>
                <c:pt idx="4451">
                  <c:v>22255</c:v>
                </c:pt>
                <c:pt idx="4452">
                  <c:v>22260</c:v>
                </c:pt>
                <c:pt idx="4453">
                  <c:v>22265</c:v>
                </c:pt>
                <c:pt idx="4454">
                  <c:v>22270</c:v>
                </c:pt>
                <c:pt idx="4455">
                  <c:v>22275</c:v>
                </c:pt>
                <c:pt idx="4456">
                  <c:v>22280</c:v>
                </c:pt>
                <c:pt idx="4457">
                  <c:v>22285</c:v>
                </c:pt>
                <c:pt idx="4458">
                  <c:v>22290</c:v>
                </c:pt>
                <c:pt idx="4459">
                  <c:v>22295</c:v>
                </c:pt>
                <c:pt idx="4460">
                  <c:v>22300</c:v>
                </c:pt>
                <c:pt idx="4461">
                  <c:v>22305</c:v>
                </c:pt>
                <c:pt idx="4462">
                  <c:v>22310</c:v>
                </c:pt>
                <c:pt idx="4463">
                  <c:v>22315</c:v>
                </c:pt>
                <c:pt idx="4464">
                  <c:v>22320</c:v>
                </c:pt>
                <c:pt idx="4465">
                  <c:v>22325</c:v>
                </c:pt>
                <c:pt idx="4466">
                  <c:v>22330</c:v>
                </c:pt>
                <c:pt idx="4467">
                  <c:v>22335</c:v>
                </c:pt>
                <c:pt idx="4468">
                  <c:v>22340</c:v>
                </c:pt>
                <c:pt idx="4469">
                  <c:v>22345</c:v>
                </c:pt>
                <c:pt idx="4470">
                  <c:v>22350</c:v>
                </c:pt>
                <c:pt idx="4471">
                  <c:v>22355</c:v>
                </c:pt>
                <c:pt idx="4472">
                  <c:v>22360</c:v>
                </c:pt>
                <c:pt idx="4473">
                  <c:v>22365</c:v>
                </c:pt>
                <c:pt idx="4474">
                  <c:v>22370</c:v>
                </c:pt>
                <c:pt idx="4475">
                  <c:v>22375</c:v>
                </c:pt>
                <c:pt idx="4476">
                  <c:v>22380</c:v>
                </c:pt>
                <c:pt idx="4477">
                  <c:v>22385</c:v>
                </c:pt>
                <c:pt idx="4478">
                  <c:v>22390</c:v>
                </c:pt>
                <c:pt idx="4479">
                  <c:v>22395</c:v>
                </c:pt>
                <c:pt idx="4480">
                  <c:v>22400</c:v>
                </c:pt>
                <c:pt idx="4481">
                  <c:v>22405</c:v>
                </c:pt>
                <c:pt idx="4482">
                  <c:v>22410</c:v>
                </c:pt>
                <c:pt idx="4483">
                  <c:v>22415</c:v>
                </c:pt>
                <c:pt idx="4484">
                  <c:v>22420</c:v>
                </c:pt>
                <c:pt idx="4485">
                  <c:v>22425</c:v>
                </c:pt>
                <c:pt idx="4486">
                  <c:v>22430</c:v>
                </c:pt>
                <c:pt idx="4487">
                  <c:v>22435</c:v>
                </c:pt>
                <c:pt idx="4488">
                  <c:v>22440</c:v>
                </c:pt>
                <c:pt idx="4489">
                  <c:v>22445</c:v>
                </c:pt>
                <c:pt idx="4490">
                  <c:v>22450</c:v>
                </c:pt>
                <c:pt idx="4491">
                  <c:v>22455</c:v>
                </c:pt>
                <c:pt idx="4492">
                  <c:v>22460</c:v>
                </c:pt>
                <c:pt idx="4493">
                  <c:v>22465</c:v>
                </c:pt>
                <c:pt idx="4494">
                  <c:v>22470</c:v>
                </c:pt>
                <c:pt idx="4495">
                  <c:v>22475</c:v>
                </c:pt>
                <c:pt idx="4496">
                  <c:v>22480</c:v>
                </c:pt>
                <c:pt idx="4497">
                  <c:v>22485</c:v>
                </c:pt>
                <c:pt idx="4498">
                  <c:v>22490</c:v>
                </c:pt>
                <c:pt idx="4499">
                  <c:v>22495</c:v>
                </c:pt>
                <c:pt idx="4500">
                  <c:v>22500</c:v>
                </c:pt>
                <c:pt idx="4501">
                  <c:v>22505</c:v>
                </c:pt>
                <c:pt idx="4502">
                  <c:v>22510</c:v>
                </c:pt>
                <c:pt idx="4503">
                  <c:v>22515</c:v>
                </c:pt>
                <c:pt idx="4504">
                  <c:v>22520</c:v>
                </c:pt>
                <c:pt idx="4505">
                  <c:v>22525</c:v>
                </c:pt>
                <c:pt idx="4506">
                  <c:v>22530</c:v>
                </c:pt>
                <c:pt idx="4507">
                  <c:v>22535</c:v>
                </c:pt>
                <c:pt idx="4508">
                  <c:v>22540</c:v>
                </c:pt>
                <c:pt idx="4509">
                  <c:v>22545</c:v>
                </c:pt>
                <c:pt idx="4510">
                  <c:v>22550</c:v>
                </c:pt>
                <c:pt idx="4511">
                  <c:v>22555</c:v>
                </c:pt>
                <c:pt idx="4512">
                  <c:v>22560</c:v>
                </c:pt>
                <c:pt idx="4513">
                  <c:v>22565</c:v>
                </c:pt>
                <c:pt idx="4514">
                  <c:v>22570</c:v>
                </c:pt>
                <c:pt idx="4515">
                  <c:v>22575</c:v>
                </c:pt>
                <c:pt idx="4516">
                  <c:v>22580</c:v>
                </c:pt>
                <c:pt idx="4517">
                  <c:v>22585</c:v>
                </c:pt>
                <c:pt idx="4518">
                  <c:v>22590</c:v>
                </c:pt>
                <c:pt idx="4519">
                  <c:v>22595</c:v>
                </c:pt>
                <c:pt idx="4520">
                  <c:v>22600</c:v>
                </c:pt>
                <c:pt idx="4521">
                  <c:v>22605</c:v>
                </c:pt>
                <c:pt idx="4522">
                  <c:v>22610</c:v>
                </c:pt>
                <c:pt idx="4523">
                  <c:v>22615</c:v>
                </c:pt>
                <c:pt idx="4524">
                  <c:v>22620</c:v>
                </c:pt>
                <c:pt idx="4525">
                  <c:v>22625</c:v>
                </c:pt>
                <c:pt idx="4526">
                  <c:v>22630</c:v>
                </c:pt>
                <c:pt idx="4527">
                  <c:v>22635</c:v>
                </c:pt>
                <c:pt idx="4528">
                  <c:v>22640</c:v>
                </c:pt>
                <c:pt idx="4529">
                  <c:v>22645</c:v>
                </c:pt>
                <c:pt idx="4530">
                  <c:v>22650</c:v>
                </c:pt>
                <c:pt idx="4531">
                  <c:v>22655</c:v>
                </c:pt>
                <c:pt idx="4532">
                  <c:v>22660</c:v>
                </c:pt>
                <c:pt idx="4533">
                  <c:v>22665</c:v>
                </c:pt>
                <c:pt idx="4534">
                  <c:v>22670</c:v>
                </c:pt>
                <c:pt idx="4535">
                  <c:v>22675</c:v>
                </c:pt>
                <c:pt idx="4536">
                  <c:v>22680</c:v>
                </c:pt>
                <c:pt idx="4537">
                  <c:v>22685</c:v>
                </c:pt>
                <c:pt idx="4538">
                  <c:v>22690</c:v>
                </c:pt>
                <c:pt idx="4539">
                  <c:v>22695</c:v>
                </c:pt>
                <c:pt idx="4540">
                  <c:v>22700</c:v>
                </c:pt>
                <c:pt idx="4541">
                  <c:v>22705</c:v>
                </c:pt>
                <c:pt idx="4542">
                  <c:v>22710</c:v>
                </c:pt>
                <c:pt idx="4543">
                  <c:v>22715</c:v>
                </c:pt>
                <c:pt idx="4544">
                  <c:v>22720</c:v>
                </c:pt>
                <c:pt idx="4545">
                  <c:v>22725</c:v>
                </c:pt>
                <c:pt idx="4546">
                  <c:v>22730</c:v>
                </c:pt>
                <c:pt idx="4547">
                  <c:v>22735</c:v>
                </c:pt>
                <c:pt idx="4548">
                  <c:v>22740</c:v>
                </c:pt>
                <c:pt idx="4549">
                  <c:v>22745</c:v>
                </c:pt>
                <c:pt idx="4550">
                  <c:v>22750</c:v>
                </c:pt>
                <c:pt idx="4551">
                  <c:v>22755</c:v>
                </c:pt>
                <c:pt idx="4552">
                  <c:v>22760</c:v>
                </c:pt>
                <c:pt idx="4553">
                  <c:v>22765</c:v>
                </c:pt>
                <c:pt idx="4554">
                  <c:v>22770</c:v>
                </c:pt>
                <c:pt idx="4555">
                  <c:v>22775</c:v>
                </c:pt>
                <c:pt idx="4556">
                  <c:v>22780</c:v>
                </c:pt>
                <c:pt idx="4557">
                  <c:v>22785</c:v>
                </c:pt>
                <c:pt idx="4558">
                  <c:v>22790</c:v>
                </c:pt>
                <c:pt idx="4559">
                  <c:v>22795</c:v>
                </c:pt>
                <c:pt idx="4560">
                  <c:v>22800</c:v>
                </c:pt>
                <c:pt idx="4561">
                  <c:v>22805</c:v>
                </c:pt>
                <c:pt idx="4562">
                  <c:v>22810</c:v>
                </c:pt>
                <c:pt idx="4563">
                  <c:v>22815</c:v>
                </c:pt>
                <c:pt idx="4564">
                  <c:v>22820</c:v>
                </c:pt>
                <c:pt idx="4565">
                  <c:v>22825</c:v>
                </c:pt>
                <c:pt idx="4566">
                  <c:v>22830</c:v>
                </c:pt>
                <c:pt idx="4567">
                  <c:v>22835</c:v>
                </c:pt>
                <c:pt idx="4568">
                  <c:v>22840</c:v>
                </c:pt>
                <c:pt idx="4569">
                  <c:v>22845</c:v>
                </c:pt>
                <c:pt idx="4570">
                  <c:v>22850</c:v>
                </c:pt>
                <c:pt idx="4571">
                  <c:v>22855</c:v>
                </c:pt>
                <c:pt idx="4572">
                  <c:v>22860</c:v>
                </c:pt>
                <c:pt idx="4573">
                  <c:v>22865</c:v>
                </c:pt>
                <c:pt idx="4574">
                  <c:v>22870</c:v>
                </c:pt>
                <c:pt idx="4575">
                  <c:v>22875</c:v>
                </c:pt>
                <c:pt idx="4576">
                  <c:v>22880</c:v>
                </c:pt>
                <c:pt idx="4577">
                  <c:v>22885</c:v>
                </c:pt>
                <c:pt idx="4578">
                  <c:v>22890</c:v>
                </c:pt>
                <c:pt idx="4579">
                  <c:v>22895</c:v>
                </c:pt>
                <c:pt idx="4580">
                  <c:v>22900</c:v>
                </c:pt>
                <c:pt idx="4581">
                  <c:v>22905</c:v>
                </c:pt>
                <c:pt idx="4582">
                  <c:v>22910</c:v>
                </c:pt>
                <c:pt idx="4583">
                  <c:v>22915</c:v>
                </c:pt>
                <c:pt idx="4584">
                  <c:v>22920</c:v>
                </c:pt>
                <c:pt idx="4585">
                  <c:v>22925</c:v>
                </c:pt>
                <c:pt idx="4586">
                  <c:v>22930</c:v>
                </c:pt>
                <c:pt idx="4587">
                  <c:v>22935</c:v>
                </c:pt>
                <c:pt idx="4588">
                  <c:v>22940</c:v>
                </c:pt>
                <c:pt idx="4589">
                  <c:v>22945</c:v>
                </c:pt>
                <c:pt idx="4590">
                  <c:v>22950</c:v>
                </c:pt>
                <c:pt idx="4591">
                  <c:v>22955</c:v>
                </c:pt>
                <c:pt idx="4592">
                  <c:v>22960</c:v>
                </c:pt>
                <c:pt idx="4593">
                  <c:v>22965</c:v>
                </c:pt>
                <c:pt idx="4594">
                  <c:v>22970</c:v>
                </c:pt>
                <c:pt idx="4595">
                  <c:v>22975</c:v>
                </c:pt>
                <c:pt idx="4596">
                  <c:v>22980</c:v>
                </c:pt>
                <c:pt idx="4597">
                  <c:v>22985</c:v>
                </c:pt>
                <c:pt idx="4598">
                  <c:v>22990</c:v>
                </c:pt>
                <c:pt idx="4599">
                  <c:v>22995</c:v>
                </c:pt>
                <c:pt idx="4600">
                  <c:v>23000</c:v>
                </c:pt>
                <c:pt idx="4601">
                  <c:v>23005</c:v>
                </c:pt>
                <c:pt idx="4602">
                  <c:v>23010</c:v>
                </c:pt>
                <c:pt idx="4603">
                  <c:v>23015</c:v>
                </c:pt>
                <c:pt idx="4604">
                  <c:v>23020</c:v>
                </c:pt>
                <c:pt idx="4605">
                  <c:v>23025</c:v>
                </c:pt>
                <c:pt idx="4606">
                  <c:v>23030</c:v>
                </c:pt>
                <c:pt idx="4607">
                  <c:v>23035</c:v>
                </c:pt>
                <c:pt idx="4608">
                  <c:v>23040</c:v>
                </c:pt>
                <c:pt idx="4609">
                  <c:v>23045</c:v>
                </c:pt>
                <c:pt idx="4610">
                  <c:v>23050</c:v>
                </c:pt>
                <c:pt idx="4611">
                  <c:v>23055</c:v>
                </c:pt>
                <c:pt idx="4612">
                  <c:v>23060</c:v>
                </c:pt>
                <c:pt idx="4613">
                  <c:v>23065</c:v>
                </c:pt>
                <c:pt idx="4614">
                  <c:v>23070</c:v>
                </c:pt>
                <c:pt idx="4615">
                  <c:v>23075</c:v>
                </c:pt>
                <c:pt idx="4616">
                  <c:v>23080</c:v>
                </c:pt>
                <c:pt idx="4617">
                  <c:v>23085</c:v>
                </c:pt>
                <c:pt idx="4618">
                  <c:v>23090</c:v>
                </c:pt>
                <c:pt idx="4619">
                  <c:v>23095</c:v>
                </c:pt>
                <c:pt idx="4620">
                  <c:v>23100</c:v>
                </c:pt>
                <c:pt idx="4621">
                  <c:v>23105</c:v>
                </c:pt>
                <c:pt idx="4622">
                  <c:v>23110</c:v>
                </c:pt>
                <c:pt idx="4623">
                  <c:v>23115</c:v>
                </c:pt>
                <c:pt idx="4624">
                  <c:v>23120</c:v>
                </c:pt>
                <c:pt idx="4625">
                  <c:v>23125</c:v>
                </c:pt>
                <c:pt idx="4626">
                  <c:v>23130</c:v>
                </c:pt>
                <c:pt idx="4627">
                  <c:v>23135</c:v>
                </c:pt>
                <c:pt idx="4628">
                  <c:v>23140</c:v>
                </c:pt>
                <c:pt idx="4629">
                  <c:v>23145</c:v>
                </c:pt>
                <c:pt idx="4630">
                  <c:v>23150</c:v>
                </c:pt>
                <c:pt idx="4631">
                  <c:v>23155</c:v>
                </c:pt>
                <c:pt idx="4632">
                  <c:v>23160</c:v>
                </c:pt>
                <c:pt idx="4633">
                  <c:v>23165</c:v>
                </c:pt>
                <c:pt idx="4634">
                  <c:v>23170</c:v>
                </c:pt>
                <c:pt idx="4635">
                  <c:v>23175</c:v>
                </c:pt>
                <c:pt idx="4636">
                  <c:v>23180</c:v>
                </c:pt>
                <c:pt idx="4637">
                  <c:v>23185</c:v>
                </c:pt>
                <c:pt idx="4638">
                  <c:v>23190</c:v>
                </c:pt>
                <c:pt idx="4639">
                  <c:v>23195</c:v>
                </c:pt>
                <c:pt idx="4640">
                  <c:v>23200</c:v>
                </c:pt>
                <c:pt idx="4641">
                  <c:v>23205</c:v>
                </c:pt>
                <c:pt idx="4642">
                  <c:v>23210</c:v>
                </c:pt>
                <c:pt idx="4643">
                  <c:v>23215</c:v>
                </c:pt>
                <c:pt idx="4644">
                  <c:v>23220</c:v>
                </c:pt>
                <c:pt idx="4645">
                  <c:v>23225</c:v>
                </c:pt>
                <c:pt idx="4646">
                  <c:v>23230</c:v>
                </c:pt>
                <c:pt idx="4647">
                  <c:v>23235</c:v>
                </c:pt>
                <c:pt idx="4648">
                  <c:v>23240</c:v>
                </c:pt>
                <c:pt idx="4649">
                  <c:v>23245</c:v>
                </c:pt>
                <c:pt idx="4650">
                  <c:v>23250</c:v>
                </c:pt>
                <c:pt idx="4651">
                  <c:v>23255</c:v>
                </c:pt>
                <c:pt idx="4652">
                  <c:v>23260</c:v>
                </c:pt>
                <c:pt idx="4653">
                  <c:v>23265</c:v>
                </c:pt>
                <c:pt idx="4654">
                  <c:v>23270</c:v>
                </c:pt>
                <c:pt idx="4655">
                  <c:v>23275</c:v>
                </c:pt>
                <c:pt idx="4656">
                  <c:v>23280</c:v>
                </c:pt>
                <c:pt idx="4657">
                  <c:v>23285</c:v>
                </c:pt>
                <c:pt idx="4658">
                  <c:v>23290</c:v>
                </c:pt>
                <c:pt idx="4659">
                  <c:v>23295</c:v>
                </c:pt>
                <c:pt idx="4660">
                  <c:v>23300</c:v>
                </c:pt>
                <c:pt idx="4661">
                  <c:v>23305</c:v>
                </c:pt>
                <c:pt idx="4662">
                  <c:v>23310</c:v>
                </c:pt>
                <c:pt idx="4663">
                  <c:v>23315</c:v>
                </c:pt>
                <c:pt idx="4664">
                  <c:v>23320</c:v>
                </c:pt>
                <c:pt idx="4665">
                  <c:v>23325</c:v>
                </c:pt>
                <c:pt idx="4666">
                  <c:v>23330</c:v>
                </c:pt>
                <c:pt idx="4667">
                  <c:v>23335</c:v>
                </c:pt>
                <c:pt idx="4668">
                  <c:v>23340</c:v>
                </c:pt>
                <c:pt idx="4669">
                  <c:v>23345</c:v>
                </c:pt>
                <c:pt idx="4670">
                  <c:v>23350</c:v>
                </c:pt>
                <c:pt idx="4671">
                  <c:v>23355</c:v>
                </c:pt>
                <c:pt idx="4672">
                  <c:v>23360</c:v>
                </c:pt>
                <c:pt idx="4673">
                  <c:v>23365</c:v>
                </c:pt>
                <c:pt idx="4674">
                  <c:v>23370</c:v>
                </c:pt>
                <c:pt idx="4675">
                  <c:v>23375</c:v>
                </c:pt>
                <c:pt idx="4676">
                  <c:v>23380</c:v>
                </c:pt>
                <c:pt idx="4677">
                  <c:v>23385</c:v>
                </c:pt>
                <c:pt idx="4678">
                  <c:v>23390</c:v>
                </c:pt>
                <c:pt idx="4679">
                  <c:v>23395</c:v>
                </c:pt>
                <c:pt idx="4680">
                  <c:v>23400</c:v>
                </c:pt>
                <c:pt idx="4681">
                  <c:v>23405</c:v>
                </c:pt>
                <c:pt idx="4682">
                  <c:v>23410</c:v>
                </c:pt>
                <c:pt idx="4683">
                  <c:v>23415</c:v>
                </c:pt>
                <c:pt idx="4684">
                  <c:v>23420</c:v>
                </c:pt>
                <c:pt idx="4685">
                  <c:v>23425</c:v>
                </c:pt>
                <c:pt idx="4686">
                  <c:v>23430</c:v>
                </c:pt>
                <c:pt idx="4687">
                  <c:v>23435</c:v>
                </c:pt>
                <c:pt idx="4688">
                  <c:v>23440</c:v>
                </c:pt>
                <c:pt idx="4689">
                  <c:v>23445</c:v>
                </c:pt>
                <c:pt idx="4690">
                  <c:v>23450</c:v>
                </c:pt>
                <c:pt idx="4691">
                  <c:v>23455</c:v>
                </c:pt>
                <c:pt idx="4692">
                  <c:v>23460</c:v>
                </c:pt>
                <c:pt idx="4693">
                  <c:v>23465</c:v>
                </c:pt>
                <c:pt idx="4694">
                  <c:v>23470</c:v>
                </c:pt>
                <c:pt idx="4695">
                  <c:v>23475</c:v>
                </c:pt>
                <c:pt idx="4696">
                  <c:v>23480</c:v>
                </c:pt>
                <c:pt idx="4697">
                  <c:v>23485</c:v>
                </c:pt>
                <c:pt idx="4698">
                  <c:v>23490</c:v>
                </c:pt>
                <c:pt idx="4699">
                  <c:v>23495</c:v>
                </c:pt>
                <c:pt idx="4700">
                  <c:v>23500</c:v>
                </c:pt>
                <c:pt idx="4701">
                  <c:v>23505</c:v>
                </c:pt>
                <c:pt idx="4702">
                  <c:v>23510</c:v>
                </c:pt>
                <c:pt idx="4703">
                  <c:v>23515</c:v>
                </c:pt>
                <c:pt idx="4704">
                  <c:v>23520</c:v>
                </c:pt>
                <c:pt idx="4705">
                  <c:v>23525</c:v>
                </c:pt>
                <c:pt idx="4706">
                  <c:v>23530</c:v>
                </c:pt>
                <c:pt idx="4707">
                  <c:v>23535</c:v>
                </c:pt>
                <c:pt idx="4708">
                  <c:v>23540</c:v>
                </c:pt>
                <c:pt idx="4709">
                  <c:v>23545</c:v>
                </c:pt>
                <c:pt idx="4710">
                  <c:v>23550</c:v>
                </c:pt>
                <c:pt idx="4711">
                  <c:v>23555</c:v>
                </c:pt>
                <c:pt idx="4712">
                  <c:v>23560</c:v>
                </c:pt>
                <c:pt idx="4713">
                  <c:v>23565</c:v>
                </c:pt>
                <c:pt idx="4714">
                  <c:v>23570</c:v>
                </c:pt>
                <c:pt idx="4715">
                  <c:v>23575</c:v>
                </c:pt>
                <c:pt idx="4716">
                  <c:v>23580</c:v>
                </c:pt>
                <c:pt idx="4717">
                  <c:v>23585</c:v>
                </c:pt>
                <c:pt idx="4718">
                  <c:v>23590</c:v>
                </c:pt>
                <c:pt idx="4719">
                  <c:v>23595</c:v>
                </c:pt>
                <c:pt idx="4720">
                  <c:v>23600</c:v>
                </c:pt>
                <c:pt idx="4721">
                  <c:v>23605</c:v>
                </c:pt>
                <c:pt idx="4722">
                  <c:v>23610</c:v>
                </c:pt>
                <c:pt idx="4723">
                  <c:v>23615</c:v>
                </c:pt>
                <c:pt idx="4724">
                  <c:v>23620</c:v>
                </c:pt>
                <c:pt idx="4725">
                  <c:v>23625</c:v>
                </c:pt>
                <c:pt idx="4726">
                  <c:v>23630</c:v>
                </c:pt>
                <c:pt idx="4727">
                  <c:v>23635</c:v>
                </c:pt>
                <c:pt idx="4728">
                  <c:v>23640</c:v>
                </c:pt>
                <c:pt idx="4729">
                  <c:v>23645</c:v>
                </c:pt>
                <c:pt idx="4730">
                  <c:v>23650</c:v>
                </c:pt>
                <c:pt idx="4731">
                  <c:v>23655</c:v>
                </c:pt>
                <c:pt idx="4732">
                  <c:v>23660</c:v>
                </c:pt>
                <c:pt idx="4733">
                  <c:v>23665</c:v>
                </c:pt>
                <c:pt idx="4734">
                  <c:v>23670</c:v>
                </c:pt>
                <c:pt idx="4735">
                  <c:v>23675</c:v>
                </c:pt>
                <c:pt idx="4736">
                  <c:v>23680</c:v>
                </c:pt>
                <c:pt idx="4737">
                  <c:v>23685</c:v>
                </c:pt>
                <c:pt idx="4738">
                  <c:v>23690</c:v>
                </c:pt>
                <c:pt idx="4739">
                  <c:v>23695</c:v>
                </c:pt>
                <c:pt idx="4740">
                  <c:v>23700</c:v>
                </c:pt>
                <c:pt idx="4741">
                  <c:v>23705</c:v>
                </c:pt>
                <c:pt idx="4742">
                  <c:v>23710</c:v>
                </c:pt>
                <c:pt idx="4743">
                  <c:v>23715</c:v>
                </c:pt>
                <c:pt idx="4744">
                  <c:v>23720</c:v>
                </c:pt>
                <c:pt idx="4745">
                  <c:v>23725</c:v>
                </c:pt>
                <c:pt idx="4746">
                  <c:v>23730</c:v>
                </c:pt>
                <c:pt idx="4747">
                  <c:v>23735</c:v>
                </c:pt>
                <c:pt idx="4748">
                  <c:v>23740</c:v>
                </c:pt>
                <c:pt idx="4749">
                  <c:v>23745</c:v>
                </c:pt>
                <c:pt idx="4750">
                  <c:v>23750</c:v>
                </c:pt>
                <c:pt idx="4751">
                  <c:v>23755</c:v>
                </c:pt>
                <c:pt idx="4752">
                  <c:v>23760</c:v>
                </c:pt>
                <c:pt idx="4753">
                  <c:v>23765</c:v>
                </c:pt>
                <c:pt idx="4754">
                  <c:v>23770</c:v>
                </c:pt>
                <c:pt idx="4755">
                  <c:v>23775</c:v>
                </c:pt>
                <c:pt idx="4756">
                  <c:v>23780</c:v>
                </c:pt>
                <c:pt idx="4757">
                  <c:v>23785</c:v>
                </c:pt>
                <c:pt idx="4758">
                  <c:v>23790</c:v>
                </c:pt>
                <c:pt idx="4759">
                  <c:v>23795</c:v>
                </c:pt>
                <c:pt idx="4760">
                  <c:v>23800</c:v>
                </c:pt>
                <c:pt idx="4761">
                  <c:v>23805</c:v>
                </c:pt>
                <c:pt idx="4762">
                  <c:v>23810</c:v>
                </c:pt>
                <c:pt idx="4763">
                  <c:v>23815</c:v>
                </c:pt>
                <c:pt idx="4764">
                  <c:v>23820</c:v>
                </c:pt>
                <c:pt idx="4765">
                  <c:v>23825</c:v>
                </c:pt>
                <c:pt idx="4766">
                  <c:v>23830</c:v>
                </c:pt>
                <c:pt idx="4767">
                  <c:v>23835</c:v>
                </c:pt>
                <c:pt idx="4768">
                  <c:v>23840</c:v>
                </c:pt>
                <c:pt idx="4769">
                  <c:v>23845</c:v>
                </c:pt>
                <c:pt idx="4770">
                  <c:v>23850</c:v>
                </c:pt>
                <c:pt idx="4771">
                  <c:v>23855</c:v>
                </c:pt>
                <c:pt idx="4772">
                  <c:v>23860</c:v>
                </c:pt>
                <c:pt idx="4773">
                  <c:v>23865</c:v>
                </c:pt>
                <c:pt idx="4774">
                  <c:v>23870</c:v>
                </c:pt>
                <c:pt idx="4775">
                  <c:v>23875</c:v>
                </c:pt>
                <c:pt idx="4776">
                  <c:v>23880</c:v>
                </c:pt>
                <c:pt idx="4777">
                  <c:v>23885</c:v>
                </c:pt>
                <c:pt idx="4778">
                  <c:v>23890</c:v>
                </c:pt>
                <c:pt idx="4779">
                  <c:v>23895</c:v>
                </c:pt>
                <c:pt idx="4780">
                  <c:v>23900</c:v>
                </c:pt>
                <c:pt idx="4781">
                  <c:v>23905</c:v>
                </c:pt>
                <c:pt idx="4782">
                  <c:v>23910</c:v>
                </c:pt>
                <c:pt idx="4783">
                  <c:v>23915</c:v>
                </c:pt>
                <c:pt idx="4784">
                  <c:v>23920</c:v>
                </c:pt>
                <c:pt idx="4785">
                  <c:v>23925</c:v>
                </c:pt>
                <c:pt idx="4786">
                  <c:v>23930</c:v>
                </c:pt>
                <c:pt idx="4787">
                  <c:v>23935</c:v>
                </c:pt>
                <c:pt idx="4788">
                  <c:v>23940</c:v>
                </c:pt>
                <c:pt idx="4789">
                  <c:v>23945</c:v>
                </c:pt>
                <c:pt idx="4790">
                  <c:v>23950</c:v>
                </c:pt>
                <c:pt idx="4791">
                  <c:v>23955</c:v>
                </c:pt>
                <c:pt idx="4792">
                  <c:v>23960</c:v>
                </c:pt>
                <c:pt idx="4793">
                  <c:v>23965</c:v>
                </c:pt>
                <c:pt idx="4794">
                  <c:v>23970</c:v>
                </c:pt>
                <c:pt idx="4795">
                  <c:v>23975</c:v>
                </c:pt>
                <c:pt idx="4796">
                  <c:v>23980</c:v>
                </c:pt>
                <c:pt idx="4797">
                  <c:v>23985</c:v>
                </c:pt>
                <c:pt idx="4798">
                  <c:v>23990</c:v>
                </c:pt>
                <c:pt idx="4799">
                  <c:v>23995</c:v>
                </c:pt>
                <c:pt idx="4800">
                  <c:v>24000</c:v>
                </c:pt>
                <c:pt idx="4801">
                  <c:v>24005</c:v>
                </c:pt>
                <c:pt idx="4802">
                  <c:v>24010</c:v>
                </c:pt>
                <c:pt idx="4803">
                  <c:v>24015</c:v>
                </c:pt>
                <c:pt idx="4804">
                  <c:v>24020</c:v>
                </c:pt>
                <c:pt idx="4805">
                  <c:v>24025</c:v>
                </c:pt>
                <c:pt idx="4806">
                  <c:v>24030</c:v>
                </c:pt>
                <c:pt idx="4807">
                  <c:v>24035</c:v>
                </c:pt>
                <c:pt idx="4808">
                  <c:v>24040</c:v>
                </c:pt>
                <c:pt idx="4809">
                  <c:v>24045</c:v>
                </c:pt>
                <c:pt idx="4810">
                  <c:v>24050</c:v>
                </c:pt>
                <c:pt idx="4811">
                  <c:v>24055</c:v>
                </c:pt>
                <c:pt idx="4812">
                  <c:v>24060</c:v>
                </c:pt>
                <c:pt idx="4813">
                  <c:v>24065</c:v>
                </c:pt>
                <c:pt idx="4814">
                  <c:v>24070</c:v>
                </c:pt>
                <c:pt idx="4815">
                  <c:v>24075</c:v>
                </c:pt>
                <c:pt idx="4816">
                  <c:v>24080</c:v>
                </c:pt>
                <c:pt idx="4817">
                  <c:v>24085</c:v>
                </c:pt>
                <c:pt idx="4818">
                  <c:v>24090</c:v>
                </c:pt>
                <c:pt idx="4819">
                  <c:v>24095</c:v>
                </c:pt>
                <c:pt idx="4820">
                  <c:v>24100</c:v>
                </c:pt>
                <c:pt idx="4821">
                  <c:v>24105</c:v>
                </c:pt>
                <c:pt idx="4822">
                  <c:v>24110</c:v>
                </c:pt>
                <c:pt idx="4823">
                  <c:v>24115</c:v>
                </c:pt>
                <c:pt idx="4824">
                  <c:v>24120</c:v>
                </c:pt>
                <c:pt idx="4825">
                  <c:v>24125</c:v>
                </c:pt>
                <c:pt idx="4826">
                  <c:v>24130</c:v>
                </c:pt>
                <c:pt idx="4827">
                  <c:v>24135</c:v>
                </c:pt>
                <c:pt idx="4828">
                  <c:v>24140</c:v>
                </c:pt>
                <c:pt idx="4829">
                  <c:v>24145</c:v>
                </c:pt>
                <c:pt idx="4830">
                  <c:v>24150</c:v>
                </c:pt>
                <c:pt idx="4831">
                  <c:v>24155</c:v>
                </c:pt>
                <c:pt idx="4832">
                  <c:v>24160</c:v>
                </c:pt>
                <c:pt idx="4833">
                  <c:v>24165</c:v>
                </c:pt>
                <c:pt idx="4834">
                  <c:v>24170</c:v>
                </c:pt>
                <c:pt idx="4835">
                  <c:v>24175</c:v>
                </c:pt>
                <c:pt idx="4836">
                  <c:v>24180</c:v>
                </c:pt>
                <c:pt idx="4837">
                  <c:v>24185</c:v>
                </c:pt>
                <c:pt idx="4838">
                  <c:v>24190</c:v>
                </c:pt>
                <c:pt idx="4839">
                  <c:v>24195</c:v>
                </c:pt>
                <c:pt idx="4840">
                  <c:v>24200</c:v>
                </c:pt>
                <c:pt idx="4841">
                  <c:v>24205</c:v>
                </c:pt>
                <c:pt idx="4842">
                  <c:v>24210</c:v>
                </c:pt>
                <c:pt idx="4843">
                  <c:v>24215</c:v>
                </c:pt>
                <c:pt idx="4844">
                  <c:v>24220</c:v>
                </c:pt>
                <c:pt idx="4845">
                  <c:v>24225</c:v>
                </c:pt>
                <c:pt idx="4846">
                  <c:v>24230</c:v>
                </c:pt>
                <c:pt idx="4847">
                  <c:v>24235</c:v>
                </c:pt>
                <c:pt idx="4848">
                  <c:v>24240</c:v>
                </c:pt>
                <c:pt idx="4849">
                  <c:v>24245</c:v>
                </c:pt>
                <c:pt idx="4850">
                  <c:v>24250</c:v>
                </c:pt>
                <c:pt idx="4851">
                  <c:v>24255</c:v>
                </c:pt>
                <c:pt idx="4852">
                  <c:v>24260</c:v>
                </c:pt>
                <c:pt idx="4853">
                  <c:v>24265</c:v>
                </c:pt>
                <c:pt idx="4854">
                  <c:v>24270</c:v>
                </c:pt>
                <c:pt idx="4855">
                  <c:v>24275</c:v>
                </c:pt>
                <c:pt idx="4856">
                  <c:v>24280</c:v>
                </c:pt>
                <c:pt idx="4857">
                  <c:v>24285</c:v>
                </c:pt>
                <c:pt idx="4858">
                  <c:v>24290</c:v>
                </c:pt>
                <c:pt idx="4859">
                  <c:v>24295</c:v>
                </c:pt>
                <c:pt idx="4860">
                  <c:v>24300</c:v>
                </c:pt>
                <c:pt idx="4861">
                  <c:v>24305</c:v>
                </c:pt>
                <c:pt idx="4862">
                  <c:v>24310</c:v>
                </c:pt>
                <c:pt idx="4863">
                  <c:v>24315</c:v>
                </c:pt>
                <c:pt idx="4864">
                  <c:v>24320</c:v>
                </c:pt>
                <c:pt idx="4865">
                  <c:v>24325</c:v>
                </c:pt>
                <c:pt idx="4866">
                  <c:v>24330</c:v>
                </c:pt>
                <c:pt idx="4867">
                  <c:v>24335</c:v>
                </c:pt>
                <c:pt idx="4868">
                  <c:v>24340</c:v>
                </c:pt>
                <c:pt idx="4869">
                  <c:v>24345</c:v>
                </c:pt>
                <c:pt idx="4870">
                  <c:v>24350</c:v>
                </c:pt>
                <c:pt idx="4871">
                  <c:v>24355</c:v>
                </c:pt>
                <c:pt idx="4872">
                  <c:v>24360</c:v>
                </c:pt>
                <c:pt idx="4873">
                  <c:v>24365</c:v>
                </c:pt>
                <c:pt idx="4874">
                  <c:v>24370</c:v>
                </c:pt>
                <c:pt idx="4875">
                  <c:v>24375</c:v>
                </c:pt>
                <c:pt idx="4876">
                  <c:v>24380</c:v>
                </c:pt>
                <c:pt idx="4877">
                  <c:v>24385</c:v>
                </c:pt>
                <c:pt idx="4878">
                  <c:v>24390</c:v>
                </c:pt>
                <c:pt idx="4879">
                  <c:v>24395</c:v>
                </c:pt>
                <c:pt idx="4880">
                  <c:v>24400</c:v>
                </c:pt>
                <c:pt idx="4881">
                  <c:v>24405</c:v>
                </c:pt>
                <c:pt idx="4882">
                  <c:v>24410</c:v>
                </c:pt>
                <c:pt idx="4883">
                  <c:v>24415</c:v>
                </c:pt>
                <c:pt idx="4884">
                  <c:v>24420</c:v>
                </c:pt>
                <c:pt idx="4885">
                  <c:v>24425</c:v>
                </c:pt>
                <c:pt idx="4886">
                  <c:v>24430</c:v>
                </c:pt>
                <c:pt idx="4887">
                  <c:v>24435</c:v>
                </c:pt>
                <c:pt idx="4888">
                  <c:v>24440</c:v>
                </c:pt>
                <c:pt idx="4889">
                  <c:v>24445</c:v>
                </c:pt>
                <c:pt idx="4890">
                  <c:v>24450</c:v>
                </c:pt>
                <c:pt idx="4891">
                  <c:v>24455</c:v>
                </c:pt>
                <c:pt idx="4892">
                  <c:v>24460</c:v>
                </c:pt>
                <c:pt idx="4893">
                  <c:v>24465</c:v>
                </c:pt>
                <c:pt idx="4894">
                  <c:v>24470</c:v>
                </c:pt>
                <c:pt idx="4895">
                  <c:v>24475</c:v>
                </c:pt>
                <c:pt idx="4896">
                  <c:v>24480</c:v>
                </c:pt>
                <c:pt idx="4897">
                  <c:v>24485</c:v>
                </c:pt>
                <c:pt idx="4898">
                  <c:v>24490</c:v>
                </c:pt>
                <c:pt idx="4899">
                  <c:v>24495</c:v>
                </c:pt>
                <c:pt idx="4900">
                  <c:v>24500</c:v>
                </c:pt>
                <c:pt idx="4901">
                  <c:v>24505</c:v>
                </c:pt>
                <c:pt idx="4902">
                  <c:v>24510</c:v>
                </c:pt>
                <c:pt idx="4903">
                  <c:v>24515</c:v>
                </c:pt>
                <c:pt idx="4904">
                  <c:v>24520</c:v>
                </c:pt>
                <c:pt idx="4905">
                  <c:v>24525</c:v>
                </c:pt>
                <c:pt idx="4906">
                  <c:v>24530</c:v>
                </c:pt>
                <c:pt idx="4907">
                  <c:v>24535</c:v>
                </c:pt>
                <c:pt idx="4908">
                  <c:v>24540</c:v>
                </c:pt>
                <c:pt idx="4909">
                  <c:v>24545</c:v>
                </c:pt>
                <c:pt idx="4910">
                  <c:v>24550</c:v>
                </c:pt>
                <c:pt idx="4911">
                  <c:v>24555</c:v>
                </c:pt>
                <c:pt idx="4912">
                  <c:v>24560</c:v>
                </c:pt>
                <c:pt idx="4913">
                  <c:v>24565</c:v>
                </c:pt>
                <c:pt idx="4914">
                  <c:v>24570</c:v>
                </c:pt>
                <c:pt idx="4915">
                  <c:v>24575</c:v>
                </c:pt>
                <c:pt idx="4916">
                  <c:v>24580</c:v>
                </c:pt>
                <c:pt idx="4917">
                  <c:v>24585</c:v>
                </c:pt>
                <c:pt idx="4918">
                  <c:v>24590</c:v>
                </c:pt>
                <c:pt idx="4919">
                  <c:v>24595</c:v>
                </c:pt>
                <c:pt idx="4920">
                  <c:v>24600</c:v>
                </c:pt>
                <c:pt idx="4921">
                  <c:v>24605</c:v>
                </c:pt>
                <c:pt idx="4922">
                  <c:v>24610</c:v>
                </c:pt>
                <c:pt idx="4923">
                  <c:v>24615</c:v>
                </c:pt>
                <c:pt idx="4924">
                  <c:v>24620</c:v>
                </c:pt>
                <c:pt idx="4925">
                  <c:v>24625</c:v>
                </c:pt>
                <c:pt idx="4926">
                  <c:v>24630</c:v>
                </c:pt>
                <c:pt idx="4927">
                  <c:v>24635</c:v>
                </c:pt>
                <c:pt idx="4928">
                  <c:v>24640</c:v>
                </c:pt>
                <c:pt idx="4929">
                  <c:v>24645</c:v>
                </c:pt>
                <c:pt idx="4930">
                  <c:v>24650</c:v>
                </c:pt>
                <c:pt idx="4931">
                  <c:v>24655</c:v>
                </c:pt>
                <c:pt idx="4932">
                  <c:v>24660</c:v>
                </c:pt>
                <c:pt idx="4933">
                  <c:v>24665</c:v>
                </c:pt>
                <c:pt idx="4934">
                  <c:v>24670</c:v>
                </c:pt>
                <c:pt idx="4935">
                  <c:v>24675</c:v>
                </c:pt>
                <c:pt idx="4936">
                  <c:v>24680</c:v>
                </c:pt>
                <c:pt idx="4937">
                  <c:v>24685</c:v>
                </c:pt>
                <c:pt idx="4938">
                  <c:v>24690</c:v>
                </c:pt>
                <c:pt idx="4939">
                  <c:v>24695</c:v>
                </c:pt>
                <c:pt idx="4940">
                  <c:v>24700</c:v>
                </c:pt>
                <c:pt idx="4941">
                  <c:v>24705</c:v>
                </c:pt>
                <c:pt idx="4942">
                  <c:v>24710</c:v>
                </c:pt>
                <c:pt idx="4943">
                  <c:v>24715</c:v>
                </c:pt>
                <c:pt idx="4944">
                  <c:v>24720</c:v>
                </c:pt>
                <c:pt idx="4945">
                  <c:v>24725</c:v>
                </c:pt>
                <c:pt idx="4946">
                  <c:v>24730</c:v>
                </c:pt>
                <c:pt idx="4947">
                  <c:v>24735</c:v>
                </c:pt>
                <c:pt idx="4948">
                  <c:v>24740</c:v>
                </c:pt>
                <c:pt idx="4949">
                  <c:v>24745</c:v>
                </c:pt>
                <c:pt idx="4950">
                  <c:v>24750</c:v>
                </c:pt>
                <c:pt idx="4951">
                  <c:v>24755</c:v>
                </c:pt>
                <c:pt idx="4952">
                  <c:v>24760</c:v>
                </c:pt>
                <c:pt idx="4953">
                  <c:v>24765</c:v>
                </c:pt>
                <c:pt idx="4954">
                  <c:v>24770</c:v>
                </c:pt>
                <c:pt idx="4955">
                  <c:v>24775</c:v>
                </c:pt>
                <c:pt idx="4956">
                  <c:v>24780</c:v>
                </c:pt>
                <c:pt idx="4957">
                  <c:v>24785</c:v>
                </c:pt>
                <c:pt idx="4958">
                  <c:v>24790</c:v>
                </c:pt>
                <c:pt idx="4959">
                  <c:v>24795</c:v>
                </c:pt>
                <c:pt idx="4960">
                  <c:v>24800</c:v>
                </c:pt>
                <c:pt idx="4961">
                  <c:v>24805</c:v>
                </c:pt>
                <c:pt idx="4962">
                  <c:v>24810</c:v>
                </c:pt>
                <c:pt idx="4963">
                  <c:v>24815</c:v>
                </c:pt>
                <c:pt idx="4964">
                  <c:v>24820</c:v>
                </c:pt>
                <c:pt idx="4965">
                  <c:v>24825</c:v>
                </c:pt>
                <c:pt idx="4966">
                  <c:v>24830</c:v>
                </c:pt>
                <c:pt idx="4967">
                  <c:v>24835</c:v>
                </c:pt>
                <c:pt idx="4968">
                  <c:v>24840</c:v>
                </c:pt>
                <c:pt idx="4969">
                  <c:v>24845</c:v>
                </c:pt>
                <c:pt idx="4970">
                  <c:v>24850</c:v>
                </c:pt>
                <c:pt idx="4971">
                  <c:v>24855</c:v>
                </c:pt>
                <c:pt idx="4972">
                  <c:v>24860</c:v>
                </c:pt>
                <c:pt idx="4973">
                  <c:v>24865</c:v>
                </c:pt>
                <c:pt idx="4974">
                  <c:v>24870</c:v>
                </c:pt>
                <c:pt idx="4975">
                  <c:v>24875</c:v>
                </c:pt>
                <c:pt idx="4976">
                  <c:v>24880</c:v>
                </c:pt>
                <c:pt idx="4977">
                  <c:v>24885</c:v>
                </c:pt>
                <c:pt idx="4978">
                  <c:v>24890</c:v>
                </c:pt>
                <c:pt idx="4979">
                  <c:v>24895</c:v>
                </c:pt>
                <c:pt idx="4980">
                  <c:v>24900</c:v>
                </c:pt>
                <c:pt idx="4981">
                  <c:v>24905</c:v>
                </c:pt>
                <c:pt idx="4982">
                  <c:v>24910</c:v>
                </c:pt>
                <c:pt idx="4983">
                  <c:v>24915</c:v>
                </c:pt>
                <c:pt idx="4984">
                  <c:v>24920</c:v>
                </c:pt>
                <c:pt idx="4985">
                  <c:v>24925</c:v>
                </c:pt>
                <c:pt idx="4986">
                  <c:v>24930</c:v>
                </c:pt>
                <c:pt idx="4987">
                  <c:v>24935</c:v>
                </c:pt>
                <c:pt idx="4988">
                  <c:v>24940</c:v>
                </c:pt>
                <c:pt idx="4989">
                  <c:v>24945</c:v>
                </c:pt>
                <c:pt idx="4990">
                  <c:v>24950</c:v>
                </c:pt>
                <c:pt idx="4991">
                  <c:v>24955</c:v>
                </c:pt>
                <c:pt idx="4992">
                  <c:v>24960</c:v>
                </c:pt>
                <c:pt idx="4993">
                  <c:v>24965</c:v>
                </c:pt>
                <c:pt idx="4994">
                  <c:v>24970</c:v>
                </c:pt>
                <c:pt idx="4995">
                  <c:v>24975</c:v>
                </c:pt>
                <c:pt idx="4996">
                  <c:v>24980</c:v>
                </c:pt>
                <c:pt idx="4997">
                  <c:v>24985</c:v>
                </c:pt>
                <c:pt idx="4998">
                  <c:v>24990</c:v>
                </c:pt>
                <c:pt idx="4999">
                  <c:v>24995</c:v>
                </c:pt>
                <c:pt idx="5000">
                  <c:v>25000</c:v>
                </c:pt>
                <c:pt idx="5001">
                  <c:v>25005</c:v>
                </c:pt>
                <c:pt idx="5002">
                  <c:v>25010</c:v>
                </c:pt>
                <c:pt idx="5003">
                  <c:v>25015</c:v>
                </c:pt>
                <c:pt idx="5004">
                  <c:v>25020</c:v>
                </c:pt>
                <c:pt idx="5005">
                  <c:v>25025</c:v>
                </c:pt>
                <c:pt idx="5006">
                  <c:v>25030</c:v>
                </c:pt>
                <c:pt idx="5007">
                  <c:v>25035</c:v>
                </c:pt>
                <c:pt idx="5008">
                  <c:v>25040</c:v>
                </c:pt>
                <c:pt idx="5009">
                  <c:v>25045</c:v>
                </c:pt>
                <c:pt idx="5010">
                  <c:v>25050</c:v>
                </c:pt>
                <c:pt idx="5011">
                  <c:v>25055</c:v>
                </c:pt>
                <c:pt idx="5012">
                  <c:v>25060</c:v>
                </c:pt>
                <c:pt idx="5013">
                  <c:v>25065</c:v>
                </c:pt>
                <c:pt idx="5014">
                  <c:v>25070</c:v>
                </c:pt>
                <c:pt idx="5015">
                  <c:v>25075</c:v>
                </c:pt>
                <c:pt idx="5016">
                  <c:v>25080</c:v>
                </c:pt>
                <c:pt idx="5017">
                  <c:v>25085</c:v>
                </c:pt>
                <c:pt idx="5018">
                  <c:v>25090</c:v>
                </c:pt>
                <c:pt idx="5019">
                  <c:v>25095</c:v>
                </c:pt>
                <c:pt idx="5020">
                  <c:v>25100</c:v>
                </c:pt>
                <c:pt idx="5021">
                  <c:v>25105</c:v>
                </c:pt>
                <c:pt idx="5022">
                  <c:v>25110</c:v>
                </c:pt>
                <c:pt idx="5023">
                  <c:v>25115</c:v>
                </c:pt>
                <c:pt idx="5024">
                  <c:v>25120</c:v>
                </c:pt>
                <c:pt idx="5025">
                  <c:v>25125</c:v>
                </c:pt>
                <c:pt idx="5026">
                  <c:v>25130</c:v>
                </c:pt>
                <c:pt idx="5027">
                  <c:v>25135</c:v>
                </c:pt>
                <c:pt idx="5028">
                  <c:v>25140</c:v>
                </c:pt>
                <c:pt idx="5029">
                  <c:v>25145</c:v>
                </c:pt>
                <c:pt idx="5030">
                  <c:v>25150</c:v>
                </c:pt>
                <c:pt idx="5031">
                  <c:v>25155</c:v>
                </c:pt>
                <c:pt idx="5032">
                  <c:v>25160</c:v>
                </c:pt>
                <c:pt idx="5033">
                  <c:v>25165</c:v>
                </c:pt>
                <c:pt idx="5034">
                  <c:v>25170</c:v>
                </c:pt>
                <c:pt idx="5035">
                  <c:v>25175</c:v>
                </c:pt>
                <c:pt idx="5036">
                  <c:v>25180</c:v>
                </c:pt>
                <c:pt idx="5037">
                  <c:v>25185</c:v>
                </c:pt>
                <c:pt idx="5038">
                  <c:v>25190</c:v>
                </c:pt>
                <c:pt idx="5039">
                  <c:v>25195</c:v>
                </c:pt>
                <c:pt idx="5040">
                  <c:v>25200</c:v>
                </c:pt>
                <c:pt idx="5041">
                  <c:v>25205</c:v>
                </c:pt>
                <c:pt idx="5042">
                  <c:v>25210</c:v>
                </c:pt>
                <c:pt idx="5043">
                  <c:v>25215</c:v>
                </c:pt>
                <c:pt idx="5044">
                  <c:v>25220</c:v>
                </c:pt>
                <c:pt idx="5045">
                  <c:v>25225</c:v>
                </c:pt>
                <c:pt idx="5046">
                  <c:v>25230</c:v>
                </c:pt>
                <c:pt idx="5047">
                  <c:v>25235</c:v>
                </c:pt>
                <c:pt idx="5048">
                  <c:v>25240</c:v>
                </c:pt>
                <c:pt idx="5049">
                  <c:v>25245</c:v>
                </c:pt>
                <c:pt idx="5050">
                  <c:v>25250</c:v>
                </c:pt>
                <c:pt idx="5051">
                  <c:v>25255</c:v>
                </c:pt>
                <c:pt idx="5052">
                  <c:v>25260</c:v>
                </c:pt>
                <c:pt idx="5053">
                  <c:v>25265</c:v>
                </c:pt>
                <c:pt idx="5054">
                  <c:v>25270</c:v>
                </c:pt>
                <c:pt idx="5055">
                  <c:v>25275</c:v>
                </c:pt>
                <c:pt idx="5056">
                  <c:v>25280</c:v>
                </c:pt>
                <c:pt idx="5057">
                  <c:v>25285</c:v>
                </c:pt>
                <c:pt idx="5058">
                  <c:v>25290</c:v>
                </c:pt>
                <c:pt idx="5059">
                  <c:v>25295</c:v>
                </c:pt>
                <c:pt idx="5060">
                  <c:v>25300</c:v>
                </c:pt>
                <c:pt idx="5061">
                  <c:v>25305</c:v>
                </c:pt>
                <c:pt idx="5062">
                  <c:v>25310</c:v>
                </c:pt>
                <c:pt idx="5063">
                  <c:v>25315</c:v>
                </c:pt>
                <c:pt idx="5064">
                  <c:v>25320</c:v>
                </c:pt>
                <c:pt idx="5065">
                  <c:v>25325</c:v>
                </c:pt>
                <c:pt idx="5066">
                  <c:v>25330</c:v>
                </c:pt>
                <c:pt idx="5067">
                  <c:v>25335</c:v>
                </c:pt>
                <c:pt idx="5068">
                  <c:v>25340</c:v>
                </c:pt>
                <c:pt idx="5069">
                  <c:v>25345</c:v>
                </c:pt>
                <c:pt idx="5070">
                  <c:v>25350</c:v>
                </c:pt>
                <c:pt idx="5071">
                  <c:v>25355</c:v>
                </c:pt>
                <c:pt idx="5072">
                  <c:v>25360</c:v>
                </c:pt>
                <c:pt idx="5073">
                  <c:v>25365</c:v>
                </c:pt>
                <c:pt idx="5074">
                  <c:v>25370</c:v>
                </c:pt>
                <c:pt idx="5075">
                  <c:v>25375</c:v>
                </c:pt>
                <c:pt idx="5076">
                  <c:v>25380</c:v>
                </c:pt>
                <c:pt idx="5077">
                  <c:v>25385</c:v>
                </c:pt>
                <c:pt idx="5078">
                  <c:v>25390</c:v>
                </c:pt>
                <c:pt idx="5079">
                  <c:v>25395</c:v>
                </c:pt>
                <c:pt idx="5080">
                  <c:v>25400</c:v>
                </c:pt>
                <c:pt idx="5081">
                  <c:v>25405</c:v>
                </c:pt>
                <c:pt idx="5082">
                  <c:v>25410</c:v>
                </c:pt>
                <c:pt idx="5083">
                  <c:v>25415</c:v>
                </c:pt>
                <c:pt idx="5084">
                  <c:v>25420</c:v>
                </c:pt>
                <c:pt idx="5085">
                  <c:v>25425</c:v>
                </c:pt>
                <c:pt idx="5086">
                  <c:v>25430</c:v>
                </c:pt>
                <c:pt idx="5087">
                  <c:v>25435</c:v>
                </c:pt>
                <c:pt idx="5088">
                  <c:v>25440</c:v>
                </c:pt>
                <c:pt idx="5089">
                  <c:v>25445</c:v>
                </c:pt>
                <c:pt idx="5090">
                  <c:v>25450</c:v>
                </c:pt>
                <c:pt idx="5091">
                  <c:v>25455</c:v>
                </c:pt>
                <c:pt idx="5092">
                  <c:v>25460</c:v>
                </c:pt>
                <c:pt idx="5093">
                  <c:v>25465</c:v>
                </c:pt>
                <c:pt idx="5094">
                  <c:v>25470</c:v>
                </c:pt>
                <c:pt idx="5095">
                  <c:v>25475</c:v>
                </c:pt>
                <c:pt idx="5096">
                  <c:v>25480</c:v>
                </c:pt>
                <c:pt idx="5097">
                  <c:v>25485</c:v>
                </c:pt>
                <c:pt idx="5098">
                  <c:v>25490</c:v>
                </c:pt>
                <c:pt idx="5099">
                  <c:v>25495</c:v>
                </c:pt>
                <c:pt idx="5100">
                  <c:v>25500</c:v>
                </c:pt>
                <c:pt idx="5101">
                  <c:v>25505</c:v>
                </c:pt>
                <c:pt idx="5102">
                  <c:v>25510</c:v>
                </c:pt>
                <c:pt idx="5103">
                  <c:v>25515</c:v>
                </c:pt>
                <c:pt idx="5104">
                  <c:v>25520</c:v>
                </c:pt>
                <c:pt idx="5105">
                  <c:v>25525</c:v>
                </c:pt>
                <c:pt idx="5106">
                  <c:v>25530</c:v>
                </c:pt>
                <c:pt idx="5107">
                  <c:v>25535</c:v>
                </c:pt>
                <c:pt idx="5108">
                  <c:v>25540</c:v>
                </c:pt>
                <c:pt idx="5109">
                  <c:v>25545</c:v>
                </c:pt>
                <c:pt idx="5110">
                  <c:v>25550</c:v>
                </c:pt>
                <c:pt idx="5111">
                  <c:v>25555</c:v>
                </c:pt>
                <c:pt idx="5112">
                  <c:v>25560</c:v>
                </c:pt>
                <c:pt idx="5113">
                  <c:v>25565</c:v>
                </c:pt>
                <c:pt idx="5114">
                  <c:v>25570</c:v>
                </c:pt>
                <c:pt idx="5115">
                  <c:v>25575</c:v>
                </c:pt>
                <c:pt idx="5116">
                  <c:v>25580</c:v>
                </c:pt>
                <c:pt idx="5117">
                  <c:v>25585</c:v>
                </c:pt>
                <c:pt idx="5118">
                  <c:v>25590</c:v>
                </c:pt>
                <c:pt idx="5119">
                  <c:v>25595</c:v>
                </c:pt>
                <c:pt idx="5120">
                  <c:v>25600</c:v>
                </c:pt>
                <c:pt idx="5121">
                  <c:v>25605</c:v>
                </c:pt>
                <c:pt idx="5122">
                  <c:v>25610</c:v>
                </c:pt>
                <c:pt idx="5123">
                  <c:v>25615</c:v>
                </c:pt>
                <c:pt idx="5124">
                  <c:v>25620</c:v>
                </c:pt>
                <c:pt idx="5125">
                  <c:v>25625</c:v>
                </c:pt>
                <c:pt idx="5126">
                  <c:v>25630</c:v>
                </c:pt>
                <c:pt idx="5127">
                  <c:v>25635</c:v>
                </c:pt>
                <c:pt idx="5128">
                  <c:v>25640</c:v>
                </c:pt>
                <c:pt idx="5129">
                  <c:v>25645</c:v>
                </c:pt>
                <c:pt idx="5130">
                  <c:v>25650</c:v>
                </c:pt>
                <c:pt idx="5131">
                  <c:v>25655</c:v>
                </c:pt>
                <c:pt idx="5132">
                  <c:v>25660</c:v>
                </c:pt>
                <c:pt idx="5133">
                  <c:v>25665</c:v>
                </c:pt>
                <c:pt idx="5134">
                  <c:v>25670</c:v>
                </c:pt>
                <c:pt idx="5135">
                  <c:v>25675</c:v>
                </c:pt>
                <c:pt idx="5136">
                  <c:v>25680</c:v>
                </c:pt>
                <c:pt idx="5137">
                  <c:v>25685</c:v>
                </c:pt>
                <c:pt idx="5138">
                  <c:v>25690</c:v>
                </c:pt>
                <c:pt idx="5139">
                  <c:v>25695</c:v>
                </c:pt>
                <c:pt idx="5140">
                  <c:v>25700</c:v>
                </c:pt>
                <c:pt idx="5141">
                  <c:v>25705</c:v>
                </c:pt>
                <c:pt idx="5142">
                  <c:v>25710</c:v>
                </c:pt>
                <c:pt idx="5143">
                  <c:v>25715</c:v>
                </c:pt>
                <c:pt idx="5144">
                  <c:v>25720</c:v>
                </c:pt>
                <c:pt idx="5145">
                  <c:v>25725</c:v>
                </c:pt>
                <c:pt idx="5146">
                  <c:v>25730</c:v>
                </c:pt>
                <c:pt idx="5147">
                  <c:v>25735</c:v>
                </c:pt>
                <c:pt idx="5148">
                  <c:v>25740</c:v>
                </c:pt>
                <c:pt idx="5149">
                  <c:v>25745</c:v>
                </c:pt>
                <c:pt idx="5150">
                  <c:v>25750</c:v>
                </c:pt>
                <c:pt idx="5151">
                  <c:v>25755</c:v>
                </c:pt>
                <c:pt idx="5152">
                  <c:v>25760</c:v>
                </c:pt>
                <c:pt idx="5153">
                  <c:v>25765</c:v>
                </c:pt>
                <c:pt idx="5154">
                  <c:v>25770</c:v>
                </c:pt>
                <c:pt idx="5155">
                  <c:v>25775</c:v>
                </c:pt>
                <c:pt idx="5156">
                  <c:v>25780</c:v>
                </c:pt>
                <c:pt idx="5157">
                  <c:v>25785</c:v>
                </c:pt>
                <c:pt idx="5158">
                  <c:v>25790</c:v>
                </c:pt>
                <c:pt idx="5159">
                  <c:v>25795</c:v>
                </c:pt>
                <c:pt idx="5160">
                  <c:v>25800</c:v>
                </c:pt>
                <c:pt idx="5161">
                  <c:v>25805</c:v>
                </c:pt>
                <c:pt idx="5162">
                  <c:v>25810</c:v>
                </c:pt>
                <c:pt idx="5163">
                  <c:v>25815</c:v>
                </c:pt>
                <c:pt idx="5164">
                  <c:v>25820</c:v>
                </c:pt>
                <c:pt idx="5165">
                  <c:v>25825</c:v>
                </c:pt>
                <c:pt idx="5166">
                  <c:v>25830</c:v>
                </c:pt>
                <c:pt idx="5167">
                  <c:v>25835</c:v>
                </c:pt>
                <c:pt idx="5168">
                  <c:v>25840</c:v>
                </c:pt>
                <c:pt idx="5169">
                  <c:v>25845</c:v>
                </c:pt>
                <c:pt idx="5170">
                  <c:v>25850</c:v>
                </c:pt>
                <c:pt idx="5171">
                  <c:v>25855</c:v>
                </c:pt>
                <c:pt idx="5172">
                  <c:v>25860</c:v>
                </c:pt>
                <c:pt idx="5173">
                  <c:v>25865</c:v>
                </c:pt>
                <c:pt idx="5174">
                  <c:v>25870</c:v>
                </c:pt>
                <c:pt idx="5175">
                  <c:v>25875</c:v>
                </c:pt>
                <c:pt idx="5176">
                  <c:v>25880</c:v>
                </c:pt>
                <c:pt idx="5177">
                  <c:v>25885</c:v>
                </c:pt>
                <c:pt idx="5178">
                  <c:v>25890</c:v>
                </c:pt>
                <c:pt idx="5179">
                  <c:v>25895</c:v>
                </c:pt>
                <c:pt idx="5180">
                  <c:v>25900</c:v>
                </c:pt>
                <c:pt idx="5181">
                  <c:v>25905</c:v>
                </c:pt>
                <c:pt idx="5182">
                  <c:v>25910</c:v>
                </c:pt>
                <c:pt idx="5183">
                  <c:v>25915</c:v>
                </c:pt>
                <c:pt idx="5184">
                  <c:v>25920</c:v>
                </c:pt>
                <c:pt idx="5185">
                  <c:v>25925</c:v>
                </c:pt>
                <c:pt idx="5186">
                  <c:v>25930</c:v>
                </c:pt>
                <c:pt idx="5187">
                  <c:v>25935</c:v>
                </c:pt>
                <c:pt idx="5188">
                  <c:v>25940</c:v>
                </c:pt>
                <c:pt idx="5189">
                  <c:v>25945</c:v>
                </c:pt>
                <c:pt idx="5190">
                  <c:v>25950</c:v>
                </c:pt>
                <c:pt idx="5191">
                  <c:v>25955</c:v>
                </c:pt>
                <c:pt idx="5192">
                  <c:v>25960</c:v>
                </c:pt>
                <c:pt idx="5193">
                  <c:v>25965</c:v>
                </c:pt>
                <c:pt idx="5194">
                  <c:v>25970</c:v>
                </c:pt>
                <c:pt idx="5195">
                  <c:v>25975</c:v>
                </c:pt>
                <c:pt idx="5196">
                  <c:v>25980</c:v>
                </c:pt>
                <c:pt idx="5197">
                  <c:v>25985</c:v>
                </c:pt>
                <c:pt idx="5198">
                  <c:v>25990</c:v>
                </c:pt>
                <c:pt idx="5199">
                  <c:v>25995</c:v>
                </c:pt>
                <c:pt idx="5200">
                  <c:v>26000</c:v>
                </c:pt>
                <c:pt idx="5201">
                  <c:v>26005</c:v>
                </c:pt>
                <c:pt idx="5202">
                  <c:v>26010</c:v>
                </c:pt>
                <c:pt idx="5203">
                  <c:v>26015</c:v>
                </c:pt>
                <c:pt idx="5204">
                  <c:v>26020</c:v>
                </c:pt>
                <c:pt idx="5205">
                  <c:v>26025</c:v>
                </c:pt>
                <c:pt idx="5206">
                  <c:v>26030</c:v>
                </c:pt>
                <c:pt idx="5207">
                  <c:v>26035</c:v>
                </c:pt>
                <c:pt idx="5208">
                  <c:v>26040</c:v>
                </c:pt>
                <c:pt idx="5209">
                  <c:v>26045</c:v>
                </c:pt>
                <c:pt idx="5210">
                  <c:v>26050</c:v>
                </c:pt>
                <c:pt idx="5211">
                  <c:v>26055</c:v>
                </c:pt>
                <c:pt idx="5212">
                  <c:v>26060</c:v>
                </c:pt>
                <c:pt idx="5213">
                  <c:v>26065</c:v>
                </c:pt>
                <c:pt idx="5214">
                  <c:v>26070</c:v>
                </c:pt>
                <c:pt idx="5215">
                  <c:v>26075</c:v>
                </c:pt>
                <c:pt idx="5216">
                  <c:v>26080</c:v>
                </c:pt>
                <c:pt idx="5217">
                  <c:v>26085</c:v>
                </c:pt>
                <c:pt idx="5218">
                  <c:v>26090</c:v>
                </c:pt>
                <c:pt idx="5219">
                  <c:v>26095</c:v>
                </c:pt>
                <c:pt idx="5220">
                  <c:v>26100</c:v>
                </c:pt>
                <c:pt idx="5221">
                  <c:v>26105</c:v>
                </c:pt>
                <c:pt idx="5222">
                  <c:v>26110</c:v>
                </c:pt>
                <c:pt idx="5223">
                  <c:v>26115</c:v>
                </c:pt>
                <c:pt idx="5224">
                  <c:v>26120</c:v>
                </c:pt>
                <c:pt idx="5225">
                  <c:v>26125</c:v>
                </c:pt>
                <c:pt idx="5226">
                  <c:v>26130</c:v>
                </c:pt>
                <c:pt idx="5227">
                  <c:v>26135</c:v>
                </c:pt>
                <c:pt idx="5228">
                  <c:v>26140</c:v>
                </c:pt>
                <c:pt idx="5229">
                  <c:v>26145</c:v>
                </c:pt>
                <c:pt idx="5230">
                  <c:v>26150</c:v>
                </c:pt>
                <c:pt idx="5231">
                  <c:v>26155</c:v>
                </c:pt>
                <c:pt idx="5232">
                  <c:v>26160</c:v>
                </c:pt>
                <c:pt idx="5233">
                  <c:v>26165</c:v>
                </c:pt>
                <c:pt idx="5234">
                  <c:v>26170</c:v>
                </c:pt>
                <c:pt idx="5235">
                  <c:v>26175</c:v>
                </c:pt>
                <c:pt idx="5236">
                  <c:v>26180</c:v>
                </c:pt>
                <c:pt idx="5237">
                  <c:v>26185</c:v>
                </c:pt>
                <c:pt idx="5238">
                  <c:v>26190</c:v>
                </c:pt>
                <c:pt idx="5239">
                  <c:v>26195</c:v>
                </c:pt>
                <c:pt idx="5240">
                  <c:v>26200</c:v>
                </c:pt>
                <c:pt idx="5241">
                  <c:v>26205</c:v>
                </c:pt>
                <c:pt idx="5242">
                  <c:v>26210</c:v>
                </c:pt>
                <c:pt idx="5243">
                  <c:v>26215</c:v>
                </c:pt>
                <c:pt idx="5244">
                  <c:v>26220</c:v>
                </c:pt>
                <c:pt idx="5245">
                  <c:v>26225</c:v>
                </c:pt>
                <c:pt idx="5246">
                  <c:v>26230</c:v>
                </c:pt>
                <c:pt idx="5247">
                  <c:v>26235</c:v>
                </c:pt>
                <c:pt idx="5248">
                  <c:v>26240</c:v>
                </c:pt>
                <c:pt idx="5249">
                  <c:v>26245</c:v>
                </c:pt>
                <c:pt idx="5250">
                  <c:v>26250</c:v>
                </c:pt>
                <c:pt idx="5251">
                  <c:v>26255</c:v>
                </c:pt>
                <c:pt idx="5252">
                  <c:v>26260</c:v>
                </c:pt>
                <c:pt idx="5253">
                  <c:v>26265</c:v>
                </c:pt>
                <c:pt idx="5254">
                  <c:v>26270</c:v>
                </c:pt>
                <c:pt idx="5255">
                  <c:v>26275</c:v>
                </c:pt>
                <c:pt idx="5256">
                  <c:v>26280</c:v>
                </c:pt>
                <c:pt idx="5257">
                  <c:v>26285</c:v>
                </c:pt>
                <c:pt idx="5258">
                  <c:v>26290</c:v>
                </c:pt>
                <c:pt idx="5259">
                  <c:v>26295</c:v>
                </c:pt>
                <c:pt idx="5260">
                  <c:v>26300</c:v>
                </c:pt>
                <c:pt idx="5261">
                  <c:v>26305</c:v>
                </c:pt>
                <c:pt idx="5262">
                  <c:v>26310</c:v>
                </c:pt>
                <c:pt idx="5263">
                  <c:v>26315</c:v>
                </c:pt>
                <c:pt idx="5264">
                  <c:v>26320</c:v>
                </c:pt>
                <c:pt idx="5265">
                  <c:v>26325</c:v>
                </c:pt>
                <c:pt idx="5266">
                  <c:v>26330</c:v>
                </c:pt>
                <c:pt idx="5267">
                  <c:v>26335</c:v>
                </c:pt>
                <c:pt idx="5268">
                  <c:v>26340</c:v>
                </c:pt>
                <c:pt idx="5269">
                  <c:v>26345</c:v>
                </c:pt>
                <c:pt idx="5270">
                  <c:v>26350</c:v>
                </c:pt>
                <c:pt idx="5271">
                  <c:v>26355</c:v>
                </c:pt>
                <c:pt idx="5272">
                  <c:v>26360</c:v>
                </c:pt>
                <c:pt idx="5273">
                  <c:v>26365</c:v>
                </c:pt>
                <c:pt idx="5274">
                  <c:v>26370</c:v>
                </c:pt>
                <c:pt idx="5275">
                  <c:v>26375</c:v>
                </c:pt>
                <c:pt idx="5276">
                  <c:v>26380</c:v>
                </c:pt>
                <c:pt idx="5277">
                  <c:v>26385</c:v>
                </c:pt>
                <c:pt idx="5278">
                  <c:v>26390</c:v>
                </c:pt>
                <c:pt idx="5279">
                  <c:v>26395</c:v>
                </c:pt>
                <c:pt idx="5280">
                  <c:v>26400</c:v>
                </c:pt>
                <c:pt idx="5281">
                  <c:v>26405</c:v>
                </c:pt>
                <c:pt idx="5282">
                  <c:v>26410</c:v>
                </c:pt>
                <c:pt idx="5283">
                  <c:v>26415</c:v>
                </c:pt>
                <c:pt idx="5284">
                  <c:v>26420</c:v>
                </c:pt>
                <c:pt idx="5285">
                  <c:v>26425</c:v>
                </c:pt>
                <c:pt idx="5286">
                  <c:v>26430</c:v>
                </c:pt>
                <c:pt idx="5287">
                  <c:v>26435</c:v>
                </c:pt>
                <c:pt idx="5288">
                  <c:v>26440</c:v>
                </c:pt>
                <c:pt idx="5289">
                  <c:v>26445</c:v>
                </c:pt>
                <c:pt idx="5290">
                  <c:v>26450</c:v>
                </c:pt>
                <c:pt idx="5291">
                  <c:v>26455</c:v>
                </c:pt>
                <c:pt idx="5292">
                  <c:v>26460</c:v>
                </c:pt>
                <c:pt idx="5293">
                  <c:v>26465</c:v>
                </c:pt>
                <c:pt idx="5294">
                  <c:v>26470</c:v>
                </c:pt>
                <c:pt idx="5295">
                  <c:v>26475</c:v>
                </c:pt>
                <c:pt idx="5296">
                  <c:v>26480</c:v>
                </c:pt>
                <c:pt idx="5297">
                  <c:v>26485</c:v>
                </c:pt>
                <c:pt idx="5298">
                  <c:v>26490</c:v>
                </c:pt>
                <c:pt idx="5299">
                  <c:v>26495</c:v>
                </c:pt>
                <c:pt idx="5300">
                  <c:v>26500</c:v>
                </c:pt>
                <c:pt idx="5301">
                  <c:v>26505</c:v>
                </c:pt>
                <c:pt idx="5302">
                  <c:v>26510</c:v>
                </c:pt>
                <c:pt idx="5303">
                  <c:v>26515</c:v>
                </c:pt>
                <c:pt idx="5304">
                  <c:v>26520</c:v>
                </c:pt>
                <c:pt idx="5305">
                  <c:v>26525</c:v>
                </c:pt>
                <c:pt idx="5306">
                  <c:v>26530</c:v>
                </c:pt>
                <c:pt idx="5307">
                  <c:v>26535</c:v>
                </c:pt>
                <c:pt idx="5308">
                  <c:v>26540</c:v>
                </c:pt>
                <c:pt idx="5309">
                  <c:v>26545</c:v>
                </c:pt>
                <c:pt idx="5310">
                  <c:v>26550</c:v>
                </c:pt>
                <c:pt idx="5311">
                  <c:v>26555</c:v>
                </c:pt>
                <c:pt idx="5312">
                  <c:v>26560</c:v>
                </c:pt>
                <c:pt idx="5313">
                  <c:v>26565</c:v>
                </c:pt>
                <c:pt idx="5314">
                  <c:v>26570</c:v>
                </c:pt>
                <c:pt idx="5315">
                  <c:v>26575</c:v>
                </c:pt>
                <c:pt idx="5316">
                  <c:v>26580</c:v>
                </c:pt>
                <c:pt idx="5317">
                  <c:v>26585</c:v>
                </c:pt>
                <c:pt idx="5318">
                  <c:v>26590</c:v>
                </c:pt>
                <c:pt idx="5319">
                  <c:v>26595</c:v>
                </c:pt>
                <c:pt idx="5320">
                  <c:v>26600</c:v>
                </c:pt>
                <c:pt idx="5321">
                  <c:v>26605</c:v>
                </c:pt>
                <c:pt idx="5322">
                  <c:v>26610</c:v>
                </c:pt>
                <c:pt idx="5323">
                  <c:v>26615</c:v>
                </c:pt>
                <c:pt idx="5324">
                  <c:v>26620</c:v>
                </c:pt>
                <c:pt idx="5325">
                  <c:v>26625</c:v>
                </c:pt>
                <c:pt idx="5326">
                  <c:v>26630</c:v>
                </c:pt>
                <c:pt idx="5327">
                  <c:v>26635</c:v>
                </c:pt>
                <c:pt idx="5328">
                  <c:v>26640</c:v>
                </c:pt>
                <c:pt idx="5329">
                  <c:v>26645</c:v>
                </c:pt>
                <c:pt idx="5330">
                  <c:v>26650</c:v>
                </c:pt>
                <c:pt idx="5331">
                  <c:v>26655</c:v>
                </c:pt>
                <c:pt idx="5332">
                  <c:v>26660</c:v>
                </c:pt>
                <c:pt idx="5333">
                  <c:v>26665</c:v>
                </c:pt>
                <c:pt idx="5334">
                  <c:v>26670</c:v>
                </c:pt>
                <c:pt idx="5335">
                  <c:v>26675</c:v>
                </c:pt>
                <c:pt idx="5336">
                  <c:v>26680</c:v>
                </c:pt>
                <c:pt idx="5337">
                  <c:v>26685</c:v>
                </c:pt>
                <c:pt idx="5338">
                  <c:v>26690</c:v>
                </c:pt>
                <c:pt idx="5339">
                  <c:v>26695</c:v>
                </c:pt>
                <c:pt idx="5340">
                  <c:v>26700</c:v>
                </c:pt>
                <c:pt idx="5341">
                  <c:v>26705</c:v>
                </c:pt>
                <c:pt idx="5342">
                  <c:v>26710</c:v>
                </c:pt>
                <c:pt idx="5343">
                  <c:v>26715</c:v>
                </c:pt>
                <c:pt idx="5344">
                  <c:v>26720</c:v>
                </c:pt>
                <c:pt idx="5345">
                  <c:v>26725</c:v>
                </c:pt>
                <c:pt idx="5346">
                  <c:v>26730</c:v>
                </c:pt>
                <c:pt idx="5347">
                  <c:v>26735</c:v>
                </c:pt>
                <c:pt idx="5348">
                  <c:v>26740</c:v>
                </c:pt>
                <c:pt idx="5349">
                  <c:v>26745</c:v>
                </c:pt>
                <c:pt idx="5350">
                  <c:v>26750</c:v>
                </c:pt>
                <c:pt idx="5351">
                  <c:v>26755</c:v>
                </c:pt>
                <c:pt idx="5352">
                  <c:v>26760</c:v>
                </c:pt>
                <c:pt idx="5353">
                  <c:v>26765</c:v>
                </c:pt>
                <c:pt idx="5354">
                  <c:v>26770</c:v>
                </c:pt>
                <c:pt idx="5355">
                  <c:v>26775</c:v>
                </c:pt>
                <c:pt idx="5356">
                  <c:v>26780</c:v>
                </c:pt>
                <c:pt idx="5357">
                  <c:v>26785</c:v>
                </c:pt>
                <c:pt idx="5358">
                  <c:v>26790</c:v>
                </c:pt>
                <c:pt idx="5359">
                  <c:v>26795</c:v>
                </c:pt>
                <c:pt idx="5360">
                  <c:v>26800</c:v>
                </c:pt>
                <c:pt idx="5361">
                  <c:v>26805</c:v>
                </c:pt>
                <c:pt idx="5362">
                  <c:v>26810</c:v>
                </c:pt>
                <c:pt idx="5363">
                  <c:v>26815</c:v>
                </c:pt>
                <c:pt idx="5364">
                  <c:v>26820</c:v>
                </c:pt>
                <c:pt idx="5365">
                  <c:v>26825</c:v>
                </c:pt>
                <c:pt idx="5366">
                  <c:v>26830</c:v>
                </c:pt>
                <c:pt idx="5367">
                  <c:v>26835</c:v>
                </c:pt>
                <c:pt idx="5368">
                  <c:v>26840</c:v>
                </c:pt>
                <c:pt idx="5369">
                  <c:v>26845</c:v>
                </c:pt>
                <c:pt idx="5370">
                  <c:v>26850</c:v>
                </c:pt>
                <c:pt idx="5371">
                  <c:v>26855</c:v>
                </c:pt>
                <c:pt idx="5372">
                  <c:v>26860</c:v>
                </c:pt>
                <c:pt idx="5373">
                  <c:v>26865</c:v>
                </c:pt>
                <c:pt idx="5374">
                  <c:v>26870</c:v>
                </c:pt>
                <c:pt idx="5375">
                  <c:v>26875</c:v>
                </c:pt>
                <c:pt idx="5376">
                  <c:v>26880</c:v>
                </c:pt>
                <c:pt idx="5377">
                  <c:v>26885</c:v>
                </c:pt>
                <c:pt idx="5378">
                  <c:v>26890</c:v>
                </c:pt>
                <c:pt idx="5379">
                  <c:v>26895</c:v>
                </c:pt>
                <c:pt idx="5380">
                  <c:v>26900</c:v>
                </c:pt>
                <c:pt idx="5381">
                  <c:v>26905</c:v>
                </c:pt>
                <c:pt idx="5382">
                  <c:v>26910</c:v>
                </c:pt>
                <c:pt idx="5383">
                  <c:v>26915</c:v>
                </c:pt>
                <c:pt idx="5384">
                  <c:v>26920</c:v>
                </c:pt>
                <c:pt idx="5385">
                  <c:v>26925</c:v>
                </c:pt>
                <c:pt idx="5386">
                  <c:v>26930</c:v>
                </c:pt>
                <c:pt idx="5387">
                  <c:v>26935</c:v>
                </c:pt>
                <c:pt idx="5388">
                  <c:v>26940</c:v>
                </c:pt>
                <c:pt idx="5389">
                  <c:v>26945</c:v>
                </c:pt>
                <c:pt idx="5390">
                  <c:v>26950</c:v>
                </c:pt>
                <c:pt idx="5391">
                  <c:v>26955</c:v>
                </c:pt>
                <c:pt idx="5392">
                  <c:v>26960</c:v>
                </c:pt>
                <c:pt idx="5393">
                  <c:v>26965</c:v>
                </c:pt>
                <c:pt idx="5394">
                  <c:v>26970</c:v>
                </c:pt>
                <c:pt idx="5395">
                  <c:v>26975</c:v>
                </c:pt>
                <c:pt idx="5396">
                  <c:v>26980</c:v>
                </c:pt>
                <c:pt idx="5397">
                  <c:v>26985</c:v>
                </c:pt>
                <c:pt idx="5398">
                  <c:v>26990</c:v>
                </c:pt>
                <c:pt idx="5399">
                  <c:v>26995</c:v>
                </c:pt>
                <c:pt idx="5400">
                  <c:v>27000</c:v>
                </c:pt>
                <c:pt idx="5401">
                  <c:v>27005</c:v>
                </c:pt>
                <c:pt idx="5402">
                  <c:v>27010</c:v>
                </c:pt>
                <c:pt idx="5403">
                  <c:v>27015</c:v>
                </c:pt>
                <c:pt idx="5404">
                  <c:v>27020</c:v>
                </c:pt>
                <c:pt idx="5405">
                  <c:v>27025</c:v>
                </c:pt>
                <c:pt idx="5406">
                  <c:v>27030</c:v>
                </c:pt>
                <c:pt idx="5407">
                  <c:v>27035</c:v>
                </c:pt>
                <c:pt idx="5408">
                  <c:v>27040</c:v>
                </c:pt>
                <c:pt idx="5409">
                  <c:v>27045</c:v>
                </c:pt>
                <c:pt idx="5410">
                  <c:v>27050</c:v>
                </c:pt>
                <c:pt idx="5411">
                  <c:v>27055</c:v>
                </c:pt>
                <c:pt idx="5412">
                  <c:v>27060</c:v>
                </c:pt>
                <c:pt idx="5413">
                  <c:v>27065</c:v>
                </c:pt>
                <c:pt idx="5414">
                  <c:v>27070</c:v>
                </c:pt>
                <c:pt idx="5415">
                  <c:v>27075</c:v>
                </c:pt>
                <c:pt idx="5416">
                  <c:v>27080</c:v>
                </c:pt>
                <c:pt idx="5417">
                  <c:v>27085</c:v>
                </c:pt>
                <c:pt idx="5418">
                  <c:v>27090</c:v>
                </c:pt>
                <c:pt idx="5419">
                  <c:v>27095</c:v>
                </c:pt>
                <c:pt idx="5420">
                  <c:v>27100</c:v>
                </c:pt>
                <c:pt idx="5421">
                  <c:v>27105</c:v>
                </c:pt>
                <c:pt idx="5422">
                  <c:v>27110</c:v>
                </c:pt>
                <c:pt idx="5423">
                  <c:v>27115</c:v>
                </c:pt>
                <c:pt idx="5424">
                  <c:v>27120</c:v>
                </c:pt>
                <c:pt idx="5425">
                  <c:v>27125</c:v>
                </c:pt>
                <c:pt idx="5426">
                  <c:v>27130</c:v>
                </c:pt>
                <c:pt idx="5427">
                  <c:v>27135</c:v>
                </c:pt>
                <c:pt idx="5428">
                  <c:v>27140</c:v>
                </c:pt>
                <c:pt idx="5429">
                  <c:v>27145</c:v>
                </c:pt>
                <c:pt idx="5430">
                  <c:v>27150</c:v>
                </c:pt>
                <c:pt idx="5431">
                  <c:v>27155</c:v>
                </c:pt>
                <c:pt idx="5432">
                  <c:v>27160</c:v>
                </c:pt>
                <c:pt idx="5433">
                  <c:v>27165</c:v>
                </c:pt>
                <c:pt idx="5434">
                  <c:v>27170</c:v>
                </c:pt>
                <c:pt idx="5435">
                  <c:v>27175</c:v>
                </c:pt>
                <c:pt idx="5436">
                  <c:v>27180</c:v>
                </c:pt>
                <c:pt idx="5437">
                  <c:v>27185</c:v>
                </c:pt>
                <c:pt idx="5438">
                  <c:v>27190</c:v>
                </c:pt>
                <c:pt idx="5439">
                  <c:v>27195</c:v>
                </c:pt>
                <c:pt idx="5440">
                  <c:v>27200</c:v>
                </c:pt>
                <c:pt idx="5441">
                  <c:v>27205</c:v>
                </c:pt>
                <c:pt idx="5442">
                  <c:v>27210</c:v>
                </c:pt>
                <c:pt idx="5443">
                  <c:v>27215</c:v>
                </c:pt>
                <c:pt idx="5444">
                  <c:v>27220</c:v>
                </c:pt>
                <c:pt idx="5445">
                  <c:v>27225</c:v>
                </c:pt>
                <c:pt idx="5446">
                  <c:v>27230</c:v>
                </c:pt>
                <c:pt idx="5447">
                  <c:v>27235</c:v>
                </c:pt>
                <c:pt idx="5448">
                  <c:v>27240</c:v>
                </c:pt>
                <c:pt idx="5449">
                  <c:v>27245</c:v>
                </c:pt>
                <c:pt idx="5450">
                  <c:v>27250</c:v>
                </c:pt>
                <c:pt idx="5451">
                  <c:v>27255</c:v>
                </c:pt>
                <c:pt idx="5452">
                  <c:v>27260</c:v>
                </c:pt>
                <c:pt idx="5453">
                  <c:v>27265</c:v>
                </c:pt>
                <c:pt idx="5454">
                  <c:v>27270</c:v>
                </c:pt>
                <c:pt idx="5455">
                  <c:v>27275</c:v>
                </c:pt>
                <c:pt idx="5456">
                  <c:v>27280</c:v>
                </c:pt>
                <c:pt idx="5457">
                  <c:v>27285</c:v>
                </c:pt>
                <c:pt idx="5458">
                  <c:v>27290</c:v>
                </c:pt>
                <c:pt idx="5459">
                  <c:v>27295</c:v>
                </c:pt>
                <c:pt idx="5460">
                  <c:v>27300</c:v>
                </c:pt>
                <c:pt idx="5461">
                  <c:v>27305</c:v>
                </c:pt>
                <c:pt idx="5462">
                  <c:v>27310</c:v>
                </c:pt>
                <c:pt idx="5463">
                  <c:v>27315</c:v>
                </c:pt>
                <c:pt idx="5464">
                  <c:v>27320</c:v>
                </c:pt>
                <c:pt idx="5465">
                  <c:v>27325</c:v>
                </c:pt>
                <c:pt idx="5466">
                  <c:v>27330</c:v>
                </c:pt>
                <c:pt idx="5467">
                  <c:v>27335</c:v>
                </c:pt>
                <c:pt idx="5468">
                  <c:v>27340</c:v>
                </c:pt>
                <c:pt idx="5469">
                  <c:v>27345</c:v>
                </c:pt>
                <c:pt idx="5470">
                  <c:v>27350</c:v>
                </c:pt>
                <c:pt idx="5471">
                  <c:v>27355</c:v>
                </c:pt>
                <c:pt idx="5472">
                  <c:v>27360</c:v>
                </c:pt>
                <c:pt idx="5473">
                  <c:v>27365</c:v>
                </c:pt>
                <c:pt idx="5474">
                  <c:v>27370</c:v>
                </c:pt>
                <c:pt idx="5475">
                  <c:v>27375</c:v>
                </c:pt>
                <c:pt idx="5476">
                  <c:v>27380</c:v>
                </c:pt>
                <c:pt idx="5477">
                  <c:v>27385</c:v>
                </c:pt>
                <c:pt idx="5478">
                  <c:v>27390</c:v>
                </c:pt>
                <c:pt idx="5479">
                  <c:v>27395</c:v>
                </c:pt>
                <c:pt idx="5480">
                  <c:v>27400</c:v>
                </c:pt>
                <c:pt idx="5481">
                  <c:v>27405</c:v>
                </c:pt>
                <c:pt idx="5482">
                  <c:v>27410</c:v>
                </c:pt>
                <c:pt idx="5483">
                  <c:v>27415</c:v>
                </c:pt>
                <c:pt idx="5484">
                  <c:v>27420</c:v>
                </c:pt>
                <c:pt idx="5485">
                  <c:v>27425</c:v>
                </c:pt>
                <c:pt idx="5486">
                  <c:v>27430</c:v>
                </c:pt>
                <c:pt idx="5487">
                  <c:v>27435</c:v>
                </c:pt>
                <c:pt idx="5488">
                  <c:v>27440</c:v>
                </c:pt>
                <c:pt idx="5489">
                  <c:v>27445</c:v>
                </c:pt>
                <c:pt idx="5490">
                  <c:v>27450</c:v>
                </c:pt>
                <c:pt idx="5491">
                  <c:v>27455</c:v>
                </c:pt>
                <c:pt idx="5492">
                  <c:v>27460</c:v>
                </c:pt>
                <c:pt idx="5493">
                  <c:v>27465</c:v>
                </c:pt>
                <c:pt idx="5494">
                  <c:v>27470</c:v>
                </c:pt>
                <c:pt idx="5495">
                  <c:v>27475</c:v>
                </c:pt>
                <c:pt idx="5496">
                  <c:v>27480</c:v>
                </c:pt>
                <c:pt idx="5497">
                  <c:v>27485</c:v>
                </c:pt>
                <c:pt idx="5498">
                  <c:v>27490</c:v>
                </c:pt>
                <c:pt idx="5499">
                  <c:v>27495</c:v>
                </c:pt>
                <c:pt idx="5500">
                  <c:v>27500</c:v>
                </c:pt>
                <c:pt idx="5501">
                  <c:v>27505</c:v>
                </c:pt>
                <c:pt idx="5502">
                  <c:v>27510</c:v>
                </c:pt>
                <c:pt idx="5503">
                  <c:v>27515</c:v>
                </c:pt>
                <c:pt idx="5504">
                  <c:v>27520</c:v>
                </c:pt>
                <c:pt idx="5505">
                  <c:v>27525</c:v>
                </c:pt>
                <c:pt idx="5506">
                  <c:v>27530</c:v>
                </c:pt>
                <c:pt idx="5507">
                  <c:v>27535</c:v>
                </c:pt>
                <c:pt idx="5508">
                  <c:v>27540</c:v>
                </c:pt>
                <c:pt idx="5509">
                  <c:v>27545</c:v>
                </c:pt>
                <c:pt idx="5510">
                  <c:v>27550</c:v>
                </c:pt>
                <c:pt idx="5511">
                  <c:v>27555</c:v>
                </c:pt>
                <c:pt idx="5512">
                  <c:v>27560</c:v>
                </c:pt>
                <c:pt idx="5513">
                  <c:v>27565</c:v>
                </c:pt>
                <c:pt idx="5514">
                  <c:v>27570</c:v>
                </c:pt>
                <c:pt idx="5515">
                  <c:v>27575</c:v>
                </c:pt>
                <c:pt idx="5516">
                  <c:v>27580</c:v>
                </c:pt>
                <c:pt idx="5517">
                  <c:v>27585</c:v>
                </c:pt>
                <c:pt idx="5518">
                  <c:v>27590</c:v>
                </c:pt>
                <c:pt idx="5519">
                  <c:v>27595</c:v>
                </c:pt>
                <c:pt idx="5520">
                  <c:v>27600</c:v>
                </c:pt>
                <c:pt idx="5521">
                  <c:v>27605</c:v>
                </c:pt>
                <c:pt idx="5522">
                  <c:v>27610</c:v>
                </c:pt>
                <c:pt idx="5523">
                  <c:v>27615</c:v>
                </c:pt>
                <c:pt idx="5524">
                  <c:v>27620</c:v>
                </c:pt>
                <c:pt idx="5525">
                  <c:v>27625</c:v>
                </c:pt>
                <c:pt idx="5526">
                  <c:v>27630</c:v>
                </c:pt>
                <c:pt idx="5527">
                  <c:v>27635</c:v>
                </c:pt>
                <c:pt idx="5528">
                  <c:v>27640</c:v>
                </c:pt>
                <c:pt idx="5529">
                  <c:v>27645</c:v>
                </c:pt>
                <c:pt idx="5530">
                  <c:v>27650</c:v>
                </c:pt>
                <c:pt idx="5531">
                  <c:v>27655</c:v>
                </c:pt>
                <c:pt idx="5532">
                  <c:v>27660</c:v>
                </c:pt>
                <c:pt idx="5533">
                  <c:v>27665</c:v>
                </c:pt>
                <c:pt idx="5534">
                  <c:v>27670</c:v>
                </c:pt>
                <c:pt idx="5535">
                  <c:v>27675</c:v>
                </c:pt>
                <c:pt idx="5536">
                  <c:v>27680</c:v>
                </c:pt>
                <c:pt idx="5537">
                  <c:v>27685</c:v>
                </c:pt>
                <c:pt idx="5538">
                  <c:v>27690</c:v>
                </c:pt>
                <c:pt idx="5539">
                  <c:v>27695</c:v>
                </c:pt>
                <c:pt idx="5540">
                  <c:v>27700</c:v>
                </c:pt>
                <c:pt idx="5541">
                  <c:v>27705</c:v>
                </c:pt>
                <c:pt idx="5542">
                  <c:v>27710</c:v>
                </c:pt>
                <c:pt idx="5543">
                  <c:v>27715</c:v>
                </c:pt>
                <c:pt idx="5544">
                  <c:v>27720</c:v>
                </c:pt>
                <c:pt idx="5545">
                  <c:v>27725</c:v>
                </c:pt>
                <c:pt idx="5546">
                  <c:v>27730</c:v>
                </c:pt>
                <c:pt idx="5547">
                  <c:v>27735</c:v>
                </c:pt>
                <c:pt idx="5548">
                  <c:v>27740</c:v>
                </c:pt>
                <c:pt idx="5549">
                  <c:v>27745</c:v>
                </c:pt>
                <c:pt idx="5550">
                  <c:v>27750</c:v>
                </c:pt>
                <c:pt idx="5551">
                  <c:v>27755</c:v>
                </c:pt>
                <c:pt idx="5552">
                  <c:v>27760</c:v>
                </c:pt>
                <c:pt idx="5553">
                  <c:v>27765</c:v>
                </c:pt>
                <c:pt idx="5554">
                  <c:v>27770</c:v>
                </c:pt>
                <c:pt idx="5555">
                  <c:v>27775</c:v>
                </c:pt>
                <c:pt idx="5556">
                  <c:v>27780</c:v>
                </c:pt>
                <c:pt idx="5557">
                  <c:v>27785</c:v>
                </c:pt>
                <c:pt idx="5558">
                  <c:v>27790</c:v>
                </c:pt>
                <c:pt idx="5559">
                  <c:v>27795</c:v>
                </c:pt>
                <c:pt idx="5560">
                  <c:v>27800</c:v>
                </c:pt>
                <c:pt idx="5561">
                  <c:v>27805</c:v>
                </c:pt>
                <c:pt idx="5562">
                  <c:v>27810</c:v>
                </c:pt>
                <c:pt idx="5563">
                  <c:v>27815</c:v>
                </c:pt>
                <c:pt idx="5564">
                  <c:v>27820</c:v>
                </c:pt>
                <c:pt idx="5565">
                  <c:v>27825</c:v>
                </c:pt>
                <c:pt idx="5566">
                  <c:v>27830</c:v>
                </c:pt>
                <c:pt idx="5567">
                  <c:v>27835</c:v>
                </c:pt>
                <c:pt idx="5568">
                  <c:v>27840</c:v>
                </c:pt>
                <c:pt idx="5569">
                  <c:v>27845</c:v>
                </c:pt>
                <c:pt idx="5570">
                  <c:v>27850</c:v>
                </c:pt>
                <c:pt idx="5571">
                  <c:v>27855</c:v>
                </c:pt>
                <c:pt idx="5572">
                  <c:v>27860</c:v>
                </c:pt>
                <c:pt idx="5573">
                  <c:v>27865</c:v>
                </c:pt>
                <c:pt idx="5574">
                  <c:v>27870</c:v>
                </c:pt>
                <c:pt idx="5575">
                  <c:v>27875</c:v>
                </c:pt>
                <c:pt idx="5576">
                  <c:v>27880</c:v>
                </c:pt>
                <c:pt idx="5577">
                  <c:v>27885</c:v>
                </c:pt>
                <c:pt idx="5578">
                  <c:v>27890</c:v>
                </c:pt>
                <c:pt idx="5579">
                  <c:v>27895</c:v>
                </c:pt>
                <c:pt idx="5580">
                  <c:v>27900</c:v>
                </c:pt>
                <c:pt idx="5581">
                  <c:v>27905</c:v>
                </c:pt>
                <c:pt idx="5582">
                  <c:v>27910</c:v>
                </c:pt>
                <c:pt idx="5583">
                  <c:v>27915</c:v>
                </c:pt>
                <c:pt idx="5584">
                  <c:v>27920</c:v>
                </c:pt>
                <c:pt idx="5585">
                  <c:v>27925</c:v>
                </c:pt>
                <c:pt idx="5586">
                  <c:v>27930</c:v>
                </c:pt>
                <c:pt idx="5587">
                  <c:v>27935</c:v>
                </c:pt>
                <c:pt idx="5588">
                  <c:v>27940</c:v>
                </c:pt>
                <c:pt idx="5589">
                  <c:v>27945</c:v>
                </c:pt>
                <c:pt idx="5590">
                  <c:v>27950</c:v>
                </c:pt>
                <c:pt idx="5591">
                  <c:v>27955</c:v>
                </c:pt>
                <c:pt idx="5592">
                  <c:v>27960</c:v>
                </c:pt>
                <c:pt idx="5593">
                  <c:v>27965</c:v>
                </c:pt>
                <c:pt idx="5594">
                  <c:v>27970</c:v>
                </c:pt>
                <c:pt idx="5595">
                  <c:v>27975</c:v>
                </c:pt>
                <c:pt idx="5596">
                  <c:v>27980</c:v>
                </c:pt>
                <c:pt idx="5597">
                  <c:v>27985</c:v>
                </c:pt>
                <c:pt idx="5598">
                  <c:v>27990</c:v>
                </c:pt>
                <c:pt idx="5599">
                  <c:v>27995</c:v>
                </c:pt>
                <c:pt idx="5600">
                  <c:v>28000</c:v>
                </c:pt>
                <c:pt idx="5601">
                  <c:v>28005</c:v>
                </c:pt>
                <c:pt idx="5602">
                  <c:v>28010</c:v>
                </c:pt>
                <c:pt idx="5603">
                  <c:v>28015</c:v>
                </c:pt>
                <c:pt idx="5604">
                  <c:v>28020</c:v>
                </c:pt>
                <c:pt idx="5605">
                  <c:v>28025</c:v>
                </c:pt>
                <c:pt idx="5606">
                  <c:v>28030</c:v>
                </c:pt>
                <c:pt idx="5607">
                  <c:v>28035</c:v>
                </c:pt>
                <c:pt idx="5608">
                  <c:v>28040</c:v>
                </c:pt>
                <c:pt idx="5609">
                  <c:v>28045</c:v>
                </c:pt>
                <c:pt idx="5610">
                  <c:v>28050</c:v>
                </c:pt>
                <c:pt idx="5611">
                  <c:v>28055</c:v>
                </c:pt>
                <c:pt idx="5612">
                  <c:v>28060</c:v>
                </c:pt>
                <c:pt idx="5613">
                  <c:v>28065</c:v>
                </c:pt>
                <c:pt idx="5614">
                  <c:v>28070</c:v>
                </c:pt>
                <c:pt idx="5615">
                  <c:v>28075</c:v>
                </c:pt>
                <c:pt idx="5616">
                  <c:v>28080</c:v>
                </c:pt>
                <c:pt idx="5617">
                  <c:v>28085</c:v>
                </c:pt>
                <c:pt idx="5618">
                  <c:v>28090</c:v>
                </c:pt>
                <c:pt idx="5619">
                  <c:v>28095</c:v>
                </c:pt>
                <c:pt idx="5620">
                  <c:v>28100</c:v>
                </c:pt>
                <c:pt idx="5621">
                  <c:v>28105</c:v>
                </c:pt>
                <c:pt idx="5622">
                  <c:v>28110</c:v>
                </c:pt>
                <c:pt idx="5623">
                  <c:v>28115</c:v>
                </c:pt>
                <c:pt idx="5624">
                  <c:v>28120</c:v>
                </c:pt>
                <c:pt idx="5625">
                  <c:v>28125</c:v>
                </c:pt>
                <c:pt idx="5626">
                  <c:v>28130</c:v>
                </c:pt>
                <c:pt idx="5627">
                  <c:v>28135</c:v>
                </c:pt>
                <c:pt idx="5628">
                  <c:v>28140</c:v>
                </c:pt>
                <c:pt idx="5629">
                  <c:v>28145</c:v>
                </c:pt>
                <c:pt idx="5630">
                  <c:v>28150</c:v>
                </c:pt>
                <c:pt idx="5631">
                  <c:v>28155</c:v>
                </c:pt>
                <c:pt idx="5632">
                  <c:v>28160</c:v>
                </c:pt>
                <c:pt idx="5633">
                  <c:v>28165</c:v>
                </c:pt>
                <c:pt idx="5634">
                  <c:v>28170</c:v>
                </c:pt>
                <c:pt idx="5635">
                  <c:v>28175</c:v>
                </c:pt>
                <c:pt idx="5636">
                  <c:v>28180</c:v>
                </c:pt>
                <c:pt idx="5637">
                  <c:v>28185</c:v>
                </c:pt>
                <c:pt idx="5638">
                  <c:v>28190</c:v>
                </c:pt>
                <c:pt idx="5639">
                  <c:v>28195</c:v>
                </c:pt>
                <c:pt idx="5640">
                  <c:v>28200</c:v>
                </c:pt>
                <c:pt idx="5641">
                  <c:v>28205</c:v>
                </c:pt>
                <c:pt idx="5642">
                  <c:v>28210</c:v>
                </c:pt>
                <c:pt idx="5643">
                  <c:v>28215</c:v>
                </c:pt>
                <c:pt idx="5644">
                  <c:v>28220</c:v>
                </c:pt>
                <c:pt idx="5645">
                  <c:v>28225</c:v>
                </c:pt>
                <c:pt idx="5646">
                  <c:v>28230</c:v>
                </c:pt>
                <c:pt idx="5647">
                  <c:v>28235</c:v>
                </c:pt>
                <c:pt idx="5648">
                  <c:v>28240</c:v>
                </c:pt>
                <c:pt idx="5649">
                  <c:v>28245</c:v>
                </c:pt>
                <c:pt idx="5650">
                  <c:v>28250</c:v>
                </c:pt>
                <c:pt idx="5651">
                  <c:v>28255</c:v>
                </c:pt>
                <c:pt idx="5652">
                  <c:v>28260</c:v>
                </c:pt>
                <c:pt idx="5653">
                  <c:v>28265</c:v>
                </c:pt>
                <c:pt idx="5654">
                  <c:v>28270</c:v>
                </c:pt>
                <c:pt idx="5655">
                  <c:v>28275</c:v>
                </c:pt>
                <c:pt idx="5656">
                  <c:v>28280</c:v>
                </c:pt>
                <c:pt idx="5657">
                  <c:v>28285</c:v>
                </c:pt>
                <c:pt idx="5658">
                  <c:v>28290</c:v>
                </c:pt>
                <c:pt idx="5659">
                  <c:v>28295</c:v>
                </c:pt>
                <c:pt idx="5660">
                  <c:v>28300</c:v>
                </c:pt>
                <c:pt idx="5661">
                  <c:v>28305</c:v>
                </c:pt>
                <c:pt idx="5662">
                  <c:v>28310</c:v>
                </c:pt>
                <c:pt idx="5663">
                  <c:v>28315</c:v>
                </c:pt>
                <c:pt idx="5664">
                  <c:v>28320</c:v>
                </c:pt>
                <c:pt idx="5665">
                  <c:v>28325</c:v>
                </c:pt>
                <c:pt idx="5666">
                  <c:v>28330</c:v>
                </c:pt>
                <c:pt idx="5667">
                  <c:v>28335</c:v>
                </c:pt>
                <c:pt idx="5668">
                  <c:v>28340</c:v>
                </c:pt>
                <c:pt idx="5669">
                  <c:v>28345</c:v>
                </c:pt>
                <c:pt idx="5670">
                  <c:v>28350</c:v>
                </c:pt>
                <c:pt idx="5671">
                  <c:v>28355</c:v>
                </c:pt>
                <c:pt idx="5672">
                  <c:v>28360</c:v>
                </c:pt>
                <c:pt idx="5673">
                  <c:v>28365</c:v>
                </c:pt>
                <c:pt idx="5674">
                  <c:v>28370</c:v>
                </c:pt>
                <c:pt idx="5675">
                  <c:v>28375</c:v>
                </c:pt>
                <c:pt idx="5676">
                  <c:v>28380</c:v>
                </c:pt>
                <c:pt idx="5677">
                  <c:v>28385</c:v>
                </c:pt>
                <c:pt idx="5678">
                  <c:v>28390</c:v>
                </c:pt>
                <c:pt idx="5679">
                  <c:v>28395</c:v>
                </c:pt>
                <c:pt idx="5680">
                  <c:v>28400</c:v>
                </c:pt>
                <c:pt idx="5681">
                  <c:v>28405</c:v>
                </c:pt>
                <c:pt idx="5682">
                  <c:v>28410</c:v>
                </c:pt>
                <c:pt idx="5683">
                  <c:v>28415</c:v>
                </c:pt>
                <c:pt idx="5684">
                  <c:v>28420</c:v>
                </c:pt>
                <c:pt idx="5685">
                  <c:v>28425</c:v>
                </c:pt>
                <c:pt idx="5686">
                  <c:v>28430</c:v>
                </c:pt>
                <c:pt idx="5687">
                  <c:v>28435</c:v>
                </c:pt>
                <c:pt idx="5688">
                  <c:v>28440</c:v>
                </c:pt>
                <c:pt idx="5689">
                  <c:v>28445</c:v>
                </c:pt>
                <c:pt idx="5690">
                  <c:v>28450</c:v>
                </c:pt>
                <c:pt idx="5691">
                  <c:v>28455</c:v>
                </c:pt>
                <c:pt idx="5692">
                  <c:v>28460</c:v>
                </c:pt>
                <c:pt idx="5693">
                  <c:v>28465</c:v>
                </c:pt>
                <c:pt idx="5694">
                  <c:v>28470</c:v>
                </c:pt>
                <c:pt idx="5695">
                  <c:v>28475</c:v>
                </c:pt>
                <c:pt idx="5696">
                  <c:v>28480</c:v>
                </c:pt>
                <c:pt idx="5697">
                  <c:v>28485</c:v>
                </c:pt>
                <c:pt idx="5698">
                  <c:v>28490</c:v>
                </c:pt>
                <c:pt idx="5699">
                  <c:v>28495</c:v>
                </c:pt>
                <c:pt idx="5700">
                  <c:v>28500</c:v>
                </c:pt>
                <c:pt idx="5701">
                  <c:v>28505</c:v>
                </c:pt>
                <c:pt idx="5702">
                  <c:v>28510</c:v>
                </c:pt>
                <c:pt idx="5703">
                  <c:v>28515</c:v>
                </c:pt>
                <c:pt idx="5704">
                  <c:v>28520</c:v>
                </c:pt>
                <c:pt idx="5705">
                  <c:v>28525</c:v>
                </c:pt>
                <c:pt idx="5706">
                  <c:v>28530</c:v>
                </c:pt>
                <c:pt idx="5707">
                  <c:v>28535</c:v>
                </c:pt>
                <c:pt idx="5708">
                  <c:v>28540</c:v>
                </c:pt>
                <c:pt idx="5709">
                  <c:v>28545</c:v>
                </c:pt>
                <c:pt idx="5710">
                  <c:v>28550</c:v>
                </c:pt>
                <c:pt idx="5711">
                  <c:v>28555</c:v>
                </c:pt>
                <c:pt idx="5712">
                  <c:v>28560</c:v>
                </c:pt>
                <c:pt idx="5713">
                  <c:v>28565</c:v>
                </c:pt>
                <c:pt idx="5714">
                  <c:v>28570</c:v>
                </c:pt>
                <c:pt idx="5715">
                  <c:v>28575</c:v>
                </c:pt>
                <c:pt idx="5716">
                  <c:v>28580</c:v>
                </c:pt>
                <c:pt idx="5717">
                  <c:v>28585</c:v>
                </c:pt>
                <c:pt idx="5718">
                  <c:v>28590</c:v>
                </c:pt>
                <c:pt idx="5719">
                  <c:v>28595</c:v>
                </c:pt>
                <c:pt idx="5720">
                  <c:v>28600</c:v>
                </c:pt>
                <c:pt idx="5721">
                  <c:v>28605</c:v>
                </c:pt>
                <c:pt idx="5722">
                  <c:v>28610</c:v>
                </c:pt>
                <c:pt idx="5723">
                  <c:v>28615</c:v>
                </c:pt>
                <c:pt idx="5724">
                  <c:v>28620</c:v>
                </c:pt>
                <c:pt idx="5725">
                  <c:v>28625</c:v>
                </c:pt>
                <c:pt idx="5726">
                  <c:v>28630</c:v>
                </c:pt>
                <c:pt idx="5727">
                  <c:v>28635</c:v>
                </c:pt>
                <c:pt idx="5728">
                  <c:v>28640</c:v>
                </c:pt>
                <c:pt idx="5729">
                  <c:v>28645</c:v>
                </c:pt>
                <c:pt idx="5730">
                  <c:v>28650</c:v>
                </c:pt>
                <c:pt idx="5731">
                  <c:v>28655</c:v>
                </c:pt>
                <c:pt idx="5732">
                  <c:v>28660</c:v>
                </c:pt>
                <c:pt idx="5733">
                  <c:v>28665</c:v>
                </c:pt>
                <c:pt idx="5734">
                  <c:v>28670</c:v>
                </c:pt>
                <c:pt idx="5735">
                  <c:v>28675</c:v>
                </c:pt>
                <c:pt idx="5736">
                  <c:v>28680</c:v>
                </c:pt>
                <c:pt idx="5737">
                  <c:v>28685</c:v>
                </c:pt>
                <c:pt idx="5738">
                  <c:v>28690</c:v>
                </c:pt>
                <c:pt idx="5739">
                  <c:v>28695</c:v>
                </c:pt>
                <c:pt idx="5740">
                  <c:v>28700</c:v>
                </c:pt>
                <c:pt idx="5741">
                  <c:v>28705</c:v>
                </c:pt>
                <c:pt idx="5742">
                  <c:v>28710</c:v>
                </c:pt>
                <c:pt idx="5743">
                  <c:v>28715</c:v>
                </c:pt>
                <c:pt idx="5744">
                  <c:v>28720</c:v>
                </c:pt>
                <c:pt idx="5745">
                  <c:v>28725</c:v>
                </c:pt>
                <c:pt idx="5746">
                  <c:v>28730</c:v>
                </c:pt>
                <c:pt idx="5747">
                  <c:v>28735</c:v>
                </c:pt>
                <c:pt idx="5748">
                  <c:v>28740</c:v>
                </c:pt>
                <c:pt idx="5749">
                  <c:v>28745</c:v>
                </c:pt>
                <c:pt idx="5750">
                  <c:v>28750</c:v>
                </c:pt>
                <c:pt idx="5751">
                  <c:v>28755</c:v>
                </c:pt>
                <c:pt idx="5752">
                  <c:v>28760</c:v>
                </c:pt>
                <c:pt idx="5753">
                  <c:v>28765</c:v>
                </c:pt>
                <c:pt idx="5754">
                  <c:v>28770</c:v>
                </c:pt>
                <c:pt idx="5755">
                  <c:v>28775</c:v>
                </c:pt>
                <c:pt idx="5756">
                  <c:v>28780</c:v>
                </c:pt>
                <c:pt idx="5757">
                  <c:v>28785</c:v>
                </c:pt>
                <c:pt idx="5758">
                  <c:v>28790</c:v>
                </c:pt>
                <c:pt idx="5759">
                  <c:v>28795</c:v>
                </c:pt>
                <c:pt idx="5760">
                  <c:v>28800</c:v>
                </c:pt>
                <c:pt idx="5761">
                  <c:v>28805</c:v>
                </c:pt>
                <c:pt idx="5762">
                  <c:v>28810</c:v>
                </c:pt>
                <c:pt idx="5763">
                  <c:v>28815</c:v>
                </c:pt>
                <c:pt idx="5764">
                  <c:v>28820</c:v>
                </c:pt>
                <c:pt idx="5765">
                  <c:v>28825</c:v>
                </c:pt>
                <c:pt idx="5766">
                  <c:v>28830</c:v>
                </c:pt>
                <c:pt idx="5767">
                  <c:v>28835</c:v>
                </c:pt>
                <c:pt idx="5768">
                  <c:v>28840</c:v>
                </c:pt>
                <c:pt idx="5769">
                  <c:v>28845</c:v>
                </c:pt>
                <c:pt idx="5770">
                  <c:v>28850</c:v>
                </c:pt>
                <c:pt idx="5771">
                  <c:v>28855</c:v>
                </c:pt>
                <c:pt idx="5772">
                  <c:v>28860</c:v>
                </c:pt>
                <c:pt idx="5773">
                  <c:v>28865</c:v>
                </c:pt>
                <c:pt idx="5774">
                  <c:v>28870</c:v>
                </c:pt>
                <c:pt idx="5775">
                  <c:v>28875</c:v>
                </c:pt>
                <c:pt idx="5776">
                  <c:v>28880</c:v>
                </c:pt>
                <c:pt idx="5777">
                  <c:v>28885</c:v>
                </c:pt>
                <c:pt idx="5778">
                  <c:v>28890</c:v>
                </c:pt>
                <c:pt idx="5779">
                  <c:v>28895</c:v>
                </c:pt>
                <c:pt idx="5780">
                  <c:v>28900</c:v>
                </c:pt>
                <c:pt idx="5781">
                  <c:v>28905</c:v>
                </c:pt>
                <c:pt idx="5782">
                  <c:v>28910</c:v>
                </c:pt>
                <c:pt idx="5783">
                  <c:v>28915</c:v>
                </c:pt>
                <c:pt idx="5784">
                  <c:v>28920</c:v>
                </c:pt>
                <c:pt idx="5785">
                  <c:v>28925</c:v>
                </c:pt>
                <c:pt idx="5786">
                  <c:v>28930</c:v>
                </c:pt>
                <c:pt idx="5787">
                  <c:v>28935</c:v>
                </c:pt>
                <c:pt idx="5788">
                  <c:v>28940</c:v>
                </c:pt>
                <c:pt idx="5789">
                  <c:v>28945</c:v>
                </c:pt>
                <c:pt idx="5790">
                  <c:v>28950</c:v>
                </c:pt>
                <c:pt idx="5791">
                  <c:v>28955</c:v>
                </c:pt>
                <c:pt idx="5792">
                  <c:v>28960</c:v>
                </c:pt>
                <c:pt idx="5793">
                  <c:v>28965</c:v>
                </c:pt>
                <c:pt idx="5794">
                  <c:v>28970</c:v>
                </c:pt>
                <c:pt idx="5795">
                  <c:v>28975</c:v>
                </c:pt>
                <c:pt idx="5796">
                  <c:v>28980</c:v>
                </c:pt>
                <c:pt idx="5797">
                  <c:v>28985</c:v>
                </c:pt>
                <c:pt idx="5798">
                  <c:v>28990</c:v>
                </c:pt>
                <c:pt idx="5799">
                  <c:v>28995</c:v>
                </c:pt>
                <c:pt idx="5800">
                  <c:v>29000</c:v>
                </c:pt>
                <c:pt idx="5801">
                  <c:v>29005</c:v>
                </c:pt>
                <c:pt idx="5802">
                  <c:v>29010</c:v>
                </c:pt>
                <c:pt idx="5803">
                  <c:v>29015</c:v>
                </c:pt>
                <c:pt idx="5804">
                  <c:v>29020</c:v>
                </c:pt>
                <c:pt idx="5805">
                  <c:v>29025</c:v>
                </c:pt>
                <c:pt idx="5806">
                  <c:v>29030</c:v>
                </c:pt>
                <c:pt idx="5807">
                  <c:v>29035</c:v>
                </c:pt>
                <c:pt idx="5808">
                  <c:v>29040</c:v>
                </c:pt>
                <c:pt idx="5809">
                  <c:v>29045</c:v>
                </c:pt>
                <c:pt idx="5810">
                  <c:v>29050</c:v>
                </c:pt>
                <c:pt idx="5811">
                  <c:v>29055</c:v>
                </c:pt>
                <c:pt idx="5812">
                  <c:v>29060</c:v>
                </c:pt>
                <c:pt idx="5813">
                  <c:v>29065</c:v>
                </c:pt>
                <c:pt idx="5814">
                  <c:v>29070</c:v>
                </c:pt>
                <c:pt idx="5815">
                  <c:v>29075</c:v>
                </c:pt>
                <c:pt idx="5816">
                  <c:v>29080</c:v>
                </c:pt>
                <c:pt idx="5817">
                  <c:v>29085</c:v>
                </c:pt>
                <c:pt idx="5818">
                  <c:v>29090</c:v>
                </c:pt>
                <c:pt idx="5819">
                  <c:v>29095</c:v>
                </c:pt>
                <c:pt idx="5820">
                  <c:v>29100</c:v>
                </c:pt>
                <c:pt idx="5821">
                  <c:v>29105</c:v>
                </c:pt>
                <c:pt idx="5822">
                  <c:v>29110</c:v>
                </c:pt>
                <c:pt idx="5823">
                  <c:v>29115</c:v>
                </c:pt>
                <c:pt idx="5824">
                  <c:v>29120</c:v>
                </c:pt>
                <c:pt idx="5825">
                  <c:v>29125</c:v>
                </c:pt>
                <c:pt idx="5826">
                  <c:v>29130</c:v>
                </c:pt>
                <c:pt idx="5827">
                  <c:v>29135</c:v>
                </c:pt>
                <c:pt idx="5828">
                  <c:v>29140</c:v>
                </c:pt>
                <c:pt idx="5829">
                  <c:v>29145</c:v>
                </c:pt>
                <c:pt idx="5830">
                  <c:v>29150</c:v>
                </c:pt>
                <c:pt idx="5831">
                  <c:v>29155</c:v>
                </c:pt>
                <c:pt idx="5832">
                  <c:v>29160</c:v>
                </c:pt>
                <c:pt idx="5833">
                  <c:v>29165</c:v>
                </c:pt>
                <c:pt idx="5834">
                  <c:v>29170</c:v>
                </c:pt>
                <c:pt idx="5835">
                  <c:v>29175</c:v>
                </c:pt>
                <c:pt idx="5836">
                  <c:v>29180</c:v>
                </c:pt>
                <c:pt idx="5837">
                  <c:v>29185</c:v>
                </c:pt>
                <c:pt idx="5838">
                  <c:v>29190</c:v>
                </c:pt>
                <c:pt idx="5839">
                  <c:v>29195</c:v>
                </c:pt>
                <c:pt idx="5840">
                  <c:v>29200</c:v>
                </c:pt>
                <c:pt idx="5841">
                  <c:v>29205</c:v>
                </c:pt>
                <c:pt idx="5842">
                  <c:v>29210</c:v>
                </c:pt>
                <c:pt idx="5843">
                  <c:v>29215</c:v>
                </c:pt>
                <c:pt idx="5844">
                  <c:v>29220</c:v>
                </c:pt>
                <c:pt idx="5845">
                  <c:v>29225</c:v>
                </c:pt>
                <c:pt idx="5846">
                  <c:v>29230</c:v>
                </c:pt>
                <c:pt idx="5847">
                  <c:v>29235</c:v>
                </c:pt>
                <c:pt idx="5848">
                  <c:v>29240</c:v>
                </c:pt>
                <c:pt idx="5849">
                  <c:v>29245</c:v>
                </c:pt>
                <c:pt idx="5850">
                  <c:v>29250</c:v>
                </c:pt>
                <c:pt idx="5851">
                  <c:v>29255</c:v>
                </c:pt>
                <c:pt idx="5852">
                  <c:v>29260</c:v>
                </c:pt>
                <c:pt idx="5853">
                  <c:v>29265</c:v>
                </c:pt>
                <c:pt idx="5854">
                  <c:v>29270</c:v>
                </c:pt>
                <c:pt idx="5855">
                  <c:v>29275</c:v>
                </c:pt>
                <c:pt idx="5856">
                  <c:v>29280</c:v>
                </c:pt>
                <c:pt idx="5857">
                  <c:v>29285</c:v>
                </c:pt>
                <c:pt idx="5858">
                  <c:v>29290</c:v>
                </c:pt>
                <c:pt idx="5859">
                  <c:v>29295</c:v>
                </c:pt>
                <c:pt idx="5860">
                  <c:v>29300</c:v>
                </c:pt>
                <c:pt idx="5861">
                  <c:v>29305</c:v>
                </c:pt>
                <c:pt idx="5862">
                  <c:v>29310</c:v>
                </c:pt>
                <c:pt idx="5863">
                  <c:v>29315</c:v>
                </c:pt>
                <c:pt idx="5864">
                  <c:v>29320</c:v>
                </c:pt>
                <c:pt idx="5865">
                  <c:v>29325</c:v>
                </c:pt>
                <c:pt idx="5866">
                  <c:v>29330</c:v>
                </c:pt>
                <c:pt idx="5867">
                  <c:v>29335</c:v>
                </c:pt>
                <c:pt idx="5868">
                  <c:v>29340</c:v>
                </c:pt>
                <c:pt idx="5869">
                  <c:v>29345</c:v>
                </c:pt>
                <c:pt idx="5870">
                  <c:v>29350</c:v>
                </c:pt>
                <c:pt idx="5871">
                  <c:v>29355</c:v>
                </c:pt>
                <c:pt idx="5872">
                  <c:v>29360</c:v>
                </c:pt>
                <c:pt idx="5873">
                  <c:v>29365</c:v>
                </c:pt>
                <c:pt idx="5874">
                  <c:v>29370</c:v>
                </c:pt>
                <c:pt idx="5875">
                  <c:v>29375</c:v>
                </c:pt>
                <c:pt idx="5876">
                  <c:v>29380</c:v>
                </c:pt>
                <c:pt idx="5877">
                  <c:v>29385</c:v>
                </c:pt>
                <c:pt idx="5878">
                  <c:v>29390</c:v>
                </c:pt>
                <c:pt idx="5879">
                  <c:v>29395</c:v>
                </c:pt>
                <c:pt idx="5880">
                  <c:v>29400</c:v>
                </c:pt>
                <c:pt idx="5881">
                  <c:v>29405</c:v>
                </c:pt>
                <c:pt idx="5882">
                  <c:v>29410</c:v>
                </c:pt>
                <c:pt idx="5883">
                  <c:v>29415</c:v>
                </c:pt>
                <c:pt idx="5884">
                  <c:v>29420</c:v>
                </c:pt>
                <c:pt idx="5885">
                  <c:v>29425</c:v>
                </c:pt>
                <c:pt idx="5886">
                  <c:v>29430</c:v>
                </c:pt>
                <c:pt idx="5887">
                  <c:v>29435</c:v>
                </c:pt>
                <c:pt idx="5888">
                  <c:v>29440</c:v>
                </c:pt>
                <c:pt idx="5889">
                  <c:v>29445</c:v>
                </c:pt>
                <c:pt idx="5890">
                  <c:v>29450</c:v>
                </c:pt>
                <c:pt idx="5891">
                  <c:v>29455</c:v>
                </c:pt>
                <c:pt idx="5892">
                  <c:v>29460</c:v>
                </c:pt>
                <c:pt idx="5893">
                  <c:v>29465</c:v>
                </c:pt>
                <c:pt idx="5894">
                  <c:v>29470</c:v>
                </c:pt>
                <c:pt idx="5895">
                  <c:v>29475</c:v>
                </c:pt>
                <c:pt idx="5896">
                  <c:v>29480</c:v>
                </c:pt>
                <c:pt idx="5897">
                  <c:v>29485</c:v>
                </c:pt>
                <c:pt idx="5898">
                  <c:v>29490</c:v>
                </c:pt>
                <c:pt idx="5899">
                  <c:v>29495</c:v>
                </c:pt>
                <c:pt idx="5900">
                  <c:v>29500</c:v>
                </c:pt>
                <c:pt idx="5901">
                  <c:v>29505</c:v>
                </c:pt>
                <c:pt idx="5902">
                  <c:v>29510</c:v>
                </c:pt>
                <c:pt idx="5903">
                  <c:v>29515</c:v>
                </c:pt>
                <c:pt idx="5904">
                  <c:v>29520</c:v>
                </c:pt>
                <c:pt idx="5905">
                  <c:v>29525</c:v>
                </c:pt>
                <c:pt idx="5906">
                  <c:v>29530</c:v>
                </c:pt>
                <c:pt idx="5907">
                  <c:v>29535</c:v>
                </c:pt>
                <c:pt idx="5908">
                  <c:v>29540</c:v>
                </c:pt>
                <c:pt idx="5909">
                  <c:v>29545</c:v>
                </c:pt>
                <c:pt idx="5910">
                  <c:v>29550</c:v>
                </c:pt>
                <c:pt idx="5911">
                  <c:v>29555</c:v>
                </c:pt>
                <c:pt idx="5912">
                  <c:v>29560</c:v>
                </c:pt>
                <c:pt idx="5913">
                  <c:v>29565</c:v>
                </c:pt>
                <c:pt idx="5914">
                  <c:v>29570</c:v>
                </c:pt>
                <c:pt idx="5915">
                  <c:v>29575</c:v>
                </c:pt>
                <c:pt idx="5916">
                  <c:v>29580</c:v>
                </c:pt>
                <c:pt idx="5917">
                  <c:v>29585</c:v>
                </c:pt>
                <c:pt idx="5918">
                  <c:v>29590</c:v>
                </c:pt>
                <c:pt idx="5919">
                  <c:v>29595</c:v>
                </c:pt>
                <c:pt idx="5920">
                  <c:v>29600</c:v>
                </c:pt>
                <c:pt idx="5921">
                  <c:v>29605</c:v>
                </c:pt>
                <c:pt idx="5922">
                  <c:v>29610</c:v>
                </c:pt>
                <c:pt idx="5923">
                  <c:v>29615</c:v>
                </c:pt>
                <c:pt idx="5924">
                  <c:v>29620</c:v>
                </c:pt>
                <c:pt idx="5925">
                  <c:v>29625</c:v>
                </c:pt>
                <c:pt idx="5926">
                  <c:v>29630</c:v>
                </c:pt>
                <c:pt idx="5927">
                  <c:v>29635</c:v>
                </c:pt>
                <c:pt idx="5928">
                  <c:v>29640</c:v>
                </c:pt>
                <c:pt idx="5929">
                  <c:v>29645</c:v>
                </c:pt>
                <c:pt idx="5930">
                  <c:v>29650</c:v>
                </c:pt>
                <c:pt idx="5931">
                  <c:v>29655</c:v>
                </c:pt>
                <c:pt idx="5932">
                  <c:v>29660</c:v>
                </c:pt>
                <c:pt idx="5933">
                  <c:v>29665</c:v>
                </c:pt>
                <c:pt idx="5934">
                  <c:v>29670</c:v>
                </c:pt>
                <c:pt idx="5935">
                  <c:v>29675</c:v>
                </c:pt>
                <c:pt idx="5936">
                  <c:v>29680</c:v>
                </c:pt>
                <c:pt idx="5937">
                  <c:v>29685</c:v>
                </c:pt>
                <c:pt idx="5938">
                  <c:v>29690</c:v>
                </c:pt>
                <c:pt idx="5939">
                  <c:v>29695</c:v>
                </c:pt>
                <c:pt idx="5940">
                  <c:v>29700</c:v>
                </c:pt>
                <c:pt idx="5941">
                  <c:v>29705</c:v>
                </c:pt>
                <c:pt idx="5942">
                  <c:v>29710</c:v>
                </c:pt>
                <c:pt idx="5943">
                  <c:v>29715</c:v>
                </c:pt>
                <c:pt idx="5944">
                  <c:v>29720</c:v>
                </c:pt>
                <c:pt idx="5945">
                  <c:v>29725</c:v>
                </c:pt>
                <c:pt idx="5946">
                  <c:v>29730</c:v>
                </c:pt>
                <c:pt idx="5947">
                  <c:v>29735</c:v>
                </c:pt>
                <c:pt idx="5948">
                  <c:v>29740</c:v>
                </c:pt>
                <c:pt idx="5949">
                  <c:v>29745</c:v>
                </c:pt>
                <c:pt idx="5950">
                  <c:v>29750</c:v>
                </c:pt>
                <c:pt idx="5951">
                  <c:v>29755</c:v>
                </c:pt>
                <c:pt idx="5952">
                  <c:v>29760</c:v>
                </c:pt>
                <c:pt idx="5953">
                  <c:v>29765</c:v>
                </c:pt>
                <c:pt idx="5954">
                  <c:v>29770</c:v>
                </c:pt>
                <c:pt idx="5955">
                  <c:v>29775</c:v>
                </c:pt>
                <c:pt idx="5956">
                  <c:v>29780</c:v>
                </c:pt>
                <c:pt idx="5957">
                  <c:v>29785</c:v>
                </c:pt>
                <c:pt idx="5958">
                  <c:v>29790</c:v>
                </c:pt>
                <c:pt idx="5959">
                  <c:v>29795</c:v>
                </c:pt>
                <c:pt idx="5960">
                  <c:v>29800</c:v>
                </c:pt>
                <c:pt idx="5961">
                  <c:v>29805</c:v>
                </c:pt>
                <c:pt idx="5962">
                  <c:v>29810</c:v>
                </c:pt>
                <c:pt idx="5963">
                  <c:v>29815</c:v>
                </c:pt>
                <c:pt idx="5964">
                  <c:v>29820</c:v>
                </c:pt>
                <c:pt idx="5965">
                  <c:v>29825</c:v>
                </c:pt>
                <c:pt idx="5966">
                  <c:v>29830</c:v>
                </c:pt>
                <c:pt idx="5967">
                  <c:v>29835</c:v>
                </c:pt>
                <c:pt idx="5968">
                  <c:v>29840</c:v>
                </c:pt>
                <c:pt idx="5969">
                  <c:v>29845</c:v>
                </c:pt>
                <c:pt idx="5970">
                  <c:v>29850</c:v>
                </c:pt>
                <c:pt idx="5971">
                  <c:v>29855</c:v>
                </c:pt>
                <c:pt idx="5972">
                  <c:v>29860</c:v>
                </c:pt>
                <c:pt idx="5973">
                  <c:v>29865</c:v>
                </c:pt>
                <c:pt idx="5974">
                  <c:v>29870</c:v>
                </c:pt>
                <c:pt idx="5975">
                  <c:v>29875</c:v>
                </c:pt>
                <c:pt idx="5976">
                  <c:v>29880</c:v>
                </c:pt>
                <c:pt idx="5977">
                  <c:v>29885</c:v>
                </c:pt>
                <c:pt idx="5978">
                  <c:v>29890</c:v>
                </c:pt>
                <c:pt idx="5979">
                  <c:v>29895</c:v>
                </c:pt>
                <c:pt idx="5980">
                  <c:v>29900</c:v>
                </c:pt>
                <c:pt idx="5981">
                  <c:v>29905</c:v>
                </c:pt>
                <c:pt idx="5982">
                  <c:v>29910</c:v>
                </c:pt>
                <c:pt idx="5983">
                  <c:v>29915</c:v>
                </c:pt>
                <c:pt idx="5984">
                  <c:v>29920</c:v>
                </c:pt>
                <c:pt idx="5985">
                  <c:v>29925</c:v>
                </c:pt>
                <c:pt idx="5986">
                  <c:v>29930</c:v>
                </c:pt>
                <c:pt idx="5987">
                  <c:v>29935</c:v>
                </c:pt>
                <c:pt idx="5988">
                  <c:v>29940</c:v>
                </c:pt>
                <c:pt idx="5989">
                  <c:v>29945</c:v>
                </c:pt>
                <c:pt idx="5990">
                  <c:v>29950</c:v>
                </c:pt>
                <c:pt idx="5991">
                  <c:v>29955</c:v>
                </c:pt>
                <c:pt idx="5992">
                  <c:v>29960</c:v>
                </c:pt>
                <c:pt idx="5993">
                  <c:v>29965</c:v>
                </c:pt>
                <c:pt idx="5994">
                  <c:v>29970</c:v>
                </c:pt>
                <c:pt idx="5995">
                  <c:v>29975</c:v>
                </c:pt>
                <c:pt idx="5996">
                  <c:v>29980</c:v>
                </c:pt>
                <c:pt idx="5997">
                  <c:v>29985</c:v>
                </c:pt>
                <c:pt idx="5998">
                  <c:v>29990</c:v>
                </c:pt>
                <c:pt idx="5999">
                  <c:v>29995</c:v>
                </c:pt>
                <c:pt idx="6000">
                  <c:v>30000</c:v>
                </c:pt>
                <c:pt idx="6001">
                  <c:v>30005</c:v>
                </c:pt>
                <c:pt idx="6002">
                  <c:v>30010</c:v>
                </c:pt>
                <c:pt idx="6003">
                  <c:v>30015</c:v>
                </c:pt>
                <c:pt idx="6004">
                  <c:v>30020</c:v>
                </c:pt>
                <c:pt idx="6005">
                  <c:v>30025</c:v>
                </c:pt>
                <c:pt idx="6006">
                  <c:v>30030</c:v>
                </c:pt>
                <c:pt idx="6007">
                  <c:v>30035</c:v>
                </c:pt>
                <c:pt idx="6008">
                  <c:v>30040</c:v>
                </c:pt>
                <c:pt idx="6009">
                  <c:v>30045</c:v>
                </c:pt>
                <c:pt idx="6010">
                  <c:v>30050</c:v>
                </c:pt>
                <c:pt idx="6011">
                  <c:v>30055</c:v>
                </c:pt>
                <c:pt idx="6012">
                  <c:v>30060</c:v>
                </c:pt>
                <c:pt idx="6013">
                  <c:v>30065</c:v>
                </c:pt>
                <c:pt idx="6014">
                  <c:v>30070</c:v>
                </c:pt>
                <c:pt idx="6015">
                  <c:v>30075</c:v>
                </c:pt>
                <c:pt idx="6016">
                  <c:v>30080</c:v>
                </c:pt>
                <c:pt idx="6017">
                  <c:v>30085</c:v>
                </c:pt>
                <c:pt idx="6018">
                  <c:v>30090</c:v>
                </c:pt>
                <c:pt idx="6019">
                  <c:v>30095</c:v>
                </c:pt>
                <c:pt idx="6020">
                  <c:v>30100</c:v>
                </c:pt>
                <c:pt idx="6021">
                  <c:v>30105</c:v>
                </c:pt>
                <c:pt idx="6022">
                  <c:v>30110</c:v>
                </c:pt>
                <c:pt idx="6023">
                  <c:v>30115</c:v>
                </c:pt>
                <c:pt idx="6024">
                  <c:v>30120</c:v>
                </c:pt>
                <c:pt idx="6025">
                  <c:v>30125</c:v>
                </c:pt>
                <c:pt idx="6026">
                  <c:v>30130</c:v>
                </c:pt>
                <c:pt idx="6027">
                  <c:v>30135</c:v>
                </c:pt>
                <c:pt idx="6028">
                  <c:v>30140</c:v>
                </c:pt>
                <c:pt idx="6029">
                  <c:v>30145</c:v>
                </c:pt>
                <c:pt idx="6030">
                  <c:v>30150</c:v>
                </c:pt>
                <c:pt idx="6031">
                  <c:v>30155</c:v>
                </c:pt>
                <c:pt idx="6032">
                  <c:v>30160</c:v>
                </c:pt>
                <c:pt idx="6033">
                  <c:v>30165</c:v>
                </c:pt>
                <c:pt idx="6034">
                  <c:v>30170</c:v>
                </c:pt>
                <c:pt idx="6035">
                  <c:v>30175</c:v>
                </c:pt>
                <c:pt idx="6036">
                  <c:v>30180</c:v>
                </c:pt>
                <c:pt idx="6037">
                  <c:v>30185</c:v>
                </c:pt>
                <c:pt idx="6038">
                  <c:v>30190</c:v>
                </c:pt>
                <c:pt idx="6039">
                  <c:v>30195</c:v>
                </c:pt>
                <c:pt idx="6040">
                  <c:v>30200</c:v>
                </c:pt>
                <c:pt idx="6041">
                  <c:v>30205</c:v>
                </c:pt>
                <c:pt idx="6042">
                  <c:v>30210</c:v>
                </c:pt>
                <c:pt idx="6043">
                  <c:v>30215</c:v>
                </c:pt>
                <c:pt idx="6044">
                  <c:v>30220</c:v>
                </c:pt>
                <c:pt idx="6045">
                  <c:v>30225</c:v>
                </c:pt>
                <c:pt idx="6046">
                  <c:v>30230</c:v>
                </c:pt>
                <c:pt idx="6047">
                  <c:v>30235</c:v>
                </c:pt>
                <c:pt idx="6048">
                  <c:v>30240</c:v>
                </c:pt>
                <c:pt idx="6049">
                  <c:v>30245</c:v>
                </c:pt>
                <c:pt idx="6050">
                  <c:v>30250</c:v>
                </c:pt>
                <c:pt idx="6051">
                  <c:v>30255</c:v>
                </c:pt>
                <c:pt idx="6052">
                  <c:v>30260</c:v>
                </c:pt>
                <c:pt idx="6053">
                  <c:v>30265</c:v>
                </c:pt>
                <c:pt idx="6054">
                  <c:v>30270</c:v>
                </c:pt>
                <c:pt idx="6055">
                  <c:v>30275</c:v>
                </c:pt>
                <c:pt idx="6056">
                  <c:v>30280</c:v>
                </c:pt>
                <c:pt idx="6057">
                  <c:v>30285</c:v>
                </c:pt>
                <c:pt idx="6058">
                  <c:v>30290</c:v>
                </c:pt>
                <c:pt idx="6059">
                  <c:v>30295</c:v>
                </c:pt>
                <c:pt idx="6060">
                  <c:v>30300</c:v>
                </c:pt>
                <c:pt idx="6061">
                  <c:v>30305</c:v>
                </c:pt>
                <c:pt idx="6062">
                  <c:v>30310</c:v>
                </c:pt>
                <c:pt idx="6063">
                  <c:v>30315</c:v>
                </c:pt>
                <c:pt idx="6064">
                  <c:v>30320</c:v>
                </c:pt>
                <c:pt idx="6065">
                  <c:v>30325</c:v>
                </c:pt>
                <c:pt idx="6066">
                  <c:v>30330</c:v>
                </c:pt>
                <c:pt idx="6067">
                  <c:v>30335</c:v>
                </c:pt>
                <c:pt idx="6068">
                  <c:v>30340</c:v>
                </c:pt>
                <c:pt idx="6069">
                  <c:v>30345</c:v>
                </c:pt>
                <c:pt idx="6070">
                  <c:v>30350</c:v>
                </c:pt>
                <c:pt idx="6071">
                  <c:v>30355</c:v>
                </c:pt>
                <c:pt idx="6072">
                  <c:v>30360</c:v>
                </c:pt>
                <c:pt idx="6073">
                  <c:v>30365</c:v>
                </c:pt>
                <c:pt idx="6074">
                  <c:v>30370</c:v>
                </c:pt>
                <c:pt idx="6075">
                  <c:v>30375</c:v>
                </c:pt>
                <c:pt idx="6076">
                  <c:v>30380</c:v>
                </c:pt>
                <c:pt idx="6077">
                  <c:v>30385</c:v>
                </c:pt>
                <c:pt idx="6078">
                  <c:v>30390</c:v>
                </c:pt>
                <c:pt idx="6079">
                  <c:v>30395</c:v>
                </c:pt>
                <c:pt idx="6080">
                  <c:v>30400</c:v>
                </c:pt>
                <c:pt idx="6081">
                  <c:v>30405</c:v>
                </c:pt>
                <c:pt idx="6082">
                  <c:v>30410</c:v>
                </c:pt>
                <c:pt idx="6083">
                  <c:v>30415</c:v>
                </c:pt>
                <c:pt idx="6084">
                  <c:v>30420</c:v>
                </c:pt>
                <c:pt idx="6085">
                  <c:v>30425</c:v>
                </c:pt>
                <c:pt idx="6086">
                  <c:v>30430</c:v>
                </c:pt>
                <c:pt idx="6087">
                  <c:v>30435</c:v>
                </c:pt>
                <c:pt idx="6088">
                  <c:v>30440</c:v>
                </c:pt>
                <c:pt idx="6089">
                  <c:v>30445</c:v>
                </c:pt>
                <c:pt idx="6090">
                  <c:v>30450</c:v>
                </c:pt>
                <c:pt idx="6091">
                  <c:v>30455</c:v>
                </c:pt>
                <c:pt idx="6092">
                  <c:v>30460</c:v>
                </c:pt>
                <c:pt idx="6093">
                  <c:v>30465</c:v>
                </c:pt>
                <c:pt idx="6094">
                  <c:v>30470</c:v>
                </c:pt>
                <c:pt idx="6095">
                  <c:v>30475</c:v>
                </c:pt>
                <c:pt idx="6096">
                  <c:v>30480</c:v>
                </c:pt>
                <c:pt idx="6097">
                  <c:v>30485</c:v>
                </c:pt>
                <c:pt idx="6098">
                  <c:v>30490</c:v>
                </c:pt>
                <c:pt idx="6099">
                  <c:v>30495</c:v>
                </c:pt>
                <c:pt idx="6100">
                  <c:v>30500</c:v>
                </c:pt>
                <c:pt idx="6101">
                  <c:v>30505</c:v>
                </c:pt>
                <c:pt idx="6102">
                  <c:v>30510</c:v>
                </c:pt>
                <c:pt idx="6103">
                  <c:v>30515</c:v>
                </c:pt>
                <c:pt idx="6104">
                  <c:v>30520</c:v>
                </c:pt>
                <c:pt idx="6105">
                  <c:v>30525</c:v>
                </c:pt>
                <c:pt idx="6106">
                  <c:v>30530</c:v>
                </c:pt>
                <c:pt idx="6107">
                  <c:v>30535</c:v>
                </c:pt>
                <c:pt idx="6108">
                  <c:v>30540</c:v>
                </c:pt>
                <c:pt idx="6109">
                  <c:v>30545</c:v>
                </c:pt>
                <c:pt idx="6110">
                  <c:v>30550</c:v>
                </c:pt>
                <c:pt idx="6111">
                  <c:v>30555</c:v>
                </c:pt>
                <c:pt idx="6112">
                  <c:v>30560</c:v>
                </c:pt>
                <c:pt idx="6113">
                  <c:v>30565</c:v>
                </c:pt>
                <c:pt idx="6114">
                  <c:v>30570</c:v>
                </c:pt>
                <c:pt idx="6115">
                  <c:v>30575</c:v>
                </c:pt>
                <c:pt idx="6116">
                  <c:v>30580</c:v>
                </c:pt>
                <c:pt idx="6117">
                  <c:v>30585</c:v>
                </c:pt>
                <c:pt idx="6118">
                  <c:v>30590</c:v>
                </c:pt>
                <c:pt idx="6119">
                  <c:v>30595</c:v>
                </c:pt>
                <c:pt idx="6120">
                  <c:v>30600</c:v>
                </c:pt>
                <c:pt idx="6121">
                  <c:v>30605</c:v>
                </c:pt>
                <c:pt idx="6122">
                  <c:v>30610</c:v>
                </c:pt>
                <c:pt idx="6123">
                  <c:v>30615</c:v>
                </c:pt>
                <c:pt idx="6124">
                  <c:v>30620</c:v>
                </c:pt>
                <c:pt idx="6125">
                  <c:v>30625</c:v>
                </c:pt>
                <c:pt idx="6126">
                  <c:v>30630</c:v>
                </c:pt>
                <c:pt idx="6127">
                  <c:v>30635</c:v>
                </c:pt>
                <c:pt idx="6128">
                  <c:v>30640</c:v>
                </c:pt>
                <c:pt idx="6129">
                  <c:v>30645</c:v>
                </c:pt>
                <c:pt idx="6130">
                  <c:v>30650</c:v>
                </c:pt>
                <c:pt idx="6131">
                  <c:v>30655</c:v>
                </c:pt>
                <c:pt idx="6132">
                  <c:v>30660</c:v>
                </c:pt>
                <c:pt idx="6133">
                  <c:v>30665</c:v>
                </c:pt>
                <c:pt idx="6134">
                  <c:v>30670</c:v>
                </c:pt>
                <c:pt idx="6135">
                  <c:v>30675</c:v>
                </c:pt>
                <c:pt idx="6136">
                  <c:v>30680</c:v>
                </c:pt>
                <c:pt idx="6137">
                  <c:v>30685</c:v>
                </c:pt>
                <c:pt idx="6138">
                  <c:v>30690</c:v>
                </c:pt>
                <c:pt idx="6139">
                  <c:v>30695</c:v>
                </c:pt>
                <c:pt idx="6140">
                  <c:v>30700</c:v>
                </c:pt>
                <c:pt idx="6141">
                  <c:v>30705</c:v>
                </c:pt>
                <c:pt idx="6142">
                  <c:v>30710</c:v>
                </c:pt>
                <c:pt idx="6143">
                  <c:v>30715</c:v>
                </c:pt>
                <c:pt idx="6144">
                  <c:v>30720</c:v>
                </c:pt>
                <c:pt idx="6145">
                  <c:v>30725</c:v>
                </c:pt>
                <c:pt idx="6146">
                  <c:v>30730</c:v>
                </c:pt>
                <c:pt idx="6147">
                  <c:v>30735</c:v>
                </c:pt>
                <c:pt idx="6148">
                  <c:v>30740</c:v>
                </c:pt>
                <c:pt idx="6149">
                  <c:v>30745</c:v>
                </c:pt>
                <c:pt idx="6150">
                  <c:v>30750</c:v>
                </c:pt>
                <c:pt idx="6151">
                  <c:v>30755</c:v>
                </c:pt>
                <c:pt idx="6152">
                  <c:v>30760</c:v>
                </c:pt>
                <c:pt idx="6153">
                  <c:v>30765</c:v>
                </c:pt>
                <c:pt idx="6154">
                  <c:v>30770</c:v>
                </c:pt>
                <c:pt idx="6155">
                  <c:v>30775</c:v>
                </c:pt>
                <c:pt idx="6156">
                  <c:v>30780</c:v>
                </c:pt>
                <c:pt idx="6157">
                  <c:v>30785</c:v>
                </c:pt>
                <c:pt idx="6158">
                  <c:v>30790</c:v>
                </c:pt>
                <c:pt idx="6159">
                  <c:v>30795</c:v>
                </c:pt>
                <c:pt idx="6160">
                  <c:v>30800</c:v>
                </c:pt>
                <c:pt idx="6161">
                  <c:v>30805</c:v>
                </c:pt>
                <c:pt idx="6162">
                  <c:v>30810</c:v>
                </c:pt>
                <c:pt idx="6163">
                  <c:v>30815</c:v>
                </c:pt>
                <c:pt idx="6164">
                  <c:v>30820</c:v>
                </c:pt>
                <c:pt idx="6165">
                  <c:v>30825</c:v>
                </c:pt>
                <c:pt idx="6166">
                  <c:v>30830</c:v>
                </c:pt>
                <c:pt idx="6167">
                  <c:v>30835</c:v>
                </c:pt>
                <c:pt idx="6168">
                  <c:v>30840</c:v>
                </c:pt>
                <c:pt idx="6169">
                  <c:v>30845</c:v>
                </c:pt>
                <c:pt idx="6170">
                  <c:v>30850</c:v>
                </c:pt>
                <c:pt idx="6171">
                  <c:v>30855</c:v>
                </c:pt>
                <c:pt idx="6172">
                  <c:v>30860</c:v>
                </c:pt>
                <c:pt idx="6173">
                  <c:v>30865</c:v>
                </c:pt>
                <c:pt idx="6174">
                  <c:v>30870</c:v>
                </c:pt>
                <c:pt idx="6175">
                  <c:v>30875</c:v>
                </c:pt>
                <c:pt idx="6176">
                  <c:v>30880</c:v>
                </c:pt>
                <c:pt idx="6177">
                  <c:v>30885</c:v>
                </c:pt>
                <c:pt idx="6178">
                  <c:v>30890</c:v>
                </c:pt>
                <c:pt idx="6179">
                  <c:v>30895</c:v>
                </c:pt>
                <c:pt idx="6180">
                  <c:v>30900</c:v>
                </c:pt>
                <c:pt idx="6181">
                  <c:v>30905</c:v>
                </c:pt>
                <c:pt idx="6182">
                  <c:v>30910</c:v>
                </c:pt>
                <c:pt idx="6183">
                  <c:v>30915</c:v>
                </c:pt>
                <c:pt idx="6184">
                  <c:v>30920</c:v>
                </c:pt>
                <c:pt idx="6185">
                  <c:v>30925</c:v>
                </c:pt>
                <c:pt idx="6186">
                  <c:v>30930</c:v>
                </c:pt>
                <c:pt idx="6187">
                  <c:v>30935</c:v>
                </c:pt>
                <c:pt idx="6188">
                  <c:v>30940</c:v>
                </c:pt>
                <c:pt idx="6189">
                  <c:v>30945</c:v>
                </c:pt>
                <c:pt idx="6190">
                  <c:v>30950</c:v>
                </c:pt>
                <c:pt idx="6191">
                  <c:v>30955</c:v>
                </c:pt>
                <c:pt idx="6192">
                  <c:v>30960</c:v>
                </c:pt>
                <c:pt idx="6193">
                  <c:v>30965</c:v>
                </c:pt>
                <c:pt idx="6194">
                  <c:v>30970</c:v>
                </c:pt>
                <c:pt idx="6195">
                  <c:v>30975</c:v>
                </c:pt>
                <c:pt idx="6196">
                  <c:v>30980</c:v>
                </c:pt>
                <c:pt idx="6197">
                  <c:v>30985</c:v>
                </c:pt>
                <c:pt idx="6198">
                  <c:v>30990</c:v>
                </c:pt>
                <c:pt idx="6199">
                  <c:v>30995</c:v>
                </c:pt>
                <c:pt idx="6200">
                  <c:v>31000</c:v>
                </c:pt>
                <c:pt idx="6201">
                  <c:v>31005</c:v>
                </c:pt>
                <c:pt idx="6202">
                  <c:v>31010</c:v>
                </c:pt>
                <c:pt idx="6203">
                  <c:v>31015</c:v>
                </c:pt>
                <c:pt idx="6204">
                  <c:v>31020</c:v>
                </c:pt>
                <c:pt idx="6205">
                  <c:v>31025</c:v>
                </c:pt>
                <c:pt idx="6206">
                  <c:v>31030</c:v>
                </c:pt>
                <c:pt idx="6207">
                  <c:v>31035</c:v>
                </c:pt>
                <c:pt idx="6208">
                  <c:v>31040</c:v>
                </c:pt>
                <c:pt idx="6209">
                  <c:v>31045</c:v>
                </c:pt>
                <c:pt idx="6210">
                  <c:v>31050</c:v>
                </c:pt>
                <c:pt idx="6211">
                  <c:v>31055</c:v>
                </c:pt>
                <c:pt idx="6212">
                  <c:v>31060</c:v>
                </c:pt>
                <c:pt idx="6213">
                  <c:v>31065</c:v>
                </c:pt>
                <c:pt idx="6214">
                  <c:v>31070</c:v>
                </c:pt>
                <c:pt idx="6215">
                  <c:v>31075</c:v>
                </c:pt>
                <c:pt idx="6216">
                  <c:v>31080</c:v>
                </c:pt>
                <c:pt idx="6217">
                  <c:v>31085</c:v>
                </c:pt>
                <c:pt idx="6218">
                  <c:v>31090</c:v>
                </c:pt>
                <c:pt idx="6219">
                  <c:v>31095</c:v>
                </c:pt>
                <c:pt idx="6220">
                  <c:v>31100</c:v>
                </c:pt>
                <c:pt idx="6221">
                  <c:v>31105</c:v>
                </c:pt>
                <c:pt idx="6222">
                  <c:v>31110</c:v>
                </c:pt>
                <c:pt idx="6223">
                  <c:v>31115</c:v>
                </c:pt>
                <c:pt idx="6224">
                  <c:v>31120</c:v>
                </c:pt>
                <c:pt idx="6225">
                  <c:v>31125</c:v>
                </c:pt>
                <c:pt idx="6226">
                  <c:v>31130</c:v>
                </c:pt>
                <c:pt idx="6227">
                  <c:v>31135</c:v>
                </c:pt>
                <c:pt idx="6228">
                  <c:v>31140</c:v>
                </c:pt>
                <c:pt idx="6229">
                  <c:v>31145</c:v>
                </c:pt>
                <c:pt idx="6230">
                  <c:v>31150</c:v>
                </c:pt>
                <c:pt idx="6231">
                  <c:v>31155</c:v>
                </c:pt>
                <c:pt idx="6232">
                  <c:v>31160</c:v>
                </c:pt>
                <c:pt idx="6233">
                  <c:v>31165</c:v>
                </c:pt>
                <c:pt idx="6234">
                  <c:v>31170</c:v>
                </c:pt>
                <c:pt idx="6235">
                  <c:v>31175</c:v>
                </c:pt>
                <c:pt idx="6236">
                  <c:v>31180</c:v>
                </c:pt>
                <c:pt idx="6237">
                  <c:v>31185</c:v>
                </c:pt>
                <c:pt idx="6238">
                  <c:v>31190</c:v>
                </c:pt>
                <c:pt idx="6239">
                  <c:v>31195</c:v>
                </c:pt>
                <c:pt idx="6240">
                  <c:v>31200</c:v>
                </c:pt>
                <c:pt idx="6241">
                  <c:v>31205</c:v>
                </c:pt>
                <c:pt idx="6242">
                  <c:v>31210</c:v>
                </c:pt>
                <c:pt idx="6243">
                  <c:v>31215</c:v>
                </c:pt>
                <c:pt idx="6244">
                  <c:v>31220</c:v>
                </c:pt>
                <c:pt idx="6245">
                  <c:v>31225</c:v>
                </c:pt>
                <c:pt idx="6246">
                  <c:v>31230</c:v>
                </c:pt>
                <c:pt idx="6247">
                  <c:v>31235</c:v>
                </c:pt>
                <c:pt idx="6248">
                  <c:v>31240</c:v>
                </c:pt>
                <c:pt idx="6249">
                  <c:v>31245</c:v>
                </c:pt>
                <c:pt idx="6250">
                  <c:v>31250</c:v>
                </c:pt>
                <c:pt idx="6251">
                  <c:v>31255</c:v>
                </c:pt>
                <c:pt idx="6252">
                  <c:v>31260</c:v>
                </c:pt>
                <c:pt idx="6253">
                  <c:v>31265</c:v>
                </c:pt>
                <c:pt idx="6254">
                  <c:v>31270</c:v>
                </c:pt>
                <c:pt idx="6255">
                  <c:v>31275</c:v>
                </c:pt>
                <c:pt idx="6256">
                  <c:v>31280</c:v>
                </c:pt>
                <c:pt idx="6257">
                  <c:v>31285</c:v>
                </c:pt>
                <c:pt idx="6258">
                  <c:v>31290</c:v>
                </c:pt>
                <c:pt idx="6259">
                  <c:v>31295</c:v>
                </c:pt>
                <c:pt idx="6260">
                  <c:v>31300</c:v>
                </c:pt>
                <c:pt idx="6261">
                  <c:v>31305</c:v>
                </c:pt>
                <c:pt idx="6262">
                  <c:v>31310</c:v>
                </c:pt>
                <c:pt idx="6263">
                  <c:v>31315</c:v>
                </c:pt>
                <c:pt idx="6264">
                  <c:v>31320</c:v>
                </c:pt>
                <c:pt idx="6265">
                  <c:v>31325</c:v>
                </c:pt>
                <c:pt idx="6266">
                  <c:v>31330</c:v>
                </c:pt>
                <c:pt idx="6267">
                  <c:v>31335</c:v>
                </c:pt>
                <c:pt idx="6268">
                  <c:v>31340</c:v>
                </c:pt>
                <c:pt idx="6269">
                  <c:v>31345</c:v>
                </c:pt>
                <c:pt idx="6270">
                  <c:v>31350</c:v>
                </c:pt>
                <c:pt idx="6271">
                  <c:v>31355</c:v>
                </c:pt>
                <c:pt idx="6272">
                  <c:v>31360</c:v>
                </c:pt>
                <c:pt idx="6273">
                  <c:v>31365</c:v>
                </c:pt>
                <c:pt idx="6274">
                  <c:v>31370</c:v>
                </c:pt>
                <c:pt idx="6275">
                  <c:v>31375</c:v>
                </c:pt>
                <c:pt idx="6276">
                  <c:v>31380</c:v>
                </c:pt>
                <c:pt idx="6277">
                  <c:v>31385</c:v>
                </c:pt>
                <c:pt idx="6278">
                  <c:v>31390</c:v>
                </c:pt>
                <c:pt idx="6279">
                  <c:v>31395</c:v>
                </c:pt>
                <c:pt idx="6280">
                  <c:v>31400</c:v>
                </c:pt>
                <c:pt idx="6281">
                  <c:v>31405</c:v>
                </c:pt>
                <c:pt idx="6282">
                  <c:v>31410</c:v>
                </c:pt>
                <c:pt idx="6283">
                  <c:v>31415</c:v>
                </c:pt>
                <c:pt idx="6284">
                  <c:v>31420</c:v>
                </c:pt>
                <c:pt idx="6285">
                  <c:v>31425</c:v>
                </c:pt>
                <c:pt idx="6286">
                  <c:v>31430</c:v>
                </c:pt>
                <c:pt idx="6287">
                  <c:v>31435</c:v>
                </c:pt>
                <c:pt idx="6288">
                  <c:v>31440</c:v>
                </c:pt>
                <c:pt idx="6289">
                  <c:v>31445</c:v>
                </c:pt>
                <c:pt idx="6290">
                  <c:v>31450</c:v>
                </c:pt>
                <c:pt idx="6291">
                  <c:v>31455</c:v>
                </c:pt>
                <c:pt idx="6292">
                  <c:v>31460</c:v>
                </c:pt>
                <c:pt idx="6293">
                  <c:v>31465</c:v>
                </c:pt>
                <c:pt idx="6294">
                  <c:v>31470</c:v>
                </c:pt>
                <c:pt idx="6295">
                  <c:v>31475</c:v>
                </c:pt>
                <c:pt idx="6296">
                  <c:v>31480</c:v>
                </c:pt>
                <c:pt idx="6297">
                  <c:v>31485</c:v>
                </c:pt>
                <c:pt idx="6298">
                  <c:v>31490</c:v>
                </c:pt>
                <c:pt idx="6299">
                  <c:v>31495</c:v>
                </c:pt>
                <c:pt idx="6300">
                  <c:v>31500</c:v>
                </c:pt>
                <c:pt idx="6301">
                  <c:v>31505</c:v>
                </c:pt>
                <c:pt idx="6302">
                  <c:v>31510</c:v>
                </c:pt>
                <c:pt idx="6303">
                  <c:v>31515</c:v>
                </c:pt>
                <c:pt idx="6304">
                  <c:v>31520</c:v>
                </c:pt>
                <c:pt idx="6305">
                  <c:v>31525</c:v>
                </c:pt>
                <c:pt idx="6306">
                  <c:v>31530</c:v>
                </c:pt>
                <c:pt idx="6307">
                  <c:v>31535</c:v>
                </c:pt>
                <c:pt idx="6308">
                  <c:v>31540</c:v>
                </c:pt>
                <c:pt idx="6309">
                  <c:v>31545</c:v>
                </c:pt>
                <c:pt idx="6310">
                  <c:v>31550</c:v>
                </c:pt>
                <c:pt idx="6311">
                  <c:v>31555</c:v>
                </c:pt>
                <c:pt idx="6312">
                  <c:v>31560</c:v>
                </c:pt>
                <c:pt idx="6313">
                  <c:v>31565</c:v>
                </c:pt>
                <c:pt idx="6314">
                  <c:v>31570</c:v>
                </c:pt>
                <c:pt idx="6315">
                  <c:v>31575</c:v>
                </c:pt>
                <c:pt idx="6316">
                  <c:v>31580</c:v>
                </c:pt>
                <c:pt idx="6317">
                  <c:v>31585</c:v>
                </c:pt>
                <c:pt idx="6318">
                  <c:v>31590</c:v>
                </c:pt>
                <c:pt idx="6319">
                  <c:v>31595</c:v>
                </c:pt>
                <c:pt idx="6320">
                  <c:v>31600</c:v>
                </c:pt>
                <c:pt idx="6321">
                  <c:v>31605</c:v>
                </c:pt>
                <c:pt idx="6322">
                  <c:v>31610</c:v>
                </c:pt>
                <c:pt idx="6323">
                  <c:v>31615</c:v>
                </c:pt>
                <c:pt idx="6324">
                  <c:v>31620</c:v>
                </c:pt>
                <c:pt idx="6325">
                  <c:v>31625</c:v>
                </c:pt>
                <c:pt idx="6326">
                  <c:v>31630</c:v>
                </c:pt>
                <c:pt idx="6327">
                  <c:v>31635</c:v>
                </c:pt>
                <c:pt idx="6328">
                  <c:v>31640</c:v>
                </c:pt>
                <c:pt idx="6329">
                  <c:v>31645</c:v>
                </c:pt>
                <c:pt idx="6330">
                  <c:v>31650</c:v>
                </c:pt>
                <c:pt idx="6331">
                  <c:v>31655</c:v>
                </c:pt>
                <c:pt idx="6332">
                  <c:v>31660</c:v>
                </c:pt>
                <c:pt idx="6333">
                  <c:v>31665</c:v>
                </c:pt>
                <c:pt idx="6334">
                  <c:v>31670</c:v>
                </c:pt>
                <c:pt idx="6335">
                  <c:v>31675</c:v>
                </c:pt>
                <c:pt idx="6336">
                  <c:v>31680</c:v>
                </c:pt>
                <c:pt idx="6337">
                  <c:v>31685</c:v>
                </c:pt>
                <c:pt idx="6338">
                  <c:v>31690</c:v>
                </c:pt>
                <c:pt idx="6339">
                  <c:v>31695</c:v>
                </c:pt>
                <c:pt idx="6340">
                  <c:v>31700</c:v>
                </c:pt>
                <c:pt idx="6341">
                  <c:v>31705</c:v>
                </c:pt>
                <c:pt idx="6342">
                  <c:v>31710</c:v>
                </c:pt>
                <c:pt idx="6343">
                  <c:v>31715</c:v>
                </c:pt>
                <c:pt idx="6344">
                  <c:v>31720</c:v>
                </c:pt>
                <c:pt idx="6345">
                  <c:v>31725</c:v>
                </c:pt>
                <c:pt idx="6346">
                  <c:v>31730</c:v>
                </c:pt>
                <c:pt idx="6347">
                  <c:v>31735</c:v>
                </c:pt>
                <c:pt idx="6348">
                  <c:v>31740</c:v>
                </c:pt>
                <c:pt idx="6349">
                  <c:v>31745</c:v>
                </c:pt>
                <c:pt idx="6350">
                  <c:v>31750</c:v>
                </c:pt>
                <c:pt idx="6351">
                  <c:v>31755</c:v>
                </c:pt>
                <c:pt idx="6352">
                  <c:v>31760</c:v>
                </c:pt>
                <c:pt idx="6353">
                  <c:v>31765</c:v>
                </c:pt>
                <c:pt idx="6354">
                  <c:v>31770</c:v>
                </c:pt>
                <c:pt idx="6355">
                  <c:v>31775</c:v>
                </c:pt>
                <c:pt idx="6356">
                  <c:v>31780</c:v>
                </c:pt>
                <c:pt idx="6357">
                  <c:v>31785</c:v>
                </c:pt>
                <c:pt idx="6358">
                  <c:v>31790</c:v>
                </c:pt>
                <c:pt idx="6359">
                  <c:v>31795</c:v>
                </c:pt>
                <c:pt idx="6360">
                  <c:v>31800</c:v>
                </c:pt>
                <c:pt idx="6361">
                  <c:v>31805</c:v>
                </c:pt>
                <c:pt idx="6362">
                  <c:v>31810</c:v>
                </c:pt>
                <c:pt idx="6363">
                  <c:v>31815</c:v>
                </c:pt>
                <c:pt idx="6364">
                  <c:v>31820</c:v>
                </c:pt>
                <c:pt idx="6365">
                  <c:v>31825</c:v>
                </c:pt>
                <c:pt idx="6366">
                  <c:v>31830</c:v>
                </c:pt>
                <c:pt idx="6367">
                  <c:v>31835</c:v>
                </c:pt>
                <c:pt idx="6368">
                  <c:v>31840</c:v>
                </c:pt>
                <c:pt idx="6369">
                  <c:v>31845</c:v>
                </c:pt>
                <c:pt idx="6370">
                  <c:v>31850</c:v>
                </c:pt>
                <c:pt idx="6371">
                  <c:v>31855</c:v>
                </c:pt>
                <c:pt idx="6372">
                  <c:v>31860</c:v>
                </c:pt>
                <c:pt idx="6373">
                  <c:v>31865</c:v>
                </c:pt>
                <c:pt idx="6374">
                  <c:v>31870</c:v>
                </c:pt>
                <c:pt idx="6375">
                  <c:v>31875</c:v>
                </c:pt>
                <c:pt idx="6376">
                  <c:v>31880</c:v>
                </c:pt>
                <c:pt idx="6377">
                  <c:v>31885</c:v>
                </c:pt>
                <c:pt idx="6378">
                  <c:v>31890</c:v>
                </c:pt>
                <c:pt idx="6379">
                  <c:v>31895</c:v>
                </c:pt>
                <c:pt idx="6380">
                  <c:v>31900</c:v>
                </c:pt>
                <c:pt idx="6381">
                  <c:v>31905</c:v>
                </c:pt>
                <c:pt idx="6382">
                  <c:v>31910</c:v>
                </c:pt>
                <c:pt idx="6383">
                  <c:v>31915</c:v>
                </c:pt>
                <c:pt idx="6384">
                  <c:v>31920</c:v>
                </c:pt>
                <c:pt idx="6385">
                  <c:v>31925</c:v>
                </c:pt>
                <c:pt idx="6386">
                  <c:v>31930</c:v>
                </c:pt>
                <c:pt idx="6387">
                  <c:v>31935</c:v>
                </c:pt>
                <c:pt idx="6388">
                  <c:v>31940</c:v>
                </c:pt>
                <c:pt idx="6389">
                  <c:v>31945</c:v>
                </c:pt>
                <c:pt idx="6390">
                  <c:v>31950</c:v>
                </c:pt>
                <c:pt idx="6391">
                  <c:v>31955</c:v>
                </c:pt>
                <c:pt idx="6392">
                  <c:v>31960</c:v>
                </c:pt>
                <c:pt idx="6393">
                  <c:v>31965</c:v>
                </c:pt>
                <c:pt idx="6394">
                  <c:v>31970</c:v>
                </c:pt>
                <c:pt idx="6395">
                  <c:v>31975</c:v>
                </c:pt>
                <c:pt idx="6396">
                  <c:v>31980</c:v>
                </c:pt>
                <c:pt idx="6397">
                  <c:v>31985</c:v>
                </c:pt>
                <c:pt idx="6398">
                  <c:v>31990</c:v>
                </c:pt>
                <c:pt idx="6399">
                  <c:v>31995</c:v>
                </c:pt>
                <c:pt idx="6400">
                  <c:v>32000</c:v>
                </c:pt>
                <c:pt idx="6401">
                  <c:v>32005</c:v>
                </c:pt>
                <c:pt idx="6402">
                  <c:v>32010</c:v>
                </c:pt>
                <c:pt idx="6403">
                  <c:v>32015</c:v>
                </c:pt>
                <c:pt idx="6404">
                  <c:v>32020</c:v>
                </c:pt>
                <c:pt idx="6405">
                  <c:v>32025</c:v>
                </c:pt>
                <c:pt idx="6406">
                  <c:v>32030</c:v>
                </c:pt>
                <c:pt idx="6407">
                  <c:v>32035</c:v>
                </c:pt>
                <c:pt idx="6408">
                  <c:v>32040</c:v>
                </c:pt>
                <c:pt idx="6409">
                  <c:v>32045</c:v>
                </c:pt>
                <c:pt idx="6410">
                  <c:v>32050</c:v>
                </c:pt>
                <c:pt idx="6411">
                  <c:v>32055</c:v>
                </c:pt>
                <c:pt idx="6412">
                  <c:v>32060</c:v>
                </c:pt>
                <c:pt idx="6413">
                  <c:v>32065</c:v>
                </c:pt>
                <c:pt idx="6414">
                  <c:v>32070</c:v>
                </c:pt>
                <c:pt idx="6415">
                  <c:v>32075</c:v>
                </c:pt>
                <c:pt idx="6416">
                  <c:v>32080</c:v>
                </c:pt>
                <c:pt idx="6417">
                  <c:v>32085</c:v>
                </c:pt>
                <c:pt idx="6418">
                  <c:v>32090</c:v>
                </c:pt>
                <c:pt idx="6419">
                  <c:v>32095</c:v>
                </c:pt>
                <c:pt idx="6420">
                  <c:v>32100</c:v>
                </c:pt>
                <c:pt idx="6421">
                  <c:v>32105</c:v>
                </c:pt>
                <c:pt idx="6422">
                  <c:v>32110</c:v>
                </c:pt>
                <c:pt idx="6423">
                  <c:v>32115</c:v>
                </c:pt>
                <c:pt idx="6424">
                  <c:v>32120</c:v>
                </c:pt>
                <c:pt idx="6425">
                  <c:v>32125</c:v>
                </c:pt>
                <c:pt idx="6426">
                  <c:v>32130</c:v>
                </c:pt>
                <c:pt idx="6427">
                  <c:v>32135</c:v>
                </c:pt>
                <c:pt idx="6428">
                  <c:v>32140</c:v>
                </c:pt>
                <c:pt idx="6429">
                  <c:v>32145</c:v>
                </c:pt>
                <c:pt idx="6430">
                  <c:v>32150</c:v>
                </c:pt>
                <c:pt idx="6431">
                  <c:v>32155</c:v>
                </c:pt>
                <c:pt idx="6432">
                  <c:v>32160</c:v>
                </c:pt>
                <c:pt idx="6433">
                  <c:v>32165</c:v>
                </c:pt>
                <c:pt idx="6434">
                  <c:v>32170</c:v>
                </c:pt>
                <c:pt idx="6435">
                  <c:v>32175</c:v>
                </c:pt>
                <c:pt idx="6436">
                  <c:v>32180</c:v>
                </c:pt>
                <c:pt idx="6437">
                  <c:v>32185</c:v>
                </c:pt>
                <c:pt idx="6438">
                  <c:v>32190</c:v>
                </c:pt>
                <c:pt idx="6439">
                  <c:v>32195</c:v>
                </c:pt>
                <c:pt idx="6440">
                  <c:v>32200</c:v>
                </c:pt>
                <c:pt idx="6441">
                  <c:v>32205</c:v>
                </c:pt>
                <c:pt idx="6442">
                  <c:v>32210</c:v>
                </c:pt>
                <c:pt idx="6443">
                  <c:v>32215</c:v>
                </c:pt>
                <c:pt idx="6444">
                  <c:v>32220</c:v>
                </c:pt>
                <c:pt idx="6445">
                  <c:v>32225</c:v>
                </c:pt>
                <c:pt idx="6446">
                  <c:v>32230</c:v>
                </c:pt>
                <c:pt idx="6447">
                  <c:v>32235</c:v>
                </c:pt>
                <c:pt idx="6448">
                  <c:v>32240</c:v>
                </c:pt>
                <c:pt idx="6449">
                  <c:v>32245</c:v>
                </c:pt>
                <c:pt idx="6450">
                  <c:v>32250</c:v>
                </c:pt>
                <c:pt idx="6451">
                  <c:v>32255</c:v>
                </c:pt>
                <c:pt idx="6452">
                  <c:v>32260</c:v>
                </c:pt>
                <c:pt idx="6453">
                  <c:v>32265</c:v>
                </c:pt>
                <c:pt idx="6454">
                  <c:v>32270</c:v>
                </c:pt>
                <c:pt idx="6455">
                  <c:v>32275</c:v>
                </c:pt>
                <c:pt idx="6456">
                  <c:v>32280</c:v>
                </c:pt>
                <c:pt idx="6457">
                  <c:v>32285</c:v>
                </c:pt>
                <c:pt idx="6458">
                  <c:v>32290</c:v>
                </c:pt>
                <c:pt idx="6459">
                  <c:v>32295</c:v>
                </c:pt>
                <c:pt idx="6460">
                  <c:v>32300</c:v>
                </c:pt>
                <c:pt idx="6461">
                  <c:v>32305</c:v>
                </c:pt>
                <c:pt idx="6462">
                  <c:v>32310</c:v>
                </c:pt>
                <c:pt idx="6463">
                  <c:v>32315</c:v>
                </c:pt>
                <c:pt idx="6464">
                  <c:v>32320</c:v>
                </c:pt>
                <c:pt idx="6465">
                  <c:v>32325</c:v>
                </c:pt>
                <c:pt idx="6466">
                  <c:v>32330</c:v>
                </c:pt>
                <c:pt idx="6467">
                  <c:v>32335</c:v>
                </c:pt>
                <c:pt idx="6468">
                  <c:v>32340</c:v>
                </c:pt>
                <c:pt idx="6469">
                  <c:v>32345</c:v>
                </c:pt>
                <c:pt idx="6470">
                  <c:v>32350</c:v>
                </c:pt>
                <c:pt idx="6471">
                  <c:v>32355</c:v>
                </c:pt>
                <c:pt idx="6472">
                  <c:v>32360</c:v>
                </c:pt>
                <c:pt idx="6473">
                  <c:v>32365</c:v>
                </c:pt>
                <c:pt idx="6474">
                  <c:v>32370</c:v>
                </c:pt>
                <c:pt idx="6475">
                  <c:v>32375</c:v>
                </c:pt>
                <c:pt idx="6476">
                  <c:v>32380</c:v>
                </c:pt>
                <c:pt idx="6477">
                  <c:v>32385</c:v>
                </c:pt>
                <c:pt idx="6478">
                  <c:v>32390</c:v>
                </c:pt>
                <c:pt idx="6479">
                  <c:v>32395</c:v>
                </c:pt>
                <c:pt idx="6480">
                  <c:v>32400</c:v>
                </c:pt>
                <c:pt idx="6481">
                  <c:v>32405</c:v>
                </c:pt>
                <c:pt idx="6482">
                  <c:v>32410</c:v>
                </c:pt>
                <c:pt idx="6483">
                  <c:v>32415</c:v>
                </c:pt>
                <c:pt idx="6484">
                  <c:v>32420</c:v>
                </c:pt>
                <c:pt idx="6485">
                  <c:v>32425</c:v>
                </c:pt>
                <c:pt idx="6486">
                  <c:v>32430</c:v>
                </c:pt>
                <c:pt idx="6487">
                  <c:v>32435</c:v>
                </c:pt>
                <c:pt idx="6488">
                  <c:v>32440</c:v>
                </c:pt>
                <c:pt idx="6489">
                  <c:v>32445</c:v>
                </c:pt>
                <c:pt idx="6490">
                  <c:v>32450</c:v>
                </c:pt>
                <c:pt idx="6491">
                  <c:v>32455</c:v>
                </c:pt>
                <c:pt idx="6492">
                  <c:v>32460</c:v>
                </c:pt>
                <c:pt idx="6493">
                  <c:v>32465</c:v>
                </c:pt>
                <c:pt idx="6494">
                  <c:v>32470</c:v>
                </c:pt>
                <c:pt idx="6495">
                  <c:v>32475</c:v>
                </c:pt>
                <c:pt idx="6496">
                  <c:v>32480</c:v>
                </c:pt>
                <c:pt idx="6497">
                  <c:v>32485</c:v>
                </c:pt>
                <c:pt idx="6498">
                  <c:v>32490</c:v>
                </c:pt>
                <c:pt idx="6499">
                  <c:v>32495</c:v>
                </c:pt>
                <c:pt idx="6500">
                  <c:v>32500</c:v>
                </c:pt>
                <c:pt idx="6501">
                  <c:v>32505</c:v>
                </c:pt>
                <c:pt idx="6502">
                  <c:v>32510</c:v>
                </c:pt>
                <c:pt idx="6503">
                  <c:v>32515</c:v>
                </c:pt>
                <c:pt idx="6504">
                  <c:v>32520</c:v>
                </c:pt>
                <c:pt idx="6505">
                  <c:v>32525</c:v>
                </c:pt>
                <c:pt idx="6506">
                  <c:v>32530</c:v>
                </c:pt>
                <c:pt idx="6507">
                  <c:v>32535</c:v>
                </c:pt>
                <c:pt idx="6508">
                  <c:v>32540</c:v>
                </c:pt>
                <c:pt idx="6509">
                  <c:v>32545</c:v>
                </c:pt>
                <c:pt idx="6510">
                  <c:v>32550</c:v>
                </c:pt>
                <c:pt idx="6511">
                  <c:v>32555</c:v>
                </c:pt>
                <c:pt idx="6512">
                  <c:v>32560</c:v>
                </c:pt>
                <c:pt idx="6513">
                  <c:v>32565</c:v>
                </c:pt>
                <c:pt idx="6514">
                  <c:v>32570</c:v>
                </c:pt>
                <c:pt idx="6515">
                  <c:v>32575</c:v>
                </c:pt>
                <c:pt idx="6516">
                  <c:v>32580</c:v>
                </c:pt>
                <c:pt idx="6517">
                  <c:v>32585</c:v>
                </c:pt>
                <c:pt idx="6518">
                  <c:v>32590</c:v>
                </c:pt>
                <c:pt idx="6519">
                  <c:v>32595</c:v>
                </c:pt>
                <c:pt idx="6520">
                  <c:v>32600</c:v>
                </c:pt>
                <c:pt idx="6521">
                  <c:v>32605</c:v>
                </c:pt>
                <c:pt idx="6522">
                  <c:v>32610</c:v>
                </c:pt>
                <c:pt idx="6523">
                  <c:v>32615</c:v>
                </c:pt>
                <c:pt idx="6524">
                  <c:v>32620</c:v>
                </c:pt>
                <c:pt idx="6525">
                  <c:v>32625</c:v>
                </c:pt>
                <c:pt idx="6526">
                  <c:v>32630</c:v>
                </c:pt>
                <c:pt idx="6527">
                  <c:v>32635</c:v>
                </c:pt>
                <c:pt idx="6528">
                  <c:v>32640</c:v>
                </c:pt>
                <c:pt idx="6529">
                  <c:v>32645</c:v>
                </c:pt>
                <c:pt idx="6530">
                  <c:v>32650</c:v>
                </c:pt>
                <c:pt idx="6531">
                  <c:v>32655</c:v>
                </c:pt>
                <c:pt idx="6532">
                  <c:v>32660</c:v>
                </c:pt>
                <c:pt idx="6533">
                  <c:v>32665</c:v>
                </c:pt>
                <c:pt idx="6534">
                  <c:v>32670</c:v>
                </c:pt>
                <c:pt idx="6535">
                  <c:v>32675</c:v>
                </c:pt>
                <c:pt idx="6536">
                  <c:v>32680</c:v>
                </c:pt>
                <c:pt idx="6537">
                  <c:v>32685</c:v>
                </c:pt>
                <c:pt idx="6538">
                  <c:v>32690</c:v>
                </c:pt>
                <c:pt idx="6539">
                  <c:v>32695</c:v>
                </c:pt>
                <c:pt idx="6540">
                  <c:v>32700</c:v>
                </c:pt>
                <c:pt idx="6541">
                  <c:v>32705</c:v>
                </c:pt>
                <c:pt idx="6542">
                  <c:v>32710</c:v>
                </c:pt>
                <c:pt idx="6543">
                  <c:v>32715</c:v>
                </c:pt>
                <c:pt idx="6544">
                  <c:v>32720</c:v>
                </c:pt>
                <c:pt idx="6545">
                  <c:v>32725</c:v>
                </c:pt>
                <c:pt idx="6546">
                  <c:v>32730</c:v>
                </c:pt>
                <c:pt idx="6547">
                  <c:v>32735</c:v>
                </c:pt>
                <c:pt idx="6548">
                  <c:v>32740</c:v>
                </c:pt>
                <c:pt idx="6549">
                  <c:v>32745</c:v>
                </c:pt>
                <c:pt idx="6550">
                  <c:v>32750</c:v>
                </c:pt>
                <c:pt idx="6551">
                  <c:v>32755</c:v>
                </c:pt>
                <c:pt idx="6552">
                  <c:v>32760</c:v>
                </c:pt>
                <c:pt idx="6553">
                  <c:v>32765</c:v>
                </c:pt>
                <c:pt idx="6554">
                  <c:v>32770</c:v>
                </c:pt>
                <c:pt idx="6555">
                  <c:v>32775</c:v>
                </c:pt>
                <c:pt idx="6556">
                  <c:v>32780</c:v>
                </c:pt>
                <c:pt idx="6557">
                  <c:v>32785</c:v>
                </c:pt>
                <c:pt idx="6558">
                  <c:v>32790</c:v>
                </c:pt>
                <c:pt idx="6559">
                  <c:v>32795</c:v>
                </c:pt>
                <c:pt idx="6560">
                  <c:v>32800</c:v>
                </c:pt>
                <c:pt idx="6561">
                  <c:v>32805</c:v>
                </c:pt>
                <c:pt idx="6562">
                  <c:v>32810</c:v>
                </c:pt>
                <c:pt idx="6563">
                  <c:v>32815</c:v>
                </c:pt>
                <c:pt idx="6564">
                  <c:v>32820</c:v>
                </c:pt>
                <c:pt idx="6565">
                  <c:v>32825</c:v>
                </c:pt>
                <c:pt idx="6566">
                  <c:v>32830</c:v>
                </c:pt>
                <c:pt idx="6567">
                  <c:v>32835</c:v>
                </c:pt>
                <c:pt idx="6568">
                  <c:v>32840</c:v>
                </c:pt>
                <c:pt idx="6569">
                  <c:v>32845</c:v>
                </c:pt>
                <c:pt idx="6570">
                  <c:v>32850</c:v>
                </c:pt>
                <c:pt idx="6571">
                  <c:v>32855</c:v>
                </c:pt>
                <c:pt idx="6572">
                  <c:v>32860</c:v>
                </c:pt>
                <c:pt idx="6573">
                  <c:v>32865</c:v>
                </c:pt>
                <c:pt idx="6574">
                  <c:v>32870</c:v>
                </c:pt>
                <c:pt idx="6575">
                  <c:v>32875</c:v>
                </c:pt>
                <c:pt idx="6576">
                  <c:v>32880</c:v>
                </c:pt>
                <c:pt idx="6577">
                  <c:v>32885</c:v>
                </c:pt>
                <c:pt idx="6578">
                  <c:v>32890</c:v>
                </c:pt>
                <c:pt idx="6579">
                  <c:v>32895</c:v>
                </c:pt>
                <c:pt idx="6580">
                  <c:v>32900</c:v>
                </c:pt>
                <c:pt idx="6581">
                  <c:v>32905</c:v>
                </c:pt>
                <c:pt idx="6582">
                  <c:v>32910</c:v>
                </c:pt>
                <c:pt idx="6583">
                  <c:v>32915</c:v>
                </c:pt>
                <c:pt idx="6584">
                  <c:v>32920</c:v>
                </c:pt>
                <c:pt idx="6585">
                  <c:v>32925</c:v>
                </c:pt>
                <c:pt idx="6586">
                  <c:v>32930</c:v>
                </c:pt>
                <c:pt idx="6587">
                  <c:v>32935</c:v>
                </c:pt>
                <c:pt idx="6588">
                  <c:v>32940</c:v>
                </c:pt>
                <c:pt idx="6589">
                  <c:v>32945</c:v>
                </c:pt>
                <c:pt idx="6590">
                  <c:v>32950</c:v>
                </c:pt>
                <c:pt idx="6591">
                  <c:v>32955</c:v>
                </c:pt>
                <c:pt idx="6592">
                  <c:v>32960</c:v>
                </c:pt>
                <c:pt idx="6593">
                  <c:v>32965</c:v>
                </c:pt>
                <c:pt idx="6594">
                  <c:v>32970</c:v>
                </c:pt>
                <c:pt idx="6595">
                  <c:v>32975</c:v>
                </c:pt>
                <c:pt idx="6596">
                  <c:v>32980</c:v>
                </c:pt>
                <c:pt idx="6597">
                  <c:v>32985</c:v>
                </c:pt>
                <c:pt idx="6598">
                  <c:v>32990</c:v>
                </c:pt>
                <c:pt idx="6599">
                  <c:v>32995</c:v>
                </c:pt>
                <c:pt idx="6600">
                  <c:v>33000</c:v>
                </c:pt>
                <c:pt idx="6601">
                  <c:v>33005</c:v>
                </c:pt>
                <c:pt idx="6602">
                  <c:v>33010</c:v>
                </c:pt>
                <c:pt idx="6603">
                  <c:v>33015</c:v>
                </c:pt>
                <c:pt idx="6604">
                  <c:v>33020</c:v>
                </c:pt>
                <c:pt idx="6605">
                  <c:v>33025</c:v>
                </c:pt>
                <c:pt idx="6606">
                  <c:v>33030</c:v>
                </c:pt>
                <c:pt idx="6607">
                  <c:v>33035</c:v>
                </c:pt>
                <c:pt idx="6608">
                  <c:v>33040</c:v>
                </c:pt>
                <c:pt idx="6609">
                  <c:v>33045</c:v>
                </c:pt>
                <c:pt idx="6610">
                  <c:v>33050</c:v>
                </c:pt>
                <c:pt idx="6611">
                  <c:v>33055</c:v>
                </c:pt>
                <c:pt idx="6612">
                  <c:v>33060</c:v>
                </c:pt>
                <c:pt idx="6613">
                  <c:v>33065</c:v>
                </c:pt>
                <c:pt idx="6614">
                  <c:v>33070</c:v>
                </c:pt>
                <c:pt idx="6615">
                  <c:v>33075</c:v>
                </c:pt>
                <c:pt idx="6616">
                  <c:v>33080</c:v>
                </c:pt>
                <c:pt idx="6617">
                  <c:v>33085</c:v>
                </c:pt>
                <c:pt idx="6618">
                  <c:v>33090</c:v>
                </c:pt>
                <c:pt idx="6619">
                  <c:v>33095</c:v>
                </c:pt>
                <c:pt idx="6620">
                  <c:v>33100</c:v>
                </c:pt>
                <c:pt idx="6621">
                  <c:v>33105</c:v>
                </c:pt>
                <c:pt idx="6622">
                  <c:v>33110</c:v>
                </c:pt>
                <c:pt idx="6623">
                  <c:v>33115</c:v>
                </c:pt>
                <c:pt idx="6624">
                  <c:v>33120</c:v>
                </c:pt>
                <c:pt idx="6625">
                  <c:v>33125</c:v>
                </c:pt>
                <c:pt idx="6626">
                  <c:v>33130</c:v>
                </c:pt>
                <c:pt idx="6627">
                  <c:v>33135</c:v>
                </c:pt>
                <c:pt idx="6628">
                  <c:v>33140</c:v>
                </c:pt>
                <c:pt idx="6629">
                  <c:v>33145</c:v>
                </c:pt>
                <c:pt idx="6630">
                  <c:v>33150</c:v>
                </c:pt>
                <c:pt idx="6631">
                  <c:v>33155</c:v>
                </c:pt>
                <c:pt idx="6632">
                  <c:v>33160</c:v>
                </c:pt>
                <c:pt idx="6633">
                  <c:v>33165</c:v>
                </c:pt>
                <c:pt idx="6634">
                  <c:v>33170</c:v>
                </c:pt>
                <c:pt idx="6635">
                  <c:v>33175</c:v>
                </c:pt>
                <c:pt idx="6636">
                  <c:v>33180</c:v>
                </c:pt>
                <c:pt idx="6637">
                  <c:v>33185</c:v>
                </c:pt>
                <c:pt idx="6638">
                  <c:v>33190</c:v>
                </c:pt>
                <c:pt idx="6639">
                  <c:v>33195</c:v>
                </c:pt>
                <c:pt idx="6640">
                  <c:v>33200</c:v>
                </c:pt>
                <c:pt idx="6641">
                  <c:v>33205</c:v>
                </c:pt>
                <c:pt idx="6642">
                  <c:v>33210</c:v>
                </c:pt>
                <c:pt idx="6643">
                  <c:v>33215</c:v>
                </c:pt>
                <c:pt idx="6644">
                  <c:v>33220</c:v>
                </c:pt>
                <c:pt idx="6645">
                  <c:v>33225</c:v>
                </c:pt>
                <c:pt idx="6646">
                  <c:v>33230</c:v>
                </c:pt>
                <c:pt idx="6647">
                  <c:v>33235</c:v>
                </c:pt>
                <c:pt idx="6648">
                  <c:v>33240</c:v>
                </c:pt>
                <c:pt idx="6649">
                  <c:v>33245</c:v>
                </c:pt>
                <c:pt idx="6650">
                  <c:v>33250</c:v>
                </c:pt>
                <c:pt idx="6651">
                  <c:v>33255</c:v>
                </c:pt>
                <c:pt idx="6652">
                  <c:v>33260</c:v>
                </c:pt>
                <c:pt idx="6653">
                  <c:v>33265</c:v>
                </c:pt>
                <c:pt idx="6654">
                  <c:v>33270</c:v>
                </c:pt>
                <c:pt idx="6655">
                  <c:v>33275</c:v>
                </c:pt>
                <c:pt idx="6656">
                  <c:v>33280</c:v>
                </c:pt>
                <c:pt idx="6657">
                  <c:v>33285</c:v>
                </c:pt>
                <c:pt idx="6658">
                  <c:v>33290</c:v>
                </c:pt>
                <c:pt idx="6659">
                  <c:v>33295</c:v>
                </c:pt>
                <c:pt idx="6660">
                  <c:v>33300</c:v>
                </c:pt>
                <c:pt idx="6661">
                  <c:v>33305</c:v>
                </c:pt>
                <c:pt idx="6662">
                  <c:v>33310</c:v>
                </c:pt>
                <c:pt idx="6663">
                  <c:v>33315</c:v>
                </c:pt>
                <c:pt idx="6664">
                  <c:v>33320</c:v>
                </c:pt>
                <c:pt idx="6665">
                  <c:v>33325</c:v>
                </c:pt>
                <c:pt idx="6666">
                  <c:v>33330</c:v>
                </c:pt>
                <c:pt idx="6667">
                  <c:v>33335</c:v>
                </c:pt>
                <c:pt idx="6668">
                  <c:v>33340</c:v>
                </c:pt>
                <c:pt idx="6669">
                  <c:v>33345</c:v>
                </c:pt>
                <c:pt idx="6670">
                  <c:v>33350</c:v>
                </c:pt>
                <c:pt idx="6671">
                  <c:v>33355</c:v>
                </c:pt>
                <c:pt idx="6672">
                  <c:v>33360</c:v>
                </c:pt>
                <c:pt idx="6673">
                  <c:v>33365</c:v>
                </c:pt>
                <c:pt idx="6674">
                  <c:v>33370</c:v>
                </c:pt>
                <c:pt idx="6675">
                  <c:v>33375</c:v>
                </c:pt>
                <c:pt idx="6676">
                  <c:v>33380</c:v>
                </c:pt>
                <c:pt idx="6677">
                  <c:v>33385</c:v>
                </c:pt>
                <c:pt idx="6678">
                  <c:v>33390</c:v>
                </c:pt>
                <c:pt idx="6679">
                  <c:v>33395</c:v>
                </c:pt>
                <c:pt idx="6680">
                  <c:v>33400</c:v>
                </c:pt>
                <c:pt idx="6681">
                  <c:v>33405</c:v>
                </c:pt>
                <c:pt idx="6682">
                  <c:v>33410</c:v>
                </c:pt>
                <c:pt idx="6683">
                  <c:v>33415</c:v>
                </c:pt>
                <c:pt idx="6684">
                  <c:v>33420</c:v>
                </c:pt>
                <c:pt idx="6685">
                  <c:v>33425</c:v>
                </c:pt>
                <c:pt idx="6686">
                  <c:v>33430</c:v>
                </c:pt>
                <c:pt idx="6687">
                  <c:v>33435</c:v>
                </c:pt>
                <c:pt idx="6688">
                  <c:v>33440</c:v>
                </c:pt>
                <c:pt idx="6689">
                  <c:v>33445</c:v>
                </c:pt>
                <c:pt idx="6690">
                  <c:v>33450</c:v>
                </c:pt>
                <c:pt idx="6691">
                  <c:v>33455</c:v>
                </c:pt>
                <c:pt idx="6692">
                  <c:v>33460</c:v>
                </c:pt>
                <c:pt idx="6693">
                  <c:v>33465</c:v>
                </c:pt>
                <c:pt idx="6694">
                  <c:v>33470</c:v>
                </c:pt>
                <c:pt idx="6695">
                  <c:v>33475</c:v>
                </c:pt>
                <c:pt idx="6696">
                  <c:v>33480</c:v>
                </c:pt>
                <c:pt idx="6697">
                  <c:v>33485</c:v>
                </c:pt>
                <c:pt idx="6698">
                  <c:v>33490</c:v>
                </c:pt>
                <c:pt idx="6699">
                  <c:v>33495</c:v>
                </c:pt>
                <c:pt idx="6700">
                  <c:v>33500</c:v>
                </c:pt>
                <c:pt idx="6701">
                  <c:v>33505</c:v>
                </c:pt>
                <c:pt idx="6702">
                  <c:v>33510</c:v>
                </c:pt>
                <c:pt idx="6703">
                  <c:v>33515</c:v>
                </c:pt>
                <c:pt idx="6704">
                  <c:v>33520</c:v>
                </c:pt>
                <c:pt idx="6705">
                  <c:v>33525</c:v>
                </c:pt>
                <c:pt idx="6706">
                  <c:v>33530</c:v>
                </c:pt>
                <c:pt idx="6707">
                  <c:v>33535</c:v>
                </c:pt>
                <c:pt idx="6708">
                  <c:v>33540</c:v>
                </c:pt>
                <c:pt idx="6709">
                  <c:v>33545</c:v>
                </c:pt>
                <c:pt idx="6710">
                  <c:v>33550</c:v>
                </c:pt>
                <c:pt idx="6711">
                  <c:v>33555</c:v>
                </c:pt>
                <c:pt idx="6712">
                  <c:v>33560</c:v>
                </c:pt>
                <c:pt idx="6713">
                  <c:v>33565</c:v>
                </c:pt>
                <c:pt idx="6714">
                  <c:v>33570</c:v>
                </c:pt>
                <c:pt idx="6715">
                  <c:v>33575</c:v>
                </c:pt>
                <c:pt idx="6716">
                  <c:v>33580</c:v>
                </c:pt>
                <c:pt idx="6717">
                  <c:v>33585</c:v>
                </c:pt>
                <c:pt idx="6718">
                  <c:v>33590</c:v>
                </c:pt>
                <c:pt idx="6719">
                  <c:v>33595</c:v>
                </c:pt>
                <c:pt idx="6720">
                  <c:v>33600</c:v>
                </c:pt>
                <c:pt idx="6721">
                  <c:v>33605</c:v>
                </c:pt>
                <c:pt idx="6722">
                  <c:v>33610</c:v>
                </c:pt>
                <c:pt idx="6723">
                  <c:v>33615</c:v>
                </c:pt>
                <c:pt idx="6724">
                  <c:v>33620</c:v>
                </c:pt>
                <c:pt idx="6725">
                  <c:v>33625</c:v>
                </c:pt>
                <c:pt idx="6726">
                  <c:v>33630</c:v>
                </c:pt>
                <c:pt idx="6727">
                  <c:v>33635</c:v>
                </c:pt>
                <c:pt idx="6728">
                  <c:v>33640</c:v>
                </c:pt>
                <c:pt idx="6729">
                  <c:v>33645</c:v>
                </c:pt>
                <c:pt idx="6730">
                  <c:v>33650</c:v>
                </c:pt>
                <c:pt idx="6731">
                  <c:v>33655</c:v>
                </c:pt>
                <c:pt idx="6732">
                  <c:v>33660</c:v>
                </c:pt>
                <c:pt idx="6733">
                  <c:v>33665</c:v>
                </c:pt>
                <c:pt idx="6734">
                  <c:v>33670</c:v>
                </c:pt>
                <c:pt idx="6735">
                  <c:v>33675</c:v>
                </c:pt>
                <c:pt idx="6736">
                  <c:v>33680</c:v>
                </c:pt>
                <c:pt idx="6737">
                  <c:v>33685</c:v>
                </c:pt>
                <c:pt idx="6738">
                  <c:v>33690</c:v>
                </c:pt>
                <c:pt idx="6739">
                  <c:v>33695</c:v>
                </c:pt>
                <c:pt idx="6740">
                  <c:v>33700</c:v>
                </c:pt>
                <c:pt idx="6741">
                  <c:v>33705</c:v>
                </c:pt>
                <c:pt idx="6742">
                  <c:v>33710</c:v>
                </c:pt>
                <c:pt idx="6743">
                  <c:v>33715</c:v>
                </c:pt>
                <c:pt idx="6744">
                  <c:v>33720</c:v>
                </c:pt>
                <c:pt idx="6745">
                  <c:v>33725</c:v>
                </c:pt>
                <c:pt idx="6746">
                  <c:v>33730</c:v>
                </c:pt>
                <c:pt idx="6747">
                  <c:v>33735</c:v>
                </c:pt>
                <c:pt idx="6748">
                  <c:v>33740</c:v>
                </c:pt>
                <c:pt idx="6749">
                  <c:v>33745</c:v>
                </c:pt>
                <c:pt idx="6750">
                  <c:v>33750</c:v>
                </c:pt>
                <c:pt idx="6751">
                  <c:v>33755</c:v>
                </c:pt>
                <c:pt idx="6752">
                  <c:v>33760</c:v>
                </c:pt>
                <c:pt idx="6753">
                  <c:v>33765</c:v>
                </c:pt>
                <c:pt idx="6754">
                  <c:v>33770</c:v>
                </c:pt>
                <c:pt idx="6755">
                  <c:v>33775</c:v>
                </c:pt>
                <c:pt idx="6756">
                  <c:v>33780</c:v>
                </c:pt>
                <c:pt idx="6757">
                  <c:v>33785</c:v>
                </c:pt>
                <c:pt idx="6758">
                  <c:v>33790</c:v>
                </c:pt>
                <c:pt idx="6759">
                  <c:v>33795</c:v>
                </c:pt>
                <c:pt idx="6760">
                  <c:v>33800</c:v>
                </c:pt>
                <c:pt idx="6761">
                  <c:v>33805</c:v>
                </c:pt>
                <c:pt idx="6762">
                  <c:v>33810</c:v>
                </c:pt>
                <c:pt idx="6763">
                  <c:v>33815</c:v>
                </c:pt>
                <c:pt idx="6764">
                  <c:v>33820</c:v>
                </c:pt>
                <c:pt idx="6765">
                  <c:v>33825</c:v>
                </c:pt>
                <c:pt idx="6766">
                  <c:v>33830</c:v>
                </c:pt>
                <c:pt idx="6767">
                  <c:v>33835</c:v>
                </c:pt>
                <c:pt idx="6768">
                  <c:v>33840</c:v>
                </c:pt>
                <c:pt idx="6769">
                  <c:v>33845</c:v>
                </c:pt>
                <c:pt idx="6770">
                  <c:v>33850</c:v>
                </c:pt>
                <c:pt idx="6771">
                  <c:v>33855</c:v>
                </c:pt>
                <c:pt idx="6772">
                  <c:v>33860</c:v>
                </c:pt>
                <c:pt idx="6773">
                  <c:v>33865</c:v>
                </c:pt>
                <c:pt idx="6774">
                  <c:v>33870</c:v>
                </c:pt>
                <c:pt idx="6775">
                  <c:v>33875</c:v>
                </c:pt>
                <c:pt idx="6776">
                  <c:v>33880</c:v>
                </c:pt>
                <c:pt idx="6777">
                  <c:v>33885</c:v>
                </c:pt>
                <c:pt idx="6778">
                  <c:v>33890</c:v>
                </c:pt>
                <c:pt idx="6779">
                  <c:v>33895</c:v>
                </c:pt>
                <c:pt idx="6780">
                  <c:v>33900</c:v>
                </c:pt>
                <c:pt idx="6781">
                  <c:v>33905</c:v>
                </c:pt>
                <c:pt idx="6782">
                  <c:v>33910</c:v>
                </c:pt>
                <c:pt idx="6783">
                  <c:v>33915</c:v>
                </c:pt>
                <c:pt idx="6784">
                  <c:v>33920</c:v>
                </c:pt>
                <c:pt idx="6785">
                  <c:v>33925</c:v>
                </c:pt>
                <c:pt idx="6786">
                  <c:v>33930</c:v>
                </c:pt>
                <c:pt idx="6787">
                  <c:v>33935</c:v>
                </c:pt>
                <c:pt idx="6788">
                  <c:v>33940</c:v>
                </c:pt>
                <c:pt idx="6789">
                  <c:v>33945</c:v>
                </c:pt>
                <c:pt idx="6790">
                  <c:v>33950</c:v>
                </c:pt>
                <c:pt idx="6791">
                  <c:v>33955</c:v>
                </c:pt>
                <c:pt idx="6792">
                  <c:v>33960</c:v>
                </c:pt>
                <c:pt idx="6793">
                  <c:v>33965</c:v>
                </c:pt>
                <c:pt idx="6794">
                  <c:v>33970</c:v>
                </c:pt>
                <c:pt idx="6795">
                  <c:v>33975</c:v>
                </c:pt>
                <c:pt idx="6796">
                  <c:v>33980</c:v>
                </c:pt>
                <c:pt idx="6797">
                  <c:v>33985</c:v>
                </c:pt>
                <c:pt idx="6798">
                  <c:v>33990</c:v>
                </c:pt>
                <c:pt idx="6799">
                  <c:v>33995</c:v>
                </c:pt>
                <c:pt idx="6800">
                  <c:v>34000</c:v>
                </c:pt>
                <c:pt idx="6801">
                  <c:v>34005</c:v>
                </c:pt>
                <c:pt idx="6802">
                  <c:v>34010</c:v>
                </c:pt>
                <c:pt idx="6803">
                  <c:v>34015</c:v>
                </c:pt>
                <c:pt idx="6804">
                  <c:v>34020</c:v>
                </c:pt>
                <c:pt idx="6805">
                  <c:v>34025</c:v>
                </c:pt>
                <c:pt idx="6806">
                  <c:v>34030</c:v>
                </c:pt>
                <c:pt idx="6807">
                  <c:v>34035</c:v>
                </c:pt>
                <c:pt idx="6808">
                  <c:v>34040</c:v>
                </c:pt>
                <c:pt idx="6809">
                  <c:v>34045</c:v>
                </c:pt>
                <c:pt idx="6810">
                  <c:v>34050</c:v>
                </c:pt>
                <c:pt idx="6811">
                  <c:v>34055</c:v>
                </c:pt>
                <c:pt idx="6812">
                  <c:v>34060</c:v>
                </c:pt>
                <c:pt idx="6813">
                  <c:v>34065</c:v>
                </c:pt>
                <c:pt idx="6814">
                  <c:v>34070</c:v>
                </c:pt>
                <c:pt idx="6815">
                  <c:v>34075</c:v>
                </c:pt>
                <c:pt idx="6816">
                  <c:v>34080</c:v>
                </c:pt>
                <c:pt idx="6817">
                  <c:v>34085</c:v>
                </c:pt>
                <c:pt idx="6818">
                  <c:v>34090</c:v>
                </c:pt>
                <c:pt idx="6819">
                  <c:v>34095</c:v>
                </c:pt>
                <c:pt idx="6820">
                  <c:v>34100</c:v>
                </c:pt>
                <c:pt idx="6821">
                  <c:v>34105</c:v>
                </c:pt>
                <c:pt idx="6822">
                  <c:v>34110</c:v>
                </c:pt>
                <c:pt idx="6823">
                  <c:v>34115</c:v>
                </c:pt>
                <c:pt idx="6824">
                  <c:v>34120</c:v>
                </c:pt>
                <c:pt idx="6825">
                  <c:v>34125</c:v>
                </c:pt>
                <c:pt idx="6826">
                  <c:v>34130</c:v>
                </c:pt>
                <c:pt idx="6827">
                  <c:v>34135</c:v>
                </c:pt>
                <c:pt idx="6828">
                  <c:v>34140</c:v>
                </c:pt>
                <c:pt idx="6829">
                  <c:v>34145</c:v>
                </c:pt>
                <c:pt idx="6830">
                  <c:v>34150</c:v>
                </c:pt>
                <c:pt idx="6831">
                  <c:v>34155</c:v>
                </c:pt>
                <c:pt idx="6832">
                  <c:v>34160</c:v>
                </c:pt>
                <c:pt idx="6833">
                  <c:v>34165</c:v>
                </c:pt>
                <c:pt idx="6834">
                  <c:v>34170</c:v>
                </c:pt>
                <c:pt idx="6835">
                  <c:v>34175</c:v>
                </c:pt>
                <c:pt idx="6836">
                  <c:v>34180</c:v>
                </c:pt>
                <c:pt idx="6837">
                  <c:v>34185</c:v>
                </c:pt>
                <c:pt idx="6838">
                  <c:v>34190</c:v>
                </c:pt>
                <c:pt idx="6839">
                  <c:v>34195</c:v>
                </c:pt>
                <c:pt idx="6840">
                  <c:v>34200</c:v>
                </c:pt>
                <c:pt idx="6841">
                  <c:v>34205</c:v>
                </c:pt>
                <c:pt idx="6842">
                  <c:v>34210</c:v>
                </c:pt>
                <c:pt idx="6843">
                  <c:v>34215</c:v>
                </c:pt>
                <c:pt idx="6844">
                  <c:v>34220</c:v>
                </c:pt>
                <c:pt idx="6845">
                  <c:v>34225</c:v>
                </c:pt>
                <c:pt idx="6846">
                  <c:v>34230</c:v>
                </c:pt>
                <c:pt idx="6847">
                  <c:v>34235</c:v>
                </c:pt>
                <c:pt idx="6848">
                  <c:v>34240</c:v>
                </c:pt>
                <c:pt idx="6849">
                  <c:v>34245</c:v>
                </c:pt>
                <c:pt idx="6850">
                  <c:v>34250</c:v>
                </c:pt>
                <c:pt idx="6851">
                  <c:v>34255</c:v>
                </c:pt>
                <c:pt idx="6852">
                  <c:v>34260</c:v>
                </c:pt>
                <c:pt idx="6853">
                  <c:v>34265</c:v>
                </c:pt>
                <c:pt idx="6854">
                  <c:v>34270</c:v>
                </c:pt>
                <c:pt idx="6855">
                  <c:v>34275</c:v>
                </c:pt>
                <c:pt idx="6856">
                  <c:v>34280</c:v>
                </c:pt>
                <c:pt idx="6857">
                  <c:v>34285</c:v>
                </c:pt>
                <c:pt idx="6858">
                  <c:v>34290</c:v>
                </c:pt>
                <c:pt idx="6859">
                  <c:v>34295</c:v>
                </c:pt>
                <c:pt idx="6860">
                  <c:v>34300</c:v>
                </c:pt>
                <c:pt idx="6861">
                  <c:v>34305</c:v>
                </c:pt>
                <c:pt idx="6862">
                  <c:v>34310</c:v>
                </c:pt>
                <c:pt idx="6863">
                  <c:v>34315</c:v>
                </c:pt>
                <c:pt idx="6864">
                  <c:v>34320</c:v>
                </c:pt>
                <c:pt idx="6865">
                  <c:v>34325</c:v>
                </c:pt>
                <c:pt idx="6866">
                  <c:v>34330</c:v>
                </c:pt>
                <c:pt idx="6867">
                  <c:v>34335</c:v>
                </c:pt>
                <c:pt idx="6868">
                  <c:v>34340</c:v>
                </c:pt>
                <c:pt idx="6869">
                  <c:v>34345</c:v>
                </c:pt>
                <c:pt idx="6870">
                  <c:v>34350</c:v>
                </c:pt>
                <c:pt idx="6871">
                  <c:v>34355</c:v>
                </c:pt>
                <c:pt idx="6872">
                  <c:v>34360</c:v>
                </c:pt>
                <c:pt idx="6873">
                  <c:v>34365</c:v>
                </c:pt>
                <c:pt idx="6874">
                  <c:v>34370</c:v>
                </c:pt>
                <c:pt idx="6875">
                  <c:v>34375</c:v>
                </c:pt>
                <c:pt idx="6876">
                  <c:v>34380</c:v>
                </c:pt>
                <c:pt idx="6877">
                  <c:v>34385</c:v>
                </c:pt>
                <c:pt idx="6878">
                  <c:v>34390</c:v>
                </c:pt>
                <c:pt idx="6879">
                  <c:v>34395</c:v>
                </c:pt>
                <c:pt idx="6880">
                  <c:v>34400</c:v>
                </c:pt>
                <c:pt idx="6881">
                  <c:v>34405</c:v>
                </c:pt>
                <c:pt idx="6882">
                  <c:v>34410</c:v>
                </c:pt>
                <c:pt idx="6883">
                  <c:v>34415</c:v>
                </c:pt>
                <c:pt idx="6884">
                  <c:v>34420</c:v>
                </c:pt>
                <c:pt idx="6885">
                  <c:v>34425</c:v>
                </c:pt>
                <c:pt idx="6886">
                  <c:v>34430</c:v>
                </c:pt>
                <c:pt idx="6887">
                  <c:v>34435</c:v>
                </c:pt>
                <c:pt idx="6888">
                  <c:v>34440</c:v>
                </c:pt>
                <c:pt idx="6889">
                  <c:v>34445</c:v>
                </c:pt>
                <c:pt idx="6890">
                  <c:v>34450</c:v>
                </c:pt>
                <c:pt idx="6891">
                  <c:v>34455</c:v>
                </c:pt>
                <c:pt idx="6892">
                  <c:v>34460</c:v>
                </c:pt>
                <c:pt idx="6893">
                  <c:v>34465</c:v>
                </c:pt>
                <c:pt idx="6894">
                  <c:v>34470</c:v>
                </c:pt>
                <c:pt idx="6895">
                  <c:v>34475</c:v>
                </c:pt>
                <c:pt idx="6896">
                  <c:v>34480</c:v>
                </c:pt>
                <c:pt idx="6897">
                  <c:v>34485</c:v>
                </c:pt>
                <c:pt idx="6898">
                  <c:v>34490</c:v>
                </c:pt>
                <c:pt idx="6899">
                  <c:v>34495</c:v>
                </c:pt>
                <c:pt idx="6900">
                  <c:v>34500</c:v>
                </c:pt>
                <c:pt idx="6901">
                  <c:v>34505</c:v>
                </c:pt>
                <c:pt idx="6902">
                  <c:v>34510</c:v>
                </c:pt>
                <c:pt idx="6903">
                  <c:v>34515</c:v>
                </c:pt>
                <c:pt idx="6904">
                  <c:v>34520</c:v>
                </c:pt>
                <c:pt idx="6905">
                  <c:v>34525</c:v>
                </c:pt>
                <c:pt idx="6906">
                  <c:v>34530</c:v>
                </c:pt>
                <c:pt idx="6907">
                  <c:v>34535</c:v>
                </c:pt>
                <c:pt idx="6908">
                  <c:v>34540</c:v>
                </c:pt>
                <c:pt idx="6909">
                  <c:v>34545</c:v>
                </c:pt>
                <c:pt idx="6910">
                  <c:v>34550</c:v>
                </c:pt>
                <c:pt idx="6911">
                  <c:v>34555</c:v>
                </c:pt>
                <c:pt idx="6912">
                  <c:v>34560</c:v>
                </c:pt>
                <c:pt idx="6913">
                  <c:v>34565</c:v>
                </c:pt>
                <c:pt idx="6914">
                  <c:v>34570</c:v>
                </c:pt>
                <c:pt idx="6915">
                  <c:v>34575</c:v>
                </c:pt>
                <c:pt idx="6916">
                  <c:v>34580</c:v>
                </c:pt>
                <c:pt idx="6917">
                  <c:v>34585</c:v>
                </c:pt>
                <c:pt idx="6918">
                  <c:v>34590</c:v>
                </c:pt>
                <c:pt idx="6919">
                  <c:v>34595</c:v>
                </c:pt>
                <c:pt idx="6920">
                  <c:v>34600</c:v>
                </c:pt>
                <c:pt idx="6921">
                  <c:v>34605</c:v>
                </c:pt>
                <c:pt idx="6922">
                  <c:v>34610</c:v>
                </c:pt>
                <c:pt idx="6923">
                  <c:v>34615</c:v>
                </c:pt>
                <c:pt idx="6924">
                  <c:v>34620</c:v>
                </c:pt>
                <c:pt idx="6925">
                  <c:v>34625</c:v>
                </c:pt>
                <c:pt idx="6926">
                  <c:v>34630</c:v>
                </c:pt>
                <c:pt idx="6927">
                  <c:v>34635</c:v>
                </c:pt>
                <c:pt idx="6928">
                  <c:v>34640</c:v>
                </c:pt>
                <c:pt idx="6929">
                  <c:v>34645</c:v>
                </c:pt>
                <c:pt idx="6930">
                  <c:v>34650</c:v>
                </c:pt>
                <c:pt idx="6931">
                  <c:v>34655</c:v>
                </c:pt>
                <c:pt idx="6932">
                  <c:v>34660</c:v>
                </c:pt>
                <c:pt idx="6933">
                  <c:v>34665</c:v>
                </c:pt>
                <c:pt idx="6934">
                  <c:v>34670</c:v>
                </c:pt>
                <c:pt idx="6935">
                  <c:v>34675</c:v>
                </c:pt>
                <c:pt idx="6936">
                  <c:v>34680</c:v>
                </c:pt>
                <c:pt idx="6937">
                  <c:v>34685</c:v>
                </c:pt>
                <c:pt idx="6938">
                  <c:v>34690</c:v>
                </c:pt>
                <c:pt idx="6939">
                  <c:v>34695</c:v>
                </c:pt>
                <c:pt idx="6940">
                  <c:v>34700</c:v>
                </c:pt>
                <c:pt idx="6941">
                  <c:v>34705</c:v>
                </c:pt>
                <c:pt idx="6942">
                  <c:v>34710</c:v>
                </c:pt>
                <c:pt idx="6943">
                  <c:v>34715</c:v>
                </c:pt>
                <c:pt idx="6944">
                  <c:v>34720</c:v>
                </c:pt>
                <c:pt idx="6945">
                  <c:v>34725</c:v>
                </c:pt>
                <c:pt idx="6946">
                  <c:v>34730</c:v>
                </c:pt>
                <c:pt idx="6947">
                  <c:v>34735</c:v>
                </c:pt>
                <c:pt idx="6948">
                  <c:v>34740</c:v>
                </c:pt>
                <c:pt idx="6949">
                  <c:v>34745</c:v>
                </c:pt>
                <c:pt idx="6950">
                  <c:v>34750</c:v>
                </c:pt>
                <c:pt idx="6951">
                  <c:v>34755</c:v>
                </c:pt>
                <c:pt idx="6952">
                  <c:v>34760</c:v>
                </c:pt>
                <c:pt idx="6953">
                  <c:v>34765</c:v>
                </c:pt>
                <c:pt idx="6954">
                  <c:v>34770</c:v>
                </c:pt>
                <c:pt idx="6955">
                  <c:v>34775</c:v>
                </c:pt>
                <c:pt idx="6956">
                  <c:v>34780</c:v>
                </c:pt>
                <c:pt idx="6957">
                  <c:v>34785</c:v>
                </c:pt>
                <c:pt idx="6958">
                  <c:v>34790</c:v>
                </c:pt>
                <c:pt idx="6959">
                  <c:v>34795</c:v>
                </c:pt>
                <c:pt idx="6960">
                  <c:v>34800</c:v>
                </c:pt>
                <c:pt idx="6961">
                  <c:v>34805</c:v>
                </c:pt>
                <c:pt idx="6962">
                  <c:v>34810</c:v>
                </c:pt>
                <c:pt idx="6963">
                  <c:v>34815</c:v>
                </c:pt>
                <c:pt idx="6964">
                  <c:v>34820</c:v>
                </c:pt>
                <c:pt idx="6965">
                  <c:v>34825</c:v>
                </c:pt>
                <c:pt idx="6966">
                  <c:v>34830</c:v>
                </c:pt>
                <c:pt idx="6967">
                  <c:v>34835</c:v>
                </c:pt>
                <c:pt idx="6968">
                  <c:v>34840</c:v>
                </c:pt>
                <c:pt idx="6969">
                  <c:v>34845</c:v>
                </c:pt>
                <c:pt idx="6970">
                  <c:v>34850</c:v>
                </c:pt>
                <c:pt idx="6971">
                  <c:v>34855</c:v>
                </c:pt>
                <c:pt idx="6972">
                  <c:v>34860</c:v>
                </c:pt>
                <c:pt idx="6973">
                  <c:v>34865</c:v>
                </c:pt>
                <c:pt idx="6974">
                  <c:v>34870</c:v>
                </c:pt>
                <c:pt idx="6975">
                  <c:v>34875</c:v>
                </c:pt>
                <c:pt idx="6976">
                  <c:v>34880</c:v>
                </c:pt>
                <c:pt idx="6977">
                  <c:v>34885</c:v>
                </c:pt>
                <c:pt idx="6978">
                  <c:v>34890</c:v>
                </c:pt>
                <c:pt idx="6979">
                  <c:v>34895</c:v>
                </c:pt>
                <c:pt idx="6980">
                  <c:v>34900</c:v>
                </c:pt>
                <c:pt idx="6981">
                  <c:v>34905</c:v>
                </c:pt>
                <c:pt idx="6982">
                  <c:v>34910</c:v>
                </c:pt>
                <c:pt idx="6983">
                  <c:v>34915</c:v>
                </c:pt>
                <c:pt idx="6984">
                  <c:v>34920</c:v>
                </c:pt>
                <c:pt idx="6985">
                  <c:v>34925</c:v>
                </c:pt>
                <c:pt idx="6986">
                  <c:v>34930</c:v>
                </c:pt>
                <c:pt idx="6987">
                  <c:v>34935</c:v>
                </c:pt>
                <c:pt idx="6988">
                  <c:v>34940</c:v>
                </c:pt>
                <c:pt idx="6989">
                  <c:v>34945</c:v>
                </c:pt>
                <c:pt idx="6990">
                  <c:v>34950</c:v>
                </c:pt>
                <c:pt idx="6991">
                  <c:v>34955</c:v>
                </c:pt>
                <c:pt idx="6992">
                  <c:v>34960</c:v>
                </c:pt>
                <c:pt idx="6993">
                  <c:v>34965</c:v>
                </c:pt>
                <c:pt idx="6994">
                  <c:v>34970</c:v>
                </c:pt>
                <c:pt idx="6995">
                  <c:v>34975</c:v>
                </c:pt>
                <c:pt idx="6996">
                  <c:v>34980</c:v>
                </c:pt>
                <c:pt idx="6997">
                  <c:v>34985</c:v>
                </c:pt>
                <c:pt idx="6998">
                  <c:v>34990</c:v>
                </c:pt>
                <c:pt idx="6999">
                  <c:v>34995</c:v>
                </c:pt>
                <c:pt idx="7000">
                  <c:v>35000</c:v>
                </c:pt>
                <c:pt idx="7001">
                  <c:v>35005</c:v>
                </c:pt>
                <c:pt idx="7002">
                  <c:v>35010</c:v>
                </c:pt>
                <c:pt idx="7003">
                  <c:v>35015</c:v>
                </c:pt>
                <c:pt idx="7004">
                  <c:v>35020</c:v>
                </c:pt>
                <c:pt idx="7005">
                  <c:v>35025</c:v>
                </c:pt>
                <c:pt idx="7006">
                  <c:v>35030</c:v>
                </c:pt>
                <c:pt idx="7007">
                  <c:v>35035</c:v>
                </c:pt>
                <c:pt idx="7008">
                  <c:v>35040</c:v>
                </c:pt>
                <c:pt idx="7009">
                  <c:v>35045</c:v>
                </c:pt>
                <c:pt idx="7010">
                  <c:v>35050</c:v>
                </c:pt>
                <c:pt idx="7011">
                  <c:v>35055</c:v>
                </c:pt>
                <c:pt idx="7012">
                  <c:v>35060</c:v>
                </c:pt>
                <c:pt idx="7013">
                  <c:v>35065</c:v>
                </c:pt>
                <c:pt idx="7014">
                  <c:v>35070</c:v>
                </c:pt>
                <c:pt idx="7015">
                  <c:v>35075</c:v>
                </c:pt>
                <c:pt idx="7016">
                  <c:v>35080</c:v>
                </c:pt>
                <c:pt idx="7017">
                  <c:v>35085</c:v>
                </c:pt>
                <c:pt idx="7018">
                  <c:v>35090</c:v>
                </c:pt>
                <c:pt idx="7019">
                  <c:v>35095</c:v>
                </c:pt>
                <c:pt idx="7020">
                  <c:v>35100</c:v>
                </c:pt>
                <c:pt idx="7021">
                  <c:v>35105</c:v>
                </c:pt>
                <c:pt idx="7022">
                  <c:v>35110</c:v>
                </c:pt>
                <c:pt idx="7023">
                  <c:v>35115</c:v>
                </c:pt>
                <c:pt idx="7024">
                  <c:v>35120</c:v>
                </c:pt>
                <c:pt idx="7025">
                  <c:v>35125</c:v>
                </c:pt>
                <c:pt idx="7026">
                  <c:v>35130</c:v>
                </c:pt>
                <c:pt idx="7027">
                  <c:v>35135</c:v>
                </c:pt>
                <c:pt idx="7028">
                  <c:v>35140</c:v>
                </c:pt>
                <c:pt idx="7029">
                  <c:v>35145</c:v>
                </c:pt>
                <c:pt idx="7030">
                  <c:v>35150</c:v>
                </c:pt>
                <c:pt idx="7031">
                  <c:v>35155</c:v>
                </c:pt>
                <c:pt idx="7032">
                  <c:v>35160</c:v>
                </c:pt>
                <c:pt idx="7033">
                  <c:v>35165</c:v>
                </c:pt>
                <c:pt idx="7034">
                  <c:v>35170</c:v>
                </c:pt>
                <c:pt idx="7035">
                  <c:v>35175</c:v>
                </c:pt>
                <c:pt idx="7036">
                  <c:v>35180</c:v>
                </c:pt>
                <c:pt idx="7037">
                  <c:v>35185</c:v>
                </c:pt>
                <c:pt idx="7038">
                  <c:v>35190</c:v>
                </c:pt>
                <c:pt idx="7039">
                  <c:v>35195</c:v>
                </c:pt>
                <c:pt idx="7040">
                  <c:v>35200</c:v>
                </c:pt>
                <c:pt idx="7041">
                  <c:v>35205</c:v>
                </c:pt>
                <c:pt idx="7042">
                  <c:v>35210</c:v>
                </c:pt>
                <c:pt idx="7043">
                  <c:v>35215</c:v>
                </c:pt>
                <c:pt idx="7044">
                  <c:v>35220</c:v>
                </c:pt>
                <c:pt idx="7045">
                  <c:v>35225</c:v>
                </c:pt>
                <c:pt idx="7046">
                  <c:v>35230</c:v>
                </c:pt>
                <c:pt idx="7047">
                  <c:v>35235</c:v>
                </c:pt>
                <c:pt idx="7048">
                  <c:v>35240</c:v>
                </c:pt>
                <c:pt idx="7049">
                  <c:v>35245</c:v>
                </c:pt>
                <c:pt idx="7050">
                  <c:v>35250</c:v>
                </c:pt>
                <c:pt idx="7051">
                  <c:v>35255</c:v>
                </c:pt>
                <c:pt idx="7052">
                  <c:v>35260</c:v>
                </c:pt>
                <c:pt idx="7053">
                  <c:v>35265</c:v>
                </c:pt>
                <c:pt idx="7054">
                  <c:v>35270</c:v>
                </c:pt>
                <c:pt idx="7055">
                  <c:v>35275</c:v>
                </c:pt>
                <c:pt idx="7056">
                  <c:v>35280</c:v>
                </c:pt>
                <c:pt idx="7057">
                  <c:v>35285</c:v>
                </c:pt>
                <c:pt idx="7058">
                  <c:v>35290</c:v>
                </c:pt>
                <c:pt idx="7059">
                  <c:v>35295</c:v>
                </c:pt>
                <c:pt idx="7060">
                  <c:v>35300</c:v>
                </c:pt>
                <c:pt idx="7061">
                  <c:v>35305</c:v>
                </c:pt>
                <c:pt idx="7062">
                  <c:v>35310</c:v>
                </c:pt>
                <c:pt idx="7063">
                  <c:v>35315</c:v>
                </c:pt>
                <c:pt idx="7064">
                  <c:v>35320</c:v>
                </c:pt>
                <c:pt idx="7065">
                  <c:v>35325</c:v>
                </c:pt>
                <c:pt idx="7066">
                  <c:v>35330</c:v>
                </c:pt>
                <c:pt idx="7067">
                  <c:v>35335</c:v>
                </c:pt>
                <c:pt idx="7068">
                  <c:v>35340</c:v>
                </c:pt>
                <c:pt idx="7069">
                  <c:v>35345</c:v>
                </c:pt>
                <c:pt idx="7070">
                  <c:v>35350</c:v>
                </c:pt>
                <c:pt idx="7071">
                  <c:v>35355</c:v>
                </c:pt>
                <c:pt idx="7072">
                  <c:v>35360</c:v>
                </c:pt>
                <c:pt idx="7073">
                  <c:v>35365</c:v>
                </c:pt>
                <c:pt idx="7074">
                  <c:v>35370</c:v>
                </c:pt>
                <c:pt idx="7075">
                  <c:v>35375</c:v>
                </c:pt>
                <c:pt idx="7076">
                  <c:v>35380</c:v>
                </c:pt>
                <c:pt idx="7077">
                  <c:v>35385</c:v>
                </c:pt>
                <c:pt idx="7078">
                  <c:v>35390</c:v>
                </c:pt>
                <c:pt idx="7079">
                  <c:v>35395</c:v>
                </c:pt>
                <c:pt idx="7080">
                  <c:v>35400</c:v>
                </c:pt>
                <c:pt idx="7081">
                  <c:v>35405</c:v>
                </c:pt>
                <c:pt idx="7082">
                  <c:v>35410</c:v>
                </c:pt>
                <c:pt idx="7083">
                  <c:v>35415</c:v>
                </c:pt>
                <c:pt idx="7084">
                  <c:v>35420</c:v>
                </c:pt>
                <c:pt idx="7085">
                  <c:v>35425</c:v>
                </c:pt>
                <c:pt idx="7086">
                  <c:v>35430</c:v>
                </c:pt>
                <c:pt idx="7087">
                  <c:v>35435</c:v>
                </c:pt>
                <c:pt idx="7088">
                  <c:v>35440</c:v>
                </c:pt>
                <c:pt idx="7089">
                  <c:v>35445</c:v>
                </c:pt>
                <c:pt idx="7090">
                  <c:v>35450</c:v>
                </c:pt>
                <c:pt idx="7091">
                  <c:v>35455</c:v>
                </c:pt>
                <c:pt idx="7092">
                  <c:v>35460</c:v>
                </c:pt>
                <c:pt idx="7093">
                  <c:v>35465</c:v>
                </c:pt>
                <c:pt idx="7094">
                  <c:v>35470</c:v>
                </c:pt>
                <c:pt idx="7095">
                  <c:v>35475</c:v>
                </c:pt>
                <c:pt idx="7096">
                  <c:v>35480</c:v>
                </c:pt>
                <c:pt idx="7097">
                  <c:v>35485</c:v>
                </c:pt>
                <c:pt idx="7098">
                  <c:v>35490</c:v>
                </c:pt>
                <c:pt idx="7099">
                  <c:v>35495</c:v>
                </c:pt>
                <c:pt idx="7100">
                  <c:v>35500</c:v>
                </c:pt>
                <c:pt idx="7101">
                  <c:v>35505</c:v>
                </c:pt>
                <c:pt idx="7102">
                  <c:v>35510</c:v>
                </c:pt>
                <c:pt idx="7103">
                  <c:v>35515</c:v>
                </c:pt>
                <c:pt idx="7104">
                  <c:v>35520</c:v>
                </c:pt>
                <c:pt idx="7105">
                  <c:v>35525</c:v>
                </c:pt>
                <c:pt idx="7106">
                  <c:v>35530</c:v>
                </c:pt>
                <c:pt idx="7107">
                  <c:v>35535</c:v>
                </c:pt>
                <c:pt idx="7108">
                  <c:v>35540</c:v>
                </c:pt>
                <c:pt idx="7109">
                  <c:v>35545</c:v>
                </c:pt>
                <c:pt idx="7110">
                  <c:v>35550</c:v>
                </c:pt>
                <c:pt idx="7111">
                  <c:v>35555</c:v>
                </c:pt>
                <c:pt idx="7112">
                  <c:v>35560</c:v>
                </c:pt>
                <c:pt idx="7113">
                  <c:v>35565</c:v>
                </c:pt>
                <c:pt idx="7114">
                  <c:v>35570</c:v>
                </c:pt>
                <c:pt idx="7115">
                  <c:v>35575</c:v>
                </c:pt>
                <c:pt idx="7116">
                  <c:v>35580</c:v>
                </c:pt>
                <c:pt idx="7117">
                  <c:v>35585</c:v>
                </c:pt>
                <c:pt idx="7118">
                  <c:v>35590</c:v>
                </c:pt>
                <c:pt idx="7119">
                  <c:v>35595</c:v>
                </c:pt>
                <c:pt idx="7120">
                  <c:v>35600</c:v>
                </c:pt>
                <c:pt idx="7121">
                  <c:v>35605</c:v>
                </c:pt>
                <c:pt idx="7122">
                  <c:v>35610</c:v>
                </c:pt>
                <c:pt idx="7123">
                  <c:v>35615</c:v>
                </c:pt>
                <c:pt idx="7124">
                  <c:v>35620</c:v>
                </c:pt>
                <c:pt idx="7125">
                  <c:v>35625</c:v>
                </c:pt>
                <c:pt idx="7126">
                  <c:v>35630</c:v>
                </c:pt>
                <c:pt idx="7127">
                  <c:v>35635</c:v>
                </c:pt>
                <c:pt idx="7128">
                  <c:v>35640</c:v>
                </c:pt>
                <c:pt idx="7129">
                  <c:v>35645</c:v>
                </c:pt>
                <c:pt idx="7130">
                  <c:v>35650</c:v>
                </c:pt>
                <c:pt idx="7131">
                  <c:v>35655</c:v>
                </c:pt>
                <c:pt idx="7132">
                  <c:v>35660</c:v>
                </c:pt>
                <c:pt idx="7133">
                  <c:v>35665</c:v>
                </c:pt>
                <c:pt idx="7134">
                  <c:v>35670</c:v>
                </c:pt>
                <c:pt idx="7135">
                  <c:v>35675</c:v>
                </c:pt>
                <c:pt idx="7136">
                  <c:v>35680</c:v>
                </c:pt>
                <c:pt idx="7137">
                  <c:v>35685</c:v>
                </c:pt>
                <c:pt idx="7138">
                  <c:v>35690</c:v>
                </c:pt>
                <c:pt idx="7139">
                  <c:v>35695</c:v>
                </c:pt>
                <c:pt idx="7140">
                  <c:v>35700</c:v>
                </c:pt>
                <c:pt idx="7141">
                  <c:v>35705</c:v>
                </c:pt>
                <c:pt idx="7142">
                  <c:v>35710</c:v>
                </c:pt>
                <c:pt idx="7143">
                  <c:v>35715</c:v>
                </c:pt>
                <c:pt idx="7144">
                  <c:v>35720</c:v>
                </c:pt>
                <c:pt idx="7145">
                  <c:v>35725</c:v>
                </c:pt>
                <c:pt idx="7146">
                  <c:v>35730</c:v>
                </c:pt>
                <c:pt idx="7147">
                  <c:v>35735</c:v>
                </c:pt>
                <c:pt idx="7148">
                  <c:v>35740</c:v>
                </c:pt>
                <c:pt idx="7149">
                  <c:v>35745</c:v>
                </c:pt>
                <c:pt idx="7150">
                  <c:v>35750</c:v>
                </c:pt>
                <c:pt idx="7151">
                  <c:v>35755</c:v>
                </c:pt>
                <c:pt idx="7152">
                  <c:v>35760</c:v>
                </c:pt>
                <c:pt idx="7153">
                  <c:v>35765</c:v>
                </c:pt>
                <c:pt idx="7154">
                  <c:v>35770</c:v>
                </c:pt>
                <c:pt idx="7155">
                  <c:v>35775</c:v>
                </c:pt>
                <c:pt idx="7156">
                  <c:v>35780</c:v>
                </c:pt>
                <c:pt idx="7157">
                  <c:v>35785</c:v>
                </c:pt>
                <c:pt idx="7158">
                  <c:v>35790</c:v>
                </c:pt>
                <c:pt idx="7159">
                  <c:v>35795</c:v>
                </c:pt>
                <c:pt idx="7160">
                  <c:v>35800</c:v>
                </c:pt>
                <c:pt idx="7161">
                  <c:v>35805</c:v>
                </c:pt>
                <c:pt idx="7162">
                  <c:v>35810</c:v>
                </c:pt>
                <c:pt idx="7163">
                  <c:v>35815</c:v>
                </c:pt>
                <c:pt idx="7164">
                  <c:v>35820</c:v>
                </c:pt>
                <c:pt idx="7165">
                  <c:v>35825</c:v>
                </c:pt>
                <c:pt idx="7166">
                  <c:v>35830</c:v>
                </c:pt>
                <c:pt idx="7167">
                  <c:v>35835</c:v>
                </c:pt>
                <c:pt idx="7168">
                  <c:v>35840</c:v>
                </c:pt>
                <c:pt idx="7169">
                  <c:v>35845</c:v>
                </c:pt>
                <c:pt idx="7170">
                  <c:v>35850</c:v>
                </c:pt>
                <c:pt idx="7171">
                  <c:v>35855</c:v>
                </c:pt>
                <c:pt idx="7172">
                  <c:v>35860</c:v>
                </c:pt>
                <c:pt idx="7173">
                  <c:v>35865</c:v>
                </c:pt>
                <c:pt idx="7174">
                  <c:v>35870</c:v>
                </c:pt>
                <c:pt idx="7175">
                  <c:v>35875</c:v>
                </c:pt>
                <c:pt idx="7176">
                  <c:v>35880</c:v>
                </c:pt>
                <c:pt idx="7177">
                  <c:v>35885</c:v>
                </c:pt>
                <c:pt idx="7178">
                  <c:v>35890</c:v>
                </c:pt>
                <c:pt idx="7179">
                  <c:v>35895</c:v>
                </c:pt>
                <c:pt idx="7180">
                  <c:v>35900</c:v>
                </c:pt>
                <c:pt idx="7181">
                  <c:v>35905</c:v>
                </c:pt>
                <c:pt idx="7182">
                  <c:v>35910</c:v>
                </c:pt>
                <c:pt idx="7183">
                  <c:v>35915</c:v>
                </c:pt>
                <c:pt idx="7184">
                  <c:v>35920</c:v>
                </c:pt>
                <c:pt idx="7185">
                  <c:v>35925</c:v>
                </c:pt>
                <c:pt idx="7186">
                  <c:v>35930</c:v>
                </c:pt>
                <c:pt idx="7187">
                  <c:v>35935</c:v>
                </c:pt>
                <c:pt idx="7188">
                  <c:v>35940</c:v>
                </c:pt>
                <c:pt idx="7189">
                  <c:v>35945</c:v>
                </c:pt>
                <c:pt idx="7190">
                  <c:v>35950</c:v>
                </c:pt>
                <c:pt idx="7191">
                  <c:v>35955</c:v>
                </c:pt>
                <c:pt idx="7192">
                  <c:v>35960</c:v>
                </c:pt>
                <c:pt idx="7193">
                  <c:v>35965</c:v>
                </c:pt>
                <c:pt idx="7194">
                  <c:v>35970</c:v>
                </c:pt>
                <c:pt idx="7195">
                  <c:v>35975</c:v>
                </c:pt>
                <c:pt idx="7196">
                  <c:v>35980</c:v>
                </c:pt>
                <c:pt idx="7197">
                  <c:v>35985</c:v>
                </c:pt>
                <c:pt idx="7198">
                  <c:v>35990</c:v>
                </c:pt>
                <c:pt idx="7199">
                  <c:v>35995</c:v>
                </c:pt>
                <c:pt idx="7200">
                  <c:v>36000</c:v>
                </c:pt>
                <c:pt idx="7201">
                  <c:v>36005</c:v>
                </c:pt>
                <c:pt idx="7202">
                  <c:v>36010</c:v>
                </c:pt>
                <c:pt idx="7203">
                  <c:v>36015</c:v>
                </c:pt>
                <c:pt idx="7204">
                  <c:v>36020</c:v>
                </c:pt>
                <c:pt idx="7205">
                  <c:v>36025</c:v>
                </c:pt>
                <c:pt idx="7206">
                  <c:v>36030</c:v>
                </c:pt>
                <c:pt idx="7207">
                  <c:v>36035</c:v>
                </c:pt>
                <c:pt idx="7208">
                  <c:v>36040</c:v>
                </c:pt>
                <c:pt idx="7209">
                  <c:v>36045</c:v>
                </c:pt>
                <c:pt idx="7210">
                  <c:v>36050</c:v>
                </c:pt>
                <c:pt idx="7211">
                  <c:v>36055</c:v>
                </c:pt>
                <c:pt idx="7212">
                  <c:v>36060</c:v>
                </c:pt>
                <c:pt idx="7213">
                  <c:v>36065</c:v>
                </c:pt>
                <c:pt idx="7214">
                  <c:v>36070</c:v>
                </c:pt>
                <c:pt idx="7215">
                  <c:v>36075</c:v>
                </c:pt>
                <c:pt idx="7216">
                  <c:v>36080</c:v>
                </c:pt>
                <c:pt idx="7217">
                  <c:v>36085</c:v>
                </c:pt>
                <c:pt idx="7218">
                  <c:v>36090</c:v>
                </c:pt>
                <c:pt idx="7219">
                  <c:v>36095</c:v>
                </c:pt>
                <c:pt idx="7220">
                  <c:v>36100</c:v>
                </c:pt>
                <c:pt idx="7221">
                  <c:v>36105</c:v>
                </c:pt>
                <c:pt idx="7222">
                  <c:v>36110</c:v>
                </c:pt>
                <c:pt idx="7223">
                  <c:v>36115</c:v>
                </c:pt>
                <c:pt idx="7224">
                  <c:v>36120</c:v>
                </c:pt>
                <c:pt idx="7225">
                  <c:v>36125</c:v>
                </c:pt>
                <c:pt idx="7226">
                  <c:v>36130</c:v>
                </c:pt>
                <c:pt idx="7227">
                  <c:v>36135</c:v>
                </c:pt>
                <c:pt idx="7228">
                  <c:v>36140</c:v>
                </c:pt>
                <c:pt idx="7229">
                  <c:v>36145</c:v>
                </c:pt>
                <c:pt idx="7230">
                  <c:v>36150</c:v>
                </c:pt>
                <c:pt idx="7231">
                  <c:v>36155</c:v>
                </c:pt>
                <c:pt idx="7232">
                  <c:v>36160</c:v>
                </c:pt>
                <c:pt idx="7233">
                  <c:v>36165</c:v>
                </c:pt>
                <c:pt idx="7234">
                  <c:v>36170</c:v>
                </c:pt>
                <c:pt idx="7235">
                  <c:v>36175</c:v>
                </c:pt>
                <c:pt idx="7236">
                  <c:v>36180</c:v>
                </c:pt>
                <c:pt idx="7237">
                  <c:v>36185</c:v>
                </c:pt>
                <c:pt idx="7238">
                  <c:v>36190</c:v>
                </c:pt>
                <c:pt idx="7239">
                  <c:v>36195</c:v>
                </c:pt>
                <c:pt idx="7240">
                  <c:v>36200</c:v>
                </c:pt>
                <c:pt idx="7241">
                  <c:v>36205</c:v>
                </c:pt>
                <c:pt idx="7242">
                  <c:v>36210</c:v>
                </c:pt>
                <c:pt idx="7243">
                  <c:v>36215</c:v>
                </c:pt>
                <c:pt idx="7244">
                  <c:v>36220</c:v>
                </c:pt>
                <c:pt idx="7245">
                  <c:v>36225</c:v>
                </c:pt>
                <c:pt idx="7246">
                  <c:v>36230</c:v>
                </c:pt>
                <c:pt idx="7247">
                  <c:v>36235</c:v>
                </c:pt>
                <c:pt idx="7248">
                  <c:v>36240</c:v>
                </c:pt>
                <c:pt idx="7249">
                  <c:v>36245</c:v>
                </c:pt>
                <c:pt idx="7250">
                  <c:v>36250</c:v>
                </c:pt>
                <c:pt idx="7251">
                  <c:v>36255</c:v>
                </c:pt>
                <c:pt idx="7252">
                  <c:v>36260</c:v>
                </c:pt>
                <c:pt idx="7253">
                  <c:v>36265</c:v>
                </c:pt>
                <c:pt idx="7254">
                  <c:v>36270</c:v>
                </c:pt>
                <c:pt idx="7255">
                  <c:v>36275</c:v>
                </c:pt>
                <c:pt idx="7256">
                  <c:v>36280</c:v>
                </c:pt>
                <c:pt idx="7257">
                  <c:v>36285</c:v>
                </c:pt>
                <c:pt idx="7258">
                  <c:v>36290</c:v>
                </c:pt>
                <c:pt idx="7259">
                  <c:v>36295</c:v>
                </c:pt>
                <c:pt idx="7260">
                  <c:v>36300</c:v>
                </c:pt>
                <c:pt idx="7261">
                  <c:v>36305</c:v>
                </c:pt>
                <c:pt idx="7262">
                  <c:v>36310</c:v>
                </c:pt>
                <c:pt idx="7263">
                  <c:v>36315</c:v>
                </c:pt>
                <c:pt idx="7264">
                  <c:v>36320</c:v>
                </c:pt>
                <c:pt idx="7265">
                  <c:v>36325</c:v>
                </c:pt>
                <c:pt idx="7266">
                  <c:v>36330</c:v>
                </c:pt>
                <c:pt idx="7267">
                  <c:v>36335</c:v>
                </c:pt>
                <c:pt idx="7268">
                  <c:v>36340</c:v>
                </c:pt>
                <c:pt idx="7269">
                  <c:v>36345</c:v>
                </c:pt>
                <c:pt idx="7270">
                  <c:v>36350</c:v>
                </c:pt>
                <c:pt idx="7271">
                  <c:v>36355</c:v>
                </c:pt>
                <c:pt idx="7272">
                  <c:v>36360</c:v>
                </c:pt>
                <c:pt idx="7273">
                  <c:v>36365</c:v>
                </c:pt>
                <c:pt idx="7274">
                  <c:v>36370</c:v>
                </c:pt>
                <c:pt idx="7275">
                  <c:v>36375</c:v>
                </c:pt>
                <c:pt idx="7276">
                  <c:v>36380</c:v>
                </c:pt>
                <c:pt idx="7277">
                  <c:v>36385</c:v>
                </c:pt>
                <c:pt idx="7278">
                  <c:v>36390</c:v>
                </c:pt>
                <c:pt idx="7279">
                  <c:v>36395</c:v>
                </c:pt>
                <c:pt idx="7280">
                  <c:v>36400</c:v>
                </c:pt>
                <c:pt idx="7281">
                  <c:v>36405</c:v>
                </c:pt>
                <c:pt idx="7282">
                  <c:v>36410</c:v>
                </c:pt>
                <c:pt idx="7283">
                  <c:v>36415</c:v>
                </c:pt>
                <c:pt idx="7284">
                  <c:v>36420</c:v>
                </c:pt>
                <c:pt idx="7285">
                  <c:v>36425</c:v>
                </c:pt>
                <c:pt idx="7286">
                  <c:v>36430</c:v>
                </c:pt>
                <c:pt idx="7287">
                  <c:v>36435</c:v>
                </c:pt>
                <c:pt idx="7288">
                  <c:v>36440</c:v>
                </c:pt>
                <c:pt idx="7289">
                  <c:v>36445</c:v>
                </c:pt>
                <c:pt idx="7290">
                  <c:v>36450</c:v>
                </c:pt>
                <c:pt idx="7291">
                  <c:v>36455</c:v>
                </c:pt>
                <c:pt idx="7292">
                  <c:v>36460</c:v>
                </c:pt>
                <c:pt idx="7293">
                  <c:v>36465</c:v>
                </c:pt>
                <c:pt idx="7294">
                  <c:v>36470</c:v>
                </c:pt>
                <c:pt idx="7295">
                  <c:v>36475</c:v>
                </c:pt>
                <c:pt idx="7296">
                  <c:v>36480</c:v>
                </c:pt>
                <c:pt idx="7297">
                  <c:v>36485</c:v>
                </c:pt>
                <c:pt idx="7298">
                  <c:v>36490</c:v>
                </c:pt>
                <c:pt idx="7299">
                  <c:v>36495</c:v>
                </c:pt>
                <c:pt idx="7300">
                  <c:v>36500</c:v>
                </c:pt>
                <c:pt idx="7301">
                  <c:v>36505</c:v>
                </c:pt>
                <c:pt idx="7302">
                  <c:v>36510</c:v>
                </c:pt>
                <c:pt idx="7303">
                  <c:v>36515</c:v>
                </c:pt>
                <c:pt idx="7304">
                  <c:v>36520</c:v>
                </c:pt>
                <c:pt idx="7305">
                  <c:v>36525</c:v>
                </c:pt>
                <c:pt idx="7306">
                  <c:v>36530</c:v>
                </c:pt>
                <c:pt idx="7307">
                  <c:v>36535</c:v>
                </c:pt>
                <c:pt idx="7308">
                  <c:v>36540</c:v>
                </c:pt>
                <c:pt idx="7309">
                  <c:v>36545</c:v>
                </c:pt>
                <c:pt idx="7310">
                  <c:v>36550</c:v>
                </c:pt>
                <c:pt idx="7311">
                  <c:v>36555</c:v>
                </c:pt>
                <c:pt idx="7312">
                  <c:v>36560</c:v>
                </c:pt>
                <c:pt idx="7313">
                  <c:v>36565</c:v>
                </c:pt>
                <c:pt idx="7314">
                  <c:v>36570</c:v>
                </c:pt>
                <c:pt idx="7315">
                  <c:v>36575</c:v>
                </c:pt>
                <c:pt idx="7316">
                  <c:v>36580</c:v>
                </c:pt>
                <c:pt idx="7317">
                  <c:v>36585</c:v>
                </c:pt>
                <c:pt idx="7318">
                  <c:v>36590</c:v>
                </c:pt>
                <c:pt idx="7319">
                  <c:v>36595</c:v>
                </c:pt>
                <c:pt idx="7320">
                  <c:v>36600</c:v>
                </c:pt>
                <c:pt idx="7321">
                  <c:v>36605</c:v>
                </c:pt>
                <c:pt idx="7322">
                  <c:v>36610</c:v>
                </c:pt>
                <c:pt idx="7323">
                  <c:v>36615</c:v>
                </c:pt>
                <c:pt idx="7324">
                  <c:v>36620</c:v>
                </c:pt>
                <c:pt idx="7325">
                  <c:v>36625</c:v>
                </c:pt>
                <c:pt idx="7326">
                  <c:v>36630</c:v>
                </c:pt>
                <c:pt idx="7327">
                  <c:v>36635</c:v>
                </c:pt>
                <c:pt idx="7328">
                  <c:v>36640</c:v>
                </c:pt>
                <c:pt idx="7329">
                  <c:v>36645</c:v>
                </c:pt>
                <c:pt idx="7330">
                  <c:v>36650</c:v>
                </c:pt>
                <c:pt idx="7331">
                  <c:v>36655</c:v>
                </c:pt>
                <c:pt idx="7332">
                  <c:v>36660</c:v>
                </c:pt>
                <c:pt idx="7333">
                  <c:v>36665</c:v>
                </c:pt>
                <c:pt idx="7334">
                  <c:v>36670</c:v>
                </c:pt>
                <c:pt idx="7335">
                  <c:v>36675</c:v>
                </c:pt>
                <c:pt idx="7336">
                  <c:v>36680</c:v>
                </c:pt>
                <c:pt idx="7337">
                  <c:v>36685</c:v>
                </c:pt>
                <c:pt idx="7338">
                  <c:v>36690</c:v>
                </c:pt>
                <c:pt idx="7339">
                  <c:v>36695</c:v>
                </c:pt>
                <c:pt idx="7340">
                  <c:v>36700</c:v>
                </c:pt>
                <c:pt idx="7341">
                  <c:v>36705</c:v>
                </c:pt>
                <c:pt idx="7342">
                  <c:v>36710</c:v>
                </c:pt>
                <c:pt idx="7343">
                  <c:v>36715</c:v>
                </c:pt>
                <c:pt idx="7344">
                  <c:v>36720</c:v>
                </c:pt>
                <c:pt idx="7345">
                  <c:v>36725</c:v>
                </c:pt>
                <c:pt idx="7346">
                  <c:v>36730</c:v>
                </c:pt>
                <c:pt idx="7347">
                  <c:v>36735</c:v>
                </c:pt>
                <c:pt idx="7348">
                  <c:v>36740</c:v>
                </c:pt>
                <c:pt idx="7349">
                  <c:v>36745</c:v>
                </c:pt>
                <c:pt idx="7350">
                  <c:v>36750</c:v>
                </c:pt>
                <c:pt idx="7351">
                  <c:v>36755</c:v>
                </c:pt>
                <c:pt idx="7352">
                  <c:v>36760</c:v>
                </c:pt>
                <c:pt idx="7353">
                  <c:v>36765</c:v>
                </c:pt>
                <c:pt idx="7354">
                  <c:v>36770</c:v>
                </c:pt>
                <c:pt idx="7355">
                  <c:v>36775</c:v>
                </c:pt>
                <c:pt idx="7356">
                  <c:v>36780</c:v>
                </c:pt>
                <c:pt idx="7357">
                  <c:v>36785</c:v>
                </c:pt>
                <c:pt idx="7358">
                  <c:v>36790</c:v>
                </c:pt>
                <c:pt idx="7359">
                  <c:v>36795</c:v>
                </c:pt>
                <c:pt idx="7360">
                  <c:v>36800</c:v>
                </c:pt>
                <c:pt idx="7361">
                  <c:v>36805</c:v>
                </c:pt>
                <c:pt idx="7362">
                  <c:v>36810</c:v>
                </c:pt>
                <c:pt idx="7363">
                  <c:v>36815</c:v>
                </c:pt>
                <c:pt idx="7364">
                  <c:v>36820</c:v>
                </c:pt>
                <c:pt idx="7365">
                  <c:v>36825</c:v>
                </c:pt>
                <c:pt idx="7366">
                  <c:v>36830</c:v>
                </c:pt>
                <c:pt idx="7367">
                  <c:v>36835</c:v>
                </c:pt>
                <c:pt idx="7368">
                  <c:v>36840</c:v>
                </c:pt>
                <c:pt idx="7369">
                  <c:v>36845</c:v>
                </c:pt>
                <c:pt idx="7370">
                  <c:v>36850</c:v>
                </c:pt>
                <c:pt idx="7371">
                  <c:v>36855</c:v>
                </c:pt>
                <c:pt idx="7372">
                  <c:v>36860</c:v>
                </c:pt>
                <c:pt idx="7373">
                  <c:v>36865</c:v>
                </c:pt>
                <c:pt idx="7374">
                  <c:v>36870</c:v>
                </c:pt>
                <c:pt idx="7375">
                  <c:v>36875</c:v>
                </c:pt>
                <c:pt idx="7376">
                  <c:v>36880</c:v>
                </c:pt>
                <c:pt idx="7377">
                  <c:v>36885</c:v>
                </c:pt>
                <c:pt idx="7378">
                  <c:v>36890</c:v>
                </c:pt>
                <c:pt idx="7379">
                  <c:v>36895</c:v>
                </c:pt>
                <c:pt idx="7380">
                  <c:v>36900</c:v>
                </c:pt>
                <c:pt idx="7381">
                  <c:v>36905</c:v>
                </c:pt>
                <c:pt idx="7382">
                  <c:v>36910</c:v>
                </c:pt>
                <c:pt idx="7383">
                  <c:v>36915</c:v>
                </c:pt>
                <c:pt idx="7384">
                  <c:v>36920</c:v>
                </c:pt>
                <c:pt idx="7385">
                  <c:v>36925</c:v>
                </c:pt>
                <c:pt idx="7386">
                  <c:v>36930</c:v>
                </c:pt>
                <c:pt idx="7387">
                  <c:v>36935</c:v>
                </c:pt>
                <c:pt idx="7388">
                  <c:v>36940</c:v>
                </c:pt>
                <c:pt idx="7389">
                  <c:v>36945</c:v>
                </c:pt>
                <c:pt idx="7390">
                  <c:v>36950</c:v>
                </c:pt>
                <c:pt idx="7391">
                  <c:v>36955</c:v>
                </c:pt>
                <c:pt idx="7392">
                  <c:v>36960</c:v>
                </c:pt>
                <c:pt idx="7393">
                  <c:v>36965</c:v>
                </c:pt>
                <c:pt idx="7394">
                  <c:v>36970</c:v>
                </c:pt>
                <c:pt idx="7395">
                  <c:v>36975</c:v>
                </c:pt>
                <c:pt idx="7396">
                  <c:v>36980</c:v>
                </c:pt>
                <c:pt idx="7397">
                  <c:v>36985</c:v>
                </c:pt>
                <c:pt idx="7398">
                  <c:v>36990</c:v>
                </c:pt>
                <c:pt idx="7399">
                  <c:v>36995</c:v>
                </c:pt>
                <c:pt idx="7400">
                  <c:v>37000</c:v>
                </c:pt>
                <c:pt idx="7401">
                  <c:v>37005</c:v>
                </c:pt>
                <c:pt idx="7402">
                  <c:v>37010</c:v>
                </c:pt>
                <c:pt idx="7403">
                  <c:v>37015</c:v>
                </c:pt>
                <c:pt idx="7404">
                  <c:v>37020</c:v>
                </c:pt>
                <c:pt idx="7405">
                  <c:v>37025</c:v>
                </c:pt>
                <c:pt idx="7406">
                  <c:v>37030</c:v>
                </c:pt>
                <c:pt idx="7407">
                  <c:v>37035</c:v>
                </c:pt>
                <c:pt idx="7408">
                  <c:v>37040</c:v>
                </c:pt>
                <c:pt idx="7409">
                  <c:v>37045</c:v>
                </c:pt>
                <c:pt idx="7410">
                  <c:v>37050</c:v>
                </c:pt>
                <c:pt idx="7411">
                  <c:v>37055</c:v>
                </c:pt>
                <c:pt idx="7412">
                  <c:v>37060</c:v>
                </c:pt>
                <c:pt idx="7413">
                  <c:v>37065</c:v>
                </c:pt>
                <c:pt idx="7414">
                  <c:v>37070</c:v>
                </c:pt>
                <c:pt idx="7415">
                  <c:v>37075</c:v>
                </c:pt>
                <c:pt idx="7416">
                  <c:v>37080</c:v>
                </c:pt>
                <c:pt idx="7417">
                  <c:v>37085</c:v>
                </c:pt>
                <c:pt idx="7418">
                  <c:v>37090</c:v>
                </c:pt>
                <c:pt idx="7419">
                  <c:v>37095</c:v>
                </c:pt>
                <c:pt idx="7420">
                  <c:v>37100</c:v>
                </c:pt>
                <c:pt idx="7421">
                  <c:v>37105</c:v>
                </c:pt>
                <c:pt idx="7422">
                  <c:v>37110</c:v>
                </c:pt>
                <c:pt idx="7423">
                  <c:v>37115</c:v>
                </c:pt>
                <c:pt idx="7424">
                  <c:v>37120</c:v>
                </c:pt>
                <c:pt idx="7425">
                  <c:v>37125</c:v>
                </c:pt>
                <c:pt idx="7426">
                  <c:v>37130</c:v>
                </c:pt>
                <c:pt idx="7427">
                  <c:v>37135</c:v>
                </c:pt>
                <c:pt idx="7428">
                  <c:v>37140</c:v>
                </c:pt>
                <c:pt idx="7429">
                  <c:v>37145</c:v>
                </c:pt>
                <c:pt idx="7430">
                  <c:v>37150</c:v>
                </c:pt>
                <c:pt idx="7431">
                  <c:v>37155</c:v>
                </c:pt>
                <c:pt idx="7432">
                  <c:v>37160</c:v>
                </c:pt>
                <c:pt idx="7433">
                  <c:v>37165</c:v>
                </c:pt>
                <c:pt idx="7434">
                  <c:v>37170</c:v>
                </c:pt>
                <c:pt idx="7435">
                  <c:v>37175</c:v>
                </c:pt>
                <c:pt idx="7436">
                  <c:v>37180</c:v>
                </c:pt>
                <c:pt idx="7437">
                  <c:v>37185</c:v>
                </c:pt>
                <c:pt idx="7438">
                  <c:v>37190</c:v>
                </c:pt>
                <c:pt idx="7439">
                  <c:v>37195</c:v>
                </c:pt>
                <c:pt idx="7440">
                  <c:v>37200</c:v>
                </c:pt>
                <c:pt idx="7441">
                  <c:v>37205</c:v>
                </c:pt>
                <c:pt idx="7442">
                  <c:v>37210</c:v>
                </c:pt>
                <c:pt idx="7443">
                  <c:v>37215</c:v>
                </c:pt>
                <c:pt idx="7444">
                  <c:v>37220</c:v>
                </c:pt>
                <c:pt idx="7445">
                  <c:v>37225</c:v>
                </c:pt>
                <c:pt idx="7446">
                  <c:v>37230</c:v>
                </c:pt>
                <c:pt idx="7447">
                  <c:v>37235</c:v>
                </c:pt>
                <c:pt idx="7448">
                  <c:v>37240</c:v>
                </c:pt>
                <c:pt idx="7449">
                  <c:v>37245</c:v>
                </c:pt>
                <c:pt idx="7450">
                  <c:v>37250</c:v>
                </c:pt>
                <c:pt idx="7451">
                  <c:v>37255</c:v>
                </c:pt>
                <c:pt idx="7452">
                  <c:v>37260</c:v>
                </c:pt>
                <c:pt idx="7453">
                  <c:v>37265</c:v>
                </c:pt>
                <c:pt idx="7454">
                  <c:v>37270</c:v>
                </c:pt>
                <c:pt idx="7455">
                  <c:v>37275</c:v>
                </c:pt>
                <c:pt idx="7456">
                  <c:v>37280</c:v>
                </c:pt>
                <c:pt idx="7457">
                  <c:v>37285</c:v>
                </c:pt>
                <c:pt idx="7458">
                  <c:v>37290</c:v>
                </c:pt>
                <c:pt idx="7459">
                  <c:v>37295</c:v>
                </c:pt>
                <c:pt idx="7460">
                  <c:v>37300</c:v>
                </c:pt>
                <c:pt idx="7461">
                  <c:v>37305</c:v>
                </c:pt>
                <c:pt idx="7462">
                  <c:v>37310</c:v>
                </c:pt>
                <c:pt idx="7463">
                  <c:v>37315</c:v>
                </c:pt>
                <c:pt idx="7464">
                  <c:v>37320</c:v>
                </c:pt>
                <c:pt idx="7465">
                  <c:v>37325</c:v>
                </c:pt>
                <c:pt idx="7466">
                  <c:v>37330</c:v>
                </c:pt>
                <c:pt idx="7467">
                  <c:v>37335</c:v>
                </c:pt>
                <c:pt idx="7468">
                  <c:v>37340</c:v>
                </c:pt>
                <c:pt idx="7469">
                  <c:v>37345</c:v>
                </c:pt>
                <c:pt idx="7470">
                  <c:v>37350</c:v>
                </c:pt>
                <c:pt idx="7471">
                  <c:v>37355</c:v>
                </c:pt>
                <c:pt idx="7472">
                  <c:v>37360</c:v>
                </c:pt>
                <c:pt idx="7473">
                  <c:v>37365</c:v>
                </c:pt>
                <c:pt idx="7474">
                  <c:v>37370</c:v>
                </c:pt>
                <c:pt idx="7475">
                  <c:v>37375</c:v>
                </c:pt>
                <c:pt idx="7476">
                  <c:v>37380</c:v>
                </c:pt>
                <c:pt idx="7477">
                  <c:v>37385</c:v>
                </c:pt>
                <c:pt idx="7478">
                  <c:v>37390</c:v>
                </c:pt>
                <c:pt idx="7479">
                  <c:v>37395</c:v>
                </c:pt>
                <c:pt idx="7480">
                  <c:v>37400</c:v>
                </c:pt>
                <c:pt idx="7481">
                  <c:v>37405</c:v>
                </c:pt>
                <c:pt idx="7482">
                  <c:v>37410</c:v>
                </c:pt>
                <c:pt idx="7483">
                  <c:v>37415</c:v>
                </c:pt>
                <c:pt idx="7484">
                  <c:v>37420</c:v>
                </c:pt>
                <c:pt idx="7485">
                  <c:v>37425</c:v>
                </c:pt>
                <c:pt idx="7486">
                  <c:v>37430</c:v>
                </c:pt>
                <c:pt idx="7487">
                  <c:v>37435</c:v>
                </c:pt>
                <c:pt idx="7488">
                  <c:v>37440</c:v>
                </c:pt>
                <c:pt idx="7489">
                  <c:v>37445</c:v>
                </c:pt>
                <c:pt idx="7490">
                  <c:v>37450</c:v>
                </c:pt>
                <c:pt idx="7491">
                  <c:v>37455</c:v>
                </c:pt>
                <c:pt idx="7492">
                  <c:v>37460</c:v>
                </c:pt>
                <c:pt idx="7493">
                  <c:v>37465</c:v>
                </c:pt>
                <c:pt idx="7494">
                  <c:v>37470</c:v>
                </c:pt>
                <c:pt idx="7495">
                  <c:v>37475</c:v>
                </c:pt>
                <c:pt idx="7496">
                  <c:v>37480</c:v>
                </c:pt>
                <c:pt idx="7497">
                  <c:v>37485</c:v>
                </c:pt>
                <c:pt idx="7498">
                  <c:v>37490</c:v>
                </c:pt>
                <c:pt idx="7499">
                  <c:v>37495</c:v>
                </c:pt>
                <c:pt idx="7500">
                  <c:v>37500</c:v>
                </c:pt>
                <c:pt idx="7501">
                  <c:v>37505</c:v>
                </c:pt>
                <c:pt idx="7502">
                  <c:v>37510</c:v>
                </c:pt>
                <c:pt idx="7503">
                  <c:v>37515</c:v>
                </c:pt>
                <c:pt idx="7504">
                  <c:v>37520</c:v>
                </c:pt>
                <c:pt idx="7505">
                  <c:v>37525</c:v>
                </c:pt>
                <c:pt idx="7506">
                  <c:v>37530</c:v>
                </c:pt>
                <c:pt idx="7507">
                  <c:v>37535</c:v>
                </c:pt>
                <c:pt idx="7508">
                  <c:v>37540</c:v>
                </c:pt>
                <c:pt idx="7509">
                  <c:v>37545</c:v>
                </c:pt>
                <c:pt idx="7510">
                  <c:v>37550</c:v>
                </c:pt>
                <c:pt idx="7511">
                  <c:v>37555</c:v>
                </c:pt>
                <c:pt idx="7512">
                  <c:v>37560</c:v>
                </c:pt>
                <c:pt idx="7513">
                  <c:v>37565</c:v>
                </c:pt>
                <c:pt idx="7514">
                  <c:v>37570</c:v>
                </c:pt>
                <c:pt idx="7515">
                  <c:v>37575</c:v>
                </c:pt>
                <c:pt idx="7516">
                  <c:v>37580</c:v>
                </c:pt>
                <c:pt idx="7517">
                  <c:v>37585</c:v>
                </c:pt>
                <c:pt idx="7518">
                  <c:v>37590</c:v>
                </c:pt>
                <c:pt idx="7519">
                  <c:v>37595</c:v>
                </c:pt>
                <c:pt idx="7520">
                  <c:v>37600</c:v>
                </c:pt>
                <c:pt idx="7521">
                  <c:v>37605</c:v>
                </c:pt>
                <c:pt idx="7522">
                  <c:v>37610</c:v>
                </c:pt>
                <c:pt idx="7523">
                  <c:v>37615</c:v>
                </c:pt>
                <c:pt idx="7524">
                  <c:v>37620</c:v>
                </c:pt>
                <c:pt idx="7525">
                  <c:v>37625</c:v>
                </c:pt>
                <c:pt idx="7526">
                  <c:v>37630</c:v>
                </c:pt>
                <c:pt idx="7527">
                  <c:v>37635</c:v>
                </c:pt>
                <c:pt idx="7528">
                  <c:v>37640</c:v>
                </c:pt>
                <c:pt idx="7529">
                  <c:v>37645</c:v>
                </c:pt>
                <c:pt idx="7530">
                  <c:v>37650</c:v>
                </c:pt>
                <c:pt idx="7531">
                  <c:v>37655</c:v>
                </c:pt>
                <c:pt idx="7532">
                  <c:v>37660</c:v>
                </c:pt>
                <c:pt idx="7533">
                  <c:v>37665</c:v>
                </c:pt>
                <c:pt idx="7534">
                  <c:v>37670</c:v>
                </c:pt>
                <c:pt idx="7535">
                  <c:v>37675</c:v>
                </c:pt>
                <c:pt idx="7536">
                  <c:v>37680</c:v>
                </c:pt>
                <c:pt idx="7537">
                  <c:v>37685</c:v>
                </c:pt>
                <c:pt idx="7538">
                  <c:v>37690</c:v>
                </c:pt>
                <c:pt idx="7539">
                  <c:v>37695</c:v>
                </c:pt>
                <c:pt idx="7540">
                  <c:v>37700</c:v>
                </c:pt>
                <c:pt idx="7541">
                  <c:v>37705</c:v>
                </c:pt>
                <c:pt idx="7542">
                  <c:v>37710</c:v>
                </c:pt>
                <c:pt idx="7543">
                  <c:v>37715</c:v>
                </c:pt>
                <c:pt idx="7544">
                  <c:v>37720</c:v>
                </c:pt>
                <c:pt idx="7545">
                  <c:v>37725</c:v>
                </c:pt>
                <c:pt idx="7546">
                  <c:v>37730</c:v>
                </c:pt>
                <c:pt idx="7547">
                  <c:v>37735</c:v>
                </c:pt>
                <c:pt idx="7548">
                  <c:v>37740</c:v>
                </c:pt>
                <c:pt idx="7549">
                  <c:v>37745</c:v>
                </c:pt>
                <c:pt idx="7550">
                  <c:v>37750</c:v>
                </c:pt>
                <c:pt idx="7551">
                  <c:v>37755</c:v>
                </c:pt>
                <c:pt idx="7552">
                  <c:v>37760</c:v>
                </c:pt>
                <c:pt idx="7553">
                  <c:v>37765</c:v>
                </c:pt>
                <c:pt idx="7554">
                  <c:v>37770</c:v>
                </c:pt>
                <c:pt idx="7555">
                  <c:v>37775</c:v>
                </c:pt>
                <c:pt idx="7556">
                  <c:v>37780</c:v>
                </c:pt>
                <c:pt idx="7557">
                  <c:v>37785</c:v>
                </c:pt>
                <c:pt idx="7558">
                  <c:v>37790</c:v>
                </c:pt>
                <c:pt idx="7559">
                  <c:v>37795</c:v>
                </c:pt>
                <c:pt idx="7560">
                  <c:v>37800</c:v>
                </c:pt>
                <c:pt idx="7561">
                  <c:v>37805</c:v>
                </c:pt>
                <c:pt idx="7562">
                  <c:v>37810</c:v>
                </c:pt>
                <c:pt idx="7563">
                  <c:v>37815</c:v>
                </c:pt>
                <c:pt idx="7564">
                  <c:v>37820</c:v>
                </c:pt>
                <c:pt idx="7565">
                  <c:v>37825</c:v>
                </c:pt>
                <c:pt idx="7566">
                  <c:v>37830</c:v>
                </c:pt>
                <c:pt idx="7567">
                  <c:v>37835</c:v>
                </c:pt>
                <c:pt idx="7568">
                  <c:v>37840</c:v>
                </c:pt>
                <c:pt idx="7569">
                  <c:v>37845</c:v>
                </c:pt>
                <c:pt idx="7570">
                  <c:v>37850</c:v>
                </c:pt>
                <c:pt idx="7571">
                  <c:v>37855</c:v>
                </c:pt>
                <c:pt idx="7572">
                  <c:v>37860</c:v>
                </c:pt>
                <c:pt idx="7573">
                  <c:v>37865</c:v>
                </c:pt>
                <c:pt idx="7574">
                  <c:v>37870</c:v>
                </c:pt>
                <c:pt idx="7575">
                  <c:v>37875</c:v>
                </c:pt>
                <c:pt idx="7576">
                  <c:v>37880</c:v>
                </c:pt>
                <c:pt idx="7577">
                  <c:v>37885</c:v>
                </c:pt>
                <c:pt idx="7578">
                  <c:v>37890</c:v>
                </c:pt>
                <c:pt idx="7579">
                  <c:v>37895</c:v>
                </c:pt>
                <c:pt idx="7580">
                  <c:v>37900</c:v>
                </c:pt>
                <c:pt idx="7581">
                  <c:v>37905</c:v>
                </c:pt>
                <c:pt idx="7582">
                  <c:v>37910</c:v>
                </c:pt>
                <c:pt idx="7583">
                  <c:v>37915</c:v>
                </c:pt>
                <c:pt idx="7584">
                  <c:v>37920</c:v>
                </c:pt>
                <c:pt idx="7585">
                  <c:v>37925</c:v>
                </c:pt>
                <c:pt idx="7586">
                  <c:v>37930</c:v>
                </c:pt>
                <c:pt idx="7587">
                  <c:v>37935</c:v>
                </c:pt>
                <c:pt idx="7588">
                  <c:v>37940</c:v>
                </c:pt>
                <c:pt idx="7589">
                  <c:v>37945</c:v>
                </c:pt>
                <c:pt idx="7590">
                  <c:v>37950</c:v>
                </c:pt>
                <c:pt idx="7591">
                  <c:v>37955</c:v>
                </c:pt>
                <c:pt idx="7592">
                  <c:v>37960</c:v>
                </c:pt>
                <c:pt idx="7593">
                  <c:v>37965</c:v>
                </c:pt>
                <c:pt idx="7594">
                  <c:v>37970</c:v>
                </c:pt>
                <c:pt idx="7595">
                  <c:v>37975</c:v>
                </c:pt>
                <c:pt idx="7596">
                  <c:v>37980</c:v>
                </c:pt>
                <c:pt idx="7597">
                  <c:v>37985</c:v>
                </c:pt>
                <c:pt idx="7598">
                  <c:v>37990</c:v>
                </c:pt>
                <c:pt idx="7599">
                  <c:v>37995</c:v>
                </c:pt>
                <c:pt idx="7600">
                  <c:v>38000</c:v>
                </c:pt>
                <c:pt idx="7601">
                  <c:v>38005</c:v>
                </c:pt>
                <c:pt idx="7602">
                  <c:v>38010</c:v>
                </c:pt>
                <c:pt idx="7603">
                  <c:v>38015</c:v>
                </c:pt>
                <c:pt idx="7604">
                  <c:v>38020</c:v>
                </c:pt>
                <c:pt idx="7605">
                  <c:v>38025</c:v>
                </c:pt>
                <c:pt idx="7606">
                  <c:v>38030</c:v>
                </c:pt>
                <c:pt idx="7607">
                  <c:v>38035</c:v>
                </c:pt>
                <c:pt idx="7608">
                  <c:v>38040</c:v>
                </c:pt>
                <c:pt idx="7609">
                  <c:v>38045</c:v>
                </c:pt>
                <c:pt idx="7610">
                  <c:v>38050</c:v>
                </c:pt>
                <c:pt idx="7611">
                  <c:v>38055</c:v>
                </c:pt>
                <c:pt idx="7612">
                  <c:v>38060</c:v>
                </c:pt>
                <c:pt idx="7613">
                  <c:v>38065</c:v>
                </c:pt>
                <c:pt idx="7614">
                  <c:v>38070</c:v>
                </c:pt>
                <c:pt idx="7615">
                  <c:v>38075</c:v>
                </c:pt>
                <c:pt idx="7616">
                  <c:v>38080</c:v>
                </c:pt>
                <c:pt idx="7617">
                  <c:v>38085</c:v>
                </c:pt>
                <c:pt idx="7618">
                  <c:v>38090</c:v>
                </c:pt>
                <c:pt idx="7619">
                  <c:v>38095</c:v>
                </c:pt>
                <c:pt idx="7620">
                  <c:v>38100</c:v>
                </c:pt>
                <c:pt idx="7621">
                  <c:v>38105</c:v>
                </c:pt>
                <c:pt idx="7622">
                  <c:v>38110</c:v>
                </c:pt>
                <c:pt idx="7623">
                  <c:v>38115</c:v>
                </c:pt>
                <c:pt idx="7624">
                  <c:v>38120</c:v>
                </c:pt>
                <c:pt idx="7625">
                  <c:v>38125</c:v>
                </c:pt>
                <c:pt idx="7626">
                  <c:v>38130</c:v>
                </c:pt>
                <c:pt idx="7627">
                  <c:v>38135</c:v>
                </c:pt>
                <c:pt idx="7628">
                  <c:v>38140</c:v>
                </c:pt>
                <c:pt idx="7629">
                  <c:v>38145</c:v>
                </c:pt>
                <c:pt idx="7630">
                  <c:v>38150</c:v>
                </c:pt>
                <c:pt idx="7631">
                  <c:v>38155</c:v>
                </c:pt>
                <c:pt idx="7632">
                  <c:v>38160</c:v>
                </c:pt>
                <c:pt idx="7633">
                  <c:v>38165</c:v>
                </c:pt>
                <c:pt idx="7634">
                  <c:v>38170</c:v>
                </c:pt>
                <c:pt idx="7635">
                  <c:v>38175</c:v>
                </c:pt>
                <c:pt idx="7636">
                  <c:v>38180</c:v>
                </c:pt>
                <c:pt idx="7637">
                  <c:v>38185</c:v>
                </c:pt>
                <c:pt idx="7638">
                  <c:v>38190</c:v>
                </c:pt>
                <c:pt idx="7639">
                  <c:v>38195</c:v>
                </c:pt>
                <c:pt idx="7640">
                  <c:v>38200</c:v>
                </c:pt>
                <c:pt idx="7641">
                  <c:v>38205</c:v>
                </c:pt>
                <c:pt idx="7642">
                  <c:v>38210</c:v>
                </c:pt>
                <c:pt idx="7643">
                  <c:v>38215</c:v>
                </c:pt>
                <c:pt idx="7644">
                  <c:v>38220</c:v>
                </c:pt>
                <c:pt idx="7645">
                  <c:v>38225</c:v>
                </c:pt>
                <c:pt idx="7646">
                  <c:v>38230</c:v>
                </c:pt>
                <c:pt idx="7647">
                  <c:v>38235</c:v>
                </c:pt>
                <c:pt idx="7648">
                  <c:v>38240</c:v>
                </c:pt>
                <c:pt idx="7649">
                  <c:v>38245</c:v>
                </c:pt>
                <c:pt idx="7650">
                  <c:v>38250</c:v>
                </c:pt>
                <c:pt idx="7651">
                  <c:v>38255</c:v>
                </c:pt>
                <c:pt idx="7652">
                  <c:v>38260</c:v>
                </c:pt>
                <c:pt idx="7653">
                  <c:v>38265</c:v>
                </c:pt>
                <c:pt idx="7654">
                  <c:v>38270</c:v>
                </c:pt>
                <c:pt idx="7655">
                  <c:v>38275</c:v>
                </c:pt>
                <c:pt idx="7656">
                  <c:v>38280</c:v>
                </c:pt>
                <c:pt idx="7657">
                  <c:v>38285</c:v>
                </c:pt>
                <c:pt idx="7658">
                  <c:v>38290</c:v>
                </c:pt>
                <c:pt idx="7659">
                  <c:v>38295</c:v>
                </c:pt>
                <c:pt idx="7660">
                  <c:v>38300</c:v>
                </c:pt>
                <c:pt idx="7661">
                  <c:v>38305</c:v>
                </c:pt>
                <c:pt idx="7662">
                  <c:v>38310</c:v>
                </c:pt>
                <c:pt idx="7663">
                  <c:v>38315</c:v>
                </c:pt>
                <c:pt idx="7664">
                  <c:v>38320</c:v>
                </c:pt>
                <c:pt idx="7665">
                  <c:v>38325</c:v>
                </c:pt>
                <c:pt idx="7666">
                  <c:v>38330</c:v>
                </c:pt>
                <c:pt idx="7667">
                  <c:v>38335</c:v>
                </c:pt>
                <c:pt idx="7668">
                  <c:v>38340</c:v>
                </c:pt>
                <c:pt idx="7669">
                  <c:v>38345</c:v>
                </c:pt>
                <c:pt idx="7670">
                  <c:v>38350</c:v>
                </c:pt>
                <c:pt idx="7671">
                  <c:v>38355</c:v>
                </c:pt>
                <c:pt idx="7672">
                  <c:v>38360</c:v>
                </c:pt>
                <c:pt idx="7673">
                  <c:v>38365</c:v>
                </c:pt>
                <c:pt idx="7674">
                  <c:v>38370</c:v>
                </c:pt>
                <c:pt idx="7675">
                  <c:v>38375</c:v>
                </c:pt>
                <c:pt idx="7676">
                  <c:v>38380</c:v>
                </c:pt>
                <c:pt idx="7677">
                  <c:v>38385</c:v>
                </c:pt>
                <c:pt idx="7678">
                  <c:v>38390</c:v>
                </c:pt>
                <c:pt idx="7679">
                  <c:v>38395</c:v>
                </c:pt>
                <c:pt idx="7680">
                  <c:v>38400</c:v>
                </c:pt>
                <c:pt idx="7681">
                  <c:v>38405</c:v>
                </c:pt>
                <c:pt idx="7682">
                  <c:v>38410</c:v>
                </c:pt>
                <c:pt idx="7683">
                  <c:v>38415</c:v>
                </c:pt>
                <c:pt idx="7684">
                  <c:v>38420</c:v>
                </c:pt>
                <c:pt idx="7685">
                  <c:v>38425</c:v>
                </c:pt>
                <c:pt idx="7686">
                  <c:v>38430</c:v>
                </c:pt>
                <c:pt idx="7687">
                  <c:v>38435</c:v>
                </c:pt>
                <c:pt idx="7688">
                  <c:v>38440</c:v>
                </c:pt>
                <c:pt idx="7689">
                  <c:v>38445</c:v>
                </c:pt>
                <c:pt idx="7690">
                  <c:v>38450</c:v>
                </c:pt>
                <c:pt idx="7691">
                  <c:v>38455</c:v>
                </c:pt>
                <c:pt idx="7692">
                  <c:v>38460</c:v>
                </c:pt>
                <c:pt idx="7693">
                  <c:v>38465</c:v>
                </c:pt>
                <c:pt idx="7694">
                  <c:v>38470</c:v>
                </c:pt>
                <c:pt idx="7695">
                  <c:v>38475</c:v>
                </c:pt>
                <c:pt idx="7696">
                  <c:v>38480</c:v>
                </c:pt>
                <c:pt idx="7697">
                  <c:v>38485</c:v>
                </c:pt>
                <c:pt idx="7698">
                  <c:v>38490</c:v>
                </c:pt>
                <c:pt idx="7699">
                  <c:v>38495</c:v>
                </c:pt>
                <c:pt idx="7700">
                  <c:v>38500</c:v>
                </c:pt>
                <c:pt idx="7701">
                  <c:v>38505</c:v>
                </c:pt>
                <c:pt idx="7702">
                  <c:v>38510</c:v>
                </c:pt>
                <c:pt idx="7703">
                  <c:v>38515</c:v>
                </c:pt>
                <c:pt idx="7704">
                  <c:v>38520</c:v>
                </c:pt>
                <c:pt idx="7705">
                  <c:v>38525</c:v>
                </c:pt>
                <c:pt idx="7706">
                  <c:v>38530</c:v>
                </c:pt>
                <c:pt idx="7707">
                  <c:v>38535</c:v>
                </c:pt>
                <c:pt idx="7708">
                  <c:v>38540</c:v>
                </c:pt>
                <c:pt idx="7709">
                  <c:v>38545</c:v>
                </c:pt>
                <c:pt idx="7710">
                  <c:v>38550</c:v>
                </c:pt>
                <c:pt idx="7711">
                  <c:v>38555</c:v>
                </c:pt>
                <c:pt idx="7712">
                  <c:v>38560</c:v>
                </c:pt>
                <c:pt idx="7713">
                  <c:v>38565</c:v>
                </c:pt>
                <c:pt idx="7714">
                  <c:v>38570</c:v>
                </c:pt>
                <c:pt idx="7715">
                  <c:v>38575</c:v>
                </c:pt>
                <c:pt idx="7716">
                  <c:v>38580</c:v>
                </c:pt>
                <c:pt idx="7717">
                  <c:v>38585</c:v>
                </c:pt>
                <c:pt idx="7718">
                  <c:v>38590</c:v>
                </c:pt>
                <c:pt idx="7719">
                  <c:v>38595</c:v>
                </c:pt>
                <c:pt idx="7720">
                  <c:v>38600</c:v>
                </c:pt>
                <c:pt idx="7721">
                  <c:v>38605</c:v>
                </c:pt>
                <c:pt idx="7722">
                  <c:v>38610</c:v>
                </c:pt>
                <c:pt idx="7723">
                  <c:v>38615</c:v>
                </c:pt>
                <c:pt idx="7724">
                  <c:v>38620</c:v>
                </c:pt>
                <c:pt idx="7725">
                  <c:v>38625</c:v>
                </c:pt>
                <c:pt idx="7726">
                  <c:v>38630</c:v>
                </c:pt>
                <c:pt idx="7727">
                  <c:v>38635</c:v>
                </c:pt>
                <c:pt idx="7728">
                  <c:v>38640</c:v>
                </c:pt>
                <c:pt idx="7729">
                  <c:v>38645</c:v>
                </c:pt>
                <c:pt idx="7730">
                  <c:v>38650</c:v>
                </c:pt>
                <c:pt idx="7731">
                  <c:v>38655</c:v>
                </c:pt>
                <c:pt idx="7732">
                  <c:v>38660</c:v>
                </c:pt>
                <c:pt idx="7733">
                  <c:v>38665</c:v>
                </c:pt>
                <c:pt idx="7734">
                  <c:v>38670</c:v>
                </c:pt>
                <c:pt idx="7735">
                  <c:v>38675</c:v>
                </c:pt>
                <c:pt idx="7736">
                  <c:v>38680</c:v>
                </c:pt>
                <c:pt idx="7737">
                  <c:v>38685</c:v>
                </c:pt>
                <c:pt idx="7738">
                  <c:v>38690</c:v>
                </c:pt>
                <c:pt idx="7739">
                  <c:v>38695</c:v>
                </c:pt>
                <c:pt idx="7740">
                  <c:v>38700</c:v>
                </c:pt>
                <c:pt idx="7741">
                  <c:v>38705</c:v>
                </c:pt>
                <c:pt idx="7742">
                  <c:v>38710</c:v>
                </c:pt>
                <c:pt idx="7743">
                  <c:v>38715</c:v>
                </c:pt>
                <c:pt idx="7744">
                  <c:v>38720</c:v>
                </c:pt>
                <c:pt idx="7745">
                  <c:v>38725</c:v>
                </c:pt>
                <c:pt idx="7746">
                  <c:v>38730</c:v>
                </c:pt>
                <c:pt idx="7747">
                  <c:v>38735</c:v>
                </c:pt>
                <c:pt idx="7748">
                  <c:v>38740</c:v>
                </c:pt>
                <c:pt idx="7749">
                  <c:v>38745</c:v>
                </c:pt>
                <c:pt idx="7750">
                  <c:v>38750</c:v>
                </c:pt>
                <c:pt idx="7751">
                  <c:v>38755</c:v>
                </c:pt>
                <c:pt idx="7752">
                  <c:v>38760</c:v>
                </c:pt>
                <c:pt idx="7753">
                  <c:v>38765</c:v>
                </c:pt>
                <c:pt idx="7754">
                  <c:v>38770</c:v>
                </c:pt>
                <c:pt idx="7755">
                  <c:v>38775</c:v>
                </c:pt>
                <c:pt idx="7756">
                  <c:v>38780</c:v>
                </c:pt>
                <c:pt idx="7757">
                  <c:v>38785</c:v>
                </c:pt>
                <c:pt idx="7758">
                  <c:v>38790</c:v>
                </c:pt>
                <c:pt idx="7759">
                  <c:v>38795</c:v>
                </c:pt>
                <c:pt idx="7760">
                  <c:v>38800</c:v>
                </c:pt>
                <c:pt idx="7761">
                  <c:v>38805</c:v>
                </c:pt>
                <c:pt idx="7762">
                  <c:v>38810</c:v>
                </c:pt>
                <c:pt idx="7763">
                  <c:v>38815</c:v>
                </c:pt>
                <c:pt idx="7764">
                  <c:v>38820</c:v>
                </c:pt>
                <c:pt idx="7765">
                  <c:v>38825</c:v>
                </c:pt>
                <c:pt idx="7766">
                  <c:v>38830</c:v>
                </c:pt>
                <c:pt idx="7767">
                  <c:v>38835</c:v>
                </c:pt>
                <c:pt idx="7768">
                  <c:v>38840</c:v>
                </c:pt>
                <c:pt idx="7769">
                  <c:v>38845</c:v>
                </c:pt>
                <c:pt idx="7770">
                  <c:v>38850</c:v>
                </c:pt>
                <c:pt idx="7771">
                  <c:v>38855</c:v>
                </c:pt>
                <c:pt idx="7772">
                  <c:v>38860</c:v>
                </c:pt>
                <c:pt idx="7773">
                  <c:v>38865</c:v>
                </c:pt>
                <c:pt idx="7774">
                  <c:v>38870</c:v>
                </c:pt>
                <c:pt idx="7775">
                  <c:v>38875</c:v>
                </c:pt>
                <c:pt idx="7776">
                  <c:v>38880</c:v>
                </c:pt>
                <c:pt idx="7777">
                  <c:v>38885</c:v>
                </c:pt>
                <c:pt idx="7778">
                  <c:v>38890</c:v>
                </c:pt>
                <c:pt idx="7779">
                  <c:v>38895</c:v>
                </c:pt>
                <c:pt idx="7780">
                  <c:v>38900</c:v>
                </c:pt>
                <c:pt idx="7781">
                  <c:v>38905</c:v>
                </c:pt>
                <c:pt idx="7782">
                  <c:v>38910</c:v>
                </c:pt>
                <c:pt idx="7783">
                  <c:v>38915</c:v>
                </c:pt>
                <c:pt idx="7784">
                  <c:v>38920</c:v>
                </c:pt>
                <c:pt idx="7785">
                  <c:v>38925</c:v>
                </c:pt>
                <c:pt idx="7786">
                  <c:v>38930</c:v>
                </c:pt>
                <c:pt idx="7787">
                  <c:v>38935</c:v>
                </c:pt>
                <c:pt idx="7788">
                  <c:v>38940</c:v>
                </c:pt>
                <c:pt idx="7789">
                  <c:v>38945</c:v>
                </c:pt>
                <c:pt idx="7790">
                  <c:v>38950</c:v>
                </c:pt>
                <c:pt idx="7791">
                  <c:v>38955</c:v>
                </c:pt>
                <c:pt idx="7792">
                  <c:v>38960</c:v>
                </c:pt>
                <c:pt idx="7793">
                  <c:v>38965</c:v>
                </c:pt>
                <c:pt idx="7794">
                  <c:v>38970</c:v>
                </c:pt>
                <c:pt idx="7795">
                  <c:v>38975</c:v>
                </c:pt>
                <c:pt idx="7796">
                  <c:v>38980</c:v>
                </c:pt>
                <c:pt idx="7797">
                  <c:v>38985</c:v>
                </c:pt>
                <c:pt idx="7798">
                  <c:v>38990</c:v>
                </c:pt>
                <c:pt idx="7799">
                  <c:v>38995</c:v>
                </c:pt>
                <c:pt idx="7800">
                  <c:v>39000</c:v>
                </c:pt>
                <c:pt idx="7801">
                  <c:v>39005</c:v>
                </c:pt>
                <c:pt idx="7802">
                  <c:v>39010</c:v>
                </c:pt>
                <c:pt idx="7803">
                  <c:v>39015</c:v>
                </c:pt>
                <c:pt idx="7804">
                  <c:v>39020</c:v>
                </c:pt>
                <c:pt idx="7805">
                  <c:v>39025</c:v>
                </c:pt>
                <c:pt idx="7806">
                  <c:v>39030</c:v>
                </c:pt>
                <c:pt idx="7807">
                  <c:v>39035</c:v>
                </c:pt>
                <c:pt idx="7808">
                  <c:v>39040</c:v>
                </c:pt>
                <c:pt idx="7809">
                  <c:v>39045</c:v>
                </c:pt>
                <c:pt idx="7810">
                  <c:v>39050</c:v>
                </c:pt>
                <c:pt idx="7811">
                  <c:v>39055</c:v>
                </c:pt>
                <c:pt idx="7812">
                  <c:v>39060</c:v>
                </c:pt>
                <c:pt idx="7813">
                  <c:v>39065</c:v>
                </c:pt>
                <c:pt idx="7814">
                  <c:v>39070</c:v>
                </c:pt>
                <c:pt idx="7815">
                  <c:v>39075</c:v>
                </c:pt>
                <c:pt idx="7816">
                  <c:v>39080</c:v>
                </c:pt>
                <c:pt idx="7817">
                  <c:v>39085</c:v>
                </c:pt>
                <c:pt idx="7818">
                  <c:v>39090</c:v>
                </c:pt>
                <c:pt idx="7819">
                  <c:v>39095</c:v>
                </c:pt>
                <c:pt idx="7820">
                  <c:v>39100</c:v>
                </c:pt>
                <c:pt idx="7821">
                  <c:v>39105</c:v>
                </c:pt>
                <c:pt idx="7822">
                  <c:v>39110</c:v>
                </c:pt>
                <c:pt idx="7823">
                  <c:v>39115</c:v>
                </c:pt>
                <c:pt idx="7824">
                  <c:v>39120</c:v>
                </c:pt>
                <c:pt idx="7825">
                  <c:v>39125</c:v>
                </c:pt>
                <c:pt idx="7826">
                  <c:v>39130</c:v>
                </c:pt>
                <c:pt idx="7827">
                  <c:v>39135</c:v>
                </c:pt>
                <c:pt idx="7828">
                  <c:v>39140</c:v>
                </c:pt>
                <c:pt idx="7829">
                  <c:v>39145</c:v>
                </c:pt>
                <c:pt idx="7830">
                  <c:v>39150</c:v>
                </c:pt>
                <c:pt idx="7831">
                  <c:v>39155</c:v>
                </c:pt>
                <c:pt idx="7832">
                  <c:v>39160</c:v>
                </c:pt>
                <c:pt idx="7833">
                  <c:v>39165</c:v>
                </c:pt>
                <c:pt idx="7834">
                  <c:v>39170</c:v>
                </c:pt>
                <c:pt idx="7835">
                  <c:v>39175</c:v>
                </c:pt>
                <c:pt idx="7836">
                  <c:v>39180</c:v>
                </c:pt>
                <c:pt idx="7837">
                  <c:v>39185</c:v>
                </c:pt>
                <c:pt idx="7838">
                  <c:v>39190</c:v>
                </c:pt>
                <c:pt idx="7839">
                  <c:v>39195</c:v>
                </c:pt>
                <c:pt idx="7840">
                  <c:v>39200</c:v>
                </c:pt>
                <c:pt idx="7841">
                  <c:v>39205</c:v>
                </c:pt>
                <c:pt idx="7842">
                  <c:v>39210</c:v>
                </c:pt>
                <c:pt idx="7843">
                  <c:v>39215</c:v>
                </c:pt>
                <c:pt idx="7844">
                  <c:v>39220</c:v>
                </c:pt>
                <c:pt idx="7845">
                  <c:v>39225</c:v>
                </c:pt>
                <c:pt idx="7846">
                  <c:v>39230</c:v>
                </c:pt>
                <c:pt idx="7847">
                  <c:v>39235</c:v>
                </c:pt>
                <c:pt idx="7848">
                  <c:v>39240</c:v>
                </c:pt>
                <c:pt idx="7849">
                  <c:v>39245</c:v>
                </c:pt>
                <c:pt idx="7850">
                  <c:v>39250</c:v>
                </c:pt>
                <c:pt idx="7851">
                  <c:v>39255</c:v>
                </c:pt>
                <c:pt idx="7852">
                  <c:v>39260</c:v>
                </c:pt>
                <c:pt idx="7853">
                  <c:v>39265</c:v>
                </c:pt>
                <c:pt idx="7854">
                  <c:v>39270</c:v>
                </c:pt>
                <c:pt idx="7855">
                  <c:v>39275</c:v>
                </c:pt>
                <c:pt idx="7856">
                  <c:v>39280</c:v>
                </c:pt>
                <c:pt idx="7857">
                  <c:v>39285</c:v>
                </c:pt>
                <c:pt idx="7858">
                  <c:v>39290</c:v>
                </c:pt>
                <c:pt idx="7859">
                  <c:v>39295</c:v>
                </c:pt>
                <c:pt idx="7860">
                  <c:v>39300</c:v>
                </c:pt>
                <c:pt idx="7861">
                  <c:v>39305</c:v>
                </c:pt>
                <c:pt idx="7862">
                  <c:v>39310</c:v>
                </c:pt>
                <c:pt idx="7863">
                  <c:v>39315</c:v>
                </c:pt>
                <c:pt idx="7864">
                  <c:v>39320</c:v>
                </c:pt>
                <c:pt idx="7865">
                  <c:v>39325</c:v>
                </c:pt>
                <c:pt idx="7866">
                  <c:v>39330</c:v>
                </c:pt>
                <c:pt idx="7867">
                  <c:v>39335</c:v>
                </c:pt>
                <c:pt idx="7868">
                  <c:v>39340</c:v>
                </c:pt>
                <c:pt idx="7869">
                  <c:v>39345</c:v>
                </c:pt>
                <c:pt idx="7870">
                  <c:v>39350</c:v>
                </c:pt>
                <c:pt idx="7871">
                  <c:v>39355</c:v>
                </c:pt>
                <c:pt idx="7872">
                  <c:v>39360</c:v>
                </c:pt>
                <c:pt idx="7873">
                  <c:v>39365</c:v>
                </c:pt>
                <c:pt idx="7874">
                  <c:v>39370</c:v>
                </c:pt>
                <c:pt idx="7875">
                  <c:v>39375</c:v>
                </c:pt>
                <c:pt idx="7876">
                  <c:v>39380</c:v>
                </c:pt>
                <c:pt idx="7877">
                  <c:v>39385</c:v>
                </c:pt>
                <c:pt idx="7878">
                  <c:v>39390</c:v>
                </c:pt>
                <c:pt idx="7879">
                  <c:v>39395</c:v>
                </c:pt>
                <c:pt idx="7880">
                  <c:v>39400</c:v>
                </c:pt>
                <c:pt idx="7881">
                  <c:v>39405</c:v>
                </c:pt>
                <c:pt idx="7882">
                  <c:v>39410</c:v>
                </c:pt>
                <c:pt idx="7883">
                  <c:v>39415</c:v>
                </c:pt>
                <c:pt idx="7884">
                  <c:v>39420</c:v>
                </c:pt>
                <c:pt idx="7885">
                  <c:v>39425</c:v>
                </c:pt>
                <c:pt idx="7886">
                  <c:v>39430</c:v>
                </c:pt>
                <c:pt idx="7887">
                  <c:v>39435</c:v>
                </c:pt>
                <c:pt idx="7888">
                  <c:v>39440</c:v>
                </c:pt>
                <c:pt idx="7889">
                  <c:v>39445</c:v>
                </c:pt>
                <c:pt idx="7890">
                  <c:v>39450</c:v>
                </c:pt>
                <c:pt idx="7891">
                  <c:v>39455</c:v>
                </c:pt>
                <c:pt idx="7892">
                  <c:v>39460</c:v>
                </c:pt>
                <c:pt idx="7893">
                  <c:v>39465</c:v>
                </c:pt>
                <c:pt idx="7894">
                  <c:v>39470</c:v>
                </c:pt>
                <c:pt idx="7895">
                  <c:v>39475</c:v>
                </c:pt>
                <c:pt idx="7896">
                  <c:v>39480</c:v>
                </c:pt>
                <c:pt idx="7897">
                  <c:v>39485</c:v>
                </c:pt>
                <c:pt idx="7898">
                  <c:v>39490</c:v>
                </c:pt>
                <c:pt idx="7899">
                  <c:v>39495</c:v>
                </c:pt>
                <c:pt idx="7900">
                  <c:v>39500</c:v>
                </c:pt>
                <c:pt idx="7901">
                  <c:v>39505</c:v>
                </c:pt>
                <c:pt idx="7902">
                  <c:v>39510</c:v>
                </c:pt>
                <c:pt idx="7903">
                  <c:v>39515</c:v>
                </c:pt>
                <c:pt idx="7904">
                  <c:v>39520</c:v>
                </c:pt>
                <c:pt idx="7905">
                  <c:v>39525</c:v>
                </c:pt>
                <c:pt idx="7906">
                  <c:v>39530</c:v>
                </c:pt>
                <c:pt idx="7907">
                  <c:v>39535</c:v>
                </c:pt>
                <c:pt idx="7908">
                  <c:v>39540</c:v>
                </c:pt>
                <c:pt idx="7909">
                  <c:v>39545</c:v>
                </c:pt>
                <c:pt idx="7910">
                  <c:v>39550</c:v>
                </c:pt>
                <c:pt idx="7911">
                  <c:v>39555</c:v>
                </c:pt>
                <c:pt idx="7912">
                  <c:v>39560</c:v>
                </c:pt>
                <c:pt idx="7913">
                  <c:v>39565</c:v>
                </c:pt>
                <c:pt idx="7914">
                  <c:v>39570</c:v>
                </c:pt>
                <c:pt idx="7915">
                  <c:v>39575</c:v>
                </c:pt>
                <c:pt idx="7916">
                  <c:v>39580</c:v>
                </c:pt>
                <c:pt idx="7917">
                  <c:v>39585</c:v>
                </c:pt>
                <c:pt idx="7918">
                  <c:v>39590</c:v>
                </c:pt>
                <c:pt idx="7919">
                  <c:v>39595</c:v>
                </c:pt>
                <c:pt idx="7920">
                  <c:v>39600</c:v>
                </c:pt>
                <c:pt idx="7921">
                  <c:v>39605</c:v>
                </c:pt>
                <c:pt idx="7922">
                  <c:v>39610</c:v>
                </c:pt>
                <c:pt idx="7923">
                  <c:v>39615</c:v>
                </c:pt>
                <c:pt idx="7924">
                  <c:v>39620</c:v>
                </c:pt>
                <c:pt idx="7925">
                  <c:v>39625</c:v>
                </c:pt>
                <c:pt idx="7926">
                  <c:v>39630</c:v>
                </c:pt>
                <c:pt idx="7927">
                  <c:v>39635</c:v>
                </c:pt>
                <c:pt idx="7928">
                  <c:v>39640</c:v>
                </c:pt>
                <c:pt idx="7929">
                  <c:v>39645</c:v>
                </c:pt>
                <c:pt idx="7930">
                  <c:v>39650</c:v>
                </c:pt>
                <c:pt idx="7931">
                  <c:v>39655</c:v>
                </c:pt>
                <c:pt idx="7932">
                  <c:v>39660</c:v>
                </c:pt>
                <c:pt idx="7933">
                  <c:v>39665</c:v>
                </c:pt>
                <c:pt idx="7934">
                  <c:v>39670</c:v>
                </c:pt>
                <c:pt idx="7935">
                  <c:v>39675</c:v>
                </c:pt>
                <c:pt idx="7936">
                  <c:v>39680</c:v>
                </c:pt>
                <c:pt idx="7937">
                  <c:v>39685</c:v>
                </c:pt>
                <c:pt idx="7938">
                  <c:v>39690</c:v>
                </c:pt>
                <c:pt idx="7939">
                  <c:v>39695</c:v>
                </c:pt>
                <c:pt idx="7940">
                  <c:v>39700</c:v>
                </c:pt>
                <c:pt idx="7941">
                  <c:v>39705</c:v>
                </c:pt>
                <c:pt idx="7942">
                  <c:v>39710</c:v>
                </c:pt>
                <c:pt idx="7943">
                  <c:v>39715</c:v>
                </c:pt>
                <c:pt idx="7944">
                  <c:v>39720</c:v>
                </c:pt>
                <c:pt idx="7945">
                  <c:v>39725</c:v>
                </c:pt>
                <c:pt idx="7946">
                  <c:v>39730</c:v>
                </c:pt>
                <c:pt idx="7947">
                  <c:v>39735</c:v>
                </c:pt>
                <c:pt idx="7948">
                  <c:v>39740</c:v>
                </c:pt>
                <c:pt idx="7949">
                  <c:v>39745</c:v>
                </c:pt>
                <c:pt idx="7950">
                  <c:v>39750</c:v>
                </c:pt>
                <c:pt idx="7951">
                  <c:v>39755</c:v>
                </c:pt>
                <c:pt idx="7952">
                  <c:v>39760</c:v>
                </c:pt>
                <c:pt idx="7953">
                  <c:v>39765</c:v>
                </c:pt>
                <c:pt idx="7954">
                  <c:v>39770</c:v>
                </c:pt>
                <c:pt idx="7955">
                  <c:v>39775</c:v>
                </c:pt>
                <c:pt idx="7956">
                  <c:v>39780</c:v>
                </c:pt>
                <c:pt idx="7957">
                  <c:v>39785</c:v>
                </c:pt>
                <c:pt idx="7958">
                  <c:v>39790</c:v>
                </c:pt>
                <c:pt idx="7959">
                  <c:v>39795</c:v>
                </c:pt>
                <c:pt idx="7960">
                  <c:v>39800</c:v>
                </c:pt>
                <c:pt idx="7961">
                  <c:v>39805</c:v>
                </c:pt>
                <c:pt idx="7962">
                  <c:v>39810</c:v>
                </c:pt>
                <c:pt idx="7963">
                  <c:v>39815</c:v>
                </c:pt>
                <c:pt idx="7964">
                  <c:v>39820</c:v>
                </c:pt>
                <c:pt idx="7965">
                  <c:v>39825</c:v>
                </c:pt>
                <c:pt idx="7966">
                  <c:v>39830</c:v>
                </c:pt>
                <c:pt idx="7967">
                  <c:v>39835</c:v>
                </c:pt>
                <c:pt idx="7968">
                  <c:v>39840</c:v>
                </c:pt>
                <c:pt idx="7969">
                  <c:v>39845</c:v>
                </c:pt>
                <c:pt idx="7970">
                  <c:v>39850</c:v>
                </c:pt>
                <c:pt idx="7971">
                  <c:v>39855</c:v>
                </c:pt>
                <c:pt idx="7972">
                  <c:v>39860</c:v>
                </c:pt>
                <c:pt idx="7973">
                  <c:v>39865</c:v>
                </c:pt>
                <c:pt idx="7974">
                  <c:v>39870</c:v>
                </c:pt>
                <c:pt idx="7975">
                  <c:v>39875</c:v>
                </c:pt>
                <c:pt idx="7976">
                  <c:v>39880</c:v>
                </c:pt>
                <c:pt idx="7977">
                  <c:v>39885</c:v>
                </c:pt>
                <c:pt idx="7978">
                  <c:v>39890</c:v>
                </c:pt>
                <c:pt idx="7979">
                  <c:v>39895</c:v>
                </c:pt>
                <c:pt idx="7980">
                  <c:v>39900</c:v>
                </c:pt>
                <c:pt idx="7981">
                  <c:v>39905</c:v>
                </c:pt>
                <c:pt idx="7982">
                  <c:v>39910</c:v>
                </c:pt>
                <c:pt idx="7983">
                  <c:v>39915</c:v>
                </c:pt>
                <c:pt idx="7984">
                  <c:v>39920</c:v>
                </c:pt>
                <c:pt idx="7985">
                  <c:v>39925</c:v>
                </c:pt>
                <c:pt idx="7986">
                  <c:v>39930</c:v>
                </c:pt>
                <c:pt idx="7987">
                  <c:v>39935</c:v>
                </c:pt>
                <c:pt idx="7988">
                  <c:v>39940</c:v>
                </c:pt>
                <c:pt idx="7989">
                  <c:v>39945</c:v>
                </c:pt>
                <c:pt idx="7990">
                  <c:v>39950</c:v>
                </c:pt>
                <c:pt idx="7991">
                  <c:v>39955</c:v>
                </c:pt>
                <c:pt idx="7992">
                  <c:v>39960</c:v>
                </c:pt>
                <c:pt idx="7993">
                  <c:v>39965</c:v>
                </c:pt>
                <c:pt idx="7994">
                  <c:v>39970</c:v>
                </c:pt>
                <c:pt idx="7995">
                  <c:v>39975</c:v>
                </c:pt>
                <c:pt idx="7996">
                  <c:v>39980</c:v>
                </c:pt>
                <c:pt idx="7997">
                  <c:v>39985</c:v>
                </c:pt>
                <c:pt idx="7998">
                  <c:v>39990</c:v>
                </c:pt>
                <c:pt idx="7999">
                  <c:v>39995</c:v>
                </c:pt>
                <c:pt idx="8000">
                  <c:v>40000</c:v>
                </c:pt>
                <c:pt idx="8001">
                  <c:v>40005</c:v>
                </c:pt>
                <c:pt idx="8002">
                  <c:v>40010</c:v>
                </c:pt>
                <c:pt idx="8003">
                  <c:v>40015</c:v>
                </c:pt>
                <c:pt idx="8004">
                  <c:v>40020</c:v>
                </c:pt>
                <c:pt idx="8005">
                  <c:v>40025</c:v>
                </c:pt>
                <c:pt idx="8006">
                  <c:v>40030</c:v>
                </c:pt>
                <c:pt idx="8007">
                  <c:v>40035</c:v>
                </c:pt>
                <c:pt idx="8008">
                  <c:v>40040</c:v>
                </c:pt>
                <c:pt idx="8009">
                  <c:v>40045</c:v>
                </c:pt>
                <c:pt idx="8010">
                  <c:v>40050</c:v>
                </c:pt>
                <c:pt idx="8011">
                  <c:v>40055</c:v>
                </c:pt>
                <c:pt idx="8012">
                  <c:v>40060</c:v>
                </c:pt>
                <c:pt idx="8013">
                  <c:v>40065</c:v>
                </c:pt>
                <c:pt idx="8014">
                  <c:v>40070</c:v>
                </c:pt>
                <c:pt idx="8015">
                  <c:v>40075</c:v>
                </c:pt>
                <c:pt idx="8016">
                  <c:v>40080</c:v>
                </c:pt>
                <c:pt idx="8017">
                  <c:v>40085</c:v>
                </c:pt>
                <c:pt idx="8018">
                  <c:v>40090</c:v>
                </c:pt>
                <c:pt idx="8019">
                  <c:v>40095</c:v>
                </c:pt>
                <c:pt idx="8020">
                  <c:v>40100</c:v>
                </c:pt>
                <c:pt idx="8021">
                  <c:v>40105</c:v>
                </c:pt>
                <c:pt idx="8022">
                  <c:v>40110</c:v>
                </c:pt>
                <c:pt idx="8023">
                  <c:v>40115</c:v>
                </c:pt>
                <c:pt idx="8024">
                  <c:v>40120</c:v>
                </c:pt>
                <c:pt idx="8025">
                  <c:v>40125</c:v>
                </c:pt>
                <c:pt idx="8026">
                  <c:v>40130</c:v>
                </c:pt>
                <c:pt idx="8027">
                  <c:v>40135</c:v>
                </c:pt>
                <c:pt idx="8028">
                  <c:v>40140</c:v>
                </c:pt>
                <c:pt idx="8029">
                  <c:v>40145</c:v>
                </c:pt>
                <c:pt idx="8030">
                  <c:v>40150</c:v>
                </c:pt>
                <c:pt idx="8031">
                  <c:v>40155</c:v>
                </c:pt>
                <c:pt idx="8032">
                  <c:v>40160</c:v>
                </c:pt>
                <c:pt idx="8033">
                  <c:v>40165</c:v>
                </c:pt>
                <c:pt idx="8034">
                  <c:v>40170</c:v>
                </c:pt>
                <c:pt idx="8035">
                  <c:v>40175</c:v>
                </c:pt>
                <c:pt idx="8036">
                  <c:v>40180</c:v>
                </c:pt>
                <c:pt idx="8037">
                  <c:v>40185</c:v>
                </c:pt>
                <c:pt idx="8038">
                  <c:v>40190</c:v>
                </c:pt>
                <c:pt idx="8039">
                  <c:v>40195</c:v>
                </c:pt>
                <c:pt idx="8040">
                  <c:v>40200</c:v>
                </c:pt>
                <c:pt idx="8041">
                  <c:v>40205</c:v>
                </c:pt>
                <c:pt idx="8042">
                  <c:v>40210</c:v>
                </c:pt>
                <c:pt idx="8043">
                  <c:v>40215</c:v>
                </c:pt>
                <c:pt idx="8044">
                  <c:v>40220</c:v>
                </c:pt>
                <c:pt idx="8045">
                  <c:v>40225</c:v>
                </c:pt>
                <c:pt idx="8046">
                  <c:v>40230</c:v>
                </c:pt>
                <c:pt idx="8047">
                  <c:v>40235</c:v>
                </c:pt>
                <c:pt idx="8048">
                  <c:v>40240</c:v>
                </c:pt>
                <c:pt idx="8049">
                  <c:v>40245</c:v>
                </c:pt>
                <c:pt idx="8050">
                  <c:v>40250</c:v>
                </c:pt>
                <c:pt idx="8051">
                  <c:v>40255</c:v>
                </c:pt>
                <c:pt idx="8052">
                  <c:v>40260</c:v>
                </c:pt>
                <c:pt idx="8053">
                  <c:v>40265</c:v>
                </c:pt>
                <c:pt idx="8054">
                  <c:v>40270</c:v>
                </c:pt>
                <c:pt idx="8055">
                  <c:v>40275</c:v>
                </c:pt>
                <c:pt idx="8056">
                  <c:v>40280</c:v>
                </c:pt>
                <c:pt idx="8057">
                  <c:v>40285</c:v>
                </c:pt>
                <c:pt idx="8058">
                  <c:v>40290</c:v>
                </c:pt>
                <c:pt idx="8059">
                  <c:v>40295</c:v>
                </c:pt>
                <c:pt idx="8060">
                  <c:v>40300</c:v>
                </c:pt>
                <c:pt idx="8061">
                  <c:v>40305</c:v>
                </c:pt>
                <c:pt idx="8062">
                  <c:v>40310</c:v>
                </c:pt>
                <c:pt idx="8063">
                  <c:v>40315</c:v>
                </c:pt>
                <c:pt idx="8064">
                  <c:v>40320</c:v>
                </c:pt>
                <c:pt idx="8065">
                  <c:v>40325</c:v>
                </c:pt>
                <c:pt idx="8066">
                  <c:v>40330</c:v>
                </c:pt>
                <c:pt idx="8067">
                  <c:v>40335</c:v>
                </c:pt>
                <c:pt idx="8068">
                  <c:v>40340</c:v>
                </c:pt>
                <c:pt idx="8069">
                  <c:v>40345</c:v>
                </c:pt>
                <c:pt idx="8070">
                  <c:v>40350</c:v>
                </c:pt>
                <c:pt idx="8071">
                  <c:v>40355</c:v>
                </c:pt>
                <c:pt idx="8072">
                  <c:v>40360</c:v>
                </c:pt>
                <c:pt idx="8073">
                  <c:v>40365</c:v>
                </c:pt>
                <c:pt idx="8074">
                  <c:v>40370</c:v>
                </c:pt>
                <c:pt idx="8075">
                  <c:v>40375</c:v>
                </c:pt>
                <c:pt idx="8076">
                  <c:v>40380</c:v>
                </c:pt>
                <c:pt idx="8077">
                  <c:v>40385</c:v>
                </c:pt>
                <c:pt idx="8078">
                  <c:v>40390</c:v>
                </c:pt>
                <c:pt idx="8079">
                  <c:v>40395</c:v>
                </c:pt>
                <c:pt idx="8080">
                  <c:v>40400</c:v>
                </c:pt>
                <c:pt idx="8081">
                  <c:v>40405</c:v>
                </c:pt>
                <c:pt idx="8082">
                  <c:v>40410</c:v>
                </c:pt>
                <c:pt idx="8083">
                  <c:v>40415</c:v>
                </c:pt>
                <c:pt idx="8084">
                  <c:v>40420</c:v>
                </c:pt>
                <c:pt idx="8085">
                  <c:v>40425</c:v>
                </c:pt>
                <c:pt idx="8086">
                  <c:v>40430</c:v>
                </c:pt>
                <c:pt idx="8087">
                  <c:v>40435</c:v>
                </c:pt>
                <c:pt idx="8088">
                  <c:v>40440</c:v>
                </c:pt>
                <c:pt idx="8089">
                  <c:v>40445</c:v>
                </c:pt>
                <c:pt idx="8090">
                  <c:v>40450</c:v>
                </c:pt>
                <c:pt idx="8091">
                  <c:v>40455</c:v>
                </c:pt>
                <c:pt idx="8092">
                  <c:v>40460</c:v>
                </c:pt>
                <c:pt idx="8093">
                  <c:v>40465</c:v>
                </c:pt>
                <c:pt idx="8094">
                  <c:v>40470</c:v>
                </c:pt>
                <c:pt idx="8095">
                  <c:v>40475</c:v>
                </c:pt>
                <c:pt idx="8096">
                  <c:v>40480</c:v>
                </c:pt>
                <c:pt idx="8097">
                  <c:v>40485</c:v>
                </c:pt>
                <c:pt idx="8098">
                  <c:v>40490</c:v>
                </c:pt>
                <c:pt idx="8099">
                  <c:v>40495</c:v>
                </c:pt>
                <c:pt idx="8100">
                  <c:v>40500</c:v>
                </c:pt>
                <c:pt idx="8101">
                  <c:v>40505</c:v>
                </c:pt>
                <c:pt idx="8102">
                  <c:v>40510</c:v>
                </c:pt>
                <c:pt idx="8103">
                  <c:v>40515</c:v>
                </c:pt>
                <c:pt idx="8104">
                  <c:v>40520</c:v>
                </c:pt>
                <c:pt idx="8105">
                  <c:v>40525</c:v>
                </c:pt>
                <c:pt idx="8106">
                  <c:v>40530</c:v>
                </c:pt>
                <c:pt idx="8107">
                  <c:v>40535</c:v>
                </c:pt>
                <c:pt idx="8108">
                  <c:v>40540</c:v>
                </c:pt>
                <c:pt idx="8109">
                  <c:v>40545</c:v>
                </c:pt>
                <c:pt idx="8110">
                  <c:v>40550</c:v>
                </c:pt>
                <c:pt idx="8111">
                  <c:v>40555</c:v>
                </c:pt>
                <c:pt idx="8112">
                  <c:v>40560</c:v>
                </c:pt>
                <c:pt idx="8113">
                  <c:v>40565</c:v>
                </c:pt>
                <c:pt idx="8114">
                  <c:v>40570</c:v>
                </c:pt>
                <c:pt idx="8115">
                  <c:v>40575</c:v>
                </c:pt>
                <c:pt idx="8116">
                  <c:v>40580</c:v>
                </c:pt>
                <c:pt idx="8117">
                  <c:v>40585</c:v>
                </c:pt>
                <c:pt idx="8118">
                  <c:v>40590</c:v>
                </c:pt>
                <c:pt idx="8119">
                  <c:v>40595</c:v>
                </c:pt>
                <c:pt idx="8120">
                  <c:v>40600</c:v>
                </c:pt>
                <c:pt idx="8121">
                  <c:v>40605</c:v>
                </c:pt>
                <c:pt idx="8122">
                  <c:v>40610</c:v>
                </c:pt>
                <c:pt idx="8123">
                  <c:v>40615</c:v>
                </c:pt>
                <c:pt idx="8124">
                  <c:v>40620</c:v>
                </c:pt>
                <c:pt idx="8125">
                  <c:v>40625</c:v>
                </c:pt>
                <c:pt idx="8126">
                  <c:v>40630</c:v>
                </c:pt>
                <c:pt idx="8127">
                  <c:v>40635</c:v>
                </c:pt>
                <c:pt idx="8128">
                  <c:v>40640</c:v>
                </c:pt>
                <c:pt idx="8129">
                  <c:v>40645</c:v>
                </c:pt>
                <c:pt idx="8130">
                  <c:v>40650</c:v>
                </c:pt>
                <c:pt idx="8131">
                  <c:v>40655</c:v>
                </c:pt>
                <c:pt idx="8132">
                  <c:v>40660</c:v>
                </c:pt>
                <c:pt idx="8133">
                  <c:v>40665</c:v>
                </c:pt>
                <c:pt idx="8134">
                  <c:v>40670</c:v>
                </c:pt>
                <c:pt idx="8135">
                  <c:v>40675</c:v>
                </c:pt>
                <c:pt idx="8136">
                  <c:v>40680</c:v>
                </c:pt>
                <c:pt idx="8137">
                  <c:v>40685</c:v>
                </c:pt>
                <c:pt idx="8138">
                  <c:v>40690</c:v>
                </c:pt>
                <c:pt idx="8139">
                  <c:v>40695</c:v>
                </c:pt>
                <c:pt idx="8140">
                  <c:v>40700</c:v>
                </c:pt>
                <c:pt idx="8141">
                  <c:v>40705</c:v>
                </c:pt>
                <c:pt idx="8142">
                  <c:v>40710</c:v>
                </c:pt>
                <c:pt idx="8143">
                  <c:v>40715</c:v>
                </c:pt>
                <c:pt idx="8144">
                  <c:v>40720</c:v>
                </c:pt>
                <c:pt idx="8145">
                  <c:v>40725</c:v>
                </c:pt>
                <c:pt idx="8146">
                  <c:v>40730</c:v>
                </c:pt>
                <c:pt idx="8147">
                  <c:v>40735</c:v>
                </c:pt>
                <c:pt idx="8148">
                  <c:v>40740</c:v>
                </c:pt>
                <c:pt idx="8149">
                  <c:v>40745</c:v>
                </c:pt>
                <c:pt idx="8150">
                  <c:v>40750</c:v>
                </c:pt>
                <c:pt idx="8151">
                  <c:v>40755</c:v>
                </c:pt>
                <c:pt idx="8152">
                  <c:v>40760</c:v>
                </c:pt>
                <c:pt idx="8153">
                  <c:v>40765</c:v>
                </c:pt>
                <c:pt idx="8154">
                  <c:v>40770</c:v>
                </c:pt>
                <c:pt idx="8155">
                  <c:v>40775</c:v>
                </c:pt>
                <c:pt idx="8156">
                  <c:v>40780</c:v>
                </c:pt>
                <c:pt idx="8157">
                  <c:v>40785</c:v>
                </c:pt>
                <c:pt idx="8158">
                  <c:v>40790</c:v>
                </c:pt>
                <c:pt idx="8159">
                  <c:v>40795</c:v>
                </c:pt>
                <c:pt idx="8160">
                  <c:v>40800</c:v>
                </c:pt>
                <c:pt idx="8161">
                  <c:v>40805</c:v>
                </c:pt>
                <c:pt idx="8162">
                  <c:v>40810</c:v>
                </c:pt>
                <c:pt idx="8163">
                  <c:v>40815</c:v>
                </c:pt>
                <c:pt idx="8164">
                  <c:v>40820</c:v>
                </c:pt>
                <c:pt idx="8165">
                  <c:v>40825</c:v>
                </c:pt>
                <c:pt idx="8166">
                  <c:v>40830</c:v>
                </c:pt>
                <c:pt idx="8167">
                  <c:v>40835</c:v>
                </c:pt>
                <c:pt idx="8168">
                  <c:v>40840</c:v>
                </c:pt>
                <c:pt idx="8169">
                  <c:v>40845</c:v>
                </c:pt>
                <c:pt idx="8170">
                  <c:v>40850</c:v>
                </c:pt>
                <c:pt idx="8171">
                  <c:v>40855</c:v>
                </c:pt>
                <c:pt idx="8172">
                  <c:v>40860</c:v>
                </c:pt>
                <c:pt idx="8173">
                  <c:v>40865</c:v>
                </c:pt>
                <c:pt idx="8174">
                  <c:v>40870</c:v>
                </c:pt>
                <c:pt idx="8175">
                  <c:v>40875</c:v>
                </c:pt>
                <c:pt idx="8176">
                  <c:v>40880</c:v>
                </c:pt>
                <c:pt idx="8177">
                  <c:v>40885</c:v>
                </c:pt>
                <c:pt idx="8178">
                  <c:v>40890</c:v>
                </c:pt>
                <c:pt idx="8179">
                  <c:v>40895</c:v>
                </c:pt>
                <c:pt idx="8180">
                  <c:v>40900</c:v>
                </c:pt>
                <c:pt idx="8181">
                  <c:v>40905</c:v>
                </c:pt>
                <c:pt idx="8182">
                  <c:v>40910</c:v>
                </c:pt>
                <c:pt idx="8183">
                  <c:v>40915</c:v>
                </c:pt>
                <c:pt idx="8184">
                  <c:v>40920</c:v>
                </c:pt>
                <c:pt idx="8185">
                  <c:v>40925</c:v>
                </c:pt>
                <c:pt idx="8186">
                  <c:v>40930</c:v>
                </c:pt>
                <c:pt idx="8187">
                  <c:v>40935</c:v>
                </c:pt>
                <c:pt idx="8188">
                  <c:v>40940</c:v>
                </c:pt>
                <c:pt idx="8189">
                  <c:v>40945</c:v>
                </c:pt>
                <c:pt idx="8190">
                  <c:v>40950</c:v>
                </c:pt>
                <c:pt idx="8191">
                  <c:v>40955</c:v>
                </c:pt>
                <c:pt idx="8192">
                  <c:v>40960</c:v>
                </c:pt>
                <c:pt idx="8193">
                  <c:v>40965</c:v>
                </c:pt>
                <c:pt idx="8194">
                  <c:v>40970</c:v>
                </c:pt>
                <c:pt idx="8195">
                  <c:v>40975</c:v>
                </c:pt>
                <c:pt idx="8196">
                  <c:v>40980</c:v>
                </c:pt>
                <c:pt idx="8197">
                  <c:v>40985</c:v>
                </c:pt>
                <c:pt idx="8198">
                  <c:v>40990</c:v>
                </c:pt>
                <c:pt idx="8199">
                  <c:v>40995</c:v>
                </c:pt>
                <c:pt idx="8200">
                  <c:v>41000</c:v>
                </c:pt>
                <c:pt idx="8201">
                  <c:v>41005</c:v>
                </c:pt>
                <c:pt idx="8202">
                  <c:v>41010</c:v>
                </c:pt>
                <c:pt idx="8203">
                  <c:v>41015</c:v>
                </c:pt>
                <c:pt idx="8204">
                  <c:v>41020</c:v>
                </c:pt>
                <c:pt idx="8205">
                  <c:v>41025</c:v>
                </c:pt>
                <c:pt idx="8206">
                  <c:v>41030</c:v>
                </c:pt>
                <c:pt idx="8207">
                  <c:v>41035</c:v>
                </c:pt>
                <c:pt idx="8208">
                  <c:v>41040</c:v>
                </c:pt>
                <c:pt idx="8209">
                  <c:v>41045</c:v>
                </c:pt>
                <c:pt idx="8210">
                  <c:v>41050</c:v>
                </c:pt>
                <c:pt idx="8211">
                  <c:v>41055</c:v>
                </c:pt>
                <c:pt idx="8212">
                  <c:v>41060</c:v>
                </c:pt>
                <c:pt idx="8213">
                  <c:v>41065</c:v>
                </c:pt>
                <c:pt idx="8214">
                  <c:v>41070</c:v>
                </c:pt>
                <c:pt idx="8215">
                  <c:v>41075</c:v>
                </c:pt>
                <c:pt idx="8216">
                  <c:v>41080</c:v>
                </c:pt>
                <c:pt idx="8217">
                  <c:v>41085</c:v>
                </c:pt>
                <c:pt idx="8218">
                  <c:v>41090</c:v>
                </c:pt>
                <c:pt idx="8219">
                  <c:v>41095</c:v>
                </c:pt>
                <c:pt idx="8220">
                  <c:v>41100</c:v>
                </c:pt>
                <c:pt idx="8221">
                  <c:v>41105</c:v>
                </c:pt>
                <c:pt idx="8222">
                  <c:v>41110</c:v>
                </c:pt>
                <c:pt idx="8223">
                  <c:v>41115</c:v>
                </c:pt>
                <c:pt idx="8224">
                  <c:v>41120</c:v>
                </c:pt>
                <c:pt idx="8225">
                  <c:v>41125</c:v>
                </c:pt>
                <c:pt idx="8226">
                  <c:v>41130</c:v>
                </c:pt>
                <c:pt idx="8227">
                  <c:v>41135</c:v>
                </c:pt>
                <c:pt idx="8228">
                  <c:v>41140</c:v>
                </c:pt>
                <c:pt idx="8229">
                  <c:v>41145</c:v>
                </c:pt>
                <c:pt idx="8230">
                  <c:v>41150</c:v>
                </c:pt>
                <c:pt idx="8231">
                  <c:v>41155</c:v>
                </c:pt>
                <c:pt idx="8232">
                  <c:v>41160</c:v>
                </c:pt>
                <c:pt idx="8233">
                  <c:v>41165</c:v>
                </c:pt>
                <c:pt idx="8234">
                  <c:v>41170</c:v>
                </c:pt>
                <c:pt idx="8235">
                  <c:v>41175</c:v>
                </c:pt>
                <c:pt idx="8236">
                  <c:v>41180</c:v>
                </c:pt>
                <c:pt idx="8237">
                  <c:v>41185</c:v>
                </c:pt>
                <c:pt idx="8238">
                  <c:v>41190</c:v>
                </c:pt>
                <c:pt idx="8239">
                  <c:v>41195</c:v>
                </c:pt>
                <c:pt idx="8240">
                  <c:v>41200</c:v>
                </c:pt>
                <c:pt idx="8241">
                  <c:v>41205</c:v>
                </c:pt>
                <c:pt idx="8242">
                  <c:v>41210</c:v>
                </c:pt>
                <c:pt idx="8243">
                  <c:v>41215</c:v>
                </c:pt>
                <c:pt idx="8244">
                  <c:v>41220</c:v>
                </c:pt>
                <c:pt idx="8245">
                  <c:v>41225</c:v>
                </c:pt>
                <c:pt idx="8246">
                  <c:v>41230</c:v>
                </c:pt>
                <c:pt idx="8247">
                  <c:v>41235</c:v>
                </c:pt>
                <c:pt idx="8248">
                  <c:v>41240</c:v>
                </c:pt>
                <c:pt idx="8249">
                  <c:v>41245</c:v>
                </c:pt>
                <c:pt idx="8250">
                  <c:v>41250</c:v>
                </c:pt>
                <c:pt idx="8251">
                  <c:v>41255</c:v>
                </c:pt>
                <c:pt idx="8252">
                  <c:v>41260</c:v>
                </c:pt>
                <c:pt idx="8253">
                  <c:v>41265</c:v>
                </c:pt>
                <c:pt idx="8254">
                  <c:v>41270</c:v>
                </c:pt>
                <c:pt idx="8255">
                  <c:v>41275</c:v>
                </c:pt>
                <c:pt idx="8256">
                  <c:v>41280</c:v>
                </c:pt>
                <c:pt idx="8257">
                  <c:v>41285</c:v>
                </c:pt>
                <c:pt idx="8258">
                  <c:v>41290</c:v>
                </c:pt>
                <c:pt idx="8259">
                  <c:v>41295</c:v>
                </c:pt>
                <c:pt idx="8260">
                  <c:v>41300</c:v>
                </c:pt>
                <c:pt idx="8261">
                  <c:v>41305</c:v>
                </c:pt>
                <c:pt idx="8262">
                  <c:v>41310</c:v>
                </c:pt>
                <c:pt idx="8263">
                  <c:v>41315</c:v>
                </c:pt>
                <c:pt idx="8264">
                  <c:v>41320</c:v>
                </c:pt>
                <c:pt idx="8265">
                  <c:v>41325</c:v>
                </c:pt>
                <c:pt idx="8266">
                  <c:v>41330</c:v>
                </c:pt>
                <c:pt idx="8267">
                  <c:v>41335</c:v>
                </c:pt>
                <c:pt idx="8268">
                  <c:v>41340</c:v>
                </c:pt>
                <c:pt idx="8269">
                  <c:v>41345</c:v>
                </c:pt>
                <c:pt idx="8270">
                  <c:v>41350</c:v>
                </c:pt>
                <c:pt idx="8271">
                  <c:v>41355</c:v>
                </c:pt>
                <c:pt idx="8272">
                  <c:v>41360</c:v>
                </c:pt>
                <c:pt idx="8273">
                  <c:v>41365</c:v>
                </c:pt>
                <c:pt idx="8274">
                  <c:v>41370</c:v>
                </c:pt>
                <c:pt idx="8275">
                  <c:v>41375</c:v>
                </c:pt>
                <c:pt idx="8276">
                  <c:v>41380</c:v>
                </c:pt>
                <c:pt idx="8277">
                  <c:v>41385</c:v>
                </c:pt>
                <c:pt idx="8278">
                  <c:v>41390</c:v>
                </c:pt>
                <c:pt idx="8279">
                  <c:v>41395</c:v>
                </c:pt>
                <c:pt idx="8280">
                  <c:v>41400</c:v>
                </c:pt>
                <c:pt idx="8281">
                  <c:v>41405</c:v>
                </c:pt>
                <c:pt idx="8282">
                  <c:v>41410</c:v>
                </c:pt>
                <c:pt idx="8283">
                  <c:v>41415</c:v>
                </c:pt>
                <c:pt idx="8284">
                  <c:v>41420</c:v>
                </c:pt>
                <c:pt idx="8285">
                  <c:v>41425</c:v>
                </c:pt>
                <c:pt idx="8286">
                  <c:v>41430</c:v>
                </c:pt>
                <c:pt idx="8287">
                  <c:v>41435</c:v>
                </c:pt>
                <c:pt idx="8288">
                  <c:v>41440</c:v>
                </c:pt>
                <c:pt idx="8289">
                  <c:v>41445</c:v>
                </c:pt>
                <c:pt idx="8290">
                  <c:v>41450</c:v>
                </c:pt>
                <c:pt idx="8291">
                  <c:v>41455</c:v>
                </c:pt>
                <c:pt idx="8292">
                  <c:v>41460</c:v>
                </c:pt>
                <c:pt idx="8293">
                  <c:v>41465</c:v>
                </c:pt>
                <c:pt idx="8294">
                  <c:v>41470</c:v>
                </c:pt>
                <c:pt idx="8295">
                  <c:v>41475</c:v>
                </c:pt>
                <c:pt idx="8296">
                  <c:v>41480</c:v>
                </c:pt>
                <c:pt idx="8297">
                  <c:v>41485</c:v>
                </c:pt>
                <c:pt idx="8298">
                  <c:v>41490</c:v>
                </c:pt>
                <c:pt idx="8299">
                  <c:v>41495</c:v>
                </c:pt>
                <c:pt idx="8300">
                  <c:v>41500</c:v>
                </c:pt>
                <c:pt idx="8301">
                  <c:v>41505</c:v>
                </c:pt>
                <c:pt idx="8302">
                  <c:v>41510</c:v>
                </c:pt>
                <c:pt idx="8303">
                  <c:v>41515</c:v>
                </c:pt>
                <c:pt idx="8304">
                  <c:v>41520</c:v>
                </c:pt>
                <c:pt idx="8305">
                  <c:v>41525</c:v>
                </c:pt>
                <c:pt idx="8306">
                  <c:v>41530</c:v>
                </c:pt>
                <c:pt idx="8307">
                  <c:v>41535</c:v>
                </c:pt>
                <c:pt idx="8308">
                  <c:v>41540</c:v>
                </c:pt>
                <c:pt idx="8309">
                  <c:v>41545</c:v>
                </c:pt>
                <c:pt idx="8310">
                  <c:v>41550</c:v>
                </c:pt>
                <c:pt idx="8311">
                  <c:v>41555</c:v>
                </c:pt>
                <c:pt idx="8312">
                  <c:v>41560</c:v>
                </c:pt>
                <c:pt idx="8313">
                  <c:v>41565</c:v>
                </c:pt>
                <c:pt idx="8314">
                  <c:v>41570</c:v>
                </c:pt>
                <c:pt idx="8315">
                  <c:v>41575</c:v>
                </c:pt>
                <c:pt idx="8316">
                  <c:v>41580</c:v>
                </c:pt>
                <c:pt idx="8317">
                  <c:v>41585</c:v>
                </c:pt>
                <c:pt idx="8318">
                  <c:v>41590</c:v>
                </c:pt>
                <c:pt idx="8319">
                  <c:v>41595</c:v>
                </c:pt>
                <c:pt idx="8320">
                  <c:v>41600</c:v>
                </c:pt>
                <c:pt idx="8321">
                  <c:v>41605</c:v>
                </c:pt>
                <c:pt idx="8322">
                  <c:v>41610</c:v>
                </c:pt>
                <c:pt idx="8323">
                  <c:v>41615</c:v>
                </c:pt>
                <c:pt idx="8324">
                  <c:v>41620</c:v>
                </c:pt>
                <c:pt idx="8325">
                  <c:v>41625</c:v>
                </c:pt>
                <c:pt idx="8326">
                  <c:v>41630</c:v>
                </c:pt>
                <c:pt idx="8327">
                  <c:v>41635</c:v>
                </c:pt>
                <c:pt idx="8328">
                  <c:v>41640</c:v>
                </c:pt>
                <c:pt idx="8329">
                  <c:v>41645</c:v>
                </c:pt>
                <c:pt idx="8330">
                  <c:v>41650</c:v>
                </c:pt>
                <c:pt idx="8331">
                  <c:v>41655</c:v>
                </c:pt>
                <c:pt idx="8332">
                  <c:v>41660</c:v>
                </c:pt>
                <c:pt idx="8333">
                  <c:v>41665</c:v>
                </c:pt>
                <c:pt idx="8334">
                  <c:v>41670</c:v>
                </c:pt>
                <c:pt idx="8335">
                  <c:v>41675</c:v>
                </c:pt>
                <c:pt idx="8336">
                  <c:v>41680</c:v>
                </c:pt>
                <c:pt idx="8337">
                  <c:v>41685</c:v>
                </c:pt>
                <c:pt idx="8338">
                  <c:v>41690</c:v>
                </c:pt>
                <c:pt idx="8339">
                  <c:v>41695</c:v>
                </c:pt>
                <c:pt idx="8340">
                  <c:v>41700</c:v>
                </c:pt>
                <c:pt idx="8341">
                  <c:v>41705</c:v>
                </c:pt>
                <c:pt idx="8342">
                  <c:v>41710</c:v>
                </c:pt>
                <c:pt idx="8343">
                  <c:v>41715</c:v>
                </c:pt>
                <c:pt idx="8344">
                  <c:v>41720</c:v>
                </c:pt>
                <c:pt idx="8345">
                  <c:v>41725</c:v>
                </c:pt>
                <c:pt idx="8346">
                  <c:v>41730</c:v>
                </c:pt>
                <c:pt idx="8347">
                  <c:v>41735</c:v>
                </c:pt>
                <c:pt idx="8348">
                  <c:v>41740</c:v>
                </c:pt>
                <c:pt idx="8349">
                  <c:v>41745</c:v>
                </c:pt>
                <c:pt idx="8350">
                  <c:v>41750</c:v>
                </c:pt>
                <c:pt idx="8351">
                  <c:v>41755</c:v>
                </c:pt>
                <c:pt idx="8352">
                  <c:v>41760</c:v>
                </c:pt>
                <c:pt idx="8353">
                  <c:v>41765</c:v>
                </c:pt>
                <c:pt idx="8354">
                  <c:v>41770</c:v>
                </c:pt>
                <c:pt idx="8355">
                  <c:v>41775</c:v>
                </c:pt>
                <c:pt idx="8356">
                  <c:v>41780</c:v>
                </c:pt>
                <c:pt idx="8357">
                  <c:v>41785</c:v>
                </c:pt>
                <c:pt idx="8358">
                  <c:v>41790</c:v>
                </c:pt>
                <c:pt idx="8359">
                  <c:v>41795</c:v>
                </c:pt>
                <c:pt idx="8360">
                  <c:v>41800</c:v>
                </c:pt>
                <c:pt idx="8361">
                  <c:v>41805</c:v>
                </c:pt>
                <c:pt idx="8362">
                  <c:v>41810</c:v>
                </c:pt>
                <c:pt idx="8363">
                  <c:v>41815</c:v>
                </c:pt>
                <c:pt idx="8364">
                  <c:v>41820</c:v>
                </c:pt>
                <c:pt idx="8365">
                  <c:v>41825</c:v>
                </c:pt>
                <c:pt idx="8366">
                  <c:v>41830</c:v>
                </c:pt>
                <c:pt idx="8367">
                  <c:v>41835</c:v>
                </c:pt>
                <c:pt idx="8368">
                  <c:v>41840</c:v>
                </c:pt>
                <c:pt idx="8369">
                  <c:v>41845</c:v>
                </c:pt>
                <c:pt idx="8370">
                  <c:v>41850</c:v>
                </c:pt>
                <c:pt idx="8371">
                  <c:v>41855</c:v>
                </c:pt>
                <c:pt idx="8372">
                  <c:v>41860</c:v>
                </c:pt>
                <c:pt idx="8373">
                  <c:v>41865</c:v>
                </c:pt>
                <c:pt idx="8374">
                  <c:v>41870</c:v>
                </c:pt>
                <c:pt idx="8375">
                  <c:v>41875</c:v>
                </c:pt>
                <c:pt idx="8376">
                  <c:v>41880</c:v>
                </c:pt>
                <c:pt idx="8377">
                  <c:v>41885</c:v>
                </c:pt>
                <c:pt idx="8378">
                  <c:v>41890</c:v>
                </c:pt>
                <c:pt idx="8379">
                  <c:v>41895</c:v>
                </c:pt>
                <c:pt idx="8380">
                  <c:v>41900</c:v>
                </c:pt>
                <c:pt idx="8381">
                  <c:v>41905</c:v>
                </c:pt>
                <c:pt idx="8382">
                  <c:v>41910</c:v>
                </c:pt>
                <c:pt idx="8383">
                  <c:v>41915</c:v>
                </c:pt>
                <c:pt idx="8384">
                  <c:v>41920</c:v>
                </c:pt>
                <c:pt idx="8385">
                  <c:v>41925</c:v>
                </c:pt>
                <c:pt idx="8386">
                  <c:v>41930</c:v>
                </c:pt>
                <c:pt idx="8387">
                  <c:v>41935</c:v>
                </c:pt>
                <c:pt idx="8388">
                  <c:v>41940</c:v>
                </c:pt>
                <c:pt idx="8389">
                  <c:v>41945</c:v>
                </c:pt>
                <c:pt idx="8390">
                  <c:v>41950</c:v>
                </c:pt>
                <c:pt idx="8391">
                  <c:v>41955</c:v>
                </c:pt>
                <c:pt idx="8392">
                  <c:v>41960</c:v>
                </c:pt>
                <c:pt idx="8393">
                  <c:v>41965</c:v>
                </c:pt>
                <c:pt idx="8394">
                  <c:v>41970</c:v>
                </c:pt>
                <c:pt idx="8395">
                  <c:v>41975</c:v>
                </c:pt>
                <c:pt idx="8396">
                  <c:v>41980</c:v>
                </c:pt>
                <c:pt idx="8397">
                  <c:v>41985</c:v>
                </c:pt>
                <c:pt idx="8398">
                  <c:v>41990</c:v>
                </c:pt>
                <c:pt idx="8399">
                  <c:v>41995</c:v>
                </c:pt>
                <c:pt idx="8400">
                  <c:v>42000</c:v>
                </c:pt>
                <c:pt idx="8401">
                  <c:v>42005</c:v>
                </c:pt>
                <c:pt idx="8402">
                  <c:v>42010</c:v>
                </c:pt>
                <c:pt idx="8403">
                  <c:v>42015</c:v>
                </c:pt>
                <c:pt idx="8404">
                  <c:v>42020</c:v>
                </c:pt>
                <c:pt idx="8405">
                  <c:v>42025</c:v>
                </c:pt>
                <c:pt idx="8406">
                  <c:v>42030</c:v>
                </c:pt>
                <c:pt idx="8407">
                  <c:v>42035</c:v>
                </c:pt>
                <c:pt idx="8408">
                  <c:v>42040</c:v>
                </c:pt>
                <c:pt idx="8409">
                  <c:v>42045</c:v>
                </c:pt>
                <c:pt idx="8410">
                  <c:v>42050</c:v>
                </c:pt>
                <c:pt idx="8411">
                  <c:v>42055</c:v>
                </c:pt>
                <c:pt idx="8412">
                  <c:v>42060</c:v>
                </c:pt>
                <c:pt idx="8413">
                  <c:v>42065</c:v>
                </c:pt>
                <c:pt idx="8414">
                  <c:v>42070</c:v>
                </c:pt>
                <c:pt idx="8415">
                  <c:v>42075</c:v>
                </c:pt>
                <c:pt idx="8416">
                  <c:v>42080</c:v>
                </c:pt>
                <c:pt idx="8417">
                  <c:v>42085</c:v>
                </c:pt>
                <c:pt idx="8418">
                  <c:v>42090</c:v>
                </c:pt>
                <c:pt idx="8419">
                  <c:v>42095</c:v>
                </c:pt>
                <c:pt idx="8420">
                  <c:v>42100</c:v>
                </c:pt>
                <c:pt idx="8421">
                  <c:v>42105</c:v>
                </c:pt>
                <c:pt idx="8422">
                  <c:v>42110</c:v>
                </c:pt>
                <c:pt idx="8423">
                  <c:v>42115</c:v>
                </c:pt>
                <c:pt idx="8424">
                  <c:v>42120</c:v>
                </c:pt>
                <c:pt idx="8425">
                  <c:v>42125</c:v>
                </c:pt>
                <c:pt idx="8426">
                  <c:v>42130</c:v>
                </c:pt>
                <c:pt idx="8427">
                  <c:v>42135</c:v>
                </c:pt>
                <c:pt idx="8428">
                  <c:v>42140</c:v>
                </c:pt>
                <c:pt idx="8429">
                  <c:v>42145</c:v>
                </c:pt>
                <c:pt idx="8430">
                  <c:v>42150</c:v>
                </c:pt>
                <c:pt idx="8431">
                  <c:v>42155</c:v>
                </c:pt>
                <c:pt idx="8432">
                  <c:v>42160</c:v>
                </c:pt>
                <c:pt idx="8433">
                  <c:v>42165</c:v>
                </c:pt>
                <c:pt idx="8434">
                  <c:v>42170</c:v>
                </c:pt>
                <c:pt idx="8435">
                  <c:v>42175</c:v>
                </c:pt>
                <c:pt idx="8436">
                  <c:v>42180</c:v>
                </c:pt>
                <c:pt idx="8437">
                  <c:v>42185</c:v>
                </c:pt>
                <c:pt idx="8438">
                  <c:v>42190</c:v>
                </c:pt>
                <c:pt idx="8439">
                  <c:v>42195</c:v>
                </c:pt>
                <c:pt idx="8440">
                  <c:v>42200</c:v>
                </c:pt>
                <c:pt idx="8441">
                  <c:v>42205</c:v>
                </c:pt>
                <c:pt idx="8442">
                  <c:v>42210</c:v>
                </c:pt>
                <c:pt idx="8443">
                  <c:v>42215</c:v>
                </c:pt>
                <c:pt idx="8444">
                  <c:v>42220</c:v>
                </c:pt>
                <c:pt idx="8445">
                  <c:v>42225</c:v>
                </c:pt>
                <c:pt idx="8446">
                  <c:v>42230</c:v>
                </c:pt>
                <c:pt idx="8447">
                  <c:v>42235</c:v>
                </c:pt>
                <c:pt idx="8448">
                  <c:v>42240</c:v>
                </c:pt>
                <c:pt idx="8449">
                  <c:v>42245</c:v>
                </c:pt>
                <c:pt idx="8450">
                  <c:v>42250</c:v>
                </c:pt>
                <c:pt idx="8451">
                  <c:v>42255</c:v>
                </c:pt>
                <c:pt idx="8452">
                  <c:v>42260</c:v>
                </c:pt>
                <c:pt idx="8453">
                  <c:v>42265</c:v>
                </c:pt>
                <c:pt idx="8454">
                  <c:v>42270</c:v>
                </c:pt>
                <c:pt idx="8455">
                  <c:v>42275</c:v>
                </c:pt>
                <c:pt idx="8456">
                  <c:v>42280</c:v>
                </c:pt>
                <c:pt idx="8457">
                  <c:v>42285</c:v>
                </c:pt>
                <c:pt idx="8458">
                  <c:v>42290</c:v>
                </c:pt>
                <c:pt idx="8459">
                  <c:v>42295</c:v>
                </c:pt>
                <c:pt idx="8460">
                  <c:v>42300</c:v>
                </c:pt>
                <c:pt idx="8461">
                  <c:v>42305</c:v>
                </c:pt>
                <c:pt idx="8462">
                  <c:v>42310</c:v>
                </c:pt>
                <c:pt idx="8463">
                  <c:v>42315</c:v>
                </c:pt>
                <c:pt idx="8464">
                  <c:v>42320</c:v>
                </c:pt>
                <c:pt idx="8465">
                  <c:v>42325</c:v>
                </c:pt>
                <c:pt idx="8466">
                  <c:v>42330</c:v>
                </c:pt>
                <c:pt idx="8467">
                  <c:v>42335</c:v>
                </c:pt>
                <c:pt idx="8468">
                  <c:v>42340</c:v>
                </c:pt>
                <c:pt idx="8469">
                  <c:v>42345</c:v>
                </c:pt>
                <c:pt idx="8470">
                  <c:v>42350</c:v>
                </c:pt>
                <c:pt idx="8471">
                  <c:v>42355</c:v>
                </c:pt>
                <c:pt idx="8472">
                  <c:v>42360</c:v>
                </c:pt>
                <c:pt idx="8473">
                  <c:v>42365</c:v>
                </c:pt>
                <c:pt idx="8474">
                  <c:v>42370</c:v>
                </c:pt>
                <c:pt idx="8475">
                  <c:v>42375</c:v>
                </c:pt>
                <c:pt idx="8476">
                  <c:v>42380</c:v>
                </c:pt>
                <c:pt idx="8477">
                  <c:v>42385</c:v>
                </c:pt>
                <c:pt idx="8478">
                  <c:v>42390</c:v>
                </c:pt>
                <c:pt idx="8479">
                  <c:v>42395</c:v>
                </c:pt>
                <c:pt idx="8480">
                  <c:v>42400</c:v>
                </c:pt>
                <c:pt idx="8481">
                  <c:v>42405</c:v>
                </c:pt>
                <c:pt idx="8482">
                  <c:v>42410</c:v>
                </c:pt>
                <c:pt idx="8483">
                  <c:v>42415</c:v>
                </c:pt>
                <c:pt idx="8484">
                  <c:v>42420</c:v>
                </c:pt>
                <c:pt idx="8485">
                  <c:v>42425</c:v>
                </c:pt>
                <c:pt idx="8486">
                  <c:v>42430</c:v>
                </c:pt>
                <c:pt idx="8487">
                  <c:v>42435</c:v>
                </c:pt>
                <c:pt idx="8488">
                  <c:v>42440</c:v>
                </c:pt>
                <c:pt idx="8489">
                  <c:v>42445</c:v>
                </c:pt>
                <c:pt idx="8490">
                  <c:v>42450</c:v>
                </c:pt>
                <c:pt idx="8491">
                  <c:v>42455</c:v>
                </c:pt>
                <c:pt idx="8492">
                  <c:v>42460</c:v>
                </c:pt>
                <c:pt idx="8493">
                  <c:v>42465</c:v>
                </c:pt>
                <c:pt idx="8494">
                  <c:v>42470</c:v>
                </c:pt>
                <c:pt idx="8495">
                  <c:v>42475</c:v>
                </c:pt>
                <c:pt idx="8496">
                  <c:v>42480</c:v>
                </c:pt>
                <c:pt idx="8497">
                  <c:v>42485</c:v>
                </c:pt>
                <c:pt idx="8498">
                  <c:v>42490</c:v>
                </c:pt>
                <c:pt idx="8499">
                  <c:v>42495</c:v>
                </c:pt>
                <c:pt idx="8500">
                  <c:v>42500</c:v>
                </c:pt>
                <c:pt idx="8501">
                  <c:v>42505</c:v>
                </c:pt>
                <c:pt idx="8502">
                  <c:v>42510</c:v>
                </c:pt>
                <c:pt idx="8503">
                  <c:v>42515</c:v>
                </c:pt>
                <c:pt idx="8504">
                  <c:v>42520</c:v>
                </c:pt>
                <c:pt idx="8505">
                  <c:v>42525</c:v>
                </c:pt>
                <c:pt idx="8506">
                  <c:v>42530</c:v>
                </c:pt>
                <c:pt idx="8507">
                  <c:v>42535</c:v>
                </c:pt>
                <c:pt idx="8508">
                  <c:v>42540</c:v>
                </c:pt>
                <c:pt idx="8509">
                  <c:v>42545</c:v>
                </c:pt>
                <c:pt idx="8510">
                  <c:v>42550</c:v>
                </c:pt>
                <c:pt idx="8511">
                  <c:v>42555</c:v>
                </c:pt>
                <c:pt idx="8512">
                  <c:v>42560</c:v>
                </c:pt>
                <c:pt idx="8513">
                  <c:v>42565</c:v>
                </c:pt>
                <c:pt idx="8514">
                  <c:v>42570</c:v>
                </c:pt>
                <c:pt idx="8515">
                  <c:v>42575</c:v>
                </c:pt>
                <c:pt idx="8516">
                  <c:v>42580</c:v>
                </c:pt>
                <c:pt idx="8517">
                  <c:v>42585</c:v>
                </c:pt>
                <c:pt idx="8518">
                  <c:v>42590</c:v>
                </c:pt>
                <c:pt idx="8519">
                  <c:v>42595</c:v>
                </c:pt>
                <c:pt idx="8520">
                  <c:v>42600</c:v>
                </c:pt>
                <c:pt idx="8521">
                  <c:v>42605</c:v>
                </c:pt>
                <c:pt idx="8522">
                  <c:v>42610</c:v>
                </c:pt>
                <c:pt idx="8523">
                  <c:v>42615</c:v>
                </c:pt>
                <c:pt idx="8524">
                  <c:v>42620</c:v>
                </c:pt>
                <c:pt idx="8525">
                  <c:v>42625</c:v>
                </c:pt>
                <c:pt idx="8526">
                  <c:v>42630</c:v>
                </c:pt>
                <c:pt idx="8527">
                  <c:v>42635</c:v>
                </c:pt>
                <c:pt idx="8528">
                  <c:v>42640</c:v>
                </c:pt>
                <c:pt idx="8529">
                  <c:v>42645</c:v>
                </c:pt>
                <c:pt idx="8530">
                  <c:v>42650</c:v>
                </c:pt>
                <c:pt idx="8531">
                  <c:v>42655</c:v>
                </c:pt>
                <c:pt idx="8532">
                  <c:v>42660</c:v>
                </c:pt>
                <c:pt idx="8533">
                  <c:v>42665</c:v>
                </c:pt>
                <c:pt idx="8534">
                  <c:v>42670</c:v>
                </c:pt>
                <c:pt idx="8535">
                  <c:v>42675</c:v>
                </c:pt>
                <c:pt idx="8536">
                  <c:v>42680</c:v>
                </c:pt>
                <c:pt idx="8537">
                  <c:v>42685</c:v>
                </c:pt>
                <c:pt idx="8538">
                  <c:v>42690</c:v>
                </c:pt>
                <c:pt idx="8539">
                  <c:v>42695</c:v>
                </c:pt>
                <c:pt idx="8540">
                  <c:v>42700</c:v>
                </c:pt>
                <c:pt idx="8541">
                  <c:v>42705</c:v>
                </c:pt>
                <c:pt idx="8542">
                  <c:v>42710</c:v>
                </c:pt>
                <c:pt idx="8543">
                  <c:v>42715</c:v>
                </c:pt>
                <c:pt idx="8544">
                  <c:v>42720</c:v>
                </c:pt>
                <c:pt idx="8545">
                  <c:v>42725</c:v>
                </c:pt>
                <c:pt idx="8546">
                  <c:v>42730</c:v>
                </c:pt>
                <c:pt idx="8547">
                  <c:v>42735</c:v>
                </c:pt>
                <c:pt idx="8548">
                  <c:v>42740</c:v>
                </c:pt>
                <c:pt idx="8549">
                  <c:v>42745</c:v>
                </c:pt>
                <c:pt idx="8550">
                  <c:v>42750</c:v>
                </c:pt>
                <c:pt idx="8551">
                  <c:v>42755</c:v>
                </c:pt>
                <c:pt idx="8552">
                  <c:v>42760</c:v>
                </c:pt>
                <c:pt idx="8553">
                  <c:v>42765</c:v>
                </c:pt>
                <c:pt idx="8554">
                  <c:v>42770</c:v>
                </c:pt>
                <c:pt idx="8555">
                  <c:v>42775</c:v>
                </c:pt>
                <c:pt idx="8556">
                  <c:v>42780</c:v>
                </c:pt>
                <c:pt idx="8557">
                  <c:v>42785</c:v>
                </c:pt>
                <c:pt idx="8558">
                  <c:v>42790</c:v>
                </c:pt>
                <c:pt idx="8559">
                  <c:v>42795</c:v>
                </c:pt>
                <c:pt idx="8560">
                  <c:v>42800</c:v>
                </c:pt>
                <c:pt idx="8561">
                  <c:v>42805</c:v>
                </c:pt>
                <c:pt idx="8562">
                  <c:v>42810</c:v>
                </c:pt>
                <c:pt idx="8563">
                  <c:v>42815</c:v>
                </c:pt>
                <c:pt idx="8564">
                  <c:v>42820</c:v>
                </c:pt>
                <c:pt idx="8565">
                  <c:v>42825</c:v>
                </c:pt>
                <c:pt idx="8566">
                  <c:v>42830</c:v>
                </c:pt>
                <c:pt idx="8567">
                  <c:v>42835</c:v>
                </c:pt>
                <c:pt idx="8568">
                  <c:v>42840</c:v>
                </c:pt>
                <c:pt idx="8569">
                  <c:v>42845</c:v>
                </c:pt>
                <c:pt idx="8570">
                  <c:v>42850</c:v>
                </c:pt>
                <c:pt idx="8571">
                  <c:v>42855</c:v>
                </c:pt>
                <c:pt idx="8572">
                  <c:v>42860</c:v>
                </c:pt>
                <c:pt idx="8573">
                  <c:v>42865</c:v>
                </c:pt>
                <c:pt idx="8574">
                  <c:v>42870</c:v>
                </c:pt>
                <c:pt idx="8575">
                  <c:v>42875</c:v>
                </c:pt>
                <c:pt idx="8576">
                  <c:v>42880</c:v>
                </c:pt>
                <c:pt idx="8577">
                  <c:v>42885</c:v>
                </c:pt>
                <c:pt idx="8578">
                  <c:v>42890</c:v>
                </c:pt>
                <c:pt idx="8579">
                  <c:v>42895</c:v>
                </c:pt>
                <c:pt idx="8580">
                  <c:v>42900</c:v>
                </c:pt>
                <c:pt idx="8581">
                  <c:v>42905</c:v>
                </c:pt>
                <c:pt idx="8582">
                  <c:v>42910</c:v>
                </c:pt>
                <c:pt idx="8583">
                  <c:v>42915</c:v>
                </c:pt>
                <c:pt idx="8584">
                  <c:v>42920</c:v>
                </c:pt>
                <c:pt idx="8585">
                  <c:v>42925</c:v>
                </c:pt>
                <c:pt idx="8586">
                  <c:v>42930</c:v>
                </c:pt>
                <c:pt idx="8587">
                  <c:v>42935</c:v>
                </c:pt>
                <c:pt idx="8588">
                  <c:v>42940</c:v>
                </c:pt>
                <c:pt idx="8589">
                  <c:v>42945</c:v>
                </c:pt>
                <c:pt idx="8590">
                  <c:v>42950</c:v>
                </c:pt>
                <c:pt idx="8591">
                  <c:v>42955</c:v>
                </c:pt>
                <c:pt idx="8592">
                  <c:v>42960</c:v>
                </c:pt>
                <c:pt idx="8593">
                  <c:v>42965</c:v>
                </c:pt>
                <c:pt idx="8594">
                  <c:v>42970</c:v>
                </c:pt>
                <c:pt idx="8595">
                  <c:v>42975</c:v>
                </c:pt>
                <c:pt idx="8596">
                  <c:v>42980</c:v>
                </c:pt>
                <c:pt idx="8597">
                  <c:v>42985</c:v>
                </c:pt>
                <c:pt idx="8598">
                  <c:v>42990</c:v>
                </c:pt>
                <c:pt idx="8599">
                  <c:v>42995</c:v>
                </c:pt>
                <c:pt idx="8600">
                  <c:v>43000</c:v>
                </c:pt>
                <c:pt idx="8601">
                  <c:v>43005</c:v>
                </c:pt>
                <c:pt idx="8602">
                  <c:v>43010</c:v>
                </c:pt>
                <c:pt idx="8603">
                  <c:v>43015</c:v>
                </c:pt>
                <c:pt idx="8604">
                  <c:v>43020</c:v>
                </c:pt>
                <c:pt idx="8605">
                  <c:v>43025</c:v>
                </c:pt>
                <c:pt idx="8606">
                  <c:v>43030</c:v>
                </c:pt>
                <c:pt idx="8607">
                  <c:v>43035</c:v>
                </c:pt>
                <c:pt idx="8608">
                  <c:v>43040</c:v>
                </c:pt>
                <c:pt idx="8609">
                  <c:v>43045</c:v>
                </c:pt>
                <c:pt idx="8610">
                  <c:v>43050</c:v>
                </c:pt>
                <c:pt idx="8611">
                  <c:v>43055</c:v>
                </c:pt>
                <c:pt idx="8612">
                  <c:v>43060</c:v>
                </c:pt>
                <c:pt idx="8613">
                  <c:v>43065</c:v>
                </c:pt>
                <c:pt idx="8614">
                  <c:v>43070</c:v>
                </c:pt>
                <c:pt idx="8615">
                  <c:v>43075</c:v>
                </c:pt>
                <c:pt idx="8616">
                  <c:v>43080</c:v>
                </c:pt>
                <c:pt idx="8617">
                  <c:v>43085</c:v>
                </c:pt>
                <c:pt idx="8618">
                  <c:v>43090</c:v>
                </c:pt>
                <c:pt idx="8619">
                  <c:v>43095</c:v>
                </c:pt>
                <c:pt idx="8620">
                  <c:v>43100</c:v>
                </c:pt>
                <c:pt idx="8621">
                  <c:v>43105</c:v>
                </c:pt>
                <c:pt idx="8622">
                  <c:v>43110</c:v>
                </c:pt>
                <c:pt idx="8623">
                  <c:v>43115</c:v>
                </c:pt>
                <c:pt idx="8624">
                  <c:v>43120</c:v>
                </c:pt>
                <c:pt idx="8625">
                  <c:v>43125</c:v>
                </c:pt>
                <c:pt idx="8626">
                  <c:v>43130</c:v>
                </c:pt>
                <c:pt idx="8627">
                  <c:v>43135</c:v>
                </c:pt>
                <c:pt idx="8628">
                  <c:v>43140</c:v>
                </c:pt>
                <c:pt idx="8629">
                  <c:v>43145</c:v>
                </c:pt>
                <c:pt idx="8630">
                  <c:v>43150</c:v>
                </c:pt>
                <c:pt idx="8631">
                  <c:v>43155</c:v>
                </c:pt>
                <c:pt idx="8632">
                  <c:v>43160</c:v>
                </c:pt>
                <c:pt idx="8633">
                  <c:v>43165</c:v>
                </c:pt>
                <c:pt idx="8634">
                  <c:v>43170</c:v>
                </c:pt>
                <c:pt idx="8635">
                  <c:v>43175</c:v>
                </c:pt>
                <c:pt idx="8636">
                  <c:v>43180</c:v>
                </c:pt>
                <c:pt idx="8637">
                  <c:v>43185</c:v>
                </c:pt>
                <c:pt idx="8638">
                  <c:v>43190</c:v>
                </c:pt>
                <c:pt idx="8639">
                  <c:v>43195</c:v>
                </c:pt>
                <c:pt idx="8640">
                  <c:v>43200</c:v>
                </c:pt>
                <c:pt idx="8641">
                  <c:v>43205</c:v>
                </c:pt>
                <c:pt idx="8642">
                  <c:v>43210</c:v>
                </c:pt>
                <c:pt idx="8643">
                  <c:v>43215</c:v>
                </c:pt>
                <c:pt idx="8644">
                  <c:v>43220</c:v>
                </c:pt>
                <c:pt idx="8645">
                  <c:v>43225</c:v>
                </c:pt>
                <c:pt idx="8646">
                  <c:v>43230</c:v>
                </c:pt>
                <c:pt idx="8647">
                  <c:v>43235</c:v>
                </c:pt>
                <c:pt idx="8648">
                  <c:v>43240</c:v>
                </c:pt>
                <c:pt idx="8649">
                  <c:v>43245</c:v>
                </c:pt>
                <c:pt idx="8650">
                  <c:v>43250</c:v>
                </c:pt>
                <c:pt idx="8651">
                  <c:v>43255</c:v>
                </c:pt>
                <c:pt idx="8652">
                  <c:v>43260</c:v>
                </c:pt>
                <c:pt idx="8653">
                  <c:v>43265</c:v>
                </c:pt>
                <c:pt idx="8654">
                  <c:v>43270</c:v>
                </c:pt>
                <c:pt idx="8655">
                  <c:v>43275</c:v>
                </c:pt>
                <c:pt idx="8656">
                  <c:v>43280</c:v>
                </c:pt>
                <c:pt idx="8657">
                  <c:v>43285</c:v>
                </c:pt>
                <c:pt idx="8658">
                  <c:v>43290</c:v>
                </c:pt>
                <c:pt idx="8659">
                  <c:v>43295</c:v>
                </c:pt>
                <c:pt idx="8660">
                  <c:v>43300</c:v>
                </c:pt>
                <c:pt idx="8661">
                  <c:v>43305</c:v>
                </c:pt>
                <c:pt idx="8662">
                  <c:v>43310</c:v>
                </c:pt>
                <c:pt idx="8663">
                  <c:v>43315</c:v>
                </c:pt>
                <c:pt idx="8664">
                  <c:v>43320</c:v>
                </c:pt>
                <c:pt idx="8665">
                  <c:v>43325</c:v>
                </c:pt>
                <c:pt idx="8666">
                  <c:v>43330</c:v>
                </c:pt>
                <c:pt idx="8667">
                  <c:v>43335</c:v>
                </c:pt>
                <c:pt idx="8668">
                  <c:v>43340</c:v>
                </c:pt>
                <c:pt idx="8669">
                  <c:v>43345</c:v>
                </c:pt>
                <c:pt idx="8670">
                  <c:v>43350</c:v>
                </c:pt>
                <c:pt idx="8671">
                  <c:v>43355</c:v>
                </c:pt>
                <c:pt idx="8672">
                  <c:v>43360</c:v>
                </c:pt>
                <c:pt idx="8673">
                  <c:v>43365</c:v>
                </c:pt>
                <c:pt idx="8674">
                  <c:v>43370</c:v>
                </c:pt>
                <c:pt idx="8675">
                  <c:v>43375</c:v>
                </c:pt>
                <c:pt idx="8676">
                  <c:v>43380</c:v>
                </c:pt>
                <c:pt idx="8677">
                  <c:v>43385</c:v>
                </c:pt>
                <c:pt idx="8678">
                  <c:v>43390</c:v>
                </c:pt>
                <c:pt idx="8679">
                  <c:v>43395</c:v>
                </c:pt>
                <c:pt idx="8680">
                  <c:v>43400</c:v>
                </c:pt>
                <c:pt idx="8681">
                  <c:v>43405</c:v>
                </c:pt>
                <c:pt idx="8682">
                  <c:v>43410</c:v>
                </c:pt>
                <c:pt idx="8683">
                  <c:v>43415</c:v>
                </c:pt>
                <c:pt idx="8684">
                  <c:v>43420</c:v>
                </c:pt>
                <c:pt idx="8685">
                  <c:v>43425</c:v>
                </c:pt>
                <c:pt idx="8686">
                  <c:v>43430</c:v>
                </c:pt>
                <c:pt idx="8687">
                  <c:v>43435</c:v>
                </c:pt>
                <c:pt idx="8688">
                  <c:v>43440</c:v>
                </c:pt>
                <c:pt idx="8689">
                  <c:v>43445</c:v>
                </c:pt>
                <c:pt idx="8690">
                  <c:v>43450</c:v>
                </c:pt>
                <c:pt idx="8691">
                  <c:v>43455</c:v>
                </c:pt>
                <c:pt idx="8692">
                  <c:v>43460</c:v>
                </c:pt>
                <c:pt idx="8693">
                  <c:v>43465</c:v>
                </c:pt>
                <c:pt idx="8694">
                  <c:v>43470</c:v>
                </c:pt>
                <c:pt idx="8695">
                  <c:v>43475</c:v>
                </c:pt>
                <c:pt idx="8696">
                  <c:v>43480</c:v>
                </c:pt>
                <c:pt idx="8697">
                  <c:v>43485</c:v>
                </c:pt>
                <c:pt idx="8698">
                  <c:v>43490</c:v>
                </c:pt>
                <c:pt idx="8699">
                  <c:v>43495</c:v>
                </c:pt>
                <c:pt idx="8700">
                  <c:v>43500</c:v>
                </c:pt>
                <c:pt idx="8701">
                  <c:v>43505</c:v>
                </c:pt>
                <c:pt idx="8702">
                  <c:v>43510</c:v>
                </c:pt>
                <c:pt idx="8703">
                  <c:v>43515</c:v>
                </c:pt>
                <c:pt idx="8704">
                  <c:v>43520</c:v>
                </c:pt>
                <c:pt idx="8705">
                  <c:v>43525</c:v>
                </c:pt>
                <c:pt idx="8706">
                  <c:v>43530</c:v>
                </c:pt>
                <c:pt idx="8707">
                  <c:v>43535</c:v>
                </c:pt>
                <c:pt idx="8708">
                  <c:v>43540</c:v>
                </c:pt>
                <c:pt idx="8709">
                  <c:v>43545</c:v>
                </c:pt>
                <c:pt idx="8710">
                  <c:v>43550</c:v>
                </c:pt>
                <c:pt idx="8711">
                  <c:v>43555</c:v>
                </c:pt>
                <c:pt idx="8712">
                  <c:v>43560</c:v>
                </c:pt>
                <c:pt idx="8713">
                  <c:v>43565</c:v>
                </c:pt>
                <c:pt idx="8714">
                  <c:v>43570</c:v>
                </c:pt>
                <c:pt idx="8715">
                  <c:v>43575</c:v>
                </c:pt>
                <c:pt idx="8716">
                  <c:v>43580</c:v>
                </c:pt>
                <c:pt idx="8717">
                  <c:v>43585</c:v>
                </c:pt>
                <c:pt idx="8718">
                  <c:v>43590</c:v>
                </c:pt>
                <c:pt idx="8719">
                  <c:v>43595</c:v>
                </c:pt>
                <c:pt idx="8720">
                  <c:v>43600</c:v>
                </c:pt>
                <c:pt idx="8721">
                  <c:v>43605</c:v>
                </c:pt>
                <c:pt idx="8722">
                  <c:v>43610</c:v>
                </c:pt>
                <c:pt idx="8723">
                  <c:v>43615</c:v>
                </c:pt>
                <c:pt idx="8724">
                  <c:v>43620</c:v>
                </c:pt>
                <c:pt idx="8725">
                  <c:v>43625</c:v>
                </c:pt>
                <c:pt idx="8726">
                  <c:v>43630</c:v>
                </c:pt>
                <c:pt idx="8727">
                  <c:v>43635</c:v>
                </c:pt>
                <c:pt idx="8728">
                  <c:v>43640</c:v>
                </c:pt>
                <c:pt idx="8729">
                  <c:v>43645</c:v>
                </c:pt>
                <c:pt idx="8730">
                  <c:v>43650</c:v>
                </c:pt>
                <c:pt idx="8731">
                  <c:v>43655</c:v>
                </c:pt>
                <c:pt idx="8732">
                  <c:v>43660</c:v>
                </c:pt>
                <c:pt idx="8733">
                  <c:v>43665</c:v>
                </c:pt>
                <c:pt idx="8734">
                  <c:v>43670</c:v>
                </c:pt>
                <c:pt idx="8735">
                  <c:v>43675</c:v>
                </c:pt>
                <c:pt idx="8736">
                  <c:v>43680</c:v>
                </c:pt>
                <c:pt idx="8737">
                  <c:v>43685</c:v>
                </c:pt>
                <c:pt idx="8738">
                  <c:v>43690</c:v>
                </c:pt>
                <c:pt idx="8739">
                  <c:v>43695</c:v>
                </c:pt>
                <c:pt idx="8740">
                  <c:v>43700</c:v>
                </c:pt>
                <c:pt idx="8741">
                  <c:v>43705</c:v>
                </c:pt>
                <c:pt idx="8742">
                  <c:v>43710</c:v>
                </c:pt>
                <c:pt idx="8743">
                  <c:v>43715</c:v>
                </c:pt>
                <c:pt idx="8744">
                  <c:v>43720</c:v>
                </c:pt>
                <c:pt idx="8745">
                  <c:v>43725</c:v>
                </c:pt>
                <c:pt idx="8746">
                  <c:v>43730</c:v>
                </c:pt>
                <c:pt idx="8747">
                  <c:v>43735</c:v>
                </c:pt>
                <c:pt idx="8748">
                  <c:v>43740</c:v>
                </c:pt>
                <c:pt idx="8749">
                  <c:v>43745</c:v>
                </c:pt>
                <c:pt idx="8750">
                  <c:v>43750</c:v>
                </c:pt>
                <c:pt idx="8751">
                  <c:v>43755</c:v>
                </c:pt>
                <c:pt idx="8752">
                  <c:v>43760</c:v>
                </c:pt>
                <c:pt idx="8753">
                  <c:v>43765</c:v>
                </c:pt>
                <c:pt idx="8754">
                  <c:v>43770</c:v>
                </c:pt>
                <c:pt idx="8755">
                  <c:v>43775</c:v>
                </c:pt>
                <c:pt idx="8756">
                  <c:v>43780</c:v>
                </c:pt>
                <c:pt idx="8757">
                  <c:v>43785</c:v>
                </c:pt>
                <c:pt idx="8758">
                  <c:v>43790</c:v>
                </c:pt>
                <c:pt idx="8759">
                  <c:v>43795</c:v>
                </c:pt>
                <c:pt idx="8760">
                  <c:v>43800</c:v>
                </c:pt>
                <c:pt idx="8761">
                  <c:v>43805</c:v>
                </c:pt>
                <c:pt idx="8762">
                  <c:v>43810</c:v>
                </c:pt>
                <c:pt idx="8763">
                  <c:v>43815</c:v>
                </c:pt>
                <c:pt idx="8764">
                  <c:v>43820</c:v>
                </c:pt>
                <c:pt idx="8765">
                  <c:v>43825</c:v>
                </c:pt>
                <c:pt idx="8766">
                  <c:v>43830</c:v>
                </c:pt>
                <c:pt idx="8767">
                  <c:v>43835</c:v>
                </c:pt>
                <c:pt idx="8768">
                  <c:v>43840</c:v>
                </c:pt>
                <c:pt idx="8769">
                  <c:v>43845</c:v>
                </c:pt>
                <c:pt idx="8770">
                  <c:v>43850</c:v>
                </c:pt>
                <c:pt idx="8771">
                  <c:v>43855</c:v>
                </c:pt>
                <c:pt idx="8772">
                  <c:v>43860</c:v>
                </c:pt>
                <c:pt idx="8773">
                  <c:v>43865</c:v>
                </c:pt>
                <c:pt idx="8774">
                  <c:v>43870</c:v>
                </c:pt>
                <c:pt idx="8775">
                  <c:v>43875</c:v>
                </c:pt>
                <c:pt idx="8776">
                  <c:v>43880</c:v>
                </c:pt>
                <c:pt idx="8777">
                  <c:v>43885</c:v>
                </c:pt>
                <c:pt idx="8778">
                  <c:v>43890</c:v>
                </c:pt>
                <c:pt idx="8779">
                  <c:v>43895</c:v>
                </c:pt>
                <c:pt idx="8780">
                  <c:v>43900</c:v>
                </c:pt>
                <c:pt idx="8781">
                  <c:v>43905</c:v>
                </c:pt>
                <c:pt idx="8782">
                  <c:v>43910</c:v>
                </c:pt>
                <c:pt idx="8783">
                  <c:v>43915</c:v>
                </c:pt>
                <c:pt idx="8784">
                  <c:v>43920</c:v>
                </c:pt>
                <c:pt idx="8785">
                  <c:v>43925</c:v>
                </c:pt>
                <c:pt idx="8786">
                  <c:v>43930</c:v>
                </c:pt>
                <c:pt idx="8787">
                  <c:v>43935</c:v>
                </c:pt>
                <c:pt idx="8788">
                  <c:v>43940</c:v>
                </c:pt>
                <c:pt idx="8789">
                  <c:v>43945</c:v>
                </c:pt>
                <c:pt idx="8790">
                  <c:v>43950</c:v>
                </c:pt>
                <c:pt idx="8791">
                  <c:v>43955</c:v>
                </c:pt>
                <c:pt idx="8792">
                  <c:v>43960</c:v>
                </c:pt>
                <c:pt idx="8793">
                  <c:v>43965</c:v>
                </c:pt>
                <c:pt idx="8794">
                  <c:v>43970</c:v>
                </c:pt>
                <c:pt idx="8795">
                  <c:v>43975</c:v>
                </c:pt>
                <c:pt idx="8796">
                  <c:v>43980</c:v>
                </c:pt>
                <c:pt idx="8797">
                  <c:v>43985</c:v>
                </c:pt>
                <c:pt idx="8798">
                  <c:v>43990</c:v>
                </c:pt>
                <c:pt idx="8799">
                  <c:v>43995</c:v>
                </c:pt>
                <c:pt idx="8800">
                  <c:v>44000</c:v>
                </c:pt>
                <c:pt idx="8801">
                  <c:v>44005</c:v>
                </c:pt>
                <c:pt idx="8802">
                  <c:v>44010</c:v>
                </c:pt>
                <c:pt idx="8803">
                  <c:v>44015</c:v>
                </c:pt>
                <c:pt idx="8804">
                  <c:v>44020</c:v>
                </c:pt>
                <c:pt idx="8805">
                  <c:v>44025</c:v>
                </c:pt>
                <c:pt idx="8806">
                  <c:v>44030</c:v>
                </c:pt>
                <c:pt idx="8807">
                  <c:v>44035</c:v>
                </c:pt>
                <c:pt idx="8808">
                  <c:v>44040</c:v>
                </c:pt>
                <c:pt idx="8809">
                  <c:v>44045</c:v>
                </c:pt>
                <c:pt idx="8810">
                  <c:v>44050</c:v>
                </c:pt>
                <c:pt idx="8811">
                  <c:v>44055</c:v>
                </c:pt>
                <c:pt idx="8812">
                  <c:v>44060</c:v>
                </c:pt>
                <c:pt idx="8813">
                  <c:v>44065</c:v>
                </c:pt>
                <c:pt idx="8814">
                  <c:v>44070</c:v>
                </c:pt>
                <c:pt idx="8815">
                  <c:v>44075</c:v>
                </c:pt>
                <c:pt idx="8816">
                  <c:v>44080</c:v>
                </c:pt>
                <c:pt idx="8817">
                  <c:v>44085</c:v>
                </c:pt>
                <c:pt idx="8818">
                  <c:v>44090</c:v>
                </c:pt>
                <c:pt idx="8819">
                  <c:v>44095</c:v>
                </c:pt>
                <c:pt idx="8820">
                  <c:v>44100</c:v>
                </c:pt>
                <c:pt idx="8821">
                  <c:v>44105</c:v>
                </c:pt>
                <c:pt idx="8822">
                  <c:v>44110</c:v>
                </c:pt>
                <c:pt idx="8823">
                  <c:v>44115</c:v>
                </c:pt>
                <c:pt idx="8824">
                  <c:v>44120</c:v>
                </c:pt>
                <c:pt idx="8825">
                  <c:v>44125</c:v>
                </c:pt>
                <c:pt idx="8826">
                  <c:v>44130</c:v>
                </c:pt>
                <c:pt idx="8827">
                  <c:v>44135</c:v>
                </c:pt>
                <c:pt idx="8828">
                  <c:v>44140</c:v>
                </c:pt>
                <c:pt idx="8829">
                  <c:v>44145</c:v>
                </c:pt>
                <c:pt idx="8830">
                  <c:v>44150</c:v>
                </c:pt>
                <c:pt idx="8831">
                  <c:v>44155</c:v>
                </c:pt>
                <c:pt idx="8832">
                  <c:v>44160</c:v>
                </c:pt>
                <c:pt idx="8833">
                  <c:v>44165</c:v>
                </c:pt>
                <c:pt idx="8834">
                  <c:v>44170</c:v>
                </c:pt>
                <c:pt idx="8835">
                  <c:v>44175</c:v>
                </c:pt>
                <c:pt idx="8836">
                  <c:v>44180</c:v>
                </c:pt>
                <c:pt idx="8837">
                  <c:v>44185</c:v>
                </c:pt>
                <c:pt idx="8838">
                  <c:v>44190</c:v>
                </c:pt>
                <c:pt idx="8839">
                  <c:v>44195</c:v>
                </c:pt>
                <c:pt idx="8840">
                  <c:v>44200</c:v>
                </c:pt>
                <c:pt idx="8841">
                  <c:v>44205</c:v>
                </c:pt>
                <c:pt idx="8842">
                  <c:v>44210</c:v>
                </c:pt>
                <c:pt idx="8843">
                  <c:v>44215</c:v>
                </c:pt>
                <c:pt idx="8844">
                  <c:v>44220</c:v>
                </c:pt>
                <c:pt idx="8845">
                  <c:v>44225</c:v>
                </c:pt>
                <c:pt idx="8846">
                  <c:v>44230</c:v>
                </c:pt>
                <c:pt idx="8847">
                  <c:v>44235</c:v>
                </c:pt>
                <c:pt idx="8848">
                  <c:v>44240</c:v>
                </c:pt>
                <c:pt idx="8849">
                  <c:v>44245</c:v>
                </c:pt>
                <c:pt idx="8850">
                  <c:v>44250</c:v>
                </c:pt>
                <c:pt idx="8851">
                  <c:v>44255</c:v>
                </c:pt>
                <c:pt idx="8852">
                  <c:v>44260</c:v>
                </c:pt>
                <c:pt idx="8853">
                  <c:v>44265</c:v>
                </c:pt>
                <c:pt idx="8854">
                  <c:v>44270</c:v>
                </c:pt>
                <c:pt idx="8855">
                  <c:v>44275</c:v>
                </c:pt>
                <c:pt idx="8856">
                  <c:v>44280</c:v>
                </c:pt>
                <c:pt idx="8857">
                  <c:v>44285</c:v>
                </c:pt>
                <c:pt idx="8858">
                  <c:v>44290</c:v>
                </c:pt>
                <c:pt idx="8859">
                  <c:v>44295</c:v>
                </c:pt>
                <c:pt idx="8860">
                  <c:v>44300</c:v>
                </c:pt>
                <c:pt idx="8861">
                  <c:v>44305</c:v>
                </c:pt>
                <c:pt idx="8862">
                  <c:v>44310</c:v>
                </c:pt>
                <c:pt idx="8863">
                  <c:v>44315</c:v>
                </c:pt>
                <c:pt idx="8864">
                  <c:v>44320</c:v>
                </c:pt>
                <c:pt idx="8865">
                  <c:v>44325</c:v>
                </c:pt>
                <c:pt idx="8866">
                  <c:v>44330</c:v>
                </c:pt>
                <c:pt idx="8867">
                  <c:v>44335</c:v>
                </c:pt>
                <c:pt idx="8868">
                  <c:v>44340</c:v>
                </c:pt>
                <c:pt idx="8869">
                  <c:v>44345</c:v>
                </c:pt>
                <c:pt idx="8870">
                  <c:v>44350</c:v>
                </c:pt>
                <c:pt idx="8871">
                  <c:v>44355</c:v>
                </c:pt>
                <c:pt idx="8872">
                  <c:v>44360</c:v>
                </c:pt>
                <c:pt idx="8873">
                  <c:v>44365</c:v>
                </c:pt>
                <c:pt idx="8874">
                  <c:v>44370</c:v>
                </c:pt>
                <c:pt idx="8875">
                  <c:v>44375</c:v>
                </c:pt>
                <c:pt idx="8876">
                  <c:v>44380</c:v>
                </c:pt>
                <c:pt idx="8877">
                  <c:v>44385</c:v>
                </c:pt>
                <c:pt idx="8878">
                  <c:v>44390</c:v>
                </c:pt>
                <c:pt idx="8879">
                  <c:v>44395</c:v>
                </c:pt>
                <c:pt idx="8880">
                  <c:v>44400</c:v>
                </c:pt>
                <c:pt idx="8881">
                  <c:v>44405</c:v>
                </c:pt>
                <c:pt idx="8882">
                  <c:v>44410</c:v>
                </c:pt>
                <c:pt idx="8883">
                  <c:v>44415</c:v>
                </c:pt>
                <c:pt idx="8884">
                  <c:v>44420</c:v>
                </c:pt>
                <c:pt idx="8885">
                  <c:v>44425</c:v>
                </c:pt>
                <c:pt idx="8886">
                  <c:v>44430</c:v>
                </c:pt>
                <c:pt idx="8887">
                  <c:v>44435</c:v>
                </c:pt>
                <c:pt idx="8888">
                  <c:v>44440</c:v>
                </c:pt>
                <c:pt idx="8889">
                  <c:v>44445</c:v>
                </c:pt>
                <c:pt idx="8890">
                  <c:v>44450</c:v>
                </c:pt>
                <c:pt idx="8891">
                  <c:v>44455</c:v>
                </c:pt>
                <c:pt idx="8892">
                  <c:v>44460</c:v>
                </c:pt>
                <c:pt idx="8893">
                  <c:v>44465</c:v>
                </c:pt>
                <c:pt idx="8894">
                  <c:v>44470</c:v>
                </c:pt>
                <c:pt idx="8895">
                  <c:v>44475</c:v>
                </c:pt>
                <c:pt idx="8896">
                  <c:v>44480</c:v>
                </c:pt>
                <c:pt idx="8897">
                  <c:v>44485</c:v>
                </c:pt>
                <c:pt idx="8898">
                  <c:v>44490</c:v>
                </c:pt>
                <c:pt idx="8899">
                  <c:v>44495</c:v>
                </c:pt>
                <c:pt idx="8900">
                  <c:v>44500</c:v>
                </c:pt>
                <c:pt idx="8901">
                  <c:v>44505</c:v>
                </c:pt>
                <c:pt idx="8902">
                  <c:v>44510</c:v>
                </c:pt>
                <c:pt idx="8903">
                  <c:v>44515</c:v>
                </c:pt>
                <c:pt idx="8904">
                  <c:v>44520</c:v>
                </c:pt>
                <c:pt idx="8905">
                  <c:v>44525</c:v>
                </c:pt>
                <c:pt idx="8906">
                  <c:v>44530</c:v>
                </c:pt>
                <c:pt idx="8907">
                  <c:v>44535</c:v>
                </c:pt>
                <c:pt idx="8908">
                  <c:v>44540</c:v>
                </c:pt>
                <c:pt idx="8909">
                  <c:v>44545</c:v>
                </c:pt>
                <c:pt idx="8910">
                  <c:v>44550</c:v>
                </c:pt>
                <c:pt idx="8911">
                  <c:v>44555</c:v>
                </c:pt>
                <c:pt idx="8912">
                  <c:v>44560</c:v>
                </c:pt>
                <c:pt idx="8913">
                  <c:v>44565</c:v>
                </c:pt>
                <c:pt idx="8914">
                  <c:v>44570</c:v>
                </c:pt>
                <c:pt idx="8915">
                  <c:v>44575</c:v>
                </c:pt>
                <c:pt idx="8916">
                  <c:v>44580</c:v>
                </c:pt>
                <c:pt idx="8917">
                  <c:v>44585</c:v>
                </c:pt>
                <c:pt idx="8918">
                  <c:v>44590</c:v>
                </c:pt>
                <c:pt idx="8919">
                  <c:v>44595</c:v>
                </c:pt>
                <c:pt idx="8920">
                  <c:v>44600</c:v>
                </c:pt>
                <c:pt idx="8921">
                  <c:v>44605</c:v>
                </c:pt>
                <c:pt idx="8922">
                  <c:v>44610</c:v>
                </c:pt>
                <c:pt idx="8923">
                  <c:v>44615</c:v>
                </c:pt>
                <c:pt idx="8924">
                  <c:v>44620</c:v>
                </c:pt>
                <c:pt idx="8925">
                  <c:v>44625</c:v>
                </c:pt>
                <c:pt idx="8926">
                  <c:v>44630</c:v>
                </c:pt>
                <c:pt idx="8927">
                  <c:v>44635</c:v>
                </c:pt>
                <c:pt idx="8928">
                  <c:v>44640</c:v>
                </c:pt>
                <c:pt idx="8929">
                  <c:v>44645</c:v>
                </c:pt>
                <c:pt idx="8930">
                  <c:v>44650</c:v>
                </c:pt>
                <c:pt idx="8931">
                  <c:v>44655</c:v>
                </c:pt>
                <c:pt idx="8932">
                  <c:v>44660</c:v>
                </c:pt>
                <c:pt idx="8933">
                  <c:v>44665</c:v>
                </c:pt>
                <c:pt idx="8934">
                  <c:v>44670</c:v>
                </c:pt>
                <c:pt idx="8935">
                  <c:v>44675</c:v>
                </c:pt>
                <c:pt idx="8936">
                  <c:v>44680</c:v>
                </c:pt>
                <c:pt idx="8937">
                  <c:v>44685</c:v>
                </c:pt>
                <c:pt idx="8938">
                  <c:v>44690</c:v>
                </c:pt>
                <c:pt idx="8939">
                  <c:v>44695</c:v>
                </c:pt>
                <c:pt idx="8940">
                  <c:v>44700</c:v>
                </c:pt>
                <c:pt idx="8941">
                  <c:v>44705</c:v>
                </c:pt>
                <c:pt idx="8942">
                  <c:v>44710</c:v>
                </c:pt>
                <c:pt idx="8943">
                  <c:v>44715</c:v>
                </c:pt>
                <c:pt idx="8944">
                  <c:v>44720</c:v>
                </c:pt>
                <c:pt idx="8945">
                  <c:v>44725</c:v>
                </c:pt>
                <c:pt idx="8946">
                  <c:v>44730</c:v>
                </c:pt>
                <c:pt idx="8947">
                  <c:v>44735</c:v>
                </c:pt>
                <c:pt idx="8948">
                  <c:v>44740</c:v>
                </c:pt>
                <c:pt idx="8949">
                  <c:v>44745</c:v>
                </c:pt>
                <c:pt idx="8950">
                  <c:v>44750</c:v>
                </c:pt>
                <c:pt idx="8951">
                  <c:v>44755</c:v>
                </c:pt>
                <c:pt idx="8952">
                  <c:v>44760</c:v>
                </c:pt>
                <c:pt idx="8953">
                  <c:v>44765</c:v>
                </c:pt>
                <c:pt idx="8954">
                  <c:v>44770</c:v>
                </c:pt>
                <c:pt idx="8955">
                  <c:v>44775</c:v>
                </c:pt>
                <c:pt idx="8956">
                  <c:v>44780</c:v>
                </c:pt>
                <c:pt idx="8957">
                  <c:v>44785</c:v>
                </c:pt>
                <c:pt idx="8958">
                  <c:v>44790</c:v>
                </c:pt>
                <c:pt idx="8959">
                  <c:v>44795</c:v>
                </c:pt>
                <c:pt idx="8960">
                  <c:v>44800</c:v>
                </c:pt>
                <c:pt idx="8961">
                  <c:v>44805</c:v>
                </c:pt>
                <c:pt idx="8962">
                  <c:v>44810</c:v>
                </c:pt>
                <c:pt idx="8963">
                  <c:v>44815</c:v>
                </c:pt>
                <c:pt idx="8964">
                  <c:v>44820</c:v>
                </c:pt>
                <c:pt idx="8965">
                  <c:v>44825</c:v>
                </c:pt>
                <c:pt idx="8966">
                  <c:v>44830</c:v>
                </c:pt>
                <c:pt idx="8967">
                  <c:v>44835</c:v>
                </c:pt>
                <c:pt idx="8968">
                  <c:v>44840</c:v>
                </c:pt>
                <c:pt idx="8969">
                  <c:v>44845</c:v>
                </c:pt>
                <c:pt idx="8970">
                  <c:v>44850</c:v>
                </c:pt>
                <c:pt idx="8971">
                  <c:v>44855</c:v>
                </c:pt>
                <c:pt idx="8972">
                  <c:v>44860</c:v>
                </c:pt>
                <c:pt idx="8973">
                  <c:v>44865</c:v>
                </c:pt>
                <c:pt idx="8974">
                  <c:v>44870</c:v>
                </c:pt>
                <c:pt idx="8975">
                  <c:v>44875</c:v>
                </c:pt>
                <c:pt idx="8976">
                  <c:v>44880</c:v>
                </c:pt>
                <c:pt idx="8977">
                  <c:v>44885</c:v>
                </c:pt>
                <c:pt idx="8978">
                  <c:v>44890</c:v>
                </c:pt>
                <c:pt idx="8979">
                  <c:v>44895</c:v>
                </c:pt>
                <c:pt idx="8980">
                  <c:v>44900</c:v>
                </c:pt>
                <c:pt idx="8981">
                  <c:v>44905</c:v>
                </c:pt>
                <c:pt idx="8982">
                  <c:v>44910</c:v>
                </c:pt>
                <c:pt idx="8983">
                  <c:v>44915</c:v>
                </c:pt>
                <c:pt idx="8984">
                  <c:v>44920</c:v>
                </c:pt>
                <c:pt idx="8985">
                  <c:v>44925</c:v>
                </c:pt>
                <c:pt idx="8986">
                  <c:v>44930</c:v>
                </c:pt>
                <c:pt idx="8987">
                  <c:v>44935</c:v>
                </c:pt>
                <c:pt idx="8988">
                  <c:v>44940</c:v>
                </c:pt>
                <c:pt idx="8989">
                  <c:v>44945</c:v>
                </c:pt>
                <c:pt idx="8990">
                  <c:v>44950</c:v>
                </c:pt>
                <c:pt idx="8991">
                  <c:v>44955</c:v>
                </c:pt>
                <c:pt idx="8992">
                  <c:v>44960</c:v>
                </c:pt>
                <c:pt idx="8993">
                  <c:v>44965</c:v>
                </c:pt>
                <c:pt idx="8994">
                  <c:v>44970</c:v>
                </c:pt>
                <c:pt idx="8995">
                  <c:v>44975</c:v>
                </c:pt>
                <c:pt idx="8996">
                  <c:v>44980</c:v>
                </c:pt>
                <c:pt idx="8997">
                  <c:v>44985</c:v>
                </c:pt>
                <c:pt idx="8998">
                  <c:v>44990</c:v>
                </c:pt>
                <c:pt idx="8999">
                  <c:v>44995</c:v>
                </c:pt>
                <c:pt idx="9000">
                  <c:v>45000</c:v>
                </c:pt>
                <c:pt idx="9001">
                  <c:v>45005</c:v>
                </c:pt>
                <c:pt idx="9002">
                  <c:v>45010</c:v>
                </c:pt>
                <c:pt idx="9003">
                  <c:v>45015</c:v>
                </c:pt>
                <c:pt idx="9004">
                  <c:v>45020</c:v>
                </c:pt>
                <c:pt idx="9005">
                  <c:v>45025</c:v>
                </c:pt>
                <c:pt idx="9006">
                  <c:v>45030</c:v>
                </c:pt>
                <c:pt idx="9007">
                  <c:v>45035</c:v>
                </c:pt>
                <c:pt idx="9008">
                  <c:v>45040</c:v>
                </c:pt>
                <c:pt idx="9009">
                  <c:v>45045</c:v>
                </c:pt>
                <c:pt idx="9010">
                  <c:v>45050</c:v>
                </c:pt>
                <c:pt idx="9011">
                  <c:v>45055</c:v>
                </c:pt>
                <c:pt idx="9012">
                  <c:v>45060</c:v>
                </c:pt>
                <c:pt idx="9013">
                  <c:v>45065</c:v>
                </c:pt>
                <c:pt idx="9014">
                  <c:v>45070</c:v>
                </c:pt>
                <c:pt idx="9015">
                  <c:v>45075</c:v>
                </c:pt>
                <c:pt idx="9016">
                  <c:v>45080</c:v>
                </c:pt>
                <c:pt idx="9017">
                  <c:v>45085</c:v>
                </c:pt>
                <c:pt idx="9018">
                  <c:v>45090</c:v>
                </c:pt>
                <c:pt idx="9019">
                  <c:v>45095</c:v>
                </c:pt>
                <c:pt idx="9020">
                  <c:v>45100</c:v>
                </c:pt>
                <c:pt idx="9021">
                  <c:v>45105</c:v>
                </c:pt>
                <c:pt idx="9022">
                  <c:v>45110</c:v>
                </c:pt>
                <c:pt idx="9023">
                  <c:v>45115</c:v>
                </c:pt>
                <c:pt idx="9024">
                  <c:v>45120</c:v>
                </c:pt>
                <c:pt idx="9025">
                  <c:v>45125</c:v>
                </c:pt>
                <c:pt idx="9026">
                  <c:v>45130</c:v>
                </c:pt>
                <c:pt idx="9027">
                  <c:v>45135</c:v>
                </c:pt>
                <c:pt idx="9028">
                  <c:v>45140</c:v>
                </c:pt>
                <c:pt idx="9029">
                  <c:v>45145</c:v>
                </c:pt>
                <c:pt idx="9030">
                  <c:v>45150</c:v>
                </c:pt>
                <c:pt idx="9031">
                  <c:v>45155</c:v>
                </c:pt>
                <c:pt idx="9032">
                  <c:v>45160</c:v>
                </c:pt>
                <c:pt idx="9033">
                  <c:v>45165</c:v>
                </c:pt>
                <c:pt idx="9034">
                  <c:v>45170</c:v>
                </c:pt>
                <c:pt idx="9035">
                  <c:v>45175</c:v>
                </c:pt>
                <c:pt idx="9036">
                  <c:v>45180</c:v>
                </c:pt>
                <c:pt idx="9037">
                  <c:v>45185</c:v>
                </c:pt>
                <c:pt idx="9038">
                  <c:v>45190</c:v>
                </c:pt>
                <c:pt idx="9039">
                  <c:v>45195</c:v>
                </c:pt>
                <c:pt idx="9040">
                  <c:v>45200</c:v>
                </c:pt>
                <c:pt idx="9041">
                  <c:v>45205</c:v>
                </c:pt>
                <c:pt idx="9042">
                  <c:v>45210</c:v>
                </c:pt>
                <c:pt idx="9043">
                  <c:v>45215</c:v>
                </c:pt>
                <c:pt idx="9044">
                  <c:v>45220</c:v>
                </c:pt>
                <c:pt idx="9045">
                  <c:v>45225</c:v>
                </c:pt>
                <c:pt idx="9046">
                  <c:v>45230</c:v>
                </c:pt>
                <c:pt idx="9047">
                  <c:v>45235</c:v>
                </c:pt>
                <c:pt idx="9048">
                  <c:v>45240</c:v>
                </c:pt>
                <c:pt idx="9049">
                  <c:v>45245</c:v>
                </c:pt>
                <c:pt idx="9050">
                  <c:v>45250</c:v>
                </c:pt>
                <c:pt idx="9051">
                  <c:v>45255</c:v>
                </c:pt>
                <c:pt idx="9052">
                  <c:v>45260</c:v>
                </c:pt>
                <c:pt idx="9053">
                  <c:v>45265</c:v>
                </c:pt>
                <c:pt idx="9054">
                  <c:v>45270</c:v>
                </c:pt>
                <c:pt idx="9055">
                  <c:v>45275</c:v>
                </c:pt>
                <c:pt idx="9056">
                  <c:v>45280</c:v>
                </c:pt>
                <c:pt idx="9057">
                  <c:v>45285</c:v>
                </c:pt>
                <c:pt idx="9058">
                  <c:v>45290</c:v>
                </c:pt>
                <c:pt idx="9059">
                  <c:v>45295</c:v>
                </c:pt>
                <c:pt idx="9060">
                  <c:v>45300</c:v>
                </c:pt>
                <c:pt idx="9061">
                  <c:v>45305</c:v>
                </c:pt>
                <c:pt idx="9062">
                  <c:v>45310</c:v>
                </c:pt>
                <c:pt idx="9063">
                  <c:v>45315</c:v>
                </c:pt>
                <c:pt idx="9064">
                  <c:v>45320</c:v>
                </c:pt>
                <c:pt idx="9065">
                  <c:v>45325</c:v>
                </c:pt>
                <c:pt idx="9066">
                  <c:v>45330</c:v>
                </c:pt>
                <c:pt idx="9067">
                  <c:v>45335</c:v>
                </c:pt>
                <c:pt idx="9068">
                  <c:v>45340</c:v>
                </c:pt>
                <c:pt idx="9069">
                  <c:v>45345</c:v>
                </c:pt>
                <c:pt idx="9070">
                  <c:v>45350</c:v>
                </c:pt>
                <c:pt idx="9071">
                  <c:v>45355</c:v>
                </c:pt>
                <c:pt idx="9072">
                  <c:v>45360</c:v>
                </c:pt>
                <c:pt idx="9073">
                  <c:v>45365</c:v>
                </c:pt>
                <c:pt idx="9074">
                  <c:v>45370</c:v>
                </c:pt>
                <c:pt idx="9075">
                  <c:v>45375</c:v>
                </c:pt>
                <c:pt idx="9076">
                  <c:v>45380</c:v>
                </c:pt>
                <c:pt idx="9077">
                  <c:v>45385</c:v>
                </c:pt>
                <c:pt idx="9078">
                  <c:v>45390</c:v>
                </c:pt>
                <c:pt idx="9079">
                  <c:v>45395</c:v>
                </c:pt>
                <c:pt idx="9080">
                  <c:v>45400</c:v>
                </c:pt>
                <c:pt idx="9081">
                  <c:v>45405</c:v>
                </c:pt>
                <c:pt idx="9082">
                  <c:v>45410</c:v>
                </c:pt>
                <c:pt idx="9083">
                  <c:v>45415</c:v>
                </c:pt>
                <c:pt idx="9084">
                  <c:v>45420</c:v>
                </c:pt>
                <c:pt idx="9085">
                  <c:v>45425</c:v>
                </c:pt>
                <c:pt idx="9086">
                  <c:v>45430</c:v>
                </c:pt>
                <c:pt idx="9087">
                  <c:v>45435</c:v>
                </c:pt>
                <c:pt idx="9088">
                  <c:v>45440</c:v>
                </c:pt>
                <c:pt idx="9089">
                  <c:v>45445</c:v>
                </c:pt>
                <c:pt idx="9090">
                  <c:v>45450</c:v>
                </c:pt>
                <c:pt idx="9091">
                  <c:v>45455</c:v>
                </c:pt>
                <c:pt idx="9092">
                  <c:v>45460</c:v>
                </c:pt>
                <c:pt idx="9093">
                  <c:v>45465</c:v>
                </c:pt>
                <c:pt idx="9094">
                  <c:v>45470</c:v>
                </c:pt>
                <c:pt idx="9095">
                  <c:v>45475</c:v>
                </c:pt>
                <c:pt idx="9096">
                  <c:v>45480</c:v>
                </c:pt>
                <c:pt idx="9097">
                  <c:v>45485</c:v>
                </c:pt>
                <c:pt idx="9098">
                  <c:v>45490</c:v>
                </c:pt>
                <c:pt idx="9099">
                  <c:v>45495</c:v>
                </c:pt>
                <c:pt idx="9100">
                  <c:v>45500</c:v>
                </c:pt>
                <c:pt idx="9101">
                  <c:v>45505</c:v>
                </c:pt>
                <c:pt idx="9102">
                  <c:v>45510</c:v>
                </c:pt>
                <c:pt idx="9103">
                  <c:v>45515</c:v>
                </c:pt>
                <c:pt idx="9104">
                  <c:v>45520</c:v>
                </c:pt>
                <c:pt idx="9105">
                  <c:v>45525</c:v>
                </c:pt>
                <c:pt idx="9106">
                  <c:v>45530</c:v>
                </c:pt>
                <c:pt idx="9107">
                  <c:v>45535</c:v>
                </c:pt>
                <c:pt idx="9108">
                  <c:v>45540</c:v>
                </c:pt>
                <c:pt idx="9109">
                  <c:v>45545</c:v>
                </c:pt>
                <c:pt idx="9110">
                  <c:v>45550</c:v>
                </c:pt>
                <c:pt idx="9111">
                  <c:v>45555</c:v>
                </c:pt>
                <c:pt idx="9112">
                  <c:v>45560</c:v>
                </c:pt>
                <c:pt idx="9113">
                  <c:v>45565</c:v>
                </c:pt>
                <c:pt idx="9114">
                  <c:v>45570</c:v>
                </c:pt>
                <c:pt idx="9115">
                  <c:v>45575</c:v>
                </c:pt>
                <c:pt idx="9116">
                  <c:v>45580</c:v>
                </c:pt>
                <c:pt idx="9117">
                  <c:v>45585</c:v>
                </c:pt>
                <c:pt idx="9118">
                  <c:v>45590</c:v>
                </c:pt>
                <c:pt idx="9119">
                  <c:v>45595</c:v>
                </c:pt>
                <c:pt idx="9120">
                  <c:v>45600</c:v>
                </c:pt>
                <c:pt idx="9121">
                  <c:v>45605</c:v>
                </c:pt>
                <c:pt idx="9122">
                  <c:v>45610</c:v>
                </c:pt>
                <c:pt idx="9123">
                  <c:v>45615</c:v>
                </c:pt>
                <c:pt idx="9124">
                  <c:v>45620</c:v>
                </c:pt>
                <c:pt idx="9125">
                  <c:v>45625</c:v>
                </c:pt>
                <c:pt idx="9126">
                  <c:v>45630</c:v>
                </c:pt>
                <c:pt idx="9127">
                  <c:v>45635</c:v>
                </c:pt>
                <c:pt idx="9128">
                  <c:v>45640</c:v>
                </c:pt>
                <c:pt idx="9129">
                  <c:v>45645</c:v>
                </c:pt>
                <c:pt idx="9130">
                  <c:v>45650</c:v>
                </c:pt>
                <c:pt idx="9131">
                  <c:v>45655</c:v>
                </c:pt>
                <c:pt idx="9132">
                  <c:v>45660</c:v>
                </c:pt>
                <c:pt idx="9133">
                  <c:v>45665</c:v>
                </c:pt>
                <c:pt idx="9134">
                  <c:v>45670</c:v>
                </c:pt>
                <c:pt idx="9135">
                  <c:v>45675</c:v>
                </c:pt>
                <c:pt idx="9136">
                  <c:v>45680</c:v>
                </c:pt>
                <c:pt idx="9137">
                  <c:v>45685</c:v>
                </c:pt>
                <c:pt idx="9138">
                  <c:v>45690</c:v>
                </c:pt>
                <c:pt idx="9139">
                  <c:v>45695</c:v>
                </c:pt>
                <c:pt idx="9140">
                  <c:v>45700</c:v>
                </c:pt>
                <c:pt idx="9141">
                  <c:v>45705</c:v>
                </c:pt>
                <c:pt idx="9142">
                  <c:v>45710</c:v>
                </c:pt>
                <c:pt idx="9143">
                  <c:v>45715</c:v>
                </c:pt>
                <c:pt idx="9144">
                  <c:v>45720</c:v>
                </c:pt>
                <c:pt idx="9145">
                  <c:v>45725</c:v>
                </c:pt>
                <c:pt idx="9146">
                  <c:v>45730</c:v>
                </c:pt>
                <c:pt idx="9147">
                  <c:v>45735</c:v>
                </c:pt>
                <c:pt idx="9148">
                  <c:v>45740</c:v>
                </c:pt>
                <c:pt idx="9149">
                  <c:v>45745</c:v>
                </c:pt>
                <c:pt idx="9150">
                  <c:v>45750</c:v>
                </c:pt>
                <c:pt idx="9151">
                  <c:v>45755</c:v>
                </c:pt>
                <c:pt idx="9152">
                  <c:v>45760</c:v>
                </c:pt>
                <c:pt idx="9153">
                  <c:v>45765</c:v>
                </c:pt>
                <c:pt idx="9154">
                  <c:v>45770</c:v>
                </c:pt>
                <c:pt idx="9155">
                  <c:v>45775</c:v>
                </c:pt>
                <c:pt idx="9156">
                  <c:v>45780</c:v>
                </c:pt>
                <c:pt idx="9157">
                  <c:v>45785</c:v>
                </c:pt>
                <c:pt idx="9158">
                  <c:v>45790</c:v>
                </c:pt>
                <c:pt idx="9159">
                  <c:v>45795</c:v>
                </c:pt>
                <c:pt idx="9160">
                  <c:v>45800</c:v>
                </c:pt>
                <c:pt idx="9161">
                  <c:v>45805</c:v>
                </c:pt>
                <c:pt idx="9162">
                  <c:v>45810</c:v>
                </c:pt>
                <c:pt idx="9163">
                  <c:v>45815</c:v>
                </c:pt>
                <c:pt idx="9164">
                  <c:v>45820</c:v>
                </c:pt>
                <c:pt idx="9165">
                  <c:v>45825</c:v>
                </c:pt>
                <c:pt idx="9166">
                  <c:v>45830</c:v>
                </c:pt>
                <c:pt idx="9167">
                  <c:v>45835</c:v>
                </c:pt>
                <c:pt idx="9168">
                  <c:v>45840</c:v>
                </c:pt>
                <c:pt idx="9169">
                  <c:v>45845</c:v>
                </c:pt>
                <c:pt idx="9170">
                  <c:v>45850</c:v>
                </c:pt>
                <c:pt idx="9171">
                  <c:v>45855</c:v>
                </c:pt>
                <c:pt idx="9172">
                  <c:v>45860</c:v>
                </c:pt>
                <c:pt idx="9173">
                  <c:v>45865</c:v>
                </c:pt>
                <c:pt idx="9174">
                  <c:v>45870</c:v>
                </c:pt>
                <c:pt idx="9175">
                  <c:v>45875</c:v>
                </c:pt>
                <c:pt idx="9176">
                  <c:v>45880</c:v>
                </c:pt>
                <c:pt idx="9177">
                  <c:v>45885</c:v>
                </c:pt>
                <c:pt idx="9178">
                  <c:v>45890</c:v>
                </c:pt>
                <c:pt idx="9179">
                  <c:v>45895</c:v>
                </c:pt>
                <c:pt idx="9180">
                  <c:v>45900</c:v>
                </c:pt>
                <c:pt idx="9181">
                  <c:v>45905</c:v>
                </c:pt>
                <c:pt idx="9182">
                  <c:v>45910</c:v>
                </c:pt>
                <c:pt idx="9183">
                  <c:v>45915</c:v>
                </c:pt>
                <c:pt idx="9184">
                  <c:v>45920</c:v>
                </c:pt>
                <c:pt idx="9185">
                  <c:v>45925</c:v>
                </c:pt>
                <c:pt idx="9186">
                  <c:v>45930</c:v>
                </c:pt>
                <c:pt idx="9187">
                  <c:v>45935</c:v>
                </c:pt>
                <c:pt idx="9188">
                  <c:v>45940</c:v>
                </c:pt>
                <c:pt idx="9189">
                  <c:v>45945</c:v>
                </c:pt>
                <c:pt idx="9190">
                  <c:v>45950</c:v>
                </c:pt>
                <c:pt idx="9191">
                  <c:v>45955</c:v>
                </c:pt>
                <c:pt idx="9192">
                  <c:v>45960</c:v>
                </c:pt>
                <c:pt idx="9193">
                  <c:v>45965</c:v>
                </c:pt>
                <c:pt idx="9194">
                  <c:v>45970</c:v>
                </c:pt>
                <c:pt idx="9195">
                  <c:v>45975</c:v>
                </c:pt>
                <c:pt idx="9196">
                  <c:v>45980</c:v>
                </c:pt>
                <c:pt idx="9197">
                  <c:v>45985</c:v>
                </c:pt>
                <c:pt idx="9198">
                  <c:v>45990</c:v>
                </c:pt>
                <c:pt idx="9199">
                  <c:v>45995</c:v>
                </c:pt>
                <c:pt idx="9200">
                  <c:v>46000</c:v>
                </c:pt>
                <c:pt idx="9201">
                  <c:v>46005</c:v>
                </c:pt>
                <c:pt idx="9202">
                  <c:v>46010</c:v>
                </c:pt>
                <c:pt idx="9203">
                  <c:v>46015</c:v>
                </c:pt>
                <c:pt idx="9204">
                  <c:v>46020</c:v>
                </c:pt>
                <c:pt idx="9205">
                  <c:v>46025</c:v>
                </c:pt>
                <c:pt idx="9206">
                  <c:v>46030</c:v>
                </c:pt>
                <c:pt idx="9207">
                  <c:v>46035</c:v>
                </c:pt>
                <c:pt idx="9208">
                  <c:v>46040</c:v>
                </c:pt>
                <c:pt idx="9209">
                  <c:v>46045</c:v>
                </c:pt>
                <c:pt idx="9210">
                  <c:v>46050</c:v>
                </c:pt>
                <c:pt idx="9211">
                  <c:v>46055</c:v>
                </c:pt>
                <c:pt idx="9212">
                  <c:v>46060</c:v>
                </c:pt>
                <c:pt idx="9213">
                  <c:v>46065</c:v>
                </c:pt>
                <c:pt idx="9214">
                  <c:v>46070</c:v>
                </c:pt>
                <c:pt idx="9215">
                  <c:v>46075</c:v>
                </c:pt>
                <c:pt idx="9216">
                  <c:v>46080</c:v>
                </c:pt>
                <c:pt idx="9217">
                  <c:v>46085</c:v>
                </c:pt>
                <c:pt idx="9218">
                  <c:v>46090</c:v>
                </c:pt>
                <c:pt idx="9219">
                  <c:v>46095</c:v>
                </c:pt>
                <c:pt idx="9220">
                  <c:v>46100</c:v>
                </c:pt>
                <c:pt idx="9221">
                  <c:v>46105</c:v>
                </c:pt>
                <c:pt idx="9222">
                  <c:v>46110</c:v>
                </c:pt>
                <c:pt idx="9223">
                  <c:v>46115</c:v>
                </c:pt>
                <c:pt idx="9224">
                  <c:v>46120</c:v>
                </c:pt>
                <c:pt idx="9225">
                  <c:v>46125</c:v>
                </c:pt>
                <c:pt idx="9226">
                  <c:v>46130</c:v>
                </c:pt>
                <c:pt idx="9227">
                  <c:v>46135</c:v>
                </c:pt>
                <c:pt idx="9228">
                  <c:v>46140</c:v>
                </c:pt>
                <c:pt idx="9229">
                  <c:v>46145</c:v>
                </c:pt>
                <c:pt idx="9230">
                  <c:v>46150</c:v>
                </c:pt>
                <c:pt idx="9231">
                  <c:v>46155</c:v>
                </c:pt>
                <c:pt idx="9232">
                  <c:v>46160</c:v>
                </c:pt>
                <c:pt idx="9233">
                  <c:v>46165</c:v>
                </c:pt>
                <c:pt idx="9234">
                  <c:v>46170</c:v>
                </c:pt>
                <c:pt idx="9235">
                  <c:v>46175</c:v>
                </c:pt>
                <c:pt idx="9236">
                  <c:v>46180</c:v>
                </c:pt>
                <c:pt idx="9237">
                  <c:v>46185</c:v>
                </c:pt>
                <c:pt idx="9238">
                  <c:v>46190</c:v>
                </c:pt>
                <c:pt idx="9239">
                  <c:v>46195</c:v>
                </c:pt>
                <c:pt idx="9240">
                  <c:v>46200</c:v>
                </c:pt>
                <c:pt idx="9241">
                  <c:v>46205</c:v>
                </c:pt>
                <c:pt idx="9242">
                  <c:v>46210</c:v>
                </c:pt>
                <c:pt idx="9243">
                  <c:v>46215</c:v>
                </c:pt>
                <c:pt idx="9244">
                  <c:v>46220</c:v>
                </c:pt>
                <c:pt idx="9245">
                  <c:v>46225</c:v>
                </c:pt>
                <c:pt idx="9246">
                  <c:v>46230</c:v>
                </c:pt>
                <c:pt idx="9247">
                  <c:v>46235</c:v>
                </c:pt>
                <c:pt idx="9248">
                  <c:v>46240</c:v>
                </c:pt>
                <c:pt idx="9249">
                  <c:v>46245</c:v>
                </c:pt>
                <c:pt idx="9250">
                  <c:v>46250</c:v>
                </c:pt>
                <c:pt idx="9251">
                  <c:v>46255</c:v>
                </c:pt>
                <c:pt idx="9252">
                  <c:v>46260</c:v>
                </c:pt>
                <c:pt idx="9253">
                  <c:v>46265</c:v>
                </c:pt>
                <c:pt idx="9254">
                  <c:v>46270</c:v>
                </c:pt>
                <c:pt idx="9255">
                  <c:v>46275</c:v>
                </c:pt>
                <c:pt idx="9256">
                  <c:v>46280</c:v>
                </c:pt>
                <c:pt idx="9257">
                  <c:v>46285</c:v>
                </c:pt>
                <c:pt idx="9258">
                  <c:v>46290</c:v>
                </c:pt>
                <c:pt idx="9259">
                  <c:v>46295</c:v>
                </c:pt>
                <c:pt idx="9260">
                  <c:v>46300</c:v>
                </c:pt>
                <c:pt idx="9261">
                  <c:v>46305</c:v>
                </c:pt>
                <c:pt idx="9262">
                  <c:v>46310</c:v>
                </c:pt>
                <c:pt idx="9263">
                  <c:v>46315</c:v>
                </c:pt>
                <c:pt idx="9264">
                  <c:v>46320</c:v>
                </c:pt>
                <c:pt idx="9265">
                  <c:v>46325</c:v>
                </c:pt>
                <c:pt idx="9266">
                  <c:v>46330</c:v>
                </c:pt>
                <c:pt idx="9267">
                  <c:v>46335</c:v>
                </c:pt>
                <c:pt idx="9268">
                  <c:v>46340</c:v>
                </c:pt>
                <c:pt idx="9269">
                  <c:v>46345</c:v>
                </c:pt>
                <c:pt idx="9270">
                  <c:v>46350</c:v>
                </c:pt>
                <c:pt idx="9271">
                  <c:v>46355</c:v>
                </c:pt>
                <c:pt idx="9272">
                  <c:v>46360</c:v>
                </c:pt>
                <c:pt idx="9273">
                  <c:v>46365</c:v>
                </c:pt>
                <c:pt idx="9274">
                  <c:v>46370</c:v>
                </c:pt>
                <c:pt idx="9275">
                  <c:v>46375</c:v>
                </c:pt>
                <c:pt idx="9276">
                  <c:v>46380</c:v>
                </c:pt>
                <c:pt idx="9277">
                  <c:v>46385</c:v>
                </c:pt>
                <c:pt idx="9278">
                  <c:v>46390</c:v>
                </c:pt>
                <c:pt idx="9279">
                  <c:v>46395</c:v>
                </c:pt>
                <c:pt idx="9280">
                  <c:v>46400</c:v>
                </c:pt>
                <c:pt idx="9281">
                  <c:v>46405</c:v>
                </c:pt>
                <c:pt idx="9282">
                  <c:v>46410</c:v>
                </c:pt>
                <c:pt idx="9283">
                  <c:v>46415</c:v>
                </c:pt>
                <c:pt idx="9284">
                  <c:v>46420</c:v>
                </c:pt>
                <c:pt idx="9285">
                  <c:v>46425</c:v>
                </c:pt>
                <c:pt idx="9286">
                  <c:v>46430</c:v>
                </c:pt>
                <c:pt idx="9287">
                  <c:v>46435</c:v>
                </c:pt>
                <c:pt idx="9288">
                  <c:v>46440</c:v>
                </c:pt>
                <c:pt idx="9289">
                  <c:v>46445</c:v>
                </c:pt>
                <c:pt idx="9290">
                  <c:v>46450</c:v>
                </c:pt>
                <c:pt idx="9291">
                  <c:v>46455</c:v>
                </c:pt>
                <c:pt idx="9292">
                  <c:v>46460</c:v>
                </c:pt>
                <c:pt idx="9293">
                  <c:v>46465</c:v>
                </c:pt>
                <c:pt idx="9294">
                  <c:v>46470</c:v>
                </c:pt>
                <c:pt idx="9295">
                  <c:v>46475</c:v>
                </c:pt>
                <c:pt idx="9296">
                  <c:v>46480</c:v>
                </c:pt>
                <c:pt idx="9297">
                  <c:v>46485</c:v>
                </c:pt>
                <c:pt idx="9298">
                  <c:v>46490</c:v>
                </c:pt>
                <c:pt idx="9299">
                  <c:v>46495</c:v>
                </c:pt>
                <c:pt idx="9300">
                  <c:v>46500</c:v>
                </c:pt>
                <c:pt idx="9301">
                  <c:v>46505</c:v>
                </c:pt>
                <c:pt idx="9302">
                  <c:v>46510</c:v>
                </c:pt>
                <c:pt idx="9303">
                  <c:v>46515</c:v>
                </c:pt>
                <c:pt idx="9304">
                  <c:v>46520</c:v>
                </c:pt>
                <c:pt idx="9305">
                  <c:v>46525</c:v>
                </c:pt>
                <c:pt idx="9306">
                  <c:v>46530</c:v>
                </c:pt>
                <c:pt idx="9307">
                  <c:v>46535</c:v>
                </c:pt>
                <c:pt idx="9308">
                  <c:v>46540</c:v>
                </c:pt>
                <c:pt idx="9309">
                  <c:v>46545</c:v>
                </c:pt>
                <c:pt idx="9310">
                  <c:v>46550</c:v>
                </c:pt>
                <c:pt idx="9311">
                  <c:v>46555</c:v>
                </c:pt>
                <c:pt idx="9312">
                  <c:v>46560</c:v>
                </c:pt>
                <c:pt idx="9313">
                  <c:v>46565</c:v>
                </c:pt>
                <c:pt idx="9314">
                  <c:v>46570</c:v>
                </c:pt>
                <c:pt idx="9315">
                  <c:v>46575</c:v>
                </c:pt>
                <c:pt idx="9316">
                  <c:v>46580</c:v>
                </c:pt>
                <c:pt idx="9317">
                  <c:v>46585</c:v>
                </c:pt>
                <c:pt idx="9318">
                  <c:v>46590</c:v>
                </c:pt>
                <c:pt idx="9319">
                  <c:v>46595</c:v>
                </c:pt>
                <c:pt idx="9320">
                  <c:v>46600</c:v>
                </c:pt>
                <c:pt idx="9321">
                  <c:v>46605</c:v>
                </c:pt>
                <c:pt idx="9322">
                  <c:v>46610</c:v>
                </c:pt>
                <c:pt idx="9323">
                  <c:v>46615</c:v>
                </c:pt>
                <c:pt idx="9324">
                  <c:v>46620</c:v>
                </c:pt>
                <c:pt idx="9325">
                  <c:v>46625</c:v>
                </c:pt>
                <c:pt idx="9326">
                  <c:v>46630</c:v>
                </c:pt>
                <c:pt idx="9327">
                  <c:v>46635</c:v>
                </c:pt>
                <c:pt idx="9328">
                  <c:v>46640</c:v>
                </c:pt>
                <c:pt idx="9329">
                  <c:v>46645</c:v>
                </c:pt>
                <c:pt idx="9330">
                  <c:v>46650</c:v>
                </c:pt>
                <c:pt idx="9331">
                  <c:v>46655</c:v>
                </c:pt>
                <c:pt idx="9332">
                  <c:v>46660</c:v>
                </c:pt>
                <c:pt idx="9333">
                  <c:v>46665</c:v>
                </c:pt>
                <c:pt idx="9334">
                  <c:v>46670</c:v>
                </c:pt>
                <c:pt idx="9335">
                  <c:v>46675</c:v>
                </c:pt>
                <c:pt idx="9336">
                  <c:v>46680</c:v>
                </c:pt>
                <c:pt idx="9337">
                  <c:v>46685</c:v>
                </c:pt>
                <c:pt idx="9338">
                  <c:v>46690</c:v>
                </c:pt>
                <c:pt idx="9339">
                  <c:v>46695</c:v>
                </c:pt>
                <c:pt idx="9340">
                  <c:v>46700</c:v>
                </c:pt>
                <c:pt idx="9341">
                  <c:v>46705</c:v>
                </c:pt>
                <c:pt idx="9342">
                  <c:v>46710</c:v>
                </c:pt>
                <c:pt idx="9343">
                  <c:v>46715</c:v>
                </c:pt>
                <c:pt idx="9344">
                  <c:v>46720</c:v>
                </c:pt>
                <c:pt idx="9345">
                  <c:v>46725</c:v>
                </c:pt>
                <c:pt idx="9346">
                  <c:v>46730</c:v>
                </c:pt>
                <c:pt idx="9347">
                  <c:v>46735</c:v>
                </c:pt>
                <c:pt idx="9348">
                  <c:v>46740</c:v>
                </c:pt>
                <c:pt idx="9349">
                  <c:v>46745</c:v>
                </c:pt>
                <c:pt idx="9350">
                  <c:v>46750</c:v>
                </c:pt>
                <c:pt idx="9351">
                  <c:v>46755</c:v>
                </c:pt>
                <c:pt idx="9352">
                  <c:v>46760</c:v>
                </c:pt>
                <c:pt idx="9353">
                  <c:v>46765</c:v>
                </c:pt>
                <c:pt idx="9354">
                  <c:v>46770</c:v>
                </c:pt>
                <c:pt idx="9355">
                  <c:v>46775</c:v>
                </c:pt>
                <c:pt idx="9356">
                  <c:v>46780</c:v>
                </c:pt>
                <c:pt idx="9357">
                  <c:v>46785</c:v>
                </c:pt>
                <c:pt idx="9358">
                  <c:v>46790</c:v>
                </c:pt>
                <c:pt idx="9359">
                  <c:v>46795</c:v>
                </c:pt>
                <c:pt idx="9360">
                  <c:v>46800</c:v>
                </c:pt>
                <c:pt idx="9361">
                  <c:v>46805</c:v>
                </c:pt>
                <c:pt idx="9362">
                  <c:v>46810</c:v>
                </c:pt>
                <c:pt idx="9363">
                  <c:v>46815</c:v>
                </c:pt>
                <c:pt idx="9364">
                  <c:v>46820</c:v>
                </c:pt>
                <c:pt idx="9365">
                  <c:v>46825</c:v>
                </c:pt>
                <c:pt idx="9366">
                  <c:v>46830</c:v>
                </c:pt>
                <c:pt idx="9367">
                  <c:v>46835</c:v>
                </c:pt>
                <c:pt idx="9368">
                  <c:v>46840</c:v>
                </c:pt>
                <c:pt idx="9369">
                  <c:v>46845</c:v>
                </c:pt>
                <c:pt idx="9370">
                  <c:v>46850</c:v>
                </c:pt>
                <c:pt idx="9371">
                  <c:v>46855</c:v>
                </c:pt>
                <c:pt idx="9372">
                  <c:v>46860</c:v>
                </c:pt>
                <c:pt idx="9373">
                  <c:v>46865</c:v>
                </c:pt>
                <c:pt idx="9374">
                  <c:v>46870</c:v>
                </c:pt>
                <c:pt idx="9375">
                  <c:v>46875</c:v>
                </c:pt>
                <c:pt idx="9376">
                  <c:v>46880</c:v>
                </c:pt>
                <c:pt idx="9377">
                  <c:v>46885</c:v>
                </c:pt>
                <c:pt idx="9378">
                  <c:v>46890</c:v>
                </c:pt>
                <c:pt idx="9379">
                  <c:v>46895</c:v>
                </c:pt>
                <c:pt idx="9380">
                  <c:v>46900</c:v>
                </c:pt>
                <c:pt idx="9381">
                  <c:v>46905</c:v>
                </c:pt>
                <c:pt idx="9382">
                  <c:v>46910</c:v>
                </c:pt>
                <c:pt idx="9383">
                  <c:v>46915</c:v>
                </c:pt>
                <c:pt idx="9384">
                  <c:v>46920</c:v>
                </c:pt>
                <c:pt idx="9385">
                  <c:v>46925</c:v>
                </c:pt>
                <c:pt idx="9386">
                  <c:v>46930</c:v>
                </c:pt>
                <c:pt idx="9387">
                  <c:v>46935</c:v>
                </c:pt>
                <c:pt idx="9388">
                  <c:v>46940</c:v>
                </c:pt>
                <c:pt idx="9389">
                  <c:v>46945</c:v>
                </c:pt>
                <c:pt idx="9390">
                  <c:v>46950</c:v>
                </c:pt>
                <c:pt idx="9391">
                  <c:v>46955</c:v>
                </c:pt>
                <c:pt idx="9392">
                  <c:v>46960</c:v>
                </c:pt>
                <c:pt idx="9393">
                  <c:v>46965</c:v>
                </c:pt>
                <c:pt idx="9394">
                  <c:v>46970</c:v>
                </c:pt>
                <c:pt idx="9395">
                  <c:v>46975</c:v>
                </c:pt>
                <c:pt idx="9396">
                  <c:v>46980</c:v>
                </c:pt>
                <c:pt idx="9397">
                  <c:v>46985</c:v>
                </c:pt>
                <c:pt idx="9398">
                  <c:v>46990</c:v>
                </c:pt>
                <c:pt idx="9399">
                  <c:v>46995</c:v>
                </c:pt>
                <c:pt idx="9400">
                  <c:v>47000</c:v>
                </c:pt>
                <c:pt idx="9401">
                  <c:v>47005</c:v>
                </c:pt>
                <c:pt idx="9402">
                  <c:v>47010</c:v>
                </c:pt>
                <c:pt idx="9403">
                  <c:v>47015</c:v>
                </c:pt>
                <c:pt idx="9404">
                  <c:v>47020</c:v>
                </c:pt>
                <c:pt idx="9405">
                  <c:v>47025</c:v>
                </c:pt>
                <c:pt idx="9406">
                  <c:v>47030</c:v>
                </c:pt>
                <c:pt idx="9407">
                  <c:v>47035</c:v>
                </c:pt>
                <c:pt idx="9408">
                  <c:v>47040</c:v>
                </c:pt>
                <c:pt idx="9409">
                  <c:v>47045</c:v>
                </c:pt>
                <c:pt idx="9410">
                  <c:v>47050</c:v>
                </c:pt>
                <c:pt idx="9411">
                  <c:v>47055</c:v>
                </c:pt>
                <c:pt idx="9412">
                  <c:v>47060</c:v>
                </c:pt>
                <c:pt idx="9413">
                  <c:v>47065</c:v>
                </c:pt>
                <c:pt idx="9414">
                  <c:v>47070</c:v>
                </c:pt>
                <c:pt idx="9415">
                  <c:v>47075</c:v>
                </c:pt>
                <c:pt idx="9416">
                  <c:v>47080</c:v>
                </c:pt>
                <c:pt idx="9417">
                  <c:v>47085</c:v>
                </c:pt>
                <c:pt idx="9418">
                  <c:v>47090</c:v>
                </c:pt>
                <c:pt idx="9419">
                  <c:v>47095</c:v>
                </c:pt>
                <c:pt idx="9420">
                  <c:v>47100</c:v>
                </c:pt>
                <c:pt idx="9421">
                  <c:v>47105</c:v>
                </c:pt>
                <c:pt idx="9422">
                  <c:v>47110</c:v>
                </c:pt>
                <c:pt idx="9423">
                  <c:v>47115</c:v>
                </c:pt>
                <c:pt idx="9424">
                  <c:v>47120</c:v>
                </c:pt>
                <c:pt idx="9425">
                  <c:v>47125</c:v>
                </c:pt>
                <c:pt idx="9426">
                  <c:v>47130</c:v>
                </c:pt>
                <c:pt idx="9427">
                  <c:v>47135</c:v>
                </c:pt>
                <c:pt idx="9428">
                  <c:v>47140</c:v>
                </c:pt>
                <c:pt idx="9429">
                  <c:v>47145</c:v>
                </c:pt>
                <c:pt idx="9430">
                  <c:v>47150</c:v>
                </c:pt>
                <c:pt idx="9431">
                  <c:v>47155</c:v>
                </c:pt>
                <c:pt idx="9432">
                  <c:v>47160</c:v>
                </c:pt>
                <c:pt idx="9433">
                  <c:v>47165</c:v>
                </c:pt>
                <c:pt idx="9434">
                  <c:v>47170</c:v>
                </c:pt>
                <c:pt idx="9435">
                  <c:v>47175</c:v>
                </c:pt>
                <c:pt idx="9436">
                  <c:v>47180</c:v>
                </c:pt>
                <c:pt idx="9437">
                  <c:v>47185</c:v>
                </c:pt>
                <c:pt idx="9438">
                  <c:v>47190</c:v>
                </c:pt>
                <c:pt idx="9439">
                  <c:v>47195</c:v>
                </c:pt>
                <c:pt idx="9440">
                  <c:v>47200</c:v>
                </c:pt>
                <c:pt idx="9441">
                  <c:v>47205</c:v>
                </c:pt>
                <c:pt idx="9442">
                  <c:v>47210</c:v>
                </c:pt>
                <c:pt idx="9443">
                  <c:v>47215</c:v>
                </c:pt>
                <c:pt idx="9444">
                  <c:v>47220</c:v>
                </c:pt>
                <c:pt idx="9445">
                  <c:v>47225</c:v>
                </c:pt>
                <c:pt idx="9446">
                  <c:v>47230</c:v>
                </c:pt>
                <c:pt idx="9447">
                  <c:v>47235</c:v>
                </c:pt>
                <c:pt idx="9448">
                  <c:v>47240</c:v>
                </c:pt>
                <c:pt idx="9449">
                  <c:v>47245</c:v>
                </c:pt>
                <c:pt idx="9450">
                  <c:v>47250</c:v>
                </c:pt>
                <c:pt idx="9451">
                  <c:v>47255</c:v>
                </c:pt>
                <c:pt idx="9452">
                  <c:v>47260</c:v>
                </c:pt>
                <c:pt idx="9453">
                  <c:v>47265</c:v>
                </c:pt>
                <c:pt idx="9454">
                  <c:v>47270</c:v>
                </c:pt>
                <c:pt idx="9455">
                  <c:v>47275</c:v>
                </c:pt>
                <c:pt idx="9456">
                  <c:v>47280</c:v>
                </c:pt>
                <c:pt idx="9457">
                  <c:v>47285</c:v>
                </c:pt>
                <c:pt idx="9458">
                  <c:v>47290</c:v>
                </c:pt>
                <c:pt idx="9459">
                  <c:v>47295</c:v>
                </c:pt>
                <c:pt idx="9460">
                  <c:v>47300</c:v>
                </c:pt>
                <c:pt idx="9461">
                  <c:v>47305</c:v>
                </c:pt>
                <c:pt idx="9462">
                  <c:v>47310</c:v>
                </c:pt>
                <c:pt idx="9463">
                  <c:v>47315</c:v>
                </c:pt>
                <c:pt idx="9464">
                  <c:v>47320</c:v>
                </c:pt>
                <c:pt idx="9465">
                  <c:v>47325</c:v>
                </c:pt>
                <c:pt idx="9466">
                  <c:v>47330</c:v>
                </c:pt>
                <c:pt idx="9467">
                  <c:v>47335</c:v>
                </c:pt>
                <c:pt idx="9468">
                  <c:v>47340</c:v>
                </c:pt>
                <c:pt idx="9469">
                  <c:v>47345</c:v>
                </c:pt>
                <c:pt idx="9470">
                  <c:v>47350</c:v>
                </c:pt>
                <c:pt idx="9471">
                  <c:v>47355</c:v>
                </c:pt>
                <c:pt idx="9472">
                  <c:v>47360</c:v>
                </c:pt>
                <c:pt idx="9473">
                  <c:v>47365</c:v>
                </c:pt>
                <c:pt idx="9474">
                  <c:v>47370</c:v>
                </c:pt>
                <c:pt idx="9475">
                  <c:v>47375</c:v>
                </c:pt>
                <c:pt idx="9476">
                  <c:v>47380</c:v>
                </c:pt>
                <c:pt idx="9477">
                  <c:v>47385</c:v>
                </c:pt>
                <c:pt idx="9478">
                  <c:v>47390</c:v>
                </c:pt>
                <c:pt idx="9479">
                  <c:v>47395</c:v>
                </c:pt>
                <c:pt idx="9480">
                  <c:v>47400</c:v>
                </c:pt>
                <c:pt idx="9481">
                  <c:v>47405</c:v>
                </c:pt>
                <c:pt idx="9482">
                  <c:v>47410</c:v>
                </c:pt>
                <c:pt idx="9483">
                  <c:v>47415</c:v>
                </c:pt>
                <c:pt idx="9484">
                  <c:v>47420</c:v>
                </c:pt>
                <c:pt idx="9485">
                  <c:v>47425</c:v>
                </c:pt>
                <c:pt idx="9486">
                  <c:v>47430</c:v>
                </c:pt>
                <c:pt idx="9487">
                  <c:v>47435</c:v>
                </c:pt>
                <c:pt idx="9488">
                  <c:v>47440</c:v>
                </c:pt>
                <c:pt idx="9489">
                  <c:v>47445</c:v>
                </c:pt>
                <c:pt idx="9490">
                  <c:v>47450</c:v>
                </c:pt>
                <c:pt idx="9491">
                  <c:v>47455</c:v>
                </c:pt>
                <c:pt idx="9492">
                  <c:v>47460</c:v>
                </c:pt>
                <c:pt idx="9493">
                  <c:v>47465</c:v>
                </c:pt>
                <c:pt idx="9494">
                  <c:v>47470</c:v>
                </c:pt>
                <c:pt idx="9495">
                  <c:v>47475</c:v>
                </c:pt>
                <c:pt idx="9496">
                  <c:v>47480</c:v>
                </c:pt>
                <c:pt idx="9497">
                  <c:v>47485</c:v>
                </c:pt>
                <c:pt idx="9498">
                  <c:v>47490</c:v>
                </c:pt>
                <c:pt idx="9499">
                  <c:v>47495</c:v>
                </c:pt>
                <c:pt idx="9500">
                  <c:v>47500</c:v>
                </c:pt>
                <c:pt idx="9501">
                  <c:v>47505</c:v>
                </c:pt>
                <c:pt idx="9502">
                  <c:v>47510</c:v>
                </c:pt>
                <c:pt idx="9503">
                  <c:v>47515</c:v>
                </c:pt>
                <c:pt idx="9504">
                  <c:v>47520</c:v>
                </c:pt>
                <c:pt idx="9505">
                  <c:v>47525</c:v>
                </c:pt>
                <c:pt idx="9506">
                  <c:v>47530</c:v>
                </c:pt>
                <c:pt idx="9507">
                  <c:v>47535</c:v>
                </c:pt>
                <c:pt idx="9508">
                  <c:v>47540</c:v>
                </c:pt>
                <c:pt idx="9509">
                  <c:v>47545</c:v>
                </c:pt>
                <c:pt idx="9510">
                  <c:v>47550</c:v>
                </c:pt>
                <c:pt idx="9511">
                  <c:v>47555</c:v>
                </c:pt>
                <c:pt idx="9512">
                  <c:v>47560</c:v>
                </c:pt>
                <c:pt idx="9513">
                  <c:v>47565</c:v>
                </c:pt>
                <c:pt idx="9514">
                  <c:v>47570</c:v>
                </c:pt>
                <c:pt idx="9515">
                  <c:v>47575</c:v>
                </c:pt>
                <c:pt idx="9516">
                  <c:v>47580</c:v>
                </c:pt>
                <c:pt idx="9517">
                  <c:v>47585</c:v>
                </c:pt>
                <c:pt idx="9518">
                  <c:v>47590</c:v>
                </c:pt>
                <c:pt idx="9519">
                  <c:v>47595</c:v>
                </c:pt>
                <c:pt idx="9520">
                  <c:v>47600</c:v>
                </c:pt>
                <c:pt idx="9521">
                  <c:v>47605</c:v>
                </c:pt>
                <c:pt idx="9522">
                  <c:v>47610</c:v>
                </c:pt>
                <c:pt idx="9523">
                  <c:v>47615</c:v>
                </c:pt>
                <c:pt idx="9524">
                  <c:v>47620</c:v>
                </c:pt>
                <c:pt idx="9525">
                  <c:v>47625</c:v>
                </c:pt>
                <c:pt idx="9526">
                  <c:v>47630</c:v>
                </c:pt>
                <c:pt idx="9527">
                  <c:v>47635</c:v>
                </c:pt>
                <c:pt idx="9528">
                  <c:v>47640</c:v>
                </c:pt>
                <c:pt idx="9529">
                  <c:v>47645</c:v>
                </c:pt>
                <c:pt idx="9530">
                  <c:v>47650</c:v>
                </c:pt>
                <c:pt idx="9531">
                  <c:v>47655</c:v>
                </c:pt>
                <c:pt idx="9532">
                  <c:v>47660</c:v>
                </c:pt>
                <c:pt idx="9533">
                  <c:v>47665</c:v>
                </c:pt>
                <c:pt idx="9534">
                  <c:v>47670</c:v>
                </c:pt>
                <c:pt idx="9535">
                  <c:v>47675</c:v>
                </c:pt>
                <c:pt idx="9536">
                  <c:v>47680</c:v>
                </c:pt>
                <c:pt idx="9537">
                  <c:v>47685</c:v>
                </c:pt>
                <c:pt idx="9538">
                  <c:v>47690</c:v>
                </c:pt>
                <c:pt idx="9539">
                  <c:v>47695</c:v>
                </c:pt>
                <c:pt idx="9540">
                  <c:v>47700</c:v>
                </c:pt>
                <c:pt idx="9541">
                  <c:v>47705</c:v>
                </c:pt>
                <c:pt idx="9542">
                  <c:v>47710</c:v>
                </c:pt>
                <c:pt idx="9543">
                  <c:v>47715</c:v>
                </c:pt>
                <c:pt idx="9544">
                  <c:v>47720</c:v>
                </c:pt>
                <c:pt idx="9545">
                  <c:v>47725</c:v>
                </c:pt>
                <c:pt idx="9546">
                  <c:v>47730</c:v>
                </c:pt>
                <c:pt idx="9547">
                  <c:v>47735</c:v>
                </c:pt>
                <c:pt idx="9548">
                  <c:v>47740</c:v>
                </c:pt>
                <c:pt idx="9549">
                  <c:v>47745</c:v>
                </c:pt>
                <c:pt idx="9550">
                  <c:v>47750</c:v>
                </c:pt>
                <c:pt idx="9551">
                  <c:v>47755</c:v>
                </c:pt>
                <c:pt idx="9552">
                  <c:v>47760</c:v>
                </c:pt>
                <c:pt idx="9553">
                  <c:v>47765</c:v>
                </c:pt>
                <c:pt idx="9554">
                  <c:v>47770</c:v>
                </c:pt>
                <c:pt idx="9555">
                  <c:v>47775</c:v>
                </c:pt>
                <c:pt idx="9556">
                  <c:v>47780</c:v>
                </c:pt>
                <c:pt idx="9557">
                  <c:v>47785</c:v>
                </c:pt>
                <c:pt idx="9558">
                  <c:v>47790</c:v>
                </c:pt>
                <c:pt idx="9559">
                  <c:v>47795</c:v>
                </c:pt>
                <c:pt idx="9560">
                  <c:v>47800</c:v>
                </c:pt>
                <c:pt idx="9561">
                  <c:v>47805</c:v>
                </c:pt>
                <c:pt idx="9562">
                  <c:v>47810</c:v>
                </c:pt>
                <c:pt idx="9563">
                  <c:v>47815</c:v>
                </c:pt>
                <c:pt idx="9564">
                  <c:v>47820</c:v>
                </c:pt>
                <c:pt idx="9565">
                  <c:v>47825</c:v>
                </c:pt>
                <c:pt idx="9566">
                  <c:v>47830</c:v>
                </c:pt>
                <c:pt idx="9567">
                  <c:v>47835</c:v>
                </c:pt>
                <c:pt idx="9568">
                  <c:v>47840</c:v>
                </c:pt>
                <c:pt idx="9569">
                  <c:v>47845</c:v>
                </c:pt>
                <c:pt idx="9570">
                  <c:v>47850</c:v>
                </c:pt>
                <c:pt idx="9571">
                  <c:v>47855</c:v>
                </c:pt>
                <c:pt idx="9572">
                  <c:v>47860</c:v>
                </c:pt>
                <c:pt idx="9573">
                  <c:v>47865</c:v>
                </c:pt>
                <c:pt idx="9574">
                  <c:v>47870</c:v>
                </c:pt>
                <c:pt idx="9575">
                  <c:v>47875</c:v>
                </c:pt>
                <c:pt idx="9576">
                  <c:v>47880</c:v>
                </c:pt>
                <c:pt idx="9577">
                  <c:v>47885</c:v>
                </c:pt>
                <c:pt idx="9578">
                  <c:v>47890</c:v>
                </c:pt>
                <c:pt idx="9579">
                  <c:v>47895</c:v>
                </c:pt>
                <c:pt idx="9580">
                  <c:v>47900</c:v>
                </c:pt>
                <c:pt idx="9581">
                  <c:v>47905</c:v>
                </c:pt>
                <c:pt idx="9582">
                  <c:v>47910</c:v>
                </c:pt>
                <c:pt idx="9583">
                  <c:v>47915</c:v>
                </c:pt>
                <c:pt idx="9584">
                  <c:v>47920</c:v>
                </c:pt>
                <c:pt idx="9585">
                  <c:v>47925</c:v>
                </c:pt>
                <c:pt idx="9586">
                  <c:v>47930</c:v>
                </c:pt>
                <c:pt idx="9587">
                  <c:v>47935</c:v>
                </c:pt>
                <c:pt idx="9588">
                  <c:v>47940</c:v>
                </c:pt>
                <c:pt idx="9589">
                  <c:v>47945</c:v>
                </c:pt>
                <c:pt idx="9590">
                  <c:v>47950</c:v>
                </c:pt>
                <c:pt idx="9591">
                  <c:v>47955</c:v>
                </c:pt>
                <c:pt idx="9592">
                  <c:v>47960</c:v>
                </c:pt>
                <c:pt idx="9593">
                  <c:v>47965</c:v>
                </c:pt>
                <c:pt idx="9594">
                  <c:v>47970</c:v>
                </c:pt>
                <c:pt idx="9595">
                  <c:v>47975</c:v>
                </c:pt>
                <c:pt idx="9596">
                  <c:v>47980</c:v>
                </c:pt>
                <c:pt idx="9597">
                  <c:v>47985</c:v>
                </c:pt>
                <c:pt idx="9598">
                  <c:v>47990</c:v>
                </c:pt>
                <c:pt idx="9599">
                  <c:v>47995</c:v>
                </c:pt>
                <c:pt idx="9600">
                  <c:v>48000</c:v>
                </c:pt>
                <c:pt idx="9601">
                  <c:v>48005</c:v>
                </c:pt>
                <c:pt idx="9602">
                  <c:v>48010</c:v>
                </c:pt>
                <c:pt idx="9603">
                  <c:v>48015</c:v>
                </c:pt>
                <c:pt idx="9604">
                  <c:v>48020</c:v>
                </c:pt>
                <c:pt idx="9605">
                  <c:v>48025</c:v>
                </c:pt>
                <c:pt idx="9606">
                  <c:v>48030</c:v>
                </c:pt>
                <c:pt idx="9607">
                  <c:v>48035</c:v>
                </c:pt>
                <c:pt idx="9608">
                  <c:v>48040</c:v>
                </c:pt>
                <c:pt idx="9609">
                  <c:v>48045</c:v>
                </c:pt>
                <c:pt idx="9610">
                  <c:v>48050</c:v>
                </c:pt>
                <c:pt idx="9611">
                  <c:v>48055</c:v>
                </c:pt>
                <c:pt idx="9612">
                  <c:v>48060</c:v>
                </c:pt>
                <c:pt idx="9613">
                  <c:v>48065</c:v>
                </c:pt>
                <c:pt idx="9614">
                  <c:v>48070</c:v>
                </c:pt>
                <c:pt idx="9615">
                  <c:v>48075</c:v>
                </c:pt>
                <c:pt idx="9616">
                  <c:v>48080</c:v>
                </c:pt>
                <c:pt idx="9617">
                  <c:v>48085</c:v>
                </c:pt>
                <c:pt idx="9618">
                  <c:v>48090</c:v>
                </c:pt>
                <c:pt idx="9619">
                  <c:v>48095</c:v>
                </c:pt>
                <c:pt idx="9620">
                  <c:v>48100</c:v>
                </c:pt>
                <c:pt idx="9621">
                  <c:v>48105</c:v>
                </c:pt>
                <c:pt idx="9622">
                  <c:v>48110</c:v>
                </c:pt>
                <c:pt idx="9623">
                  <c:v>48115</c:v>
                </c:pt>
                <c:pt idx="9624">
                  <c:v>48120</c:v>
                </c:pt>
                <c:pt idx="9625">
                  <c:v>48125</c:v>
                </c:pt>
                <c:pt idx="9626">
                  <c:v>48130</c:v>
                </c:pt>
                <c:pt idx="9627">
                  <c:v>48135</c:v>
                </c:pt>
                <c:pt idx="9628">
                  <c:v>48140</c:v>
                </c:pt>
                <c:pt idx="9629">
                  <c:v>48145</c:v>
                </c:pt>
                <c:pt idx="9630">
                  <c:v>48150</c:v>
                </c:pt>
                <c:pt idx="9631">
                  <c:v>48155</c:v>
                </c:pt>
                <c:pt idx="9632">
                  <c:v>48160</c:v>
                </c:pt>
                <c:pt idx="9633">
                  <c:v>48165</c:v>
                </c:pt>
                <c:pt idx="9634">
                  <c:v>48170</c:v>
                </c:pt>
                <c:pt idx="9635">
                  <c:v>48175</c:v>
                </c:pt>
                <c:pt idx="9636">
                  <c:v>48180</c:v>
                </c:pt>
                <c:pt idx="9637">
                  <c:v>48185</c:v>
                </c:pt>
                <c:pt idx="9638">
                  <c:v>48190</c:v>
                </c:pt>
                <c:pt idx="9639">
                  <c:v>48195</c:v>
                </c:pt>
                <c:pt idx="9640">
                  <c:v>48200</c:v>
                </c:pt>
                <c:pt idx="9641">
                  <c:v>48205</c:v>
                </c:pt>
                <c:pt idx="9642">
                  <c:v>48210</c:v>
                </c:pt>
                <c:pt idx="9643">
                  <c:v>48215</c:v>
                </c:pt>
                <c:pt idx="9644">
                  <c:v>48220</c:v>
                </c:pt>
                <c:pt idx="9645">
                  <c:v>48225</c:v>
                </c:pt>
                <c:pt idx="9646">
                  <c:v>48230</c:v>
                </c:pt>
                <c:pt idx="9647">
                  <c:v>48235</c:v>
                </c:pt>
                <c:pt idx="9648">
                  <c:v>48240</c:v>
                </c:pt>
                <c:pt idx="9649">
                  <c:v>48245</c:v>
                </c:pt>
                <c:pt idx="9650">
                  <c:v>48250</c:v>
                </c:pt>
                <c:pt idx="9651">
                  <c:v>48255</c:v>
                </c:pt>
                <c:pt idx="9652">
                  <c:v>48260</c:v>
                </c:pt>
                <c:pt idx="9653">
                  <c:v>48265</c:v>
                </c:pt>
                <c:pt idx="9654">
                  <c:v>48270</c:v>
                </c:pt>
                <c:pt idx="9655">
                  <c:v>48275</c:v>
                </c:pt>
                <c:pt idx="9656">
                  <c:v>48280</c:v>
                </c:pt>
                <c:pt idx="9657">
                  <c:v>48285</c:v>
                </c:pt>
                <c:pt idx="9658">
                  <c:v>48290</c:v>
                </c:pt>
                <c:pt idx="9659">
                  <c:v>48295</c:v>
                </c:pt>
                <c:pt idx="9660">
                  <c:v>48300</c:v>
                </c:pt>
                <c:pt idx="9661">
                  <c:v>48305</c:v>
                </c:pt>
                <c:pt idx="9662">
                  <c:v>48310</c:v>
                </c:pt>
                <c:pt idx="9663">
                  <c:v>48315</c:v>
                </c:pt>
                <c:pt idx="9664">
                  <c:v>48320</c:v>
                </c:pt>
                <c:pt idx="9665">
                  <c:v>48325</c:v>
                </c:pt>
                <c:pt idx="9666">
                  <c:v>48330</c:v>
                </c:pt>
                <c:pt idx="9667">
                  <c:v>48335</c:v>
                </c:pt>
                <c:pt idx="9668">
                  <c:v>48340</c:v>
                </c:pt>
                <c:pt idx="9669">
                  <c:v>48345</c:v>
                </c:pt>
                <c:pt idx="9670">
                  <c:v>48350</c:v>
                </c:pt>
                <c:pt idx="9671">
                  <c:v>48355</c:v>
                </c:pt>
                <c:pt idx="9672">
                  <c:v>48360</c:v>
                </c:pt>
                <c:pt idx="9673">
                  <c:v>48365</c:v>
                </c:pt>
                <c:pt idx="9674">
                  <c:v>48370</c:v>
                </c:pt>
                <c:pt idx="9675">
                  <c:v>48375</c:v>
                </c:pt>
                <c:pt idx="9676">
                  <c:v>48380</c:v>
                </c:pt>
                <c:pt idx="9677">
                  <c:v>48385</c:v>
                </c:pt>
                <c:pt idx="9678">
                  <c:v>48390</c:v>
                </c:pt>
                <c:pt idx="9679">
                  <c:v>48395</c:v>
                </c:pt>
                <c:pt idx="9680">
                  <c:v>48400</c:v>
                </c:pt>
                <c:pt idx="9681">
                  <c:v>48405</c:v>
                </c:pt>
                <c:pt idx="9682">
                  <c:v>48410</c:v>
                </c:pt>
                <c:pt idx="9683">
                  <c:v>48415</c:v>
                </c:pt>
                <c:pt idx="9684">
                  <c:v>48420</c:v>
                </c:pt>
                <c:pt idx="9685">
                  <c:v>48425</c:v>
                </c:pt>
                <c:pt idx="9686">
                  <c:v>48430</c:v>
                </c:pt>
                <c:pt idx="9687">
                  <c:v>48435</c:v>
                </c:pt>
                <c:pt idx="9688">
                  <c:v>48440</c:v>
                </c:pt>
                <c:pt idx="9689">
                  <c:v>48445</c:v>
                </c:pt>
                <c:pt idx="9690">
                  <c:v>48450</c:v>
                </c:pt>
                <c:pt idx="9691">
                  <c:v>48455</c:v>
                </c:pt>
                <c:pt idx="9692">
                  <c:v>48460</c:v>
                </c:pt>
                <c:pt idx="9693">
                  <c:v>48465</c:v>
                </c:pt>
                <c:pt idx="9694">
                  <c:v>48470</c:v>
                </c:pt>
                <c:pt idx="9695">
                  <c:v>48475</c:v>
                </c:pt>
                <c:pt idx="9696">
                  <c:v>48480</c:v>
                </c:pt>
                <c:pt idx="9697">
                  <c:v>48485</c:v>
                </c:pt>
                <c:pt idx="9698">
                  <c:v>48490</c:v>
                </c:pt>
                <c:pt idx="9699">
                  <c:v>48495</c:v>
                </c:pt>
                <c:pt idx="9700">
                  <c:v>48500</c:v>
                </c:pt>
                <c:pt idx="9701">
                  <c:v>48505</c:v>
                </c:pt>
                <c:pt idx="9702">
                  <c:v>48510</c:v>
                </c:pt>
                <c:pt idx="9703">
                  <c:v>48515</c:v>
                </c:pt>
                <c:pt idx="9704">
                  <c:v>48520</c:v>
                </c:pt>
                <c:pt idx="9705">
                  <c:v>48525</c:v>
                </c:pt>
                <c:pt idx="9706">
                  <c:v>48530</c:v>
                </c:pt>
                <c:pt idx="9707">
                  <c:v>48535</c:v>
                </c:pt>
                <c:pt idx="9708">
                  <c:v>48540</c:v>
                </c:pt>
                <c:pt idx="9709">
                  <c:v>48545</c:v>
                </c:pt>
                <c:pt idx="9710">
                  <c:v>48550</c:v>
                </c:pt>
                <c:pt idx="9711">
                  <c:v>48555</c:v>
                </c:pt>
                <c:pt idx="9712">
                  <c:v>48560</c:v>
                </c:pt>
                <c:pt idx="9713">
                  <c:v>48565</c:v>
                </c:pt>
                <c:pt idx="9714">
                  <c:v>48570</c:v>
                </c:pt>
                <c:pt idx="9715">
                  <c:v>48575</c:v>
                </c:pt>
                <c:pt idx="9716">
                  <c:v>48580</c:v>
                </c:pt>
                <c:pt idx="9717">
                  <c:v>48585</c:v>
                </c:pt>
                <c:pt idx="9718">
                  <c:v>48590</c:v>
                </c:pt>
                <c:pt idx="9719">
                  <c:v>48595</c:v>
                </c:pt>
                <c:pt idx="9720">
                  <c:v>48600</c:v>
                </c:pt>
                <c:pt idx="9721">
                  <c:v>48605</c:v>
                </c:pt>
                <c:pt idx="9722">
                  <c:v>48610</c:v>
                </c:pt>
                <c:pt idx="9723">
                  <c:v>48615</c:v>
                </c:pt>
                <c:pt idx="9724">
                  <c:v>48620</c:v>
                </c:pt>
                <c:pt idx="9725">
                  <c:v>48625</c:v>
                </c:pt>
                <c:pt idx="9726">
                  <c:v>48630</c:v>
                </c:pt>
                <c:pt idx="9727">
                  <c:v>48635</c:v>
                </c:pt>
                <c:pt idx="9728">
                  <c:v>48640</c:v>
                </c:pt>
                <c:pt idx="9729">
                  <c:v>48645</c:v>
                </c:pt>
                <c:pt idx="9730">
                  <c:v>48650</c:v>
                </c:pt>
                <c:pt idx="9731">
                  <c:v>48655</c:v>
                </c:pt>
                <c:pt idx="9732">
                  <c:v>48660</c:v>
                </c:pt>
                <c:pt idx="9733">
                  <c:v>48665</c:v>
                </c:pt>
                <c:pt idx="9734">
                  <c:v>48670</c:v>
                </c:pt>
                <c:pt idx="9735">
                  <c:v>48675</c:v>
                </c:pt>
                <c:pt idx="9736">
                  <c:v>48680</c:v>
                </c:pt>
                <c:pt idx="9737">
                  <c:v>48685</c:v>
                </c:pt>
                <c:pt idx="9738">
                  <c:v>48690</c:v>
                </c:pt>
                <c:pt idx="9739">
                  <c:v>48695</c:v>
                </c:pt>
                <c:pt idx="9740">
                  <c:v>48700</c:v>
                </c:pt>
                <c:pt idx="9741">
                  <c:v>48705</c:v>
                </c:pt>
                <c:pt idx="9742">
                  <c:v>48710</c:v>
                </c:pt>
                <c:pt idx="9743">
                  <c:v>48715</c:v>
                </c:pt>
                <c:pt idx="9744">
                  <c:v>48720</c:v>
                </c:pt>
                <c:pt idx="9745">
                  <c:v>48725</c:v>
                </c:pt>
                <c:pt idx="9746">
                  <c:v>48730</c:v>
                </c:pt>
                <c:pt idx="9747">
                  <c:v>48735</c:v>
                </c:pt>
                <c:pt idx="9748">
                  <c:v>48740</c:v>
                </c:pt>
                <c:pt idx="9749">
                  <c:v>48745</c:v>
                </c:pt>
                <c:pt idx="9750">
                  <c:v>48750</c:v>
                </c:pt>
                <c:pt idx="9751">
                  <c:v>48755</c:v>
                </c:pt>
                <c:pt idx="9752">
                  <c:v>48760</c:v>
                </c:pt>
                <c:pt idx="9753">
                  <c:v>48765</c:v>
                </c:pt>
                <c:pt idx="9754">
                  <c:v>48770</c:v>
                </c:pt>
                <c:pt idx="9755">
                  <c:v>48775</c:v>
                </c:pt>
                <c:pt idx="9756">
                  <c:v>48780</c:v>
                </c:pt>
                <c:pt idx="9757">
                  <c:v>48785</c:v>
                </c:pt>
                <c:pt idx="9758">
                  <c:v>48790</c:v>
                </c:pt>
                <c:pt idx="9759">
                  <c:v>48795</c:v>
                </c:pt>
                <c:pt idx="9760">
                  <c:v>48800</c:v>
                </c:pt>
                <c:pt idx="9761">
                  <c:v>48805</c:v>
                </c:pt>
                <c:pt idx="9762">
                  <c:v>48810</c:v>
                </c:pt>
                <c:pt idx="9763">
                  <c:v>48815</c:v>
                </c:pt>
                <c:pt idx="9764">
                  <c:v>48820</c:v>
                </c:pt>
                <c:pt idx="9765">
                  <c:v>48825</c:v>
                </c:pt>
                <c:pt idx="9766">
                  <c:v>48830</c:v>
                </c:pt>
                <c:pt idx="9767">
                  <c:v>48835</c:v>
                </c:pt>
                <c:pt idx="9768">
                  <c:v>48840</c:v>
                </c:pt>
                <c:pt idx="9769">
                  <c:v>48845</c:v>
                </c:pt>
                <c:pt idx="9770">
                  <c:v>48850</c:v>
                </c:pt>
                <c:pt idx="9771">
                  <c:v>48855</c:v>
                </c:pt>
                <c:pt idx="9772">
                  <c:v>48860</c:v>
                </c:pt>
                <c:pt idx="9773">
                  <c:v>48865</c:v>
                </c:pt>
                <c:pt idx="9774">
                  <c:v>48870</c:v>
                </c:pt>
                <c:pt idx="9775">
                  <c:v>48875</c:v>
                </c:pt>
                <c:pt idx="9776">
                  <c:v>48880</c:v>
                </c:pt>
                <c:pt idx="9777">
                  <c:v>48885</c:v>
                </c:pt>
                <c:pt idx="9778">
                  <c:v>48890</c:v>
                </c:pt>
                <c:pt idx="9779">
                  <c:v>48895</c:v>
                </c:pt>
                <c:pt idx="9780">
                  <c:v>48900</c:v>
                </c:pt>
                <c:pt idx="9781">
                  <c:v>48905</c:v>
                </c:pt>
                <c:pt idx="9782">
                  <c:v>48910</c:v>
                </c:pt>
                <c:pt idx="9783">
                  <c:v>48915</c:v>
                </c:pt>
                <c:pt idx="9784">
                  <c:v>48920</c:v>
                </c:pt>
                <c:pt idx="9785">
                  <c:v>48925</c:v>
                </c:pt>
                <c:pt idx="9786">
                  <c:v>48930</c:v>
                </c:pt>
                <c:pt idx="9787">
                  <c:v>48935</c:v>
                </c:pt>
                <c:pt idx="9788">
                  <c:v>48940</c:v>
                </c:pt>
                <c:pt idx="9789">
                  <c:v>48945</c:v>
                </c:pt>
                <c:pt idx="9790">
                  <c:v>48950</c:v>
                </c:pt>
                <c:pt idx="9791">
                  <c:v>48955</c:v>
                </c:pt>
                <c:pt idx="9792">
                  <c:v>48960</c:v>
                </c:pt>
                <c:pt idx="9793">
                  <c:v>48965</c:v>
                </c:pt>
                <c:pt idx="9794">
                  <c:v>48970</c:v>
                </c:pt>
                <c:pt idx="9795">
                  <c:v>48975</c:v>
                </c:pt>
                <c:pt idx="9796">
                  <c:v>48980</c:v>
                </c:pt>
                <c:pt idx="9797">
                  <c:v>48985</c:v>
                </c:pt>
                <c:pt idx="9798">
                  <c:v>48990</c:v>
                </c:pt>
                <c:pt idx="9799">
                  <c:v>48995</c:v>
                </c:pt>
                <c:pt idx="9800">
                  <c:v>49000</c:v>
                </c:pt>
                <c:pt idx="9801">
                  <c:v>49005</c:v>
                </c:pt>
                <c:pt idx="9802">
                  <c:v>49010</c:v>
                </c:pt>
                <c:pt idx="9803">
                  <c:v>49015</c:v>
                </c:pt>
                <c:pt idx="9804">
                  <c:v>49020</c:v>
                </c:pt>
                <c:pt idx="9805">
                  <c:v>49025</c:v>
                </c:pt>
                <c:pt idx="9806">
                  <c:v>49030</c:v>
                </c:pt>
                <c:pt idx="9807">
                  <c:v>49035</c:v>
                </c:pt>
                <c:pt idx="9808">
                  <c:v>49040</c:v>
                </c:pt>
                <c:pt idx="9809">
                  <c:v>49045</c:v>
                </c:pt>
                <c:pt idx="9810">
                  <c:v>49050</c:v>
                </c:pt>
                <c:pt idx="9811">
                  <c:v>49055</c:v>
                </c:pt>
                <c:pt idx="9812">
                  <c:v>49060</c:v>
                </c:pt>
                <c:pt idx="9813">
                  <c:v>49065</c:v>
                </c:pt>
                <c:pt idx="9814">
                  <c:v>49070</c:v>
                </c:pt>
                <c:pt idx="9815">
                  <c:v>49075</c:v>
                </c:pt>
                <c:pt idx="9816">
                  <c:v>49080</c:v>
                </c:pt>
                <c:pt idx="9817">
                  <c:v>49085</c:v>
                </c:pt>
                <c:pt idx="9818">
                  <c:v>49090</c:v>
                </c:pt>
                <c:pt idx="9819">
                  <c:v>49095</c:v>
                </c:pt>
                <c:pt idx="9820">
                  <c:v>49100</c:v>
                </c:pt>
                <c:pt idx="9821">
                  <c:v>49105</c:v>
                </c:pt>
                <c:pt idx="9822">
                  <c:v>49110</c:v>
                </c:pt>
                <c:pt idx="9823">
                  <c:v>49115</c:v>
                </c:pt>
                <c:pt idx="9824">
                  <c:v>49120</c:v>
                </c:pt>
                <c:pt idx="9825">
                  <c:v>49125</c:v>
                </c:pt>
                <c:pt idx="9826">
                  <c:v>49130</c:v>
                </c:pt>
                <c:pt idx="9827">
                  <c:v>49135</c:v>
                </c:pt>
                <c:pt idx="9828">
                  <c:v>49140</c:v>
                </c:pt>
                <c:pt idx="9829">
                  <c:v>49145</c:v>
                </c:pt>
                <c:pt idx="9830">
                  <c:v>49150</c:v>
                </c:pt>
                <c:pt idx="9831">
                  <c:v>49155</c:v>
                </c:pt>
                <c:pt idx="9832">
                  <c:v>49160</c:v>
                </c:pt>
                <c:pt idx="9833">
                  <c:v>49165</c:v>
                </c:pt>
                <c:pt idx="9834">
                  <c:v>49170</c:v>
                </c:pt>
                <c:pt idx="9835">
                  <c:v>49175</c:v>
                </c:pt>
                <c:pt idx="9836">
                  <c:v>49180</c:v>
                </c:pt>
                <c:pt idx="9837">
                  <c:v>49185</c:v>
                </c:pt>
                <c:pt idx="9838">
                  <c:v>49190</c:v>
                </c:pt>
                <c:pt idx="9839">
                  <c:v>49195</c:v>
                </c:pt>
                <c:pt idx="9840">
                  <c:v>49200</c:v>
                </c:pt>
                <c:pt idx="9841">
                  <c:v>49205</c:v>
                </c:pt>
                <c:pt idx="9842">
                  <c:v>49210</c:v>
                </c:pt>
                <c:pt idx="9843">
                  <c:v>49215</c:v>
                </c:pt>
                <c:pt idx="9844">
                  <c:v>49220</c:v>
                </c:pt>
                <c:pt idx="9845">
                  <c:v>49225</c:v>
                </c:pt>
                <c:pt idx="9846">
                  <c:v>49230</c:v>
                </c:pt>
                <c:pt idx="9847">
                  <c:v>49235</c:v>
                </c:pt>
                <c:pt idx="9848">
                  <c:v>49240</c:v>
                </c:pt>
                <c:pt idx="9849">
                  <c:v>49245</c:v>
                </c:pt>
                <c:pt idx="9850">
                  <c:v>49250</c:v>
                </c:pt>
                <c:pt idx="9851">
                  <c:v>49255</c:v>
                </c:pt>
                <c:pt idx="9852">
                  <c:v>49260</c:v>
                </c:pt>
                <c:pt idx="9853">
                  <c:v>49265</c:v>
                </c:pt>
                <c:pt idx="9854">
                  <c:v>49270</c:v>
                </c:pt>
                <c:pt idx="9855">
                  <c:v>49275</c:v>
                </c:pt>
                <c:pt idx="9856">
                  <c:v>49280</c:v>
                </c:pt>
                <c:pt idx="9857">
                  <c:v>49285</c:v>
                </c:pt>
                <c:pt idx="9858">
                  <c:v>49290</c:v>
                </c:pt>
                <c:pt idx="9859">
                  <c:v>49295</c:v>
                </c:pt>
                <c:pt idx="9860">
                  <c:v>49300</c:v>
                </c:pt>
                <c:pt idx="9861">
                  <c:v>49305</c:v>
                </c:pt>
                <c:pt idx="9862">
                  <c:v>49310</c:v>
                </c:pt>
                <c:pt idx="9863">
                  <c:v>49315</c:v>
                </c:pt>
                <c:pt idx="9864">
                  <c:v>49320</c:v>
                </c:pt>
                <c:pt idx="9865">
                  <c:v>49325</c:v>
                </c:pt>
                <c:pt idx="9866">
                  <c:v>49330</c:v>
                </c:pt>
                <c:pt idx="9867">
                  <c:v>49335</c:v>
                </c:pt>
                <c:pt idx="9868">
                  <c:v>49340</c:v>
                </c:pt>
                <c:pt idx="9869">
                  <c:v>49345</c:v>
                </c:pt>
                <c:pt idx="9870">
                  <c:v>49350</c:v>
                </c:pt>
                <c:pt idx="9871">
                  <c:v>49355</c:v>
                </c:pt>
                <c:pt idx="9872">
                  <c:v>49360</c:v>
                </c:pt>
                <c:pt idx="9873">
                  <c:v>49365</c:v>
                </c:pt>
                <c:pt idx="9874">
                  <c:v>49370</c:v>
                </c:pt>
                <c:pt idx="9875">
                  <c:v>49375</c:v>
                </c:pt>
                <c:pt idx="9876">
                  <c:v>49380</c:v>
                </c:pt>
                <c:pt idx="9877">
                  <c:v>49385</c:v>
                </c:pt>
                <c:pt idx="9878">
                  <c:v>49390</c:v>
                </c:pt>
                <c:pt idx="9879">
                  <c:v>49395</c:v>
                </c:pt>
                <c:pt idx="9880">
                  <c:v>49400</c:v>
                </c:pt>
                <c:pt idx="9881">
                  <c:v>49405</c:v>
                </c:pt>
                <c:pt idx="9882">
                  <c:v>49410</c:v>
                </c:pt>
                <c:pt idx="9883">
                  <c:v>49415</c:v>
                </c:pt>
                <c:pt idx="9884">
                  <c:v>49420</c:v>
                </c:pt>
                <c:pt idx="9885">
                  <c:v>49425</c:v>
                </c:pt>
                <c:pt idx="9886">
                  <c:v>49430</c:v>
                </c:pt>
                <c:pt idx="9887">
                  <c:v>49435</c:v>
                </c:pt>
                <c:pt idx="9888">
                  <c:v>49440</c:v>
                </c:pt>
                <c:pt idx="9889">
                  <c:v>49445</c:v>
                </c:pt>
                <c:pt idx="9890">
                  <c:v>49450</c:v>
                </c:pt>
                <c:pt idx="9891">
                  <c:v>49455</c:v>
                </c:pt>
                <c:pt idx="9892">
                  <c:v>49460</c:v>
                </c:pt>
                <c:pt idx="9893">
                  <c:v>49465</c:v>
                </c:pt>
                <c:pt idx="9894">
                  <c:v>49470</c:v>
                </c:pt>
                <c:pt idx="9895">
                  <c:v>49475</c:v>
                </c:pt>
                <c:pt idx="9896">
                  <c:v>49480</c:v>
                </c:pt>
                <c:pt idx="9897">
                  <c:v>49485</c:v>
                </c:pt>
                <c:pt idx="9898">
                  <c:v>49490</c:v>
                </c:pt>
                <c:pt idx="9899">
                  <c:v>49495</c:v>
                </c:pt>
                <c:pt idx="9900">
                  <c:v>49500</c:v>
                </c:pt>
                <c:pt idx="9901">
                  <c:v>49505</c:v>
                </c:pt>
                <c:pt idx="9902">
                  <c:v>49510</c:v>
                </c:pt>
                <c:pt idx="9903">
                  <c:v>49515</c:v>
                </c:pt>
                <c:pt idx="9904">
                  <c:v>49520</c:v>
                </c:pt>
                <c:pt idx="9905">
                  <c:v>49525</c:v>
                </c:pt>
                <c:pt idx="9906">
                  <c:v>49530</c:v>
                </c:pt>
                <c:pt idx="9907">
                  <c:v>49535</c:v>
                </c:pt>
                <c:pt idx="9908">
                  <c:v>49540</c:v>
                </c:pt>
                <c:pt idx="9909">
                  <c:v>49545</c:v>
                </c:pt>
                <c:pt idx="9910">
                  <c:v>49550</c:v>
                </c:pt>
                <c:pt idx="9911">
                  <c:v>49555</c:v>
                </c:pt>
                <c:pt idx="9912">
                  <c:v>49560</c:v>
                </c:pt>
                <c:pt idx="9913">
                  <c:v>49565</c:v>
                </c:pt>
                <c:pt idx="9914">
                  <c:v>49570</c:v>
                </c:pt>
                <c:pt idx="9915">
                  <c:v>49575</c:v>
                </c:pt>
                <c:pt idx="9916">
                  <c:v>49580</c:v>
                </c:pt>
                <c:pt idx="9917">
                  <c:v>49585</c:v>
                </c:pt>
                <c:pt idx="9918">
                  <c:v>49590</c:v>
                </c:pt>
                <c:pt idx="9919">
                  <c:v>49595</c:v>
                </c:pt>
                <c:pt idx="9920">
                  <c:v>49600</c:v>
                </c:pt>
                <c:pt idx="9921">
                  <c:v>49605</c:v>
                </c:pt>
                <c:pt idx="9922">
                  <c:v>49610</c:v>
                </c:pt>
                <c:pt idx="9923">
                  <c:v>49615</c:v>
                </c:pt>
                <c:pt idx="9924">
                  <c:v>49620</c:v>
                </c:pt>
                <c:pt idx="9925">
                  <c:v>49625</c:v>
                </c:pt>
                <c:pt idx="9926">
                  <c:v>49630</c:v>
                </c:pt>
                <c:pt idx="9927">
                  <c:v>49635</c:v>
                </c:pt>
                <c:pt idx="9928">
                  <c:v>49640</c:v>
                </c:pt>
                <c:pt idx="9929">
                  <c:v>49645</c:v>
                </c:pt>
                <c:pt idx="9930">
                  <c:v>49650</c:v>
                </c:pt>
                <c:pt idx="9931">
                  <c:v>49655</c:v>
                </c:pt>
                <c:pt idx="9932">
                  <c:v>49660</c:v>
                </c:pt>
                <c:pt idx="9933">
                  <c:v>49665</c:v>
                </c:pt>
                <c:pt idx="9934">
                  <c:v>49670</c:v>
                </c:pt>
                <c:pt idx="9935">
                  <c:v>49675</c:v>
                </c:pt>
                <c:pt idx="9936">
                  <c:v>49680</c:v>
                </c:pt>
                <c:pt idx="9937">
                  <c:v>49685</c:v>
                </c:pt>
                <c:pt idx="9938">
                  <c:v>49690</c:v>
                </c:pt>
                <c:pt idx="9939">
                  <c:v>49695</c:v>
                </c:pt>
                <c:pt idx="9940">
                  <c:v>49700</c:v>
                </c:pt>
                <c:pt idx="9941">
                  <c:v>49705</c:v>
                </c:pt>
                <c:pt idx="9942">
                  <c:v>49710</c:v>
                </c:pt>
                <c:pt idx="9943">
                  <c:v>49715</c:v>
                </c:pt>
                <c:pt idx="9944">
                  <c:v>49720</c:v>
                </c:pt>
                <c:pt idx="9945">
                  <c:v>49725</c:v>
                </c:pt>
                <c:pt idx="9946">
                  <c:v>49730</c:v>
                </c:pt>
                <c:pt idx="9947">
                  <c:v>49735</c:v>
                </c:pt>
                <c:pt idx="9948">
                  <c:v>49740</c:v>
                </c:pt>
                <c:pt idx="9949">
                  <c:v>49745</c:v>
                </c:pt>
                <c:pt idx="9950">
                  <c:v>49750</c:v>
                </c:pt>
                <c:pt idx="9951">
                  <c:v>49755</c:v>
                </c:pt>
                <c:pt idx="9952">
                  <c:v>49760</c:v>
                </c:pt>
                <c:pt idx="9953">
                  <c:v>49765</c:v>
                </c:pt>
                <c:pt idx="9954">
                  <c:v>49770</c:v>
                </c:pt>
                <c:pt idx="9955">
                  <c:v>49775</c:v>
                </c:pt>
                <c:pt idx="9956">
                  <c:v>49780</c:v>
                </c:pt>
                <c:pt idx="9957">
                  <c:v>49785</c:v>
                </c:pt>
                <c:pt idx="9958">
                  <c:v>49790</c:v>
                </c:pt>
                <c:pt idx="9959">
                  <c:v>49795</c:v>
                </c:pt>
                <c:pt idx="9960">
                  <c:v>49800</c:v>
                </c:pt>
                <c:pt idx="9961">
                  <c:v>49805</c:v>
                </c:pt>
                <c:pt idx="9962">
                  <c:v>49810</c:v>
                </c:pt>
                <c:pt idx="9963">
                  <c:v>49815</c:v>
                </c:pt>
                <c:pt idx="9964">
                  <c:v>49820</c:v>
                </c:pt>
                <c:pt idx="9965">
                  <c:v>49825</c:v>
                </c:pt>
                <c:pt idx="9966">
                  <c:v>49830</c:v>
                </c:pt>
                <c:pt idx="9967">
                  <c:v>49835</c:v>
                </c:pt>
                <c:pt idx="9968">
                  <c:v>49840</c:v>
                </c:pt>
                <c:pt idx="9969">
                  <c:v>49845</c:v>
                </c:pt>
                <c:pt idx="9970">
                  <c:v>49850</c:v>
                </c:pt>
                <c:pt idx="9971">
                  <c:v>49855</c:v>
                </c:pt>
                <c:pt idx="9972">
                  <c:v>49860</c:v>
                </c:pt>
                <c:pt idx="9973">
                  <c:v>49865</c:v>
                </c:pt>
                <c:pt idx="9974">
                  <c:v>49870</c:v>
                </c:pt>
                <c:pt idx="9975">
                  <c:v>49875</c:v>
                </c:pt>
                <c:pt idx="9976">
                  <c:v>49880</c:v>
                </c:pt>
                <c:pt idx="9977">
                  <c:v>49885</c:v>
                </c:pt>
                <c:pt idx="9978">
                  <c:v>49890</c:v>
                </c:pt>
                <c:pt idx="9979">
                  <c:v>49895</c:v>
                </c:pt>
                <c:pt idx="9980">
                  <c:v>49900</c:v>
                </c:pt>
                <c:pt idx="9981">
                  <c:v>49905</c:v>
                </c:pt>
                <c:pt idx="9982">
                  <c:v>49910</c:v>
                </c:pt>
                <c:pt idx="9983">
                  <c:v>49915</c:v>
                </c:pt>
                <c:pt idx="9984">
                  <c:v>49920</c:v>
                </c:pt>
                <c:pt idx="9985">
                  <c:v>49925</c:v>
                </c:pt>
                <c:pt idx="9986">
                  <c:v>49930</c:v>
                </c:pt>
                <c:pt idx="9987">
                  <c:v>49935</c:v>
                </c:pt>
                <c:pt idx="9988">
                  <c:v>49940</c:v>
                </c:pt>
                <c:pt idx="9989">
                  <c:v>49945</c:v>
                </c:pt>
                <c:pt idx="9990">
                  <c:v>49950</c:v>
                </c:pt>
                <c:pt idx="9991">
                  <c:v>49955</c:v>
                </c:pt>
                <c:pt idx="9992">
                  <c:v>49960</c:v>
                </c:pt>
                <c:pt idx="9993">
                  <c:v>49965</c:v>
                </c:pt>
                <c:pt idx="9994">
                  <c:v>49970</c:v>
                </c:pt>
                <c:pt idx="9995">
                  <c:v>49975</c:v>
                </c:pt>
                <c:pt idx="9996">
                  <c:v>49980</c:v>
                </c:pt>
                <c:pt idx="9997">
                  <c:v>49985</c:v>
                </c:pt>
                <c:pt idx="9998">
                  <c:v>49990</c:v>
                </c:pt>
                <c:pt idx="9999">
                  <c:v>49995</c:v>
                </c:pt>
                <c:pt idx="10000">
                  <c:v>50000</c:v>
                </c:pt>
                <c:pt idx="10001">
                  <c:v>50005</c:v>
                </c:pt>
                <c:pt idx="10002">
                  <c:v>50010</c:v>
                </c:pt>
                <c:pt idx="10003">
                  <c:v>50015</c:v>
                </c:pt>
                <c:pt idx="10004">
                  <c:v>50020</c:v>
                </c:pt>
                <c:pt idx="10005">
                  <c:v>50025</c:v>
                </c:pt>
                <c:pt idx="10006">
                  <c:v>50030</c:v>
                </c:pt>
                <c:pt idx="10007">
                  <c:v>50035</c:v>
                </c:pt>
                <c:pt idx="10008">
                  <c:v>50040</c:v>
                </c:pt>
                <c:pt idx="10009">
                  <c:v>50045</c:v>
                </c:pt>
                <c:pt idx="10010">
                  <c:v>50050</c:v>
                </c:pt>
                <c:pt idx="10011">
                  <c:v>50055</c:v>
                </c:pt>
                <c:pt idx="10012">
                  <c:v>50060</c:v>
                </c:pt>
                <c:pt idx="10013">
                  <c:v>50065</c:v>
                </c:pt>
                <c:pt idx="10014">
                  <c:v>50070</c:v>
                </c:pt>
                <c:pt idx="10015">
                  <c:v>50075</c:v>
                </c:pt>
                <c:pt idx="10016">
                  <c:v>50080</c:v>
                </c:pt>
                <c:pt idx="10017">
                  <c:v>50085</c:v>
                </c:pt>
                <c:pt idx="10018">
                  <c:v>50090</c:v>
                </c:pt>
                <c:pt idx="10019">
                  <c:v>50095</c:v>
                </c:pt>
                <c:pt idx="10020">
                  <c:v>50100</c:v>
                </c:pt>
                <c:pt idx="10021">
                  <c:v>50105</c:v>
                </c:pt>
                <c:pt idx="10022">
                  <c:v>50110</c:v>
                </c:pt>
                <c:pt idx="10023">
                  <c:v>50115</c:v>
                </c:pt>
                <c:pt idx="10024">
                  <c:v>50120</c:v>
                </c:pt>
                <c:pt idx="10025">
                  <c:v>50125</c:v>
                </c:pt>
                <c:pt idx="10026">
                  <c:v>50130</c:v>
                </c:pt>
                <c:pt idx="10027">
                  <c:v>50135</c:v>
                </c:pt>
                <c:pt idx="10028">
                  <c:v>50140</c:v>
                </c:pt>
                <c:pt idx="10029">
                  <c:v>50145</c:v>
                </c:pt>
                <c:pt idx="10030">
                  <c:v>50150</c:v>
                </c:pt>
                <c:pt idx="10031">
                  <c:v>50155</c:v>
                </c:pt>
                <c:pt idx="10032">
                  <c:v>50160</c:v>
                </c:pt>
                <c:pt idx="10033">
                  <c:v>50165</c:v>
                </c:pt>
                <c:pt idx="10034">
                  <c:v>50170</c:v>
                </c:pt>
                <c:pt idx="10035">
                  <c:v>50175</c:v>
                </c:pt>
                <c:pt idx="10036">
                  <c:v>50180</c:v>
                </c:pt>
                <c:pt idx="10037">
                  <c:v>50185</c:v>
                </c:pt>
                <c:pt idx="10038">
                  <c:v>50190</c:v>
                </c:pt>
                <c:pt idx="10039">
                  <c:v>50195</c:v>
                </c:pt>
                <c:pt idx="10040">
                  <c:v>50200</c:v>
                </c:pt>
                <c:pt idx="10041">
                  <c:v>50205</c:v>
                </c:pt>
                <c:pt idx="10042">
                  <c:v>50210</c:v>
                </c:pt>
                <c:pt idx="10043">
                  <c:v>50215</c:v>
                </c:pt>
                <c:pt idx="10044">
                  <c:v>50220</c:v>
                </c:pt>
                <c:pt idx="10045">
                  <c:v>50225</c:v>
                </c:pt>
                <c:pt idx="10046">
                  <c:v>50230</c:v>
                </c:pt>
                <c:pt idx="10047">
                  <c:v>50235</c:v>
                </c:pt>
                <c:pt idx="10048">
                  <c:v>50240</c:v>
                </c:pt>
                <c:pt idx="10049">
                  <c:v>50245</c:v>
                </c:pt>
                <c:pt idx="10050">
                  <c:v>50250</c:v>
                </c:pt>
                <c:pt idx="10051">
                  <c:v>50255</c:v>
                </c:pt>
                <c:pt idx="10052">
                  <c:v>50260</c:v>
                </c:pt>
                <c:pt idx="10053">
                  <c:v>50265</c:v>
                </c:pt>
                <c:pt idx="10054">
                  <c:v>50270</c:v>
                </c:pt>
                <c:pt idx="10055">
                  <c:v>50275</c:v>
                </c:pt>
                <c:pt idx="10056">
                  <c:v>50280</c:v>
                </c:pt>
                <c:pt idx="10057">
                  <c:v>50285</c:v>
                </c:pt>
                <c:pt idx="10058">
                  <c:v>50290</c:v>
                </c:pt>
                <c:pt idx="10059">
                  <c:v>50295</c:v>
                </c:pt>
                <c:pt idx="10060">
                  <c:v>50300</c:v>
                </c:pt>
                <c:pt idx="10061">
                  <c:v>50305</c:v>
                </c:pt>
                <c:pt idx="10062">
                  <c:v>50310</c:v>
                </c:pt>
                <c:pt idx="10063">
                  <c:v>50315</c:v>
                </c:pt>
                <c:pt idx="10064">
                  <c:v>50320</c:v>
                </c:pt>
                <c:pt idx="10065">
                  <c:v>50325</c:v>
                </c:pt>
                <c:pt idx="10066">
                  <c:v>50330</c:v>
                </c:pt>
                <c:pt idx="10067">
                  <c:v>50335</c:v>
                </c:pt>
                <c:pt idx="10068">
                  <c:v>50340</c:v>
                </c:pt>
                <c:pt idx="10069">
                  <c:v>50345</c:v>
                </c:pt>
                <c:pt idx="10070">
                  <c:v>50350</c:v>
                </c:pt>
                <c:pt idx="10071">
                  <c:v>50355</c:v>
                </c:pt>
                <c:pt idx="10072">
                  <c:v>50360</c:v>
                </c:pt>
                <c:pt idx="10073">
                  <c:v>50365</c:v>
                </c:pt>
                <c:pt idx="10074">
                  <c:v>50370</c:v>
                </c:pt>
                <c:pt idx="10075">
                  <c:v>50375</c:v>
                </c:pt>
                <c:pt idx="10076">
                  <c:v>50380</c:v>
                </c:pt>
                <c:pt idx="10077">
                  <c:v>50385</c:v>
                </c:pt>
                <c:pt idx="10078">
                  <c:v>50390</c:v>
                </c:pt>
                <c:pt idx="10079">
                  <c:v>50395</c:v>
                </c:pt>
                <c:pt idx="10080">
                  <c:v>50400</c:v>
                </c:pt>
                <c:pt idx="10081">
                  <c:v>50405</c:v>
                </c:pt>
                <c:pt idx="10082">
                  <c:v>50410</c:v>
                </c:pt>
                <c:pt idx="10083">
                  <c:v>50415</c:v>
                </c:pt>
                <c:pt idx="10084">
                  <c:v>50420</c:v>
                </c:pt>
                <c:pt idx="10085">
                  <c:v>50425</c:v>
                </c:pt>
                <c:pt idx="10086">
                  <c:v>50430</c:v>
                </c:pt>
                <c:pt idx="10087">
                  <c:v>50435</c:v>
                </c:pt>
                <c:pt idx="10088">
                  <c:v>50440</c:v>
                </c:pt>
                <c:pt idx="10089">
                  <c:v>50445</c:v>
                </c:pt>
                <c:pt idx="10090">
                  <c:v>50450</c:v>
                </c:pt>
                <c:pt idx="10091">
                  <c:v>50455</c:v>
                </c:pt>
                <c:pt idx="10092">
                  <c:v>50460</c:v>
                </c:pt>
                <c:pt idx="10093">
                  <c:v>50465</c:v>
                </c:pt>
                <c:pt idx="10094">
                  <c:v>50470</c:v>
                </c:pt>
                <c:pt idx="10095">
                  <c:v>50475</c:v>
                </c:pt>
                <c:pt idx="10096">
                  <c:v>50480</c:v>
                </c:pt>
                <c:pt idx="10097">
                  <c:v>50485</c:v>
                </c:pt>
                <c:pt idx="10098">
                  <c:v>50490</c:v>
                </c:pt>
                <c:pt idx="10099">
                  <c:v>50495</c:v>
                </c:pt>
                <c:pt idx="10100">
                  <c:v>50500</c:v>
                </c:pt>
                <c:pt idx="10101">
                  <c:v>50505</c:v>
                </c:pt>
                <c:pt idx="10102">
                  <c:v>50510</c:v>
                </c:pt>
                <c:pt idx="10103">
                  <c:v>50515</c:v>
                </c:pt>
                <c:pt idx="10104">
                  <c:v>50520</c:v>
                </c:pt>
                <c:pt idx="10105">
                  <c:v>50525</c:v>
                </c:pt>
                <c:pt idx="10106">
                  <c:v>50530</c:v>
                </c:pt>
                <c:pt idx="10107">
                  <c:v>50535</c:v>
                </c:pt>
                <c:pt idx="10108">
                  <c:v>50540</c:v>
                </c:pt>
                <c:pt idx="10109">
                  <c:v>50545</c:v>
                </c:pt>
                <c:pt idx="10110">
                  <c:v>50550</c:v>
                </c:pt>
                <c:pt idx="10111">
                  <c:v>50555</c:v>
                </c:pt>
                <c:pt idx="10112">
                  <c:v>50560</c:v>
                </c:pt>
                <c:pt idx="10113">
                  <c:v>50565</c:v>
                </c:pt>
                <c:pt idx="10114">
                  <c:v>50570</c:v>
                </c:pt>
                <c:pt idx="10115">
                  <c:v>50575</c:v>
                </c:pt>
                <c:pt idx="10116">
                  <c:v>50580</c:v>
                </c:pt>
                <c:pt idx="10117">
                  <c:v>50585</c:v>
                </c:pt>
                <c:pt idx="10118">
                  <c:v>50590</c:v>
                </c:pt>
                <c:pt idx="10119">
                  <c:v>50595</c:v>
                </c:pt>
                <c:pt idx="10120">
                  <c:v>50600</c:v>
                </c:pt>
                <c:pt idx="10121">
                  <c:v>50605</c:v>
                </c:pt>
                <c:pt idx="10122">
                  <c:v>50610</c:v>
                </c:pt>
                <c:pt idx="10123">
                  <c:v>50615</c:v>
                </c:pt>
                <c:pt idx="10124">
                  <c:v>50620</c:v>
                </c:pt>
                <c:pt idx="10125">
                  <c:v>50625</c:v>
                </c:pt>
                <c:pt idx="10126">
                  <c:v>50630</c:v>
                </c:pt>
                <c:pt idx="10127">
                  <c:v>50635</c:v>
                </c:pt>
                <c:pt idx="10128">
                  <c:v>50640</c:v>
                </c:pt>
                <c:pt idx="10129">
                  <c:v>50645</c:v>
                </c:pt>
                <c:pt idx="10130">
                  <c:v>50650</c:v>
                </c:pt>
                <c:pt idx="10131">
                  <c:v>50655</c:v>
                </c:pt>
                <c:pt idx="10132">
                  <c:v>50660</c:v>
                </c:pt>
                <c:pt idx="10133">
                  <c:v>50665</c:v>
                </c:pt>
                <c:pt idx="10134">
                  <c:v>50670</c:v>
                </c:pt>
                <c:pt idx="10135">
                  <c:v>50675</c:v>
                </c:pt>
                <c:pt idx="10136">
                  <c:v>50680</c:v>
                </c:pt>
                <c:pt idx="10137">
                  <c:v>50685</c:v>
                </c:pt>
                <c:pt idx="10138">
                  <c:v>50690</c:v>
                </c:pt>
                <c:pt idx="10139">
                  <c:v>50695</c:v>
                </c:pt>
                <c:pt idx="10140">
                  <c:v>50700</c:v>
                </c:pt>
                <c:pt idx="10141">
                  <c:v>50705</c:v>
                </c:pt>
                <c:pt idx="10142">
                  <c:v>50710</c:v>
                </c:pt>
                <c:pt idx="10143">
                  <c:v>50715</c:v>
                </c:pt>
                <c:pt idx="10144">
                  <c:v>50720</c:v>
                </c:pt>
                <c:pt idx="10145">
                  <c:v>50725</c:v>
                </c:pt>
                <c:pt idx="10146">
                  <c:v>50730</c:v>
                </c:pt>
                <c:pt idx="10147">
                  <c:v>50735</c:v>
                </c:pt>
                <c:pt idx="10148">
                  <c:v>50740</c:v>
                </c:pt>
                <c:pt idx="10149">
                  <c:v>50745</c:v>
                </c:pt>
                <c:pt idx="10150">
                  <c:v>50750</c:v>
                </c:pt>
                <c:pt idx="10151">
                  <c:v>50755</c:v>
                </c:pt>
                <c:pt idx="10152">
                  <c:v>50760</c:v>
                </c:pt>
                <c:pt idx="10153">
                  <c:v>50765</c:v>
                </c:pt>
                <c:pt idx="10154">
                  <c:v>50770</c:v>
                </c:pt>
                <c:pt idx="10155">
                  <c:v>50775</c:v>
                </c:pt>
                <c:pt idx="10156">
                  <c:v>50780</c:v>
                </c:pt>
                <c:pt idx="10157">
                  <c:v>50785</c:v>
                </c:pt>
                <c:pt idx="10158">
                  <c:v>50790</c:v>
                </c:pt>
                <c:pt idx="10159">
                  <c:v>50795</c:v>
                </c:pt>
                <c:pt idx="10160">
                  <c:v>50800</c:v>
                </c:pt>
                <c:pt idx="10161">
                  <c:v>50805</c:v>
                </c:pt>
                <c:pt idx="10162">
                  <c:v>50810</c:v>
                </c:pt>
                <c:pt idx="10163">
                  <c:v>50815</c:v>
                </c:pt>
                <c:pt idx="10164">
                  <c:v>50820</c:v>
                </c:pt>
                <c:pt idx="10165">
                  <c:v>50825</c:v>
                </c:pt>
                <c:pt idx="10166">
                  <c:v>50830</c:v>
                </c:pt>
                <c:pt idx="10167">
                  <c:v>50835</c:v>
                </c:pt>
                <c:pt idx="10168">
                  <c:v>50840</c:v>
                </c:pt>
                <c:pt idx="10169">
                  <c:v>50845</c:v>
                </c:pt>
                <c:pt idx="10170">
                  <c:v>50850</c:v>
                </c:pt>
                <c:pt idx="10171">
                  <c:v>50855</c:v>
                </c:pt>
                <c:pt idx="10172">
                  <c:v>50860</c:v>
                </c:pt>
                <c:pt idx="10173">
                  <c:v>50865</c:v>
                </c:pt>
                <c:pt idx="10174">
                  <c:v>50870</c:v>
                </c:pt>
                <c:pt idx="10175">
                  <c:v>50875</c:v>
                </c:pt>
                <c:pt idx="10176">
                  <c:v>50880</c:v>
                </c:pt>
                <c:pt idx="10177">
                  <c:v>50885</c:v>
                </c:pt>
                <c:pt idx="10178">
                  <c:v>50890</c:v>
                </c:pt>
                <c:pt idx="10179">
                  <c:v>50895</c:v>
                </c:pt>
                <c:pt idx="10180">
                  <c:v>50900</c:v>
                </c:pt>
                <c:pt idx="10181">
                  <c:v>50905</c:v>
                </c:pt>
                <c:pt idx="10182">
                  <c:v>50910</c:v>
                </c:pt>
                <c:pt idx="10183">
                  <c:v>50915</c:v>
                </c:pt>
                <c:pt idx="10184">
                  <c:v>50920</c:v>
                </c:pt>
                <c:pt idx="10185">
                  <c:v>50925</c:v>
                </c:pt>
                <c:pt idx="10186">
                  <c:v>50930</c:v>
                </c:pt>
                <c:pt idx="10187">
                  <c:v>50935</c:v>
                </c:pt>
                <c:pt idx="10188">
                  <c:v>50940</c:v>
                </c:pt>
                <c:pt idx="10189">
                  <c:v>50945</c:v>
                </c:pt>
                <c:pt idx="10190">
                  <c:v>50950</c:v>
                </c:pt>
                <c:pt idx="10191">
                  <c:v>50955</c:v>
                </c:pt>
                <c:pt idx="10192">
                  <c:v>50960</c:v>
                </c:pt>
                <c:pt idx="10193">
                  <c:v>50965</c:v>
                </c:pt>
                <c:pt idx="10194">
                  <c:v>50970</c:v>
                </c:pt>
                <c:pt idx="10195">
                  <c:v>50975</c:v>
                </c:pt>
                <c:pt idx="10196">
                  <c:v>50980</c:v>
                </c:pt>
                <c:pt idx="10197">
                  <c:v>50985</c:v>
                </c:pt>
                <c:pt idx="10198">
                  <c:v>50990</c:v>
                </c:pt>
                <c:pt idx="10199">
                  <c:v>50995</c:v>
                </c:pt>
                <c:pt idx="10200">
                  <c:v>51000</c:v>
                </c:pt>
                <c:pt idx="10201">
                  <c:v>51005</c:v>
                </c:pt>
                <c:pt idx="10202">
                  <c:v>51010</c:v>
                </c:pt>
                <c:pt idx="10203">
                  <c:v>51015</c:v>
                </c:pt>
                <c:pt idx="10204">
                  <c:v>51020</c:v>
                </c:pt>
                <c:pt idx="10205">
                  <c:v>51025</c:v>
                </c:pt>
                <c:pt idx="10206">
                  <c:v>51030</c:v>
                </c:pt>
                <c:pt idx="10207">
                  <c:v>51035</c:v>
                </c:pt>
                <c:pt idx="10208">
                  <c:v>51040</c:v>
                </c:pt>
                <c:pt idx="10209">
                  <c:v>51045</c:v>
                </c:pt>
                <c:pt idx="10210">
                  <c:v>51050</c:v>
                </c:pt>
                <c:pt idx="10211">
                  <c:v>51055</c:v>
                </c:pt>
                <c:pt idx="10212">
                  <c:v>51060</c:v>
                </c:pt>
                <c:pt idx="10213">
                  <c:v>51065</c:v>
                </c:pt>
                <c:pt idx="10214">
                  <c:v>51070</c:v>
                </c:pt>
                <c:pt idx="10215">
                  <c:v>51075</c:v>
                </c:pt>
                <c:pt idx="10216">
                  <c:v>51080</c:v>
                </c:pt>
                <c:pt idx="10217">
                  <c:v>51085</c:v>
                </c:pt>
                <c:pt idx="10218">
                  <c:v>51090</c:v>
                </c:pt>
                <c:pt idx="10219">
                  <c:v>51095</c:v>
                </c:pt>
                <c:pt idx="10220">
                  <c:v>51100</c:v>
                </c:pt>
                <c:pt idx="10221">
                  <c:v>51105</c:v>
                </c:pt>
                <c:pt idx="10222">
                  <c:v>51110</c:v>
                </c:pt>
                <c:pt idx="10223">
                  <c:v>51115</c:v>
                </c:pt>
                <c:pt idx="10224">
                  <c:v>51120</c:v>
                </c:pt>
                <c:pt idx="10225">
                  <c:v>51125</c:v>
                </c:pt>
                <c:pt idx="10226">
                  <c:v>51130</c:v>
                </c:pt>
                <c:pt idx="10227">
                  <c:v>51135</c:v>
                </c:pt>
                <c:pt idx="10228">
                  <c:v>51140</c:v>
                </c:pt>
                <c:pt idx="10229">
                  <c:v>51145</c:v>
                </c:pt>
                <c:pt idx="10230">
                  <c:v>51150</c:v>
                </c:pt>
                <c:pt idx="10231">
                  <c:v>51155</c:v>
                </c:pt>
                <c:pt idx="10232">
                  <c:v>51160</c:v>
                </c:pt>
                <c:pt idx="10233">
                  <c:v>51165</c:v>
                </c:pt>
                <c:pt idx="10234">
                  <c:v>51170</c:v>
                </c:pt>
                <c:pt idx="10235">
                  <c:v>51175</c:v>
                </c:pt>
                <c:pt idx="10236">
                  <c:v>51180</c:v>
                </c:pt>
                <c:pt idx="10237">
                  <c:v>51185</c:v>
                </c:pt>
                <c:pt idx="10238">
                  <c:v>51190</c:v>
                </c:pt>
                <c:pt idx="10239">
                  <c:v>51195</c:v>
                </c:pt>
                <c:pt idx="10240">
                  <c:v>51200</c:v>
                </c:pt>
                <c:pt idx="10241">
                  <c:v>51205</c:v>
                </c:pt>
                <c:pt idx="10242">
                  <c:v>51210</c:v>
                </c:pt>
                <c:pt idx="10243">
                  <c:v>51215</c:v>
                </c:pt>
                <c:pt idx="10244">
                  <c:v>51220</c:v>
                </c:pt>
                <c:pt idx="10245">
                  <c:v>51225</c:v>
                </c:pt>
                <c:pt idx="10246">
                  <c:v>51230</c:v>
                </c:pt>
                <c:pt idx="10247">
                  <c:v>51235</c:v>
                </c:pt>
                <c:pt idx="10248">
                  <c:v>51240</c:v>
                </c:pt>
                <c:pt idx="10249">
                  <c:v>51245</c:v>
                </c:pt>
                <c:pt idx="10250">
                  <c:v>51250</c:v>
                </c:pt>
                <c:pt idx="10251">
                  <c:v>51255</c:v>
                </c:pt>
                <c:pt idx="10252">
                  <c:v>51260</c:v>
                </c:pt>
                <c:pt idx="10253">
                  <c:v>51265</c:v>
                </c:pt>
                <c:pt idx="10254">
                  <c:v>51270</c:v>
                </c:pt>
                <c:pt idx="10255">
                  <c:v>51275</c:v>
                </c:pt>
                <c:pt idx="10256">
                  <c:v>51280</c:v>
                </c:pt>
                <c:pt idx="10257">
                  <c:v>51285</c:v>
                </c:pt>
                <c:pt idx="10258">
                  <c:v>51290</c:v>
                </c:pt>
                <c:pt idx="10259">
                  <c:v>51295</c:v>
                </c:pt>
                <c:pt idx="10260">
                  <c:v>51300</c:v>
                </c:pt>
                <c:pt idx="10261">
                  <c:v>51305</c:v>
                </c:pt>
                <c:pt idx="10262">
                  <c:v>51310</c:v>
                </c:pt>
                <c:pt idx="10263">
                  <c:v>51315</c:v>
                </c:pt>
                <c:pt idx="10264">
                  <c:v>51320</c:v>
                </c:pt>
                <c:pt idx="10265">
                  <c:v>51325</c:v>
                </c:pt>
                <c:pt idx="10266">
                  <c:v>51330</c:v>
                </c:pt>
                <c:pt idx="10267">
                  <c:v>51335</c:v>
                </c:pt>
                <c:pt idx="10268">
                  <c:v>51340</c:v>
                </c:pt>
                <c:pt idx="10269">
                  <c:v>51345</c:v>
                </c:pt>
                <c:pt idx="10270">
                  <c:v>51350</c:v>
                </c:pt>
                <c:pt idx="10271">
                  <c:v>51355</c:v>
                </c:pt>
                <c:pt idx="10272">
                  <c:v>51360</c:v>
                </c:pt>
                <c:pt idx="10273">
                  <c:v>51365</c:v>
                </c:pt>
                <c:pt idx="10274">
                  <c:v>51370</c:v>
                </c:pt>
                <c:pt idx="10275">
                  <c:v>51375</c:v>
                </c:pt>
                <c:pt idx="10276">
                  <c:v>51380</c:v>
                </c:pt>
                <c:pt idx="10277">
                  <c:v>51385</c:v>
                </c:pt>
                <c:pt idx="10278">
                  <c:v>51390</c:v>
                </c:pt>
                <c:pt idx="10279">
                  <c:v>51395</c:v>
                </c:pt>
                <c:pt idx="10280">
                  <c:v>51400</c:v>
                </c:pt>
                <c:pt idx="10281">
                  <c:v>51405</c:v>
                </c:pt>
                <c:pt idx="10282">
                  <c:v>51410</c:v>
                </c:pt>
                <c:pt idx="10283">
                  <c:v>51415</c:v>
                </c:pt>
                <c:pt idx="10284">
                  <c:v>51420</c:v>
                </c:pt>
                <c:pt idx="10285">
                  <c:v>51425</c:v>
                </c:pt>
                <c:pt idx="10286">
                  <c:v>51430</c:v>
                </c:pt>
                <c:pt idx="10287">
                  <c:v>51435</c:v>
                </c:pt>
                <c:pt idx="10288">
                  <c:v>51440</c:v>
                </c:pt>
                <c:pt idx="10289">
                  <c:v>51445</c:v>
                </c:pt>
                <c:pt idx="10290">
                  <c:v>51450</c:v>
                </c:pt>
                <c:pt idx="10291">
                  <c:v>51455</c:v>
                </c:pt>
                <c:pt idx="10292">
                  <c:v>51460</c:v>
                </c:pt>
                <c:pt idx="10293">
                  <c:v>51465</c:v>
                </c:pt>
                <c:pt idx="10294">
                  <c:v>51470</c:v>
                </c:pt>
                <c:pt idx="10295">
                  <c:v>51475</c:v>
                </c:pt>
                <c:pt idx="10296">
                  <c:v>51480</c:v>
                </c:pt>
                <c:pt idx="10297">
                  <c:v>51485</c:v>
                </c:pt>
                <c:pt idx="10298">
                  <c:v>51490</c:v>
                </c:pt>
                <c:pt idx="10299">
                  <c:v>51495</c:v>
                </c:pt>
                <c:pt idx="10300">
                  <c:v>51500</c:v>
                </c:pt>
                <c:pt idx="10301">
                  <c:v>51505</c:v>
                </c:pt>
                <c:pt idx="10302">
                  <c:v>51510</c:v>
                </c:pt>
                <c:pt idx="10303">
                  <c:v>51515</c:v>
                </c:pt>
                <c:pt idx="10304">
                  <c:v>51520</c:v>
                </c:pt>
                <c:pt idx="10305">
                  <c:v>51525</c:v>
                </c:pt>
                <c:pt idx="10306">
                  <c:v>51530</c:v>
                </c:pt>
                <c:pt idx="10307">
                  <c:v>51535</c:v>
                </c:pt>
                <c:pt idx="10308">
                  <c:v>51540</c:v>
                </c:pt>
                <c:pt idx="10309">
                  <c:v>51545</c:v>
                </c:pt>
                <c:pt idx="10310">
                  <c:v>51550</c:v>
                </c:pt>
                <c:pt idx="10311">
                  <c:v>51555</c:v>
                </c:pt>
                <c:pt idx="10312">
                  <c:v>51560</c:v>
                </c:pt>
                <c:pt idx="10313">
                  <c:v>51565</c:v>
                </c:pt>
                <c:pt idx="10314">
                  <c:v>51570</c:v>
                </c:pt>
                <c:pt idx="10315">
                  <c:v>51575</c:v>
                </c:pt>
                <c:pt idx="10316">
                  <c:v>51580</c:v>
                </c:pt>
                <c:pt idx="10317">
                  <c:v>51585</c:v>
                </c:pt>
                <c:pt idx="10318">
                  <c:v>51590</c:v>
                </c:pt>
                <c:pt idx="10319">
                  <c:v>51595</c:v>
                </c:pt>
                <c:pt idx="10320">
                  <c:v>51600</c:v>
                </c:pt>
                <c:pt idx="10321">
                  <c:v>51605</c:v>
                </c:pt>
                <c:pt idx="10322">
                  <c:v>51610</c:v>
                </c:pt>
                <c:pt idx="10323">
                  <c:v>51615</c:v>
                </c:pt>
                <c:pt idx="10324">
                  <c:v>51620</c:v>
                </c:pt>
                <c:pt idx="10325">
                  <c:v>51625</c:v>
                </c:pt>
                <c:pt idx="10326">
                  <c:v>51630</c:v>
                </c:pt>
                <c:pt idx="10327">
                  <c:v>51635</c:v>
                </c:pt>
                <c:pt idx="10328">
                  <c:v>51640</c:v>
                </c:pt>
                <c:pt idx="10329">
                  <c:v>51645</c:v>
                </c:pt>
                <c:pt idx="10330">
                  <c:v>51650</c:v>
                </c:pt>
                <c:pt idx="10331">
                  <c:v>51655</c:v>
                </c:pt>
                <c:pt idx="10332">
                  <c:v>51660</c:v>
                </c:pt>
                <c:pt idx="10333">
                  <c:v>51665</c:v>
                </c:pt>
                <c:pt idx="10334">
                  <c:v>51670</c:v>
                </c:pt>
                <c:pt idx="10335">
                  <c:v>51675</c:v>
                </c:pt>
                <c:pt idx="10336">
                  <c:v>51680</c:v>
                </c:pt>
                <c:pt idx="10337">
                  <c:v>51685</c:v>
                </c:pt>
                <c:pt idx="10338">
                  <c:v>51690</c:v>
                </c:pt>
                <c:pt idx="10339">
                  <c:v>51695</c:v>
                </c:pt>
                <c:pt idx="10340">
                  <c:v>51700</c:v>
                </c:pt>
                <c:pt idx="10341">
                  <c:v>51705</c:v>
                </c:pt>
                <c:pt idx="10342">
                  <c:v>51710</c:v>
                </c:pt>
                <c:pt idx="10343">
                  <c:v>51715</c:v>
                </c:pt>
                <c:pt idx="10344">
                  <c:v>51720</c:v>
                </c:pt>
                <c:pt idx="10345">
                  <c:v>51725</c:v>
                </c:pt>
                <c:pt idx="10346">
                  <c:v>51730</c:v>
                </c:pt>
                <c:pt idx="10347">
                  <c:v>51735</c:v>
                </c:pt>
                <c:pt idx="10348">
                  <c:v>51740</c:v>
                </c:pt>
                <c:pt idx="10349">
                  <c:v>51745</c:v>
                </c:pt>
                <c:pt idx="10350">
                  <c:v>51750</c:v>
                </c:pt>
                <c:pt idx="10351">
                  <c:v>51755</c:v>
                </c:pt>
                <c:pt idx="10352">
                  <c:v>51760</c:v>
                </c:pt>
                <c:pt idx="10353">
                  <c:v>51765</c:v>
                </c:pt>
                <c:pt idx="10354">
                  <c:v>51770</c:v>
                </c:pt>
                <c:pt idx="10355">
                  <c:v>51775</c:v>
                </c:pt>
                <c:pt idx="10356">
                  <c:v>51780</c:v>
                </c:pt>
                <c:pt idx="10357">
                  <c:v>51785</c:v>
                </c:pt>
                <c:pt idx="10358">
                  <c:v>51790</c:v>
                </c:pt>
                <c:pt idx="10359">
                  <c:v>51795</c:v>
                </c:pt>
                <c:pt idx="10360">
                  <c:v>51800</c:v>
                </c:pt>
                <c:pt idx="10361">
                  <c:v>51805</c:v>
                </c:pt>
                <c:pt idx="10362">
                  <c:v>51810</c:v>
                </c:pt>
                <c:pt idx="10363">
                  <c:v>51815</c:v>
                </c:pt>
                <c:pt idx="10364">
                  <c:v>51820</c:v>
                </c:pt>
                <c:pt idx="10365">
                  <c:v>51825</c:v>
                </c:pt>
                <c:pt idx="10366">
                  <c:v>51830</c:v>
                </c:pt>
                <c:pt idx="10367">
                  <c:v>51835</c:v>
                </c:pt>
                <c:pt idx="10368">
                  <c:v>51840</c:v>
                </c:pt>
                <c:pt idx="10369">
                  <c:v>51845</c:v>
                </c:pt>
                <c:pt idx="10370">
                  <c:v>51850</c:v>
                </c:pt>
                <c:pt idx="10371">
                  <c:v>51855</c:v>
                </c:pt>
                <c:pt idx="10372">
                  <c:v>51860</c:v>
                </c:pt>
                <c:pt idx="10373">
                  <c:v>51865</c:v>
                </c:pt>
                <c:pt idx="10374">
                  <c:v>51870</c:v>
                </c:pt>
                <c:pt idx="10375">
                  <c:v>51875</c:v>
                </c:pt>
                <c:pt idx="10376">
                  <c:v>51880</c:v>
                </c:pt>
                <c:pt idx="10377">
                  <c:v>51885</c:v>
                </c:pt>
                <c:pt idx="10378">
                  <c:v>51890</c:v>
                </c:pt>
                <c:pt idx="10379">
                  <c:v>51895</c:v>
                </c:pt>
                <c:pt idx="10380">
                  <c:v>51900</c:v>
                </c:pt>
                <c:pt idx="10381">
                  <c:v>51905</c:v>
                </c:pt>
                <c:pt idx="10382">
                  <c:v>51910</c:v>
                </c:pt>
                <c:pt idx="10383">
                  <c:v>51915</c:v>
                </c:pt>
                <c:pt idx="10384">
                  <c:v>51920</c:v>
                </c:pt>
                <c:pt idx="10385">
                  <c:v>51925</c:v>
                </c:pt>
                <c:pt idx="10386">
                  <c:v>51930</c:v>
                </c:pt>
                <c:pt idx="10387">
                  <c:v>51935</c:v>
                </c:pt>
                <c:pt idx="10388">
                  <c:v>51940</c:v>
                </c:pt>
                <c:pt idx="10389">
                  <c:v>51945</c:v>
                </c:pt>
                <c:pt idx="10390">
                  <c:v>51950</c:v>
                </c:pt>
                <c:pt idx="10391">
                  <c:v>51955</c:v>
                </c:pt>
                <c:pt idx="10392">
                  <c:v>51960</c:v>
                </c:pt>
                <c:pt idx="10393">
                  <c:v>51965</c:v>
                </c:pt>
                <c:pt idx="10394">
                  <c:v>51970</c:v>
                </c:pt>
                <c:pt idx="10395">
                  <c:v>51975</c:v>
                </c:pt>
                <c:pt idx="10396">
                  <c:v>51980</c:v>
                </c:pt>
                <c:pt idx="10397">
                  <c:v>51985</c:v>
                </c:pt>
                <c:pt idx="10398">
                  <c:v>51990</c:v>
                </c:pt>
                <c:pt idx="10399">
                  <c:v>51995</c:v>
                </c:pt>
                <c:pt idx="10400">
                  <c:v>52000</c:v>
                </c:pt>
                <c:pt idx="10401">
                  <c:v>52005</c:v>
                </c:pt>
                <c:pt idx="10402">
                  <c:v>52010</c:v>
                </c:pt>
                <c:pt idx="10403">
                  <c:v>52015</c:v>
                </c:pt>
                <c:pt idx="10404">
                  <c:v>52020</c:v>
                </c:pt>
                <c:pt idx="10405">
                  <c:v>52025</c:v>
                </c:pt>
                <c:pt idx="10406">
                  <c:v>52030</c:v>
                </c:pt>
                <c:pt idx="10407">
                  <c:v>52035</c:v>
                </c:pt>
                <c:pt idx="10408">
                  <c:v>52040</c:v>
                </c:pt>
                <c:pt idx="10409">
                  <c:v>52045</c:v>
                </c:pt>
                <c:pt idx="10410">
                  <c:v>52050</c:v>
                </c:pt>
                <c:pt idx="10411">
                  <c:v>52055</c:v>
                </c:pt>
                <c:pt idx="10412">
                  <c:v>52060</c:v>
                </c:pt>
                <c:pt idx="10413">
                  <c:v>52065</c:v>
                </c:pt>
                <c:pt idx="10414">
                  <c:v>52070</c:v>
                </c:pt>
                <c:pt idx="10415">
                  <c:v>52075</c:v>
                </c:pt>
                <c:pt idx="10416">
                  <c:v>52080</c:v>
                </c:pt>
                <c:pt idx="10417">
                  <c:v>52085</c:v>
                </c:pt>
                <c:pt idx="10418">
                  <c:v>52090</c:v>
                </c:pt>
                <c:pt idx="10419">
                  <c:v>52095</c:v>
                </c:pt>
                <c:pt idx="10420">
                  <c:v>52100</c:v>
                </c:pt>
                <c:pt idx="10421">
                  <c:v>52105</c:v>
                </c:pt>
                <c:pt idx="10422">
                  <c:v>52110</c:v>
                </c:pt>
                <c:pt idx="10423">
                  <c:v>52115</c:v>
                </c:pt>
                <c:pt idx="10424">
                  <c:v>52120</c:v>
                </c:pt>
                <c:pt idx="10425">
                  <c:v>52125</c:v>
                </c:pt>
                <c:pt idx="10426">
                  <c:v>52130</c:v>
                </c:pt>
                <c:pt idx="10427">
                  <c:v>52135</c:v>
                </c:pt>
                <c:pt idx="10428">
                  <c:v>52140</c:v>
                </c:pt>
                <c:pt idx="10429">
                  <c:v>52145</c:v>
                </c:pt>
                <c:pt idx="10430">
                  <c:v>52150</c:v>
                </c:pt>
                <c:pt idx="10431">
                  <c:v>52155</c:v>
                </c:pt>
                <c:pt idx="10432">
                  <c:v>52160</c:v>
                </c:pt>
                <c:pt idx="10433">
                  <c:v>52165</c:v>
                </c:pt>
                <c:pt idx="10434">
                  <c:v>52170</c:v>
                </c:pt>
                <c:pt idx="10435">
                  <c:v>52175</c:v>
                </c:pt>
                <c:pt idx="10436">
                  <c:v>52180</c:v>
                </c:pt>
                <c:pt idx="10437">
                  <c:v>52185</c:v>
                </c:pt>
                <c:pt idx="10438">
                  <c:v>52190</c:v>
                </c:pt>
                <c:pt idx="10439">
                  <c:v>52195</c:v>
                </c:pt>
                <c:pt idx="10440">
                  <c:v>52200</c:v>
                </c:pt>
                <c:pt idx="10441">
                  <c:v>52205</c:v>
                </c:pt>
                <c:pt idx="10442">
                  <c:v>52210</c:v>
                </c:pt>
                <c:pt idx="10443">
                  <c:v>52215</c:v>
                </c:pt>
                <c:pt idx="10444">
                  <c:v>52220</c:v>
                </c:pt>
                <c:pt idx="10445">
                  <c:v>52225</c:v>
                </c:pt>
                <c:pt idx="10446">
                  <c:v>52230</c:v>
                </c:pt>
                <c:pt idx="10447">
                  <c:v>52235</c:v>
                </c:pt>
                <c:pt idx="10448">
                  <c:v>52240</c:v>
                </c:pt>
                <c:pt idx="10449">
                  <c:v>52245</c:v>
                </c:pt>
                <c:pt idx="10450">
                  <c:v>52250</c:v>
                </c:pt>
                <c:pt idx="10451">
                  <c:v>52255</c:v>
                </c:pt>
                <c:pt idx="10452">
                  <c:v>52260</c:v>
                </c:pt>
                <c:pt idx="10453">
                  <c:v>52265</c:v>
                </c:pt>
                <c:pt idx="10454">
                  <c:v>52270</c:v>
                </c:pt>
                <c:pt idx="10455">
                  <c:v>52275</c:v>
                </c:pt>
                <c:pt idx="10456">
                  <c:v>52280</c:v>
                </c:pt>
                <c:pt idx="10457">
                  <c:v>52285</c:v>
                </c:pt>
                <c:pt idx="10458">
                  <c:v>52290</c:v>
                </c:pt>
                <c:pt idx="10459">
                  <c:v>52295</c:v>
                </c:pt>
                <c:pt idx="10460">
                  <c:v>52300</c:v>
                </c:pt>
                <c:pt idx="10461">
                  <c:v>52305</c:v>
                </c:pt>
                <c:pt idx="10462">
                  <c:v>52310</c:v>
                </c:pt>
                <c:pt idx="10463">
                  <c:v>52315</c:v>
                </c:pt>
                <c:pt idx="10464">
                  <c:v>52320</c:v>
                </c:pt>
                <c:pt idx="10465">
                  <c:v>52325</c:v>
                </c:pt>
                <c:pt idx="10466">
                  <c:v>52330</c:v>
                </c:pt>
                <c:pt idx="10467">
                  <c:v>52335</c:v>
                </c:pt>
                <c:pt idx="10468">
                  <c:v>52340</c:v>
                </c:pt>
                <c:pt idx="10469">
                  <c:v>52345</c:v>
                </c:pt>
                <c:pt idx="10470">
                  <c:v>52350</c:v>
                </c:pt>
                <c:pt idx="10471">
                  <c:v>52355</c:v>
                </c:pt>
                <c:pt idx="10472">
                  <c:v>52360</c:v>
                </c:pt>
                <c:pt idx="10473">
                  <c:v>52365</c:v>
                </c:pt>
                <c:pt idx="10474">
                  <c:v>52370</c:v>
                </c:pt>
                <c:pt idx="10475">
                  <c:v>52375</c:v>
                </c:pt>
                <c:pt idx="10476">
                  <c:v>52380</c:v>
                </c:pt>
                <c:pt idx="10477">
                  <c:v>52385</c:v>
                </c:pt>
                <c:pt idx="10478">
                  <c:v>52390</c:v>
                </c:pt>
                <c:pt idx="10479">
                  <c:v>52395</c:v>
                </c:pt>
                <c:pt idx="10480">
                  <c:v>52400</c:v>
                </c:pt>
                <c:pt idx="10481">
                  <c:v>52405</c:v>
                </c:pt>
                <c:pt idx="10482">
                  <c:v>52410</c:v>
                </c:pt>
                <c:pt idx="10483">
                  <c:v>52415</c:v>
                </c:pt>
                <c:pt idx="10484">
                  <c:v>52420</c:v>
                </c:pt>
                <c:pt idx="10485">
                  <c:v>52425</c:v>
                </c:pt>
                <c:pt idx="10486">
                  <c:v>52430</c:v>
                </c:pt>
                <c:pt idx="10487">
                  <c:v>52435</c:v>
                </c:pt>
                <c:pt idx="10488">
                  <c:v>52440</c:v>
                </c:pt>
                <c:pt idx="10489">
                  <c:v>52445</c:v>
                </c:pt>
                <c:pt idx="10490">
                  <c:v>52450</c:v>
                </c:pt>
                <c:pt idx="10491">
                  <c:v>52455</c:v>
                </c:pt>
                <c:pt idx="10492">
                  <c:v>52460</c:v>
                </c:pt>
                <c:pt idx="10493">
                  <c:v>52465</c:v>
                </c:pt>
                <c:pt idx="10494">
                  <c:v>52470</c:v>
                </c:pt>
                <c:pt idx="10495">
                  <c:v>52475</c:v>
                </c:pt>
                <c:pt idx="10496">
                  <c:v>52480</c:v>
                </c:pt>
                <c:pt idx="10497">
                  <c:v>52485</c:v>
                </c:pt>
                <c:pt idx="10498">
                  <c:v>52490</c:v>
                </c:pt>
                <c:pt idx="10499">
                  <c:v>52495</c:v>
                </c:pt>
                <c:pt idx="10500">
                  <c:v>52500</c:v>
                </c:pt>
                <c:pt idx="10501">
                  <c:v>52505</c:v>
                </c:pt>
                <c:pt idx="10502">
                  <c:v>52510</c:v>
                </c:pt>
                <c:pt idx="10503">
                  <c:v>52515</c:v>
                </c:pt>
                <c:pt idx="10504">
                  <c:v>52520</c:v>
                </c:pt>
                <c:pt idx="10505">
                  <c:v>52525</c:v>
                </c:pt>
                <c:pt idx="10506">
                  <c:v>52530</c:v>
                </c:pt>
                <c:pt idx="10507">
                  <c:v>52535</c:v>
                </c:pt>
                <c:pt idx="10508">
                  <c:v>52540</c:v>
                </c:pt>
                <c:pt idx="10509">
                  <c:v>52545</c:v>
                </c:pt>
                <c:pt idx="10510">
                  <c:v>52550</c:v>
                </c:pt>
                <c:pt idx="10511">
                  <c:v>52555</c:v>
                </c:pt>
                <c:pt idx="10512">
                  <c:v>52560</c:v>
                </c:pt>
                <c:pt idx="10513">
                  <c:v>52565</c:v>
                </c:pt>
                <c:pt idx="10514">
                  <c:v>52570</c:v>
                </c:pt>
                <c:pt idx="10515">
                  <c:v>52575</c:v>
                </c:pt>
                <c:pt idx="10516">
                  <c:v>52580</c:v>
                </c:pt>
                <c:pt idx="10517">
                  <c:v>52585</c:v>
                </c:pt>
                <c:pt idx="10518">
                  <c:v>52590</c:v>
                </c:pt>
                <c:pt idx="10519">
                  <c:v>52595</c:v>
                </c:pt>
                <c:pt idx="10520">
                  <c:v>52600</c:v>
                </c:pt>
                <c:pt idx="10521">
                  <c:v>52605</c:v>
                </c:pt>
                <c:pt idx="10522">
                  <c:v>52610</c:v>
                </c:pt>
                <c:pt idx="10523">
                  <c:v>52615</c:v>
                </c:pt>
                <c:pt idx="10524">
                  <c:v>52620</c:v>
                </c:pt>
                <c:pt idx="10525">
                  <c:v>52625</c:v>
                </c:pt>
                <c:pt idx="10526">
                  <c:v>52630</c:v>
                </c:pt>
                <c:pt idx="10527">
                  <c:v>52635</c:v>
                </c:pt>
                <c:pt idx="10528">
                  <c:v>52640</c:v>
                </c:pt>
                <c:pt idx="10529">
                  <c:v>52645</c:v>
                </c:pt>
                <c:pt idx="10530">
                  <c:v>52650</c:v>
                </c:pt>
                <c:pt idx="10531">
                  <c:v>52655</c:v>
                </c:pt>
                <c:pt idx="10532">
                  <c:v>52660</c:v>
                </c:pt>
                <c:pt idx="10533">
                  <c:v>52665</c:v>
                </c:pt>
                <c:pt idx="10534">
                  <c:v>52670</c:v>
                </c:pt>
                <c:pt idx="10535">
                  <c:v>52675</c:v>
                </c:pt>
                <c:pt idx="10536">
                  <c:v>52680</c:v>
                </c:pt>
                <c:pt idx="10537">
                  <c:v>52685</c:v>
                </c:pt>
                <c:pt idx="10538">
                  <c:v>52690</c:v>
                </c:pt>
                <c:pt idx="10539">
                  <c:v>52695</c:v>
                </c:pt>
                <c:pt idx="10540">
                  <c:v>52700</c:v>
                </c:pt>
                <c:pt idx="10541">
                  <c:v>52705</c:v>
                </c:pt>
                <c:pt idx="10542">
                  <c:v>52710</c:v>
                </c:pt>
                <c:pt idx="10543">
                  <c:v>52715</c:v>
                </c:pt>
                <c:pt idx="10544">
                  <c:v>52720</c:v>
                </c:pt>
                <c:pt idx="10545">
                  <c:v>52725</c:v>
                </c:pt>
                <c:pt idx="10546">
                  <c:v>52730</c:v>
                </c:pt>
                <c:pt idx="10547">
                  <c:v>52735</c:v>
                </c:pt>
                <c:pt idx="10548">
                  <c:v>52740</c:v>
                </c:pt>
                <c:pt idx="10549">
                  <c:v>52745</c:v>
                </c:pt>
                <c:pt idx="10550">
                  <c:v>52750</c:v>
                </c:pt>
                <c:pt idx="10551">
                  <c:v>52755</c:v>
                </c:pt>
                <c:pt idx="10552">
                  <c:v>52760</c:v>
                </c:pt>
                <c:pt idx="10553">
                  <c:v>52765</c:v>
                </c:pt>
                <c:pt idx="10554">
                  <c:v>52770</c:v>
                </c:pt>
                <c:pt idx="10555">
                  <c:v>52775</c:v>
                </c:pt>
                <c:pt idx="10556">
                  <c:v>52780</c:v>
                </c:pt>
                <c:pt idx="10557">
                  <c:v>52785</c:v>
                </c:pt>
                <c:pt idx="10558">
                  <c:v>52790</c:v>
                </c:pt>
                <c:pt idx="10559">
                  <c:v>52795</c:v>
                </c:pt>
                <c:pt idx="10560">
                  <c:v>52800</c:v>
                </c:pt>
                <c:pt idx="10561">
                  <c:v>52805</c:v>
                </c:pt>
                <c:pt idx="10562">
                  <c:v>52810</c:v>
                </c:pt>
                <c:pt idx="10563">
                  <c:v>52815</c:v>
                </c:pt>
                <c:pt idx="10564">
                  <c:v>52820</c:v>
                </c:pt>
                <c:pt idx="10565">
                  <c:v>52825</c:v>
                </c:pt>
                <c:pt idx="10566">
                  <c:v>52830</c:v>
                </c:pt>
                <c:pt idx="10567">
                  <c:v>52835</c:v>
                </c:pt>
                <c:pt idx="10568">
                  <c:v>52840</c:v>
                </c:pt>
                <c:pt idx="10569">
                  <c:v>52845</c:v>
                </c:pt>
                <c:pt idx="10570">
                  <c:v>52850</c:v>
                </c:pt>
                <c:pt idx="10571">
                  <c:v>52855</c:v>
                </c:pt>
                <c:pt idx="10572">
                  <c:v>52860</c:v>
                </c:pt>
                <c:pt idx="10573">
                  <c:v>52865</c:v>
                </c:pt>
                <c:pt idx="10574">
                  <c:v>52870</c:v>
                </c:pt>
                <c:pt idx="10575">
                  <c:v>52875</c:v>
                </c:pt>
                <c:pt idx="10576">
                  <c:v>52880</c:v>
                </c:pt>
                <c:pt idx="10577">
                  <c:v>52885</c:v>
                </c:pt>
                <c:pt idx="10578">
                  <c:v>52890</c:v>
                </c:pt>
                <c:pt idx="10579">
                  <c:v>52895</c:v>
                </c:pt>
                <c:pt idx="10580">
                  <c:v>52900</c:v>
                </c:pt>
                <c:pt idx="10581">
                  <c:v>52905</c:v>
                </c:pt>
                <c:pt idx="10582">
                  <c:v>52910</c:v>
                </c:pt>
                <c:pt idx="10583">
                  <c:v>52915</c:v>
                </c:pt>
                <c:pt idx="10584">
                  <c:v>52920</c:v>
                </c:pt>
                <c:pt idx="10585">
                  <c:v>52925</c:v>
                </c:pt>
                <c:pt idx="10586">
                  <c:v>52930</c:v>
                </c:pt>
                <c:pt idx="10587">
                  <c:v>52935</c:v>
                </c:pt>
                <c:pt idx="10588">
                  <c:v>52940</c:v>
                </c:pt>
                <c:pt idx="10589">
                  <c:v>52945</c:v>
                </c:pt>
                <c:pt idx="10590">
                  <c:v>52950</c:v>
                </c:pt>
                <c:pt idx="10591">
                  <c:v>52955</c:v>
                </c:pt>
                <c:pt idx="10592">
                  <c:v>52960</c:v>
                </c:pt>
                <c:pt idx="10593">
                  <c:v>52965</c:v>
                </c:pt>
                <c:pt idx="10594">
                  <c:v>52970</c:v>
                </c:pt>
                <c:pt idx="10595">
                  <c:v>52975</c:v>
                </c:pt>
                <c:pt idx="10596">
                  <c:v>52980</c:v>
                </c:pt>
                <c:pt idx="10597">
                  <c:v>52985</c:v>
                </c:pt>
                <c:pt idx="10598">
                  <c:v>52990</c:v>
                </c:pt>
                <c:pt idx="10599">
                  <c:v>52995</c:v>
                </c:pt>
                <c:pt idx="10600">
                  <c:v>53000</c:v>
                </c:pt>
                <c:pt idx="10601">
                  <c:v>53005</c:v>
                </c:pt>
                <c:pt idx="10602">
                  <c:v>53010</c:v>
                </c:pt>
                <c:pt idx="10603">
                  <c:v>53015</c:v>
                </c:pt>
                <c:pt idx="10604">
                  <c:v>53020</c:v>
                </c:pt>
                <c:pt idx="10605">
                  <c:v>53025</c:v>
                </c:pt>
                <c:pt idx="10606">
                  <c:v>53030</c:v>
                </c:pt>
                <c:pt idx="10607">
                  <c:v>53035</c:v>
                </c:pt>
                <c:pt idx="10608">
                  <c:v>53040</c:v>
                </c:pt>
                <c:pt idx="10609">
                  <c:v>53045</c:v>
                </c:pt>
                <c:pt idx="10610">
                  <c:v>53050</c:v>
                </c:pt>
                <c:pt idx="10611">
                  <c:v>53055</c:v>
                </c:pt>
                <c:pt idx="10612">
                  <c:v>53060</c:v>
                </c:pt>
                <c:pt idx="10613">
                  <c:v>53065</c:v>
                </c:pt>
                <c:pt idx="10614">
                  <c:v>53070</c:v>
                </c:pt>
                <c:pt idx="10615">
                  <c:v>53075</c:v>
                </c:pt>
                <c:pt idx="10616">
                  <c:v>53080</c:v>
                </c:pt>
                <c:pt idx="10617">
                  <c:v>53085</c:v>
                </c:pt>
                <c:pt idx="10618">
                  <c:v>53090</c:v>
                </c:pt>
                <c:pt idx="10619">
                  <c:v>53095</c:v>
                </c:pt>
                <c:pt idx="10620">
                  <c:v>53100</c:v>
                </c:pt>
                <c:pt idx="10621">
                  <c:v>53105</c:v>
                </c:pt>
                <c:pt idx="10622">
                  <c:v>53110</c:v>
                </c:pt>
                <c:pt idx="10623">
                  <c:v>53115</c:v>
                </c:pt>
                <c:pt idx="10624">
                  <c:v>53120</c:v>
                </c:pt>
                <c:pt idx="10625">
                  <c:v>53125</c:v>
                </c:pt>
                <c:pt idx="10626">
                  <c:v>53130</c:v>
                </c:pt>
                <c:pt idx="10627">
                  <c:v>53135</c:v>
                </c:pt>
                <c:pt idx="10628">
                  <c:v>53140</c:v>
                </c:pt>
                <c:pt idx="10629">
                  <c:v>53145</c:v>
                </c:pt>
                <c:pt idx="10630">
                  <c:v>53150</c:v>
                </c:pt>
                <c:pt idx="10631">
                  <c:v>53155</c:v>
                </c:pt>
                <c:pt idx="10632">
                  <c:v>53160</c:v>
                </c:pt>
                <c:pt idx="10633">
                  <c:v>53165</c:v>
                </c:pt>
                <c:pt idx="10634">
                  <c:v>53170</c:v>
                </c:pt>
                <c:pt idx="10635">
                  <c:v>53175</c:v>
                </c:pt>
                <c:pt idx="10636">
                  <c:v>53180</c:v>
                </c:pt>
                <c:pt idx="10637">
                  <c:v>53185</c:v>
                </c:pt>
                <c:pt idx="10638">
                  <c:v>53190</c:v>
                </c:pt>
                <c:pt idx="10639">
                  <c:v>53195</c:v>
                </c:pt>
                <c:pt idx="10640">
                  <c:v>53200</c:v>
                </c:pt>
                <c:pt idx="10641">
                  <c:v>53205</c:v>
                </c:pt>
                <c:pt idx="10642">
                  <c:v>53210</c:v>
                </c:pt>
                <c:pt idx="10643">
                  <c:v>53215</c:v>
                </c:pt>
                <c:pt idx="10644">
                  <c:v>53220</c:v>
                </c:pt>
                <c:pt idx="10645">
                  <c:v>53225</c:v>
                </c:pt>
                <c:pt idx="10646">
                  <c:v>53230</c:v>
                </c:pt>
                <c:pt idx="10647">
                  <c:v>53235</c:v>
                </c:pt>
                <c:pt idx="10648">
                  <c:v>53240</c:v>
                </c:pt>
                <c:pt idx="10649">
                  <c:v>53245</c:v>
                </c:pt>
                <c:pt idx="10650">
                  <c:v>53250</c:v>
                </c:pt>
                <c:pt idx="10651">
                  <c:v>53255</c:v>
                </c:pt>
                <c:pt idx="10652">
                  <c:v>53260</c:v>
                </c:pt>
                <c:pt idx="10653">
                  <c:v>53265</c:v>
                </c:pt>
                <c:pt idx="10654">
                  <c:v>53270</c:v>
                </c:pt>
                <c:pt idx="10655">
                  <c:v>53275</c:v>
                </c:pt>
                <c:pt idx="10656">
                  <c:v>53280</c:v>
                </c:pt>
                <c:pt idx="10657">
                  <c:v>53285</c:v>
                </c:pt>
                <c:pt idx="10658">
                  <c:v>53290</c:v>
                </c:pt>
                <c:pt idx="10659">
                  <c:v>53295</c:v>
                </c:pt>
                <c:pt idx="10660">
                  <c:v>53300</c:v>
                </c:pt>
                <c:pt idx="10661">
                  <c:v>53305</c:v>
                </c:pt>
                <c:pt idx="10662">
                  <c:v>53310</c:v>
                </c:pt>
                <c:pt idx="10663">
                  <c:v>53315</c:v>
                </c:pt>
                <c:pt idx="10664">
                  <c:v>53320</c:v>
                </c:pt>
                <c:pt idx="10665">
                  <c:v>53325</c:v>
                </c:pt>
                <c:pt idx="10666">
                  <c:v>53330</c:v>
                </c:pt>
                <c:pt idx="10667">
                  <c:v>53335</c:v>
                </c:pt>
                <c:pt idx="10668">
                  <c:v>53340</c:v>
                </c:pt>
                <c:pt idx="10669">
                  <c:v>53345</c:v>
                </c:pt>
                <c:pt idx="10670">
                  <c:v>53350</c:v>
                </c:pt>
                <c:pt idx="10671">
                  <c:v>53355</c:v>
                </c:pt>
                <c:pt idx="10672">
                  <c:v>53360</c:v>
                </c:pt>
                <c:pt idx="10673">
                  <c:v>53365</c:v>
                </c:pt>
                <c:pt idx="10674">
                  <c:v>53370</c:v>
                </c:pt>
                <c:pt idx="10675">
                  <c:v>53375</c:v>
                </c:pt>
                <c:pt idx="10676">
                  <c:v>53380</c:v>
                </c:pt>
                <c:pt idx="10677">
                  <c:v>53385</c:v>
                </c:pt>
                <c:pt idx="10678">
                  <c:v>53390</c:v>
                </c:pt>
                <c:pt idx="10679">
                  <c:v>53395</c:v>
                </c:pt>
                <c:pt idx="10680">
                  <c:v>53400</c:v>
                </c:pt>
                <c:pt idx="10681">
                  <c:v>53405</c:v>
                </c:pt>
                <c:pt idx="10682">
                  <c:v>53410</c:v>
                </c:pt>
                <c:pt idx="10683">
                  <c:v>53415</c:v>
                </c:pt>
                <c:pt idx="10684">
                  <c:v>53420</c:v>
                </c:pt>
                <c:pt idx="10685">
                  <c:v>53425</c:v>
                </c:pt>
                <c:pt idx="10686">
                  <c:v>53430</c:v>
                </c:pt>
                <c:pt idx="10687">
                  <c:v>53435</c:v>
                </c:pt>
                <c:pt idx="10688">
                  <c:v>53440</c:v>
                </c:pt>
                <c:pt idx="10689">
                  <c:v>53445</c:v>
                </c:pt>
                <c:pt idx="10690">
                  <c:v>53450</c:v>
                </c:pt>
                <c:pt idx="10691">
                  <c:v>53455</c:v>
                </c:pt>
                <c:pt idx="10692">
                  <c:v>53460</c:v>
                </c:pt>
                <c:pt idx="10693">
                  <c:v>53465</c:v>
                </c:pt>
                <c:pt idx="10694">
                  <c:v>53470</c:v>
                </c:pt>
                <c:pt idx="10695">
                  <c:v>53475</c:v>
                </c:pt>
                <c:pt idx="10696">
                  <c:v>53480</c:v>
                </c:pt>
                <c:pt idx="10697">
                  <c:v>53485</c:v>
                </c:pt>
                <c:pt idx="10698">
                  <c:v>53490</c:v>
                </c:pt>
                <c:pt idx="10699">
                  <c:v>53495</c:v>
                </c:pt>
                <c:pt idx="10700">
                  <c:v>53500</c:v>
                </c:pt>
                <c:pt idx="10701">
                  <c:v>53505</c:v>
                </c:pt>
                <c:pt idx="10702">
                  <c:v>53510</c:v>
                </c:pt>
                <c:pt idx="10703">
                  <c:v>53515</c:v>
                </c:pt>
                <c:pt idx="10704">
                  <c:v>53520</c:v>
                </c:pt>
                <c:pt idx="10705">
                  <c:v>53525</c:v>
                </c:pt>
                <c:pt idx="10706">
                  <c:v>53530</c:v>
                </c:pt>
                <c:pt idx="10707">
                  <c:v>53535</c:v>
                </c:pt>
                <c:pt idx="10708">
                  <c:v>53540</c:v>
                </c:pt>
                <c:pt idx="10709">
                  <c:v>53545</c:v>
                </c:pt>
                <c:pt idx="10710">
                  <c:v>53550</c:v>
                </c:pt>
                <c:pt idx="10711">
                  <c:v>53555</c:v>
                </c:pt>
                <c:pt idx="10712">
                  <c:v>53560</c:v>
                </c:pt>
                <c:pt idx="10713">
                  <c:v>53565</c:v>
                </c:pt>
                <c:pt idx="10714">
                  <c:v>53570</c:v>
                </c:pt>
                <c:pt idx="10715">
                  <c:v>53575</c:v>
                </c:pt>
                <c:pt idx="10716">
                  <c:v>53580</c:v>
                </c:pt>
                <c:pt idx="10717">
                  <c:v>53585</c:v>
                </c:pt>
                <c:pt idx="10718">
                  <c:v>53590</c:v>
                </c:pt>
                <c:pt idx="10719">
                  <c:v>53595</c:v>
                </c:pt>
                <c:pt idx="10720">
                  <c:v>53600</c:v>
                </c:pt>
                <c:pt idx="10721">
                  <c:v>53605</c:v>
                </c:pt>
                <c:pt idx="10722">
                  <c:v>53610</c:v>
                </c:pt>
                <c:pt idx="10723">
                  <c:v>53615</c:v>
                </c:pt>
                <c:pt idx="10724">
                  <c:v>53620</c:v>
                </c:pt>
                <c:pt idx="10725">
                  <c:v>53625</c:v>
                </c:pt>
                <c:pt idx="10726">
                  <c:v>53630</c:v>
                </c:pt>
                <c:pt idx="10727">
                  <c:v>53635</c:v>
                </c:pt>
                <c:pt idx="10728">
                  <c:v>53640</c:v>
                </c:pt>
                <c:pt idx="10729">
                  <c:v>53645</c:v>
                </c:pt>
                <c:pt idx="10730">
                  <c:v>53650</c:v>
                </c:pt>
                <c:pt idx="10731">
                  <c:v>53655</c:v>
                </c:pt>
                <c:pt idx="10732">
                  <c:v>53660</c:v>
                </c:pt>
                <c:pt idx="10733">
                  <c:v>53665</c:v>
                </c:pt>
                <c:pt idx="10734">
                  <c:v>53670</c:v>
                </c:pt>
                <c:pt idx="10735">
                  <c:v>53675</c:v>
                </c:pt>
                <c:pt idx="10736">
                  <c:v>53680</c:v>
                </c:pt>
                <c:pt idx="10737">
                  <c:v>53685</c:v>
                </c:pt>
                <c:pt idx="10738">
                  <c:v>53690</c:v>
                </c:pt>
                <c:pt idx="10739">
                  <c:v>53695</c:v>
                </c:pt>
                <c:pt idx="10740">
                  <c:v>53700</c:v>
                </c:pt>
                <c:pt idx="10741">
                  <c:v>53705</c:v>
                </c:pt>
                <c:pt idx="10742">
                  <c:v>53710</c:v>
                </c:pt>
                <c:pt idx="10743">
                  <c:v>53715</c:v>
                </c:pt>
                <c:pt idx="10744">
                  <c:v>53720</c:v>
                </c:pt>
                <c:pt idx="10745">
                  <c:v>53725</c:v>
                </c:pt>
                <c:pt idx="10746">
                  <c:v>53730</c:v>
                </c:pt>
                <c:pt idx="10747">
                  <c:v>53735</c:v>
                </c:pt>
                <c:pt idx="10748">
                  <c:v>53740</c:v>
                </c:pt>
                <c:pt idx="10749">
                  <c:v>53745</c:v>
                </c:pt>
                <c:pt idx="10750">
                  <c:v>53750</c:v>
                </c:pt>
                <c:pt idx="10751">
                  <c:v>53755</c:v>
                </c:pt>
                <c:pt idx="10752">
                  <c:v>53760</c:v>
                </c:pt>
                <c:pt idx="10753">
                  <c:v>53765</c:v>
                </c:pt>
                <c:pt idx="10754">
                  <c:v>53770</c:v>
                </c:pt>
                <c:pt idx="10755">
                  <c:v>53775</c:v>
                </c:pt>
                <c:pt idx="10756">
                  <c:v>53780</c:v>
                </c:pt>
                <c:pt idx="10757">
                  <c:v>53785</c:v>
                </c:pt>
                <c:pt idx="10758">
                  <c:v>53790</c:v>
                </c:pt>
                <c:pt idx="10759">
                  <c:v>53795</c:v>
                </c:pt>
                <c:pt idx="10760">
                  <c:v>53800</c:v>
                </c:pt>
                <c:pt idx="10761">
                  <c:v>53805</c:v>
                </c:pt>
                <c:pt idx="10762">
                  <c:v>53810</c:v>
                </c:pt>
                <c:pt idx="10763">
                  <c:v>53815</c:v>
                </c:pt>
                <c:pt idx="10764">
                  <c:v>53820</c:v>
                </c:pt>
                <c:pt idx="10765">
                  <c:v>53825</c:v>
                </c:pt>
                <c:pt idx="10766">
                  <c:v>53830</c:v>
                </c:pt>
                <c:pt idx="10767">
                  <c:v>53835</c:v>
                </c:pt>
                <c:pt idx="10768">
                  <c:v>53840</c:v>
                </c:pt>
                <c:pt idx="10769">
                  <c:v>53845</c:v>
                </c:pt>
                <c:pt idx="10770">
                  <c:v>53850</c:v>
                </c:pt>
                <c:pt idx="10771">
                  <c:v>53855</c:v>
                </c:pt>
                <c:pt idx="10772">
                  <c:v>53860</c:v>
                </c:pt>
                <c:pt idx="10773">
                  <c:v>53865</c:v>
                </c:pt>
                <c:pt idx="10774">
                  <c:v>53870</c:v>
                </c:pt>
                <c:pt idx="10775">
                  <c:v>53875</c:v>
                </c:pt>
                <c:pt idx="10776">
                  <c:v>53880</c:v>
                </c:pt>
                <c:pt idx="10777">
                  <c:v>53885</c:v>
                </c:pt>
                <c:pt idx="10778">
                  <c:v>53890</c:v>
                </c:pt>
                <c:pt idx="10779">
                  <c:v>53895</c:v>
                </c:pt>
                <c:pt idx="10780">
                  <c:v>53900</c:v>
                </c:pt>
                <c:pt idx="10781">
                  <c:v>53905</c:v>
                </c:pt>
                <c:pt idx="10782">
                  <c:v>53910</c:v>
                </c:pt>
                <c:pt idx="10783">
                  <c:v>53915</c:v>
                </c:pt>
                <c:pt idx="10784">
                  <c:v>53920</c:v>
                </c:pt>
                <c:pt idx="10785">
                  <c:v>53925</c:v>
                </c:pt>
                <c:pt idx="10786">
                  <c:v>53930</c:v>
                </c:pt>
                <c:pt idx="10787">
                  <c:v>53935</c:v>
                </c:pt>
                <c:pt idx="10788">
                  <c:v>53940</c:v>
                </c:pt>
                <c:pt idx="10789">
                  <c:v>53945</c:v>
                </c:pt>
                <c:pt idx="10790">
                  <c:v>53950</c:v>
                </c:pt>
                <c:pt idx="10791">
                  <c:v>53955</c:v>
                </c:pt>
                <c:pt idx="10792">
                  <c:v>53960</c:v>
                </c:pt>
                <c:pt idx="10793">
                  <c:v>53965</c:v>
                </c:pt>
                <c:pt idx="10794">
                  <c:v>53970</c:v>
                </c:pt>
                <c:pt idx="10795">
                  <c:v>53975</c:v>
                </c:pt>
                <c:pt idx="10796">
                  <c:v>53980</c:v>
                </c:pt>
                <c:pt idx="10797">
                  <c:v>53985</c:v>
                </c:pt>
                <c:pt idx="10798">
                  <c:v>53990</c:v>
                </c:pt>
                <c:pt idx="10799">
                  <c:v>53995</c:v>
                </c:pt>
                <c:pt idx="10800">
                  <c:v>54000</c:v>
                </c:pt>
                <c:pt idx="10801">
                  <c:v>54005</c:v>
                </c:pt>
                <c:pt idx="10802">
                  <c:v>54010</c:v>
                </c:pt>
                <c:pt idx="10803">
                  <c:v>54015</c:v>
                </c:pt>
                <c:pt idx="10804">
                  <c:v>54020</c:v>
                </c:pt>
                <c:pt idx="10805">
                  <c:v>54025</c:v>
                </c:pt>
                <c:pt idx="10806">
                  <c:v>54030</c:v>
                </c:pt>
                <c:pt idx="10807">
                  <c:v>54035</c:v>
                </c:pt>
                <c:pt idx="10808">
                  <c:v>54040</c:v>
                </c:pt>
                <c:pt idx="10809">
                  <c:v>54045</c:v>
                </c:pt>
                <c:pt idx="10810">
                  <c:v>54050</c:v>
                </c:pt>
                <c:pt idx="10811">
                  <c:v>54055</c:v>
                </c:pt>
                <c:pt idx="10812">
                  <c:v>54060</c:v>
                </c:pt>
                <c:pt idx="10813">
                  <c:v>54065</c:v>
                </c:pt>
                <c:pt idx="10814">
                  <c:v>54070</c:v>
                </c:pt>
                <c:pt idx="10815">
                  <c:v>54075</c:v>
                </c:pt>
                <c:pt idx="10816">
                  <c:v>54080</c:v>
                </c:pt>
                <c:pt idx="10817">
                  <c:v>54085</c:v>
                </c:pt>
                <c:pt idx="10818">
                  <c:v>54090</c:v>
                </c:pt>
                <c:pt idx="10819">
                  <c:v>54095</c:v>
                </c:pt>
                <c:pt idx="10820">
                  <c:v>54100</c:v>
                </c:pt>
                <c:pt idx="10821">
                  <c:v>54105</c:v>
                </c:pt>
                <c:pt idx="10822">
                  <c:v>54110</c:v>
                </c:pt>
                <c:pt idx="10823">
                  <c:v>54115</c:v>
                </c:pt>
                <c:pt idx="10824">
                  <c:v>54120</c:v>
                </c:pt>
                <c:pt idx="10825">
                  <c:v>54125</c:v>
                </c:pt>
                <c:pt idx="10826">
                  <c:v>54130</c:v>
                </c:pt>
                <c:pt idx="10827">
                  <c:v>54135</c:v>
                </c:pt>
                <c:pt idx="10828">
                  <c:v>54140</c:v>
                </c:pt>
                <c:pt idx="10829">
                  <c:v>54145</c:v>
                </c:pt>
                <c:pt idx="10830">
                  <c:v>54150</c:v>
                </c:pt>
                <c:pt idx="10831">
                  <c:v>54155</c:v>
                </c:pt>
                <c:pt idx="10832">
                  <c:v>54160</c:v>
                </c:pt>
                <c:pt idx="10833">
                  <c:v>54165</c:v>
                </c:pt>
                <c:pt idx="10834">
                  <c:v>54170</c:v>
                </c:pt>
                <c:pt idx="10835">
                  <c:v>54175</c:v>
                </c:pt>
                <c:pt idx="10836">
                  <c:v>54180</c:v>
                </c:pt>
                <c:pt idx="10837">
                  <c:v>54185</c:v>
                </c:pt>
                <c:pt idx="10838">
                  <c:v>54190</c:v>
                </c:pt>
                <c:pt idx="10839">
                  <c:v>54195</c:v>
                </c:pt>
                <c:pt idx="10840">
                  <c:v>54200</c:v>
                </c:pt>
                <c:pt idx="10841">
                  <c:v>54205</c:v>
                </c:pt>
                <c:pt idx="10842">
                  <c:v>54210</c:v>
                </c:pt>
                <c:pt idx="10843">
                  <c:v>54215</c:v>
                </c:pt>
                <c:pt idx="10844">
                  <c:v>54220</c:v>
                </c:pt>
                <c:pt idx="10845">
                  <c:v>54225</c:v>
                </c:pt>
                <c:pt idx="10846">
                  <c:v>54230</c:v>
                </c:pt>
                <c:pt idx="10847">
                  <c:v>54235</c:v>
                </c:pt>
                <c:pt idx="10848">
                  <c:v>54240</c:v>
                </c:pt>
                <c:pt idx="10849">
                  <c:v>54245</c:v>
                </c:pt>
                <c:pt idx="10850">
                  <c:v>54250</c:v>
                </c:pt>
                <c:pt idx="10851">
                  <c:v>54255</c:v>
                </c:pt>
                <c:pt idx="10852">
                  <c:v>54260</c:v>
                </c:pt>
                <c:pt idx="10853">
                  <c:v>54265</c:v>
                </c:pt>
                <c:pt idx="10854">
                  <c:v>54270</c:v>
                </c:pt>
                <c:pt idx="10855">
                  <c:v>54275</c:v>
                </c:pt>
                <c:pt idx="10856">
                  <c:v>54280</c:v>
                </c:pt>
                <c:pt idx="10857">
                  <c:v>54285</c:v>
                </c:pt>
                <c:pt idx="10858">
                  <c:v>54290</c:v>
                </c:pt>
                <c:pt idx="10859">
                  <c:v>54295</c:v>
                </c:pt>
                <c:pt idx="10860">
                  <c:v>54300</c:v>
                </c:pt>
                <c:pt idx="10861">
                  <c:v>54305</c:v>
                </c:pt>
                <c:pt idx="10862">
                  <c:v>54310</c:v>
                </c:pt>
                <c:pt idx="10863">
                  <c:v>54315</c:v>
                </c:pt>
                <c:pt idx="10864">
                  <c:v>54320</c:v>
                </c:pt>
                <c:pt idx="10865">
                  <c:v>54325</c:v>
                </c:pt>
                <c:pt idx="10866">
                  <c:v>54330</c:v>
                </c:pt>
                <c:pt idx="10867">
                  <c:v>54335</c:v>
                </c:pt>
                <c:pt idx="10868">
                  <c:v>54340</c:v>
                </c:pt>
                <c:pt idx="10869">
                  <c:v>54345</c:v>
                </c:pt>
                <c:pt idx="10870">
                  <c:v>54350</c:v>
                </c:pt>
                <c:pt idx="10871">
                  <c:v>54355</c:v>
                </c:pt>
                <c:pt idx="10872">
                  <c:v>54360</c:v>
                </c:pt>
                <c:pt idx="10873">
                  <c:v>54365</c:v>
                </c:pt>
                <c:pt idx="10874">
                  <c:v>54370</c:v>
                </c:pt>
                <c:pt idx="10875">
                  <c:v>54375</c:v>
                </c:pt>
                <c:pt idx="10876">
                  <c:v>54380</c:v>
                </c:pt>
                <c:pt idx="10877">
                  <c:v>54385</c:v>
                </c:pt>
                <c:pt idx="10878">
                  <c:v>54390</c:v>
                </c:pt>
                <c:pt idx="10879">
                  <c:v>54395</c:v>
                </c:pt>
                <c:pt idx="10880">
                  <c:v>54400</c:v>
                </c:pt>
                <c:pt idx="10881">
                  <c:v>54405</c:v>
                </c:pt>
                <c:pt idx="10882">
                  <c:v>54410</c:v>
                </c:pt>
                <c:pt idx="10883">
                  <c:v>54415</c:v>
                </c:pt>
                <c:pt idx="10884">
                  <c:v>54420</c:v>
                </c:pt>
                <c:pt idx="10885">
                  <c:v>54425</c:v>
                </c:pt>
                <c:pt idx="10886">
                  <c:v>54430</c:v>
                </c:pt>
                <c:pt idx="10887">
                  <c:v>54435</c:v>
                </c:pt>
                <c:pt idx="10888">
                  <c:v>54440</c:v>
                </c:pt>
                <c:pt idx="10889">
                  <c:v>54445</c:v>
                </c:pt>
                <c:pt idx="10890">
                  <c:v>54450</c:v>
                </c:pt>
                <c:pt idx="10891">
                  <c:v>54455</c:v>
                </c:pt>
                <c:pt idx="10892">
                  <c:v>54460</c:v>
                </c:pt>
                <c:pt idx="10893">
                  <c:v>54465</c:v>
                </c:pt>
                <c:pt idx="10894">
                  <c:v>54470</c:v>
                </c:pt>
                <c:pt idx="10895">
                  <c:v>54475</c:v>
                </c:pt>
                <c:pt idx="10896">
                  <c:v>54480</c:v>
                </c:pt>
                <c:pt idx="10897">
                  <c:v>54485</c:v>
                </c:pt>
                <c:pt idx="10898">
                  <c:v>54490</c:v>
                </c:pt>
                <c:pt idx="10899">
                  <c:v>54495</c:v>
                </c:pt>
                <c:pt idx="10900">
                  <c:v>54500</c:v>
                </c:pt>
                <c:pt idx="10901">
                  <c:v>54505</c:v>
                </c:pt>
                <c:pt idx="10902">
                  <c:v>54510</c:v>
                </c:pt>
                <c:pt idx="10903">
                  <c:v>54515</c:v>
                </c:pt>
                <c:pt idx="10904">
                  <c:v>54520</c:v>
                </c:pt>
                <c:pt idx="10905">
                  <c:v>54525</c:v>
                </c:pt>
                <c:pt idx="10906">
                  <c:v>54530</c:v>
                </c:pt>
                <c:pt idx="10907">
                  <c:v>54535</c:v>
                </c:pt>
                <c:pt idx="10908">
                  <c:v>54540</c:v>
                </c:pt>
                <c:pt idx="10909">
                  <c:v>54545</c:v>
                </c:pt>
                <c:pt idx="10910">
                  <c:v>54550</c:v>
                </c:pt>
                <c:pt idx="10911">
                  <c:v>54555</c:v>
                </c:pt>
                <c:pt idx="10912">
                  <c:v>54560</c:v>
                </c:pt>
                <c:pt idx="10913">
                  <c:v>54565</c:v>
                </c:pt>
                <c:pt idx="10914">
                  <c:v>54570</c:v>
                </c:pt>
                <c:pt idx="10915">
                  <c:v>54575</c:v>
                </c:pt>
                <c:pt idx="10916">
                  <c:v>54580</c:v>
                </c:pt>
                <c:pt idx="10917">
                  <c:v>54585</c:v>
                </c:pt>
                <c:pt idx="10918">
                  <c:v>54590</c:v>
                </c:pt>
                <c:pt idx="10919">
                  <c:v>54595</c:v>
                </c:pt>
                <c:pt idx="10920">
                  <c:v>54600</c:v>
                </c:pt>
                <c:pt idx="10921">
                  <c:v>54605</c:v>
                </c:pt>
                <c:pt idx="10922">
                  <c:v>54610</c:v>
                </c:pt>
                <c:pt idx="10923">
                  <c:v>54615</c:v>
                </c:pt>
                <c:pt idx="10924">
                  <c:v>54620</c:v>
                </c:pt>
                <c:pt idx="10925">
                  <c:v>54625</c:v>
                </c:pt>
                <c:pt idx="10926">
                  <c:v>54630</c:v>
                </c:pt>
                <c:pt idx="10927">
                  <c:v>54635</c:v>
                </c:pt>
                <c:pt idx="10928">
                  <c:v>54640</c:v>
                </c:pt>
                <c:pt idx="10929">
                  <c:v>54645</c:v>
                </c:pt>
                <c:pt idx="10930">
                  <c:v>54650</c:v>
                </c:pt>
                <c:pt idx="10931">
                  <c:v>54655</c:v>
                </c:pt>
                <c:pt idx="10932">
                  <c:v>54660</c:v>
                </c:pt>
                <c:pt idx="10933">
                  <c:v>54665</c:v>
                </c:pt>
                <c:pt idx="10934">
                  <c:v>54670</c:v>
                </c:pt>
                <c:pt idx="10935">
                  <c:v>54675</c:v>
                </c:pt>
                <c:pt idx="10936">
                  <c:v>54680</c:v>
                </c:pt>
                <c:pt idx="10937">
                  <c:v>54685</c:v>
                </c:pt>
                <c:pt idx="10938">
                  <c:v>54690</c:v>
                </c:pt>
                <c:pt idx="10939">
                  <c:v>54695</c:v>
                </c:pt>
                <c:pt idx="10940">
                  <c:v>54700</c:v>
                </c:pt>
                <c:pt idx="10941">
                  <c:v>54705</c:v>
                </c:pt>
                <c:pt idx="10942">
                  <c:v>54710</c:v>
                </c:pt>
                <c:pt idx="10943">
                  <c:v>54715</c:v>
                </c:pt>
                <c:pt idx="10944">
                  <c:v>54720</c:v>
                </c:pt>
                <c:pt idx="10945">
                  <c:v>54725</c:v>
                </c:pt>
                <c:pt idx="10946">
                  <c:v>54730</c:v>
                </c:pt>
                <c:pt idx="10947">
                  <c:v>54735</c:v>
                </c:pt>
                <c:pt idx="10948">
                  <c:v>54740</c:v>
                </c:pt>
                <c:pt idx="10949">
                  <c:v>54745</c:v>
                </c:pt>
                <c:pt idx="10950">
                  <c:v>54750</c:v>
                </c:pt>
                <c:pt idx="10951">
                  <c:v>54755</c:v>
                </c:pt>
                <c:pt idx="10952">
                  <c:v>54760</c:v>
                </c:pt>
                <c:pt idx="10953">
                  <c:v>54765</c:v>
                </c:pt>
                <c:pt idx="10954">
                  <c:v>54770</c:v>
                </c:pt>
                <c:pt idx="10955">
                  <c:v>54775</c:v>
                </c:pt>
                <c:pt idx="10956">
                  <c:v>54780</c:v>
                </c:pt>
                <c:pt idx="10957">
                  <c:v>54785</c:v>
                </c:pt>
                <c:pt idx="10958">
                  <c:v>54790</c:v>
                </c:pt>
                <c:pt idx="10959">
                  <c:v>54795</c:v>
                </c:pt>
                <c:pt idx="10960">
                  <c:v>54800</c:v>
                </c:pt>
                <c:pt idx="10961">
                  <c:v>54805</c:v>
                </c:pt>
                <c:pt idx="10962">
                  <c:v>54810</c:v>
                </c:pt>
                <c:pt idx="10963">
                  <c:v>54815</c:v>
                </c:pt>
                <c:pt idx="10964">
                  <c:v>54820</c:v>
                </c:pt>
                <c:pt idx="10965">
                  <c:v>54825</c:v>
                </c:pt>
                <c:pt idx="10966">
                  <c:v>54830</c:v>
                </c:pt>
                <c:pt idx="10967">
                  <c:v>54835</c:v>
                </c:pt>
                <c:pt idx="10968">
                  <c:v>54840</c:v>
                </c:pt>
                <c:pt idx="10969">
                  <c:v>54845</c:v>
                </c:pt>
                <c:pt idx="10970">
                  <c:v>54850</c:v>
                </c:pt>
                <c:pt idx="10971">
                  <c:v>54855</c:v>
                </c:pt>
                <c:pt idx="10972">
                  <c:v>54860</c:v>
                </c:pt>
                <c:pt idx="10973">
                  <c:v>54865</c:v>
                </c:pt>
                <c:pt idx="10974">
                  <c:v>54870</c:v>
                </c:pt>
                <c:pt idx="10975">
                  <c:v>54875</c:v>
                </c:pt>
                <c:pt idx="10976">
                  <c:v>54880</c:v>
                </c:pt>
                <c:pt idx="10977">
                  <c:v>54885</c:v>
                </c:pt>
                <c:pt idx="10978">
                  <c:v>54890</c:v>
                </c:pt>
                <c:pt idx="10979">
                  <c:v>54895</c:v>
                </c:pt>
                <c:pt idx="10980">
                  <c:v>54900</c:v>
                </c:pt>
                <c:pt idx="10981">
                  <c:v>54905</c:v>
                </c:pt>
                <c:pt idx="10982">
                  <c:v>54910</c:v>
                </c:pt>
                <c:pt idx="10983">
                  <c:v>54915</c:v>
                </c:pt>
                <c:pt idx="10984">
                  <c:v>54920</c:v>
                </c:pt>
                <c:pt idx="10985">
                  <c:v>54925</c:v>
                </c:pt>
                <c:pt idx="10986">
                  <c:v>54930</c:v>
                </c:pt>
                <c:pt idx="10987">
                  <c:v>54935</c:v>
                </c:pt>
                <c:pt idx="10988">
                  <c:v>54940</c:v>
                </c:pt>
                <c:pt idx="10989">
                  <c:v>54945</c:v>
                </c:pt>
                <c:pt idx="10990">
                  <c:v>54950</c:v>
                </c:pt>
                <c:pt idx="10991">
                  <c:v>54955</c:v>
                </c:pt>
                <c:pt idx="10992">
                  <c:v>54960</c:v>
                </c:pt>
                <c:pt idx="10993">
                  <c:v>54965</c:v>
                </c:pt>
                <c:pt idx="10994">
                  <c:v>54970</c:v>
                </c:pt>
                <c:pt idx="10995">
                  <c:v>54975</c:v>
                </c:pt>
                <c:pt idx="10996">
                  <c:v>54980</c:v>
                </c:pt>
                <c:pt idx="10997">
                  <c:v>54985</c:v>
                </c:pt>
                <c:pt idx="10998">
                  <c:v>54990</c:v>
                </c:pt>
                <c:pt idx="10999">
                  <c:v>54995</c:v>
                </c:pt>
                <c:pt idx="11000">
                  <c:v>55000</c:v>
                </c:pt>
                <c:pt idx="11001">
                  <c:v>55005</c:v>
                </c:pt>
                <c:pt idx="11002">
                  <c:v>55010</c:v>
                </c:pt>
                <c:pt idx="11003">
                  <c:v>55015</c:v>
                </c:pt>
                <c:pt idx="11004">
                  <c:v>55020</c:v>
                </c:pt>
                <c:pt idx="11005">
                  <c:v>55025</c:v>
                </c:pt>
                <c:pt idx="11006">
                  <c:v>55030</c:v>
                </c:pt>
                <c:pt idx="11007">
                  <c:v>55035</c:v>
                </c:pt>
                <c:pt idx="11008">
                  <c:v>55040</c:v>
                </c:pt>
                <c:pt idx="11009">
                  <c:v>55045</c:v>
                </c:pt>
                <c:pt idx="11010">
                  <c:v>55050</c:v>
                </c:pt>
                <c:pt idx="11011">
                  <c:v>55055</c:v>
                </c:pt>
                <c:pt idx="11012">
                  <c:v>55060</c:v>
                </c:pt>
                <c:pt idx="11013">
                  <c:v>55065</c:v>
                </c:pt>
                <c:pt idx="11014">
                  <c:v>55070</c:v>
                </c:pt>
                <c:pt idx="11015">
                  <c:v>55075</c:v>
                </c:pt>
                <c:pt idx="11016">
                  <c:v>55080</c:v>
                </c:pt>
                <c:pt idx="11017">
                  <c:v>55085</c:v>
                </c:pt>
                <c:pt idx="11018">
                  <c:v>55090</c:v>
                </c:pt>
                <c:pt idx="11019">
                  <c:v>55095</c:v>
                </c:pt>
                <c:pt idx="11020">
                  <c:v>55100</c:v>
                </c:pt>
                <c:pt idx="11021">
                  <c:v>55105</c:v>
                </c:pt>
                <c:pt idx="11022">
                  <c:v>55110</c:v>
                </c:pt>
                <c:pt idx="11023">
                  <c:v>55115</c:v>
                </c:pt>
                <c:pt idx="11024">
                  <c:v>55120</c:v>
                </c:pt>
                <c:pt idx="11025">
                  <c:v>55125</c:v>
                </c:pt>
                <c:pt idx="11026">
                  <c:v>55130</c:v>
                </c:pt>
                <c:pt idx="11027">
                  <c:v>55135</c:v>
                </c:pt>
                <c:pt idx="11028">
                  <c:v>55140</c:v>
                </c:pt>
                <c:pt idx="11029">
                  <c:v>55145</c:v>
                </c:pt>
                <c:pt idx="11030">
                  <c:v>55150</c:v>
                </c:pt>
                <c:pt idx="11031">
                  <c:v>55155</c:v>
                </c:pt>
                <c:pt idx="11032">
                  <c:v>55160</c:v>
                </c:pt>
                <c:pt idx="11033">
                  <c:v>55165</c:v>
                </c:pt>
                <c:pt idx="11034">
                  <c:v>55170</c:v>
                </c:pt>
                <c:pt idx="11035">
                  <c:v>55175</c:v>
                </c:pt>
                <c:pt idx="11036">
                  <c:v>55180</c:v>
                </c:pt>
                <c:pt idx="11037">
                  <c:v>55185</c:v>
                </c:pt>
                <c:pt idx="11038">
                  <c:v>55190</c:v>
                </c:pt>
                <c:pt idx="11039">
                  <c:v>55195</c:v>
                </c:pt>
                <c:pt idx="11040">
                  <c:v>55200</c:v>
                </c:pt>
                <c:pt idx="11041">
                  <c:v>55205</c:v>
                </c:pt>
                <c:pt idx="11042">
                  <c:v>55210</c:v>
                </c:pt>
                <c:pt idx="11043">
                  <c:v>55215</c:v>
                </c:pt>
                <c:pt idx="11044">
                  <c:v>55220</c:v>
                </c:pt>
                <c:pt idx="11045">
                  <c:v>55225</c:v>
                </c:pt>
                <c:pt idx="11046">
                  <c:v>55230</c:v>
                </c:pt>
                <c:pt idx="11047">
                  <c:v>55235</c:v>
                </c:pt>
                <c:pt idx="11048">
                  <c:v>55240</c:v>
                </c:pt>
                <c:pt idx="11049">
                  <c:v>55245</c:v>
                </c:pt>
                <c:pt idx="11050">
                  <c:v>55250</c:v>
                </c:pt>
                <c:pt idx="11051">
                  <c:v>55255</c:v>
                </c:pt>
                <c:pt idx="11052">
                  <c:v>55260</c:v>
                </c:pt>
                <c:pt idx="11053">
                  <c:v>55265</c:v>
                </c:pt>
                <c:pt idx="11054">
                  <c:v>55270</c:v>
                </c:pt>
                <c:pt idx="11055">
                  <c:v>55275</c:v>
                </c:pt>
                <c:pt idx="11056">
                  <c:v>55280</c:v>
                </c:pt>
                <c:pt idx="11057">
                  <c:v>55285</c:v>
                </c:pt>
                <c:pt idx="11058">
                  <c:v>55290</c:v>
                </c:pt>
                <c:pt idx="11059">
                  <c:v>55295</c:v>
                </c:pt>
                <c:pt idx="11060">
                  <c:v>55300</c:v>
                </c:pt>
                <c:pt idx="11061">
                  <c:v>55305</c:v>
                </c:pt>
                <c:pt idx="11062">
                  <c:v>55310</c:v>
                </c:pt>
                <c:pt idx="11063">
                  <c:v>55315</c:v>
                </c:pt>
                <c:pt idx="11064">
                  <c:v>55320</c:v>
                </c:pt>
                <c:pt idx="11065">
                  <c:v>55325</c:v>
                </c:pt>
                <c:pt idx="11066">
                  <c:v>55330</c:v>
                </c:pt>
                <c:pt idx="11067">
                  <c:v>55335</c:v>
                </c:pt>
                <c:pt idx="11068">
                  <c:v>55340</c:v>
                </c:pt>
                <c:pt idx="11069">
                  <c:v>55345</c:v>
                </c:pt>
                <c:pt idx="11070">
                  <c:v>55350</c:v>
                </c:pt>
                <c:pt idx="11071">
                  <c:v>55355</c:v>
                </c:pt>
                <c:pt idx="11072">
                  <c:v>55360</c:v>
                </c:pt>
                <c:pt idx="11073">
                  <c:v>55365</c:v>
                </c:pt>
                <c:pt idx="11074">
                  <c:v>55370</c:v>
                </c:pt>
                <c:pt idx="11075">
                  <c:v>55375</c:v>
                </c:pt>
                <c:pt idx="11076">
                  <c:v>55380</c:v>
                </c:pt>
                <c:pt idx="11077">
                  <c:v>55385</c:v>
                </c:pt>
                <c:pt idx="11078">
                  <c:v>55390</c:v>
                </c:pt>
                <c:pt idx="11079">
                  <c:v>55395</c:v>
                </c:pt>
                <c:pt idx="11080">
                  <c:v>55400</c:v>
                </c:pt>
                <c:pt idx="11081">
                  <c:v>55405</c:v>
                </c:pt>
                <c:pt idx="11082">
                  <c:v>55410</c:v>
                </c:pt>
                <c:pt idx="11083">
                  <c:v>55415</c:v>
                </c:pt>
                <c:pt idx="11084">
                  <c:v>55420</c:v>
                </c:pt>
                <c:pt idx="11085">
                  <c:v>55425</c:v>
                </c:pt>
                <c:pt idx="11086">
                  <c:v>55430</c:v>
                </c:pt>
                <c:pt idx="11087">
                  <c:v>55435</c:v>
                </c:pt>
                <c:pt idx="11088">
                  <c:v>55440</c:v>
                </c:pt>
                <c:pt idx="11089">
                  <c:v>55445</c:v>
                </c:pt>
                <c:pt idx="11090">
                  <c:v>55450</c:v>
                </c:pt>
                <c:pt idx="11091">
                  <c:v>55455</c:v>
                </c:pt>
                <c:pt idx="11092">
                  <c:v>55460</c:v>
                </c:pt>
                <c:pt idx="11093">
                  <c:v>55465</c:v>
                </c:pt>
                <c:pt idx="11094">
                  <c:v>55470</c:v>
                </c:pt>
                <c:pt idx="11095">
                  <c:v>55475</c:v>
                </c:pt>
                <c:pt idx="11096">
                  <c:v>55480</c:v>
                </c:pt>
                <c:pt idx="11097">
                  <c:v>55485</c:v>
                </c:pt>
                <c:pt idx="11098">
                  <c:v>55490</c:v>
                </c:pt>
                <c:pt idx="11099">
                  <c:v>55495</c:v>
                </c:pt>
                <c:pt idx="11100">
                  <c:v>55500</c:v>
                </c:pt>
                <c:pt idx="11101">
                  <c:v>55505</c:v>
                </c:pt>
                <c:pt idx="11102">
                  <c:v>55510</c:v>
                </c:pt>
                <c:pt idx="11103">
                  <c:v>55515</c:v>
                </c:pt>
                <c:pt idx="11104">
                  <c:v>55520</c:v>
                </c:pt>
                <c:pt idx="11105">
                  <c:v>55525</c:v>
                </c:pt>
                <c:pt idx="11106">
                  <c:v>55530</c:v>
                </c:pt>
                <c:pt idx="11107">
                  <c:v>55535</c:v>
                </c:pt>
                <c:pt idx="11108">
                  <c:v>55540</c:v>
                </c:pt>
                <c:pt idx="11109">
                  <c:v>55545</c:v>
                </c:pt>
                <c:pt idx="11110">
                  <c:v>55550</c:v>
                </c:pt>
                <c:pt idx="11111">
                  <c:v>55555</c:v>
                </c:pt>
                <c:pt idx="11112">
                  <c:v>55560</c:v>
                </c:pt>
                <c:pt idx="11113">
                  <c:v>55565</c:v>
                </c:pt>
                <c:pt idx="11114">
                  <c:v>55570</c:v>
                </c:pt>
                <c:pt idx="11115">
                  <c:v>55575</c:v>
                </c:pt>
                <c:pt idx="11116">
                  <c:v>55580</c:v>
                </c:pt>
                <c:pt idx="11117">
                  <c:v>55585</c:v>
                </c:pt>
                <c:pt idx="11118">
                  <c:v>55590</c:v>
                </c:pt>
                <c:pt idx="11119">
                  <c:v>55595</c:v>
                </c:pt>
                <c:pt idx="11120">
                  <c:v>55600</c:v>
                </c:pt>
                <c:pt idx="11121">
                  <c:v>55605</c:v>
                </c:pt>
                <c:pt idx="11122">
                  <c:v>55610</c:v>
                </c:pt>
                <c:pt idx="11123">
                  <c:v>55615</c:v>
                </c:pt>
                <c:pt idx="11124">
                  <c:v>55620</c:v>
                </c:pt>
                <c:pt idx="11125">
                  <c:v>55625</c:v>
                </c:pt>
                <c:pt idx="11126">
                  <c:v>55630</c:v>
                </c:pt>
                <c:pt idx="11127">
                  <c:v>55635</c:v>
                </c:pt>
                <c:pt idx="11128">
                  <c:v>55640</c:v>
                </c:pt>
                <c:pt idx="11129">
                  <c:v>55645</c:v>
                </c:pt>
                <c:pt idx="11130">
                  <c:v>55650</c:v>
                </c:pt>
                <c:pt idx="11131">
                  <c:v>55655</c:v>
                </c:pt>
                <c:pt idx="11132">
                  <c:v>55660</c:v>
                </c:pt>
                <c:pt idx="11133">
                  <c:v>55665</c:v>
                </c:pt>
                <c:pt idx="11134">
                  <c:v>55670</c:v>
                </c:pt>
                <c:pt idx="11135">
                  <c:v>55675</c:v>
                </c:pt>
                <c:pt idx="11136">
                  <c:v>55680</c:v>
                </c:pt>
                <c:pt idx="11137">
                  <c:v>55685</c:v>
                </c:pt>
                <c:pt idx="11138">
                  <c:v>55690</c:v>
                </c:pt>
                <c:pt idx="11139">
                  <c:v>55695</c:v>
                </c:pt>
                <c:pt idx="11140">
                  <c:v>55700</c:v>
                </c:pt>
                <c:pt idx="11141">
                  <c:v>55705</c:v>
                </c:pt>
                <c:pt idx="11142">
                  <c:v>55710</c:v>
                </c:pt>
                <c:pt idx="11143">
                  <c:v>55715</c:v>
                </c:pt>
                <c:pt idx="11144">
                  <c:v>55720</c:v>
                </c:pt>
                <c:pt idx="11145">
                  <c:v>55725</c:v>
                </c:pt>
                <c:pt idx="11146">
                  <c:v>55730</c:v>
                </c:pt>
                <c:pt idx="11147">
                  <c:v>55735</c:v>
                </c:pt>
                <c:pt idx="11148">
                  <c:v>55740</c:v>
                </c:pt>
                <c:pt idx="11149">
                  <c:v>55745</c:v>
                </c:pt>
                <c:pt idx="11150">
                  <c:v>55750</c:v>
                </c:pt>
                <c:pt idx="11151">
                  <c:v>55755</c:v>
                </c:pt>
                <c:pt idx="11152">
                  <c:v>55760</c:v>
                </c:pt>
                <c:pt idx="11153">
                  <c:v>55765</c:v>
                </c:pt>
                <c:pt idx="11154">
                  <c:v>55770</c:v>
                </c:pt>
                <c:pt idx="11155">
                  <c:v>55775</c:v>
                </c:pt>
                <c:pt idx="11156">
                  <c:v>55780</c:v>
                </c:pt>
                <c:pt idx="11157">
                  <c:v>55785</c:v>
                </c:pt>
                <c:pt idx="11158">
                  <c:v>55790</c:v>
                </c:pt>
                <c:pt idx="11159">
                  <c:v>55795</c:v>
                </c:pt>
                <c:pt idx="11160">
                  <c:v>55800</c:v>
                </c:pt>
                <c:pt idx="11161">
                  <c:v>55805</c:v>
                </c:pt>
                <c:pt idx="11162">
                  <c:v>55810</c:v>
                </c:pt>
                <c:pt idx="11163">
                  <c:v>55815</c:v>
                </c:pt>
                <c:pt idx="11164">
                  <c:v>55820</c:v>
                </c:pt>
                <c:pt idx="11165">
                  <c:v>55825</c:v>
                </c:pt>
                <c:pt idx="11166">
                  <c:v>55830</c:v>
                </c:pt>
                <c:pt idx="11167">
                  <c:v>55835</c:v>
                </c:pt>
                <c:pt idx="11168">
                  <c:v>55840</c:v>
                </c:pt>
                <c:pt idx="11169">
                  <c:v>55845</c:v>
                </c:pt>
                <c:pt idx="11170">
                  <c:v>55850</c:v>
                </c:pt>
                <c:pt idx="11171">
                  <c:v>55855</c:v>
                </c:pt>
                <c:pt idx="11172">
                  <c:v>55860</c:v>
                </c:pt>
                <c:pt idx="11173">
                  <c:v>55865</c:v>
                </c:pt>
                <c:pt idx="11174">
                  <c:v>55870</c:v>
                </c:pt>
                <c:pt idx="11175">
                  <c:v>55875</c:v>
                </c:pt>
                <c:pt idx="11176">
                  <c:v>55880</c:v>
                </c:pt>
                <c:pt idx="11177">
                  <c:v>55885</c:v>
                </c:pt>
                <c:pt idx="11178">
                  <c:v>55890</c:v>
                </c:pt>
                <c:pt idx="11179">
                  <c:v>55895</c:v>
                </c:pt>
                <c:pt idx="11180">
                  <c:v>55900</c:v>
                </c:pt>
                <c:pt idx="11181">
                  <c:v>55905</c:v>
                </c:pt>
                <c:pt idx="11182">
                  <c:v>55910</c:v>
                </c:pt>
                <c:pt idx="11183">
                  <c:v>55915</c:v>
                </c:pt>
                <c:pt idx="11184">
                  <c:v>55920</c:v>
                </c:pt>
                <c:pt idx="11185">
                  <c:v>55925</c:v>
                </c:pt>
                <c:pt idx="11186">
                  <c:v>55930</c:v>
                </c:pt>
                <c:pt idx="11187">
                  <c:v>55935</c:v>
                </c:pt>
                <c:pt idx="11188">
                  <c:v>55940</c:v>
                </c:pt>
                <c:pt idx="11189">
                  <c:v>55945</c:v>
                </c:pt>
                <c:pt idx="11190">
                  <c:v>55950</c:v>
                </c:pt>
                <c:pt idx="11191">
                  <c:v>55955</c:v>
                </c:pt>
                <c:pt idx="11192">
                  <c:v>55960</c:v>
                </c:pt>
                <c:pt idx="11193">
                  <c:v>55965</c:v>
                </c:pt>
                <c:pt idx="11194">
                  <c:v>55970</c:v>
                </c:pt>
                <c:pt idx="11195">
                  <c:v>55975</c:v>
                </c:pt>
                <c:pt idx="11196">
                  <c:v>55980</c:v>
                </c:pt>
                <c:pt idx="11197">
                  <c:v>55985</c:v>
                </c:pt>
                <c:pt idx="11198">
                  <c:v>55990</c:v>
                </c:pt>
                <c:pt idx="11199">
                  <c:v>55995</c:v>
                </c:pt>
                <c:pt idx="11200">
                  <c:v>56000</c:v>
                </c:pt>
                <c:pt idx="11201">
                  <c:v>56005</c:v>
                </c:pt>
                <c:pt idx="11202">
                  <c:v>56010</c:v>
                </c:pt>
                <c:pt idx="11203">
                  <c:v>56015</c:v>
                </c:pt>
                <c:pt idx="11204">
                  <c:v>56020</c:v>
                </c:pt>
                <c:pt idx="11205">
                  <c:v>56025</c:v>
                </c:pt>
                <c:pt idx="11206">
                  <c:v>56030</c:v>
                </c:pt>
                <c:pt idx="11207">
                  <c:v>56035</c:v>
                </c:pt>
                <c:pt idx="11208">
                  <c:v>56040</c:v>
                </c:pt>
                <c:pt idx="11209">
                  <c:v>56045</c:v>
                </c:pt>
                <c:pt idx="11210">
                  <c:v>56050</c:v>
                </c:pt>
                <c:pt idx="11211">
                  <c:v>56055</c:v>
                </c:pt>
                <c:pt idx="11212">
                  <c:v>56060</c:v>
                </c:pt>
                <c:pt idx="11213">
                  <c:v>56065</c:v>
                </c:pt>
                <c:pt idx="11214">
                  <c:v>56070</c:v>
                </c:pt>
                <c:pt idx="11215">
                  <c:v>56075</c:v>
                </c:pt>
                <c:pt idx="11216">
                  <c:v>56080</c:v>
                </c:pt>
                <c:pt idx="11217">
                  <c:v>56085</c:v>
                </c:pt>
                <c:pt idx="11218">
                  <c:v>56090</c:v>
                </c:pt>
                <c:pt idx="11219">
                  <c:v>56095</c:v>
                </c:pt>
                <c:pt idx="11220">
                  <c:v>56100</c:v>
                </c:pt>
                <c:pt idx="11221">
                  <c:v>56105</c:v>
                </c:pt>
                <c:pt idx="11222">
                  <c:v>56110</c:v>
                </c:pt>
                <c:pt idx="11223">
                  <c:v>56115</c:v>
                </c:pt>
                <c:pt idx="11224">
                  <c:v>56120</c:v>
                </c:pt>
                <c:pt idx="11225">
                  <c:v>56125</c:v>
                </c:pt>
                <c:pt idx="11226">
                  <c:v>56130</c:v>
                </c:pt>
                <c:pt idx="11227">
                  <c:v>56135</c:v>
                </c:pt>
                <c:pt idx="11228">
                  <c:v>56140</c:v>
                </c:pt>
                <c:pt idx="11229">
                  <c:v>56145</c:v>
                </c:pt>
                <c:pt idx="11230">
                  <c:v>56150</c:v>
                </c:pt>
                <c:pt idx="11231">
                  <c:v>56155</c:v>
                </c:pt>
                <c:pt idx="11232">
                  <c:v>56160</c:v>
                </c:pt>
                <c:pt idx="11233">
                  <c:v>56165</c:v>
                </c:pt>
                <c:pt idx="11234">
                  <c:v>56170</c:v>
                </c:pt>
                <c:pt idx="11235">
                  <c:v>56175</c:v>
                </c:pt>
                <c:pt idx="11236">
                  <c:v>56180</c:v>
                </c:pt>
                <c:pt idx="11237">
                  <c:v>56185</c:v>
                </c:pt>
                <c:pt idx="11238">
                  <c:v>56190</c:v>
                </c:pt>
                <c:pt idx="11239">
                  <c:v>56195</c:v>
                </c:pt>
                <c:pt idx="11240">
                  <c:v>56200</c:v>
                </c:pt>
                <c:pt idx="11241">
                  <c:v>56205</c:v>
                </c:pt>
                <c:pt idx="11242">
                  <c:v>56210</c:v>
                </c:pt>
                <c:pt idx="11243">
                  <c:v>56215</c:v>
                </c:pt>
                <c:pt idx="11244">
                  <c:v>56220</c:v>
                </c:pt>
                <c:pt idx="11245">
                  <c:v>56225</c:v>
                </c:pt>
                <c:pt idx="11246">
                  <c:v>56230</c:v>
                </c:pt>
                <c:pt idx="11247">
                  <c:v>56235</c:v>
                </c:pt>
                <c:pt idx="11248">
                  <c:v>56240</c:v>
                </c:pt>
                <c:pt idx="11249">
                  <c:v>56245</c:v>
                </c:pt>
                <c:pt idx="11250">
                  <c:v>56250</c:v>
                </c:pt>
                <c:pt idx="11251">
                  <c:v>56255</c:v>
                </c:pt>
                <c:pt idx="11252">
                  <c:v>56260</c:v>
                </c:pt>
                <c:pt idx="11253">
                  <c:v>56265</c:v>
                </c:pt>
                <c:pt idx="11254">
                  <c:v>56270</c:v>
                </c:pt>
                <c:pt idx="11255">
                  <c:v>56275</c:v>
                </c:pt>
                <c:pt idx="11256">
                  <c:v>56280</c:v>
                </c:pt>
                <c:pt idx="11257">
                  <c:v>56285</c:v>
                </c:pt>
                <c:pt idx="11258">
                  <c:v>56290</c:v>
                </c:pt>
                <c:pt idx="11259">
                  <c:v>56295</c:v>
                </c:pt>
                <c:pt idx="11260">
                  <c:v>56300</c:v>
                </c:pt>
                <c:pt idx="11261">
                  <c:v>56305</c:v>
                </c:pt>
                <c:pt idx="11262">
                  <c:v>56310</c:v>
                </c:pt>
                <c:pt idx="11263">
                  <c:v>56315</c:v>
                </c:pt>
                <c:pt idx="11264">
                  <c:v>56320</c:v>
                </c:pt>
                <c:pt idx="11265">
                  <c:v>56325</c:v>
                </c:pt>
                <c:pt idx="11266">
                  <c:v>56330</c:v>
                </c:pt>
                <c:pt idx="11267">
                  <c:v>56335</c:v>
                </c:pt>
                <c:pt idx="11268">
                  <c:v>56340</c:v>
                </c:pt>
                <c:pt idx="11269">
                  <c:v>56345</c:v>
                </c:pt>
                <c:pt idx="11270">
                  <c:v>56350</c:v>
                </c:pt>
                <c:pt idx="11271">
                  <c:v>56355</c:v>
                </c:pt>
                <c:pt idx="11272">
                  <c:v>56360</c:v>
                </c:pt>
                <c:pt idx="11273">
                  <c:v>56365</c:v>
                </c:pt>
                <c:pt idx="11274">
                  <c:v>56370</c:v>
                </c:pt>
                <c:pt idx="11275">
                  <c:v>56375</c:v>
                </c:pt>
                <c:pt idx="11276">
                  <c:v>56380</c:v>
                </c:pt>
                <c:pt idx="11277">
                  <c:v>56385</c:v>
                </c:pt>
                <c:pt idx="11278">
                  <c:v>56390</c:v>
                </c:pt>
                <c:pt idx="11279">
                  <c:v>56395</c:v>
                </c:pt>
                <c:pt idx="11280">
                  <c:v>56400</c:v>
                </c:pt>
                <c:pt idx="11281">
                  <c:v>56405</c:v>
                </c:pt>
                <c:pt idx="11282">
                  <c:v>56410</c:v>
                </c:pt>
                <c:pt idx="11283">
                  <c:v>56415</c:v>
                </c:pt>
                <c:pt idx="11284">
                  <c:v>56420</c:v>
                </c:pt>
                <c:pt idx="11285">
                  <c:v>56425</c:v>
                </c:pt>
                <c:pt idx="11286">
                  <c:v>56430</c:v>
                </c:pt>
                <c:pt idx="11287">
                  <c:v>56435</c:v>
                </c:pt>
                <c:pt idx="11288">
                  <c:v>56440</c:v>
                </c:pt>
                <c:pt idx="11289">
                  <c:v>56445</c:v>
                </c:pt>
                <c:pt idx="11290">
                  <c:v>56450</c:v>
                </c:pt>
                <c:pt idx="11291">
                  <c:v>56455</c:v>
                </c:pt>
                <c:pt idx="11292">
                  <c:v>56460</c:v>
                </c:pt>
                <c:pt idx="11293">
                  <c:v>56465</c:v>
                </c:pt>
                <c:pt idx="11294">
                  <c:v>56470</c:v>
                </c:pt>
                <c:pt idx="11295">
                  <c:v>56475</c:v>
                </c:pt>
                <c:pt idx="11296">
                  <c:v>56480</c:v>
                </c:pt>
                <c:pt idx="11297">
                  <c:v>56485</c:v>
                </c:pt>
                <c:pt idx="11298">
                  <c:v>56490</c:v>
                </c:pt>
                <c:pt idx="11299">
                  <c:v>56495</c:v>
                </c:pt>
                <c:pt idx="11300">
                  <c:v>56500</c:v>
                </c:pt>
                <c:pt idx="11301">
                  <c:v>56505</c:v>
                </c:pt>
                <c:pt idx="11302">
                  <c:v>56510</c:v>
                </c:pt>
                <c:pt idx="11303">
                  <c:v>56515</c:v>
                </c:pt>
                <c:pt idx="11304">
                  <c:v>56520</c:v>
                </c:pt>
                <c:pt idx="11305">
                  <c:v>56525</c:v>
                </c:pt>
                <c:pt idx="11306">
                  <c:v>56530</c:v>
                </c:pt>
                <c:pt idx="11307">
                  <c:v>56535</c:v>
                </c:pt>
                <c:pt idx="11308">
                  <c:v>56540</c:v>
                </c:pt>
                <c:pt idx="11309">
                  <c:v>56545</c:v>
                </c:pt>
                <c:pt idx="11310">
                  <c:v>56550</c:v>
                </c:pt>
                <c:pt idx="11311">
                  <c:v>56555</c:v>
                </c:pt>
                <c:pt idx="11312">
                  <c:v>56560</c:v>
                </c:pt>
                <c:pt idx="11313">
                  <c:v>56565</c:v>
                </c:pt>
                <c:pt idx="11314">
                  <c:v>56570</c:v>
                </c:pt>
                <c:pt idx="11315">
                  <c:v>56575</c:v>
                </c:pt>
                <c:pt idx="11316">
                  <c:v>56580</c:v>
                </c:pt>
                <c:pt idx="11317">
                  <c:v>56585</c:v>
                </c:pt>
                <c:pt idx="11318">
                  <c:v>56590</c:v>
                </c:pt>
                <c:pt idx="11319">
                  <c:v>56595</c:v>
                </c:pt>
                <c:pt idx="11320">
                  <c:v>56600</c:v>
                </c:pt>
                <c:pt idx="11321">
                  <c:v>56605</c:v>
                </c:pt>
                <c:pt idx="11322">
                  <c:v>56610</c:v>
                </c:pt>
                <c:pt idx="11323">
                  <c:v>56615</c:v>
                </c:pt>
                <c:pt idx="11324">
                  <c:v>56620</c:v>
                </c:pt>
                <c:pt idx="11325">
                  <c:v>56625</c:v>
                </c:pt>
                <c:pt idx="11326">
                  <c:v>56630</c:v>
                </c:pt>
                <c:pt idx="11327">
                  <c:v>56635</c:v>
                </c:pt>
                <c:pt idx="11328">
                  <c:v>56640</c:v>
                </c:pt>
                <c:pt idx="11329">
                  <c:v>56645</c:v>
                </c:pt>
                <c:pt idx="11330">
                  <c:v>56650</c:v>
                </c:pt>
                <c:pt idx="11331">
                  <c:v>56655</c:v>
                </c:pt>
                <c:pt idx="11332">
                  <c:v>56660</c:v>
                </c:pt>
                <c:pt idx="11333">
                  <c:v>56665</c:v>
                </c:pt>
                <c:pt idx="11334">
                  <c:v>56670</c:v>
                </c:pt>
                <c:pt idx="11335">
                  <c:v>56675</c:v>
                </c:pt>
                <c:pt idx="11336">
                  <c:v>56680</c:v>
                </c:pt>
                <c:pt idx="11337">
                  <c:v>56685</c:v>
                </c:pt>
                <c:pt idx="11338">
                  <c:v>56690</c:v>
                </c:pt>
                <c:pt idx="11339">
                  <c:v>56695</c:v>
                </c:pt>
                <c:pt idx="11340">
                  <c:v>56700</c:v>
                </c:pt>
                <c:pt idx="11341">
                  <c:v>56705</c:v>
                </c:pt>
                <c:pt idx="11342">
                  <c:v>56710</c:v>
                </c:pt>
                <c:pt idx="11343">
                  <c:v>56715</c:v>
                </c:pt>
                <c:pt idx="11344">
                  <c:v>56720</c:v>
                </c:pt>
                <c:pt idx="11345">
                  <c:v>56725</c:v>
                </c:pt>
                <c:pt idx="11346">
                  <c:v>56730</c:v>
                </c:pt>
                <c:pt idx="11347">
                  <c:v>56735</c:v>
                </c:pt>
                <c:pt idx="11348">
                  <c:v>56740</c:v>
                </c:pt>
                <c:pt idx="11349">
                  <c:v>56745</c:v>
                </c:pt>
                <c:pt idx="11350">
                  <c:v>56750</c:v>
                </c:pt>
                <c:pt idx="11351">
                  <c:v>56755</c:v>
                </c:pt>
                <c:pt idx="11352">
                  <c:v>56760</c:v>
                </c:pt>
                <c:pt idx="11353">
                  <c:v>56765</c:v>
                </c:pt>
                <c:pt idx="11354">
                  <c:v>56770</c:v>
                </c:pt>
                <c:pt idx="11355">
                  <c:v>56775</c:v>
                </c:pt>
                <c:pt idx="11356">
                  <c:v>56780</c:v>
                </c:pt>
                <c:pt idx="11357">
                  <c:v>56785</c:v>
                </c:pt>
                <c:pt idx="11358">
                  <c:v>56790</c:v>
                </c:pt>
                <c:pt idx="11359">
                  <c:v>56795</c:v>
                </c:pt>
                <c:pt idx="11360">
                  <c:v>56800</c:v>
                </c:pt>
                <c:pt idx="11361">
                  <c:v>56805</c:v>
                </c:pt>
                <c:pt idx="11362">
                  <c:v>56810</c:v>
                </c:pt>
                <c:pt idx="11363">
                  <c:v>56815</c:v>
                </c:pt>
                <c:pt idx="11364">
                  <c:v>56820</c:v>
                </c:pt>
                <c:pt idx="11365">
                  <c:v>56825</c:v>
                </c:pt>
                <c:pt idx="11366">
                  <c:v>56830</c:v>
                </c:pt>
                <c:pt idx="11367">
                  <c:v>56835</c:v>
                </c:pt>
                <c:pt idx="11368">
                  <c:v>56840</c:v>
                </c:pt>
                <c:pt idx="11369">
                  <c:v>56845</c:v>
                </c:pt>
                <c:pt idx="11370">
                  <c:v>56850</c:v>
                </c:pt>
                <c:pt idx="11371">
                  <c:v>56855</c:v>
                </c:pt>
                <c:pt idx="11372">
                  <c:v>56860</c:v>
                </c:pt>
                <c:pt idx="11373">
                  <c:v>56865</c:v>
                </c:pt>
                <c:pt idx="11374">
                  <c:v>56870</c:v>
                </c:pt>
                <c:pt idx="11375">
                  <c:v>56875</c:v>
                </c:pt>
                <c:pt idx="11376">
                  <c:v>56880</c:v>
                </c:pt>
                <c:pt idx="11377">
                  <c:v>56885</c:v>
                </c:pt>
                <c:pt idx="11378">
                  <c:v>56890</c:v>
                </c:pt>
                <c:pt idx="11379">
                  <c:v>56895</c:v>
                </c:pt>
                <c:pt idx="11380">
                  <c:v>56900</c:v>
                </c:pt>
                <c:pt idx="11381">
                  <c:v>56905</c:v>
                </c:pt>
                <c:pt idx="11382">
                  <c:v>56910</c:v>
                </c:pt>
                <c:pt idx="11383">
                  <c:v>56915</c:v>
                </c:pt>
                <c:pt idx="11384">
                  <c:v>56920</c:v>
                </c:pt>
                <c:pt idx="11385">
                  <c:v>56925</c:v>
                </c:pt>
                <c:pt idx="11386">
                  <c:v>56930</c:v>
                </c:pt>
                <c:pt idx="11387">
                  <c:v>56935</c:v>
                </c:pt>
                <c:pt idx="11388">
                  <c:v>56940</c:v>
                </c:pt>
                <c:pt idx="11389">
                  <c:v>56945</c:v>
                </c:pt>
                <c:pt idx="11390">
                  <c:v>56950</c:v>
                </c:pt>
                <c:pt idx="11391">
                  <c:v>56955</c:v>
                </c:pt>
                <c:pt idx="11392">
                  <c:v>56960</c:v>
                </c:pt>
                <c:pt idx="11393">
                  <c:v>56965</c:v>
                </c:pt>
                <c:pt idx="11394">
                  <c:v>56970</c:v>
                </c:pt>
                <c:pt idx="11395">
                  <c:v>56975</c:v>
                </c:pt>
                <c:pt idx="11396">
                  <c:v>56980</c:v>
                </c:pt>
                <c:pt idx="11397">
                  <c:v>56985</c:v>
                </c:pt>
                <c:pt idx="11398">
                  <c:v>56990</c:v>
                </c:pt>
                <c:pt idx="11399">
                  <c:v>56995</c:v>
                </c:pt>
                <c:pt idx="11400">
                  <c:v>57000</c:v>
                </c:pt>
                <c:pt idx="11401">
                  <c:v>57005</c:v>
                </c:pt>
                <c:pt idx="11402">
                  <c:v>57010</c:v>
                </c:pt>
                <c:pt idx="11403">
                  <c:v>57015</c:v>
                </c:pt>
                <c:pt idx="11404">
                  <c:v>57020</c:v>
                </c:pt>
                <c:pt idx="11405">
                  <c:v>57025</c:v>
                </c:pt>
                <c:pt idx="11406">
                  <c:v>57030</c:v>
                </c:pt>
                <c:pt idx="11407">
                  <c:v>57035</c:v>
                </c:pt>
                <c:pt idx="11408">
                  <c:v>57040</c:v>
                </c:pt>
                <c:pt idx="11409">
                  <c:v>57045</c:v>
                </c:pt>
                <c:pt idx="11410">
                  <c:v>57050</c:v>
                </c:pt>
                <c:pt idx="11411">
                  <c:v>57055</c:v>
                </c:pt>
                <c:pt idx="11412">
                  <c:v>57060</c:v>
                </c:pt>
                <c:pt idx="11413">
                  <c:v>57065</c:v>
                </c:pt>
                <c:pt idx="11414">
                  <c:v>57070</c:v>
                </c:pt>
                <c:pt idx="11415">
                  <c:v>57075</c:v>
                </c:pt>
                <c:pt idx="11416">
                  <c:v>57080</c:v>
                </c:pt>
                <c:pt idx="11417">
                  <c:v>57085</c:v>
                </c:pt>
                <c:pt idx="11418">
                  <c:v>57090</c:v>
                </c:pt>
                <c:pt idx="11419">
                  <c:v>57095</c:v>
                </c:pt>
                <c:pt idx="11420">
                  <c:v>57100</c:v>
                </c:pt>
                <c:pt idx="11421">
                  <c:v>57105</c:v>
                </c:pt>
                <c:pt idx="11422">
                  <c:v>57110</c:v>
                </c:pt>
                <c:pt idx="11423">
                  <c:v>57115</c:v>
                </c:pt>
                <c:pt idx="11424">
                  <c:v>57120</c:v>
                </c:pt>
                <c:pt idx="11425">
                  <c:v>57125</c:v>
                </c:pt>
                <c:pt idx="11426">
                  <c:v>57130</c:v>
                </c:pt>
                <c:pt idx="11427">
                  <c:v>57135</c:v>
                </c:pt>
                <c:pt idx="11428">
                  <c:v>57140</c:v>
                </c:pt>
                <c:pt idx="11429">
                  <c:v>57145</c:v>
                </c:pt>
                <c:pt idx="11430">
                  <c:v>57150</c:v>
                </c:pt>
                <c:pt idx="11431">
                  <c:v>57155</c:v>
                </c:pt>
                <c:pt idx="11432">
                  <c:v>57160</c:v>
                </c:pt>
                <c:pt idx="11433">
                  <c:v>57165</c:v>
                </c:pt>
                <c:pt idx="11434">
                  <c:v>57170</c:v>
                </c:pt>
                <c:pt idx="11435">
                  <c:v>57175</c:v>
                </c:pt>
                <c:pt idx="11436">
                  <c:v>57180</c:v>
                </c:pt>
                <c:pt idx="11437">
                  <c:v>57185</c:v>
                </c:pt>
                <c:pt idx="11438">
                  <c:v>57190</c:v>
                </c:pt>
                <c:pt idx="11439">
                  <c:v>57195</c:v>
                </c:pt>
                <c:pt idx="11440">
                  <c:v>57200</c:v>
                </c:pt>
                <c:pt idx="11441">
                  <c:v>57205</c:v>
                </c:pt>
                <c:pt idx="11442">
                  <c:v>57210</c:v>
                </c:pt>
                <c:pt idx="11443">
                  <c:v>57215</c:v>
                </c:pt>
                <c:pt idx="11444">
                  <c:v>57220</c:v>
                </c:pt>
                <c:pt idx="11445">
                  <c:v>57225</c:v>
                </c:pt>
                <c:pt idx="11446">
                  <c:v>57230</c:v>
                </c:pt>
                <c:pt idx="11447">
                  <c:v>57235</c:v>
                </c:pt>
                <c:pt idx="11448">
                  <c:v>57240</c:v>
                </c:pt>
                <c:pt idx="11449">
                  <c:v>57245</c:v>
                </c:pt>
                <c:pt idx="11450">
                  <c:v>57250</c:v>
                </c:pt>
                <c:pt idx="11451">
                  <c:v>57255</c:v>
                </c:pt>
                <c:pt idx="11452">
                  <c:v>57260</c:v>
                </c:pt>
                <c:pt idx="11453">
                  <c:v>57265</c:v>
                </c:pt>
                <c:pt idx="11454">
                  <c:v>57270</c:v>
                </c:pt>
                <c:pt idx="11455">
                  <c:v>57275</c:v>
                </c:pt>
                <c:pt idx="11456">
                  <c:v>57280</c:v>
                </c:pt>
                <c:pt idx="11457">
                  <c:v>57285</c:v>
                </c:pt>
                <c:pt idx="11458">
                  <c:v>57290</c:v>
                </c:pt>
                <c:pt idx="11459">
                  <c:v>57295</c:v>
                </c:pt>
                <c:pt idx="11460">
                  <c:v>57300</c:v>
                </c:pt>
                <c:pt idx="11461">
                  <c:v>57305</c:v>
                </c:pt>
                <c:pt idx="11462">
                  <c:v>57310</c:v>
                </c:pt>
                <c:pt idx="11463">
                  <c:v>57315</c:v>
                </c:pt>
                <c:pt idx="11464">
                  <c:v>57320</c:v>
                </c:pt>
                <c:pt idx="11465">
                  <c:v>57325</c:v>
                </c:pt>
                <c:pt idx="11466">
                  <c:v>57330</c:v>
                </c:pt>
                <c:pt idx="11467">
                  <c:v>57335</c:v>
                </c:pt>
                <c:pt idx="11468">
                  <c:v>57340</c:v>
                </c:pt>
                <c:pt idx="11469">
                  <c:v>57345</c:v>
                </c:pt>
                <c:pt idx="11470">
                  <c:v>57350</c:v>
                </c:pt>
                <c:pt idx="11471">
                  <c:v>57355</c:v>
                </c:pt>
                <c:pt idx="11472">
                  <c:v>57360</c:v>
                </c:pt>
                <c:pt idx="11473">
                  <c:v>57365</c:v>
                </c:pt>
                <c:pt idx="11474">
                  <c:v>57370</c:v>
                </c:pt>
                <c:pt idx="11475">
                  <c:v>57375</c:v>
                </c:pt>
                <c:pt idx="11476">
                  <c:v>57380</c:v>
                </c:pt>
                <c:pt idx="11477">
                  <c:v>57385</c:v>
                </c:pt>
                <c:pt idx="11478">
                  <c:v>57390</c:v>
                </c:pt>
                <c:pt idx="11479">
                  <c:v>57395</c:v>
                </c:pt>
                <c:pt idx="11480">
                  <c:v>57400</c:v>
                </c:pt>
                <c:pt idx="11481">
                  <c:v>57405</c:v>
                </c:pt>
                <c:pt idx="11482">
                  <c:v>57410</c:v>
                </c:pt>
                <c:pt idx="11483">
                  <c:v>57415</c:v>
                </c:pt>
                <c:pt idx="11484">
                  <c:v>57420</c:v>
                </c:pt>
                <c:pt idx="11485">
                  <c:v>57425</c:v>
                </c:pt>
                <c:pt idx="11486">
                  <c:v>57430</c:v>
                </c:pt>
                <c:pt idx="11487">
                  <c:v>57435</c:v>
                </c:pt>
                <c:pt idx="11488">
                  <c:v>57440</c:v>
                </c:pt>
                <c:pt idx="11489">
                  <c:v>57445</c:v>
                </c:pt>
                <c:pt idx="11490">
                  <c:v>57450</c:v>
                </c:pt>
                <c:pt idx="11491">
                  <c:v>57455</c:v>
                </c:pt>
                <c:pt idx="11492">
                  <c:v>57460</c:v>
                </c:pt>
                <c:pt idx="11493">
                  <c:v>57465</c:v>
                </c:pt>
                <c:pt idx="11494">
                  <c:v>57470</c:v>
                </c:pt>
                <c:pt idx="11495">
                  <c:v>57475</c:v>
                </c:pt>
                <c:pt idx="11496">
                  <c:v>57480</c:v>
                </c:pt>
                <c:pt idx="11497">
                  <c:v>57485</c:v>
                </c:pt>
                <c:pt idx="11498">
                  <c:v>57490</c:v>
                </c:pt>
                <c:pt idx="11499">
                  <c:v>57495</c:v>
                </c:pt>
                <c:pt idx="11500">
                  <c:v>57500</c:v>
                </c:pt>
                <c:pt idx="11501">
                  <c:v>57505</c:v>
                </c:pt>
                <c:pt idx="11502">
                  <c:v>57510</c:v>
                </c:pt>
                <c:pt idx="11503">
                  <c:v>57515</c:v>
                </c:pt>
                <c:pt idx="11504">
                  <c:v>57520</c:v>
                </c:pt>
                <c:pt idx="11505">
                  <c:v>57525</c:v>
                </c:pt>
                <c:pt idx="11506">
                  <c:v>57530</c:v>
                </c:pt>
                <c:pt idx="11507">
                  <c:v>57535</c:v>
                </c:pt>
                <c:pt idx="11508">
                  <c:v>57540</c:v>
                </c:pt>
                <c:pt idx="11509">
                  <c:v>57545</c:v>
                </c:pt>
                <c:pt idx="11510">
                  <c:v>57550</c:v>
                </c:pt>
                <c:pt idx="11511">
                  <c:v>57555</c:v>
                </c:pt>
                <c:pt idx="11512">
                  <c:v>57560</c:v>
                </c:pt>
                <c:pt idx="11513">
                  <c:v>57565</c:v>
                </c:pt>
                <c:pt idx="11514">
                  <c:v>57570</c:v>
                </c:pt>
                <c:pt idx="11515">
                  <c:v>57575</c:v>
                </c:pt>
                <c:pt idx="11516">
                  <c:v>57580</c:v>
                </c:pt>
                <c:pt idx="11517">
                  <c:v>57585</c:v>
                </c:pt>
                <c:pt idx="11518">
                  <c:v>57590</c:v>
                </c:pt>
                <c:pt idx="11519">
                  <c:v>57595</c:v>
                </c:pt>
                <c:pt idx="11520">
                  <c:v>57600</c:v>
                </c:pt>
                <c:pt idx="11521">
                  <c:v>57605</c:v>
                </c:pt>
                <c:pt idx="11522">
                  <c:v>57610</c:v>
                </c:pt>
                <c:pt idx="11523">
                  <c:v>57615</c:v>
                </c:pt>
                <c:pt idx="11524">
                  <c:v>57620</c:v>
                </c:pt>
                <c:pt idx="11525">
                  <c:v>57625</c:v>
                </c:pt>
                <c:pt idx="11526">
                  <c:v>57630</c:v>
                </c:pt>
                <c:pt idx="11527">
                  <c:v>57635</c:v>
                </c:pt>
                <c:pt idx="11528">
                  <c:v>57640</c:v>
                </c:pt>
                <c:pt idx="11529">
                  <c:v>57645</c:v>
                </c:pt>
                <c:pt idx="11530">
                  <c:v>57650</c:v>
                </c:pt>
                <c:pt idx="11531">
                  <c:v>57655</c:v>
                </c:pt>
                <c:pt idx="11532">
                  <c:v>57660</c:v>
                </c:pt>
                <c:pt idx="11533">
                  <c:v>57665</c:v>
                </c:pt>
                <c:pt idx="11534">
                  <c:v>57670</c:v>
                </c:pt>
                <c:pt idx="11535">
                  <c:v>57675</c:v>
                </c:pt>
                <c:pt idx="11536">
                  <c:v>57680</c:v>
                </c:pt>
                <c:pt idx="11537">
                  <c:v>57685</c:v>
                </c:pt>
                <c:pt idx="11538">
                  <c:v>57690</c:v>
                </c:pt>
                <c:pt idx="11539">
                  <c:v>57695</c:v>
                </c:pt>
                <c:pt idx="11540">
                  <c:v>57700</c:v>
                </c:pt>
                <c:pt idx="11541">
                  <c:v>57705</c:v>
                </c:pt>
                <c:pt idx="11542">
                  <c:v>57710</c:v>
                </c:pt>
                <c:pt idx="11543">
                  <c:v>57715</c:v>
                </c:pt>
                <c:pt idx="11544">
                  <c:v>57720</c:v>
                </c:pt>
                <c:pt idx="11545">
                  <c:v>57725</c:v>
                </c:pt>
                <c:pt idx="11546">
                  <c:v>57730</c:v>
                </c:pt>
                <c:pt idx="11547">
                  <c:v>57735</c:v>
                </c:pt>
                <c:pt idx="11548">
                  <c:v>57740</c:v>
                </c:pt>
                <c:pt idx="11549">
                  <c:v>57745</c:v>
                </c:pt>
                <c:pt idx="11550">
                  <c:v>57750</c:v>
                </c:pt>
                <c:pt idx="11551">
                  <c:v>57755</c:v>
                </c:pt>
                <c:pt idx="11552">
                  <c:v>57760</c:v>
                </c:pt>
                <c:pt idx="11553">
                  <c:v>57765</c:v>
                </c:pt>
                <c:pt idx="11554">
                  <c:v>57770</c:v>
                </c:pt>
                <c:pt idx="11555">
                  <c:v>57775</c:v>
                </c:pt>
                <c:pt idx="11556">
                  <c:v>57780</c:v>
                </c:pt>
                <c:pt idx="11557">
                  <c:v>57785</c:v>
                </c:pt>
                <c:pt idx="11558">
                  <c:v>57790</c:v>
                </c:pt>
                <c:pt idx="11559">
                  <c:v>57795</c:v>
                </c:pt>
                <c:pt idx="11560">
                  <c:v>57800</c:v>
                </c:pt>
                <c:pt idx="11561">
                  <c:v>57805</c:v>
                </c:pt>
                <c:pt idx="11562">
                  <c:v>57810</c:v>
                </c:pt>
                <c:pt idx="11563">
                  <c:v>57815</c:v>
                </c:pt>
                <c:pt idx="11564">
                  <c:v>57820</c:v>
                </c:pt>
                <c:pt idx="11565">
                  <c:v>57825</c:v>
                </c:pt>
                <c:pt idx="11566">
                  <c:v>57830</c:v>
                </c:pt>
                <c:pt idx="11567">
                  <c:v>57835</c:v>
                </c:pt>
                <c:pt idx="11568">
                  <c:v>57840</c:v>
                </c:pt>
                <c:pt idx="11569">
                  <c:v>57845</c:v>
                </c:pt>
                <c:pt idx="11570">
                  <c:v>57850</c:v>
                </c:pt>
                <c:pt idx="11571">
                  <c:v>57855</c:v>
                </c:pt>
                <c:pt idx="11572">
                  <c:v>57860</c:v>
                </c:pt>
                <c:pt idx="11573">
                  <c:v>57865</c:v>
                </c:pt>
                <c:pt idx="11574">
                  <c:v>57870</c:v>
                </c:pt>
                <c:pt idx="11575">
                  <c:v>57875</c:v>
                </c:pt>
                <c:pt idx="11576">
                  <c:v>57880</c:v>
                </c:pt>
                <c:pt idx="11577">
                  <c:v>57885</c:v>
                </c:pt>
                <c:pt idx="11578">
                  <c:v>57890</c:v>
                </c:pt>
                <c:pt idx="11579">
                  <c:v>57895</c:v>
                </c:pt>
                <c:pt idx="11580">
                  <c:v>57900</c:v>
                </c:pt>
                <c:pt idx="11581">
                  <c:v>57905</c:v>
                </c:pt>
                <c:pt idx="11582">
                  <c:v>57910</c:v>
                </c:pt>
                <c:pt idx="11583">
                  <c:v>57915</c:v>
                </c:pt>
                <c:pt idx="11584">
                  <c:v>57920</c:v>
                </c:pt>
                <c:pt idx="11585">
                  <c:v>57925</c:v>
                </c:pt>
                <c:pt idx="11586">
                  <c:v>57930</c:v>
                </c:pt>
                <c:pt idx="11587">
                  <c:v>57935</c:v>
                </c:pt>
                <c:pt idx="11588">
                  <c:v>57940</c:v>
                </c:pt>
                <c:pt idx="11589">
                  <c:v>57945</c:v>
                </c:pt>
                <c:pt idx="11590">
                  <c:v>57950</c:v>
                </c:pt>
                <c:pt idx="11591">
                  <c:v>57955</c:v>
                </c:pt>
                <c:pt idx="11592">
                  <c:v>57960</c:v>
                </c:pt>
                <c:pt idx="11593">
                  <c:v>57965</c:v>
                </c:pt>
                <c:pt idx="11594">
                  <c:v>57970</c:v>
                </c:pt>
                <c:pt idx="11595">
                  <c:v>57975</c:v>
                </c:pt>
                <c:pt idx="11596">
                  <c:v>57980</c:v>
                </c:pt>
                <c:pt idx="11597">
                  <c:v>57985</c:v>
                </c:pt>
                <c:pt idx="11598">
                  <c:v>57990</c:v>
                </c:pt>
                <c:pt idx="11599">
                  <c:v>57995</c:v>
                </c:pt>
                <c:pt idx="11600">
                  <c:v>58000</c:v>
                </c:pt>
                <c:pt idx="11601">
                  <c:v>58005</c:v>
                </c:pt>
                <c:pt idx="11602">
                  <c:v>58010</c:v>
                </c:pt>
                <c:pt idx="11603">
                  <c:v>58015</c:v>
                </c:pt>
                <c:pt idx="11604">
                  <c:v>58020</c:v>
                </c:pt>
                <c:pt idx="11605">
                  <c:v>58025</c:v>
                </c:pt>
                <c:pt idx="11606">
                  <c:v>58030</c:v>
                </c:pt>
                <c:pt idx="11607">
                  <c:v>58035</c:v>
                </c:pt>
                <c:pt idx="11608">
                  <c:v>58040</c:v>
                </c:pt>
                <c:pt idx="11609">
                  <c:v>58045</c:v>
                </c:pt>
                <c:pt idx="11610">
                  <c:v>58050</c:v>
                </c:pt>
                <c:pt idx="11611">
                  <c:v>58055</c:v>
                </c:pt>
                <c:pt idx="11612">
                  <c:v>58060</c:v>
                </c:pt>
                <c:pt idx="11613">
                  <c:v>58065</c:v>
                </c:pt>
                <c:pt idx="11614">
                  <c:v>58070</c:v>
                </c:pt>
                <c:pt idx="11615">
                  <c:v>58075</c:v>
                </c:pt>
                <c:pt idx="11616">
                  <c:v>58080</c:v>
                </c:pt>
                <c:pt idx="11617">
                  <c:v>58085</c:v>
                </c:pt>
                <c:pt idx="11618">
                  <c:v>58090</c:v>
                </c:pt>
                <c:pt idx="11619">
                  <c:v>58095</c:v>
                </c:pt>
                <c:pt idx="11620">
                  <c:v>58100</c:v>
                </c:pt>
                <c:pt idx="11621">
                  <c:v>58105</c:v>
                </c:pt>
                <c:pt idx="11622">
                  <c:v>58110</c:v>
                </c:pt>
                <c:pt idx="11623">
                  <c:v>58115</c:v>
                </c:pt>
                <c:pt idx="11624">
                  <c:v>58120</c:v>
                </c:pt>
                <c:pt idx="11625">
                  <c:v>58125</c:v>
                </c:pt>
                <c:pt idx="11626">
                  <c:v>58130</c:v>
                </c:pt>
                <c:pt idx="11627">
                  <c:v>58135</c:v>
                </c:pt>
                <c:pt idx="11628">
                  <c:v>58140</c:v>
                </c:pt>
                <c:pt idx="11629">
                  <c:v>58145</c:v>
                </c:pt>
                <c:pt idx="11630">
                  <c:v>58150</c:v>
                </c:pt>
                <c:pt idx="11631">
                  <c:v>58155</c:v>
                </c:pt>
                <c:pt idx="11632">
                  <c:v>58160</c:v>
                </c:pt>
                <c:pt idx="11633">
                  <c:v>58165</c:v>
                </c:pt>
                <c:pt idx="11634">
                  <c:v>58170</c:v>
                </c:pt>
                <c:pt idx="11635">
                  <c:v>58175</c:v>
                </c:pt>
                <c:pt idx="11636">
                  <c:v>58180</c:v>
                </c:pt>
                <c:pt idx="11637">
                  <c:v>58185</c:v>
                </c:pt>
                <c:pt idx="11638">
                  <c:v>58190</c:v>
                </c:pt>
                <c:pt idx="11639">
                  <c:v>58195</c:v>
                </c:pt>
                <c:pt idx="11640">
                  <c:v>58200</c:v>
                </c:pt>
                <c:pt idx="11641">
                  <c:v>58205</c:v>
                </c:pt>
                <c:pt idx="11642">
                  <c:v>58210</c:v>
                </c:pt>
                <c:pt idx="11643">
                  <c:v>58215</c:v>
                </c:pt>
                <c:pt idx="11644">
                  <c:v>58220</c:v>
                </c:pt>
                <c:pt idx="11645">
                  <c:v>58225</c:v>
                </c:pt>
                <c:pt idx="11646">
                  <c:v>58230</c:v>
                </c:pt>
                <c:pt idx="11647">
                  <c:v>58235</c:v>
                </c:pt>
                <c:pt idx="11648">
                  <c:v>58240</c:v>
                </c:pt>
                <c:pt idx="11649">
                  <c:v>58245</c:v>
                </c:pt>
                <c:pt idx="11650">
                  <c:v>58250</c:v>
                </c:pt>
                <c:pt idx="11651">
                  <c:v>58255</c:v>
                </c:pt>
                <c:pt idx="11652">
                  <c:v>58260</c:v>
                </c:pt>
                <c:pt idx="11653">
                  <c:v>58265</c:v>
                </c:pt>
                <c:pt idx="11654">
                  <c:v>58270</c:v>
                </c:pt>
                <c:pt idx="11655">
                  <c:v>58275</c:v>
                </c:pt>
                <c:pt idx="11656">
                  <c:v>58280</c:v>
                </c:pt>
                <c:pt idx="11657">
                  <c:v>58285</c:v>
                </c:pt>
                <c:pt idx="11658">
                  <c:v>58290</c:v>
                </c:pt>
                <c:pt idx="11659">
                  <c:v>58295</c:v>
                </c:pt>
                <c:pt idx="11660">
                  <c:v>58300</c:v>
                </c:pt>
                <c:pt idx="11661">
                  <c:v>58305</c:v>
                </c:pt>
                <c:pt idx="11662">
                  <c:v>58310</c:v>
                </c:pt>
                <c:pt idx="11663">
                  <c:v>58315</c:v>
                </c:pt>
                <c:pt idx="11664">
                  <c:v>58320</c:v>
                </c:pt>
                <c:pt idx="11665">
                  <c:v>58325</c:v>
                </c:pt>
                <c:pt idx="11666">
                  <c:v>58330</c:v>
                </c:pt>
                <c:pt idx="11667">
                  <c:v>58335</c:v>
                </c:pt>
                <c:pt idx="11668">
                  <c:v>58340</c:v>
                </c:pt>
                <c:pt idx="11669">
                  <c:v>58345</c:v>
                </c:pt>
                <c:pt idx="11670">
                  <c:v>58350</c:v>
                </c:pt>
                <c:pt idx="11671">
                  <c:v>58355</c:v>
                </c:pt>
                <c:pt idx="11672">
                  <c:v>58360</c:v>
                </c:pt>
                <c:pt idx="11673">
                  <c:v>58365</c:v>
                </c:pt>
                <c:pt idx="11674">
                  <c:v>58370</c:v>
                </c:pt>
                <c:pt idx="11675">
                  <c:v>58375</c:v>
                </c:pt>
                <c:pt idx="11676">
                  <c:v>58380</c:v>
                </c:pt>
                <c:pt idx="11677">
                  <c:v>58385</c:v>
                </c:pt>
                <c:pt idx="11678">
                  <c:v>58390</c:v>
                </c:pt>
                <c:pt idx="11679">
                  <c:v>58395</c:v>
                </c:pt>
                <c:pt idx="11680">
                  <c:v>58400</c:v>
                </c:pt>
                <c:pt idx="11681">
                  <c:v>58405</c:v>
                </c:pt>
                <c:pt idx="11682">
                  <c:v>58410</c:v>
                </c:pt>
                <c:pt idx="11683">
                  <c:v>58415</c:v>
                </c:pt>
                <c:pt idx="11684">
                  <c:v>58420</c:v>
                </c:pt>
                <c:pt idx="11685">
                  <c:v>58425</c:v>
                </c:pt>
                <c:pt idx="11686">
                  <c:v>58430</c:v>
                </c:pt>
                <c:pt idx="11687">
                  <c:v>58435</c:v>
                </c:pt>
                <c:pt idx="11688">
                  <c:v>58440</c:v>
                </c:pt>
                <c:pt idx="11689">
                  <c:v>58445</c:v>
                </c:pt>
                <c:pt idx="11690">
                  <c:v>58450</c:v>
                </c:pt>
                <c:pt idx="11691">
                  <c:v>58455</c:v>
                </c:pt>
                <c:pt idx="11692">
                  <c:v>58460</c:v>
                </c:pt>
                <c:pt idx="11693">
                  <c:v>58465</c:v>
                </c:pt>
                <c:pt idx="11694">
                  <c:v>58470</c:v>
                </c:pt>
                <c:pt idx="11695">
                  <c:v>58475</c:v>
                </c:pt>
                <c:pt idx="11696">
                  <c:v>58480</c:v>
                </c:pt>
                <c:pt idx="11697">
                  <c:v>58485</c:v>
                </c:pt>
                <c:pt idx="11698">
                  <c:v>58490</c:v>
                </c:pt>
                <c:pt idx="11699">
                  <c:v>58495</c:v>
                </c:pt>
                <c:pt idx="11700">
                  <c:v>58500</c:v>
                </c:pt>
                <c:pt idx="11701">
                  <c:v>58505</c:v>
                </c:pt>
                <c:pt idx="11702">
                  <c:v>58510</c:v>
                </c:pt>
                <c:pt idx="11703">
                  <c:v>58515</c:v>
                </c:pt>
                <c:pt idx="11704">
                  <c:v>58520</c:v>
                </c:pt>
                <c:pt idx="11705">
                  <c:v>58525</c:v>
                </c:pt>
                <c:pt idx="11706">
                  <c:v>58530</c:v>
                </c:pt>
                <c:pt idx="11707">
                  <c:v>58535</c:v>
                </c:pt>
                <c:pt idx="11708">
                  <c:v>58540</c:v>
                </c:pt>
                <c:pt idx="11709">
                  <c:v>58545</c:v>
                </c:pt>
                <c:pt idx="11710">
                  <c:v>58550</c:v>
                </c:pt>
                <c:pt idx="11711">
                  <c:v>58555</c:v>
                </c:pt>
                <c:pt idx="11712">
                  <c:v>58560</c:v>
                </c:pt>
                <c:pt idx="11713">
                  <c:v>58565</c:v>
                </c:pt>
                <c:pt idx="11714">
                  <c:v>58570</c:v>
                </c:pt>
                <c:pt idx="11715">
                  <c:v>58575</c:v>
                </c:pt>
                <c:pt idx="11716">
                  <c:v>58580</c:v>
                </c:pt>
                <c:pt idx="11717">
                  <c:v>58585</c:v>
                </c:pt>
                <c:pt idx="11718">
                  <c:v>58590</c:v>
                </c:pt>
                <c:pt idx="11719">
                  <c:v>58595</c:v>
                </c:pt>
                <c:pt idx="11720">
                  <c:v>58600</c:v>
                </c:pt>
                <c:pt idx="11721">
                  <c:v>58605</c:v>
                </c:pt>
                <c:pt idx="11722">
                  <c:v>58610</c:v>
                </c:pt>
                <c:pt idx="11723">
                  <c:v>58615</c:v>
                </c:pt>
                <c:pt idx="11724">
                  <c:v>58620</c:v>
                </c:pt>
                <c:pt idx="11725">
                  <c:v>58625</c:v>
                </c:pt>
                <c:pt idx="11726">
                  <c:v>58630</c:v>
                </c:pt>
                <c:pt idx="11727">
                  <c:v>58635</c:v>
                </c:pt>
                <c:pt idx="11728">
                  <c:v>58640</c:v>
                </c:pt>
                <c:pt idx="11729">
                  <c:v>58645</c:v>
                </c:pt>
                <c:pt idx="11730">
                  <c:v>58650</c:v>
                </c:pt>
                <c:pt idx="11731">
                  <c:v>58655</c:v>
                </c:pt>
                <c:pt idx="11732">
                  <c:v>58660</c:v>
                </c:pt>
                <c:pt idx="11733">
                  <c:v>58665</c:v>
                </c:pt>
                <c:pt idx="11734">
                  <c:v>58670</c:v>
                </c:pt>
                <c:pt idx="11735">
                  <c:v>58675</c:v>
                </c:pt>
                <c:pt idx="11736">
                  <c:v>58680</c:v>
                </c:pt>
                <c:pt idx="11737">
                  <c:v>58685</c:v>
                </c:pt>
                <c:pt idx="11738">
                  <c:v>58690</c:v>
                </c:pt>
                <c:pt idx="11739">
                  <c:v>58695</c:v>
                </c:pt>
                <c:pt idx="11740">
                  <c:v>58700</c:v>
                </c:pt>
                <c:pt idx="11741">
                  <c:v>58705</c:v>
                </c:pt>
                <c:pt idx="11742">
                  <c:v>58710</c:v>
                </c:pt>
                <c:pt idx="11743">
                  <c:v>58715</c:v>
                </c:pt>
                <c:pt idx="11744">
                  <c:v>58720</c:v>
                </c:pt>
                <c:pt idx="11745">
                  <c:v>58725</c:v>
                </c:pt>
                <c:pt idx="11746">
                  <c:v>58730</c:v>
                </c:pt>
                <c:pt idx="11747">
                  <c:v>58735</c:v>
                </c:pt>
                <c:pt idx="11748">
                  <c:v>58740</c:v>
                </c:pt>
                <c:pt idx="11749">
                  <c:v>58745</c:v>
                </c:pt>
                <c:pt idx="11750">
                  <c:v>58750</c:v>
                </c:pt>
                <c:pt idx="11751">
                  <c:v>58755</c:v>
                </c:pt>
                <c:pt idx="11752">
                  <c:v>58760</c:v>
                </c:pt>
                <c:pt idx="11753">
                  <c:v>58765</c:v>
                </c:pt>
                <c:pt idx="11754">
                  <c:v>58770</c:v>
                </c:pt>
                <c:pt idx="11755">
                  <c:v>58775</c:v>
                </c:pt>
                <c:pt idx="11756">
                  <c:v>58780</c:v>
                </c:pt>
                <c:pt idx="11757">
                  <c:v>58785</c:v>
                </c:pt>
                <c:pt idx="11758">
                  <c:v>58790</c:v>
                </c:pt>
                <c:pt idx="11759">
                  <c:v>58795</c:v>
                </c:pt>
                <c:pt idx="11760">
                  <c:v>58800</c:v>
                </c:pt>
                <c:pt idx="11761">
                  <c:v>58805</c:v>
                </c:pt>
                <c:pt idx="11762">
                  <c:v>58810</c:v>
                </c:pt>
                <c:pt idx="11763">
                  <c:v>58815</c:v>
                </c:pt>
                <c:pt idx="11764">
                  <c:v>58820</c:v>
                </c:pt>
                <c:pt idx="11765">
                  <c:v>58825</c:v>
                </c:pt>
                <c:pt idx="11766">
                  <c:v>58830</c:v>
                </c:pt>
                <c:pt idx="11767">
                  <c:v>58835</c:v>
                </c:pt>
                <c:pt idx="11768">
                  <c:v>58840</c:v>
                </c:pt>
                <c:pt idx="11769">
                  <c:v>58845</c:v>
                </c:pt>
                <c:pt idx="11770">
                  <c:v>58850</c:v>
                </c:pt>
                <c:pt idx="11771">
                  <c:v>58855</c:v>
                </c:pt>
                <c:pt idx="11772">
                  <c:v>58860</c:v>
                </c:pt>
                <c:pt idx="11773">
                  <c:v>58865</c:v>
                </c:pt>
                <c:pt idx="11774">
                  <c:v>58870</c:v>
                </c:pt>
                <c:pt idx="11775">
                  <c:v>58875</c:v>
                </c:pt>
                <c:pt idx="11776">
                  <c:v>58880</c:v>
                </c:pt>
                <c:pt idx="11777">
                  <c:v>58885</c:v>
                </c:pt>
                <c:pt idx="11778">
                  <c:v>58890</c:v>
                </c:pt>
                <c:pt idx="11779">
                  <c:v>58895</c:v>
                </c:pt>
                <c:pt idx="11780">
                  <c:v>58900</c:v>
                </c:pt>
                <c:pt idx="11781">
                  <c:v>58905</c:v>
                </c:pt>
                <c:pt idx="11782">
                  <c:v>58910</c:v>
                </c:pt>
                <c:pt idx="11783">
                  <c:v>58915</c:v>
                </c:pt>
                <c:pt idx="11784">
                  <c:v>58920</c:v>
                </c:pt>
                <c:pt idx="11785">
                  <c:v>58925</c:v>
                </c:pt>
                <c:pt idx="11786">
                  <c:v>58930</c:v>
                </c:pt>
                <c:pt idx="11787">
                  <c:v>58935</c:v>
                </c:pt>
                <c:pt idx="11788">
                  <c:v>58940</c:v>
                </c:pt>
                <c:pt idx="11789">
                  <c:v>58945</c:v>
                </c:pt>
                <c:pt idx="11790">
                  <c:v>58950</c:v>
                </c:pt>
                <c:pt idx="11791">
                  <c:v>58955</c:v>
                </c:pt>
                <c:pt idx="11792">
                  <c:v>58960</c:v>
                </c:pt>
                <c:pt idx="11793">
                  <c:v>58965</c:v>
                </c:pt>
                <c:pt idx="11794">
                  <c:v>58970</c:v>
                </c:pt>
                <c:pt idx="11795">
                  <c:v>58975</c:v>
                </c:pt>
                <c:pt idx="11796">
                  <c:v>58980</c:v>
                </c:pt>
                <c:pt idx="11797">
                  <c:v>58985</c:v>
                </c:pt>
                <c:pt idx="11798">
                  <c:v>58990</c:v>
                </c:pt>
                <c:pt idx="11799">
                  <c:v>58995</c:v>
                </c:pt>
                <c:pt idx="11800">
                  <c:v>59000</c:v>
                </c:pt>
                <c:pt idx="11801">
                  <c:v>59005</c:v>
                </c:pt>
                <c:pt idx="11802">
                  <c:v>59010</c:v>
                </c:pt>
                <c:pt idx="11803">
                  <c:v>59015</c:v>
                </c:pt>
                <c:pt idx="11804">
                  <c:v>59020</c:v>
                </c:pt>
                <c:pt idx="11805">
                  <c:v>59025</c:v>
                </c:pt>
                <c:pt idx="11806">
                  <c:v>59030</c:v>
                </c:pt>
                <c:pt idx="11807">
                  <c:v>59035</c:v>
                </c:pt>
                <c:pt idx="11808">
                  <c:v>59040</c:v>
                </c:pt>
                <c:pt idx="11809">
                  <c:v>59045</c:v>
                </c:pt>
                <c:pt idx="11810">
                  <c:v>59050</c:v>
                </c:pt>
                <c:pt idx="11811">
                  <c:v>59055</c:v>
                </c:pt>
                <c:pt idx="11812">
                  <c:v>59060</c:v>
                </c:pt>
                <c:pt idx="11813">
                  <c:v>59065</c:v>
                </c:pt>
                <c:pt idx="11814">
                  <c:v>59070</c:v>
                </c:pt>
                <c:pt idx="11815">
                  <c:v>59075</c:v>
                </c:pt>
                <c:pt idx="11816">
                  <c:v>59080</c:v>
                </c:pt>
                <c:pt idx="11817">
                  <c:v>59085</c:v>
                </c:pt>
                <c:pt idx="11818">
                  <c:v>59090</c:v>
                </c:pt>
                <c:pt idx="11819">
                  <c:v>59095</c:v>
                </c:pt>
                <c:pt idx="11820">
                  <c:v>59100</c:v>
                </c:pt>
                <c:pt idx="11821">
                  <c:v>59105</c:v>
                </c:pt>
                <c:pt idx="11822">
                  <c:v>59110</c:v>
                </c:pt>
                <c:pt idx="11823">
                  <c:v>59115</c:v>
                </c:pt>
                <c:pt idx="11824">
                  <c:v>59120</c:v>
                </c:pt>
                <c:pt idx="11825">
                  <c:v>59125</c:v>
                </c:pt>
                <c:pt idx="11826">
                  <c:v>59130</c:v>
                </c:pt>
                <c:pt idx="11827">
                  <c:v>59135</c:v>
                </c:pt>
                <c:pt idx="11828">
                  <c:v>59140</c:v>
                </c:pt>
                <c:pt idx="11829">
                  <c:v>59145</c:v>
                </c:pt>
                <c:pt idx="11830">
                  <c:v>59150</c:v>
                </c:pt>
                <c:pt idx="11831">
                  <c:v>59155</c:v>
                </c:pt>
                <c:pt idx="11832">
                  <c:v>59160</c:v>
                </c:pt>
                <c:pt idx="11833">
                  <c:v>59165</c:v>
                </c:pt>
                <c:pt idx="11834">
                  <c:v>59170</c:v>
                </c:pt>
                <c:pt idx="11835">
                  <c:v>59175</c:v>
                </c:pt>
                <c:pt idx="11836">
                  <c:v>59180</c:v>
                </c:pt>
                <c:pt idx="11837">
                  <c:v>59185</c:v>
                </c:pt>
                <c:pt idx="11838">
                  <c:v>59190</c:v>
                </c:pt>
                <c:pt idx="11839">
                  <c:v>59195</c:v>
                </c:pt>
                <c:pt idx="11840">
                  <c:v>59200</c:v>
                </c:pt>
                <c:pt idx="11841">
                  <c:v>59205</c:v>
                </c:pt>
                <c:pt idx="11842">
                  <c:v>59210</c:v>
                </c:pt>
                <c:pt idx="11843">
                  <c:v>59215</c:v>
                </c:pt>
                <c:pt idx="11844">
                  <c:v>59220</c:v>
                </c:pt>
                <c:pt idx="11845">
                  <c:v>59225</c:v>
                </c:pt>
                <c:pt idx="11846">
                  <c:v>59230</c:v>
                </c:pt>
                <c:pt idx="11847">
                  <c:v>59235</c:v>
                </c:pt>
                <c:pt idx="11848">
                  <c:v>59240</c:v>
                </c:pt>
                <c:pt idx="11849">
                  <c:v>59245</c:v>
                </c:pt>
                <c:pt idx="11850">
                  <c:v>59250</c:v>
                </c:pt>
                <c:pt idx="11851">
                  <c:v>59255</c:v>
                </c:pt>
                <c:pt idx="11852">
                  <c:v>59260</c:v>
                </c:pt>
                <c:pt idx="11853">
                  <c:v>59265</c:v>
                </c:pt>
                <c:pt idx="11854">
                  <c:v>59270</c:v>
                </c:pt>
                <c:pt idx="11855">
                  <c:v>59275</c:v>
                </c:pt>
                <c:pt idx="11856">
                  <c:v>59280</c:v>
                </c:pt>
                <c:pt idx="11857">
                  <c:v>59285</c:v>
                </c:pt>
                <c:pt idx="11858">
                  <c:v>59290</c:v>
                </c:pt>
                <c:pt idx="11859">
                  <c:v>59295</c:v>
                </c:pt>
                <c:pt idx="11860">
                  <c:v>59300</c:v>
                </c:pt>
                <c:pt idx="11861">
                  <c:v>59305</c:v>
                </c:pt>
                <c:pt idx="11862">
                  <c:v>59310</c:v>
                </c:pt>
                <c:pt idx="11863">
                  <c:v>59315</c:v>
                </c:pt>
                <c:pt idx="11864">
                  <c:v>59320</c:v>
                </c:pt>
                <c:pt idx="11865">
                  <c:v>59325</c:v>
                </c:pt>
                <c:pt idx="11866">
                  <c:v>59330</c:v>
                </c:pt>
                <c:pt idx="11867">
                  <c:v>59335</c:v>
                </c:pt>
                <c:pt idx="11868">
                  <c:v>59340</c:v>
                </c:pt>
                <c:pt idx="11869">
                  <c:v>59345</c:v>
                </c:pt>
                <c:pt idx="11870">
                  <c:v>59350</c:v>
                </c:pt>
                <c:pt idx="11871">
                  <c:v>59355</c:v>
                </c:pt>
                <c:pt idx="11872">
                  <c:v>59360</c:v>
                </c:pt>
                <c:pt idx="11873">
                  <c:v>59365</c:v>
                </c:pt>
                <c:pt idx="11874">
                  <c:v>59370</c:v>
                </c:pt>
                <c:pt idx="11875">
                  <c:v>59375</c:v>
                </c:pt>
                <c:pt idx="11876">
                  <c:v>59380</c:v>
                </c:pt>
                <c:pt idx="11877">
                  <c:v>59385</c:v>
                </c:pt>
                <c:pt idx="11878">
                  <c:v>59390</c:v>
                </c:pt>
                <c:pt idx="11879">
                  <c:v>59395</c:v>
                </c:pt>
                <c:pt idx="11880">
                  <c:v>59400</c:v>
                </c:pt>
                <c:pt idx="11881">
                  <c:v>59405</c:v>
                </c:pt>
                <c:pt idx="11882">
                  <c:v>59410</c:v>
                </c:pt>
                <c:pt idx="11883">
                  <c:v>59415</c:v>
                </c:pt>
                <c:pt idx="11884">
                  <c:v>59420</c:v>
                </c:pt>
                <c:pt idx="11885">
                  <c:v>59425</c:v>
                </c:pt>
                <c:pt idx="11886">
                  <c:v>59430</c:v>
                </c:pt>
                <c:pt idx="11887">
                  <c:v>59435</c:v>
                </c:pt>
                <c:pt idx="11888">
                  <c:v>59440</c:v>
                </c:pt>
                <c:pt idx="11889">
                  <c:v>59445</c:v>
                </c:pt>
                <c:pt idx="11890">
                  <c:v>59450</c:v>
                </c:pt>
                <c:pt idx="11891">
                  <c:v>59455</c:v>
                </c:pt>
                <c:pt idx="11892">
                  <c:v>59460</c:v>
                </c:pt>
                <c:pt idx="11893">
                  <c:v>59465</c:v>
                </c:pt>
                <c:pt idx="11894">
                  <c:v>59470</c:v>
                </c:pt>
                <c:pt idx="11895">
                  <c:v>59475</c:v>
                </c:pt>
                <c:pt idx="11896">
                  <c:v>59480</c:v>
                </c:pt>
                <c:pt idx="11897">
                  <c:v>59485</c:v>
                </c:pt>
                <c:pt idx="11898">
                  <c:v>59490</c:v>
                </c:pt>
                <c:pt idx="11899">
                  <c:v>59495</c:v>
                </c:pt>
                <c:pt idx="11900">
                  <c:v>59500</c:v>
                </c:pt>
                <c:pt idx="11901">
                  <c:v>59505</c:v>
                </c:pt>
                <c:pt idx="11902">
                  <c:v>59510</c:v>
                </c:pt>
                <c:pt idx="11903">
                  <c:v>59515</c:v>
                </c:pt>
                <c:pt idx="11904">
                  <c:v>59520</c:v>
                </c:pt>
                <c:pt idx="11905">
                  <c:v>59525</c:v>
                </c:pt>
                <c:pt idx="11906">
                  <c:v>59530</c:v>
                </c:pt>
                <c:pt idx="11907">
                  <c:v>59535</c:v>
                </c:pt>
                <c:pt idx="11908">
                  <c:v>59540</c:v>
                </c:pt>
                <c:pt idx="11909">
                  <c:v>59545</c:v>
                </c:pt>
                <c:pt idx="11910">
                  <c:v>59550</c:v>
                </c:pt>
                <c:pt idx="11911">
                  <c:v>59555</c:v>
                </c:pt>
                <c:pt idx="11912">
                  <c:v>59560</c:v>
                </c:pt>
                <c:pt idx="11913">
                  <c:v>59565</c:v>
                </c:pt>
                <c:pt idx="11914">
                  <c:v>59570</c:v>
                </c:pt>
                <c:pt idx="11915">
                  <c:v>59575</c:v>
                </c:pt>
                <c:pt idx="11916">
                  <c:v>59580</c:v>
                </c:pt>
                <c:pt idx="11917">
                  <c:v>59585</c:v>
                </c:pt>
                <c:pt idx="11918">
                  <c:v>59590</c:v>
                </c:pt>
                <c:pt idx="11919">
                  <c:v>59595</c:v>
                </c:pt>
                <c:pt idx="11920">
                  <c:v>59600</c:v>
                </c:pt>
                <c:pt idx="11921">
                  <c:v>59605</c:v>
                </c:pt>
                <c:pt idx="11922">
                  <c:v>59610</c:v>
                </c:pt>
                <c:pt idx="11923">
                  <c:v>59615</c:v>
                </c:pt>
                <c:pt idx="11924">
                  <c:v>59620</c:v>
                </c:pt>
                <c:pt idx="11925">
                  <c:v>59625</c:v>
                </c:pt>
                <c:pt idx="11926">
                  <c:v>59630</c:v>
                </c:pt>
                <c:pt idx="11927">
                  <c:v>59635</c:v>
                </c:pt>
                <c:pt idx="11928">
                  <c:v>59640</c:v>
                </c:pt>
                <c:pt idx="11929">
                  <c:v>59645</c:v>
                </c:pt>
                <c:pt idx="11930">
                  <c:v>59650</c:v>
                </c:pt>
                <c:pt idx="11931">
                  <c:v>59655</c:v>
                </c:pt>
                <c:pt idx="11932">
                  <c:v>59660</c:v>
                </c:pt>
                <c:pt idx="11933">
                  <c:v>59665</c:v>
                </c:pt>
                <c:pt idx="11934">
                  <c:v>59670</c:v>
                </c:pt>
                <c:pt idx="11935">
                  <c:v>59675</c:v>
                </c:pt>
                <c:pt idx="11936">
                  <c:v>59680</c:v>
                </c:pt>
                <c:pt idx="11937">
                  <c:v>59685</c:v>
                </c:pt>
                <c:pt idx="11938">
                  <c:v>59690</c:v>
                </c:pt>
                <c:pt idx="11939">
                  <c:v>59695</c:v>
                </c:pt>
                <c:pt idx="11940">
                  <c:v>59700</c:v>
                </c:pt>
                <c:pt idx="11941">
                  <c:v>59705</c:v>
                </c:pt>
                <c:pt idx="11942">
                  <c:v>59710</c:v>
                </c:pt>
                <c:pt idx="11943">
                  <c:v>59715</c:v>
                </c:pt>
                <c:pt idx="11944">
                  <c:v>59720</c:v>
                </c:pt>
                <c:pt idx="11945">
                  <c:v>59725</c:v>
                </c:pt>
                <c:pt idx="11946">
                  <c:v>59730</c:v>
                </c:pt>
                <c:pt idx="11947">
                  <c:v>59735</c:v>
                </c:pt>
                <c:pt idx="11948">
                  <c:v>59740</c:v>
                </c:pt>
                <c:pt idx="11949">
                  <c:v>59745</c:v>
                </c:pt>
                <c:pt idx="11950">
                  <c:v>59750</c:v>
                </c:pt>
                <c:pt idx="11951">
                  <c:v>59755</c:v>
                </c:pt>
                <c:pt idx="11952">
                  <c:v>59760</c:v>
                </c:pt>
                <c:pt idx="11953">
                  <c:v>59765</c:v>
                </c:pt>
                <c:pt idx="11954">
                  <c:v>59770</c:v>
                </c:pt>
                <c:pt idx="11955">
                  <c:v>59775</c:v>
                </c:pt>
                <c:pt idx="11956">
                  <c:v>59780</c:v>
                </c:pt>
                <c:pt idx="11957">
                  <c:v>59785</c:v>
                </c:pt>
                <c:pt idx="11958">
                  <c:v>59790</c:v>
                </c:pt>
                <c:pt idx="11959">
                  <c:v>59795</c:v>
                </c:pt>
                <c:pt idx="11960">
                  <c:v>59800</c:v>
                </c:pt>
                <c:pt idx="11961">
                  <c:v>59805</c:v>
                </c:pt>
                <c:pt idx="11962">
                  <c:v>59810</c:v>
                </c:pt>
                <c:pt idx="11963">
                  <c:v>59815</c:v>
                </c:pt>
                <c:pt idx="11964">
                  <c:v>59820</c:v>
                </c:pt>
                <c:pt idx="11965">
                  <c:v>59825</c:v>
                </c:pt>
                <c:pt idx="11966">
                  <c:v>59830</c:v>
                </c:pt>
                <c:pt idx="11967">
                  <c:v>59835</c:v>
                </c:pt>
                <c:pt idx="11968">
                  <c:v>59840</c:v>
                </c:pt>
                <c:pt idx="11969">
                  <c:v>59845</c:v>
                </c:pt>
                <c:pt idx="11970">
                  <c:v>59850</c:v>
                </c:pt>
                <c:pt idx="11971">
                  <c:v>59855</c:v>
                </c:pt>
                <c:pt idx="11972">
                  <c:v>59860</c:v>
                </c:pt>
                <c:pt idx="11973">
                  <c:v>59865</c:v>
                </c:pt>
                <c:pt idx="11974">
                  <c:v>59870</c:v>
                </c:pt>
                <c:pt idx="11975">
                  <c:v>59875</c:v>
                </c:pt>
                <c:pt idx="11976">
                  <c:v>59880</c:v>
                </c:pt>
                <c:pt idx="11977">
                  <c:v>59885</c:v>
                </c:pt>
                <c:pt idx="11978">
                  <c:v>59890</c:v>
                </c:pt>
                <c:pt idx="11979">
                  <c:v>59895</c:v>
                </c:pt>
                <c:pt idx="11980">
                  <c:v>59900</c:v>
                </c:pt>
                <c:pt idx="11981">
                  <c:v>59905</c:v>
                </c:pt>
                <c:pt idx="11982">
                  <c:v>59910</c:v>
                </c:pt>
                <c:pt idx="11983">
                  <c:v>59915</c:v>
                </c:pt>
                <c:pt idx="11984">
                  <c:v>59920</c:v>
                </c:pt>
                <c:pt idx="11985">
                  <c:v>59925</c:v>
                </c:pt>
                <c:pt idx="11986">
                  <c:v>59930</c:v>
                </c:pt>
                <c:pt idx="11987">
                  <c:v>59935</c:v>
                </c:pt>
                <c:pt idx="11988">
                  <c:v>59940</c:v>
                </c:pt>
                <c:pt idx="11989">
                  <c:v>59945</c:v>
                </c:pt>
                <c:pt idx="11990">
                  <c:v>59950</c:v>
                </c:pt>
                <c:pt idx="11991">
                  <c:v>59955</c:v>
                </c:pt>
                <c:pt idx="11992">
                  <c:v>59960</c:v>
                </c:pt>
                <c:pt idx="11993">
                  <c:v>59965</c:v>
                </c:pt>
                <c:pt idx="11994">
                  <c:v>59970</c:v>
                </c:pt>
                <c:pt idx="11995">
                  <c:v>59975</c:v>
                </c:pt>
                <c:pt idx="11996">
                  <c:v>59980</c:v>
                </c:pt>
                <c:pt idx="11997">
                  <c:v>59985</c:v>
                </c:pt>
                <c:pt idx="11998">
                  <c:v>59990</c:v>
                </c:pt>
                <c:pt idx="11999">
                  <c:v>59995</c:v>
                </c:pt>
                <c:pt idx="12000">
                  <c:v>60000</c:v>
                </c:pt>
                <c:pt idx="12001">
                  <c:v>60005</c:v>
                </c:pt>
                <c:pt idx="12002">
                  <c:v>60010</c:v>
                </c:pt>
                <c:pt idx="12003">
                  <c:v>60015</c:v>
                </c:pt>
                <c:pt idx="12004">
                  <c:v>60020</c:v>
                </c:pt>
                <c:pt idx="12005">
                  <c:v>60025</c:v>
                </c:pt>
                <c:pt idx="12006">
                  <c:v>60030</c:v>
                </c:pt>
                <c:pt idx="12007">
                  <c:v>60035</c:v>
                </c:pt>
                <c:pt idx="12008">
                  <c:v>60040</c:v>
                </c:pt>
                <c:pt idx="12009">
                  <c:v>60045</c:v>
                </c:pt>
                <c:pt idx="12010">
                  <c:v>60050</c:v>
                </c:pt>
                <c:pt idx="12011">
                  <c:v>60055</c:v>
                </c:pt>
                <c:pt idx="12012">
                  <c:v>60060</c:v>
                </c:pt>
                <c:pt idx="12013">
                  <c:v>60065</c:v>
                </c:pt>
                <c:pt idx="12014">
                  <c:v>60070</c:v>
                </c:pt>
                <c:pt idx="12015">
                  <c:v>60075</c:v>
                </c:pt>
                <c:pt idx="12016">
                  <c:v>60080</c:v>
                </c:pt>
                <c:pt idx="12017">
                  <c:v>60085</c:v>
                </c:pt>
                <c:pt idx="12018">
                  <c:v>60090</c:v>
                </c:pt>
                <c:pt idx="12019">
                  <c:v>60095</c:v>
                </c:pt>
                <c:pt idx="12020">
                  <c:v>60100</c:v>
                </c:pt>
                <c:pt idx="12021">
                  <c:v>60105</c:v>
                </c:pt>
                <c:pt idx="12022">
                  <c:v>60110</c:v>
                </c:pt>
                <c:pt idx="12023">
                  <c:v>60115</c:v>
                </c:pt>
                <c:pt idx="12024">
                  <c:v>60120</c:v>
                </c:pt>
                <c:pt idx="12025">
                  <c:v>60125</c:v>
                </c:pt>
                <c:pt idx="12026">
                  <c:v>60130</c:v>
                </c:pt>
                <c:pt idx="12027">
                  <c:v>60135</c:v>
                </c:pt>
                <c:pt idx="12028">
                  <c:v>60140</c:v>
                </c:pt>
                <c:pt idx="12029">
                  <c:v>60145</c:v>
                </c:pt>
                <c:pt idx="12030">
                  <c:v>60150</c:v>
                </c:pt>
                <c:pt idx="12031">
                  <c:v>60155</c:v>
                </c:pt>
                <c:pt idx="12032">
                  <c:v>60160</c:v>
                </c:pt>
                <c:pt idx="12033">
                  <c:v>60165</c:v>
                </c:pt>
                <c:pt idx="12034">
                  <c:v>60170</c:v>
                </c:pt>
                <c:pt idx="12035">
                  <c:v>60175</c:v>
                </c:pt>
                <c:pt idx="12036">
                  <c:v>60180</c:v>
                </c:pt>
                <c:pt idx="12037">
                  <c:v>60185</c:v>
                </c:pt>
                <c:pt idx="12038">
                  <c:v>60190</c:v>
                </c:pt>
                <c:pt idx="12039">
                  <c:v>60195</c:v>
                </c:pt>
                <c:pt idx="12040">
                  <c:v>60200</c:v>
                </c:pt>
                <c:pt idx="12041">
                  <c:v>60205</c:v>
                </c:pt>
                <c:pt idx="12042">
                  <c:v>60210</c:v>
                </c:pt>
                <c:pt idx="12043">
                  <c:v>60215</c:v>
                </c:pt>
                <c:pt idx="12044">
                  <c:v>60220</c:v>
                </c:pt>
                <c:pt idx="12045">
                  <c:v>60225</c:v>
                </c:pt>
                <c:pt idx="12046">
                  <c:v>60230</c:v>
                </c:pt>
                <c:pt idx="12047">
                  <c:v>60235</c:v>
                </c:pt>
                <c:pt idx="12048">
                  <c:v>60240</c:v>
                </c:pt>
                <c:pt idx="12049">
                  <c:v>60245</c:v>
                </c:pt>
                <c:pt idx="12050">
                  <c:v>60250</c:v>
                </c:pt>
                <c:pt idx="12051">
                  <c:v>60255</c:v>
                </c:pt>
                <c:pt idx="12052">
                  <c:v>60260</c:v>
                </c:pt>
                <c:pt idx="12053">
                  <c:v>60265</c:v>
                </c:pt>
                <c:pt idx="12054">
                  <c:v>60270</c:v>
                </c:pt>
                <c:pt idx="12055">
                  <c:v>60275</c:v>
                </c:pt>
                <c:pt idx="12056">
                  <c:v>60280</c:v>
                </c:pt>
                <c:pt idx="12057">
                  <c:v>60285</c:v>
                </c:pt>
                <c:pt idx="12058">
                  <c:v>60290</c:v>
                </c:pt>
                <c:pt idx="12059">
                  <c:v>60295</c:v>
                </c:pt>
                <c:pt idx="12060">
                  <c:v>60300</c:v>
                </c:pt>
                <c:pt idx="12061">
                  <c:v>60305</c:v>
                </c:pt>
                <c:pt idx="12062">
                  <c:v>60310</c:v>
                </c:pt>
                <c:pt idx="12063">
                  <c:v>60315</c:v>
                </c:pt>
                <c:pt idx="12064">
                  <c:v>60320</c:v>
                </c:pt>
                <c:pt idx="12065">
                  <c:v>60325</c:v>
                </c:pt>
                <c:pt idx="12066">
                  <c:v>60330</c:v>
                </c:pt>
                <c:pt idx="12067">
                  <c:v>60335</c:v>
                </c:pt>
                <c:pt idx="12068">
                  <c:v>60340</c:v>
                </c:pt>
                <c:pt idx="12069">
                  <c:v>60345</c:v>
                </c:pt>
                <c:pt idx="12070">
                  <c:v>60350</c:v>
                </c:pt>
                <c:pt idx="12071">
                  <c:v>60355</c:v>
                </c:pt>
                <c:pt idx="12072">
                  <c:v>60360</c:v>
                </c:pt>
                <c:pt idx="12073">
                  <c:v>60365</c:v>
                </c:pt>
                <c:pt idx="12074">
                  <c:v>60370</c:v>
                </c:pt>
                <c:pt idx="12075">
                  <c:v>60375</c:v>
                </c:pt>
                <c:pt idx="12076">
                  <c:v>60380</c:v>
                </c:pt>
                <c:pt idx="12077">
                  <c:v>60385</c:v>
                </c:pt>
                <c:pt idx="12078">
                  <c:v>60390</c:v>
                </c:pt>
                <c:pt idx="12079">
                  <c:v>60395</c:v>
                </c:pt>
                <c:pt idx="12080">
                  <c:v>60400</c:v>
                </c:pt>
                <c:pt idx="12081">
                  <c:v>60405</c:v>
                </c:pt>
                <c:pt idx="12082">
                  <c:v>60410</c:v>
                </c:pt>
                <c:pt idx="12083">
                  <c:v>60415</c:v>
                </c:pt>
                <c:pt idx="12084">
                  <c:v>60420</c:v>
                </c:pt>
                <c:pt idx="12085">
                  <c:v>60425</c:v>
                </c:pt>
                <c:pt idx="12086">
                  <c:v>60430</c:v>
                </c:pt>
                <c:pt idx="12087">
                  <c:v>60435</c:v>
                </c:pt>
                <c:pt idx="12088">
                  <c:v>60440</c:v>
                </c:pt>
                <c:pt idx="12089">
                  <c:v>60445</c:v>
                </c:pt>
                <c:pt idx="12090">
                  <c:v>60450</c:v>
                </c:pt>
                <c:pt idx="12091">
                  <c:v>60455</c:v>
                </c:pt>
                <c:pt idx="12092">
                  <c:v>60460</c:v>
                </c:pt>
                <c:pt idx="12093">
                  <c:v>60465</c:v>
                </c:pt>
                <c:pt idx="12094">
                  <c:v>60470</c:v>
                </c:pt>
                <c:pt idx="12095">
                  <c:v>60475</c:v>
                </c:pt>
                <c:pt idx="12096">
                  <c:v>60480</c:v>
                </c:pt>
                <c:pt idx="12097">
                  <c:v>60485</c:v>
                </c:pt>
                <c:pt idx="12098">
                  <c:v>60490</c:v>
                </c:pt>
                <c:pt idx="12099">
                  <c:v>60495</c:v>
                </c:pt>
                <c:pt idx="12100">
                  <c:v>60500</c:v>
                </c:pt>
                <c:pt idx="12101">
                  <c:v>60505</c:v>
                </c:pt>
                <c:pt idx="12102">
                  <c:v>60510</c:v>
                </c:pt>
                <c:pt idx="12103">
                  <c:v>60515</c:v>
                </c:pt>
                <c:pt idx="12104">
                  <c:v>60520</c:v>
                </c:pt>
                <c:pt idx="12105">
                  <c:v>60525</c:v>
                </c:pt>
                <c:pt idx="12106">
                  <c:v>60530</c:v>
                </c:pt>
                <c:pt idx="12107">
                  <c:v>60535</c:v>
                </c:pt>
                <c:pt idx="12108">
                  <c:v>60540</c:v>
                </c:pt>
                <c:pt idx="12109">
                  <c:v>60545</c:v>
                </c:pt>
                <c:pt idx="12110">
                  <c:v>60550</c:v>
                </c:pt>
                <c:pt idx="12111">
                  <c:v>60555</c:v>
                </c:pt>
                <c:pt idx="12112">
                  <c:v>60560</c:v>
                </c:pt>
                <c:pt idx="12113">
                  <c:v>60565</c:v>
                </c:pt>
                <c:pt idx="12114">
                  <c:v>60570</c:v>
                </c:pt>
                <c:pt idx="12115">
                  <c:v>60575</c:v>
                </c:pt>
                <c:pt idx="12116">
                  <c:v>60580</c:v>
                </c:pt>
                <c:pt idx="12117">
                  <c:v>60585</c:v>
                </c:pt>
                <c:pt idx="12118">
                  <c:v>60590</c:v>
                </c:pt>
                <c:pt idx="12119">
                  <c:v>60595</c:v>
                </c:pt>
                <c:pt idx="12120">
                  <c:v>60600</c:v>
                </c:pt>
                <c:pt idx="12121">
                  <c:v>60605</c:v>
                </c:pt>
                <c:pt idx="12122">
                  <c:v>60610</c:v>
                </c:pt>
                <c:pt idx="12123">
                  <c:v>60615</c:v>
                </c:pt>
                <c:pt idx="12124">
                  <c:v>60620</c:v>
                </c:pt>
                <c:pt idx="12125">
                  <c:v>60625</c:v>
                </c:pt>
                <c:pt idx="12126">
                  <c:v>60630</c:v>
                </c:pt>
                <c:pt idx="12127">
                  <c:v>60635</c:v>
                </c:pt>
                <c:pt idx="12128">
                  <c:v>60640</c:v>
                </c:pt>
                <c:pt idx="12129">
                  <c:v>60645</c:v>
                </c:pt>
                <c:pt idx="12130">
                  <c:v>60650</c:v>
                </c:pt>
                <c:pt idx="12131">
                  <c:v>60655</c:v>
                </c:pt>
                <c:pt idx="12132">
                  <c:v>60660</c:v>
                </c:pt>
                <c:pt idx="12133">
                  <c:v>60665</c:v>
                </c:pt>
                <c:pt idx="12134">
                  <c:v>60670</c:v>
                </c:pt>
                <c:pt idx="12135">
                  <c:v>60675</c:v>
                </c:pt>
                <c:pt idx="12136">
                  <c:v>60680</c:v>
                </c:pt>
                <c:pt idx="12137">
                  <c:v>60685</c:v>
                </c:pt>
                <c:pt idx="12138">
                  <c:v>60690</c:v>
                </c:pt>
                <c:pt idx="12139">
                  <c:v>60695</c:v>
                </c:pt>
                <c:pt idx="12140">
                  <c:v>60700</c:v>
                </c:pt>
                <c:pt idx="12141">
                  <c:v>60705</c:v>
                </c:pt>
                <c:pt idx="12142">
                  <c:v>60710</c:v>
                </c:pt>
                <c:pt idx="12143">
                  <c:v>60715</c:v>
                </c:pt>
                <c:pt idx="12144">
                  <c:v>60720</c:v>
                </c:pt>
                <c:pt idx="12145">
                  <c:v>60725</c:v>
                </c:pt>
                <c:pt idx="12146">
                  <c:v>60730</c:v>
                </c:pt>
                <c:pt idx="12147">
                  <c:v>60735</c:v>
                </c:pt>
                <c:pt idx="12148">
                  <c:v>60740</c:v>
                </c:pt>
                <c:pt idx="12149">
                  <c:v>60745</c:v>
                </c:pt>
                <c:pt idx="12150">
                  <c:v>60750</c:v>
                </c:pt>
                <c:pt idx="12151">
                  <c:v>60755</c:v>
                </c:pt>
                <c:pt idx="12152">
                  <c:v>60760</c:v>
                </c:pt>
                <c:pt idx="12153">
                  <c:v>60765</c:v>
                </c:pt>
                <c:pt idx="12154">
                  <c:v>60770</c:v>
                </c:pt>
                <c:pt idx="12155">
                  <c:v>60775</c:v>
                </c:pt>
                <c:pt idx="12156">
                  <c:v>60780</c:v>
                </c:pt>
                <c:pt idx="12157">
                  <c:v>60785</c:v>
                </c:pt>
                <c:pt idx="12158">
                  <c:v>60790</c:v>
                </c:pt>
                <c:pt idx="12159">
                  <c:v>60795</c:v>
                </c:pt>
                <c:pt idx="12160">
                  <c:v>60800</c:v>
                </c:pt>
                <c:pt idx="12161">
                  <c:v>60805</c:v>
                </c:pt>
                <c:pt idx="12162">
                  <c:v>60810</c:v>
                </c:pt>
                <c:pt idx="12163">
                  <c:v>60815</c:v>
                </c:pt>
                <c:pt idx="12164">
                  <c:v>60820</c:v>
                </c:pt>
                <c:pt idx="12165">
                  <c:v>60825</c:v>
                </c:pt>
                <c:pt idx="12166">
                  <c:v>60830</c:v>
                </c:pt>
                <c:pt idx="12167">
                  <c:v>60835</c:v>
                </c:pt>
                <c:pt idx="12168">
                  <c:v>60840</c:v>
                </c:pt>
                <c:pt idx="12169">
                  <c:v>60845</c:v>
                </c:pt>
                <c:pt idx="12170">
                  <c:v>60850</c:v>
                </c:pt>
                <c:pt idx="12171">
                  <c:v>60855</c:v>
                </c:pt>
                <c:pt idx="12172">
                  <c:v>60860</c:v>
                </c:pt>
                <c:pt idx="12173">
                  <c:v>60865</c:v>
                </c:pt>
                <c:pt idx="12174">
                  <c:v>60870</c:v>
                </c:pt>
                <c:pt idx="12175">
                  <c:v>60875</c:v>
                </c:pt>
                <c:pt idx="12176">
                  <c:v>60880</c:v>
                </c:pt>
                <c:pt idx="12177">
                  <c:v>60885</c:v>
                </c:pt>
                <c:pt idx="12178">
                  <c:v>60890</c:v>
                </c:pt>
                <c:pt idx="12179">
                  <c:v>60895</c:v>
                </c:pt>
                <c:pt idx="12180">
                  <c:v>60900</c:v>
                </c:pt>
                <c:pt idx="12181">
                  <c:v>60905</c:v>
                </c:pt>
                <c:pt idx="12182">
                  <c:v>60910</c:v>
                </c:pt>
                <c:pt idx="12183">
                  <c:v>60915</c:v>
                </c:pt>
                <c:pt idx="12184">
                  <c:v>60920</c:v>
                </c:pt>
                <c:pt idx="12185">
                  <c:v>60925</c:v>
                </c:pt>
                <c:pt idx="12186">
                  <c:v>60930</c:v>
                </c:pt>
                <c:pt idx="12187">
                  <c:v>60935</c:v>
                </c:pt>
                <c:pt idx="12188">
                  <c:v>60940</c:v>
                </c:pt>
                <c:pt idx="12189">
                  <c:v>60945</c:v>
                </c:pt>
                <c:pt idx="12190">
                  <c:v>60950</c:v>
                </c:pt>
                <c:pt idx="12191">
                  <c:v>60955</c:v>
                </c:pt>
                <c:pt idx="12192">
                  <c:v>60960</c:v>
                </c:pt>
                <c:pt idx="12193">
                  <c:v>60965</c:v>
                </c:pt>
                <c:pt idx="12194">
                  <c:v>60970</c:v>
                </c:pt>
                <c:pt idx="12195">
                  <c:v>60975</c:v>
                </c:pt>
                <c:pt idx="12196">
                  <c:v>60980</c:v>
                </c:pt>
                <c:pt idx="12197">
                  <c:v>60985</c:v>
                </c:pt>
                <c:pt idx="12198">
                  <c:v>60990</c:v>
                </c:pt>
                <c:pt idx="12199">
                  <c:v>60995</c:v>
                </c:pt>
                <c:pt idx="12200">
                  <c:v>61000</c:v>
                </c:pt>
                <c:pt idx="12201">
                  <c:v>61005</c:v>
                </c:pt>
                <c:pt idx="12202">
                  <c:v>61010</c:v>
                </c:pt>
                <c:pt idx="12203">
                  <c:v>61015</c:v>
                </c:pt>
                <c:pt idx="12204">
                  <c:v>61020</c:v>
                </c:pt>
                <c:pt idx="12205">
                  <c:v>61025</c:v>
                </c:pt>
                <c:pt idx="12206">
                  <c:v>61030</c:v>
                </c:pt>
                <c:pt idx="12207">
                  <c:v>61035</c:v>
                </c:pt>
                <c:pt idx="12208">
                  <c:v>61040</c:v>
                </c:pt>
                <c:pt idx="12209">
                  <c:v>61045</c:v>
                </c:pt>
                <c:pt idx="12210">
                  <c:v>61050</c:v>
                </c:pt>
                <c:pt idx="12211">
                  <c:v>61055</c:v>
                </c:pt>
                <c:pt idx="12212">
                  <c:v>61060</c:v>
                </c:pt>
                <c:pt idx="12213">
                  <c:v>61065</c:v>
                </c:pt>
                <c:pt idx="12214">
                  <c:v>61070</c:v>
                </c:pt>
                <c:pt idx="12215">
                  <c:v>61075</c:v>
                </c:pt>
                <c:pt idx="12216">
                  <c:v>61080</c:v>
                </c:pt>
                <c:pt idx="12217">
                  <c:v>61085</c:v>
                </c:pt>
                <c:pt idx="12218">
                  <c:v>61090</c:v>
                </c:pt>
                <c:pt idx="12219">
                  <c:v>61095</c:v>
                </c:pt>
                <c:pt idx="12220">
                  <c:v>61100</c:v>
                </c:pt>
                <c:pt idx="12221">
                  <c:v>61105</c:v>
                </c:pt>
                <c:pt idx="12222">
                  <c:v>61110</c:v>
                </c:pt>
                <c:pt idx="12223">
                  <c:v>61115</c:v>
                </c:pt>
                <c:pt idx="12224">
                  <c:v>61120</c:v>
                </c:pt>
                <c:pt idx="12225">
                  <c:v>61125</c:v>
                </c:pt>
                <c:pt idx="12226">
                  <c:v>61130</c:v>
                </c:pt>
                <c:pt idx="12227">
                  <c:v>61135</c:v>
                </c:pt>
                <c:pt idx="12228">
                  <c:v>61140</c:v>
                </c:pt>
                <c:pt idx="12229">
                  <c:v>61145</c:v>
                </c:pt>
                <c:pt idx="12230">
                  <c:v>61150</c:v>
                </c:pt>
                <c:pt idx="12231">
                  <c:v>61155</c:v>
                </c:pt>
                <c:pt idx="12232">
                  <c:v>61160</c:v>
                </c:pt>
                <c:pt idx="12233">
                  <c:v>61165</c:v>
                </c:pt>
                <c:pt idx="12234">
                  <c:v>61170</c:v>
                </c:pt>
                <c:pt idx="12235">
                  <c:v>61175</c:v>
                </c:pt>
                <c:pt idx="12236">
                  <c:v>61180</c:v>
                </c:pt>
                <c:pt idx="12237">
                  <c:v>61185</c:v>
                </c:pt>
                <c:pt idx="12238">
                  <c:v>61190</c:v>
                </c:pt>
                <c:pt idx="12239">
                  <c:v>61195</c:v>
                </c:pt>
                <c:pt idx="12240">
                  <c:v>61200</c:v>
                </c:pt>
                <c:pt idx="12241">
                  <c:v>61205</c:v>
                </c:pt>
                <c:pt idx="12242">
                  <c:v>61210</c:v>
                </c:pt>
                <c:pt idx="12243">
                  <c:v>61215</c:v>
                </c:pt>
                <c:pt idx="12244">
                  <c:v>61220</c:v>
                </c:pt>
                <c:pt idx="12245">
                  <c:v>61225</c:v>
                </c:pt>
                <c:pt idx="12246">
                  <c:v>61230</c:v>
                </c:pt>
                <c:pt idx="12247">
                  <c:v>61235</c:v>
                </c:pt>
                <c:pt idx="12248">
                  <c:v>61240</c:v>
                </c:pt>
                <c:pt idx="12249">
                  <c:v>61245</c:v>
                </c:pt>
                <c:pt idx="12250">
                  <c:v>61250</c:v>
                </c:pt>
                <c:pt idx="12251">
                  <c:v>61255</c:v>
                </c:pt>
                <c:pt idx="12252">
                  <c:v>61260</c:v>
                </c:pt>
                <c:pt idx="12253">
                  <c:v>61265</c:v>
                </c:pt>
                <c:pt idx="12254">
                  <c:v>61270</c:v>
                </c:pt>
                <c:pt idx="12255">
                  <c:v>61275</c:v>
                </c:pt>
                <c:pt idx="12256">
                  <c:v>61280</c:v>
                </c:pt>
                <c:pt idx="12257">
                  <c:v>61285</c:v>
                </c:pt>
                <c:pt idx="12258">
                  <c:v>61290</c:v>
                </c:pt>
                <c:pt idx="12259">
                  <c:v>61295</c:v>
                </c:pt>
                <c:pt idx="12260">
                  <c:v>61300</c:v>
                </c:pt>
                <c:pt idx="12261">
                  <c:v>61305</c:v>
                </c:pt>
                <c:pt idx="12262">
                  <c:v>61310</c:v>
                </c:pt>
                <c:pt idx="12263">
                  <c:v>61315</c:v>
                </c:pt>
                <c:pt idx="12264">
                  <c:v>61320</c:v>
                </c:pt>
                <c:pt idx="12265">
                  <c:v>61325</c:v>
                </c:pt>
                <c:pt idx="12266">
                  <c:v>61330</c:v>
                </c:pt>
                <c:pt idx="12267">
                  <c:v>61335</c:v>
                </c:pt>
                <c:pt idx="12268">
                  <c:v>61340</c:v>
                </c:pt>
                <c:pt idx="12269">
                  <c:v>61345</c:v>
                </c:pt>
                <c:pt idx="12270">
                  <c:v>61350</c:v>
                </c:pt>
                <c:pt idx="12271">
                  <c:v>61355</c:v>
                </c:pt>
                <c:pt idx="12272">
                  <c:v>61360</c:v>
                </c:pt>
                <c:pt idx="12273">
                  <c:v>61365</c:v>
                </c:pt>
                <c:pt idx="12274">
                  <c:v>61370</c:v>
                </c:pt>
                <c:pt idx="12275">
                  <c:v>61375</c:v>
                </c:pt>
                <c:pt idx="12276">
                  <c:v>61380</c:v>
                </c:pt>
                <c:pt idx="12277">
                  <c:v>61385</c:v>
                </c:pt>
                <c:pt idx="12278">
                  <c:v>61390</c:v>
                </c:pt>
                <c:pt idx="12279">
                  <c:v>61395</c:v>
                </c:pt>
                <c:pt idx="12280">
                  <c:v>61400</c:v>
                </c:pt>
                <c:pt idx="12281">
                  <c:v>61405</c:v>
                </c:pt>
                <c:pt idx="12282">
                  <c:v>61410</c:v>
                </c:pt>
                <c:pt idx="12283">
                  <c:v>61415</c:v>
                </c:pt>
                <c:pt idx="12284">
                  <c:v>61420</c:v>
                </c:pt>
                <c:pt idx="12285">
                  <c:v>61425</c:v>
                </c:pt>
                <c:pt idx="12286">
                  <c:v>61430</c:v>
                </c:pt>
                <c:pt idx="12287">
                  <c:v>61435</c:v>
                </c:pt>
                <c:pt idx="12288">
                  <c:v>61440</c:v>
                </c:pt>
                <c:pt idx="12289">
                  <c:v>61445</c:v>
                </c:pt>
                <c:pt idx="12290">
                  <c:v>61450</c:v>
                </c:pt>
                <c:pt idx="12291">
                  <c:v>61455</c:v>
                </c:pt>
                <c:pt idx="12292">
                  <c:v>61460</c:v>
                </c:pt>
                <c:pt idx="12293">
                  <c:v>61465</c:v>
                </c:pt>
                <c:pt idx="12294">
                  <c:v>61470</c:v>
                </c:pt>
                <c:pt idx="12295">
                  <c:v>61475</c:v>
                </c:pt>
                <c:pt idx="12296">
                  <c:v>61480</c:v>
                </c:pt>
                <c:pt idx="12297">
                  <c:v>61485</c:v>
                </c:pt>
                <c:pt idx="12298">
                  <c:v>61490</c:v>
                </c:pt>
                <c:pt idx="12299">
                  <c:v>61495</c:v>
                </c:pt>
                <c:pt idx="12300">
                  <c:v>61500</c:v>
                </c:pt>
                <c:pt idx="12301">
                  <c:v>61505</c:v>
                </c:pt>
                <c:pt idx="12302">
                  <c:v>61510</c:v>
                </c:pt>
                <c:pt idx="12303">
                  <c:v>61515</c:v>
                </c:pt>
                <c:pt idx="12304">
                  <c:v>61520</c:v>
                </c:pt>
                <c:pt idx="12305">
                  <c:v>61525</c:v>
                </c:pt>
                <c:pt idx="12306">
                  <c:v>61530</c:v>
                </c:pt>
                <c:pt idx="12307">
                  <c:v>61535</c:v>
                </c:pt>
                <c:pt idx="12308">
                  <c:v>61540</c:v>
                </c:pt>
                <c:pt idx="12309">
                  <c:v>61545</c:v>
                </c:pt>
                <c:pt idx="12310">
                  <c:v>61550</c:v>
                </c:pt>
                <c:pt idx="12311">
                  <c:v>61555</c:v>
                </c:pt>
                <c:pt idx="12312">
                  <c:v>61560</c:v>
                </c:pt>
                <c:pt idx="12313">
                  <c:v>61565</c:v>
                </c:pt>
                <c:pt idx="12314">
                  <c:v>61570</c:v>
                </c:pt>
                <c:pt idx="12315">
                  <c:v>61575</c:v>
                </c:pt>
                <c:pt idx="12316">
                  <c:v>61580</c:v>
                </c:pt>
                <c:pt idx="12317">
                  <c:v>61585</c:v>
                </c:pt>
                <c:pt idx="12318">
                  <c:v>61590</c:v>
                </c:pt>
                <c:pt idx="12319">
                  <c:v>61595</c:v>
                </c:pt>
                <c:pt idx="12320">
                  <c:v>61600</c:v>
                </c:pt>
                <c:pt idx="12321">
                  <c:v>61605</c:v>
                </c:pt>
                <c:pt idx="12322">
                  <c:v>61610</c:v>
                </c:pt>
                <c:pt idx="12323">
                  <c:v>61615</c:v>
                </c:pt>
                <c:pt idx="12324">
                  <c:v>61620</c:v>
                </c:pt>
                <c:pt idx="12325">
                  <c:v>61625</c:v>
                </c:pt>
                <c:pt idx="12326">
                  <c:v>61630</c:v>
                </c:pt>
                <c:pt idx="12327">
                  <c:v>61635</c:v>
                </c:pt>
                <c:pt idx="12328">
                  <c:v>61640</c:v>
                </c:pt>
                <c:pt idx="12329">
                  <c:v>61645</c:v>
                </c:pt>
                <c:pt idx="12330">
                  <c:v>61650</c:v>
                </c:pt>
                <c:pt idx="12331">
                  <c:v>61655</c:v>
                </c:pt>
                <c:pt idx="12332">
                  <c:v>61660</c:v>
                </c:pt>
                <c:pt idx="12333">
                  <c:v>61665</c:v>
                </c:pt>
                <c:pt idx="12334">
                  <c:v>61670</c:v>
                </c:pt>
                <c:pt idx="12335">
                  <c:v>61675</c:v>
                </c:pt>
                <c:pt idx="12336">
                  <c:v>61680</c:v>
                </c:pt>
                <c:pt idx="12337">
                  <c:v>61685</c:v>
                </c:pt>
                <c:pt idx="12338">
                  <c:v>61690</c:v>
                </c:pt>
                <c:pt idx="12339">
                  <c:v>61695</c:v>
                </c:pt>
                <c:pt idx="12340">
                  <c:v>61700</c:v>
                </c:pt>
                <c:pt idx="12341">
                  <c:v>61705</c:v>
                </c:pt>
                <c:pt idx="12342">
                  <c:v>61710</c:v>
                </c:pt>
                <c:pt idx="12343">
                  <c:v>61715</c:v>
                </c:pt>
                <c:pt idx="12344">
                  <c:v>61720</c:v>
                </c:pt>
                <c:pt idx="12345">
                  <c:v>61725</c:v>
                </c:pt>
                <c:pt idx="12346">
                  <c:v>61730</c:v>
                </c:pt>
                <c:pt idx="12347">
                  <c:v>61735</c:v>
                </c:pt>
                <c:pt idx="12348">
                  <c:v>61740</c:v>
                </c:pt>
                <c:pt idx="12349">
                  <c:v>61745</c:v>
                </c:pt>
                <c:pt idx="12350">
                  <c:v>61750</c:v>
                </c:pt>
                <c:pt idx="12351">
                  <c:v>61755</c:v>
                </c:pt>
                <c:pt idx="12352">
                  <c:v>61760</c:v>
                </c:pt>
                <c:pt idx="12353">
                  <c:v>61765</c:v>
                </c:pt>
                <c:pt idx="12354">
                  <c:v>61770</c:v>
                </c:pt>
                <c:pt idx="12355">
                  <c:v>61775</c:v>
                </c:pt>
                <c:pt idx="12356">
                  <c:v>61780</c:v>
                </c:pt>
                <c:pt idx="12357">
                  <c:v>61785</c:v>
                </c:pt>
                <c:pt idx="12358">
                  <c:v>61790</c:v>
                </c:pt>
                <c:pt idx="12359">
                  <c:v>61795</c:v>
                </c:pt>
                <c:pt idx="12360">
                  <c:v>61800</c:v>
                </c:pt>
                <c:pt idx="12361">
                  <c:v>61805</c:v>
                </c:pt>
                <c:pt idx="12362">
                  <c:v>61810</c:v>
                </c:pt>
                <c:pt idx="12363">
                  <c:v>61815</c:v>
                </c:pt>
                <c:pt idx="12364">
                  <c:v>61820</c:v>
                </c:pt>
                <c:pt idx="12365">
                  <c:v>61825</c:v>
                </c:pt>
                <c:pt idx="12366">
                  <c:v>61830</c:v>
                </c:pt>
                <c:pt idx="12367">
                  <c:v>61835</c:v>
                </c:pt>
                <c:pt idx="12368">
                  <c:v>61840</c:v>
                </c:pt>
                <c:pt idx="12369">
                  <c:v>61845</c:v>
                </c:pt>
                <c:pt idx="12370">
                  <c:v>61850</c:v>
                </c:pt>
                <c:pt idx="12371">
                  <c:v>61855</c:v>
                </c:pt>
                <c:pt idx="12372">
                  <c:v>61860</c:v>
                </c:pt>
                <c:pt idx="12373">
                  <c:v>61865</c:v>
                </c:pt>
                <c:pt idx="12374">
                  <c:v>61870</c:v>
                </c:pt>
                <c:pt idx="12375">
                  <c:v>61875</c:v>
                </c:pt>
                <c:pt idx="12376">
                  <c:v>61880</c:v>
                </c:pt>
                <c:pt idx="12377">
                  <c:v>61885</c:v>
                </c:pt>
                <c:pt idx="12378">
                  <c:v>61890</c:v>
                </c:pt>
                <c:pt idx="12379">
                  <c:v>61895</c:v>
                </c:pt>
                <c:pt idx="12380">
                  <c:v>61900</c:v>
                </c:pt>
                <c:pt idx="12381">
                  <c:v>61905</c:v>
                </c:pt>
                <c:pt idx="12382">
                  <c:v>61910</c:v>
                </c:pt>
                <c:pt idx="12383">
                  <c:v>61915</c:v>
                </c:pt>
                <c:pt idx="12384">
                  <c:v>61920</c:v>
                </c:pt>
                <c:pt idx="12385">
                  <c:v>61925</c:v>
                </c:pt>
                <c:pt idx="12386">
                  <c:v>61930</c:v>
                </c:pt>
                <c:pt idx="12387">
                  <c:v>61935</c:v>
                </c:pt>
                <c:pt idx="12388">
                  <c:v>61940</c:v>
                </c:pt>
                <c:pt idx="12389">
                  <c:v>61945</c:v>
                </c:pt>
                <c:pt idx="12390">
                  <c:v>61950</c:v>
                </c:pt>
                <c:pt idx="12391">
                  <c:v>61955</c:v>
                </c:pt>
                <c:pt idx="12392">
                  <c:v>61960</c:v>
                </c:pt>
                <c:pt idx="12393">
                  <c:v>61965</c:v>
                </c:pt>
                <c:pt idx="12394">
                  <c:v>61970</c:v>
                </c:pt>
                <c:pt idx="12395">
                  <c:v>61975</c:v>
                </c:pt>
                <c:pt idx="12396">
                  <c:v>61980</c:v>
                </c:pt>
                <c:pt idx="12397">
                  <c:v>61985</c:v>
                </c:pt>
                <c:pt idx="12398">
                  <c:v>61990</c:v>
                </c:pt>
                <c:pt idx="12399">
                  <c:v>61995</c:v>
                </c:pt>
                <c:pt idx="12400">
                  <c:v>62000</c:v>
                </c:pt>
                <c:pt idx="12401">
                  <c:v>62005</c:v>
                </c:pt>
                <c:pt idx="12402">
                  <c:v>62010</c:v>
                </c:pt>
                <c:pt idx="12403">
                  <c:v>62015</c:v>
                </c:pt>
                <c:pt idx="12404">
                  <c:v>62020</c:v>
                </c:pt>
                <c:pt idx="12405">
                  <c:v>62025</c:v>
                </c:pt>
                <c:pt idx="12406">
                  <c:v>62030</c:v>
                </c:pt>
                <c:pt idx="12407">
                  <c:v>62035</c:v>
                </c:pt>
                <c:pt idx="12408">
                  <c:v>62040</c:v>
                </c:pt>
                <c:pt idx="12409">
                  <c:v>62045</c:v>
                </c:pt>
                <c:pt idx="12410">
                  <c:v>62050</c:v>
                </c:pt>
                <c:pt idx="12411">
                  <c:v>62055</c:v>
                </c:pt>
                <c:pt idx="12412">
                  <c:v>62060</c:v>
                </c:pt>
                <c:pt idx="12413">
                  <c:v>62065</c:v>
                </c:pt>
                <c:pt idx="12414">
                  <c:v>62070</c:v>
                </c:pt>
                <c:pt idx="12415">
                  <c:v>62075</c:v>
                </c:pt>
                <c:pt idx="12416">
                  <c:v>62080</c:v>
                </c:pt>
                <c:pt idx="12417">
                  <c:v>62085</c:v>
                </c:pt>
                <c:pt idx="12418">
                  <c:v>62090</c:v>
                </c:pt>
                <c:pt idx="12419">
                  <c:v>62095</c:v>
                </c:pt>
                <c:pt idx="12420">
                  <c:v>62100</c:v>
                </c:pt>
                <c:pt idx="12421">
                  <c:v>62105</c:v>
                </c:pt>
                <c:pt idx="12422">
                  <c:v>62110</c:v>
                </c:pt>
                <c:pt idx="12423">
                  <c:v>62115</c:v>
                </c:pt>
                <c:pt idx="12424">
                  <c:v>62120</c:v>
                </c:pt>
                <c:pt idx="12425">
                  <c:v>62125</c:v>
                </c:pt>
                <c:pt idx="12426">
                  <c:v>62130</c:v>
                </c:pt>
                <c:pt idx="12427">
                  <c:v>62135</c:v>
                </c:pt>
                <c:pt idx="12428">
                  <c:v>62140</c:v>
                </c:pt>
                <c:pt idx="12429">
                  <c:v>62145</c:v>
                </c:pt>
                <c:pt idx="12430">
                  <c:v>62150</c:v>
                </c:pt>
                <c:pt idx="12431">
                  <c:v>62155</c:v>
                </c:pt>
                <c:pt idx="12432">
                  <c:v>62160</c:v>
                </c:pt>
                <c:pt idx="12433">
                  <c:v>62165</c:v>
                </c:pt>
                <c:pt idx="12434">
                  <c:v>62170</c:v>
                </c:pt>
                <c:pt idx="12435">
                  <c:v>62175</c:v>
                </c:pt>
                <c:pt idx="12436">
                  <c:v>62180</c:v>
                </c:pt>
                <c:pt idx="12437">
                  <c:v>62185</c:v>
                </c:pt>
                <c:pt idx="12438">
                  <c:v>62190</c:v>
                </c:pt>
                <c:pt idx="12439">
                  <c:v>62195</c:v>
                </c:pt>
                <c:pt idx="12440">
                  <c:v>62200</c:v>
                </c:pt>
                <c:pt idx="12441">
                  <c:v>62205</c:v>
                </c:pt>
                <c:pt idx="12442">
                  <c:v>62210</c:v>
                </c:pt>
                <c:pt idx="12443">
                  <c:v>62215</c:v>
                </c:pt>
                <c:pt idx="12444">
                  <c:v>62220</c:v>
                </c:pt>
                <c:pt idx="12445">
                  <c:v>62225</c:v>
                </c:pt>
                <c:pt idx="12446">
                  <c:v>62230</c:v>
                </c:pt>
                <c:pt idx="12447">
                  <c:v>62235</c:v>
                </c:pt>
                <c:pt idx="12448">
                  <c:v>62240</c:v>
                </c:pt>
                <c:pt idx="12449">
                  <c:v>62245</c:v>
                </c:pt>
                <c:pt idx="12450">
                  <c:v>62250</c:v>
                </c:pt>
                <c:pt idx="12451">
                  <c:v>62255</c:v>
                </c:pt>
                <c:pt idx="12452">
                  <c:v>62260</c:v>
                </c:pt>
                <c:pt idx="12453">
                  <c:v>62265</c:v>
                </c:pt>
                <c:pt idx="12454">
                  <c:v>62270</c:v>
                </c:pt>
                <c:pt idx="12455">
                  <c:v>62275</c:v>
                </c:pt>
                <c:pt idx="12456">
                  <c:v>62280</c:v>
                </c:pt>
                <c:pt idx="12457">
                  <c:v>62285</c:v>
                </c:pt>
                <c:pt idx="12458">
                  <c:v>62290</c:v>
                </c:pt>
                <c:pt idx="12459">
                  <c:v>62295</c:v>
                </c:pt>
                <c:pt idx="12460">
                  <c:v>62300</c:v>
                </c:pt>
                <c:pt idx="12461">
                  <c:v>62305</c:v>
                </c:pt>
                <c:pt idx="12462">
                  <c:v>62310</c:v>
                </c:pt>
                <c:pt idx="12463">
                  <c:v>62315</c:v>
                </c:pt>
                <c:pt idx="12464">
                  <c:v>62320</c:v>
                </c:pt>
                <c:pt idx="12465">
                  <c:v>62325</c:v>
                </c:pt>
                <c:pt idx="12466">
                  <c:v>62330</c:v>
                </c:pt>
                <c:pt idx="12467">
                  <c:v>62335</c:v>
                </c:pt>
                <c:pt idx="12468">
                  <c:v>62340</c:v>
                </c:pt>
                <c:pt idx="12469">
                  <c:v>62345</c:v>
                </c:pt>
                <c:pt idx="12470">
                  <c:v>62350</c:v>
                </c:pt>
                <c:pt idx="12471">
                  <c:v>62355</c:v>
                </c:pt>
                <c:pt idx="12472">
                  <c:v>62360</c:v>
                </c:pt>
                <c:pt idx="12473">
                  <c:v>62365</c:v>
                </c:pt>
                <c:pt idx="12474">
                  <c:v>62370</c:v>
                </c:pt>
                <c:pt idx="12475">
                  <c:v>62375</c:v>
                </c:pt>
                <c:pt idx="12476">
                  <c:v>62380</c:v>
                </c:pt>
                <c:pt idx="12477">
                  <c:v>62385</c:v>
                </c:pt>
                <c:pt idx="12478">
                  <c:v>62390</c:v>
                </c:pt>
                <c:pt idx="12479">
                  <c:v>62395</c:v>
                </c:pt>
                <c:pt idx="12480">
                  <c:v>62400</c:v>
                </c:pt>
                <c:pt idx="12481">
                  <c:v>62405</c:v>
                </c:pt>
                <c:pt idx="12482">
                  <c:v>62410</c:v>
                </c:pt>
                <c:pt idx="12483">
                  <c:v>62415</c:v>
                </c:pt>
                <c:pt idx="12484">
                  <c:v>62420</c:v>
                </c:pt>
                <c:pt idx="12485">
                  <c:v>62425</c:v>
                </c:pt>
                <c:pt idx="12486">
                  <c:v>62430</c:v>
                </c:pt>
                <c:pt idx="12487">
                  <c:v>62435</c:v>
                </c:pt>
                <c:pt idx="12488">
                  <c:v>62440</c:v>
                </c:pt>
                <c:pt idx="12489">
                  <c:v>62445</c:v>
                </c:pt>
                <c:pt idx="12490">
                  <c:v>62450</c:v>
                </c:pt>
                <c:pt idx="12491">
                  <c:v>62455</c:v>
                </c:pt>
                <c:pt idx="12492">
                  <c:v>62460</c:v>
                </c:pt>
                <c:pt idx="12493">
                  <c:v>62465</c:v>
                </c:pt>
                <c:pt idx="12494">
                  <c:v>62470</c:v>
                </c:pt>
                <c:pt idx="12495">
                  <c:v>62475</c:v>
                </c:pt>
                <c:pt idx="12496">
                  <c:v>62480</c:v>
                </c:pt>
                <c:pt idx="12497">
                  <c:v>62485</c:v>
                </c:pt>
                <c:pt idx="12498">
                  <c:v>62490</c:v>
                </c:pt>
                <c:pt idx="12499">
                  <c:v>62495</c:v>
                </c:pt>
                <c:pt idx="12500">
                  <c:v>62500</c:v>
                </c:pt>
                <c:pt idx="12501">
                  <c:v>62505</c:v>
                </c:pt>
                <c:pt idx="12502">
                  <c:v>62510</c:v>
                </c:pt>
                <c:pt idx="12503">
                  <c:v>62515</c:v>
                </c:pt>
                <c:pt idx="12504">
                  <c:v>62520</c:v>
                </c:pt>
                <c:pt idx="12505">
                  <c:v>62525</c:v>
                </c:pt>
                <c:pt idx="12506">
                  <c:v>62530</c:v>
                </c:pt>
                <c:pt idx="12507">
                  <c:v>62535</c:v>
                </c:pt>
                <c:pt idx="12508">
                  <c:v>62540</c:v>
                </c:pt>
                <c:pt idx="12509">
                  <c:v>62545</c:v>
                </c:pt>
                <c:pt idx="12510">
                  <c:v>62550</c:v>
                </c:pt>
                <c:pt idx="12511">
                  <c:v>62555</c:v>
                </c:pt>
                <c:pt idx="12512">
                  <c:v>62560</c:v>
                </c:pt>
                <c:pt idx="12513">
                  <c:v>62565</c:v>
                </c:pt>
                <c:pt idx="12514">
                  <c:v>62570</c:v>
                </c:pt>
                <c:pt idx="12515">
                  <c:v>62575</c:v>
                </c:pt>
                <c:pt idx="12516">
                  <c:v>62580</c:v>
                </c:pt>
                <c:pt idx="12517">
                  <c:v>62585</c:v>
                </c:pt>
                <c:pt idx="12518">
                  <c:v>62590</c:v>
                </c:pt>
                <c:pt idx="12519">
                  <c:v>62595</c:v>
                </c:pt>
                <c:pt idx="12520">
                  <c:v>62600</c:v>
                </c:pt>
                <c:pt idx="12521">
                  <c:v>62605</c:v>
                </c:pt>
                <c:pt idx="12522">
                  <c:v>62610</c:v>
                </c:pt>
                <c:pt idx="12523">
                  <c:v>62615</c:v>
                </c:pt>
                <c:pt idx="12524">
                  <c:v>62620</c:v>
                </c:pt>
                <c:pt idx="12525">
                  <c:v>62625</c:v>
                </c:pt>
                <c:pt idx="12526">
                  <c:v>62630</c:v>
                </c:pt>
                <c:pt idx="12527">
                  <c:v>62635</c:v>
                </c:pt>
                <c:pt idx="12528">
                  <c:v>62640</c:v>
                </c:pt>
                <c:pt idx="12529">
                  <c:v>62645</c:v>
                </c:pt>
                <c:pt idx="12530">
                  <c:v>62650</c:v>
                </c:pt>
                <c:pt idx="12531">
                  <c:v>62655</c:v>
                </c:pt>
                <c:pt idx="12532">
                  <c:v>62660</c:v>
                </c:pt>
                <c:pt idx="12533">
                  <c:v>62665</c:v>
                </c:pt>
                <c:pt idx="12534">
                  <c:v>62670</c:v>
                </c:pt>
                <c:pt idx="12535">
                  <c:v>62675</c:v>
                </c:pt>
                <c:pt idx="12536">
                  <c:v>62680</c:v>
                </c:pt>
                <c:pt idx="12537">
                  <c:v>62685</c:v>
                </c:pt>
                <c:pt idx="12538">
                  <c:v>62690</c:v>
                </c:pt>
                <c:pt idx="12539">
                  <c:v>62695</c:v>
                </c:pt>
                <c:pt idx="12540">
                  <c:v>62700</c:v>
                </c:pt>
                <c:pt idx="12541">
                  <c:v>62705</c:v>
                </c:pt>
                <c:pt idx="12542">
                  <c:v>62710</c:v>
                </c:pt>
                <c:pt idx="12543">
                  <c:v>62715</c:v>
                </c:pt>
                <c:pt idx="12544">
                  <c:v>62720</c:v>
                </c:pt>
                <c:pt idx="12545">
                  <c:v>62725</c:v>
                </c:pt>
                <c:pt idx="12546">
                  <c:v>62730</c:v>
                </c:pt>
                <c:pt idx="12547">
                  <c:v>62735</c:v>
                </c:pt>
                <c:pt idx="12548">
                  <c:v>62740</c:v>
                </c:pt>
                <c:pt idx="12549">
                  <c:v>62745</c:v>
                </c:pt>
                <c:pt idx="12550">
                  <c:v>62750</c:v>
                </c:pt>
                <c:pt idx="12551">
                  <c:v>62755</c:v>
                </c:pt>
                <c:pt idx="12552">
                  <c:v>62760</c:v>
                </c:pt>
                <c:pt idx="12553">
                  <c:v>62765</c:v>
                </c:pt>
                <c:pt idx="12554">
                  <c:v>62770</c:v>
                </c:pt>
                <c:pt idx="12555">
                  <c:v>62775</c:v>
                </c:pt>
                <c:pt idx="12556">
                  <c:v>62780</c:v>
                </c:pt>
                <c:pt idx="12557">
                  <c:v>62785</c:v>
                </c:pt>
                <c:pt idx="12558">
                  <c:v>62790</c:v>
                </c:pt>
                <c:pt idx="12559">
                  <c:v>62795</c:v>
                </c:pt>
                <c:pt idx="12560">
                  <c:v>62800</c:v>
                </c:pt>
                <c:pt idx="12561">
                  <c:v>62805</c:v>
                </c:pt>
                <c:pt idx="12562">
                  <c:v>62810</c:v>
                </c:pt>
                <c:pt idx="12563">
                  <c:v>62815</c:v>
                </c:pt>
                <c:pt idx="12564">
                  <c:v>62820</c:v>
                </c:pt>
                <c:pt idx="12565">
                  <c:v>62825</c:v>
                </c:pt>
                <c:pt idx="12566">
                  <c:v>62830</c:v>
                </c:pt>
                <c:pt idx="12567">
                  <c:v>62835</c:v>
                </c:pt>
                <c:pt idx="12568">
                  <c:v>62840</c:v>
                </c:pt>
                <c:pt idx="12569">
                  <c:v>62845</c:v>
                </c:pt>
                <c:pt idx="12570">
                  <c:v>62850</c:v>
                </c:pt>
                <c:pt idx="12571">
                  <c:v>62855</c:v>
                </c:pt>
                <c:pt idx="12572">
                  <c:v>62860</c:v>
                </c:pt>
                <c:pt idx="12573">
                  <c:v>62865</c:v>
                </c:pt>
                <c:pt idx="12574">
                  <c:v>62870</c:v>
                </c:pt>
                <c:pt idx="12575">
                  <c:v>62875</c:v>
                </c:pt>
                <c:pt idx="12576">
                  <c:v>62880</c:v>
                </c:pt>
                <c:pt idx="12577">
                  <c:v>62885</c:v>
                </c:pt>
                <c:pt idx="12578">
                  <c:v>62890</c:v>
                </c:pt>
                <c:pt idx="12579">
                  <c:v>62895</c:v>
                </c:pt>
                <c:pt idx="12580">
                  <c:v>62900</c:v>
                </c:pt>
                <c:pt idx="12581">
                  <c:v>62905</c:v>
                </c:pt>
                <c:pt idx="12582">
                  <c:v>62910</c:v>
                </c:pt>
                <c:pt idx="12583">
                  <c:v>62915</c:v>
                </c:pt>
                <c:pt idx="12584">
                  <c:v>62920</c:v>
                </c:pt>
                <c:pt idx="12585">
                  <c:v>62925</c:v>
                </c:pt>
                <c:pt idx="12586">
                  <c:v>62930</c:v>
                </c:pt>
                <c:pt idx="12587">
                  <c:v>62935</c:v>
                </c:pt>
                <c:pt idx="12588">
                  <c:v>62940</c:v>
                </c:pt>
                <c:pt idx="12589">
                  <c:v>62945</c:v>
                </c:pt>
                <c:pt idx="12590">
                  <c:v>62950</c:v>
                </c:pt>
                <c:pt idx="12591">
                  <c:v>62955</c:v>
                </c:pt>
                <c:pt idx="12592">
                  <c:v>62960</c:v>
                </c:pt>
                <c:pt idx="12593">
                  <c:v>62965</c:v>
                </c:pt>
                <c:pt idx="12594">
                  <c:v>62970</c:v>
                </c:pt>
                <c:pt idx="12595">
                  <c:v>62975</c:v>
                </c:pt>
                <c:pt idx="12596">
                  <c:v>62980</c:v>
                </c:pt>
                <c:pt idx="12597">
                  <c:v>62985</c:v>
                </c:pt>
                <c:pt idx="12598">
                  <c:v>62990</c:v>
                </c:pt>
                <c:pt idx="12599">
                  <c:v>62995</c:v>
                </c:pt>
                <c:pt idx="12600">
                  <c:v>63000</c:v>
                </c:pt>
                <c:pt idx="12601">
                  <c:v>63005</c:v>
                </c:pt>
                <c:pt idx="12602">
                  <c:v>63010</c:v>
                </c:pt>
                <c:pt idx="12603">
                  <c:v>63015</c:v>
                </c:pt>
                <c:pt idx="12604">
                  <c:v>63020</c:v>
                </c:pt>
                <c:pt idx="12605">
                  <c:v>63025</c:v>
                </c:pt>
                <c:pt idx="12606">
                  <c:v>63030</c:v>
                </c:pt>
                <c:pt idx="12607">
                  <c:v>63035</c:v>
                </c:pt>
                <c:pt idx="12608">
                  <c:v>63040</c:v>
                </c:pt>
                <c:pt idx="12609">
                  <c:v>63045</c:v>
                </c:pt>
                <c:pt idx="12610">
                  <c:v>63050</c:v>
                </c:pt>
                <c:pt idx="12611">
                  <c:v>63055</c:v>
                </c:pt>
                <c:pt idx="12612">
                  <c:v>63060</c:v>
                </c:pt>
                <c:pt idx="12613">
                  <c:v>63065</c:v>
                </c:pt>
                <c:pt idx="12614">
                  <c:v>63070</c:v>
                </c:pt>
                <c:pt idx="12615">
                  <c:v>63075</c:v>
                </c:pt>
                <c:pt idx="12616">
                  <c:v>63080</c:v>
                </c:pt>
                <c:pt idx="12617">
                  <c:v>63085</c:v>
                </c:pt>
                <c:pt idx="12618">
                  <c:v>63090</c:v>
                </c:pt>
                <c:pt idx="12619">
                  <c:v>63095</c:v>
                </c:pt>
                <c:pt idx="12620">
                  <c:v>63100</c:v>
                </c:pt>
                <c:pt idx="12621">
                  <c:v>63105</c:v>
                </c:pt>
                <c:pt idx="12622">
                  <c:v>63110</c:v>
                </c:pt>
                <c:pt idx="12623">
                  <c:v>63115</c:v>
                </c:pt>
                <c:pt idx="12624">
                  <c:v>63120</c:v>
                </c:pt>
                <c:pt idx="12625">
                  <c:v>63125</c:v>
                </c:pt>
                <c:pt idx="12626">
                  <c:v>63130</c:v>
                </c:pt>
                <c:pt idx="12627">
                  <c:v>63135</c:v>
                </c:pt>
                <c:pt idx="12628">
                  <c:v>63140</c:v>
                </c:pt>
                <c:pt idx="12629">
                  <c:v>63145</c:v>
                </c:pt>
                <c:pt idx="12630">
                  <c:v>63150</c:v>
                </c:pt>
                <c:pt idx="12631">
                  <c:v>63155</c:v>
                </c:pt>
                <c:pt idx="12632">
                  <c:v>63160</c:v>
                </c:pt>
                <c:pt idx="12633">
                  <c:v>63165</c:v>
                </c:pt>
                <c:pt idx="12634">
                  <c:v>63170</c:v>
                </c:pt>
                <c:pt idx="12635">
                  <c:v>63175</c:v>
                </c:pt>
                <c:pt idx="12636">
                  <c:v>63180</c:v>
                </c:pt>
                <c:pt idx="12637">
                  <c:v>63185</c:v>
                </c:pt>
                <c:pt idx="12638">
                  <c:v>63190</c:v>
                </c:pt>
                <c:pt idx="12639">
                  <c:v>63195</c:v>
                </c:pt>
                <c:pt idx="12640">
                  <c:v>63200</c:v>
                </c:pt>
                <c:pt idx="12641">
                  <c:v>63205</c:v>
                </c:pt>
                <c:pt idx="12642">
                  <c:v>63210</c:v>
                </c:pt>
                <c:pt idx="12643">
                  <c:v>63215</c:v>
                </c:pt>
                <c:pt idx="12644">
                  <c:v>63220</c:v>
                </c:pt>
                <c:pt idx="12645">
                  <c:v>63225</c:v>
                </c:pt>
                <c:pt idx="12646">
                  <c:v>63230</c:v>
                </c:pt>
                <c:pt idx="12647">
                  <c:v>63235</c:v>
                </c:pt>
                <c:pt idx="12648">
                  <c:v>63240</c:v>
                </c:pt>
                <c:pt idx="12649">
                  <c:v>63245</c:v>
                </c:pt>
                <c:pt idx="12650">
                  <c:v>63250</c:v>
                </c:pt>
                <c:pt idx="12651">
                  <c:v>63255</c:v>
                </c:pt>
                <c:pt idx="12652">
                  <c:v>63260</c:v>
                </c:pt>
                <c:pt idx="12653">
                  <c:v>63265</c:v>
                </c:pt>
                <c:pt idx="12654">
                  <c:v>63270</c:v>
                </c:pt>
                <c:pt idx="12655">
                  <c:v>63275</c:v>
                </c:pt>
                <c:pt idx="12656">
                  <c:v>63280</c:v>
                </c:pt>
                <c:pt idx="12657">
                  <c:v>63285</c:v>
                </c:pt>
                <c:pt idx="12658">
                  <c:v>63290</c:v>
                </c:pt>
                <c:pt idx="12659">
                  <c:v>63295</c:v>
                </c:pt>
                <c:pt idx="12660">
                  <c:v>63300</c:v>
                </c:pt>
                <c:pt idx="12661">
                  <c:v>63305</c:v>
                </c:pt>
                <c:pt idx="12662">
                  <c:v>63310</c:v>
                </c:pt>
                <c:pt idx="12663">
                  <c:v>63315</c:v>
                </c:pt>
                <c:pt idx="12664">
                  <c:v>63320</c:v>
                </c:pt>
                <c:pt idx="12665">
                  <c:v>63325</c:v>
                </c:pt>
                <c:pt idx="12666">
                  <c:v>63330</c:v>
                </c:pt>
                <c:pt idx="12667">
                  <c:v>63335</c:v>
                </c:pt>
                <c:pt idx="12668">
                  <c:v>63340</c:v>
                </c:pt>
                <c:pt idx="12669">
                  <c:v>63345</c:v>
                </c:pt>
                <c:pt idx="12670">
                  <c:v>63350</c:v>
                </c:pt>
                <c:pt idx="12671">
                  <c:v>63355</c:v>
                </c:pt>
                <c:pt idx="12672">
                  <c:v>63360</c:v>
                </c:pt>
                <c:pt idx="12673">
                  <c:v>63365</c:v>
                </c:pt>
                <c:pt idx="12674">
                  <c:v>63370</c:v>
                </c:pt>
                <c:pt idx="12675">
                  <c:v>63375</c:v>
                </c:pt>
                <c:pt idx="12676">
                  <c:v>63380</c:v>
                </c:pt>
                <c:pt idx="12677">
                  <c:v>63385</c:v>
                </c:pt>
                <c:pt idx="12678">
                  <c:v>63390</c:v>
                </c:pt>
                <c:pt idx="12679">
                  <c:v>63395</c:v>
                </c:pt>
                <c:pt idx="12680">
                  <c:v>63400</c:v>
                </c:pt>
                <c:pt idx="12681">
                  <c:v>63405</c:v>
                </c:pt>
                <c:pt idx="12682">
                  <c:v>63410</c:v>
                </c:pt>
                <c:pt idx="12683">
                  <c:v>63415</c:v>
                </c:pt>
                <c:pt idx="12684">
                  <c:v>63420</c:v>
                </c:pt>
                <c:pt idx="12685">
                  <c:v>63425</c:v>
                </c:pt>
                <c:pt idx="12686">
                  <c:v>63430</c:v>
                </c:pt>
                <c:pt idx="12687">
                  <c:v>63435</c:v>
                </c:pt>
                <c:pt idx="12688">
                  <c:v>63440</c:v>
                </c:pt>
                <c:pt idx="12689">
                  <c:v>63445</c:v>
                </c:pt>
                <c:pt idx="12690">
                  <c:v>63450</c:v>
                </c:pt>
                <c:pt idx="12691">
                  <c:v>63455</c:v>
                </c:pt>
                <c:pt idx="12692">
                  <c:v>63460</c:v>
                </c:pt>
                <c:pt idx="12693">
                  <c:v>63465</c:v>
                </c:pt>
                <c:pt idx="12694">
                  <c:v>63470</c:v>
                </c:pt>
                <c:pt idx="12695">
                  <c:v>63475</c:v>
                </c:pt>
                <c:pt idx="12696">
                  <c:v>63480</c:v>
                </c:pt>
                <c:pt idx="12697">
                  <c:v>63485</c:v>
                </c:pt>
                <c:pt idx="12698">
                  <c:v>63490</c:v>
                </c:pt>
                <c:pt idx="12699">
                  <c:v>63495</c:v>
                </c:pt>
                <c:pt idx="12700">
                  <c:v>63500</c:v>
                </c:pt>
                <c:pt idx="12701">
                  <c:v>63505</c:v>
                </c:pt>
                <c:pt idx="12702">
                  <c:v>63510</c:v>
                </c:pt>
                <c:pt idx="12703">
                  <c:v>63515</c:v>
                </c:pt>
                <c:pt idx="12704">
                  <c:v>63520</c:v>
                </c:pt>
                <c:pt idx="12705">
                  <c:v>63525</c:v>
                </c:pt>
                <c:pt idx="12706">
                  <c:v>63530</c:v>
                </c:pt>
                <c:pt idx="12707">
                  <c:v>63535</c:v>
                </c:pt>
                <c:pt idx="12708">
                  <c:v>63540</c:v>
                </c:pt>
                <c:pt idx="12709">
                  <c:v>63545</c:v>
                </c:pt>
                <c:pt idx="12710">
                  <c:v>63550</c:v>
                </c:pt>
                <c:pt idx="12711">
                  <c:v>63555</c:v>
                </c:pt>
                <c:pt idx="12712">
                  <c:v>63560</c:v>
                </c:pt>
                <c:pt idx="12713">
                  <c:v>63565</c:v>
                </c:pt>
                <c:pt idx="12714">
                  <c:v>63570</c:v>
                </c:pt>
                <c:pt idx="12715">
                  <c:v>63575</c:v>
                </c:pt>
                <c:pt idx="12716">
                  <c:v>63580</c:v>
                </c:pt>
                <c:pt idx="12717">
                  <c:v>63585</c:v>
                </c:pt>
                <c:pt idx="12718">
                  <c:v>63590</c:v>
                </c:pt>
                <c:pt idx="12719">
                  <c:v>63595</c:v>
                </c:pt>
                <c:pt idx="12720">
                  <c:v>63600</c:v>
                </c:pt>
                <c:pt idx="12721">
                  <c:v>63605</c:v>
                </c:pt>
                <c:pt idx="12722">
                  <c:v>63610</c:v>
                </c:pt>
                <c:pt idx="12723">
                  <c:v>63615</c:v>
                </c:pt>
                <c:pt idx="12724">
                  <c:v>63620</c:v>
                </c:pt>
                <c:pt idx="12725">
                  <c:v>63625</c:v>
                </c:pt>
                <c:pt idx="12726">
                  <c:v>63630</c:v>
                </c:pt>
                <c:pt idx="12727">
                  <c:v>63635</c:v>
                </c:pt>
                <c:pt idx="12728">
                  <c:v>63640</c:v>
                </c:pt>
                <c:pt idx="12729">
                  <c:v>63645</c:v>
                </c:pt>
                <c:pt idx="12730">
                  <c:v>63650</c:v>
                </c:pt>
                <c:pt idx="12731">
                  <c:v>63655</c:v>
                </c:pt>
                <c:pt idx="12732">
                  <c:v>63660</c:v>
                </c:pt>
                <c:pt idx="12733">
                  <c:v>63665</c:v>
                </c:pt>
                <c:pt idx="12734">
                  <c:v>63670</c:v>
                </c:pt>
                <c:pt idx="12735">
                  <c:v>63675</c:v>
                </c:pt>
                <c:pt idx="12736">
                  <c:v>63680</c:v>
                </c:pt>
                <c:pt idx="12737">
                  <c:v>63685</c:v>
                </c:pt>
                <c:pt idx="12738">
                  <c:v>63690</c:v>
                </c:pt>
                <c:pt idx="12739">
                  <c:v>63695</c:v>
                </c:pt>
                <c:pt idx="12740">
                  <c:v>63700</c:v>
                </c:pt>
                <c:pt idx="12741">
                  <c:v>63705</c:v>
                </c:pt>
                <c:pt idx="12742">
                  <c:v>63710</c:v>
                </c:pt>
                <c:pt idx="12743">
                  <c:v>63715</c:v>
                </c:pt>
                <c:pt idx="12744">
                  <c:v>63720</c:v>
                </c:pt>
                <c:pt idx="12745">
                  <c:v>63725</c:v>
                </c:pt>
                <c:pt idx="12746">
                  <c:v>63730</c:v>
                </c:pt>
                <c:pt idx="12747">
                  <c:v>63735</c:v>
                </c:pt>
                <c:pt idx="12748">
                  <c:v>63740</c:v>
                </c:pt>
                <c:pt idx="12749">
                  <c:v>63745</c:v>
                </c:pt>
                <c:pt idx="12750">
                  <c:v>63750</c:v>
                </c:pt>
                <c:pt idx="12751">
                  <c:v>63755</c:v>
                </c:pt>
                <c:pt idx="12752">
                  <c:v>63760</c:v>
                </c:pt>
                <c:pt idx="12753">
                  <c:v>63765</c:v>
                </c:pt>
                <c:pt idx="12754">
                  <c:v>63770</c:v>
                </c:pt>
                <c:pt idx="12755">
                  <c:v>63775</c:v>
                </c:pt>
                <c:pt idx="12756">
                  <c:v>63780</c:v>
                </c:pt>
                <c:pt idx="12757">
                  <c:v>63785</c:v>
                </c:pt>
                <c:pt idx="12758">
                  <c:v>63790</c:v>
                </c:pt>
                <c:pt idx="12759">
                  <c:v>63795</c:v>
                </c:pt>
                <c:pt idx="12760">
                  <c:v>63800</c:v>
                </c:pt>
                <c:pt idx="12761">
                  <c:v>63805</c:v>
                </c:pt>
                <c:pt idx="12762">
                  <c:v>63810</c:v>
                </c:pt>
                <c:pt idx="12763">
                  <c:v>63815</c:v>
                </c:pt>
                <c:pt idx="12764">
                  <c:v>63820</c:v>
                </c:pt>
                <c:pt idx="12765">
                  <c:v>63825</c:v>
                </c:pt>
                <c:pt idx="12766">
                  <c:v>63830</c:v>
                </c:pt>
                <c:pt idx="12767">
                  <c:v>63835</c:v>
                </c:pt>
                <c:pt idx="12768">
                  <c:v>63840</c:v>
                </c:pt>
                <c:pt idx="12769">
                  <c:v>63845</c:v>
                </c:pt>
                <c:pt idx="12770">
                  <c:v>63850</c:v>
                </c:pt>
                <c:pt idx="12771">
                  <c:v>63855</c:v>
                </c:pt>
                <c:pt idx="12772">
                  <c:v>63860</c:v>
                </c:pt>
                <c:pt idx="12773">
                  <c:v>63865</c:v>
                </c:pt>
                <c:pt idx="12774">
                  <c:v>63870</c:v>
                </c:pt>
                <c:pt idx="12775">
                  <c:v>63875</c:v>
                </c:pt>
                <c:pt idx="12776">
                  <c:v>63880</c:v>
                </c:pt>
                <c:pt idx="12777">
                  <c:v>63885</c:v>
                </c:pt>
                <c:pt idx="12778">
                  <c:v>63890</c:v>
                </c:pt>
                <c:pt idx="12779">
                  <c:v>63895</c:v>
                </c:pt>
                <c:pt idx="12780">
                  <c:v>63900</c:v>
                </c:pt>
                <c:pt idx="12781">
                  <c:v>63905</c:v>
                </c:pt>
                <c:pt idx="12782">
                  <c:v>63910</c:v>
                </c:pt>
                <c:pt idx="12783">
                  <c:v>63915</c:v>
                </c:pt>
                <c:pt idx="12784">
                  <c:v>63920</c:v>
                </c:pt>
                <c:pt idx="12785">
                  <c:v>63925</c:v>
                </c:pt>
                <c:pt idx="12786">
                  <c:v>63930</c:v>
                </c:pt>
                <c:pt idx="12787">
                  <c:v>63935</c:v>
                </c:pt>
                <c:pt idx="12788">
                  <c:v>63940</c:v>
                </c:pt>
                <c:pt idx="12789">
                  <c:v>63945</c:v>
                </c:pt>
                <c:pt idx="12790">
                  <c:v>63950</c:v>
                </c:pt>
                <c:pt idx="12791">
                  <c:v>63955</c:v>
                </c:pt>
                <c:pt idx="12792">
                  <c:v>63960</c:v>
                </c:pt>
                <c:pt idx="12793">
                  <c:v>63965</c:v>
                </c:pt>
                <c:pt idx="12794">
                  <c:v>63970</c:v>
                </c:pt>
                <c:pt idx="12795">
                  <c:v>63975</c:v>
                </c:pt>
                <c:pt idx="12796">
                  <c:v>63980</c:v>
                </c:pt>
                <c:pt idx="12797">
                  <c:v>63985</c:v>
                </c:pt>
                <c:pt idx="12798">
                  <c:v>63990</c:v>
                </c:pt>
                <c:pt idx="12799">
                  <c:v>63995</c:v>
                </c:pt>
                <c:pt idx="12800">
                  <c:v>64000</c:v>
                </c:pt>
                <c:pt idx="12801">
                  <c:v>64005</c:v>
                </c:pt>
                <c:pt idx="12802">
                  <c:v>64010</c:v>
                </c:pt>
                <c:pt idx="12803">
                  <c:v>64015</c:v>
                </c:pt>
                <c:pt idx="12804">
                  <c:v>64020</c:v>
                </c:pt>
                <c:pt idx="12805">
                  <c:v>64025</c:v>
                </c:pt>
                <c:pt idx="12806">
                  <c:v>64030</c:v>
                </c:pt>
                <c:pt idx="12807">
                  <c:v>64035</c:v>
                </c:pt>
                <c:pt idx="12808">
                  <c:v>64040</c:v>
                </c:pt>
                <c:pt idx="12809">
                  <c:v>64045</c:v>
                </c:pt>
                <c:pt idx="12810">
                  <c:v>64050</c:v>
                </c:pt>
                <c:pt idx="12811">
                  <c:v>64055</c:v>
                </c:pt>
                <c:pt idx="12812">
                  <c:v>64060</c:v>
                </c:pt>
                <c:pt idx="12813">
                  <c:v>64065</c:v>
                </c:pt>
                <c:pt idx="12814">
                  <c:v>64070</c:v>
                </c:pt>
                <c:pt idx="12815">
                  <c:v>64075</c:v>
                </c:pt>
                <c:pt idx="12816">
                  <c:v>64080</c:v>
                </c:pt>
                <c:pt idx="12817">
                  <c:v>64085</c:v>
                </c:pt>
                <c:pt idx="12818">
                  <c:v>64090</c:v>
                </c:pt>
                <c:pt idx="12819">
                  <c:v>64095</c:v>
                </c:pt>
                <c:pt idx="12820">
                  <c:v>64100</c:v>
                </c:pt>
                <c:pt idx="12821">
                  <c:v>64105</c:v>
                </c:pt>
                <c:pt idx="12822">
                  <c:v>64110</c:v>
                </c:pt>
                <c:pt idx="12823">
                  <c:v>64115</c:v>
                </c:pt>
                <c:pt idx="12824">
                  <c:v>64120</c:v>
                </c:pt>
                <c:pt idx="12825">
                  <c:v>64125</c:v>
                </c:pt>
                <c:pt idx="12826">
                  <c:v>64130</c:v>
                </c:pt>
                <c:pt idx="12827">
                  <c:v>64135</c:v>
                </c:pt>
                <c:pt idx="12828">
                  <c:v>64140</c:v>
                </c:pt>
                <c:pt idx="12829">
                  <c:v>64145</c:v>
                </c:pt>
                <c:pt idx="12830">
                  <c:v>64150</c:v>
                </c:pt>
                <c:pt idx="12831">
                  <c:v>64155</c:v>
                </c:pt>
                <c:pt idx="12832">
                  <c:v>64160</c:v>
                </c:pt>
                <c:pt idx="12833">
                  <c:v>64165</c:v>
                </c:pt>
                <c:pt idx="12834">
                  <c:v>64170</c:v>
                </c:pt>
                <c:pt idx="12835">
                  <c:v>64175</c:v>
                </c:pt>
                <c:pt idx="12836">
                  <c:v>64180</c:v>
                </c:pt>
                <c:pt idx="12837">
                  <c:v>64185</c:v>
                </c:pt>
                <c:pt idx="12838">
                  <c:v>64190</c:v>
                </c:pt>
                <c:pt idx="12839">
                  <c:v>64195</c:v>
                </c:pt>
                <c:pt idx="12840">
                  <c:v>64200</c:v>
                </c:pt>
                <c:pt idx="12841">
                  <c:v>64205</c:v>
                </c:pt>
                <c:pt idx="12842">
                  <c:v>64210</c:v>
                </c:pt>
                <c:pt idx="12843">
                  <c:v>64215</c:v>
                </c:pt>
                <c:pt idx="12844">
                  <c:v>64220</c:v>
                </c:pt>
                <c:pt idx="12845">
                  <c:v>64225</c:v>
                </c:pt>
                <c:pt idx="12846">
                  <c:v>64230</c:v>
                </c:pt>
                <c:pt idx="12847">
                  <c:v>64235</c:v>
                </c:pt>
                <c:pt idx="12848">
                  <c:v>64240</c:v>
                </c:pt>
                <c:pt idx="12849">
                  <c:v>64245</c:v>
                </c:pt>
                <c:pt idx="12850">
                  <c:v>64250</c:v>
                </c:pt>
                <c:pt idx="12851">
                  <c:v>64255</c:v>
                </c:pt>
                <c:pt idx="12852">
                  <c:v>64260</c:v>
                </c:pt>
                <c:pt idx="12853">
                  <c:v>64265</c:v>
                </c:pt>
                <c:pt idx="12854">
                  <c:v>64270</c:v>
                </c:pt>
                <c:pt idx="12855">
                  <c:v>64275</c:v>
                </c:pt>
                <c:pt idx="12856">
                  <c:v>64280</c:v>
                </c:pt>
                <c:pt idx="12857">
                  <c:v>64285</c:v>
                </c:pt>
                <c:pt idx="12858">
                  <c:v>64290</c:v>
                </c:pt>
                <c:pt idx="12859">
                  <c:v>64295</c:v>
                </c:pt>
                <c:pt idx="12860">
                  <c:v>64300</c:v>
                </c:pt>
                <c:pt idx="12861">
                  <c:v>64305</c:v>
                </c:pt>
                <c:pt idx="12862">
                  <c:v>64310</c:v>
                </c:pt>
                <c:pt idx="12863">
                  <c:v>64315</c:v>
                </c:pt>
                <c:pt idx="12864">
                  <c:v>64320</c:v>
                </c:pt>
                <c:pt idx="12865">
                  <c:v>64325</c:v>
                </c:pt>
                <c:pt idx="12866">
                  <c:v>64330</c:v>
                </c:pt>
                <c:pt idx="12867">
                  <c:v>64335</c:v>
                </c:pt>
                <c:pt idx="12868">
                  <c:v>64340</c:v>
                </c:pt>
                <c:pt idx="12869">
                  <c:v>64345</c:v>
                </c:pt>
                <c:pt idx="12870">
                  <c:v>64350</c:v>
                </c:pt>
                <c:pt idx="12871">
                  <c:v>64355</c:v>
                </c:pt>
                <c:pt idx="12872">
                  <c:v>64360</c:v>
                </c:pt>
                <c:pt idx="12873">
                  <c:v>64365</c:v>
                </c:pt>
                <c:pt idx="12874">
                  <c:v>64370</c:v>
                </c:pt>
                <c:pt idx="12875">
                  <c:v>64375</c:v>
                </c:pt>
                <c:pt idx="12876">
                  <c:v>64380</c:v>
                </c:pt>
                <c:pt idx="12877">
                  <c:v>64385</c:v>
                </c:pt>
                <c:pt idx="12878">
                  <c:v>64390</c:v>
                </c:pt>
                <c:pt idx="12879">
                  <c:v>64395</c:v>
                </c:pt>
                <c:pt idx="12880">
                  <c:v>64400</c:v>
                </c:pt>
                <c:pt idx="12881">
                  <c:v>64405</c:v>
                </c:pt>
                <c:pt idx="12882">
                  <c:v>64410</c:v>
                </c:pt>
                <c:pt idx="12883">
                  <c:v>64415</c:v>
                </c:pt>
                <c:pt idx="12884">
                  <c:v>64420</c:v>
                </c:pt>
                <c:pt idx="12885">
                  <c:v>64425</c:v>
                </c:pt>
                <c:pt idx="12886">
                  <c:v>64430</c:v>
                </c:pt>
                <c:pt idx="12887">
                  <c:v>64435</c:v>
                </c:pt>
                <c:pt idx="12888">
                  <c:v>64440</c:v>
                </c:pt>
                <c:pt idx="12889">
                  <c:v>64445</c:v>
                </c:pt>
                <c:pt idx="12890">
                  <c:v>64450</c:v>
                </c:pt>
                <c:pt idx="12891">
                  <c:v>64455</c:v>
                </c:pt>
                <c:pt idx="12892">
                  <c:v>64460</c:v>
                </c:pt>
                <c:pt idx="12893">
                  <c:v>64465</c:v>
                </c:pt>
                <c:pt idx="12894">
                  <c:v>64470</c:v>
                </c:pt>
                <c:pt idx="12895">
                  <c:v>64475</c:v>
                </c:pt>
                <c:pt idx="12896">
                  <c:v>64480</c:v>
                </c:pt>
                <c:pt idx="12897">
                  <c:v>64485</c:v>
                </c:pt>
                <c:pt idx="12898">
                  <c:v>64490</c:v>
                </c:pt>
                <c:pt idx="12899">
                  <c:v>64495</c:v>
                </c:pt>
                <c:pt idx="12900">
                  <c:v>64500</c:v>
                </c:pt>
                <c:pt idx="12901">
                  <c:v>64505</c:v>
                </c:pt>
                <c:pt idx="12902">
                  <c:v>64510</c:v>
                </c:pt>
                <c:pt idx="12903">
                  <c:v>64515</c:v>
                </c:pt>
                <c:pt idx="12904">
                  <c:v>64520</c:v>
                </c:pt>
                <c:pt idx="12905">
                  <c:v>64525</c:v>
                </c:pt>
                <c:pt idx="12906">
                  <c:v>64530</c:v>
                </c:pt>
                <c:pt idx="12907">
                  <c:v>64535</c:v>
                </c:pt>
                <c:pt idx="12908">
                  <c:v>64540</c:v>
                </c:pt>
                <c:pt idx="12909">
                  <c:v>64545</c:v>
                </c:pt>
                <c:pt idx="12910">
                  <c:v>64550</c:v>
                </c:pt>
                <c:pt idx="12911">
                  <c:v>64555</c:v>
                </c:pt>
                <c:pt idx="12912">
                  <c:v>64560</c:v>
                </c:pt>
                <c:pt idx="12913">
                  <c:v>64565</c:v>
                </c:pt>
                <c:pt idx="12914">
                  <c:v>64570</c:v>
                </c:pt>
                <c:pt idx="12915">
                  <c:v>64575</c:v>
                </c:pt>
                <c:pt idx="12916">
                  <c:v>64580</c:v>
                </c:pt>
                <c:pt idx="12917">
                  <c:v>64585</c:v>
                </c:pt>
                <c:pt idx="12918">
                  <c:v>64590</c:v>
                </c:pt>
                <c:pt idx="12919">
                  <c:v>64595</c:v>
                </c:pt>
                <c:pt idx="12920">
                  <c:v>64600</c:v>
                </c:pt>
                <c:pt idx="12921">
                  <c:v>64605</c:v>
                </c:pt>
                <c:pt idx="12922">
                  <c:v>64610</c:v>
                </c:pt>
                <c:pt idx="12923">
                  <c:v>64615</c:v>
                </c:pt>
                <c:pt idx="12924">
                  <c:v>64620</c:v>
                </c:pt>
                <c:pt idx="12925">
                  <c:v>64625</c:v>
                </c:pt>
                <c:pt idx="12926">
                  <c:v>64630</c:v>
                </c:pt>
                <c:pt idx="12927">
                  <c:v>64635</c:v>
                </c:pt>
                <c:pt idx="12928">
                  <c:v>64640</c:v>
                </c:pt>
                <c:pt idx="12929">
                  <c:v>64645</c:v>
                </c:pt>
                <c:pt idx="12930">
                  <c:v>64650</c:v>
                </c:pt>
                <c:pt idx="12931">
                  <c:v>64655</c:v>
                </c:pt>
                <c:pt idx="12932">
                  <c:v>64660</c:v>
                </c:pt>
                <c:pt idx="12933">
                  <c:v>64665</c:v>
                </c:pt>
                <c:pt idx="12934">
                  <c:v>64670</c:v>
                </c:pt>
                <c:pt idx="12935">
                  <c:v>64675</c:v>
                </c:pt>
                <c:pt idx="12936">
                  <c:v>64680</c:v>
                </c:pt>
                <c:pt idx="12937">
                  <c:v>64685</c:v>
                </c:pt>
                <c:pt idx="12938">
                  <c:v>64690</c:v>
                </c:pt>
                <c:pt idx="12939">
                  <c:v>64695</c:v>
                </c:pt>
                <c:pt idx="12940">
                  <c:v>64700</c:v>
                </c:pt>
                <c:pt idx="12941">
                  <c:v>64705</c:v>
                </c:pt>
                <c:pt idx="12942">
                  <c:v>64710</c:v>
                </c:pt>
                <c:pt idx="12943">
                  <c:v>64715</c:v>
                </c:pt>
                <c:pt idx="12944">
                  <c:v>64720</c:v>
                </c:pt>
                <c:pt idx="12945">
                  <c:v>64725</c:v>
                </c:pt>
                <c:pt idx="12946">
                  <c:v>64730</c:v>
                </c:pt>
                <c:pt idx="12947">
                  <c:v>64735</c:v>
                </c:pt>
                <c:pt idx="12948">
                  <c:v>64740</c:v>
                </c:pt>
                <c:pt idx="12949">
                  <c:v>64745</c:v>
                </c:pt>
                <c:pt idx="12950">
                  <c:v>64750</c:v>
                </c:pt>
                <c:pt idx="12951">
                  <c:v>64755</c:v>
                </c:pt>
                <c:pt idx="12952">
                  <c:v>64760</c:v>
                </c:pt>
                <c:pt idx="12953">
                  <c:v>64765</c:v>
                </c:pt>
                <c:pt idx="12954">
                  <c:v>64770</c:v>
                </c:pt>
                <c:pt idx="12955">
                  <c:v>64775</c:v>
                </c:pt>
                <c:pt idx="12956">
                  <c:v>64780</c:v>
                </c:pt>
                <c:pt idx="12957">
                  <c:v>64785</c:v>
                </c:pt>
                <c:pt idx="12958">
                  <c:v>64790</c:v>
                </c:pt>
                <c:pt idx="12959">
                  <c:v>64795</c:v>
                </c:pt>
                <c:pt idx="12960">
                  <c:v>64800</c:v>
                </c:pt>
                <c:pt idx="12961">
                  <c:v>64805</c:v>
                </c:pt>
                <c:pt idx="12962">
                  <c:v>64810</c:v>
                </c:pt>
                <c:pt idx="12963">
                  <c:v>64815</c:v>
                </c:pt>
                <c:pt idx="12964">
                  <c:v>64820</c:v>
                </c:pt>
                <c:pt idx="12965">
                  <c:v>64825</c:v>
                </c:pt>
                <c:pt idx="12966">
                  <c:v>64830</c:v>
                </c:pt>
                <c:pt idx="12967">
                  <c:v>64835</c:v>
                </c:pt>
                <c:pt idx="12968">
                  <c:v>64840</c:v>
                </c:pt>
                <c:pt idx="12969">
                  <c:v>64845</c:v>
                </c:pt>
                <c:pt idx="12970">
                  <c:v>64850</c:v>
                </c:pt>
                <c:pt idx="12971">
                  <c:v>64855</c:v>
                </c:pt>
                <c:pt idx="12972">
                  <c:v>64860</c:v>
                </c:pt>
                <c:pt idx="12973">
                  <c:v>64865</c:v>
                </c:pt>
                <c:pt idx="12974">
                  <c:v>64870</c:v>
                </c:pt>
                <c:pt idx="12975">
                  <c:v>64875</c:v>
                </c:pt>
                <c:pt idx="12976">
                  <c:v>64880</c:v>
                </c:pt>
                <c:pt idx="12977">
                  <c:v>64885</c:v>
                </c:pt>
                <c:pt idx="12978">
                  <c:v>64890</c:v>
                </c:pt>
                <c:pt idx="12979">
                  <c:v>64895</c:v>
                </c:pt>
                <c:pt idx="12980">
                  <c:v>64900</c:v>
                </c:pt>
                <c:pt idx="12981">
                  <c:v>64905</c:v>
                </c:pt>
                <c:pt idx="12982">
                  <c:v>64910</c:v>
                </c:pt>
                <c:pt idx="12983">
                  <c:v>64915</c:v>
                </c:pt>
                <c:pt idx="12984">
                  <c:v>64920</c:v>
                </c:pt>
                <c:pt idx="12985">
                  <c:v>64925</c:v>
                </c:pt>
                <c:pt idx="12986">
                  <c:v>64930</c:v>
                </c:pt>
                <c:pt idx="12987">
                  <c:v>64935</c:v>
                </c:pt>
                <c:pt idx="12988">
                  <c:v>64940</c:v>
                </c:pt>
                <c:pt idx="12989">
                  <c:v>64945</c:v>
                </c:pt>
                <c:pt idx="12990">
                  <c:v>64950</c:v>
                </c:pt>
                <c:pt idx="12991">
                  <c:v>64955</c:v>
                </c:pt>
                <c:pt idx="12992">
                  <c:v>64960</c:v>
                </c:pt>
                <c:pt idx="12993">
                  <c:v>64965</c:v>
                </c:pt>
                <c:pt idx="12994">
                  <c:v>64970</c:v>
                </c:pt>
                <c:pt idx="12995">
                  <c:v>64975</c:v>
                </c:pt>
                <c:pt idx="12996">
                  <c:v>64980</c:v>
                </c:pt>
                <c:pt idx="12997">
                  <c:v>64985</c:v>
                </c:pt>
                <c:pt idx="12998">
                  <c:v>64990</c:v>
                </c:pt>
                <c:pt idx="12999">
                  <c:v>64995</c:v>
                </c:pt>
                <c:pt idx="13000">
                  <c:v>65000</c:v>
                </c:pt>
                <c:pt idx="13001">
                  <c:v>65005</c:v>
                </c:pt>
                <c:pt idx="13002">
                  <c:v>65010</c:v>
                </c:pt>
                <c:pt idx="13003">
                  <c:v>65015</c:v>
                </c:pt>
                <c:pt idx="13004">
                  <c:v>65020</c:v>
                </c:pt>
                <c:pt idx="13005">
                  <c:v>65025</c:v>
                </c:pt>
                <c:pt idx="13006">
                  <c:v>65030</c:v>
                </c:pt>
                <c:pt idx="13007">
                  <c:v>65035</c:v>
                </c:pt>
                <c:pt idx="13008">
                  <c:v>65040</c:v>
                </c:pt>
                <c:pt idx="13009">
                  <c:v>65045</c:v>
                </c:pt>
                <c:pt idx="13010">
                  <c:v>65050</c:v>
                </c:pt>
                <c:pt idx="13011">
                  <c:v>65055</c:v>
                </c:pt>
                <c:pt idx="13012">
                  <c:v>65060</c:v>
                </c:pt>
                <c:pt idx="13013">
                  <c:v>65065</c:v>
                </c:pt>
                <c:pt idx="13014">
                  <c:v>65070</c:v>
                </c:pt>
                <c:pt idx="13015">
                  <c:v>65075</c:v>
                </c:pt>
              </c:numCache>
            </c:numRef>
          </c:xVal>
          <c:yVal>
            <c:numRef>
              <c:f>Sheet1!$I$2:$I$13017</c:f>
              <c:numCache>
                <c:formatCode>General</c:formatCode>
                <c:ptCount val="13016"/>
                <c:pt idx="0">
                  <c:v>0.745770640852085</c:v>
                </c:pt>
                <c:pt idx="1">
                  <c:v>0.74571426215728198</c:v>
                </c:pt>
                <c:pt idx="2">
                  <c:v>0.76582110409045201</c:v>
                </c:pt>
                <c:pt idx="3">
                  <c:v>0.80662123885378301</c:v>
                </c:pt>
                <c:pt idx="4">
                  <c:v>0.81912645273789697</c:v>
                </c:pt>
                <c:pt idx="5">
                  <c:v>0.80565830881425204</c:v>
                </c:pt>
                <c:pt idx="6">
                  <c:v>0.79137004374762099</c:v>
                </c:pt>
                <c:pt idx="7">
                  <c:v>0.780470332571227</c:v>
                </c:pt>
                <c:pt idx="8">
                  <c:v>0.77163340638036304</c:v>
                </c:pt>
                <c:pt idx="9">
                  <c:v>0.78509545643170398</c:v>
                </c:pt>
                <c:pt idx="10">
                  <c:v>0.77324006352816399</c:v>
                </c:pt>
                <c:pt idx="11">
                  <c:v>0.79331569202885199</c:v>
                </c:pt>
                <c:pt idx="12">
                  <c:v>0.77736175049318901</c:v>
                </c:pt>
                <c:pt idx="13">
                  <c:v>0.76893586257343705</c:v>
                </c:pt>
                <c:pt idx="14">
                  <c:v>0.78301210893186102</c:v>
                </c:pt>
                <c:pt idx="15">
                  <c:v>0.78221194319693299</c:v>
                </c:pt>
                <c:pt idx="16">
                  <c:v>0.78317010686189903</c:v>
                </c:pt>
                <c:pt idx="17">
                  <c:v>0.79294625700321697</c:v>
                </c:pt>
                <c:pt idx="18">
                  <c:v>0.79459667233001197</c:v>
                </c:pt>
                <c:pt idx="19">
                  <c:v>0.81594457324783398</c:v>
                </c:pt>
                <c:pt idx="20">
                  <c:v>0.80533985927540597</c:v>
                </c:pt>
                <c:pt idx="21">
                  <c:v>0.83290045274740798</c:v>
                </c:pt>
                <c:pt idx="22">
                  <c:v>0.83121283689957204</c:v>
                </c:pt>
                <c:pt idx="23">
                  <c:v>0.83602413101873296</c:v>
                </c:pt>
                <c:pt idx="24">
                  <c:v>0.83753104880934204</c:v>
                </c:pt>
                <c:pt idx="25">
                  <c:v>0.83699778452344298</c:v>
                </c:pt>
                <c:pt idx="26">
                  <c:v>0.82680444088487703</c:v>
                </c:pt>
                <c:pt idx="27">
                  <c:v>0.78356682454417104</c:v>
                </c:pt>
                <c:pt idx="28">
                  <c:v>0.70824917096349105</c:v>
                </c:pt>
                <c:pt idx="29">
                  <c:v>0.69859081821015201</c:v>
                </c:pt>
                <c:pt idx="30">
                  <c:v>0.59677560691965603</c:v>
                </c:pt>
                <c:pt idx="31">
                  <c:v>0.56929286016302405</c:v>
                </c:pt>
                <c:pt idx="32">
                  <c:v>0.57824638277596996</c:v>
                </c:pt>
                <c:pt idx="33">
                  <c:v>0.52761248555376605</c:v>
                </c:pt>
                <c:pt idx="34">
                  <c:v>0.526259592765559</c:v>
                </c:pt>
                <c:pt idx="35">
                  <c:v>0.56546281718684899</c:v>
                </c:pt>
                <c:pt idx="36">
                  <c:v>0.59529811246019704</c:v>
                </c:pt>
                <c:pt idx="37">
                  <c:v>0.60843537234857004</c:v>
                </c:pt>
                <c:pt idx="38">
                  <c:v>0.65856782784393197</c:v>
                </c:pt>
                <c:pt idx="39">
                  <c:v>0.68325899260220901</c:v>
                </c:pt>
                <c:pt idx="40">
                  <c:v>0.71073658359984004</c:v>
                </c:pt>
                <c:pt idx="41">
                  <c:v>0.71330864327138499</c:v>
                </c:pt>
                <c:pt idx="42">
                  <c:v>0.69363023290626302</c:v>
                </c:pt>
                <c:pt idx="43">
                  <c:v>0.67487896891851595</c:v>
                </c:pt>
                <c:pt idx="44">
                  <c:v>0.67611852355299995</c:v>
                </c:pt>
                <c:pt idx="45">
                  <c:v>0.67465997116744103</c:v>
                </c:pt>
                <c:pt idx="46">
                  <c:v>0.68052912772031204</c:v>
                </c:pt>
                <c:pt idx="47">
                  <c:v>0.70232607595629004</c:v>
                </c:pt>
                <c:pt idx="48">
                  <c:v>0.715880246783275</c:v>
                </c:pt>
                <c:pt idx="49">
                  <c:v>0.74177656317460094</c:v>
                </c:pt>
                <c:pt idx="50">
                  <c:v>0.75599469174449496</c:v>
                </c:pt>
                <c:pt idx="51">
                  <c:v>0.76421958921635702</c:v>
                </c:pt>
                <c:pt idx="52">
                  <c:v>0.78247262416628605</c:v>
                </c:pt>
                <c:pt idx="53">
                  <c:v>0.78555551919487698</c:v>
                </c:pt>
                <c:pt idx="54">
                  <c:v>0.79130459385704</c:v>
                </c:pt>
                <c:pt idx="55">
                  <c:v>0.80575347397239205</c:v>
                </c:pt>
                <c:pt idx="56">
                  <c:v>0.81352900215660195</c:v>
                </c:pt>
                <c:pt idx="57">
                  <c:v>0.82000257700282098</c:v>
                </c:pt>
                <c:pt idx="58">
                  <c:v>0.82273455998460499</c:v>
                </c:pt>
                <c:pt idx="59">
                  <c:v>0.83021215974181894</c:v>
                </c:pt>
                <c:pt idx="60">
                  <c:v>0.79070728732768003</c:v>
                </c:pt>
                <c:pt idx="61">
                  <c:v>0.76024251826608202</c:v>
                </c:pt>
                <c:pt idx="62">
                  <c:v>0.71077144289125804</c:v>
                </c:pt>
                <c:pt idx="63">
                  <c:v>0.70842948481101697</c:v>
                </c:pt>
                <c:pt idx="64">
                  <c:v>0.70165607903012395</c:v>
                </c:pt>
                <c:pt idx="65">
                  <c:v>0.72747276442392705</c:v>
                </c:pt>
                <c:pt idx="66">
                  <c:v>0.72870658015752898</c:v>
                </c:pt>
                <c:pt idx="67">
                  <c:v>0.75949615285821703</c:v>
                </c:pt>
                <c:pt idx="68">
                  <c:v>0.77368198449195802</c:v>
                </c:pt>
                <c:pt idx="69">
                  <c:v>0.79439336818084905</c:v>
                </c:pt>
                <c:pt idx="70">
                  <c:v>0.80077796292190695</c:v>
                </c:pt>
                <c:pt idx="71">
                  <c:v>0.81152277876669998</c:v>
                </c:pt>
                <c:pt idx="72">
                  <c:v>0.81534176858367502</c:v>
                </c:pt>
                <c:pt idx="73">
                  <c:v>0.79115534422313805</c:v>
                </c:pt>
                <c:pt idx="74">
                  <c:v>0.76247159667430098</c:v>
                </c:pt>
                <c:pt idx="75">
                  <c:v>0.72446966848438998</c:v>
                </c:pt>
                <c:pt idx="76">
                  <c:v>0.72363904208043395</c:v>
                </c:pt>
                <c:pt idx="77">
                  <c:v>0.72882487406900298</c:v>
                </c:pt>
                <c:pt idx="78">
                  <c:v>0.73774024721645104</c:v>
                </c:pt>
                <c:pt idx="79">
                  <c:v>0.75499820119253802</c:v>
                </c:pt>
                <c:pt idx="80">
                  <c:v>0.76877900301927904</c:v>
                </c:pt>
                <c:pt idx="81">
                  <c:v>0.78572904264368704</c:v>
                </c:pt>
                <c:pt idx="82">
                  <c:v>0.76112329764968401</c:v>
                </c:pt>
                <c:pt idx="83">
                  <c:v>0.74606306617537799</c:v>
                </c:pt>
                <c:pt idx="84">
                  <c:v>0.73408733050688102</c:v>
                </c:pt>
                <c:pt idx="85">
                  <c:v>0.73497557549169801</c:v>
                </c:pt>
                <c:pt idx="86">
                  <c:v>0.73953678952820301</c:v>
                </c:pt>
                <c:pt idx="87">
                  <c:v>0.76166565189822599</c:v>
                </c:pt>
                <c:pt idx="88">
                  <c:v>0.77624594864075003</c:v>
                </c:pt>
                <c:pt idx="89">
                  <c:v>0.79998634062373297</c:v>
                </c:pt>
                <c:pt idx="90">
                  <c:v>0.80506496828309604</c:v>
                </c:pt>
                <c:pt idx="91">
                  <c:v>0.81960453859744198</c:v>
                </c:pt>
                <c:pt idx="92">
                  <c:v>0.83542489290933397</c:v>
                </c:pt>
                <c:pt idx="93">
                  <c:v>0.83986530704626305</c:v>
                </c:pt>
                <c:pt idx="94">
                  <c:v>0.84530479768628997</c:v>
                </c:pt>
                <c:pt idx="95">
                  <c:v>0.84484455478551301</c:v>
                </c:pt>
                <c:pt idx="96">
                  <c:v>0.84496876646607699</c:v>
                </c:pt>
                <c:pt idx="97">
                  <c:v>0.83526769465092898</c:v>
                </c:pt>
                <c:pt idx="98">
                  <c:v>0.83946082781581599</c:v>
                </c:pt>
                <c:pt idx="99">
                  <c:v>0.82467980907462402</c:v>
                </c:pt>
                <c:pt idx="100">
                  <c:v>0.82939940272803803</c:v>
                </c:pt>
                <c:pt idx="101">
                  <c:v>0.826066043143309</c:v>
                </c:pt>
                <c:pt idx="102">
                  <c:v>0.82323071255279301</c:v>
                </c:pt>
                <c:pt idx="103">
                  <c:v>0.81686028230521701</c:v>
                </c:pt>
                <c:pt idx="104">
                  <c:v>0.81486999238894398</c:v>
                </c:pt>
                <c:pt idx="105">
                  <c:v>0.80221063457680397</c:v>
                </c:pt>
                <c:pt idx="106">
                  <c:v>0.79858867735862804</c:v>
                </c:pt>
                <c:pt idx="107">
                  <c:v>0.81048564151325198</c:v>
                </c:pt>
                <c:pt idx="108">
                  <c:v>0.81355465412426398</c:v>
                </c:pt>
                <c:pt idx="109">
                  <c:v>0.82324811112587404</c:v>
                </c:pt>
                <c:pt idx="110">
                  <c:v>0.82832888602303001</c:v>
                </c:pt>
                <c:pt idx="111">
                  <c:v>0.82802378455893799</c:v>
                </c:pt>
                <c:pt idx="112">
                  <c:v>0.81476438883934599</c:v>
                </c:pt>
                <c:pt idx="113">
                  <c:v>0.82058674404835596</c:v>
                </c:pt>
                <c:pt idx="114">
                  <c:v>0.82145238661745101</c:v>
                </c:pt>
                <c:pt idx="115">
                  <c:v>0.82921681828435301</c:v>
                </c:pt>
                <c:pt idx="116">
                  <c:v>0.82465344532254004</c:v>
                </c:pt>
                <c:pt idx="117">
                  <c:v>0.83636747534595901</c:v>
                </c:pt>
                <c:pt idx="118">
                  <c:v>0.83482675965061504</c:v>
                </c:pt>
                <c:pt idx="119">
                  <c:v>0.82137560240697904</c:v>
                </c:pt>
                <c:pt idx="120">
                  <c:v>0.75905263435234605</c:v>
                </c:pt>
                <c:pt idx="121">
                  <c:v>0.72386596444350404</c:v>
                </c:pt>
                <c:pt idx="122">
                  <c:v>0.70344771162715403</c:v>
                </c:pt>
                <c:pt idx="123">
                  <c:v>0.69233568380689003</c:v>
                </c:pt>
                <c:pt idx="124">
                  <c:v>0.71203320680264304</c:v>
                </c:pt>
                <c:pt idx="125">
                  <c:v>0.71602999755184604</c:v>
                </c:pt>
                <c:pt idx="126">
                  <c:v>0.75148670173199095</c:v>
                </c:pt>
                <c:pt idx="127">
                  <c:v>0.75418321959668899</c:v>
                </c:pt>
                <c:pt idx="128">
                  <c:v>0.74048550289006998</c:v>
                </c:pt>
                <c:pt idx="129">
                  <c:v>0.73993729781770501</c:v>
                </c:pt>
                <c:pt idx="130">
                  <c:v>0.740156651149949</c:v>
                </c:pt>
                <c:pt idx="131">
                  <c:v>0.74719594502502595</c:v>
                </c:pt>
                <c:pt idx="132">
                  <c:v>0.76073436457263199</c:v>
                </c:pt>
                <c:pt idx="133">
                  <c:v>0.76059779302955799</c:v>
                </c:pt>
                <c:pt idx="134">
                  <c:v>0.74006218423109804</c:v>
                </c:pt>
                <c:pt idx="135">
                  <c:v>0.69171157671768302</c:v>
                </c:pt>
                <c:pt idx="136">
                  <c:v>0.59082964862834697</c:v>
                </c:pt>
                <c:pt idx="137">
                  <c:v>0.54128651724627097</c:v>
                </c:pt>
                <c:pt idx="138">
                  <c:v>0.51667981264302099</c:v>
                </c:pt>
                <c:pt idx="139">
                  <c:v>0.53713741555261796</c:v>
                </c:pt>
                <c:pt idx="140">
                  <c:v>0.54856743321212398</c:v>
                </c:pt>
                <c:pt idx="141">
                  <c:v>0.597303329468446</c:v>
                </c:pt>
                <c:pt idx="142">
                  <c:v>0.64256773732649997</c:v>
                </c:pt>
                <c:pt idx="143">
                  <c:v>0.664158261585307</c:v>
                </c:pt>
                <c:pt idx="144">
                  <c:v>0.71973686727547503</c:v>
                </c:pt>
                <c:pt idx="145">
                  <c:v>0.75503507602157804</c:v>
                </c:pt>
                <c:pt idx="146">
                  <c:v>0.77450827627623597</c:v>
                </c:pt>
                <c:pt idx="147">
                  <c:v>0.78714548303994403</c:v>
                </c:pt>
                <c:pt idx="148">
                  <c:v>0.79495547098446795</c:v>
                </c:pt>
                <c:pt idx="149">
                  <c:v>0.798570970566849</c:v>
                </c:pt>
                <c:pt idx="150">
                  <c:v>0.79283250550125195</c:v>
                </c:pt>
                <c:pt idx="151">
                  <c:v>0.780036158510649</c:v>
                </c:pt>
                <c:pt idx="152">
                  <c:v>0.78159777095979999</c:v>
                </c:pt>
                <c:pt idx="153">
                  <c:v>0.78392971141827195</c:v>
                </c:pt>
                <c:pt idx="154">
                  <c:v>0.78277333925446102</c:v>
                </c:pt>
                <c:pt idx="155">
                  <c:v>0.79579314976064597</c:v>
                </c:pt>
                <c:pt idx="156">
                  <c:v>0.81243339742549903</c:v>
                </c:pt>
                <c:pt idx="157">
                  <c:v>0.80607420757952397</c:v>
                </c:pt>
                <c:pt idx="158">
                  <c:v>0.81187953886245801</c:v>
                </c:pt>
                <c:pt idx="159">
                  <c:v>0.80565767147727396</c:v>
                </c:pt>
                <c:pt idx="160">
                  <c:v>0.79997708289508795</c:v>
                </c:pt>
                <c:pt idx="161">
                  <c:v>0.80046475094950897</c:v>
                </c:pt>
                <c:pt idx="162">
                  <c:v>0.81467991024919695</c:v>
                </c:pt>
                <c:pt idx="163">
                  <c:v>0.80480299752087903</c:v>
                </c:pt>
                <c:pt idx="164">
                  <c:v>0.78795267124207502</c:v>
                </c:pt>
                <c:pt idx="165">
                  <c:v>0.76077766369051403</c:v>
                </c:pt>
                <c:pt idx="166">
                  <c:v>0.74727935930447098</c:v>
                </c:pt>
                <c:pt idx="167">
                  <c:v>0.77382945082188903</c:v>
                </c:pt>
                <c:pt idx="168">
                  <c:v>0.78811661293490098</c:v>
                </c:pt>
                <c:pt idx="169">
                  <c:v>0.79770023438240301</c:v>
                </c:pt>
                <c:pt idx="170">
                  <c:v>0.80770844758236005</c:v>
                </c:pt>
                <c:pt idx="171">
                  <c:v>0.82692958590122001</c:v>
                </c:pt>
                <c:pt idx="172">
                  <c:v>0.83200804609506696</c:v>
                </c:pt>
                <c:pt idx="173">
                  <c:v>0.841211690627923</c:v>
                </c:pt>
                <c:pt idx="174">
                  <c:v>0.85113939419117302</c:v>
                </c:pt>
                <c:pt idx="175">
                  <c:v>0.84701622795529197</c:v>
                </c:pt>
                <c:pt idx="176">
                  <c:v>0.85718804740785104</c:v>
                </c:pt>
                <c:pt idx="177">
                  <c:v>0.85315815639229797</c:v>
                </c:pt>
                <c:pt idx="178">
                  <c:v>0.85305521251462402</c:v>
                </c:pt>
                <c:pt idx="179">
                  <c:v>0.86234438362448396</c:v>
                </c:pt>
                <c:pt idx="180">
                  <c:v>0.848813488791343</c:v>
                </c:pt>
                <c:pt idx="181">
                  <c:v>0.86464003983889304</c:v>
                </c:pt>
                <c:pt idx="182">
                  <c:v>0.86313313278762904</c:v>
                </c:pt>
                <c:pt idx="183">
                  <c:v>0.86391737695785997</c:v>
                </c:pt>
                <c:pt idx="184">
                  <c:v>0.86891689950559003</c:v>
                </c:pt>
                <c:pt idx="185">
                  <c:v>0.85219701953862004</c:v>
                </c:pt>
                <c:pt idx="186">
                  <c:v>0.86116197158485697</c:v>
                </c:pt>
                <c:pt idx="187">
                  <c:v>0.86996258356007306</c:v>
                </c:pt>
                <c:pt idx="188">
                  <c:v>0.86333148212107003</c:v>
                </c:pt>
                <c:pt idx="189">
                  <c:v>0.86745894758115105</c:v>
                </c:pt>
                <c:pt idx="190">
                  <c:v>0.84990877979462598</c:v>
                </c:pt>
                <c:pt idx="191">
                  <c:v>0.86362452834129999</c:v>
                </c:pt>
                <c:pt idx="192">
                  <c:v>0.86353835880095697</c:v>
                </c:pt>
                <c:pt idx="193">
                  <c:v>0.86161232286078404</c:v>
                </c:pt>
                <c:pt idx="194">
                  <c:v>0.86917130095426798</c:v>
                </c:pt>
                <c:pt idx="195">
                  <c:v>0.86563514721826695</c:v>
                </c:pt>
                <c:pt idx="196">
                  <c:v>0.873012700716431</c:v>
                </c:pt>
                <c:pt idx="197">
                  <c:v>0.87007670122063796</c:v>
                </c:pt>
                <c:pt idx="198">
                  <c:v>0.87055020626808199</c:v>
                </c:pt>
                <c:pt idx="199">
                  <c:v>0.87044694009796297</c:v>
                </c:pt>
                <c:pt idx="200">
                  <c:v>0.87585249095850204</c:v>
                </c:pt>
                <c:pt idx="201">
                  <c:v>0.87409793545827197</c:v>
                </c:pt>
                <c:pt idx="202">
                  <c:v>0.86205241588213599</c:v>
                </c:pt>
                <c:pt idx="203">
                  <c:v>0.87388452083471602</c:v>
                </c:pt>
                <c:pt idx="204">
                  <c:v>0.86724211898327797</c:v>
                </c:pt>
                <c:pt idx="205">
                  <c:v>0.87937835860066504</c:v>
                </c:pt>
                <c:pt idx="206">
                  <c:v>0.88089034610944605</c:v>
                </c:pt>
                <c:pt idx="207">
                  <c:v>0.87870181394187896</c:v>
                </c:pt>
                <c:pt idx="208">
                  <c:v>0.88097561223488197</c:v>
                </c:pt>
                <c:pt idx="209">
                  <c:v>0.87938691570587002</c:v>
                </c:pt>
                <c:pt idx="210">
                  <c:v>0.87983165299948496</c:v>
                </c:pt>
                <c:pt idx="211">
                  <c:v>0.88163160127837303</c:v>
                </c:pt>
                <c:pt idx="212">
                  <c:v>0.87979745860292402</c:v>
                </c:pt>
                <c:pt idx="213">
                  <c:v>0.87326853437954899</c:v>
                </c:pt>
                <c:pt idx="214">
                  <c:v>0.87198222426108096</c:v>
                </c:pt>
                <c:pt idx="215">
                  <c:v>0.87398824707005296</c:v>
                </c:pt>
                <c:pt idx="216">
                  <c:v>0.874628914444193</c:v>
                </c:pt>
                <c:pt idx="217">
                  <c:v>0.87482784841865002</c:v>
                </c:pt>
                <c:pt idx="218">
                  <c:v>0.88053204546368202</c:v>
                </c:pt>
                <c:pt idx="219">
                  <c:v>0.87797270718543496</c:v>
                </c:pt>
                <c:pt idx="220">
                  <c:v>0.87877894186546202</c:v>
                </c:pt>
                <c:pt idx="221">
                  <c:v>0.87092774075814805</c:v>
                </c:pt>
                <c:pt idx="222">
                  <c:v>0.87683801528443694</c:v>
                </c:pt>
                <c:pt idx="223">
                  <c:v>0.88168267571915804</c:v>
                </c:pt>
                <c:pt idx="224">
                  <c:v>0.87859038275370305</c:v>
                </c:pt>
                <c:pt idx="225">
                  <c:v>0.87204314916620396</c:v>
                </c:pt>
                <c:pt idx="226">
                  <c:v>0.87988617713060802</c:v>
                </c:pt>
                <c:pt idx="227">
                  <c:v>0.88197224191331702</c:v>
                </c:pt>
                <c:pt idx="228">
                  <c:v>0.88098672143672296</c:v>
                </c:pt>
                <c:pt idx="229">
                  <c:v>0.88410848787064</c:v>
                </c:pt>
                <c:pt idx="230">
                  <c:v>0.886644521248658</c:v>
                </c:pt>
                <c:pt idx="231">
                  <c:v>0.88454649687750297</c:v>
                </c:pt>
                <c:pt idx="232">
                  <c:v>0.88180814372691096</c:v>
                </c:pt>
                <c:pt idx="233">
                  <c:v>0.881367362814098</c:v>
                </c:pt>
                <c:pt idx="234">
                  <c:v>0.87304744122613298</c:v>
                </c:pt>
                <c:pt idx="235">
                  <c:v>0.88295553106520197</c:v>
                </c:pt>
                <c:pt idx="236">
                  <c:v>0.87476285761667305</c:v>
                </c:pt>
                <c:pt idx="237">
                  <c:v>0.88602900989219402</c:v>
                </c:pt>
                <c:pt idx="238">
                  <c:v>0.88874946217516404</c:v>
                </c:pt>
                <c:pt idx="239">
                  <c:v>0.87631408313650205</c:v>
                </c:pt>
                <c:pt idx="240">
                  <c:v>0.876716321037594</c:v>
                </c:pt>
                <c:pt idx="241">
                  <c:v>0.87889590606116297</c:v>
                </c:pt>
                <c:pt idx="242">
                  <c:v>0.88725364935972595</c:v>
                </c:pt>
                <c:pt idx="243">
                  <c:v>0.88991337890928901</c:v>
                </c:pt>
                <c:pt idx="244">
                  <c:v>0.88376622962403095</c:v>
                </c:pt>
                <c:pt idx="245">
                  <c:v>0.88437702723602696</c:v>
                </c:pt>
                <c:pt idx="246">
                  <c:v>0.89355161481733902</c:v>
                </c:pt>
                <c:pt idx="247">
                  <c:v>0.79363620427566395</c:v>
                </c:pt>
                <c:pt idx="248">
                  <c:v>0.72891541013845695</c:v>
                </c:pt>
                <c:pt idx="249">
                  <c:v>0.70588081015529802</c:v>
                </c:pt>
                <c:pt idx="250">
                  <c:v>0.68208430006455301</c:v>
                </c:pt>
                <c:pt idx="251">
                  <c:v>0.69179366847709001</c:v>
                </c:pt>
                <c:pt idx="252">
                  <c:v>0.69677104023608105</c:v>
                </c:pt>
                <c:pt idx="253">
                  <c:v>0.737089996880127</c:v>
                </c:pt>
                <c:pt idx="254">
                  <c:v>0.75416583530071801</c:v>
                </c:pt>
                <c:pt idx="255">
                  <c:v>0.77539548222495103</c:v>
                </c:pt>
                <c:pt idx="256">
                  <c:v>0.809551191453176</c:v>
                </c:pt>
                <c:pt idx="257">
                  <c:v>0.81220947564290302</c:v>
                </c:pt>
                <c:pt idx="258">
                  <c:v>0.83497781519770498</c:v>
                </c:pt>
                <c:pt idx="259">
                  <c:v>0.84682478996301502</c:v>
                </c:pt>
                <c:pt idx="260">
                  <c:v>0.86099643675719595</c:v>
                </c:pt>
                <c:pt idx="261">
                  <c:v>0.86414118685200503</c:v>
                </c:pt>
                <c:pt idx="262">
                  <c:v>0.86653057318851101</c:v>
                </c:pt>
                <c:pt idx="263">
                  <c:v>0.88443181377012603</c:v>
                </c:pt>
                <c:pt idx="264">
                  <c:v>0.85741232263899303</c:v>
                </c:pt>
                <c:pt idx="265">
                  <c:v>0.87713916950349702</c:v>
                </c:pt>
                <c:pt idx="266">
                  <c:v>0.88777069804683995</c:v>
                </c:pt>
                <c:pt idx="267">
                  <c:v>0.882886600903657</c:v>
                </c:pt>
                <c:pt idx="268">
                  <c:v>0.88631977674204998</c:v>
                </c:pt>
                <c:pt idx="269">
                  <c:v>0.86922282745153201</c:v>
                </c:pt>
                <c:pt idx="270">
                  <c:v>0.86147104786563999</c:v>
                </c:pt>
                <c:pt idx="271">
                  <c:v>0.88402255192602097</c:v>
                </c:pt>
                <c:pt idx="272">
                  <c:v>0.88899593308609703</c:v>
                </c:pt>
                <c:pt idx="273">
                  <c:v>0.86768171624267898</c:v>
                </c:pt>
                <c:pt idx="274">
                  <c:v>0.86937397144593997</c:v>
                </c:pt>
                <c:pt idx="275">
                  <c:v>0.88850285130756601</c:v>
                </c:pt>
                <c:pt idx="276">
                  <c:v>0.88337748974833896</c:v>
                </c:pt>
                <c:pt idx="277">
                  <c:v>0.87542636267931695</c:v>
                </c:pt>
                <c:pt idx="278">
                  <c:v>0.88877548878609902</c:v>
                </c:pt>
                <c:pt idx="279">
                  <c:v>0.89283920306651099</c:v>
                </c:pt>
                <c:pt idx="280">
                  <c:v>0.88719517704129802</c:v>
                </c:pt>
                <c:pt idx="281">
                  <c:v>0.88476882134671497</c:v>
                </c:pt>
                <c:pt idx="282">
                  <c:v>0.90418282936293903</c:v>
                </c:pt>
                <c:pt idx="283">
                  <c:v>0.90688194337831296</c:v>
                </c:pt>
                <c:pt idx="284">
                  <c:v>0.86585077991503201</c:v>
                </c:pt>
                <c:pt idx="285">
                  <c:v>0.88411708052992499</c:v>
                </c:pt>
                <c:pt idx="286">
                  <c:v>0.88057109545533696</c:v>
                </c:pt>
                <c:pt idx="287">
                  <c:v>0.86530142610254401</c:v>
                </c:pt>
                <c:pt idx="288">
                  <c:v>0.88675556233069197</c:v>
                </c:pt>
                <c:pt idx="289">
                  <c:v>0.88515237440021899</c:v>
                </c:pt>
                <c:pt idx="290">
                  <c:v>0.88836097025927596</c:v>
                </c:pt>
                <c:pt idx="291">
                  <c:v>0.89454969623915004</c:v>
                </c:pt>
                <c:pt idx="292">
                  <c:v>0.89617300295042202</c:v>
                </c:pt>
                <c:pt idx="293">
                  <c:v>0.90497743565162203</c:v>
                </c:pt>
                <c:pt idx="294">
                  <c:v>0.876181744137987</c:v>
                </c:pt>
                <c:pt idx="295">
                  <c:v>0.88998224622073696</c:v>
                </c:pt>
                <c:pt idx="296">
                  <c:v>0.90432430021135601</c:v>
                </c:pt>
                <c:pt idx="297">
                  <c:v>0.87383808926530504</c:v>
                </c:pt>
                <c:pt idx="298">
                  <c:v>0.895361148643122</c:v>
                </c:pt>
                <c:pt idx="299">
                  <c:v>0.90714253100314102</c:v>
                </c:pt>
                <c:pt idx="300">
                  <c:v>0.90723794126108004</c:v>
                </c:pt>
                <c:pt idx="301">
                  <c:v>0.91611419145698303</c:v>
                </c:pt>
                <c:pt idx="302">
                  <c:v>0.91223920368400802</c:v>
                </c:pt>
                <c:pt idx="303">
                  <c:v>0.90842447978535901</c:v>
                </c:pt>
                <c:pt idx="304">
                  <c:v>1.070728849360377</c:v>
                </c:pt>
                <c:pt idx="305">
                  <c:v>0.94183763540159604</c:v>
                </c:pt>
                <c:pt idx="306">
                  <c:v>0.78851741413311904</c:v>
                </c:pt>
                <c:pt idx="307">
                  <c:v>0.65872405939985101</c:v>
                </c:pt>
                <c:pt idx="308">
                  <c:v>0.63526377927116795</c:v>
                </c:pt>
                <c:pt idx="309">
                  <c:v>0.71804300170805202</c:v>
                </c:pt>
                <c:pt idx="310">
                  <c:v>0.7114587737468</c:v>
                </c:pt>
                <c:pt idx="311">
                  <c:v>0.70232157278410101</c:v>
                </c:pt>
                <c:pt idx="312">
                  <c:v>0.81127613584307401</c:v>
                </c:pt>
                <c:pt idx="313">
                  <c:v>0.81408103984036595</c:v>
                </c:pt>
                <c:pt idx="314">
                  <c:v>0.78911338274089404</c:v>
                </c:pt>
                <c:pt idx="315">
                  <c:v>0.73382425879882396</c:v>
                </c:pt>
                <c:pt idx="316">
                  <c:v>0.69665982433215601</c:v>
                </c:pt>
                <c:pt idx="317">
                  <c:v>0.71152317107863605</c:v>
                </c:pt>
                <c:pt idx="318">
                  <c:v>0.70865740342332795</c:v>
                </c:pt>
                <c:pt idx="319">
                  <c:v>0.69189865696922404</c:v>
                </c:pt>
                <c:pt idx="320">
                  <c:v>0.738069452051203</c:v>
                </c:pt>
                <c:pt idx="321">
                  <c:v>0.772518483136581</c:v>
                </c:pt>
                <c:pt idx="322">
                  <c:v>0.79986843658853501</c:v>
                </c:pt>
                <c:pt idx="323">
                  <c:v>0.80824798061320802</c:v>
                </c:pt>
                <c:pt idx="324">
                  <c:v>0.84245547663257603</c:v>
                </c:pt>
                <c:pt idx="325">
                  <c:v>0.86318076548685296</c:v>
                </c:pt>
                <c:pt idx="326">
                  <c:v>0.86347378474542702</c:v>
                </c:pt>
                <c:pt idx="327">
                  <c:v>0.84214319703573004</c:v>
                </c:pt>
                <c:pt idx="328">
                  <c:v>0.819464965729504</c:v>
                </c:pt>
                <c:pt idx="329">
                  <c:v>0.79928097136419496</c:v>
                </c:pt>
                <c:pt idx="330">
                  <c:v>0.88604199654784999</c:v>
                </c:pt>
                <c:pt idx="331">
                  <c:v>0.89026610486408597</c:v>
                </c:pt>
                <c:pt idx="332">
                  <c:v>0.85554078764956998</c:v>
                </c:pt>
                <c:pt idx="333">
                  <c:v>0.85473759704012597</c:v>
                </c:pt>
                <c:pt idx="334">
                  <c:v>0.83100086490244396</c:v>
                </c:pt>
                <c:pt idx="335">
                  <c:v>0.830974941730659</c:v>
                </c:pt>
                <c:pt idx="336">
                  <c:v>0.83294236003168998</c:v>
                </c:pt>
                <c:pt idx="337">
                  <c:v>0.83625376752778502</c:v>
                </c:pt>
                <c:pt idx="338">
                  <c:v>0.833391113059889</c:v>
                </c:pt>
                <c:pt idx="339">
                  <c:v>0.82567449436581697</c:v>
                </c:pt>
                <c:pt idx="340">
                  <c:v>0.82310374630808902</c:v>
                </c:pt>
                <c:pt idx="341">
                  <c:v>0.80233678024831501</c:v>
                </c:pt>
                <c:pt idx="342">
                  <c:v>0.79669820146428705</c:v>
                </c:pt>
                <c:pt idx="343">
                  <c:v>0.77467819425268403</c:v>
                </c:pt>
                <c:pt idx="344">
                  <c:v>0.76271227373710904</c:v>
                </c:pt>
                <c:pt idx="345">
                  <c:v>0.73793664526964797</c:v>
                </c:pt>
                <c:pt idx="346">
                  <c:v>0.71510758295580201</c:v>
                </c:pt>
                <c:pt idx="347">
                  <c:v>0.71614969102396298</c:v>
                </c:pt>
                <c:pt idx="348">
                  <c:v>0.73254234563788301</c:v>
                </c:pt>
                <c:pt idx="349">
                  <c:v>0.75031328603446701</c:v>
                </c:pt>
                <c:pt idx="350">
                  <c:v>0.77529068929780498</c:v>
                </c:pt>
                <c:pt idx="351">
                  <c:v>0.79743842199833603</c:v>
                </c:pt>
                <c:pt idx="352">
                  <c:v>0.81567780045939597</c:v>
                </c:pt>
                <c:pt idx="353">
                  <c:v>0.82635251419823796</c:v>
                </c:pt>
                <c:pt idx="354">
                  <c:v>0.83335338749691901</c:v>
                </c:pt>
                <c:pt idx="355">
                  <c:v>0.82371987619600495</c:v>
                </c:pt>
                <c:pt idx="356">
                  <c:v>0.81007151911208997</c:v>
                </c:pt>
                <c:pt idx="357">
                  <c:v>0.79709671567501905</c:v>
                </c:pt>
                <c:pt idx="358">
                  <c:v>0.79787319116760502</c:v>
                </c:pt>
                <c:pt idx="359">
                  <c:v>0.80065900328861905</c:v>
                </c:pt>
                <c:pt idx="360">
                  <c:v>0.81006685158761904</c:v>
                </c:pt>
                <c:pt idx="361">
                  <c:v>0.79241114670046597</c:v>
                </c:pt>
                <c:pt idx="362">
                  <c:v>0.75505355018029896</c:v>
                </c:pt>
                <c:pt idx="363">
                  <c:v>0.71319741116261504</c:v>
                </c:pt>
                <c:pt idx="364">
                  <c:v>0.69801152551632795</c:v>
                </c:pt>
                <c:pt idx="365">
                  <c:v>0.70771867823031298</c:v>
                </c:pt>
                <c:pt idx="366">
                  <c:v>0.68724611116256595</c:v>
                </c:pt>
                <c:pt idx="367">
                  <c:v>0.74956020660554801</c:v>
                </c:pt>
                <c:pt idx="368">
                  <c:v>0.80759901386973998</c:v>
                </c:pt>
                <c:pt idx="369">
                  <c:v>0.82247631156838497</c:v>
                </c:pt>
                <c:pt idx="370">
                  <c:v>0.84051804975871403</c:v>
                </c:pt>
                <c:pt idx="371">
                  <c:v>0.86738588849477305</c:v>
                </c:pt>
                <c:pt idx="372">
                  <c:v>0.88318357908869805</c:v>
                </c:pt>
                <c:pt idx="373">
                  <c:v>0.89364729445598901</c:v>
                </c:pt>
                <c:pt idx="374">
                  <c:v>0.88532641939990497</c:v>
                </c:pt>
                <c:pt idx="375">
                  <c:v>0.87760691317023898</c:v>
                </c:pt>
                <c:pt idx="376">
                  <c:v>0.88000258460924996</c:v>
                </c:pt>
                <c:pt idx="377">
                  <c:v>0.87729396753828903</c:v>
                </c:pt>
                <c:pt idx="378">
                  <c:v>0.87865694237701397</c:v>
                </c:pt>
                <c:pt idx="379">
                  <c:v>0.87576563365113502</c:v>
                </c:pt>
                <c:pt idx="380">
                  <c:v>0.87402779856912505</c:v>
                </c:pt>
                <c:pt idx="381">
                  <c:v>0.85705205148325503</c:v>
                </c:pt>
                <c:pt idx="382">
                  <c:v>0.83173145842857299</c:v>
                </c:pt>
                <c:pt idx="383">
                  <c:v>0.82840207849159297</c:v>
                </c:pt>
                <c:pt idx="384">
                  <c:v>0.83798917725049604</c:v>
                </c:pt>
                <c:pt idx="385">
                  <c:v>0.84852266666453102</c:v>
                </c:pt>
                <c:pt idx="386">
                  <c:v>0.84360997926338099</c:v>
                </c:pt>
                <c:pt idx="387">
                  <c:v>0.85967000601358001</c:v>
                </c:pt>
                <c:pt idx="388">
                  <c:v>0.86432187221919399</c:v>
                </c:pt>
                <c:pt idx="389">
                  <c:v>0.85804154880412198</c:v>
                </c:pt>
                <c:pt idx="390">
                  <c:v>0.87440392277738599</c:v>
                </c:pt>
                <c:pt idx="391">
                  <c:v>0.88190392891350899</c:v>
                </c:pt>
                <c:pt idx="392">
                  <c:v>0.85969445702660097</c:v>
                </c:pt>
                <c:pt idx="393">
                  <c:v>0.84580651404070994</c:v>
                </c:pt>
                <c:pt idx="394">
                  <c:v>0.840550412263536</c:v>
                </c:pt>
                <c:pt idx="395">
                  <c:v>0.85278486868054804</c:v>
                </c:pt>
                <c:pt idx="396">
                  <c:v>0.84151588842229497</c:v>
                </c:pt>
                <c:pt idx="397">
                  <c:v>0.85363738195859395</c:v>
                </c:pt>
                <c:pt idx="398">
                  <c:v>0.87728663358247805</c:v>
                </c:pt>
                <c:pt idx="399">
                  <c:v>0.89577401855680805</c:v>
                </c:pt>
                <c:pt idx="400">
                  <c:v>0.84798070710426499</c:v>
                </c:pt>
                <c:pt idx="401">
                  <c:v>0.85308082821225895</c:v>
                </c:pt>
                <c:pt idx="402">
                  <c:v>0.85066348963209204</c:v>
                </c:pt>
                <c:pt idx="403">
                  <c:v>0.841491658340346</c:v>
                </c:pt>
                <c:pt idx="404">
                  <c:v>0.84368492384509797</c:v>
                </c:pt>
                <c:pt idx="405">
                  <c:v>0.82470046526863705</c:v>
                </c:pt>
                <c:pt idx="406">
                  <c:v>0.81604320241313499</c:v>
                </c:pt>
                <c:pt idx="407">
                  <c:v>0.81669744199423699</c:v>
                </c:pt>
                <c:pt idx="408">
                  <c:v>0.79747710943725203</c:v>
                </c:pt>
                <c:pt idx="409">
                  <c:v>0.84047909774347296</c:v>
                </c:pt>
                <c:pt idx="410">
                  <c:v>0.86123140882445004</c:v>
                </c:pt>
                <c:pt idx="411">
                  <c:v>0.81890451621619398</c:v>
                </c:pt>
                <c:pt idx="412">
                  <c:v>0.88227810080279301</c:v>
                </c:pt>
                <c:pt idx="413">
                  <c:v>0.91006589008400396</c:v>
                </c:pt>
                <c:pt idx="414">
                  <c:v>0.852946746538356</c:v>
                </c:pt>
                <c:pt idx="415">
                  <c:v>0.88486613629198796</c:v>
                </c:pt>
                <c:pt idx="416">
                  <c:v>0.91538308260920098</c:v>
                </c:pt>
                <c:pt idx="417">
                  <c:v>0.88216299494088701</c:v>
                </c:pt>
                <c:pt idx="418">
                  <c:v>0.90602206182300304</c:v>
                </c:pt>
                <c:pt idx="419">
                  <c:v>0.93938011206934102</c:v>
                </c:pt>
                <c:pt idx="420">
                  <c:v>0.91714651249064205</c:v>
                </c:pt>
                <c:pt idx="421">
                  <c:v>0.91307713552867398</c:v>
                </c:pt>
                <c:pt idx="422">
                  <c:v>0.94247889679457797</c:v>
                </c:pt>
                <c:pt idx="423">
                  <c:v>0.95046386896375501</c:v>
                </c:pt>
                <c:pt idx="424">
                  <c:v>0.89832287078545503</c:v>
                </c:pt>
                <c:pt idx="425">
                  <c:v>0.92201035959627597</c:v>
                </c:pt>
                <c:pt idx="426">
                  <c:v>0.91980659481068305</c:v>
                </c:pt>
                <c:pt idx="427">
                  <c:v>0.90994164813085598</c:v>
                </c:pt>
                <c:pt idx="428">
                  <c:v>0.91614676302978504</c:v>
                </c:pt>
                <c:pt idx="429">
                  <c:v>0.90597567522943201</c:v>
                </c:pt>
                <c:pt idx="430">
                  <c:v>0.91426380252253303</c:v>
                </c:pt>
                <c:pt idx="431">
                  <c:v>0.93649698696732997</c:v>
                </c:pt>
                <c:pt idx="432">
                  <c:v>0.89765457741316201</c:v>
                </c:pt>
                <c:pt idx="433">
                  <c:v>0.92772955977165406</c:v>
                </c:pt>
                <c:pt idx="434">
                  <c:v>0.94703475276556903</c:v>
                </c:pt>
                <c:pt idx="435">
                  <c:v>0.89703035353410099</c:v>
                </c:pt>
                <c:pt idx="436">
                  <c:v>0.92354256920683897</c:v>
                </c:pt>
                <c:pt idx="437">
                  <c:v>0.96156587498185797</c:v>
                </c:pt>
                <c:pt idx="438">
                  <c:v>0.89856715322288405</c:v>
                </c:pt>
                <c:pt idx="439">
                  <c:v>0.898020892920533</c:v>
                </c:pt>
                <c:pt idx="440">
                  <c:v>0.94680420877161398</c:v>
                </c:pt>
                <c:pt idx="441">
                  <c:v>0.92318355178436895</c:v>
                </c:pt>
                <c:pt idx="442">
                  <c:v>0.90943524089888605</c:v>
                </c:pt>
                <c:pt idx="443">
                  <c:v>0.89870777325270801</c:v>
                </c:pt>
                <c:pt idx="444">
                  <c:v>0.90059753040298796</c:v>
                </c:pt>
                <c:pt idx="445">
                  <c:v>0.88347215884558705</c:v>
                </c:pt>
                <c:pt idx="446">
                  <c:v>0.864670445434923</c:v>
                </c:pt>
                <c:pt idx="447">
                  <c:v>0.87942114244074299</c:v>
                </c:pt>
                <c:pt idx="448">
                  <c:v>0.87129867315475995</c:v>
                </c:pt>
                <c:pt idx="449">
                  <c:v>0.873193405254864</c:v>
                </c:pt>
                <c:pt idx="450">
                  <c:v>0.90529891705060195</c:v>
                </c:pt>
                <c:pt idx="451">
                  <c:v>0.88267337838478199</c:v>
                </c:pt>
                <c:pt idx="452">
                  <c:v>0.85458362387062903</c:v>
                </c:pt>
                <c:pt idx="453">
                  <c:v>0.836991374627164</c:v>
                </c:pt>
                <c:pt idx="454">
                  <c:v>0.84601094277019795</c:v>
                </c:pt>
                <c:pt idx="455">
                  <c:v>0.80513822836432003</c:v>
                </c:pt>
                <c:pt idx="456">
                  <c:v>0.82466066842748798</c:v>
                </c:pt>
                <c:pt idx="457">
                  <c:v>0.86040456001253096</c:v>
                </c:pt>
                <c:pt idx="458">
                  <c:v>0.87387671396889399</c:v>
                </c:pt>
                <c:pt idx="459">
                  <c:v>0.86034681570035199</c:v>
                </c:pt>
                <c:pt idx="460">
                  <c:v>0.85202227940312802</c:v>
                </c:pt>
                <c:pt idx="461">
                  <c:v>0.87343686322203695</c:v>
                </c:pt>
                <c:pt idx="462">
                  <c:v>0.83025888455563202</c:v>
                </c:pt>
                <c:pt idx="463">
                  <c:v>0.82963428275226803</c:v>
                </c:pt>
                <c:pt idx="464">
                  <c:v>0.86590434864168397</c:v>
                </c:pt>
                <c:pt idx="465">
                  <c:v>0.84236500238494605</c:v>
                </c:pt>
                <c:pt idx="466">
                  <c:v>0.870089300440967</c:v>
                </c:pt>
                <c:pt idx="467">
                  <c:v>0.88073682488486504</c:v>
                </c:pt>
                <c:pt idx="468">
                  <c:v>0.84108125488998897</c:v>
                </c:pt>
                <c:pt idx="469">
                  <c:v>0.80437536934276099</c:v>
                </c:pt>
                <c:pt idx="470">
                  <c:v>0.79440090017911302</c:v>
                </c:pt>
                <c:pt idx="471">
                  <c:v>0.80141228604804005</c:v>
                </c:pt>
                <c:pt idx="472">
                  <c:v>0.81552600039666301</c:v>
                </c:pt>
                <c:pt idx="473">
                  <c:v>0.84224153039969996</c:v>
                </c:pt>
                <c:pt idx="474">
                  <c:v>0.85086434715461001</c:v>
                </c:pt>
                <c:pt idx="475">
                  <c:v>0.83098051871385503</c:v>
                </c:pt>
                <c:pt idx="476">
                  <c:v>0.84075971356080803</c:v>
                </c:pt>
                <c:pt idx="477">
                  <c:v>0.86985218302242295</c:v>
                </c:pt>
                <c:pt idx="478">
                  <c:v>0.85552806308490204</c:v>
                </c:pt>
                <c:pt idx="479">
                  <c:v>0.87273882747266895</c:v>
                </c:pt>
                <c:pt idx="480">
                  <c:v>0.88820582889454702</c:v>
                </c:pt>
                <c:pt idx="481">
                  <c:v>0.90389922625514496</c:v>
                </c:pt>
                <c:pt idx="482">
                  <c:v>0.90045522977897596</c:v>
                </c:pt>
                <c:pt idx="483">
                  <c:v>0.89563832738888505</c:v>
                </c:pt>
                <c:pt idx="484">
                  <c:v>0.86894243397326798</c:v>
                </c:pt>
                <c:pt idx="485">
                  <c:v>0.81425659693365504</c:v>
                </c:pt>
                <c:pt idx="486">
                  <c:v>0.82204757829213804</c:v>
                </c:pt>
                <c:pt idx="487">
                  <c:v>0.82589957797305003</c:v>
                </c:pt>
                <c:pt idx="488">
                  <c:v>0.831585410556541</c:v>
                </c:pt>
                <c:pt idx="489">
                  <c:v>0.85692731063769301</c:v>
                </c:pt>
                <c:pt idx="490">
                  <c:v>0.87512000456626704</c:v>
                </c:pt>
                <c:pt idx="491">
                  <c:v>0.86963129771778902</c:v>
                </c:pt>
                <c:pt idx="492">
                  <c:v>0.85643991240283301</c:v>
                </c:pt>
                <c:pt idx="493">
                  <c:v>0.86498197446482095</c:v>
                </c:pt>
                <c:pt idx="494">
                  <c:v>0.88542975857531503</c:v>
                </c:pt>
                <c:pt idx="495">
                  <c:v>0.89180326214358197</c:v>
                </c:pt>
                <c:pt idx="496">
                  <c:v>0.88823216227395096</c:v>
                </c:pt>
                <c:pt idx="497">
                  <c:v>0.88772276708217401</c:v>
                </c:pt>
                <c:pt idx="498">
                  <c:v>0.88546248958587204</c:v>
                </c:pt>
                <c:pt idx="499">
                  <c:v>0.84148460933539304</c:v>
                </c:pt>
                <c:pt idx="500">
                  <c:v>0.84466965114371295</c:v>
                </c:pt>
                <c:pt idx="501">
                  <c:v>0.86714283917744395</c:v>
                </c:pt>
                <c:pt idx="502">
                  <c:v>0.85031764468979998</c:v>
                </c:pt>
                <c:pt idx="503">
                  <c:v>0.860320387776212</c:v>
                </c:pt>
                <c:pt idx="504">
                  <c:v>0.86327112452185994</c:v>
                </c:pt>
                <c:pt idx="505">
                  <c:v>0.87091256600934996</c:v>
                </c:pt>
                <c:pt idx="506">
                  <c:v>0.852140023430633</c:v>
                </c:pt>
                <c:pt idx="507">
                  <c:v>0.85867870766600496</c:v>
                </c:pt>
                <c:pt idx="508">
                  <c:v>0.874149139366593</c:v>
                </c:pt>
                <c:pt idx="509">
                  <c:v>0.86909831641802404</c:v>
                </c:pt>
                <c:pt idx="510">
                  <c:v>0.88802388238958296</c:v>
                </c:pt>
                <c:pt idx="511">
                  <c:v>0.88424569360361005</c:v>
                </c:pt>
                <c:pt idx="512">
                  <c:v>0.84652812475412298</c:v>
                </c:pt>
                <c:pt idx="513">
                  <c:v>0.85504297926316297</c:v>
                </c:pt>
                <c:pt idx="514">
                  <c:v>0.85988633123559599</c:v>
                </c:pt>
                <c:pt idx="515">
                  <c:v>0.84576964286798595</c:v>
                </c:pt>
                <c:pt idx="516">
                  <c:v>0.81505135685560004</c:v>
                </c:pt>
                <c:pt idx="517">
                  <c:v>0.78550559158212696</c:v>
                </c:pt>
                <c:pt idx="518">
                  <c:v>0.79356620599399696</c:v>
                </c:pt>
                <c:pt idx="519">
                  <c:v>0.76803153215175501</c:v>
                </c:pt>
                <c:pt idx="520">
                  <c:v>0.78114088241242197</c:v>
                </c:pt>
                <c:pt idx="521">
                  <c:v>0.79400583205650799</c:v>
                </c:pt>
                <c:pt idx="522">
                  <c:v>0.81415242875840399</c:v>
                </c:pt>
                <c:pt idx="523">
                  <c:v>0.84233562518544403</c:v>
                </c:pt>
                <c:pt idx="524">
                  <c:v>0.84097488971322998</c:v>
                </c:pt>
                <c:pt idx="525">
                  <c:v>0.87071828238091797</c:v>
                </c:pt>
                <c:pt idx="526">
                  <c:v>0.89476591159639696</c:v>
                </c:pt>
                <c:pt idx="527">
                  <c:v>0.90477563444956999</c:v>
                </c:pt>
                <c:pt idx="528">
                  <c:v>0.91511426601698498</c:v>
                </c:pt>
                <c:pt idx="529">
                  <c:v>0.90678530293884396</c:v>
                </c:pt>
                <c:pt idx="530">
                  <c:v>0.91463789968304599</c:v>
                </c:pt>
                <c:pt idx="531">
                  <c:v>0.90167798822016498</c:v>
                </c:pt>
                <c:pt idx="532">
                  <c:v>0.88997538688057998</c:v>
                </c:pt>
                <c:pt idx="533">
                  <c:v>0.88615218197079704</c:v>
                </c:pt>
                <c:pt idx="534">
                  <c:v>0.88952579667119103</c:v>
                </c:pt>
                <c:pt idx="535">
                  <c:v>0.88890750648941996</c:v>
                </c:pt>
                <c:pt idx="536">
                  <c:v>0.90338286465115203</c:v>
                </c:pt>
                <c:pt idx="537">
                  <c:v>0.91021976529269299</c:v>
                </c:pt>
                <c:pt idx="538">
                  <c:v>0.91166398303243501</c:v>
                </c:pt>
                <c:pt idx="539">
                  <c:v>0.92334595771576999</c:v>
                </c:pt>
                <c:pt idx="540">
                  <c:v>0.90481855019630697</c:v>
                </c:pt>
                <c:pt idx="541">
                  <c:v>0.85239028376029002</c:v>
                </c:pt>
                <c:pt idx="542">
                  <c:v>0.84291684992815796</c:v>
                </c:pt>
                <c:pt idx="543">
                  <c:v>0.82594339078336698</c:v>
                </c:pt>
                <c:pt idx="544">
                  <c:v>0.847478400979636</c:v>
                </c:pt>
                <c:pt idx="545">
                  <c:v>0.84863770020668305</c:v>
                </c:pt>
                <c:pt idx="546">
                  <c:v>0.85781123373703405</c:v>
                </c:pt>
                <c:pt idx="547">
                  <c:v>0.88675963548735204</c:v>
                </c:pt>
                <c:pt idx="548">
                  <c:v>0.90469019266591999</c:v>
                </c:pt>
                <c:pt idx="549">
                  <c:v>0.89679281393460897</c:v>
                </c:pt>
                <c:pt idx="550">
                  <c:v>0.89195987506976204</c:v>
                </c:pt>
                <c:pt idx="551">
                  <c:v>0.91037477819686197</c:v>
                </c:pt>
                <c:pt idx="552">
                  <c:v>0.90560440401049402</c:v>
                </c:pt>
                <c:pt idx="553">
                  <c:v>0.91903520121195803</c:v>
                </c:pt>
                <c:pt idx="554">
                  <c:v>0.90447122626771104</c:v>
                </c:pt>
                <c:pt idx="555">
                  <c:v>0.91759867035402198</c:v>
                </c:pt>
                <c:pt idx="556">
                  <c:v>0.90839853187609299</c:v>
                </c:pt>
                <c:pt idx="557">
                  <c:v>0.90294986939695399</c:v>
                </c:pt>
                <c:pt idx="558">
                  <c:v>0.899573413269107</c:v>
                </c:pt>
                <c:pt idx="559">
                  <c:v>0.91111463268908799</c:v>
                </c:pt>
                <c:pt idx="560">
                  <c:v>0.90541035483708898</c:v>
                </c:pt>
                <c:pt idx="561">
                  <c:v>0.881848094390149</c:v>
                </c:pt>
                <c:pt idx="562">
                  <c:v>0.89623332821167401</c:v>
                </c:pt>
                <c:pt idx="563">
                  <c:v>0.88286074927223701</c:v>
                </c:pt>
                <c:pt idx="564">
                  <c:v>0.88128243174935095</c:v>
                </c:pt>
                <c:pt idx="565">
                  <c:v>0.86759939470158198</c:v>
                </c:pt>
                <c:pt idx="566">
                  <c:v>0.88154027139698699</c:v>
                </c:pt>
                <c:pt idx="567">
                  <c:v>0.90263170031344098</c:v>
                </c:pt>
                <c:pt idx="568">
                  <c:v>0.898981592928216</c:v>
                </c:pt>
                <c:pt idx="569">
                  <c:v>0.91769486463505601</c:v>
                </c:pt>
                <c:pt idx="570">
                  <c:v>0.91752301401565495</c:v>
                </c:pt>
                <c:pt idx="571">
                  <c:v>0.93216408274531104</c:v>
                </c:pt>
                <c:pt idx="572">
                  <c:v>0.92823957812764102</c:v>
                </c:pt>
                <c:pt idx="573">
                  <c:v>0.92306259283028602</c:v>
                </c:pt>
                <c:pt idx="574">
                  <c:v>0.91975778050189405</c:v>
                </c:pt>
                <c:pt idx="575">
                  <c:v>0.91346062383077298</c:v>
                </c:pt>
                <c:pt idx="576">
                  <c:v>0.97028487401970898</c:v>
                </c:pt>
                <c:pt idx="577">
                  <c:v>1.004284932038807</c:v>
                </c:pt>
                <c:pt idx="578">
                  <c:v>0.91787028722275799</c:v>
                </c:pt>
                <c:pt idx="579">
                  <c:v>0.85863913745272202</c:v>
                </c:pt>
                <c:pt idx="580">
                  <c:v>0.78788306777008998</c:v>
                </c:pt>
                <c:pt idx="581">
                  <c:v>0.77074213321476404</c:v>
                </c:pt>
                <c:pt idx="582">
                  <c:v>0.88605358927055</c:v>
                </c:pt>
                <c:pt idx="583">
                  <c:v>0.88790233872024005</c:v>
                </c:pt>
                <c:pt idx="584">
                  <c:v>0.87465959658270798</c:v>
                </c:pt>
                <c:pt idx="585">
                  <c:v>0.88294738110965398</c:v>
                </c:pt>
                <c:pt idx="586">
                  <c:v>0.87754489642522104</c:v>
                </c:pt>
                <c:pt idx="587">
                  <c:v>0.83332694738377799</c:v>
                </c:pt>
                <c:pt idx="588">
                  <c:v>0.79305789539924798</c:v>
                </c:pt>
                <c:pt idx="589">
                  <c:v>0.753195607281962</c:v>
                </c:pt>
                <c:pt idx="590">
                  <c:v>0.71505161602457401</c:v>
                </c:pt>
                <c:pt idx="591">
                  <c:v>0.68992467423992698</c:v>
                </c:pt>
                <c:pt idx="592">
                  <c:v>0.65567503674316097</c:v>
                </c:pt>
                <c:pt idx="593">
                  <c:v>0.62981335255145798</c:v>
                </c:pt>
                <c:pt idx="594">
                  <c:v>0.65474431635101804</c:v>
                </c:pt>
                <c:pt idx="595">
                  <c:v>0.68341504339661097</c:v>
                </c:pt>
                <c:pt idx="596">
                  <c:v>0.72220793477832101</c:v>
                </c:pt>
                <c:pt idx="597">
                  <c:v>0.74011273582869497</c:v>
                </c:pt>
                <c:pt idx="598">
                  <c:v>0.78860417159218299</c:v>
                </c:pt>
                <c:pt idx="599">
                  <c:v>0.826272036387243</c:v>
                </c:pt>
                <c:pt idx="600">
                  <c:v>0.84520914592418905</c:v>
                </c:pt>
                <c:pt idx="601">
                  <c:v>0.84071480223347905</c:v>
                </c:pt>
                <c:pt idx="602">
                  <c:v>0.85096570640343405</c:v>
                </c:pt>
                <c:pt idx="603">
                  <c:v>0.84594572871416196</c:v>
                </c:pt>
                <c:pt idx="604">
                  <c:v>0.87104987817577195</c:v>
                </c:pt>
                <c:pt idx="605">
                  <c:v>0.88108191306219397</c:v>
                </c:pt>
                <c:pt idx="606">
                  <c:v>0.88903841393692296</c:v>
                </c:pt>
                <c:pt idx="607">
                  <c:v>0.87155576670233104</c:v>
                </c:pt>
                <c:pt idx="608">
                  <c:v>0.87589498926874898</c:v>
                </c:pt>
                <c:pt idx="609">
                  <c:v>0.88281328630109401</c:v>
                </c:pt>
                <c:pt idx="610">
                  <c:v>0.88848126777957703</c:v>
                </c:pt>
                <c:pt idx="611">
                  <c:v>0.891630364824893</c:v>
                </c:pt>
                <c:pt idx="612">
                  <c:v>0.87335637787093301</c:v>
                </c:pt>
                <c:pt idx="613">
                  <c:v>0.91382225908674697</c:v>
                </c:pt>
                <c:pt idx="614">
                  <c:v>0.89544928090241005</c:v>
                </c:pt>
                <c:pt idx="615">
                  <c:v>0.90770203847008701</c:v>
                </c:pt>
                <c:pt idx="616">
                  <c:v>0.93071985873471097</c:v>
                </c:pt>
                <c:pt idx="617">
                  <c:v>0.92538945298462205</c:v>
                </c:pt>
                <c:pt idx="618">
                  <c:v>0.91758427408111298</c:v>
                </c:pt>
                <c:pt idx="619">
                  <c:v>0.919130413860614</c:v>
                </c:pt>
                <c:pt idx="620">
                  <c:v>0.92406380876552197</c:v>
                </c:pt>
                <c:pt idx="621">
                  <c:v>0.91558448983729601</c:v>
                </c:pt>
                <c:pt idx="622">
                  <c:v>0.91157671923172701</c:v>
                </c:pt>
                <c:pt idx="623">
                  <c:v>0.88939953560900498</c:v>
                </c:pt>
                <c:pt idx="624">
                  <c:v>0.88259458686438996</c:v>
                </c:pt>
                <c:pt idx="625">
                  <c:v>0.87619158892288795</c:v>
                </c:pt>
                <c:pt idx="626">
                  <c:v>0.88327697227508495</c:v>
                </c:pt>
                <c:pt idx="627">
                  <c:v>0.88649072517248195</c:v>
                </c:pt>
                <c:pt idx="628">
                  <c:v>0.89925580093376301</c:v>
                </c:pt>
                <c:pt idx="629">
                  <c:v>0.91131482257554197</c:v>
                </c:pt>
                <c:pt idx="630">
                  <c:v>0.92440852114151495</c:v>
                </c:pt>
                <c:pt idx="631">
                  <c:v>0.92306830472518397</c:v>
                </c:pt>
                <c:pt idx="632">
                  <c:v>0.93059507939700303</c:v>
                </c:pt>
                <c:pt idx="633">
                  <c:v>0.92321766607627498</c:v>
                </c:pt>
                <c:pt idx="634">
                  <c:v>0.92308256612724504</c:v>
                </c:pt>
                <c:pt idx="635">
                  <c:v>0.88506532573746299</c:v>
                </c:pt>
                <c:pt idx="636">
                  <c:v>0.87535501501697399</c:v>
                </c:pt>
                <c:pt idx="637">
                  <c:v>0.88129095142021097</c:v>
                </c:pt>
                <c:pt idx="638">
                  <c:v>0.98518143299210903</c:v>
                </c:pt>
                <c:pt idx="639">
                  <c:v>0.89998285390917199</c:v>
                </c:pt>
                <c:pt idx="640">
                  <c:v>0.84204431328874096</c:v>
                </c:pt>
                <c:pt idx="641">
                  <c:v>0.80630232455776896</c:v>
                </c:pt>
                <c:pt idx="642">
                  <c:v>0.79699039054568599</c:v>
                </c:pt>
                <c:pt idx="643">
                  <c:v>0.85286613255914101</c:v>
                </c:pt>
                <c:pt idx="644">
                  <c:v>0.90973427446506205</c:v>
                </c:pt>
                <c:pt idx="645">
                  <c:v>0.90345174834722497</c:v>
                </c:pt>
                <c:pt idx="646">
                  <c:v>0.89602991239622698</c:v>
                </c:pt>
                <c:pt idx="647">
                  <c:v>0.92067064140021604</c:v>
                </c:pt>
                <c:pt idx="648">
                  <c:v>0.89516884817912501</c:v>
                </c:pt>
                <c:pt idx="649">
                  <c:v>0.88977914093960797</c:v>
                </c:pt>
                <c:pt idx="650">
                  <c:v>0.91806472953737495</c:v>
                </c:pt>
                <c:pt idx="651">
                  <c:v>0.91758173351282601</c:v>
                </c:pt>
                <c:pt idx="652">
                  <c:v>0.86666838274268398</c:v>
                </c:pt>
                <c:pt idx="653">
                  <c:v>0.88628476471450901</c:v>
                </c:pt>
                <c:pt idx="654">
                  <c:v>0.89199737489085096</c:v>
                </c:pt>
                <c:pt idx="655">
                  <c:v>0.89007487192843204</c:v>
                </c:pt>
                <c:pt idx="656">
                  <c:v>0.88596277390228295</c:v>
                </c:pt>
                <c:pt idx="657">
                  <c:v>0.89492319293358602</c:v>
                </c:pt>
                <c:pt idx="658">
                  <c:v>0.90916129180631799</c:v>
                </c:pt>
                <c:pt idx="659">
                  <c:v>0.91031817242928903</c:v>
                </c:pt>
                <c:pt idx="660">
                  <c:v>0.912718487695523</c:v>
                </c:pt>
                <c:pt idx="661">
                  <c:v>0.91124354808564201</c:v>
                </c:pt>
                <c:pt idx="662">
                  <c:v>0.90843552380971404</c:v>
                </c:pt>
                <c:pt idx="663">
                  <c:v>0.90775326726171901</c:v>
                </c:pt>
                <c:pt idx="664">
                  <c:v>0.86178777042729704</c:v>
                </c:pt>
                <c:pt idx="665">
                  <c:v>0.90317349713197703</c:v>
                </c:pt>
                <c:pt idx="666">
                  <c:v>0.92532846545037095</c:v>
                </c:pt>
                <c:pt idx="667">
                  <c:v>0.87249462546079604</c:v>
                </c:pt>
                <c:pt idx="668">
                  <c:v>0.94166617857650103</c:v>
                </c:pt>
                <c:pt idx="669">
                  <c:v>0.97415670109764496</c:v>
                </c:pt>
                <c:pt idx="670">
                  <c:v>0</c:v>
                </c:pt>
                <c:pt idx="671">
                  <c:v>0.94289125383577299</c:v>
                </c:pt>
                <c:pt idx="672">
                  <c:v>0.93609728115203605</c:v>
                </c:pt>
                <c:pt idx="673">
                  <c:v>0.94534944039378099</c:v>
                </c:pt>
                <c:pt idx="674">
                  <c:v>0.95432951783223496</c:v>
                </c:pt>
                <c:pt idx="675">
                  <c:v>0.95242916867585703</c:v>
                </c:pt>
                <c:pt idx="676">
                  <c:v>0.96095424918588002</c:v>
                </c:pt>
                <c:pt idx="677">
                  <c:v>0.955538465471508</c:v>
                </c:pt>
                <c:pt idx="678">
                  <c:v>0.95068372580987304</c:v>
                </c:pt>
                <c:pt idx="679">
                  <c:v>0.93339447996676095</c:v>
                </c:pt>
                <c:pt idx="680">
                  <c:v>0.91941249815759296</c:v>
                </c:pt>
                <c:pt idx="681">
                  <c:v>0.91978090375315202</c:v>
                </c:pt>
                <c:pt idx="682">
                  <c:v>0.923174912976236</c:v>
                </c:pt>
                <c:pt idx="683">
                  <c:v>0.933615956258945</c:v>
                </c:pt>
                <c:pt idx="684">
                  <c:v>0.94288004475546905</c:v>
                </c:pt>
                <c:pt idx="685">
                  <c:v>0.94018146400283198</c:v>
                </c:pt>
                <c:pt idx="686">
                  <c:v>0.94028457489469297</c:v>
                </c:pt>
                <c:pt idx="687">
                  <c:v>0.93281759691892896</c:v>
                </c:pt>
                <c:pt idx="688">
                  <c:v>0.93529372947899303</c:v>
                </c:pt>
                <c:pt idx="689">
                  <c:v>0.92200183942398894</c:v>
                </c:pt>
                <c:pt idx="690">
                  <c:v>0.87950669747862698</c:v>
                </c:pt>
                <c:pt idx="691">
                  <c:v>0.86549878783368595</c:v>
                </c:pt>
                <c:pt idx="692">
                  <c:v>0.85547588847155998</c:v>
                </c:pt>
                <c:pt idx="693">
                  <c:v>0.83690405379607802</c:v>
                </c:pt>
                <c:pt idx="694">
                  <c:v>0.84059394837523604</c:v>
                </c:pt>
                <c:pt idx="695">
                  <c:v>0.85300250560913304</c:v>
                </c:pt>
                <c:pt idx="696">
                  <c:v>0.86142897825113895</c:v>
                </c:pt>
                <c:pt idx="697">
                  <c:v>0.87867843913929899</c:v>
                </c:pt>
                <c:pt idx="698">
                  <c:v>0.87132892049966104</c:v>
                </c:pt>
                <c:pt idx="699">
                  <c:v>0.85977333896484298</c:v>
                </c:pt>
                <c:pt idx="700">
                  <c:v>0.85443618048713699</c:v>
                </c:pt>
                <c:pt idx="701">
                  <c:v>0.82749152343659005</c:v>
                </c:pt>
                <c:pt idx="702">
                  <c:v>0.81635621258956004</c:v>
                </c:pt>
                <c:pt idx="703">
                  <c:v>0.83268628435742698</c:v>
                </c:pt>
                <c:pt idx="704">
                  <c:v>0.85457884814309804</c:v>
                </c:pt>
                <c:pt idx="705">
                  <c:v>0.86424534374244399</c:v>
                </c:pt>
                <c:pt idx="706">
                  <c:v>0.87750223236662195</c:v>
                </c:pt>
                <c:pt idx="707">
                  <c:v>0.890616159497018</c:v>
                </c:pt>
                <c:pt idx="708">
                  <c:v>0.89650843857309004</c:v>
                </c:pt>
                <c:pt idx="709">
                  <c:v>0.89847746829100195</c:v>
                </c:pt>
                <c:pt idx="710">
                  <c:v>0.898981592928216</c:v>
                </c:pt>
                <c:pt idx="711">
                  <c:v>0.861024582639491</c:v>
                </c:pt>
                <c:pt idx="712">
                  <c:v>0.842210398596135</c:v>
                </c:pt>
                <c:pt idx="713">
                  <c:v>0.83980090723235701</c:v>
                </c:pt>
                <c:pt idx="714">
                  <c:v>0.85422793986688805</c:v>
                </c:pt>
                <c:pt idx="715">
                  <c:v>0.86031196114342301</c:v>
                </c:pt>
                <c:pt idx="716">
                  <c:v>0.82024468275885298</c:v>
                </c:pt>
                <c:pt idx="717">
                  <c:v>0.77868289198275198</c:v>
                </c:pt>
                <c:pt idx="718">
                  <c:v>0.77654365651717705</c:v>
                </c:pt>
                <c:pt idx="719">
                  <c:v>0.79119924649887496</c:v>
                </c:pt>
                <c:pt idx="720">
                  <c:v>0.81455424210717398</c:v>
                </c:pt>
                <c:pt idx="721">
                  <c:v>0.83994695717357704</c:v>
                </c:pt>
                <c:pt idx="722">
                  <c:v>0.83192382237837803</c:v>
                </c:pt>
                <c:pt idx="723">
                  <c:v>0.78906279126516099</c:v>
                </c:pt>
                <c:pt idx="724">
                  <c:v>0.78037954917614205</c:v>
                </c:pt>
                <c:pt idx="725">
                  <c:v>0.75804003588217905</c:v>
                </c:pt>
                <c:pt idx="726">
                  <c:v>0.75219862033087403</c:v>
                </c:pt>
                <c:pt idx="727">
                  <c:v>0.76283033846594706</c:v>
                </c:pt>
                <c:pt idx="728">
                  <c:v>0.78712853081818301</c:v>
                </c:pt>
                <c:pt idx="729">
                  <c:v>0.79505965137381296</c:v>
                </c:pt>
                <c:pt idx="730">
                  <c:v>0.75330687230735205</c:v>
                </c:pt>
                <c:pt idx="731">
                  <c:v>0.73519505924246098</c:v>
                </c:pt>
                <c:pt idx="732">
                  <c:v>0.75309292974333197</c:v>
                </c:pt>
                <c:pt idx="733">
                  <c:v>0.77187415574254303</c:v>
                </c:pt>
                <c:pt idx="734">
                  <c:v>0.788168371141167</c:v>
                </c:pt>
                <c:pt idx="735">
                  <c:v>0.78871212291108905</c:v>
                </c:pt>
                <c:pt idx="736">
                  <c:v>0.79696667869059001</c:v>
                </c:pt>
                <c:pt idx="737">
                  <c:v>0.81170351980585198</c:v>
                </c:pt>
                <c:pt idx="738">
                  <c:v>0.84016975866372001</c:v>
                </c:pt>
                <c:pt idx="739">
                  <c:v>0.86497827695472296</c:v>
                </c:pt>
                <c:pt idx="740">
                  <c:v>0.84886802049357701</c:v>
                </c:pt>
                <c:pt idx="741">
                  <c:v>0.78022613509877203</c:v>
                </c:pt>
                <c:pt idx="742">
                  <c:v>0.74909034852426304</c:v>
                </c:pt>
                <c:pt idx="743">
                  <c:v>0.77271043202662504</c:v>
                </c:pt>
                <c:pt idx="744">
                  <c:v>0.79726754083071605</c:v>
                </c:pt>
                <c:pt idx="745">
                  <c:v>0.82996405903936499</c:v>
                </c:pt>
                <c:pt idx="746">
                  <c:v>0.85594294623231604</c:v>
                </c:pt>
                <c:pt idx="747">
                  <c:v>0.87387520580818601</c:v>
                </c:pt>
                <c:pt idx="748">
                  <c:v>0.88432620565216302</c:v>
                </c:pt>
                <c:pt idx="749">
                  <c:v>0.91017810849647796</c:v>
                </c:pt>
                <c:pt idx="750">
                  <c:v>0.92396034167648999</c:v>
                </c:pt>
                <c:pt idx="751">
                  <c:v>0.904354835555368</c:v>
                </c:pt>
                <c:pt idx="752">
                  <c:v>0.885652434170906</c:v>
                </c:pt>
                <c:pt idx="753">
                  <c:v>0.88117708382748705</c:v>
                </c:pt>
                <c:pt idx="754">
                  <c:v>0.89892760269868299</c:v>
                </c:pt>
                <c:pt idx="755">
                  <c:v>0.86953781241267403</c:v>
                </c:pt>
                <c:pt idx="756">
                  <c:v>0.85070496841358001</c:v>
                </c:pt>
                <c:pt idx="757">
                  <c:v>0.81895214571591601</c:v>
                </c:pt>
                <c:pt idx="758">
                  <c:v>0.79421079718604404</c:v>
                </c:pt>
                <c:pt idx="759">
                  <c:v>0.79068719551939504</c:v>
                </c:pt>
                <c:pt idx="760">
                  <c:v>0.80819429558917499</c:v>
                </c:pt>
                <c:pt idx="761">
                  <c:v>0.829971404756361</c:v>
                </c:pt>
                <c:pt idx="762">
                  <c:v>0.82180364105842696</c:v>
                </c:pt>
                <c:pt idx="763">
                  <c:v>0.80497007768439899</c:v>
                </c:pt>
                <c:pt idx="764">
                  <c:v>0.81462921465153404</c:v>
                </c:pt>
                <c:pt idx="765">
                  <c:v>0.79039973417366105</c:v>
                </c:pt>
                <c:pt idx="766">
                  <c:v>0.75812202155962805</c:v>
                </c:pt>
                <c:pt idx="767">
                  <c:v>0.76244206208366805</c:v>
                </c:pt>
                <c:pt idx="768">
                  <c:v>0.776006661545665</c:v>
                </c:pt>
                <c:pt idx="769">
                  <c:v>0.80388774977581801</c:v>
                </c:pt>
                <c:pt idx="770">
                  <c:v>0.82804773698307399</c:v>
                </c:pt>
                <c:pt idx="771">
                  <c:v>0.83589373119202004</c:v>
                </c:pt>
                <c:pt idx="772">
                  <c:v>0.83456741653082001</c:v>
                </c:pt>
                <c:pt idx="773">
                  <c:v>0.83917195857957805</c:v>
                </c:pt>
                <c:pt idx="774">
                  <c:v>0.85717547422889095</c:v>
                </c:pt>
                <c:pt idx="775">
                  <c:v>0.867600261562397</c:v>
                </c:pt>
                <c:pt idx="776">
                  <c:v>0.873893303391025</c:v>
                </c:pt>
                <c:pt idx="777">
                  <c:v>0.88451215919039405</c:v>
                </c:pt>
                <c:pt idx="778">
                  <c:v>0.88910092297610899</c:v>
                </c:pt>
                <c:pt idx="779">
                  <c:v>0.89048775248629697</c:v>
                </c:pt>
                <c:pt idx="780">
                  <c:v>0.89969426014669496</c:v>
                </c:pt>
                <c:pt idx="781">
                  <c:v>0.91372977640205799</c:v>
                </c:pt>
                <c:pt idx="782">
                  <c:v>0.91307002890844202</c:v>
                </c:pt>
                <c:pt idx="783">
                  <c:v>0.91425782900908104</c:v>
                </c:pt>
                <c:pt idx="784">
                  <c:v>0.92005486337863995</c:v>
                </c:pt>
                <c:pt idx="785">
                  <c:v>0.93406899443095803</c:v>
                </c:pt>
                <c:pt idx="786">
                  <c:v>0.93333541007765097</c:v>
                </c:pt>
                <c:pt idx="787">
                  <c:v>0.93433008741827495</c:v>
                </c:pt>
                <c:pt idx="788">
                  <c:v>0.93438716721436299</c:v>
                </c:pt>
                <c:pt idx="789">
                  <c:v>0.93392460500056096</c:v>
                </c:pt>
                <c:pt idx="790">
                  <c:v>0.92907239110033302</c:v>
                </c:pt>
                <c:pt idx="791">
                  <c:v>0.93745736256701395</c:v>
                </c:pt>
                <c:pt idx="792">
                  <c:v>0.92915905067996796</c:v>
                </c:pt>
                <c:pt idx="793">
                  <c:v>0.92439990666588001</c:v>
                </c:pt>
                <c:pt idx="794">
                  <c:v>0.91455989905747503</c:v>
                </c:pt>
                <c:pt idx="795">
                  <c:v>0.91609998270703397</c:v>
                </c:pt>
                <c:pt idx="796">
                  <c:v>0.91311870300456199</c:v>
                </c:pt>
                <c:pt idx="797">
                  <c:v>0.90837073895319298</c:v>
                </c:pt>
                <c:pt idx="798">
                  <c:v>0.92198976889377604</c:v>
                </c:pt>
                <c:pt idx="799">
                  <c:v>0.91519216714898599</c:v>
                </c:pt>
                <c:pt idx="800">
                  <c:v>0.91073809340013001</c:v>
                </c:pt>
                <c:pt idx="801">
                  <c:v>0.91028316068072401</c:v>
                </c:pt>
                <c:pt idx="802">
                  <c:v>0.91841480739877401</c:v>
                </c:pt>
                <c:pt idx="803">
                  <c:v>0.91796039645428296</c:v>
                </c:pt>
                <c:pt idx="804">
                  <c:v>0.90468007891562996</c:v>
                </c:pt>
                <c:pt idx="805">
                  <c:v>0.86693227929360195</c:v>
                </c:pt>
                <c:pt idx="806">
                  <c:v>0.86001602205661498</c:v>
                </c:pt>
                <c:pt idx="807">
                  <c:v>0.86492707621221299</c:v>
                </c:pt>
                <c:pt idx="808">
                  <c:v>0.86879352528163001</c:v>
                </c:pt>
                <c:pt idx="809">
                  <c:v>0.87224458886083001</c:v>
                </c:pt>
                <c:pt idx="810">
                  <c:v>0.87840688758099605</c:v>
                </c:pt>
                <c:pt idx="811">
                  <c:v>0.88076894622761404</c:v>
                </c:pt>
                <c:pt idx="812">
                  <c:v>0.867422843641668</c:v>
                </c:pt>
                <c:pt idx="813">
                  <c:v>0.86073121929007401</c:v>
                </c:pt>
                <c:pt idx="814">
                  <c:v>0.858258795026135</c:v>
                </c:pt>
                <c:pt idx="815">
                  <c:v>0.86745855938271099</c:v>
                </c:pt>
                <c:pt idx="816">
                  <c:v>0.85530532283142602</c:v>
                </c:pt>
                <c:pt idx="817">
                  <c:v>0.84942831628405002</c:v>
                </c:pt>
                <c:pt idx="818">
                  <c:v>0.85881133151761502</c:v>
                </c:pt>
                <c:pt idx="819">
                  <c:v>0.87394558106113496</c:v>
                </c:pt>
                <c:pt idx="820">
                  <c:v>0.87625337878419896</c:v>
                </c:pt>
                <c:pt idx="821">
                  <c:v>0.87916648357377603</c:v>
                </c:pt>
                <c:pt idx="822">
                  <c:v>0.88398951577255502</c:v>
                </c:pt>
                <c:pt idx="823">
                  <c:v>0.89063389521319203</c:v>
                </c:pt>
                <c:pt idx="824">
                  <c:v>0.89720127756380197</c:v>
                </c:pt>
                <c:pt idx="825">
                  <c:v>0.83298540365155105</c:v>
                </c:pt>
                <c:pt idx="826">
                  <c:v>0.85479704748583296</c:v>
                </c:pt>
                <c:pt idx="827">
                  <c:v>0.84935425822226596</c:v>
                </c:pt>
                <c:pt idx="828">
                  <c:v>0.80592934717194697</c:v>
                </c:pt>
                <c:pt idx="829">
                  <c:v>0.76264340245292395</c:v>
                </c:pt>
                <c:pt idx="830">
                  <c:v>0.74084360167428498</c:v>
                </c:pt>
                <c:pt idx="831">
                  <c:v>0.75567242346306696</c:v>
                </c:pt>
                <c:pt idx="832">
                  <c:v>0.78808130764528095</c:v>
                </c:pt>
                <c:pt idx="833">
                  <c:v>0.81142837322126504</c:v>
                </c:pt>
                <c:pt idx="834">
                  <c:v>0.88237995686471105</c:v>
                </c:pt>
                <c:pt idx="835">
                  <c:v>0.86860652199163202</c:v>
                </c:pt>
                <c:pt idx="836">
                  <c:v>0.87825802720770296</c:v>
                </c:pt>
                <c:pt idx="837">
                  <c:v>0.89645393145711405</c:v>
                </c:pt>
                <c:pt idx="838">
                  <c:v>0.89166539023138802</c:v>
                </c:pt>
                <c:pt idx="839">
                  <c:v>0.90227937854909701</c:v>
                </c:pt>
                <c:pt idx="840">
                  <c:v>0.910971061848309</c:v>
                </c:pt>
                <c:pt idx="841">
                  <c:v>0.91587450285769101</c:v>
                </c:pt>
                <c:pt idx="842">
                  <c:v>0.91094440574997904</c:v>
                </c:pt>
                <c:pt idx="843">
                  <c:v>0.90649665979935301</c:v>
                </c:pt>
                <c:pt idx="844">
                  <c:v>0.90795746866642102</c:v>
                </c:pt>
                <c:pt idx="845">
                  <c:v>0.909520955994081</c:v>
                </c:pt>
                <c:pt idx="846">
                  <c:v>0.911063055813776</c:v>
                </c:pt>
                <c:pt idx="847">
                  <c:v>0.91282180437839</c:v>
                </c:pt>
                <c:pt idx="848">
                  <c:v>0.91718352748117304</c:v>
                </c:pt>
                <c:pt idx="849">
                  <c:v>0.92581068323654403</c:v>
                </c:pt>
                <c:pt idx="850">
                  <c:v>0.92839585225671395</c:v>
                </c:pt>
                <c:pt idx="851">
                  <c:v>0.91747968200705499</c:v>
                </c:pt>
                <c:pt idx="852">
                  <c:v>0.92956966716231004</c:v>
                </c:pt>
                <c:pt idx="853">
                  <c:v>0.47038598709791501</c:v>
                </c:pt>
                <c:pt idx="854">
                  <c:v>0.58972625625423702</c:v>
                </c:pt>
                <c:pt idx="855">
                  <c:v>0.59834931437049299</c:v>
                </c:pt>
                <c:pt idx="856">
                  <c:v>0.26837809085654202</c:v>
                </c:pt>
                <c:pt idx="857">
                  <c:v>0.19888884311569299</c:v>
                </c:pt>
                <c:pt idx="858">
                  <c:v>0.24306328540476399</c:v>
                </c:pt>
                <c:pt idx="859">
                  <c:v>0.26017080299796302</c:v>
                </c:pt>
                <c:pt idx="860">
                  <c:v>0.40719088398042402</c:v>
                </c:pt>
                <c:pt idx="861">
                  <c:v>0.50467219273243502</c:v>
                </c:pt>
                <c:pt idx="862">
                  <c:v>0.614125228245747</c:v>
                </c:pt>
                <c:pt idx="863">
                  <c:v>0.66651798055488098</c:v>
                </c:pt>
                <c:pt idx="864">
                  <c:v>0.683350162297513</c:v>
                </c:pt>
                <c:pt idx="865">
                  <c:v>0.70540111650002402</c:v>
                </c:pt>
                <c:pt idx="866">
                  <c:v>0.73830130568938002</c:v>
                </c:pt>
                <c:pt idx="867">
                  <c:v>0.76712996820317203</c:v>
                </c:pt>
                <c:pt idx="868">
                  <c:v>0.78629251550781798</c:v>
                </c:pt>
                <c:pt idx="869">
                  <c:v>0.81140959849072303</c:v>
                </c:pt>
                <c:pt idx="870">
                  <c:v>0.83422903142272697</c:v>
                </c:pt>
                <c:pt idx="871">
                  <c:v>0.84744926249917296</c:v>
                </c:pt>
                <c:pt idx="872">
                  <c:v>0.86106855692916795</c:v>
                </c:pt>
                <c:pt idx="873">
                  <c:v>0.87347032664612401</c:v>
                </c:pt>
                <c:pt idx="874">
                  <c:v>0.88227544446832495</c:v>
                </c:pt>
                <c:pt idx="875">
                  <c:v>0.882786468562198</c:v>
                </c:pt>
                <c:pt idx="876">
                  <c:v>0.880350751363564</c:v>
                </c:pt>
                <c:pt idx="877">
                  <c:v>0.82723216350828099</c:v>
                </c:pt>
                <c:pt idx="878">
                  <c:v>0.84732583078542401</c:v>
                </c:pt>
                <c:pt idx="879">
                  <c:v>0.84058726914563198</c:v>
                </c:pt>
                <c:pt idx="880">
                  <c:v>0.78013721904949096</c:v>
                </c:pt>
                <c:pt idx="881">
                  <c:v>0.83231996970363997</c:v>
                </c:pt>
                <c:pt idx="882">
                  <c:v>0.875363276256377</c:v>
                </c:pt>
                <c:pt idx="883">
                  <c:v>0.834055864301672</c:v>
                </c:pt>
                <c:pt idx="884">
                  <c:v>0.854360432860921</c:v>
                </c:pt>
                <c:pt idx="885">
                  <c:v>0.88212506944685998</c:v>
                </c:pt>
                <c:pt idx="886">
                  <c:v>0.89719374679697195</c:v>
                </c:pt>
                <c:pt idx="887">
                  <c:v>0.87547086599249202</c:v>
                </c:pt>
                <c:pt idx="888">
                  <c:v>0.89876801944690798</c:v>
                </c:pt>
                <c:pt idx="889">
                  <c:v>0.92540073371656795</c:v>
                </c:pt>
                <c:pt idx="890">
                  <c:v>0.92046574625702404</c:v>
                </c:pt>
                <c:pt idx="891">
                  <c:v>0.91633245058245105</c:v>
                </c:pt>
                <c:pt idx="892">
                  <c:v>0.91769642920916705</c:v>
                </c:pt>
                <c:pt idx="893">
                  <c:v>0.90576367044206396</c:v>
                </c:pt>
                <c:pt idx="894">
                  <c:v>0.90606956832889696</c:v>
                </c:pt>
                <c:pt idx="895">
                  <c:v>0.90543338089519898</c:v>
                </c:pt>
                <c:pt idx="896">
                  <c:v>0.91607891355928805</c:v>
                </c:pt>
                <c:pt idx="897">
                  <c:v>0.92396896487547098</c:v>
                </c:pt>
                <c:pt idx="898">
                  <c:v>0.921061890790279</c:v>
                </c:pt>
                <c:pt idx="899">
                  <c:v>0.93341610175671597</c:v>
                </c:pt>
                <c:pt idx="900">
                  <c:v>0.93222794583423296</c:v>
                </c:pt>
                <c:pt idx="901">
                  <c:v>0.93859119633305998</c:v>
                </c:pt>
                <c:pt idx="902">
                  <c:v>0.93005105125440202</c:v>
                </c:pt>
                <c:pt idx="903">
                  <c:v>0.93615455423420002</c:v>
                </c:pt>
                <c:pt idx="904">
                  <c:v>0.94292884408154698</c:v>
                </c:pt>
                <c:pt idx="905">
                  <c:v>0.94432597199263102</c:v>
                </c:pt>
                <c:pt idx="906">
                  <c:v>0.94724694864176595</c:v>
                </c:pt>
                <c:pt idx="907">
                  <c:v>0.94235456250093297</c:v>
                </c:pt>
                <c:pt idx="908">
                  <c:v>0.94111688486492695</c:v>
                </c:pt>
                <c:pt idx="909">
                  <c:v>0.94298387229882097</c:v>
                </c:pt>
                <c:pt idx="910">
                  <c:v>0.94233094563509701</c:v>
                </c:pt>
                <c:pt idx="911">
                  <c:v>0.94325890884672303</c:v>
                </c:pt>
                <c:pt idx="912">
                  <c:v>0.94844401675504897</c:v>
                </c:pt>
                <c:pt idx="913">
                  <c:v>0.94763596896723101</c:v>
                </c:pt>
                <c:pt idx="914">
                  <c:v>0.94821108029947798</c:v>
                </c:pt>
                <c:pt idx="915">
                  <c:v>0.94004152700084698</c:v>
                </c:pt>
                <c:pt idx="916">
                  <c:v>0.93370527590529095</c:v>
                </c:pt>
                <c:pt idx="917">
                  <c:v>0.94326259119017397</c:v>
                </c:pt>
                <c:pt idx="918">
                  <c:v>0.94182964543460801</c:v>
                </c:pt>
                <c:pt idx="919">
                  <c:v>0.94727808309456496</c:v>
                </c:pt>
                <c:pt idx="920">
                  <c:v>0.94746484295348499</c:v>
                </c:pt>
                <c:pt idx="921">
                  <c:v>0.95222337061679496</c:v>
                </c:pt>
                <c:pt idx="922">
                  <c:v>0.94577622450283605</c:v>
                </c:pt>
                <c:pt idx="923">
                  <c:v>0.94553675787851099</c:v>
                </c:pt>
                <c:pt idx="924">
                  <c:v>0.945839618458021</c:v>
                </c:pt>
                <c:pt idx="925">
                  <c:v>0.94762515404918002</c:v>
                </c:pt>
                <c:pt idx="926">
                  <c:v>0.94723454288637299</c:v>
                </c:pt>
                <c:pt idx="927">
                  <c:v>0.954012663187914</c:v>
                </c:pt>
                <c:pt idx="928">
                  <c:v>0.95545866787233402</c:v>
                </c:pt>
                <c:pt idx="929">
                  <c:v>0.95085917837559997</c:v>
                </c:pt>
                <c:pt idx="930">
                  <c:v>0.95629804672253704</c:v>
                </c:pt>
                <c:pt idx="931">
                  <c:v>0.965580990915615</c:v>
                </c:pt>
                <c:pt idx="932">
                  <c:v>0.96490562478544595</c:v>
                </c:pt>
                <c:pt idx="933">
                  <c:v>0.96099217633932399</c:v>
                </c:pt>
                <c:pt idx="934">
                  <c:v>0.96005627915498903</c:v>
                </c:pt>
                <c:pt idx="935">
                  <c:v>0.95698900816163102</c:v>
                </c:pt>
                <c:pt idx="936">
                  <c:v>0.95678566711098301</c:v>
                </c:pt>
                <c:pt idx="937">
                  <c:v>0.95730316458349296</c:v>
                </c:pt>
                <c:pt idx="938">
                  <c:v>0.96412270796927302</c:v>
                </c:pt>
                <c:pt idx="939">
                  <c:v>0.96083122291737899</c:v>
                </c:pt>
                <c:pt idx="940">
                  <c:v>0.96374214179242601</c:v>
                </c:pt>
                <c:pt idx="941">
                  <c:v>0.92923586575925399</c:v>
                </c:pt>
                <c:pt idx="942">
                  <c:v>0.92296546600263096</c:v>
                </c:pt>
                <c:pt idx="943">
                  <c:v>0.93603402146808201</c:v>
                </c:pt>
                <c:pt idx="944">
                  <c:v>0.93232543605820595</c:v>
                </c:pt>
                <c:pt idx="945">
                  <c:v>0.94665180302802499</c:v>
                </c:pt>
                <c:pt idx="946">
                  <c:v>0.93389203576421098</c:v>
                </c:pt>
                <c:pt idx="947">
                  <c:v>0.90578046591572403</c:v>
                </c:pt>
                <c:pt idx="948">
                  <c:v>0.88965957555680897</c:v>
                </c:pt>
                <c:pt idx="949">
                  <c:v>0.886192946515314</c:v>
                </c:pt>
                <c:pt idx="950">
                  <c:v>0.89137253124183702</c:v>
                </c:pt>
                <c:pt idx="951">
                  <c:v>0.90419006406767799</c:v>
                </c:pt>
                <c:pt idx="952">
                  <c:v>0.90627957078761101</c:v>
                </c:pt>
                <c:pt idx="953">
                  <c:v>0.91545496421656603</c:v>
                </c:pt>
                <c:pt idx="954">
                  <c:v>0.92066869902946602</c:v>
                </c:pt>
                <c:pt idx="955">
                  <c:v>0.92811999712531901</c:v>
                </c:pt>
                <c:pt idx="956">
                  <c:v>0.93024349846052701</c:v>
                </c:pt>
                <c:pt idx="957">
                  <c:v>0.93680424309680699</c:v>
                </c:pt>
                <c:pt idx="958">
                  <c:v>0.93469566957578099</c:v>
                </c:pt>
                <c:pt idx="959">
                  <c:v>0.93467200810409801</c:v>
                </c:pt>
                <c:pt idx="960">
                  <c:v>0.92953067829723601</c:v>
                </c:pt>
                <c:pt idx="961">
                  <c:v>0.93840058043845298</c:v>
                </c:pt>
                <c:pt idx="962">
                  <c:v>0.93686466175467498</c:v>
                </c:pt>
                <c:pt idx="963">
                  <c:v>0.94419273238983703</c:v>
                </c:pt>
                <c:pt idx="964">
                  <c:v>0.94843662982884003</c:v>
                </c:pt>
                <c:pt idx="965">
                  <c:v>0.95255029389820201</c:v>
                </c:pt>
                <c:pt idx="966">
                  <c:v>0.94492820034536695</c:v>
                </c:pt>
                <c:pt idx="967">
                  <c:v>0.93644192859168496</c:v>
                </c:pt>
                <c:pt idx="968">
                  <c:v>0.94146334244534502</c:v>
                </c:pt>
                <c:pt idx="969">
                  <c:v>0.93917047262608799</c:v>
                </c:pt>
                <c:pt idx="970">
                  <c:v>0.94326676447500801</c:v>
                </c:pt>
                <c:pt idx="971">
                  <c:v>0.94819554675934004</c:v>
                </c:pt>
                <c:pt idx="972">
                  <c:v>0.93813039795911202</c:v>
                </c:pt>
                <c:pt idx="973">
                  <c:v>0.94093527245723396</c:v>
                </c:pt>
                <c:pt idx="974">
                  <c:v>0.94095106785574101</c:v>
                </c:pt>
                <c:pt idx="975">
                  <c:v>0.94480373082380098</c:v>
                </c:pt>
                <c:pt idx="976">
                  <c:v>0.94653023949699</c:v>
                </c:pt>
                <c:pt idx="977">
                  <c:v>0.94085875536410601</c:v>
                </c:pt>
                <c:pt idx="978">
                  <c:v>0.94328578923598705</c:v>
                </c:pt>
                <c:pt idx="979">
                  <c:v>0.94347905811101296</c:v>
                </c:pt>
                <c:pt idx="980">
                  <c:v>0.94186843592775205</c:v>
                </c:pt>
                <c:pt idx="981">
                  <c:v>0.94200029769446403</c:v>
                </c:pt>
                <c:pt idx="982">
                  <c:v>0.95199245298246704</c:v>
                </c:pt>
                <c:pt idx="983">
                  <c:v>0.95262333722599302</c:v>
                </c:pt>
                <c:pt idx="984">
                  <c:v>1.0069819040329151</c:v>
                </c:pt>
                <c:pt idx="985">
                  <c:v>1.1110330233008281</c:v>
                </c:pt>
                <c:pt idx="986">
                  <c:v>1.0462329184118559</c:v>
                </c:pt>
                <c:pt idx="987">
                  <c:v>1.068168461778936</c:v>
                </c:pt>
                <c:pt idx="988">
                  <c:v>1.062423324960821</c:v>
                </c:pt>
                <c:pt idx="989">
                  <c:v>1.0486420553113991</c:v>
                </c:pt>
                <c:pt idx="990">
                  <c:v>1.036865836550682</c:v>
                </c:pt>
                <c:pt idx="991">
                  <c:v>1.0179002794093039</c:v>
                </c:pt>
                <c:pt idx="992">
                  <c:v>1.002469799604466</c:v>
                </c:pt>
                <c:pt idx="993">
                  <c:v>0.97668145576286303</c:v>
                </c:pt>
                <c:pt idx="994">
                  <c:v>0.96259514942942104</c:v>
                </c:pt>
                <c:pt idx="995">
                  <c:v>0.95658212872714299</c:v>
                </c:pt>
                <c:pt idx="996">
                  <c:v>0.95516892032925604</c:v>
                </c:pt>
                <c:pt idx="997">
                  <c:v>0.95020506839701002</c:v>
                </c:pt>
                <c:pt idx="998">
                  <c:v>0.90881902286069804</c:v>
                </c:pt>
                <c:pt idx="999">
                  <c:v>0.91026333660099301</c:v>
                </c:pt>
                <c:pt idx="1000">
                  <c:v>0.91244414930830497</c:v>
                </c:pt>
                <c:pt idx="1001">
                  <c:v>0.91388606829972696</c:v>
                </c:pt>
                <c:pt idx="1002">
                  <c:v>0.91697208087997695</c:v>
                </c:pt>
                <c:pt idx="1003">
                  <c:v>0.90848501887864996</c:v>
                </c:pt>
                <c:pt idx="1004">
                  <c:v>0.840676259277923</c:v>
                </c:pt>
                <c:pt idx="1005">
                  <c:v>0.85051725916848597</c:v>
                </c:pt>
                <c:pt idx="1006">
                  <c:v>0.86151804400462095</c:v>
                </c:pt>
                <c:pt idx="1007">
                  <c:v>0.87247636432169795</c:v>
                </c:pt>
                <c:pt idx="1008">
                  <c:v>0.86829665832285596</c:v>
                </c:pt>
                <c:pt idx="1009">
                  <c:v>0.85164048203180998</c:v>
                </c:pt>
                <c:pt idx="1010">
                  <c:v>0.84908655240249897</c:v>
                </c:pt>
                <c:pt idx="1011">
                  <c:v>0.838925634135257</c:v>
                </c:pt>
                <c:pt idx="1012">
                  <c:v>0.82944100964828404</c:v>
                </c:pt>
                <c:pt idx="1013">
                  <c:v>0.82723319456864397</c:v>
                </c:pt>
                <c:pt idx="1014">
                  <c:v>0.81536209126910497</c:v>
                </c:pt>
                <c:pt idx="1015">
                  <c:v>0.80878951805672095</c:v>
                </c:pt>
                <c:pt idx="1016">
                  <c:v>0.80090204749045801</c:v>
                </c:pt>
                <c:pt idx="1017">
                  <c:v>0.79689036252071499</c:v>
                </c:pt>
                <c:pt idx="1018">
                  <c:v>0.79106752635534505</c:v>
                </c:pt>
                <c:pt idx="1019">
                  <c:v>0.78996830208921698</c:v>
                </c:pt>
                <c:pt idx="1020">
                  <c:v>0.795532442710154</c:v>
                </c:pt>
                <c:pt idx="1021">
                  <c:v>0.79341492777344103</c:v>
                </c:pt>
                <c:pt idx="1022">
                  <c:v>0.79435732038058204</c:v>
                </c:pt>
                <c:pt idx="1023">
                  <c:v>0.79236574520588898</c:v>
                </c:pt>
                <c:pt idx="1024">
                  <c:v>0.78516280036014796</c:v>
                </c:pt>
                <c:pt idx="1025">
                  <c:v>0.78711046988004096</c:v>
                </c:pt>
                <c:pt idx="1026">
                  <c:v>0.78679522435055305</c:v>
                </c:pt>
                <c:pt idx="1027">
                  <c:v>0.77605515265782499</c:v>
                </c:pt>
                <c:pt idx="1028">
                  <c:v>0.79498444795785705</c:v>
                </c:pt>
                <c:pt idx="1029">
                  <c:v>0.80988762083440402</c:v>
                </c:pt>
                <c:pt idx="1030">
                  <c:v>0.824108921479073</c:v>
                </c:pt>
                <c:pt idx="1031">
                  <c:v>0.82872862217250898</c:v>
                </c:pt>
                <c:pt idx="1032">
                  <c:v>0.82555593229035695</c:v>
                </c:pt>
                <c:pt idx="1033">
                  <c:v>0.81986393640264599</c:v>
                </c:pt>
                <c:pt idx="1034">
                  <c:v>0.82494335861052803</c:v>
                </c:pt>
                <c:pt idx="1035">
                  <c:v>0.83115178186531702</c:v>
                </c:pt>
                <c:pt idx="1036">
                  <c:v>0.81114517301824596</c:v>
                </c:pt>
                <c:pt idx="1037">
                  <c:v>0.82109648174767202</c:v>
                </c:pt>
                <c:pt idx="1038">
                  <c:v>0.83670379908973103</c:v>
                </c:pt>
                <c:pt idx="1039">
                  <c:v>0.84617823970861095</c:v>
                </c:pt>
                <c:pt idx="1040">
                  <c:v>0.85048677636382197</c:v>
                </c:pt>
                <c:pt idx="1041">
                  <c:v>0.85558645162856095</c:v>
                </c:pt>
                <c:pt idx="1042">
                  <c:v>0.85336861496741001</c:v>
                </c:pt>
                <c:pt idx="1043">
                  <c:v>0.86748408679201106</c:v>
                </c:pt>
                <c:pt idx="1044">
                  <c:v>0.87281367070423299</c:v>
                </c:pt>
                <c:pt idx="1045">
                  <c:v>0.87424982277840302</c:v>
                </c:pt>
                <c:pt idx="1046">
                  <c:v>0.87426639795470795</c:v>
                </c:pt>
                <c:pt idx="1047">
                  <c:v>0.87348668001317897</c:v>
                </c:pt>
                <c:pt idx="1048">
                  <c:v>0.87766746697197995</c:v>
                </c:pt>
                <c:pt idx="1049">
                  <c:v>0.87555731653746804</c:v>
                </c:pt>
                <c:pt idx="1050">
                  <c:v>0.873843533223436</c:v>
                </c:pt>
                <c:pt idx="1051">
                  <c:v>0.87518532980645702</c:v>
                </c:pt>
                <c:pt idx="1052">
                  <c:v>0.87907948762696897</c:v>
                </c:pt>
                <c:pt idx="1053">
                  <c:v>0.81459284149120903</c:v>
                </c:pt>
                <c:pt idx="1054">
                  <c:v>0.80242750311435096</c:v>
                </c:pt>
                <c:pt idx="1055">
                  <c:v>0.80118873730365103</c:v>
                </c:pt>
                <c:pt idx="1056">
                  <c:v>0.81301926921060497</c:v>
                </c:pt>
                <c:pt idx="1057">
                  <c:v>0.80914578775772705</c:v>
                </c:pt>
                <c:pt idx="1058">
                  <c:v>0.81180379694819504</c:v>
                </c:pt>
                <c:pt idx="1059">
                  <c:v>0.82049702079139697</c:v>
                </c:pt>
                <c:pt idx="1060">
                  <c:v>0.82646846770363502</c:v>
                </c:pt>
                <c:pt idx="1061">
                  <c:v>0.83778514442830698</c:v>
                </c:pt>
                <c:pt idx="1062">
                  <c:v>0.85323569133470301</c:v>
                </c:pt>
                <c:pt idx="1063">
                  <c:v>0.85629606176572604</c:v>
                </c:pt>
                <c:pt idx="1064">
                  <c:v>0.86927995412917902</c:v>
                </c:pt>
                <c:pt idx="1065">
                  <c:v>0.87172483848008198</c:v>
                </c:pt>
                <c:pt idx="1066">
                  <c:v>0.88314862086407397</c:v>
                </c:pt>
                <c:pt idx="1067">
                  <c:v>0.87867336361082704</c:v>
                </c:pt>
                <c:pt idx="1068">
                  <c:v>0.88106749142973795</c:v>
                </c:pt>
                <c:pt idx="1069">
                  <c:v>0.88149560994088105</c:v>
                </c:pt>
                <c:pt idx="1070">
                  <c:v>0.89064138896010303</c:v>
                </c:pt>
                <c:pt idx="1071">
                  <c:v>0.883583660353642</c:v>
                </c:pt>
                <c:pt idx="1072">
                  <c:v>0.690732202957547</c:v>
                </c:pt>
                <c:pt idx="1073">
                  <c:v>0.76684642931675395</c:v>
                </c:pt>
                <c:pt idx="1074">
                  <c:v>0.821266853387564</c:v>
                </c:pt>
                <c:pt idx="1075">
                  <c:v>0.85392143809023502</c:v>
                </c:pt>
                <c:pt idx="1076">
                  <c:v>0.87743954954541004</c:v>
                </c:pt>
                <c:pt idx="1077">
                  <c:v>0.87534693894272897</c:v>
                </c:pt>
                <c:pt idx="1078">
                  <c:v>0.87402976504316998</c:v>
                </c:pt>
                <c:pt idx="1079">
                  <c:v>0.87456464300379</c:v>
                </c:pt>
                <c:pt idx="1080">
                  <c:v>0.88174494256951697</c:v>
                </c:pt>
                <c:pt idx="1081">
                  <c:v>0.889734846951032</c:v>
                </c:pt>
                <c:pt idx="1082">
                  <c:v>0.89489916194980301</c:v>
                </c:pt>
                <c:pt idx="1083">
                  <c:v>0.90238515402917097</c:v>
                </c:pt>
                <c:pt idx="1084">
                  <c:v>0.90931745157517396</c:v>
                </c:pt>
                <c:pt idx="1085">
                  <c:v>0.91439387848916998</c:v>
                </c:pt>
                <c:pt idx="1086">
                  <c:v>0.91799391093485005</c:v>
                </c:pt>
                <c:pt idx="1087">
                  <c:v>0.92088389323933595</c:v>
                </c:pt>
                <c:pt idx="1088">
                  <c:v>0.92329511081075599</c:v>
                </c:pt>
                <c:pt idx="1089">
                  <c:v>0.92591588175841399</c:v>
                </c:pt>
                <c:pt idx="1090">
                  <c:v>0.93101448679964804</c:v>
                </c:pt>
                <c:pt idx="1091">
                  <c:v>0.92724019834993199</c:v>
                </c:pt>
                <c:pt idx="1092">
                  <c:v>0.92006532368871397</c:v>
                </c:pt>
                <c:pt idx="1093">
                  <c:v>0.918452653524511</c:v>
                </c:pt>
                <c:pt idx="1094">
                  <c:v>0.92512316987292698</c:v>
                </c:pt>
                <c:pt idx="1095">
                  <c:v>0.92723100270214098</c:v>
                </c:pt>
                <c:pt idx="1096">
                  <c:v>0.92684936663095896</c:v>
                </c:pt>
                <c:pt idx="1097">
                  <c:v>0.93508355673039001</c:v>
                </c:pt>
                <c:pt idx="1098">
                  <c:v>0.93483993026510204</c:v>
                </c:pt>
                <c:pt idx="1099">
                  <c:v>0.93938709423186895</c:v>
                </c:pt>
                <c:pt idx="1100">
                  <c:v>0.93535905762551197</c:v>
                </c:pt>
                <c:pt idx="1101">
                  <c:v>0.94213941635784004</c:v>
                </c:pt>
                <c:pt idx="1102">
                  <c:v>0.940670265449294</c:v>
                </c:pt>
                <c:pt idx="1103">
                  <c:v>0.51419888894162402</c:v>
                </c:pt>
                <c:pt idx="1104">
                  <c:v>0.58515634956530604</c:v>
                </c:pt>
                <c:pt idx="1105">
                  <c:v>0.66128753652510497</c:v>
                </c:pt>
                <c:pt idx="1106">
                  <c:v>0.72346313535792595</c:v>
                </c:pt>
                <c:pt idx="1107">
                  <c:v>0.772531257743585</c:v>
                </c:pt>
                <c:pt idx="1108">
                  <c:v>0.80565941352946402</c:v>
                </c:pt>
                <c:pt idx="1109">
                  <c:v>0.82439830867885899</c:v>
                </c:pt>
                <c:pt idx="1110">
                  <c:v>0.82559969820793999</c:v>
                </c:pt>
                <c:pt idx="1111">
                  <c:v>0.74334990593027495</c:v>
                </c:pt>
                <c:pt idx="1112">
                  <c:v>0.77803573116979496</c:v>
                </c:pt>
                <c:pt idx="1113">
                  <c:v>0.60060481050153802</c:v>
                </c:pt>
                <c:pt idx="1114">
                  <c:v>0.62718734697857903</c:v>
                </c:pt>
                <c:pt idx="1115">
                  <c:v>0.64791116031191998</c:v>
                </c:pt>
                <c:pt idx="1116">
                  <c:v>0.41627235940934298</c:v>
                </c:pt>
                <c:pt idx="1117">
                  <c:v>0.50742469918660904</c:v>
                </c:pt>
                <c:pt idx="1118">
                  <c:v>0.60573589387674698</c:v>
                </c:pt>
                <c:pt idx="1119">
                  <c:v>0.61937005456162098</c:v>
                </c:pt>
                <c:pt idx="1120">
                  <c:v>0.46401204880020802</c:v>
                </c:pt>
                <c:pt idx="1121">
                  <c:v>0.542713015282272</c:v>
                </c:pt>
                <c:pt idx="1122">
                  <c:v>0.60894093923173398</c:v>
                </c:pt>
                <c:pt idx="1123">
                  <c:v>0.62189498201023696</c:v>
                </c:pt>
                <c:pt idx="1124">
                  <c:v>0.52011946659330599</c:v>
                </c:pt>
                <c:pt idx="1125">
                  <c:v>0.62529611519661499</c:v>
                </c:pt>
                <c:pt idx="1126">
                  <c:v>0.70348979180454696</c:v>
                </c:pt>
                <c:pt idx="1127">
                  <c:v>0.76425087543877301</c:v>
                </c:pt>
                <c:pt idx="1128">
                  <c:v>0.80642816590333999</c:v>
                </c:pt>
                <c:pt idx="1129">
                  <c:v>0.83682535909801803</c:v>
                </c:pt>
                <c:pt idx="1130">
                  <c:v>0.85815799464959397</c:v>
                </c:pt>
                <c:pt idx="1131">
                  <c:v>0.87122749363535101</c:v>
                </c:pt>
                <c:pt idx="1132">
                  <c:v>0.872697242325713</c:v>
                </c:pt>
                <c:pt idx="1133">
                  <c:v>0.86782931930750895</c:v>
                </c:pt>
                <c:pt idx="1134">
                  <c:v>0.865467779786387</c:v>
                </c:pt>
                <c:pt idx="1135">
                  <c:v>0.86544240791904004</c:v>
                </c:pt>
                <c:pt idx="1136">
                  <c:v>0.87011539952634998</c:v>
                </c:pt>
                <c:pt idx="1137">
                  <c:v>0.86517266359276002</c:v>
                </c:pt>
                <c:pt idx="1138">
                  <c:v>0.86584181214463196</c:v>
                </c:pt>
                <c:pt idx="1139">
                  <c:v>0.86694622332904103</c:v>
                </c:pt>
                <c:pt idx="1140">
                  <c:v>0.87064983235370097</c:v>
                </c:pt>
                <c:pt idx="1141">
                  <c:v>0.87260381189410396</c:v>
                </c:pt>
                <c:pt idx="1142">
                  <c:v>0.86736499343839701</c:v>
                </c:pt>
                <c:pt idx="1143">
                  <c:v>0.86643289304363102</c:v>
                </c:pt>
                <c:pt idx="1144">
                  <c:v>0.87287578568317103</c:v>
                </c:pt>
                <c:pt idx="1145">
                  <c:v>0.86666082115718801</c:v>
                </c:pt>
                <c:pt idx="1146">
                  <c:v>0.871529371484703</c:v>
                </c:pt>
                <c:pt idx="1147">
                  <c:v>0.86965197085503898</c:v>
                </c:pt>
                <c:pt idx="1148">
                  <c:v>0.86464193600587103</c:v>
                </c:pt>
                <c:pt idx="1149">
                  <c:v>0.86177154068447004</c:v>
                </c:pt>
                <c:pt idx="1150">
                  <c:v>0.864257982973896</c:v>
                </c:pt>
                <c:pt idx="1151">
                  <c:v>0.86566125370632196</c:v>
                </c:pt>
                <c:pt idx="1152">
                  <c:v>0.86286767982605705</c:v>
                </c:pt>
                <c:pt idx="1153">
                  <c:v>0.86674763144009903</c:v>
                </c:pt>
                <c:pt idx="1154">
                  <c:v>0.86163981787753297</c:v>
                </c:pt>
                <c:pt idx="1155">
                  <c:v>0.86699928317750097</c:v>
                </c:pt>
                <c:pt idx="1156">
                  <c:v>0.86484250371354299</c:v>
                </c:pt>
                <c:pt idx="1157">
                  <c:v>0.86534787222652798</c:v>
                </c:pt>
                <c:pt idx="1158">
                  <c:v>0.86137625234727999</c:v>
                </c:pt>
                <c:pt idx="1159">
                  <c:v>0.85125834871907502</c:v>
                </c:pt>
                <c:pt idx="1160">
                  <c:v>0.86060220275590504</c:v>
                </c:pt>
                <c:pt idx="1161">
                  <c:v>0.86112132020002696</c:v>
                </c:pt>
                <c:pt idx="1162">
                  <c:v>0.86013534726375096</c:v>
                </c:pt>
                <c:pt idx="1163">
                  <c:v>0.85627563466398504</c:v>
                </c:pt>
                <c:pt idx="1164">
                  <c:v>0.86270085257201901</c:v>
                </c:pt>
                <c:pt idx="1165">
                  <c:v>0.86444909022676297</c:v>
                </c:pt>
                <c:pt idx="1166">
                  <c:v>0.86278087489486299</c:v>
                </c:pt>
                <c:pt idx="1167">
                  <c:v>0.86587264546046605</c:v>
                </c:pt>
                <c:pt idx="1168">
                  <c:v>0.86690423475880596</c:v>
                </c:pt>
                <c:pt idx="1169">
                  <c:v>0.86945065126855803</c:v>
                </c:pt>
                <c:pt idx="1170">
                  <c:v>0.86279760972556596</c:v>
                </c:pt>
                <c:pt idx="1171">
                  <c:v>0.85355046743662999</c:v>
                </c:pt>
                <c:pt idx="1172">
                  <c:v>0.85219234386462495</c:v>
                </c:pt>
                <c:pt idx="1173">
                  <c:v>0.85212258188517198</c:v>
                </c:pt>
                <c:pt idx="1174">
                  <c:v>0.85573542701428595</c:v>
                </c:pt>
                <c:pt idx="1175">
                  <c:v>0.85634041445009501</c:v>
                </c:pt>
                <c:pt idx="1176">
                  <c:v>0.85337658619317902</c:v>
                </c:pt>
                <c:pt idx="1177">
                  <c:v>0.85838897270763403</c:v>
                </c:pt>
                <c:pt idx="1178">
                  <c:v>0.85475702261201403</c:v>
                </c:pt>
                <c:pt idx="1179">
                  <c:v>0.83168573819529701</c:v>
                </c:pt>
                <c:pt idx="1180">
                  <c:v>0.84979128201006504</c:v>
                </c:pt>
                <c:pt idx="1181">
                  <c:v>0.85615036633865804</c:v>
                </c:pt>
                <c:pt idx="1182">
                  <c:v>0.86309862800217396</c:v>
                </c:pt>
                <c:pt idx="1183">
                  <c:v>0.86641577158014904</c:v>
                </c:pt>
                <c:pt idx="1184">
                  <c:v>0.87036947435326295</c:v>
                </c:pt>
                <c:pt idx="1185">
                  <c:v>0.86692987657191101</c:v>
                </c:pt>
                <c:pt idx="1186">
                  <c:v>0.86594832154725399</c:v>
                </c:pt>
                <c:pt idx="1187">
                  <c:v>0.86999916940182898</c:v>
                </c:pt>
                <c:pt idx="1188">
                  <c:v>0.87379759599242501</c:v>
                </c:pt>
                <c:pt idx="1189">
                  <c:v>0.87761199032881798</c:v>
                </c:pt>
                <c:pt idx="1190">
                  <c:v>0.87762058230812301</c:v>
                </c:pt>
                <c:pt idx="1191">
                  <c:v>0.87788684939065897</c:v>
                </c:pt>
                <c:pt idx="1192">
                  <c:v>0.87624369889305997</c:v>
                </c:pt>
                <c:pt idx="1193">
                  <c:v>0.87507854840023602</c:v>
                </c:pt>
                <c:pt idx="1194">
                  <c:v>0.87598504656950404</c:v>
                </c:pt>
                <c:pt idx="1195">
                  <c:v>0.87314701941459805</c:v>
                </c:pt>
                <c:pt idx="1196">
                  <c:v>0.87345941780056802</c:v>
                </c:pt>
                <c:pt idx="1197">
                  <c:v>0.87902737203950998</c:v>
                </c:pt>
                <c:pt idx="1198">
                  <c:v>0.88113757176758301</c:v>
                </c:pt>
                <c:pt idx="1199">
                  <c:v>0.88049790617059898</c:v>
                </c:pt>
                <c:pt idx="1200">
                  <c:v>0.88453791271024595</c:v>
                </c:pt>
                <c:pt idx="1201">
                  <c:v>0.88228299485527095</c:v>
                </c:pt>
                <c:pt idx="1202">
                  <c:v>0.866009190339179</c:v>
                </c:pt>
                <c:pt idx="1203">
                  <c:v>0.85989502173119703</c:v>
                </c:pt>
                <c:pt idx="1204">
                  <c:v>0.86684360580044795</c:v>
                </c:pt>
                <c:pt idx="1205">
                  <c:v>0.84332796213690298</c:v>
                </c:pt>
                <c:pt idx="1206">
                  <c:v>0.83996851799820604</c:v>
                </c:pt>
                <c:pt idx="1207">
                  <c:v>0.84111604158405995</c:v>
                </c:pt>
                <c:pt idx="1208">
                  <c:v>0.84836260924653795</c:v>
                </c:pt>
                <c:pt idx="1209">
                  <c:v>0.84813631202058803</c:v>
                </c:pt>
                <c:pt idx="1210">
                  <c:v>0.86090194095225903</c:v>
                </c:pt>
                <c:pt idx="1211">
                  <c:v>0.85810982388973001</c:v>
                </c:pt>
                <c:pt idx="1212">
                  <c:v>0.85908606076789795</c:v>
                </c:pt>
                <c:pt idx="1213">
                  <c:v>0.86064621983209999</c:v>
                </c:pt>
                <c:pt idx="1214">
                  <c:v>0.86219278539046695</c:v>
                </c:pt>
                <c:pt idx="1215">
                  <c:v>0.86703398232116702</c:v>
                </c:pt>
                <c:pt idx="1216">
                  <c:v>0.86993024060780999</c:v>
                </c:pt>
                <c:pt idx="1217">
                  <c:v>0.86615697904062205</c:v>
                </c:pt>
                <c:pt idx="1218">
                  <c:v>0.86318285545067397</c:v>
                </c:pt>
                <c:pt idx="1219">
                  <c:v>0.86840754809690102</c:v>
                </c:pt>
                <c:pt idx="1220">
                  <c:v>0.86966947249649695</c:v>
                </c:pt>
                <c:pt idx="1221">
                  <c:v>0.86454650041835102</c:v>
                </c:pt>
                <c:pt idx="1222">
                  <c:v>0.86423648303096801</c:v>
                </c:pt>
                <c:pt idx="1223">
                  <c:v>0.86458191688988195</c:v>
                </c:pt>
                <c:pt idx="1224">
                  <c:v>0.856364545625664</c:v>
                </c:pt>
                <c:pt idx="1225">
                  <c:v>0.855688365360319</c:v>
                </c:pt>
                <c:pt idx="1226">
                  <c:v>0.84835629038776705</c:v>
                </c:pt>
                <c:pt idx="1227">
                  <c:v>0.84706121606762697</c:v>
                </c:pt>
                <c:pt idx="1228">
                  <c:v>0.83403194674456504</c:v>
                </c:pt>
                <c:pt idx="1229">
                  <c:v>0.83148761750793099</c:v>
                </c:pt>
                <c:pt idx="1230">
                  <c:v>0.83090039632927404</c:v>
                </c:pt>
                <c:pt idx="1231">
                  <c:v>0.83593160567256197</c:v>
                </c:pt>
                <c:pt idx="1232">
                  <c:v>0.827441075068026</c:v>
                </c:pt>
                <c:pt idx="1233">
                  <c:v>0.83008240307302295</c:v>
                </c:pt>
                <c:pt idx="1234">
                  <c:v>0.83877715194598601</c:v>
                </c:pt>
                <c:pt idx="1235">
                  <c:v>0.84552942269874698</c:v>
                </c:pt>
                <c:pt idx="1236">
                  <c:v>0.85150115471401899</c:v>
                </c:pt>
                <c:pt idx="1237">
                  <c:v>0.85963269666054798</c:v>
                </c:pt>
                <c:pt idx="1238">
                  <c:v>0.84932003394185795</c:v>
                </c:pt>
                <c:pt idx="1239">
                  <c:v>0.85048406061374304</c:v>
                </c:pt>
                <c:pt idx="1240">
                  <c:v>0.85146519202012405</c:v>
                </c:pt>
                <c:pt idx="1241">
                  <c:v>0.84600036153231895</c:v>
                </c:pt>
                <c:pt idx="1242">
                  <c:v>0.84529871798304301</c:v>
                </c:pt>
                <c:pt idx="1243">
                  <c:v>0.84541725684737401</c:v>
                </c:pt>
                <c:pt idx="1244">
                  <c:v>0.84695532501982396</c:v>
                </c:pt>
                <c:pt idx="1245">
                  <c:v>0.84449544913393704</c:v>
                </c:pt>
                <c:pt idx="1246">
                  <c:v>0.84046588852719695</c:v>
                </c:pt>
                <c:pt idx="1247">
                  <c:v>0.84143308592785104</c:v>
                </c:pt>
                <c:pt idx="1248">
                  <c:v>0.84199399396563701</c:v>
                </c:pt>
                <c:pt idx="1249">
                  <c:v>0.83179561038817895</c:v>
                </c:pt>
                <c:pt idx="1250">
                  <c:v>0.83509290789683199</c:v>
                </c:pt>
                <c:pt idx="1251">
                  <c:v>0.834328539833747</c:v>
                </c:pt>
                <c:pt idx="1252">
                  <c:v>0.83425479467076502</c:v>
                </c:pt>
                <c:pt idx="1253">
                  <c:v>0.83359975703683797</c:v>
                </c:pt>
                <c:pt idx="1254">
                  <c:v>0.84035521440349503</c:v>
                </c:pt>
                <c:pt idx="1255">
                  <c:v>0.83858058191896301</c:v>
                </c:pt>
                <c:pt idx="1256">
                  <c:v>0.83952425825536703</c:v>
                </c:pt>
                <c:pt idx="1257">
                  <c:v>0.80410935272121997</c:v>
                </c:pt>
                <c:pt idx="1258">
                  <c:v>0.80757110503198304</c:v>
                </c:pt>
                <c:pt idx="1259">
                  <c:v>0.83184384341352002</c:v>
                </c:pt>
                <c:pt idx="1260">
                  <c:v>0.79505289692769199</c:v>
                </c:pt>
                <c:pt idx="1261">
                  <c:v>0.81000533612602399</c:v>
                </c:pt>
                <c:pt idx="1262">
                  <c:v>0.82865118896382906</c:v>
                </c:pt>
                <c:pt idx="1263">
                  <c:v>0.78545695179256203</c:v>
                </c:pt>
                <c:pt idx="1264">
                  <c:v>0.259992133149611</c:v>
                </c:pt>
                <c:pt idx="1265">
                  <c:v>0.160333051099362</c:v>
                </c:pt>
                <c:pt idx="1266">
                  <c:v>0.22660816607533801</c:v>
                </c:pt>
                <c:pt idx="1267">
                  <c:v>0.36741604347117701</c:v>
                </c:pt>
                <c:pt idx="1268">
                  <c:v>0.47516251908309098</c:v>
                </c:pt>
                <c:pt idx="1269">
                  <c:v>0.59806635199144897</c:v>
                </c:pt>
                <c:pt idx="1270">
                  <c:v>0.67356881857912998</c:v>
                </c:pt>
                <c:pt idx="1271">
                  <c:v>0.67329092418123804</c:v>
                </c:pt>
                <c:pt idx="1272">
                  <c:v>0.75226801025177104</c:v>
                </c:pt>
                <c:pt idx="1273">
                  <c:v>0.77297978558732305</c:v>
                </c:pt>
                <c:pt idx="1274">
                  <c:v>0.72521959065832797</c:v>
                </c:pt>
                <c:pt idx="1275">
                  <c:v>0.79661715586168702</c:v>
                </c:pt>
                <c:pt idx="1276">
                  <c:v>0.82578384596186605</c:v>
                </c:pt>
                <c:pt idx="1277">
                  <c:v>0.76945405655017296</c:v>
                </c:pt>
                <c:pt idx="1278">
                  <c:v>0.783162514302017</c:v>
                </c:pt>
                <c:pt idx="1279">
                  <c:v>0.80270935079712502</c:v>
                </c:pt>
                <c:pt idx="1280">
                  <c:v>0.73958176178405899</c:v>
                </c:pt>
                <c:pt idx="1281">
                  <c:v>0.78808210403683698</c:v>
                </c:pt>
                <c:pt idx="1282">
                  <c:v>0.79559328835504095</c:v>
                </c:pt>
                <c:pt idx="1283">
                  <c:v>0.81253139137469499</c:v>
                </c:pt>
                <c:pt idx="1284">
                  <c:v>0.83114427849027095</c:v>
                </c:pt>
                <c:pt idx="1285">
                  <c:v>0.83427260072842502</c:v>
                </c:pt>
                <c:pt idx="1286">
                  <c:v>0.85370677867163502</c:v>
                </c:pt>
                <c:pt idx="1287">
                  <c:v>0.83433359041412003</c:v>
                </c:pt>
                <c:pt idx="1288">
                  <c:v>0.82409156329259003</c:v>
                </c:pt>
                <c:pt idx="1289">
                  <c:v>0.80287016601268302</c:v>
                </c:pt>
                <c:pt idx="1290">
                  <c:v>0.81402262199595199</c:v>
                </c:pt>
                <c:pt idx="1291">
                  <c:v>0.83146562273657498</c:v>
                </c:pt>
                <c:pt idx="1292">
                  <c:v>0.82075159252228302</c:v>
                </c:pt>
                <c:pt idx="1293">
                  <c:v>0.84533924773048397</c:v>
                </c:pt>
                <c:pt idx="1294">
                  <c:v>0.862065089992615</c:v>
                </c:pt>
                <c:pt idx="1295">
                  <c:v>0.786778714807434</c:v>
                </c:pt>
                <c:pt idx="1296">
                  <c:v>0.763427993562937</c:v>
                </c:pt>
                <c:pt idx="1297">
                  <c:v>0.79350136883150302</c:v>
                </c:pt>
                <c:pt idx="1298">
                  <c:v>0.73003861268945003</c:v>
                </c:pt>
                <c:pt idx="1299">
                  <c:v>0.74928150928401205</c:v>
                </c:pt>
                <c:pt idx="1300">
                  <c:v>0.81572792614116596</c:v>
                </c:pt>
                <c:pt idx="1301">
                  <c:v>0.76819944760824899</c:v>
                </c:pt>
                <c:pt idx="1302">
                  <c:v>0.78442768578336597</c:v>
                </c:pt>
                <c:pt idx="1303">
                  <c:v>0.86147234108036597</c:v>
                </c:pt>
                <c:pt idx="1304">
                  <c:v>0.77759198826229803</c:v>
                </c:pt>
                <c:pt idx="1305">
                  <c:v>0.68819273516596702</c:v>
                </c:pt>
                <c:pt idx="1306">
                  <c:v>0.68930078515970705</c:v>
                </c:pt>
                <c:pt idx="1307">
                  <c:v>0.62748367806668104</c:v>
                </c:pt>
                <c:pt idx="1308">
                  <c:v>0.66132179877850406</c:v>
                </c:pt>
                <c:pt idx="1309">
                  <c:v>0.69568764968917496</c:v>
                </c:pt>
                <c:pt idx="1310">
                  <c:v>0.72237680661729597</c:v>
                </c:pt>
                <c:pt idx="1311">
                  <c:v>0.72281872083535503</c:v>
                </c:pt>
                <c:pt idx="1312">
                  <c:v>0.76793249070548597</c:v>
                </c:pt>
                <c:pt idx="1313">
                  <c:v>0.81676313430229797</c:v>
                </c:pt>
                <c:pt idx="1314">
                  <c:v>0.82474224315693601</c:v>
                </c:pt>
                <c:pt idx="1315">
                  <c:v>0.80787763827808001</c:v>
                </c:pt>
                <c:pt idx="1316">
                  <c:v>0.84785144024630599</c:v>
                </c:pt>
                <c:pt idx="1317">
                  <c:v>0.85033134092514895</c:v>
                </c:pt>
                <c:pt idx="1318">
                  <c:v>0.81899523745005198</c:v>
                </c:pt>
                <c:pt idx="1319">
                  <c:v>0.84408868436822104</c:v>
                </c:pt>
                <c:pt idx="1320">
                  <c:v>0.87248001072966697</c:v>
                </c:pt>
                <c:pt idx="1321">
                  <c:v>0.81552240656160502</c:v>
                </c:pt>
                <c:pt idx="1322">
                  <c:v>0.82401577216894595</c:v>
                </c:pt>
                <c:pt idx="1323">
                  <c:v>0.87746868493971497</c:v>
                </c:pt>
                <c:pt idx="1324">
                  <c:v>0.84731701289191896</c:v>
                </c:pt>
                <c:pt idx="1325">
                  <c:v>0.84570903909648698</c:v>
                </c:pt>
                <c:pt idx="1326">
                  <c:v>0.89336769824472595</c:v>
                </c:pt>
                <c:pt idx="1327">
                  <c:v>0.864493630752738</c:v>
                </c:pt>
                <c:pt idx="1328">
                  <c:v>0.80953991051378904</c:v>
                </c:pt>
                <c:pt idx="1329">
                  <c:v>0.87631125277781896</c:v>
                </c:pt>
                <c:pt idx="1330">
                  <c:v>0.86713429251297003</c:v>
                </c:pt>
                <c:pt idx="1331">
                  <c:v>0.82716964331833898</c:v>
                </c:pt>
                <c:pt idx="1332">
                  <c:v>0.86697053035809202</c:v>
                </c:pt>
                <c:pt idx="1333">
                  <c:v>0.85953285316800498</c:v>
                </c:pt>
                <c:pt idx="1334">
                  <c:v>0.84180364097004901</c:v>
                </c:pt>
                <c:pt idx="1335">
                  <c:v>0.86191200098992204</c:v>
                </c:pt>
                <c:pt idx="1336">
                  <c:v>0.88053618718066995</c:v>
                </c:pt>
                <c:pt idx="1337">
                  <c:v>0.87732052048027198</c:v>
                </c:pt>
                <c:pt idx="1338">
                  <c:v>0.87129405001251703</c:v>
                </c:pt>
                <c:pt idx="1339">
                  <c:v>0.87091144461900705</c:v>
                </c:pt>
                <c:pt idx="1340">
                  <c:v>0.88152730564093196</c:v>
                </c:pt>
                <c:pt idx="1341">
                  <c:v>0.865669565890548</c:v>
                </c:pt>
                <c:pt idx="1342">
                  <c:v>0.880053850976104</c:v>
                </c:pt>
                <c:pt idx="1343">
                  <c:v>0.880258855947471</c:v>
                </c:pt>
                <c:pt idx="1344">
                  <c:v>0.85352822474910495</c:v>
                </c:pt>
                <c:pt idx="1345">
                  <c:v>0.87773542053450804</c:v>
                </c:pt>
                <c:pt idx="1346">
                  <c:v>0.875767481859831</c:v>
                </c:pt>
                <c:pt idx="1347">
                  <c:v>0.84982573110640403</c:v>
                </c:pt>
                <c:pt idx="1348">
                  <c:v>0.86259609518986302</c:v>
                </c:pt>
                <c:pt idx="1349">
                  <c:v>0.88917807168081298</c:v>
                </c:pt>
                <c:pt idx="1350">
                  <c:v>0.85933259274468299</c:v>
                </c:pt>
                <c:pt idx="1351">
                  <c:v>0.83444917422938703</c:v>
                </c:pt>
                <c:pt idx="1352">
                  <c:v>0.89282529103980002</c:v>
                </c:pt>
                <c:pt idx="1353">
                  <c:v>0.88083064985947102</c:v>
                </c:pt>
                <c:pt idx="1354">
                  <c:v>0.83148775021355503</c:v>
                </c:pt>
                <c:pt idx="1355">
                  <c:v>0.878624672318436</c:v>
                </c:pt>
                <c:pt idx="1356">
                  <c:v>0.88311843645198496</c:v>
                </c:pt>
                <c:pt idx="1357">
                  <c:v>0.84349842685446397</c:v>
                </c:pt>
                <c:pt idx="1358">
                  <c:v>0.87320088843680999</c:v>
                </c:pt>
                <c:pt idx="1359">
                  <c:v>0.88278394564357299</c:v>
                </c:pt>
                <c:pt idx="1360">
                  <c:v>0.83730057077275499</c:v>
                </c:pt>
                <c:pt idx="1361">
                  <c:v>0.86784861511642397</c:v>
                </c:pt>
                <c:pt idx="1362">
                  <c:v>0.87131533159864805</c:v>
                </c:pt>
                <c:pt idx="1363">
                  <c:v>0.88099003058658099</c:v>
                </c:pt>
                <c:pt idx="1364">
                  <c:v>0.873277850825385</c:v>
                </c:pt>
                <c:pt idx="1365">
                  <c:v>0.85908529253680299</c:v>
                </c:pt>
                <c:pt idx="1366">
                  <c:v>0.86171358757143401</c:v>
                </c:pt>
                <c:pt idx="1367">
                  <c:v>0.86946130946507505</c:v>
                </c:pt>
                <c:pt idx="1368">
                  <c:v>0.85176179522296902</c:v>
                </c:pt>
                <c:pt idx="1369">
                  <c:v>0.87550384785870605</c:v>
                </c:pt>
                <c:pt idx="1370">
                  <c:v>0.87622646019651895</c:v>
                </c:pt>
                <c:pt idx="1371">
                  <c:v>0.85398862478112203</c:v>
                </c:pt>
                <c:pt idx="1372">
                  <c:v>0.882584001839673</c:v>
                </c:pt>
                <c:pt idx="1373">
                  <c:v>0.88016603786618197</c:v>
                </c:pt>
                <c:pt idx="1374">
                  <c:v>0.83842927970224201</c:v>
                </c:pt>
                <c:pt idx="1375">
                  <c:v>0.86878713689321196</c:v>
                </c:pt>
                <c:pt idx="1376">
                  <c:v>0.87014462248691804</c:v>
                </c:pt>
                <c:pt idx="1377">
                  <c:v>0.82400489550573497</c:v>
                </c:pt>
                <c:pt idx="1378">
                  <c:v>0.85767939681752503</c:v>
                </c:pt>
                <c:pt idx="1379">
                  <c:v>0.80784158677082396</c:v>
                </c:pt>
                <c:pt idx="1380">
                  <c:v>0.78744207220985696</c:v>
                </c:pt>
                <c:pt idx="1381">
                  <c:v>0.84211463123963304</c:v>
                </c:pt>
                <c:pt idx="1382">
                  <c:v>0.79569949381163996</c:v>
                </c:pt>
                <c:pt idx="1383">
                  <c:v>0.755047890366634</c:v>
                </c:pt>
                <c:pt idx="1384">
                  <c:v>0.83030792236947804</c:v>
                </c:pt>
                <c:pt idx="1385">
                  <c:v>0.80910764306443805</c:v>
                </c:pt>
                <c:pt idx="1386">
                  <c:v>0.816751723784643</c:v>
                </c:pt>
                <c:pt idx="1387">
                  <c:v>0.87499691870206397</c:v>
                </c:pt>
                <c:pt idx="1388">
                  <c:v>0.82383227391675895</c:v>
                </c:pt>
                <c:pt idx="1389">
                  <c:v>0.84700827377106203</c:v>
                </c:pt>
                <c:pt idx="1390">
                  <c:v>0.88329103472016002</c:v>
                </c:pt>
                <c:pt idx="1391">
                  <c:v>0.85494870063869499</c:v>
                </c:pt>
                <c:pt idx="1392">
                  <c:v>0.86054937637492401</c:v>
                </c:pt>
                <c:pt idx="1393">
                  <c:v>0.86797846845328697</c:v>
                </c:pt>
                <c:pt idx="1394">
                  <c:v>0.88691984085244402</c:v>
                </c:pt>
                <c:pt idx="1395">
                  <c:v>0.87319042151949799</c:v>
                </c:pt>
                <c:pt idx="1396">
                  <c:v>0.85922794235985001</c:v>
                </c:pt>
                <c:pt idx="1397">
                  <c:v>0.88138465677057298</c:v>
                </c:pt>
                <c:pt idx="1398">
                  <c:v>0.87990858054939902</c:v>
                </c:pt>
                <c:pt idx="1399">
                  <c:v>0.84178593228929699</c:v>
                </c:pt>
                <c:pt idx="1400">
                  <c:v>0.89153745767256398</c:v>
                </c:pt>
                <c:pt idx="1401">
                  <c:v>0.89562342230658898</c:v>
                </c:pt>
                <c:pt idx="1402">
                  <c:v>0.83812370749480503</c:v>
                </c:pt>
                <c:pt idx="1403">
                  <c:v>0.89202710801602603</c:v>
                </c:pt>
                <c:pt idx="1404">
                  <c:v>0.88837523899230897</c:v>
                </c:pt>
                <c:pt idx="1405">
                  <c:v>0.84464659040821699</c:v>
                </c:pt>
                <c:pt idx="1406">
                  <c:v>0.89281108654383601</c:v>
                </c:pt>
                <c:pt idx="1407">
                  <c:v>0.87899155702013299</c:v>
                </c:pt>
                <c:pt idx="1408">
                  <c:v>0.86711020555359497</c:v>
                </c:pt>
                <c:pt idx="1409">
                  <c:v>0.89200179480853703</c:v>
                </c:pt>
                <c:pt idx="1410">
                  <c:v>0.90185443997963699</c:v>
                </c:pt>
                <c:pt idx="1411">
                  <c:v>0.84317612976010803</c:v>
                </c:pt>
                <c:pt idx="1412">
                  <c:v>0.86719955368934498</c:v>
                </c:pt>
                <c:pt idx="1413">
                  <c:v>0.91630237765619904</c:v>
                </c:pt>
                <c:pt idx="1414">
                  <c:v>0.89464830379351701</c:v>
                </c:pt>
                <c:pt idx="1415">
                  <c:v>0.88688969362998504</c:v>
                </c:pt>
                <c:pt idx="1416">
                  <c:v>0.88226175387148797</c:v>
                </c:pt>
                <c:pt idx="1417">
                  <c:v>0.91244280733042105</c:v>
                </c:pt>
                <c:pt idx="1418">
                  <c:v>0.90508981162416202</c:v>
                </c:pt>
                <c:pt idx="1419">
                  <c:v>0.89090229823169298</c:v>
                </c:pt>
                <c:pt idx="1420">
                  <c:v>0.84252283290896701</c:v>
                </c:pt>
                <c:pt idx="1421">
                  <c:v>0.89350569219091203</c:v>
                </c:pt>
                <c:pt idx="1422">
                  <c:v>0.91579745535258805</c:v>
                </c:pt>
                <c:pt idx="1423">
                  <c:v>0.84241720136648501</c:v>
                </c:pt>
                <c:pt idx="1424">
                  <c:v>0.86665988618277001</c:v>
                </c:pt>
                <c:pt idx="1425">
                  <c:v>0.91433501885370405</c:v>
                </c:pt>
                <c:pt idx="1426">
                  <c:v>0.85226410651517603</c:v>
                </c:pt>
                <c:pt idx="1427">
                  <c:v>0.87689256946984095</c:v>
                </c:pt>
                <c:pt idx="1428">
                  <c:v>0.91023023371795797</c:v>
                </c:pt>
                <c:pt idx="1429">
                  <c:v>0.86240662669643697</c:v>
                </c:pt>
                <c:pt idx="1430">
                  <c:v>0.87098881376057502</c:v>
                </c:pt>
                <c:pt idx="1431">
                  <c:v>0.90346818488736802</c:v>
                </c:pt>
                <c:pt idx="1432">
                  <c:v>0.91381385238371704</c:v>
                </c:pt>
                <c:pt idx="1433">
                  <c:v>0.89045541359626001</c:v>
                </c:pt>
                <c:pt idx="1434">
                  <c:v>0.87893697835442097</c:v>
                </c:pt>
                <c:pt idx="1435">
                  <c:v>0.90014015206310205</c:v>
                </c:pt>
                <c:pt idx="1436">
                  <c:v>0.89320675305984798</c:v>
                </c:pt>
                <c:pt idx="1437">
                  <c:v>0.87850384314265195</c:v>
                </c:pt>
                <c:pt idx="1438">
                  <c:v>0.89500794507054204</c:v>
                </c:pt>
                <c:pt idx="1439">
                  <c:v>0.90596184749777697</c:v>
                </c:pt>
                <c:pt idx="1440">
                  <c:v>0.85587311910349595</c:v>
                </c:pt>
                <c:pt idx="1441">
                  <c:v>0.87860132933201296</c:v>
                </c:pt>
                <c:pt idx="1442">
                  <c:v>0.90820484179199401</c:v>
                </c:pt>
                <c:pt idx="1443">
                  <c:v>0.84383684913948898</c:v>
                </c:pt>
                <c:pt idx="1444">
                  <c:v>0.83908043068940596</c:v>
                </c:pt>
                <c:pt idx="1445">
                  <c:v>0.89147088510244399</c:v>
                </c:pt>
                <c:pt idx="1446">
                  <c:v>0.87355482805850704</c:v>
                </c:pt>
                <c:pt idx="1447">
                  <c:v>0.86502437926479103</c:v>
                </c:pt>
                <c:pt idx="1448">
                  <c:v>0.88989563859054199</c:v>
                </c:pt>
                <c:pt idx="1449">
                  <c:v>0.89726877967784402</c:v>
                </c:pt>
                <c:pt idx="1450">
                  <c:v>0.883609822522753</c:v>
                </c:pt>
                <c:pt idx="1451">
                  <c:v>0.86432508201163105</c:v>
                </c:pt>
                <c:pt idx="1452">
                  <c:v>0.87683801528443694</c:v>
                </c:pt>
                <c:pt idx="1453">
                  <c:v>0.86930938866653495</c:v>
                </c:pt>
                <c:pt idx="1454">
                  <c:v>0.88036985991502004</c:v>
                </c:pt>
                <c:pt idx="1455">
                  <c:v>0.86590795395494902</c:v>
                </c:pt>
                <c:pt idx="1456">
                  <c:v>0.87187354043939203</c:v>
                </c:pt>
                <c:pt idx="1457">
                  <c:v>0.88154646386030699</c:v>
                </c:pt>
                <c:pt idx="1458">
                  <c:v>0.89361046629542995</c:v>
                </c:pt>
                <c:pt idx="1459">
                  <c:v>0.86797610783003798</c:v>
                </c:pt>
                <c:pt idx="1460">
                  <c:v>0.87196191405992796</c:v>
                </c:pt>
                <c:pt idx="1461">
                  <c:v>0.88822205470097604</c:v>
                </c:pt>
                <c:pt idx="1462">
                  <c:v>0.86061927657568604</c:v>
                </c:pt>
                <c:pt idx="1463">
                  <c:v>0.88966364332097203</c:v>
                </c:pt>
                <c:pt idx="1464">
                  <c:v>0.88874096068289299</c:v>
                </c:pt>
                <c:pt idx="1465">
                  <c:v>0.89402620906504404</c:v>
                </c:pt>
                <c:pt idx="1466">
                  <c:v>0.87772565507311195</c:v>
                </c:pt>
                <c:pt idx="1467">
                  <c:v>0.882498266700662</c:v>
                </c:pt>
                <c:pt idx="1468">
                  <c:v>0.90635187981931797</c:v>
                </c:pt>
                <c:pt idx="1469">
                  <c:v>0.64801132008953599</c:v>
                </c:pt>
                <c:pt idx="1470">
                  <c:v>0.72722632265514497</c:v>
                </c:pt>
                <c:pt idx="1471">
                  <c:v>0.78862530093033001</c:v>
                </c:pt>
                <c:pt idx="1472">
                  <c:v>0.82160832712524101</c:v>
                </c:pt>
                <c:pt idx="1473">
                  <c:v>0.82612044823998299</c:v>
                </c:pt>
                <c:pt idx="1474">
                  <c:v>0.86584181214463196</c:v>
                </c:pt>
                <c:pt idx="1475">
                  <c:v>0.86574904311882495</c:v>
                </c:pt>
                <c:pt idx="1476">
                  <c:v>0.88735298831283405</c:v>
                </c:pt>
                <c:pt idx="1477">
                  <c:v>0.89514193636117201</c:v>
                </c:pt>
                <c:pt idx="1478">
                  <c:v>0.86815593846782602</c:v>
                </c:pt>
                <c:pt idx="1479">
                  <c:v>0.89783319482127499</c:v>
                </c:pt>
                <c:pt idx="1480">
                  <c:v>0.88857435098389603</c:v>
                </c:pt>
                <c:pt idx="1481">
                  <c:v>0.89051707556990101</c:v>
                </c:pt>
                <c:pt idx="1482">
                  <c:v>0.90269962515923396</c:v>
                </c:pt>
                <c:pt idx="1483">
                  <c:v>0.88308447648057098</c:v>
                </c:pt>
                <c:pt idx="1484">
                  <c:v>0.89271185030897404</c:v>
                </c:pt>
                <c:pt idx="1485">
                  <c:v>0.88868835399856905</c:v>
                </c:pt>
                <c:pt idx="1486">
                  <c:v>0.90224092615082596</c:v>
                </c:pt>
                <c:pt idx="1487">
                  <c:v>0.90167963530163797</c:v>
                </c:pt>
                <c:pt idx="1488">
                  <c:v>0.87846793619910901</c:v>
                </c:pt>
                <c:pt idx="1489">
                  <c:v>0.88561738104236898</c:v>
                </c:pt>
                <c:pt idx="1490">
                  <c:v>0.89460159774284498</c:v>
                </c:pt>
                <c:pt idx="1491">
                  <c:v>0.90652863956553897</c:v>
                </c:pt>
                <c:pt idx="1492">
                  <c:v>0.88022389449632599</c:v>
                </c:pt>
                <c:pt idx="1493">
                  <c:v>0.88521758038015996</c:v>
                </c:pt>
                <c:pt idx="1494">
                  <c:v>0.91292181775146897</c:v>
                </c:pt>
                <c:pt idx="1495">
                  <c:v>0.90522175105983305</c:v>
                </c:pt>
                <c:pt idx="1496">
                  <c:v>0.82183130134614202</c:v>
                </c:pt>
                <c:pt idx="1497">
                  <c:v>0.88092445456850799</c:v>
                </c:pt>
                <c:pt idx="1498">
                  <c:v>0.87551908383808097</c:v>
                </c:pt>
                <c:pt idx="1499">
                  <c:v>0.88038913393675899</c:v>
                </c:pt>
                <c:pt idx="1500">
                  <c:v>0.88652543263529204</c:v>
                </c:pt>
                <c:pt idx="1501">
                  <c:v>0.90888695734501002</c:v>
                </c:pt>
                <c:pt idx="1502">
                  <c:v>0.87391974147284102</c:v>
                </c:pt>
                <c:pt idx="1503">
                  <c:v>0.89361440695773697</c:v>
                </c:pt>
                <c:pt idx="1504">
                  <c:v>0.91086609399792695</c:v>
                </c:pt>
                <c:pt idx="1505">
                  <c:v>0.88658765508738102</c:v>
                </c:pt>
                <c:pt idx="1506">
                  <c:v>0.86893366076136402</c:v>
                </c:pt>
                <c:pt idx="1507">
                  <c:v>0.88191243640113204</c:v>
                </c:pt>
                <c:pt idx="1508">
                  <c:v>0.86509513143077799</c:v>
                </c:pt>
                <c:pt idx="1509">
                  <c:v>0.86229803275618699</c:v>
                </c:pt>
                <c:pt idx="1510">
                  <c:v>0.86961696545608402</c:v>
                </c:pt>
                <c:pt idx="1511">
                  <c:v>0.88318530371005499</c:v>
                </c:pt>
                <c:pt idx="1512">
                  <c:v>0.88742414059199104</c:v>
                </c:pt>
                <c:pt idx="1513">
                  <c:v>0.86391737695785997</c:v>
                </c:pt>
                <c:pt idx="1514">
                  <c:v>0.87280938709620404</c:v>
                </c:pt>
                <c:pt idx="1515">
                  <c:v>0.89780197330007205</c:v>
                </c:pt>
                <c:pt idx="1516">
                  <c:v>0.86558681260325998</c:v>
                </c:pt>
                <c:pt idx="1517">
                  <c:v>0.88401937858098301</c:v>
                </c:pt>
                <c:pt idx="1518">
                  <c:v>0.89136588454167998</c:v>
                </c:pt>
                <c:pt idx="1519">
                  <c:v>0.89100576272308996</c:v>
                </c:pt>
                <c:pt idx="1520">
                  <c:v>0.87842304834448404</c:v>
                </c:pt>
                <c:pt idx="1521">
                  <c:v>0.88959930238059803</c:v>
                </c:pt>
                <c:pt idx="1522">
                  <c:v>0.91182319428312997</c:v>
                </c:pt>
                <c:pt idx="1523">
                  <c:v>0.90784625647212802</c:v>
                </c:pt>
                <c:pt idx="1524">
                  <c:v>0.88045969949380698</c:v>
                </c:pt>
                <c:pt idx="1525">
                  <c:v>0.898254911395299</c:v>
                </c:pt>
                <c:pt idx="1526">
                  <c:v>0.88654359871700295</c:v>
                </c:pt>
                <c:pt idx="1527">
                  <c:v>0.91208703308321104</c:v>
                </c:pt>
                <c:pt idx="1528">
                  <c:v>0.90907105489496198</c:v>
                </c:pt>
                <c:pt idx="1529">
                  <c:v>0.88030534824162399</c:v>
                </c:pt>
                <c:pt idx="1530">
                  <c:v>0.89340064633177196</c:v>
                </c:pt>
                <c:pt idx="1531">
                  <c:v>0.91386429016112702</c:v>
                </c:pt>
                <c:pt idx="1532">
                  <c:v>0.87946908249838096</c:v>
                </c:pt>
                <c:pt idx="1533">
                  <c:v>0.90015897121103605</c:v>
                </c:pt>
                <c:pt idx="1534">
                  <c:v>0.90972578825592498</c:v>
                </c:pt>
                <c:pt idx="1535">
                  <c:v>0.90406261285713196</c:v>
                </c:pt>
                <c:pt idx="1536">
                  <c:v>0.88119438536253303</c:v>
                </c:pt>
                <c:pt idx="1537">
                  <c:v>0.92421362811604602</c:v>
                </c:pt>
                <c:pt idx="1538">
                  <c:v>0.92492091391358899</c:v>
                </c:pt>
                <c:pt idx="1539">
                  <c:v>0.90365000574382204</c:v>
                </c:pt>
                <c:pt idx="1540">
                  <c:v>0.89545819215769495</c:v>
                </c:pt>
                <c:pt idx="1541">
                  <c:v>0.92399566788948495</c:v>
                </c:pt>
                <c:pt idx="1542">
                  <c:v>0.90621335416801596</c:v>
                </c:pt>
                <c:pt idx="1543">
                  <c:v>0.88378960773600601</c:v>
                </c:pt>
                <c:pt idx="1544">
                  <c:v>0.91545089964415005</c:v>
                </c:pt>
                <c:pt idx="1545">
                  <c:v>0.90468065097672601</c:v>
                </c:pt>
                <c:pt idx="1546">
                  <c:v>0.90350132118189996</c:v>
                </c:pt>
                <c:pt idx="1547">
                  <c:v>0.92346129540614297</c:v>
                </c:pt>
                <c:pt idx="1548">
                  <c:v>0.89354700399600595</c:v>
                </c:pt>
                <c:pt idx="1549">
                  <c:v>0.90939209406243804</c:v>
                </c:pt>
                <c:pt idx="1550">
                  <c:v>0.91991613855987597</c:v>
                </c:pt>
                <c:pt idx="1551">
                  <c:v>0.87914069786957305</c:v>
                </c:pt>
                <c:pt idx="1552">
                  <c:v>0.87511471173118105</c:v>
                </c:pt>
                <c:pt idx="1553">
                  <c:v>0.91416408003548699</c:v>
                </c:pt>
                <c:pt idx="1554">
                  <c:v>0.90223242715412499</c:v>
                </c:pt>
                <c:pt idx="1555">
                  <c:v>0.87653355665100496</c:v>
                </c:pt>
                <c:pt idx="1556">
                  <c:v>0.87662371909982195</c:v>
                </c:pt>
                <c:pt idx="1557">
                  <c:v>0.91870418406033605</c:v>
                </c:pt>
                <c:pt idx="1558">
                  <c:v>0.86534842512665799</c:v>
                </c:pt>
                <c:pt idx="1559">
                  <c:v>0.87764553899833597</c:v>
                </c:pt>
                <c:pt idx="1560">
                  <c:v>0.92442698015679403</c:v>
                </c:pt>
                <c:pt idx="1561">
                  <c:v>0.89098845752038802</c:v>
                </c:pt>
                <c:pt idx="1562">
                  <c:v>0.87262792489752505</c:v>
                </c:pt>
                <c:pt idx="1563">
                  <c:v>0.90931825508691799</c:v>
                </c:pt>
                <c:pt idx="1564">
                  <c:v>0.923186431348895</c:v>
                </c:pt>
                <c:pt idx="1565">
                  <c:v>0.87663931673534801</c:v>
                </c:pt>
                <c:pt idx="1566">
                  <c:v>0.90687353472207</c:v>
                </c:pt>
                <c:pt idx="1567">
                  <c:v>0.90678810422334799</c:v>
                </c:pt>
                <c:pt idx="1568">
                  <c:v>0.86938286063124703</c:v>
                </c:pt>
                <c:pt idx="1569">
                  <c:v>0.87572497106977898</c:v>
                </c:pt>
                <c:pt idx="1570">
                  <c:v>0.67182142431416103</c:v>
                </c:pt>
                <c:pt idx="1571">
                  <c:v>0.70598582517152397</c:v>
                </c:pt>
                <c:pt idx="1572">
                  <c:v>0.77427645929465605</c:v>
                </c:pt>
                <c:pt idx="1573">
                  <c:v>0.84003273321375804</c:v>
                </c:pt>
                <c:pt idx="1574">
                  <c:v>0.81804251545732098</c:v>
                </c:pt>
                <c:pt idx="1575">
                  <c:v>0.85247115348659597</c:v>
                </c:pt>
                <c:pt idx="1576">
                  <c:v>0.89386109180436601</c:v>
                </c:pt>
                <c:pt idx="1577">
                  <c:v>0.91322765692683605</c:v>
                </c:pt>
                <c:pt idx="1578">
                  <c:v>0.90414154799456503</c:v>
                </c:pt>
                <c:pt idx="1579">
                  <c:v>0.89998621940621404</c:v>
                </c:pt>
                <c:pt idx="1580">
                  <c:v>0.91225476743546796</c:v>
                </c:pt>
                <c:pt idx="1581">
                  <c:v>0.91303909088476798</c:v>
                </c:pt>
                <c:pt idx="1582">
                  <c:v>0.91520494958991105</c:v>
                </c:pt>
                <c:pt idx="1583">
                  <c:v>0.92058797370243095</c:v>
                </c:pt>
                <c:pt idx="1584">
                  <c:v>0.91944584422917497</c:v>
                </c:pt>
                <c:pt idx="1585">
                  <c:v>0.91233001871378905</c:v>
                </c:pt>
                <c:pt idx="1586">
                  <c:v>0.91614127559895497</c:v>
                </c:pt>
                <c:pt idx="1587">
                  <c:v>0.91341645005441297</c:v>
                </c:pt>
                <c:pt idx="1588">
                  <c:v>0.92240104288748703</c:v>
                </c:pt>
                <c:pt idx="1589">
                  <c:v>0.92210074300670597</c:v>
                </c:pt>
                <c:pt idx="1590">
                  <c:v>0.91854647082100205</c:v>
                </c:pt>
                <c:pt idx="1591">
                  <c:v>0.92470723005160604</c:v>
                </c:pt>
                <c:pt idx="1592">
                  <c:v>0.92002694847875799</c:v>
                </c:pt>
                <c:pt idx="1593">
                  <c:v>0.92213434195768096</c:v>
                </c:pt>
                <c:pt idx="1594">
                  <c:v>0.92279729563826796</c:v>
                </c:pt>
                <c:pt idx="1595">
                  <c:v>0.92273344054064799</c:v>
                </c:pt>
                <c:pt idx="1596">
                  <c:v>0.92182248377806897</c:v>
                </c:pt>
                <c:pt idx="1597">
                  <c:v>0.92361062621939505</c:v>
                </c:pt>
                <c:pt idx="1598">
                  <c:v>0.92893916827190104</c:v>
                </c:pt>
                <c:pt idx="1599">
                  <c:v>0.93295743230771599</c:v>
                </c:pt>
                <c:pt idx="1600">
                  <c:v>0.93137180128352304</c:v>
                </c:pt>
                <c:pt idx="1601">
                  <c:v>0.90859379256558204</c:v>
                </c:pt>
                <c:pt idx="1602">
                  <c:v>0.91265179194766699</c:v>
                </c:pt>
                <c:pt idx="1603">
                  <c:v>0.92501502039717398</c:v>
                </c:pt>
                <c:pt idx="1604">
                  <c:v>0.92475687263611195</c:v>
                </c:pt>
                <c:pt idx="1605">
                  <c:v>0.93185669702771901</c:v>
                </c:pt>
                <c:pt idx="1606">
                  <c:v>0.93126223372822003</c:v>
                </c:pt>
                <c:pt idx="1607">
                  <c:v>0.92573245454947795</c:v>
                </c:pt>
                <c:pt idx="1608">
                  <c:v>0.92615241111420499</c:v>
                </c:pt>
                <c:pt idx="1609">
                  <c:v>0.91499008623768596</c:v>
                </c:pt>
                <c:pt idx="1610">
                  <c:v>0.91310450730049497</c:v>
                </c:pt>
                <c:pt idx="1611">
                  <c:v>0.91675241114915595</c:v>
                </c:pt>
                <c:pt idx="1612">
                  <c:v>0.92327542665646301</c:v>
                </c:pt>
                <c:pt idx="1613">
                  <c:v>0.92569485715919297</c:v>
                </c:pt>
                <c:pt idx="1614">
                  <c:v>0.930463120374458</c:v>
                </c:pt>
                <c:pt idx="1615">
                  <c:v>0.92059052734187996</c:v>
                </c:pt>
                <c:pt idx="1616">
                  <c:v>0.918867180695629</c:v>
                </c:pt>
                <c:pt idx="1617">
                  <c:v>0.89109587707335902</c:v>
                </c:pt>
                <c:pt idx="1618">
                  <c:v>0.86525986483337003</c:v>
                </c:pt>
                <c:pt idx="1619">
                  <c:v>0.83084675601237201</c:v>
                </c:pt>
                <c:pt idx="1620">
                  <c:v>0.38167365889862498</c:v>
                </c:pt>
                <c:pt idx="1621">
                  <c:v>0.213850638247294</c:v>
                </c:pt>
                <c:pt idx="1622">
                  <c:v>0.258014519599714</c:v>
                </c:pt>
                <c:pt idx="1623">
                  <c:v>0.29459957646548901</c:v>
                </c:pt>
                <c:pt idx="1624">
                  <c:v>0.45349775061768099</c:v>
                </c:pt>
                <c:pt idx="1625">
                  <c:v>0.66763326762872499</c:v>
                </c:pt>
                <c:pt idx="1626">
                  <c:v>0.66668072909787701</c:v>
                </c:pt>
                <c:pt idx="1627">
                  <c:v>0.697656087526071</c:v>
                </c:pt>
                <c:pt idx="1628">
                  <c:v>0.70663651465652499</c:v>
                </c:pt>
                <c:pt idx="1629">
                  <c:v>0.73122236469094604</c:v>
                </c:pt>
                <c:pt idx="1630">
                  <c:v>0.78613856822401995</c:v>
                </c:pt>
                <c:pt idx="1631">
                  <c:v>0.85484369602757404</c:v>
                </c:pt>
                <c:pt idx="1632">
                  <c:v>0.837894668265033</c:v>
                </c:pt>
                <c:pt idx="1633">
                  <c:v>0.87285177001538505</c:v>
                </c:pt>
                <c:pt idx="1634">
                  <c:v>0.85167520475674596</c:v>
                </c:pt>
                <c:pt idx="1635">
                  <c:v>0.87976468644631201</c:v>
                </c:pt>
                <c:pt idx="1636">
                  <c:v>0.877690237157426</c:v>
                </c:pt>
                <c:pt idx="1637">
                  <c:v>0.86163549399024697</c:v>
                </c:pt>
                <c:pt idx="1638">
                  <c:v>0.88703704578923503</c:v>
                </c:pt>
                <c:pt idx="1639">
                  <c:v>0.87754853660332299</c:v>
                </c:pt>
                <c:pt idx="1640">
                  <c:v>0.907245946763101</c:v>
                </c:pt>
                <c:pt idx="1641">
                  <c:v>0.796295046866212</c:v>
                </c:pt>
                <c:pt idx="1642">
                  <c:v>0.49318362098024399</c:v>
                </c:pt>
                <c:pt idx="1643">
                  <c:v>9.6371655858463398E-2</c:v>
                </c:pt>
                <c:pt idx="1644">
                  <c:v>0.16817194191419901</c:v>
                </c:pt>
                <c:pt idx="1645">
                  <c:v>0.23239863937223099</c:v>
                </c:pt>
                <c:pt idx="1646">
                  <c:v>0.38840443912961697</c:v>
                </c:pt>
                <c:pt idx="1647">
                  <c:v>0.52054225689501599</c:v>
                </c:pt>
                <c:pt idx="1648">
                  <c:v>0.636825053972496</c:v>
                </c:pt>
                <c:pt idx="1649">
                  <c:v>0.717617394536051</c:v>
                </c:pt>
                <c:pt idx="1650">
                  <c:v>0.78523431792431797</c:v>
                </c:pt>
                <c:pt idx="1651">
                  <c:v>0.82788598278985603</c:v>
                </c:pt>
                <c:pt idx="1652">
                  <c:v>0.857875874020957</c:v>
                </c:pt>
                <c:pt idx="1653">
                  <c:v>0.88881521809641095</c:v>
                </c:pt>
                <c:pt idx="1654">
                  <c:v>0.87382241688361595</c:v>
                </c:pt>
                <c:pt idx="1655">
                  <c:v>0.89633963937342698</c:v>
                </c:pt>
                <c:pt idx="1656">
                  <c:v>0.934403754623233</c:v>
                </c:pt>
                <c:pt idx="1657">
                  <c:v>0.89477455797209804</c:v>
                </c:pt>
                <c:pt idx="1658">
                  <c:v>0.90264868252088104</c:v>
                </c:pt>
                <c:pt idx="1659">
                  <c:v>0.91116606701737002</c:v>
                </c:pt>
                <c:pt idx="1660">
                  <c:v>0.89369132402727303</c:v>
                </c:pt>
                <c:pt idx="1661">
                  <c:v>0.89478183177389103</c:v>
                </c:pt>
                <c:pt idx="1662">
                  <c:v>0.90521317621444197</c:v>
                </c:pt>
                <c:pt idx="1663">
                  <c:v>0.61896482212398396</c:v>
                </c:pt>
                <c:pt idx="1664">
                  <c:v>0.68844431528564998</c:v>
                </c:pt>
                <c:pt idx="1665">
                  <c:v>0.760845863208642</c:v>
                </c:pt>
                <c:pt idx="1666">
                  <c:v>0.78509245075675405</c:v>
                </c:pt>
                <c:pt idx="1667">
                  <c:v>0.80453014429085701</c:v>
                </c:pt>
                <c:pt idx="1668">
                  <c:v>0.828098024891054</c:v>
                </c:pt>
                <c:pt idx="1669">
                  <c:v>0.87906261998123403</c:v>
                </c:pt>
                <c:pt idx="1670">
                  <c:v>0.90230333159923604</c:v>
                </c:pt>
                <c:pt idx="1671">
                  <c:v>0.90562418853645499</c:v>
                </c:pt>
                <c:pt idx="1672">
                  <c:v>0.88776001538447402</c:v>
                </c:pt>
                <c:pt idx="1673">
                  <c:v>0.88608033583705104</c:v>
                </c:pt>
                <c:pt idx="1674">
                  <c:v>0.88706304392243196</c:v>
                </c:pt>
                <c:pt idx="1675">
                  <c:v>0.89169181555813004</c:v>
                </c:pt>
                <c:pt idx="1676">
                  <c:v>0.90086191509256097</c:v>
                </c:pt>
                <c:pt idx="1677">
                  <c:v>0.89918760699102096</c:v>
                </c:pt>
                <c:pt idx="1678">
                  <c:v>0.90331047118095797</c:v>
                </c:pt>
                <c:pt idx="1679">
                  <c:v>0.91192294419328102</c:v>
                </c:pt>
                <c:pt idx="1680">
                  <c:v>0.92043314646104002</c:v>
                </c:pt>
                <c:pt idx="1681">
                  <c:v>0.93989150392300602</c:v>
                </c:pt>
                <c:pt idx="1682">
                  <c:v>0.94539041978506999</c:v>
                </c:pt>
                <c:pt idx="1683">
                  <c:v>0.94926605973332201</c:v>
                </c:pt>
                <c:pt idx="1684">
                  <c:v>0.96369790199438998</c:v>
                </c:pt>
                <c:pt idx="1685">
                  <c:v>0.97649554200237498</c:v>
                </c:pt>
                <c:pt idx="1686">
                  <c:v>0.97428855866035702</c:v>
                </c:pt>
                <c:pt idx="1687">
                  <c:v>0.99504989197270099</c:v>
                </c:pt>
                <c:pt idx="1688">
                  <c:v>0.95742682267313695</c:v>
                </c:pt>
                <c:pt idx="1689">
                  <c:v>0.96350723776672997</c:v>
                </c:pt>
                <c:pt idx="1690">
                  <c:v>0.80590166492602699</c:v>
                </c:pt>
                <c:pt idx="1691">
                  <c:v>0.470055104837377</c:v>
                </c:pt>
                <c:pt idx="1692">
                  <c:v>0.48144262850230501</c:v>
                </c:pt>
                <c:pt idx="1693">
                  <c:v>0.324011376222194</c:v>
                </c:pt>
                <c:pt idx="1694">
                  <c:v>0.16519023531556801</c:v>
                </c:pt>
                <c:pt idx="1695">
                  <c:v>0.208423353901838</c:v>
                </c:pt>
                <c:pt idx="1696">
                  <c:v>0.14043667346709501</c:v>
                </c:pt>
                <c:pt idx="1697">
                  <c:v>0.25511285381516102</c:v>
                </c:pt>
                <c:pt idx="1698">
                  <c:v>0.43365381607977599</c:v>
                </c:pt>
                <c:pt idx="1699">
                  <c:v>0.59657907099503105</c:v>
                </c:pt>
                <c:pt idx="1700">
                  <c:v>0.73277797355143703</c:v>
                </c:pt>
                <c:pt idx="1701">
                  <c:v>0.83458706589019205</c:v>
                </c:pt>
                <c:pt idx="1702">
                  <c:v>0.92474377218306003</c:v>
                </c:pt>
                <c:pt idx="1703">
                  <c:v>0.98536313269293596</c:v>
                </c:pt>
                <c:pt idx="1704">
                  <c:v>1.024816211379586</c:v>
                </c:pt>
                <c:pt idx="1705">
                  <c:v>1.058006531248987</c:v>
                </c:pt>
                <c:pt idx="1706">
                  <c:v>1.018575113452556</c:v>
                </c:pt>
                <c:pt idx="1707">
                  <c:v>1.038345853599828</c:v>
                </c:pt>
                <c:pt idx="1708">
                  <c:v>1.0628915312704219</c:v>
                </c:pt>
                <c:pt idx="1709">
                  <c:v>1.109930960604208</c:v>
                </c:pt>
                <c:pt idx="1710">
                  <c:v>1.0538351428124491</c:v>
                </c:pt>
                <c:pt idx="1711">
                  <c:v>1.0512979622659631</c:v>
                </c:pt>
                <c:pt idx="1712">
                  <c:v>1.055389412435966</c:v>
                </c:pt>
                <c:pt idx="1713">
                  <c:v>1.059156751625888</c:v>
                </c:pt>
                <c:pt idx="1714">
                  <c:v>1.06742619346617</c:v>
                </c:pt>
                <c:pt idx="1715">
                  <c:v>1.0682196051502351</c:v>
                </c:pt>
                <c:pt idx="1716">
                  <c:v>1.067894521199263</c:v>
                </c:pt>
                <c:pt idx="1717">
                  <c:v>1.0582476777005041</c:v>
                </c:pt>
                <c:pt idx="1718">
                  <c:v>1.0319160467782249</c:v>
                </c:pt>
                <c:pt idx="1719">
                  <c:v>1.0039784049126179</c:v>
                </c:pt>
                <c:pt idx="1720">
                  <c:v>0.98231885043799405</c:v>
                </c:pt>
                <c:pt idx="1721">
                  <c:v>0.97614414805002303</c:v>
                </c:pt>
                <c:pt idx="1722">
                  <c:v>0.97316294195988895</c:v>
                </c:pt>
                <c:pt idx="1723">
                  <c:v>0.96701365936894002</c:v>
                </c:pt>
                <c:pt idx="1724">
                  <c:v>0.97627756239272201</c:v>
                </c:pt>
                <c:pt idx="1725">
                  <c:v>0.98248807825063</c:v>
                </c:pt>
                <c:pt idx="1726">
                  <c:v>0.98893559989647195</c:v>
                </c:pt>
                <c:pt idx="1727">
                  <c:v>1.001407599969721</c:v>
                </c:pt>
                <c:pt idx="1728">
                  <c:v>1.0172265100079501</c:v>
                </c:pt>
                <c:pt idx="1729">
                  <c:v>1.0227594430904341</c:v>
                </c:pt>
                <c:pt idx="1730">
                  <c:v>1.0229356875686799</c:v>
                </c:pt>
                <c:pt idx="1731">
                  <c:v>1.0248639199677481</c:v>
                </c:pt>
                <c:pt idx="1732">
                  <c:v>1.0218028234781671</c:v>
                </c:pt>
                <c:pt idx="1733">
                  <c:v>1.029261351364769</c:v>
                </c:pt>
                <c:pt idx="1734">
                  <c:v>1.0262867642879661</c:v>
                </c:pt>
                <c:pt idx="1735">
                  <c:v>1.019018874958556</c:v>
                </c:pt>
                <c:pt idx="1736">
                  <c:v>1.00268300505307</c:v>
                </c:pt>
                <c:pt idx="1737">
                  <c:v>0.99664233812438596</c:v>
                </c:pt>
                <c:pt idx="1738">
                  <c:v>0.98779295234848696</c:v>
                </c:pt>
                <c:pt idx="1739">
                  <c:v>0.98477577517543502</c:v>
                </c:pt>
                <c:pt idx="1740">
                  <c:v>0.99643206543011698</c:v>
                </c:pt>
                <c:pt idx="1741">
                  <c:v>0.99445252070062495</c:v>
                </c:pt>
                <c:pt idx="1742">
                  <c:v>0.98911424622639699</c:v>
                </c:pt>
                <c:pt idx="1743">
                  <c:v>0.98221555069038002</c:v>
                </c:pt>
                <c:pt idx="1744">
                  <c:v>0.98205912339828105</c:v>
                </c:pt>
                <c:pt idx="1745">
                  <c:v>0.98231364253932396</c:v>
                </c:pt>
                <c:pt idx="1746">
                  <c:v>0.98159211721408202</c:v>
                </c:pt>
                <c:pt idx="1747">
                  <c:v>0.97912183383278095</c:v>
                </c:pt>
                <c:pt idx="1748">
                  <c:v>0.96908294102592996</c:v>
                </c:pt>
                <c:pt idx="1749">
                  <c:v>0.974657873078971</c:v>
                </c:pt>
                <c:pt idx="1750">
                  <c:v>0.97557038713913102</c:v>
                </c:pt>
                <c:pt idx="1751">
                  <c:v>0.97306918101356399</c:v>
                </c:pt>
                <c:pt idx="1752">
                  <c:v>0.97703733522468095</c:v>
                </c:pt>
                <c:pt idx="1753">
                  <c:v>0.97105876699143501</c:v>
                </c:pt>
                <c:pt idx="1754">
                  <c:v>0.96674712678291197</c:v>
                </c:pt>
                <c:pt idx="1755">
                  <c:v>0.97341837899744399</c:v>
                </c:pt>
                <c:pt idx="1756">
                  <c:v>0.972740183833528</c:v>
                </c:pt>
                <c:pt idx="1757">
                  <c:v>0.97271034874390605</c:v>
                </c:pt>
                <c:pt idx="1758">
                  <c:v>0.96771400535536301</c:v>
                </c:pt>
                <c:pt idx="1759">
                  <c:v>0.97011432228509697</c:v>
                </c:pt>
                <c:pt idx="1760">
                  <c:v>0.96421399425061805</c:v>
                </c:pt>
                <c:pt idx="1761">
                  <c:v>0.96563406507612803</c:v>
                </c:pt>
                <c:pt idx="1762">
                  <c:v>0.96873143308912402</c:v>
                </c:pt>
                <c:pt idx="1763">
                  <c:v>0.96453334521551204</c:v>
                </c:pt>
                <c:pt idx="1764">
                  <c:v>0.96497396798933399</c:v>
                </c:pt>
                <c:pt idx="1765">
                  <c:v>0.96076222461477001</c:v>
                </c:pt>
                <c:pt idx="1766">
                  <c:v>0.96014842410004297</c:v>
                </c:pt>
                <c:pt idx="1767">
                  <c:v>0.96230822123095405</c:v>
                </c:pt>
                <c:pt idx="1768">
                  <c:v>0.96617202249228096</c:v>
                </c:pt>
                <c:pt idx="1769">
                  <c:v>0.96580840595034601</c:v>
                </c:pt>
                <c:pt idx="1770">
                  <c:v>0.97989153129421402</c:v>
                </c:pt>
                <c:pt idx="1771">
                  <c:v>0.97758119030744195</c:v>
                </c:pt>
                <c:pt idx="1772">
                  <c:v>0.98510976916996895</c:v>
                </c:pt>
                <c:pt idx="1773">
                  <c:v>0.97852656540236505</c:v>
                </c:pt>
                <c:pt idx="1774">
                  <c:v>0.98669098923646004</c:v>
                </c:pt>
                <c:pt idx="1775">
                  <c:v>0.98251589972811904</c:v>
                </c:pt>
                <c:pt idx="1776">
                  <c:v>0.99142218314916797</c:v>
                </c:pt>
                <c:pt idx="1777">
                  <c:v>0.99629630883493803</c:v>
                </c:pt>
                <c:pt idx="1778">
                  <c:v>1.0015705841893749</c:v>
                </c:pt>
                <c:pt idx="1779">
                  <c:v>1.0015847717194111</c:v>
                </c:pt>
                <c:pt idx="1780">
                  <c:v>0.98917983158952305</c:v>
                </c:pt>
                <c:pt idx="1781">
                  <c:v>0.99248108471513496</c:v>
                </c:pt>
                <c:pt idx="1782">
                  <c:v>0.99538341924797302</c:v>
                </c:pt>
                <c:pt idx="1783">
                  <c:v>0.99949421529414195</c:v>
                </c:pt>
                <c:pt idx="1784">
                  <c:v>1.00264044135791</c:v>
                </c:pt>
                <c:pt idx="1785">
                  <c:v>1.0067815740764019</c:v>
                </c:pt>
                <c:pt idx="1786">
                  <c:v>0.73187845264931195</c:v>
                </c:pt>
                <c:pt idx="1787">
                  <c:v>0.74230793488916103</c:v>
                </c:pt>
                <c:pt idx="1788">
                  <c:v>0.81809246441524797</c:v>
                </c:pt>
                <c:pt idx="1789">
                  <c:v>0.88013011412866804</c:v>
                </c:pt>
                <c:pt idx="1790">
                  <c:v>0.924644491315184</c:v>
                </c:pt>
                <c:pt idx="1791">
                  <c:v>0.949692306176256</c:v>
                </c:pt>
                <c:pt idx="1792">
                  <c:v>0.96763055479275695</c:v>
                </c:pt>
                <c:pt idx="1793">
                  <c:v>0.97354067110848497</c:v>
                </c:pt>
                <c:pt idx="1794">
                  <c:v>0.98237724902493595</c:v>
                </c:pt>
                <c:pt idx="1795">
                  <c:v>0.99426127419592403</c:v>
                </c:pt>
                <c:pt idx="1796">
                  <c:v>1.009382350764396</c:v>
                </c:pt>
                <c:pt idx="1797">
                  <c:v>1.00560944536028</c:v>
                </c:pt>
                <c:pt idx="1798">
                  <c:v>1.007472455003118</c:v>
                </c:pt>
                <c:pt idx="1799">
                  <c:v>1.0110085553278301</c:v>
                </c:pt>
                <c:pt idx="1800">
                  <c:v>0.99592519344804198</c:v>
                </c:pt>
                <c:pt idx="1801">
                  <c:v>0.997442756993693</c:v>
                </c:pt>
                <c:pt idx="1802">
                  <c:v>0.99792162885621305</c:v>
                </c:pt>
                <c:pt idx="1803">
                  <c:v>1.004786364755565</c:v>
                </c:pt>
                <c:pt idx="1804">
                  <c:v>1.003071889028198</c:v>
                </c:pt>
                <c:pt idx="1805">
                  <c:v>0.99911627335426201</c:v>
                </c:pt>
                <c:pt idx="1806">
                  <c:v>1.001910957055705</c:v>
                </c:pt>
                <c:pt idx="1807">
                  <c:v>0.99967950059329103</c:v>
                </c:pt>
                <c:pt idx="1808">
                  <c:v>1.004786364755565</c:v>
                </c:pt>
                <c:pt idx="1809">
                  <c:v>1.0043072753722819</c:v>
                </c:pt>
                <c:pt idx="1810">
                  <c:v>0.99982909641732498</c:v>
                </c:pt>
                <c:pt idx="1811">
                  <c:v>0.99775152126592903</c:v>
                </c:pt>
                <c:pt idx="1812">
                  <c:v>0.98935497681825202</c:v>
                </c:pt>
                <c:pt idx="1813">
                  <c:v>0.99224921752540296</c:v>
                </c:pt>
                <c:pt idx="1814">
                  <c:v>0.99222022542058996</c:v>
                </c:pt>
                <c:pt idx="1815">
                  <c:v>0.99054991583285801</c:v>
                </c:pt>
                <c:pt idx="1816">
                  <c:v>0.99109528817457904</c:v>
                </c:pt>
                <c:pt idx="1817">
                  <c:v>0.99234342850178003</c:v>
                </c:pt>
                <c:pt idx="1818">
                  <c:v>0.97874555187147505</c:v>
                </c:pt>
                <c:pt idx="1819">
                  <c:v>0.98336434834584396</c:v>
                </c:pt>
                <c:pt idx="1820">
                  <c:v>0.96920136008135904</c:v>
                </c:pt>
                <c:pt idx="1821">
                  <c:v>0.978386706670894</c:v>
                </c:pt>
                <c:pt idx="1822">
                  <c:v>0.97896792909681996</c:v>
                </c:pt>
                <c:pt idx="1823">
                  <c:v>0.98973421600772704</c:v>
                </c:pt>
                <c:pt idx="1824">
                  <c:v>1.0101191483790539</c:v>
                </c:pt>
                <c:pt idx="1825">
                  <c:v>0.98776147523155</c:v>
                </c:pt>
                <c:pt idx="1826">
                  <c:v>0.98899001118288499</c:v>
                </c:pt>
                <c:pt idx="1827">
                  <c:v>0.98700654357519402</c:v>
                </c:pt>
                <c:pt idx="1828">
                  <c:v>0.98364846594035504</c:v>
                </c:pt>
                <c:pt idx="1829">
                  <c:v>0.98661757163444896</c:v>
                </c:pt>
                <c:pt idx="1830">
                  <c:v>0.98615475512581297</c:v>
                </c:pt>
                <c:pt idx="1831">
                  <c:v>0.98591948470494295</c:v>
                </c:pt>
                <c:pt idx="1832">
                  <c:v>0.98421733494303298</c:v>
                </c:pt>
                <c:pt idx="1833">
                  <c:v>0.98699920770563099</c:v>
                </c:pt>
                <c:pt idx="1834">
                  <c:v>0.98403271889298904</c:v>
                </c:pt>
                <c:pt idx="1835">
                  <c:v>0.98721189763017703</c:v>
                </c:pt>
                <c:pt idx="1836">
                  <c:v>0.98375934303302104</c:v>
                </c:pt>
                <c:pt idx="1837">
                  <c:v>0.98233055883460696</c:v>
                </c:pt>
                <c:pt idx="1838">
                  <c:v>0.97967522503260096</c:v>
                </c:pt>
                <c:pt idx="1839">
                  <c:v>0.97485885061504896</c:v>
                </c:pt>
                <c:pt idx="1840">
                  <c:v>0.98710739921808499</c:v>
                </c:pt>
                <c:pt idx="1841">
                  <c:v>0.987703497082147</c:v>
                </c:pt>
                <c:pt idx="1842">
                  <c:v>0.98966483512706205</c:v>
                </c:pt>
                <c:pt idx="1843">
                  <c:v>0.99190505303119902</c:v>
                </c:pt>
                <c:pt idx="1844">
                  <c:v>0.99304658693349501</c:v>
                </c:pt>
                <c:pt idx="1845">
                  <c:v>0.98592022012356695</c:v>
                </c:pt>
                <c:pt idx="1846">
                  <c:v>0.98632377705076502</c:v>
                </c:pt>
                <c:pt idx="1847">
                  <c:v>0.988521797992441</c:v>
                </c:pt>
                <c:pt idx="1848">
                  <c:v>0.98801612123851701</c:v>
                </c:pt>
                <c:pt idx="1849">
                  <c:v>0.83196644859472901</c:v>
                </c:pt>
                <c:pt idx="1850">
                  <c:v>0.87733442203245504</c:v>
                </c:pt>
                <c:pt idx="1851">
                  <c:v>0.91060217384919695</c:v>
                </c:pt>
                <c:pt idx="1852">
                  <c:v>0.93857122763512402</c:v>
                </c:pt>
                <c:pt idx="1853">
                  <c:v>0.95408658086722298</c:v>
                </c:pt>
                <c:pt idx="1854">
                  <c:v>0.95789149652332395</c:v>
                </c:pt>
                <c:pt idx="1855">
                  <c:v>0.97416242907219397</c:v>
                </c:pt>
                <c:pt idx="1856">
                  <c:v>0.98789327043562003</c:v>
                </c:pt>
                <c:pt idx="1857">
                  <c:v>0.98374456105609998</c:v>
                </c:pt>
                <c:pt idx="1858">
                  <c:v>0.99097488040140103</c:v>
                </c:pt>
                <c:pt idx="1859">
                  <c:v>0.99554013658131502</c:v>
                </c:pt>
                <c:pt idx="1860">
                  <c:v>0.99753199864240005</c:v>
                </c:pt>
                <c:pt idx="1861">
                  <c:v>0.99259033336913105</c:v>
                </c:pt>
                <c:pt idx="1862">
                  <c:v>0.98901203947238303</c:v>
                </c:pt>
                <c:pt idx="1863">
                  <c:v>0.998532700331766</c:v>
                </c:pt>
                <c:pt idx="1864">
                  <c:v>1.0010072774946479</c:v>
                </c:pt>
                <c:pt idx="1865">
                  <c:v>1.005718428576581</c:v>
                </c:pt>
                <c:pt idx="1866">
                  <c:v>1.0041245520288959</c:v>
                </c:pt>
                <c:pt idx="1867">
                  <c:v>0.99734997320618701</c:v>
                </c:pt>
                <c:pt idx="1868">
                  <c:v>0.99836106885645304</c:v>
                </c:pt>
                <c:pt idx="1869">
                  <c:v>0.99958722414260004</c:v>
                </c:pt>
                <c:pt idx="1870">
                  <c:v>0.99331863908501905</c:v>
                </c:pt>
                <c:pt idx="1871">
                  <c:v>0.97966583889627901</c:v>
                </c:pt>
                <c:pt idx="1872">
                  <c:v>0.99027333222237801</c:v>
                </c:pt>
                <c:pt idx="1873">
                  <c:v>0.98886585296676199</c:v>
                </c:pt>
                <c:pt idx="1874">
                  <c:v>0.99611017283567704</c:v>
                </c:pt>
                <c:pt idx="1875">
                  <c:v>0.99400169427891905</c:v>
                </c:pt>
                <c:pt idx="1876">
                  <c:v>0.99146236214114303</c:v>
                </c:pt>
                <c:pt idx="1877">
                  <c:v>0.99667488776623803</c:v>
                </c:pt>
                <c:pt idx="1878">
                  <c:v>0.99720861948768402</c:v>
                </c:pt>
                <c:pt idx="1879">
                  <c:v>0.99394409870058797</c:v>
                </c:pt>
                <c:pt idx="1880">
                  <c:v>0.99739378968973302</c:v>
                </c:pt>
                <c:pt idx="1881">
                  <c:v>0.99703078178573301</c:v>
                </c:pt>
                <c:pt idx="1882">
                  <c:v>0.99902726956294996</c:v>
                </c:pt>
                <c:pt idx="1883">
                  <c:v>1.002114788616566</c:v>
                </c:pt>
                <c:pt idx="1884">
                  <c:v>1.0033875009354221</c:v>
                </c:pt>
                <c:pt idx="1885">
                  <c:v>1.0006399286417951</c:v>
                </c:pt>
                <c:pt idx="1886">
                  <c:v>0.99463027055047004</c:v>
                </c:pt>
                <c:pt idx="1887">
                  <c:v>0.98758434294606201</c:v>
                </c:pt>
                <c:pt idx="1888">
                  <c:v>0.99175753953434798</c:v>
                </c:pt>
                <c:pt idx="1889">
                  <c:v>0.98999086536202097</c:v>
                </c:pt>
                <c:pt idx="1890">
                  <c:v>0.94759708261190501</c:v>
                </c:pt>
                <c:pt idx="1891">
                  <c:v>0.90223394068625695</c:v>
                </c:pt>
                <c:pt idx="1892">
                  <c:v>0.92838100737346296</c:v>
                </c:pt>
                <c:pt idx="1893">
                  <c:v>0.94721828882027204</c:v>
                </c:pt>
                <c:pt idx="1894">
                  <c:v>0.96395006739433997</c:v>
                </c:pt>
                <c:pt idx="1895">
                  <c:v>0.97212815445566303</c:v>
                </c:pt>
                <c:pt idx="1896">
                  <c:v>0.97885377226328996</c:v>
                </c:pt>
                <c:pt idx="1897">
                  <c:v>0.97990644499699797</c:v>
                </c:pt>
                <c:pt idx="1898">
                  <c:v>0.98293423216922404</c:v>
                </c:pt>
                <c:pt idx="1899">
                  <c:v>0.98606225513883905</c:v>
                </c:pt>
                <c:pt idx="1900">
                  <c:v>0.98294928857449904</c:v>
                </c:pt>
                <c:pt idx="1901">
                  <c:v>0.98600993185326102</c:v>
                </c:pt>
                <c:pt idx="1902">
                  <c:v>0.98398692196519</c:v>
                </c:pt>
                <c:pt idx="1903">
                  <c:v>0.98430973657174103</c:v>
                </c:pt>
                <c:pt idx="1904">
                  <c:v>0.98475977493456601</c:v>
                </c:pt>
                <c:pt idx="1905">
                  <c:v>0.98830192868289901</c:v>
                </c:pt>
                <c:pt idx="1906">
                  <c:v>0.98397775699184398</c:v>
                </c:pt>
                <c:pt idx="1907">
                  <c:v>0.98222522483126196</c:v>
                </c:pt>
                <c:pt idx="1908">
                  <c:v>0.97604413780619503</c:v>
                </c:pt>
                <c:pt idx="1909">
                  <c:v>0.98544169806315896</c:v>
                </c:pt>
                <c:pt idx="1910">
                  <c:v>0.98580691357779404</c:v>
                </c:pt>
                <c:pt idx="1911">
                  <c:v>0.98802961527744504</c:v>
                </c:pt>
                <c:pt idx="1912">
                  <c:v>0.98688554806429396</c:v>
                </c:pt>
                <c:pt idx="1913">
                  <c:v>0.97783981484631</c:v>
                </c:pt>
                <c:pt idx="1914">
                  <c:v>0.97937859276320605</c:v>
                </c:pt>
                <c:pt idx="1915">
                  <c:v>0.98522851376173604</c:v>
                </c:pt>
                <c:pt idx="1916">
                  <c:v>0.98528943424114102</c:v>
                </c:pt>
                <c:pt idx="1917">
                  <c:v>0.97954065878290897</c:v>
                </c:pt>
                <c:pt idx="1918">
                  <c:v>0.97502657398688697</c:v>
                </c:pt>
                <c:pt idx="1919">
                  <c:v>0.97946349203041305</c:v>
                </c:pt>
                <c:pt idx="1920">
                  <c:v>0.979957122481942</c:v>
                </c:pt>
                <c:pt idx="1921">
                  <c:v>0.98567760153815998</c:v>
                </c:pt>
                <c:pt idx="1922">
                  <c:v>0.97988002969906696</c:v>
                </c:pt>
                <c:pt idx="1923">
                  <c:v>0.97975665277470203</c:v>
                </c:pt>
                <c:pt idx="1924">
                  <c:v>0.98165738914669898</c:v>
                </c:pt>
                <c:pt idx="1925">
                  <c:v>0.979417185396672</c:v>
                </c:pt>
                <c:pt idx="1926">
                  <c:v>0.97943262148986399</c:v>
                </c:pt>
                <c:pt idx="1927">
                  <c:v>0.97981834561809</c:v>
                </c:pt>
                <c:pt idx="1928">
                  <c:v>0.982622083589338</c:v>
                </c:pt>
                <c:pt idx="1929">
                  <c:v>0.98453507268991103</c:v>
                </c:pt>
                <c:pt idx="1930">
                  <c:v>0.98085716436344095</c:v>
                </c:pt>
                <c:pt idx="1931">
                  <c:v>0.97700575648718602</c:v>
                </c:pt>
                <c:pt idx="1932">
                  <c:v>0.97555856818235898</c:v>
                </c:pt>
                <c:pt idx="1933">
                  <c:v>0.97577239127061199</c:v>
                </c:pt>
                <c:pt idx="1934">
                  <c:v>0.97232256338700895</c:v>
                </c:pt>
                <c:pt idx="1935">
                  <c:v>0.97351800166310398</c:v>
                </c:pt>
                <c:pt idx="1936">
                  <c:v>0.97243427695736495</c:v>
                </c:pt>
                <c:pt idx="1937">
                  <c:v>0.97057930571485096</c:v>
                </c:pt>
                <c:pt idx="1938">
                  <c:v>0.976397417822367</c:v>
                </c:pt>
                <c:pt idx="1939">
                  <c:v>0.96668375652780403</c:v>
                </c:pt>
                <c:pt idx="1940">
                  <c:v>0.96979335374922804</c:v>
                </c:pt>
                <c:pt idx="1941">
                  <c:v>0.96732582258229505</c:v>
                </c:pt>
                <c:pt idx="1942">
                  <c:v>0.97194379474949599</c:v>
                </c:pt>
                <c:pt idx="1943">
                  <c:v>0.97901432232442798</c:v>
                </c:pt>
                <c:pt idx="1944">
                  <c:v>0.97288084409953002</c:v>
                </c:pt>
                <c:pt idx="1945">
                  <c:v>0.97688731576704302</c:v>
                </c:pt>
                <c:pt idx="1946">
                  <c:v>0.98904368676886201</c:v>
                </c:pt>
                <c:pt idx="1947">
                  <c:v>0.98013898017342804</c:v>
                </c:pt>
                <c:pt idx="1948">
                  <c:v>0.98573365482786002</c:v>
                </c:pt>
                <c:pt idx="1949">
                  <c:v>0.98522156614667999</c:v>
                </c:pt>
                <c:pt idx="1950">
                  <c:v>0.98569428482104304</c:v>
                </c:pt>
                <c:pt idx="1951">
                  <c:v>0.98223154788562195</c:v>
                </c:pt>
                <c:pt idx="1952">
                  <c:v>0.98481146000802799</c:v>
                </c:pt>
                <c:pt idx="1953">
                  <c:v>0.98006719266535103</c:v>
                </c:pt>
                <c:pt idx="1954">
                  <c:v>0.98045789227610003</c:v>
                </c:pt>
                <c:pt idx="1955">
                  <c:v>0.97993156165464301</c:v>
                </c:pt>
                <c:pt idx="1956">
                  <c:v>0.96704742297106505</c:v>
                </c:pt>
                <c:pt idx="1957">
                  <c:v>0.96737849859269598</c:v>
                </c:pt>
                <c:pt idx="1958">
                  <c:v>0.97255393818879698</c:v>
                </c:pt>
                <c:pt idx="1959">
                  <c:v>0.97732144058177295</c:v>
                </c:pt>
                <c:pt idx="1960">
                  <c:v>0.98130983284801498</c:v>
                </c:pt>
                <c:pt idx="1961">
                  <c:v>0.977771723895279</c:v>
                </c:pt>
                <c:pt idx="1962">
                  <c:v>0.97736254570155301</c:v>
                </c:pt>
                <c:pt idx="1963">
                  <c:v>0.98063319416281503</c:v>
                </c:pt>
                <c:pt idx="1964">
                  <c:v>0.97956434757899002</c:v>
                </c:pt>
                <c:pt idx="1965">
                  <c:v>0.97932469274982203</c:v>
                </c:pt>
                <c:pt idx="1966">
                  <c:v>0.98149274223781002</c:v>
                </c:pt>
                <c:pt idx="1967">
                  <c:v>0.97980387023341298</c:v>
                </c:pt>
                <c:pt idx="1968">
                  <c:v>0.981588142651587</c:v>
                </c:pt>
                <c:pt idx="1969">
                  <c:v>0.98178682623126701</c:v>
                </c:pt>
                <c:pt idx="1970">
                  <c:v>0.97637411519034201</c:v>
                </c:pt>
                <c:pt idx="1971">
                  <c:v>0.97706544944912299</c:v>
                </c:pt>
                <c:pt idx="1972">
                  <c:v>0.98140527344509998</c:v>
                </c:pt>
                <c:pt idx="1973">
                  <c:v>0.97884498598318903</c:v>
                </c:pt>
                <c:pt idx="1974">
                  <c:v>0.98077657036634802</c:v>
                </c:pt>
                <c:pt idx="1975">
                  <c:v>0.98369748877759999</c:v>
                </c:pt>
                <c:pt idx="1976">
                  <c:v>0.98489824553148297</c:v>
                </c:pt>
                <c:pt idx="1977">
                  <c:v>0.97621318193351503</c:v>
                </c:pt>
                <c:pt idx="1978">
                  <c:v>0.98808095725384604</c:v>
                </c:pt>
                <c:pt idx="1979">
                  <c:v>0.98314282444307699</c:v>
                </c:pt>
                <c:pt idx="1980">
                  <c:v>0.98341685270464496</c:v>
                </c:pt>
                <c:pt idx="1981">
                  <c:v>0.98355380202348897</c:v>
                </c:pt>
                <c:pt idx="1982">
                  <c:v>0.98617168652849596</c:v>
                </c:pt>
                <c:pt idx="1983">
                  <c:v>0.98284442062386601</c:v>
                </c:pt>
                <c:pt idx="1984">
                  <c:v>0.97991403480981099</c:v>
                </c:pt>
                <c:pt idx="1985">
                  <c:v>0.98554894280080396</c:v>
                </c:pt>
                <c:pt idx="1986">
                  <c:v>0.98892362083036001</c:v>
                </c:pt>
                <c:pt idx="1987">
                  <c:v>0.98936081377624696</c:v>
                </c:pt>
                <c:pt idx="1988">
                  <c:v>0.98793426523215799</c:v>
                </c:pt>
                <c:pt idx="1989">
                  <c:v>0.99137108488849002</c:v>
                </c:pt>
                <c:pt idx="1990">
                  <c:v>0.98812095557105695</c:v>
                </c:pt>
                <c:pt idx="1991">
                  <c:v>0.98247314595496404</c:v>
                </c:pt>
                <c:pt idx="1992">
                  <c:v>0.97661195728411998</c:v>
                </c:pt>
                <c:pt idx="1993">
                  <c:v>0.98084710318959101</c:v>
                </c:pt>
                <c:pt idx="1994">
                  <c:v>0.97288461949538296</c:v>
                </c:pt>
                <c:pt idx="1995">
                  <c:v>0.98276373573493603</c:v>
                </c:pt>
                <c:pt idx="1996">
                  <c:v>0.98156784342585701</c:v>
                </c:pt>
                <c:pt idx="1997">
                  <c:v>0.97926375939677002</c:v>
                </c:pt>
                <c:pt idx="1998">
                  <c:v>0.98281214846706499</c:v>
                </c:pt>
                <c:pt idx="1999">
                  <c:v>0.97999525081818395</c:v>
                </c:pt>
                <c:pt idx="2000">
                  <c:v>0.98268303585327399</c:v>
                </c:pt>
                <c:pt idx="2001">
                  <c:v>0.97851473699009806</c:v>
                </c:pt>
                <c:pt idx="2002">
                  <c:v>0.97937762790342797</c:v>
                </c:pt>
                <c:pt idx="2003">
                  <c:v>0.98359407301764001</c:v>
                </c:pt>
                <c:pt idx="2004">
                  <c:v>0.97507878028067096</c:v>
                </c:pt>
                <c:pt idx="2005">
                  <c:v>0.986519306113398</c:v>
                </c:pt>
                <c:pt idx="2006">
                  <c:v>0.98824266691787099</c:v>
                </c:pt>
                <c:pt idx="2007">
                  <c:v>0.98822644070894305</c:v>
                </c:pt>
                <c:pt idx="2008">
                  <c:v>0.98361808739675605</c:v>
                </c:pt>
                <c:pt idx="2009">
                  <c:v>0.98777998222444696</c:v>
                </c:pt>
                <c:pt idx="2010">
                  <c:v>0.98661703764278996</c:v>
                </c:pt>
                <c:pt idx="2011">
                  <c:v>0.98927988531710098</c:v>
                </c:pt>
                <c:pt idx="2012">
                  <c:v>0.98181860717066305</c:v>
                </c:pt>
                <c:pt idx="2013">
                  <c:v>0.98810472481400002</c:v>
                </c:pt>
                <c:pt idx="2014">
                  <c:v>0.986315628095771</c:v>
                </c:pt>
                <c:pt idx="2015">
                  <c:v>0.98942554568729502</c:v>
                </c:pt>
                <c:pt idx="2016">
                  <c:v>0.99417312398760604</c:v>
                </c:pt>
                <c:pt idx="2017">
                  <c:v>0.98963585778917895</c:v>
                </c:pt>
                <c:pt idx="2018">
                  <c:v>0.99740227196044295</c:v>
                </c:pt>
                <c:pt idx="2019">
                  <c:v>0.98677173426624498</c:v>
                </c:pt>
                <c:pt idx="2020">
                  <c:v>0.98946599823269998</c:v>
                </c:pt>
                <c:pt idx="2021">
                  <c:v>0.99650356472930501</c:v>
                </c:pt>
                <c:pt idx="2022">
                  <c:v>0.99180015969136104</c:v>
                </c:pt>
                <c:pt idx="2023">
                  <c:v>0.99765330656249396</c:v>
                </c:pt>
                <c:pt idx="2024">
                  <c:v>0.99373006980645495</c:v>
                </c:pt>
                <c:pt idx="2025">
                  <c:v>0.99443936177135295</c:v>
                </c:pt>
                <c:pt idx="2026">
                  <c:v>0.99193127240812795</c:v>
                </c:pt>
                <c:pt idx="2027">
                  <c:v>0.990470409345791</c:v>
                </c:pt>
                <c:pt idx="2028">
                  <c:v>0.99009208253145697</c:v>
                </c:pt>
                <c:pt idx="2029">
                  <c:v>0.99359133712913805</c:v>
                </c:pt>
                <c:pt idx="2030">
                  <c:v>0.98851766903104599</c:v>
                </c:pt>
                <c:pt idx="2031">
                  <c:v>0.99037996986795096</c:v>
                </c:pt>
                <c:pt idx="2032">
                  <c:v>0.98905410512733005</c:v>
                </c:pt>
                <c:pt idx="2033">
                  <c:v>0.99019903439205703</c:v>
                </c:pt>
                <c:pt idx="2034">
                  <c:v>0.98902936111787099</c:v>
                </c:pt>
                <c:pt idx="2035">
                  <c:v>0.992946056086769</c:v>
                </c:pt>
                <c:pt idx="2036">
                  <c:v>0.98006951325524105</c:v>
                </c:pt>
                <c:pt idx="2037">
                  <c:v>0.94296657846755605</c:v>
                </c:pt>
                <c:pt idx="2038">
                  <c:v>0.76777407897219896</c:v>
                </c:pt>
                <c:pt idx="2039">
                  <c:v>0.71663960001745397</c:v>
                </c:pt>
                <c:pt idx="2040">
                  <c:v>0.80721705175070102</c:v>
                </c:pt>
                <c:pt idx="2041">
                  <c:v>0.86343026366251296</c:v>
                </c:pt>
                <c:pt idx="2042">
                  <c:v>0.90298975362259404</c:v>
                </c:pt>
                <c:pt idx="2043">
                  <c:v>0.93401802778189302</c:v>
                </c:pt>
                <c:pt idx="2044">
                  <c:v>0.950180137532316</c:v>
                </c:pt>
                <c:pt idx="2045">
                  <c:v>0.96106288554830699</c:v>
                </c:pt>
                <c:pt idx="2046">
                  <c:v>0.96775684997453704</c:v>
                </c:pt>
                <c:pt idx="2047">
                  <c:v>0.98184330802182995</c:v>
                </c:pt>
                <c:pt idx="2048">
                  <c:v>0.98757523954984605</c:v>
                </c:pt>
                <c:pt idx="2049">
                  <c:v>0.98372649351212804</c:v>
                </c:pt>
                <c:pt idx="2050">
                  <c:v>0.98310818547031498</c:v>
                </c:pt>
                <c:pt idx="2051">
                  <c:v>0.98929322456407998</c:v>
                </c:pt>
                <c:pt idx="2052">
                  <c:v>0.98252248817061605</c:v>
                </c:pt>
                <c:pt idx="2053">
                  <c:v>0.984718957353383</c:v>
                </c:pt>
                <c:pt idx="2054">
                  <c:v>0.986107929044306</c:v>
                </c:pt>
                <c:pt idx="2055">
                  <c:v>0.98310818547031498</c:v>
                </c:pt>
                <c:pt idx="2056">
                  <c:v>0.983734843000865</c:v>
                </c:pt>
                <c:pt idx="2057">
                  <c:v>0.98340073818053797</c:v>
                </c:pt>
                <c:pt idx="2058">
                  <c:v>0.98918947192161699</c:v>
                </c:pt>
                <c:pt idx="2059">
                  <c:v>0.99076595146925395</c:v>
                </c:pt>
                <c:pt idx="2060">
                  <c:v>0.98350099661738999</c:v>
                </c:pt>
                <c:pt idx="2061">
                  <c:v>0.995320554437512</c:v>
                </c:pt>
                <c:pt idx="2062">
                  <c:v>0.98885331115099395</c:v>
                </c:pt>
                <c:pt idx="2063">
                  <c:v>0.98934065941926097</c:v>
                </c:pt>
                <c:pt idx="2064">
                  <c:v>0.98997004141710498</c:v>
                </c:pt>
                <c:pt idx="2065">
                  <c:v>0.98913906439087196</c:v>
                </c:pt>
                <c:pt idx="2066">
                  <c:v>0.98908865100876497</c:v>
                </c:pt>
                <c:pt idx="2067">
                  <c:v>0.99023830038059901</c:v>
                </c:pt>
                <c:pt idx="2068">
                  <c:v>0.98616307603805098</c:v>
                </c:pt>
                <c:pt idx="2069">
                  <c:v>0.98374539778520798</c:v>
                </c:pt>
                <c:pt idx="2070">
                  <c:v>0.98297911576059105</c:v>
                </c:pt>
                <c:pt idx="2071">
                  <c:v>0.98212610253897303</c:v>
                </c:pt>
                <c:pt idx="2072">
                  <c:v>0.98130563057866504</c:v>
                </c:pt>
                <c:pt idx="2073">
                  <c:v>0.98221147929514596</c:v>
                </c:pt>
                <c:pt idx="2074">
                  <c:v>0.99865327155276196</c:v>
                </c:pt>
                <c:pt idx="2075">
                  <c:v>0.9926554609057</c:v>
                </c:pt>
                <c:pt idx="2076">
                  <c:v>0.99483301722894402</c:v>
                </c:pt>
                <c:pt idx="2077">
                  <c:v>1.000742676331001</c:v>
                </c:pt>
                <c:pt idx="2078">
                  <c:v>0.99689036966174005</c:v>
                </c:pt>
                <c:pt idx="2079">
                  <c:v>0.98467164376615501</c:v>
                </c:pt>
                <c:pt idx="2080">
                  <c:v>0.984832897496277</c:v>
                </c:pt>
                <c:pt idx="2081">
                  <c:v>0.98971839805985495</c:v>
                </c:pt>
                <c:pt idx="2082">
                  <c:v>0.98683086389908503</c:v>
                </c:pt>
                <c:pt idx="2083">
                  <c:v>0.98957573540739496</c:v>
                </c:pt>
                <c:pt idx="2084">
                  <c:v>0.99000358285069501</c:v>
                </c:pt>
                <c:pt idx="2085">
                  <c:v>0.99272853743975797</c:v>
                </c:pt>
                <c:pt idx="2086">
                  <c:v>0.98645060428114495</c:v>
                </c:pt>
                <c:pt idx="2087">
                  <c:v>0.98373689096415295</c:v>
                </c:pt>
                <c:pt idx="2088">
                  <c:v>0.98456127775868496</c:v>
                </c:pt>
                <c:pt idx="2089">
                  <c:v>0.98934065941926097</c:v>
                </c:pt>
                <c:pt idx="2090">
                  <c:v>0.98643369612354803</c:v>
                </c:pt>
                <c:pt idx="2091">
                  <c:v>0.98354969873144205</c:v>
                </c:pt>
                <c:pt idx="2092">
                  <c:v>0.98294502738068301</c:v>
                </c:pt>
                <c:pt idx="2093">
                  <c:v>0.987261422685909</c:v>
                </c:pt>
                <c:pt idx="2094">
                  <c:v>0.98316655403795095</c:v>
                </c:pt>
                <c:pt idx="2095">
                  <c:v>0.99755439650119304</c:v>
                </c:pt>
                <c:pt idx="2096">
                  <c:v>0.98643369612354803</c:v>
                </c:pt>
                <c:pt idx="2097">
                  <c:v>0.98641678730764903</c:v>
                </c:pt>
                <c:pt idx="2098">
                  <c:v>0.98620537154376797</c:v>
                </c:pt>
                <c:pt idx="2099">
                  <c:v>0.98286831874165603</c:v>
                </c:pt>
                <c:pt idx="2100">
                  <c:v>0.98126285516649103</c:v>
                </c:pt>
                <c:pt idx="2101">
                  <c:v>0.98724454606664003</c:v>
                </c:pt>
                <c:pt idx="2102">
                  <c:v>0.99021928266651604</c:v>
                </c:pt>
                <c:pt idx="2103">
                  <c:v>0.99348710153004605</c:v>
                </c:pt>
                <c:pt idx="2104">
                  <c:v>0.98973211315321197</c:v>
                </c:pt>
                <c:pt idx="2105">
                  <c:v>0.99618320032565999</c:v>
                </c:pt>
                <c:pt idx="2106">
                  <c:v>0.99215401023143401</c:v>
                </c:pt>
                <c:pt idx="2107">
                  <c:v>1.0015385909991299</c:v>
                </c:pt>
                <c:pt idx="2108">
                  <c:v>1.0022931413424629</c:v>
                </c:pt>
                <c:pt idx="2109">
                  <c:v>1.0042370529432549</c:v>
                </c:pt>
                <c:pt idx="2110">
                  <c:v>0.99346166675867498</c:v>
                </c:pt>
                <c:pt idx="2111">
                  <c:v>0.77874001030209405</c:v>
                </c:pt>
                <c:pt idx="2112">
                  <c:v>0.85046159330261595</c:v>
                </c:pt>
                <c:pt idx="2113">
                  <c:v>0.88853687492636302</c:v>
                </c:pt>
                <c:pt idx="2114">
                  <c:v>0.93504518334160502</c:v>
                </c:pt>
                <c:pt idx="2115">
                  <c:v>0.95329330560402503</c:v>
                </c:pt>
                <c:pt idx="2116">
                  <c:v>0.96866121468206201</c:v>
                </c:pt>
                <c:pt idx="2117">
                  <c:v>0.97702885597437295</c:v>
                </c:pt>
                <c:pt idx="2118">
                  <c:v>0.98285127053729704</c:v>
                </c:pt>
                <c:pt idx="2119">
                  <c:v>0.98894464979599594</c:v>
                </c:pt>
                <c:pt idx="2120">
                  <c:v>0.96952603940176096</c:v>
                </c:pt>
                <c:pt idx="2121">
                  <c:v>0.97707125057050603</c:v>
                </c:pt>
                <c:pt idx="2122">
                  <c:v>0.96717342295553999</c:v>
                </c:pt>
                <c:pt idx="2123">
                  <c:v>0.96000334181819902</c:v>
                </c:pt>
                <c:pt idx="2124">
                  <c:v>0.97731705765148003</c:v>
                </c:pt>
                <c:pt idx="2125">
                  <c:v>0.98239071586985904</c:v>
                </c:pt>
                <c:pt idx="2126">
                  <c:v>0.99667160693761903</c:v>
                </c:pt>
                <c:pt idx="2127">
                  <c:v>0.98993730376997302</c:v>
                </c:pt>
                <c:pt idx="2128">
                  <c:v>0.98879898383773301</c:v>
                </c:pt>
                <c:pt idx="2129">
                  <c:v>0.99826788811672695</c:v>
                </c:pt>
                <c:pt idx="2130">
                  <c:v>1.0011990397753261</c:v>
                </c:pt>
                <c:pt idx="2131">
                  <c:v>0.99954843968700302</c:v>
                </c:pt>
                <c:pt idx="2132">
                  <c:v>1.005777538750378</c:v>
                </c:pt>
                <c:pt idx="2133">
                  <c:v>1.002089796152325</c:v>
                </c:pt>
                <c:pt idx="2134">
                  <c:v>1.000110688408248</c:v>
                </c:pt>
                <c:pt idx="2135">
                  <c:v>1.000527645180187</c:v>
                </c:pt>
                <c:pt idx="2136">
                  <c:v>1.0112489382483461</c:v>
                </c:pt>
                <c:pt idx="2137">
                  <c:v>1.0105373965155531</c:v>
                </c:pt>
                <c:pt idx="2138">
                  <c:v>1.007798968832212</c:v>
                </c:pt>
                <c:pt idx="2139">
                  <c:v>1.0121029417880221</c:v>
                </c:pt>
                <c:pt idx="2140">
                  <c:v>1.00984166996131</c:v>
                </c:pt>
                <c:pt idx="2141">
                  <c:v>1.009467893293144</c:v>
                </c:pt>
                <c:pt idx="2142">
                  <c:v>1.0080377796295359</c:v>
                </c:pt>
                <c:pt idx="2143">
                  <c:v>1.007124472435434</c:v>
                </c:pt>
                <c:pt idx="2144">
                  <c:v>1.0063376603745511</c:v>
                </c:pt>
                <c:pt idx="2145">
                  <c:v>1.015192041762834</c:v>
                </c:pt>
                <c:pt idx="2146">
                  <c:v>1.0189250756678361</c:v>
                </c:pt>
                <c:pt idx="2147">
                  <c:v>1.0249287667612179</c:v>
                </c:pt>
                <c:pt idx="2148">
                  <c:v>1.016055075754841</c:v>
                </c:pt>
                <c:pt idx="2149">
                  <c:v>1.0210569224837109</c:v>
                </c:pt>
                <c:pt idx="2150">
                  <c:v>1.024945169158799</c:v>
                </c:pt>
                <c:pt idx="2151">
                  <c:v>1.034042586149619</c:v>
                </c:pt>
                <c:pt idx="2152">
                  <c:v>1.03699597448968</c:v>
                </c:pt>
                <c:pt idx="2153">
                  <c:v>1.0369082229202189</c:v>
                </c:pt>
                <c:pt idx="2154">
                  <c:v>1.037418529161426</c:v>
                </c:pt>
                <c:pt idx="2155">
                  <c:v>1.0463780880482729</c:v>
                </c:pt>
                <c:pt idx="2156">
                  <c:v>1.054620714004016</c:v>
                </c:pt>
                <c:pt idx="2157">
                  <c:v>1.0527554850549681</c:v>
                </c:pt>
                <c:pt idx="2158">
                  <c:v>1.05640169268301</c:v>
                </c:pt>
                <c:pt idx="2159">
                  <c:v>1.0545517741162751</c:v>
                </c:pt>
                <c:pt idx="2160">
                  <c:v>1.0575443931315081</c:v>
                </c:pt>
                <c:pt idx="2161">
                  <c:v>1.0617690367492869</c:v>
                </c:pt>
                <c:pt idx="2162">
                  <c:v>1.0588889238883259</c:v>
                </c:pt>
                <c:pt idx="2163">
                  <c:v>1.0587296207517201</c:v>
                </c:pt>
                <c:pt idx="2164">
                  <c:v>1.0669417249424</c:v>
                </c:pt>
                <c:pt idx="2165">
                  <c:v>1.062428482598252</c:v>
                </c:pt>
                <c:pt idx="2166">
                  <c:v>1.064060493633658</c:v>
                </c:pt>
                <c:pt idx="2167">
                  <c:v>1.0876365709009841</c:v>
                </c:pt>
                <c:pt idx="2168">
                  <c:v>1.0569200894720121</c:v>
                </c:pt>
                <c:pt idx="2169">
                  <c:v>1.0572095125077901</c:v>
                </c:pt>
                <c:pt idx="2170">
                  <c:v>1.0560735632982501</c:v>
                </c:pt>
                <c:pt idx="2171">
                  <c:v>1.057224739957588</c:v>
                </c:pt>
                <c:pt idx="2172">
                  <c:v>1.0563940645821219</c:v>
                </c:pt>
                <c:pt idx="2173">
                  <c:v>1.055210086138751</c:v>
                </c:pt>
                <c:pt idx="2174">
                  <c:v>1.0569429456728781</c:v>
                </c:pt>
                <c:pt idx="2175">
                  <c:v>1.0605014193067319</c:v>
                </c:pt>
                <c:pt idx="2176">
                  <c:v>1.0679110928642681</c:v>
                </c:pt>
                <c:pt idx="2177">
                  <c:v>1.063701058558389</c:v>
                </c:pt>
                <c:pt idx="2178">
                  <c:v>1.0640159820569941</c:v>
                </c:pt>
                <c:pt idx="2179">
                  <c:v>1.05554321443567</c:v>
                </c:pt>
                <c:pt idx="2180">
                  <c:v>1.065975366050423</c:v>
                </c:pt>
                <c:pt idx="2181">
                  <c:v>1.0526034214761171</c:v>
                </c:pt>
                <c:pt idx="2182">
                  <c:v>1.0526260533571969</c:v>
                </c:pt>
                <c:pt idx="2183">
                  <c:v>1.0604031754595351</c:v>
                </c:pt>
                <c:pt idx="2184">
                  <c:v>1.0680225066073401</c:v>
                </c:pt>
                <c:pt idx="2185">
                  <c:v>1.0655722461434749</c:v>
                </c:pt>
                <c:pt idx="2186">
                  <c:v>1.069164704349024</c:v>
                </c:pt>
                <c:pt idx="2187">
                  <c:v>1.06357352457189</c:v>
                </c:pt>
                <c:pt idx="2188">
                  <c:v>1.0670261962189229</c:v>
                </c:pt>
                <c:pt idx="2189">
                  <c:v>1.0642632618445971</c:v>
                </c:pt>
                <c:pt idx="2190">
                  <c:v>1.0651612760500131</c:v>
                </c:pt>
                <c:pt idx="2191">
                  <c:v>1.065631991227318</c:v>
                </c:pt>
                <c:pt idx="2192">
                  <c:v>1.068712634593332</c:v>
                </c:pt>
                <c:pt idx="2193">
                  <c:v>1.0704294790566169</c:v>
                </c:pt>
                <c:pt idx="2194">
                  <c:v>1.0704811750660199</c:v>
                </c:pt>
                <c:pt idx="2195">
                  <c:v>1.077498719065066</c:v>
                </c:pt>
                <c:pt idx="2196">
                  <c:v>1.0771134323037601</c:v>
                </c:pt>
                <c:pt idx="2197">
                  <c:v>1.0718746463203219</c:v>
                </c:pt>
                <c:pt idx="2198">
                  <c:v>1.072124849871785</c:v>
                </c:pt>
                <c:pt idx="2199">
                  <c:v>1.0683120486462581</c:v>
                </c:pt>
                <c:pt idx="2200">
                  <c:v>1.065982827706198</c:v>
                </c:pt>
                <c:pt idx="2201">
                  <c:v>1.0647125010563361</c:v>
                </c:pt>
                <c:pt idx="2202">
                  <c:v>1.0731168851430599</c:v>
                </c:pt>
                <c:pt idx="2203">
                  <c:v>1.070614079412153</c:v>
                </c:pt>
                <c:pt idx="2204">
                  <c:v>1.06781451116184</c:v>
                </c:pt>
                <c:pt idx="2205">
                  <c:v>1.0683046269022729</c:v>
                </c:pt>
                <c:pt idx="2206">
                  <c:v>1.0616032496083749</c:v>
                </c:pt>
                <c:pt idx="2207">
                  <c:v>1.0653854897646959</c:v>
                </c:pt>
                <c:pt idx="2208">
                  <c:v>1.0648247382877101</c:v>
                </c:pt>
                <c:pt idx="2209">
                  <c:v>1.045533604167397</c:v>
                </c:pt>
                <c:pt idx="2210">
                  <c:v>1.044479454278046</c:v>
                </c:pt>
                <c:pt idx="2211">
                  <c:v>1.039593681732585</c:v>
                </c:pt>
                <c:pt idx="2212">
                  <c:v>1.0396759564325351</c:v>
                </c:pt>
                <c:pt idx="2213">
                  <c:v>1.039399152278045</c:v>
                </c:pt>
                <c:pt idx="2214">
                  <c:v>1.0357392717742051</c:v>
                </c:pt>
                <c:pt idx="2215">
                  <c:v>1.0387251074546771</c:v>
                </c:pt>
                <c:pt idx="2216">
                  <c:v>1.0386501489675051</c:v>
                </c:pt>
                <c:pt idx="2217">
                  <c:v>1.050290502385774</c:v>
                </c:pt>
                <c:pt idx="2218">
                  <c:v>1.039414119176137</c:v>
                </c:pt>
                <c:pt idx="2219">
                  <c:v>1.0369977805107209</c:v>
                </c:pt>
                <c:pt idx="2220">
                  <c:v>0.91301494712608899</c:v>
                </c:pt>
                <c:pt idx="2221">
                  <c:v>0.63797486221500599</c:v>
                </c:pt>
                <c:pt idx="2222">
                  <c:v>0.70709184523726998</c:v>
                </c:pt>
                <c:pt idx="2223">
                  <c:v>0.79755354313404103</c:v>
                </c:pt>
                <c:pt idx="2224">
                  <c:v>0.87703459934971695</c:v>
                </c:pt>
                <c:pt idx="2225">
                  <c:v>0.93248122569198599</c:v>
                </c:pt>
                <c:pt idx="2226">
                  <c:v>0.96958122905468602</c:v>
                </c:pt>
                <c:pt idx="2227">
                  <c:v>1.0061634725676161</c:v>
                </c:pt>
                <c:pt idx="2228">
                  <c:v>1.027697941635584</c:v>
                </c:pt>
                <c:pt idx="2229">
                  <c:v>1.0369466348800529</c:v>
                </c:pt>
                <c:pt idx="2230">
                  <c:v>1.039586201441467</c:v>
                </c:pt>
                <c:pt idx="2231">
                  <c:v>1.0396759564325351</c:v>
                </c:pt>
                <c:pt idx="2232">
                  <c:v>1.0567729605174501</c:v>
                </c:pt>
                <c:pt idx="2233">
                  <c:v>1.0532336265126101</c:v>
                </c:pt>
                <c:pt idx="2234">
                  <c:v>1.0490688574679921</c:v>
                </c:pt>
                <c:pt idx="2235">
                  <c:v>1.0644800117152931</c:v>
                </c:pt>
                <c:pt idx="2236">
                  <c:v>1.060520087570243</c:v>
                </c:pt>
                <c:pt idx="2237">
                  <c:v>1.0646708265170901</c:v>
                </c:pt>
                <c:pt idx="2238">
                  <c:v>1.063715913023527</c:v>
                </c:pt>
                <c:pt idx="2239">
                  <c:v>1.0625082500205321</c:v>
                </c:pt>
                <c:pt idx="2240">
                  <c:v>1.06333335895175</c:v>
                </c:pt>
                <c:pt idx="2241">
                  <c:v>1.066786180464032</c:v>
                </c:pt>
                <c:pt idx="2242">
                  <c:v>1.0643038005319041</c:v>
                </c:pt>
                <c:pt idx="2243">
                  <c:v>1.0672678298858791</c:v>
                </c:pt>
                <c:pt idx="2244">
                  <c:v>1.0664793979321441</c:v>
                </c:pt>
                <c:pt idx="2245">
                  <c:v>1.0635614605951651</c:v>
                </c:pt>
                <c:pt idx="2246">
                  <c:v>1.0602977942338121</c:v>
                </c:pt>
                <c:pt idx="2247">
                  <c:v>1.0589616395077159</c:v>
                </c:pt>
                <c:pt idx="2248">
                  <c:v>1.068651421518088</c:v>
                </c:pt>
                <c:pt idx="2249">
                  <c:v>1.0756418388981339</c:v>
                </c:pt>
                <c:pt idx="2250">
                  <c:v>1.0785075673647151</c:v>
                </c:pt>
                <c:pt idx="2251">
                  <c:v>1.06781451116184</c:v>
                </c:pt>
                <c:pt idx="2252">
                  <c:v>1.064898226955344</c:v>
                </c:pt>
                <c:pt idx="2253">
                  <c:v>1.0609051266914711</c:v>
                </c:pt>
                <c:pt idx="2254">
                  <c:v>1.063149318707149</c:v>
                </c:pt>
                <c:pt idx="2255">
                  <c:v>1.082476588459947</c:v>
                </c:pt>
                <c:pt idx="2256">
                  <c:v>1.084797836700917</c:v>
                </c:pt>
                <c:pt idx="2257">
                  <c:v>1.0864523753754951</c:v>
                </c:pt>
                <c:pt idx="2258">
                  <c:v>1.080929377424775</c:v>
                </c:pt>
                <c:pt idx="2259">
                  <c:v>1.0870640979190409</c:v>
                </c:pt>
                <c:pt idx="2260">
                  <c:v>1.0862672662492581</c:v>
                </c:pt>
                <c:pt idx="2261">
                  <c:v>1.092524150392971</c:v>
                </c:pt>
                <c:pt idx="2262">
                  <c:v>1.0880935434837491</c:v>
                </c:pt>
                <c:pt idx="2263">
                  <c:v>1.082706400504085</c:v>
                </c:pt>
                <c:pt idx="2264">
                  <c:v>1.0867939081540661</c:v>
                </c:pt>
                <c:pt idx="2265">
                  <c:v>1.088575478726413</c:v>
                </c:pt>
                <c:pt idx="2266">
                  <c:v>1.095476214195096</c:v>
                </c:pt>
                <c:pt idx="2267">
                  <c:v>1.091596620810058</c:v>
                </c:pt>
                <c:pt idx="2268">
                  <c:v>1.087745934784734</c:v>
                </c:pt>
                <c:pt idx="2269">
                  <c:v>1.084232996041621</c:v>
                </c:pt>
                <c:pt idx="2270">
                  <c:v>1.0768224233427739</c:v>
                </c:pt>
                <c:pt idx="2271">
                  <c:v>1.084633465211881</c:v>
                </c:pt>
                <c:pt idx="2272">
                  <c:v>1.0893680904373111</c:v>
                </c:pt>
                <c:pt idx="2273">
                  <c:v>1.08498357306802</c:v>
                </c:pt>
                <c:pt idx="2274">
                  <c:v>1.0962784976099289</c:v>
                </c:pt>
                <c:pt idx="2275">
                  <c:v>1.096548245744007</c:v>
                </c:pt>
                <c:pt idx="2276">
                  <c:v>1.091099632497929</c:v>
                </c:pt>
                <c:pt idx="2277">
                  <c:v>1.08795517035513</c:v>
                </c:pt>
                <c:pt idx="2278">
                  <c:v>1.0923840294698159</c:v>
                </c:pt>
                <c:pt idx="2279">
                  <c:v>1.098403542129216</c:v>
                </c:pt>
                <c:pt idx="2280">
                  <c:v>1.09210981758987</c:v>
                </c:pt>
                <c:pt idx="2281">
                  <c:v>1.088844562727004</c:v>
                </c:pt>
                <c:pt idx="2282">
                  <c:v>1.0870356648056601</c:v>
                </c:pt>
                <c:pt idx="2283">
                  <c:v>1.0890356527267699</c:v>
                </c:pt>
                <c:pt idx="2284">
                  <c:v>1.082304149586548</c:v>
                </c:pt>
                <c:pt idx="2285">
                  <c:v>1.0908644421559279</c:v>
                </c:pt>
                <c:pt idx="2286">
                  <c:v>1.0885542281503131</c:v>
                </c:pt>
                <c:pt idx="2287">
                  <c:v>1.0875187747504449</c:v>
                </c:pt>
                <c:pt idx="2288">
                  <c:v>0.95661276553413999</c:v>
                </c:pt>
                <c:pt idx="2289">
                  <c:v>1.0070432915040479</c:v>
                </c:pt>
                <c:pt idx="2290">
                  <c:v>1.022956256979638</c:v>
                </c:pt>
                <c:pt idx="2291">
                  <c:v>1.0501576895211331</c:v>
                </c:pt>
                <c:pt idx="2292">
                  <c:v>1.0649662993619511</c:v>
                </c:pt>
                <c:pt idx="2293">
                  <c:v>1.0690701107750931</c:v>
                </c:pt>
                <c:pt idx="2294">
                  <c:v>1.08322851722305</c:v>
                </c:pt>
                <c:pt idx="2295">
                  <c:v>1.0841345048273829</c:v>
                </c:pt>
                <c:pt idx="2296">
                  <c:v>1.082341770768168</c:v>
                </c:pt>
                <c:pt idx="2297">
                  <c:v>1.0907657853097561</c:v>
                </c:pt>
                <c:pt idx="2298">
                  <c:v>1.07830752099236</c:v>
                </c:pt>
                <c:pt idx="2299">
                  <c:v>1.079457914190407</c:v>
                </c:pt>
                <c:pt idx="2300">
                  <c:v>1.0774249095969459</c:v>
                </c:pt>
                <c:pt idx="2301">
                  <c:v>1.0874974724042641</c:v>
                </c:pt>
                <c:pt idx="2302">
                  <c:v>1.092187096063362</c:v>
                </c:pt>
                <c:pt idx="2303">
                  <c:v>1.0857114650053801</c:v>
                </c:pt>
                <c:pt idx="2304">
                  <c:v>1.0943732878104591</c:v>
                </c:pt>
                <c:pt idx="2305">
                  <c:v>1.0857114650053801</c:v>
                </c:pt>
                <c:pt idx="2306">
                  <c:v>1.301767669438014</c:v>
                </c:pt>
                <c:pt idx="2307">
                  <c:v>1.2186127254798671</c:v>
                </c:pt>
                <c:pt idx="2308">
                  <c:v>1.1680350622246229</c:v>
                </c:pt>
                <c:pt idx="2309">
                  <c:v>1.102834618893956</c:v>
                </c:pt>
                <c:pt idx="2310">
                  <c:v>1.124444445453713</c:v>
                </c:pt>
                <c:pt idx="2311">
                  <c:v>1.1399240420952781</c:v>
                </c:pt>
                <c:pt idx="2312">
                  <c:v>1.140606962551076</c:v>
                </c:pt>
                <c:pt idx="2313">
                  <c:v>1.138958200485509</c:v>
                </c:pt>
                <c:pt idx="2314">
                  <c:v>1.111921367613852</c:v>
                </c:pt>
                <c:pt idx="2315">
                  <c:v>1.0959620468810201</c:v>
                </c:pt>
                <c:pt idx="2316">
                  <c:v>1.09002514373151</c:v>
                </c:pt>
                <c:pt idx="2317">
                  <c:v>1.072955374608179</c:v>
                </c:pt>
                <c:pt idx="2318">
                  <c:v>1.077171610703606</c:v>
                </c:pt>
                <c:pt idx="2319">
                  <c:v>1.065019214136254</c:v>
                </c:pt>
                <c:pt idx="2320">
                  <c:v>1.0604334067027399</c:v>
                </c:pt>
                <c:pt idx="2321">
                  <c:v>1.059449812507961</c:v>
                </c:pt>
                <c:pt idx="2322">
                  <c:v>1.057939828512688</c:v>
                </c:pt>
                <c:pt idx="2323">
                  <c:v>1.0482086670241451</c:v>
                </c:pt>
                <c:pt idx="2324">
                  <c:v>1.04789762351441</c:v>
                </c:pt>
                <c:pt idx="2325">
                  <c:v>1.0454246935099869</c:v>
                </c:pt>
                <c:pt idx="2326">
                  <c:v>1.045440339814774</c:v>
                </c:pt>
                <c:pt idx="2327">
                  <c:v>1.0386281087110669</c:v>
                </c:pt>
                <c:pt idx="2328">
                  <c:v>1.0349491466763721</c:v>
                </c:pt>
                <c:pt idx="2329">
                  <c:v>1.0307858660960389</c:v>
                </c:pt>
                <c:pt idx="2330">
                  <c:v>1.0268926446160931</c:v>
                </c:pt>
                <c:pt idx="2331">
                  <c:v>1.025756314534414</c:v>
                </c:pt>
                <c:pt idx="2332">
                  <c:v>1.025518863147475</c:v>
                </c:pt>
                <c:pt idx="2333">
                  <c:v>1.0233594763670679</c:v>
                </c:pt>
                <c:pt idx="2334">
                  <c:v>1.0212058433065041</c:v>
                </c:pt>
                <c:pt idx="2335">
                  <c:v>1.014822843603042</c:v>
                </c:pt>
                <c:pt idx="2336">
                  <c:v>1.017667613992109</c:v>
                </c:pt>
                <c:pt idx="2337">
                  <c:v>1.018467481271061</c:v>
                </c:pt>
                <c:pt idx="2338">
                  <c:v>1.015862508097314</c:v>
                </c:pt>
                <c:pt idx="2339">
                  <c:v>1.0137638547339329</c:v>
                </c:pt>
                <c:pt idx="2340">
                  <c:v>1.025590062060421</c:v>
                </c:pt>
                <c:pt idx="2341">
                  <c:v>1.0259408721235379</c:v>
                </c:pt>
                <c:pt idx="2342">
                  <c:v>1.0297067070853869</c:v>
                </c:pt>
                <c:pt idx="2343">
                  <c:v>0.93413638829479095</c:v>
                </c:pt>
                <c:pt idx="2344">
                  <c:v>0.976309030617731</c:v>
                </c:pt>
                <c:pt idx="2345">
                  <c:v>1.000491376045521</c:v>
                </c:pt>
                <c:pt idx="2346">
                  <c:v>1.0046024330913219</c:v>
                </c:pt>
                <c:pt idx="2347">
                  <c:v>1.019299112795343</c:v>
                </c:pt>
                <c:pt idx="2348">
                  <c:v>1.0166406263989061</c:v>
                </c:pt>
                <c:pt idx="2349">
                  <c:v>1.0302691897796641</c:v>
                </c:pt>
                <c:pt idx="2350">
                  <c:v>1.030194785356751</c:v>
                </c:pt>
                <c:pt idx="2351">
                  <c:v>1.035862469155572</c:v>
                </c:pt>
                <c:pt idx="2352">
                  <c:v>1.04127751604902</c:v>
                </c:pt>
                <c:pt idx="2353">
                  <c:v>1.0395380439827711</c:v>
                </c:pt>
                <c:pt idx="2354">
                  <c:v>1.041968073029524</c:v>
                </c:pt>
                <c:pt idx="2355">
                  <c:v>1.0417791010904529</c:v>
                </c:pt>
                <c:pt idx="2356">
                  <c:v>1.041844839787202</c:v>
                </c:pt>
                <c:pt idx="2357">
                  <c:v>1.0407094502400129</c:v>
                </c:pt>
                <c:pt idx="2358">
                  <c:v>1.0414913772349821</c:v>
                </c:pt>
                <c:pt idx="2359">
                  <c:v>1.042025569911285</c:v>
                </c:pt>
                <c:pt idx="2360">
                  <c:v>1.040750639409318</c:v>
                </c:pt>
                <c:pt idx="2361">
                  <c:v>1.041047086166154</c:v>
                </c:pt>
                <c:pt idx="2362">
                  <c:v>1.0278875549524771</c:v>
                </c:pt>
                <c:pt idx="2363">
                  <c:v>1.028172559825814</c:v>
                </c:pt>
                <c:pt idx="2364">
                  <c:v>1.025355027895078</c:v>
                </c:pt>
                <c:pt idx="2365">
                  <c:v>1.0282865094262781</c:v>
                </c:pt>
                <c:pt idx="2366">
                  <c:v>1.0299029970334961</c:v>
                </c:pt>
                <c:pt idx="2367">
                  <c:v>1.0252239151783109</c:v>
                </c:pt>
                <c:pt idx="2368">
                  <c:v>1.033061692538173</c:v>
                </c:pt>
                <c:pt idx="2369">
                  <c:v>1.032199573212671</c:v>
                </c:pt>
                <c:pt idx="2370">
                  <c:v>1.036197580114697</c:v>
                </c:pt>
                <c:pt idx="2371">
                  <c:v>1.0575651981559151</c:v>
                </c:pt>
                <c:pt idx="2372">
                  <c:v>1.0555187459519471</c:v>
                </c:pt>
                <c:pt idx="2373">
                  <c:v>1.0565626299425741</c:v>
                </c:pt>
                <c:pt idx="2374">
                  <c:v>1.0635401421464961</c:v>
                </c:pt>
                <c:pt idx="2375">
                  <c:v>1.0723999674095459</c:v>
                </c:pt>
                <c:pt idx="2376">
                  <c:v>1.089818633047654</c:v>
                </c:pt>
                <c:pt idx="2377">
                  <c:v>1.0940074017279819</c:v>
                </c:pt>
                <c:pt idx="2378">
                  <c:v>1.102216623210472</c:v>
                </c:pt>
                <c:pt idx="2379">
                  <c:v>1.1142159791091999</c:v>
                </c:pt>
                <c:pt idx="2380">
                  <c:v>1.11756212616774</c:v>
                </c:pt>
                <c:pt idx="2381">
                  <c:v>1.1339688191008921</c:v>
                </c:pt>
                <c:pt idx="2382">
                  <c:v>1.1391655948733801</c:v>
                </c:pt>
                <c:pt idx="2383">
                  <c:v>1.1427469101570411</c:v>
                </c:pt>
                <c:pt idx="2384">
                  <c:v>1.1526876268171149</c:v>
                </c:pt>
                <c:pt idx="2385">
                  <c:v>1.1157423529214181</c:v>
                </c:pt>
                <c:pt idx="2386">
                  <c:v>1.119305699403224</c:v>
                </c:pt>
                <c:pt idx="2387">
                  <c:v>1.1338335783907301</c:v>
                </c:pt>
                <c:pt idx="2388">
                  <c:v>1.145756841190273</c:v>
                </c:pt>
                <c:pt idx="2389">
                  <c:v>1.1613380498585431</c:v>
                </c:pt>
                <c:pt idx="2390">
                  <c:v>1.156930581444336</c:v>
                </c:pt>
                <c:pt idx="2391">
                  <c:v>1.1578615582793079</c:v>
                </c:pt>
                <c:pt idx="2392">
                  <c:v>1.159555162748934</c:v>
                </c:pt>
                <c:pt idx="2393">
                  <c:v>1.1718756393514811</c:v>
                </c:pt>
                <c:pt idx="2394">
                  <c:v>1.1752218003430519</c:v>
                </c:pt>
                <c:pt idx="2395">
                  <c:v>1.181295612279798</c:v>
                </c:pt>
                <c:pt idx="2396">
                  <c:v>1.1815577738627869</c:v>
                </c:pt>
                <c:pt idx="2397">
                  <c:v>1.173240916125188</c:v>
                </c:pt>
                <c:pt idx="2398">
                  <c:v>1.174834814813412</c:v>
                </c:pt>
                <c:pt idx="2399">
                  <c:v>1.17759060301511</c:v>
                </c:pt>
                <c:pt idx="2400">
                  <c:v>1.174168876701005</c:v>
                </c:pt>
                <c:pt idx="2401">
                  <c:v>1.1759162996521131</c:v>
                </c:pt>
                <c:pt idx="2402">
                  <c:v>1.175191579513025</c:v>
                </c:pt>
                <c:pt idx="2403">
                  <c:v>1.1657882140885729</c:v>
                </c:pt>
                <c:pt idx="2404">
                  <c:v>1.1601182330792681</c:v>
                </c:pt>
                <c:pt idx="2405">
                  <c:v>1.1749007090475341</c:v>
                </c:pt>
                <c:pt idx="2406">
                  <c:v>1.169886946654396</c:v>
                </c:pt>
                <c:pt idx="2407">
                  <c:v>1.165932225049602</c:v>
                </c:pt>
                <c:pt idx="2408">
                  <c:v>1.163681465403495</c:v>
                </c:pt>
                <c:pt idx="2409">
                  <c:v>1.1623355628211709</c:v>
                </c:pt>
                <c:pt idx="2410">
                  <c:v>1.1671727344285969</c:v>
                </c:pt>
                <c:pt idx="2411">
                  <c:v>1.1653769418773421</c:v>
                </c:pt>
                <c:pt idx="2412">
                  <c:v>1.153756500582231</c:v>
                </c:pt>
                <c:pt idx="2413">
                  <c:v>1.1535748742578411</c:v>
                </c:pt>
                <c:pt idx="2414">
                  <c:v>1.146576618893522</c:v>
                </c:pt>
                <c:pt idx="2415">
                  <c:v>1.1528541072626459</c:v>
                </c:pt>
                <c:pt idx="2416">
                  <c:v>1.1429416693566179</c:v>
                </c:pt>
                <c:pt idx="2417">
                  <c:v>1.13969156140845</c:v>
                </c:pt>
                <c:pt idx="2418">
                  <c:v>1.1421097702073071</c:v>
                </c:pt>
                <c:pt idx="2419">
                  <c:v>1.136153638243925</c:v>
                </c:pt>
                <c:pt idx="2420">
                  <c:v>1.1363089423709549</c:v>
                </c:pt>
                <c:pt idx="2421">
                  <c:v>1.1303337684950061</c:v>
                </c:pt>
                <c:pt idx="2422">
                  <c:v>1.123441538993889</c:v>
                </c:pt>
                <c:pt idx="2423">
                  <c:v>1.120293831562537</c:v>
                </c:pt>
                <c:pt idx="2424">
                  <c:v>1.1157096301049509</c:v>
                </c:pt>
                <c:pt idx="2425">
                  <c:v>1.1140357455593719</c:v>
                </c:pt>
                <c:pt idx="2426">
                  <c:v>1.112540827987077</c:v>
                </c:pt>
                <c:pt idx="2427">
                  <c:v>1.108730511737285</c:v>
                </c:pt>
                <c:pt idx="2428">
                  <c:v>1.110911927068255</c:v>
                </c:pt>
                <c:pt idx="2429">
                  <c:v>1.1043417991412321</c:v>
                </c:pt>
                <c:pt idx="2430">
                  <c:v>1.0988351163169421</c:v>
                </c:pt>
                <c:pt idx="2431">
                  <c:v>1.099665950386816</c:v>
                </c:pt>
                <c:pt idx="2432">
                  <c:v>1.094433957669934</c:v>
                </c:pt>
                <c:pt idx="2433">
                  <c:v>1.0937345506195819</c:v>
                </c:pt>
                <c:pt idx="2434">
                  <c:v>1.085327749201775</c:v>
                </c:pt>
                <c:pt idx="2435">
                  <c:v>1.089980229398922</c:v>
                </c:pt>
                <c:pt idx="2436">
                  <c:v>1.0872299710489171</c:v>
                </c:pt>
                <c:pt idx="2437">
                  <c:v>1.081737891414237</c:v>
                </c:pt>
                <c:pt idx="2438">
                  <c:v>1.083982667468163</c:v>
                </c:pt>
                <c:pt idx="2439">
                  <c:v>1.0775534450553119</c:v>
                </c:pt>
                <c:pt idx="2440">
                  <c:v>1.0792582417896761</c:v>
                </c:pt>
                <c:pt idx="2441">
                  <c:v>1.0808303184783301</c:v>
                </c:pt>
                <c:pt idx="2442">
                  <c:v>1.0781414720607101</c:v>
                </c:pt>
                <c:pt idx="2443">
                  <c:v>1.076078198832455</c:v>
                </c:pt>
                <c:pt idx="2444">
                  <c:v>1.0717539723753919</c:v>
                </c:pt>
                <c:pt idx="2445">
                  <c:v>1.0694830939346109</c:v>
                </c:pt>
                <c:pt idx="2446">
                  <c:v>1.067103215368975</c:v>
                </c:pt>
                <c:pt idx="2447">
                  <c:v>0.99048416047631604</c:v>
                </c:pt>
                <c:pt idx="2448">
                  <c:v>0.838146485916069</c:v>
                </c:pt>
                <c:pt idx="2449">
                  <c:v>0.80023415137957798</c:v>
                </c:pt>
                <c:pt idx="2450">
                  <c:v>0.88295328351509395</c:v>
                </c:pt>
                <c:pt idx="2451">
                  <c:v>0.94492660998621603</c:v>
                </c:pt>
                <c:pt idx="2452">
                  <c:v>0.97812239123589695</c:v>
                </c:pt>
                <c:pt idx="2453">
                  <c:v>1.0178023353235159</c:v>
                </c:pt>
                <c:pt idx="2454">
                  <c:v>1.030781407497654</c:v>
                </c:pt>
                <c:pt idx="2455">
                  <c:v>1.0243767495196501</c:v>
                </c:pt>
                <c:pt idx="2456">
                  <c:v>1.026991605267652</c:v>
                </c:pt>
                <c:pt idx="2457">
                  <c:v>1.0339512234746351</c:v>
                </c:pt>
                <c:pt idx="2458">
                  <c:v>1.030085050018317</c:v>
                </c:pt>
                <c:pt idx="2459">
                  <c:v>1.040711728891881</c:v>
                </c:pt>
                <c:pt idx="2460">
                  <c:v>1.0290369477646919</c:v>
                </c:pt>
                <c:pt idx="2461">
                  <c:v>1.0357872803138839</c:v>
                </c:pt>
                <c:pt idx="2462">
                  <c:v>1.0337231067245729</c:v>
                </c:pt>
                <c:pt idx="2463">
                  <c:v>1.0309956776394631</c:v>
                </c:pt>
                <c:pt idx="2464">
                  <c:v>1.0270371469553039</c:v>
                </c:pt>
                <c:pt idx="2465">
                  <c:v>1.038066986560624</c:v>
                </c:pt>
                <c:pt idx="2466">
                  <c:v>1.0360905531719891</c:v>
                </c:pt>
                <c:pt idx="2467">
                  <c:v>1.036889144145634</c:v>
                </c:pt>
                <c:pt idx="2468">
                  <c:v>1.0369498464284781</c:v>
                </c:pt>
                <c:pt idx="2469">
                  <c:v>1.037971838541462</c:v>
                </c:pt>
                <c:pt idx="2470">
                  <c:v>1.032338412591552</c:v>
                </c:pt>
                <c:pt idx="2471">
                  <c:v>1.0377382049867521</c:v>
                </c:pt>
                <c:pt idx="2472">
                  <c:v>1.042032688043298</c:v>
                </c:pt>
                <c:pt idx="2473">
                  <c:v>1.0345749852534349</c:v>
                </c:pt>
                <c:pt idx="2474">
                  <c:v>1.038787896051254</c:v>
                </c:pt>
                <c:pt idx="2475">
                  <c:v>1.039123170031546</c:v>
                </c:pt>
                <c:pt idx="2476">
                  <c:v>1.033593508215557</c:v>
                </c:pt>
                <c:pt idx="2477">
                  <c:v>1.0376389447991601</c:v>
                </c:pt>
                <c:pt idx="2478">
                  <c:v>1.0383905260432409</c:v>
                </c:pt>
                <c:pt idx="2479">
                  <c:v>1.037160793140715</c:v>
                </c:pt>
                <c:pt idx="2480">
                  <c:v>1.033191354704869</c:v>
                </c:pt>
                <c:pt idx="2481">
                  <c:v>1.030311805830753</c:v>
                </c:pt>
                <c:pt idx="2482">
                  <c:v>1.0294288734208721</c:v>
                </c:pt>
                <c:pt idx="2483">
                  <c:v>1.030905423862237</c:v>
                </c:pt>
                <c:pt idx="2484">
                  <c:v>1.0326993274926171</c:v>
                </c:pt>
                <c:pt idx="2485">
                  <c:v>1.0415093188396241</c:v>
                </c:pt>
                <c:pt idx="2486">
                  <c:v>1.0369372336654239</c:v>
                </c:pt>
                <c:pt idx="2487">
                  <c:v>1.038656282420626</c:v>
                </c:pt>
                <c:pt idx="2488">
                  <c:v>1.0396574289859271</c:v>
                </c:pt>
                <c:pt idx="2489">
                  <c:v>1.03205070824177</c:v>
                </c:pt>
                <c:pt idx="2490">
                  <c:v>1.0338256939533099</c:v>
                </c:pt>
                <c:pt idx="2491">
                  <c:v>1.0326279169036781</c:v>
                </c:pt>
                <c:pt idx="2492">
                  <c:v>1.03213321360539</c:v>
                </c:pt>
                <c:pt idx="2493">
                  <c:v>1.0349655392369379</c:v>
                </c:pt>
                <c:pt idx="2494">
                  <c:v>1.0384033760141349</c:v>
                </c:pt>
                <c:pt idx="2495">
                  <c:v>1.0396213916883721</c:v>
                </c:pt>
                <c:pt idx="2496">
                  <c:v>1.0374446082586719</c:v>
                </c:pt>
                <c:pt idx="2497">
                  <c:v>1.0449404462645759</c:v>
                </c:pt>
                <c:pt idx="2498">
                  <c:v>1.037652822653601</c:v>
                </c:pt>
                <c:pt idx="2499">
                  <c:v>1.036501868875376</c:v>
                </c:pt>
                <c:pt idx="2500">
                  <c:v>1.033058033796366</c:v>
                </c:pt>
                <c:pt idx="2501">
                  <c:v>1.026997284143377</c:v>
                </c:pt>
                <c:pt idx="2502">
                  <c:v>1.035738928732707</c:v>
                </c:pt>
                <c:pt idx="2503">
                  <c:v>1.0264333839198621</c:v>
                </c:pt>
                <c:pt idx="2504">
                  <c:v>1.022831454244433</c:v>
                </c:pt>
                <c:pt idx="2505">
                  <c:v>1.0257790521082739</c:v>
                </c:pt>
                <c:pt idx="2506">
                  <c:v>1.0230237029879681</c:v>
                </c:pt>
                <c:pt idx="2507">
                  <c:v>1.0327835402771239</c:v>
                </c:pt>
                <c:pt idx="2508">
                  <c:v>1.0229504754058021</c:v>
                </c:pt>
                <c:pt idx="2509">
                  <c:v>1.0331494930958309</c:v>
                </c:pt>
                <c:pt idx="2510">
                  <c:v>1.019854494354806</c:v>
                </c:pt>
                <c:pt idx="2511">
                  <c:v>1.022245027865865</c:v>
                </c:pt>
                <c:pt idx="2512">
                  <c:v>1.0171604135728209</c:v>
                </c:pt>
                <c:pt idx="2513">
                  <c:v>1.014743893018565</c:v>
                </c:pt>
                <c:pt idx="2514">
                  <c:v>1.0060652923266249</c:v>
                </c:pt>
                <c:pt idx="2515">
                  <c:v>1.0297542082074529</c:v>
                </c:pt>
                <c:pt idx="2516">
                  <c:v>1.0354471409407331</c:v>
                </c:pt>
                <c:pt idx="2517">
                  <c:v>1.0416207395437189</c:v>
                </c:pt>
                <c:pt idx="2518">
                  <c:v>1.0652559581825181</c:v>
                </c:pt>
                <c:pt idx="2519">
                  <c:v>1.0595886595090109</c:v>
                </c:pt>
                <c:pt idx="2520">
                  <c:v>1.049992856920142</c:v>
                </c:pt>
                <c:pt idx="2521">
                  <c:v>1.0600020688258429</c:v>
                </c:pt>
                <c:pt idx="2522">
                  <c:v>1.070138658272286</c:v>
                </c:pt>
                <c:pt idx="2523">
                  <c:v>0.99987470467329498</c:v>
                </c:pt>
                <c:pt idx="2524">
                  <c:v>1.0168777383664029</c:v>
                </c:pt>
                <c:pt idx="2525">
                  <c:v>1.0352826748097841</c:v>
                </c:pt>
                <c:pt idx="2526">
                  <c:v>1.0416640344215999</c:v>
                </c:pt>
                <c:pt idx="2527">
                  <c:v>0.99562691751311205</c:v>
                </c:pt>
                <c:pt idx="2528">
                  <c:v>1.0199300894046071</c:v>
                </c:pt>
                <c:pt idx="2529">
                  <c:v>1.0391661634275211</c:v>
                </c:pt>
                <c:pt idx="2530">
                  <c:v>1.0538464268522529</c:v>
                </c:pt>
                <c:pt idx="2531">
                  <c:v>1.053262215265929</c:v>
                </c:pt>
                <c:pt idx="2532">
                  <c:v>1.066731657183333</c:v>
                </c:pt>
                <c:pt idx="2533">
                  <c:v>1.0739463307314421</c:v>
                </c:pt>
                <c:pt idx="2534">
                  <c:v>1.0665495387619339</c:v>
                </c:pt>
                <c:pt idx="2535">
                  <c:v>1.080847775125414</c:v>
                </c:pt>
                <c:pt idx="2536">
                  <c:v>1.0854527554909601</c:v>
                </c:pt>
                <c:pt idx="2537">
                  <c:v>1.08299740826274</c:v>
                </c:pt>
                <c:pt idx="2538">
                  <c:v>1.082491608301783</c:v>
                </c:pt>
                <c:pt idx="2539">
                  <c:v>1.079501913330801</c:v>
                </c:pt>
                <c:pt idx="2540">
                  <c:v>1.0768555023649471</c:v>
                </c:pt>
                <c:pt idx="2541">
                  <c:v>1.084568154130668</c:v>
                </c:pt>
                <c:pt idx="2542">
                  <c:v>1.0800768767943849</c:v>
                </c:pt>
                <c:pt idx="2543">
                  <c:v>1.089650487200404</c:v>
                </c:pt>
                <c:pt idx="2544">
                  <c:v>1.089083206421372</c:v>
                </c:pt>
                <c:pt idx="2545">
                  <c:v>1.0848172779496079</c:v>
                </c:pt>
                <c:pt idx="2546">
                  <c:v>1.0861031187348691</c:v>
                </c:pt>
                <c:pt idx="2547">
                  <c:v>1.079046560209391</c:v>
                </c:pt>
                <c:pt idx="2548">
                  <c:v>1.0768689640363731</c:v>
                </c:pt>
                <c:pt idx="2549">
                  <c:v>1.077274925801694</c:v>
                </c:pt>
                <c:pt idx="2550">
                  <c:v>1.074952444555126</c:v>
                </c:pt>
                <c:pt idx="2551">
                  <c:v>1.0762423618948631</c:v>
                </c:pt>
                <c:pt idx="2552">
                  <c:v>1.07445922760896</c:v>
                </c:pt>
                <c:pt idx="2553">
                  <c:v>1.0706563118121839</c:v>
                </c:pt>
                <c:pt idx="2554">
                  <c:v>1.0731810629277481</c:v>
                </c:pt>
                <c:pt idx="2555">
                  <c:v>1.073982486059015</c:v>
                </c:pt>
                <c:pt idx="2556">
                  <c:v>1.0710509690137311</c:v>
                </c:pt>
                <c:pt idx="2557">
                  <c:v>1.0678922619818401</c:v>
                </c:pt>
                <c:pt idx="2558">
                  <c:v>1.0670189255799369</c:v>
                </c:pt>
                <c:pt idx="2559">
                  <c:v>1.063499185164436</c:v>
                </c:pt>
                <c:pt idx="2560">
                  <c:v>1.065319106758531</c:v>
                </c:pt>
                <c:pt idx="2561">
                  <c:v>1.0696680969115959</c:v>
                </c:pt>
                <c:pt idx="2562">
                  <c:v>1.0678317903248049</c:v>
                </c:pt>
                <c:pt idx="2563">
                  <c:v>1.0634555528258349</c:v>
                </c:pt>
                <c:pt idx="2564">
                  <c:v>1.0692377358938561</c:v>
                </c:pt>
                <c:pt idx="2565">
                  <c:v>1.07669244564393</c:v>
                </c:pt>
                <c:pt idx="2566">
                  <c:v>1.065379929273977</c:v>
                </c:pt>
                <c:pt idx="2567">
                  <c:v>1.0757728261492769</c:v>
                </c:pt>
                <c:pt idx="2568">
                  <c:v>1.080609309929619</c:v>
                </c:pt>
                <c:pt idx="2569">
                  <c:v>1.074607494534864</c:v>
                </c:pt>
                <c:pt idx="2570">
                  <c:v>1.070495240942376</c:v>
                </c:pt>
                <c:pt idx="2571">
                  <c:v>1.0718206619452071</c:v>
                </c:pt>
                <c:pt idx="2572">
                  <c:v>1.067469401069121</c:v>
                </c:pt>
                <c:pt idx="2573">
                  <c:v>1.0652862093997371</c:v>
                </c:pt>
                <c:pt idx="2574">
                  <c:v>1.0609045980256451</c:v>
                </c:pt>
                <c:pt idx="2575">
                  <c:v>1.059905857491402</c:v>
                </c:pt>
                <c:pt idx="2576">
                  <c:v>1.0554693459994511</c:v>
                </c:pt>
                <c:pt idx="2577">
                  <c:v>1.0496148367118301</c:v>
                </c:pt>
                <c:pt idx="2578">
                  <c:v>1.058462178003907</c:v>
                </c:pt>
                <c:pt idx="2579">
                  <c:v>1.056278536961142</c:v>
                </c:pt>
                <c:pt idx="2580">
                  <c:v>1.049199557376193</c:v>
                </c:pt>
                <c:pt idx="2581">
                  <c:v>1.0426223836406741</c:v>
                </c:pt>
                <c:pt idx="2582">
                  <c:v>1.03510558800629</c:v>
                </c:pt>
                <c:pt idx="2583">
                  <c:v>1.030021125448312</c:v>
                </c:pt>
                <c:pt idx="2584">
                  <c:v>1.0144619281977361</c:v>
                </c:pt>
                <c:pt idx="2585">
                  <c:v>1.0138362562265231</c:v>
                </c:pt>
                <c:pt idx="2586">
                  <c:v>1.006784345175024</c:v>
                </c:pt>
                <c:pt idx="2587">
                  <c:v>1.0029492258284609</c:v>
                </c:pt>
                <c:pt idx="2588">
                  <c:v>1.001431818910403</c:v>
                </c:pt>
                <c:pt idx="2589">
                  <c:v>1.011127203690467</c:v>
                </c:pt>
                <c:pt idx="2590">
                  <c:v>1.0077579353915911</c:v>
                </c:pt>
                <c:pt idx="2591">
                  <c:v>1.027650490086442</c:v>
                </c:pt>
                <c:pt idx="2592">
                  <c:v>1.0504534123111411</c:v>
                </c:pt>
                <c:pt idx="2593">
                  <c:v>1.056178606214218</c:v>
                </c:pt>
                <c:pt idx="2594">
                  <c:v>1.0603845563906771</c:v>
                </c:pt>
                <c:pt idx="2595">
                  <c:v>1.06321432524348</c:v>
                </c:pt>
                <c:pt idx="2596">
                  <c:v>1.0794371572189181</c:v>
                </c:pt>
                <c:pt idx="2597">
                  <c:v>1.0791812460476251</c:v>
                </c:pt>
                <c:pt idx="2598">
                  <c:v>1.0717742731140061</c:v>
                </c:pt>
                <c:pt idx="2599">
                  <c:v>1.0694515001828291</c:v>
                </c:pt>
                <c:pt idx="2600">
                  <c:v>1.078836851710808</c:v>
                </c:pt>
                <c:pt idx="2601">
                  <c:v>1.084079059046229</c:v>
                </c:pt>
                <c:pt idx="2602">
                  <c:v>1.080080680637532</c:v>
                </c:pt>
                <c:pt idx="2603">
                  <c:v>1.097350439620788</c:v>
                </c:pt>
                <c:pt idx="2604">
                  <c:v>1.0897845291101891</c:v>
                </c:pt>
                <c:pt idx="2605">
                  <c:v>1.0739598355544879</c:v>
                </c:pt>
                <c:pt idx="2606">
                  <c:v>1.0731554612251499</c:v>
                </c:pt>
                <c:pt idx="2607">
                  <c:v>1.0824348535845021</c:v>
                </c:pt>
                <c:pt idx="2608">
                  <c:v>1.081895702771676</c:v>
                </c:pt>
                <c:pt idx="2609">
                  <c:v>1.0841226975227589</c:v>
                </c:pt>
                <c:pt idx="2610">
                  <c:v>1.094394426023882</c:v>
                </c:pt>
                <c:pt idx="2611">
                  <c:v>1.0773590411365099</c:v>
                </c:pt>
                <c:pt idx="2612">
                  <c:v>1.0867850608461631</c:v>
                </c:pt>
                <c:pt idx="2613">
                  <c:v>1.070299221059561</c:v>
                </c:pt>
                <c:pt idx="2614">
                  <c:v>1.0996806411092499</c:v>
                </c:pt>
                <c:pt idx="2615">
                  <c:v>1.08717521192968</c:v>
                </c:pt>
                <c:pt idx="2616">
                  <c:v>1.09870280374156</c:v>
                </c:pt>
                <c:pt idx="2617">
                  <c:v>1.077536289723535</c:v>
                </c:pt>
                <c:pt idx="2618">
                  <c:v>1.0927206446840989</c:v>
                </c:pt>
                <c:pt idx="2619">
                  <c:v>1.0999308579649569</c:v>
                </c:pt>
                <c:pt idx="2620">
                  <c:v>1.087985388961485</c:v>
                </c:pt>
                <c:pt idx="2621">
                  <c:v>1.0927995682542091</c:v>
                </c:pt>
                <c:pt idx="2622">
                  <c:v>1.071759307917852</c:v>
                </c:pt>
                <c:pt idx="2623">
                  <c:v>1.042994728027792</c:v>
                </c:pt>
                <c:pt idx="2624">
                  <c:v>1.0091054901174761</c:v>
                </c:pt>
                <c:pt idx="2625">
                  <c:v>1.003730783818229</c:v>
                </c:pt>
                <c:pt idx="2626">
                  <c:v>0.98973764652500196</c:v>
                </c:pt>
                <c:pt idx="2627">
                  <c:v>0.99686348395426305</c:v>
                </c:pt>
                <c:pt idx="2628">
                  <c:v>1.0068849842848011</c:v>
                </c:pt>
                <c:pt idx="2629">
                  <c:v>1.028766058657399</c:v>
                </c:pt>
                <c:pt idx="2630">
                  <c:v>1.0412467514290049</c:v>
                </c:pt>
                <c:pt idx="2631">
                  <c:v>1.0268872016813839</c:v>
                </c:pt>
                <c:pt idx="2632">
                  <c:v>1.0691688385379721</c:v>
                </c:pt>
                <c:pt idx="2633">
                  <c:v>1.053310767759674</c:v>
                </c:pt>
                <c:pt idx="2634">
                  <c:v>1.0843804906561301</c:v>
                </c:pt>
                <c:pt idx="2635">
                  <c:v>1.0695271494111609</c:v>
                </c:pt>
                <c:pt idx="2636">
                  <c:v>1.079677539391948</c:v>
                </c:pt>
                <c:pt idx="2637">
                  <c:v>1.0547609972527121</c:v>
                </c:pt>
                <c:pt idx="2638">
                  <c:v>1.062248572438395</c:v>
                </c:pt>
                <c:pt idx="2639">
                  <c:v>1.063568987789556</c:v>
                </c:pt>
                <c:pt idx="2640">
                  <c:v>1.0599594833007659</c:v>
                </c:pt>
                <c:pt idx="2641">
                  <c:v>1.092110486726579</c:v>
                </c:pt>
                <c:pt idx="2642">
                  <c:v>1.0874697604715149</c:v>
                </c:pt>
                <c:pt idx="2643">
                  <c:v>1.067379355397819</c:v>
                </c:pt>
                <c:pt idx="2644">
                  <c:v>1.0936437302092421</c:v>
                </c:pt>
                <c:pt idx="2645">
                  <c:v>1.071064355121309</c:v>
                </c:pt>
                <c:pt idx="2646">
                  <c:v>1.0864784741618689</c:v>
                </c:pt>
                <c:pt idx="2647">
                  <c:v>1.0460961082128371</c:v>
                </c:pt>
                <c:pt idx="2648">
                  <c:v>1.0253325847759851</c:v>
                </c:pt>
                <c:pt idx="2649">
                  <c:v>1.033275118818751</c:v>
                </c:pt>
                <c:pt idx="2650">
                  <c:v>1.0319263227075159</c:v>
                </c:pt>
                <c:pt idx="2651">
                  <c:v>1.0723835986788071</c:v>
                </c:pt>
                <c:pt idx="2652">
                  <c:v>1.05112558862109</c:v>
                </c:pt>
                <c:pt idx="2653">
                  <c:v>1.070011464924906</c:v>
                </c:pt>
                <c:pt idx="2654">
                  <c:v>1.094786319378201</c:v>
                </c:pt>
                <c:pt idx="2655">
                  <c:v>1.0942789204146071</c:v>
                </c:pt>
                <c:pt idx="2656">
                  <c:v>1.106766052572729</c:v>
                </c:pt>
                <c:pt idx="2657">
                  <c:v>1.097986618640481</c:v>
                </c:pt>
                <c:pt idx="2658">
                  <c:v>1.124272498115453</c:v>
                </c:pt>
                <c:pt idx="2659">
                  <c:v>1.110704869005211</c:v>
                </c:pt>
                <c:pt idx="2660">
                  <c:v>1.1299526412376339</c:v>
                </c:pt>
                <c:pt idx="2661">
                  <c:v>1.106924155565882</c:v>
                </c:pt>
                <c:pt idx="2662">
                  <c:v>1.1471496887745249</c:v>
                </c:pt>
                <c:pt idx="2663">
                  <c:v>1.1150795177435699</c:v>
                </c:pt>
                <c:pt idx="2664">
                  <c:v>1.1403551373999401</c:v>
                </c:pt>
                <c:pt idx="2665">
                  <c:v>1.126394701152053</c:v>
                </c:pt>
                <c:pt idx="2666">
                  <c:v>1.133081242674431</c:v>
                </c:pt>
                <c:pt idx="2667">
                  <c:v>1.1385075258778561</c:v>
                </c:pt>
                <c:pt idx="2668">
                  <c:v>1.1345130788074671</c:v>
                </c:pt>
                <c:pt idx="2669">
                  <c:v>1.1263859272602801</c:v>
                </c:pt>
                <c:pt idx="2670">
                  <c:v>1.1209383579882779</c:v>
                </c:pt>
                <c:pt idx="2671">
                  <c:v>1.141797103958194</c:v>
                </c:pt>
                <c:pt idx="2672">
                  <c:v>1.127901179437593</c:v>
                </c:pt>
                <c:pt idx="2673">
                  <c:v>1.1507990658093941</c:v>
                </c:pt>
                <c:pt idx="2674">
                  <c:v>1.138706097548466</c:v>
                </c:pt>
                <c:pt idx="2675">
                  <c:v>1.1424068486753001</c:v>
                </c:pt>
                <c:pt idx="2676">
                  <c:v>1.145541687164253</c:v>
                </c:pt>
                <c:pt idx="2677">
                  <c:v>1.141066351946056</c:v>
                </c:pt>
                <c:pt idx="2678">
                  <c:v>1.146584494279564</c:v>
                </c:pt>
                <c:pt idx="2679">
                  <c:v>1.1246672176986099</c:v>
                </c:pt>
                <c:pt idx="2680">
                  <c:v>1.145343184103718</c:v>
                </c:pt>
                <c:pt idx="2681">
                  <c:v>1.1413103865800771</c:v>
                </c:pt>
                <c:pt idx="2682">
                  <c:v>1.1520589028974511</c:v>
                </c:pt>
                <c:pt idx="2683">
                  <c:v>1.14040328016663</c:v>
                </c:pt>
                <c:pt idx="2684">
                  <c:v>1.1530437943265841</c:v>
                </c:pt>
                <c:pt idx="2685">
                  <c:v>1.1389789938885739</c:v>
                </c:pt>
                <c:pt idx="2686">
                  <c:v>1.1524836989737139</c:v>
                </c:pt>
                <c:pt idx="2687">
                  <c:v>1.1601168027122131</c:v>
                </c:pt>
                <c:pt idx="2688">
                  <c:v>1.14514459027186</c:v>
                </c:pt>
                <c:pt idx="2689">
                  <c:v>1.1547542747539841</c:v>
                </c:pt>
                <c:pt idx="2690">
                  <c:v>1.145169758738843</c:v>
                </c:pt>
                <c:pt idx="2691">
                  <c:v>1.1605971411042539</c:v>
                </c:pt>
                <c:pt idx="2692">
                  <c:v>1.158801734551252</c:v>
                </c:pt>
                <c:pt idx="2693">
                  <c:v>1.15718036200264</c:v>
                </c:pt>
                <c:pt idx="2694">
                  <c:v>1.1497731775596649</c:v>
                </c:pt>
                <c:pt idx="2695">
                  <c:v>1.1580263007982201</c:v>
                </c:pt>
                <c:pt idx="2696">
                  <c:v>1.1576294326755729</c:v>
                </c:pt>
                <c:pt idx="2697">
                  <c:v>1.1680595168219841</c:v>
                </c:pt>
                <c:pt idx="2698">
                  <c:v>1.151019436123031</c:v>
                </c:pt>
                <c:pt idx="2699">
                  <c:v>1.169850701861499</c:v>
                </c:pt>
                <c:pt idx="2700">
                  <c:v>1.154310917490297</c:v>
                </c:pt>
                <c:pt idx="2701">
                  <c:v>1.1459330025327881</c:v>
                </c:pt>
                <c:pt idx="2702">
                  <c:v>1.1767607970311771</c:v>
                </c:pt>
                <c:pt idx="2703">
                  <c:v>1.1556049477799319</c:v>
                </c:pt>
                <c:pt idx="2704">
                  <c:v>1.115249043493447</c:v>
                </c:pt>
                <c:pt idx="2705">
                  <c:v>1.164046787071473</c:v>
                </c:pt>
                <c:pt idx="2706">
                  <c:v>1.1493862860517481</c:v>
                </c:pt>
                <c:pt idx="2707">
                  <c:v>1.1655665030554441</c:v>
                </c:pt>
                <c:pt idx="2708">
                  <c:v>1.1855671509395589</c:v>
                </c:pt>
                <c:pt idx="2709">
                  <c:v>1.1860251577219469</c:v>
                </c:pt>
                <c:pt idx="2710">
                  <c:v>1.1351045771350701</c:v>
                </c:pt>
                <c:pt idx="2711">
                  <c:v>1.157909866226345</c:v>
                </c:pt>
                <c:pt idx="2712">
                  <c:v>1.1680900005236441</c:v>
                </c:pt>
                <c:pt idx="2713">
                  <c:v>1.2025363948271011</c:v>
                </c:pt>
                <c:pt idx="2714">
                  <c:v>1.121240841140305</c:v>
                </c:pt>
                <c:pt idx="2715">
                  <c:v>1.0794525953109999</c:v>
                </c:pt>
                <c:pt idx="2716">
                  <c:v>1.1143726620608501</c:v>
                </c:pt>
                <c:pt idx="2717">
                  <c:v>1.0413926851582249</c:v>
                </c:pt>
                <c:pt idx="2718">
                  <c:v>1.0188139359091251</c:v>
                </c:pt>
                <c:pt idx="2719">
                  <c:v>1.0890667524449009</c:v>
                </c:pt>
                <c:pt idx="2720">
                  <c:v>1.077056285216802</c:v>
                </c:pt>
                <c:pt idx="2721">
                  <c:v>1.075974013812145</c:v>
                </c:pt>
                <c:pt idx="2722">
                  <c:v>1.111400395867352</c:v>
                </c:pt>
                <c:pt idx="2723">
                  <c:v>1.1356179995062581</c:v>
                </c:pt>
                <c:pt idx="2724">
                  <c:v>1.1241868740843901</c:v>
                </c:pt>
                <c:pt idx="2725">
                  <c:v>1.146455356551193</c:v>
                </c:pt>
                <c:pt idx="2726">
                  <c:v>1.1711736885434301</c:v>
                </c:pt>
                <c:pt idx="2727">
                  <c:v>1.1088749623907439</c:v>
                </c:pt>
                <c:pt idx="2728">
                  <c:v>1.13726366161889</c:v>
                </c:pt>
                <c:pt idx="2729">
                  <c:v>1.2126136966450569</c:v>
                </c:pt>
                <c:pt idx="2730">
                  <c:v>1.1807787700989361</c:v>
                </c:pt>
                <c:pt idx="2731">
                  <c:v>1.1498603271257719</c:v>
                </c:pt>
                <c:pt idx="2732">
                  <c:v>1.032376971209936</c:v>
                </c:pt>
                <c:pt idx="2733">
                  <c:v>0.92374347352554997</c:v>
                </c:pt>
                <c:pt idx="2734">
                  <c:v>0.93206243877613104</c:v>
                </c:pt>
                <c:pt idx="2735">
                  <c:v>0.94896799594994796</c:v>
                </c:pt>
                <c:pt idx="2736">
                  <c:v>0.96571393487776902</c:v>
                </c:pt>
                <c:pt idx="2737">
                  <c:v>0.98037052138601</c:v>
                </c:pt>
                <c:pt idx="2738">
                  <c:v>0.99531520496428305</c:v>
                </c:pt>
                <c:pt idx="2739">
                  <c:v>1.0286082186441201</c:v>
                </c:pt>
                <c:pt idx="2740">
                  <c:v>1.1013624129774719</c:v>
                </c:pt>
                <c:pt idx="2741">
                  <c:v>1.113182671173212</c:v>
                </c:pt>
                <c:pt idx="2742">
                  <c:v>1.122241754035139</c:v>
                </c:pt>
                <c:pt idx="2743">
                  <c:v>1.118971620120734</c:v>
                </c:pt>
                <c:pt idx="2744">
                  <c:v>1.1154773741864701</c:v>
                </c:pt>
                <c:pt idx="2745">
                  <c:v>1.1781297197048399</c:v>
                </c:pt>
                <c:pt idx="2746">
                  <c:v>1.1804800777244171</c:v>
                </c:pt>
                <c:pt idx="2747">
                  <c:v>1.155844887446057</c:v>
                </c:pt>
                <c:pt idx="2748">
                  <c:v>1.162844902994856</c:v>
                </c:pt>
                <c:pt idx="2749">
                  <c:v>1.1769589805869081</c:v>
                </c:pt>
                <c:pt idx="2750">
                  <c:v>1.1953376651302969</c:v>
                </c:pt>
                <c:pt idx="2751">
                  <c:v>1.165469155801135</c:v>
                </c:pt>
                <c:pt idx="2752">
                  <c:v>1.163030858227154</c:v>
                </c:pt>
                <c:pt idx="2753">
                  <c:v>1.229297794114105</c:v>
                </c:pt>
                <c:pt idx="2754">
                  <c:v>1.188427491315498</c:v>
                </c:pt>
                <c:pt idx="2755">
                  <c:v>1.1639622613505209</c:v>
                </c:pt>
                <c:pt idx="2756">
                  <c:v>1.193880822987891</c:v>
                </c:pt>
                <c:pt idx="2757">
                  <c:v>1.201158059998501</c:v>
                </c:pt>
                <c:pt idx="2758">
                  <c:v>1.1788061439427071</c:v>
                </c:pt>
                <c:pt idx="2759">
                  <c:v>1.1805738508622881</c:v>
                </c:pt>
                <c:pt idx="2760">
                  <c:v>1.2053566381510461</c:v>
                </c:pt>
                <c:pt idx="2761">
                  <c:v>1.2176319739200161</c:v>
                </c:pt>
                <c:pt idx="2762">
                  <c:v>1.1677418199649701</c:v>
                </c:pt>
                <c:pt idx="2763">
                  <c:v>1.2075670505660869</c:v>
                </c:pt>
                <c:pt idx="2764">
                  <c:v>1.2126203510204361</c:v>
                </c:pt>
                <c:pt idx="2765">
                  <c:v>1.1609559758725401</c:v>
                </c:pt>
                <c:pt idx="2766">
                  <c:v>1.222540268049696</c:v>
                </c:pt>
                <c:pt idx="2767">
                  <c:v>1.191126348751866</c:v>
                </c:pt>
                <c:pt idx="2768">
                  <c:v>1.2253092817258631</c:v>
                </c:pt>
                <c:pt idx="2769">
                  <c:v>1.223395442788453</c:v>
                </c:pt>
                <c:pt idx="2770">
                  <c:v>1.1705645179046289</c:v>
                </c:pt>
                <c:pt idx="2771">
                  <c:v>1.1968355842322831</c:v>
                </c:pt>
                <c:pt idx="2772">
                  <c:v>1.227886704613673</c:v>
                </c:pt>
                <c:pt idx="2773">
                  <c:v>1.211809269122176</c:v>
                </c:pt>
                <c:pt idx="2774">
                  <c:v>1.1872750302594439</c:v>
                </c:pt>
                <c:pt idx="2775">
                  <c:v>1.1858070939101899</c:v>
                </c:pt>
                <c:pt idx="2776">
                  <c:v>1.2509470062818011</c:v>
                </c:pt>
                <c:pt idx="2777">
                  <c:v>1.2472119707421121</c:v>
                </c:pt>
                <c:pt idx="2778">
                  <c:v>1.2152497060332219</c:v>
                </c:pt>
                <c:pt idx="2779">
                  <c:v>1.1850575378840871</c:v>
                </c:pt>
                <c:pt idx="2780">
                  <c:v>1.2425745539977939</c:v>
                </c:pt>
                <c:pt idx="2781">
                  <c:v>1.2143669215966051</c:v>
                </c:pt>
                <c:pt idx="2782">
                  <c:v>1.209523950551147</c:v>
                </c:pt>
                <c:pt idx="2783">
                  <c:v>1.227389594181659</c:v>
                </c:pt>
                <c:pt idx="2784">
                  <c:v>1.221092419019236</c:v>
                </c:pt>
                <c:pt idx="2785">
                  <c:v>1.2270979198519849</c:v>
                </c:pt>
                <c:pt idx="2786">
                  <c:v>1.2105771107233221</c:v>
                </c:pt>
                <c:pt idx="2787">
                  <c:v>1.2366548040251599</c:v>
                </c:pt>
                <c:pt idx="2788">
                  <c:v>1.2266428600050681</c:v>
                </c:pt>
                <c:pt idx="2789">
                  <c:v>1.203006552570782</c:v>
                </c:pt>
                <c:pt idx="2790">
                  <c:v>1.2188826394064709</c:v>
                </c:pt>
                <c:pt idx="2791">
                  <c:v>1.1908826900890439</c:v>
                </c:pt>
                <c:pt idx="2792">
                  <c:v>1.2173905375070391</c:v>
                </c:pt>
                <c:pt idx="2793">
                  <c:v>1.2169827093418579</c:v>
                </c:pt>
                <c:pt idx="2794">
                  <c:v>1.200965170288369</c:v>
                </c:pt>
                <c:pt idx="2795">
                  <c:v>1.20657345767088</c:v>
                </c:pt>
                <c:pt idx="2796">
                  <c:v>1.2138089883666261</c:v>
                </c:pt>
                <c:pt idx="2797">
                  <c:v>1.2027606873932</c:v>
                </c:pt>
                <c:pt idx="2798">
                  <c:v>1.226634269385402</c:v>
                </c:pt>
                <c:pt idx="2799">
                  <c:v>1.2387567935884309</c:v>
                </c:pt>
                <c:pt idx="2800">
                  <c:v>1.2150997592189909</c:v>
                </c:pt>
                <c:pt idx="2801">
                  <c:v>1.1934956316806631</c:v>
                </c:pt>
                <c:pt idx="2802">
                  <c:v>1.232097809389274</c:v>
                </c:pt>
                <c:pt idx="2803">
                  <c:v>1.2141901491739819</c:v>
                </c:pt>
                <c:pt idx="2804">
                  <c:v>1.222690464711341</c:v>
                </c:pt>
                <c:pt idx="2805">
                  <c:v>1.224256738911615</c:v>
                </c:pt>
                <c:pt idx="2806">
                  <c:v>1.216139500603143</c:v>
                </c:pt>
                <c:pt idx="2807">
                  <c:v>1.2436993270506811</c:v>
                </c:pt>
                <c:pt idx="2808">
                  <c:v>1.229041573173397</c:v>
                </c:pt>
                <c:pt idx="2809">
                  <c:v>1.216447420414007</c:v>
                </c:pt>
                <c:pt idx="2810">
                  <c:v>1.2168781417028569</c:v>
                </c:pt>
                <c:pt idx="2811">
                  <c:v>1.2424337523222679</c:v>
                </c:pt>
                <c:pt idx="2812">
                  <c:v>1.194218236203018</c:v>
                </c:pt>
                <c:pt idx="2813">
                  <c:v>1.219724204427858</c:v>
                </c:pt>
                <c:pt idx="2814">
                  <c:v>1.2533129337233231</c:v>
                </c:pt>
                <c:pt idx="2815">
                  <c:v>1.198059544849392</c:v>
                </c:pt>
                <c:pt idx="2816">
                  <c:v>1.2404976049646359</c:v>
                </c:pt>
                <c:pt idx="2817">
                  <c:v>1.239273583821535</c:v>
                </c:pt>
                <c:pt idx="2818">
                  <c:v>1.255505397541822</c:v>
                </c:pt>
                <c:pt idx="2819">
                  <c:v>1.242712740864963</c:v>
                </c:pt>
                <c:pt idx="2820">
                  <c:v>1.221450213942088</c:v>
                </c:pt>
                <c:pt idx="2821">
                  <c:v>1.2699314172343761</c:v>
                </c:pt>
                <c:pt idx="2822">
                  <c:v>1.240618096488499</c:v>
                </c:pt>
                <c:pt idx="2823">
                  <c:v>1.2103000651250899</c:v>
                </c:pt>
                <c:pt idx="2824">
                  <c:v>1.2304665394583121</c:v>
                </c:pt>
                <c:pt idx="2825">
                  <c:v>1.523750950522488</c:v>
                </c:pt>
                <c:pt idx="2826">
                  <c:v>1.420063924280093</c:v>
                </c:pt>
                <c:pt idx="2827">
                  <c:v>1.3125056461839639</c:v>
                </c:pt>
                <c:pt idx="2828">
                  <c:v>1.2192230809918581</c:v>
                </c:pt>
                <c:pt idx="2829">
                  <c:v>1.1971283976644209</c:v>
                </c:pt>
                <c:pt idx="2830">
                  <c:v>1.2778699260971691</c:v>
                </c:pt>
                <c:pt idx="2831">
                  <c:v>1.318674890764157</c:v>
                </c:pt>
                <c:pt idx="2832">
                  <c:v>1.3022488010841491</c:v>
                </c:pt>
                <c:pt idx="2833">
                  <c:v>1.27901362686759</c:v>
                </c:pt>
                <c:pt idx="2834">
                  <c:v>1.258331717780063</c:v>
                </c:pt>
                <c:pt idx="2835">
                  <c:v>1.232549237720558</c:v>
                </c:pt>
                <c:pt idx="2836">
                  <c:v>1.2120865298274259</c:v>
                </c:pt>
                <c:pt idx="2837">
                  <c:v>1.193009385598274</c:v>
                </c:pt>
                <c:pt idx="2838">
                  <c:v>1.181676064572891</c:v>
                </c:pt>
                <c:pt idx="2839">
                  <c:v>1.22955827765508</c:v>
                </c:pt>
                <c:pt idx="2840">
                  <c:v>1.208598868973066</c:v>
                </c:pt>
                <c:pt idx="2841">
                  <c:v>1.17705184800561</c:v>
                </c:pt>
                <c:pt idx="2842">
                  <c:v>1.2572584737691539</c:v>
                </c:pt>
                <c:pt idx="2843">
                  <c:v>1.277253445810421</c:v>
                </c:pt>
                <c:pt idx="2844">
                  <c:v>1.2518727699655769</c:v>
                </c:pt>
                <c:pt idx="2845">
                  <c:v>1.2222611335228091</c:v>
                </c:pt>
                <c:pt idx="2846">
                  <c:v>1.2609098739292059</c:v>
                </c:pt>
                <c:pt idx="2847">
                  <c:v>1.239334003799041</c:v>
                </c:pt>
                <c:pt idx="2848">
                  <c:v>1.1884338596366171</c:v>
                </c:pt>
                <c:pt idx="2849">
                  <c:v>1.1940739391691939</c:v>
                </c:pt>
                <c:pt idx="2850">
                  <c:v>1.2449592365512221</c:v>
                </c:pt>
                <c:pt idx="2851">
                  <c:v>1.2276917112717201</c:v>
                </c:pt>
                <c:pt idx="2852">
                  <c:v>1.242292904982931</c:v>
                </c:pt>
                <c:pt idx="2853">
                  <c:v>1.2502456918582681</c:v>
                </c:pt>
                <c:pt idx="2854">
                  <c:v>1.260667536990012</c:v>
                </c:pt>
                <c:pt idx="2855">
                  <c:v>1.261279866286944</c:v>
                </c:pt>
                <c:pt idx="2856">
                  <c:v>1.2628662002110429</c:v>
                </c:pt>
                <c:pt idx="2857">
                  <c:v>1.247491033505421</c:v>
                </c:pt>
                <c:pt idx="2858">
                  <c:v>1.266433303416254</c:v>
                </c:pt>
                <c:pt idx="2859">
                  <c:v>1.250986028582284</c:v>
                </c:pt>
                <c:pt idx="2860">
                  <c:v>1.2689204721411871</c:v>
                </c:pt>
                <c:pt idx="2861">
                  <c:v>1.244939458099509</c:v>
                </c:pt>
                <c:pt idx="2862">
                  <c:v>1.2456095977290489</c:v>
                </c:pt>
                <c:pt idx="2863">
                  <c:v>1.264750380741849</c:v>
                </c:pt>
                <c:pt idx="2864">
                  <c:v>1.263686781214743</c:v>
                </c:pt>
                <c:pt idx="2865">
                  <c:v>1.5446835970255779</c:v>
                </c:pt>
                <c:pt idx="2866">
                  <c:v>1.4616807130234559</c:v>
                </c:pt>
                <c:pt idx="2867">
                  <c:v>1.377780936086356</c:v>
                </c:pt>
                <c:pt idx="2868">
                  <c:v>1.308419573771652</c:v>
                </c:pt>
                <c:pt idx="2869">
                  <c:v>1.2361592305796629</c:v>
                </c:pt>
                <c:pt idx="2870">
                  <c:v>1.1974282522205311</c:v>
                </c:pt>
                <c:pt idx="2871">
                  <c:v>1.3263065948158721</c:v>
                </c:pt>
                <c:pt idx="2872">
                  <c:v>1.3050057005946689</c:v>
                </c:pt>
                <c:pt idx="2873">
                  <c:v>1.242772072675999</c:v>
                </c:pt>
                <c:pt idx="2874">
                  <c:v>1.2084509544248421</c:v>
                </c:pt>
                <c:pt idx="2875">
                  <c:v>1.3433171389489471</c:v>
                </c:pt>
                <c:pt idx="2876">
                  <c:v>1.273646030734636</c:v>
                </c:pt>
                <c:pt idx="2877">
                  <c:v>1.2039648497798681</c:v>
                </c:pt>
                <c:pt idx="2878">
                  <c:v>1.2174745437987089</c:v>
                </c:pt>
                <c:pt idx="2879">
                  <c:v>1.243985372077876</c:v>
                </c:pt>
                <c:pt idx="2880">
                  <c:v>1.22677476604012</c:v>
                </c:pt>
                <c:pt idx="2881">
                  <c:v>1.2190790645535849</c:v>
                </c:pt>
                <c:pt idx="2882">
                  <c:v>1.2571183497157921</c:v>
                </c:pt>
                <c:pt idx="2883">
                  <c:v>1.240593816447439</c:v>
                </c:pt>
                <c:pt idx="2884">
                  <c:v>1.264235788772003</c:v>
                </c:pt>
                <c:pt idx="2885">
                  <c:v>1.2433596292133191</c:v>
                </c:pt>
                <c:pt idx="2886">
                  <c:v>1.2524844476820569</c:v>
                </c:pt>
                <c:pt idx="2887">
                  <c:v>1.2665508641344381</c:v>
                </c:pt>
                <c:pt idx="2888">
                  <c:v>1.2353751182206121</c:v>
                </c:pt>
                <c:pt idx="2889">
                  <c:v>1.2753195828549559</c:v>
                </c:pt>
                <c:pt idx="2890">
                  <c:v>1.2522200180556411</c:v>
                </c:pt>
                <c:pt idx="2891">
                  <c:v>1.2289500290483759</c:v>
                </c:pt>
                <c:pt idx="2892">
                  <c:v>1.2568980633900431</c:v>
                </c:pt>
                <c:pt idx="2893">
                  <c:v>1.271927613959674</c:v>
                </c:pt>
                <c:pt idx="2894">
                  <c:v>1.266836236318424</c:v>
                </c:pt>
                <c:pt idx="2895">
                  <c:v>1.2583978040955091</c:v>
                </c:pt>
                <c:pt idx="2896">
                  <c:v>1.2450371695340521</c:v>
                </c:pt>
                <c:pt idx="2897">
                  <c:v>1.275277220615171</c:v>
                </c:pt>
                <c:pt idx="2898">
                  <c:v>1.249343324569778</c:v>
                </c:pt>
                <c:pt idx="2899">
                  <c:v>1.314037466759177</c:v>
                </c:pt>
                <c:pt idx="2900">
                  <c:v>1.27482370693268</c:v>
                </c:pt>
                <c:pt idx="2901">
                  <c:v>1.244212959443953</c:v>
                </c:pt>
                <c:pt idx="2902">
                  <c:v>1.282831829850887</c:v>
                </c:pt>
                <c:pt idx="2903">
                  <c:v>1.296592070557359</c:v>
                </c:pt>
                <c:pt idx="2904">
                  <c:v>1.2278105560171679</c:v>
                </c:pt>
                <c:pt idx="2905">
                  <c:v>1.280350693046006</c:v>
                </c:pt>
                <c:pt idx="2906">
                  <c:v>1.272657990171028</c:v>
                </c:pt>
                <c:pt idx="2907">
                  <c:v>1.3046101912029779</c:v>
                </c:pt>
                <c:pt idx="2908">
                  <c:v>1.276141627888306</c:v>
                </c:pt>
                <c:pt idx="2909">
                  <c:v>1.267119557764246</c:v>
                </c:pt>
                <c:pt idx="2910">
                  <c:v>1.2507945330365939</c:v>
                </c:pt>
                <c:pt idx="2911">
                  <c:v>1.23567804886628</c:v>
                </c:pt>
                <c:pt idx="2912">
                  <c:v>1.2718244030077319</c:v>
                </c:pt>
                <c:pt idx="2913">
                  <c:v>1.257127247825343</c:v>
                </c:pt>
                <c:pt idx="2914">
                  <c:v>1.3339023417180229</c:v>
                </c:pt>
                <c:pt idx="2915">
                  <c:v>1.2693745567454151</c:v>
                </c:pt>
                <c:pt idx="2916">
                  <c:v>1.228267247448013</c:v>
                </c:pt>
                <c:pt idx="2917">
                  <c:v>1.2895724378745881</c:v>
                </c:pt>
                <c:pt idx="2918">
                  <c:v>1.2856989670803931</c:v>
                </c:pt>
                <c:pt idx="2919">
                  <c:v>1.2061159584529391</c:v>
                </c:pt>
                <c:pt idx="2920">
                  <c:v>1.245165239524378</c:v>
                </c:pt>
                <c:pt idx="2921">
                  <c:v>1.3115969060551651</c:v>
                </c:pt>
                <c:pt idx="2922">
                  <c:v>1.292731794835088</c:v>
                </c:pt>
                <c:pt idx="2923">
                  <c:v>1.262354393289403</c:v>
                </c:pt>
                <c:pt idx="2924">
                  <c:v>1.253203344544926</c:v>
                </c:pt>
                <c:pt idx="2925">
                  <c:v>1.279726075981545</c:v>
                </c:pt>
                <c:pt idx="2926">
                  <c:v>1.263960276857836</c:v>
                </c:pt>
                <c:pt idx="2927">
                  <c:v>1.251845428465248</c:v>
                </c:pt>
                <c:pt idx="2928">
                  <c:v>1.285240494374839</c:v>
                </c:pt>
                <c:pt idx="2929">
                  <c:v>1.297233479224444</c:v>
                </c:pt>
                <c:pt idx="2930">
                  <c:v>1.2314412708791791</c:v>
                </c:pt>
                <c:pt idx="2931">
                  <c:v>1.2868388810227691</c:v>
                </c:pt>
                <c:pt idx="2932">
                  <c:v>1.280038496806948</c:v>
                </c:pt>
                <c:pt idx="2933">
                  <c:v>1.2221671155165179</c:v>
                </c:pt>
                <c:pt idx="2934">
                  <c:v>1.2904962935311071</c:v>
                </c:pt>
                <c:pt idx="2935">
                  <c:v>1.258610680507787</c:v>
                </c:pt>
                <c:pt idx="2936">
                  <c:v>1.268404607750605</c:v>
                </c:pt>
                <c:pt idx="2937">
                  <c:v>1.337289133922819</c:v>
                </c:pt>
                <c:pt idx="2938">
                  <c:v>1.273121356650271</c:v>
                </c:pt>
                <c:pt idx="2939">
                  <c:v>1.2206697300713381</c:v>
                </c:pt>
                <c:pt idx="2940">
                  <c:v>1.3026595601541111</c:v>
                </c:pt>
                <c:pt idx="2941">
                  <c:v>1.27506382276999</c:v>
                </c:pt>
                <c:pt idx="2942">
                  <c:v>1.233093781478116</c:v>
                </c:pt>
                <c:pt idx="2943">
                  <c:v>1.245412125046736</c:v>
                </c:pt>
                <c:pt idx="2944">
                  <c:v>1.286572891437419</c:v>
                </c:pt>
                <c:pt idx="2945">
                  <c:v>1.2608660716137681</c:v>
                </c:pt>
                <c:pt idx="2946">
                  <c:v>1.2061059513217729</c:v>
                </c:pt>
                <c:pt idx="2947">
                  <c:v>1.271144317949078</c:v>
                </c:pt>
                <c:pt idx="2948">
                  <c:v>1.3261157747740699</c:v>
                </c:pt>
                <c:pt idx="2949">
                  <c:v>1.253517488108304</c:v>
                </c:pt>
                <c:pt idx="2950">
                  <c:v>1.252610340567373</c:v>
                </c:pt>
                <c:pt idx="2951">
                  <c:v>1.314612567944839</c:v>
                </c:pt>
                <c:pt idx="2952">
                  <c:v>1.2459511277018751</c:v>
                </c:pt>
                <c:pt idx="2953">
                  <c:v>1.2517946008670779</c:v>
                </c:pt>
                <c:pt idx="2954">
                  <c:v>1.280952152758122</c:v>
                </c:pt>
                <c:pt idx="2955">
                  <c:v>1.2594345924429731</c:v>
                </c:pt>
                <c:pt idx="2956">
                  <c:v>1.2534995431676199</c:v>
                </c:pt>
                <c:pt idx="2957">
                  <c:v>1.270920259357524</c:v>
                </c:pt>
                <c:pt idx="2958">
                  <c:v>1.279354255726433</c:v>
                </c:pt>
                <c:pt idx="2959">
                  <c:v>1.2288469340450821</c:v>
                </c:pt>
                <c:pt idx="2960">
                  <c:v>1.204451608738536</c:v>
                </c:pt>
                <c:pt idx="2961">
                  <c:v>1.336133464245632</c:v>
                </c:pt>
                <c:pt idx="2962">
                  <c:v>1.299143963548447</c:v>
                </c:pt>
                <c:pt idx="2963">
                  <c:v>1.235051246446367</c:v>
                </c:pt>
                <c:pt idx="2964">
                  <c:v>1.206675990100456</c:v>
                </c:pt>
                <c:pt idx="2965">
                  <c:v>1.3204694047286401</c:v>
                </c:pt>
                <c:pt idx="2966">
                  <c:v>1.2803675621266799</c:v>
                </c:pt>
                <c:pt idx="2967">
                  <c:v>1.21652754151673</c:v>
                </c:pt>
                <c:pt idx="2968">
                  <c:v>1.2422836976839511</c:v>
                </c:pt>
                <c:pt idx="2969">
                  <c:v>1.3193886530338921</c:v>
                </c:pt>
                <c:pt idx="2970">
                  <c:v>1.245204110442802</c:v>
                </c:pt>
                <c:pt idx="2971">
                  <c:v>1.186189208862741</c:v>
                </c:pt>
                <c:pt idx="2972">
                  <c:v>1.243817306590649</c:v>
                </c:pt>
                <c:pt idx="2973">
                  <c:v>1.3160169660873</c:v>
                </c:pt>
                <c:pt idx="2974">
                  <c:v>1.2460424178209559</c:v>
                </c:pt>
                <c:pt idx="2975">
                  <c:v>1.2283147918655879</c:v>
                </c:pt>
                <c:pt idx="2976">
                  <c:v>1.3032120620816141</c:v>
                </c:pt>
                <c:pt idx="2977">
                  <c:v>1.2920919078761981</c:v>
                </c:pt>
                <c:pt idx="2978">
                  <c:v>1.2233709350771591</c:v>
                </c:pt>
                <c:pt idx="2979">
                  <c:v>1.2616960972286699</c:v>
                </c:pt>
                <c:pt idx="2980">
                  <c:v>1.265676795137185</c:v>
                </c:pt>
                <c:pt idx="2981">
                  <c:v>1.21267263185092</c:v>
                </c:pt>
                <c:pt idx="2982">
                  <c:v>1.271118470933335</c:v>
                </c:pt>
                <c:pt idx="2983">
                  <c:v>1.2831252635824359</c:v>
                </c:pt>
                <c:pt idx="2984">
                  <c:v>1.281252269924356</c:v>
                </c:pt>
                <c:pt idx="2985">
                  <c:v>1.2642364380741129</c:v>
                </c:pt>
                <c:pt idx="2986">
                  <c:v>1.28901883328126</c:v>
                </c:pt>
                <c:pt idx="2987">
                  <c:v>1.280612090192768</c:v>
                </c:pt>
                <c:pt idx="2988">
                  <c:v>1.2180879293694189</c:v>
                </c:pt>
                <c:pt idx="2989">
                  <c:v>1.2972131959896409</c:v>
                </c:pt>
                <c:pt idx="2990">
                  <c:v>1.251016002564735</c:v>
                </c:pt>
                <c:pt idx="2991">
                  <c:v>1.275490513655253</c:v>
                </c:pt>
                <c:pt idx="2992">
                  <c:v>1.294188528591627</c:v>
                </c:pt>
                <c:pt idx="2993">
                  <c:v>1.264109156305808</c:v>
                </c:pt>
                <c:pt idx="2994">
                  <c:v>1.2782199290918861</c:v>
                </c:pt>
                <c:pt idx="2995">
                  <c:v>1.2688985132012001</c:v>
                </c:pt>
                <c:pt idx="2996">
                  <c:v>1.25598680539904</c:v>
                </c:pt>
                <c:pt idx="2997">
                  <c:v>1.222223942019486</c:v>
                </c:pt>
                <c:pt idx="2998">
                  <c:v>1.262398348886123</c:v>
                </c:pt>
                <c:pt idx="2999">
                  <c:v>1.292149372153188</c:v>
                </c:pt>
                <c:pt idx="3000">
                  <c:v>1.247555037297569</c:v>
                </c:pt>
                <c:pt idx="3001">
                  <c:v>1.239697944214575</c:v>
                </c:pt>
                <c:pt idx="3002">
                  <c:v>1.3331759010111679</c:v>
                </c:pt>
                <c:pt idx="3003">
                  <c:v>1.2447626066003901</c:v>
                </c:pt>
                <c:pt idx="3004">
                  <c:v>1.2292583853455019</c:v>
                </c:pt>
                <c:pt idx="3005">
                  <c:v>1.307329609675153</c:v>
                </c:pt>
                <c:pt idx="3006">
                  <c:v>1.3039236730568651</c:v>
                </c:pt>
                <c:pt idx="3007">
                  <c:v>1.2945233771551861</c:v>
                </c:pt>
                <c:pt idx="3008">
                  <c:v>1.2716867502389391</c:v>
                </c:pt>
                <c:pt idx="3009">
                  <c:v>1.245604050135771</c:v>
                </c:pt>
                <c:pt idx="3010">
                  <c:v>1.249894176529303</c:v>
                </c:pt>
                <c:pt idx="3011">
                  <c:v>1.2849735237305611</c:v>
                </c:pt>
                <c:pt idx="3012">
                  <c:v>1.337570178027794</c:v>
                </c:pt>
                <c:pt idx="3013">
                  <c:v>1.322165674821276</c:v>
                </c:pt>
                <c:pt idx="3014">
                  <c:v>1.3055344766614889</c:v>
                </c:pt>
                <c:pt idx="3015">
                  <c:v>1.2841716257057121</c:v>
                </c:pt>
                <c:pt idx="3016">
                  <c:v>1.2720823844116129</c:v>
                </c:pt>
                <c:pt idx="3017">
                  <c:v>1.2601509218158811</c:v>
                </c:pt>
                <c:pt idx="3018">
                  <c:v>1.2848990507224329</c:v>
                </c:pt>
                <c:pt idx="3019">
                  <c:v>1.2919235758838841</c:v>
                </c:pt>
                <c:pt idx="3020">
                  <c:v>1.2964457942063961</c:v>
                </c:pt>
                <c:pt idx="3021">
                  <c:v>1.2859072038731429</c:v>
                </c:pt>
                <c:pt idx="3022">
                  <c:v>1.281832669566261</c:v>
                </c:pt>
                <c:pt idx="3023">
                  <c:v>1.2734642726213461</c:v>
                </c:pt>
                <c:pt idx="3024">
                  <c:v>1.272620580571336</c:v>
                </c:pt>
                <c:pt idx="3025">
                  <c:v>1.288803811444033</c:v>
                </c:pt>
                <c:pt idx="3026">
                  <c:v>1.2815551839008421</c:v>
                </c:pt>
                <c:pt idx="3027">
                  <c:v>1.2819671442777341</c:v>
                </c:pt>
                <c:pt idx="3028">
                  <c:v>1.282177177691205</c:v>
                </c:pt>
                <c:pt idx="3029">
                  <c:v>1.277948606316599</c:v>
                </c:pt>
                <c:pt idx="3030">
                  <c:v>1.278770532181537</c:v>
                </c:pt>
                <c:pt idx="3031">
                  <c:v>1.293668467719095</c:v>
                </c:pt>
                <c:pt idx="3032">
                  <c:v>1.2914286241689441</c:v>
                </c:pt>
                <c:pt idx="3033">
                  <c:v>1.274388795550379</c:v>
                </c:pt>
                <c:pt idx="3034">
                  <c:v>1.27505528467478</c:v>
                </c:pt>
                <c:pt idx="3035">
                  <c:v>1.273926780100525</c:v>
                </c:pt>
                <c:pt idx="3036">
                  <c:v>1.2538743102497181</c:v>
                </c:pt>
                <c:pt idx="3037">
                  <c:v>1.2638551547461641</c:v>
                </c:pt>
                <c:pt idx="3038">
                  <c:v>1.268664628004188</c:v>
                </c:pt>
                <c:pt idx="3039">
                  <c:v>1.250655210494839</c:v>
                </c:pt>
                <c:pt idx="3040">
                  <c:v>1.248306132920636</c:v>
                </c:pt>
                <c:pt idx="3041">
                  <c:v>1.252532304124196</c:v>
                </c:pt>
                <c:pt idx="3042">
                  <c:v>1.243666877057622</c:v>
                </c:pt>
                <c:pt idx="3043">
                  <c:v>1.2612628687924929</c:v>
                </c:pt>
                <c:pt idx="3044">
                  <c:v>1.252583366592525</c:v>
                </c:pt>
                <c:pt idx="3045">
                  <c:v>1.253481597485425</c:v>
                </c:pt>
                <c:pt idx="3046">
                  <c:v>1.246270559199955</c:v>
                </c:pt>
                <c:pt idx="3047">
                  <c:v>1.250862565535189</c:v>
                </c:pt>
                <c:pt idx="3048">
                  <c:v>1.2481549795368021</c:v>
                </c:pt>
                <c:pt idx="3049">
                  <c:v>1.244047929555876</c:v>
                </c:pt>
                <c:pt idx="3050">
                  <c:v>1.2456314610831669</c:v>
                </c:pt>
                <c:pt idx="3051">
                  <c:v>1.243129953137363</c:v>
                </c:pt>
                <c:pt idx="3052">
                  <c:v>1.2416848041579001</c:v>
                </c:pt>
                <c:pt idx="3053">
                  <c:v>1.2262683967448731</c:v>
                </c:pt>
                <c:pt idx="3054">
                  <c:v>1.228776042031275</c:v>
                </c:pt>
                <c:pt idx="3055">
                  <c:v>1.2276480156920819</c:v>
                </c:pt>
                <c:pt idx="3056">
                  <c:v>1.244368763444492</c:v>
                </c:pt>
                <c:pt idx="3057">
                  <c:v>1.243166709472868</c:v>
                </c:pt>
                <c:pt idx="3058">
                  <c:v>1.24342391675424</c:v>
                </c:pt>
                <c:pt idx="3059">
                  <c:v>1.2213397064397351</c:v>
                </c:pt>
                <c:pt idx="3060">
                  <c:v>1.236677189473248</c:v>
                </c:pt>
                <c:pt idx="3061">
                  <c:v>1.268005607419606</c:v>
                </c:pt>
                <c:pt idx="3062">
                  <c:v>1.250573595748866</c:v>
                </c:pt>
                <c:pt idx="3063">
                  <c:v>1.1953163816000301</c:v>
                </c:pt>
                <c:pt idx="3064">
                  <c:v>1.262907908954096</c:v>
                </c:pt>
                <c:pt idx="3065">
                  <c:v>1.292034435994736</c:v>
                </c:pt>
                <c:pt idx="3066">
                  <c:v>1.2568246097777069</c:v>
                </c:pt>
                <c:pt idx="3067">
                  <c:v>1.238362109143224</c:v>
                </c:pt>
                <c:pt idx="3068">
                  <c:v>1.26274983359445</c:v>
                </c:pt>
                <c:pt idx="3069">
                  <c:v>1.2865396312817921</c:v>
                </c:pt>
                <c:pt idx="3070">
                  <c:v>1.2716271754186299</c:v>
                </c:pt>
                <c:pt idx="3071">
                  <c:v>1.3008879915621929</c:v>
                </c:pt>
                <c:pt idx="3072">
                  <c:v>1.2671807573004661</c:v>
                </c:pt>
                <c:pt idx="3073">
                  <c:v>1.2688378883918301</c:v>
                </c:pt>
                <c:pt idx="3074">
                  <c:v>1.29040564468872</c:v>
                </c:pt>
                <c:pt idx="3075">
                  <c:v>1.227277141663438</c:v>
                </c:pt>
                <c:pt idx="3076">
                  <c:v>1.2757122273502941</c:v>
                </c:pt>
                <c:pt idx="3077">
                  <c:v>1.263357043241397</c:v>
                </c:pt>
                <c:pt idx="3078">
                  <c:v>1.2550579857203801</c:v>
                </c:pt>
                <c:pt idx="3079">
                  <c:v>1.272915477025548</c:v>
                </c:pt>
                <c:pt idx="3080">
                  <c:v>1.228757723553042</c:v>
                </c:pt>
                <c:pt idx="3081">
                  <c:v>1.304043492755218</c:v>
                </c:pt>
                <c:pt idx="3082">
                  <c:v>1.2847147393244189</c:v>
                </c:pt>
                <c:pt idx="3083">
                  <c:v>1.2253762973084199</c:v>
                </c:pt>
                <c:pt idx="3084">
                  <c:v>1.2938383263265101</c:v>
                </c:pt>
                <c:pt idx="3085">
                  <c:v>1.293337996794512</c:v>
                </c:pt>
                <c:pt idx="3086">
                  <c:v>1.216361420345301</c:v>
                </c:pt>
                <c:pt idx="3087">
                  <c:v>1.249949849599052</c:v>
                </c:pt>
                <c:pt idx="3088">
                  <c:v>1.317359046293801</c:v>
                </c:pt>
                <c:pt idx="3089">
                  <c:v>1.2909739475083439</c:v>
                </c:pt>
                <c:pt idx="3090">
                  <c:v>1.2632940733398119</c:v>
                </c:pt>
                <c:pt idx="3091">
                  <c:v>1.232902035988688</c:v>
                </c:pt>
                <c:pt idx="3092">
                  <c:v>1.236378621918556</c:v>
                </c:pt>
                <c:pt idx="3093">
                  <c:v>1.345003218595614</c:v>
                </c:pt>
                <c:pt idx="3094">
                  <c:v>1.313695405038424</c:v>
                </c:pt>
                <c:pt idx="3095">
                  <c:v>1.280772223616335</c:v>
                </c:pt>
                <c:pt idx="3096">
                  <c:v>1.247391272748142</c:v>
                </c:pt>
                <c:pt idx="3097">
                  <c:v>1.220321210183072</c:v>
                </c:pt>
                <c:pt idx="3098">
                  <c:v>1.211822331640408</c:v>
                </c:pt>
                <c:pt idx="3099">
                  <c:v>1.267710458347008</c:v>
                </c:pt>
                <c:pt idx="3100">
                  <c:v>1.291266362077796</c:v>
                </c:pt>
                <c:pt idx="3101">
                  <c:v>1.2129861847366681</c:v>
                </c:pt>
                <c:pt idx="3102">
                  <c:v>1.3252787797650301</c:v>
                </c:pt>
                <c:pt idx="3103">
                  <c:v>1.3181918054508761</c:v>
                </c:pt>
                <c:pt idx="3104">
                  <c:v>1.29609115089853</c:v>
                </c:pt>
                <c:pt idx="3105">
                  <c:v>1.253759672263109</c:v>
                </c:pt>
                <c:pt idx="3106">
                  <c:v>1.245370283960002</c:v>
                </c:pt>
                <c:pt idx="3107">
                  <c:v>1.2790787604898659</c:v>
                </c:pt>
                <c:pt idx="3108">
                  <c:v>1.2873786713520989</c:v>
                </c:pt>
                <c:pt idx="3109">
                  <c:v>1.2664668954402409</c:v>
                </c:pt>
                <c:pt idx="3110">
                  <c:v>1.2674498660145079</c:v>
                </c:pt>
                <c:pt idx="3111">
                  <c:v>1.249189618983646</c:v>
                </c:pt>
                <c:pt idx="3112">
                  <c:v>1.2516742637274321</c:v>
                </c:pt>
                <c:pt idx="3113">
                  <c:v>1.30566976717489</c:v>
                </c:pt>
                <c:pt idx="3114">
                  <c:v>1.264196708616786</c:v>
                </c:pt>
                <c:pt idx="3115">
                  <c:v>1.2491530452222681</c:v>
                </c:pt>
                <c:pt idx="3116">
                  <c:v>1.262398348886123</c:v>
                </c:pt>
                <c:pt idx="3117">
                  <c:v>1.3148472495484771</c:v>
                </c:pt>
                <c:pt idx="3118">
                  <c:v>1.2539527708079701</c:v>
                </c:pt>
                <c:pt idx="3119">
                  <c:v>1.2209109024776299</c:v>
                </c:pt>
                <c:pt idx="3120">
                  <c:v>1.271574875229359</c:v>
                </c:pt>
                <c:pt idx="3121">
                  <c:v>1.258526112640183</c:v>
                </c:pt>
                <c:pt idx="3122">
                  <c:v>1.285490630393755</c:v>
                </c:pt>
                <c:pt idx="3123">
                  <c:v>1.265237228625814</c:v>
                </c:pt>
                <c:pt idx="3124">
                  <c:v>1.2575274741811819</c:v>
                </c:pt>
                <c:pt idx="3125">
                  <c:v>1.285740622427388</c:v>
                </c:pt>
                <c:pt idx="3126">
                  <c:v>1.2387521523265019</c:v>
                </c:pt>
                <c:pt idx="3127">
                  <c:v>1.2703423442922059</c:v>
                </c:pt>
                <c:pt idx="3128">
                  <c:v>1.273969579962777</c:v>
                </c:pt>
                <c:pt idx="3129">
                  <c:v>1.284748139526847</c:v>
                </c:pt>
                <c:pt idx="3130">
                  <c:v>1.2733785690093731</c:v>
                </c:pt>
                <c:pt idx="3131">
                  <c:v>1.263127362658097</c:v>
                </c:pt>
                <c:pt idx="3132">
                  <c:v>1.285065313401498</c:v>
                </c:pt>
                <c:pt idx="3133">
                  <c:v>1.2620377815958179</c:v>
                </c:pt>
                <c:pt idx="3134">
                  <c:v>1.272906896589469</c:v>
                </c:pt>
                <c:pt idx="3135">
                  <c:v>1.2658917401309271</c:v>
                </c:pt>
                <c:pt idx="3136">
                  <c:v>1.238395621504107</c:v>
                </c:pt>
                <c:pt idx="3137">
                  <c:v>1.265874299285902</c:v>
                </c:pt>
                <c:pt idx="3138">
                  <c:v>1.307702003598074</c:v>
                </c:pt>
                <c:pt idx="3139">
                  <c:v>1.2952982550623131</c:v>
                </c:pt>
                <c:pt idx="3140">
                  <c:v>1.2720651904182261</c:v>
                </c:pt>
                <c:pt idx="3141">
                  <c:v>1.241537257459157</c:v>
                </c:pt>
                <c:pt idx="3142">
                  <c:v>1.230079756137832</c:v>
                </c:pt>
                <c:pt idx="3143">
                  <c:v>1.293206997779295</c:v>
                </c:pt>
                <c:pt idx="3144">
                  <c:v>1.311607170230876</c:v>
                </c:pt>
                <c:pt idx="3145">
                  <c:v>1.2546465271562981</c:v>
                </c:pt>
                <c:pt idx="3146">
                  <c:v>1.225336978194856</c:v>
                </c:pt>
                <c:pt idx="3147">
                  <c:v>1.2450982688577039</c:v>
                </c:pt>
                <c:pt idx="3148">
                  <c:v>1.256502984729575</c:v>
                </c:pt>
                <c:pt idx="3149">
                  <c:v>1.2724347113452299</c:v>
                </c:pt>
                <c:pt idx="3150">
                  <c:v>1.2257112201922229</c:v>
                </c:pt>
                <c:pt idx="3151">
                  <c:v>1.2491077283252781</c:v>
                </c:pt>
                <c:pt idx="3152">
                  <c:v>1.312897917332488</c:v>
                </c:pt>
                <c:pt idx="3153">
                  <c:v>1.278770532181537</c:v>
                </c:pt>
                <c:pt idx="3154">
                  <c:v>1.240881913547355</c:v>
                </c:pt>
                <c:pt idx="3155">
                  <c:v>1.232582030504588</c:v>
                </c:pt>
                <c:pt idx="3156">
                  <c:v>1.292630889103717</c:v>
                </c:pt>
                <c:pt idx="3157">
                  <c:v>1.301305518207472</c:v>
                </c:pt>
                <c:pt idx="3158">
                  <c:v>1.2770182353600641</c:v>
                </c:pt>
                <c:pt idx="3159">
                  <c:v>1.265144510336331</c:v>
                </c:pt>
                <c:pt idx="3160">
                  <c:v>1.302439164069858</c:v>
                </c:pt>
                <c:pt idx="3161">
                  <c:v>1.30227263691741</c:v>
                </c:pt>
                <c:pt idx="3162">
                  <c:v>1.2610953764244379</c:v>
                </c:pt>
                <c:pt idx="3163">
                  <c:v>1.2510972119921979</c:v>
                </c:pt>
                <c:pt idx="3164">
                  <c:v>1.270592581033817</c:v>
                </c:pt>
                <c:pt idx="3165">
                  <c:v>1.263960276857836</c:v>
                </c:pt>
                <c:pt idx="3166">
                  <c:v>1.2926498107142741</c:v>
                </c:pt>
                <c:pt idx="3167">
                  <c:v>1.239169667375922</c:v>
                </c:pt>
                <c:pt idx="3168">
                  <c:v>1.2370228182179359</c:v>
                </c:pt>
                <c:pt idx="3169">
                  <c:v>1.2722229811704711</c:v>
                </c:pt>
                <c:pt idx="3170">
                  <c:v>1.247911921000888</c:v>
                </c:pt>
                <c:pt idx="3171">
                  <c:v>1.227354064510741</c:v>
                </c:pt>
                <c:pt idx="3172">
                  <c:v>1.2368250643368031</c:v>
                </c:pt>
                <c:pt idx="3173">
                  <c:v>1.2759849504531939</c:v>
                </c:pt>
                <c:pt idx="3174">
                  <c:v>1.2712273872253399</c:v>
                </c:pt>
                <c:pt idx="3175">
                  <c:v>1.259514242967158</c:v>
                </c:pt>
                <c:pt idx="3176">
                  <c:v>1.2759764304480561</c:v>
                </c:pt>
                <c:pt idx="3177">
                  <c:v>1.277974050028746</c:v>
                </c:pt>
                <c:pt idx="3178">
                  <c:v>1.2355284469075489</c:v>
                </c:pt>
                <c:pt idx="3179">
                  <c:v>1.2740466090872271</c:v>
                </c:pt>
                <c:pt idx="3180">
                  <c:v>1.271729771416193</c:v>
                </c:pt>
                <c:pt idx="3181">
                  <c:v>1.2744300230384631</c:v>
                </c:pt>
                <c:pt idx="3182">
                  <c:v>1.2747478014014</c:v>
                </c:pt>
                <c:pt idx="3183">
                  <c:v>1.2601172746650171</c:v>
                </c:pt>
                <c:pt idx="3184">
                  <c:v>1.298424782210359</c:v>
                </c:pt>
                <c:pt idx="3185">
                  <c:v>1.290018113632952</c:v>
                </c:pt>
                <c:pt idx="3186">
                  <c:v>1.2344141624195031</c:v>
                </c:pt>
                <c:pt idx="3187">
                  <c:v>1.2613598085419031</c:v>
                </c:pt>
                <c:pt idx="3188">
                  <c:v>1.283133644490819</c:v>
                </c:pt>
                <c:pt idx="3189">
                  <c:v>1.2302207656168389</c:v>
                </c:pt>
                <c:pt idx="3190">
                  <c:v>1.2821444791644929</c:v>
                </c:pt>
                <c:pt idx="3191">
                  <c:v>1.2663409119505979</c:v>
                </c:pt>
                <c:pt idx="3192">
                  <c:v>1.2490934848952751</c:v>
                </c:pt>
                <c:pt idx="3193">
                  <c:v>1.2421952319000329</c:v>
                </c:pt>
                <c:pt idx="3194">
                  <c:v>1.2747349848727381</c:v>
                </c:pt>
                <c:pt idx="3195">
                  <c:v>1.279058262124146</c:v>
                </c:pt>
                <c:pt idx="3196">
                  <c:v>1.268196479400661</c:v>
                </c:pt>
                <c:pt idx="3197">
                  <c:v>1.2341421802920081</c:v>
                </c:pt>
                <c:pt idx="3198">
                  <c:v>1.2779146790481091</c:v>
                </c:pt>
                <c:pt idx="3199">
                  <c:v>1.2625697332175501</c:v>
                </c:pt>
                <c:pt idx="3200">
                  <c:v>1.2270323274289261</c:v>
                </c:pt>
                <c:pt idx="3201">
                  <c:v>1.272123524418455</c:v>
                </c:pt>
                <c:pt idx="3202">
                  <c:v>1.2460939230629551</c:v>
                </c:pt>
                <c:pt idx="3203">
                  <c:v>1.2661271230120701</c:v>
                </c:pt>
                <c:pt idx="3204">
                  <c:v>1.281083893044062</c:v>
                </c:pt>
                <c:pt idx="3205">
                  <c:v>1.232393681780193</c:v>
                </c:pt>
                <c:pt idx="3206">
                  <c:v>1.23043979744878</c:v>
                </c:pt>
                <c:pt idx="3207">
                  <c:v>1.28994710732242</c:v>
                </c:pt>
                <c:pt idx="3208">
                  <c:v>1.297283603727182</c:v>
                </c:pt>
                <c:pt idx="3209">
                  <c:v>1.270137918396721</c:v>
                </c:pt>
                <c:pt idx="3210">
                  <c:v>1.2466744014054261</c:v>
                </c:pt>
                <c:pt idx="3211">
                  <c:v>1.224329537656107</c:v>
                </c:pt>
                <c:pt idx="3212">
                  <c:v>1.2175746963784619</c:v>
                </c:pt>
                <c:pt idx="3213">
                  <c:v>1.303550879495313</c:v>
                </c:pt>
                <c:pt idx="3214">
                  <c:v>1.248489976097837</c:v>
                </c:pt>
                <c:pt idx="3215">
                  <c:v>1.2025369671494139</c:v>
                </c:pt>
                <c:pt idx="3216">
                  <c:v>1.23975516872188</c:v>
                </c:pt>
                <c:pt idx="3217">
                  <c:v>1.2502937844881259</c:v>
                </c:pt>
                <c:pt idx="3218">
                  <c:v>1.208757978041316</c:v>
                </c:pt>
                <c:pt idx="3219">
                  <c:v>1.2519264829594869</c:v>
                </c:pt>
                <c:pt idx="3220">
                  <c:v>1.335234956905277</c:v>
                </c:pt>
                <c:pt idx="3221">
                  <c:v>1.3045383971019351</c:v>
                </c:pt>
                <c:pt idx="3222">
                  <c:v>1.2820091590873199</c:v>
                </c:pt>
                <c:pt idx="3223">
                  <c:v>1.2392994791268921</c:v>
                </c:pt>
                <c:pt idx="3224">
                  <c:v>1.226434182607262</c:v>
                </c:pt>
                <c:pt idx="3225">
                  <c:v>1.2328328110926541</c:v>
                </c:pt>
                <c:pt idx="3226">
                  <c:v>1.2681431924183419</c:v>
                </c:pt>
                <c:pt idx="3227">
                  <c:v>1.246343539137011</c:v>
                </c:pt>
                <c:pt idx="3228">
                  <c:v>1.2215818867469119</c:v>
                </c:pt>
                <c:pt idx="3229">
                  <c:v>1.2860151502232899</c:v>
                </c:pt>
                <c:pt idx="3230">
                  <c:v>1.241848759312199</c:v>
                </c:pt>
                <c:pt idx="3231">
                  <c:v>1.195247127966456</c:v>
                </c:pt>
                <c:pt idx="3232">
                  <c:v>1.242621280599234</c:v>
                </c:pt>
                <c:pt idx="3233">
                  <c:v>1.2773062647931981</c:v>
                </c:pt>
                <c:pt idx="3234">
                  <c:v>1.2227629073392241</c:v>
                </c:pt>
                <c:pt idx="3235">
                  <c:v>1.2425059336735511</c:v>
                </c:pt>
                <c:pt idx="3236">
                  <c:v>1.277044083876659</c:v>
                </c:pt>
                <c:pt idx="3237">
                  <c:v>1.2538743102497181</c:v>
                </c:pt>
                <c:pt idx="3238">
                  <c:v>1.2359700916573571</c:v>
                </c:pt>
                <c:pt idx="3239">
                  <c:v>1.255875273391466</c:v>
                </c:pt>
                <c:pt idx="3240">
                  <c:v>1.287425797007772</c:v>
                </c:pt>
                <c:pt idx="3241">
                  <c:v>1.2569581525609319</c:v>
                </c:pt>
                <c:pt idx="3242">
                  <c:v>1.232860031906972</c:v>
                </c:pt>
                <c:pt idx="3243">
                  <c:v>1.211244531382089</c:v>
                </c:pt>
                <c:pt idx="3244">
                  <c:v>1.2520975483407419</c:v>
                </c:pt>
                <c:pt idx="3245">
                  <c:v>1.3190289062660661</c:v>
                </c:pt>
                <c:pt idx="3246">
                  <c:v>1.2702295056958961</c:v>
                </c:pt>
                <c:pt idx="3247">
                  <c:v>1.208748386837996</c:v>
                </c:pt>
                <c:pt idx="3248">
                  <c:v>1.22068701048561</c:v>
                </c:pt>
                <c:pt idx="3249">
                  <c:v>1.2905672101148269</c:v>
                </c:pt>
                <c:pt idx="3250">
                  <c:v>1.3278039493906411</c:v>
                </c:pt>
                <c:pt idx="3251">
                  <c:v>1.2421330648626521</c:v>
                </c:pt>
                <c:pt idx="3252">
                  <c:v>1.192634732914716</c:v>
                </c:pt>
                <c:pt idx="3253">
                  <c:v>1.2478768626180381</c:v>
                </c:pt>
                <c:pt idx="3254">
                  <c:v>1.252532304124196</c:v>
                </c:pt>
                <c:pt idx="3255">
                  <c:v>1.246507373517002</c:v>
                </c:pt>
                <c:pt idx="3256">
                  <c:v>1.2318034266019151</c:v>
                </c:pt>
                <c:pt idx="3257">
                  <c:v>1.276322269171291</c:v>
                </c:pt>
                <c:pt idx="3258">
                  <c:v>1.248100160294602</c:v>
                </c:pt>
                <c:pt idx="3259">
                  <c:v>1.234300299005598</c:v>
                </c:pt>
                <c:pt idx="3260">
                  <c:v>1.205773514522037</c:v>
                </c:pt>
                <c:pt idx="3261">
                  <c:v>1.2503526907027609</c:v>
                </c:pt>
                <c:pt idx="3262">
                  <c:v>1.225950622450688</c:v>
                </c:pt>
                <c:pt idx="3263">
                  <c:v>1.2217199397386249</c:v>
                </c:pt>
                <c:pt idx="3264">
                  <c:v>1.2715291673314599</c:v>
                </c:pt>
                <c:pt idx="3265">
                  <c:v>1.243234827214404</c:v>
                </c:pt>
                <c:pt idx="3266">
                  <c:v>1.224595568365723</c:v>
                </c:pt>
                <c:pt idx="3267">
                  <c:v>1.2458826475172611</c:v>
                </c:pt>
                <c:pt idx="3268">
                  <c:v>1.2773799746672541</c:v>
                </c:pt>
                <c:pt idx="3269">
                  <c:v>1.210509611694454</c:v>
                </c:pt>
                <c:pt idx="3270">
                  <c:v>1.259569165853142</c:v>
                </c:pt>
                <c:pt idx="3271">
                  <c:v>1.2560123383534441</c:v>
                </c:pt>
                <c:pt idx="3272">
                  <c:v>1.1952791975243471</c:v>
                </c:pt>
                <c:pt idx="3273">
                  <c:v>1.2436879342258671</c:v>
                </c:pt>
                <c:pt idx="3274">
                  <c:v>1.264524721852063</c:v>
                </c:pt>
                <c:pt idx="3275">
                  <c:v>1.236537261488694</c:v>
                </c:pt>
                <c:pt idx="3276">
                  <c:v>1.198455468883278</c:v>
                </c:pt>
                <c:pt idx="3277">
                  <c:v>1.1862403928143439</c:v>
                </c:pt>
                <c:pt idx="3278">
                  <c:v>0</c:v>
                </c:pt>
                <c:pt idx="3279">
                  <c:v>1.5285000172687591</c:v>
                </c:pt>
                <c:pt idx="3280">
                  <c:v>1.4879359038936499</c:v>
                </c:pt>
                <c:pt idx="3281">
                  <c:v>1.4013232784596401</c:v>
                </c:pt>
                <c:pt idx="3282">
                  <c:v>1.344249947602641</c:v>
                </c:pt>
                <c:pt idx="3283">
                  <c:v>1.3371810525805861</c:v>
                </c:pt>
                <c:pt idx="3284">
                  <c:v>1.34806676893066</c:v>
                </c:pt>
                <c:pt idx="3285">
                  <c:v>1.3255229934133921</c:v>
                </c:pt>
                <c:pt idx="3286">
                  <c:v>1.316442148308212</c:v>
                </c:pt>
                <c:pt idx="3287">
                  <c:v>1.306823139785648</c:v>
                </c:pt>
                <c:pt idx="3288">
                  <c:v>1.2906943013221439</c:v>
                </c:pt>
                <c:pt idx="3289">
                  <c:v>1.283357773782974</c:v>
                </c:pt>
                <c:pt idx="3290">
                  <c:v>1.26780007837793</c:v>
                </c:pt>
                <c:pt idx="3291">
                  <c:v>1.23793355459657</c:v>
                </c:pt>
                <c:pt idx="3292">
                  <c:v>1.2350773255603451</c:v>
                </c:pt>
                <c:pt idx="3293">
                  <c:v>1.2250599339893</c:v>
                </c:pt>
                <c:pt idx="3294">
                  <c:v>1.209610747923797</c:v>
                </c:pt>
                <c:pt idx="3295">
                  <c:v>1.216175680279755</c:v>
                </c:pt>
                <c:pt idx="3296">
                  <c:v>1.1910316088486179</c:v>
                </c:pt>
                <c:pt idx="3297">
                  <c:v>1.189323921328604</c:v>
                </c:pt>
                <c:pt idx="3298">
                  <c:v>1.1632678901915181</c:v>
                </c:pt>
                <c:pt idx="3299">
                  <c:v>1.1538692838022659</c:v>
                </c:pt>
                <c:pt idx="3300">
                  <c:v>1.145362915176724</c:v>
                </c:pt>
                <c:pt idx="3301">
                  <c:v>1.1637061640460049</c:v>
                </c:pt>
                <c:pt idx="3302">
                  <c:v>1.2045992515986299</c:v>
                </c:pt>
                <c:pt idx="3303">
                  <c:v>1.1840759809664421</c:v>
                </c:pt>
                <c:pt idx="3304">
                  <c:v>1.182139059879451</c:v>
                </c:pt>
                <c:pt idx="3305">
                  <c:v>1.2132703818852131</c:v>
                </c:pt>
                <c:pt idx="3306">
                  <c:v>1.2267563629517699</c:v>
                </c:pt>
                <c:pt idx="3307">
                  <c:v>1.23074078596043</c:v>
                </c:pt>
                <c:pt idx="3308">
                  <c:v>1.2342460359353831</c:v>
                </c:pt>
                <c:pt idx="3309">
                  <c:v>1.290776361298428</c:v>
                </c:pt>
                <c:pt idx="3310">
                  <c:v>1.2764289764411221</c:v>
                </c:pt>
                <c:pt idx="3311">
                  <c:v>1.227225398278784</c:v>
                </c:pt>
                <c:pt idx="3312">
                  <c:v>1.2009579254137439</c:v>
                </c:pt>
                <c:pt idx="3313">
                  <c:v>1.2890710958578879</c:v>
                </c:pt>
                <c:pt idx="3314">
                  <c:v>1.2764207691203571</c:v>
                </c:pt>
                <c:pt idx="3315">
                  <c:v>1.2601701174551101</c:v>
                </c:pt>
                <c:pt idx="3316">
                  <c:v>1.2384392168835141</c:v>
                </c:pt>
                <c:pt idx="3317">
                  <c:v>1.2346691081889061</c:v>
                </c:pt>
                <c:pt idx="3318">
                  <c:v>1.2308915058452801</c:v>
                </c:pt>
                <c:pt idx="3319">
                  <c:v>1.251277312048189</c:v>
                </c:pt>
                <c:pt idx="3320">
                  <c:v>1.248505971905655</c:v>
                </c:pt>
                <c:pt idx="3321">
                  <c:v>1.220310587802149</c:v>
                </c:pt>
                <c:pt idx="3322">
                  <c:v>1.227415320749651</c:v>
                </c:pt>
                <c:pt idx="3323">
                  <c:v>1.2313931234031219</c:v>
                </c:pt>
                <c:pt idx="3324">
                  <c:v>1.2407041414002979</c:v>
                </c:pt>
                <c:pt idx="3325">
                  <c:v>1.2580811475142879</c:v>
                </c:pt>
                <c:pt idx="3326">
                  <c:v>1.2609397899359041</c:v>
                </c:pt>
                <c:pt idx="3327">
                  <c:v>1.2464646210286561</c:v>
                </c:pt>
                <c:pt idx="3328">
                  <c:v>1.2615432424174591</c:v>
                </c:pt>
                <c:pt idx="3329">
                  <c:v>1.245929404123056</c:v>
                </c:pt>
                <c:pt idx="3330">
                  <c:v>1.2470500551526751</c:v>
                </c:pt>
                <c:pt idx="3331">
                  <c:v>1.24928271917885</c:v>
                </c:pt>
                <c:pt idx="3332">
                  <c:v>1.2480409477398851</c:v>
                </c:pt>
                <c:pt idx="3333">
                  <c:v>1.2447291422391289</c:v>
                </c:pt>
                <c:pt idx="3334">
                  <c:v>1.25445312199384</c:v>
                </c:pt>
                <c:pt idx="3335">
                  <c:v>1.2523935380379341</c:v>
                </c:pt>
                <c:pt idx="3336">
                  <c:v>1.2470082645909799</c:v>
                </c:pt>
                <c:pt idx="3337">
                  <c:v>1.246718345438278</c:v>
                </c:pt>
                <c:pt idx="3338">
                  <c:v>1.2419820507130539</c:v>
                </c:pt>
                <c:pt idx="3339">
                  <c:v>1.234752227787772</c:v>
                </c:pt>
                <c:pt idx="3340">
                  <c:v>1.2448083791451889</c:v>
                </c:pt>
                <c:pt idx="3341">
                  <c:v>1.2258813167744249</c:v>
                </c:pt>
                <c:pt idx="3342">
                  <c:v>1.224560808619952</c:v>
                </c:pt>
                <c:pt idx="3343">
                  <c:v>1.19958496581414</c:v>
                </c:pt>
                <c:pt idx="3344">
                  <c:v>1.170221238720162</c:v>
                </c:pt>
                <c:pt idx="3345">
                  <c:v>1.260786668654976</c:v>
                </c:pt>
                <c:pt idx="3346">
                  <c:v>1.271659091517253</c:v>
                </c:pt>
                <c:pt idx="3347">
                  <c:v>1.2333406518476719</c:v>
                </c:pt>
                <c:pt idx="3348">
                  <c:v>1.207076284229182</c:v>
                </c:pt>
                <c:pt idx="3349">
                  <c:v>1.207402196355247</c:v>
                </c:pt>
                <c:pt idx="3350">
                  <c:v>1.24697373891968</c:v>
                </c:pt>
                <c:pt idx="3351">
                  <c:v>1.2368064621599411</c:v>
                </c:pt>
                <c:pt idx="3352">
                  <c:v>1.208719281200225</c:v>
                </c:pt>
                <c:pt idx="3353">
                  <c:v>1.211175798524095</c:v>
                </c:pt>
                <c:pt idx="3354">
                  <c:v>1.295877876105769</c:v>
                </c:pt>
                <c:pt idx="3355">
                  <c:v>1.2412114596668129</c:v>
                </c:pt>
                <c:pt idx="3356">
                  <c:v>1.1885017825853861</c:v>
                </c:pt>
                <c:pt idx="3357">
                  <c:v>1.2547980163895269</c:v>
                </c:pt>
                <c:pt idx="3358">
                  <c:v>1.2682227999883271</c:v>
                </c:pt>
                <c:pt idx="3359">
                  <c:v>1.2560787785244421</c:v>
                </c:pt>
                <c:pt idx="3360">
                  <c:v>1.2351974629499241</c:v>
                </c:pt>
                <c:pt idx="3361">
                  <c:v>1.190490443480817</c:v>
                </c:pt>
                <c:pt idx="3362">
                  <c:v>1.221727130133901</c:v>
                </c:pt>
                <c:pt idx="3363">
                  <c:v>1.32902595874659</c:v>
                </c:pt>
                <c:pt idx="3364">
                  <c:v>1.294131615281348</c:v>
                </c:pt>
                <c:pt idx="3365">
                  <c:v>1.2710320059426401</c:v>
                </c:pt>
                <c:pt idx="3366">
                  <c:v>1.2392304215477841</c:v>
                </c:pt>
                <c:pt idx="3367">
                  <c:v>1.214615500347026</c:v>
                </c:pt>
                <c:pt idx="3368">
                  <c:v>1.1983347060391389</c:v>
                </c:pt>
                <c:pt idx="3369">
                  <c:v>1.1869368608131861</c:v>
                </c:pt>
                <c:pt idx="3370">
                  <c:v>1.2047840201751161</c:v>
                </c:pt>
                <c:pt idx="3371">
                  <c:v>1.2476939691320961</c:v>
                </c:pt>
                <c:pt idx="3372">
                  <c:v>1.2117739686949149</c:v>
                </c:pt>
                <c:pt idx="3373">
                  <c:v>1.234168059883461</c:v>
                </c:pt>
                <c:pt idx="3374">
                  <c:v>1.231293784055814</c:v>
                </c:pt>
                <c:pt idx="3375">
                  <c:v>1.2251984781835079</c:v>
                </c:pt>
                <c:pt idx="3376">
                  <c:v>1.266126221405367</c:v>
                </c:pt>
                <c:pt idx="3377">
                  <c:v>1.239273583821535</c:v>
                </c:pt>
                <c:pt idx="3378">
                  <c:v>1.2399463604568131</c:v>
                </c:pt>
                <c:pt idx="3379">
                  <c:v>1.218372498757283</c:v>
                </c:pt>
                <c:pt idx="3380">
                  <c:v>1.2263789276846611</c:v>
                </c:pt>
                <c:pt idx="3381">
                  <c:v>1.2725957412701381</c:v>
                </c:pt>
                <c:pt idx="3382">
                  <c:v>1.2983921062730699</c:v>
                </c:pt>
                <c:pt idx="3383">
                  <c:v>1.256316772371399</c:v>
                </c:pt>
                <c:pt idx="3384">
                  <c:v>1.215637563435062</c:v>
                </c:pt>
                <c:pt idx="3385">
                  <c:v>1.226839170708917</c:v>
                </c:pt>
                <c:pt idx="3386">
                  <c:v>1.243328907175798</c:v>
                </c:pt>
                <c:pt idx="3387">
                  <c:v>1.2293198750505361</c:v>
                </c:pt>
                <c:pt idx="3388">
                  <c:v>1.210969161737897</c:v>
                </c:pt>
                <c:pt idx="3389">
                  <c:v>1.233363778234555</c:v>
                </c:pt>
                <c:pt idx="3390">
                  <c:v>1.2575875529614129</c:v>
                </c:pt>
                <c:pt idx="3391">
                  <c:v>1.258166457981686</c:v>
                </c:pt>
                <c:pt idx="3392">
                  <c:v>1.2368226667676261</c:v>
                </c:pt>
                <c:pt idx="3393">
                  <c:v>1.21567280602876</c:v>
                </c:pt>
                <c:pt idx="3394">
                  <c:v>1.2047412096703161</c:v>
                </c:pt>
                <c:pt idx="3395">
                  <c:v>1.195244489514421</c:v>
                </c:pt>
                <c:pt idx="3396">
                  <c:v>1.2090679795243611</c:v>
                </c:pt>
                <c:pt idx="3397">
                  <c:v>1.280680393883183</c:v>
                </c:pt>
                <c:pt idx="3398">
                  <c:v>1.275144484764718</c:v>
                </c:pt>
                <c:pt idx="3399">
                  <c:v>1.2645165773288809</c:v>
                </c:pt>
                <c:pt idx="3400">
                  <c:v>1.248548222149571</c:v>
                </c:pt>
                <c:pt idx="3401">
                  <c:v>1.2242382713633371</c:v>
                </c:pt>
                <c:pt idx="3402">
                  <c:v>1.2100600826202701</c:v>
                </c:pt>
                <c:pt idx="3403">
                  <c:v>1.2145332657745129</c:v>
                </c:pt>
                <c:pt idx="3404">
                  <c:v>1.1643826009631699</c:v>
                </c:pt>
                <c:pt idx="3405">
                  <c:v>1.259729226443665</c:v>
                </c:pt>
                <c:pt idx="3406">
                  <c:v>1.246727739792536</c:v>
                </c:pt>
                <c:pt idx="3407">
                  <c:v>1.167199143297752</c:v>
                </c:pt>
                <c:pt idx="3408">
                  <c:v>1.266247380569995</c:v>
                </c:pt>
                <c:pt idx="3409">
                  <c:v>1.2142882382425719</c:v>
                </c:pt>
                <c:pt idx="3410">
                  <c:v>1.1623427416508829</c:v>
                </c:pt>
                <c:pt idx="3411">
                  <c:v>1.210948188496876</c:v>
                </c:pt>
                <c:pt idx="3412">
                  <c:v>1.225412672865954</c:v>
                </c:pt>
                <c:pt idx="3413">
                  <c:v>1.1839717415720801</c:v>
                </c:pt>
                <c:pt idx="3414">
                  <c:v>1.2407239293188459</c:v>
                </c:pt>
                <c:pt idx="3415">
                  <c:v>1.1848470640326321</c:v>
                </c:pt>
                <c:pt idx="3416">
                  <c:v>1.21763307024812</c:v>
                </c:pt>
                <c:pt idx="3417">
                  <c:v>1.2997954065651081</c:v>
                </c:pt>
                <c:pt idx="3418">
                  <c:v>1.2665579059322161</c:v>
                </c:pt>
                <c:pt idx="3419">
                  <c:v>1.2447318919947761</c:v>
                </c:pt>
                <c:pt idx="3420">
                  <c:v>1.2322420016896529</c:v>
                </c:pt>
                <c:pt idx="3421">
                  <c:v>1.210466129210775</c:v>
                </c:pt>
                <c:pt idx="3422">
                  <c:v>1.18025444512263</c:v>
                </c:pt>
                <c:pt idx="3423">
                  <c:v>1.178202679766464</c:v>
                </c:pt>
                <c:pt idx="3424">
                  <c:v>1.230704313612569</c:v>
                </c:pt>
                <c:pt idx="3425">
                  <c:v>1.273216297995605</c:v>
                </c:pt>
                <c:pt idx="3426">
                  <c:v>1.1864984501049749</c:v>
                </c:pt>
                <c:pt idx="3427">
                  <c:v>1.2071048362053871</c:v>
                </c:pt>
                <c:pt idx="3428">
                  <c:v>1.3141942356815819</c:v>
                </c:pt>
                <c:pt idx="3429">
                  <c:v>1.211129444292703</c:v>
                </c:pt>
                <c:pt idx="3430">
                  <c:v>1.1679963120868799</c:v>
                </c:pt>
                <c:pt idx="3431">
                  <c:v>1.223876506532906</c:v>
                </c:pt>
                <c:pt idx="3432">
                  <c:v>1.223452673766154</c:v>
                </c:pt>
                <c:pt idx="3433">
                  <c:v>1.2216030791270061</c:v>
                </c:pt>
                <c:pt idx="3434">
                  <c:v>1.242002781254689</c:v>
                </c:pt>
                <c:pt idx="3435">
                  <c:v>1.2176856907427609</c:v>
                </c:pt>
                <c:pt idx="3436">
                  <c:v>1.2292038639866061</c:v>
                </c:pt>
                <c:pt idx="3437">
                  <c:v>1.175473156148424</c:v>
                </c:pt>
                <c:pt idx="3438">
                  <c:v>1.2856623070697739</c:v>
                </c:pt>
                <c:pt idx="3439">
                  <c:v>1.277907045047425</c:v>
                </c:pt>
                <c:pt idx="3440">
                  <c:v>1.315586741016554</c:v>
                </c:pt>
                <c:pt idx="3441">
                  <c:v>1.289774699297878</c:v>
                </c:pt>
                <c:pt idx="3442">
                  <c:v>1.2846329555704681</c:v>
                </c:pt>
                <c:pt idx="3443">
                  <c:v>1.2541773467402271</c:v>
                </c:pt>
                <c:pt idx="3444">
                  <c:v>1.249524465521249</c:v>
                </c:pt>
                <c:pt idx="3445">
                  <c:v>1.2439965741315371</c:v>
                </c:pt>
                <c:pt idx="3446">
                  <c:v>1.2560206439307</c:v>
                </c:pt>
                <c:pt idx="3447">
                  <c:v>1.2421851673643809</c:v>
                </c:pt>
                <c:pt idx="3448">
                  <c:v>1.2244829362807881</c:v>
                </c:pt>
                <c:pt idx="3449">
                  <c:v>1.217424505906729</c:v>
                </c:pt>
                <c:pt idx="3450">
                  <c:v>1.2155352300204301</c:v>
                </c:pt>
                <c:pt idx="3451">
                  <c:v>1.2193055986158881</c:v>
                </c:pt>
                <c:pt idx="3452">
                  <c:v>1.219905493813755</c:v>
                </c:pt>
                <c:pt idx="3453">
                  <c:v>1.233173855380943</c:v>
                </c:pt>
                <c:pt idx="3454">
                  <c:v>1.22984389409061</c:v>
                </c:pt>
                <c:pt idx="3455">
                  <c:v>1.2314016204044209</c:v>
                </c:pt>
                <c:pt idx="3456">
                  <c:v>1.2263764717471499</c:v>
                </c:pt>
                <c:pt idx="3457">
                  <c:v>1.2125656103861171</c:v>
                </c:pt>
                <c:pt idx="3458">
                  <c:v>1.23022745989252</c:v>
                </c:pt>
                <c:pt idx="3459">
                  <c:v>1.2255418771872311</c:v>
                </c:pt>
                <c:pt idx="3460">
                  <c:v>1.1573099492810011</c:v>
                </c:pt>
                <c:pt idx="3461">
                  <c:v>1.167230432400332</c:v>
                </c:pt>
                <c:pt idx="3462">
                  <c:v>1.1805602826281081</c:v>
                </c:pt>
                <c:pt idx="3463">
                  <c:v>1.188418696813764</c:v>
                </c:pt>
                <c:pt idx="3464">
                  <c:v>1.2063296041041369</c:v>
                </c:pt>
                <c:pt idx="3465">
                  <c:v>1.202356463614118</c:v>
                </c:pt>
                <c:pt idx="3466">
                  <c:v>1.2011150805669639</c:v>
                </c:pt>
                <c:pt idx="3467">
                  <c:v>1.1855244484235541</c:v>
                </c:pt>
                <c:pt idx="3468">
                  <c:v>1.187635272048204</c:v>
                </c:pt>
                <c:pt idx="3469">
                  <c:v>1.1832787430687111</c:v>
                </c:pt>
                <c:pt idx="3470">
                  <c:v>1.1877057500866821</c:v>
                </c:pt>
                <c:pt idx="3471">
                  <c:v>1.180421590965445</c:v>
                </c:pt>
                <c:pt idx="3472">
                  <c:v>0</c:v>
                </c:pt>
                <c:pt idx="3473">
                  <c:v>1.1796056437887179</c:v>
                </c:pt>
                <c:pt idx="3474">
                  <c:v>1.165963371769652</c:v>
                </c:pt>
                <c:pt idx="3475">
                  <c:v>1.1809140036160859</c:v>
                </c:pt>
                <c:pt idx="3476">
                  <c:v>1.1851947485055969</c:v>
                </c:pt>
                <c:pt idx="3477">
                  <c:v>1.200832265362348</c:v>
                </c:pt>
                <c:pt idx="3478">
                  <c:v>1.2036401842280009</c:v>
                </c:pt>
                <c:pt idx="3479">
                  <c:v>1.1810871539398211</c:v>
                </c:pt>
                <c:pt idx="3480">
                  <c:v>1.2024883170600931</c:v>
                </c:pt>
                <c:pt idx="3481">
                  <c:v>1.1971426649725629</c:v>
                </c:pt>
                <c:pt idx="3482">
                  <c:v>1.1957613200360611</c:v>
                </c:pt>
                <c:pt idx="3483">
                  <c:v>1.1962406839924999</c:v>
                </c:pt>
                <c:pt idx="3484">
                  <c:v>1.1929575298846571</c:v>
                </c:pt>
                <c:pt idx="3485">
                  <c:v>1.1916465985627309</c:v>
                </c:pt>
                <c:pt idx="3486">
                  <c:v>1.1921677259471779</c:v>
                </c:pt>
                <c:pt idx="3487">
                  <c:v>1.190611797813605</c:v>
                </c:pt>
                <c:pt idx="3488">
                  <c:v>1.170346899942019</c:v>
                </c:pt>
                <c:pt idx="3489">
                  <c:v>1.1851453576756501</c:v>
                </c:pt>
                <c:pt idx="3490">
                  <c:v>1.189181397180737</c:v>
                </c:pt>
                <c:pt idx="3491">
                  <c:v>1.2342641243787891</c:v>
                </c:pt>
                <c:pt idx="3492">
                  <c:v>1.2440048280914531</c:v>
                </c:pt>
                <c:pt idx="3493">
                  <c:v>1.2219616515050411</c:v>
                </c:pt>
                <c:pt idx="3494">
                  <c:v>1.221045310891292</c:v>
                </c:pt>
                <c:pt idx="3495">
                  <c:v>1.1784685348627291</c:v>
                </c:pt>
                <c:pt idx="3496">
                  <c:v>1.1836019638031401</c:v>
                </c:pt>
                <c:pt idx="3497">
                  <c:v>1.256865107733973</c:v>
                </c:pt>
                <c:pt idx="3498">
                  <c:v>1.220508513881315</c:v>
                </c:pt>
                <c:pt idx="3499">
                  <c:v>1.1904455104387861</c:v>
                </c:pt>
                <c:pt idx="3500">
                  <c:v>1.164213398095713</c:v>
                </c:pt>
                <c:pt idx="3501">
                  <c:v>1.163161374977018</c:v>
                </c:pt>
                <c:pt idx="3502">
                  <c:v>1.233115144100424</c:v>
                </c:pt>
                <c:pt idx="3503">
                  <c:v>1.2457131126108041</c:v>
                </c:pt>
                <c:pt idx="3504">
                  <c:v>1.2179144360534531</c:v>
                </c:pt>
                <c:pt idx="3505">
                  <c:v>1.196870929128961</c:v>
                </c:pt>
                <c:pt idx="3506">
                  <c:v>1.1883747216335501</c:v>
                </c:pt>
                <c:pt idx="3507">
                  <c:v>1.1699957019328759</c:v>
                </c:pt>
                <c:pt idx="3508">
                  <c:v>1.1738961528845131</c:v>
                </c:pt>
                <c:pt idx="3509">
                  <c:v>1.195631872430406</c:v>
                </c:pt>
                <c:pt idx="3510">
                  <c:v>1.1827266360048521</c:v>
                </c:pt>
                <c:pt idx="3511">
                  <c:v>1.176240385089895</c:v>
                </c:pt>
                <c:pt idx="3512">
                  <c:v>1.1873444291831781</c:v>
                </c:pt>
                <c:pt idx="3513">
                  <c:v>1.1940978855789519</c:v>
                </c:pt>
                <c:pt idx="3514">
                  <c:v>1.1833677268992691</c:v>
                </c:pt>
                <c:pt idx="3515">
                  <c:v>1.170874843390713</c:v>
                </c:pt>
                <c:pt idx="3516">
                  <c:v>1.171921379366514</c:v>
                </c:pt>
                <c:pt idx="3517">
                  <c:v>1.141060011556666</c:v>
                </c:pt>
                <c:pt idx="3518">
                  <c:v>1.117524738899764</c:v>
                </c:pt>
                <c:pt idx="3519">
                  <c:v>1.2177702828796311</c:v>
                </c:pt>
                <c:pt idx="3520">
                  <c:v>1.2149882678734161</c:v>
                </c:pt>
                <c:pt idx="3521">
                  <c:v>1.192759052565632</c:v>
                </c:pt>
                <c:pt idx="3522">
                  <c:v>1.1646316368886309</c:v>
                </c:pt>
                <c:pt idx="3523">
                  <c:v>1.149565486047583</c:v>
                </c:pt>
                <c:pt idx="3524">
                  <c:v>1.200320297023393</c:v>
                </c:pt>
                <c:pt idx="3525">
                  <c:v>1.2170395521181561</c:v>
                </c:pt>
                <c:pt idx="3526">
                  <c:v>1.1251064997968701</c:v>
                </c:pt>
                <c:pt idx="3527">
                  <c:v>1.172894697752175</c:v>
                </c:pt>
                <c:pt idx="3528">
                  <c:v>1.2382735460901411</c:v>
                </c:pt>
                <c:pt idx="3529">
                  <c:v>1.2121293171074961</c:v>
                </c:pt>
                <c:pt idx="3530">
                  <c:v>1.1888318460013809</c:v>
                </c:pt>
                <c:pt idx="3531">
                  <c:v>1.1719274693855419</c:v>
                </c:pt>
                <c:pt idx="3532">
                  <c:v>1.151109721343855</c:v>
                </c:pt>
                <c:pt idx="3533">
                  <c:v>1.215373152783422</c:v>
                </c:pt>
                <c:pt idx="3534">
                  <c:v>1.1933210672480641</c:v>
                </c:pt>
                <c:pt idx="3535">
                  <c:v>1.1519649061500501</c:v>
                </c:pt>
                <c:pt idx="3536">
                  <c:v>1.157951033531168</c:v>
                </c:pt>
                <c:pt idx="3537">
                  <c:v>1.1558051423295781</c:v>
                </c:pt>
                <c:pt idx="3538">
                  <c:v>1.198605545785159</c:v>
                </c:pt>
                <c:pt idx="3539">
                  <c:v>1.2391460338731619</c:v>
                </c:pt>
                <c:pt idx="3540">
                  <c:v>1.2308937011698911</c:v>
                </c:pt>
                <c:pt idx="3541">
                  <c:v>1.194071843795518</c:v>
                </c:pt>
                <c:pt idx="3542">
                  <c:v>1.17474103986284</c:v>
                </c:pt>
                <c:pt idx="3543">
                  <c:v>1.159896022723681</c:v>
                </c:pt>
                <c:pt idx="3544">
                  <c:v>1.216123318133201</c:v>
                </c:pt>
                <c:pt idx="3545">
                  <c:v>1.239283329547763</c:v>
                </c:pt>
                <c:pt idx="3546">
                  <c:v>1.22585019715336</c:v>
                </c:pt>
                <c:pt idx="3547">
                  <c:v>1.212520524682356</c:v>
                </c:pt>
                <c:pt idx="3548">
                  <c:v>1.202496831219144</c:v>
                </c:pt>
                <c:pt idx="3549">
                  <c:v>1.2049859564915919</c:v>
                </c:pt>
                <c:pt idx="3550">
                  <c:v>1.2050383842992169</c:v>
                </c:pt>
                <c:pt idx="3551">
                  <c:v>1.203041664807843</c:v>
                </c:pt>
                <c:pt idx="3552">
                  <c:v>1.186523731634002</c:v>
                </c:pt>
                <c:pt idx="3553">
                  <c:v>1.1759771869391971</c:v>
                </c:pt>
                <c:pt idx="3554">
                  <c:v>1.1872033443181671</c:v>
                </c:pt>
                <c:pt idx="3555">
                  <c:v>1.1843364700443419</c:v>
                </c:pt>
                <c:pt idx="3556">
                  <c:v>1.1849042681077711</c:v>
                </c:pt>
                <c:pt idx="3557">
                  <c:v>1.1836167846734951</c:v>
                </c:pt>
                <c:pt idx="3558">
                  <c:v>1.1404294732538129</c:v>
                </c:pt>
                <c:pt idx="3559">
                  <c:v>1.220712670632206</c:v>
                </c:pt>
                <c:pt idx="3560">
                  <c:v>1.1885505956440541</c:v>
                </c:pt>
                <c:pt idx="3561">
                  <c:v>1.1505261874124471</c:v>
                </c:pt>
                <c:pt idx="3562">
                  <c:v>1.189814790383257</c:v>
                </c:pt>
                <c:pt idx="3563">
                  <c:v>1.1944891134714171</c:v>
                </c:pt>
                <c:pt idx="3564">
                  <c:v>1.1444276783241289</c:v>
                </c:pt>
                <c:pt idx="3565">
                  <c:v>1.136571363519483</c:v>
                </c:pt>
                <c:pt idx="3566">
                  <c:v>1.149087088188061</c:v>
                </c:pt>
                <c:pt idx="3567">
                  <c:v>1.1738353510905031</c:v>
                </c:pt>
                <c:pt idx="3568">
                  <c:v>1.1217098822282141</c:v>
                </c:pt>
                <c:pt idx="3569">
                  <c:v>1.1430929037489379</c:v>
                </c:pt>
                <c:pt idx="3570">
                  <c:v>1.1636747744281539</c:v>
                </c:pt>
                <c:pt idx="3571">
                  <c:v>1.127558302004632</c:v>
                </c:pt>
                <c:pt idx="3572">
                  <c:v>1.1693132813702161</c:v>
                </c:pt>
                <c:pt idx="3573">
                  <c:v>1.1701610949793471</c:v>
                </c:pt>
                <c:pt idx="3574">
                  <c:v>1.1080385605333201</c:v>
                </c:pt>
                <c:pt idx="3575">
                  <c:v>1.1791576945120981</c:v>
                </c:pt>
                <c:pt idx="3576">
                  <c:v>1.1788669639821749</c:v>
                </c:pt>
                <c:pt idx="3577">
                  <c:v>1.135946015944989</c:v>
                </c:pt>
                <c:pt idx="3578">
                  <c:v>1.1928461151888421</c:v>
                </c:pt>
                <c:pt idx="3579">
                  <c:v>1.1938690729761749</c:v>
                </c:pt>
                <c:pt idx="3580">
                  <c:v>1.1742907449149631</c:v>
                </c:pt>
                <c:pt idx="3581">
                  <c:v>1.1579897756654189</c:v>
                </c:pt>
                <c:pt idx="3582">
                  <c:v>1.1341677290855521</c:v>
                </c:pt>
                <c:pt idx="3583">
                  <c:v>1.1976534614051619</c:v>
                </c:pt>
                <c:pt idx="3584">
                  <c:v>1.194791757721924</c:v>
                </c:pt>
                <c:pt idx="3585">
                  <c:v>1.161413380687752</c:v>
                </c:pt>
                <c:pt idx="3586">
                  <c:v>1.147385854453056</c:v>
                </c:pt>
                <c:pt idx="3587">
                  <c:v>1.1856279939822001</c:v>
                </c:pt>
                <c:pt idx="3588">
                  <c:v>1.1682721146472601</c:v>
                </c:pt>
                <c:pt idx="3589">
                  <c:v>1.17149597404851</c:v>
                </c:pt>
                <c:pt idx="3590">
                  <c:v>1.171851773083304</c:v>
                </c:pt>
                <c:pt idx="3591">
                  <c:v>1.1625907606761641</c:v>
                </c:pt>
                <c:pt idx="3592">
                  <c:v>1.1568251963456171</c:v>
                </c:pt>
                <c:pt idx="3593">
                  <c:v>1.1741920090233899</c:v>
                </c:pt>
                <c:pt idx="3594">
                  <c:v>1.19255055899146</c:v>
                </c:pt>
                <c:pt idx="3595">
                  <c:v>1.189464791736448</c:v>
                </c:pt>
                <c:pt idx="3596">
                  <c:v>1.121271273108932</c:v>
                </c:pt>
                <c:pt idx="3597">
                  <c:v>1.1805602826281081</c:v>
                </c:pt>
                <c:pt idx="3598">
                  <c:v>1.187396287098377</c:v>
                </c:pt>
                <c:pt idx="3599">
                  <c:v>1.133800103228378</c:v>
                </c:pt>
                <c:pt idx="3600">
                  <c:v>1.1931245983544609</c:v>
                </c:pt>
                <c:pt idx="3601">
                  <c:v>1.156445302818158</c:v>
                </c:pt>
                <c:pt idx="3602">
                  <c:v>1.1480823884636879</c:v>
                </c:pt>
                <c:pt idx="3603">
                  <c:v>1.1550744371513291</c:v>
                </c:pt>
                <c:pt idx="3604">
                  <c:v>1.1465242347848581</c:v>
                </c:pt>
                <c:pt idx="3605">
                  <c:v>1.161667412437736</c:v>
                </c:pt>
                <c:pt idx="3606">
                  <c:v>1.158569249767283</c:v>
                </c:pt>
                <c:pt idx="3607">
                  <c:v>1.140638961099613</c:v>
                </c:pt>
                <c:pt idx="3608">
                  <c:v>1.1350442633675351</c:v>
                </c:pt>
                <c:pt idx="3609">
                  <c:v>1.158320602104197</c:v>
                </c:pt>
                <c:pt idx="3610">
                  <c:v>1.1507649653848311</c:v>
                </c:pt>
                <c:pt idx="3611">
                  <c:v>1.0898070212115609</c:v>
                </c:pt>
                <c:pt idx="3612">
                  <c:v>1.1791905495623769</c:v>
                </c:pt>
                <c:pt idx="3613">
                  <c:v>1.1707393442664009</c:v>
                </c:pt>
                <c:pt idx="3614">
                  <c:v>1.092125820826958</c:v>
                </c:pt>
                <c:pt idx="3615">
                  <c:v>1.1624107676252819</c:v>
                </c:pt>
                <c:pt idx="3616">
                  <c:v>1.170630457596179</c:v>
                </c:pt>
                <c:pt idx="3617">
                  <c:v>1.1410682369088361</c:v>
                </c:pt>
                <c:pt idx="3618">
                  <c:v>1.1163678787345781</c:v>
                </c:pt>
                <c:pt idx="3619">
                  <c:v>1.1507649653848311</c:v>
                </c:pt>
                <c:pt idx="3620">
                  <c:v>1.1954805675124771</c:v>
                </c:pt>
                <c:pt idx="3621">
                  <c:v>1.1664126992240409</c:v>
                </c:pt>
                <c:pt idx="3622">
                  <c:v>1.1138478924796791</c:v>
                </c:pt>
                <c:pt idx="3623">
                  <c:v>1.1692334513010969</c:v>
                </c:pt>
                <c:pt idx="3624">
                  <c:v>1.198157035682248</c:v>
                </c:pt>
                <c:pt idx="3625">
                  <c:v>1.177632678533268</c:v>
                </c:pt>
                <c:pt idx="3626">
                  <c:v>1.17161122914028</c:v>
                </c:pt>
                <c:pt idx="3627">
                  <c:v>1.1713185987751979</c:v>
                </c:pt>
                <c:pt idx="3628">
                  <c:v>1.2581000859709051</c:v>
                </c:pt>
                <c:pt idx="3629">
                  <c:v>1.2395421398763551</c:v>
                </c:pt>
                <c:pt idx="3630">
                  <c:v>1.220987202919138</c:v>
                </c:pt>
                <c:pt idx="3631">
                  <c:v>1.209933692375021</c:v>
                </c:pt>
                <c:pt idx="3632">
                  <c:v>1.185542154854375</c:v>
                </c:pt>
                <c:pt idx="3633">
                  <c:v>1.190087593139324</c:v>
                </c:pt>
                <c:pt idx="3634">
                  <c:v>1.177076351374271</c:v>
                </c:pt>
                <c:pt idx="3635">
                  <c:v>1.166726055580052</c:v>
                </c:pt>
                <c:pt idx="3636">
                  <c:v>1.160141791388289</c:v>
                </c:pt>
                <c:pt idx="3637">
                  <c:v>1.1731421036202601</c:v>
                </c:pt>
                <c:pt idx="3638">
                  <c:v>1.180212791425457</c:v>
                </c:pt>
                <c:pt idx="3639">
                  <c:v>1.1871857054869841</c:v>
                </c:pt>
                <c:pt idx="3640">
                  <c:v>1.1771340675621691</c:v>
                </c:pt>
                <c:pt idx="3641">
                  <c:v>1.1684796263867909</c:v>
                </c:pt>
                <c:pt idx="3642">
                  <c:v>1.1439983516112351</c:v>
                </c:pt>
                <c:pt idx="3643">
                  <c:v>1.1332969211338331</c:v>
                </c:pt>
                <c:pt idx="3644">
                  <c:v>1.2285403408095841</c:v>
                </c:pt>
                <c:pt idx="3645">
                  <c:v>1.210432026953538</c:v>
                </c:pt>
                <c:pt idx="3646">
                  <c:v>1.1770727951497499</c:v>
                </c:pt>
                <c:pt idx="3647">
                  <c:v>1.140860241894301</c:v>
                </c:pt>
                <c:pt idx="3648">
                  <c:v>1.1340224787151381</c:v>
                </c:pt>
                <c:pt idx="3649">
                  <c:v>1.229121658456757</c:v>
                </c:pt>
                <c:pt idx="3650">
                  <c:v>1.2328294083708971</c:v>
                </c:pt>
                <c:pt idx="3651">
                  <c:v>1.2137584116370761</c:v>
                </c:pt>
                <c:pt idx="3652">
                  <c:v>1.1813879827115941</c:v>
                </c:pt>
                <c:pt idx="3653">
                  <c:v>1.142232991794714</c:v>
                </c:pt>
                <c:pt idx="3654">
                  <c:v>1.1303148445758811</c:v>
                </c:pt>
                <c:pt idx="3655">
                  <c:v>1.180516137706491</c:v>
                </c:pt>
                <c:pt idx="3656">
                  <c:v>1.1666849646184541</c:v>
                </c:pt>
                <c:pt idx="3657">
                  <c:v>1.1084522639030689</c:v>
                </c:pt>
                <c:pt idx="3658">
                  <c:v>1.10288133871364</c:v>
                </c:pt>
                <c:pt idx="3659">
                  <c:v>1.171726453653231</c:v>
                </c:pt>
                <c:pt idx="3660">
                  <c:v>1.1664216554011531</c:v>
                </c:pt>
                <c:pt idx="3661">
                  <c:v>1.141198844904737</c:v>
                </c:pt>
                <c:pt idx="3662">
                  <c:v>1.131502822783633</c:v>
                </c:pt>
                <c:pt idx="3663">
                  <c:v>1.138816778936298</c:v>
                </c:pt>
                <c:pt idx="3664">
                  <c:v>1.193533808298902</c:v>
                </c:pt>
                <c:pt idx="3665">
                  <c:v>1.1127868769195091</c:v>
                </c:pt>
                <c:pt idx="3666">
                  <c:v>1.1580780394785171</c:v>
                </c:pt>
                <c:pt idx="3667">
                  <c:v>1.1826444525544131</c:v>
                </c:pt>
                <c:pt idx="3668">
                  <c:v>1.103052650529375</c:v>
                </c:pt>
                <c:pt idx="3669">
                  <c:v>1.1327021987157051</c:v>
                </c:pt>
                <c:pt idx="3670">
                  <c:v>1.2030488934454471</c:v>
                </c:pt>
                <c:pt idx="3671">
                  <c:v>1.176584881949764</c:v>
                </c:pt>
                <c:pt idx="3672">
                  <c:v>1.094670735439093</c:v>
                </c:pt>
                <c:pt idx="3673">
                  <c:v>1.1352298574143751</c:v>
                </c:pt>
                <c:pt idx="3674">
                  <c:v>1.207761492925884</c:v>
                </c:pt>
                <c:pt idx="3675">
                  <c:v>1.160685240777684</c:v>
                </c:pt>
                <c:pt idx="3676">
                  <c:v>1.1048852596440359</c:v>
                </c:pt>
                <c:pt idx="3677">
                  <c:v>1.1106271156204821</c:v>
                </c:pt>
                <c:pt idx="3678">
                  <c:v>1.1557154996839629</c:v>
                </c:pt>
                <c:pt idx="3679">
                  <c:v>1.1707393442664009</c:v>
                </c:pt>
                <c:pt idx="3680">
                  <c:v>1.118689787331298</c:v>
                </c:pt>
                <c:pt idx="3681">
                  <c:v>1.1951481750434501</c:v>
                </c:pt>
                <c:pt idx="3682">
                  <c:v>1.1949502015332061</c:v>
                </c:pt>
                <c:pt idx="3683">
                  <c:v>1.180842414646682</c:v>
                </c:pt>
                <c:pt idx="3684">
                  <c:v>1.1786152270253489</c:v>
                </c:pt>
                <c:pt idx="3685">
                  <c:v>1.15234077113586</c:v>
                </c:pt>
                <c:pt idx="3686">
                  <c:v>1.141790087483793</c:v>
                </c:pt>
                <c:pt idx="3687">
                  <c:v>1.1338763590803169</c:v>
                </c:pt>
                <c:pt idx="3688">
                  <c:v>1.1305543065126451</c:v>
                </c:pt>
                <c:pt idx="3689">
                  <c:v>1.1399510132781649</c:v>
                </c:pt>
                <c:pt idx="3690">
                  <c:v>1.18590624134928</c:v>
                </c:pt>
                <c:pt idx="3691">
                  <c:v>1.1182741764160331</c:v>
                </c:pt>
                <c:pt idx="3692">
                  <c:v>1.113504063262466</c:v>
                </c:pt>
                <c:pt idx="3693">
                  <c:v>1.208441356438567</c:v>
                </c:pt>
                <c:pt idx="3694">
                  <c:v>1.194173273938288</c:v>
                </c:pt>
                <c:pt idx="3695">
                  <c:v>1.1884073154295041</c:v>
                </c:pt>
                <c:pt idx="3696">
                  <c:v>1.140902921499914</c:v>
                </c:pt>
                <c:pt idx="3697">
                  <c:v>1.1155629672567251</c:v>
                </c:pt>
                <c:pt idx="3698">
                  <c:v>1.1046198679838071</c:v>
                </c:pt>
                <c:pt idx="3699">
                  <c:v>1.170945874729272</c:v>
                </c:pt>
                <c:pt idx="3700">
                  <c:v>1.1773120003219151</c:v>
                </c:pt>
                <c:pt idx="3701">
                  <c:v>1.1588431452067549</c:v>
                </c:pt>
                <c:pt idx="3702">
                  <c:v>1.1385245904940431</c:v>
                </c:pt>
                <c:pt idx="3703">
                  <c:v>1.1171637615312711</c:v>
                </c:pt>
                <c:pt idx="3704">
                  <c:v>1.123969541174856</c:v>
                </c:pt>
                <c:pt idx="3705">
                  <c:v>1.1087904555997721</c:v>
                </c:pt>
                <c:pt idx="3706">
                  <c:v>1.10643644813501</c:v>
                </c:pt>
                <c:pt idx="3707">
                  <c:v>1.180754900988731</c:v>
                </c:pt>
                <c:pt idx="3708">
                  <c:v>1.1087435002763</c:v>
                </c:pt>
                <c:pt idx="3709">
                  <c:v>1.074925109351335</c:v>
                </c:pt>
                <c:pt idx="3710">
                  <c:v>1.193889507574841</c:v>
                </c:pt>
                <c:pt idx="3711">
                  <c:v>1.1710597965741221</c:v>
                </c:pt>
                <c:pt idx="3712">
                  <c:v>1.104354314047046</c:v>
                </c:pt>
                <c:pt idx="3713">
                  <c:v>1.1040506248729021</c:v>
                </c:pt>
                <c:pt idx="3714">
                  <c:v>1.1677028748426159</c:v>
                </c:pt>
                <c:pt idx="3715">
                  <c:v>1.1848601752537999</c:v>
                </c:pt>
                <c:pt idx="3716">
                  <c:v>1.1818435879447731</c:v>
                </c:pt>
                <c:pt idx="3717">
                  <c:v>1.156016782097006</c:v>
                </c:pt>
                <c:pt idx="3718">
                  <c:v>1.132311623101439</c:v>
                </c:pt>
                <c:pt idx="3719">
                  <c:v>1.136094915814748</c:v>
                </c:pt>
                <c:pt idx="3720">
                  <c:v>1.1211426587147291</c:v>
                </c:pt>
                <c:pt idx="3721">
                  <c:v>1.1278924359282281</c:v>
                </c:pt>
                <c:pt idx="3722">
                  <c:v>1.1305858382711229</c:v>
                </c:pt>
                <c:pt idx="3723">
                  <c:v>1.143073906894281</c:v>
                </c:pt>
                <c:pt idx="3724">
                  <c:v>1.1483608311201281</c:v>
                </c:pt>
                <c:pt idx="3725">
                  <c:v>1.159023818258764</c:v>
                </c:pt>
                <c:pt idx="3726">
                  <c:v>1.1541871989841419</c:v>
                </c:pt>
                <c:pt idx="3727">
                  <c:v>1.1531455522843439</c:v>
                </c:pt>
                <c:pt idx="3728">
                  <c:v>1.150585894214331</c:v>
                </c:pt>
                <c:pt idx="3729">
                  <c:v>1.154667377622576</c:v>
                </c:pt>
                <c:pt idx="3730">
                  <c:v>1.148179434553108</c:v>
                </c:pt>
                <c:pt idx="3731">
                  <c:v>1.1367645931569419</c:v>
                </c:pt>
                <c:pt idx="3732">
                  <c:v>1.125832814425165</c:v>
                </c:pt>
                <c:pt idx="3733">
                  <c:v>1.1250678319950971</c:v>
                </c:pt>
                <c:pt idx="3734">
                  <c:v>1.1163653846369199</c:v>
                </c:pt>
                <c:pt idx="3735">
                  <c:v>1.1037047200478209</c:v>
                </c:pt>
                <c:pt idx="3736">
                  <c:v>1.1035246605573159</c:v>
                </c:pt>
                <c:pt idx="3737">
                  <c:v>1.1027675944249991</c:v>
                </c:pt>
                <c:pt idx="3738">
                  <c:v>1.1076773915536231</c:v>
                </c:pt>
                <c:pt idx="3739">
                  <c:v>1.1051970668891411</c:v>
                </c:pt>
                <c:pt idx="3740">
                  <c:v>1.091676461693067</c:v>
                </c:pt>
                <c:pt idx="3741">
                  <c:v>1.150009230664875</c:v>
                </c:pt>
                <c:pt idx="3742">
                  <c:v>1.1369090146969241</c:v>
                </c:pt>
                <c:pt idx="3743">
                  <c:v>1.092628318213821</c:v>
                </c:pt>
                <c:pt idx="3744">
                  <c:v>1.1585132626164321</c:v>
                </c:pt>
                <c:pt idx="3745">
                  <c:v>1.1041095811584349</c:v>
                </c:pt>
                <c:pt idx="3746">
                  <c:v>1.063384080659981</c:v>
                </c:pt>
                <c:pt idx="3747">
                  <c:v>1.097144703357946</c:v>
                </c:pt>
                <c:pt idx="3748">
                  <c:v>1.179318838050176</c:v>
                </c:pt>
                <c:pt idx="3749">
                  <c:v>1.163580375956845</c:v>
                </c:pt>
                <c:pt idx="3750">
                  <c:v>1.131505954043057</c:v>
                </c:pt>
                <c:pt idx="3751">
                  <c:v>1.121906207886938</c:v>
                </c:pt>
                <c:pt idx="3752">
                  <c:v>1.099045707543082</c:v>
                </c:pt>
                <c:pt idx="3753">
                  <c:v>1.1886320914735931</c:v>
                </c:pt>
                <c:pt idx="3754">
                  <c:v>1.16505462925517</c:v>
                </c:pt>
                <c:pt idx="3755">
                  <c:v>1.104247123707099</c:v>
                </c:pt>
                <c:pt idx="3756">
                  <c:v>1.1034436094246241</c:v>
                </c:pt>
                <c:pt idx="3757">
                  <c:v>1.04758635707435</c:v>
                </c:pt>
                <c:pt idx="3758">
                  <c:v>1.085595105120837</c:v>
                </c:pt>
                <c:pt idx="3759">
                  <c:v>1.111868784233496</c:v>
                </c:pt>
                <c:pt idx="3760">
                  <c:v>1.052947188538945</c:v>
                </c:pt>
                <c:pt idx="3761">
                  <c:v>1.085460476707274</c:v>
                </c:pt>
                <c:pt idx="3762">
                  <c:v>1.060550440757134</c:v>
                </c:pt>
                <c:pt idx="3763">
                  <c:v>1.16459221042717</c:v>
                </c:pt>
                <c:pt idx="3764">
                  <c:v>1.1022830746091621</c:v>
                </c:pt>
                <c:pt idx="3765">
                  <c:v>1.020321813889385</c:v>
                </c:pt>
                <c:pt idx="3766">
                  <c:v>1.091812741482298</c:v>
                </c:pt>
                <c:pt idx="3767">
                  <c:v>1.0847506058772249</c:v>
                </c:pt>
                <c:pt idx="3768">
                  <c:v>1.0607991485641619</c:v>
                </c:pt>
                <c:pt idx="3769">
                  <c:v>1.074290060876508</c:v>
                </c:pt>
                <c:pt idx="3770">
                  <c:v>1.1351644666569549</c:v>
                </c:pt>
                <c:pt idx="3771">
                  <c:v>1.066755848989198</c:v>
                </c:pt>
                <c:pt idx="3772">
                  <c:v>1.1143457662197149</c:v>
                </c:pt>
                <c:pt idx="3773">
                  <c:v>1.114207013843967</c:v>
                </c:pt>
                <c:pt idx="3774">
                  <c:v>1.144156179312904</c:v>
                </c:pt>
                <c:pt idx="3775">
                  <c:v>1.135974540694231</c:v>
                </c:pt>
                <c:pt idx="3776">
                  <c:v>1.1410258232673249</c:v>
                </c:pt>
                <c:pt idx="3777">
                  <c:v>1.094876989311701</c:v>
                </c:pt>
                <c:pt idx="3778">
                  <c:v>1.15319665145451</c:v>
                </c:pt>
                <c:pt idx="3779">
                  <c:v>1.161509416109298</c:v>
                </c:pt>
                <c:pt idx="3780">
                  <c:v>1.1215507256219259</c:v>
                </c:pt>
                <c:pt idx="3781">
                  <c:v>1.1235522119978181</c:v>
                </c:pt>
                <c:pt idx="3782">
                  <c:v>1.1679487854312161</c:v>
                </c:pt>
                <c:pt idx="3783">
                  <c:v>1.112423826578085</c:v>
                </c:pt>
                <c:pt idx="3784">
                  <c:v>1.142102553445062</c:v>
                </c:pt>
                <c:pt idx="3785">
                  <c:v>1.1346077929508269</c:v>
                </c:pt>
                <c:pt idx="3786">
                  <c:v>1.102984033733541</c:v>
                </c:pt>
                <c:pt idx="3787">
                  <c:v>1.1174195830366671</c:v>
                </c:pt>
                <c:pt idx="3788">
                  <c:v>1.1486675863277671</c:v>
                </c:pt>
                <c:pt idx="3789">
                  <c:v>1.12193977417045</c:v>
                </c:pt>
                <c:pt idx="3790">
                  <c:v>1.058695676441876</c:v>
                </c:pt>
                <c:pt idx="3791">
                  <c:v>1.142736046261567</c:v>
                </c:pt>
                <c:pt idx="3792">
                  <c:v>1.157734397827896</c:v>
                </c:pt>
                <c:pt idx="3793">
                  <c:v>1.086453499278994</c:v>
                </c:pt>
                <c:pt idx="3794">
                  <c:v>1.122172748575994</c:v>
                </c:pt>
                <c:pt idx="3795">
                  <c:v>1.1404825625033721</c:v>
                </c:pt>
                <c:pt idx="3796">
                  <c:v>1.1109729621995419</c:v>
                </c:pt>
                <c:pt idx="3797">
                  <c:v>1.1468598598284461</c:v>
                </c:pt>
                <c:pt idx="3798">
                  <c:v>1.1675634636762171</c:v>
                </c:pt>
                <c:pt idx="3799">
                  <c:v>1.1030544507452029</c:v>
                </c:pt>
                <c:pt idx="3800">
                  <c:v>1.1212040781847621</c:v>
                </c:pt>
                <c:pt idx="3801">
                  <c:v>1.153590240327897</c:v>
                </c:pt>
                <c:pt idx="3802">
                  <c:v>1.161312825202361</c:v>
                </c:pt>
                <c:pt idx="3803">
                  <c:v>1.1301813577259721</c:v>
                </c:pt>
                <c:pt idx="3804">
                  <c:v>1.1171547991522399</c:v>
                </c:pt>
                <c:pt idx="3805">
                  <c:v>1.1162294346477499</c:v>
                </c:pt>
                <c:pt idx="3806">
                  <c:v>1.1785533116104689</c:v>
                </c:pt>
                <c:pt idx="3807">
                  <c:v>1.12233422332643</c:v>
                </c:pt>
                <c:pt idx="3808">
                  <c:v>1.1168843470686789</c:v>
                </c:pt>
                <c:pt idx="3809">
                  <c:v>1.1603387238716081</c:v>
                </c:pt>
                <c:pt idx="3810">
                  <c:v>1.1081168589703021</c:v>
                </c:pt>
                <c:pt idx="3811">
                  <c:v>1.1489193235395401</c:v>
                </c:pt>
                <c:pt idx="3812">
                  <c:v>1.1043763642808371</c:v>
                </c:pt>
                <c:pt idx="3813">
                  <c:v>1.116389248626334</c:v>
                </c:pt>
                <c:pt idx="3814">
                  <c:v>1.165388922258461</c:v>
                </c:pt>
                <c:pt idx="3815">
                  <c:v>1.073530364418763</c:v>
                </c:pt>
                <c:pt idx="3816">
                  <c:v>1.0543065658484001</c:v>
                </c:pt>
                <c:pt idx="3817">
                  <c:v>1.125147889066906</c:v>
                </c:pt>
                <c:pt idx="3818">
                  <c:v>1.0821107754014221</c:v>
                </c:pt>
                <c:pt idx="3819">
                  <c:v>1.040390051385828</c:v>
                </c:pt>
                <c:pt idx="3820">
                  <c:v>1.1124876993760351</c:v>
                </c:pt>
                <c:pt idx="3821">
                  <c:v>1.1341444022162639</c:v>
                </c:pt>
                <c:pt idx="3822">
                  <c:v>1.1105812936579651</c:v>
                </c:pt>
                <c:pt idx="3823">
                  <c:v>1.094927785940089</c:v>
                </c:pt>
                <c:pt idx="3824">
                  <c:v>1.0741029978531831</c:v>
                </c:pt>
                <c:pt idx="3825">
                  <c:v>1.0955716622357941</c:v>
                </c:pt>
                <c:pt idx="3826">
                  <c:v>1.163153726725644</c:v>
                </c:pt>
                <c:pt idx="3827">
                  <c:v>1.130451447531603</c:v>
                </c:pt>
                <c:pt idx="3828">
                  <c:v>1.1161842000145501</c:v>
                </c:pt>
                <c:pt idx="3829">
                  <c:v>1.0733427558856821</c:v>
                </c:pt>
                <c:pt idx="3830">
                  <c:v>1.064028596185524</c:v>
                </c:pt>
                <c:pt idx="3831">
                  <c:v>1.072479670901719</c:v>
                </c:pt>
                <c:pt idx="3832">
                  <c:v>1.09774661554352</c:v>
                </c:pt>
                <c:pt idx="3833">
                  <c:v>1.1079922475211681</c:v>
                </c:pt>
                <c:pt idx="3834">
                  <c:v>1.0640439905065391</c:v>
                </c:pt>
                <c:pt idx="3835">
                  <c:v>1.1347408877086429</c:v>
                </c:pt>
                <c:pt idx="3836">
                  <c:v>1.1109970578846771</c:v>
                </c:pt>
                <c:pt idx="3837">
                  <c:v>1.1030291116823581</c:v>
                </c:pt>
                <c:pt idx="3838">
                  <c:v>1.11948772701118</c:v>
                </c:pt>
                <c:pt idx="3839">
                  <c:v>1.124915878402452</c:v>
                </c:pt>
                <c:pt idx="3840">
                  <c:v>1.102569096922855</c:v>
                </c:pt>
                <c:pt idx="3841">
                  <c:v>1.0998576440795449</c:v>
                </c:pt>
                <c:pt idx="3842">
                  <c:v>1.128988591481253</c:v>
                </c:pt>
                <c:pt idx="3843">
                  <c:v>1.0644111877308979</c:v>
                </c:pt>
                <c:pt idx="3844">
                  <c:v>1.0728772836755121</c:v>
                </c:pt>
                <c:pt idx="3845">
                  <c:v>1.1225669178839399</c:v>
                </c:pt>
                <c:pt idx="3846">
                  <c:v>1.0469130364750041</c:v>
                </c:pt>
                <c:pt idx="3847">
                  <c:v>1.037552812714813</c:v>
                </c:pt>
                <c:pt idx="3848">
                  <c:v>1.11797420110701</c:v>
                </c:pt>
                <c:pt idx="3849">
                  <c:v>1.125766813559373</c:v>
                </c:pt>
                <c:pt idx="3850">
                  <c:v>1.089732840718415</c:v>
                </c:pt>
                <c:pt idx="3851">
                  <c:v>1.0448951158685971</c:v>
                </c:pt>
                <c:pt idx="3852">
                  <c:v>1.0712681634132559</c:v>
                </c:pt>
                <c:pt idx="3853">
                  <c:v>1.1255606033847581</c:v>
                </c:pt>
                <c:pt idx="3854">
                  <c:v>1.0994026872407241</c:v>
                </c:pt>
                <c:pt idx="3855">
                  <c:v>1.0833771866450119</c:v>
                </c:pt>
                <c:pt idx="3856">
                  <c:v>1.06752864063947</c:v>
                </c:pt>
                <c:pt idx="3857">
                  <c:v>1.112879871469006</c:v>
                </c:pt>
                <c:pt idx="3858">
                  <c:v>1.09387047561439</c:v>
                </c:pt>
                <c:pt idx="3859">
                  <c:v>1.1305830141616859</c:v>
                </c:pt>
                <c:pt idx="3860">
                  <c:v>1.0780197195946171</c:v>
                </c:pt>
                <c:pt idx="3861">
                  <c:v>1.0958229173668419</c:v>
                </c:pt>
                <c:pt idx="3862">
                  <c:v>1.102266549217521</c:v>
                </c:pt>
                <c:pt idx="3863">
                  <c:v>1.134536704082139</c:v>
                </c:pt>
                <c:pt idx="3864">
                  <c:v>1.1149529618725089</c:v>
                </c:pt>
                <c:pt idx="3865">
                  <c:v>1.103461622094704</c:v>
                </c:pt>
                <c:pt idx="3866">
                  <c:v>1.117759580540693</c:v>
                </c:pt>
                <c:pt idx="3867">
                  <c:v>1.122129614595534</c:v>
                </c:pt>
                <c:pt idx="3868">
                  <c:v>1.124750892971331</c:v>
                </c:pt>
                <c:pt idx="3869">
                  <c:v>1.1254812657005939</c:v>
                </c:pt>
                <c:pt idx="3870">
                  <c:v>1.154525408238757</c:v>
                </c:pt>
                <c:pt idx="3871">
                  <c:v>1.074717627311286</c:v>
                </c:pt>
                <c:pt idx="3872">
                  <c:v>1.092432710653312</c:v>
                </c:pt>
                <c:pt idx="3873">
                  <c:v>1.149282289653986</c:v>
                </c:pt>
                <c:pt idx="3874">
                  <c:v>1.1467969215848841</c:v>
                </c:pt>
                <c:pt idx="3875">
                  <c:v>1.105626698102522</c:v>
                </c:pt>
                <c:pt idx="3876">
                  <c:v>1.081910194206934</c:v>
                </c:pt>
                <c:pt idx="3877">
                  <c:v>1.114610984232173</c:v>
                </c:pt>
                <c:pt idx="3878">
                  <c:v>1.138507952501433</c:v>
                </c:pt>
                <c:pt idx="3879">
                  <c:v>1.093173885527861</c:v>
                </c:pt>
                <c:pt idx="3880">
                  <c:v>1.0629578340845101</c:v>
                </c:pt>
                <c:pt idx="3881">
                  <c:v>1.0690179823842529</c:v>
                </c:pt>
                <c:pt idx="3882">
                  <c:v>1.125294169729772</c:v>
                </c:pt>
                <c:pt idx="3883">
                  <c:v>1.1325470217885629</c:v>
                </c:pt>
                <c:pt idx="3884">
                  <c:v>1.123817267269501</c:v>
                </c:pt>
                <c:pt idx="3885">
                  <c:v>1.0999984962067511</c:v>
                </c:pt>
                <c:pt idx="3886">
                  <c:v>1.111435092434196</c:v>
                </c:pt>
                <c:pt idx="3887">
                  <c:v>1.1225855120689321</c:v>
                </c:pt>
                <c:pt idx="3888">
                  <c:v>1.092477712931152</c:v>
                </c:pt>
                <c:pt idx="3889">
                  <c:v>1.118586890440963</c:v>
                </c:pt>
                <c:pt idx="3890">
                  <c:v>1.04935040934455</c:v>
                </c:pt>
                <c:pt idx="3891">
                  <c:v>1.155806521302692</c:v>
                </c:pt>
                <c:pt idx="3892">
                  <c:v>1.1253104421446971</c:v>
                </c:pt>
                <c:pt idx="3893">
                  <c:v>1.0979003455338741</c:v>
                </c:pt>
                <c:pt idx="3894">
                  <c:v>1.0872843914537611</c:v>
                </c:pt>
                <c:pt idx="3895">
                  <c:v>1.058065227988596</c:v>
                </c:pt>
                <c:pt idx="3896">
                  <c:v>1.0612639423002499</c:v>
                </c:pt>
                <c:pt idx="3897">
                  <c:v>1.101850137938126</c:v>
                </c:pt>
                <c:pt idx="3898">
                  <c:v>1.1373927122366361</c:v>
                </c:pt>
                <c:pt idx="3899">
                  <c:v>1.1172066035196591</c:v>
                </c:pt>
                <c:pt idx="3900">
                  <c:v>1.086774941155362</c:v>
                </c:pt>
                <c:pt idx="3901">
                  <c:v>1.0886675525424041</c:v>
                </c:pt>
                <c:pt idx="3902">
                  <c:v>1.074386685982935</c:v>
                </c:pt>
                <c:pt idx="3903">
                  <c:v>1.06830648235016</c:v>
                </c:pt>
                <c:pt idx="3904">
                  <c:v>1.092878477484283</c:v>
                </c:pt>
                <c:pt idx="3905">
                  <c:v>1.1352257626987601</c:v>
                </c:pt>
                <c:pt idx="3906">
                  <c:v>1.1381717160004861</c:v>
                </c:pt>
                <c:pt idx="3907">
                  <c:v>1.1003705451175629</c:v>
                </c:pt>
                <c:pt idx="3908">
                  <c:v>1.0874351180687609</c:v>
                </c:pt>
                <c:pt idx="3909">
                  <c:v>1.056603522581558</c:v>
                </c:pt>
                <c:pt idx="3910">
                  <c:v>1.0316471229038691</c:v>
                </c:pt>
                <c:pt idx="3911">
                  <c:v>1.0430239605315661</c:v>
                </c:pt>
                <c:pt idx="3912">
                  <c:v>1.042602981757321</c:v>
                </c:pt>
                <c:pt idx="3913">
                  <c:v>1.0402066275747111</c:v>
                </c:pt>
                <c:pt idx="3914">
                  <c:v>1.0449133313908681</c:v>
                </c:pt>
                <c:pt idx="3915">
                  <c:v>1.0121011737715651</c:v>
                </c:pt>
                <c:pt idx="3916">
                  <c:v>1.1099640296607749</c:v>
                </c:pt>
                <c:pt idx="3917">
                  <c:v>1.0689099656839831</c:v>
                </c:pt>
                <c:pt idx="3918">
                  <c:v>1.053508315803614</c:v>
                </c:pt>
                <c:pt idx="3919">
                  <c:v>1.1048533657367501</c:v>
                </c:pt>
                <c:pt idx="3920">
                  <c:v>1.054837177633416</c:v>
                </c:pt>
                <c:pt idx="3921">
                  <c:v>1.0460952614686041</c:v>
                </c:pt>
                <c:pt idx="3922">
                  <c:v>1.0894256601745169</c:v>
                </c:pt>
                <c:pt idx="3923">
                  <c:v>1.152094352995126</c:v>
                </c:pt>
                <c:pt idx="3924">
                  <c:v>1.1255707178977989</c:v>
                </c:pt>
                <c:pt idx="3925">
                  <c:v>1.1050732687553531</c:v>
                </c:pt>
                <c:pt idx="3926">
                  <c:v>1.06614881639625</c:v>
                </c:pt>
                <c:pt idx="3927">
                  <c:v>1.0706103881739031</c:v>
                </c:pt>
                <c:pt idx="3928">
                  <c:v>1.1419511958627531</c:v>
                </c:pt>
                <c:pt idx="3929">
                  <c:v>1.0804641372143171</c:v>
                </c:pt>
                <c:pt idx="3930">
                  <c:v>1.0263438926507851</c:v>
                </c:pt>
                <c:pt idx="3931">
                  <c:v>1.12498904829857</c:v>
                </c:pt>
                <c:pt idx="3932">
                  <c:v>1.061314533375046</c:v>
                </c:pt>
                <c:pt idx="3933">
                  <c:v>1.0493380279479529</c:v>
                </c:pt>
                <c:pt idx="3934">
                  <c:v>1.07716398410116</c:v>
                </c:pt>
                <c:pt idx="3935">
                  <c:v>1.147834618176254</c:v>
                </c:pt>
                <c:pt idx="3936">
                  <c:v>1.1316030177624901</c:v>
                </c:pt>
                <c:pt idx="3937">
                  <c:v>1.120413408386834</c:v>
                </c:pt>
                <c:pt idx="3938">
                  <c:v>1.0866817876202239</c:v>
                </c:pt>
                <c:pt idx="3939">
                  <c:v>1.092261659456438</c:v>
                </c:pt>
                <c:pt idx="3940">
                  <c:v>1.067480023931483</c:v>
                </c:pt>
                <c:pt idx="3941">
                  <c:v>1.0833555882649519</c:v>
                </c:pt>
                <c:pt idx="3942">
                  <c:v>1.067005725596879</c:v>
                </c:pt>
                <c:pt idx="3943">
                  <c:v>1.1395563927454899</c:v>
                </c:pt>
                <c:pt idx="3944">
                  <c:v>1.0631685343593551</c:v>
                </c:pt>
                <c:pt idx="3945">
                  <c:v>1.024635819646095</c:v>
                </c:pt>
                <c:pt idx="3946">
                  <c:v>1.1421938644031919</c:v>
                </c:pt>
                <c:pt idx="3947">
                  <c:v>1.084048727722102</c:v>
                </c:pt>
                <c:pt idx="3948">
                  <c:v>1.037484801632373</c:v>
                </c:pt>
                <c:pt idx="3949">
                  <c:v>1.081077140155045</c:v>
                </c:pt>
                <c:pt idx="3950">
                  <c:v>1.1157160184960579</c:v>
                </c:pt>
                <c:pt idx="3951">
                  <c:v>1.071162845859938</c:v>
                </c:pt>
                <c:pt idx="3952">
                  <c:v>1.068123992028569</c:v>
                </c:pt>
                <c:pt idx="3953">
                  <c:v>1.081150059094987</c:v>
                </c:pt>
                <c:pt idx="3954">
                  <c:v>1.071759307917852</c:v>
                </c:pt>
                <c:pt idx="3955">
                  <c:v>1.085859476699166</c:v>
                </c:pt>
                <c:pt idx="3956">
                  <c:v>1.056949146760235</c:v>
                </c:pt>
                <c:pt idx="3957">
                  <c:v>1.063821928299296</c:v>
                </c:pt>
                <c:pt idx="3958">
                  <c:v>1.055431672491757</c:v>
                </c:pt>
                <c:pt idx="3959">
                  <c:v>1.099471849542027</c:v>
                </c:pt>
                <c:pt idx="3960">
                  <c:v>1.0447980225261779</c:v>
                </c:pt>
                <c:pt idx="3961">
                  <c:v>1.0266757604993011</c:v>
                </c:pt>
                <c:pt idx="3962">
                  <c:v>1.0818707907445999</c:v>
                </c:pt>
                <c:pt idx="3963">
                  <c:v>1.0907090720616399</c:v>
                </c:pt>
                <c:pt idx="3964">
                  <c:v>1.022092538134791</c:v>
                </c:pt>
                <c:pt idx="3965">
                  <c:v>1.087587070465843</c:v>
                </c:pt>
                <c:pt idx="3966">
                  <c:v>1.0533404085955571</c:v>
                </c:pt>
                <c:pt idx="3967">
                  <c:v>1.036907295219065</c:v>
                </c:pt>
                <c:pt idx="3968">
                  <c:v>1.0867073920629351</c:v>
                </c:pt>
                <c:pt idx="3969">
                  <c:v>1.093763642927974</c:v>
                </c:pt>
                <c:pt idx="3970">
                  <c:v>1.017906488333457</c:v>
                </c:pt>
                <c:pt idx="3971">
                  <c:v>1.068116797303301</c:v>
                </c:pt>
                <c:pt idx="3972">
                  <c:v>1.1161727257578871</c:v>
                </c:pt>
                <c:pt idx="3973">
                  <c:v>1.08104857602791</c:v>
                </c:pt>
                <c:pt idx="3974">
                  <c:v>1.094593398691855</c:v>
                </c:pt>
                <c:pt idx="3975">
                  <c:v>1.079353120265516</c:v>
                </c:pt>
                <c:pt idx="3976">
                  <c:v>1.1323746452471799</c:v>
                </c:pt>
                <c:pt idx="3977">
                  <c:v>1.1187358106665031</c:v>
                </c:pt>
                <c:pt idx="3978">
                  <c:v>1.0932508039946149</c:v>
                </c:pt>
                <c:pt idx="3979">
                  <c:v>1.083009638063186</c:v>
                </c:pt>
                <c:pt idx="3980">
                  <c:v>1.0663352448861181</c:v>
                </c:pt>
                <c:pt idx="3981">
                  <c:v>1.135442547178265</c:v>
                </c:pt>
                <c:pt idx="3982">
                  <c:v>1.134904165520181</c:v>
                </c:pt>
                <c:pt idx="3983">
                  <c:v>1.1032219924529241</c:v>
                </c:pt>
                <c:pt idx="3984">
                  <c:v>1.0791812460476251</c:v>
                </c:pt>
                <c:pt idx="3985">
                  <c:v>1.080469226018179</c:v>
                </c:pt>
                <c:pt idx="3986">
                  <c:v>1.1132661132147841</c:v>
                </c:pt>
                <c:pt idx="3987">
                  <c:v>1.115559309778237</c:v>
                </c:pt>
                <c:pt idx="3988">
                  <c:v>1.04593329127658</c:v>
                </c:pt>
                <c:pt idx="3989">
                  <c:v>1.124742730239751</c:v>
                </c:pt>
                <c:pt idx="3990">
                  <c:v>1.08779872555018</c:v>
                </c:pt>
                <c:pt idx="3991">
                  <c:v>1.006404912756288</c:v>
                </c:pt>
                <c:pt idx="3992">
                  <c:v>1.060751786628062</c:v>
                </c:pt>
                <c:pt idx="3993">
                  <c:v>1.143167184284396</c:v>
                </c:pt>
                <c:pt idx="3994">
                  <c:v>1.0611471880211201</c:v>
                </c:pt>
                <c:pt idx="3995">
                  <c:v>1.0480902005247801</c:v>
                </c:pt>
                <c:pt idx="3996">
                  <c:v>1.1097266691711369</c:v>
                </c:pt>
                <c:pt idx="3997">
                  <c:v>1.127799871887385</c:v>
                </c:pt>
                <c:pt idx="3998">
                  <c:v>1.101260751278492</c:v>
                </c:pt>
                <c:pt idx="3999">
                  <c:v>1.0722319589732019</c:v>
                </c:pt>
                <c:pt idx="4000">
                  <c:v>1.0411011776298451</c:v>
                </c:pt>
                <c:pt idx="4001">
                  <c:v>1.105072019793943</c:v>
                </c:pt>
                <c:pt idx="4002">
                  <c:v>1.103534951682368</c:v>
                </c:pt>
                <c:pt idx="4003">
                  <c:v>1.06714874010247</c:v>
                </c:pt>
                <c:pt idx="4004">
                  <c:v>1.043444531629623</c:v>
                </c:pt>
                <c:pt idx="4005">
                  <c:v>1.043718597867648</c:v>
                </c:pt>
                <c:pt idx="4006">
                  <c:v>1.0676375658848229</c:v>
                </c:pt>
                <c:pt idx="4007">
                  <c:v>1.081038531053192</c:v>
                </c:pt>
                <c:pt idx="4008">
                  <c:v>1.0689924545666469</c:v>
                </c:pt>
                <c:pt idx="4009">
                  <c:v>1.1331555381979901</c:v>
                </c:pt>
                <c:pt idx="4010">
                  <c:v>1.087958789460733</c:v>
                </c:pt>
                <c:pt idx="4011">
                  <c:v>1.0411326083866459</c:v>
                </c:pt>
                <c:pt idx="4012">
                  <c:v>1.0982894822958731</c:v>
                </c:pt>
                <c:pt idx="4013">
                  <c:v>1.066969349796947</c:v>
                </c:pt>
                <c:pt idx="4014">
                  <c:v>0.98308477273778805</c:v>
                </c:pt>
                <c:pt idx="4015">
                  <c:v>1.0532150731536341</c:v>
                </c:pt>
                <c:pt idx="4016">
                  <c:v>1.098108589577685</c:v>
                </c:pt>
                <c:pt idx="4017">
                  <c:v>1.0077671691771279</c:v>
                </c:pt>
                <c:pt idx="4018">
                  <c:v>1.0620745081459551</c:v>
                </c:pt>
                <c:pt idx="4019">
                  <c:v>1.1026541783903121</c:v>
                </c:pt>
                <c:pt idx="4020">
                  <c:v>1.037824750588342</c:v>
                </c:pt>
                <c:pt idx="4021">
                  <c:v>1.0725562349908939</c:v>
                </c:pt>
                <c:pt idx="4022">
                  <c:v>1.1103972891698699</c:v>
                </c:pt>
                <c:pt idx="4023">
                  <c:v>1.0556113794943449</c:v>
                </c:pt>
                <c:pt idx="4024">
                  <c:v>1.0505775715568419</c:v>
                </c:pt>
                <c:pt idx="4025">
                  <c:v>1.1201820747487841</c:v>
                </c:pt>
                <c:pt idx="4026">
                  <c:v>1.0462163593678859</c:v>
                </c:pt>
                <c:pt idx="4027">
                  <c:v>1.0695888195712859</c:v>
                </c:pt>
                <c:pt idx="4028">
                  <c:v>1.114777731971563</c:v>
                </c:pt>
                <c:pt idx="4029">
                  <c:v>1.0286847195728439</c:v>
                </c:pt>
                <c:pt idx="4030">
                  <c:v>1.057361762985038</c:v>
                </c:pt>
                <c:pt idx="4031">
                  <c:v>1.052086590794062</c:v>
                </c:pt>
                <c:pt idx="4032">
                  <c:v>1.0650103114666101</c:v>
                </c:pt>
                <c:pt idx="4033">
                  <c:v>1.0669150460167069</c:v>
                </c:pt>
                <c:pt idx="4034">
                  <c:v>1.103412728823401</c:v>
                </c:pt>
                <c:pt idx="4035">
                  <c:v>1.0774025159378171</c:v>
                </c:pt>
                <c:pt idx="4036">
                  <c:v>1.037692040279623</c:v>
                </c:pt>
                <c:pt idx="4037">
                  <c:v>1.104899803004189</c:v>
                </c:pt>
                <c:pt idx="4038">
                  <c:v>1.03616738975902</c:v>
                </c:pt>
                <c:pt idx="4039">
                  <c:v>1.043589300755992</c:v>
                </c:pt>
                <c:pt idx="4040">
                  <c:v>1.0241123379401651</c:v>
                </c:pt>
                <c:pt idx="4041">
                  <c:v>1.075107135859972</c:v>
                </c:pt>
                <c:pt idx="4042">
                  <c:v>1.0755054874411161</c:v>
                </c:pt>
                <c:pt idx="4043">
                  <c:v>1.063068818413256</c:v>
                </c:pt>
                <c:pt idx="4044">
                  <c:v>1.0319378236625201</c:v>
                </c:pt>
                <c:pt idx="4045">
                  <c:v>1.0241662831837139</c:v>
                </c:pt>
                <c:pt idx="4046">
                  <c:v>1.076276255404218</c:v>
                </c:pt>
                <c:pt idx="4047">
                  <c:v>1.0551871385557541</c:v>
                </c:pt>
                <c:pt idx="4048">
                  <c:v>1.0464134865332759</c:v>
                </c:pt>
                <c:pt idx="4049">
                  <c:v>1.0775453563109361</c:v>
                </c:pt>
                <c:pt idx="4050">
                  <c:v>1.052364097998806</c:v>
                </c:pt>
                <c:pt idx="4051">
                  <c:v>1.030524413504611</c:v>
                </c:pt>
                <c:pt idx="4052">
                  <c:v>1.088745775241357</c:v>
                </c:pt>
                <c:pt idx="4053">
                  <c:v>1.1139433523068361</c:v>
                </c:pt>
                <c:pt idx="4054">
                  <c:v>1.069289784425925</c:v>
                </c:pt>
                <c:pt idx="4055">
                  <c:v>1.05195894685733</c:v>
                </c:pt>
                <c:pt idx="4056">
                  <c:v>1.0354855864183989</c:v>
                </c:pt>
                <c:pt idx="4057">
                  <c:v>1.032290719078266</c:v>
                </c:pt>
                <c:pt idx="4058">
                  <c:v>1.11608235654169</c:v>
                </c:pt>
                <c:pt idx="4059">
                  <c:v>1.0520609093581761</c:v>
                </c:pt>
                <c:pt idx="4060">
                  <c:v>0.977184847684889</c:v>
                </c:pt>
                <c:pt idx="4061">
                  <c:v>1.07205763019141</c:v>
                </c:pt>
                <c:pt idx="4062">
                  <c:v>1.0733266923868801</c:v>
                </c:pt>
                <c:pt idx="4063">
                  <c:v>1.022278368772493</c:v>
                </c:pt>
                <c:pt idx="4064">
                  <c:v>1.0361205663394379</c:v>
                </c:pt>
                <c:pt idx="4065">
                  <c:v>1.0523010784724469</c:v>
                </c:pt>
                <c:pt idx="4066">
                  <c:v>0.90256276571201599</c:v>
                </c:pt>
                <c:pt idx="4067">
                  <c:v>0.79838436536141799</c:v>
                </c:pt>
                <c:pt idx="4068">
                  <c:v>0.73753718416025604</c:v>
                </c:pt>
                <c:pt idx="4069">
                  <c:v>0.73219958734355295</c:v>
                </c:pt>
                <c:pt idx="4070">
                  <c:v>0.74712153850229002</c:v>
                </c:pt>
                <c:pt idx="4071">
                  <c:v>0.86391737695785997</c:v>
                </c:pt>
                <c:pt idx="4072">
                  <c:v>0.86283112292324904</c:v>
                </c:pt>
                <c:pt idx="4073">
                  <c:v>0.83366306334789597</c:v>
                </c:pt>
                <c:pt idx="4074">
                  <c:v>1.038674964244094</c:v>
                </c:pt>
                <c:pt idx="4075">
                  <c:v>0.98973813092456298</c:v>
                </c:pt>
                <c:pt idx="4076">
                  <c:v>0.94014777580608899</c:v>
                </c:pt>
                <c:pt idx="4077">
                  <c:v>0.99841702589549997</c:v>
                </c:pt>
                <c:pt idx="4078">
                  <c:v>1.034245099569588</c:v>
                </c:pt>
                <c:pt idx="4079">
                  <c:v>1.029042333050888</c:v>
                </c:pt>
                <c:pt idx="4080">
                  <c:v>1.0729847446279299</c:v>
                </c:pt>
                <c:pt idx="4081">
                  <c:v>1.0779651288908869</c:v>
                </c:pt>
                <c:pt idx="4082">
                  <c:v>1.046079857641713</c:v>
                </c:pt>
                <c:pt idx="4083">
                  <c:v>0.996030687788375</c:v>
                </c:pt>
                <c:pt idx="4084">
                  <c:v>0.91597991414022395</c:v>
                </c:pt>
                <c:pt idx="4085">
                  <c:v>0.81472692012138603</c:v>
                </c:pt>
                <c:pt idx="4086">
                  <c:v>0.75934783727910804</c:v>
                </c:pt>
                <c:pt idx="4087">
                  <c:v>0.75096731503047298</c:v>
                </c:pt>
                <c:pt idx="4088">
                  <c:v>0.78887511577541702</c:v>
                </c:pt>
                <c:pt idx="4089">
                  <c:v>0.85986651625534705</c:v>
                </c:pt>
                <c:pt idx="4090">
                  <c:v>0.876644493010732</c:v>
                </c:pt>
                <c:pt idx="4091">
                  <c:v>0.89495746395984699</c:v>
                </c:pt>
                <c:pt idx="4092">
                  <c:v>0.89645969608652298</c:v>
                </c:pt>
                <c:pt idx="4093">
                  <c:v>0.93964167796100395</c:v>
                </c:pt>
                <c:pt idx="4094">
                  <c:v>1.043165720207454</c:v>
                </c:pt>
                <c:pt idx="4095">
                  <c:v>1.0216906263321539</c:v>
                </c:pt>
                <c:pt idx="4096">
                  <c:v>0.99962476543646195</c:v>
                </c:pt>
                <c:pt idx="4097">
                  <c:v>1.076166091826134</c:v>
                </c:pt>
                <c:pt idx="4098">
                  <c:v>1.1070645342002059</c:v>
                </c:pt>
                <c:pt idx="4099">
                  <c:v>1.098940240040162</c:v>
                </c:pt>
                <c:pt idx="4100">
                  <c:v>1.0683714180326429</c:v>
                </c:pt>
                <c:pt idx="4101">
                  <c:v>1.057333220085886</c:v>
                </c:pt>
                <c:pt idx="4102">
                  <c:v>1.0851924315758359</c:v>
                </c:pt>
                <c:pt idx="4103">
                  <c:v>1.152869054217013</c:v>
                </c:pt>
                <c:pt idx="4104">
                  <c:v>1.064326932326249</c:v>
                </c:pt>
                <c:pt idx="4105">
                  <c:v>1.086116197714134</c:v>
                </c:pt>
                <c:pt idx="4106">
                  <c:v>1.16372616811162</c:v>
                </c:pt>
                <c:pt idx="4107">
                  <c:v>1.0964343144084681</c:v>
                </c:pt>
                <c:pt idx="4108">
                  <c:v>1.0784115011563029</c:v>
                </c:pt>
                <c:pt idx="4109">
                  <c:v>1.09324653110384</c:v>
                </c:pt>
                <c:pt idx="4110">
                  <c:v>1.1337544054665629</c:v>
                </c:pt>
                <c:pt idx="4111">
                  <c:v>1.061148940662604</c:v>
                </c:pt>
                <c:pt idx="4112">
                  <c:v>1.0022348048767871</c:v>
                </c:pt>
                <c:pt idx="4113">
                  <c:v>1.063478361186015</c:v>
                </c:pt>
                <c:pt idx="4114">
                  <c:v>1.0860907853809969</c:v>
                </c:pt>
                <c:pt idx="4115">
                  <c:v>1.0738432732527521</c:v>
                </c:pt>
                <c:pt idx="4116">
                  <c:v>1.067702179842092</c:v>
                </c:pt>
                <c:pt idx="4117">
                  <c:v>1.0540656014629619</c:v>
                </c:pt>
                <c:pt idx="4118">
                  <c:v>1.0281644194244699</c:v>
                </c:pt>
                <c:pt idx="4119">
                  <c:v>1.1275290082552101</c:v>
                </c:pt>
                <c:pt idx="4120">
                  <c:v>1.1067316122316719</c:v>
                </c:pt>
                <c:pt idx="4121">
                  <c:v>1.0648407212308451</c:v>
                </c:pt>
                <c:pt idx="4122">
                  <c:v>1.042083059181957</c:v>
                </c:pt>
                <c:pt idx="4123">
                  <c:v>0.99266150122575803</c:v>
                </c:pt>
                <c:pt idx="4124">
                  <c:v>0.99183852123139904</c:v>
                </c:pt>
                <c:pt idx="4125">
                  <c:v>1.0050228388766369</c:v>
                </c:pt>
                <c:pt idx="4126">
                  <c:v>1.0152857720783119</c:v>
                </c:pt>
                <c:pt idx="4127">
                  <c:v>1.0116865119155209</c:v>
                </c:pt>
                <c:pt idx="4128">
                  <c:v>1.000348998436241</c:v>
                </c:pt>
                <c:pt idx="4129">
                  <c:v>0.996879265901361</c:v>
                </c:pt>
                <c:pt idx="4130">
                  <c:v>1.004207278613602</c:v>
                </c:pt>
                <c:pt idx="4131">
                  <c:v>0.95864187976174897</c:v>
                </c:pt>
                <c:pt idx="4132">
                  <c:v>1.0281983367568239</c:v>
                </c:pt>
                <c:pt idx="4133">
                  <c:v>1.0284501081631381</c:v>
                </c:pt>
                <c:pt idx="4134">
                  <c:v>0.98110500474390505</c:v>
                </c:pt>
                <c:pt idx="4135">
                  <c:v>1.031167719744394</c:v>
                </c:pt>
                <c:pt idx="4136">
                  <c:v>1.052300907807542</c:v>
                </c:pt>
                <c:pt idx="4137">
                  <c:v>1.00480842771055</c:v>
                </c:pt>
                <c:pt idx="4138">
                  <c:v>1.048277757561711</c:v>
                </c:pt>
                <c:pt idx="4139">
                  <c:v>1.026814622699489</c:v>
                </c:pt>
                <c:pt idx="4140">
                  <c:v>1.0617958246909851</c:v>
                </c:pt>
                <c:pt idx="4141">
                  <c:v>1.0481482037860821</c:v>
                </c:pt>
                <c:pt idx="4142">
                  <c:v>1.021548814390058</c:v>
                </c:pt>
                <c:pt idx="4143">
                  <c:v>1.0596457220844131</c:v>
                </c:pt>
                <c:pt idx="4144">
                  <c:v>1.027686345744091</c:v>
                </c:pt>
                <c:pt idx="4145">
                  <c:v>1.0479824756578751</c:v>
                </c:pt>
                <c:pt idx="4146">
                  <c:v>1.0554938955154181</c:v>
                </c:pt>
                <c:pt idx="4147">
                  <c:v>1.0737013038146641</c:v>
                </c:pt>
                <c:pt idx="4148">
                  <c:v>1.086368306284508</c:v>
                </c:pt>
                <c:pt idx="4149">
                  <c:v>1.0624655837972961</c:v>
                </c:pt>
                <c:pt idx="4150">
                  <c:v>1.0754134213468201</c:v>
                </c:pt>
                <c:pt idx="4151">
                  <c:v>1.102678668450481</c:v>
                </c:pt>
                <c:pt idx="4152">
                  <c:v>1.106069419686639</c:v>
                </c:pt>
                <c:pt idx="4153">
                  <c:v>1.070501783055231</c:v>
                </c:pt>
                <c:pt idx="4154">
                  <c:v>1.0328604159521431</c:v>
                </c:pt>
                <c:pt idx="4155">
                  <c:v>1.0214859206890521</c:v>
                </c:pt>
                <c:pt idx="4156">
                  <c:v>1.0741002710558329</c:v>
                </c:pt>
                <c:pt idx="4157">
                  <c:v>1.004211574064739</c:v>
                </c:pt>
                <c:pt idx="4158">
                  <c:v>0.98776131942158796</c:v>
                </c:pt>
                <c:pt idx="4159">
                  <c:v>1.0340432554023311</c:v>
                </c:pt>
                <c:pt idx="4160">
                  <c:v>1.004321373782642</c:v>
                </c:pt>
                <c:pt idx="4161">
                  <c:v>1.0219981723367031</c:v>
                </c:pt>
                <c:pt idx="4162">
                  <c:v>1.014155155527636</c:v>
                </c:pt>
                <c:pt idx="4163">
                  <c:v>1.0800966112647969</c:v>
                </c:pt>
                <c:pt idx="4164">
                  <c:v>1.0290218619180069</c:v>
                </c:pt>
                <c:pt idx="4165">
                  <c:v>0.986443277493675</c:v>
                </c:pt>
                <c:pt idx="4166">
                  <c:v>1.0902894116317581</c:v>
                </c:pt>
                <c:pt idx="4167">
                  <c:v>1.073172339554153</c:v>
                </c:pt>
                <c:pt idx="4168">
                  <c:v>0.99694924849538102</c:v>
                </c:pt>
                <c:pt idx="4169">
                  <c:v>1.038523023115008</c:v>
                </c:pt>
                <c:pt idx="4170">
                  <c:v>1.070103570495156</c:v>
                </c:pt>
                <c:pt idx="4171">
                  <c:v>0.993876914941211</c:v>
                </c:pt>
                <c:pt idx="4172">
                  <c:v>1.036889144145634</c:v>
                </c:pt>
                <c:pt idx="4173">
                  <c:v>1.0624139461212481</c:v>
                </c:pt>
                <c:pt idx="4174">
                  <c:v>0.98276268322430005</c:v>
                </c:pt>
                <c:pt idx="4175">
                  <c:v>1.0261156266503271</c:v>
                </c:pt>
                <c:pt idx="4176">
                  <c:v>1.0720620776706711</c:v>
                </c:pt>
                <c:pt idx="4177">
                  <c:v>1.0481358895721109</c:v>
                </c:pt>
                <c:pt idx="4178">
                  <c:v>1.041298263050688</c:v>
                </c:pt>
                <c:pt idx="4179">
                  <c:v>1.0256619903211359</c:v>
                </c:pt>
                <c:pt idx="4180">
                  <c:v>1.0023069521006149</c:v>
                </c:pt>
                <c:pt idx="4181">
                  <c:v>1.0761168269537651</c:v>
                </c:pt>
                <c:pt idx="4182">
                  <c:v>1.043665130466668</c:v>
                </c:pt>
                <c:pt idx="4183">
                  <c:v>1.000199006035472</c:v>
                </c:pt>
                <c:pt idx="4184">
                  <c:v>1.0130793788517169</c:v>
                </c:pt>
                <c:pt idx="4185">
                  <c:v>1.033511165063959</c:v>
                </c:pt>
                <c:pt idx="4186">
                  <c:v>0.99778593218962996</c:v>
                </c:pt>
                <c:pt idx="4187">
                  <c:v>0.99753509628744597</c:v>
                </c:pt>
                <c:pt idx="4188">
                  <c:v>1.1043635990667069</c:v>
                </c:pt>
                <c:pt idx="4189">
                  <c:v>1.015359755409214</c:v>
                </c:pt>
                <c:pt idx="4190">
                  <c:v>0.94680303999531401</c:v>
                </c:pt>
                <c:pt idx="4191">
                  <c:v>1.0333148331048161</c:v>
                </c:pt>
                <c:pt idx="4192">
                  <c:v>1.0486683441400131</c:v>
                </c:pt>
                <c:pt idx="4193">
                  <c:v>0.98509439237594698</c:v>
                </c:pt>
                <c:pt idx="4194">
                  <c:v>1.0164337735373199</c:v>
                </c:pt>
                <c:pt idx="4195">
                  <c:v>1.095285612838393</c:v>
                </c:pt>
                <c:pt idx="4196">
                  <c:v>1.008562323099041</c:v>
                </c:pt>
                <c:pt idx="4197">
                  <c:v>1.0065632759856511</c:v>
                </c:pt>
                <c:pt idx="4198">
                  <c:v>1.1085256922335269</c:v>
                </c:pt>
                <c:pt idx="4199">
                  <c:v>1.0667916567545559</c:v>
                </c:pt>
                <c:pt idx="4200">
                  <c:v>1.0506764454264641</c:v>
                </c:pt>
                <c:pt idx="4201">
                  <c:v>1.068444755632757</c:v>
                </c:pt>
                <c:pt idx="4202">
                  <c:v>1.0999025155123461</c:v>
                </c:pt>
                <c:pt idx="4203">
                  <c:v>1.074391153705939</c:v>
                </c:pt>
                <c:pt idx="4204">
                  <c:v>1.05496107483507</c:v>
                </c:pt>
                <c:pt idx="4205">
                  <c:v>1.045004397543833</c:v>
                </c:pt>
                <c:pt idx="4206">
                  <c:v>1.08830095326812</c:v>
                </c:pt>
                <c:pt idx="4207">
                  <c:v>1.06906233930279</c:v>
                </c:pt>
                <c:pt idx="4208">
                  <c:v>1.0696008322197701</c:v>
                </c:pt>
                <c:pt idx="4209">
                  <c:v>1.0487859809414759</c:v>
                </c:pt>
                <c:pt idx="4210">
                  <c:v>1.03387240685113</c:v>
                </c:pt>
                <c:pt idx="4211">
                  <c:v>1.0310042813635361</c:v>
                </c:pt>
                <c:pt idx="4212">
                  <c:v>1.1322447927096699</c:v>
                </c:pt>
                <c:pt idx="4213">
                  <c:v>1.11016101938475</c:v>
                </c:pt>
                <c:pt idx="4214">
                  <c:v>1.080331260479142</c:v>
                </c:pt>
                <c:pt idx="4215">
                  <c:v>1.076631776069342</c:v>
                </c:pt>
                <c:pt idx="4216">
                  <c:v>1.052217420247793</c:v>
                </c:pt>
                <c:pt idx="4217">
                  <c:v>1.03490525666931</c:v>
                </c:pt>
                <c:pt idx="4218">
                  <c:v>1.0232898810702871</c:v>
                </c:pt>
                <c:pt idx="4219">
                  <c:v>1.066596957109287</c:v>
                </c:pt>
                <c:pt idx="4220">
                  <c:v>1.0233085905794721</c:v>
                </c:pt>
                <c:pt idx="4221">
                  <c:v>1.056303364671354</c:v>
                </c:pt>
                <c:pt idx="4222">
                  <c:v>1.0009543984064579</c:v>
                </c:pt>
                <c:pt idx="4223">
                  <c:v>1.035673313335018</c:v>
                </c:pt>
                <c:pt idx="4224">
                  <c:v>1.064710223478915</c:v>
                </c:pt>
                <c:pt idx="4225">
                  <c:v>1.048484025041762</c:v>
                </c:pt>
                <c:pt idx="4226">
                  <c:v>1.016063802515998</c:v>
                </c:pt>
                <c:pt idx="4227">
                  <c:v>0.97603762820606998</c:v>
                </c:pt>
                <c:pt idx="4228">
                  <c:v>1.051219654569771</c:v>
                </c:pt>
                <c:pt idx="4229">
                  <c:v>1.0585036687066161</c:v>
                </c:pt>
                <c:pt idx="4230">
                  <c:v>1.020973038024652</c:v>
                </c:pt>
                <c:pt idx="4231">
                  <c:v>1.083112264224138</c:v>
                </c:pt>
                <c:pt idx="4232">
                  <c:v>1.0150133190008039</c:v>
                </c:pt>
                <c:pt idx="4233">
                  <c:v>1.0161136663589081</c:v>
                </c:pt>
                <c:pt idx="4234">
                  <c:v>1.089183317182626</c:v>
                </c:pt>
                <c:pt idx="4235">
                  <c:v>1.0645615320600641</c:v>
                </c:pt>
                <c:pt idx="4236">
                  <c:v>1.0084227276401829</c:v>
                </c:pt>
                <c:pt idx="4237">
                  <c:v>0.99149373426657095</c:v>
                </c:pt>
                <c:pt idx="4238">
                  <c:v>0.99580526220462795</c:v>
                </c:pt>
                <c:pt idx="4239">
                  <c:v>1.0374752831969121</c:v>
                </c:pt>
                <c:pt idx="4240">
                  <c:v>1.0605290715042559</c:v>
                </c:pt>
                <c:pt idx="4241">
                  <c:v>1.037235539047811</c:v>
                </c:pt>
                <c:pt idx="4242">
                  <c:v>1.0319839903163981</c:v>
                </c:pt>
                <c:pt idx="4243">
                  <c:v>1.023619213319384</c:v>
                </c:pt>
                <c:pt idx="4244">
                  <c:v>1.02596090985638</c:v>
                </c:pt>
                <c:pt idx="4245">
                  <c:v>0.99997167552319799</c:v>
                </c:pt>
                <c:pt idx="4246">
                  <c:v>1.0651573756568089</c:v>
                </c:pt>
                <c:pt idx="4247">
                  <c:v>0.98277359802548903</c:v>
                </c:pt>
                <c:pt idx="4248">
                  <c:v>1.075611837141526</c:v>
                </c:pt>
                <c:pt idx="4249">
                  <c:v>1.043528190923773</c:v>
                </c:pt>
                <c:pt idx="4250">
                  <c:v>1.034601721762318</c:v>
                </c:pt>
                <c:pt idx="4251">
                  <c:v>1.047153672144463</c:v>
                </c:pt>
                <c:pt idx="4252">
                  <c:v>0.99462314201297597</c:v>
                </c:pt>
                <c:pt idx="4253">
                  <c:v>1.058870042982446</c:v>
                </c:pt>
                <c:pt idx="4254">
                  <c:v>1.0124505445791829</c:v>
                </c:pt>
                <c:pt idx="4255">
                  <c:v>0.99489148578034303</c:v>
                </c:pt>
                <c:pt idx="4256">
                  <c:v>1.0180293010901289</c:v>
                </c:pt>
                <c:pt idx="4257">
                  <c:v>0.98495015076519099</c:v>
                </c:pt>
                <c:pt idx="4258">
                  <c:v>0.96331551138611105</c:v>
                </c:pt>
                <c:pt idx="4259">
                  <c:v>1.0090007200789</c:v>
                </c:pt>
                <c:pt idx="4260">
                  <c:v>1.0283835308474261</c:v>
                </c:pt>
                <c:pt idx="4261">
                  <c:v>0.99227305093126705</c:v>
                </c:pt>
                <c:pt idx="4262">
                  <c:v>0.96950727160751105</c:v>
                </c:pt>
                <c:pt idx="4263">
                  <c:v>0.97369114693296199</c:v>
                </c:pt>
                <c:pt idx="4264">
                  <c:v>1.046248231852996</c:v>
                </c:pt>
                <c:pt idx="4265">
                  <c:v>1.047591222328532</c:v>
                </c:pt>
                <c:pt idx="4266">
                  <c:v>1.036272045723774</c:v>
                </c:pt>
                <c:pt idx="4267">
                  <c:v>1.0179673745425799</c:v>
                </c:pt>
                <c:pt idx="4268">
                  <c:v>0.99946373117134002</c:v>
                </c:pt>
                <c:pt idx="4269">
                  <c:v>1.046893146916263</c:v>
                </c:pt>
                <c:pt idx="4270">
                  <c:v>1.036550620127751</c:v>
                </c:pt>
                <c:pt idx="4271">
                  <c:v>1.027846824698206</c:v>
                </c:pt>
                <c:pt idx="4272">
                  <c:v>0.99653793917122602</c:v>
                </c:pt>
                <c:pt idx="4273">
                  <c:v>0.97350654108465096</c:v>
                </c:pt>
                <c:pt idx="4274">
                  <c:v>0.95014083308576203</c:v>
                </c:pt>
                <c:pt idx="4275">
                  <c:v>0.96753842530275203</c:v>
                </c:pt>
                <c:pt idx="4276">
                  <c:v>1.0650382906709821</c:v>
                </c:pt>
                <c:pt idx="4277">
                  <c:v>1.0642707529740061</c:v>
                </c:pt>
                <c:pt idx="4278">
                  <c:v>1.0483839444577121</c:v>
                </c:pt>
                <c:pt idx="4279">
                  <c:v>1.01577003132386</c:v>
                </c:pt>
                <c:pt idx="4280">
                  <c:v>0.987848596043569</c:v>
                </c:pt>
                <c:pt idx="4281">
                  <c:v>0.96447648751350901</c:v>
                </c:pt>
                <c:pt idx="4282">
                  <c:v>0.94079530012748103</c:v>
                </c:pt>
                <c:pt idx="4283">
                  <c:v>1.01932403715369</c:v>
                </c:pt>
                <c:pt idx="4284">
                  <c:v>1.031449686261233</c:v>
                </c:pt>
                <c:pt idx="4285">
                  <c:v>0.99550088363872402</c:v>
                </c:pt>
                <c:pt idx="4286">
                  <c:v>0.99195482752972397</c:v>
                </c:pt>
                <c:pt idx="4287">
                  <c:v>1.0148957083289609</c:v>
                </c:pt>
                <c:pt idx="4288">
                  <c:v>0.996602870256591</c:v>
                </c:pt>
                <c:pt idx="4289">
                  <c:v>1.0150474705881769</c:v>
                </c:pt>
                <c:pt idx="4290">
                  <c:v>1.064902352073309</c:v>
                </c:pt>
                <c:pt idx="4291">
                  <c:v>1.0092029400500779</c:v>
                </c:pt>
                <c:pt idx="4292">
                  <c:v>0.98837474686890703</c:v>
                </c:pt>
                <c:pt idx="4293">
                  <c:v>1.049317014688671</c:v>
                </c:pt>
                <c:pt idx="4294">
                  <c:v>1.028701012913976</c:v>
                </c:pt>
                <c:pt idx="4295">
                  <c:v>0.97459987336361698</c:v>
                </c:pt>
                <c:pt idx="4296">
                  <c:v>1.0564656971204369</c:v>
                </c:pt>
                <c:pt idx="4297">
                  <c:v>1.0565403017862081</c:v>
                </c:pt>
                <c:pt idx="4298">
                  <c:v>0.99824078319172505</c:v>
                </c:pt>
                <c:pt idx="4299">
                  <c:v>1.0321041532205151</c:v>
                </c:pt>
                <c:pt idx="4300">
                  <c:v>1.038248023088713</c:v>
                </c:pt>
                <c:pt idx="4301">
                  <c:v>1.01324111342214</c:v>
                </c:pt>
                <c:pt idx="4302">
                  <c:v>0.99618096497244402</c:v>
                </c:pt>
                <c:pt idx="4303">
                  <c:v>1.010242860388036</c:v>
                </c:pt>
                <c:pt idx="4304">
                  <c:v>0.99238889255148</c:v>
                </c:pt>
                <c:pt idx="4305">
                  <c:v>0.97496297346489502</c:v>
                </c:pt>
                <c:pt idx="4306">
                  <c:v>0.98592712168381802</c:v>
                </c:pt>
                <c:pt idx="4307">
                  <c:v>0.98318375367345001</c:v>
                </c:pt>
                <c:pt idx="4308">
                  <c:v>0.96902284842081698</c:v>
                </c:pt>
                <c:pt idx="4309">
                  <c:v>1.003409841186554</c:v>
                </c:pt>
                <c:pt idx="4310">
                  <c:v>0.98943236736103801</c:v>
                </c:pt>
                <c:pt idx="4311">
                  <c:v>0.98544443832291195</c:v>
                </c:pt>
                <c:pt idx="4312">
                  <c:v>1.0094335507308201</c:v>
                </c:pt>
                <c:pt idx="4313">
                  <c:v>1.025420569412939</c:v>
                </c:pt>
                <c:pt idx="4314">
                  <c:v>0.94461812613007201</c:v>
                </c:pt>
                <c:pt idx="4315">
                  <c:v>0.989503211246896</c:v>
                </c:pt>
                <c:pt idx="4316">
                  <c:v>1.0221982982011919</c:v>
                </c:pt>
                <c:pt idx="4317">
                  <c:v>0.95223343346516998</c:v>
                </c:pt>
                <c:pt idx="4318">
                  <c:v>1.004591090505609</c:v>
                </c:pt>
                <c:pt idx="4319">
                  <c:v>1.007508807639538</c:v>
                </c:pt>
                <c:pt idx="4320">
                  <c:v>0.96812064714958801</c:v>
                </c:pt>
                <c:pt idx="4321">
                  <c:v>1.001592444374185</c:v>
                </c:pt>
                <c:pt idx="4322">
                  <c:v>1.0428147782688431</c:v>
                </c:pt>
                <c:pt idx="4323">
                  <c:v>0.96412358581334701</c:v>
                </c:pt>
                <c:pt idx="4324">
                  <c:v>0.96875227847382495</c:v>
                </c:pt>
                <c:pt idx="4325">
                  <c:v>1.0121718132721711</c:v>
                </c:pt>
                <c:pt idx="4326">
                  <c:v>0.95177810287762199</c:v>
                </c:pt>
                <c:pt idx="4327">
                  <c:v>0.94769210058304099</c:v>
                </c:pt>
                <c:pt idx="4328">
                  <c:v>0.99620908894191795</c:v>
                </c:pt>
                <c:pt idx="4329">
                  <c:v>0.94474697552493703</c:v>
                </c:pt>
                <c:pt idx="4330">
                  <c:v>0.94785894799470205</c:v>
                </c:pt>
                <c:pt idx="4331">
                  <c:v>1.0015007311294031</c:v>
                </c:pt>
                <c:pt idx="4332">
                  <c:v>1.0521165505499981</c:v>
                </c:pt>
                <c:pt idx="4333">
                  <c:v>1.04156991204577</c:v>
                </c:pt>
                <c:pt idx="4334">
                  <c:v>1.0237752878393851</c:v>
                </c:pt>
                <c:pt idx="4335">
                  <c:v>0.98749297943291303</c:v>
                </c:pt>
                <c:pt idx="4336">
                  <c:v>0.98377658803688495</c:v>
                </c:pt>
                <c:pt idx="4337">
                  <c:v>1.068541441677521</c:v>
                </c:pt>
                <c:pt idx="4338">
                  <c:v>1.0687612066327179</c:v>
                </c:pt>
                <c:pt idx="4339">
                  <c:v>1.0388105131277521</c:v>
                </c:pt>
                <c:pt idx="4340">
                  <c:v>0.99388572407056897</c:v>
                </c:pt>
                <c:pt idx="4341">
                  <c:v>0.95825175691047704</c:v>
                </c:pt>
                <c:pt idx="4342">
                  <c:v>0.95222886715950905</c:v>
                </c:pt>
                <c:pt idx="4343">
                  <c:v>0.993656628615462</c:v>
                </c:pt>
                <c:pt idx="4344">
                  <c:v>1.0508870391358309</c:v>
                </c:pt>
                <c:pt idx="4345">
                  <c:v>0.99233726146888901</c:v>
                </c:pt>
                <c:pt idx="4346">
                  <c:v>0.97944616699722398</c:v>
                </c:pt>
                <c:pt idx="4347">
                  <c:v>1.0474150653924319</c:v>
                </c:pt>
                <c:pt idx="4348">
                  <c:v>1.0171970695483741</c:v>
                </c:pt>
                <c:pt idx="4349">
                  <c:v>0.98906574887927501</c:v>
                </c:pt>
                <c:pt idx="4350">
                  <c:v>0.97097879367734197</c:v>
                </c:pt>
                <c:pt idx="4351">
                  <c:v>0.96741691931819196</c:v>
                </c:pt>
                <c:pt idx="4352">
                  <c:v>1.0447513685969709</c:v>
                </c:pt>
                <c:pt idx="4353">
                  <c:v>1.017671538505329</c:v>
                </c:pt>
                <c:pt idx="4354">
                  <c:v>0.97600589250812897</c:v>
                </c:pt>
                <c:pt idx="4355">
                  <c:v>0.960629308100726</c:v>
                </c:pt>
                <c:pt idx="4356">
                  <c:v>0.97039158386974</c:v>
                </c:pt>
                <c:pt idx="4357">
                  <c:v>0.99372143031090798</c:v>
                </c:pt>
                <c:pt idx="4358">
                  <c:v>1.0211302073653901</c:v>
                </c:pt>
                <c:pt idx="4359">
                  <c:v>1.007133016913953</c:v>
                </c:pt>
                <c:pt idx="4360">
                  <c:v>0.99622566985085403</c:v>
                </c:pt>
                <c:pt idx="4361">
                  <c:v>0.98168650238427502</c:v>
                </c:pt>
                <c:pt idx="4362">
                  <c:v>1.0459827224087019</c:v>
                </c:pt>
                <c:pt idx="4363">
                  <c:v>1.027466103076395</c:v>
                </c:pt>
                <c:pt idx="4364">
                  <c:v>0.99686891037610104</c:v>
                </c:pt>
                <c:pt idx="4365">
                  <c:v>1.0009580095675401</c:v>
                </c:pt>
                <c:pt idx="4366">
                  <c:v>1.019055678933545</c:v>
                </c:pt>
                <c:pt idx="4367">
                  <c:v>0.98749868071354396</c:v>
                </c:pt>
                <c:pt idx="4368">
                  <c:v>1.0428749934317869</c:v>
                </c:pt>
                <c:pt idx="4369">
                  <c:v>1.0751899714381199</c:v>
                </c:pt>
                <c:pt idx="4370">
                  <c:v>1.0528739637574791</c:v>
                </c:pt>
                <c:pt idx="4371">
                  <c:v>0.97076322421078798</c:v>
                </c:pt>
                <c:pt idx="4372">
                  <c:v>0.91472083736056997</c:v>
                </c:pt>
                <c:pt idx="4373">
                  <c:v>0.83879972226136901</c:v>
                </c:pt>
                <c:pt idx="4374">
                  <c:v>0.82458520229634003</c:v>
                </c:pt>
                <c:pt idx="4375">
                  <c:v>0.97773274823433098</c:v>
                </c:pt>
                <c:pt idx="4376">
                  <c:v>0.962137304597391</c:v>
                </c:pt>
                <c:pt idx="4377">
                  <c:v>0.94986775650129895</c:v>
                </c:pt>
                <c:pt idx="4378">
                  <c:v>1.0178422004997241</c:v>
                </c:pt>
                <c:pt idx="4379">
                  <c:v>1.0320059654457809</c:v>
                </c:pt>
                <c:pt idx="4380">
                  <c:v>1.023554793707927</c:v>
                </c:pt>
                <c:pt idx="4381">
                  <c:v>1.0096190708964561</c:v>
                </c:pt>
                <c:pt idx="4382">
                  <c:v>0.975356770046511</c:v>
                </c:pt>
                <c:pt idx="4383">
                  <c:v>0.95848743302031703</c:v>
                </c:pt>
                <c:pt idx="4384">
                  <c:v>0.98517101968741705</c:v>
                </c:pt>
                <c:pt idx="4385">
                  <c:v>1.0370662243300051</c:v>
                </c:pt>
                <c:pt idx="4386">
                  <c:v>1.0269016093010299</c:v>
                </c:pt>
                <c:pt idx="4387">
                  <c:v>1.0048606398261231</c:v>
                </c:pt>
                <c:pt idx="4388">
                  <c:v>0.989369714986153</c:v>
                </c:pt>
                <c:pt idx="4389">
                  <c:v>0.97965984659431304</c:v>
                </c:pt>
                <c:pt idx="4390">
                  <c:v>0.95399151122108905</c:v>
                </c:pt>
                <c:pt idx="4391">
                  <c:v>0.97455868464184203</c:v>
                </c:pt>
                <c:pt idx="4392">
                  <c:v>1.0836668228088651</c:v>
                </c:pt>
                <c:pt idx="4393">
                  <c:v>1.072437636364717</c:v>
                </c:pt>
                <c:pt idx="4394">
                  <c:v>1.0336415183312611</c:v>
                </c:pt>
                <c:pt idx="4395">
                  <c:v>1.006519523498226</c:v>
                </c:pt>
                <c:pt idx="4396">
                  <c:v>0.97977128987998996</c:v>
                </c:pt>
                <c:pt idx="4397">
                  <c:v>0.96005314462935698</c:v>
                </c:pt>
                <c:pt idx="4398">
                  <c:v>0.94468003388131006</c:v>
                </c:pt>
                <c:pt idx="4399">
                  <c:v>1.022931251119354</c:v>
                </c:pt>
                <c:pt idx="4400">
                  <c:v>1.0067312445885639</c:v>
                </c:pt>
                <c:pt idx="4401">
                  <c:v>0.94325197729199595</c:v>
                </c:pt>
                <c:pt idx="4402">
                  <c:v>0.94375630556187295</c:v>
                </c:pt>
                <c:pt idx="4403">
                  <c:v>1.0531882385748661</c:v>
                </c:pt>
                <c:pt idx="4404">
                  <c:v>1.05290225585811</c:v>
                </c:pt>
                <c:pt idx="4405">
                  <c:v>1.027557613182202</c:v>
                </c:pt>
                <c:pt idx="4406">
                  <c:v>1.0045631783814919</c:v>
                </c:pt>
                <c:pt idx="4407">
                  <c:v>0.95787534644373296</c:v>
                </c:pt>
                <c:pt idx="4408">
                  <c:v>0.97378737457975295</c:v>
                </c:pt>
                <c:pt idx="4409">
                  <c:v>1.0839996079490151</c:v>
                </c:pt>
                <c:pt idx="4410">
                  <c:v>1.047266918295565</c:v>
                </c:pt>
                <c:pt idx="4411">
                  <c:v>1.003822293464788</c:v>
                </c:pt>
                <c:pt idx="4412">
                  <c:v>0.95229868833780795</c:v>
                </c:pt>
                <c:pt idx="4413">
                  <c:v>0.93250303407736201</c:v>
                </c:pt>
                <c:pt idx="4414">
                  <c:v>0.95316885133526097</c:v>
                </c:pt>
                <c:pt idx="4415">
                  <c:v>1.000305507154758</c:v>
                </c:pt>
                <c:pt idx="4416">
                  <c:v>0.91853582023504299</c:v>
                </c:pt>
                <c:pt idx="4417">
                  <c:v>0.93159406581736004</c:v>
                </c:pt>
                <c:pt idx="4418">
                  <c:v>0.98620581673771102</c:v>
                </c:pt>
                <c:pt idx="4419">
                  <c:v>0.97202090721883805</c:v>
                </c:pt>
                <c:pt idx="4420">
                  <c:v>0.953157535542145</c:v>
                </c:pt>
                <c:pt idx="4421">
                  <c:v>0.94487026207496005</c:v>
                </c:pt>
                <c:pt idx="4422">
                  <c:v>0.92348894101772905</c:v>
                </c:pt>
                <c:pt idx="4423">
                  <c:v>0.93304416247343103</c:v>
                </c:pt>
                <c:pt idx="4424">
                  <c:v>1.022293371345449</c:v>
                </c:pt>
                <c:pt idx="4425">
                  <c:v>0.98732493426554202</c:v>
                </c:pt>
                <c:pt idx="4426">
                  <c:v>0.96956258536983497</c:v>
                </c:pt>
                <c:pt idx="4427">
                  <c:v>0.94423118530601202</c:v>
                </c:pt>
                <c:pt idx="4428">
                  <c:v>0.92768019993228501</c:v>
                </c:pt>
                <c:pt idx="4429">
                  <c:v>0.95425178913680497</c:v>
                </c:pt>
                <c:pt idx="4430">
                  <c:v>0.976949273403526</c:v>
                </c:pt>
                <c:pt idx="4431">
                  <c:v>1.005104774474481</c:v>
                </c:pt>
                <c:pt idx="4432">
                  <c:v>0.94138475224387697</c:v>
                </c:pt>
                <c:pt idx="4433">
                  <c:v>1.0149074380992389</c:v>
                </c:pt>
                <c:pt idx="4434">
                  <c:v>1.0160742785882999</c:v>
                </c:pt>
                <c:pt idx="4435">
                  <c:v>0.94745294398552904</c:v>
                </c:pt>
                <c:pt idx="4436">
                  <c:v>1.0300676685749559</c:v>
                </c:pt>
                <c:pt idx="4437">
                  <c:v>1.030337747276703</c:v>
                </c:pt>
                <c:pt idx="4438">
                  <c:v>1.0037103519098121</c:v>
                </c:pt>
                <c:pt idx="4439">
                  <c:v>0.95527261793187801</c:v>
                </c:pt>
                <c:pt idx="4440">
                  <c:v>0.96366979650316498</c:v>
                </c:pt>
                <c:pt idx="4441">
                  <c:v>1.013093443207794</c:v>
                </c:pt>
                <c:pt idx="4442">
                  <c:v>0.99466212516977603</c:v>
                </c:pt>
                <c:pt idx="4443">
                  <c:v>0.99198139328221702</c:v>
                </c:pt>
                <c:pt idx="4444">
                  <c:v>0.96757497478791599</c:v>
                </c:pt>
                <c:pt idx="4445">
                  <c:v>0.98113006002882597</c:v>
                </c:pt>
                <c:pt idx="4446">
                  <c:v>0.99694924849538102</c:v>
                </c:pt>
                <c:pt idx="4447">
                  <c:v>0.97453011416983104</c:v>
                </c:pt>
                <c:pt idx="4448">
                  <c:v>1.018454230169765</c:v>
                </c:pt>
                <c:pt idx="4449">
                  <c:v>1.018275810593928</c:v>
                </c:pt>
                <c:pt idx="4450">
                  <c:v>0.95984903831969404</c:v>
                </c:pt>
                <c:pt idx="4451">
                  <c:v>1.0031415877241141</c:v>
                </c:pt>
                <c:pt idx="4452">
                  <c:v>1.0172216237627489</c:v>
                </c:pt>
                <c:pt idx="4453">
                  <c:v>0.98888467561242499</c:v>
                </c:pt>
                <c:pt idx="4454">
                  <c:v>0.97121338407659796</c:v>
                </c:pt>
                <c:pt idx="4455">
                  <c:v>0.96398010519784105</c:v>
                </c:pt>
                <c:pt idx="4456">
                  <c:v>0.945514175088077</c:v>
                </c:pt>
                <c:pt idx="4457">
                  <c:v>0.98146813873209104</c:v>
                </c:pt>
                <c:pt idx="4458">
                  <c:v>0.951429167240325</c:v>
                </c:pt>
                <c:pt idx="4459">
                  <c:v>1.030408761174793</c:v>
                </c:pt>
                <c:pt idx="4460">
                  <c:v>0.97916437914683496</c:v>
                </c:pt>
                <c:pt idx="4461">
                  <c:v>0.92520082860381403</c:v>
                </c:pt>
                <c:pt idx="4462">
                  <c:v>1.0243246628475029</c:v>
                </c:pt>
                <c:pt idx="4463">
                  <c:v>1.0494971222789971</c:v>
                </c:pt>
                <c:pt idx="4464">
                  <c:v>1.0284817820669521</c:v>
                </c:pt>
                <c:pt idx="4465">
                  <c:v>0.98686643526672801</c:v>
                </c:pt>
                <c:pt idx="4466">
                  <c:v>0.94916898226324597</c:v>
                </c:pt>
                <c:pt idx="4467">
                  <c:v>0.93233972612432403</c:v>
                </c:pt>
                <c:pt idx="4468">
                  <c:v>0.98576098014608304</c:v>
                </c:pt>
                <c:pt idx="4469">
                  <c:v>1.064905560471304</c:v>
                </c:pt>
                <c:pt idx="4470">
                  <c:v>1.0274593830429419</c:v>
                </c:pt>
                <c:pt idx="4471">
                  <c:v>1.0009927307379001</c:v>
                </c:pt>
                <c:pt idx="4472">
                  <c:v>0.97770602216036495</c:v>
                </c:pt>
                <c:pt idx="4473">
                  <c:v>0.94306499282992795</c:v>
                </c:pt>
                <c:pt idx="4474">
                  <c:v>0.91072319574559102</c:v>
                </c:pt>
                <c:pt idx="4475">
                  <c:v>0.914043629900407</c:v>
                </c:pt>
                <c:pt idx="4476">
                  <c:v>0.97728285333778198</c:v>
                </c:pt>
                <c:pt idx="4477">
                  <c:v>1.00606131609476</c:v>
                </c:pt>
                <c:pt idx="4478">
                  <c:v>0.99366478936111702</c:v>
                </c:pt>
                <c:pt idx="4479">
                  <c:v>0.97201060694921404</c:v>
                </c:pt>
                <c:pt idx="4480">
                  <c:v>0.95472479097906304</c:v>
                </c:pt>
                <c:pt idx="4481">
                  <c:v>0.94635777716771496</c:v>
                </c:pt>
                <c:pt idx="4482">
                  <c:v>0.93892365744734396</c:v>
                </c:pt>
                <c:pt idx="4483">
                  <c:v>0.99410555561512903</c:v>
                </c:pt>
                <c:pt idx="4484">
                  <c:v>1.012812898343417</c:v>
                </c:pt>
                <c:pt idx="4485">
                  <c:v>0.97558202685297501</c:v>
                </c:pt>
                <c:pt idx="4486">
                  <c:v>0.95436995662297297</c:v>
                </c:pt>
                <c:pt idx="4487">
                  <c:v>0.94901030745463399</c:v>
                </c:pt>
                <c:pt idx="4488">
                  <c:v>0.96091929916079599</c:v>
                </c:pt>
                <c:pt idx="4489">
                  <c:v>0.97382467602260103</c:v>
                </c:pt>
                <c:pt idx="4490">
                  <c:v>0.97039951266872804</c:v>
                </c:pt>
                <c:pt idx="4491">
                  <c:v>0.96060797081791804</c:v>
                </c:pt>
                <c:pt idx="4492">
                  <c:v>1.0575766140100891</c:v>
                </c:pt>
                <c:pt idx="4493">
                  <c:v>1.0409899438756809</c:v>
                </c:pt>
                <c:pt idx="4494">
                  <c:v>1.032602961717193</c:v>
                </c:pt>
                <c:pt idx="4495">
                  <c:v>1.01084846573172</c:v>
                </c:pt>
                <c:pt idx="4496">
                  <c:v>0.98070243729911799</c:v>
                </c:pt>
                <c:pt idx="4497">
                  <c:v>0.96211424345598895</c:v>
                </c:pt>
                <c:pt idx="4498">
                  <c:v>0.95536700105084404</c:v>
                </c:pt>
                <c:pt idx="4499">
                  <c:v>0.96529579581165603</c:v>
                </c:pt>
                <c:pt idx="4500">
                  <c:v>0.97283786478538303</c:v>
                </c:pt>
                <c:pt idx="4501">
                  <c:v>0.93167296960607204</c:v>
                </c:pt>
                <c:pt idx="4502">
                  <c:v>1.0364369453904601</c:v>
                </c:pt>
                <c:pt idx="4503">
                  <c:v>1.031400695050076</c:v>
                </c:pt>
                <c:pt idx="4504">
                  <c:v>1.029532055661406</c:v>
                </c:pt>
                <c:pt idx="4505">
                  <c:v>1.0115123978035501</c:v>
                </c:pt>
                <c:pt idx="4506">
                  <c:v>0.99172976668359503</c:v>
                </c:pt>
                <c:pt idx="4507">
                  <c:v>0.95913142953130603</c:v>
                </c:pt>
                <c:pt idx="4508">
                  <c:v>0.94294352884314703</c:v>
                </c:pt>
                <c:pt idx="4509">
                  <c:v>0.94579988004597304</c:v>
                </c:pt>
                <c:pt idx="4510">
                  <c:v>0.94047889506956694</c:v>
                </c:pt>
                <c:pt idx="4511">
                  <c:v>0.92450901073367697</c:v>
                </c:pt>
                <c:pt idx="4512">
                  <c:v>1.0333175209233769</c:v>
                </c:pt>
                <c:pt idx="4513">
                  <c:v>0.98453580469653901</c:v>
                </c:pt>
                <c:pt idx="4514">
                  <c:v>0.91787196519705405</c:v>
                </c:pt>
                <c:pt idx="4515">
                  <c:v>0.94084525752370896</c:v>
                </c:pt>
                <c:pt idx="4516">
                  <c:v>1.0133366649751541</c:v>
                </c:pt>
                <c:pt idx="4517">
                  <c:v>0.95367022211302399</c:v>
                </c:pt>
                <c:pt idx="4518">
                  <c:v>0.91094641758806605</c:v>
                </c:pt>
                <c:pt idx="4519">
                  <c:v>0.95298792652958597</c:v>
                </c:pt>
                <c:pt idx="4520">
                  <c:v>1.0330293367132199</c:v>
                </c:pt>
                <c:pt idx="4521">
                  <c:v>0.96706136141914101</c:v>
                </c:pt>
                <c:pt idx="4522">
                  <c:v>0.92700214439735495</c:v>
                </c:pt>
                <c:pt idx="4523">
                  <c:v>1.022840610876528</c:v>
                </c:pt>
                <c:pt idx="4524">
                  <c:v>1.009130063603034</c:v>
                </c:pt>
                <c:pt idx="4525">
                  <c:v>0.94173638769545398</c:v>
                </c:pt>
                <c:pt idx="4526">
                  <c:v>0.92145525254088301</c:v>
                </c:pt>
                <c:pt idx="4527">
                  <c:v>1.034643588837235</c:v>
                </c:pt>
                <c:pt idx="4528">
                  <c:v>0.99778950430426105</c:v>
                </c:pt>
                <c:pt idx="4529">
                  <c:v>0.91994601096460005</c:v>
                </c:pt>
                <c:pt idx="4530">
                  <c:v>0.97073272871496397</c:v>
                </c:pt>
                <c:pt idx="4531">
                  <c:v>1.0155615470837609</c:v>
                </c:pt>
                <c:pt idx="4532">
                  <c:v>0.92807914134066105</c:v>
                </c:pt>
                <c:pt idx="4533">
                  <c:v>0.93360691172548504</c:v>
                </c:pt>
                <c:pt idx="4534">
                  <c:v>0.96296093701733099</c:v>
                </c:pt>
                <c:pt idx="4535">
                  <c:v>0.97906034849035894</c:v>
                </c:pt>
                <c:pt idx="4536">
                  <c:v>0.91789918942410598</c:v>
                </c:pt>
                <c:pt idx="4537">
                  <c:v>0.95184068023859403</c:v>
                </c:pt>
                <c:pt idx="4538">
                  <c:v>0.95288586801782504</c:v>
                </c:pt>
                <c:pt idx="4539">
                  <c:v>0.95026051100912801</c:v>
                </c:pt>
                <c:pt idx="4540">
                  <c:v>0.91856388540561695</c:v>
                </c:pt>
                <c:pt idx="4541">
                  <c:v>0.96509047180724705</c:v>
                </c:pt>
                <c:pt idx="4542">
                  <c:v>0.99517143476196701</c:v>
                </c:pt>
                <c:pt idx="4543">
                  <c:v>0.94635777716771496</c:v>
                </c:pt>
                <c:pt idx="4544">
                  <c:v>1.031012210134806</c:v>
                </c:pt>
                <c:pt idx="4545">
                  <c:v>1.00850649029981</c:v>
                </c:pt>
                <c:pt idx="4546">
                  <c:v>0.94745372854290599</c:v>
                </c:pt>
                <c:pt idx="4547">
                  <c:v>1.0578029877764521</c:v>
                </c:pt>
                <c:pt idx="4548">
                  <c:v>1.014428125845158</c:v>
                </c:pt>
                <c:pt idx="4549">
                  <c:v>0.97129440793478805</c:v>
                </c:pt>
                <c:pt idx="4550">
                  <c:v>0.991422043503002</c:v>
                </c:pt>
                <c:pt idx="4551">
                  <c:v>1.0302559320632101</c:v>
                </c:pt>
                <c:pt idx="4552">
                  <c:v>0.93631453135038301</c:v>
                </c:pt>
                <c:pt idx="4553">
                  <c:v>0.90926327932654905</c:v>
                </c:pt>
                <c:pt idx="4554">
                  <c:v>0.97216722149448298</c:v>
                </c:pt>
                <c:pt idx="4555">
                  <c:v>1.0423482957060159</c:v>
                </c:pt>
                <c:pt idx="4556">
                  <c:v>0.96513067259162899</c:v>
                </c:pt>
                <c:pt idx="4557">
                  <c:v>0.913393944704881</c:v>
                </c:pt>
                <c:pt idx="4558">
                  <c:v>1.034738524018137</c:v>
                </c:pt>
                <c:pt idx="4559">
                  <c:v>1.0437474274627461</c:v>
                </c:pt>
                <c:pt idx="4560">
                  <c:v>1.0251371276402841</c:v>
                </c:pt>
                <c:pt idx="4561">
                  <c:v>1.007061305095005</c:v>
                </c:pt>
                <c:pt idx="4562">
                  <c:v>0.98527674317929403</c:v>
                </c:pt>
                <c:pt idx="4563">
                  <c:v>0.959864097057745</c:v>
                </c:pt>
                <c:pt idx="4564">
                  <c:v>0.95117867443927295</c:v>
                </c:pt>
                <c:pt idx="4565">
                  <c:v>0.99408015703925201</c:v>
                </c:pt>
                <c:pt idx="4566">
                  <c:v>0.99655459129383395</c:v>
                </c:pt>
                <c:pt idx="4567">
                  <c:v>0.93365597865754801</c:v>
                </c:pt>
                <c:pt idx="4568">
                  <c:v>1.013580667651748</c:v>
                </c:pt>
                <c:pt idx="4569">
                  <c:v>0.97533988460545795</c:v>
                </c:pt>
                <c:pt idx="4570">
                  <c:v>1.011233737689287</c:v>
                </c:pt>
                <c:pt idx="4571">
                  <c:v>1.001173562728306</c:v>
                </c:pt>
                <c:pt idx="4572">
                  <c:v>0.93525528178404704</c:v>
                </c:pt>
                <c:pt idx="4573">
                  <c:v>0.99733497947544403</c:v>
                </c:pt>
                <c:pt idx="4574">
                  <c:v>1.053514293024288</c:v>
                </c:pt>
                <c:pt idx="4575">
                  <c:v>1.047948482398525</c:v>
                </c:pt>
                <c:pt idx="4576">
                  <c:v>1.004345712414028</c:v>
                </c:pt>
                <c:pt idx="4577">
                  <c:v>0.98241040768645804</c:v>
                </c:pt>
                <c:pt idx="4578">
                  <c:v>0.95141083909861202</c:v>
                </c:pt>
                <c:pt idx="4579">
                  <c:v>0.93726707221141303</c:v>
                </c:pt>
                <c:pt idx="4580">
                  <c:v>0.94291705141351601</c:v>
                </c:pt>
                <c:pt idx="4581">
                  <c:v>0.94266015385678403</c:v>
                </c:pt>
                <c:pt idx="4582">
                  <c:v>0.94823179082211095</c:v>
                </c:pt>
                <c:pt idx="4583">
                  <c:v>0.95528986253312898</c:v>
                </c:pt>
                <c:pt idx="4584">
                  <c:v>0.99002035259611199</c:v>
                </c:pt>
                <c:pt idx="4585">
                  <c:v>0.97810147046695695</c:v>
                </c:pt>
                <c:pt idx="4586">
                  <c:v>0.93588734240951299</c:v>
                </c:pt>
                <c:pt idx="4587">
                  <c:v>1.021419023741734</c:v>
                </c:pt>
                <c:pt idx="4588">
                  <c:v>0.99609019147720101</c:v>
                </c:pt>
                <c:pt idx="4589">
                  <c:v>0.91864183469810101</c:v>
                </c:pt>
                <c:pt idx="4590">
                  <c:v>0.93958517824515198</c:v>
                </c:pt>
                <c:pt idx="4591">
                  <c:v>1.0242043174686191</c:v>
                </c:pt>
                <c:pt idx="4592">
                  <c:v>0.98634914546000796</c:v>
                </c:pt>
                <c:pt idx="4593">
                  <c:v>0.91644382501743804</c:v>
                </c:pt>
                <c:pt idx="4594">
                  <c:v>0.95161769071835201</c:v>
                </c:pt>
                <c:pt idx="4595">
                  <c:v>1.071780963270194</c:v>
                </c:pt>
                <c:pt idx="4596">
                  <c:v>1.0185128544030739</c:v>
                </c:pt>
                <c:pt idx="4597">
                  <c:v>0.97610657187188599</c:v>
                </c:pt>
                <c:pt idx="4598">
                  <c:v>0.99284501139870696</c:v>
                </c:pt>
                <c:pt idx="4599">
                  <c:v>1.0559319254358139</c:v>
                </c:pt>
                <c:pt idx="4600">
                  <c:v>0.99200316691461299</c:v>
                </c:pt>
                <c:pt idx="4601">
                  <c:v>0.93958913346452499</c:v>
                </c:pt>
                <c:pt idx="4602">
                  <c:v>1.0117859743619519</c:v>
                </c:pt>
                <c:pt idx="4603">
                  <c:v>0.95159462456479005</c:v>
                </c:pt>
                <c:pt idx="4604">
                  <c:v>1.080251469872054</c:v>
                </c:pt>
                <c:pt idx="4605">
                  <c:v>1.0381351343286209</c:v>
                </c:pt>
                <c:pt idx="4606">
                  <c:v>0.98070313580194501</c:v>
                </c:pt>
                <c:pt idx="4607">
                  <c:v>0.93064943507265097</c:v>
                </c:pt>
                <c:pt idx="4608">
                  <c:v>1.009050762653352</c:v>
                </c:pt>
                <c:pt idx="4609">
                  <c:v>1.002813779224673</c:v>
                </c:pt>
                <c:pt idx="4610">
                  <c:v>0.91843809771260398</c:v>
                </c:pt>
                <c:pt idx="4611">
                  <c:v>0.97137707108605298</c:v>
                </c:pt>
                <c:pt idx="4612">
                  <c:v>0.98016870687913005</c:v>
                </c:pt>
                <c:pt idx="4613">
                  <c:v>0.96707136808915395</c:v>
                </c:pt>
                <c:pt idx="4614">
                  <c:v>0.95825363992366797</c:v>
                </c:pt>
                <c:pt idx="4615">
                  <c:v>0.95526566257482004</c:v>
                </c:pt>
                <c:pt idx="4616">
                  <c:v>0.96103788322735195</c:v>
                </c:pt>
                <c:pt idx="4617">
                  <c:v>0.96681194040584195</c:v>
                </c:pt>
                <c:pt idx="4618">
                  <c:v>0.97385806374835104</c:v>
                </c:pt>
                <c:pt idx="4619">
                  <c:v>0.96850841962411105</c:v>
                </c:pt>
                <c:pt idx="4620">
                  <c:v>0.94806103577035095</c:v>
                </c:pt>
                <c:pt idx="4621">
                  <c:v>0.95001694561610595</c:v>
                </c:pt>
                <c:pt idx="4622">
                  <c:v>0.94833292870826902</c:v>
                </c:pt>
                <c:pt idx="4623">
                  <c:v>0.94915926800553796</c:v>
                </c:pt>
                <c:pt idx="4624">
                  <c:v>0.95152639527824101</c:v>
                </c:pt>
                <c:pt idx="4625">
                  <c:v>0.95034648126213195</c:v>
                </c:pt>
                <c:pt idx="4626">
                  <c:v>0.95335073400914006</c:v>
                </c:pt>
                <c:pt idx="4627">
                  <c:v>0.950683080557571</c:v>
                </c:pt>
                <c:pt idx="4628">
                  <c:v>0.98802861590963897</c:v>
                </c:pt>
                <c:pt idx="4629">
                  <c:v>0.97287110249443598</c:v>
                </c:pt>
                <c:pt idx="4630">
                  <c:v>0.90447510542096698</c:v>
                </c:pt>
                <c:pt idx="4631">
                  <c:v>0.95680247680011798</c:v>
                </c:pt>
                <c:pt idx="4632">
                  <c:v>1.0321700505614839</c:v>
                </c:pt>
                <c:pt idx="4633">
                  <c:v>0.93952849676208094</c:v>
                </c:pt>
                <c:pt idx="4634">
                  <c:v>0.91277333801485805</c:v>
                </c:pt>
                <c:pt idx="4635">
                  <c:v>0.956897336381902</c:v>
                </c:pt>
                <c:pt idx="4636">
                  <c:v>1.0182464531655</c:v>
                </c:pt>
                <c:pt idx="4637">
                  <c:v>0.95086947081156903</c:v>
                </c:pt>
                <c:pt idx="4638">
                  <c:v>0.93502218526537295</c:v>
                </c:pt>
                <c:pt idx="4639">
                  <c:v>1.046915178373155</c:v>
                </c:pt>
                <c:pt idx="4640">
                  <c:v>0.97768910187404401</c:v>
                </c:pt>
                <c:pt idx="4641">
                  <c:v>0.91551144904186099</c:v>
                </c:pt>
                <c:pt idx="4642">
                  <c:v>0.99694924849538102</c:v>
                </c:pt>
                <c:pt idx="4643">
                  <c:v>1.0335320062886331</c:v>
                </c:pt>
                <c:pt idx="4644">
                  <c:v>0.963324599231135</c:v>
                </c:pt>
                <c:pt idx="4645">
                  <c:v>0.96038844075646701</c:v>
                </c:pt>
                <c:pt idx="4646">
                  <c:v>1.001725231074706</c:v>
                </c:pt>
                <c:pt idx="4647">
                  <c:v>0.99677427086130399</c:v>
                </c:pt>
                <c:pt idx="4648">
                  <c:v>1.0530476958830031</c:v>
                </c:pt>
                <c:pt idx="4649">
                  <c:v>0.97463141808379194</c:v>
                </c:pt>
                <c:pt idx="4650">
                  <c:v>0.93189499635871298</c:v>
                </c:pt>
                <c:pt idx="4651">
                  <c:v>1.0376295743346171</c:v>
                </c:pt>
                <c:pt idx="4652">
                  <c:v>1.0292076041846629</c:v>
                </c:pt>
                <c:pt idx="4653">
                  <c:v>0.962313614027412</c:v>
                </c:pt>
                <c:pt idx="4654">
                  <c:v>0.936708606048685</c:v>
                </c:pt>
                <c:pt idx="4655">
                  <c:v>1.032739605209493</c:v>
                </c:pt>
                <c:pt idx="4656">
                  <c:v>0.98026188286459004</c:v>
                </c:pt>
                <c:pt idx="4657">
                  <c:v>0.945748485577658</c:v>
                </c:pt>
                <c:pt idx="4658">
                  <c:v>1.022444544821788</c:v>
                </c:pt>
                <c:pt idx="4659">
                  <c:v>0.98360860124401805</c:v>
                </c:pt>
                <c:pt idx="4660">
                  <c:v>0.97392432586376998</c:v>
                </c:pt>
                <c:pt idx="4661">
                  <c:v>1.012261135012853</c:v>
                </c:pt>
                <c:pt idx="4662">
                  <c:v>0.985972114461941</c:v>
                </c:pt>
                <c:pt idx="4663">
                  <c:v>0.98805927546693095</c:v>
                </c:pt>
                <c:pt idx="4664">
                  <c:v>1.013621932745788</c:v>
                </c:pt>
                <c:pt idx="4665">
                  <c:v>0.934774680622107</c:v>
                </c:pt>
                <c:pt idx="4666">
                  <c:v>0.95819212393624897</c:v>
                </c:pt>
                <c:pt idx="4667">
                  <c:v>1.015207291134556</c:v>
                </c:pt>
                <c:pt idx="4668">
                  <c:v>0.95685292590626703</c:v>
                </c:pt>
                <c:pt idx="4669">
                  <c:v>0.925341286131798</c:v>
                </c:pt>
                <c:pt idx="4670">
                  <c:v>0.96464368354617402</c:v>
                </c:pt>
                <c:pt idx="4671">
                  <c:v>1.006328777205888</c:v>
                </c:pt>
                <c:pt idx="4672">
                  <c:v>0.92907173700001899</c:v>
                </c:pt>
                <c:pt idx="4673">
                  <c:v>0.93022795496625799</c:v>
                </c:pt>
                <c:pt idx="4674">
                  <c:v>1.0125427688729891</c:v>
                </c:pt>
                <c:pt idx="4675">
                  <c:v>1.0001474711982761</c:v>
                </c:pt>
                <c:pt idx="4676">
                  <c:v>0.92465956617001999</c:v>
                </c:pt>
                <c:pt idx="4677">
                  <c:v>0.96567197122010695</c:v>
                </c:pt>
                <c:pt idx="4678">
                  <c:v>1.0451014564753489</c:v>
                </c:pt>
                <c:pt idx="4679">
                  <c:v>0.98817292112642696</c:v>
                </c:pt>
                <c:pt idx="4680">
                  <c:v>0.92214746315405105</c:v>
                </c:pt>
                <c:pt idx="4681">
                  <c:v>0.972113790690187</c:v>
                </c:pt>
                <c:pt idx="4682">
                  <c:v>0.99773415968889601</c:v>
                </c:pt>
                <c:pt idx="4683">
                  <c:v>0.93643786329954404</c:v>
                </c:pt>
                <c:pt idx="4684">
                  <c:v>0.95406615750315105</c:v>
                </c:pt>
                <c:pt idx="4685">
                  <c:v>1.064184309008374</c:v>
                </c:pt>
                <c:pt idx="4686">
                  <c:v>0.99182768427525103</c:v>
                </c:pt>
                <c:pt idx="4687">
                  <c:v>0.91418924408461699</c:v>
                </c:pt>
                <c:pt idx="4688">
                  <c:v>0.94134280732383802</c:v>
                </c:pt>
                <c:pt idx="4689">
                  <c:v>0.98332821542175097</c:v>
                </c:pt>
                <c:pt idx="4690">
                  <c:v>0.925724526936063</c:v>
                </c:pt>
                <c:pt idx="4691">
                  <c:v>0.95209761560866502</c:v>
                </c:pt>
                <c:pt idx="4692">
                  <c:v>0.99872803263613497</c:v>
                </c:pt>
                <c:pt idx="4693">
                  <c:v>0.98950858382228302</c:v>
                </c:pt>
                <c:pt idx="4694">
                  <c:v>0.92701183836242096</c:v>
                </c:pt>
                <c:pt idx="4695">
                  <c:v>0.93589895062525197</c:v>
                </c:pt>
                <c:pt idx="4696">
                  <c:v>1.03229037181284</c:v>
                </c:pt>
                <c:pt idx="4697">
                  <c:v>0.96413736014663798</c:v>
                </c:pt>
                <c:pt idx="4698">
                  <c:v>0.90375298612159904</c:v>
                </c:pt>
                <c:pt idx="4699">
                  <c:v>0.94738995411393701</c:v>
                </c:pt>
                <c:pt idx="4700">
                  <c:v>1.0326627081445601</c:v>
                </c:pt>
                <c:pt idx="4701">
                  <c:v>0.99360940986228596</c:v>
                </c:pt>
                <c:pt idx="4702">
                  <c:v>0.95446328101837496</c:v>
                </c:pt>
                <c:pt idx="4703">
                  <c:v>0.92587123152542194</c:v>
                </c:pt>
                <c:pt idx="4704">
                  <c:v>0.90045045187136497</c:v>
                </c:pt>
                <c:pt idx="4705">
                  <c:v>0.88396475784878403</c:v>
                </c:pt>
                <c:pt idx="4706">
                  <c:v>0.90880844688161</c:v>
                </c:pt>
                <c:pt idx="4707">
                  <c:v>0.97114213617097001</c:v>
                </c:pt>
                <c:pt idx="4708">
                  <c:v>0.99357544232118999</c:v>
                </c:pt>
                <c:pt idx="4709">
                  <c:v>0.97206472854874004</c:v>
                </c:pt>
                <c:pt idx="4710">
                  <c:v>0.95632853904193404</c:v>
                </c:pt>
                <c:pt idx="4711">
                  <c:v>0.94138718875373695</c:v>
                </c:pt>
                <c:pt idx="4712">
                  <c:v>0.92938176523836502</c:v>
                </c:pt>
                <c:pt idx="4713">
                  <c:v>0.91846879667260495</c:v>
                </c:pt>
                <c:pt idx="4714">
                  <c:v>0.92108889759402801</c:v>
                </c:pt>
                <c:pt idx="4715">
                  <c:v>0.98360075916085898</c:v>
                </c:pt>
                <c:pt idx="4716">
                  <c:v>1.0157708544507049</c:v>
                </c:pt>
                <c:pt idx="4717">
                  <c:v>0.99541579854241502</c:v>
                </c:pt>
                <c:pt idx="4718">
                  <c:v>0.94952940465025104</c:v>
                </c:pt>
                <c:pt idx="4719">
                  <c:v>0.92375287944479301</c:v>
                </c:pt>
                <c:pt idx="4720">
                  <c:v>0.89190256444640403</c:v>
                </c:pt>
                <c:pt idx="4721">
                  <c:v>0.88007687542574897</c:v>
                </c:pt>
                <c:pt idx="4722">
                  <c:v>0.9220614771201</c:v>
                </c:pt>
                <c:pt idx="4723">
                  <c:v>0.93002157783075301</c:v>
                </c:pt>
                <c:pt idx="4724">
                  <c:v>0.895581722588214</c:v>
                </c:pt>
                <c:pt idx="4725">
                  <c:v>0.88130726828935202</c:v>
                </c:pt>
                <c:pt idx="4726">
                  <c:v>0.940296952381388</c:v>
                </c:pt>
                <c:pt idx="4727">
                  <c:v>0.92898441394027498</c:v>
                </c:pt>
                <c:pt idx="4728">
                  <c:v>0.91696222389551696</c:v>
                </c:pt>
                <c:pt idx="4729">
                  <c:v>0.92853471540159105</c:v>
                </c:pt>
                <c:pt idx="4730">
                  <c:v>0.91308612741210604</c:v>
                </c:pt>
                <c:pt idx="4731">
                  <c:v>0.93596741095328795</c:v>
                </c:pt>
                <c:pt idx="4732">
                  <c:v>0.94605397351029497</c:v>
                </c:pt>
                <c:pt idx="4733">
                  <c:v>0.88675320631607601</c:v>
                </c:pt>
                <c:pt idx="4734">
                  <c:v>0.916907519851626</c:v>
                </c:pt>
                <c:pt idx="4735">
                  <c:v>0.98975165929406494</c:v>
                </c:pt>
                <c:pt idx="4736">
                  <c:v>0.95633696417374303</c:v>
                </c:pt>
                <c:pt idx="4737">
                  <c:v>0.94192967702151698</c:v>
                </c:pt>
                <c:pt idx="4738">
                  <c:v>0.92056409288261698</c:v>
                </c:pt>
                <c:pt idx="4739">
                  <c:v>0.93597608825239997</c:v>
                </c:pt>
                <c:pt idx="4740">
                  <c:v>0.942486710382618</c:v>
                </c:pt>
                <c:pt idx="4741">
                  <c:v>0.95467492461423098</c:v>
                </c:pt>
                <c:pt idx="4742">
                  <c:v>0.93770807252958999</c:v>
                </c:pt>
                <c:pt idx="4743">
                  <c:v>0.88178105644096605</c:v>
                </c:pt>
                <c:pt idx="4744">
                  <c:v>0.92197627790416703</c:v>
                </c:pt>
                <c:pt idx="4745">
                  <c:v>0.96296093701733099</c:v>
                </c:pt>
                <c:pt idx="4746">
                  <c:v>0.90438905364845701</c:v>
                </c:pt>
                <c:pt idx="4747">
                  <c:v>0.88979298590926903</c:v>
                </c:pt>
                <c:pt idx="4748">
                  <c:v>1.006536052733753</c:v>
                </c:pt>
                <c:pt idx="4749">
                  <c:v>1.002056050126285</c:v>
                </c:pt>
                <c:pt idx="4750">
                  <c:v>0.99129992901839403</c:v>
                </c:pt>
                <c:pt idx="4751">
                  <c:v>0.96352054178050495</c:v>
                </c:pt>
                <c:pt idx="4752">
                  <c:v>0.93115640812980904</c:v>
                </c:pt>
                <c:pt idx="4753">
                  <c:v>0.95429612273263398</c:v>
                </c:pt>
                <c:pt idx="4754">
                  <c:v>1.0194033324151579</c:v>
                </c:pt>
                <c:pt idx="4755">
                  <c:v>0.99067782580033004</c:v>
                </c:pt>
                <c:pt idx="4756">
                  <c:v>0.94778370537113998</c:v>
                </c:pt>
                <c:pt idx="4757">
                  <c:v>0.90080017111680799</c:v>
                </c:pt>
                <c:pt idx="4758">
                  <c:v>0.89761761291372599</c:v>
                </c:pt>
                <c:pt idx="4759">
                  <c:v>0.95686364609205199</c:v>
                </c:pt>
                <c:pt idx="4760">
                  <c:v>0.94088774893815197</c:v>
                </c:pt>
                <c:pt idx="4761">
                  <c:v>0.91247005273553405</c:v>
                </c:pt>
                <c:pt idx="4762">
                  <c:v>0.88650984403325905</c:v>
                </c:pt>
                <c:pt idx="4763">
                  <c:v>0.93224627083636202</c:v>
                </c:pt>
                <c:pt idx="4764">
                  <c:v>0.93142339192732404</c:v>
                </c:pt>
                <c:pt idx="4765">
                  <c:v>0.91837384554105095</c:v>
                </c:pt>
                <c:pt idx="4766">
                  <c:v>0.96799931066678202</c:v>
                </c:pt>
                <c:pt idx="4767">
                  <c:v>0.91919954329841802</c:v>
                </c:pt>
                <c:pt idx="4768">
                  <c:v>0.92516728443561402</c:v>
                </c:pt>
                <c:pt idx="4769">
                  <c:v>0.96849933362427798</c:v>
                </c:pt>
                <c:pt idx="4770">
                  <c:v>0.93498575775832005</c:v>
                </c:pt>
                <c:pt idx="4771">
                  <c:v>0.91711838850649896</c:v>
                </c:pt>
                <c:pt idx="4772">
                  <c:v>0.95076460520309802</c:v>
                </c:pt>
                <c:pt idx="4773">
                  <c:v>0.95916920744397705</c:v>
                </c:pt>
                <c:pt idx="4774">
                  <c:v>0.94197322099038105</c:v>
                </c:pt>
                <c:pt idx="4775">
                  <c:v>0.94823826265789601</c:v>
                </c:pt>
                <c:pt idx="4776">
                  <c:v>0.95420804025545802</c:v>
                </c:pt>
                <c:pt idx="4777">
                  <c:v>0.94954982990969905</c:v>
                </c:pt>
                <c:pt idx="4778">
                  <c:v>0.92817878966565204</c:v>
                </c:pt>
                <c:pt idx="4779">
                  <c:v>0.91089560729715502</c:v>
                </c:pt>
                <c:pt idx="4780">
                  <c:v>0.94149458808938402</c:v>
                </c:pt>
                <c:pt idx="4781">
                  <c:v>0.92787486450711698</c:v>
                </c:pt>
                <c:pt idx="4782">
                  <c:v>0.92146103461505302</c:v>
                </c:pt>
                <c:pt idx="4783">
                  <c:v>0.92727623859055797</c:v>
                </c:pt>
                <c:pt idx="4784">
                  <c:v>0.914475382567837</c:v>
                </c:pt>
                <c:pt idx="4785">
                  <c:v>0.924428231587058</c:v>
                </c:pt>
                <c:pt idx="4786">
                  <c:v>0.94035606821648898</c:v>
                </c:pt>
                <c:pt idx="4787">
                  <c:v>0.90126432651663102</c:v>
                </c:pt>
                <c:pt idx="4788">
                  <c:v>0.94503539906062095</c:v>
                </c:pt>
                <c:pt idx="4789">
                  <c:v>0.93138891042814798</c:v>
                </c:pt>
                <c:pt idx="4790">
                  <c:v>0.91849237113958004</c:v>
                </c:pt>
                <c:pt idx="4791">
                  <c:v>0.92619415626634605</c:v>
                </c:pt>
                <c:pt idx="4792">
                  <c:v>0.91472209574563201</c:v>
                </c:pt>
                <c:pt idx="4793">
                  <c:v>0.94475025963978199</c:v>
                </c:pt>
                <c:pt idx="4794">
                  <c:v>0.92723983059780701</c:v>
                </c:pt>
                <c:pt idx="4795">
                  <c:v>0.93049232280438998</c:v>
                </c:pt>
                <c:pt idx="4796">
                  <c:v>0.92700230596521205</c:v>
                </c:pt>
                <c:pt idx="4797">
                  <c:v>0.91170789917917805</c:v>
                </c:pt>
                <c:pt idx="4798">
                  <c:v>0.92251275413163702</c:v>
                </c:pt>
                <c:pt idx="4799">
                  <c:v>0.89809677612376704</c:v>
                </c:pt>
                <c:pt idx="4800">
                  <c:v>0.89167017609241706</c:v>
                </c:pt>
                <c:pt idx="4801">
                  <c:v>0.92835387156225502</c:v>
                </c:pt>
                <c:pt idx="4802">
                  <c:v>0.88526087999471004</c:v>
                </c:pt>
                <c:pt idx="4803">
                  <c:v>0.93179954286616196</c:v>
                </c:pt>
                <c:pt idx="4804">
                  <c:v>0.93276962001177399</c:v>
                </c:pt>
                <c:pt idx="4805">
                  <c:v>0.88755273974495597</c:v>
                </c:pt>
                <c:pt idx="4806">
                  <c:v>0.92957477612514905</c:v>
                </c:pt>
                <c:pt idx="4807">
                  <c:v>0.92433098470867803</c:v>
                </c:pt>
                <c:pt idx="4808">
                  <c:v>0.94555203429563395</c:v>
                </c:pt>
                <c:pt idx="4809">
                  <c:v>0.89920015982762103</c:v>
                </c:pt>
                <c:pt idx="4810">
                  <c:v>0.91220372606995004</c:v>
                </c:pt>
                <c:pt idx="4811">
                  <c:v>0.97808264775797904</c:v>
                </c:pt>
                <c:pt idx="4812">
                  <c:v>0.95806022466406304</c:v>
                </c:pt>
                <c:pt idx="4813">
                  <c:v>0.903869043822076</c:v>
                </c:pt>
                <c:pt idx="4814">
                  <c:v>0.99632516307988706</c:v>
                </c:pt>
                <c:pt idx="4815">
                  <c:v>0.94886686526637398</c:v>
                </c:pt>
                <c:pt idx="4816">
                  <c:v>0.94377707576115999</c:v>
                </c:pt>
                <c:pt idx="4817">
                  <c:v>0.95226394345723697</c:v>
                </c:pt>
                <c:pt idx="4818">
                  <c:v>0.98702401578365895</c:v>
                </c:pt>
                <c:pt idx="4819">
                  <c:v>0.98474818888678495</c:v>
                </c:pt>
                <c:pt idx="4820">
                  <c:v>0.928126221353471</c:v>
                </c:pt>
                <c:pt idx="4821">
                  <c:v>0.93323412871480804</c:v>
                </c:pt>
                <c:pt idx="4822">
                  <c:v>0.95950193794421301</c:v>
                </c:pt>
                <c:pt idx="4823">
                  <c:v>0.93471606636156701</c:v>
                </c:pt>
                <c:pt idx="4824">
                  <c:v>0.919168297897616</c:v>
                </c:pt>
                <c:pt idx="4825">
                  <c:v>0.927674786248601</c:v>
                </c:pt>
                <c:pt idx="4826">
                  <c:v>0.95253358897928597</c:v>
                </c:pt>
                <c:pt idx="4827">
                  <c:v>0.94739146342092295</c:v>
                </c:pt>
                <c:pt idx="4828">
                  <c:v>0.90261352563652597</c:v>
                </c:pt>
                <c:pt idx="4829">
                  <c:v>0.92084977387895495</c:v>
                </c:pt>
                <c:pt idx="4830">
                  <c:v>1.0215141598039279</c:v>
                </c:pt>
                <c:pt idx="4831">
                  <c:v>0.96898299982611003</c:v>
                </c:pt>
                <c:pt idx="4832">
                  <c:v>0.89673659993723898</c:v>
                </c:pt>
                <c:pt idx="4833">
                  <c:v>0.95607055728575996</c:v>
                </c:pt>
                <c:pt idx="4834">
                  <c:v>0.99773248175809504</c:v>
                </c:pt>
                <c:pt idx="4835">
                  <c:v>0.968033027944325</c:v>
                </c:pt>
                <c:pt idx="4836">
                  <c:v>0.955869201560961</c:v>
                </c:pt>
                <c:pt idx="4837">
                  <c:v>0.97062233456448699</c:v>
                </c:pt>
                <c:pt idx="4838">
                  <c:v>0.95957796323664402</c:v>
                </c:pt>
                <c:pt idx="4839">
                  <c:v>0.95087751160745204</c:v>
                </c:pt>
                <c:pt idx="4840">
                  <c:v>0.95770634305122704</c:v>
                </c:pt>
                <c:pt idx="4841">
                  <c:v>0.90707529755120597</c:v>
                </c:pt>
                <c:pt idx="4842">
                  <c:v>0.93520663645047697</c:v>
                </c:pt>
                <c:pt idx="4843">
                  <c:v>0.99252195917340702</c:v>
                </c:pt>
                <c:pt idx="4844">
                  <c:v>0.931693915106662</c:v>
                </c:pt>
                <c:pt idx="4845">
                  <c:v>0.92723033579876402</c:v>
                </c:pt>
                <c:pt idx="4846">
                  <c:v>1.0173217608181859</c:v>
                </c:pt>
                <c:pt idx="4847">
                  <c:v>0.99688018679818502</c:v>
                </c:pt>
                <c:pt idx="4848">
                  <c:v>0.97643847179875098</c:v>
                </c:pt>
                <c:pt idx="4849">
                  <c:v>0.94130215929851302</c:v>
                </c:pt>
                <c:pt idx="4850">
                  <c:v>0.92007671766835997</c:v>
                </c:pt>
                <c:pt idx="4851">
                  <c:v>0.89962155854734505</c:v>
                </c:pt>
                <c:pt idx="4852">
                  <c:v>0.92521254183000201</c:v>
                </c:pt>
                <c:pt idx="4853">
                  <c:v>1.022565827898742</c:v>
                </c:pt>
                <c:pt idx="4854">
                  <c:v>0.93371811138956495</c:v>
                </c:pt>
                <c:pt idx="4855">
                  <c:v>0.86166828550032004</c:v>
                </c:pt>
                <c:pt idx="4856">
                  <c:v>0.95972381234730997</c:v>
                </c:pt>
                <c:pt idx="4857">
                  <c:v>0.96864394743692905</c:v>
                </c:pt>
                <c:pt idx="4858">
                  <c:v>0.94585893170976099</c:v>
                </c:pt>
                <c:pt idx="4859">
                  <c:v>0.92837819190732596</c:v>
                </c:pt>
                <c:pt idx="4860">
                  <c:v>0.88801091224502904</c:v>
                </c:pt>
                <c:pt idx="4861">
                  <c:v>0.88699709082202505</c:v>
                </c:pt>
                <c:pt idx="4862">
                  <c:v>0.97699917729451602</c:v>
                </c:pt>
                <c:pt idx="4863">
                  <c:v>0.98263912334695802</c:v>
                </c:pt>
                <c:pt idx="4864">
                  <c:v>0.95270216592748302</c:v>
                </c:pt>
                <c:pt idx="4865">
                  <c:v>0.91914903524091995</c:v>
                </c:pt>
                <c:pt idx="4866">
                  <c:v>0.89205685272462598</c:v>
                </c:pt>
                <c:pt idx="4867">
                  <c:v>0.87227284622420498</c:v>
                </c:pt>
                <c:pt idx="4868">
                  <c:v>0.89328205009647299</c:v>
                </c:pt>
                <c:pt idx="4869">
                  <c:v>0.93385832117490697</c:v>
                </c:pt>
                <c:pt idx="4870">
                  <c:v>0.90378610952421001</c:v>
                </c:pt>
                <c:pt idx="4871">
                  <c:v>0.96133406823841605</c:v>
                </c:pt>
                <c:pt idx="4872">
                  <c:v>0.93086690441439901</c:v>
                </c:pt>
                <c:pt idx="4873">
                  <c:v>0.90006827768637598</c:v>
                </c:pt>
                <c:pt idx="4874">
                  <c:v>0.88699178606671603</c:v>
                </c:pt>
                <c:pt idx="4875">
                  <c:v>0.87115578588178</c:v>
                </c:pt>
                <c:pt idx="4876">
                  <c:v>0.863198100084137</c:v>
                </c:pt>
                <c:pt idx="4877">
                  <c:v>0.94500015148682204</c:v>
                </c:pt>
                <c:pt idx="4878">
                  <c:v>0.942252084391482</c:v>
                </c:pt>
                <c:pt idx="4879">
                  <c:v>0.876618193552685</c:v>
                </c:pt>
                <c:pt idx="4880">
                  <c:v>0.866316397629045</c:v>
                </c:pt>
                <c:pt idx="4881">
                  <c:v>0.95050849930630699</c:v>
                </c:pt>
                <c:pt idx="4882">
                  <c:v>0.93512083049025196</c:v>
                </c:pt>
                <c:pt idx="4883">
                  <c:v>0.92643115599988402</c:v>
                </c:pt>
                <c:pt idx="4884">
                  <c:v>0.91677706716751095</c:v>
                </c:pt>
                <c:pt idx="4885">
                  <c:v>0.94268671985891195</c:v>
                </c:pt>
                <c:pt idx="4886">
                  <c:v>0.97879984343229498</c:v>
                </c:pt>
                <c:pt idx="4887">
                  <c:v>0.96661936161047601</c:v>
                </c:pt>
                <c:pt idx="4888">
                  <c:v>0.93627557714147303</c:v>
                </c:pt>
                <c:pt idx="4889">
                  <c:v>0.90655794744654705</c:v>
                </c:pt>
                <c:pt idx="4890">
                  <c:v>0.91815692425525697</c:v>
                </c:pt>
                <c:pt idx="4891">
                  <c:v>0.98105275198458397</c:v>
                </c:pt>
                <c:pt idx="4892">
                  <c:v>0.95383596180195696</c:v>
                </c:pt>
                <c:pt idx="4893">
                  <c:v>0.92349852356626005</c:v>
                </c:pt>
                <c:pt idx="4894">
                  <c:v>0.89451318553307702</c:v>
                </c:pt>
                <c:pt idx="4895">
                  <c:v>0.94343582576299101</c:v>
                </c:pt>
                <c:pt idx="4896">
                  <c:v>0.91151873087441304</c:v>
                </c:pt>
                <c:pt idx="4897">
                  <c:v>0.890570043244996</c:v>
                </c:pt>
                <c:pt idx="4898">
                  <c:v>0.97265775308628599</c:v>
                </c:pt>
                <c:pt idx="4899">
                  <c:v>0.92851945459835505</c:v>
                </c:pt>
                <c:pt idx="4900">
                  <c:v>0.88308355763277602</c:v>
                </c:pt>
                <c:pt idx="4901">
                  <c:v>0.95400116768156995</c:v>
                </c:pt>
                <c:pt idx="4902">
                  <c:v>0.989855569125631</c:v>
                </c:pt>
                <c:pt idx="4903">
                  <c:v>0.93085076540205103</c:v>
                </c:pt>
                <c:pt idx="4904">
                  <c:v>0.89311905518685397</c:v>
                </c:pt>
                <c:pt idx="4905">
                  <c:v>0.96969377714554394</c:v>
                </c:pt>
                <c:pt idx="4906">
                  <c:v>0.96485864063897897</c:v>
                </c:pt>
                <c:pt idx="4907">
                  <c:v>0.95270216592748302</c:v>
                </c:pt>
                <c:pt idx="4908">
                  <c:v>0.91452522761550403</c:v>
                </c:pt>
                <c:pt idx="4909">
                  <c:v>0.89251427262141203</c:v>
                </c:pt>
                <c:pt idx="4910">
                  <c:v>0.89128147944195002</c:v>
                </c:pt>
                <c:pt idx="4911">
                  <c:v>0.91794573011770497</c:v>
                </c:pt>
                <c:pt idx="4912">
                  <c:v>0.93119101282468297</c:v>
                </c:pt>
                <c:pt idx="4913">
                  <c:v>0.86736926452222995</c:v>
                </c:pt>
                <c:pt idx="4914">
                  <c:v>0.91390361046648005</c:v>
                </c:pt>
                <c:pt idx="4915">
                  <c:v>0.980188318754873</c:v>
                </c:pt>
                <c:pt idx="4916">
                  <c:v>0.90134747779037105</c:v>
                </c:pt>
                <c:pt idx="4917">
                  <c:v>0.85611436300918697</c:v>
                </c:pt>
                <c:pt idx="4918">
                  <c:v>0.93924092692751604</c:v>
                </c:pt>
                <c:pt idx="4919">
                  <c:v>0.87030004886362899</c:v>
                </c:pt>
                <c:pt idx="4920">
                  <c:v>0.91715809767418599</c:v>
                </c:pt>
                <c:pt idx="4921">
                  <c:v>0.88301214408608397</c:v>
                </c:pt>
                <c:pt idx="4922">
                  <c:v>0.93665291712578302</c:v>
                </c:pt>
                <c:pt idx="4923">
                  <c:v>0.92426312897257701</c:v>
                </c:pt>
                <c:pt idx="4924">
                  <c:v>0.86275502314131403</c:v>
                </c:pt>
                <c:pt idx="4925">
                  <c:v>0.83625696541950501</c:v>
                </c:pt>
                <c:pt idx="4926">
                  <c:v>0.90723215941784296</c:v>
                </c:pt>
                <c:pt idx="4927">
                  <c:v>0.87961711633880901</c:v>
                </c:pt>
                <c:pt idx="4928">
                  <c:v>0.82217784131732796</c:v>
                </c:pt>
                <c:pt idx="4929">
                  <c:v>0.88420260127151495</c:v>
                </c:pt>
                <c:pt idx="4930">
                  <c:v>0.95873290800702005</c:v>
                </c:pt>
                <c:pt idx="4931">
                  <c:v>0.88931949198249005</c:v>
                </c:pt>
                <c:pt idx="4932">
                  <c:v>0.84320213319329795</c:v>
                </c:pt>
                <c:pt idx="4933">
                  <c:v>0.91365493508661999</c:v>
                </c:pt>
                <c:pt idx="4934">
                  <c:v>0.96751624694163096</c:v>
                </c:pt>
                <c:pt idx="4935">
                  <c:v>0.94586232448961705</c:v>
                </c:pt>
                <c:pt idx="4936">
                  <c:v>0.91932677762954296</c:v>
                </c:pt>
                <c:pt idx="4937">
                  <c:v>0.90347249600803403</c:v>
                </c:pt>
                <c:pt idx="4938">
                  <c:v>0.88835445485694697</c:v>
                </c:pt>
                <c:pt idx="4939">
                  <c:v>0.92399101686783103</c:v>
                </c:pt>
                <c:pt idx="4940">
                  <c:v>0.948223606943291</c:v>
                </c:pt>
                <c:pt idx="4941">
                  <c:v>0.873686157747807</c:v>
                </c:pt>
                <c:pt idx="4942">
                  <c:v>0.88730778337677096</c:v>
                </c:pt>
                <c:pt idx="4943">
                  <c:v>0.95319832576700203</c:v>
                </c:pt>
                <c:pt idx="4944">
                  <c:v>0.92332896952973198</c:v>
                </c:pt>
                <c:pt idx="4945">
                  <c:v>0.85273570976013702</c:v>
                </c:pt>
                <c:pt idx="4946">
                  <c:v>0.862150317260578</c:v>
                </c:pt>
                <c:pt idx="4947">
                  <c:v>0.94806130411831702</c:v>
                </c:pt>
                <c:pt idx="4948">
                  <c:v>0.92105685016397099</c:v>
                </c:pt>
                <c:pt idx="4949">
                  <c:v>0.85929328484380596</c:v>
                </c:pt>
                <c:pt idx="4950">
                  <c:v>0.88506925734360598</c:v>
                </c:pt>
                <c:pt idx="4951">
                  <c:v>0.94058762826664399</c:v>
                </c:pt>
                <c:pt idx="4952">
                  <c:v>0.87292071568653595</c:v>
                </c:pt>
                <c:pt idx="4953">
                  <c:v>0.84169179132234495</c:v>
                </c:pt>
                <c:pt idx="4954">
                  <c:v>0.95280012810787396</c:v>
                </c:pt>
                <c:pt idx="4955">
                  <c:v>0.949453998169971</c:v>
                </c:pt>
                <c:pt idx="4956">
                  <c:v>0.88357766729109499</c:v>
                </c:pt>
                <c:pt idx="4957">
                  <c:v>0.88739221897184695</c:v>
                </c:pt>
                <c:pt idx="4958">
                  <c:v>0.968395875140035</c:v>
                </c:pt>
                <c:pt idx="4959">
                  <c:v>0.95611872960572497</c:v>
                </c:pt>
                <c:pt idx="4960">
                  <c:v>0.92007832494550601</c:v>
                </c:pt>
                <c:pt idx="4961">
                  <c:v>0.89088497327057403</c:v>
                </c:pt>
                <c:pt idx="4962">
                  <c:v>0.93403674625377198</c:v>
                </c:pt>
                <c:pt idx="4963">
                  <c:v>0.93784926211753505</c:v>
                </c:pt>
                <c:pt idx="4964">
                  <c:v>0.93077640780459603</c:v>
                </c:pt>
                <c:pt idx="4965">
                  <c:v>0.93944042614015499</c:v>
                </c:pt>
                <c:pt idx="4966">
                  <c:v>0.93115965776433796</c:v>
                </c:pt>
                <c:pt idx="4967">
                  <c:v>0.92469095208339702</c:v>
                </c:pt>
                <c:pt idx="4968">
                  <c:v>0.91555811541151999</c:v>
                </c:pt>
                <c:pt idx="4969">
                  <c:v>0.92091400810155799</c:v>
                </c:pt>
                <c:pt idx="4970">
                  <c:v>0.86250406832750104</c:v>
                </c:pt>
                <c:pt idx="4971">
                  <c:v>0.915630641228659</c:v>
                </c:pt>
                <c:pt idx="4972">
                  <c:v>0.94091157828226601</c:v>
                </c:pt>
                <c:pt idx="4973">
                  <c:v>0.89377029512043304</c:v>
                </c:pt>
                <c:pt idx="4974">
                  <c:v>0.88267810264250501</c:v>
                </c:pt>
                <c:pt idx="4975">
                  <c:v>0.85807641760256204</c:v>
                </c:pt>
                <c:pt idx="4976">
                  <c:v>0.90668556543717904</c:v>
                </c:pt>
                <c:pt idx="4977">
                  <c:v>0.94213612098944799</c:v>
                </c:pt>
                <c:pt idx="4978">
                  <c:v>0.91193903074302995</c:v>
                </c:pt>
                <c:pt idx="4979">
                  <c:v>0.89021022070276401</c:v>
                </c:pt>
                <c:pt idx="4980">
                  <c:v>0.89559748101365499</c:v>
                </c:pt>
                <c:pt idx="4981">
                  <c:v>0.96299246646409598</c:v>
                </c:pt>
                <c:pt idx="4982">
                  <c:v>0.91934392308876001</c:v>
                </c:pt>
                <c:pt idx="4983">
                  <c:v>0.88304676195515996</c:v>
                </c:pt>
                <c:pt idx="4984">
                  <c:v>0.91455469851763305</c:v>
                </c:pt>
                <c:pt idx="4985">
                  <c:v>0.93141549015890002</c:v>
                </c:pt>
                <c:pt idx="4986">
                  <c:v>0.91366622621246696</c:v>
                </c:pt>
                <c:pt idx="4987">
                  <c:v>0.91933520514323597</c:v>
                </c:pt>
                <c:pt idx="4988">
                  <c:v>0.88603161983237899</c:v>
                </c:pt>
                <c:pt idx="4989">
                  <c:v>0.92925435624939101</c:v>
                </c:pt>
                <c:pt idx="4990">
                  <c:v>0.97946850151646003</c:v>
                </c:pt>
                <c:pt idx="4991">
                  <c:v>0.89214259898625803</c:v>
                </c:pt>
                <c:pt idx="4992">
                  <c:v>0.938747890158391</c:v>
                </c:pt>
                <c:pt idx="4993">
                  <c:v>0.98019480669926096</c:v>
                </c:pt>
                <c:pt idx="4994">
                  <c:v>0.93737952658984303</c:v>
                </c:pt>
                <c:pt idx="4995">
                  <c:v>0.89832535150072901</c:v>
                </c:pt>
                <c:pt idx="4996">
                  <c:v>0.91969112076634496</c:v>
                </c:pt>
                <c:pt idx="4997">
                  <c:v>0.94097135592994996</c:v>
                </c:pt>
                <c:pt idx="4998">
                  <c:v>0.987085814541661</c:v>
                </c:pt>
                <c:pt idx="4999">
                  <c:v>0.91468959352785095</c:v>
                </c:pt>
                <c:pt idx="5000">
                  <c:v>0.91657884322944805</c:v>
                </c:pt>
                <c:pt idx="5001">
                  <c:v>0.92010592632349897</c:v>
                </c:pt>
                <c:pt idx="5002">
                  <c:v>0.97799780995873897</c:v>
                </c:pt>
                <c:pt idx="5003">
                  <c:v>0.89628732657593302</c:v>
                </c:pt>
                <c:pt idx="5004">
                  <c:v>0.86067176212253904</c:v>
                </c:pt>
                <c:pt idx="5005">
                  <c:v>0.95002705012227495</c:v>
                </c:pt>
                <c:pt idx="5006">
                  <c:v>0.90494014378798004</c:v>
                </c:pt>
                <c:pt idx="5007">
                  <c:v>0.83142674218346702</c:v>
                </c:pt>
                <c:pt idx="5008">
                  <c:v>0.85049771400625795</c:v>
                </c:pt>
                <c:pt idx="5009">
                  <c:v>0.94097655467378405</c:v>
                </c:pt>
                <c:pt idx="5010">
                  <c:v>0.91325979772367605</c:v>
                </c:pt>
                <c:pt idx="5011">
                  <c:v>0.89075625191821795</c:v>
                </c:pt>
                <c:pt idx="5012">
                  <c:v>0.87079697748556795</c:v>
                </c:pt>
                <c:pt idx="5013">
                  <c:v>0.84822702429339802</c:v>
                </c:pt>
                <c:pt idx="5014">
                  <c:v>0.93579506867282203</c:v>
                </c:pt>
                <c:pt idx="5015">
                  <c:v>0.92722255518368901</c:v>
                </c:pt>
                <c:pt idx="5016">
                  <c:v>0.85600515831922896</c:v>
                </c:pt>
                <c:pt idx="5017">
                  <c:v>0.80595983653797898</c:v>
                </c:pt>
                <c:pt idx="5018">
                  <c:v>0.79104623085482995</c:v>
                </c:pt>
                <c:pt idx="5019">
                  <c:v>0.83312053899498695</c:v>
                </c:pt>
                <c:pt idx="5020">
                  <c:v>0.84910771172229504</c:v>
                </c:pt>
                <c:pt idx="5021">
                  <c:v>0.87289520163519296</c:v>
                </c:pt>
                <c:pt idx="5022">
                  <c:v>0.88325697195278496</c:v>
                </c:pt>
                <c:pt idx="5023">
                  <c:v>0.86856047619410004</c:v>
                </c:pt>
                <c:pt idx="5024">
                  <c:v>0.89127189909641502</c:v>
                </c:pt>
                <c:pt idx="5025">
                  <c:v>0.95006334955694605</c:v>
                </c:pt>
                <c:pt idx="5026">
                  <c:v>0.88097683020111295</c:v>
                </c:pt>
                <c:pt idx="5027">
                  <c:v>0.85138455055213103</c:v>
                </c:pt>
                <c:pt idx="5028">
                  <c:v>0.92916744061001</c:v>
                </c:pt>
                <c:pt idx="5029">
                  <c:v>0.92796479070082505</c:v>
                </c:pt>
                <c:pt idx="5030">
                  <c:v>0.85863266579052899</c:v>
                </c:pt>
                <c:pt idx="5031">
                  <c:v>0.85693976878823197</c:v>
                </c:pt>
                <c:pt idx="5032">
                  <c:v>0.94625263527758696</c:v>
                </c:pt>
                <c:pt idx="5033">
                  <c:v>0.92739442567481101</c:v>
                </c:pt>
                <c:pt idx="5034">
                  <c:v>0.89695657850729504</c:v>
                </c:pt>
                <c:pt idx="5035">
                  <c:v>0.86220594270611295</c:v>
                </c:pt>
                <c:pt idx="5036">
                  <c:v>0.83415236606389298</c:v>
                </c:pt>
                <c:pt idx="5037">
                  <c:v>0.971036304064683</c:v>
                </c:pt>
                <c:pt idx="5038">
                  <c:v>0.94691952513441402</c:v>
                </c:pt>
                <c:pt idx="5039">
                  <c:v>0.86801839404036196</c:v>
                </c:pt>
                <c:pt idx="5040">
                  <c:v>0.88716165761227705</c:v>
                </c:pt>
                <c:pt idx="5041">
                  <c:v>0.92697090681569405</c:v>
                </c:pt>
                <c:pt idx="5042">
                  <c:v>0.88243559239536995</c:v>
                </c:pt>
                <c:pt idx="5043">
                  <c:v>0.86417834690956397</c:v>
                </c:pt>
                <c:pt idx="5044">
                  <c:v>0.91679396214220799</c:v>
                </c:pt>
                <c:pt idx="5045">
                  <c:v>0.86021818466875699</c:v>
                </c:pt>
                <c:pt idx="5046">
                  <c:v>0.86297117179247296</c:v>
                </c:pt>
                <c:pt idx="5047">
                  <c:v>0.94129304093271304</c:v>
                </c:pt>
                <c:pt idx="5048">
                  <c:v>0.88218806615612899</c:v>
                </c:pt>
                <c:pt idx="5049">
                  <c:v>0.81445632187126304</c:v>
                </c:pt>
                <c:pt idx="5050">
                  <c:v>0.88145279341943905</c:v>
                </c:pt>
                <c:pt idx="5051">
                  <c:v>0.86447565880953203</c:v>
                </c:pt>
                <c:pt idx="5052">
                  <c:v>0.84408079833627203</c:v>
                </c:pt>
                <c:pt idx="5053">
                  <c:v>0.84613379280871404</c:v>
                </c:pt>
                <c:pt idx="5054">
                  <c:v>0.88315102341275797</c:v>
                </c:pt>
                <c:pt idx="5055">
                  <c:v>0.90914905477282004</c:v>
                </c:pt>
                <c:pt idx="5056">
                  <c:v>0.87776867647271495</c:v>
                </c:pt>
                <c:pt idx="5057">
                  <c:v>0.86126977672296601</c:v>
                </c:pt>
                <c:pt idx="5058">
                  <c:v>0.84069690337833203</c:v>
                </c:pt>
                <c:pt idx="5059">
                  <c:v>0.81433446910748597</c:v>
                </c:pt>
                <c:pt idx="5060">
                  <c:v>0.81332583871271202</c:v>
                </c:pt>
                <c:pt idx="5061">
                  <c:v>0.91924987063835695</c:v>
                </c:pt>
                <c:pt idx="5062">
                  <c:v>0.90423807117858002</c:v>
                </c:pt>
                <c:pt idx="5063">
                  <c:v>0.86473575720175</c:v>
                </c:pt>
                <c:pt idx="5064">
                  <c:v>0.85142079646275104</c:v>
                </c:pt>
                <c:pt idx="5065">
                  <c:v>0.87279256238069203</c:v>
                </c:pt>
                <c:pt idx="5066">
                  <c:v>0.88354427383299206</c:v>
                </c:pt>
                <c:pt idx="5067">
                  <c:v>0.91235492925240702</c:v>
                </c:pt>
                <c:pt idx="5068">
                  <c:v>0.89865554405516601</c:v>
                </c:pt>
                <c:pt idx="5069">
                  <c:v>0.85331543075781902</c:v>
                </c:pt>
                <c:pt idx="5070">
                  <c:v>0.89928216525969795</c:v>
                </c:pt>
                <c:pt idx="5071">
                  <c:v>0.97861413820132903</c:v>
                </c:pt>
                <c:pt idx="5072">
                  <c:v>0.91832745759621004</c:v>
                </c:pt>
                <c:pt idx="5073">
                  <c:v>0.87794695162918901</c:v>
                </c:pt>
                <c:pt idx="5074">
                  <c:v>0.93855307984659797</c:v>
                </c:pt>
                <c:pt idx="5075">
                  <c:v>0.93519119472763901</c:v>
                </c:pt>
                <c:pt idx="5076">
                  <c:v>0.872709718287906</c:v>
                </c:pt>
                <c:pt idx="5077">
                  <c:v>0.92631713931839399</c:v>
                </c:pt>
                <c:pt idx="5078">
                  <c:v>0.96372691220668005</c:v>
                </c:pt>
                <c:pt idx="5079">
                  <c:v>0.90775026266287495</c:v>
                </c:pt>
                <c:pt idx="5080">
                  <c:v>0.85935341437249901</c:v>
                </c:pt>
                <c:pt idx="5081">
                  <c:v>0.83024384607051605</c:v>
                </c:pt>
                <c:pt idx="5082">
                  <c:v>0.85592578577949796</c:v>
                </c:pt>
                <c:pt idx="5083">
                  <c:v>0.94631825797208102</c:v>
                </c:pt>
                <c:pt idx="5084">
                  <c:v>0.90643450614980403</c:v>
                </c:pt>
                <c:pt idx="5085">
                  <c:v>0.86575067326871802</c:v>
                </c:pt>
                <c:pt idx="5086">
                  <c:v>0.85682325914575397</c:v>
                </c:pt>
                <c:pt idx="5087">
                  <c:v>0.89202606955448505</c:v>
                </c:pt>
                <c:pt idx="5088">
                  <c:v>0.86533179528418702</c:v>
                </c:pt>
                <c:pt idx="5089">
                  <c:v>0.88794107642560505</c:v>
                </c:pt>
                <c:pt idx="5090">
                  <c:v>0.89895289870485795</c:v>
                </c:pt>
                <c:pt idx="5091">
                  <c:v>1.078467972256576</c:v>
                </c:pt>
                <c:pt idx="5092">
                  <c:v>0.968708849459889</c:v>
                </c:pt>
                <c:pt idx="5093">
                  <c:v>0.90588431337202302</c:v>
                </c:pt>
                <c:pt idx="5094">
                  <c:v>0.85272391079120602</c:v>
                </c:pt>
                <c:pt idx="5095">
                  <c:v>0.93765995896671395</c:v>
                </c:pt>
                <c:pt idx="5096">
                  <c:v>0.90100553180621301</c:v>
                </c:pt>
                <c:pt idx="5097">
                  <c:v>0.90767107147065496</c:v>
                </c:pt>
                <c:pt idx="5098">
                  <c:v>0.97471459762025503</c:v>
                </c:pt>
                <c:pt idx="5099">
                  <c:v>0.96898921153141004</c:v>
                </c:pt>
                <c:pt idx="5100">
                  <c:v>0.97774725044271904</c:v>
                </c:pt>
                <c:pt idx="5101">
                  <c:v>0.96736550120985199</c:v>
                </c:pt>
                <c:pt idx="5102">
                  <c:v>0.950470331631174</c:v>
                </c:pt>
                <c:pt idx="5103">
                  <c:v>0.94591971499918903</c:v>
                </c:pt>
                <c:pt idx="5104">
                  <c:v>0.92950407314754302</c:v>
                </c:pt>
                <c:pt idx="5105">
                  <c:v>0.906760680226113</c:v>
                </c:pt>
                <c:pt idx="5106">
                  <c:v>0.90167798822016498</c:v>
                </c:pt>
                <c:pt idx="5107">
                  <c:v>0.89590352194990197</c:v>
                </c:pt>
                <c:pt idx="5108">
                  <c:v>0.88204542862719604</c:v>
                </c:pt>
                <c:pt idx="5109">
                  <c:v>0.87813865080771603</c:v>
                </c:pt>
                <c:pt idx="5110">
                  <c:v>0.87541958082164995</c:v>
                </c:pt>
                <c:pt idx="5111">
                  <c:v>0.86454874916907998</c:v>
                </c:pt>
                <c:pt idx="5112">
                  <c:v>0.86321897208592901</c:v>
                </c:pt>
                <c:pt idx="5113">
                  <c:v>0.84700435186271295</c:v>
                </c:pt>
                <c:pt idx="5114">
                  <c:v>0.91058205907047696</c:v>
                </c:pt>
                <c:pt idx="5115">
                  <c:v>0.89771574995807701</c:v>
                </c:pt>
                <c:pt idx="5116">
                  <c:v>0.877616779321858</c:v>
                </c:pt>
                <c:pt idx="5117">
                  <c:v>0.91363727401905503</c:v>
                </c:pt>
                <c:pt idx="5118">
                  <c:v>0.91457620543118101</c:v>
                </c:pt>
                <c:pt idx="5119">
                  <c:v>0.90838671064785503</c:v>
                </c:pt>
                <c:pt idx="5120">
                  <c:v>0.91566360350577303</c:v>
                </c:pt>
                <c:pt idx="5121">
                  <c:v>0.947131342457047</c:v>
                </c:pt>
                <c:pt idx="5122">
                  <c:v>0.935080088088874</c:v>
                </c:pt>
                <c:pt idx="5123">
                  <c:v>0.91385873374394899</c:v>
                </c:pt>
                <c:pt idx="5124">
                  <c:v>0.932310348953589</c:v>
                </c:pt>
                <c:pt idx="5125">
                  <c:v>0.93400173292414501</c:v>
                </c:pt>
                <c:pt idx="5126">
                  <c:v>0.90295194774241505</c:v>
                </c:pt>
                <c:pt idx="5127">
                  <c:v>0.94935692258289495</c:v>
                </c:pt>
                <c:pt idx="5128">
                  <c:v>0.92403385260979798</c:v>
                </c:pt>
                <c:pt idx="5129">
                  <c:v>0.90465244270006495</c:v>
                </c:pt>
                <c:pt idx="5130">
                  <c:v>0.92004502094773999</c:v>
                </c:pt>
                <c:pt idx="5131">
                  <c:v>0.96771174174849495</c:v>
                </c:pt>
                <c:pt idx="5132">
                  <c:v>0.89578154699869506</c:v>
                </c:pt>
                <c:pt idx="5133">
                  <c:v>0.90755231971185202</c:v>
                </c:pt>
                <c:pt idx="5134">
                  <c:v>0.92630924749083798</c:v>
                </c:pt>
                <c:pt idx="5135">
                  <c:v>0.88743579221176505</c:v>
                </c:pt>
                <c:pt idx="5136">
                  <c:v>0.91443550929123996</c:v>
                </c:pt>
                <c:pt idx="5137">
                  <c:v>0.89879480795948696</c:v>
                </c:pt>
                <c:pt idx="5138">
                  <c:v>0.88395405954378503</c:v>
                </c:pt>
                <c:pt idx="5139">
                  <c:v>0.90214972188347298</c:v>
                </c:pt>
                <c:pt idx="5140">
                  <c:v>0.90540560777486301</c:v>
                </c:pt>
                <c:pt idx="5141">
                  <c:v>0.911208355933526</c:v>
                </c:pt>
                <c:pt idx="5142">
                  <c:v>0.90440638386188499</c:v>
                </c:pt>
                <c:pt idx="5143">
                  <c:v>0.88534354818426697</c:v>
                </c:pt>
                <c:pt idx="5144">
                  <c:v>0.87773689825186596</c:v>
                </c:pt>
                <c:pt idx="5145">
                  <c:v>0.88585461930800302</c:v>
                </c:pt>
                <c:pt idx="5146">
                  <c:v>0.93152244259291195</c:v>
                </c:pt>
                <c:pt idx="5147">
                  <c:v>0.87409509061968005</c:v>
                </c:pt>
                <c:pt idx="5148">
                  <c:v>0.90173515539384796</c:v>
                </c:pt>
                <c:pt idx="5149">
                  <c:v>0.94223214718719395</c:v>
                </c:pt>
                <c:pt idx="5150">
                  <c:v>0.87797524043633102</c:v>
                </c:pt>
                <c:pt idx="5151">
                  <c:v>0.88481362888356097</c:v>
                </c:pt>
                <c:pt idx="5152">
                  <c:v>0.93763727912586003</c:v>
                </c:pt>
                <c:pt idx="5153">
                  <c:v>0.91452229160015297</c:v>
                </c:pt>
                <c:pt idx="5154">
                  <c:v>0.875685113424575</c:v>
                </c:pt>
                <c:pt idx="5155">
                  <c:v>0.87062333828507799</c:v>
                </c:pt>
                <c:pt idx="5156">
                  <c:v>0.89375322882779196</c:v>
                </c:pt>
                <c:pt idx="5157">
                  <c:v>0.93842590143035198</c:v>
                </c:pt>
                <c:pt idx="5158">
                  <c:v>0.91914453127656004</c:v>
                </c:pt>
                <c:pt idx="5159">
                  <c:v>0.89696157374399899</c:v>
                </c:pt>
                <c:pt idx="5160">
                  <c:v>0.88128173340826299</c:v>
                </c:pt>
                <c:pt idx="5161">
                  <c:v>0.91100660076790096</c:v>
                </c:pt>
                <c:pt idx="5162">
                  <c:v>0.970638378129135</c:v>
                </c:pt>
                <c:pt idx="5163">
                  <c:v>0.89545064025825505</c:v>
                </c:pt>
                <c:pt idx="5164">
                  <c:v>0.89467597908311702</c:v>
                </c:pt>
                <c:pt idx="5165">
                  <c:v>0.95225238436817805</c:v>
                </c:pt>
                <c:pt idx="5166">
                  <c:v>0.89607107388993501</c:v>
                </c:pt>
                <c:pt idx="5167">
                  <c:v>0.88749025261460901</c:v>
                </c:pt>
                <c:pt idx="5168">
                  <c:v>0.89289424852210797</c:v>
                </c:pt>
                <c:pt idx="5169">
                  <c:v>0.88146366808760501</c:v>
                </c:pt>
                <c:pt idx="5170">
                  <c:v>0.86987230544849403</c:v>
                </c:pt>
                <c:pt idx="5171">
                  <c:v>0.90985215034338096</c:v>
                </c:pt>
                <c:pt idx="5172">
                  <c:v>0.87441738709599504</c:v>
                </c:pt>
                <c:pt idx="5173">
                  <c:v>0.902451863817335</c:v>
                </c:pt>
                <c:pt idx="5174">
                  <c:v>0.89152874660794901</c:v>
                </c:pt>
                <c:pt idx="5175">
                  <c:v>0.90582116851837102</c:v>
                </c:pt>
                <c:pt idx="5176">
                  <c:v>0.91640608977177196</c:v>
                </c:pt>
                <c:pt idx="5177">
                  <c:v>0.92190707351267698</c:v>
                </c:pt>
                <c:pt idx="5178">
                  <c:v>0.90420669629384798</c:v>
                </c:pt>
                <c:pt idx="5179">
                  <c:v>0.88828010850616101</c:v>
                </c:pt>
                <c:pt idx="5180">
                  <c:v>0.87414417208767003</c:v>
                </c:pt>
                <c:pt idx="5181">
                  <c:v>0.87725787898946705</c:v>
                </c:pt>
                <c:pt idx="5182">
                  <c:v>0.87043884730832399</c:v>
                </c:pt>
                <c:pt idx="5183">
                  <c:v>0.86792841364962003</c:v>
                </c:pt>
                <c:pt idx="5184">
                  <c:v>0.86376457891335601</c:v>
                </c:pt>
                <c:pt idx="5185">
                  <c:v>0.86754324497167101</c:v>
                </c:pt>
                <c:pt idx="5186">
                  <c:v>0.87880893235920599</c:v>
                </c:pt>
                <c:pt idx="5187">
                  <c:v>0.86915731955687103</c:v>
                </c:pt>
                <c:pt idx="5188">
                  <c:v>0.88178395559338496</c:v>
                </c:pt>
                <c:pt idx="5189">
                  <c:v>0.89576368518878102</c:v>
                </c:pt>
                <c:pt idx="5190">
                  <c:v>0.90665980127485102</c:v>
                </c:pt>
                <c:pt idx="5191">
                  <c:v>0.91864977056861696</c:v>
                </c:pt>
                <c:pt idx="5192">
                  <c:v>0.924647309029616</c:v>
                </c:pt>
                <c:pt idx="5193">
                  <c:v>0.92928163798244101</c:v>
                </c:pt>
                <c:pt idx="5194">
                  <c:v>0.93282952352528303</c:v>
                </c:pt>
                <c:pt idx="5195">
                  <c:v>0.93333094228023294</c:v>
                </c:pt>
                <c:pt idx="5196">
                  <c:v>0.93638259511811905</c:v>
                </c:pt>
                <c:pt idx="5197">
                  <c:v>0.94399603556414602</c:v>
                </c:pt>
                <c:pt idx="5198">
                  <c:v>0.93967838518984104</c:v>
                </c:pt>
                <c:pt idx="5199">
                  <c:v>0.96243294940205304</c:v>
                </c:pt>
                <c:pt idx="5200">
                  <c:v>0.98600853024999202</c:v>
                </c:pt>
                <c:pt idx="5201">
                  <c:v>0.98656881089973103</c:v>
                </c:pt>
                <c:pt idx="5202">
                  <c:v>1.00182296292218</c:v>
                </c:pt>
                <c:pt idx="5203">
                  <c:v>1.0048412172176939</c:v>
                </c:pt>
                <c:pt idx="5204">
                  <c:v>1.003768171480522</c:v>
                </c:pt>
                <c:pt idx="5205">
                  <c:v>1.004491973023514</c:v>
                </c:pt>
                <c:pt idx="5206">
                  <c:v>0.99626534157646196</c:v>
                </c:pt>
                <c:pt idx="5207">
                  <c:v>0.99502472456645596</c:v>
                </c:pt>
                <c:pt idx="5208">
                  <c:v>0.99412460357231103</c:v>
                </c:pt>
                <c:pt idx="5209">
                  <c:v>0.99680343869649501</c:v>
                </c:pt>
                <c:pt idx="5210">
                  <c:v>1.0038633962719481</c:v>
                </c:pt>
                <c:pt idx="5211">
                  <c:v>0.99978279845413598</c:v>
                </c:pt>
                <c:pt idx="5212">
                  <c:v>0.99780900061857403</c:v>
                </c:pt>
                <c:pt idx="5213">
                  <c:v>0.99469414443107296</c:v>
                </c:pt>
                <c:pt idx="5214">
                  <c:v>0.98006731730672503</c:v>
                </c:pt>
                <c:pt idx="5215">
                  <c:v>0.96515102615736004</c:v>
                </c:pt>
                <c:pt idx="5216">
                  <c:v>0.97138291011715205</c:v>
                </c:pt>
                <c:pt idx="5217">
                  <c:v>0.96099005426468598</c:v>
                </c:pt>
                <c:pt idx="5218">
                  <c:v>0.95802786914954097</c:v>
                </c:pt>
                <c:pt idx="5219">
                  <c:v>0.96042686652871001</c:v>
                </c:pt>
                <c:pt idx="5220">
                  <c:v>0.95375969173322905</c:v>
                </c:pt>
                <c:pt idx="5221">
                  <c:v>0.96284268120124195</c:v>
                </c:pt>
                <c:pt idx="5222">
                  <c:v>0.95141847591832596</c:v>
                </c:pt>
                <c:pt idx="5223">
                  <c:v>0.95830654530667803</c:v>
                </c:pt>
                <c:pt idx="5224">
                  <c:v>0.95773445639074894</c:v>
                </c:pt>
                <c:pt idx="5225">
                  <c:v>0.96689378379102897</c:v>
                </c:pt>
                <c:pt idx="5226">
                  <c:v>0.94636155707625802</c:v>
                </c:pt>
                <c:pt idx="5227">
                  <c:v>0.94118003660008298</c:v>
                </c:pt>
                <c:pt idx="5228">
                  <c:v>0.939927488100882</c:v>
                </c:pt>
                <c:pt idx="5229">
                  <c:v>0.93810257551239296</c:v>
                </c:pt>
                <c:pt idx="5230">
                  <c:v>0.94433079437911505</c:v>
                </c:pt>
                <c:pt idx="5231">
                  <c:v>0.93743301537606605</c:v>
                </c:pt>
                <c:pt idx="5232">
                  <c:v>0.94461374267838105</c:v>
                </c:pt>
                <c:pt idx="5233">
                  <c:v>0.94979258997841498</c:v>
                </c:pt>
                <c:pt idx="5234">
                  <c:v>0.96037870096535205</c:v>
                </c:pt>
                <c:pt idx="5235">
                  <c:v>0.93171597660824401</c:v>
                </c:pt>
                <c:pt idx="5236">
                  <c:v>0.93894949151936802</c:v>
                </c:pt>
                <c:pt idx="5237">
                  <c:v>0.93188796204091795</c:v>
                </c:pt>
                <c:pt idx="5238">
                  <c:v>0.93547626029304398</c:v>
                </c:pt>
                <c:pt idx="5239">
                  <c:v>0.92382469974778902</c:v>
                </c:pt>
                <c:pt idx="5240">
                  <c:v>0.91593507813945596</c:v>
                </c:pt>
                <c:pt idx="5241">
                  <c:v>0.91732246609075596</c:v>
                </c:pt>
                <c:pt idx="5242">
                  <c:v>0.91112579404246197</c:v>
                </c:pt>
                <c:pt idx="5243">
                  <c:v>0.909382956535291</c:v>
                </c:pt>
                <c:pt idx="5244">
                  <c:v>0.91000412430339095</c:v>
                </c:pt>
                <c:pt idx="5245">
                  <c:v>0.89734404473944895</c:v>
                </c:pt>
                <c:pt idx="5246">
                  <c:v>0.903761975083062</c:v>
                </c:pt>
                <c:pt idx="5247">
                  <c:v>0.90968373474291198</c:v>
                </c:pt>
                <c:pt idx="5248">
                  <c:v>0.90225092475753899</c:v>
                </c:pt>
                <c:pt idx="5249">
                  <c:v>0.89811996049611298</c:v>
                </c:pt>
                <c:pt idx="5250">
                  <c:v>0.89548754558781996</c:v>
                </c:pt>
                <c:pt idx="5251">
                  <c:v>0.90355158460886198</c:v>
                </c:pt>
                <c:pt idx="5252">
                  <c:v>0.88548413472451903</c:v>
                </c:pt>
                <c:pt idx="5253">
                  <c:v>0.88431093056701404</c:v>
                </c:pt>
                <c:pt idx="5254">
                  <c:v>0.898299386595942</c:v>
                </c:pt>
                <c:pt idx="5255">
                  <c:v>0.89924829296192299</c:v>
                </c:pt>
                <c:pt idx="5256">
                  <c:v>0.88971969530268102</c:v>
                </c:pt>
                <c:pt idx="5257">
                  <c:v>0.88531963806984604</c:v>
                </c:pt>
                <c:pt idx="5258">
                  <c:v>0.878238634189764</c:v>
                </c:pt>
                <c:pt idx="5259">
                  <c:v>0.87147986730537397</c:v>
                </c:pt>
                <c:pt idx="5260">
                  <c:v>0.87023664377805598</c:v>
                </c:pt>
                <c:pt idx="5261">
                  <c:v>0.84447717574568104</c:v>
                </c:pt>
                <c:pt idx="5262">
                  <c:v>0.83202964708992799</c:v>
                </c:pt>
                <c:pt idx="5263">
                  <c:v>0.83075115123892396</c:v>
                </c:pt>
                <c:pt idx="5264">
                  <c:v>0.82443414789811398</c:v>
                </c:pt>
                <c:pt idx="5265">
                  <c:v>0.83334528023285104</c:v>
                </c:pt>
                <c:pt idx="5266">
                  <c:v>0.84356150727953805</c:v>
                </c:pt>
                <c:pt idx="5267">
                  <c:v>0.84474460112064398</c:v>
                </c:pt>
                <c:pt idx="5268">
                  <c:v>0.84680738232399999</c:v>
                </c:pt>
                <c:pt idx="5269">
                  <c:v>0.85344614704493504</c:v>
                </c:pt>
                <c:pt idx="5270">
                  <c:v>0.85808364448658303</c:v>
                </c:pt>
                <c:pt idx="5271">
                  <c:v>0.86248215429527797</c:v>
                </c:pt>
                <c:pt idx="5272">
                  <c:v>0.86046131812488102</c:v>
                </c:pt>
                <c:pt idx="5273">
                  <c:v>0.86323405642279405</c:v>
                </c:pt>
                <c:pt idx="5274">
                  <c:v>0.86662740772677105</c:v>
                </c:pt>
                <c:pt idx="5275">
                  <c:v>0.884361631512811</c:v>
                </c:pt>
                <c:pt idx="5276">
                  <c:v>0.87600455034495395</c:v>
                </c:pt>
                <c:pt idx="5277">
                  <c:v>0.87940951100139297</c:v>
                </c:pt>
                <c:pt idx="5278">
                  <c:v>0.87543526370678904</c:v>
                </c:pt>
                <c:pt idx="5279">
                  <c:v>0.88201730408266799</c:v>
                </c:pt>
                <c:pt idx="5280">
                  <c:v>0.88240706948571701</c:v>
                </c:pt>
                <c:pt idx="5281">
                  <c:v>0.88720880032786598</c:v>
                </c:pt>
                <c:pt idx="5282">
                  <c:v>0.88276316634545504</c:v>
                </c:pt>
                <c:pt idx="5283">
                  <c:v>0.873800210101213</c:v>
                </c:pt>
                <c:pt idx="5284">
                  <c:v>0.86933257878075698</c:v>
                </c:pt>
                <c:pt idx="5285">
                  <c:v>0.86451108105839203</c:v>
                </c:pt>
                <c:pt idx="5286">
                  <c:v>0.84913510261779301</c:v>
                </c:pt>
                <c:pt idx="5287">
                  <c:v>0.85074679064834702</c:v>
                </c:pt>
                <c:pt idx="5288">
                  <c:v>0.85800827072622499</c:v>
                </c:pt>
                <c:pt idx="5289">
                  <c:v>0.854747566283795</c:v>
                </c:pt>
                <c:pt idx="5290">
                  <c:v>0.83371053702602105</c:v>
                </c:pt>
                <c:pt idx="5291">
                  <c:v>0.83351665349682802</c:v>
                </c:pt>
                <c:pt idx="5292">
                  <c:v>0.83848795416578603</c:v>
                </c:pt>
                <c:pt idx="5293">
                  <c:v>0.83898998108136302</c:v>
                </c:pt>
                <c:pt idx="5294">
                  <c:v>0.833493973788485</c:v>
                </c:pt>
                <c:pt idx="5295">
                  <c:v>0.84099902071673804</c:v>
                </c:pt>
                <c:pt idx="5296">
                  <c:v>0.84357251304250802</c:v>
                </c:pt>
                <c:pt idx="5297">
                  <c:v>0.83968749733336001</c:v>
                </c:pt>
                <c:pt idx="5298">
                  <c:v>0.84603243760025604</c:v>
                </c:pt>
                <c:pt idx="5299">
                  <c:v>0.83592105815401296</c:v>
                </c:pt>
                <c:pt idx="5300">
                  <c:v>0.82846750950200498</c:v>
                </c:pt>
                <c:pt idx="5301">
                  <c:v>0.83439223126714501</c:v>
                </c:pt>
                <c:pt idx="5302">
                  <c:v>0.89240563740688506</c:v>
                </c:pt>
                <c:pt idx="5303">
                  <c:v>0.85749213417682801</c:v>
                </c:pt>
                <c:pt idx="5304">
                  <c:v>0.78433404682862995</c:v>
                </c:pt>
                <c:pt idx="5305">
                  <c:v>0.86204491297355101</c:v>
                </c:pt>
                <c:pt idx="5306">
                  <c:v>0.90950176617096001</c:v>
                </c:pt>
                <c:pt idx="5307">
                  <c:v>0.84917544081755503</c:v>
                </c:pt>
                <c:pt idx="5308">
                  <c:v>0.82300408365147304</c:v>
                </c:pt>
                <c:pt idx="5309">
                  <c:v>0.85797955291578398</c:v>
                </c:pt>
                <c:pt idx="5310">
                  <c:v>0.89425088755384396</c:v>
                </c:pt>
                <c:pt idx="5311">
                  <c:v>0.866210261351824</c:v>
                </c:pt>
                <c:pt idx="5312">
                  <c:v>0.91032371980646398</c:v>
                </c:pt>
                <c:pt idx="5313">
                  <c:v>0.83698382882100797</c:v>
                </c:pt>
                <c:pt idx="5314">
                  <c:v>0.81420953144495001</c:v>
                </c:pt>
                <c:pt idx="5315">
                  <c:v>0.86601713991887297</c:v>
                </c:pt>
                <c:pt idx="5316">
                  <c:v>0.85642677247024501</c:v>
                </c:pt>
                <c:pt idx="5317">
                  <c:v>0.82007765424902002</c:v>
                </c:pt>
                <c:pt idx="5318">
                  <c:v>0.92152815132106303</c:v>
                </c:pt>
                <c:pt idx="5319">
                  <c:v>0.853698211776174</c:v>
                </c:pt>
                <c:pt idx="5320">
                  <c:v>0.80776718744693399</c:v>
                </c:pt>
                <c:pt idx="5321">
                  <c:v>0.92013123513628603</c:v>
                </c:pt>
                <c:pt idx="5322">
                  <c:v>0.89798796450209095</c:v>
                </c:pt>
                <c:pt idx="5323">
                  <c:v>0.80965015183031297</c:v>
                </c:pt>
                <c:pt idx="5324">
                  <c:v>0.87237702936459705</c:v>
                </c:pt>
                <c:pt idx="5325">
                  <c:v>0.93431477837895505</c:v>
                </c:pt>
                <c:pt idx="5326">
                  <c:v>0.83976874922449096</c:v>
                </c:pt>
                <c:pt idx="5327">
                  <c:v>0.85489491576507104</c:v>
                </c:pt>
                <c:pt idx="5328">
                  <c:v>0.92923586575925399</c:v>
                </c:pt>
                <c:pt idx="5329">
                  <c:v>0.85780938226002501</c:v>
                </c:pt>
                <c:pt idx="5330">
                  <c:v>0.80000911571827704</c:v>
                </c:pt>
                <c:pt idx="5331">
                  <c:v>0.868746631343566</c:v>
                </c:pt>
                <c:pt idx="5332">
                  <c:v>0.92286079438634705</c:v>
                </c:pt>
                <c:pt idx="5333">
                  <c:v>0.84616672495568201</c:v>
                </c:pt>
                <c:pt idx="5334">
                  <c:v>0.81874212564160498</c:v>
                </c:pt>
                <c:pt idx="5335">
                  <c:v>0.88552750807654401</c:v>
                </c:pt>
                <c:pt idx="5336">
                  <c:v>0.88544561296660296</c:v>
                </c:pt>
                <c:pt idx="5337">
                  <c:v>0.87237053812434096</c:v>
                </c:pt>
                <c:pt idx="5338">
                  <c:v>0.85200236783724803</c:v>
                </c:pt>
                <c:pt idx="5339">
                  <c:v>0.82996505119541197</c:v>
                </c:pt>
                <c:pt idx="5340">
                  <c:v>0.87789178961441094</c:v>
                </c:pt>
                <c:pt idx="5341">
                  <c:v>0.88172849767389105</c:v>
                </c:pt>
                <c:pt idx="5342">
                  <c:v>0.81266950543057304</c:v>
                </c:pt>
                <c:pt idx="5343">
                  <c:v>0.78540679664164403</c:v>
                </c:pt>
                <c:pt idx="5344">
                  <c:v>0.84541238602464297</c:v>
                </c:pt>
                <c:pt idx="5345">
                  <c:v>0.85279774601318803</c:v>
                </c:pt>
                <c:pt idx="5346">
                  <c:v>0.79417374618587999</c:v>
                </c:pt>
                <c:pt idx="5347">
                  <c:v>0.85316014540567298</c:v>
                </c:pt>
                <c:pt idx="5348">
                  <c:v>0.94423226553943995</c:v>
                </c:pt>
                <c:pt idx="5349">
                  <c:v>0.91720421926457896</c:v>
                </c:pt>
                <c:pt idx="5350">
                  <c:v>0.88434548184650597</c:v>
                </c:pt>
                <c:pt idx="5351">
                  <c:v>0.87319726024348499</c:v>
                </c:pt>
                <c:pt idx="5352">
                  <c:v>0.85404827840761199</c:v>
                </c:pt>
                <c:pt idx="5353">
                  <c:v>0.844119305394469</c:v>
                </c:pt>
                <c:pt idx="5354">
                  <c:v>0.82501281321983</c:v>
                </c:pt>
                <c:pt idx="5355">
                  <c:v>0.90285961822411898</c:v>
                </c:pt>
                <c:pt idx="5356">
                  <c:v>0.90757420695816704</c:v>
                </c:pt>
                <c:pt idx="5357">
                  <c:v>0.87396317309264804</c:v>
                </c:pt>
                <c:pt idx="5358">
                  <c:v>0.848105106065147</c:v>
                </c:pt>
                <c:pt idx="5359">
                  <c:v>0.83008838917577898</c:v>
                </c:pt>
                <c:pt idx="5360">
                  <c:v>0.84491817068805597</c:v>
                </c:pt>
                <c:pt idx="5361">
                  <c:v>0.88792329004324799</c:v>
                </c:pt>
                <c:pt idx="5362">
                  <c:v>0.87635173745778805</c:v>
                </c:pt>
                <c:pt idx="5363">
                  <c:v>0.85186061795957302</c:v>
                </c:pt>
                <c:pt idx="5364">
                  <c:v>0.81234309371990598</c:v>
                </c:pt>
                <c:pt idx="5365">
                  <c:v>0.89859421220312596</c:v>
                </c:pt>
                <c:pt idx="5366">
                  <c:v>0.891994868051874</c:v>
                </c:pt>
                <c:pt idx="5367">
                  <c:v>0.80976760340549203</c:v>
                </c:pt>
                <c:pt idx="5368">
                  <c:v>0.83783184905927</c:v>
                </c:pt>
                <c:pt idx="5369">
                  <c:v>0.87030355610881105</c:v>
                </c:pt>
                <c:pt idx="5370">
                  <c:v>0.802902562239733</c:v>
                </c:pt>
                <c:pt idx="5371">
                  <c:v>0.87514397827279999</c:v>
                </c:pt>
                <c:pt idx="5372">
                  <c:v>0.87802090276573397</c:v>
                </c:pt>
                <c:pt idx="5373">
                  <c:v>0.81628865776751303</c:v>
                </c:pt>
                <c:pt idx="5374">
                  <c:v>0.86724334014819904</c:v>
                </c:pt>
                <c:pt idx="5375">
                  <c:v>0.846233991036621</c:v>
                </c:pt>
                <c:pt idx="5376">
                  <c:v>0.77820082454977302</c:v>
                </c:pt>
                <c:pt idx="5377">
                  <c:v>0.88040863346076603</c:v>
                </c:pt>
                <c:pt idx="5378">
                  <c:v>0.87031570004980396</c:v>
                </c:pt>
                <c:pt idx="5379">
                  <c:v>0.80274561773923103</c:v>
                </c:pt>
                <c:pt idx="5380">
                  <c:v>0.85890463514114301</c:v>
                </c:pt>
                <c:pt idx="5381">
                  <c:v>0.84956856995849905</c:v>
                </c:pt>
                <c:pt idx="5382">
                  <c:v>0.871759012215364</c:v>
                </c:pt>
                <c:pt idx="5383">
                  <c:v>0.87620133972795</c:v>
                </c:pt>
                <c:pt idx="5384">
                  <c:v>0.84846579169458403</c:v>
                </c:pt>
                <c:pt idx="5385">
                  <c:v>0.84362090774634402</c:v>
                </c:pt>
                <c:pt idx="5386">
                  <c:v>0.88899212862807098</c:v>
                </c:pt>
                <c:pt idx="5387">
                  <c:v>0.87695224380405001</c:v>
                </c:pt>
                <c:pt idx="5388">
                  <c:v>0.83511381910765603</c:v>
                </c:pt>
                <c:pt idx="5389">
                  <c:v>0.91646204720600999</c:v>
                </c:pt>
                <c:pt idx="5390">
                  <c:v>0.92463165482920695</c:v>
                </c:pt>
                <c:pt idx="5391">
                  <c:v>0.86295864950669199</c:v>
                </c:pt>
                <c:pt idx="5392">
                  <c:v>0.81998552569423799</c:v>
                </c:pt>
                <c:pt idx="5393">
                  <c:v>0.85256838524400502</c:v>
                </c:pt>
                <c:pt idx="5394">
                  <c:v>0.87347615581508498</c:v>
                </c:pt>
                <c:pt idx="5395">
                  <c:v>0.817381712229728</c:v>
                </c:pt>
                <c:pt idx="5396">
                  <c:v>0.81742046284331005</c:v>
                </c:pt>
                <c:pt idx="5397">
                  <c:v>0.83662389332628795</c:v>
                </c:pt>
                <c:pt idx="5398">
                  <c:v>0.76240922187656701</c:v>
                </c:pt>
                <c:pt idx="5399">
                  <c:v>0.81735345036115103</c:v>
                </c:pt>
                <c:pt idx="5400">
                  <c:v>0.81554369268951898</c:v>
                </c:pt>
                <c:pt idx="5401">
                  <c:v>0.82118173360902302</c:v>
                </c:pt>
                <c:pt idx="5402">
                  <c:v>0.78981565643951102</c:v>
                </c:pt>
                <c:pt idx="5403">
                  <c:v>0.799157264166243</c:v>
                </c:pt>
                <c:pt idx="5404">
                  <c:v>0.86018438276963805</c:v>
                </c:pt>
                <c:pt idx="5405">
                  <c:v>0.81322973128448295</c:v>
                </c:pt>
                <c:pt idx="5406">
                  <c:v>0.83065801433726605</c:v>
                </c:pt>
                <c:pt idx="5407">
                  <c:v>0.86248594490967401</c:v>
                </c:pt>
                <c:pt idx="5408">
                  <c:v>0.81165762633729399</c:v>
                </c:pt>
                <c:pt idx="5409">
                  <c:v>0.81921016238704902</c:v>
                </c:pt>
                <c:pt idx="5410">
                  <c:v>0.892572706408578</c:v>
                </c:pt>
                <c:pt idx="5411">
                  <c:v>0.922588512284234</c:v>
                </c:pt>
                <c:pt idx="5412">
                  <c:v>0.909756549975128</c:v>
                </c:pt>
                <c:pt idx="5413">
                  <c:v>0.89412631334688197</c:v>
                </c:pt>
                <c:pt idx="5414">
                  <c:v>0.86923965052930596</c:v>
                </c:pt>
                <c:pt idx="5415">
                  <c:v>0.86525004326753296</c:v>
                </c:pt>
                <c:pt idx="5416">
                  <c:v>0.84085690533676505</c:v>
                </c:pt>
                <c:pt idx="5417">
                  <c:v>0.84261744987932996</c:v>
                </c:pt>
                <c:pt idx="5418">
                  <c:v>0.84101799921574305</c:v>
                </c:pt>
                <c:pt idx="5419">
                  <c:v>0.84611727184067498</c:v>
                </c:pt>
                <c:pt idx="5420">
                  <c:v>0.85366619714478598</c:v>
                </c:pt>
                <c:pt idx="5421">
                  <c:v>0.85335049800107199</c:v>
                </c:pt>
                <c:pt idx="5422">
                  <c:v>0.83891447929941498</c:v>
                </c:pt>
                <c:pt idx="5423">
                  <c:v>0.85351163999628898</c:v>
                </c:pt>
                <c:pt idx="5424">
                  <c:v>0.87056645889169804</c:v>
                </c:pt>
                <c:pt idx="5425">
                  <c:v>0.88181653521358005</c:v>
                </c:pt>
                <c:pt idx="5426">
                  <c:v>0.87841509629791903</c:v>
                </c:pt>
                <c:pt idx="5427">
                  <c:v>0.86666167711791797</c:v>
                </c:pt>
                <c:pt idx="5428">
                  <c:v>0.87094706069782102</c:v>
                </c:pt>
                <c:pt idx="5429">
                  <c:v>0.86567070138193503</c:v>
                </c:pt>
                <c:pt idx="5430">
                  <c:v>0.87651905050909396</c:v>
                </c:pt>
                <c:pt idx="5431">
                  <c:v>0.87505274773013597</c:v>
                </c:pt>
                <c:pt idx="5432">
                  <c:v>0.87549534087101899</c:v>
                </c:pt>
                <c:pt idx="5433">
                  <c:v>0.87099740948110504</c:v>
                </c:pt>
                <c:pt idx="5434">
                  <c:v>0.87768931202390499</c:v>
                </c:pt>
                <c:pt idx="5435">
                  <c:v>0.86712071805309698</c:v>
                </c:pt>
                <c:pt idx="5436">
                  <c:v>0.86843697287404698</c:v>
                </c:pt>
                <c:pt idx="5437">
                  <c:v>0.88018895486866899</c:v>
                </c:pt>
                <c:pt idx="5438">
                  <c:v>0.88930170250631002</c:v>
                </c:pt>
                <c:pt idx="5439">
                  <c:v>0.88626153206570601</c:v>
                </c:pt>
                <c:pt idx="5440">
                  <c:v>0.88473342868675997</c:v>
                </c:pt>
                <c:pt idx="5441">
                  <c:v>0.87173210523133404</c:v>
                </c:pt>
                <c:pt idx="5442">
                  <c:v>0.86612856703201102</c:v>
                </c:pt>
                <c:pt idx="5443">
                  <c:v>0.85049529204446905</c:v>
                </c:pt>
                <c:pt idx="5444">
                  <c:v>0.84452155264061701</c:v>
                </c:pt>
                <c:pt idx="5445">
                  <c:v>0.859950227877189</c:v>
                </c:pt>
                <c:pt idx="5446">
                  <c:v>0.85194041490466199</c:v>
                </c:pt>
                <c:pt idx="5447">
                  <c:v>0.83887606471210296</c:v>
                </c:pt>
                <c:pt idx="5448">
                  <c:v>0.83637761232739105</c:v>
                </c:pt>
                <c:pt idx="5449">
                  <c:v>0.841171694499532</c:v>
                </c:pt>
                <c:pt idx="5450">
                  <c:v>0.84008790296904301</c:v>
                </c:pt>
                <c:pt idx="5451">
                  <c:v>0.84701799313041004</c:v>
                </c:pt>
                <c:pt idx="5452">
                  <c:v>0.85485057817515298</c:v>
                </c:pt>
                <c:pt idx="5453">
                  <c:v>0.85351927622014201</c:v>
                </c:pt>
                <c:pt idx="5454">
                  <c:v>0.85305369845199297</c:v>
                </c:pt>
                <c:pt idx="5455">
                  <c:v>0.86063294948186597</c:v>
                </c:pt>
                <c:pt idx="5456">
                  <c:v>0.85299994580857996</c:v>
                </c:pt>
                <c:pt idx="5457">
                  <c:v>0.83824662651289805</c:v>
                </c:pt>
                <c:pt idx="5458">
                  <c:v>0.83758843823551099</c:v>
                </c:pt>
                <c:pt idx="5459">
                  <c:v>0.82683189817412095</c:v>
                </c:pt>
                <c:pt idx="5460">
                  <c:v>0.82700502369765505</c:v>
                </c:pt>
                <c:pt idx="5461">
                  <c:v>0.82081178740751704</c:v>
                </c:pt>
                <c:pt idx="5462">
                  <c:v>0.83159556961060999</c:v>
                </c:pt>
                <c:pt idx="5463">
                  <c:v>0.83626906157954295</c:v>
                </c:pt>
                <c:pt idx="5464">
                  <c:v>0.82910791151447405</c:v>
                </c:pt>
                <c:pt idx="5465">
                  <c:v>0.82807959055674596</c:v>
                </c:pt>
                <c:pt idx="5466">
                  <c:v>0.82160577839065496</c:v>
                </c:pt>
                <c:pt idx="5467">
                  <c:v>0.80102760790729</c:v>
                </c:pt>
                <c:pt idx="5468">
                  <c:v>0.79151995441621603</c:v>
                </c:pt>
                <c:pt idx="5469">
                  <c:v>0.79561701349718295</c:v>
                </c:pt>
                <c:pt idx="5470">
                  <c:v>0.79061795311295302</c:v>
                </c:pt>
                <c:pt idx="5471">
                  <c:v>0.78908500744712495</c:v>
                </c:pt>
                <c:pt idx="5472">
                  <c:v>0.77242083129411798</c:v>
                </c:pt>
                <c:pt idx="5473">
                  <c:v>0.78512094371917596</c:v>
                </c:pt>
                <c:pt idx="5474">
                  <c:v>0.85361600729713805</c:v>
                </c:pt>
                <c:pt idx="5475">
                  <c:v>0.80910752157451005</c:v>
                </c:pt>
                <c:pt idx="5476">
                  <c:v>0.77534606772493397</c:v>
                </c:pt>
                <c:pt idx="5477">
                  <c:v>0.85461379547595095</c:v>
                </c:pt>
                <c:pt idx="5478">
                  <c:v>0.86686973105646203</c:v>
                </c:pt>
                <c:pt idx="5479">
                  <c:v>0.843013324394008</c:v>
                </c:pt>
                <c:pt idx="5480">
                  <c:v>0.80610350695632704</c:v>
                </c:pt>
                <c:pt idx="5481">
                  <c:v>0.79541652265557505</c:v>
                </c:pt>
                <c:pt idx="5482">
                  <c:v>0.88230312857873505</c:v>
                </c:pt>
                <c:pt idx="5483">
                  <c:v>0.86042119677944695</c:v>
                </c:pt>
                <c:pt idx="5484">
                  <c:v>0.78814872291885096</c:v>
                </c:pt>
                <c:pt idx="5485">
                  <c:v>0.87239100683922299</c:v>
                </c:pt>
                <c:pt idx="5486">
                  <c:v>0.84898162538997302</c:v>
                </c:pt>
                <c:pt idx="5487">
                  <c:v>0.82018370165103704</c:v>
                </c:pt>
                <c:pt idx="5488">
                  <c:v>0.82912358367078798</c:v>
                </c:pt>
                <c:pt idx="5489">
                  <c:v>0.84188932568415498</c:v>
                </c:pt>
                <c:pt idx="5490">
                  <c:v>0.85787502552356298</c:v>
                </c:pt>
                <c:pt idx="5491">
                  <c:v>0.87104726130550003</c:v>
                </c:pt>
                <c:pt idx="5492">
                  <c:v>0.82788218569622996</c:v>
                </c:pt>
                <c:pt idx="5493">
                  <c:v>0.90434156845709202</c:v>
                </c:pt>
                <c:pt idx="5494">
                  <c:v>0.89528044171947196</c:v>
                </c:pt>
                <c:pt idx="5495">
                  <c:v>0.83396122626209201</c:v>
                </c:pt>
                <c:pt idx="5496">
                  <c:v>0.75484401141470703</c:v>
                </c:pt>
                <c:pt idx="5497">
                  <c:v>0.84560235591402999</c:v>
                </c:pt>
                <c:pt idx="5498">
                  <c:v>0.87836650730921895</c:v>
                </c:pt>
                <c:pt idx="5499">
                  <c:v>0.84103776760367199</c:v>
                </c:pt>
                <c:pt idx="5500">
                  <c:v>0.79509993463873896</c:v>
                </c:pt>
                <c:pt idx="5501">
                  <c:v>0.81581419805326705</c:v>
                </c:pt>
                <c:pt idx="5502">
                  <c:v>0.85467707512728197</c:v>
                </c:pt>
                <c:pt idx="5503">
                  <c:v>0.850136920294845</c:v>
                </c:pt>
                <c:pt idx="5504">
                  <c:v>0.86843145915327902</c:v>
                </c:pt>
                <c:pt idx="5505">
                  <c:v>0.84350758425885397</c:v>
                </c:pt>
                <c:pt idx="5506">
                  <c:v>0.85910296150818</c:v>
                </c:pt>
                <c:pt idx="5507">
                  <c:v>0.86686950335622603</c:v>
                </c:pt>
                <c:pt idx="5508">
                  <c:v>0.78215835922966404</c:v>
                </c:pt>
                <c:pt idx="5509">
                  <c:v>0.84175362153582201</c:v>
                </c:pt>
                <c:pt idx="5510">
                  <c:v>0.866627162639799</c:v>
                </c:pt>
                <c:pt idx="5511">
                  <c:v>0.798111190273464</c:v>
                </c:pt>
                <c:pt idx="5512">
                  <c:v>0.85664498982007597</c:v>
                </c:pt>
                <c:pt idx="5513">
                  <c:v>0.84522035926077799</c:v>
                </c:pt>
                <c:pt idx="5514">
                  <c:v>0.84211157417415605</c:v>
                </c:pt>
                <c:pt idx="5515">
                  <c:v>0.89547059012175201</c:v>
                </c:pt>
                <c:pt idx="5516">
                  <c:v>0.83889469792888605</c:v>
                </c:pt>
                <c:pt idx="5517">
                  <c:v>0.79989550954034205</c:v>
                </c:pt>
                <c:pt idx="5518">
                  <c:v>0.89415446473581905</c:v>
                </c:pt>
                <c:pt idx="5519">
                  <c:v>0.84571801796665902</c:v>
                </c:pt>
                <c:pt idx="5520">
                  <c:v>0.772787395613449</c:v>
                </c:pt>
                <c:pt idx="5521">
                  <c:v>0.78635806985141399</c:v>
                </c:pt>
                <c:pt idx="5522">
                  <c:v>0.88481046301660105</c:v>
                </c:pt>
                <c:pt idx="5523">
                  <c:v>0.81978395828967299</c:v>
                </c:pt>
                <c:pt idx="5524">
                  <c:v>0.80196725318590301</c:v>
                </c:pt>
                <c:pt idx="5525">
                  <c:v>0.878374273037691</c:v>
                </c:pt>
                <c:pt idx="5526">
                  <c:v>0.88143156019943703</c:v>
                </c:pt>
                <c:pt idx="5527">
                  <c:v>0.87716036967815703</c:v>
                </c:pt>
                <c:pt idx="5528">
                  <c:v>0.85996453943623996</c:v>
                </c:pt>
                <c:pt idx="5529">
                  <c:v>0.829055533623407</c:v>
                </c:pt>
                <c:pt idx="5530">
                  <c:v>0.83049701637248996</c:v>
                </c:pt>
                <c:pt idx="5531">
                  <c:v>0.84836020010643498</c:v>
                </c:pt>
                <c:pt idx="5532">
                  <c:v>0.83521480608216103</c:v>
                </c:pt>
                <c:pt idx="5533">
                  <c:v>0.82812996746700196</c:v>
                </c:pt>
                <c:pt idx="5534">
                  <c:v>0.83939310644374998</c:v>
                </c:pt>
                <c:pt idx="5535">
                  <c:v>0.78097783619432604</c:v>
                </c:pt>
                <c:pt idx="5536">
                  <c:v>0.87115114863403198</c:v>
                </c:pt>
                <c:pt idx="5537">
                  <c:v>0.83890153859456296</c:v>
                </c:pt>
                <c:pt idx="5538">
                  <c:v>0.80086223179989702</c:v>
                </c:pt>
                <c:pt idx="5539">
                  <c:v>0.90191089929745105</c:v>
                </c:pt>
                <c:pt idx="5540">
                  <c:v>0.92236951535933798</c:v>
                </c:pt>
                <c:pt idx="5541">
                  <c:v>0.89802527091116702</c:v>
                </c:pt>
                <c:pt idx="5542">
                  <c:v>0.87022573318138796</c:v>
                </c:pt>
                <c:pt idx="5543">
                  <c:v>0.82827311205206999</c:v>
                </c:pt>
                <c:pt idx="5544">
                  <c:v>0.807992120053586</c:v>
                </c:pt>
                <c:pt idx="5545">
                  <c:v>0.80999573427483296</c:v>
                </c:pt>
                <c:pt idx="5546">
                  <c:v>0.88203638374623194</c:v>
                </c:pt>
                <c:pt idx="5547">
                  <c:v>0.85934419725425004</c:v>
                </c:pt>
                <c:pt idx="5548">
                  <c:v>0.78416507522861001</c:v>
                </c:pt>
                <c:pt idx="5549">
                  <c:v>0.77289842665444597</c:v>
                </c:pt>
                <c:pt idx="5550">
                  <c:v>0.87490885262266704</c:v>
                </c:pt>
                <c:pt idx="5551">
                  <c:v>0.83523514860161097</c:v>
                </c:pt>
                <c:pt idx="5552">
                  <c:v>0.78901458372736999</c:v>
                </c:pt>
                <c:pt idx="5553">
                  <c:v>0.75443328328721204</c:v>
                </c:pt>
                <c:pt idx="5554">
                  <c:v>0.74214555454725095</c:v>
                </c:pt>
                <c:pt idx="5555">
                  <c:v>0.79265761122218803</c:v>
                </c:pt>
                <c:pt idx="5556">
                  <c:v>0.84668245639302697</c:v>
                </c:pt>
                <c:pt idx="5557">
                  <c:v>0.80031529681841895</c:v>
                </c:pt>
                <c:pt idx="5558">
                  <c:v>0.79119185274216097</c:v>
                </c:pt>
                <c:pt idx="5559">
                  <c:v>0.80678763145055699</c:v>
                </c:pt>
                <c:pt idx="5560">
                  <c:v>0.90977704243534696</c:v>
                </c:pt>
                <c:pt idx="5561">
                  <c:v>0.83403901815946702</c:v>
                </c:pt>
                <c:pt idx="5562">
                  <c:v>0.77752348263495896</c:v>
                </c:pt>
                <c:pt idx="5563">
                  <c:v>0.82161088896565204</c:v>
                </c:pt>
                <c:pt idx="5564">
                  <c:v>0.85210572105870497</c:v>
                </c:pt>
                <c:pt idx="5565">
                  <c:v>0.77750519721143296</c:v>
                </c:pt>
                <c:pt idx="5566">
                  <c:v>0.77227145686091103</c:v>
                </c:pt>
                <c:pt idx="5567">
                  <c:v>0.91795019588160798</c:v>
                </c:pt>
                <c:pt idx="5568">
                  <c:v>0.89809914635061305</c:v>
                </c:pt>
                <c:pt idx="5569">
                  <c:v>0.85165745793307102</c:v>
                </c:pt>
                <c:pt idx="5570">
                  <c:v>0.80000107350775596</c:v>
                </c:pt>
                <c:pt idx="5571">
                  <c:v>0.78535949892129397</c:v>
                </c:pt>
                <c:pt idx="5572">
                  <c:v>0.83078463789371804</c:v>
                </c:pt>
                <c:pt idx="5573">
                  <c:v>0.87800287263091803</c:v>
                </c:pt>
                <c:pt idx="5574">
                  <c:v>0.81312974417988204</c:v>
                </c:pt>
                <c:pt idx="5575">
                  <c:v>0.89414495710133202</c:v>
                </c:pt>
                <c:pt idx="5576">
                  <c:v>0.89626727380848903</c:v>
                </c:pt>
                <c:pt idx="5577">
                  <c:v>0.87132020314035596</c:v>
                </c:pt>
                <c:pt idx="5578">
                  <c:v>0.84957295612902795</c:v>
                </c:pt>
                <c:pt idx="5579">
                  <c:v>0.84177645990782501</c:v>
                </c:pt>
                <c:pt idx="5580">
                  <c:v>0.90076862122634505</c:v>
                </c:pt>
                <c:pt idx="5581">
                  <c:v>0.85687987056236403</c:v>
                </c:pt>
                <c:pt idx="5582">
                  <c:v>0.84537669033146101</c:v>
                </c:pt>
                <c:pt idx="5583">
                  <c:v>0.85532874775303702</c:v>
                </c:pt>
                <c:pt idx="5584">
                  <c:v>0.85674590485818003</c:v>
                </c:pt>
                <c:pt idx="5585">
                  <c:v>0.849278984716204</c:v>
                </c:pt>
                <c:pt idx="5586">
                  <c:v>0.82447837870875396</c:v>
                </c:pt>
                <c:pt idx="5587">
                  <c:v>0.83693941723973198</c:v>
                </c:pt>
                <c:pt idx="5588">
                  <c:v>0.83085374048709404</c:v>
                </c:pt>
                <c:pt idx="5589">
                  <c:v>0.82046773990962696</c:v>
                </c:pt>
                <c:pt idx="5590">
                  <c:v>0.83448167257355199</c:v>
                </c:pt>
                <c:pt idx="5591">
                  <c:v>0.851300242751028</c:v>
                </c:pt>
                <c:pt idx="5592">
                  <c:v>0.81764685834544104</c:v>
                </c:pt>
                <c:pt idx="5593">
                  <c:v>0.79921777001525396</c:v>
                </c:pt>
                <c:pt idx="5594">
                  <c:v>0.88012893444971296</c:v>
                </c:pt>
                <c:pt idx="5595">
                  <c:v>0.81943425136856096</c:v>
                </c:pt>
                <c:pt idx="5596">
                  <c:v>0.83635928552350203</c:v>
                </c:pt>
                <c:pt idx="5597">
                  <c:v>0.85379818748607805</c:v>
                </c:pt>
                <c:pt idx="5598">
                  <c:v>0.84383883034892704</c:v>
                </c:pt>
                <c:pt idx="5599">
                  <c:v>0.77122467769641401</c:v>
                </c:pt>
                <c:pt idx="5600">
                  <c:v>0.81855149667374405</c:v>
                </c:pt>
                <c:pt idx="5601">
                  <c:v>0.82546772921204803</c:v>
                </c:pt>
                <c:pt idx="5602">
                  <c:v>0.76076675913418701</c:v>
                </c:pt>
                <c:pt idx="5603">
                  <c:v>0.821552987122253</c:v>
                </c:pt>
                <c:pt idx="5604">
                  <c:v>0.82403953283866804</c:v>
                </c:pt>
                <c:pt idx="5605">
                  <c:v>0.79733680077534996</c:v>
                </c:pt>
                <c:pt idx="5606">
                  <c:v>0.78548301418167299</c:v>
                </c:pt>
                <c:pt idx="5607">
                  <c:v>0.79255330749251596</c:v>
                </c:pt>
                <c:pt idx="5608">
                  <c:v>0.838865438800795</c:v>
                </c:pt>
                <c:pt idx="5609">
                  <c:v>0.774422162304924</c:v>
                </c:pt>
                <c:pt idx="5610">
                  <c:v>0.77606879636702797</c:v>
                </c:pt>
                <c:pt idx="5611">
                  <c:v>0.84577996711188896</c:v>
                </c:pt>
                <c:pt idx="5612">
                  <c:v>0.89649219546997705</c:v>
                </c:pt>
                <c:pt idx="5613">
                  <c:v>0.87081342391559802</c:v>
                </c:pt>
                <c:pt idx="5614">
                  <c:v>0.86357448580503504</c:v>
                </c:pt>
                <c:pt idx="5615">
                  <c:v>0.84942760409179396</c:v>
                </c:pt>
                <c:pt idx="5616">
                  <c:v>0.84650657306605204</c:v>
                </c:pt>
                <c:pt idx="5617">
                  <c:v>0.83955552693904301</c:v>
                </c:pt>
                <c:pt idx="5618">
                  <c:v>0.83948665689736601</c:v>
                </c:pt>
                <c:pt idx="5619">
                  <c:v>0.84325838382583496</c:v>
                </c:pt>
                <c:pt idx="5620">
                  <c:v>0.84765833063192597</c:v>
                </c:pt>
                <c:pt idx="5621">
                  <c:v>0.85495514224716695</c:v>
                </c:pt>
                <c:pt idx="5622">
                  <c:v>0.85223761148272104</c:v>
                </c:pt>
                <c:pt idx="5623">
                  <c:v>0.84928288613720804</c:v>
                </c:pt>
                <c:pt idx="5624">
                  <c:v>0.86475680661051302</c:v>
                </c:pt>
                <c:pt idx="5625">
                  <c:v>0.86071437461636702</c:v>
                </c:pt>
                <c:pt idx="5626">
                  <c:v>0.86088460003980505</c:v>
                </c:pt>
                <c:pt idx="5627">
                  <c:v>0.85240926739585599</c:v>
                </c:pt>
                <c:pt idx="5628">
                  <c:v>0.857057427130549</c:v>
                </c:pt>
                <c:pt idx="5629">
                  <c:v>0.86383756379030396</c:v>
                </c:pt>
                <c:pt idx="5630">
                  <c:v>0.87107872980269796</c:v>
                </c:pt>
                <c:pt idx="5631">
                  <c:v>0.87571221702129498</c:v>
                </c:pt>
                <c:pt idx="5632">
                  <c:v>0.87184647242076696</c:v>
                </c:pt>
                <c:pt idx="5633">
                  <c:v>0.86093662070009402</c:v>
                </c:pt>
                <c:pt idx="5634">
                  <c:v>0.85071022771837901</c:v>
                </c:pt>
                <c:pt idx="5635">
                  <c:v>0.84653721849818298</c:v>
                </c:pt>
                <c:pt idx="5636">
                  <c:v>0.83322104538933695</c:v>
                </c:pt>
                <c:pt idx="5637">
                  <c:v>0.83049701637248996</c:v>
                </c:pt>
                <c:pt idx="5638">
                  <c:v>0.83611303697506201</c:v>
                </c:pt>
                <c:pt idx="5639">
                  <c:v>0.82735080775983705</c:v>
                </c:pt>
                <c:pt idx="5640">
                  <c:v>0.82465570513542996</c:v>
                </c:pt>
                <c:pt idx="5641">
                  <c:v>0.82776608709547395</c:v>
                </c:pt>
                <c:pt idx="5642">
                  <c:v>0.79992271372561197</c:v>
                </c:pt>
                <c:pt idx="5643">
                  <c:v>0.81283806613308396</c:v>
                </c:pt>
                <c:pt idx="5644">
                  <c:v>0.87597583943607005</c:v>
                </c:pt>
                <c:pt idx="5645">
                  <c:v>0.79513104909406696</c:v>
                </c:pt>
                <c:pt idx="5646">
                  <c:v>0.74053045268281403</c:v>
                </c:pt>
                <c:pt idx="5647">
                  <c:v>0.78676029244880397</c:v>
                </c:pt>
                <c:pt idx="5648">
                  <c:v>0.81932179633455204</c:v>
                </c:pt>
                <c:pt idx="5649">
                  <c:v>0.76802893332858002</c:v>
                </c:pt>
                <c:pt idx="5650">
                  <c:v>0.77670118398841104</c:v>
                </c:pt>
                <c:pt idx="5651">
                  <c:v>0.86133265163499895</c:v>
                </c:pt>
                <c:pt idx="5652">
                  <c:v>0.88548025373978201</c:v>
                </c:pt>
                <c:pt idx="5653">
                  <c:v>0.87046717661974304</c:v>
                </c:pt>
                <c:pt idx="5654">
                  <c:v>0.84623540381976103</c:v>
                </c:pt>
                <c:pt idx="5655">
                  <c:v>0.82513750205233105</c:v>
                </c:pt>
                <c:pt idx="5656">
                  <c:v>0.82233386523040497</c:v>
                </c:pt>
                <c:pt idx="5657">
                  <c:v>0.83400264965616699</c:v>
                </c:pt>
                <c:pt idx="5658">
                  <c:v>0.83047868358868404</c:v>
                </c:pt>
                <c:pt idx="5659">
                  <c:v>0.85805402175651102</c:v>
                </c:pt>
                <c:pt idx="5660">
                  <c:v>0.81753782591100599</c:v>
                </c:pt>
                <c:pt idx="5661">
                  <c:v>0.85156408226348901</c:v>
                </c:pt>
                <c:pt idx="5662">
                  <c:v>0.85388402788982198</c:v>
                </c:pt>
                <c:pt idx="5663">
                  <c:v>0.80835568147731396</c:v>
                </c:pt>
                <c:pt idx="5664">
                  <c:v>0.88295122325061104</c:v>
                </c:pt>
                <c:pt idx="5665">
                  <c:v>0.91897949853725902</c:v>
                </c:pt>
                <c:pt idx="5666">
                  <c:v>0.89590377629356999</c:v>
                </c:pt>
                <c:pt idx="5667">
                  <c:v>0.86121071000038896</c:v>
                </c:pt>
                <c:pt idx="5668">
                  <c:v>0.829312708839542</c:v>
                </c:pt>
                <c:pt idx="5669">
                  <c:v>0.80761018502705795</c:v>
                </c:pt>
                <c:pt idx="5670">
                  <c:v>0.79026587919834002</c:v>
                </c:pt>
                <c:pt idx="5671">
                  <c:v>0.86513643858178402</c:v>
                </c:pt>
                <c:pt idx="5672">
                  <c:v>0.83796874628838902</c:v>
                </c:pt>
                <c:pt idx="5673">
                  <c:v>0.756307081680063</c:v>
                </c:pt>
                <c:pt idx="5674">
                  <c:v>0.78851717556705903</c:v>
                </c:pt>
                <c:pt idx="5675">
                  <c:v>0.89500605100736097</c:v>
                </c:pt>
                <c:pt idx="5676">
                  <c:v>0.81729362979249698</c:v>
                </c:pt>
                <c:pt idx="5677">
                  <c:v>0.76657580939645198</c:v>
                </c:pt>
                <c:pt idx="5678">
                  <c:v>0.83423774563355002</c:v>
                </c:pt>
                <c:pt idx="5679">
                  <c:v>0.87459150187277401</c:v>
                </c:pt>
                <c:pt idx="5680">
                  <c:v>0.84538747320184604</c:v>
                </c:pt>
                <c:pt idx="5681">
                  <c:v>0.81517374090088401</c:v>
                </c:pt>
                <c:pt idx="5682">
                  <c:v>0.80782745766118502</c:v>
                </c:pt>
                <c:pt idx="5683">
                  <c:v>0.85140914832463799</c:v>
                </c:pt>
                <c:pt idx="5684">
                  <c:v>0.85115638969010499</c:v>
                </c:pt>
                <c:pt idx="5685">
                  <c:v>0.80315767964109996</c:v>
                </c:pt>
                <c:pt idx="5686">
                  <c:v>0.83549347068527402</c:v>
                </c:pt>
                <c:pt idx="5687">
                  <c:v>0.82550506365501697</c:v>
                </c:pt>
                <c:pt idx="5688">
                  <c:v>0.81148563567130605</c:v>
                </c:pt>
                <c:pt idx="5689">
                  <c:v>0.82194426503768903</c:v>
                </c:pt>
                <c:pt idx="5690">
                  <c:v>0.77414224673550702</c:v>
                </c:pt>
                <c:pt idx="5691">
                  <c:v>0.89023224561803205</c:v>
                </c:pt>
                <c:pt idx="5692">
                  <c:v>0.89023214748173396</c:v>
                </c:pt>
                <c:pt idx="5693">
                  <c:v>0.85460963809579604</c:v>
                </c:pt>
                <c:pt idx="5694">
                  <c:v>0.81265109384983902</c:v>
                </c:pt>
                <c:pt idx="5695">
                  <c:v>0.77868474287584999</c:v>
                </c:pt>
                <c:pt idx="5696">
                  <c:v>0.73523759770233599</c:v>
                </c:pt>
                <c:pt idx="5697">
                  <c:v>0.72406849606781898</c:v>
                </c:pt>
                <c:pt idx="5698">
                  <c:v>0.75458778386962799</c:v>
                </c:pt>
                <c:pt idx="5699">
                  <c:v>0.84226327810352297</c:v>
                </c:pt>
                <c:pt idx="5700">
                  <c:v>0.76101974237597403</c:v>
                </c:pt>
                <c:pt idx="5701">
                  <c:v>0.72711934854025995</c:v>
                </c:pt>
                <c:pt idx="5702">
                  <c:v>0.81192672236732299</c:v>
                </c:pt>
                <c:pt idx="5703">
                  <c:v>0.80794916912745796</c:v>
                </c:pt>
                <c:pt idx="5704">
                  <c:v>0.73199654389034596</c:v>
                </c:pt>
                <c:pt idx="5705">
                  <c:v>0.77489111563918001</c:v>
                </c:pt>
                <c:pt idx="5706">
                  <c:v>0.86340784094098</c:v>
                </c:pt>
                <c:pt idx="5707">
                  <c:v>0.84940324828790303</c:v>
                </c:pt>
                <c:pt idx="5708">
                  <c:v>0.81280053822894605</c:v>
                </c:pt>
                <c:pt idx="5709">
                  <c:v>0.76963902809183304</c:v>
                </c:pt>
                <c:pt idx="5710">
                  <c:v>0.75871784633697203</c:v>
                </c:pt>
                <c:pt idx="5711">
                  <c:v>0.86911587182687799</c:v>
                </c:pt>
                <c:pt idx="5712">
                  <c:v>0.87865964488560599</c:v>
                </c:pt>
                <c:pt idx="5713">
                  <c:v>0.85658194035282698</c:v>
                </c:pt>
                <c:pt idx="5714">
                  <c:v>0.83717618189252296</c:v>
                </c:pt>
                <c:pt idx="5715">
                  <c:v>0.80429817423269501</c:v>
                </c:pt>
                <c:pt idx="5716">
                  <c:v>0.78718712001633395</c:v>
                </c:pt>
                <c:pt idx="5717">
                  <c:v>0.866067815068994</c:v>
                </c:pt>
                <c:pt idx="5718">
                  <c:v>0.898136695815963</c:v>
                </c:pt>
                <c:pt idx="5719">
                  <c:v>0.88364448839894705</c:v>
                </c:pt>
                <c:pt idx="5720">
                  <c:v>0.85788131956178704</c:v>
                </c:pt>
                <c:pt idx="5721">
                  <c:v>0.83495337974956996</c:v>
                </c:pt>
                <c:pt idx="5722">
                  <c:v>0.87551235467976096</c:v>
                </c:pt>
                <c:pt idx="5723">
                  <c:v>0.82446083799647096</c:v>
                </c:pt>
                <c:pt idx="5724">
                  <c:v>0.842609239610562</c:v>
                </c:pt>
                <c:pt idx="5725">
                  <c:v>0.92404287098696203</c:v>
                </c:pt>
                <c:pt idx="5726">
                  <c:v>0.84693792261230805</c:v>
                </c:pt>
                <c:pt idx="5727">
                  <c:v>0.77862348985200402</c:v>
                </c:pt>
                <c:pt idx="5728">
                  <c:v>0.81455707927186005</c:v>
                </c:pt>
                <c:pt idx="5729">
                  <c:v>0.88488186191323404</c:v>
                </c:pt>
                <c:pt idx="5730">
                  <c:v>0.797585671026665</c:v>
                </c:pt>
                <c:pt idx="5731">
                  <c:v>0.78751870134392699</c:v>
                </c:pt>
                <c:pt idx="5732">
                  <c:v>0.88332690464862895</c:v>
                </c:pt>
                <c:pt idx="5733">
                  <c:v>0.87811016033754397</c:v>
                </c:pt>
                <c:pt idx="5734">
                  <c:v>0.85417469115718403</c:v>
                </c:pt>
                <c:pt idx="5735">
                  <c:v>0.82961666512258703</c:v>
                </c:pt>
                <c:pt idx="5736">
                  <c:v>0.82098732898726701</c:v>
                </c:pt>
                <c:pt idx="5737">
                  <c:v>0.80944427218857495</c:v>
                </c:pt>
                <c:pt idx="5738">
                  <c:v>0.91065533313888702</c:v>
                </c:pt>
                <c:pt idx="5739">
                  <c:v>0.85398020974519295</c:v>
                </c:pt>
                <c:pt idx="5740">
                  <c:v>0.78915749191143902</c:v>
                </c:pt>
                <c:pt idx="5741">
                  <c:v>0.85104553750232004</c:v>
                </c:pt>
                <c:pt idx="5742">
                  <c:v>0.91418443342324596</c:v>
                </c:pt>
                <c:pt idx="5743">
                  <c:v>0.83523747340030596</c:v>
                </c:pt>
                <c:pt idx="5744">
                  <c:v>0.78490658122435697</c:v>
                </c:pt>
                <c:pt idx="5745">
                  <c:v>0.88106197346108395</c:v>
                </c:pt>
                <c:pt idx="5746">
                  <c:v>0.89011388818755699</c:v>
                </c:pt>
                <c:pt idx="5747">
                  <c:v>0.87104726130550003</c:v>
                </c:pt>
                <c:pt idx="5748">
                  <c:v>0.844328386308562</c:v>
                </c:pt>
                <c:pt idx="5749">
                  <c:v>0.82658380486882799</c:v>
                </c:pt>
                <c:pt idx="5750">
                  <c:v>0.81214908986945999</c:v>
                </c:pt>
                <c:pt idx="5751">
                  <c:v>0.90807298581113005</c:v>
                </c:pt>
                <c:pt idx="5752">
                  <c:v>0.92448903949841699</c:v>
                </c:pt>
                <c:pt idx="5753">
                  <c:v>0.88006759527760603</c:v>
                </c:pt>
                <c:pt idx="5754">
                  <c:v>0.85544014275356395</c:v>
                </c:pt>
                <c:pt idx="5755">
                  <c:v>0.81693181175387197</c:v>
                </c:pt>
                <c:pt idx="5756">
                  <c:v>0.779674475542807</c:v>
                </c:pt>
                <c:pt idx="5757">
                  <c:v>0.81875180881696696</c:v>
                </c:pt>
                <c:pt idx="5758">
                  <c:v>0.86602014819789397</c:v>
                </c:pt>
                <c:pt idx="5759">
                  <c:v>0.80571494076469996</c:v>
                </c:pt>
                <c:pt idx="5760">
                  <c:v>0.78722105925865404</c:v>
                </c:pt>
                <c:pt idx="5761">
                  <c:v>0.86655436568777999</c:v>
                </c:pt>
                <c:pt idx="5762">
                  <c:v>0.83500461757781197</c:v>
                </c:pt>
                <c:pt idx="5763">
                  <c:v>0.81793145969028302</c:v>
                </c:pt>
                <c:pt idx="5764">
                  <c:v>0.81291335664285602</c:v>
                </c:pt>
                <c:pt idx="5765">
                  <c:v>0.83901916886040095</c:v>
                </c:pt>
                <c:pt idx="5766">
                  <c:v>0.82078706105771904</c:v>
                </c:pt>
                <c:pt idx="5767">
                  <c:v>0.81561364191343599</c:v>
                </c:pt>
                <c:pt idx="5768">
                  <c:v>0.84369563959078997</c:v>
                </c:pt>
                <c:pt idx="5769">
                  <c:v>0.82421381367535396</c:v>
                </c:pt>
                <c:pt idx="5770">
                  <c:v>0.81652038714535302</c:v>
                </c:pt>
                <c:pt idx="5771">
                  <c:v>0.80610166864090305</c:v>
                </c:pt>
                <c:pt idx="5772">
                  <c:v>0.79825592196260597</c:v>
                </c:pt>
                <c:pt idx="5773">
                  <c:v>0.78300281314569198</c:v>
                </c:pt>
                <c:pt idx="5774">
                  <c:v>0.84386350304666602</c:v>
                </c:pt>
                <c:pt idx="5775">
                  <c:v>0.87799063736707805</c:v>
                </c:pt>
                <c:pt idx="5776">
                  <c:v>0.82646520965567905</c:v>
                </c:pt>
                <c:pt idx="5777">
                  <c:v>0.78272715159434603</c:v>
                </c:pt>
                <c:pt idx="5778">
                  <c:v>0.78006136803182802</c:v>
                </c:pt>
                <c:pt idx="5779">
                  <c:v>0.81483336484787505</c:v>
                </c:pt>
                <c:pt idx="5780">
                  <c:v>0.80904288411362801</c:v>
                </c:pt>
                <c:pt idx="5781">
                  <c:v>0.84105075467397605</c:v>
                </c:pt>
                <c:pt idx="5782">
                  <c:v>0.83876402669195305</c:v>
                </c:pt>
                <c:pt idx="5783">
                  <c:v>0.78049486507880705</c:v>
                </c:pt>
                <c:pt idx="5784">
                  <c:v>0.82900805631178498</c:v>
                </c:pt>
                <c:pt idx="5785">
                  <c:v>0.86857295808894597</c:v>
                </c:pt>
                <c:pt idx="5786">
                  <c:v>0.773882636366092</c:v>
                </c:pt>
                <c:pt idx="5787">
                  <c:v>0.82438277743198296</c:v>
                </c:pt>
                <c:pt idx="5788">
                  <c:v>0.84572627836326797</c:v>
                </c:pt>
                <c:pt idx="5789">
                  <c:v>0.79570626479848805</c:v>
                </c:pt>
                <c:pt idx="5790">
                  <c:v>0.82916829923345003</c:v>
                </c:pt>
                <c:pt idx="5791">
                  <c:v>0.80542835641880195</c:v>
                </c:pt>
                <c:pt idx="5792">
                  <c:v>0.85747919276162898</c:v>
                </c:pt>
                <c:pt idx="5793">
                  <c:v>0.82101540905668502</c:v>
                </c:pt>
                <c:pt idx="5794">
                  <c:v>0.81577866701686697</c:v>
                </c:pt>
                <c:pt idx="5795">
                  <c:v>0.81110473567639896</c:v>
                </c:pt>
                <c:pt idx="5796">
                  <c:v>0.79059300277564504</c:v>
                </c:pt>
                <c:pt idx="5797">
                  <c:v>0.75613181294254606</c:v>
                </c:pt>
                <c:pt idx="5798">
                  <c:v>0.80549286223683403</c:v>
                </c:pt>
                <c:pt idx="5799">
                  <c:v>0.75718652831529898</c:v>
                </c:pt>
                <c:pt idx="5800">
                  <c:v>0.75730874920875502</c:v>
                </c:pt>
                <c:pt idx="5801">
                  <c:v>0.75669874020560401</c:v>
                </c:pt>
                <c:pt idx="5802">
                  <c:v>0.731044792067988</c:v>
                </c:pt>
                <c:pt idx="5803">
                  <c:v>0.81841098229204801</c:v>
                </c:pt>
                <c:pt idx="5804">
                  <c:v>0.75629793849397198</c:v>
                </c:pt>
                <c:pt idx="5805">
                  <c:v>0.80673944619456495</c:v>
                </c:pt>
                <c:pt idx="5806">
                  <c:v>0.84613345703491105</c:v>
                </c:pt>
                <c:pt idx="5807">
                  <c:v>0.78128899307639499</c:v>
                </c:pt>
                <c:pt idx="5808">
                  <c:v>0.75669461090396894</c:v>
                </c:pt>
                <c:pt idx="5809">
                  <c:v>0.86967346968604098</c:v>
                </c:pt>
                <c:pt idx="5810">
                  <c:v>0.77893615467570498</c:v>
                </c:pt>
                <c:pt idx="5811">
                  <c:v>0.737987326333431</c:v>
                </c:pt>
                <c:pt idx="5812">
                  <c:v>0.86682743924322603</c:v>
                </c:pt>
                <c:pt idx="5813">
                  <c:v>0.80618824933343503</c:v>
                </c:pt>
                <c:pt idx="5814">
                  <c:v>0.76572442095319204</c:v>
                </c:pt>
                <c:pt idx="5815">
                  <c:v>0.78137356928941004</c:v>
                </c:pt>
                <c:pt idx="5816">
                  <c:v>0.81795010066701102</c:v>
                </c:pt>
                <c:pt idx="5817">
                  <c:v>0.75640498272060896</c:v>
                </c:pt>
                <c:pt idx="5818">
                  <c:v>0.79406086172016399</c:v>
                </c:pt>
                <c:pt idx="5819">
                  <c:v>0.83319554444120603</c:v>
                </c:pt>
                <c:pt idx="5820">
                  <c:v>0.765407750790011</c:v>
                </c:pt>
                <c:pt idx="5821">
                  <c:v>0.82911875614719699</c:v>
                </c:pt>
                <c:pt idx="5822">
                  <c:v>0.79554564682929396</c:v>
                </c:pt>
                <c:pt idx="5823">
                  <c:v>0.76976538903732905</c:v>
                </c:pt>
                <c:pt idx="5824">
                  <c:v>0.86411536851903004</c:v>
                </c:pt>
                <c:pt idx="5825">
                  <c:v>0.79282690174667703</c:v>
                </c:pt>
                <c:pt idx="5826">
                  <c:v>0.79676179576002504</c:v>
                </c:pt>
                <c:pt idx="5827">
                  <c:v>0.89170543964663196</c:v>
                </c:pt>
                <c:pt idx="5828">
                  <c:v>0.82920681143866704</c:v>
                </c:pt>
                <c:pt idx="5829">
                  <c:v>0.77226140619077399</c:v>
                </c:pt>
                <c:pt idx="5830">
                  <c:v>0.86168168479930096</c:v>
                </c:pt>
                <c:pt idx="5831">
                  <c:v>0.84538690698471897</c:v>
                </c:pt>
                <c:pt idx="5832">
                  <c:v>0.78666392451619205</c:v>
                </c:pt>
                <c:pt idx="5833">
                  <c:v>0.83209444362890295</c:v>
                </c:pt>
                <c:pt idx="5834">
                  <c:v>0.84550601982998397</c:v>
                </c:pt>
                <c:pt idx="5835">
                  <c:v>0.78712972746730703</c:v>
                </c:pt>
                <c:pt idx="5836">
                  <c:v>0.83373273952530902</c:v>
                </c:pt>
                <c:pt idx="5837">
                  <c:v>0.83695673705954998</c:v>
                </c:pt>
                <c:pt idx="5838">
                  <c:v>0.83425517353065703</c:v>
                </c:pt>
                <c:pt idx="5839">
                  <c:v>0.84434097723596202</c:v>
                </c:pt>
                <c:pt idx="5840">
                  <c:v>0.85026322564955303</c:v>
                </c:pt>
                <c:pt idx="5841">
                  <c:v>0.86682794606401703</c:v>
                </c:pt>
                <c:pt idx="5842">
                  <c:v>0.78682918301987903</c:v>
                </c:pt>
                <c:pt idx="5843">
                  <c:v>0.82775686297861695</c:v>
                </c:pt>
                <c:pt idx="5844">
                  <c:v>0.85709920155990404</c:v>
                </c:pt>
                <c:pt idx="5845">
                  <c:v>0.791905755095898</c:v>
                </c:pt>
                <c:pt idx="5846">
                  <c:v>0.802942454044135</c:v>
                </c:pt>
                <c:pt idx="5847">
                  <c:v>0.85699552116743505</c:v>
                </c:pt>
                <c:pt idx="5848">
                  <c:v>0.77910564879010202</c:v>
                </c:pt>
                <c:pt idx="5849">
                  <c:v>0.82561030251950496</c:v>
                </c:pt>
                <c:pt idx="5850">
                  <c:v>0.86310863467218801</c:v>
                </c:pt>
                <c:pt idx="5851">
                  <c:v>0.81680673015977601</c:v>
                </c:pt>
                <c:pt idx="5852">
                  <c:v>0.80851206893516503</c:v>
                </c:pt>
                <c:pt idx="5853">
                  <c:v>0.83472179758390797</c:v>
                </c:pt>
                <c:pt idx="5854">
                  <c:v>0.79975217757595396</c:v>
                </c:pt>
                <c:pt idx="5855">
                  <c:v>0.81799189873657996</c:v>
                </c:pt>
                <c:pt idx="5856">
                  <c:v>0.95769935907424197</c:v>
                </c:pt>
                <c:pt idx="5857">
                  <c:v>0.86840777604769903</c:v>
                </c:pt>
                <c:pt idx="5858">
                  <c:v>0.78662564645227495</c:v>
                </c:pt>
                <c:pt idx="5859">
                  <c:v>0.73375579105086797</c:v>
                </c:pt>
                <c:pt idx="5860">
                  <c:v>0.96684831714785202</c:v>
                </c:pt>
                <c:pt idx="5861">
                  <c:v>1.0084056366009451</c:v>
                </c:pt>
                <c:pt idx="5862">
                  <c:v>1.6909088704753821</c:v>
                </c:pt>
                <c:pt idx="5863">
                  <c:v>1.6963671766481789</c:v>
                </c:pt>
                <c:pt idx="5864">
                  <c:v>1.720318356504934</c:v>
                </c:pt>
                <c:pt idx="5865">
                  <c:v>1.8548972673067869</c:v>
                </c:pt>
                <c:pt idx="5866">
                  <c:v>1.7290688283274129</c:v>
                </c:pt>
                <c:pt idx="5867">
                  <c:v>1.9611153971524611</c:v>
                </c:pt>
                <c:pt idx="5868">
                  <c:v>2.133323088417507</c:v>
                </c:pt>
                <c:pt idx="5869">
                  <c:v>2.1703421030827199</c:v>
                </c:pt>
                <c:pt idx="5870">
                  <c:v>2.2812228086823141</c:v>
                </c:pt>
                <c:pt idx="5871">
                  <c:v>2.6129434411380581</c:v>
                </c:pt>
                <c:pt idx="5872">
                  <c:v>2.8082479806132068</c:v>
                </c:pt>
                <c:pt idx="5873">
                  <c:v>2.741353925658101</c:v>
                </c:pt>
                <c:pt idx="5874">
                  <c:v>2.6270827397490821</c:v>
                </c:pt>
                <c:pt idx="5875">
                  <c:v>2.6012775568580659</c:v>
                </c:pt>
                <c:pt idx="5876">
                  <c:v>2.4105330544088339</c:v>
                </c:pt>
                <c:pt idx="5877">
                  <c:v>2.3975389363191639</c:v>
                </c:pt>
                <c:pt idx="5878">
                  <c:v>2.2425665872881901</c:v>
                </c:pt>
                <c:pt idx="5879">
                  <c:v>2.179192602920494</c:v>
                </c:pt>
                <c:pt idx="5880">
                  <c:v>2.0728578228817489</c:v>
                </c:pt>
                <c:pt idx="5881">
                  <c:v>1.917499331338292</c:v>
                </c:pt>
                <c:pt idx="5882">
                  <c:v>1.8254047160439351</c:v>
                </c:pt>
                <c:pt idx="5883">
                  <c:v>1.736708566247265</c:v>
                </c:pt>
                <c:pt idx="5884">
                  <c:v>1.6211263278438439</c:v>
                </c:pt>
                <c:pt idx="5885">
                  <c:v>1.469421500430016</c:v>
                </c:pt>
                <c:pt idx="5886">
                  <c:v>1.355513361909968</c:v>
                </c:pt>
                <c:pt idx="5887">
                  <c:v>1.2173541740222029</c:v>
                </c:pt>
                <c:pt idx="5888">
                  <c:v>1.086404605609774</c:v>
                </c:pt>
                <c:pt idx="5889">
                  <c:v>0.96940020483834399</c:v>
                </c:pt>
                <c:pt idx="5890">
                  <c:v>0.87025906400637898</c:v>
                </c:pt>
                <c:pt idx="5891">
                  <c:v>0.78644718782005196</c:v>
                </c:pt>
                <c:pt idx="5892">
                  <c:v>0.72457785621488902</c:v>
                </c:pt>
                <c:pt idx="5893">
                  <c:v>0.691717393375469</c:v>
                </c:pt>
                <c:pt idx="5894">
                  <c:v>0.62942788518616999</c:v>
                </c:pt>
                <c:pt idx="5895">
                  <c:v>0.61127273843940599</c:v>
                </c:pt>
                <c:pt idx="5896">
                  <c:v>0.58166706887997299</c:v>
                </c:pt>
                <c:pt idx="5897">
                  <c:v>0.576519788505098</c:v>
                </c:pt>
                <c:pt idx="5898">
                  <c:v>0.55851428856231</c:v>
                </c:pt>
                <c:pt idx="5899">
                  <c:v>0.55116251588420995</c:v>
                </c:pt>
                <c:pt idx="5900">
                  <c:v>0.55217053980706099</c:v>
                </c:pt>
                <c:pt idx="5901">
                  <c:v>0.54305048564288605</c:v>
                </c:pt>
                <c:pt idx="5902">
                  <c:v>0.54517821127301602</c:v>
                </c:pt>
                <c:pt idx="5903">
                  <c:v>0.55009818836600199</c:v>
                </c:pt>
                <c:pt idx="5904">
                  <c:v>0.55104763747168495</c:v>
                </c:pt>
                <c:pt idx="5905">
                  <c:v>0.56404704682111795</c:v>
                </c:pt>
                <c:pt idx="5906">
                  <c:v>0.57688311791291702</c:v>
                </c:pt>
                <c:pt idx="5907">
                  <c:v>0.59204805647460002</c:v>
                </c:pt>
                <c:pt idx="5908">
                  <c:v>0.60498918560720805</c:v>
                </c:pt>
                <c:pt idx="5909">
                  <c:v>0.619528678964402</c:v>
                </c:pt>
                <c:pt idx="5910">
                  <c:v>0.62358227449081105</c:v>
                </c:pt>
                <c:pt idx="5911">
                  <c:v>0.63130378690659195</c:v>
                </c:pt>
                <c:pt idx="5912">
                  <c:v>0.64006425391350796</c:v>
                </c:pt>
                <c:pt idx="5913">
                  <c:v>0.629820025215588</c:v>
                </c:pt>
                <c:pt idx="5914">
                  <c:v>0.64517830130077503</c:v>
                </c:pt>
                <c:pt idx="5915">
                  <c:v>0.64678169620555204</c:v>
                </c:pt>
                <c:pt idx="5916">
                  <c:v>0.65649570610194896</c:v>
                </c:pt>
                <c:pt idx="5917">
                  <c:v>0.65755158244591805</c:v>
                </c:pt>
                <c:pt idx="5918">
                  <c:v>0.65691305389422106</c:v>
                </c:pt>
                <c:pt idx="5919">
                  <c:v>0.66212079999960005</c:v>
                </c:pt>
                <c:pt idx="5920">
                  <c:v>0.662923561308429</c:v>
                </c:pt>
                <c:pt idx="5921">
                  <c:v>0.67436590738604896</c:v>
                </c:pt>
                <c:pt idx="5922">
                  <c:v>0.68872360031870095</c:v>
                </c:pt>
                <c:pt idx="5923">
                  <c:v>0.68766782202267296</c:v>
                </c:pt>
                <c:pt idx="5924">
                  <c:v>0.69483909929301502</c:v>
                </c:pt>
                <c:pt idx="5925">
                  <c:v>0.68576393933745805</c:v>
                </c:pt>
                <c:pt idx="5926">
                  <c:v>0.68898309012195402</c:v>
                </c:pt>
                <c:pt idx="5927">
                  <c:v>0.69200960699262903</c:v>
                </c:pt>
                <c:pt idx="5928">
                  <c:v>0.68658370078412001</c:v>
                </c:pt>
                <c:pt idx="5929">
                  <c:v>0.70104664989251897</c:v>
                </c:pt>
                <c:pt idx="5930">
                  <c:v>0.70175896264178805</c:v>
                </c:pt>
                <c:pt idx="5931">
                  <c:v>0.68845050877056702</c:v>
                </c:pt>
                <c:pt idx="5932">
                  <c:v>0.68977165343044999</c:v>
                </c:pt>
                <c:pt idx="5933">
                  <c:v>0.674861140737812</c:v>
                </c:pt>
                <c:pt idx="5934">
                  <c:v>0.68266952147972904</c:v>
                </c:pt>
                <c:pt idx="5935">
                  <c:v>0.67726369857645696</c:v>
                </c:pt>
                <c:pt idx="5936">
                  <c:v>0.68540878793905302</c:v>
                </c:pt>
                <c:pt idx="5937">
                  <c:v>0.687130664737861</c:v>
                </c:pt>
                <c:pt idx="5938">
                  <c:v>0.68168139398035599</c:v>
                </c:pt>
                <c:pt idx="5939">
                  <c:v>0.68500556470864504</c:v>
                </c:pt>
                <c:pt idx="5940">
                  <c:v>0.69002836638213405</c:v>
                </c:pt>
                <c:pt idx="5941">
                  <c:v>0.68530589441569201</c:v>
                </c:pt>
                <c:pt idx="5942">
                  <c:v>0.690671207314841</c:v>
                </c:pt>
                <c:pt idx="5943">
                  <c:v>0.67711414769349798</c:v>
                </c:pt>
                <c:pt idx="5944">
                  <c:v>0.68208963166007897</c:v>
                </c:pt>
                <c:pt idx="5945">
                  <c:v>0.67525561361513198</c:v>
                </c:pt>
                <c:pt idx="5946">
                  <c:v>0.682870014935825</c:v>
                </c:pt>
                <c:pt idx="5947">
                  <c:v>0.68657186015878202</c:v>
                </c:pt>
                <c:pt idx="5948">
                  <c:v>0.69324715382947499</c:v>
                </c:pt>
                <c:pt idx="5949">
                  <c:v>0.69647662419203304</c:v>
                </c:pt>
                <c:pt idx="5950">
                  <c:v>0.70137607410189695</c:v>
                </c:pt>
                <c:pt idx="5951">
                  <c:v>0.70083186541443598</c:v>
                </c:pt>
                <c:pt idx="5952">
                  <c:v>0.69553739251606606</c:v>
                </c:pt>
                <c:pt idx="5953">
                  <c:v>0.69059513774463999</c:v>
                </c:pt>
                <c:pt idx="5954">
                  <c:v>0.69388676290223095</c:v>
                </c:pt>
                <c:pt idx="5955">
                  <c:v>0.68321445325693797</c:v>
                </c:pt>
                <c:pt idx="5956">
                  <c:v>0.68459693004767597</c:v>
                </c:pt>
                <c:pt idx="5957">
                  <c:v>0.68697124381179897</c:v>
                </c:pt>
                <c:pt idx="5958">
                  <c:v>0.688774081431337</c:v>
                </c:pt>
                <c:pt idx="5959">
                  <c:v>0.69237474025571999</c:v>
                </c:pt>
                <c:pt idx="5960">
                  <c:v>0.69353852120419501</c:v>
                </c:pt>
                <c:pt idx="5961">
                  <c:v>0.70380706527432901</c:v>
                </c:pt>
                <c:pt idx="5962">
                  <c:v>0.71231920627252998</c:v>
                </c:pt>
                <c:pt idx="5963">
                  <c:v>0.71369461409692903</c:v>
                </c:pt>
                <c:pt idx="5964">
                  <c:v>0.71121573512594705</c:v>
                </c:pt>
                <c:pt idx="5965">
                  <c:v>0.70786969498151797</c:v>
                </c:pt>
                <c:pt idx="5966">
                  <c:v>0.70701513712877795</c:v>
                </c:pt>
                <c:pt idx="5967">
                  <c:v>0.69966272900415305</c:v>
                </c:pt>
                <c:pt idx="5968">
                  <c:v>0.69953816348924103</c:v>
                </c:pt>
                <c:pt idx="5969">
                  <c:v>0.70183722166991702</c:v>
                </c:pt>
                <c:pt idx="5970">
                  <c:v>0.69683713097222999</c:v>
                </c:pt>
                <c:pt idx="5971">
                  <c:v>0.68653159961774601</c:v>
                </c:pt>
                <c:pt idx="5972">
                  <c:v>0.68367162487644895</c:v>
                </c:pt>
                <c:pt idx="5973">
                  <c:v>0.67423503386934103</c:v>
                </c:pt>
                <c:pt idx="5974">
                  <c:v>0.67608092038818601</c:v>
                </c:pt>
                <c:pt idx="5975">
                  <c:v>0.68212067300901202</c:v>
                </c:pt>
                <c:pt idx="5976">
                  <c:v>0.67461901021322901</c:v>
                </c:pt>
                <c:pt idx="5977">
                  <c:v>0.68842813919137502</c:v>
                </c:pt>
                <c:pt idx="5978">
                  <c:v>0.68471116481618299</c:v>
                </c:pt>
                <c:pt idx="5979">
                  <c:v>0.68520920931884599</c:v>
                </c:pt>
                <c:pt idx="5980">
                  <c:v>0.68642345283136597</c:v>
                </c:pt>
                <c:pt idx="5981">
                  <c:v>0.68083987585636696</c:v>
                </c:pt>
                <c:pt idx="5982">
                  <c:v>0.67875881414379702</c:v>
                </c:pt>
                <c:pt idx="5983">
                  <c:v>0.672839902608797</c:v>
                </c:pt>
                <c:pt idx="5984">
                  <c:v>0.65905221003922998</c:v>
                </c:pt>
                <c:pt idx="5985">
                  <c:v>0.65465334227600802</c:v>
                </c:pt>
                <c:pt idx="5986">
                  <c:v>0.65465775464952503</c:v>
                </c:pt>
                <c:pt idx="5987">
                  <c:v>0.64202361666832597</c:v>
                </c:pt>
                <c:pt idx="5988">
                  <c:v>0.63346845557958698</c:v>
                </c:pt>
                <c:pt idx="5989">
                  <c:v>0.62123144545805797</c:v>
                </c:pt>
                <c:pt idx="5990">
                  <c:v>0.62498153189752104</c:v>
                </c:pt>
                <c:pt idx="5991">
                  <c:v>0.63685581003519798</c:v>
                </c:pt>
                <c:pt idx="5992">
                  <c:v>0.63540927292603799</c:v>
                </c:pt>
                <c:pt idx="5993">
                  <c:v>0.63891825428739801</c:v>
                </c:pt>
                <c:pt idx="5994">
                  <c:v>0.64705680075501304</c:v>
                </c:pt>
                <c:pt idx="5995">
                  <c:v>0.64630101087839398</c:v>
                </c:pt>
                <c:pt idx="5996">
                  <c:v>0.63631754396446005</c:v>
                </c:pt>
                <c:pt idx="5997">
                  <c:v>0.62367992452530496</c:v>
                </c:pt>
                <c:pt idx="5998">
                  <c:v>0.61314962704460596</c:v>
                </c:pt>
                <c:pt idx="5999">
                  <c:v>0.61421004873360396</c:v>
                </c:pt>
                <c:pt idx="6000">
                  <c:v>0.61832900851916806</c:v>
                </c:pt>
                <c:pt idx="6001">
                  <c:v>0.62633068140945702</c:v>
                </c:pt>
                <c:pt idx="6002">
                  <c:v>0.62732756408449397</c:v>
                </c:pt>
                <c:pt idx="6003">
                  <c:v>0.62310430809580197</c:v>
                </c:pt>
                <c:pt idx="6004">
                  <c:v>0.62035013695438401</c:v>
                </c:pt>
                <c:pt idx="6005">
                  <c:v>0.611501229162973</c:v>
                </c:pt>
                <c:pt idx="6006">
                  <c:v>0.61839678760348804</c:v>
                </c:pt>
                <c:pt idx="6007">
                  <c:v>0.65714979406704099</c:v>
                </c:pt>
                <c:pt idx="6008">
                  <c:v>0.61350547607474504</c:v>
                </c:pt>
                <c:pt idx="6009">
                  <c:v>0.64348856710906699</c:v>
                </c:pt>
                <c:pt idx="6010">
                  <c:v>0.65487631158730797</c:v>
                </c:pt>
                <c:pt idx="6011">
                  <c:v>0.61800178925543003</c:v>
                </c:pt>
                <c:pt idx="6012">
                  <c:v>0.62100308357457301</c:v>
                </c:pt>
                <c:pt idx="6013">
                  <c:v>0.65029032675569598</c:v>
                </c:pt>
                <c:pt idx="6014">
                  <c:v>0.659593651627147</c:v>
                </c:pt>
                <c:pt idx="6015">
                  <c:v>0.67067588521412402</c:v>
                </c:pt>
                <c:pt idx="6016">
                  <c:v>0.66861884481674405</c:v>
                </c:pt>
                <c:pt idx="6017">
                  <c:v>0.66285398124876105</c:v>
                </c:pt>
                <c:pt idx="6018">
                  <c:v>0.68828100063414299</c:v>
                </c:pt>
                <c:pt idx="6019">
                  <c:v>0.66139961264258196</c:v>
                </c:pt>
                <c:pt idx="6020">
                  <c:v>0.66465891272758404</c:v>
                </c:pt>
                <c:pt idx="6021">
                  <c:v>0.647222881221032</c:v>
                </c:pt>
                <c:pt idx="6022">
                  <c:v>0.66630993529010996</c:v>
                </c:pt>
                <c:pt idx="6023">
                  <c:v>0.69124678966122799</c:v>
                </c:pt>
                <c:pt idx="6024">
                  <c:v>0.65551541878131603</c:v>
                </c:pt>
                <c:pt idx="6025">
                  <c:v>0.65287020749971802</c:v>
                </c:pt>
                <c:pt idx="6026">
                  <c:v>0.67048606707735303</c:v>
                </c:pt>
                <c:pt idx="6027">
                  <c:v>0.67200627765950205</c:v>
                </c:pt>
                <c:pt idx="6028">
                  <c:v>0.64584695534494596</c:v>
                </c:pt>
                <c:pt idx="6029">
                  <c:v>0.63679780071274295</c:v>
                </c:pt>
                <c:pt idx="6030">
                  <c:v>0.67791381438877596</c:v>
                </c:pt>
                <c:pt idx="6031">
                  <c:v>0.66871988797656501</c:v>
                </c:pt>
                <c:pt idx="6032">
                  <c:v>0.67107582224735296</c:v>
                </c:pt>
                <c:pt idx="6033">
                  <c:v>0.68925810599958204</c:v>
                </c:pt>
                <c:pt idx="6034">
                  <c:v>0.67352994202571403</c:v>
                </c:pt>
                <c:pt idx="6035">
                  <c:v>0.65517435214853204</c:v>
                </c:pt>
                <c:pt idx="6036">
                  <c:v>0.63994806663387405</c:v>
                </c:pt>
                <c:pt idx="6037">
                  <c:v>0.67290665346868705</c:v>
                </c:pt>
                <c:pt idx="6038">
                  <c:v>0.67255962776327605</c:v>
                </c:pt>
                <c:pt idx="6039">
                  <c:v>0.613091894311799</c:v>
                </c:pt>
                <c:pt idx="6040">
                  <c:v>0.67256386191165196</c:v>
                </c:pt>
                <c:pt idx="6041">
                  <c:v>0.68760396385976197</c:v>
                </c:pt>
                <c:pt idx="6042">
                  <c:v>0.63356196284271105</c:v>
                </c:pt>
                <c:pt idx="6043">
                  <c:v>0.64922665029451398</c:v>
                </c:pt>
                <c:pt idx="6044">
                  <c:v>0.67822897421609396</c:v>
                </c:pt>
                <c:pt idx="6045">
                  <c:v>0.68524304012233805</c:v>
                </c:pt>
                <c:pt idx="6046">
                  <c:v>0.65311970589339996</c:v>
                </c:pt>
                <c:pt idx="6047">
                  <c:v>0.66749785281058405</c:v>
                </c:pt>
                <c:pt idx="6048">
                  <c:v>0.71946674380384601</c:v>
                </c:pt>
                <c:pt idx="6049">
                  <c:v>0.69508500012049501</c:v>
                </c:pt>
                <c:pt idx="6050">
                  <c:v>0.66962096881969302</c:v>
                </c:pt>
                <c:pt idx="6051">
                  <c:v>0.63065383469812497</c:v>
                </c:pt>
                <c:pt idx="6052">
                  <c:v>0.66357359990810005</c:v>
                </c:pt>
                <c:pt idx="6053">
                  <c:v>0.64046384707645798</c:v>
                </c:pt>
                <c:pt idx="6054">
                  <c:v>0.675319983339292</c:v>
                </c:pt>
                <c:pt idx="6055">
                  <c:v>0.65858715047942995</c:v>
                </c:pt>
                <c:pt idx="6056">
                  <c:v>0.65034222088946703</c:v>
                </c:pt>
                <c:pt idx="6057">
                  <c:v>0.63653348439538504</c:v>
                </c:pt>
                <c:pt idx="6058">
                  <c:v>0.66517148847059404</c:v>
                </c:pt>
                <c:pt idx="6059">
                  <c:v>0.67250834424406802</c:v>
                </c:pt>
                <c:pt idx="6060">
                  <c:v>0.67807568178619004</c:v>
                </c:pt>
                <c:pt idx="6061">
                  <c:v>0.63842393758635196</c:v>
                </c:pt>
                <c:pt idx="6062">
                  <c:v>0.66433139546047904</c:v>
                </c:pt>
                <c:pt idx="6063">
                  <c:v>0.66423528515356001</c:v>
                </c:pt>
                <c:pt idx="6064">
                  <c:v>0.63225660157029195</c:v>
                </c:pt>
                <c:pt idx="6065">
                  <c:v>0.64455495870919999</c:v>
                </c:pt>
                <c:pt idx="6066">
                  <c:v>0.65228119539887197</c:v>
                </c:pt>
                <c:pt idx="6067">
                  <c:v>0.66497213131394795</c:v>
                </c:pt>
                <c:pt idx="6068">
                  <c:v>0.65214960540165301</c:v>
                </c:pt>
                <c:pt idx="6069">
                  <c:v>0.65652598566269804</c:v>
                </c:pt>
                <c:pt idx="6070">
                  <c:v>0.63347723798789202</c:v>
                </c:pt>
                <c:pt idx="6071">
                  <c:v>0.65060057217700895</c:v>
                </c:pt>
                <c:pt idx="6072">
                  <c:v>0.62584443561261605</c:v>
                </c:pt>
                <c:pt idx="6073">
                  <c:v>0.641952521343779</c:v>
                </c:pt>
                <c:pt idx="6074">
                  <c:v>0.63226525394064703</c:v>
                </c:pt>
                <c:pt idx="6075">
                  <c:v>0.63501550474054702</c:v>
                </c:pt>
                <c:pt idx="6076">
                  <c:v>0.63382528716964603</c:v>
                </c:pt>
                <c:pt idx="6077">
                  <c:v>0.63010333936145402</c:v>
                </c:pt>
                <c:pt idx="6078">
                  <c:v>0.62791237363549901</c:v>
                </c:pt>
                <c:pt idx="6079">
                  <c:v>0.62686656175928102</c:v>
                </c:pt>
                <c:pt idx="6080">
                  <c:v>0.63217408742613701</c:v>
                </c:pt>
                <c:pt idx="6081">
                  <c:v>0.62843297391038699</c:v>
                </c:pt>
                <c:pt idx="6082">
                  <c:v>0.64552568510905295</c:v>
                </c:pt>
                <c:pt idx="6083">
                  <c:v>0.64295887940979102</c:v>
                </c:pt>
                <c:pt idx="6084">
                  <c:v>0.64572649758546896</c:v>
                </c:pt>
                <c:pt idx="6085">
                  <c:v>0.65494622658434398</c:v>
                </c:pt>
                <c:pt idx="6086">
                  <c:v>0.64455288096044105</c:v>
                </c:pt>
                <c:pt idx="6087">
                  <c:v>0.64596190303661205</c:v>
                </c:pt>
                <c:pt idx="6088">
                  <c:v>0.64997775610015995</c:v>
                </c:pt>
                <c:pt idx="6089">
                  <c:v>0.62394692399417495</c:v>
                </c:pt>
                <c:pt idx="6090">
                  <c:v>0.629970809135461</c:v>
                </c:pt>
                <c:pt idx="6091">
                  <c:v>0.61774276235779702</c:v>
                </c:pt>
                <c:pt idx="6092">
                  <c:v>0.61741974673717703</c:v>
                </c:pt>
                <c:pt idx="6093">
                  <c:v>0.60470886103144705</c:v>
                </c:pt>
                <c:pt idx="6094">
                  <c:v>0.61522484178813197</c:v>
                </c:pt>
                <c:pt idx="6095">
                  <c:v>0.62570809140254002</c:v>
                </c:pt>
                <c:pt idx="6096">
                  <c:v>0.64181618863773804</c:v>
                </c:pt>
                <c:pt idx="6097">
                  <c:v>0.64673621722978702</c:v>
                </c:pt>
                <c:pt idx="6098">
                  <c:v>0.65501723232386899</c:v>
                </c:pt>
                <c:pt idx="6099">
                  <c:v>0.662241756768986</c:v>
                </c:pt>
                <c:pt idx="6100">
                  <c:v>0.66536380685116803</c:v>
                </c:pt>
                <c:pt idx="6101">
                  <c:v>0.65332760205717799</c:v>
                </c:pt>
                <c:pt idx="6102">
                  <c:v>0.67176093099757805</c:v>
                </c:pt>
                <c:pt idx="6103">
                  <c:v>0.66908871558421301</c:v>
                </c:pt>
                <c:pt idx="6104">
                  <c:v>0.65716115338665104</c:v>
                </c:pt>
                <c:pt idx="6105">
                  <c:v>0.64595235782437699</c:v>
                </c:pt>
                <c:pt idx="6106">
                  <c:v>0.64679395520983196</c:v>
                </c:pt>
                <c:pt idx="6107">
                  <c:v>0.63397761954605902</c:v>
                </c:pt>
                <c:pt idx="6108">
                  <c:v>0.644081127490156</c:v>
                </c:pt>
                <c:pt idx="6109">
                  <c:v>0.638126862409232</c:v>
                </c:pt>
                <c:pt idx="6110">
                  <c:v>0.65179702909625004</c:v>
                </c:pt>
                <c:pt idx="6111">
                  <c:v>0.64352380816792898</c:v>
                </c:pt>
                <c:pt idx="6112">
                  <c:v>0.64894518216567298</c:v>
                </c:pt>
                <c:pt idx="6113">
                  <c:v>0.64733890748642497</c:v>
                </c:pt>
                <c:pt idx="6114">
                  <c:v>0.65041350031203804</c:v>
                </c:pt>
                <c:pt idx="6115">
                  <c:v>0.65443440074232695</c:v>
                </c:pt>
                <c:pt idx="6116">
                  <c:v>0.630233259007552</c:v>
                </c:pt>
                <c:pt idx="6117">
                  <c:v>0.63403894303238095</c:v>
                </c:pt>
                <c:pt idx="6118">
                  <c:v>0.63678957602031405</c:v>
                </c:pt>
                <c:pt idx="6119">
                  <c:v>0.65498117986258497</c:v>
                </c:pt>
                <c:pt idx="6120">
                  <c:v>0.66340377451122101</c:v>
                </c:pt>
                <c:pt idx="6121">
                  <c:v>0.63630146005094301</c:v>
                </c:pt>
                <c:pt idx="6122">
                  <c:v>0.64972068003463701</c:v>
                </c:pt>
                <c:pt idx="6123">
                  <c:v>0.65382939093770898</c:v>
                </c:pt>
                <c:pt idx="6124">
                  <c:v>0.65551386908426901</c:v>
                </c:pt>
                <c:pt idx="6125">
                  <c:v>0.65575258435783801</c:v>
                </c:pt>
                <c:pt idx="6126">
                  <c:v>0.64448294732603895</c:v>
                </c:pt>
                <c:pt idx="6127">
                  <c:v>0.64640372622306996</c:v>
                </c:pt>
                <c:pt idx="6128">
                  <c:v>0.66335187016920005</c:v>
                </c:pt>
                <c:pt idx="6129">
                  <c:v>0.65360552431600005</c:v>
                </c:pt>
                <c:pt idx="6130">
                  <c:v>0.672524794334458</c:v>
                </c:pt>
                <c:pt idx="6131">
                  <c:v>0.66887339902193199</c:v>
                </c:pt>
                <c:pt idx="6132">
                  <c:v>0.65797537654579497</c:v>
                </c:pt>
                <c:pt idx="6133">
                  <c:v>0.674748520363469</c:v>
                </c:pt>
                <c:pt idx="6134">
                  <c:v>0.67194091869018302</c:v>
                </c:pt>
                <c:pt idx="6135">
                  <c:v>0.66767740608731296</c:v>
                </c:pt>
                <c:pt idx="6136">
                  <c:v>0.67399457347609903</c:v>
                </c:pt>
                <c:pt idx="6137">
                  <c:v>0.68204187564099805</c:v>
                </c:pt>
                <c:pt idx="6138">
                  <c:v>0.67237937606373099</c:v>
                </c:pt>
                <c:pt idx="6139">
                  <c:v>0.67164000141251101</c:v>
                </c:pt>
                <c:pt idx="6140">
                  <c:v>0.68163370044312899</c:v>
                </c:pt>
                <c:pt idx="6141">
                  <c:v>0.66636641457421297</c:v>
                </c:pt>
                <c:pt idx="6142">
                  <c:v>0.67227551982484002</c:v>
                </c:pt>
                <c:pt idx="6143">
                  <c:v>0.68137171491356796</c:v>
                </c:pt>
                <c:pt idx="6144">
                  <c:v>0.67266950063099096</c:v>
                </c:pt>
                <c:pt idx="6145">
                  <c:v>0.65628631880506305</c:v>
                </c:pt>
                <c:pt idx="6146">
                  <c:v>0.65835277842386097</c:v>
                </c:pt>
                <c:pt idx="6147">
                  <c:v>0.65542399262680096</c:v>
                </c:pt>
                <c:pt idx="6148">
                  <c:v>0.64217922835041596</c:v>
                </c:pt>
                <c:pt idx="6149">
                  <c:v>0.63890801724536195</c:v>
                </c:pt>
                <c:pt idx="6150">
                  <c:v>0.65236723021270604</c:v>
                </c:pt>
                <c:pt idx="6151">
                  <c:v>0.64180449810611395</c:v>
                </c:pt>
                <c:pt idx="6152">
                  <c:v>0.51338744364160704</c:v>
                </c:pt>
                <c:pt idx="6153">
                  <c:v>0.377747811991473</c:v>
                </c:pt>
                <c:pt idx="6154">
                  <c:v>0.29574384308255702</c:v>
                </c:pt>
                <c:pt idx="6155">
                  <c:v>0.27967208903695701</c:v>
                </c:pt>
                <c:pt idx="6156">
                  <c:v>0.28073592323826202</c:v>
                </c:pt>
                <c:pt idx="6157">
                  <c:v>0.31263790774184702</c:v>
                </c:pt>
                <c:pt idx="6158">
                  <c:v>0.365964379727303</c:v>
                </c:pt>
                <c:pt idx="6159">
                  <c:v>0.41510314956039801</c:v>
                </c:pt>
                <c:pt idx="6160">
                  <c:v>0.45878541028487302</c:v>
                </c:pt>
                <c:pt idx="6161">
                  <c:v>0.49095873384071098</c:v>
                </c:pt>
                <c:pt idx="6162">
                  <c:v>0.53019104200420597</c:v>
                </c:pt>
                <c:pt idx="6163">
                  <c:v>0.57332575321347201</c:v>
                </c:pt>
                <c:pt idx="6164">
                  <c:v>0.59236468601157</c:v>
                </c:pt>
                <c:pt idx="6165">
                  <c:v>0.60019096069932198</c:v>
                </c:pt>
                <c:pt idx="6166">
                  <c:v>0.62752076198770201</c:v>
                </c:pt>
                <c:pt idx="6167">
                  <c:v>0.65828161158331</c:v>
                </c:pt>
                <c:pt idx="6168">
                  <c:v>0.66917181565220196</c:v>
                </c:pt>
                <c:pt idx="6169">
                  <c:v>0.67073991624486295</c:v>
                </c:pt>
                <c:pt idx="6170">
                  <c:v>0.67510134312404901</c:v>
                </c:pt>
                <c:pt idx="6171">
                  <c:v>0.67112042439932695</c:v>
                </c:pt>
                <c:pt idx="6172">
                  <c:v>0.672918442935451</c:v>
                </c:pt>
                <c:pt idx="6173">
                  <c:v>0.65959931243674397</c:v>
                </c:pt>
                <c:pt idx="6174">
                  <c:v>0.66192449186633195</c:v>
                </c:pt>
                <c:pt idx="6175">
                  <c:v>0.64319703023599495</c:v>
                </c:pt>
                <c:pt idx="6176">
                  <c:v>0.64209666703092405</c:v>
                </c:pt>
                <c:pt idx="6177">
                  <c:v>0.65248594703673601</c:v>
                </c:pt>
                <c:pt idx="6178">
                  <c:v>0.63712090190486304</c:v>
                </c:pt>
                <c:pt idx="6179">
                  <c:v>0.633854713633908</c:v>
                </c:pt>
                <c:pt idx="6180">
                  <c:v>0.62762618857761099</c:v>
                </c:pt>
                <c:pt idx="6181">
                  <c:v>0.632370012600455</c:v>
                </c:pt>
                <c:pt idx="6182">
                  <c:v>0.62731241263812698</c:v>
                </c:pt>
                <c:pt idx="6183">
                  <c:v>0.62002130119988597</c:v>
                </c:pt>
                <c:pt idx="6184">
                  <c:v>0.62614890636555198</c:v>
                </c:pt>
                <c:pt idx="6185">
                  <c:v>0.63306254460675304</c:v>
                </c:pt>
                <c:pt idx="6186">
                  <c:v>0.62488123217806701</c:v>
                </c:pt>
                <c:pt idx="6187">
                  <c:v>0.63427052479204105</c:v>
                </c:pt>
                <c:pt idx="6188">
                  <c:v>0.63462365527166098</c:v>
                </c:pt>
                <c:pt idx="6189">
                  <c:v>0.630169217566522</c:v>
                </c:pt>
                <c:pt idx="6190">
                  <c:v>0.62849462781140697</c:v>
                </c:pt>
                <c:pt idx="6191">
                  <c:v>0.63325944242953303</c:v>
                </c:pt>
                <c:pt idx="6192">
                  <c:v>0.63891570483051996</c:v>
                </c:pt>
                <c:pt idx="6193">
                  <c:v>0.64184470204940003</c:v>
                </c:pt>
                <c:pt idx="6194">
                  <c:v>0.62940959910271899</c:v>
                </c:pt>
                <c:pt idx="6195">
                  <c:v>0.62587101774705101</c:v>
                </c:pt>
                <c:pt idx="6196">
                  <c:v>0.64116360442659504</c:v>
                </c:pt>
                <c:pt idx="6197">
                  <c:v>0.64542226934909197</c:v>
                </c:pt>
                <c:pt idx="6198">
                  <c:v>0.63223326506614597</c:v>
                </c:pt>
                <c:pt idx="6199">
                  <c:v>0.63600794058030596</c:v>
                </c:pt>
                <c:pt idx="6200">
                  <c:v>0.61924989896896698</c:v>
                </c:pt>
                <c:pt idx="6201">
                  <c:v>0.62648579231888202</c:v>
                </c:pt>
                <c:pt idx="6202">
                  <c:v>0.612523306077842</c:v>
                </c:pt>
                <c:pt idx="6203">
                  <c:v>0.61417354431053495</c:v>
                </c:pt>
                <c:pt idx="6204">
                  <c:v>0.64240481813043504</c:v>
                </c:pt>
                <c:pt idx="6205">
                  <c:v>0.66037414668670502</c:v>
                </c:pt>
                <c:pt idx="6206">
                  <c:v>0.66254320628461705</c:v>
                </c:pt>
                <c:pt idx="6207">
                  <c:v>0.67700111708905497</c:v>
                </c:pt>
                <c:pt idx="6208">
                  <c:v>0.69345056028283103</c:v>
                </c:pt>
                <c:pt idx="6209">
                  <c:v>0.71418720727506602</c:v>
                </c:pt>
                <c:pt idx="6210">
                  <c:v>0.70105827503964502</c:v>
                </c:pt>
                <c:pt idx="6211">
                  <c:v>0.70487357044682597</c:v>
                </c:pt>
                <c:pt idx="6212">
                  <c:v>0.71519985336705005</c:v>
                </c:pt>
                <c:pt idx="6213">
                  <c:v>0.705830185091877</c:v>
                </c:pt>
                <c:pt idx="6214">
                  <c:v>0.70832923551182603</c:v>
                </c:pt>
                <c:pt idx="6215">
                  <c:v>0.69473172318265097</c:v>
                </c:pt>
                <c:pt idx="6216">
                  <c:v>0.71202004627432203</c:v>
                </c:pt>
                <c:pt idx="6217">
                  <c:v>0.69839884188506496</c:v>
                </c:pt>
                <c:pt idx="6218">
                  <c:v>0.69482862060456996</c:v>
                </c:pt>
                <c:pt idx="6219">
                  <c:v>0.69072588922924805</c:v>
                </c:pt>
                <c:pt idx="6220">
                  <c:v>0.67723849492191301</c:v>
                </c:pt>
                <c:pt idx="6221">
                  <c:v>0.66873632995243604</c:v>
                </c:pt>
                <c:pt idx="6222">
                  <c:v>0.67927919674430903</c:v>
                </c:pt>
                <c:pt idx="6223">
                  <c:v>0.66042102954622295</c:v>
                </c:pt>
                <c:pt idx="6224">
                  <c:v>0.65402175303854504</c:v>
                </c:pt>
                <c:pt idx="6225">
                  <c:v>0.66427766651081999</c:v>
                </c:pt>
                <c:pt idx="6226">
                  <c:v>0.65365908911742099</c:v>
                </c:pt>
                <c:pt idx="6227">
                  <c:v>0.66825645817355495</c:v>
                </c:pt>
                <c:pt idx="6228">
                  <c:v>0.67362070745144098</c:v>
                </c:pt>
                <c:pt idx="6229">
                  <c:v>0.699635693191902</c:v>
                </c:pt>
                <c:pt idx="6230">
                  <c:v>0.68700771059146903</c:v>
                </c:pt>
                <c:pt idx="6231">
                  <c:v>0.71500673191286601</c:v>
                </c:pt>
                <c:pt idx="6232">
                  <c:v>0.710505926005503</c:v>
                </c:pt>
                <c:pt idx="6233">
                  <c:v>0.68371560200849602</c:v>
                </c:pt>
                <c:pt idx="6234">
                  <c:v>0.705224217756655</c:v>
                </c:pt>
                <c:pt idx="6235">
                  <c:v>0.70776796771316397</c:v>
                </c:pt>
                <c:pt idx="6236">
                  <c:v>0.70823686404950803</c:v>
                </c:pt>
                <c:pt idx="6237">
                  <c:v>0.68937102361856495</c:v>
                </c:pt>
                <c:pt idx="6238">
                  <c:v>0.70909698614883898</c:v>
                </c:pt>
                <c:pt idx="6239">
                  <c:v>0.69364240813540601</c:v>
                </c:pt>
                <c:pt idx="6240">
                  <c:v>0.68517952227628998</c:v>
                </c:pt>
                <c:pt idx="6241">
                  <c:v>0.67623621676331203</c:v>
                </c:pt>
                <c:pt idx="6242">
                  <c:v>0.70399752741272703</c:v>
                </c:pt>
                <c:pt idx="6243">
                  <c:v>0.71923081399729805</c:v>
                </c:pt>
                <c:pt idx="6244">
                  <c:v>0.67143204563647696</c:v>
                </c:pt>
                <c:pt idx="6245">
                  <c:v>0.67606228109091204</c:v>
                </c:pt>
                <c:pt idx="6246">
                  <c:v>0.72740434580374602</c:v>
                </c:pt>
                <c:pt idx="6247">
                  <c:v>0.67719042276479302</c:v>
                </c:pt>
                <c:pt idx="6248">
                  <c:v>0.65350653958568805</c:v>
                </c:pt>
                <c:pt idx="6249">
                  <c:v>0.71630264523558096</c:v>
                </c:pt>
                <c:pt idx="6250">
                  <c:v>0.68814526538090104</c:v>
                </c:pt>
                <c:pt idx="6251">
                  <c:v>0.67418080908401001</c:v>
                </c:pt>
                <c:pt idx="6252">
                  <c:v>0.65708398711564997</c:v>
                </c:pt>
                <c:pt idx="6253">
                  <c:v>0.70629510320876798</c:v>
                </c:pt>
                <c:pt idx="6254">
                  <c:v>0.67713295663441797</c:v>
                </c:pt>
                <c:pt idx="6255">
                  <c:v>0.63178824973780601</c:v>
                </c:pt>
                <c:pt idx="6256">
                  <c:v>0.70385391557537602</c:v>
                </c:pt>
                <c:pt idx="6257">
                  <c:v>0.634720116384068</c:v>
                </c:pt>
                <c:pt idx="6258">
                  <c:v>0.62430997543650602</c:v>
                </c:pt>
                <c:pt idx="6259">
                  <c:v>0.67501136077955304</c:v>
                </c:pt>
                <c:pt idx="6260">
                  <c:v>0.688207488999938</c:v>
                </c:pt>
                <c:pt idx="6261">
                  <c:v>0.65306333651733095</c:v>
                </c:pt>
                <c:pt idx="6262">
                  <c:v>0.62022987128836804</c:v>
                </c:pt>
                <c:pt idx="6263">
                  <c:v>0.671313373703192</c:v>
                </c:pt>
                <c:pt idx="6264">
                  <c:v>0.66724808733499597</c:v>
                </c:pt>
                <c:pt idx="6265">
                  <c:v>0.60844082860374205</c:v>
                </c:pt>
                <c:pt idx="6266">
                  <c:v>0.62450826025700601</c:v>
                </c:pt>
                <c:pt idx="6267">
                  <c:v>0.68176937179487496</c:v>
                </c:pt>
                <c:pt idx="6268">
                  <c:v>0.61021174334750805</c:v>
                </c:pt>
                <c:pt idx="6269">
                  <c:v>0.64347935223214403</c:v>
                </c:pt>
                <c:pt idx="6270">
                  <c:v>0.68452711049021098</c:v>
                </c:pt>
                <c:pt idx="6271">
                  <c:v>0.63421101849944805</c:v>
                </c:pt>
                <c:pt idx="6272">
                  <c:v>0.67012327242480196</c:v>
                </c:pt>
                <c:pt idx="6273">
                  <c:v>0.70436711841589705</c:v>
                </c:pt>
                <c:pt idx="6274">
                  <c:v>0.69002560132881596</c:v>
                </c:pt>
                <c:pt idx="6275">
                  <c:v>0.68987822807941801</c:v>
                </c:pt>
                <c:pt idx="6276">
                  <c:v>0.69675637052245298</c:v>
                </c:pt>
                <c:pt idx="6277">
                  <c:v>0.80640188437765803</c:v>
                </c:pt>
                <c:pt idx="6278">
                  <c:v>0.729750861386254</c:v>
                </c:pt>
                <c:pt idx="6279">
                  <c:v>0.64653567619579899</c:v>
                </c:pt>
                <c:pt idx="6280">
                  <c:v>0.59380774213652099</c:v>
                </c:pt>
                <c:pt idx="6281">
                  <c:v>0.63870454004419197</c:v>
                </c:pt>
                <c:pt idx="6282">
                  <c:v>0.708396383345964</c:v>
                </c:pt>
                <c:pt idx="6283">
                  <c:v>0.77544239906247203</c:v>
                </c:pt>
                <c:pt idx="6284">
                  <c:v>0.86736548625790599</c:v>
                </c:pt>
                <c:pt idx="6285">
                  <c:v>0.849430789164762</c:v>
                </c:pt>
                <c:pt idx="6286">
                  <c:v>0.72871058189657001</c:v>
                </c:pt>
                <c:pt idx="6287">
                  <c:v>0.71638137454383</c:v>
                </c:pt>
                <c:pt idx="6288">
                  <c:v>0.59942220142255898</c:v>
                </c:pt>
                <c:pt idx="6289">
                  <c:v>0.23138072839667301</c:v>
                </c:pt>
                <c:pt idx="6290">
                  <c:v>1.08145128762272E-2</c:v>
                </c:pt>
                <c:pt idx="6291">
                  <c:v>-5.8086712475804998E-2</c:v>
                </c:pt>
                <c:pt idx="6292">
                  <c:v>-0.41023588691651502</c:v>
                </c:pt>
                <c:pt idx="6293">
                  <c:v>-0.34972381916100098</c:v>
                </c:pt>
                <c:pt idx="6294">
                  <c:v>-0.32380749897359601</c:v>
                </c:pt>
                <c:pt idx="6295">
                  <c:v>-0.311840341015166</c:v>
                </c:pt>
                <c:pt idx="6296">
                  <c:v>-0.297600148154191</c:v>
                </c:pt>
                <c:pt idx="6297">
                  <c:v>-0.22221502149634401</c:v>
                </c:pt>
                <c:pt idx="6298">
                  <c:v>-0.16149098682423599</c:v>
                </c:pt>
                <c:pt idx="6299">
                  <c:v>-4.0279381215756499E-2</c:v>
                </c:pt>
                <c:pt idx="6300">
                  <c:v>0.31607024068033801</c:v>
                </c:pt>
                <c:pt idx="6301">
                  <c:v>0.32423693839367002</c:v>
                </c:pt>
                <c:pt idx="6302">
                  <c:v>0.38306865254429001</c:v>
                </c:pt>
                <c:pt idx="6303">
                  <c:v>0.357786257767922</c:v>
                </c:pt>
                <c:pt idx="6304">
                  <c:v>0.186089225657664</c:v>
                </c:pt>
                <c:pt idx="6305">
                  <c:v>5.7053681431679902E-2</c:v>
                </c:pt>
                <c:pt idx="6306">
                  <c:v>2.78618570820936E-2</c:v>
                </c:pt>
                <c:pt idx="6307">
                  <c:v>5.32887514564905E-2</c:v>
                </c:pt>
                <c:pt idx="6308">
                  <c:v>9.9944591702312402E-2</c:v>
                </c:pt>
                <c:pt idx="6309">
                  <c:v>5.6080048389762403E-2</c:v>
                </c:pt>
                <c:pt idx="6310">
                  <c:v>-9.3244434001987397E-2</c:v>
                </c:pt>
                <c:pt idx="6311">
                  <c:v>-0.122123203363599</c:v>
                </c:pt>
                <c:pt idx="6312">
                  <c:v>-0.13163752875151499</c:v>
                </c:pt>
                <c:pt idx="6313">
                  <c:v>-9.6503355997378706E-2</c:v>
                </c:pt>
                <c:pt idx="6314">
                  <c:v>-2.68844016237774E-2</c:v>
                </c:pt>
                <c:pt idx="6315">
                  <c:v>6.77550170205624E-2</c:v>
                </c:pt>
                <c:pt idx="6316">
                  <c:v>0.157415525967398</c:v>
                </c:pt>
                <c:pt idx="6317">
                  <c:v>0.24523840542303099</c:v>
                </c:pt>
                <c:pt idx="6318">
                  <c:v>0.34286860291350801</c:v>
                </c:pt>
                <c:pt idx="6319">
                  <c:v>0.41329355361954501</c:v>
                </c:pt>
                <c:pt idx="6320">
                  <c:v>0.48799246969744697</c:v>
                </c:pt>
                <c:pt idx="6321">
                  <c:v>0.56087463228967405</c:v>
                </c:pt>
                <c:pt idx="6322">
                  <c:v>0.60529300514959505</c:v>
                </c:pt>
                <c:pt idx="6323">
                  <c:v>0.64037234668566501</c:v>
                </c:pt>
                <c:pt idx="6324">
                  <c:v>0.65591379604772304</c:v>
                </c:pt>
                <c:pt idx="6325">
                  <c:v>0.66880877264618099</c:v>
                </c:pt>
                <c:pt idx="6326">
                  <c:v>0.69954121610040798</c:v>
                </c:pt>
                <c:pt idx="6327">
                  <c:v>0.590617755992218</c:v>
                </c:pt>
                <c:pt idx="6328">
                  <c:v>0.45990695075846499</c:v>
                </c:pt>
                <c:pt idx="6329">
                  <c:v>0.390534516801954</c:v>
                </c:pt>
                <c:pt idx="6330">
                  <c:v>0.38365876144730698</c:v>
                </c:pt>
                <c:pt idx="6331">
                  <c:v>0.33300563505666397</c:v>
                </c:pt>
                <c:pt idx="6332">
                  <c:v>0.178752381799414</c:v>
                </c:pt>
                <c:pt idx="6333">
                  <c:v>0.101543727225058</c:v>
                </c:pt>
                <c:pt idx="6334">
                  <c:v>0.102370692915733</c:v>
                </c:pt>
                <c:pt idx="6335">
                  <c:v>0.12101671838344</c:v>
                </c:pt>
                <c:pt idx="6336">
                  <c:v>0.13820213485659799</c:v>
                </c:pt>
                <c:pt idx="6337">
                  <c:v>0.15187191122902799</c:v>
                </c:pt>
                <c:pt idx="6338">
                  <c:v>0.19403400534151299</c:v>
                </c:pt>
                <c:pt idx="6339">
                  <c:v>0.201211396527158</c:v>
                </c:pt>
                <c:pt idx="6340">
                  <c:v>0.21804103765692701</c:v>
                </c:pt>
                <c:pt idx="6341">
                  <c:v>0.17952498980513501</c:v>
                </c:pt>
                <c:pt idx="6342">
                  <c:v>-1.2461584747025601E-2</c:v>
                </c:pt>
                <c:pt idx="6343">
                  <c:v>-0.14559620413921401</c:v>
                </c:pt>
                <c:pt idx="6344">
                  <c:v>-0.16057448915474301</c:v>
                </c:pt>
                <c:pt idx="6345">
                  <c:v>-0.12659276415972801</c:v>
                </c:pt>
                <c:pt idx="6346">
                  <c:v>-6.7356936734078499E-2</c:v>
                </c:pt>
                <c:pt idx="6347">
                  <c:v>4.9369072865398503E-2</c:v>
                </c:pt>
                <c:pt idx="6348">
                  <c:v>0.114409250240204</c:v>
                </c:pt>
                <c:pt idx="6349">
                  <c:v>0.19724741473018201</c:v>
                </c:pt>
                <c:pt idx="6350">
                  <c:v>0.29982414298568499</c:v>
                </c:pt>
                <c:pt idx="6351">
                  <c:v>0.35824217969281003</c:v>
                </c:pt>
                <c:pt idx="6352">
                  <c:v>0.42785671098581202</c:v>
                </c:pt>
                <c:pt idx="6353">
                  <c:v>0.48009638252949899</c:v>
                </c:pt>
                <c:pt idx="6354">
                  <c:v>0.535500510885077</c:v>
                </c:pt>
                <c:pt idx="6355">
                  <c:v>0.57614816177631001</c:v>
                </c:pt>
                <c:pt idx="6356">
                  <c:v>0.60789348310239399</c:v>
                </c:pt>
                <c:pt idx="6357">
                  <c:v>0.62428209583566796</c:v>
                </c:pt>
                <c:pt idx="6358">
                  <c:v>0.61183886756483197</c:v>
                </c:pt>
                <c:pt idx="6359">
                  <c:v>0.54358222609849305</c:v>
                </c:pt>
                <c:pt idx="6360">
                  <c:v>0.32931692748743102</c:v>
                </c:pt>
                <c:pt idx="6361">
                  <c:v>0.25200772130204402</c:v>
                </c:pt>
                <c:pt idx="6362">
                  <c:v>0.24182561776945</c:v>
                </c:pt>
                <c:pt idx="6363">
                  <c:v>0.30327034341287101</c:v>
                </c:pt>
                <c:pt idx="6364">
                  <c:v>0.26690856255886303</c:v>
                </c:pt>
                <c:pt idx="6365">
                  <c:v>0.23449748867568901</c:v>
                </c:pt>
                <c:pt idx="6366">
                  <c:v>0.24165638923440699</c:v>
                </c:pt>
                <c:pt idx="6367">
                  <c:v>0.14305494084952999</c:v>
                </c:pt>
                <c:pt idx="6368">
                  <c:v>-7.1719497474503804E-2</c:v>
                </c:pt>
                <c:pt idx="6369">
                  <c:v>-0.17918203190514101</c:v>
                </c:pt>
                <c:pt idx="6370">
                  <c:v>-0.166530342506297</c:v>
                </c:pt>
                <c:pt idx="6371">
                  <c:v>-0.13900641143966799</c:v>
                </c:pt>
                <c:pt idx="6372">
                  <c:v>-6.8289685512232898E-2</c:v>
                </c:pt>
                <c:pt idx="6373">
                  <c:v>1.02757614457663E-2</c:v>
                </c:pt>
                <c:pt idx="6374">
                  <c:v>0.114742998138465</c:v>
                </c:pt>
                <c:pt idx="6375">
                  <c:v>0.19020169366791101</c:v>
                </c:pt>
                <c:pt idx="6376">
                  <c:v>0.26778019456093299</c:v>
                </c:pt>
                <c:pt idx="6377">
                  <c:v>0.32199955417082798</c:v>
                </c:pt>
                <c:pt idx="6378">
                  <c:v>0.38068238413289002</c:v>
                </c:pt>
                <c:pt idx="6379">
                  <c:v>0.41688581515587902</c:v>
                </c:pt>
                <c:pt idx="6380">
                  <c:v>0.45050187899772798</c:v>
                </c:pt>
                <c:pt idx="6381">
                  <c:v>0.48151968161925102</c:v>
                </c:pt>
                <c:pt idx="6382">
                  <c:v>0.49472189804168698</c:v>
                </c:pt>
                <c:pt idx="6383">
                  <c:v>0.45959771225059998</c:v>
                </c:pt>
                <c:pt idx="6384">
                  <c:v>0.34308285405808903</c:v>
                </c:pt>
                <c:pt idx="6385">
                  <c:v>0.254195322439559</c:v>
                </c:pt>
                <c:pt idx="6386">
                  <c:v>0.230281238567561</c:v>
                </c:pt>
                <c:pt idx="6387">
                  <c:v>0.229940863141605</c:v>
                </c:pt>
                <c:pt idx="6388">
                  <c:v>0.21183062067404301</c:v>
                </c:pt>
                <c:pt idx="6389">
                  <c:v>0.21049820558445401</c:v>
                </c:pt>
                <c:pt idx="6390">
                  <c:v>0.22090566161292499</c:v>
                </c:pt>
                <c:pt idx="6391">
                  <c:v>0.230881158766235</c:v>
                </c:pt>
                <c:pt idx="6392">
                  <c:v>0.26319108655326601</c:v>
                </c:pt>
                <c:pt idx="6393">
                  <c:v>0.25897297333168701</c:v>
                </c:pt>
                <c:pt idx="6394">
                  <c:v>0.24622511825528501</c:v>
                </c:pt>
                <c:pt idx="6395">
                  <c:v>0.19612409814953799</c:v>
                </c:pt>
                <c:pt idx="6396">
                  <c:v>0.13700649100405499</c:v>
                </c:pt>
                <c:pt idx="6397">
                  <c:v>0.12923586190179701</c:v>
                </c:pt>
                <c:pt idx="6398">
                  <c:v>0.173684017833038</c:v>
                </c:pt>
                <c:pt idx="6399">
                  <c:v>0.23863119511787201</c:v>
                </c:pt>
                <c:pt idx="6400">
                  <c:v>0.27870496502894099</c:v>
                </c:pt>
                <c:pt idx="6401">
                  <c:v>0.33986331303920803</c:v>
                </c:pt>
                <c:pt idx="6402">
                  <c:v>0.40178692379804698</c:v>
                </c:pt>
                <c:pt idx="6403">
                  <c:v>0.450958081771202</c:v>
                </c:pt>
                <c:pt idx="6404">
                  <c:v>0.482264378003679</c:v>
                </c:pt>
                <c:pt idx="6405">
                  <c:v>0.447912599583698</c:v>
                </c:pt>
                <c:pt idx="6406">
                  <c:v>0.42830239979991902</c:v>
                </c:pt>
                <c:pt idx="6407">
                  <c:v>0.42286439052896202</c:v>
                </c:pt>
                <c:pt idx="6408">
                  <c:v>0.445759021800264</c:v>
                </c:pt>
                <c:pt idx="6409">
                  <c:v>0.43149572343894299</c:v>
                </c:pt>
                <c:pt idx="6410">
                  <c:v>0.418926508540577</c:v>
                </c:pt>
                <c:pt idx="6411">
                  <c:v>0.38164515971209401</c:v>
                </c:pt>
                <c:pt idx="6412">
                  <c:v>0.26773970807534803</c:v>
                </c:pt>
                <c:pt idx="6413">
                  <c:v>0.21641180359214501</c:v>
                </c:pt>
                <c:pt idx="6414">
                  <c:v>0.22414524727402799</c:v>
                </c:pt>
                <c:pt idx="6415">
                  <c:v>0.26938365623812699</c:v>
                </c:pt>
                <c:pt idx="6416">
                  <c:v>0.30706304645453603</c:v>
                </c:pt>
                <c:pt idx="6417">
                  <c:v>0.30651437936293602</c:v>
                </c:pt>
                <c:pt idx="6418">
                  <c:v>0.242988740931943</c:v>
                </c:pt>
                <c:pt idx="6419">
                  <c:v>0.23633666470194001</c:v>
                </c:pt>
                <c:pt idx="6420">
                  <c:v>0.25284475026560499</c:v>
                </c:pt>
                <c:pt idx="6421">
                  <c:v>0.231621992573292</c:v>
                </c:pt>
                <c:pt idx="6422">
                  <c:v>5.7316950205857302E-2</c:v>
                </c:pt>
                <c:pt idx="6423">
                  <c:v>-2.39591519795226E-2</c:v>
                </c:pt>
                <c:pt idx="6424">
                  <c:v>-2.13014534576275E-2</c:v>
                </c:pt>
                <c:pt idx="6425">
                  <c:v>2.42845327110052E-2</c:v>
                </c:pt>
                <c:pt idx="6426">
                  <c:v>8.9485157128220999E-2</c:v>
                </c:pt>
                <c:pt idx="6427">
                  <c:v>0.15139573816679</c:v>
                </c:pt>
                <c:pt idx="6428">
                  <c:v>0.231592042038679</c:v>
                </c:pt>
                <c:pt idx="6429">
                  <c:v>0.28842776115833402</c:v>
                </c:pt>
                <c:pt idx="6430">
                  <c:v>0.33798551305984798</c:v>
                </c:pt>
                <c:pt idx="6431">
                  <c:v>0.397029103714027</c:v>
                </c:pt>
                <c:pt idx="6432">
                  <c:v>0.42932544669907402</c:v>
                </c:pt>
                <c:pt idx="6433">
                  <c:v>0.455681328837785</c:v>
                </c:pt>
                <c:pt idx="6434">
                  <c:v>0.47563760344422701</c:v>
                </c:pt>
                <c:pt idx="6435">
                  <c:v>0.48566157391716303</c:v>
                </c:pt>
                <c:pt idx="6436">
                  <c:v>0.50549127066116595</c:v>
                </c:pt>
                <c:pt idx="6437">
                  <c:v>0.51541527027350398</c:v>
                </c:pt>
                <c:pt idx="6438">
                  <c:v>0.53204908633236703</c:v>
                </c:pt>
                <c:pt idx="6439">
                  <c:v>0.54576766208894401</c:v>
                </c:pt>
                <c:pt idx="6440">
                  <c:v>0.55453181358343095</c:v>
                </c:pt>
                <c:pt idx="6441">
                  <c:v>0.56968366517258595</c:v>
                </c:pt>
                <c:pt idx="6442">
                  <c:v>0.57301889556526397</c:v>
                </c:pt>
                <c:pt idx="6443">
                  <c:v>0.58260977081147802</c:v>
                </c:pt>
                <c:pt idx="6444">
                  <c:v>0.58360233355537605</c:v>
                </c:pt>
                <c:pt idx="6445">
                  <c:v>0.57523126525761803</c:v>
                </c:pt>
                <c:pt idx="6446">
                  <c:v>0.53787986166388302</c:v>
                </c:pt>
                <c:pt idx="6447">
                  <c:v>0.42930310214628897</c:v>
                </c:pt>
                <c:pt idx="6448">
                  <c:v>0.27376263773533699</c:v>
                </c:pt>
                <c:pt idx="6449">
                  <c:v>0.14780654617346001</c:v>
                </c:pt>
                <c:pt idx="6450">
                  <c:v>0.13701820302270001</c:v>
                </c:pt>
                <c:pt idx="6451">
                  <c:v>0.15866221833032099</c:v>
                </c:pt>
                <c:pt idx="6452">
                  <c:v>0.20813284916736399</c:v>
                </c:pt>
                <c:pt idx="6453">
                  <c:v>0.27533753499706898</c:v>
                </c:pt>
                <c:pt idx="6454">
                  <c:v>0.38519909206373498</c:v>
                </c:pt>
                <c:pt idx="6455">
                  <c:v>0.41700817518068201</c:v>
                </c:pt>
                <c:pt idx="6456">
                  <c:v>0.42638006646223803</c:v>
                </c:pt>
                <c:pt idx="6457">
                  <c:v>0.425500181300277</c:v>
                </c:pt>
                <c:pt idx="6458">
                  <c:v>0.42038631146147798</c:v>
                </c:pt>
                <c:pt idx="6459">
                  <c:v>0.44077793470444399</c:v>
                </c:pt>
                <c:pt idx="6460">
                  <c:v>0.43173891829761402</c:v>
                </c:pt>
                <c:pt idx="6461">
                  <c:v>0.30015697001202002</c:v>
                </c:pt>
                <c:pt idx="6462">
                  <c:v>0.15498753311421901</c:v>
                </c:pt>
                <c:pt idx="6463">
                  <c:v>0.103902181148692</c:v>
                </c:pt>
                <c:pt idx="6464">
                  <c:v>0.10530684751371</c:v>
                </c:pt>
                <c:pt idx="6465">
                  <c:v>0.144660425318792</c:v>
                </c:pt>
                <c:pt idx="6466">
                  <c:v>0.20565660177704501</c:v>
                </c:pt>
                <c:pt idx="6467">
                  <c:v>0.27772557874855103</c:v>
                </c:pt>
                <c:pt idx="6468">
                  <c:v>0.34040838220212699</c:v>
                </c:pt>
                <c:pt idx="6469">
                  <c:v>0.386548256855265</c:v>
                </c:pt>
                <c:pt idx="6470">
                  <c:v>0.42655594508483102</c:v>
                </c:pt>
                <c:pt idx="6471">
                  <c:v>0.39931310161318401</c:v>
                </c:pt>
                <c:pt idx="6472">
                  <c:v>0.33745034710882099</c:v>
                </c:pt>
                <c:pt idx="6473">
                  <c:v>0.28762042639502899</c:v>
                </c:pt>
                <c:pt idx="6474">
                  <c:v>0.27425748821461099</c:v>
                </c:pt>
                <c:pt idx="6475">
                  <c:v>0.25370903249732102</c:v>
                </c:pt>
                <c:pt idx="6476">
                  <c:v>0.23814614269285</c:v>
                </c:pt>
                <c:pt idx="6477">
                  <c:v>0.15222462279510501</c:v>
                </c:pt>
                <c:pt idx="6478">
                  <c:v>0.10117919434414099</c:v>
                </c:pt>
                <c:pt idx="6479">
                  <c:v>0.10655803885459</c:v>
                </c:pt>
                <c:pt idx="6480">
                  <c:v>0.138671185788978</c:v>
                </c:pt>
                <c:pt idx="6481">
                  <c:v>0.186402055578231</c:v>
                </c:pt>
                <c:pt idx="6482">
                  <c:v>0.258142155187429</c:v>
                </c:pt>
                <c:pt idx="6483">
                  <c:v>0.51233419549093895</c:v>
                </c:pt>
                <c:pt idx="6484">
                  <c:v>0.43302976072717703</c:v>
                </c:pt>
                <c:pt idx="6485">
                  <c:v>0.40982804149223301</c:v>
                </c:pt>
                <c:pt idx="6486">
                  <c:v>0.52896838837648796</c:v>
                </c:pt>
                <c:pt idx="6487">
                  <c:v>0.67070959522379703</c:v>
                </c:pt>
                <c:pt idx="6488">
                  <c:v>0.70793262362103604</c:v>
                </c:pt>
                <c:pt idx="6489">
                  <c:v>0.71380963648427798</c:v>
                </c:pt>
                <c:pt idx="6490">
                  <c:v>0.685729799070946</c:v>
                </c:pt>
                <c:pt idx="6491">
                  <c:v>0.62519878940739204</c:v>
                </c:pt>
                <c:pt idx="6492">
                  <c:v>0.55305786251939704</c:v>
                </c:pt>
                <c:pt idx="6493">
                  <c:v>0.49568735753124299</c:v>
                </c:pt>
                <c:pt idx="6494">
                  <c:v>0.46056711206100198</c:v>
                </c:pt>
                <c:pt idx="6495">
                  <c:v>0.28693806589936699</c:v>
                </c:pt>
                <c:pt idx="6496">
                  <c:v>0.142054838585114</c:v>
                </c:pt>
                <c:pt idx="6497">
                  <c:v>9.0852786272874506E-2</c:v>
                </c:pt>
                <c:pt idx="6498">
                  <c:v>9.8216137789953001E-2</c:v>
                </c:pt>
                <c:pt idx="6499">
                  <c:v>0.13713421249579899</c:v>
                </c:pt>
                <c:pt idx="6500">
                  <c:v>0.19961033620697799</c:v>
                </c:pt>
                <c:pt idx="6501">
                  <c:v>0.26113521929158601</c:v>
                </c:pt>
                <c:pt idx="6502">
                  <c:v>0.32806141207191097</c:v>
                </c:pt>
                <c:pt idx="6503">
                  <c:v>0.37339251807893797</c:v>
                </c:pt>
                <c:pt idx="6504">
                  <c:v>0.414141525303375</c:v>
                </c:pt>
                <c:pt idx="6505">
                  <c:v>0.44711610900212201</c:v>
                </c:pt>
                <c:pt idx="6506">
                  <c:v>0.47693712169060098</c:v>
                </c:pt>
                <c:pt idx="6507">
                  <c:v>0.49318920562222301</c:v>
                </c:pt>
                <c:pt idx="6508">
                  <c:v>0.48042969630689902</c:v>
                </c:pt>
                <c:pt idx="6509">
                  <c:v>0.474123050559913</c:v>
                </c:pt>
                <c:pt idx="6510">
                  <c:v>0.47969567199492802</c:v>
                </c:pt>
                <c:pt idx="6511">
                  <c:v>0.46430594865555902</c:v>
                </c:pt>
                <c:pt idx="6512">
                  <c:v>0.32792350317809299</c:v>
                </c:pt>
                <c:pt idx="6513">
                  <c:v>0.159173716179905</c:v>
                </c:pt>
                <c:pt idx="6514">
                  <c:v>9.8704503422393494E-2</c:v>
                </c:pt>
                <c:pt idx="6515">
                  <c:v>9.2794062424013696E-2</c:v>
                </c:pt>
                <c:pt idx="6516">
                  <c:v>0.122797015674902</c:v>
                </c:pt>
                <c:pt idx="6517">
                  <c:v>0.16538100213337301</c:v>
                </c:pt>
                <c:pt idx="6518">
                  <c:v>0.234728670463515</c:v>
                </c:pt>
                <c:pt idx="6519">
                  <c:v>0.30807041717946798</c:v>
                </c:pt>
                <c:pt idx="6520">
                  <c:v>0.37860506830422602</c:v>
                </c:pt>
                <c:pt idx="6521">
                  <c:v>0.59042465670744804</c:v>
                </c:pt>
                <c:pt idx="6522">
                  <c:v>0.57723289842196301</c:v>
                </c:pt>
                <c:pt idx="6523">
                  <c:v>0.62195330378326197</c:v>
                </c:pt>
                <c:pt idx="6524">
                  <c:v>0.62748307757487298</c:v>
                </c:pt>
                <c:pt idx="6525">
                  <c:v>0.61287427150059703</c:v>
                </c:pt>
                <c:pt idx="6526">
                  <c:v>0.61645239370502203</c:v>
                </c:pt>
                <c:pt idx="6527">
                  <c:v>0.62378309921703201</c:v>
                </c:pt>
                <c:pt idx="6528">
                  <c:v>0.65140770406293702</c:v>
                </c:pt>
                <c:pt idx="6529">
                  <c:v>0.66805891127328898</c:v>
                </c:pt>
                <c:pt idx="6530">
                  <c:v>0.66587446468332001</c:v>
                </c:pt>
                <c:pt idx="6531">
                  <c:v>0.65939818170530495</c:v>
                </c:pt>
                <c:pt idx="6532">
                  <c:v>0.54722434213427396</c:v>
                </c:pt>
                <c:pt idx="6533">
                  <c:v>0.47360980827268601</c:v>
                </c:pt>
                <c:pt idx="6534">
                  <c:v>0.43872093955809899</c:v>
                </c:pt>
                <c:pt idx="6535">
                  <c:v>0.43490141647820602</c:v>
                </c:pt>
                <c:pt idx="6536">
                  <c:v>0.45138591799030597</c:v>
                </c:pt>
                <c:pt idx="6537">
                  <c:v>0.48254208076949001</c:v>
                </c:pt>
                <c:pt idx="6538">
                  <c:v>0.50396269716466202</c:v>
                </c:pt>
                <c:pt idx="6539">
                  <c:v>0.53353451037948996</c:v>
                </c:pt>
                <c:pt idx="6540">
                  <c:v>0.56239963255272696</c:v>
                </c:pt>
                <c:pt idx="6541">
                  <c:v>0.594605891762781</c:v>
                </c:pt>
                <c:pt idx="6542">
                  <c:v>0.61091648713761204</c:v>
                </c:pt>
                <c:pt idx="6543">
                  <c:v>0.62920102094362895</c:v>
                </c:pt>
                <c:pt idx="6544">
                  <c:v>0.63855944974339596</c:v>
                </c:pt>
                <c:pt idx="6545">
                  <c:v>0.63974523825667495</c:v>
                </c:pt>
                <c:pt idx="6546">
                  <c:v>0.62551031623545195</c:v>
                </c:pt>
                <c:pt idx="6547">
                  <c:v>0.57701477224119102</c:v>
                </c:pt>
                <c:pt idx="6548">
                  <c:v>0.54765010057919195</c:v>
                </c:pt>
                <c:pt idx="6549">
                  <c:v>0.51670642944445</c:v>
                </c:pt>
                <c:pt idx="6550">
                  <c:v>0.49436218625423201</c:v>
                </c:pt>
                <c:pt idx="6551">
                  <c:v>0.47511638903318398</c:v>
                </c:pt>
                <c:pt idx="6552">
                  <c:v>0.49210771285555599</c:v>
                </c:pt>
                <c:pt idx="6553">
                  <c:v>0.51091251137675697</c:v>
                </c:pt>
                <c:pt idx="6554">
                  <c:v>0.53014694363049697</c:v>
                </c:pt>
                <c:pt idx="6555">
                  <c:v>0.51299551134824195</c:v>
                </c:pt>
                <c:pt idx="6556">
                  <c:v>0.43579594335618899</c:v>
                </c:pt>
                <c:pt idx="6557">
                  <c:v>0.34067694079792998</c:v>
                </c:pt>
                <c:pt idx="6558">
                  <c:v>0.31321965867350599</c:v>
                </c:pt>
                <c:pt idx="6559">
                  <c:v>0.334237791682581</c:v>
                </c:pt>
                <c:pt idx="6560">
                  <c:v>0.35402836272384902</c:v>
                </c:pt>
                <c:pt idx="6561">
                  <c:v>0.408201407627099</c:v>
                </c:pt>
                <c:pt idx="6562">
                  <c:v>0.45772927618646297</c:v>
                </c:pt>
                <c:pt idx="6563">
                  <c:v>0.70903318069814203</c:v>
                </c:pt>
                <c:pt idx="6564">
                  <c:v>0.64463154657092003</c:v>
                </c:pt>
                <c:pt idx="6565">
                  <c:v>0.72708326474038698</c:v>
                </c:pt>
                <c:pt idx="6566">
                  <c:v>0.74620253250672097</c:v>
                </c:pt>
                <c:pt idx="6567">
                  <c:v>0.729069721920236</c:v>
                </c:pt>
                <c:pt idx="6568">
                  <c:v>0.62023920755803796</c:v>
                </c:pt>
                <c:pt idx="6569">
                  <c:v>0.54688288635640303</c:v>
                </c:pt>
                <c:pt idx="6570">
                  <c:v>0.57562574214620199</c:v>
                </c:pt>
                <c:pt idx="6571">
                  <c:v>0.53727406950677903</c:v>
                </c:pt>
                <c:pt idx="6572">
                  <c:v>0.51255740746279899</c:v>
                </c:pt>
                <c:pt idx="6573">
                  <c:v>0.37936464431670103</c:v>
                </c:pt>
                <c:pt idx="6574">
                  <c:v>0.38919263981538099</c:v>
                </c:pt>
                <c:pt idx="6575">
                  <c:v>0.43716833126633198</c:v>
                </c:pt>
                <c:pt idx="6576">
                  <c:v>0.28668772959125199</c:v>
                </c:pt>
                <c:pt idx="6577">
                  <c:v>0.205989327296177</c:v>
                </c:pt>
                <c:pt idx="6578">
                  <c:v>-2.0545339754985001E-2</c:v>
                </c:pt>
                <c:pt idx="6579">
                  <c:v>5.3014971274780803E-2</c:v>
                </c:pt>
                <c:pt idx="6580">
                  <c:v>0.13273804898275601</c:v>
                </c:pt>
                <c:pt idx="6581">
                  <c:v>0.22843962169354501</c:v>
                </c:pt>
                <c:pt idx="6582">
                  <c:v>0.319256917969855</c:v>
                </c:pt>
                <c:pt idx="6583">
                  <c:v>0.39201725876953503</c:v>
                </c:pt>
                <c:pt idx="6584">
                  <c:v>0.46672464026815302</c:v>
                </c:pt>
                <c:pt idx="6585">
                  <c:v>0.52246698036932904</c:v>
                </c:pt>
                <c:pt idx="6586">
                  <c:v>0.56439703464433899</c:v>
                </c:pt>
                <c:pt idx="6587">
                  <c:v>0.59813211350763396</c:v>
                </c:pt>
                <c:pt idx="6588">
                  <c:v>0.62266242674356398</c:v>
                </c:pt>
                <c:pt idx="6589">
                  <c:v>0.64177849244850804</c:v>
                </c:pt>
                <c:pt idx="6590">
                  <c:v>0.63808496340123</c:v>
                </c:pt>
                <c:pt idx="6591">
                  <c:v>0.64367371559906394</c:v>
                </c:pt>
                <c:pt idx="6592">
                  <c:v>0.64029209877367799</c:v>
                </c:pt>
                <c:pt idx="6593">
                  <c:v>0.63542091031304404</c:v>
                </c:pt>
                <c:pt idx="6594">
                  <c:v>0.57886991934555299</c:v>
                </c:pt>
                <c:pt idx="6595">
                  <c:v>0.45559416604400599</c:v>
                </c:pt>
                <c:pt idx="6596">
                  <c:v>0.351637556242335</c:v>
                </c:pt>
                <c:pt idx="6597">
                  <c:v>0.32354275662856602</c:v>
                </c:pt>
                <c:pt idx="6598">
                  <c:v>0.33137946673193902</c:v>
                </c:pt>
                <c:pt idx="6599">
                  <c:v>0.37817662855283302</c:v>
                </c:pt>
                <c:pt idx="6600">
                  <c:v>0.413387588245332</c:v>
                </c:pt>
                <c:pt idx="6601">
                  <c:v>0.467026971086764</c:v>
                </c:pt>
                <c:pt idx="6602">
                  <c:v>0.49759684042946001</c:v>
                </c:pt>
                <c:pt idx="6603">
                  <c:v>0.52842655760828605</c:v>
                </c:pt>
                <c:pt idx="6604">
                  <c:v>0.55920416716860399</c:v>
                </c:pt>
                <c:pt idx="6605">
                  <c:v>0.58218966638268899</c:v>
                </c:pt>
                <c:pt idx="6606">
                  <c:v>0.58692787501066901</c:v>
                </c:pt>
                <c:pt idx="6607">
                  <c:v>0.56263382031273201</c:v>
                </c:pt>
                <c:pt idx="6608">
                  <c:v>0.54938301457542205</c:v>
                </c:pt>
                <c:pt idx="6609">
                  <c:v>0.53785076246172803</c:v>
                </c:pt>
                <c:pt idx="6610">
                  <c:v>0.54624202057336402</c:v>
                </c:pt>
                <c:pt idx="6611">
                  <c:v>0.53497547117993005</c:v>
                </c:pt>
                <c:pt idx="6612">
                  <c:v>0.46003488254101799</c:v>
                </c:pt>
                <c:pt idx="6613">
                  <c:v>0.40307370286196798</c:v>
                </c:pt>
                <c:pt idx="6614">
                  <c:v>0.38881912679096597</c:v>
                </c:pt>
                <c:pt idx="6615">
                  <c:v>0.395557524762218</c:v>
                </c:pt>
                <c:pt idx="6616">
                  <c:v>0.41563468627489403</c:v>
                </c:pt>
                <c:pt idx="6617">
                  <c:v>0.43334572990780301</c:v>
                </c:pt>
                <c:pt idx="6618">
                  <c:v>0.45539277423115898</c:v>
                </c:pt>
                <c:pt idx="6619">
                  <c:v>0.48542631088917298</c:v>
                </c:pt>
                <c:pt idx="6620">
                  <c:v>0.50025075610444703</c:v>
                </c:pt>
                <c:pt idx="6621">
                  <c:v>0.45291195464832701</c:v>
                </c:pt>
                <c:pt idx="6622">
                  <c:v>0.41353810805139901</c:v>
                </c:pt>
                <c:pt idx="6623">
                  <c:v>0.403024701546776</c:v>
                </c:pt>
                <c:pt idx="6624">
                  <c:v>0.40912806840314497</c:v>
                </c:pt>
                <c:pt idx="6625">
                  <c:v>0.38008080336195399</c:v>
                </c:pt>
                <c:pt idx="6626">
                  <c:v>0.26785726322957099</c:v>
                </c:pt>
                <c:pt idx="6627">
                  <c:v>0.177491280405081</c:v>
                </c:pt>
                <c:pt idx="6628">
                  <c:v>0.16309599379783499</c:v>
                </c:pt>
                <c:pt idx="6629">
                  <c:v>0.18337241920039399</c:v>
                </c:pt>
                <c:pt idx="6630">
                  <c:v>0.22400660622295901</c:v>
                </c:pt>
                <c:pt idx="6631">
                  <c:v>0.27426664361171799</c:v>
                </c:pt>
                <c:pt idx="6632">
                  <c:v>0.33457005258712902</c:v>
                </c:pt>
                <c:pt idx="6633">
                  <c:v>0.37722397272449298</c:v>
                </c:pt>
                <c:pt idx="6634">
                  <c:v>0.358608589738592</c:v>
                </c:pt>
                <c:pt idx="6635">
                  <c:v>0.28229010422094902</c:v>
                </c:pt>
                <c:pt idx="6636">
                  <c:v>0.25070497795136298</c:v>
                </c:pt>
                <c:pt idx="6637">
                  <c:v>0.25970994171331702</c:v>
                </c:pt>
                <c:pt idx="6638">
                  <c:v>0.23924873687435799</c:v>
                </c:pt>
                <c:pt idx="6639">
                  <c:v>0.17559439791942799</c:v>
                </c:pt>
                <c:pt idx="6640">
                  <c:v>0.15345515760050599</c:v>
                </c:pt>
                <c:pt idx="6641">
                  <c:v>0.187248819445892</c:v>
                </c:pt>
                <c:pt idx="6642">
                  <c:v>0.23376426164797601</c:v>
                </c:pt>
                <c:pt idx="6643">
                  <c:v>0.28286768854545602</c:v>
                </c:pt>
                <c:pt idx="6644">
                  <c:v>0.34203627870713799</c:v>
                </c:pt>
                <c:pt idx="6645">
                  <c:v>0.38573514054145602</c:v>
                </c:pt>
                <c:pt idx="6646">
                  <c:v>0.41577749316023999</c:v>
                </c:pt>
                <c:pt idx="6647">
                  <c:v>0.45109617514629202</c:v>
                </c:pt>
                <c:pt idx="6648">
                  <c:v>0.47945215551959403</c:v>
                </c:pt>
                <c:pt idx="6649">
                  <c:v>0.50574116279621795</c:v>
                </c:pt>
                <c:pt idx="6650">
                  <c:v>0.52945829090797303</c:v>
                </c:pt>
                <c:pt idx="6651">
                  <c:v>0.54450474069868804</c:v>
                </c:pt>
                <c:pt idx="6652">
                  <c:v>0.55447608691696204</c:v>
                </c:pt>
                <c:pt idx="6653">
                  <c:v>0.52236597519780903</c:v>
                </c:pt>
                <c:pt idx="6654">
                  <c:v>0.39017783667279599</c:v>
                </c:pt>
                <c:pt idx="6655">
                  <c:v>0.25717405661687198</c:v>
                </c:pt>
                <c:pt idx="6656">
                  <c:v>0.19597893135752201</c:v>
                </c:pt>
                <c:pt idx="6657">
                  <c:v>0.201388341556932</c:v>
                </c:pt>
                <c:pt idx="6658">
                  <c:v>0.23325607357596301</c:v>
                </c:pt>
                <c:pt idx="6659">
                  <c:v>0.26909764943905201</c:v>
                </c:pt>
                <c:pt idx="6660">
                  <c:v>0.325779105500139</c:v>
                </c:pt>
                <c:pt idx="6661">
                  <c:v>0.36397571063526801</c:v>
                </c:pt>
                <c:pt idx="6662">
                  <c:v>0.40795277666926799</c:v>
                </c:pt>
                <c:pt idx="6663">
                  <c:v>0.44684422214088698</c:v>
                </c:pt>
                <c:pt idx="6664">
                  <c:v>0.48344812789679498</c:v>
                </c:pt>
                <c:pt idx="6665">
                  <c:v>0.50777854847112103</c:v>
                </c:pt>
                <c:pt idx="6666">
                  <c:v>0.53136820041571797</c:v>
                </c:pt>
                <c:pt idx="6667">
                  <c:v>0.48377087774835198</c:v>
                </c:pt>
                <c:pt idx="6668">
                  <c:v>0.34423911940519802</c:v>
                </c:pt>
                <c:pt idx="6669">
                  <c:v>0.17219652024518001</c:v>
                </c:pt>
                <c:pt idx="6670">
                  <c:v>5.2881525301146301E-2</c:v>
                </c:pt>
                <c:pt idx="6671">
                  <c:v>2.1604409550551699E-2</c:v>
                </c:pt>
                <c:pt idx="6672">
                  <c:v>-4.1610657115655203E-2</c:v>
                </c:pt>
                <c:pt idx="6673">
                  <c:v>-5.7868292685036203E-2</c:v>
                </c:pt>
                <c:pt idx="6674">
                  <c:v>4.2274811669815102E-2</c:v>
                </c:pt>
                <c:pt idx="6675">
                  <c:v>0.14450688948243101</c:v>
                </c:pt>
                <c:pt idx="6676">
                  <c:v>0.23540175779961001</c:v>
                </c:pt>
                <c:pt idx="6677">
                  <c:v>0.31304516619224998</c:v>
                </c:pt>
                <c:pt idx="6678">
                  <c:v>0.37807957691736899</c:v>
                </c:pt>
                <c:pt idx="6679">
                  <c:v>0.62436023867948398</c:v>
                </c:pt>
                <c:pt idx="6680">
                  <c:v>0.58915483022069703</c:v>
                </c:pt>
                <c:pt idx="6681">
                  <c:v>0.59408583168201401</c:v>
                </c:pt>
                <c:pt idx="6682">
                  <c:v>0.64237118179006403</c:v>
                </c:pt>
                <c:pt idx="6683">
                  <c:v>0.66722899904703603</c:v>
                </c:pt>
                <c:pt idx="6684">
                  <c:v>0.69822851641781702</c:v>
                </c:pt>
                <c:pt idx="6685">
                  <c:v>0.70223315677485298</c:v>
                </c:pt>
                <c:pt idx="6686">
                  <c:v>0.72282624522904004</c:v>
                </c:pt>
                <c:pt idx="6687">
                  <c:v>0.75404113245281601</c:v>
                </c:pt>
                <c:pt idx="6688">
                  <c:v>0.69997005001991397</c:v>
                </c:pt>
                <c:pt idx="6689">
                  <c:v>0.52047345501667597</c:v>
                </c:pt>
                <c:pt idx="6690">
                  <c:v>0.38719573422544701</c:v>
                </c:pt>
                <c:pt idx="6691">
                  <c:v>0.35090954851828299</c:v>
                </c:pt>
                <c:pt idx="6692">
                  <c:v>0.36387852515295999</c:v>
                </c:pt>
                <c:pt idx="6693">
                  <c:v>0.40320906582642402</c:v>
                </c:pt>
                <c:pt idx="6694">
                  <c:v>0.44725368038608199</c:v>
                </c:pt>
                <c:pt idx="6695">
                  <c:v>0.49314734992732401</c:v>
                </c:pt>
                <c:pt idx="6696">
                  <c:v>0.52510787063600295</c:v>
                </c:pt>
                <c:pt idx="6697">
                  <c:v>0.56462404930701604</c:v>
                </c:pt>
                <c:pt idx="6698">
                  <c:v>0.57792243396462895</c:v>
                </c:pt>
                <c:pt idx="6699">
                  <c:v>0.59648858078429201</c:v>
                </c:pt>
                <c:pt idx="6700">
                  <c:v>0.60801635803236498</c:v>
                </c:pt>
                <c:pt idx="6701">
                  <c:v>0.61077102886075796</c:v>
                </c:pt>
                <c:pt idx="6702">
                  <c:v>0.50722502409831505</c:v>
                </c:pt>
                <c:pt idx="6703">
                  <c:v>0.34952496872647199</c:v>
                </c:pt>
                <c:pt idx="6704">
                  <c:v>0.28806024075626102</c:v>
                </c:pt>
                <c:pt idx="6705">
                  <c:v>0.28503368405658702</c:v>
                </c:pt>
                <c:pt idx="6706">
                  <c:v>0.32289314200937502</c:v>
                </c:pt>
                <c:pt idx="6707">
                  <c:v>0.37724477354286901</c:v>
                </c:pt>
                <c:pt idx="6708">
                  <c:v>0.43152084486307002</c:v>
                </c:pt>
                <c:pt idx="6709">
                  <c:v>0.46999742224930502</c:v>
                </c:pt>
                <c:pt idx="6710">
                  <c:v>0.50790981797028101</c:v>
                </c:pt>
                <c:pt idx="6711">
                  <c:v>0.54849242146711297</c:v>
                </c:pt>
                <c:pt idx="6712">
                  <c:v>0.57305612699817299</c:v>
                </c:pt>
                <c:pt idx="6713">
                  <c:v>0.59665091297649098</c:v>
                </c:pt>
                <c:pt idx="6714">
                  <c:v>0.58141761746615905</c:v>
                </c:pt>
                <c:pt idx="6715">
                  <c:v>0.45856776447654901</c:v>
                </c:pt>
                <c:pt idx="6716">
                  <c:v>0.133594235025251</c:v>
                </c:pt>
                <c:pt idx="6717">
                  <c:v>8.5669523320510005E-2</c:v>
                </c:pt>
                <c:pt idx="6718">
                  <c:v>0.12836068362765601</c:v>
                </c:pt>
                <c:pt idx="6719">
                  <c:v>0.18293680036660001</c:v>
                </c:pt>
                <c:pt idx="6720">
                  <c:v>0.24811852345059099</c:v>
                </c:pt>
                <c:pt idx="6721">
                  <c:v>0.31737215422868797</c:v>
                </c:pt>
                <c:pt idx="6722">
                  <c:v>0.38429579799436198</c:v>
                </c:pt>
                <c:pt idx="6723">
                  <c:v>0.432407624159105</c:v>
                </c:pt>
                <c:pt idx="6724">
                  <c:v>0.48347119097116897</c:v>
                </c:pt>
                <c:pt idx="6725">
                  <c:v>0.53121341528744603</c:v>
                </c:pt>
                <c:pt idx="6726">
                  <c:v>0.55379161809436805</c:v>
                </c:pt>
                <c:pt idx="6727">
                  <c:v>0.52845223189782398</c:v>
                </c:pt>
                <c:pt idx="6728">
                  <c:v>0.477434798634914</c:v>
                </c:pt>
                <c:pt idx="6729">
                  <c:v>0.45122199621834402</c:v>
                </c:pt>
                <c:pt idx="6730">
                  <c:v>0.46867730382156803</c:v>
                </c:pt>
                <c:pt idx="6731">
                  <c:v>0.49127975920863498</c:v>
                </c:pt>
                <c:pt idx="6732">
                  <c:v>0.43764595523505101</c:v>
                </c:pt>
                <c:pt idx="6733">
                  <c:v>0.364009344345465</c:v>
                </c:pt>
                <c:pt idx="6734">
                  <c:v>0.34697687124218102</c:v>
                </c:pt>
                <c:pt idx="6735">
                  <c:v>0.36769543680268002</c:v>
                </c:pt>
                <c:pt idx="6736">
                  <c:v>0.35928615330661401</c:v>
                </c:pt>
                <c:pt idx="6737">
                  <c:v>0.30304758913282398</c:v>
                </c:pt>
                <c:pt idx="6738">
                  <c:v>0.278206661811225</c:v>
                </c:pt>
                <c:pt idx="6739">
                  <c:v>0.29922211992394299</c:v>
                </c:pt>
                <c:pt idx="6740">
                  <c:v>0.33609347755220098</c:v>
                </c:pt>
                <c:pt idx="6741">
                  <c:v>0.37992326165337498</c:v>
                </c:pt>
                <c:pt idx="6742">
                  <c:v>0.41685569308284998</c:v>
                </c:pt>
                <c:pt idx="6743">
                  <c:v>0.37069477483055802</c:v>
                </c:pt>
                <c:pt idx="6744">
                  <c:v>0.29333762749192899</c:v>
                </c:pt>
                <c:pt idx="6745">
                  <c:v>0.284672681779641</c:v>
                </c:pt>
                <c:pt idx="6746">
                  <c:v>0.29844472864605498</c:v>
                </c:pt>
                <c:pt idx="6747">
                  <c:v>0.335445415162623</c:v>
                </c:pt>
                <c:pt idx="6748">
                  <c:v>0.36109515322434599</c:v>
                </c:pt>
                <c:pt idx="6749">
                  <c:v>0.39523570292634003</c:v>
                </c:pt>
                <c:pt idx="6750">
                  <c:v>0.34412914463622302</c:v>
                </c:pt>
                <c:pt idx="6751">
                  <c:v>0.232433376340338</c:v>
                </c:pt>
                <c:pt idx="6752">
                  <c:v>0.18485302500821299</c:v>
                </c:pt>
                <c:pt idx="6753">
                  <c:v>0.16948295109751599</c:v>
                </c:pt>
                <c:pt idx="6754">
                  <c:v>0.17220958019514601</c:v>
                </c:pt>
                <c:pt idx="6755">
                  <c:v>0.26329938513419698</c:v>
                </c:pt>
                <c:pt idx="6756">
                  <c:v>0.36006414363481098</c:v>
                </c:pt>
                <c:pt idx="6757">
                  <c:v>0.44296319834285403</c:v>
                </c:pt>
                <c:pt idx="6758">
                  <c:v>0.45812698630459697</c:v>
                </c:pt>
                <c:pt idx="6759">
                  <c:v>0.46704750741907802</c:v>
                </c:pt>
                <c:pt idx="6760">
                  <c:v>0.45422454998424799</c:v>
                </c:pt>
                <c:pt idx="6761">
                  <c:v>0.39133017170071499</c:v>
                </c:pt>
                <c:pt idx="6762">
                  <c:v>0.34967480861952299</c:v>
                </c:pt>
                <c:pt idx="6763">
                  <c:v>0.28222703947942701</c:v>
                </c:pt>
                <c:pt idx="6764">
                  <c:v>0.24358818245997599</c:v>
                </c:pt>
                <c:pt idx="6765">
                  <c:v>0.225166698421813</c:v>
                </c:pt>
                <c:pt idx="6766">
                  <c:v>0.26343102805462298</c:v>
                </c:pt>
                <c:pt idx="6767">
                  <c:v>0.288027339802365</c:v>
                </c:pt>
                <c:pt idx="6768">
                  <c:v>0.27130117032700901</c:v>
                </c:pt>
                <c:pt idx="6769">
                  <c:v>0.243064925285185</c:v>
                </c:pt>
                <c:pt idx="6770">
                  <c:v>0.227465663921253</c:v>
                </c:pt>
                <c:pt idx="6771">
                  <c:v>0.24347784060428601</c:v>
                </c:pt>
                <c:pt idx="6772">
                  <c:v>0.23588393066473201</c:v>
                </c:pt>
                <c:pt idx="6773">
                  <c:v>0.24598694380526601</c:v>
                </c:pt>
                <c:pt idx="6774">
                  <c:v>0.26987788688758102</c:v>
                </c:pt>
                <c:pt idx="6775">
                  <c:v>0.28148788794008101</c:v>
                </c:pt>
                <c:pt idx="6776">
                  <c:v>0.28266673387862501</c:v>
                </c:pt>
                <c:pt idx="6777">
                  <c:v>0.31929126215067699</c:v>
                </c:pt>
                <c:pt idx="6778">
                  <c:v>0.30032953502561899</c:v>
                </c:pt>
                <c:pt idx="6779">
                  <c:v>0.31422680837667699</c:v>
                </c:pt>
                <c:pt idx="6780">
                  <c:v>0.28216877830464199</c:v>
                </c:pt>
                <c:pt idx="6781">
                  <c:v>0.31358546321734099</c:v>
                </c:pt>
                <c:pt idx="6782">
                  <c:v>0.33474213601564801</c:v>
                </c:pt>
                <c:pt idx="6783">
                  <c:v>0.26581885766239199</c:v>
                </c:pt>
                <c:pt idx="6784">
                  <c:v>0.291123620957568</c:v>
                </c:pt>
                <c:pt idx="6785">
                  <c:v>0.28938923307393399</c:v>
                </c:pt>
                <c:pt idx="6786">
                  <c:v>0.302480316926793</c:v>
                </c:pt>
                <c:pt idx="6787">
                  <c:v>0.32518249956781897</c:v>
                </c:pt>
                <c:pt idx="6788">
                  <c:v>0.34788507498230398</c:v>
                </c:pt>
                <c:pt idx="6789">
                  <c:v>0.380400848561115</c:v>
                </c:pt>
                <c:pt idx="6790">
                  <c:v>0.38299305755280599</c:v>
                </c:pt>
                <c:pt idx="6791">
                  <c:v>0.379005854126651</c:v>
                </c:pt>
                <c:pt idx="6792">
                  <c:v>0.38507461260030901</c:v>
                </c:pt>
                <c:pt idx="6793">
                  <c:v>0.39129937682745303</c:v>
                </c:pt>
                <c:pt idx="6794">
                  <c:v>0.40087920286726197</c:v>
                </c:pt>
                <c:pt idx="6795">
                  <c:v>0.38929440064915199</c:v>
                </c:pt>
                <c:pt idx="6796">
                  <c:v>0.40409475659244798</c:v>
                </c:pt>
                <c:pt idx="6797">
                  <c:v>0.413455718650448</c:v>
                </c:pt>
                <c:pt idx="6798">
                  <c:v>0.42637313430847201</c:v>
                </c:pt>
                <c:pt idx="6799">
                  <c:v>0.43695733066944997</c:v>
                </c:pt>
                <c:pt idx="6800">
                  <c:v>0.43942743865452699</c:v>
                </c:pt>
                <c:pt idx="6801">
                  <c:v>0.31933520345794397</c:v>
                </c:pt>
                <c:pt idx="6802">
                  <c:v>0.111125161078537</c:v>
                </c:pt>
                <c:pt idx="6803">
                  <c:v>2.7553454050220801E-2</c:v>
                </c:pt>
                <c:pt idx="6804">
                  <c:v>2.91348894048045E-2</c:v>
                </c:pt>
                <c:pt idx="6805">
                  <c:v>6.6548601419866696E-2</c:v>
                </c:pt>
                <c:pt idx="6806">
                  <c:v>0.13769425988537201</c:v>
                </c:pt>
                <c:pt idx="6807">
                  <c:v>0.209739026143893</c:v>
                </c:pt>
                <c:pt idx="6808">
                  <c:v>0.29637316390219098</c:v>
                </c:pt>
                <c:pt idx="6809">
                  <c:v>0.37689145810719099</c:v>
                </c:pt>
                <c:pt idx="6810">
                  <c:v>0.454922998634468</c:v>
                </c:pt>
                <c:pt idx="6811">
                  <c:v>0.516539285278237</c:v>
                </c:pt>
                <c:pt idx="6812">
                  <c:v>0.563716769169611</c:v>
                </c:pt>
                <c:pt idx="6813">
                  <c:v>0.59143828945089105</c:v>
                </c:pt>
                <c:pt idx="6814">
                  <c:v>0.636301253543336</c:v>
                </c:pt>
                <c:pt idx="6815">
                  <c:v>0.647895027551178</c:v>
                </c:pt>
                <c:pt idx="6816">
                  <c:v>0.56362066260335897</c:v>
                </c:pt>
                <c:pt idx="6817">
                  <c:v>0.44441176027421903</c:v>
                </c:pt>
                <c:pt idx="6818">
                  <c:v>0.39307525171623903</c:v>
                </c:pt>
                <c:pt idx="6819">
                  <c:v>0.37532994137120601</c:v>
                </c:pt>
                <c:pt idx="6820">
                  <c:v>0.296814536346931</c:v>
                </c:pt>
                <c:pt idx="6821">
                  <c:v>0.26559594375861001</c:v>
                </c:pt>
                <c:pt idx="6822">
                  <c:v>0.15306615228530099</c:v>
                </c:pt>
                <c:pt idx="6823">
                  <c:v>7.6361602394745598E-2</c:v>
                </c:pt>
                <c:pt idx="6824">
                  <c:v>6.4759941307736796E-2</c:v>
                </c:pt>
                <c:pt idx="6825">
                  <c:v>9.82546406234482E-2</c:v>
                </c:pt>
                <c:pt idx="6826">
                  <c:v>0.15525631822369401</c:v>
                </c:pt>
                <c:pt idx="6827">
                  <c:v>0.23365849150527601</c:v>
                </c:pt>
                <c:pt idx="6828">
                  <c:v>0.30094926427943702</c:v>
                </c:pt>
                <c:pt idx="6829">
                  <c:v>0.37673769970469501</c:v>
                </c:pt>
                <c:pt idx="6830">
                  <c:v>0.44711030405145202</c:v>
                </c:pt>
                <c:pt idx="6831">
                  <c:v>0.48314136358758197</c:v>
                </c:pt>
                <c:pt idx="6832">
                  <c:v>0.52351219118994197</c:v>
                </c:pt>
                <c:pt idx="6833">
                  <c:v>0.557563716501143</c:v>
                </c:pt>
                <c:pt idx="6834">
                  <c:v>0.44423801606744601</c:v>
                </c:pt>
                <c:pt idx="6835">
                  <c:v>0.110256976654554</c:v>
                </c:pt>
                <c:pt idx="6836">
                  <c:v>-1.7535274205213499E-2</c:v>
                </c:pt>
                <c:pt idx="6837">
                  <c:v>-3.9657496023320797E-2</c:v>
                </c:pt>
                <c:pt idx="6838">
                  <c:v>5.4558080970206499E-4</c:v>
                </c:pt>
                <c:pt idx="6839">
                  <c:v>6.7420258308282396E-2</c:v>
                </c:pt>
                <c:pt idx="6840">
                  <c:v>0.14256938243643999</c:v>
                </c:pt>
                <c:pt idx="6841">
                  <c:v>0.21908631360328301</c:v>
                </c:pt>
                <c:pt idx="6842">
                  <c:v>0.29347713996608898</c:v>
                </c:pt>
                <c:pt idx="6843">
                  <c:v>0.36299866315546497</c:v>
                </c:pt>
                <c:pt idx="6844">
                  <c:v>0.43455244319761699</c:v>
                </c:pt>
                <c:pt idx="6845">
                  <c:v>0.49494239357229902</c:v>
                </c:pt>
                <c:pt idx="6846">
                  <c:v>0.53039302945413103</c:v>
                </c:pt>
                <c:pt idx="6847">
                  <c:v>0.49786946245387298</c:v>
                </c:pt>
                <c:pt idx="6848">
                  <c:v>0.44211594013557998</c:v>
                </c:pt>
                <c:pt idx="6849">
                  <c:v>0.43413542029138802</c:v>
                </c:pt>
                <c:pt idx="6850">
                  <c:v>0.26441883113526798</c:v>
                </c:pt>
                <c:pt idx="6851">
                  <c:v>0.171702349616488</c:v>
                </c:pt>
                <c:pt idx="6852">
                  <c:v>0.14247770882153499</c:v>
                </c:pt>
                <c:pt idx="6853">
                  <c:v>0.168455848081912</c:v>
                </c:pt>
                <c:pt idx="6854">
                  <c:v>0.23406037186412099</c:v>
                </c:pt>
                <c:pt idx="6855">
                  <c:v>0.27713617462226098</c:v>
                </c:pt>
                <c:pt idx="6856">
                  <c:v>0.23918275764174601</c:v>
                </c:pt>
                <c:pt idx="6857">
                  <c:v>0.19271758566211999</c:v>
                </c:pt>
                <c:pt idx="6858">
                  <c:v>0.19776383762249899</c:v>
                </c:pt>
                <c:pt idx="6859">
                  <c:v>0.23618905569786899</c:v>
                </c:pt>
                <c:pt idx="6860">
                  <c:v>0.29020043138653201</c:v>
                </c:pt>
                <c:pt idx="6861">
                  <c:v>0.34520632168709497</c:v>
                </c:pt>
                <c:pt idx="6862">
                  <c:v>0.40124891975641702</c:v>
                </c:pt>
                <c:pt idx="6863">
                  <c:v>0.452187980064438</c:v>
                </c:pt>
                <c:pt idx="6864">
                  <c:v>0.471812539182424</c:v>
                </c:pt>
                <c:pt idx="6865">
                  <c:v>0.41761073163471901</c:v>
                </c:pt>
                <c:pt idx="6866">
                  <c:v>0.364999721218844</c:v>
                </c:pt>
                <c:pt idx="6867">
                  <c:v>0.36062563663527902</c:v>
                </c:pt>
                <c:pt idx="6868">
                  <c:v>0.39653679426260002</c:v>
                </c:pt>
                <c:pt idx="6869">
                  <c:v>0.43922846668179399</c:v>
                </c:pt>
                <c:pt idx="6870">
                  <c:v>0.48359128090161602</c:v>
                </c:pt>
                <c:pt idx="6871">
                  <c:v>0.50571977648565003</c:v>
                </c:pt>
                <c:pt idx="6872">
                  <c:v>0.46594525303905099</c:v>
                </c:pt>
                <c:pt idx="6873">
                  <c:v>0.39313227158213399</c:v>
                </c:pt>
                <c:pt idx="6874">
                  <c:v>0.35426854771397098</c:v>
                </c:pt>
                <c:pt idx="6875">
                  <c:v>0.35821605556969899</c:v>
                </c:pt>
                <c:pt idx="6876">
                  <c:v>0.39226711631067002</c:v>
                </c:pt>
                <c:pt idx="6877">
                  <c:v>0.42464717783679901</c:v>
                </c:pt>
                <c:pt idx="6878">
                  <c:v>0.46595139548303399</c:v>
                </c:pt>
                <c:pt idx="6879">
                  <c:v>0.49198841086923001</c:v>
                </c:pt>
                <c:pt idx="6880">
                  <c:v>0.50876225980892797</c:v>
                </c:pt>
                <c:pt idx="6881">
                  <c:v>0.51976279296010197</c:v>
                </c:pt>
                <c:pt idx="6882">
                  <c:v>0.51090836055778199</c:v>
                </c:pt>
                <c:pt idx="6883">
                  <c:v>0.41671973646956001</c:v>
                </c:pt>
                <c:pt idx="6884">
                  <c:v>0.37051308959859303</c:v>
                </c:pt>
                <c:pt idx="6885">
                  <c:v>0.36795756829944098</c:v>
                </c:pt>
                <c:pt idx="6886">
                  <c:v>0.39190747623365102</c:v>
                </c:pt>
                <c:pt idx="6887">
                  <c:v>0.43268591716599702</c:v>
                </c:pt>
                <c:pt idx="6888">
                  <c:v>0.42813479402878901</c:v>
                </c:pt>
                <c:pt idx="6889">
                  <c:v>0.41718942980484203</c:v>
                </c:pt>
                <c:pt idx="6890">
                  <c:v>0.42358481345601701</c:v>
                </c:pt>
                <c:pt idx="6891">
                  <c:v>0.43933269383026302</c:v>
                </c:pt>
                <c:pt idx="6892">
                  <c:v>0.45210298557978101</c:v>
                </c:pt>
                <c:pt idx="6893">
                  <c:v>0.47553398705232702</c:v>
                </c:pt>
                <c:pt idx="6894">
                  <c:v>0.46908122539089497</c:v>
                </c:pt>
                <c:pt idx="6895">
                  <c:v>0.32671625660807102</c:v>
                </c:pt>
                <c:pt idx="6896">
                  <c:v>0.19730460477338699</c:v>
                </c:pt>
                <c:pt idx="6897">
                  <c:v>0.17446305791528099</c:v>
                </c:pt>
                <c:pt idx="6898">
                  <c:v>0.17519455159949099</c:v>
                </c:pt>
                <c:pt idx="6899">
                  <c:v>0.20472364463779899</c:v>
                </c:pt>
                <c:pt idx="6900">
                  <c:v>0.24680988607707399</c:v>
                </c:pt>
                <c:pt idx="6901">
                  <c:v>0.29977446452923301</c:v>
                </c:pt>
                <c:pt idx="6902">
                  <c:v>0.34081368429737402</c:v>
                </c:pt>
                <c:pt idx="6903">
                  <c:v>0.39200475732052398</c:v>
                </c:pt>
                <c:pt idx="6904">
                  <c:v>0.45159560431803702</c:v>
                </c:pt>
                <c:pt idx="6905">
                  <c:v>0.48537054736583601</c:v>
                </c:pt>
                <c:pt idx="6906">
                  <c:v>0.50939220479219904</c:v>
                </c:pt>
                <c:pt idx="6907">
                  <c:v>0.54628589278569395</c:v>
                </c:pt>
                <c:pt idx="6908">
                  <c:v>0.58028021700472099</c:v>
                </c:pt>
                <c:pt idx="6909">
                  <c:v>0.53048429485933701</c:v>
                </c:pt>
                <c:pt idx="6910">
                  <c:v>0.39262932194567701</c:v>
                </c:pt>
                <c:pt idx="6911">
                  <c:v>0.31772507302346797</c:v>
                </c:pt>
                <c:pt idx="6912">
                  <c:v>0.312686013041098</c:v>
                </c:pt>
                <c:pt idx="6913">
                  <c:v>0.32350569292383902</c:v>
                </c:pt>
                <c:pt idx="6914">
                  <c:v>0.36176942514684701</c:v>
                </c:pt>
                <c:pt idx="6915">
                  <c:v>0.40157450212250501</c:v>
                </c:pt>
                <c:pt idx="6916">
                  <c:v>0.44090908206521801</c:v>
                </c:pt>
                <c:pt idx="6917">
                  <c:v>0.42522958255586402</c:v>
                </c:pt>
                <c:pt idx="6918">
                  <c:v>0.40394899566811199</c:v>
                </c:pt>
                <c:pt idx="6919">
                  <c:v>0.39522185513529501</c:v>
                </c:pt>
                <c:pt idx="6920">
                  <c:v>0.40998331434568902</c:v>
                </c:pt>
                <c:pt idx="6921">
                  <c:v>0.433815416312123</c:v>
                </c:pt>
                <c:pt idx="6922">
                  <c:v>0.39249971850689702</c:v>
                </c:pt>
                <c:pt idx="6923">
                  <c:v>0.250039383347127</c:v>
                </c:pt>
                <c:pt idx="6924">
                  <c:v>0.188185720364478</c:v>
                </c:pt>
                <c:pt idx="6925">
                  <c:v>0.194139507976368</c:v>
                </c:pt>
                <c:pt idx="6926">
                  <c:v>0.228159297710712</c:v>
                </c:pt>
                <c:pt idx="6927">
                  <c:v>0.27483626647659998</c:v>
                </c:pt>
                <c:pt idx="6928">
                  <c:v>0.335589420388131</c:v>
                </c:pt>
                <c:pt idx="6929">
                  <c:v>0.38597845159855398</c:v>
                </c:pt>
                <c:pt idx="6930">
                  <c:v>0.404809055042893</c:v>
                </c:pt>
                <c:pt idx="6931">
                  <c:v>0.281408006672205</c:v>
                </c:pt>
                <c:pt idx="6932">
                  <c:v>0.2069913341571</c:v>
                </c:pt>
                <c:pt idx="6933">
                  <c:v>0.197106107638476</c:v>
                </c:pt>
                <c:pt idx="6934">
                  <c:v>0.21976241045362899</c:v>
                </c:pt>
                <c:pt idx="6935">
                  <c:v>0.19906471447576299</c:v>
                </c:pt>
                <c:pt idx="6936">
                  <c:v>0.19009542723603801</c:v>
                </c:pt>
                <c:pt idx="6937">
                  <c:v>0.22059531124874601</c:v>
                </c:pt>
                <c:pt idx="6938">
                  <c:v>0.26324143477458101</c:v>
                </c:pt>
                <c:pt idx="6939">
                  <c:v>0.325137851697822</c:v>
                </c:pt>
                <c:pt idx="6940">
                  <c:v>0.37954971152748601</c:v>
                </c:pt>
                <c:pt idx="6941">
                  <c:v>0.429019321476097</c:v>
                </c:pt>
                <c:pt idx="6942">
                  <c:v>0.440461637650717</c:v>
                </c:pt>
                <c:pt idx="6943">
                  <c:v>0.36752908305343202</c:v>
                </c:pt>
                <c:pt idx="6944">
                  <c:v>0.32522072984179401</c:v>
                </c:pt>
                <c:pt idx="6945">
                  <c:v>0.33880458004942798</c:v>
                </c:pt>
                <c:pt idx="6946">
                  <c:v>0.36926427104175202</c:v>
                </c:pt>
                <c:pt idx="6947">
                  <c:v>0.37260928174932301</c:v>
                </c:pt>
                <c:pt idx="6948">
                  <c:v>0.28453253036232001</c:v>
                </c:pt>
                <c:pt idx="6949">
                  <c:v>0.270872162131366</c:v>
                </c:pt>
                <c:pt idx="6950">
                  <c:v>0.19945702194905299</c:v>
                </c:pt>
                <c:pt idx="6951">
                  <c:v>0.18407748279216701</c:v>
                </c:pt>
                <c:pt idx="6952">
                  <c:v>0.189867229790461</c:v>
                </c:pt>
                <c:pt idx="6953">
                  <c:v>0.213963010153535</c:v>
                </c:pt>
                <c:pt idx="6954">
                  <c:v>0.26570099290778698</c:v>
                </c:pt>
                <c:pt idx="6955">
                  <c:v>0.31817060789943202</c:v>
                </c:pt>
                <c:pt idx="6956">
                  <c:v>0.38817653253661999</c:v>
                </c:pt>
                <c:pt idx="6957">
                  <c:v>0.43150469215381698</c:v>
                </c:pt>
                <c:pt idx="6958">
                  <c:v>0.46235662666940303</c:v>
                </c:pt>
                <c:pt idx="6959">
                  <c:v>0.47378300272002799</c:v>
                </c:pt>
                <c:pt idx="6960">
                  <c:v>0.47961005512335703</c:v>
                </c:pt>
                <c:pt idx="6961">
                  <c:v>0.45113764019036101</c:v>
                </c:pt>
                <c:pt idx="6962">
                  <c:v>0.39274624795507901</c:v>
                </c:pt>
                <c:pt idx="6963">
                  <c:v>0.37742275891469601</c:v>
                </c:pt>
                <c:pt idx="6964">
                  <c:v>0.399755716436895</c:v>
                </c:pt>
                <c:pt idx="6965">
                  <c:v>0.43229831292622201</c:v>
                </c:pt>
                <c:pt idx="6966">
                  <c:v>0.44969171092357901</c:v>
                </c:pt>
                <c:pt idx="6967">
                  <c:v>0.35829440290861703</c:v>
                </c:pt>
                <c:pt idx="6968">
                  <c:v>0.25018992121872302</c:v>
                </c:pt>
                <c:pt idx="6969">
                  <c:v>0.20013785165977499</c:v>
                </c:pt>
                <c:pt idx="6970">
                  <c:v>0.20494274884038799</c:v>
                </c:pt>
                <c:pt idx="6971">
                  <c:v>0.24187449947883999</c:v>
                </c:pt>
                <c:pt idx="6972">
                  <c:v>0.28847529335273298</c:v>
                </c:pt>
                <c:pt idx="6973">
                  <c:v>0.33771088034862401</c:v>
                </c:pt>
                <c:pt idx="6974">
                  <c:v>0.395642521929994</c:v>
                </c:pt>
                <c:pt idx="6975">
                  <c:v>0.44168669101406199</c:v>
                </c:pt>
                <c:pt idx="6976">
                  <c:v>0.49656066378432101</c:v>
                </c:pt>
                <c:pt idx="6977">
                  <c:v>0.53490565586054095</c:v>
                </c:pt>
                <c:pt idx="6978">
                  <c:v>0.51600113933703096</c:v>
                </c:pt>
                <c:pt idx="6979">
                  <c:v>0.36432719433166699</c:v>
                </c:pt>
                <c:pt idx="6980">
                  <c:v>0.29606735307968901</c:v>
                </c:pt>
                <c:pt idx="6981">
                  <c:v>0.29850174605732999</c:v>
                </c:pt>
                <c:pt idx="6982">
                  <c:v>0.32924901242109</c:v>
                </c:pt>
                <c:pt idx="6983">
                  <c:v>0.36077018517332099</c:v>
                </c:pt>
                <c:pt idx="6984">
                  <c:v>0.40441648680409997</c:v>
                </c:pt>
                <c:pt idx="6985">
                  <c:v>0.45212173981773401</c:v>
                </c:pt>
                <c:pt idx="6986">
                  <c:v>0.48942474510045297</c:v>
                </c:pt>
                <c:pt idx="6987">
                  <c:v>0.53092755920942203</c:v>
                </c:pt>
                <c:pt idx="6988">
                  <c:v>0.55471624209103398</c:v>
                </c:pt>
                <c:pt idx="6989">
                  <c:v>0.57527924123561502</c:v>
                </c:pt>
                <c:pt idx="6990">
                  <c:v>0.58487142788218305</c:v>
                </c:pt>
                <c:pt idx="6991">
                  <c:v>0.59450220046514901</c:v>
                </c:pt>
                <c:pt idx="6992">
                  <c:v>0.61112455439123103</c:v>
                </c:pt>
                <c:pt idx="6993">
                  <c:v>0.53456269801802103</c:v>
                </c:pt>
                <c:pt idx="6994">
                  <c:v>0.35047856504015401</c:v>
                </c:pt>
                <c:pt idx="6995">
                  <c:v>0.25363525724167901</c:v>
                </c:pt>
                <c:pt idx="6996">
                  <c:v>0.247795552544501</c:v>
                </c:pt>
                <c:pt idx="6997">
                  <c:v>0.28288058817911799</c:v>
                </c:pt>
                <c:pt idx="6998">
                  <c:v>0.34101398263347199</c:v>
                </c:pt>
                <c:pt idx="6999">
                  <c:v>0.39816244739268702</c:v>
                </c:pt>
                <c:pt idx="7000">
                  <c:v>0.44709869744200997</c:v>
                </c:pt>
                <c:pt idx="7001">
                  <c:v>0.49983976129176499</c:v>
                </c:pt>
                <c:pt idx="7002">
                  <c:v>0.54340462263554701</c:v>
                </c:pt>
                <c:pt idx="7003">
                  <c:v>0.56895194256494097</c:v>
                </c:pt>
                <c:pt idx="7004">
                  <c:v>0.60113318152798501</c:v>
                </c:pt>
                <c:pt idx="7005">
                  <c:v>0.50808892481755097</c:v>
                </c:pt>
                <c:pt idx="7006">
                  <c:v>0.383511946441841</c:v>
                </c:pt>
                <c:pt idx="7007">
                  <c:v>0.233274463747695</c:v>
                </c:pt>
                <c:pt idx="7008">
                  <c:v>0.17784014929157901</c:v>
                </c:pt>
                <c:pt idx="7009">
                  <c:v>0.180463819647494</c:v>
                </c:pt>
                <c:pt idx="7010">
                  <c:v>0.22759171053379301</c:v>
                </c:pt>
                <c:pt idx="7011">
                  <c:v>0.292014433255115</c:v>
                </c:pt>
                <c:pt idx="7012">
                  <c:v>0.34810507259867801</c:v>
                </c:pt>
                <c:pt idx="7013">
                  <c:v>0.39809866421089002</c:v>
                </c:pt>
                <c:pt idx="7014">
                  <c:v>0.39579666326354601</c:v>
                </c:pt>
                <c:pt idx="7015">
                  <c:v>0.37716791439616998</c:v>
                </c:pt>
                <c:pt idx="7016">
                  <c:v>0.37217358716686899</c:v>
                </c:pt>
                <c:pt idx="7017">
                  <c:v>0.40237206001357001</c:v>
                </c:pt>
                <c:pt idx="7018">
                  <c:v>0.44388345075014202</c:v>
                </c:pt>
                <c:pt idx="7019">
                  <c:v>0.48512252932528099</c:v>
                </c:pt>
                <c:pt idx="7020">
                  <c:v>0.521469233527876</c:v>
                </c:pt>
                <c:pt idx="7021">
                  <c:v>0.54712978602517404</c:v>
                </c:pt>
                <c:pt idx="7022">
                  <c:v>0.55902105818980796</c:v>
                </c:pt>
                <c:pt idx="7023">
                  <c:v>0.57349383684507105</c:v>
                </c:pt>
                <c:pt idx="7024">
                  <c:v>0.418715496865595</c:v>
                </c:pt>
                <c:pt idx="7025">
                  <c:v>0.24689846949953301</c:v>
                </c:pt>
                <c:pt idx="7026">
                  <c:v>0.197578326037115</c:v>
                </c:pt>
                <c:pt idx="7027">
                  <c:v>0.21113237436545601</c:v>
                </c:pt>
                <c:pt idx="7028">
                  <c:v>0.25720183331924101</c:v>
                </c:pt>
                <c:pt idx="7029">
                  <c:v>0.32411231720811401</c:v>
                </c:pt>
                <c:pt idx="7030">
                  <c:v>0.39568256680328601</c:v>
                </c:pt>
                <c:pt idx="7031">
                  <c:v>0.45676049551508202</c:v>
                </c:pt>
                <c:pt idx="7032">
                  <c:v>0.51839505512758699</c:v>
                </c:pt>
                <c:pt idx="7033">
                  <c:v>0.561765611892586</c:v>
                </c:pt>
                <c:pt idx="7034">
                  <c:v>0.59203259325117297</c:v>
                </c:pt>
                <c:pt idx="7035">
                  <c:v>0.60269569939253598</c:v>
                </c:pt>
                <c:pt idx="7036">
                  <c:v>0.61104859705965098</c:v>
                </c:pt>
                <c:pt idx="7037">
                  <c:v>0.60556801586267905</c:v>
                </c:pt>
                <c:pt idx="7038">
                  <c:v>0.29963903820739501</c:v>
                </c:pt>
                <c:pt idx="7039">
                  <c:v>0.23057537194894501</c:v>
                </c:pt>
                <c:pt idx="7040">
                  <c:v>0.240058242597847</c:v>
                </c:pt>
                <c:pt idx="7041">
                  <c:v>0.27461107225856701</c:v>
                </c:pt>
                <c:pt idx="7042">
                  <c:v>0.32287681867769102</c:v>
                </c:pt>
                <c:pt idx="7043">
                  <c:v>0.37293767985088599</c:v>
                </c:pt>
                <c:pt idx="7044">
                  <c:v>0.42261905616478102</c:v>
                </c:pt>
                <c:pt idx="7045">
                  <c:v>0.46698618286696802</c:v>
                </c:pt>
                <c:pt idx="7046">
                  <c:v>0.49312637591235597</c:v>
                </c:pt>
                <c:pt idx="7047">
                  <c:v>0.43791420215472898</c:v>
                </c:pt>
                <c:pt idx="7048">
                  <c:v>0.365899963876959</c:v>
                </c:pt>
                <c:pt idx="7049">
                  <c:v>0.34191378066502398</c:v>
                </c:pt>
                <c:pt idx="7050">
                  <c:v>0.35550454137520299</c:v>
                </c:pt>
                <c:pt idx="7051">
                  <c:v>0.30774714776808598</c:v>
                </c:pt>
                <c:pt idx="7052">
                  <c:v>0.27604303406388803</c:v>
                </c:pt>
                <c:pt idx="7053">
                  <c:v>0.28231629036994099</c:v>
                </c:pt>
                <c:pt idx="7054">
                  <c:v>0.31065117360470101</c:v>
                </c:pt>
                <c:pt idx="7055">
                  <c:v>0.34192241106121501</c:v>
                </c:pt>
                <c:pt idx="7056">
                  <c:v>0.37301518122802302</c:v>
                </c:pt>
                <c:pt idx="7057">
                  <c:v>0.29762750185640702</c:v>
                </c:pt>
                <c:pt idx="7058">
                  <c:v>0.21401392639376901</c:v>
                </c:pt>
                <c:pt idx="7059">
                  <c:v>0.19221284711186801</c:v>
                </c:pt>
                <c:pt idx="7060">
                  <c:v>0.22148287387280999</c:v>
                </c:pt>
                <c:pt idx="7061">
                  <c:v>0.26816677521812099</c:v>
                </c:pt>
                <c:pt idx="7062">
                  <c:v>0.333948662943236</c:v>
                </c:pt>
                <c:pt idx="7063">
                  <c:v>0.41471125111198598</c:v>
                </c:pt>
                <c:pt idx="7064">
                  <c:v>0.44598680789873402</c:v>
                </c:pt>
                <c:pt idx="7065">
                  <c:v>0.50516652886131896</c:v>
                </c:pt>
                <c:pt idx="7066">
                  <c:v>0.52597346973221204</c:v>
                </c:pt>
                <c:pt idx="7067">
                  <c:v>0.56108457886325103</c:v>
                </c:pt>
                <c:pt idx="7068">
                  <c:v>0.54128550400849595</c:v>
                </c:pt>
                <c:pt idx="7069">
                  <c:v>0.59623604767345295</c:v>
                </c:pt>
                <c:pt idx="7070">
                  <c:v>0.59210044116287197</c:v>
                </c:pt>
                <c:pt idx="7071">
                  <c:v>0.53080215293038902</c:v>
                </c:pt>
                <c:pt idx="7072">
                  <c:v>0.56526590676833999</c:v>
                </c:pt>
                <c:pt idx="7073">
                  <c:v>0.51948343930365304</c:v>
                </c:pt>
                <c:pt idx="7074">
                  <c:v>0.38679612223819798</c:v>
                </c:pt>
                <c:pt idx="7075">
                  <c:v>0.39721627448817898</c:v>
                </c:pt>
                <c:pt idx="7076">
                  <c:v>0.38998677138145799</c:v>
                </c:pt>
                <c:pt idx="7077">
                  <c:v>0.369471450050322</c:v>
                </c:pt>
                <c:pt idx="7078">
                  <c:v>0.32870806889726401</c:v>
                </c:pt>
                <c:pt idx="7079">
                  <c:v>0.25178971676324602</c:v>
                </c:pt>
                <c:pt idx="7080">
                  <c:v>0.228581939309114</c:v>
                </c:pt>
                <c:pt idx="7081">
                  <c:v>0.50552769279655896</c:v>
                </c:pt>
                <c:pt idx="7082">
                  <c:v>0.41726588384862001</c:v>
                </c:pt>
                <c:pt idx="7083">
                  <c:v>0.37085528316656802</c:v>
                </c:pt>
                <c:pt idx="7084">
                  <c:v>0.37776403840404998</c:v>
                </c:pt>
                <c:pt idx="7085">
                  <c:v>0.38153688301122302</c:v>
                </c:pt>
                <c:pt idx="7086">
                  <c:v>0.58786524120857997</c:v>
                </c:pt>
                <c:pt idx="7087">
                  <c:v>0.61162874989844396</c:v>
                </c:pt>
                <c:pt idx="7088">
                  <c:v>0.59683209321362596</c:v>
                </c:pt>
                <c:pt idx="7089">
                  <c:v>0.42495227595417301</c:v>
                </c:pt>
                <c:pt idx="7090">
                  <c:v>0.301713069884675</c:v>
                </c:pt>
                <c:pt idx="7091">
                  <c:v>0.26153545670483702</c:v>
                </c:pt>
                <c:pt idx="7092">
                  <c:v>0.27220139132649301</c:v>
                </c:pt>
                <c:pt idx="7093">
                  <c:v>0.30037984743631602</c:v>
                </c:pt>
                <c:pt idx="7094">
                  <c:v>0.32196070914610497</c:v>
                </c:pt>
                <c:pt idx="7095">
                  <c:v>0.255996678789567</c:v>
                </c:pt>
                <c:pt idx="7096">
                  <c:v>0.14114398430285299</c:v>
                </c:pt>
                <c:pt idx="7097">
                  <c:v>0.101443802723943</c:v>
                </c:pt>
                <c:pt idx="7098">
                  <c:v>8.6539782811810004E-2</c:v>
                </c:pt>
                <c:pt idx="7099">
                  <c:v>0.108414049385068</c:v>
                </c:pt>
                <c:pt idx="7100">
                  <c:v>0.102525299216083</c:v>
                </c:pt>
                <c:pt idx="7101">
                  <c:v>9.4158892745228498E-2</c:v>
                </c:pt>
                <c:pt idx="7102">
                  <c:v>0.111063754854476</c:v>
                </c:pt>
                <c:pt idx="7103">
                  <c:v>0.17768351594121901</c:v>
                </c:pt>
                <c:pt idx="7104">
                  <c:v>0.240540397322557</c:v>
                </c:pt>
                <c:pt idx="7105">
                  <c:v>0.29950378401004502</c:v>
                </c:pt>
                <c:pt idx="7106">
                  <c:v>0.37194861266364798</c:v>
                </c:pt>
                <c:pt idx="7107">
                  <c:v>0.40552586141325497</c:v>
                </c:pt>
                <c:pt idx="7108">
                  <c:v>0.45873333556526402</c:v>
                </c:pt>
                <c:pt idx="7109">
                  <c:v>0.53192616131722903</c:v>
                </c:pt>
                <c:pt idx="7110">
                  <c:v>0.52738129325085403</c:v>
                </c:pt>
                <c:pt idx="7111">
                  <c:v>0.59252103255363597</c:v>
                </c:pt>
                <c:pt idx="7112">
                  <c:v>0.67539198898671604</c:v>
                </c:pt>
                <c:pt idx="7113">
                  <c:v>0.67446858296838497</c:v>
                </c:pt>
                <c:pt idx="7114">
                  <c:v>0.681555829552982</c:v>
                </c:pt>
                <c:pt idx="7115">
                  <c:v>0.67515390665363695</c:v>
                </c:pt>
                <c:pt idx="7116">
                  <c:v>0.679649056326874</c:v>
                </c:pt>
                <c:pt idx="7117">
                  <c:v>0.58782949193809997</c:v>
                </c:pt>
                <c:pt idx="7118">
                  <c:v>0.30411197999181799</c:v>
                </c:pt>
                <c:pt idx="7119">
                  <c:v>0.16210810340943901</c:v>
                </c:pt>
                <c:pt idx="7120">
                  <c:v>0.13998238673865401</c:v>
                </c:pt>
                <c:pt idx="7121">
                  <c:v>0.167851223874525</c:v>
                </c:pt>
                <c:pt idx="7122">
                  <c:v>0.224525710052943</c:v>
                </c:pt>
                <c:pt idx="7123">
                  <c:v>0.31010034269880099</c:v>
                </c:pt>
                <c:pt idx="7124">
                  <c:v>0.38534522939488802</c:v>
                </c:pt>
                <c:pt idx="7125">
                  <c:v>0.46033491047643099</c:v>
                </c:pt>
                <c:pt idx="7126">
                  <c:v>0.51997461190904504</c:v>
                </c:pt>
                <c:pt idx="7127">
                  <c:v>0.56482740205912196</c:v>
                </c:pt>
                <c:pt idx="7128">
                  <c:v>0.60392499842849501</c:v>
                </c:pt>
                <c:pt idx="7129">
                  <c:v>0.63053655732837</c:v>
                </c:pt>
                <c:pt idx="7130">
                  <c:v>0.66036775488439303</c:v>
                </c:pt>
                <c:pt idx="7131">
                  <c:v>0.68204387761259</c:v>
                </c:pt>
                <c:pt idx="7132">
                  <c:v>0.70302787812155798</c:v>
                </c:pt>
                <c:pt idx="7133">
                  <c:v>0.72009686664749795</c:v>
                </c:pt>
                <c:pt idx="7134">
                  <c:v>0.72681338245280203</c:v>
                </c:pt>
                <c:pt idx="7135">
                  <c:v>0.71113047871474899</c:v>
                </c:pt>
                <c:pt idx="7136">
                  <c:v>0.70659135937337303</c:v>
                </c:pt>
                <c:pt idx="7137">
                  <c:v>0.67227459308182502</c:v>
                </c:pt>
                <c:pt idx="7138">
                  <c:v>0.44502907393028002</c:v>
                </c:pt>
                <c:pt idx="7139">
                  <c:v>0.29001074837276503</c:v>
                </c:pt>
                <c:pt idx="7140">
                  <c:v>0.25089350266315003</c:v>
                </c:pt>
                <c:pt idx="7141">
                  <c:v>0.26686644122118103</c:v>
                </c:pt>
                <c:pt idx="7142">
                  <c:v>0.314955767899184</c:v>
                </c:pt>
                <c:pt idx="7143">
                  <c:v>0.37149595733802998</c:v>
                </c:pt>
                <c:pt idx="7144">
                  <c:v>0.44629290260613003</c:v>
                </c:pt>
                <c:pt idx="7145">
                  <c:v>0.49063673429084398</c:v>
                </c:pt>
                <c:pt idx="7146">
                  <c:v>0.547317046595304</c:v>
                </c:pt>
                <c:pt idx="7147">
                  <c:v>0.59140711057887496</c:v>
                </c:pt>
                <c:pt idx="7148">
                  <c:v>0.49376002347625197</c:v>
                </c:pt>
                <c:pt idx="7149">
                  <c:v>0.40592537956665697</c:v>
                </c:pt>
                <c:pt idx="7150">
                  <c:v>0.37059974637418702</c:v>
                </c:pt>
                <c:pt idx="7151">
                  <c:v>0.38188554249473999</c:v>
                </c:pt>
                <c:pt idx="7152">
                  <c:v>0.31452261800853598</c:v>
                </c:pt>
                <c:pt idx="7153">
                  <c:v>0.24950888128457499</c:v>
                </c:pt>
                <c:pt idx="7154">
                  <c:v>0.25806047967747298</c:v>
                </c:pt>
                <c:pt idx="7155">
                  <c:v>0.28912912543478803</c:v>
                </c:pt>
                <c:pt idx="7156">
                  <c:v>0.34401992975902701</c:v>
                </c:pt>
                <c:pt idx="7157">
                  <c:v>0.39181692361324899</c:v>
                </c:pt>
                <c:pt idx="7158">
                  <c:v>0.43992922634753401</c:v>
                </c:pt>
                <c:pt idx="7159">
                  <c:v>0.355105654244669</c:v>
                </c:pt>
                <c:pt idx="7160">
                  <c:v>0.152782805886652</c:v>
                </c:pt>
                <c:pt idx="7161">
                  <c:v>7.4268865343025098E-2</c:v>
                </c:pt>
                <c:pt idx="7162">
                  <c:v>8.4538729670653498E-2</c:v>
                </c:pt>
                <c:pt idx="7163">
                  <c:v>0.12651444503393899</c:v>
                </c:pt>
                <c:pt idx="7164">
                  <c:v>0.18331457173549701</c:v>
                </c:pt>
                <c:pt idx="7165">
                  <c:v>0.25699142914000001</c:v>
                </c:pt>
                <c:pt idx="7166">
                  <c:v>0.33108475185924502</c:v>
                </c:pt>
                <c:pt idx="7167">
                  <c:v>0.412106707319215</c:v>
                </c:pt>
                <c:pt idx="7168">
                  <c:v>0.48391065695005198</c:v>
                </c:pt>
                <c:pt idx="7169">
                  <c:v>0.549935232664719</c:v>
                </c:pt>
                <c:pt idx="7170">
                  <c:v>0.599984904736098</c:v>
                </c:pt>
                <c:pt idx="7171">
                  <c:v>0.63809555725632905</c:v>
                </c:pt>
                <c:pt idx="7172">
                  <c:v>0.60987016097743796</c:v>
                </c:pt>
                <c:pt idx="7173">
                  <c:v>0.39513136198818499</c:v>
                </c:pt>
                <c:pt idx="7174">
                  <c:v>0.28383567394520698</c:v>
                </c:pt>
                <c:pt idx="7175">
                  <c:v>0.27164023462348502</c:v>
                </c:pt>
                <c:pt idx="7176">
                  <c:v>0.28336647237255302</c:v>
                </c:pt>
                <c:pt idx="7177">
                  <c:v>0.24754091741430001</c:v>
                </c:pt>
                <c:pt idx="7178">
                  <c:v>0.246482555733613</c:v>
                </c:pt>
                <c:pt idx="7179">
                  <c:v>0.27768898452850099</c:v>
                </c:pt>
                <c:pt idx="7180">
                  <c:v>0.33218768149054501</c:v>
                </c:pt>
                <c:pt idx="7181">
                  <c:v>0.37767190721736399</c:v>
                </c:pt>
                <c:pt idx="7182">
                  <c:v>0.440271883803877</c:v>
                </c:pt>
                <c:pt idx="7183">
                  <c:v>0.50194224408520205</c:v>
                </c:pt>
                <c:pt idx="7184">
                  <c:v>0.57050668189993403</c:v>
                </c:pt>
                <c:pt idx="7185">
                  <c:v>0.62690068639760799</c:v>
                </c:pt>
                <c:pt idx="7186">
                  <c:v>0.66317480006329299</c:v>
                </c:pt>
                <c:pt idx="7187">
                  <c:v>0.70201759533315999</c:v>
                </c:pt>
                <c:pt idx="7188">
                  <c:v>0.71630361217329996</c:v>
                </c:pt>
                <c:pt idx="7189">
                  <c:v>0.65650052636942202</c:v>
                </c:pt>
                <c:pt idx="7190">
                  <c:v>0.47582521296813801</c:v>
                </c:pt>
                <c:pt idx="7191">
                  <c:v>0.39627995180007902</c:v>
                </c:pt>
                <c:pt idx="7192">
                  <c:v>0.388014546680022</c:v>
                </c:pt>
                <c:pt idx="7193">
                  <c:v>0.419808940584395</c:v>
                </c:pt>
                <c:pt idx="7194">
                  <c:v>0.457396807482429</c:v>
                </c:pt>
                <c:pt idx="7195">
                  <c:v>0.502823434368045</c:v>
                </c:pt>
                <c:pt idx="7196">
                  <c:v>0.43184091005652803</c:v>
                </c:pt>
                <c:pt idx="7197">
                  <c:v>0.264862636446063</c:v>
                </c:pt>
                <c:pt idx="7198">
                  <c:v>0.19302756015007999</c:v>
                </c:pt>
                <c:pt idx="7199">
                  <c:v>0.195967854894776</c:v>
                </c:pt>
                <c:pt idx="7200">
                  <c:v>0.23092146942998501</c:v>
                </c:pt>
                <c:pt idx="7201">
                  <c:v>0.28378239069953298</c:v>
                </c:pt>
                <c:pt idx="7202">
                  <c:v>0.35351558707003</c:v>
                </c:pt>
                <c:pt idx="7203">
                  <c:v>0.40994083952666099</c:v>
                </c:pt>
                <c:pt idx="7204">
                  <c:v>0.46742310260664899</c:v>
                </c:pt>
                <c:pt idx="7205">
                  <c:v>0.51989704449244001</c:v>
                </c:pt>
                <c:pt idx="7206">
                  <c:v>0.55721993158276795</c:v>
                </c:pt>
                <c:pt idx="7207">
                  <c:v>0.59296054959217304</c:v>
                </c:pt>
                <c:pt idx="7208">
                  <c:v>0.62326483951023104</c:v>
                </c:pt>
                <c:pt idx="7209">
                  <c:v>0.65468102561976005</c:v>
                </c:pt>
                <c:pt idx="7210">
                  <c:v>0.67787200886659305</c:v>
                </c:pt>
                <c:pt idx="7211">
                  <c:v>0.69392140507941102</c:v>
                </c:pt>
                <c:pt idx="7212">
                  <c:v>0.70620554188197004</c:v>
                </c:pt>
                <c:pt idx="7213">
                  <c:v>0.70714418834244497</c:v>
                </c:pt>
                <c:pt idx="7214">
                  <c:v>0.55532219589097997</c:v>
                </c:pt>
                <c:pt idx="7215">
                  <c:v>0.31011445911533397</c:v>
                </c:pt>
                <c:pt idx="7216">
                  <c:v>0.21876991012258101</c:v>
                </c:pt>
                <c:pt idx="7217">
                  <c:v>0.22918941139444701</c:v>
                </c:pt>
                <c:pt idx="7218">
                  <c:v>0.26748671988148498</c:v>
                </c:pt>
                <c:pt idx="7219">
                  <c:v>0.32121161394098002</c:v>
                </c:pt>
                <c:pt idx="7220">
                  <c:v>0.385370012858124</c:v>
                </c:pt>
                <c:pt idx="7221">
                  <c:v>0.46363402245155499</c:v>
                </c:pt>
                <c:pt idx="7222">
                  <c:v>0.51031493722231802</c:v>
                </c:pt>
                <c:pt idx="7223">
                  <c:v>0.5575312618753</c:v>
                </c:pt>
                <c:pt idx="7224">
                  <c:v>0.60339116930407399</c:v>
                </c:pt>
                <c:pt idx="7225">
                  <c:v>0.63904798913486804</c:v>
                </c:pt>
                <c:pt idx="7226">
                  <c:v>0.66974225019768696</c:v>
                </c:pt>
                <c:pt idx="7227">
                  <c:v>0.68528208936018697</c:v>
                </c:pt>
                <c:pt idx="7228">
                  <c:v>0.69167076559452001</c:v>
                </c:pt>
                <c:pt idx="7229">
                  <c:v>0.670464146359395</c:v>
                </c:pt>
                <c:pt idx="7230">
                  <c:v>0.423835768771744</c:v>
                </c:pt>
                <c:pt idx="7231">
                  <c:v>0.39640859522404498</c:v>
                </c:pt>
                <c:pt idx="7232">
                  <c:v>0.41902972263452098</c:v>
                </c:pt>
                <c:pt idx="7233">
                  <c:v>0.45898102919514899</c:v>
                </c:pt>
                <c:pt idx="7234">
                  <c:v>0.49669138157626902</c:v>
                </c:pt>
                <c:pt idx="7235">
                  <c:v>0.52306886810654796</c:v>
                </c:pt>
                <c:pt idx="7236">
                  <c:v>0.52154571671176198</c:v>
                </c:pt>
                <c:pt idx="7237">
                  <c:v>0.48238697909632999</c:v>
                </c:pt>
                <c:pt idx="7238">
                  <c:v>0.309424832635116</c:v>
                </c:pt>
                <c:pt idx="7239">
                  <c:v>0.22416219060842099</c:v>
                </c:pt>
                <c:pt idx="7240">
                  <c:v>0.205638883349125</c:v>
                </c:pt>
                <c:pt idx="7241">
                  <c:v>0.22698634552522001</c:v>
                </c:pt>
                <c:pt idx="7242">
                  <c:v>0.26978080284337902</c:v>
                </c:pt>
                <c:pt idx="7243">
                  <c:v>0.330139029001144</c:v>
                </c:pt>
                <c:pt idx="7244">
                  <c:v>0.40253028255715001</c:v>
                </c:pt>
                <c:pt idx="7245">
                  <c:v>0.401415657981605</c:v>
                </c:pt>
                <c:pt idx="7246">
                  <c:v>0.31289135380111199</c:v>
                </c:pt>
                <c:pt idx="7247">
                  <c:v>0.28802703704886101</c:v>
                </c:pt>
                <c:pt idx="7248">
                  <c:v>0.31321632280938599</c:v>
                </c:pt>
                <c:pt idx="7249">
                  <c:v>0.36668918737677297</c:v>
                </c:pt>
                <c:pt idx="7250">
                  <c:v>0.42925580366439497</c:v>
                </c:pt>
                <c:pt idx="7251">
                  <c:v>0.48258926642550398</c:v>
                </c:pt>
                <c:pt idx="7252">
                  <c:v>0.54906977130107604</c:v>
                </c:pt>
                <c:pt idx="7253">
                  <c:v>0.56098881088036401</c:v>
                </c:pt>
                <c:pt idx="7254">
                  <c:v>0.54579426680507304</c:v>
                </c:pt>
                <c:pt idx="7255">
                  <c:v>0.55607159012992402</c:v>
                </c:pt>
                <c:pt idx="7256">
                  <c:v>0.57333731773817498</c:v>
                </c:pt>
                <c:pt idx="7257">
                  <c:v>0.54038906923102303</c:v>
                </c:pt>
                <c:pt idx="7258">
                  <c:v>0.42704069333376898</c:v>
                </c:pt>
                <c:pt idx="7259">
                  <c:v>0.38310871717600498</c:v>
                </c:pt>
                <c:pt idx="7260">
                  <c:v>0.383161607801703</c:v>
                </c:pt>
                <c:pt idx="7261">
                  <c:v>0.42207475545005502</c:v>
                </c:pt>
                <c:pt idx="7262">
                  <c:v>0.77141498257424101</c:v>
                </c:pt>
                <c:pt idx="7263">
                  <c:v>0.711908993527684</c:v>
                </c:pt>
                <c:pt idx="7264">
                  <c:v>0.77338830271275905</c:v>
                </c:pt>
                <c:pt idx="7265">
                  <c:v>0.76363593921302098</c:v>
                </c:pt>
                <c:pt idx="7266">
                  <c:v>0.65114397386933298</c:v>
                </c:pt>
                <c:pt idx="7267">
                  <c:v>0.580647350828986</c:v>
                </c:pt>
                <c:pt idx="7268">
                  <c:v>0.54916421770058499</c:v>
                </c:pt>
                <c:pt idx="7269">
                  <c:v>0.536414670602951</c:v>
                </c:pt>
                <c:pt idx="7270">
                  <c:v>0.56476521748923103</c:v>
                </c:pt>
                <c:pt idx="7271">
                  <c:v>0.58059713631502996</c:v>
                </c:pt>
                <c:pt idx="7272">
                  <c:v>0.60708252599489998</c:v>
                </c:pt>
                <c:pt idx="7273">
                  <c:v>0.62264697224889498</c:v>
                </c:pt>
                <c:pt idx="7274">
                  <c:v>0.538947342645405</c:v>
                </c:pt>
                <c:pt idx="7275">
                  <c:v>0.18254011717631899</c:v>
                </c:pt>
                <c:pt idx="7276">
                  <c:v>4.8225349136503899E-2</c:v>
                </c:pt>
                <c:pt idx="7277">
                  <c:v>8.8618421742995293E-2</c:v>
                </c:pt>
                <c:pt idx="7278">
                  <c:v>0.123192252518594</c:v>
                </c:pt>
                <c:pt idx="7279">
                  <c:v>9.9160506497232806E-2</c:v>
                </c:pt>
                <c:pt idx="7280">
                  <c:v>8.8300837188330802E-2</c:v>
                </c:pt>
                <c:pt idx="7281">
                  <c:v>0.10708768484292</c:v>
                </c:pt>
                <c:pt idx="7282">
                  <c:v>0.16242322211733001</c:v>
                </c:pt>
                <c:pt idx="7283">
                  <c:v>0.21663709087718799</c:v>
                </c:pt>
                <c:pt idx="7284">
                  <c:v>0.28277731317941901</c:v>
                </c:pt>
                <c:pt idx="7285">
                  <c:v>0.36211551699220401</c:v>
                </c:pt>
                <c:pt idx="7286">
                  <c:v>0.43289917309783399</c:v>
                </c:pt>
                <c:pt idx="7287">
                  <c:v>0.52579139632829597</c:v>
                </c:pt>
                <c:pt idx="7288">
                  <c:v>0.56132901800998702</c:v>
                </c:pt>
                <c:pt idx="7289">
                  <c:v>0.55215608946238104</c:v>
                </c:pt>
                <c:pt idx="7290">
                  <c:v>0.28586569882847901</c:v>
                </c:pt>
                <c:pt idx="7291">
                  <c:v>0.17548342903077499</c:v>
                </c:pt>
                <c:pt idx="7292">
                  <c:v>0.13792328542643101</c:v>
                </c:pt>
                <c:pt idx="7293">
                  <c:v>0.36371641526162801</c:v>
                </c:pt>
                <c:pt idx="7294">
                  <c:v>0.32051449632657403</c:v>
                </c:pt>
                <c:pt idx="7295">
                  <c:v>0.34310106224758302</c:v>
                </c:pt>
                <c:pt idx="7296">
                  <c:v>0.37498436646335798</c:v>
                </c:pt>
                <c:pt idx="7297">
                  <c:v>0.40778026341941898</c:v>
                </c:pt>
                <c:pt idx="7298">
                  <c:v>0.53902744543333803</c:v>
                </c:pt>
                <c:pt idx="7299">
                  <c:v>0.55109835087727299</c:v>
                </c:pt>
                <c:pt idx="7300">
                  <c:v>0.66761395177294802</c:v>
                </c:pt>
                <c:pt idx="7301">
                  <c:v>0.546468998058244</c:v>
                </c:pt>
                <c:pt idx="7302">
                  <c:v>0.33101203806123097</c:v>
                </c:pt>
                <c:pt idx="7303">
                  <c:v>0.31389448105201101</c:v>
                </c:pt>
                <c:pt idx="7304">
                  <c:v>0.35251401143484301</c:v>
                </c:pt>
                <c:pt idx="7305">
                  <c:v>0.34923169599207399</c:v>
                </c:pt>
                <c:pt idx="7306">
                  <c:v>0.42308552233862401</c:v>
                </c:pt>
                <c:pt idx="7307">
                  <c:v>0.47587987923976199</c:v>
                </c:pt>
                <c:pt idx="7308">
                  <c:v>0.51378431174147099</c:v>
                </c:pt>
                <c:pt idx="7309">
                  <c:v>0.55209589736224296</c:v>
                </c:pt>
                <c:pt idx="7310">
                  <c:v>0.54250301749664798</c:v>
                </c:pt>
                <c:pt idx="7311">
                  <c:v>0.47035380520612302</c:v>
                </c:pt>
                <c:pt idx="7312">
                  <c:v>0.34884801411247901</c:v>
                </c:pt>
                <c:pt idx="7313">
                  <c:v>0.16096061773096401</c:v>
                </c:pt>
                <c:pt idx="7314">
                  <c:v>9.6430526918055606E-2</c:v>
                </c:pt>
                <c:pt idx="7315">
                  <c:v>0.135501635665669</c:v>
                </c:pt>
                <c:pt idx="7316">
                  <c:v>0.19110067466439201</c:v>
                </c:pt>
                <c:pt idx="7317">
                  <c:v>0.29550712420130898</c:v>
                </c:pt>
                <c:pt idx="7318">
                  <c:v>0.34659639189548203</c:v>
                </c:pt>
                <c:pt idx="7319">
                  <c:v>0.43638173565486599</c:v>
                </c:pt>
                <c:pt idx="7320">
                  <c:v>0.50409772518999496</c:v>
                </c:pt>
                <c:pt idx="7321">
                  <c:v>0.56449224878927295</c:v>
                </c:pt>
                <c:pt idx="7322">
                  <c:v>0.56006674401974899</c:v>
                </c:pt>
                <c:pt idx="7323">
                  <c:v>0.67490037700604499</c:v>
                </c:pt>
                <c:pt idx="7324">
                  <c:v>0.69305923246574197</c:v>
                </c:pt>
                <c:pt idx="7325">
                  <c:v>0.70094620881237901</c:v>
                </c:pt>
                <c:pt idx="7326">
                  <c:v>0.69369377261394805</c:v>
                </c:pt>
                <c:pt idx="7327">
                  <c:v>0.50820156500541802</c:v>
                </c:pt>
                <c:pt idx="7328">
                  <c:v>0.25233807176425699</c:v>
                </c:pt>
                <c:pt idx="7329">
                  <c:v>0.17637252906037301</c:v>
                </c:pt>
                <c:pt idx="7330">
                  <c:v>0.18591644617641301</c:v>
                </c:pt>
                <c:pt idx="7331">
                  <c:v>0.18908133404074501</c:v>
                </c:pt>
                <c:pt idx="7332">
                  <c:v>0.31787347944852401</c:v>
                </c:pt>
                <c:pt idx="7333">
                  <c:v>0.37583320288597499</c:v>
                </c:pt>
                <c:pt idx="7334">
                  <c:v>0.440365008273778</c:v>
                </c:pt>
                <c:pt idx="7335">
                  <c:v>0.49007558728098499</c:v>
                </c:pt>
                <c:pt idx="7336">
                  <c:v>0.44298796354299602</c:v>
                </c:pt>
                <c:pt idx="7337">
                  <c:v>0.37140838525842901</c:v>
                </c:pt>
                <c:pt idx="7338">
                  <c:v>0.361984082154579</c:v>
                </c:pt>
                <c:pt idx="7339">
                  <c:v>0.39183402855542898</c:v>
                </c:pt>
                <c:pt idx="7340">
                  <c:v>0.43049939506345303</c:v>
                </c:pt>
                <c:pt idx="7341">
                  <c:v>0.45522777948833798</c:v>
                </c:pt>
                <c:pt idx="7342">
                  <c:v>0.48457097685014799</c:v>
                </c:pt>
                <c:pt idx="7343">
                  <c:v>0.53695433547214699</c:v>
                </c:pt>
                <c:pt idx="7344">
                  <c:v>0.52815312305266704</c:v>
                </c:pt>
                <c:pt idx="7345">
                  <c:v>0.43754548741784699</c:v>
                </c:pt>
                <c:pt idx="7346">
                  <c:v>0.42936914193663001</c:v>
                </c:pt>
                <c:pt idx="7347">
                  <c:v>0.45089278717254</c:v>
                </c:pt>
                <c:pt idx="7348">
                  <c:v>0.47943984924303601</c:v>
                </c:pt>
                <c:pt idx="7349">
                  <c:v>0.45790891770036601</c:v>
                </c:pt>
                <c:pt idx="7350">
                  <c:v>0.47408201243026898</c:v>
                </c:pt>
                <c:pt idx="7351">
                  <c:v>0.51260373864680797</c:v>
                </c:pt>
                <c:pt idx="7352">
                  <c:v>0.584965800090119</c:v>
                </c:pt>
                <c:pt idx="7353">
                  <c:v>0.62842957068043603</c:v>
                </c:pt>
                <c:pt idx="7354">
                  <c:v>0.554252078122631</c:v>
                </c:pt>
                <c:pt idx="7355">
                  <c:v>0.49779039994900698</c:v>
                </c:pt>
                <c:pt idx="7356">
                  <c:v>0.50039620849964195</c:v>
                </c:pt>
                <c:pt idx="7357">
                  <c:v>0.53888969924960595</c:v>
                </c:pt>
                <c:pt idx="7358">
                  <c:v>0.59688946962172895</c:v>
                </c:pt>
                <c:pt idx="7359">
                  <c:v>0.64157818233377795</c:v>
                </c:pt>
                <c:pt idx="7360">
                  <c:v>0.668182336962442</c:v>
                </c:pt>
                <c:pt idx="7361">
                  <c:v>0.67958633849658601</c:v>
                </c:pt>
                <c:pt idx="7362">
                  <c:v>0.58899009044453698</c:v>
                </c:pt>
                <c:pt idx="7363">
                  <c:v>0.42259613242406402</c:v>
                </c:pt>
                <c:pt idx="7364">
                  <c:v>0.55166621951981498</c:v>
                </c:pt>
                <c:pt idx="7365">
                  <c:v>0.37472775601451402</c:v>
                </c:pt>
                <c:pt idx="7366">
                  <c:v>0.46690014464118101</c:v>
                </c:pt>
                <c:pt idx="7367">
                  <c:v>0.55353815617789004</c:v>
                </c:pt>
                <c:pt idx="7368">
                  <c:v>0.55110954120943101</c:v>
                </c:pt>
                <c:pt idx="7369">
                  <c:v>0.56888137598850996</c:v>
                </c:pt>
                <c:pt idx="7370">
                  <c:v>0.57451069710511304</c:v>
                </c:pt>
                <c:pt idx="7371">
                  <c:v>0.58114204152139903</c:v>
                </c:pt>
                <c:pt idx="7372">
                  <c:v>0.54823471628897702</c:v>
                </c:pt>
                <c:pt idx="7373">
                  <c:v>0.40553661662269902</c:v>
                </c:pt>
                <c:pt idx="7374">
                  <c:v>0.26753770389706599</c:v>
                </c:pt>
                <c:pt idx="7375">
                  <c:v>0.25980498560041398</c:v>
                </c:pt>
                <c:pt idx="7376">
                  <c:v>0.46384276037804301</c:v>
                </c:pt>
                <c:pt idx="7377">
                  <c:v>0.48948719681692399</c:v>
                </c:pt>
                <c:pt idx="7378">
                  <c:v>0.48489851327214001</c:v>
                </c:pt>
                <c:pt idx="7379">
                  <c:v>0.499343359227368</c:v>
                </c:pt>
                <c:pt idx="7380">
                  <c:v>0.47176015076406203</c:v>
                </c:pt>
                <c:pt idx="7381">
                  <c:v>0.35692469471494698</c:v>
                </c:pt>
                <c:pt idx="7382">
                  <c:v>0.32195743492381301</c:v>
                </c:pt>
                <c:pt idx="7383">
                  <c:v>0.24506104607227999</c:v>
                </c:pt>
                <c:pt idx="7384">
                  <c:v>0.369375138011174</c:v>
                </c:pt>
                <c:pt idx="7385">
                  <c:v>0.428824316510727</c:v>
                </c:pt>
                <c:pt idx="7386">
                  <c:v>0.45987015985241197</c:v>
                </c:pt>
                <c:pt idx="7387">
                  <c:v>0.49963554144914002</c:v>
                </c:pt>
                <c:pt idx="7388">
                  <c:v>0.54223788473814705</c:v>
                </c:pt>
                <c:pt idx="7389">
                  <c:v>0.56599304338040601</c:v>
                </c:pt>
                <c:pt idx="7390">
                  <c:v>0.51715844827811197</c:v>
                </c:pt>
                <c:pt idx="7391">
                  <c:v>0.479003781332973</c:v>
                </c:pt>
                <c:pt idx="7392">
                  <c:v>0.45923122865328198</c:v>
                </c:pt>
                <c:pt idx="7393">
                  <c:v>0.49111758880330503</c:v>
                </c:pt>
                <c:pt idx="7394">
                  <c:v>0.44902254170393302</c:v>
                </c:pt>
                <c:pt idx="7395">
                  <c:v>0.37279355612071402</c:v>
                </c:pt>
                <c:pt idx="7396">
                  <c:v>0.35198570579625199</c:v>
                </c:pt>
                <c:pt idx="7397">
                  <c:v>0.39236715108061898</c:v>
                </c:pt>
                <c:pt idx="7398">
                  <c:v>0.42342077183245502</c:v>
                </c:pt>
                <c:pt idx="7399">
                  <c:v>0.41242480008596999</c:v>
                </c:pt>
                <c:pt idx="7400">
                  <c:v>0.26765323218674503</c:v>
                </c:pt>
                <c:pt idx="7401">
                  <c:v>0.24553616796198199</c:v>
                </c:pt>
                <c:pt idx="7402">
                  <c:v>0.20694277898865299</c:v>
                </c:pt>
                <c:pt idx="7403">
                  <c:v>0.20227065759531901</c:v>
                </c:pt>
                <c:pt idx="7404">
                  <c:v>0.31412673776323202</c:v>
                </c:pt>
                <c:pt idx="7405">
                  <c:v>0.33612894891517198</c:v>
                </c:pt>
                <c:pt idx="7406">
                  <c:v>0.45162655094349702</c:v>
                </c:pt>
                <c:pt idx="7407">
                  <c:v>0.44420007561839098</c:v>
                </c:pt>
                <c:pt idx="7408">
                  <c:v>0.55644724147247804</c:v>
                </c:pt>
                <c:pt idx="7409">
                  <c:v>0.58389664696409804</c:v>
                </c:pt>
                <c:pt idx="7410">
                  <c:v>0.44164519768835098</c:v>
                </c:pt>
                <c:pt idx="7411">
                  <c:v>0.33137081027732601</c:v>
                </c:pt>
                <c:pt idx="7412">
                  <c:v>0.28572970624001698</c:v>
                </c:pt>
                <c:pt idx="7413">
                  <c:v>0.26241400699276402</c:v>
                </c:pt>
                <c:pt idx="7414">
                  <c:v>0.37079016768604101</c:v>
                </c:pt>
                <c:pt idx="7415">
                  <c:v>0.41150416918826599</c:v>
                </c:pt>
                <c:pt idx="7416">
                  <c:v>0.44504483923554899</c:v>
                </c:pt>
                <c:pt idx="7417">
                  <c:v>0.46749320617561602</c:v>
                </c:pt>
                <c:pt idx="7418">
                  <c:v>0.50925739906631595</c:v>
                </c:pt>
                <c:pt idx="7419">
                  <c:v>0.52872035250912097</c:v>
                </c:pt>
                <c:pt idx="7420">
                  <c:v>0.546525527151974</c:v>
                </c:pt>
                <c:pt idx="7421">
                  <c:v>0.55225092616233395</c:v>
                </c:pt>
                <c:pt idx="7422">
                  <c:v>0.48963040933171598</c:v>
                </c:pt>
                <c:pt idx="7423">
                  <c:v>0.38384088094603502</c:v>
                </c:pt>
                <c:pt idx="7424">
                  <c:v>0.29518298485333999</c:v>
                </c:pt>
                <c:pt idx="7425">
                  <c:v>0.28408143891649701</c:v>
                </c:pt>
                <c:pt idx="7426">
                  <c:v>0.324950438523055</c:v>
                </c:pt>
                <c:pt idx="7427">
                  <c:v>0.38429826037905501</c:v>
                </c:pt>
                <c:pt idx="7428">
                  <c:v>0.445327384217518</c:v>
                </c:pt>
                <c:pt idx="7429">
                  <c:v>0.50236660981080306</c:v>
                </c:pt>
                <c:pt idx="7430">
                  <c:v>0.57057677793418804</c:v>
                </c:pt>
                <c:pt idx="7431">
                  <c:v>0.61315068767918901</c:v>
                </c:pt>
                <c:pt idx="7432">
                  <c:v>0.45403960197201898</c:v>
                </c:pt>
                <c:pt idx="7433">
                  <c:v>0.43835975703151697</c:v>
                </c:pt>
                <c:pt idx="7434">
                  <c:v>0.42532595249315902</c:v>
                </c:pt>
                <c:pt idx="7435">
                  <c:v>0.41758665519861499</c:v>
                </c:pt>
                <c:pt idx="7436">
                  <c:v>0.42089833048082198</c:v>
                </c:pt>
                <c:pt idx="7437">
                  <c:v>0.46853529599912203</c:v>
                </c:pt>
                <c:pt idx="7438">
                  <c:v>0.54027220968368805</c:v>
                </c:pt>
                <c:pt idx="7439">
                  <c:v>0.479821347021889</c:v>
                </c:pt>
                <c:pt idx="7440">
                  <c:v>0.47138719950715802</c:v>
                </c:pt>
                <c:pt idx="7441">
                  <c:v>0.44183265975088998</c:v>
                </c:pt>
                <c:pt idx="7442">
                  <c:v>0.46976345923073298</c:v>
                </c:pt>
                <c:pt idx="7443">
                  <c:v>0.485640318164619</c:v>
                </c:pt>
                <c:pt idx="7444">
                  <c:v>0.423627820542472</c:v>
                </c:pt>
                <c:pt idx="7445">
                  <c:v>0.38073172998589799</c:v>
                </c:pt>
                <c:pt idx="7446">
                  <c:v>0.37617815992029502</c:v>
                </c:pt>
                <c:pt idx="7447">
                  <c:v>0.35321198509506302</c:v>
                </c:pt>
                <c:pt idx="7448">
                  <c:v>0.41692328905508602</c:v>
                </c:pt>
                <c:pt idx="7449">
                  <c:v>0.37291200297010701</c:v>
                </c:pt>
                <c:pt idx="7450">
                  <c:v>0.26702779419471501</c:v>
                </c:pt>
                <c:pt idx="7451">
                  <c:v>0.23356606242592801</c:v>
                </c:pt>
                <c:pt idx="7452">
                  <c:v>0.26688244264530597</c:v>
                </c:pt>
                <c:pt idx="7453">
                  <c:v>0.28902526391876499</c:v>
                </c:pt>
                <c:pt idx="7454">
                  <c:v>0.35723762454012098</c:v>
                </c:pt>
                <c:pt idx="7455">
                  <c:v>0.372623081415907</c:v>
                </c:pt>
                <c:pt idx="7456">
                  <c:v>0.30877223316958002</c:v>
                </c:pt>
                <c:pt idx="7457">
                  <c:v>0.34674579970904001</c:v>
                </c:pt>
                <c:pt idx="7458">
                  <c:v>0.417002803681219</c:v>
                </c:pt>
                <c:pt idx="7459">
                  <c:v>0.426318235463857</c:v>
                </c:pt>
                <c:pt idx="7460">
                  <c:v>0.51625198433801001</c:v>
                </c:pt>
                <c:pt idx="7461">
                  <c:v>0.57823710522327798</c:v>
                </c:pt>
                <c:pt idx="7462">
                  <c:v>0.58828537443157103</c:v>
                </c:pt>
                <c:pt idx="7463">
                  <c:v>0.53034486580065399</c:v>
                </c:pt>
                <c:pt idx="7464">
                  <c:v>0.453931317540335</c:v>
                </c:pt>
                <c:pt idx="7465">
                  <c:v>0.45184644403936902</c:v>
                </c:pt>
                <c:pt idx="7466">
                  <c:v>0.46781944110211199</c:v>
                </c:pt>
                <c:pt idx="7467">
                  <c:v>0.419402165120632</c:v>
                </c:pt>
                <c:pt idx="7468">
                  <c:v>0.29446622616159301</c:v>
                </c:pt>
                <c:pt idx="7469">
                  <c:v>0.262272617433226</c:v>
                </c:pt>
                <c:pt idx="7470">
                  <c:v>0.308066732792733</c:v>
                </c:pt>
                <c:pt idx="7471">
                  <c:v>0.37368222708794901</c:v>
                </c:pt>
                <c:pt idx="7472">
                  <c:v>0.38041746386915498</c:v>
                </c:pt>
                <c:pt idx="7473">
                  <c:v>0.47098774442485802</c:v>
                </c:pt>
                <c:pt idx="7474">
                  <c:v>0.55634325471860502</c:v>
                </c:pt>
                <c:pt idx="7475">
                  <c:v>0.50293895797167198</c:v>
                </c:pt>
                <c:pt idx="7476">
                  <c:v>0.43938810266957001</c:v>
                </c:pt>
                <c:pt idx="7477">
                  <c:v>0.46310216421764</c:v>
                </c:pt>
                <c:pt idx="7478">
                  <c:v>0.40118506348518501</c:v>
                </c:pt>
                <c:pt idx="7479">
                  <c:v>0.48140096036619501</c:v>
                </c:pt>
                <c:pt idx="7480">
                  <c:v>0.501735489449605</c:v>
                </c:pt>
                <c:pt idx="7481">
                  <c:v>0.25321681250212902</c:v>
                </c:pt>
                <c:pt idx="7482">
                  <c:v>0.15858147118511101</c:v>
                </c:pt>
                <c:pt idx="7483">
                  <c:v>0.138853833369565</c:v>
                </c:pt>
                <c:pt idx="7484">
                  <c:v>0.103263949241966</c:v>
                </c:pt>
                <c:pt idx="7485">
                  <c:v>0.217178174793693</c:v>
                </c:pt>
                <c:pt idx="7486">
                  <c:v>0.30063198633546501</c:v>
                </c:pt>
                <c:pt idx="7487">
                  <c:v>0.26877599707706201</c:v>
                </c:pt>
                <c:pt idx="7488">
                  <c:v>0.295707165520813</c:v>
                </c:pt>
                <c:pt idx="7489">
                  <c:v>0.30622852532148698</c:v>
                </c:pt>
                <c:pt idx="7490">
                  <c:v>0.272493700475683</c:v>
                </c:pt>
                <c:pt idx="7491">
                  <c:v>0.35899467443802802</c:v>
                </c:pt>
                <c:pt idx="7492">
                  <c:v>0.44717410411962699</c:v>
                </c:pt>
                <c:pt idx="7493">
                  <c:v>0.43376515667350601</c:v>
                </c:pt>
                <c:pt idx="7494">
                  <c:v>0.50567842431725396</c:v>
                </c:pt>
                <c:pt idx="7495">
                  <c:v>0.58519244190985398</c:v>
                </c:pt>
                <c:pt idx="7496">
                  <c:v>0.54455854779689195</c:v>
                </c:pt>
                <c:pt idx="7497">
                  <c:v>0.51100666453755295</c:v>
                </c:pt>
                <c:pt idx="7498">
                  <c:v>0.46760015008804501</c:v>
                </c:pt>
                <c:pt idx="7499">
                  <c:v>0.33665982345442003</c:v>
                </c:pt>
                <c:pt idx="7500">
                  <c:v>0.28751960601813498</c:v>
                </c:pt>
                <c:pt idx="7501">
                  <c:v>0.31754919826539602</c:v>
                </c:pt>
                <c:pt idx="7502">
                  <c:v>0.27155829092732298</c:v>
                </c:pt>
                <c:pt idx="7503">
                  <c:v>0.301298102709945</c:v>
                </c:pt>
                <c:pt idx="7504">
                  <c:v>0.34070626113813102</c:v>
                </c:pt>
                <c:pt idx="7505">
                  <c:v>0.30725092944683302</c:v>
                </c:pt>
                <c:pt idx="7506">
                  <c:v>0.29749874443660301</c:v>
                </c:pt>
                <c:pt idx="7507">
                  <c:v>0.25058708363358101</c:v>
                </c:pt>
                <c:pt idx="7508">
                  <c:v>0.224938534240789</c:v>
                </c:pt>
                <c:pt idx="7509">
                  <c:v>0.293093669459701</c:v>
                </c:pt>
                <c:pt idx="7510">
                  <c:v>0.330781083789427</c:v>
                </c:pt>
                <c:pt idx="7511">
                  <c:v>0.32164594494888799</c:v>
                </c:pt>
                <c:pt idx="7512">
                  <c:v>0.34998396800944598</c:v>
                </c:pt>
                <c:pt idx="7513">
                  <c:v>0.440766771398029</c:v>
                </c:pt>
                <c:pt idx="7514">
                  <c:v>0.52393329362150198</c:v>
                </c:pt>
                <c:pt idx="7515">
                  <c:v>0.44584302345113203</c:v>
                </c:pt>
                <c:pt idx="7516">
                  <c:v>0.32577680337645598</c:v>
                </c:pt>
                <c:pt idx="7517">
                  <c:v>0.30726757409267602</c:v>
                </c:pt>
                <c:pt idx="7518">
                  <c:v>0.33616285321517497</c:v>
                </c:pt>
                <c:pt idx="7519">
                  <c:v>0.400700083880969</c:v>
                </c:pt>
                <c:pt idx="7520">
                  <c:v>0.45261720221142299</c:v>
                </c:pt>
                <c:pt idx="7521">
                  <c:v>0.51149060085090403</c:v>
                </c:pt>
                <c:pt idx="7522">
                  <c:v>0.563696102854781</c:v>
                </c:pt>
                <c:pt idx="7523">
                  <c:v>0.49771715389280202</c:v>
                </c:pt>
                <c:pt idx="7524">
                  <c:v>0.38264657167503002</c:v>
                </c:pt>
                <c:pt idx="7525">
                  <c:v>0.26046768897448103</c:v>
                </c:pt>
                <c:pt idx="7526">
                  <c:v>0.231285117114714</c:v>
                </c:pt>
                <c:pt idx="7527">
                  <c:v>0.26616552408491301</c:v>
                </c:pt>
                <c:pt idx="7528">
                  <c:v>0.31721844705423402</c:v>
                </c:pt>
                <c:pt idx="7529">
                  <c:v>0.38608260430896701</c:v>
                </c:pt>
                <c:pt idx="7530">
                  <c:v>0.45009284311562298</c:v>
                </c:pt>
                <c:pt idx="7531">
                  <c:v>0.50776544391609602</c:v>
                </c:pt>
                <c:pt idx="7532">
                  <c:v>0.53565789521684204</c:v>
                </c:pt>
                <c:pt idx="7533">
                  <c:v>0.57419776266932299</c:v>
                </c:pt>
                <c:pt idx="7534">
                  <c:v>0.61576974672083196</c:v>
                </c:pt>
                <c:pt idx="7535">
                  <c:v>0.54976934880390904</c:v>
                </c:pt>
                <c:pt idx="7536">
                  <c:v>0.47222227597872402</c:v>
                </c:pt>
                <c:pt idx="7537">
                  <c:v>0.46067314689192101</c:v>
                </c:pt>
                <c:pt idx="7538">
                  <c:v>0.47376942272114703</c:v>
                </c:pt>
                <c:pt idx="7539">
                  <c:v>0.50470003209845304</c:v>
                </c:pt>
                <c:pt idx="7540">
                  <c:v>0.52490162254081896</c:v>
                </c:pt>
                <c:pt idx="7541">
                  <c:v>0.52780487530098996</c:v>
                </c:pt>
                <c:pt idx="7542">
                  <c:v>0.38616987496445998</c:v>
                </c:pt>
                <c:pt idx="7543">
                  <c:v>0.240923877163956</c:v>
                </c:pt>
                <c:pt idx="7544">
                  <c:v>0.17773684798983599</c:v>
                </c:pt>
                <c:pt idx="7545">
                  <c:v>0.18940207425649599</c:v>
                </c:pt>
                <c:pt idx="7546">
                  <c:v>0.23882223463667199</c:v>
                </c:pt>
                <c:pt idx="7547">
                  <c:v>0.30762567805802699</c:v>
                </c:pt>
                <c:pt idx="7548">
                  <c:v>0.39452235080182102</c:v>
                </c:pt>
                <c:pt idx="7549">
                  <c:v>0.46867897951716597</c:v>
                </c:pt>
                <c:pt idx="7550">
                  <c:v>0.53311695916932</c:v>
                </c:pt>
                <c:pt idx="7551">
                  <c:v>0.51334834766442705</c:v>
                </c:pt>
                <c:pt idx="7552">
                  <c:v>0.33370630564112203</c:v>
                </c:pt>
                <c:pt idx="7553">
                  <c:v>0.27792535000697499</c:v>
                </c:pt>
                <c:pt idx="7554">
                  <c:v>0.280027119968358</c:v>
                </c:pt>
                <c:pt idx="7555">
                  <c:v>0.31455020932139899</c:v>
                </c:pt>
                <c:pt idx="7556">
                  <c:v>0.36840311519371299</c:v>
                </c:pt>
                <c:pt idx="7557">
                  <c:v>0.41327473630530998</c:v>
                </c:pt>
                <c:pt idx="7558">
                  <c:v>0.46909367792950502</c:v>
                </c:pt>
                <c:pt idx="7559">
                  <c:v>0.51864210705659697</c:v>
                </c:pt>
                <c:pt idx="7560">
                  <c:v>0.56863304248749402</c:v>
                </c:pt>
                <c:pt idx="7561">
                  <c:v>0.61921410457318704</c:v>
                </c:pt>
                <c:pt idx="7562">
                  <c:v>0.64403238769596605</c:v>
                </c:pt>
                <c:pt idx="7563">
                  <c:v>0.65940618569146903</c:v>
                </c:pt>
                <c:pt idx="7564">
                  <c:v>0.52728786418539297</c:v>
                </c:pt>
                <c:pt idx="7565">
                  <c:v>0.37577899624628303</c:v>
                </c:pt>
                <c:pt idx="7566">
                  <c:v>0.342900442844491</c:v>
                </c:pt>
                <c:pt idx="7567">
                  <c:v>0.36174564920772301</c:v>
                </c:pt>
                <c:pt idx="7568">
                  <c:v>0.40192083663107098</c:v>
                </c:pt>
                <c:pt idx="7569">
                  <c:v>0.45036617246813099</c:v>
                </c:pt>
                <c:pt idx="7570">
                  <c:v>0.492142290900551</c:v>
                </c:pt>
                <c:pt idx="7571">
                  <c:v>0.54119300876901899</c:v>
                </c:pt>
                <c:pt idx="7572">
                  <c:v>0.53801546301894698</c:v>
                </c:pt>
                <c:pt idx="7573">
                  <c:v>0.42420990203942499</c:v>
                </c:pt>
                <c:pt idx="7574">
                  <c:v>0.19302418238956001</c:v>
                </c:pt>
                <c:pt idx="7575">
                  <c:v>0.109466049952093</c:v>
                </c:pt>
                <c:pt idx="7576">
                  <c:v>0.116789639820152</c:v>
                </c:pt>
                <c:pt idx="7577">
                  <c:v>0.16255177294800299</c:v>
                </c:pt>
                <c:pt idx="7578">
                  <c:v>0.229342299363196</c:v>
                </c:pt>
                <c:pt idx="7579">
                  <c:v>0.29970145953549598</c:v>
                </c:pt>
                <c:pt idx="7580">
                  <c:v>0.37473922916730601</c:v>
                </c:pt>
                <c:pt idx="7581">
                  <c:v>0.435246032719312</c:v>
                </c:pt>
                <c:pt idx="7582">
                  <c:v>0.50027171613995303</c:v>
                </c:pt>
                <c:pt idx="7583">
                  <c:v>0.55630250076728704</c:v>
                </c:pt>
                <c:pt idx="7584">
                  <c:v>0.59665206613243904</c:v>
                </c:pt>
                <c:pt idx="7585">
                  <c:v>0.61747033727621703</c:v>
                </c:pt>
                <c:pt idx="7586">
                  <c:v>0.54762994055918102</c:v>
                </c:pt>
                <c:pt idx="7587">
                  <c:v>0.187991992023337</c:v>
                </c:pt>
                <c:pt idx="7588">
                  <c:v>-2.1007367793961899E-2</c:v>
                </c:pt>
                <c:pt idx="7589">
                  <c:v>-5.8413396446808798E-2</c:v>
                </c:pt>
                <c:pt idx="7590">
                  <c:v>-8.2094389853063193E-2</c:v>
                </c:pt>
                <c:pt idx="7591">
                  <c:v>-9.6993825776210699E-2</c:v>
                </c:pt>
                <c:pt idx="7592">
                  <c:v>-0.13606786279363101</c:v>
                </c:pt>
                <c:pt idx="7593">
                  <c:v>-0.15481985324481001</c:v>
                </c:pt>
                <c:pt idx="7594">
                  <c:v>-8.7613004111782702E-2</c:v>
                </c:pt>
                <c:pt idx="7595">
                  <c:v>-0.17148431847359</c:v>
                </c:pt>
                <c:pt idx="7596">
                  <c:v>-3.4347991294291003E-2</c:v>
                </c:pt>
                <c:pt idx="7597">
                  <c:v>0.128798729196926</c:v>
                </c:pt>
                <c:pt idx="7598">
                  <c:v>0.184700413402</c:v>
                </c:pt>
                <c:pt idx="7599">
                  <c:v>0.14956121151663199</c:v>
                </c:pt>
                <c:pt idx="7600">
                  <c:v>0.16540564814962899</c:v>
                </c:pt>
                <c:pt idx="7601">
                  <c:v>0.21258975791464499</c:v>
                </c:pt>
                <c:pt idx="7602">
                  <c:v>0.26512079034845798</c:v>
                </c:pt>
                <c:pt idx="7603">
                  <c:v>0.31425121611899598</c:v>
                </c:pt>
                <c:pt idx="7604">
                  <c:v>0.39149273293950698</c:v>
                </c:pt>
                <c:pt idx="7605">
                  <c:v>0.498134886082927</c:v>
                </c:pt>
                <c:pt idx="7606">
                  <c:v>0.53852885151896801</c:v>
                </c:pt>
                <c:pt idx="7607">
                  <c:v>0.61945287135456495</c:v>
                </c:pt>
                <c:pt idx="7608">
                  <c:v>0.64580273659197795</c:v>
                </c:pt>
                <c:pt idx="7609">
                  <c:v>0.64932616438901003</c:v>
                </c:pt>
                <c:pt idx="7610">
                  <c:v>0.375171681325426</c:v>
                </c:pt>
                <c:pt idx="7611">
                  <c:v>0.19026376801226699</c:v>
                </c:pt>
                <c:pt idx="7612">
                  <c:v>0.11871147599710399</c:v>
                </c:pt>
                <c:pt idx="7613">
                  <c:v>0.15517981954858201</c:v>
                </c:pt>
                <c:pt idx="7614">
                  <c:v>0.23556177853824201</c:v>
                </c:pt>
                <c:pt idx="7615">
                  <c:v>0.31028408214553099</c:v>
                </c:pt>
                <c:pt idx="7616">
                  <c:v>0.37884561419477297</c:v>
                </c:pt>
                <c:pt idx="7617">
                  <c:v>0.44227938643987602</c:v>
                </c:pt>
                <c:pt idx="7618">
                  <c:v>0.51049278310271795</c:v>
                </c:pt>
                <c:pt idx="7619">
                  <c:v>0.48310543733683498</c:v>
                </c:pt>
                <c:pt idx="7620">
                  <c:v>0.356580945010951</c:v>
                </c:pt>
                <c:pt idx="7621">
                  <c:v>0.32953729579256202</c:v>
                </c:pt>
                <c:pt idx="7622">
                  <c:v>0.34900156019523099</c:v>
                </c:pt>
                <c:pt idx="7623">
                  <c:v>0.387406155347507</c:v>
                </c:pt>
                <c:pt idx="7624">
                  <c:v>0.44733033623712098</c:v>
                </c:pt>
                <c:pt idx="7625">
                  <c:v>0.46228278514276799</c:v>
                </c:pt>
                <c:pt idx="7626">
                  <c:v>0.35080279453306501</c:v>
                </c:pt>
                <c:pt idx="7627">
                  <c:v>0.30682078516495498</c:v>
                </c:pt>
                <c:pt idx="7628">
                  <c:v>0.33124098573638899</c:v>
                </c:pt>
                <c:pt idx="7629">
                  <c:v>0.38546751745493002</c:v>
                </c:pt>
                <c:pt idx="7630">
                  <c:v>0.45580834894005301</c:v>
                </c:pt>
                <c:pt idx="7631">
                  <c:v>0.51689430171734796</c:v>
                </c:pt>
                <c:pt idx="7632">
                  <c:v>0.58597609793732897</c:v>
                </c:pt>
                <c:pt idx="7633">
                  <c:v>0.64962210107698604</c:v>
                </c:pt>
                <c:pt idx="7634">
                  <c:v>0.707687347144621</c:v>
                </c:pt>
                <c:pt idx="7635">
                  <c:v>0.75458233479096404</c:v>
                </c:pt>
                <c:pt idx="7636">
                  <c:v>0.79771368904739803</c:v>
                </c:pt>
                <c:pt idx="7637">
                  <c:v>0.816657431152367</c:v>
                </c:pt>
                <c:pt idx="7638">
                  <c:v>0.84551910913198303</c:v>
                </c:pt>
                <c:pt idx="7639">
                  <c:v>0.87773025459051002</c:v>
                </c:pt>
                <c:pt idx="7640">
                  <c:v>0.88754327328765903</c:v>
                </c:pt>
                <c:pt idx="7641">
                  <c:v>0.88565488052136998</c:v>
                </c:pt>
                <c:pt idx="7642">
                  <c:v>0.885177581339463</c:v>
                </c:pt>
                <c:pt idx="7643">
                  <c:v>0.86819437721464698</c:v>
                </c:pt>
                <c:pt idx="7644">
                  <c:v>0.83306828413362999</c:v>
                </c:pt>
                <c:pt idx="7645">
                  <c:v>0.80754222451088398</c:v>
                </c:pt>
                <c:pt idx="7646">
                  <c:v>0.78486463367349302</c:v>
                </c:pt>
                <c:pt idx="7647">
                  <c:v>0.56421571703197204</c:v>
                </c:pt>
                <c:pt idx="7648">
                  <c:v>0.25980696428030797</c:v>
                </c:pt>
                <c:pt idx="7649">
                  <c:v>0.16393873726430699</c:v>
                </c:pt>
                <c:pt idx="7650">
                  <c:v>0.154184229699802</c:v>
                </c:pt>
                <c:pt idx="7651">
                  <c:v>0.18240020436635701</c:v>
                </c:pt>
                <c:pt idx="7652">
                  <c:v>0.250801287399949</c:v>
                </c:pt>
                <c:pt idx="7653">
                  <c:v>0.30390377925819001</c:v>
                </c:pt>
                <c:pt idx="7654">
                  <c:v>0.23902362207001601</c:v>
                </c:pt>
                <c:pt idx="7655">
                  <c:v>0.19521447599427999</c:v>
                </c:pt>
                <c:pt idx="7656">
                  <c:v>0.201166534750611</c:v>
                </c:pt>
                <c:pt idx="7657">
                  <c:v>0.250762425948451</c:v>
                </c:pt>
                <c:pt idx="7658">
                  <c:v>0.33975470863417101</c:v>
                </c:pt>
                <c:pt idx="7659">
                  <c:v>0.41415119321893301</c:v>
                </c:pt>
                <c:pt idx="7660">
                  <c:v>0.49109936783700497</c:v>
                </c:pt>
                <c:pt idx="7661">
                  <c:v>0.56851921603427702</c:v>
                </c:pt>
                <c:pt idx="7662">
                  <c:v>0.62583365860810503</c:v>
                </c:pt>
                <c:pt idx="7663">
                  <c:v>0.67881713302490398</c:v>
                </c:pt>
                <c:pt idx="7664">
                  <c:v>0.713793976601104</c:v>
                </c:pt>
                <c:pt idx="7665">
                  <c:v>0.75744478562127204</c:v>
                </c:pt>
                <c:pt idx="7666">
                  <c:v>0.78730224279382199</c:v>
                </c:pt>
                <c:pt idx="7667">
                  <c:v>0.81433685713356296</c:v>
                </c:pt>
                <c:pt idx="7668">
                  <c:v>0.83576555504007899</c:v>
                </c:pt>
                <c:pt idx="7669">
                  <c:v>0.85655725826140106</c:v>
                </c:pt>
                <c:pt idx="7670">
                  <c:v>0.86505574610950697</c:v>
                </c:pt>
                <c:pt idx="7671">
                  <c:v>0.85645108858433705</c:v>
                </c:pt>
                <c:pt idx="7672">
                  <c:v>0.85722281225796104</c:v>
                </c:pt>
                <c:pt idx="7673">
                  <c:v>0.85063935259922197</c:v>
                </c:pt>
                <c:pt idx="7674">
                  <c:v>0.85939760610779603</c:v>
                </c:pt>
                <c:pt idx="7675">
                  <c:v>0.86263274115185395</c:v>
                </c:pt>
                <c:pt idx="7676">
                  <c:v>0.86554641343782701</c:v>
                </c:pt>
                <c:pt idx="7677">
                  <c:v>0.86497456119857696</c:v>
                </c:pt>
                <c:pt idx="7678">
                  <c:v>0.876073436772555</c:v>
                </c:pt>
                <c:pt idx="7679">
                  <c:v>0.85349080240124797</c:v>
                </c:pt>
                <c:pt idx="7680">
                  <c:v>0.81545450342482495</c:v>
                </c:pt>
                <c:pt idx="7681">
                  <c:v>0.79370050515018198</c:v>
                </c:pt>
                <c:pt idx="7682">
                  <c:v>0.76085114313926705</c:v>
                </c:pt>
                <c:pt idx="7683">
                  <c:v>0.49842308717933498</c:v>
                </c:pt>
                <c:pt idx="7684">
                  <c:v>0.33667184003672501</c:v>
                </c:pt>
                <c:pt idx="7685">
                  <c:v>0.30594308978210899</c:v>
                </c:pt>
                <c:pt idx="7686">
                  <c:v>0.336213883583315</c:v>
                </c:pt>
                <c:pt idx="7687">
                  <c:v>0.362916923224336</c:v>
                </c:pt>
                <c:pt idx="7688">
                  <c:v>0.28167641728659398</c:v>
                </c:pt>
                <c:pt idx="7689">
                  <c:v>0.246485809494631</c:v>
                </c:pt>
                <c:pt idx="7690">
                  <c:v>0.25260523751143699</c:v>
                </c:pt>
                <c:pt idx="7691">
                  <c:v>0.31537874214402301</c:v>
                </c:pt>
                <c:pt idx="7692">
                  <c:v>0.386957247716123</c:v>
                </c:pt>
                <c:pt idx="7693">
                  <c:v>0.46312825370732302</c:v>
                </c:pt>
                <c:pt idx="7694">
                  <c:v>0.53257546702503999</c:v>
                </c:pt>
                <c:pt idx="7695">
                  <c:v>0.58598440532176399</c:v>
                </c:pt>
                <c:pt idx="7696">
                  <c:v>0.643855947905138</c:v>
                </c:pt>
                <c:pt idx="7697">
                  <c:v>0.58745417487625196</c:v>
                </c:pt>
                <c:pt idx="7698">
                  <c:v>0.50042480309940296</c:v>
                </c:pt>
                <c:pt idx="7699">
                  <c:v>0.465353252233419</c:v>
                </c:pt>
                <c:pt idx="7700">
                  <c:v>0.47850760022056299</c:v>
                </c:pt>
                <c:pt idx="7701">
                  <c:v>0.50609307202798004</c:v>
                </c:pt>
                <c:pt idx="7702">
                  <c:v>0.56033213066071796</c:v>
                </c:pt>
                <c:pt idx="7703">
                  <c:v>0.59260890607190297</c:v>
                </c:pt>
                <c:pt idx="7704">
                  <c:v>0.64451262787401598</c:v>
                </c:pt>
                <c:pt idx="7705">
                  <c:v>0.67593474354707195</c:v>
                </c:pt>
                <c:pt idx="7706">
                  <c:v>0.72096342858289397</c:v>
                </c:pt>
                <c:pt idx="7707">
                  <c:v>0.746327258511987</c:v>
                </c:pt>
                <c:pt idx="7708">
                  <c:v>0.69771022251199499</c:v>
                </c:pt>
                <c:pt idx="7709">
                  <c:v>0.48221894191911902</c:v>
                </c:pt>
                <c:pt idx="7710">
                  <c:v>0.392504019235212</c:v>
                </c:pt>
                <c:pt idx="7711">
                  <c:v>0.38675898876958498</c:v>
                </c:pt>
                <c:pt idx="7712">
                  <c:v>0.41908064456954502</c:v>
                </c:pt>
                <c:pt idx="7713">
                  <c:v>0.46859470836985601</c:v>
                </c:pt>
                <c:pt idx="7714">
                  <c:v>0.44146586029259899</c:v>
                </c:pt>
                <c:pt idx="7715">
                  <c:v>0.383462308498768</c:v>
                </c:pt>
                <c:pt idx="7716">
                  <c:v>0.37314101695753898</c:v>
                </c:pt>
                <c:pt idx="7717">
                  <c:v>0.39925429377120297</c:v>
                </c:pt>
                <c:pt idx="7718">
                  <c:v>0.44870631990507998</c:v>
                </c:pt>
                <c:pt idx="7719">
                  <c:v>0.51034694918812096</c:v>
                </c:pt>
                <c:pt idx="7720">
                  <c:v>0.57218039504027196</c:v>
                </c:pt>
                <c:pt idx="7721">
                  <c:v>0.62603378130329101</c:v>
                </c:pt>
                <c:pt idx="7722">
                  <c:v>0.67546518249172205</c:v>
                </c:pt>
                <c:pt idx="7723">
                  <c:v>0.704922291223402</c:v>
                </c:pt>
                <c:pt idx="7724">
                  <c:v>0.73484641771181602</c:v>
                </c:pt>
                <c:pt idx="7725">
                  <c:v>0.75740385610483096</c:v>
                </c:pt>
                <c:pt idx="7726">
                  <c:v>0.77688856161267605</c:v>
                </c:pt>
                <c:pt idx="7727">
                  <c:v>0.79094213798747504</c:v>
                </c:pt>
                <c:pt idx="7728">
                  <c:v>0.792446167467867</c:v>
                </c:pt>
                <c:pt idx="7729">
                  <c:v>0.79133190196418901</c:v>
                </c:pt>
                <c:pt idx="7730">
                  <c:v>0.78642013445191505</c:v>
                </c:pt>
                <c:pt idx="7731">
                  <c:v>0.70965822978505999</c:v>
                </c:pt>
                <c:pt idx="7732">
                  <c:v>0.43871462571952502</c:v>
                </c:pt>
                <c:pt idx="7733">
                  <c:v>0.32413316595421399</c:v>
                </c:pt>
                <c:pt idx="7734">
                  <c:v>0.31252995407374701</c:v>
                </c:pt>
                <c:pt idx="7735">
                  <c:v>0.34886763336424398</c:v>
                </c:pt>
                <c:pt idx="7736">
                  <c:v>0.41708915870246199</c:v>
                </c:pt>
                <c:pt idx="7737">
                  <c:v>0.49002797580827201</c:v>
                </c:pt>
                <c:pt idx="7738">
                  <c:v>0.55323293784564498</c:v>
                </c:pt>
                <c:pt idx="7739">
                  <c:v>0.61913287341436696</c:v>
                </c:pt>
                <c:pt idx="7740">
                  <c:v>0.61878709405377397</c:v>
                </c:pt>
                <c:pt idx="7741">
                  <c:v>0.51182800813203999</c:v>
                </c:pt>
                <c:pt idx="7742">
                  <c:v>0.40494300647989001</c:v>
                </c:pt>
                <c:pt idx="7743">
                  <c:v>0.27174869938417001</c:v>
                </c:pt>
                <c:pt idx="7744">
                  <c:v>0.19124371848990501</c:v>
                </c:pt>
                <c:pt idx="7745">
                  <c:v>0.169240190255326</c:v>
                </c:pt>
                <c:pt idx="7746">
                  <c:v>0.203483585402784</c:v>
                </c:pt>
                <c:pt idx="7747">
                  <c:v>0.266074307197949</c:v>
                </c:pt>
                <c:pt idx="7748">
                  <c:v>0.33851204875893098</c:v>
                </c:pt>
                <c:pt idx="7749">
                  <c:v>0.42887361750439401</c:v>
                </c:pt>
                <c:pt idx="7750">
                  <c:v>0.50874888568153398</c:v>
                </c:pt>
                <c:pt idx="7751">
                  <c:v>0.52300506712006001</c:v>
                </c:pt>
                <c:pt idx="7752">
                  <c:v>0.41946794507468099</c:v>
                </c:pt>
                <c:pt idx="7753">
                  <c:v>0.37701309525000498</c:v>
                </c:pt>
                <c:pt idx="7754">
                  <c:v>0.38157225585396298</c:v>
                </c:pt>
                <c:pt idx="7755">
                  <c:v>0.41840438416805498</c:v>
                </c:pt>
                <c:pt idx="7756">
                  <c:v>0.49179679923074099</c:v>
                </c:pt>
                <c:pt idx="7757">
                  <c:v>0.53605159471976804</c:v>
                </c:pt>
                <c:pt idx="7758">
                  <c:v>0.71521327687314395</c:v>
                </c:pt>
                <c:pt idx="7759">
                  <c:v>0.608570338038534</c:v>
                </c:pt>
                <c:pt idx="7760">
                  <c:v>0.40036207425685</c:v>
                </c:pt>
                <c:pt idx="7761">
                  <c:v>0.13233167647810701</c:v>
                </c:pt>
                <c:pt idx="7762">
                  <c:v>5.3040854433788698E-2</c:v>
                </c:pt>
                <c:pt idx="7763">
                  <c:v>0.15108101319931599</c:v>
                </c:pt>
                <c:pt idx="7764">
                  <c:v>0.118918212532844</c:v>
                </c:pt>
                <c:pt idx="7765">
                  <c:v>0.106266930307791</c:v>
                </c:pt>
                <c:pt idx="7766">
                  <c:v>0.13161322788716501</c:v>
                </c:pt>
                <c:pt idx="7767">
                  <c:v>0.18481482746053801</c:v>
                </c:pt>
                <c:pt idx="7768">
                  <c:v>0.28196045583098001</c:v>
                </c:pt>
                <c:pt idx="7769">
                  <c:v>0.41711681812637103</c:v>
                </c:pt>
                <c:pt idx="7770">
                  <c:v>0.37766486732496701</c:v>
                </c:pt>
                <c:pt idx="7771">
                  <c:v>0.41064813915325099</c:v>
                </c:pt>
                <c:pt idx="7772">
                  <c:v>0.32128721657438197</c:v>
                </c:pt>
                <c:pt idx="7773">
                  <c:v>0.203547716433122</c:v>
                </c:pt>
                <c:pt idx="7774">
                  <c:v>0.14682822158158201</c:v>
                </c:pt>
                <c:pt idx="7775">
                  <c:v>0.13131324486200799</c:v>
                </c:pt>
                <c:pt idx="7776">
                  <c:v>0.16192650185665899</c:v>
                </c:pt>
                <c:pt idx="7777">
                  <c:v>0.14686835260601999</c:v>
                </c:pt>
                <c:pt idx="7778">
                  <c:v>0.226313431264316</c:v>
                </c:pt>
                <c:pt idx="7779">
                  <c:v>0.26766752873383998</c:v>
                </c:pt>
                <c:pt idx="7780">
                  <c:v>0.31466707537191002</c:v>
                </c:pt>
                <c:pt idx="7781">
                  <c:v>0.25409616762721299</c:v>
                </c:pt>
                <c:pt idx="7782">
                  <c:v>0.15859845758972799</c:v>
                </c:pt>
                <c:pt idx="7783">
                  <c:v>8.7607087367466294E-2</c:v>
                </c:pt>
                <c:pt idx="7784">
                  <c:v>9.0041878258298499E-2</c:v>
                </c:pt>
                <c:pt idx="7785">
                  <c:v>0.115049835661806</c:v>
                </c:pt>
                <c:pt idx="7786">
                  <c:v>0.12368372305678201</c:v>
                </c:pt>
                <c:pt idx="7787">
                  <c:v>0.15465782505901099</c:v>
                </c:pt>
                <c:pt idx="7788">
                  <c:v>0.18933748258661001</c:v>
                </c:pt>
                <c:pt idx="7789">
                  <c:v>0.290444682394984</c:v>
                </c:pt>
                <c:pt idx="7790">
                  <c:v>0.37073919364804397</c:v>
                </c:pt>
                <c:pt idx="7791">
                  <c:v>0.41172656976345001</c:v>
                </c:pt>
                <c:pt idx="7792">
                  <c:v>0.46074939772817503</c:v>
                </c:pt>
                <c:pt idx="7793">
                  <c:v>0.57647393137700498</c:v>
                </c:pt>
                <c:pt idx="7794">
                  <c:v>0.64698668279183602</c:v>
                </c:pt>
                <c:pt idx="7795">
                  <c:v>0.66793252407402703</c:v>
                </c:pt>
                <c:pt idx="7796">
                  <c:v>0.67124546417454001</c:v>
                </c:pt>
                <c:pt idx="7797">
                  <c:v>0.70258310153863401</c:v>
                </c:pt>
                <c:pt idx="7798">
                  <c:v>0.75236724407302202</c:v>
                </c:pt>
                <c:pt idx="7799">
                  <c:v>0.76238172861974596</c:v>
                </c:pt>
                <c:pt idx="7800">
                  <c:v>0.75490639490322098</c:v>
                </c:pt>
                <c:pt idx="7801">
                  <c:v>0.75440106374870897</c:v>
                </c:pt>
                <c:pt idx="7802">
                  <c:v>0.73799624710703804</c:v>
                </c:pt>
                <c:pt idx="7803">
                  <c:v>0.53347245414788202</c:v>
                </c:pt>
                <c:pt idx="7804">
                  <c:v>0.38681120091293603</c:v>
                </c:pt>
                <c:pt idx="7805">
                  <c:v>0.32702680766888198</c:v>
                </c:pt>
                <c:pt idx="7806">
                  <c:v>0.32385307239504402</c:v>
                </c:pt>
                <c:pt idx="7807">
                  <c:v>0.36542498170186999</c:v>
                </c:pt>
                <c:pt idx="7808">
                  <c:v>0.43825036049455302</c:v>
                </c:pt>
                <c:pt idx="7809">
                  <c:v>0.47391402248418302</c:v>
                </c:pt>
                <c:pt idx="7810">
                  <c:v>0.53558418589045997</c:v>
                </c:pt>
                <c:pt idx="7811">
                  <c:v>0.58824543823650199</c:v>
                </c:pt>
                <c:pt idx="7812">
                  <c:v>0.53892992235834503</c:v>
                </c:pt>
                <c:pt idx="7813">
                  <c:v>0.46047071543607598</c:v>
                </c:pt>
                <c:pt idx="7814">
                  <c:v>0.44614825092527699</c:v>
                </c:pt>
                <c:pt idx="7815">
                  <c:v>0.45904368484761898</c:v>
                </c:pt>
                <c:pt idx="7816">
                  <c:v>0.63828827901325103</c:v>
                </c:pt>
                <c:pt idx="7817">
                  <c:v>0.60940650544603503</c:v>
                </c:pt>
                <c:pt idx="7818">
                  <c:v>0.57667421531298302</c:v>
                </c:pt>
                <c:pt idx="7819">
                  <c:v>0.46725589419684399</c:v>
                </c:pt>
                <c:pt idx="7820">
                  <c:v>0.33217200795250301</c:v>
                </c:pt>
                <c:pt idx="7821">
                  <c:v>0.43102887151112801</c:v>
                </c:pt>
                <c:pt idx="7822">
                  <c:v>0.50874930415233699</c:v>
                </c:pt>
                <c:pt idx="7823">
                  <c:v>0.53398101968372003</c:v>
                </c:pt>
                <c:pt idx="7824">
                  <c:v>0.57940758737680698</c:v>
                </c:pt>
                <c:pt idx="7825">
                  <c:v>0.57630243039594098</c:v>
                </c:pt>
                <c:pt idx="7826">
                  <c:v>0.53140706090808898</c:v>
                </c:pt>
                <c:pt idx="7827">
                  <c:v>0.51370552034152395</c:v>
                </c:pt>
                <c:pt idx="7828">
                  <c:v>0.44381549800586201</c:v>
                </c:pt>
                <c:pt idx="7829">
                  <c:v>0.27968119980456302</c:v>
                </c:pt>
                <c:pt idx="7830">
                  <c:v>0.14547255168039699</c:v>
                </c:pt>
                <c:pt idx="7831">
                  <c:v>0.11579848946497399</c:v>
                </c:pt>
                <c:pt idx="7832">
                  <c:v>0.14445004296873501</c:v>
                </c:pt>
                <c:pt idx="7833">
                  <c:v>0.183835141007853</c:v>
                </c:pt>
                <c:pt idx="7834">
                  <c:v>0.21920190719301</c:v>
                </c:pt>
                <c:pt idx="7835">
                  <c:v>0.27681822149476998</c:v>
                </c:pt>
                <c:pt idx="7836">
                  <c:v>0.34366203135940598</c:v>
                </c:pt>
                <c:pt idx="7837">
                  <c:v>0.39990374790663502</c:v>
                </c:pt>
                <c:pt idx="7838">
                  <c:v>0.42810748134190402</c:v>
                </c:pt>
                <c:pt idx="7839">
                  <c:v>0.44065433186950898</c:v>
                </c:pt>
                <c:pt idx="7840">
                  <c:v>0.46886044150975598</c:v>
                </c:pt>
                <c:pt idx="7841">
                  <c:v>0.50865171370787199</c:v>
                </c:pt>
                <c:pt idx="7842">
                  <c:v>0.56040262759826798</c:v>
                </c:pt>
                <c:pt idx="7843">
                  <c:v>0.61928235620683203</c:v>
                </c:pt>
                <c:pt idx="7844">
                  <c:v>0.59884138474840098</c:v>
                </c:pt>
                <c:pt idx="7845">
                  <c:v>0.57774802338421505</c:v>
                </c:pt>
                <c:pt idx="7846">
                  <c:v>0.58577396030599804</c:v>
                </c:pt>
                <c:pt idx="7847">
                  <c:v>0.60430026819932703</c:v>
                </c:pt>
                <c:pt idx="7848">
                  <c:v>0.61120387342319205</c:v>
                </c:pt>
                <c:pt idx="7849">
                  <c:v>0.63677109112967201</c:v>
                </c:pt>
                <c:pt idx="7850">
                  <c:v>0.62423724228727795</c:v>
                </c:pt>
                <c:pt idx="7851">
                  <c:v>0.556280828845234</c:v>
                </c:pt>
                <c:pt idx="7852">
                  <c:v>0.49939949591703298</c:v>
                </c:pt>
                <c:pt idx="7853">
                  <c:v>0.50541850190210003</c:v>
                </c:pt>
                <c:pt idx="7854">
                  <c:v>0.55814972613286096</c:v>
                </c:pt>
                <c:pt idx="7855">
                  <c:v>0.62551419504571404</c:v>
                </c:pt>
                <c:pt idx="7856">
                  <c:v>0.68378725058518497</c:v>
                </c:pt>
                <c:pt idx="7857">
                  <c:v>0.728960532090841</c:v>
                </c:pt>
                <c:pt idx="7858">
                  <c:v>0.77562994947615105</c:v>
                </c:pt>
                <c:pt idx="7859">
                  <c:v>0.81506663318712502</c:v>
                </c:pt>
                <c:pt idx="7860">
                  <c:v>0.807107236620347</c:v>
                </c:pt>
                <c:pt idx="7861">
                  <c:v>0.72154002870189404</c:v>
                </c:pt>
                <c:pt idx="7862">
                  <c:v>0.63681172253534801</c:v>
                </c:pt>
                <c:pt idx="7863">
                  <c:v>0.50781823079137101</c:v>
                </c:pt>
                <c:pt idx="7864">
                  <c:v>0.42140849324642199</c:v>
                </c:pt>
                <c:pt idx="7865">
                  <c:v>0.37497267167723197</c:v>
                </c:pt>
                <c:pt idx="7866">
                  <c:v>0.38976068599001201</c:v>
                </c:pt>
                <c:pt idx="7867">
                  <c:v>0.432111259148862</c:v>
                </c:pt>
                <c:pt idx="7868">
                  <c:v>0.49578285053533599</c:v>
                </c:pt>
                <c:pt idx="7869">
                  <c:v>0.56514041621965605</c:v>
                </c:pt>
                <c:pt idx="7870">
                  <c:v>0.63309189964683099</c:v>
                </c:pt>
                <c:pt idx="7871">
                  <c:v>0.69225924059228705</c:v>
                </c:pt>
                <c:pt idx="7872">
                  <c:v>0.73676265131019303</c:v>
                </c:pt>
                <c:pt idx="7873">
                  <c:v>0.786072940910718</c:v>
                </c:pt>
                <c:pt idx="7874">
                  <c:v>0.80832136393852505</c:v>
                </c:pt>
                <c:pt idx="7875">
                  <c:v>0.83845309427642101</c:v>
                </c:pt>
                <c:pt idx="7876">
                  <c:v>0.86529274880343099</c:v>
                </c:pt>
                <c:pt idx="7877">
                  <c:v>0.87266032633094104</c:v>
                </c:pt>
                <c:pt idx="7878">
                  <c:v>0.90482630560171096</c:v>
                </c:pt>
                <c:pt idx="7879">
                  <c:v>0.90504926884731196</c:v>
                </c:pt>
                <c:pt idx="7880">
                  <c:v>0.91099105284842297</c:v>
                </c:pt>
                <c:pt idx="7881">
                  <c:v>0.91320334632649303</c:v>
                </c:pt>
                <c:pt idx="7882">
                  <c:v>0.86247020072071301</c:v>
                </c:pt>
                <c:pt idx="7883">
                  <c:v>0.68086408191818604</c:v>
                </c:pt>
                <c:pt idx="7884">
                  <c:v>0.59457097303902195</c:v>
                </c:pt>
                <c:pt idx="7885">
                  <c:v>0.57247052133267595</c:v>
                </c:pt>
                <c:pt idx="7886">
                  <c:v>0.58941198278954698</c:v>
                </c:pt>
                <c:pt idx="7887">
                  <c:v>0.62168835445811699</c:v>
                </c:pt>
                <c:pt idx="7888">
                  <c:v>0.64495620996565695</c:v>
                </c:pt>
                <c:pt idx="7889">
                  <c:v>0.68739843792716504</c:v>
                </c:pt>
                <c:pt idx="7890">
                  <c:v>0.70429720821520703</c:v>
                </c:pt>
                <c:pt idx="7891">
                  <c:v>0.72886268203193005</c:v>
                </c:pt>
                <c:pt idx="7892">
                  <c:v>0.68038046988421097</c:v>
                </c:pt>
                <c:pt idx="7893">
                  <c:v>0.55786869901088498</c:v>
                </c:pt>
                <c:pt idx="7894">
                  <c:v>0.48817752789420399</c:v>
                </c:pt>
                <c:pt idx="7895">
                  <c:v>0.47635906297289099</c:v>
                </c:pt>
                <c:pt idx="7896">
                  <c:v>0.50249616704177102</c:v>
                </c:pt>
                <c:pt idx="7897">
                  <c:v>0.54009138105616095</c:v>
                </c:pt>
                <c:pt idx="7898">
                  <c:v>0.59167089034129094</c:v>
                </c:pt>
                <c:pt idx="7899">
                  <c:v>0.64649562419172202</c:v>
                </c:pt>
                <c:pt idx="7900">
                  <c:v>0.67472884183807202</c:v>
                </c:pt>
                <c:pt idx="7901">
                  <c:v>0.70395716536167297</c:v>
                </c:pt>
                <c:pt idx="7902">
                  <c:v>0.71963327023269796</c:v>
                </c:pt>
                <c:pt idx="7903">
                  <c:v>0.72786957513624095</c:v>
                </c:pt>
                <c:pt idx="7904">
                  <c:v>0.72918838859234403</c:v>
                </c:pt>
                <c:pt idx="7905">
                  <c:v>0.730246450201122</c:v>
                </c:pt>
                <c:pt idx="7906">
                  <c:v>0.74111178928726595</c:v>
                </c:pt>
                <c:pt idx="7907">
                  <c:v>0.7423759497929</c:v>
                </c:pt>
                <c:pt idx="7908">
                  <c:v>0.74818802700620002</c:v>
                </c:pt>
                <c:pt idx="7909">
                  <c:v>0.75785134368558005</c:v>
                </c:pt>
                <c:pt idx="7910">
                  <c:v>0.76450912738084698</c:v>
                </c:pt>
                <c:pt idx="7911">
                  <c:v>0.76729453101320599</c:v>
                </c:pt>
                <c:pt idx="7912">
                  <c:v>0.62490387238345202</c:v>
                </c:pt>
                <c:pt idx="7913">
                  <c:v>0.45757096164059302</c:v>
                </c:pt>
                <c:pt idx="7914">
                  <c:v>0.38499656623732098</c:v>
                </c:pt>
                <c:pt idx="7915">
                  <c:v>0.37979154999873699</c:v>
                </c:pt>
                <c:pt idx="7916">
                  <c:v>0.40725539340545602</c:v>
                </c:pt>
                <c:pt idx="7917">
                  <c:v>0.45295644166611398</c:v>
                </c:pt>
                <c:pt idx="7918">
                  <c:v>0.484142517772227</c:v>
                </c:pt>
                <c:pt idx="7919">
                  <c:v>0.528059257784118</c:v>
                </c:pt>
                <c:pt idx="7920">
                  <c:v>0.54605213842853995</c:v>
                </c:pt>
                <c:pt idx="7921">
                  <c:v>0.41342364882433602</c:v>
                </c:pt>
                <c:pt idx="7922">
                  <c:v>0.29354394705174802</c:v>
                </c:pt>
                <c:pt idx="7923">
                  <c:v>0.241058156227381</c:v>
                </c:pt>
                <c:pt idx="7924">
                  <c:v>0.24891212014574601</c:v>
                </c:pt>
                <c:pt idx="7925">
                  <c:v>0.27080160251026097</c:v>
                </c:pt>
                <c:pt idx="7926">
                  <c:v>0.24783088159234501</c:v>
                </c:pt>
                <c:pt idx="7927">
                  <c:v>0.20648750208309899</c:v>
                </c:pt>
                <c:pt idx="7928">
                  <c:v>0.17558198913898099</c:v>
                </c:pt>
                <c:pt idx="7929">
                  <c:v>0.23651065621676201</c:v>
                </c:pt>
                <c:pt idx="7930">
                  <c:v>0.30118926366017201</c:v>
                </c:pt>
                <c:pt idx="7931">
                  <c:v>0.387765697881019</c:v>
                </c:pt>
                <c:pt idx="7932">
                  <c:v>0.45393465408946598</c:v>
                </c:pt>
                <c:pt idx="7933">
                  <c:v>0.50951529586177302</c:v>
                </c:pt>
                <c:pt idx="7934">
                  <c:v>0.45716273289578202</c:v>
                </c:pt>
                <c:pt idx="7935">
                  <c:v>0.52191037421118702</c:v>
                </c:pt>
                <c:pt idx="7936">
                  <c:v>0.54925025980605402</c:v>
                </c:pt>
                <c:pt idx="7937">
                  <c:v>0.57231988353821805</c:v>
                </c:pt>
                <c:pt idx="7938">
                  <c:v>0.59405499173814003</c:v>
                </c:pt>
                <c:pt idx="7939">
                  <c:v>0.54855460628908503</c:v>
                </c:pt>
                <c:pt idx="7940">
                  <c:v>0.53496479239466599</c:v>
                </c:pt>
                <c:pt idx="7941">
                  <c:v>0.52342757073122104</c:v>
                </c:pt>
                <c:pt idx="7942">
                  <c:v>0.53163015426397098</c:v>
                </c:pt>
                <c:pt idx="7943">
                  <c:v>0.55252357182046297</c:v>
                </c:pt>
                <c:pt idx="7944">
                  <c:v>0.58351783651317901</c:v>
                </c:pt>
                <c:pt idx="7945">
                  <c:v>0.53971585663494903</c:v>
                </c:pt>
                <c:pt idx="7946">
                  <c:v>0.365974933993649</c:v>
                </c:pt>
                <c:pt idx="7947">
                  <c:v>0.345590117268891</c:v>
                </c:pt>
                <c:pt idx="7948">
                  <c:v>0.37388215153133297</c:v>
                </c:pt>
                <c:pt idx="7949">
                  <c:v>0.29764358566099203</c:v>
                </c:pt>
                <c:pt idx="7950">
                  <c:v>0.38903228031759801</c:v>
                </c:pt>
                <c:pt idx="7951">
                  <c:v>0.45693931474292798</c:v>
                </c:pt>
                <c:pt idx="7952">
                  <c:v>0.47384757879068001</c:v>
                </c:pt>
                <c:pt idx="7953">
                  <c:v>0.49966194134876102</c:v>
                </c:pt>
                <c:pt idx="7954">
                  <c:v>0.54332290064691202</c:v>
                </c:pt>
                <c:pt idx="7955">
                  <c:v>0.58094161594850202</c:v>
                </c:pt>
                <c:pt idx="7956">
                  <c:v>0.59912187751160695</c:v>
                </c:pt>
                <c:pt idx="7957">
                  <c:v>0.55897325311898605</c:v>
                </c:pt>
                <c:pt idx="7958">
                  <c:v>0.50639644938722295</c:v>
                </c:pt>
                <c:pt idx="7959">
                  <c:v>0.50891491008092005</c:v>
                </c:pt>
                <c:pt idx="7960">
                  <c:v>0.532637058726533</c:v>
                </c:pt>
                <c:pt idx="7961">
                  <c:v>0.56536706383055602</c:v>
                </c:pt>
                <c:pt idx="7962">
                  <c:v>0.60507107377493097</c:v>
                </c:pt>
                <c:pt idx="7963">
                  <c:v>0.64216763440494495</c:v>
                </c:pt>
                <c:pt idx="7964">
                  <c:v>0.66831934284424899</c:v>
                </c:pt>
                <c:pt idx="7965">
                  <c:v>0.69552336942757897</c:v>
                </c:pt>
                <c:pt idx="7966">
                  <c:v>0.72134421395980897</c:v>
                </c:pt>
                <c:pt idx="7967">
                  <c:v>0.73991361716763804</c:v>
                </c:pt>
                <c:pt idx="7968">
                  <c:v>0.75257709818507101</c:v>
                </c:pt>
                <c:pt idx="7969">
                  <c:v>0.76434038589804798</c:v>
                </c:pt>
                <c:pt idx="7970">
                  <c:v>0.72072145418245903</c:v>
                </c:pt>
                <c:pt idx="7971">
                  <c:v>0.58248029741862595</c:v>
                </c:pt>
                <c:pt idx="7972">
                  <c:v>0.51147326228749201</c:v>
                </c:pt>
                <c:pt idx="7973">
                  <c:v>0.50692049661552496</c:v>
                </c:pt>
                <c:pt idx="7974">
                  <c:v>0.52892488424460005</c:v>
                </c:pt>
                <c:pt idx="7975">
                  <c:v>0.57198557693359198</c:v>
                </c:pt>
                <c:pt idx="7976">
                  <c:v>0.61963129799730199</c:v>
                </c:pt>
                <c:pt idx="7977">
                  <c:v>0.65915363958814299</c:v>
                </c:pt>
                <c:pt idx="7978">
                  <c:v>0.70156798505592699</c:v>
                </c:pt>
                <c:pt idx="7979">
                  <c:v>0.67420248416110695</c:v>
                </c:pt>
                <c:pt idx="7980">
                  <c:v>0.570317441128671</c:v>
                </c:pt>
                <c:pt idx="7981">
                  <c:v>0.50906396929693898</c:v>
                </c:pt>
                <c:pt idx="7982">
                  <c:v>0.51304100864878199</c:v>
                </c:pt>
                <c:pt idx="7983">
                  <c:v>0.53795625301476802</c:v>
                </c:pt>
                <c:pt idx="7984">
                  <c:v>0.53319501375631395</c:v>
                </c:pt>
                <c:pt idx="7985">
                  <c:v>0.49932526098462598</c:v>
                </c:pt>
                <c:pt idx="7986">
                  <c:v>0.47487158322769302</c:v>
                </c:pt>
                <c:pt idx="7987">
                  <c:v>0.483875657173304</c:v>
                </c:pt>
                <c:pt idx="7988">
                  <c:v>0.50015298629668303</c:v>
                </c:pt>
                <c:pt idx="7989">
                  <c:v>0.534305546586897</c:v>
                </c:pt>
                <c:pt idx="7990">
                  <c:v>0.56873637791987997</c:v>
                </c:pt>
                <c:pt idx="7991">
                  <c:v>0.51411012821746505</c:v>
                </c:pt>
                <c:pt idx="7992">
                  <c:v>0.38981162970175098</c:v>
                </c:pt>
                <c:pt idx="7993">
                  <c:v>0.35094822993621899</c:v>
                </c:pt>
                <c:pt idx="7994">
                  <c:v>0.35393231534800801</c:v>
                </c:pt>
                <c:pt idx="7995">
                  <c:v>0.341764159874347</c:v>
                </c:pt>
                <c:pt idx="7996">
                  <c:v>0.34738055920643401</c:v>
                </c:pt>
                <c:pt idx="7997">
                  <c:v>0.37367227645746398</c:v>
                </c:pt>
                <c:pt idx="7998">
                  <c:v>0.434373041746973</c:v>
                </c:pt>
                <c:pt idx="7999">
                  <c:v>0.496974746930824</c:v>
                </c:pt>
                <c:pt idx="8000">
                  <c:v>0.55172100857880102</c:v>
                </c:pt>
                <c:pt idx="8001">
                  <c:v>0.56358621417069399</c:v>
                </c:pt>
                <c:pt idx="8002">
                  <c:v>0.53270130946449101</c:v>
                </c:pt>
                <c:pt idx="8003">
                  <c:v>0.51870190546485295</c:v>
                </c:pt>
                <c:pt idx="8004">
                  <c:v>0.52214258249702095</c:v>
                </c:pt>
                <c:pt idx="8005">
                  <c:v>0.544767832443661</c:v>
                </c:pt>
                <c:pt idx="8006">
                  <c:v>0.56624102330146697</c:v>
                </c:pt>
                <c:pt idx="8007">
                  <c:v>0.55813111181369501</c:v>
                </c:pt>
                <c:pt idx="8008">
                  <c:v>0.54967673358801505</c:v>
                </c:pt>
                <c:pt idx="8009">
                  <c:v>0.55008484829894</c:v>
                </c:pt>
                <c:pt idx="8010">
                  <c:v>0.52405451706033601</c:v>
                </c:pt>
                <c:pt idx="8011">
                  <c:v>0.51385329353627096</c:v>
                </c:pt>
                <c:pt idx="8012">
                  <c:v>0.52372404756256496</c:v>
                </c:pt>
                <c:pt idx="8013">
                  <c:v>0.51086510248341699</c:v>
                </c:pt>
                <c:pt idx="8014">
                  <c:v>0.36771189081739603</c:v>
                </c:pt>
                <c:pt idx="8015">
                  <c:v>0.28275592815325101</c:v>
                </c:pt>
                <c:pt idx="8016">
                  <c:v>0.27297469147876402</c:v>
                </c:pt>
                <c:pt idx="8017">
                  <c:v>0.30846946878782999</c:v>
                </c:pt>
                <c:pt idx="8018">
                  <c:v>0.35710021724601998</c:v>
                </c:pt>
                <c:pt idx="8019">
                  <c:v>0.42821015966575099</c:v>
                </c:pt>
                <c:pt idx="8020">
                  <c:v>0.489783708444605</c:v>
                </c:pt>
                <c:pt idx="8021">
                  <c:v>0.56481583130023305</c:v>
                </c:pt>
                <c:pt idx="8022">
                  <c:v>0.60623950346808697</c:v>
                </c:pt>
                <c:pt idx="8023">
                  <c:v>0.63564245117695695</c:v>
                </c:pt>
                <c:pt idx="8024">
                  <c:v>0.65005696642601596</c:v>
                </c:pt>
                <c:pt idx="8025">
                  <c:v>0.66431848432414697</c:v>
                </c:pt>
                <c:pt idx="8026">
                  <c:v>0.68503225947485802</c:v>
                </c:pt>
                <c:pt idx="8027">
                  <c:v>0.70012160289313297</c:v>
                </c:pt>
                <c:pt idx="8028">
                  <c:v>0.68352731971649905</c:v>
                </c:pt>
                <c:pt idx="8029">
                  <c:v>0.59542918670410805</c:v>
                </c:pt>
                <c:pt idx="8030">
                  <c:v>0.53900924940386696</c:v>
                </c:pt>
                <c:pt idx="8031">
                  <c:v>0.53414421714794402</c:v>
                </c:pt>
                <c:pt idx="8032">
                  <c:v>0.55499912574746202</c:v>
                </c:pt>
                <c:pt idx="8033">
                  <c:v>0.58007293091964296</c:v>
                </c:pt>
                <c:pt idx="8034">
                  <c:v>0.605109064873387</c:v>
                </c:pt>
                <c:pt idx="8035">
                  <c:v>0.64113103641630398</c:v>
                </c:pt>
                <c:pt idx="8036">
                  <c:v>0.66994640158194296</c:v>
                </c:pt>
                <c:pt idx="8037">
                  <c:v>0.692204416443014</c:v>
                </c:pt>
                <c:pt idx="8038">
                  <c:v>0.70189353464052895</c:v>
                </c:pt>
                <c:pt idx="8039">
                  <c:v>0.65760535933360698</c:v>
                </c:pt>
                <c:pt idx="8040">
                  <c:v>0.49781302829247498</c:v>
                </c:pt>
                <c:pt idx="8041">
                  <c:v>0.43286443766978799</c:v>
                </c:pt>
                <c:pt idx="8042">
                  <c:v>0.42416956157089802</c:v>
                </c:pt>
                <c:pt idx="8043">
                  <c:v>0.46320191633853303</c:v>
                </c:pt>
                <c:pt idx="8044">
                  <c:v>0.50094571029093204</c:v>
                </c:pt>
                <c:pt idx="8045">
                  <c:v>0.455995690710157</c:v>
                </c:pt>
                <c:pt idx="8046">
                  <c:v>0.39390966187826498</c:v>
                </c:pt>
                <c:pt idx="8047">
                  <c:v>0.36520105770567401</c:v>
                </c:pt>
                <c:pt idx="8048">
                  <c:v>0.37273095892583802</c:v>
                </c:pt>
                <c:pt idx="8049">
                  <c:v>0.39329765805740202</c:v>
                </c:pt>
                <c:pt idx="8050">
                  <c:v>0.42354647577051102</c:v>
                </c:pt>
                <c:pt idx="8051">
                  <c:v>0.45747313470735801</c:v>
                </c:pt>
                <c:pt idx="8052">
                  <c:v>0.51375613008143695</c:v>
                </c:pt>
                <c:pt idx="8053">
                  <c:v>0.55702871459044501</c:v>
                </c:pt>
                <c:pt idx="8054">
                  <c:v>0.60197012800069705</c:v>
                </c:pt>
                <c:pt idx="8055">
                  <c:v>0.64443112883751796</c:v>
                </c:pt>
                <c:pt idx="8056">
                  <c:v>0.67322326535973898</c:v>
                </c:pt>
                <c:pt idx="8057">
                  <c:v>0.69563261469138404</c:v>
                </c:pt>
                <c:pt idx="8058">
                  <c:v>0.713750110531569</c:v>
                </c:pt>
                <c:pt idx="8059">
                  <c:v>0.73536536145757703</c:v>
                </c:pt>
                <c:pt idx="8060">
                  <c:v>0.75368817676390298</c:v>
                </c:pt>
                <c:pt idx="8061">
                  <c:v>0.76440258691725904</c:v>
                </c:pt>
                <c:pt idx="8062">
                  <c:v>0.78458757798184897</c:v>
                </c:pt>
                <c:pt idx="8063">
                  <c:v>0.78663936060916295</c:v>
                </c:pt>
                <c:pt idx="8064">
                  <c:v>0.73125730592096105</c:v>
                </c:pt>
                <c:pt idx="8065">
                  <c:v>0.62913965535721905</c:v>
                </c:pt>
                <c:pt idx="8066">
                  <c:v>0.58415892244481205</c:v>
                </c:pt>
                <c:pt idx="8067">
                  <c:v>0.58751640539800898</c:v>
                </c:pt>
                <c:pt idx="8068">
                  <c:v>0.56777468914379503</c:v>
                </c:pt>
                <c:pt idx="8069">
                  <c:v>0.52462518038019801</c:v>
                </c:pt>
                <c:pt idx="8070">
                  <c:v>0.50012970297951997</c:v>
                </c:pt>
                <c:pt idx="8071">
                  <c:v>0.47407126648832298</c:v>
                </c:pt>
                <c:pt idx="8072">
                  <c:v>0.47616017269827499</c:v>
                </c:pt>
                <c:pt idx="8073">
                  <c:v>0.46251259251202298</c:v>
                </c:pt>
                <c:pt idx="8074">
                  <c:v>0.43420143935304101</c:v>
                </c:pt>
                <c:pt idx="8075">
                  <c:v>0.43134078500705197</c:v>
                </c:pt>
                <c:pt idx="8076">
                  <c:v>0.45650199800839097</c:v>
                </c:pt>
                <c:pt idx="8077">
                  <c:v>0.48887657283487301</c:v>
                </c:pt>
                <c:pt idx="8078">
                  <c:v>0.53491712173622397</c:v>
                </c:pt>
                <c:pt idx="8079">
                  <c:v>0.56068818521024</c:v>
                </c:pt>
                <c:pt idx="8080">
                  <c:v>0.55769872524284603</c:v>
                </c:pt>
                <c:pt idx="8081">
                  <c:v>0.55096175229817601</c:v>
                </c:pt>
                <c:pt idx="8082">
                  <c:v>0.569996285376552</c:v>
                </c:pt>
                <c:pt idx="8083">
                  <c:v>0.59511856785831396</c:v>
                </c:pt>
                <c:pt idx="8084">
                  <c:v>0.61012383379242496</c:v>
                </c:pt>
                <c:pt idx="8085">
                  <c:v>0.62135825509320597</c:v>
                </c:pt>
                <c:pt idx="8086">
                  <c:v>0.63195082625921695</c:v>
                </c:pt>
                <c:pt idx="8087">
                  <c:v>0.60088916012649596</c:v>
                </c:pt>
                <c:pt idx="8088">
                  <c:v>0.52311855101322602</c:v>
                </c:pt>
                <c:pt idx="8089">
                  <c:v>0.42937665769746403</c:v>
                </c:pt>
                <c:pt idx="8090">
                  <c:v>0.39869889058193902</c:v>
                </c:pt>
                <c:pt idx="8091">
                  <c:v>0.408950064836542</c:v>
                </c:pt>
                <c:pt idx="8092">
                  <c:v>0.45998929214324502</c:v>
                </c:pt>
                <c:pt idx="8093">
                  <c:v>0.51109879505343103</c:v>
                </c:pt>
                <c:pt idx="8094">
                  <c:v>0.56743358089297702</c:v>
                </c:pt>
                <c:pt idx="8095">
                  <c:v>0.62166933138171399</c:v>
                </c:pt>
                <c:pt idx="8096">
                  <c:v>0.63936573451126599</c:v>
                </c:pt>
                <c:pt idx="8097">
                  <c:v>0.62402969398957198</c:v>
                </c:pt>
                <c:pt idx="8098">
                  <c:v>0.58313118358766802</c:v>
                </c:pt>
                <c:pt idx="8099">
                  <c:v>0.57798713290983705</c:v>
                </c:pt>
                <c:pt idx="8100">
                  <c:v>0.58515228972456901</c:v>
                </c:pt>
                <c:pt idx="8101">
                  <c:v>0.58019899070099301</c:v>
                </c:pt>
                <c:pt idx="8102">
                  <c:v>0.48349394567649501</c:v>
                </c:pt>
                <c:pt idx="8103">
                  <c:v>0.35184802437539497</c:v>
                </c:pt>
                <c:pt idx="8104">
                  <c:v>0.27552658828372201</c:v>
                </c:pt>
                <c:pt idx="8105">
                  <c:v>0.22744315187023101</c:v>
                </c:pt>
                <c:pt idx="8106">
                  <c:v>0.23247886552435401</c:v>
                </c:pt>
                <c:pt idx="8107">
                  <c:v>0.261769290971339</c:v>
                </c:pt>
                <c:pt idx="8108">
                  <c:v>0.33415467085407302</c:v>
                </c:pt>
                <c:pt idx="8109">
                  <c:v>0.40434384417949498</c:v>
                </c:pt>
                <c:pt idx="8110">
                  <c:v>0.45574164137412898</c:v>
                </c:pt>
                <c:pt idx="8111">
                  <c:v>0.49929638135232202</c:v>
                </c:pt>
                <c:pt idx="8112">
                  <c:v>0.528455973408683</c:v>
                </c:pt>
                <c:pt idx="8113">
                  <c:v>0.55094387923916899</c:v>
                </c:pt>
                <c:pt idx="8114">
                  <c:v>0.57754402066118105</c:v>
                </c:pt>
                <c:pt idx="8115">
                  <c:v>0.609401702395034</c:v>
                </c:pt>
                <c:pt idx="8116">
                  <c:v>0.64626900092427997</c:v>
                </c:pt>
                <c:pt idx="8117">
                  <c:v>0.67432964282656405</c:v>
                </c:pt>
                <c:pt idx="8118">
                  <c:v>0.70965603755024198</c:v>
                </c:pt>
                <c:pt idx="8119">
                  <c:v>0.71311869013446305</c:v>
                </c:pt>
                <c:pt idx="8120">
                  <c:v>0.690248654870525</c:v>
                </c:pt>
                <c:pt idx="8121">
                  <c:v>0.63033678340435095</c:v>
                </c:pt>
                <c:pt idx="8122">
                  <c:v>0.61551418652057199</c:v>
                </c:pt>
                <c:pt idx="8123">
                  <c:v>0.63663757049390901</c:v>
                </c:pt>
                <c:pt idx="8124">
                  <c:v>0.66132797337139904</c:v>
                </c:pt>
                <c:pt idx="8125">
                  <c:v>0.69676298218564103</c:v>
                </c:pt>
                <c:pt idx="8126">
                  <c:v>0.66261196775543396</c:v>
                </c:pt>
                <c:pt idx="8127">
                  <c:v>0.56194728728982701</c:v>
                </c:pt>
                <c:pt idx="8128">
                  <c:v>0.51819615787726403</c:v>
                </c:pt>
                <c:pt idx="8129">
                  <c:v>0.52881149146008199</c:v>
                </c:pt>
                <c:pt idx="8130">
                  <c:v>0.56231531383653699</c:v>
                </c:pt>
                <c:pt idx="8131">
                  <c:v>0.59298653291526404</c:v>
                </c:pt>
                <c:pt idx="8132">
                  <c:v>0.60582837937916101</c:v>
                </c:pt>
                <c:pt idx="8133">
                  <c:v>0.55620385524868299</c:v>
                </c:pt>
                <c:pt idx="8134">
                  <c:v>0.52127261193093299</c:v>
                </c:pt>
                <c:pt idx="8135">
                  <c:v>0.49607187875927</c:v>
                </c:pt>
                <c:pt idx="8136">
                  <c:v>0.49327616024204701</c:v>
                </c:pt>
                <c:pt idx="8137">
                  <c:v>0.50352588087369599</c:v>
                </c:pt>
                <c:pt idx="8138">
                  <c:v>0.52952450903562698</c:v>
                </c:pt>
                <c:pt idx="8139">
                  <c:v>0.57406862478609699</c:v>
                </c:pt>
                <c:pt idx="8140">
                  <c:v>0.60722249738524703</c:v>
                </c:pt>
                <c:pt idx="8141">
                  <c:v>0.63246479094553798</c:v>
                </c:pt>
                <c:pt idx="8142">
                  <c:v>0.63638910584270303</c:v>
                </c:pt>
                <c:pt idx="8143">
                  <c:v>0.63088646729435105</c:v>
                </c:pt>
                <c:pt idx="8144">
                  <c:v>0.55471145255555798</c:v>
                </c:pt>
                <c:pt idx="8145">
                  <c:v>0.50631708308705403</c:v>
                </c:pt>
                <c:pt idx="8146">
                  <c:v>0.49685406207272798</c:v>
                </c:pt>
                <c:pt idx="8147">
                  <c:v>0.52098595055997798</c:v>
                </c:pt>
                <c:pt idx="8148">
                  <c:v>0.56452950081658304</c:v>
                </c:pt>
                <c:pt idx="8149">
                  <c:v>0.59154049576251</c:v>
                </c:pt>
                <c:pt idx="8150">
                  <c:v>0.61116894841895097</c:v>
                </c:pt>
                <c:pt idx="8151">
                  <c:v>0.62993817559785403</c:v>
                </c:pt>
                <c:pt idx="8152">
                  <c:v>0.64795253672990005</c:v>
                </c:pt>
                <c:pt idx="8153">
                  <c:v>0.67205241141961503</c:v>
                </c:pt>
                <c:pt idx="8154">
                  <c:v>0.61054610019180999</c:v>
                </c:pt>
                <c:pt idx="8155">
                  <c:v>0.53923485840774898</c:v>
                </c:pt>
                <c:pt idx="8156">
                  <c:v>0.51715011366326402</c:v>
                </c:pt>
                <c:pt idx="8157">
                  <c:v>0.530405541234933</c:v>
                </c:pt>
                <c:pt idx="8158">
                  <c:v>0.52502946473699197</c:v>
                </c:pt>
                <c:pt idx="8159">
                  <c:v>0.45237982357530498</c:v>
                </c:pt>
                <c:pt idx="8160">
                  <c:v>0.42169703320139201</c:v>
                </c:pt>
                <c:pt idx="8161">
                  <c:v>0.42467750291078499</c:v>
                </c:pt>
                <c:pt idx="8162">
                  <c:v>0.467309737239822</c:v>
                </c:pt>
                <c:pt idx="8163">
                  <c:v>0.50577288284794397</c:v>
                </c:pt>
                <c:pt idx="8164">
                  <c:v>0.55044003766147498</c:v>
                </c:pt>
                <c:pt idx="8165">
                  <c:v>0.59648791370614196</c:v>
                </c:pt>
                <c:pt idx="8166">
                  <c:v>0.63930885581421304</c:v>
                </c:pt>
                <c:pt idx="8167">
                  <c:v>0.65049873615418796</c:v>
                </c:pt>
                <c:pt idx="8168">
                  <c:v>0.59750069145223395</c:v>
                </c:pt>
                <c:pt idx="8169">
                  <c:v>0.58699060695552396</c:v>
                </c:pt>
                <c:pt idx="8170">
                  <c:v>0.59200702974369901</c:v>
                </c:pt>
                <c:pt idx="8171">
                  <c:v>0.60384777129942402</c:v>
                </c:pt>
                <c:pt idx="8172">
                  <c:v>0.60174416599175395</c:v>
                </c:pt>
                <c:pt idx="8173">
                  <c:v>0.51363849111705995</c:v>
                </c:pt>
                <c:pt idx="8174">
                  <c:v>0.38862389392968699</c:v>
                </c:pt>
                <c:pt idx="8175">
                  <c:v>0.31273112697308603</c:v>
                </c:pt>
                <c:pt idx="8176">
                  <c:v>0.30226360261167901</c:v>
                </c:pt>
                <c:pt idx="8177">
                  <c:v>0.33194849288362899</c:v>
                </c:pt>
                <c:pt idx="8178">
                  <c:v>0.37980893090756701</c:v>
                </c:pt>
                <c:pt idx="8179">
                  <c:v>0.43224870147586297</c:v>
                </c:pt>
                <c:pt idx="8180">
                  <c:v>0.483411902401709</c:v>
                </c:pt>
                <c:pt idx="8181">
                  <c:v>0.53790403811816501</c:v>
                </c:pt>
                <c:pt idx="8182">
                  <c:v>0.581463352497403</c:v>
                </c:pt>
                <c:pt idx="8183">
                  <c:v>0.62465705332229104</c:v>
                </c:pt>
                <c:pt idx="8184">
                  <c:v>0.67404250381508501</c:v>
                </c:pt>
                <c:pt idx="8185">
                  <c:v>0.68629423163446601</c:v>
                </c:pt>
                <c:pt idx="8186">
                  <c:v>0.62268136646448802</c:v>
                </c:pt>
                <c:pt idx="8187">
                  <c:v>0.572259597852534</c:v>
                </c:pt>
                <c:pt idx="8188">
                  <c:v>0.56732824176350205</c:v>
                </c:pt>
                <c:pt idx="8189">
                  <c:v>0.57668369422014698</c:v>
                </c:pt>
                <c:pt idx="8190">
                  <c:v>0.60200531052292405</c:v>
                </c:pt>
                <c:pt idx="8191">
                  <c:v>0.63878325330163799</c:v>
                </c:pt>
                <c:pt idx="8192">
                  <c:v>0.65955291923621895</c:v>
                </c:pt>
                <c:pt idx="8193">
                  <c:v>0.68594414156945904</c:v>
                </c:pt>
                <c:pt idx="8194">
                  <c:v>0.71743162773894098</c:v>
                </c:pt>
                <c:pt idx="8195">
                  <c:v>0.72144943595092204</c:v>
                </c:pt>
                <c:pt idx="8196">
                  <c:v>0.69707358674832798</c:v>
                </c:pt>
                <c:pt idx="8197">
                  <c:v>0.62621683691767605</c:v>
                </c:pt>
                <c:pt idx="8198">
                  <c:v>0.53554110631908203</c:v>
                </c:pt>
                <c:pt idx="8199">
                  <c:v>0.49956352799967502</c:v>
                </c:pt>
                <c:pt idx="8200">
                  <c:v>0.46286331345979498</c:v>
                </c:pt>
                <c:pt idx="8201">
                  <c:v>0.43668210986579697</c:v>
                </c:pt>
                <c:pt idx="8202">
                  <c:v>0.45833950197741702</c:v>
                </c:pt>
                <c:pt idx="8203">
                  <c:v>0.49129942492859502</c:v>
                </c:pt>
                <c:pt idx="8204">
                  <c:v>0.537718686414144</c:v>
                </c:pt>
                <c:pt idx="8205">
                  <c:v>0.58820354717251799</c:v>
                </c:pt>
                <c:pt idx="8206">
                  <c:v>0.61770422212085196</c:v>
                </c:pt>
                <c:pt idx="8207">
                  <c:v>0.65027692123420799</c:v>
                </c:pt>
                <c:pt idx="8208">
                  <c:v>0.65171633414138597</c:v>
                </c:pt>
                <c:pt idx="8209">
                  <c:v>0.60899283073528698</c:v>
                </c:pt>
                <c:pt idx="8210">
                  <c:v>0.58774109036233102</c:v>
                </c:pt>
                <c:pt idx="8211">
                  <c:v>0.58578834656432299</c:v>
                </c:pt>
                <c:pt idx="8212">
                  <c:v>0.59163995191305496</c:v>
                </c:pt>
                <c:pt idx="8213">
                  <c:v>0.55726501478088097</c:v>
                </c:pt>
                <c:pt idx="8214">
                  <c:v>0.53496797916484695</c:v>
                </c:pt>
                <c:pt idx="8215">
                  <c:v>0.54393940149817499</c:v>
                </c:pt>
                <c:pt idx="8216">
                  <c:v>0.56160703106848198</c:v>
                </c:pt>
                <c:pt idx="8217">
                  <c:v>0.58925504406722995</c:v>
                </c:pt>
                <c:pt idx="8218">
                  <c:v>0.61559688421937098</c:v>
                </c:pt>
                <c:pt idx="8219">
                  <c:v>0.61435085723349303</c:v>
                </c:pt>
                <c:pt idx="8220">
                  <c:v>0.61081755282385497</c:v>
                </c:pt>
                <c:pt idx="8221">
                  <c:v>0.47395189481315197</c:v>
                </c:pt>
                <c:pt idx="8222">
                  <c:v>0.32466820911897099</c:v>
                </c:pt>
                <c:pt idx="8223">
                  <c:v>0.24630400986010001</c:v>
                </c:pt>
                <c:pt idx="8224">
                  <c:v>0.245127644911179</c:v>
                </c:pt>
                <c:pt idx="8225">
                  <c:v>0.26411451195396202</c:v>
                </c:pt>
                <c:pt idx="8226">
                  <c:v>0.32413052705213702</c:v>
                </c:pt>
                <c:pt idx="8227">
                  <c:v>0.382001770680998</c:v>
                </c:pt>
                <c:pt idx="8228">
                  <c:v>0.45162686760479798</c:v>
                </c:pt>
                <c:pt idx="8229">
                  <c:v>0.51198964382497703</c:v>
                </c:pt>
                <c:pt idx="8230">
                  <c:v>0.56343544465222095</c:v>
                </c:pt>
                <c:pt idx="8231">
                  <c:v>0.58323682358200502</c:v>
                </c:pt>
                <c:pt idx="8232">
                  <c:v>0.44974051782579899</c:v>
                </c:pt>
                <c:pt idx="8233">
                  <c:v>0.31680113746041699</c:v>
                </c:pt>
                <c:pt idx="8234">
                  <c:v>0.287741017039916</c:v>
                </c:pt>
                <c:pt idx="8235">
                  <c:v>0.30985658653425602</c:v>
                </c:pt>
                <c:pt idx="8236">
                  <c:v>0.35746964666782999</c:v>
                </c:pt>
                <c:pt idx="8237">
                  <c:v>0.41708096831102898</c:v>
                </c:pt>
                <c:pt idx="8238">
                  <c:v>0.48685838320691499</c:v>
                </c:pt>
                <c:pt idx="8239">
                  <c:v>0.54140524927301603</c:v>
                </c:pt>
                <c:pt idx="8240">
                  <c:v>0.588763653765906</c:v>
                </c:pt>
                <c:pt idx="8241">
                  <c:v>0.61138705436644802</c:v>
                </c:pt>
                <c:pt idx="8242">
                  <c:v>0.62389221350851198</c:v>
                </c:pt>
                <c:pt idx="8243">
                  <c:v>0.61729121287882105</c:v>
                </c:pt>
                <c:pt idx="8244">
                  <c:v>0.60187644783777405</c:v>
                </c:pt>
                <c:pt idx="8245">
                  <c:v>0.612655213867635</c:v>
                </c:pt>
                <c:pt idx="8246">
                  <c:v>0.61218141653796398</c:v>
                </c:pt>
                <c:pt idx="8247">
                  <c:v>0.63270079478288799</c:v>
                </c:pt>
                <c:pt idx="8248">
                  <c:v>0.65698697249927296</c:v>
                </c:pt>
                <c:pt idx="8249">
                  <c:v>0.67899280961400299</c:v>
                </c:pt>
                <c:pt idx="8250">
                  <c:v>0.64436103965121505</c:v>
                </c:pt>
                <c:pt idx="8251">
                  <c:v>0.52906644748496301</c:v>
                </c:pt>
                <c:pt idx="8252">
                  <c:v>0.48253777178091001</c:v>
                </c:pt>
                <c:pt idx="8253">
                  <c:v>0.48189666581880303</c:v>
                </c:pt>
                <c:pt idx="8254">
                  <c:v>0.51080062108110602</c:v>
                </c:pt>
                <c:pt idx="8255">
                  <c:v>0.53864728694140396</c:v>
                </c:pt>
                <c:pt idx="8256">
                  <c:v>0.53032316062014695</c:v>
                </c:pt>
                <c:pt idx="8257">
                  <c:v>0.53263787639903104</c:v>
                </c:pt>
                <c:pt idx="8258">
                  <c:v>0.538062923876647</c:v>
                </c:pt>
                <c:pt idx="8259">
                  <c:v>0.57565118456334397</c:v>
                </c:pt>
                <c:pt idx="8260">
                  <c:v>0.59790816238187905</c:v>
                </c:pt>
                <c:pt idx="8261">
                  <c:v>0.62017550293886003</c:v>
                </c:pt>
                <c:pt idx="8262">
                  <c:v>0.64480084281022298</c:v>
                </c:pt>
                <c:pt idx="8263">
                  <c:v>0.66175794467101601</c:v>
                </c:pt>
                <c:pt idx="8264">
                  <c:v>0.62275172171803606</c:v>
                </c:pt>
                <c:pt idx="8265">
                  <c:v>0.53055762340279</c:v>
                </c:pt>
                <c:pt idx="8266">
                  <c:v>0.48257652580223498</c:v>
                </c:pt>
                <c:pt idx="8267">
                  <c:v>0.492093391848892</c:v>
                </c:pt>
                <c:pt idx="8268">
                  <c:v>0.50410474440525599</c:v>
                </c:pt>
                <c:pt idx="8269">
                  <c:v>0.53596297840196505</c:v>
                </c:pt>
                <c:pt idx="8270">
                  <c:v>0.57999933159712502</c:v>
                </c:pt>
                <c:pt idx="8271">
                  <c:v>0.61288660809227202</c:v>
                </c:pt>
                <c:pt idx="8272">
                  <c:v>0.63185579810919301</c:v>
                </c:pt>
                <c:pt idx="8273">
                  <c:v>0.61836997516440595</c:v>
                </c:pt>
                <c:pt idx="8274">
                  <c:v>0.59112068275261098</c:v>
                </c:pt>
                <c:pt idx="8275">
                  <c:v>0.55644821272366296</c:v>
                </c:pt>
                <c:pt idx="8276">
                  <c:v>0.49746808120357999</c:v>
                </c:pt>
                <c:pt idx="8277">
                  <c:v>0.472748545077809</c:v>
                </c:pt>
                <c:pt idx="8278">
                  <c:v>0.60799973422846498</c:v>
                </c:pt>
                <c:pt idx="8279">
                  <c:v>0.56253776407816702</c:v>
                </c:pt>
                <c:pt idx="8280">
                  <c:v>0.50086824854980405</c:v>
                </c:pt>
                <c:pt idx="8281">
                  <c:v>0.35346096669655902</c:v>
                </c:pt>
                <c:pt idx="8282">
                  <c:v>0.22785444663953899</c:v>
                </c:pt>
                <c:pt idx="8283">
                  <c:v>0.20588174618639299</c:v>
                </c:pt>
                <c:pt idx="8284">
                  <c:v>0.29084591904354601</c:v>
                </c:pt>
                <c:pt idx="8285">
                  <c:v>0.32584923989409298</c:v>
                </c:pt>
                <c:pt idx="8286">
                  <c:v>0.34124395452631601</c:v>
                </c:pt>
                <c:pt idx="8287">
                  <c:v>0.38386541185011203</c:v>
                </c:pt>
                <c:pt idx="8288">
                  <c:v>0.40660377760516703</c:v>
                </c:pt>
                <c:pt idx="8289">
                  <c:v>0.39303550581986302</c:v>
                </c:pt>
                <c:pt idx="8290">
                  <c:v>0.37455696199803201</c:v>
                </c:pt>
                <c:pt idx="8291">
                  <c:v>0.38437534570048199</c:v>
                </c:pt>
                <c:pt idx="8292">
                  <c:v>0.39302843164668</c:v>
                </c:pt>
                <c:pt idx="8293">
                  <c:v>0.41719480796477598</c:v>
                </c:pt>
                <c:pt idx="8294">
                  <c:v>0.45194626126557902</c:v>
                </c:pt>
                <c:pt idx="8295">
                  <c:v>0.48543102561358598</c:v>
                </c:pt>
                <c:pt idx="8296">
                  <c:v>0.50434617560682404</c:v>
                </c:pt>
                <c:pt idx="8297">
                  <c:v>0.510600857243519</c:v>
                </c:pt>
                <c:pt idx="8298">
                  <c:v>0.52262935648709197</c:v>
                </c:pt>
                <c:pt idx="8299">
                  <c:v>0.564705246713335</c:v>
                </c:pt>
                <c:pt idx="8300">
                  <c:v>0.59048017081677795</c:v>
                </c:pt>
                <c:pt idx="8301">
                  <c:v>0.59399331205825101</c:v>
                </c:pt>
                <c:pt idx="8302">
                  <c:v>0.577073114666111</c:v>
                </c:pt>
                <c:pt idx="8303">
                  <c:v>0.57751447543999301</c:v>
                </c:pt>
                <c:pt idx="8304">
                  <c:v>0.59958947979351596</c:v>
                </c:pt>
                <c:pt idx="8305">
                  <c:v>0.64593558028958997</c:v>
                </c:pt>
                <c:pt idx="8306">
                  <c:v>0.68210807073454005</c:v>
                </c:pt>
                <c:pt idx="8307">
                  <c:v>0.71028813234599597</c:v>
                </c:pt>
                <c:pt idx="8308">
                  <c:v>0.71318564716857602</c:v>
                </c:pt>
                <c:pt idx="8309">
                  <c:v>0.64967928136639497</c:v>
                </c:pt>
                <c:pt idx="8310">
                  <c:v>0.61484597141452302</c:v>
                </c:pt>
                <c:pt idx="8311">
                  <c:v>0.60805363734376905</c:v>
                </c:pt>
                <c:pt idx="8312">
                  <c:v>0.63166754371982303</c:v>
                </c:pt>
                <c:pt idx="8313">
                  <c:v>0.62000957190848505</c:v>
                </c:pt>
                <c:pt idx="8314">
                  <c:v>0.55566206232140103</c:v>
                </c:pt>
                <c:pt idx="8315">
                  <c:v>0.52353093789106797</c:v>
                </c:pt>
                <c:pt idx="8316">
                  <c:v>0.53407839154594905</c:v>
                </c:pt>
                <c:pt idx="8317">
                  <c:v>0.56947021454366598</c:v>
                </c:pt>
                <c:pt idx="8318">
                  <c:v>0.601745388298631</c:v>
                </c:pt>
                <c:pt idx="8319">
                  <c:v>0.64200310649870496</c:v>
                </c:pt>
                <c:pt idx="8320">
                  <c:v>0.67240327683421597</c:v>
                </c:pt>
                <c:pt idx="8321">
                  <c:v>0.69542928738179399</c:v>
                </c:pt>
                <c:pt idx="8322">
                  <c:v>0.90726606804903198</c:v>
                </c:pt>
                <c:pt idx="8323">
                  <c:v>0.81303424231019095</c:v>
                </c:pt>
                <c:pt idx="8324">
                  <c:v>0.73381070881857502</c:v>
                </c:pt>
                <c:pt idx="8325">
                  <c:v>0.67500656908329204</c:v>
                </c:pt>
                <c:pt idx="8326">
                  <c:v>0.651617174094962</c:v>
                </c:pt>
                <c:pt idx="8327">
                  <c:v>0.79677454800410497</c:v>
                </c:pt>
                <c:pt idx="8328">
                  <c:v>0.83041007052997595</c:v>
                </c:pt>
                <c:pt idx="8329">
                  <c:v>0.79067833119082198</c:v>
                </c:pt>
                <c:pt idx="8330">
                  <c:v>0.695412726630256</c:v>
                </c:pt>
                <c:pt idx="8331">
                  <c:v>0.63539234526097998</c:v>
                </c:pt>
                <c:pt idx="8332">
                  <c:v>0.63179841673405401</c:v>
                </c:pt>
                <c:pt idx="8333">
                  <c:v>0.63669587401205097</c:v>
                </c:pt>
                <c:pt idx="8334">
                  <c:v>0.64634968789258496</c:v>
                </c:pt>
                <c:pt idx="8335">
                  <c:v>0.66550216024704301</c:v>
                </c:pt>
                <c:pt idx="8336">
                  <c:v>0.65361782830023896</c:v>
                </c:pt>
                <c:pt idx="8337">
                  <c:v>0.56694044891538697</c:v>
                </c:pt>
                <c:pt idx="8338">
                  <c:v>0.53817354886312196</c:v>
                </c:pt>
                <c:pt idx="8339">
                  <c:v>0.54591637603037302</c:v>
                </c:pt>
                <c:pt idx="8340">
                  <c:v>0.56131991492600997</c:v>
                </c:pt>
                <c:pt idx="8341">
                  <c:v>0.57893246024658396</c:v>
                </c:pt>
                <c:pt idx="8342">
                  <c:v>0.55183506773231505</c:v>
                </c:pt>
                <c:pt idx="8343">
                  <c:v>0.51304419804707602</c:v>
                </c:pt>
                <c:pt idx="8344">
                  <c:v>0.39352467159440102</c:v>
                </c:pt>
                <c:pt idx="8345">
                  <c:v>0.28129810581783898</c:v>
                </c:pt>
                <c:pt idx="8346">
                  <c:v>0.23620490396112501</c:v>
                </c:pt>
                <c:pt idx="8347">
                  <c:v>0.23208485618782901</c:v>
                </c:pt>
                <c:pt idx="8348">
                  <c:v>0.27463398537261902</c:v>
                </c:pt>
                <c:pt idx="8349">
                  <c:v>0.32293491917086198</c:v>
                </c:pt>
                <c:pt idx="8350">
                  <c:v>0.32330164914311899</c:v>
                </c:pt>
                <c:pt idx="8351">
                  <c:v>0.30140079719332202</c:v>
                </c:pt>
                <c:pt idx="8352">
                  <c:v>0.32784084769531402</c:v>
                </c:pt>
                <c:pt idx="8353">
                  <c:v>0.376015127117998</c:v>
                </c:pt>
                <c:pt idx="8354">
                  <c:v>0.43633647260768799</c:v>
                </c:pt>
                <c:pt idx="8355">
                  <c:v>0.49342774115940102</c:v>
                </c:pt>
                <c:pt idx="8356">
                  <c:v>0.49215656717785999</c:v>
                </c:pt>
                <c:pt idx="8357">
                  <c:v>0.41944208427497198</c:v>
                </c:pt>
                <c:pt idx="8358">
                  <c:v>0.36614267681488699</c:v>
                </c:pt>
                <c:pt idx="8359">
                  <c:v>0.38271868346360599</c:v>
                </c:pt>
                <c:pt idx="8360">
                  <c:v>0.41588427403157302</c:v>
                </c:pt>
                <c:pt idx="8361">
                  <c:v>0.460449277206117</c:v>
                </c:pt>
                <c:pt idx="8362">
                  <c:v>0.50480646207306601</c:v>
                </c:pt>
                <c:pt idx="8363">
                  <c:v>0.37071764775592603</c:v>
                </c:pt>
                <c:pt idx="8364">
                  <c:v>0.206442680988461</c:v>
                </c:pt>
                <c:pt idx="8365">
                  <c:v>0.19165257859054299</c:v>
                </c:pt>
                <c:pt idx="8366">
                  <c:v>0.23159261256182101</c:v>
                </c:pt>
                <c:pt idx="8367">
                  <c:v>0.284894501608707</c:v>
                </c:pt>
                <c:pt idx="8368">
                  <c:v>0.32933479985957498</c:v>
                </c:pt>
                <c:pt idx="8369">
                  <c:v>0.27252598716166598</c:v>
                </c:pt>
                <c:pt idx="8370">
                  <c:v>0.24094935703288101</c:v>
                </c:pt>
                <c:pt idx="8371">
                  <c:v>0.229390259714738</c:v>
                </c:pt>
                <c:pt idx="8372">
                  <c:v>0.22402635188515399</c:v>
                </c:pt>
                <c:pt idx="8373">
                  <c:v>0.25214384016689001</c:v>
                </c:pt>
                <c:pt idx="8374">
                  <c:v>0.30435501035899498</c:v>
                </c:pt>
                <c:pt idx="8375">
                  <c:v>0.37139209488290598</c:v>
                </c:pt>
                <c:pt idx="8376">
                  <c:v>0.44380553992227001</c:v>
                </c:pt>
                <c:pt idx="8377">
                  <c:v>0.51284322761410395</c:v>
                </c:pt>
                <c:pt idx="8378">
                  <c:v>0.57553794126415603</c:v>
                </c:pt>
                <c:pt idx="8379">
                  <c:v>0.57926787396107704</c:v>
                </c:pt>
                <c:pt idx="8380">
                  <c:v>0.56716698519312203</c:v>
                </c:pt>
                <c:pt idx="8381">
                  <c:v>0.56732050398398703</c:v>
                </c:pt>
                <c:pt idx="8382">
                  <c:v>0.58965570236213105</c:v>
                </c:pt>
                <c:pt idx="8383">
                  <c:v>0.60819393361308405</c:v>
                </c:pt>
                <c:pt idx="8384">
                  <c:v>0.58487434024553697</c:v>
                </c:pt>
                <c:pt idx="8385">
                  <c:v>0.462691539297021</c:v>
                </c:pt>
                <c:pt idx="8386">
                  <c:v>0.30180220569089</c:v>
                </c:pt>
                <c:pt idx="8387">
                  <c:v>0.25286038311813303</c:v>
                </c:pt>
                <c:pt idx="8388">
                  <c:v>0.27177566502126699</c:v>
                </c:pt>
                <c:pt idx="8389">
                  <c:v>0.30791788785595198</c:v>
                </c:pt>
                <c:pt idx="8390">
                  <c:v>0.246447133247094</c:v>
                </c:pt>
                <c:pt idx="8391">
                  <c:v>0.19939391743901799</c:v>
                </c:pt>
                <c:pt idx="8392">
                  <c:v>0.214933606130461</c:v>
                </c:pt>
                <c:pt idx="8393">
                  <c:v>0.26601871706854402</c:v>
                </c:pt>
                <c:pt idx="8394">
                  <c:v>0.32923261781583002</c:v>
                </c:pt>
                <c:pt idx="8395">
                  <c:v>0.387017303557741</c:v>
                </c:pt>
                <c:pt idx="8396">
                  <c:v>0.45073714297025502</c:v>
                </c:pt>
                <c:pt idx="8397">
                  <c:v>0.51373661876179599</c:v>
                </c:pt>
                <c:pt idx="8398">
                  <c:v>0.55928526245535504</c:v>
                </c:pt>
                <c:pt idx="8399">
                  <c:v>0.54347386121241603</c:v>
                </c:pt>
                <c:pt idx="8400">
                  <c:v>0.51060593389078401</c:v>
                </c:pt>
                <c:pt idx="8401">
                  <c:v>0.51319489166183496</c:v>
                </c:pt>
                <c:pt idx="8402">
                  <c:v>0.53984842277189704</c:v>
                </c:pt>
                <c:pt idx="8403">
                  <c:v>0.57296326740965098</c:v>
                </c:pt>
                <c:pt idx="8404">
                  <c:v>0.56453708880078701</c:v>
                </c:pt>
                <c:pt idx="8405">
                  <c:v>0.52109218247459999</c:v>
                </c:pt>
                <c:pt idx="8406">
                  <c:v>0.48260611618638299</c:v>
                </c:pt>
                <c:pt idx="8407">
                  <c:v>0.47887937963830302</c:v>
                </c:pt>
                <c:pt idx="8408">
                  <c:v>0.49763599289417898</c:v>
                </c:pt>
                <c:pt idx="8409">
                  <c:v>0.51594993293904101</c:v>
                </c:pt>
                <c:pt idx="8410">
                  <c:v>0.54954153247094195</c:v>
                </c:pt>
                <c:pt idx="8411">
                  <c:v>0.57619171732052599</c:v>
                </c:pt>
                <c:pt idx="8412">
                  <c:v>0.61120337076783204</c:v>
                </c:pt>
                <c:pt idx="8413">
                  <c:v>0.59260723426321504</c:v>
                </c:pt>
                <c:pt idx="8414">
                  <c:v>0.50947437171660503</c:v>
                </c:pt>
                <c:pt idx="8415">
                  <c:v>0.457724553160541</c:v>
                </c:pt>
                <c:pt idx="8416">
                  <c:v>0.46686013426066703</c:v>
                </c:pt>
                <c:pt idx="8417">
                  <c:v>0.50473447068576205</c:v>
                </c:pt>
                <c:pt idx="8418">
                  <c:v>0.49840690473697602</c:v>
                </c:pt>
                <c:pt idx="8419">
                  <c:v>0.44780013500376797</c:v>
                </c:pt>
                <c:pt idx="8420">
                  <c:v>0.431056578638847</c:v>
                </c:pt>
                <c:pt idx="8421">
                  <c:v>0.439971270551541</c:v>
                </c:pt>
                <c:pt idx="8422">
                  <c:v>0.46579909867317898</c:v>
                </c:pt>
                <c:pt idx="8423">
                  <c:v>0.50095051732350004</c:v>
                </c:pt>
                <c:pt idx="8424">
                  <c:v>0.50668243122557899</c:v>
                </c:pt>
                <c:pt idx="8425">
                  <c:v>0.47650247188084499</c:v>
                </c:pt>
                <c:pt idx="8426">
                  <c:v>0.46506923665101901</c:v>
                </c:pt>
                <c:pt idx="8427">
                  <c:v>0.48146456644497099</c:v>
                </c:pt>
                <c:pt idx="8428">
                  <c:v>0.52098372799551296</c:v>
                </c:pt>
                <c:pt idx="8429">
                  <c:v>0.55153871097122298</c:v>
                </c:pt>
                <c:pt idx="8430">
                  <c:v>0.49561892911386501</c:v>
                </c:pt>
                <c:pt idx="8431">
                  <c:v>0.421084510183247</c:v>
                </c:pt>
                <c:pt idx="8432">
                  <c:v>0.39597375128686002</c:v>
                </c:pt>
                <c:pt idx="8433">
                  <c:v>0.429123973315714</c:v>
                </c:pt>
                <c:pt idx="8434">
                  <c:v>0.47206999647807502</c:v>
                </c:pt>
                <c:pt idx="8435">
                  <c:v>0.52389676252247197</c:v>
                </c:pt>
                <c:pt idx="8436">
                  <c:v>0.57515034205794502</c:v>
                </c:pt>
                <c:pt idx="8437">
                  <c:v>0.62176216910798299</c:v>
                </c:pt>
                <c:pt idx="8438">
                  <c:v>0.66851903377361799</c:v>
                </c:pt>
                <c:pt idx="8439">
                  <c:v>0.673073379428345</c:v>
                </c:pt>
                <c:pt idx="8440">
                  <c:v>0.62806571875919504</c:v>
                </c:pt>
                <c:pt idx="8441">
                  <c:v>0.58955674541021696</c:v>
                </c:pt>
                <c:pt idx="8442">
                  <c:v>0.59164420738198198</c:v>
                </c:pt>
                <c:pt idx="8443">
                  <c:v>0.60512157695872104</c:v>
                </c:pt>
                <c:pt idx="8444">
                  <c:v>0.58691084741229704</c:v>
                </c:pt>
                <c:pt idx="8445">
                  <c:v>0.54186243373201104</c:v>
                </c:pt>
                <c:pt idx="8446">
                  <c:v>0.51735703621732398</c:v>
                </c:pt>
                <c:pt idx="8447">
                  <c:v>0.51262425413143897</c:v>
                </c:pt>
                <c:pt idx="8448">
                  <c:v>0.51382551625261097</c:v>
                </c:pt>
                <c:pt idx="8449">
                  <c:v>0.52552297756477295</c:v>
                </c:pt>
                <c:pt idx="8450">
                  <c:v>0.51022537506660803</c:v>
                </c:pt>
                <c:pt idx="8451">
                  <c:v>0.44098024094168198</c:v>
                </c:pt>
                <c:pt idx="8452">
                  <c:v>0.39738439105566598</c:v>
                </c:pt>
                <c:pt idx="8453">
                  <c:v>0.394563105731012</c:v>
                </c:pt>
                <c:pt idx="8454">
                  <c:v>0.422837969256188</c:v>
                </c:pt>
                <c:pt idx="8455">
                  <c:v>0.45832436894440598</c:v>
                </c:pt>
                <c:pt idx="8456">
                  <c:v>0.46458563731056302</c:v>
                </c:pt>
                <c:pt idx="8457">
                  <c:v>0.402244843888373</c:v>
                </c:pt>
                <c:pt idx="8458">
                  <c:v>0.32939787936104298</c:v>
                </c:pt>
                <c:pt idx="8459">
                  <c:v>0.31004095658452502</c:v>
                </c:pt>
                <c:pt idx="8460">
                  <c:v>0.32108827556726699</c:v>
                </c:pt>
                <c:pt idx="8461">
                  <c:v>0.38496040855166203</c:v>
                </c:pt>
                <c:pt idx="8462">
                  <c:v>0.43852569447457401</c:v>
                </c:pt>
                <c:pt idx="8463">
                  <c:v>0.496067458920532</c:v>
                </c:pt>
                <c:pt idx="8464">
                  <c:v>0.53075198027761805</c:v>
                </c:pt>
                <c:pt idx="8465">
                  <c:v>0.56649641553576202</c:v>
                </c:pt>
                <c:pt idx="8466">
                  <c:v>0.58607943705103904</c:v>
                </c:pt>
                <c:pt idx="8467">
                  <c:v>0.55203823615970604</c:v>
                </c:pt>
                <c:pt idx="8468">
                  <c:v>0.51554481035462496</c:v>
                </c:pt>
                <c:pt idx="8469">
                  <c:v>0.50743738981703002</c:v>
                </c:pt>
                <c:pt idx="8470">
                  <c:v>0.52047502558646597</c:v>
                </c:pt>
                <c:pt idx="8471">
                  <c:v>0.544247715241028</c:v>
                </c:pt>
                <c:pt idx="8472">
                  <c:v>0.53000189875444503</c:v>
                </c:pt>
                <c:pt idx="8473">
                  <c:v>0.477375615368265</c:v>
                </c:pt>
                <c:pt idx="8474">
                  <c:v>0.46030864684376899</c:v>
                </c:pt>
                <c:pt idx="8475">
                  <c:v>0.48189685665141901</c:v>
                </c:pt>
                <c:pt idx="8476">
                  <c:v>0.50644392748585798</c:v>
                </c:pt>
                <c:pt idx="8477">
                  <c:v>0.52966926212871102</c:v>
                </c:pt>
                <c:pt idx="8478">
                  <c:v>0.56017045742494698</c:v>
                </c:pt>
                <c:pt idx="8479">
                  <c:v>0.54023182366977096</c:v>
                </c:pt>
                <c:pt idx="8480">
                  <c:v>0.48752320189403697</c:v>
                </c:pt>
                <c:pt idx="8481">
                  <c:v>0.46429737259180498</c:v>
                </c:pt>
                <c:pt idx="8482">
                  <c:v>0.480143446299994</c:v>
                </c:pt>
                <c:pt idx="8483">
                  <c:v>0.51185627316020799</c:v>
                </c:pt>
                <c:pt idx="8484">
                  <c:v>0.54953002090904401</c:v>
                </c:pt>
                <c:pt idx="8485">
                  <c:v>0.58351615785008903</c:v>
                </c:pt>
                <c:pt idx="8486">
                  <c:v>0.57240868389560595</c:v>
                </c:pt>
                <c:pt idx="8487">
                  <c:v>0.53208938794987004</c:v>
                </c:pt>
                <c:pt idx="8488">
                  <c:v>0.533302513672821</c:v>
                </c:pt>
                <c:pt idx="8489">
                  <c:v>0.55290209757721498</c:v>
                </c:pt>
                <c:pt idx="8490">
                  <c:v>0.57947011312264096</c:v>
                </c:pt>
                <c:pt idx="8491">
                  <c:v>0.56716535373726296</c:v>
                </c:pt>
                <c:pt idx="8492">
                  <c:v>0.57338223657077603</c:v>
                </c:pt>
                <c:pt idx="8493">
                  <c:v>0.55755311672294805</c:v>
                </c:pt>
                <c:pt idx="8494">
                  <c:v>0.51934725221907396</c:v>
                </c:pt>
                <c:pt idx="8495">
                  <c:v>0.51612377073965399</c:v>
                </c:pt>
                <c:pt idx="8496">
                  <c:v>0.53400756745745503</c:v>
                </c:pt>
                <c:pt idx="8497">
                  <c:v>0.53051752026601096</c:v>
                </c:pt>
                <c:pt idx="8498">
                  <c:v>0.52301619803862898</c:v>
                </c:pt>
                <c:pt idx="8499">
                  <c:v>0.53258453367085601</c:v>
                </c:pt>
                <c:pt idx="8500">
                  <c:v>0.56469401682599796</c:v>
                </c:pt>
                <c:pt idx="8501">
                  <c:v>0.59503825805336397</c:v>
                </c:pt>
                <c:pt idx="8502">
                  <c:v>0.61369900412941003</c:v>
                </c:pt>
                <c:pt idx="8503">
                  <c:v>0.62686327502345396</c:v>
                </c:pt>
                <c:pt idx="8504">
                  <c:v>0.64809903702359195</c:v>
                </c:pt>
                <c:pt idx="8505">
                  <c:v>0.67126984151348701</c:v>
                </c:pt>
                <c:pt idx="8506">
                  <c:v>0.65632474649822703</c:v>
                </c:pt>
                <c:pt idx="8507">
                  <c:v>0.63711431285011599</c:v>
                </c:pt>
                <c:pt idx="8508">
                  <c:v>0.54718755211410597</c:v>
                </c:pt>
                <c:pt idx="8509">
                  <c:v>0.47517809943366002</c:v>
                </c:pt>
                <c:pt idx="8510">
                  <c:v>0.411628565409419</c:v>
                </c:pt>
                <c:pt idx="8511">
                  <c:v>0.39717026378071602</c:v>
                </c:pt>
                <c:pt idx="8512">
                  <c:v>0.436449421928922</c:v>
                </c:pt>
                <c:pt idx="8513">
                  <c:v>0.48144262850230501</c:v>
                </c:pt>
                <c:pt idx="8514">
                  <c:v>0.50374647870668898</c:v>
                </c:pt>
                <c:pt idx="8515">
                  <c:v>0.47178639199653699</c:v>
                </c:pt>
                <c:pt idx="8516">
                  <c:v>0.48086892368716799</c:v>
                </c:pt>
                <c:pt idx="8517">
                  <c:v>0.502260344802126</c:v>
                </c:pt>
                <c:pt idx="8518">
                  <c:v>0.51766590920688604</c:v>
                </c:pt>
                <c:pt idx="8519">
                  <c:v>0.537365681617888</c:v>
                </c:pt>
                <c:pt idx="8520">
                  <c:v>0.56687392864191</c:v>
                </c:pt>
                <c:pt idx="8521">
                  <c:v>0.61016537434756601</c:v>
                </c:pt>
                <c:pt idx="8522">
                  <c:v>0.63545818730091796</c:v>
                </c:pt>
                <c:pt idx="8523">
                  <c:v>0.65775791738032297</c:v>
                </c:pt>
                <c:pt idx="8524">
                  <c:v>0.67287707439280697</c:v>
                </c:pt>
                <c:pt idx="8525">
                  <c:v>0.68159623959928095</c:v>
                </c:pt>
                <c:pt idx="8526">
                  <c:v>0.69091136069841497</c:v>
                </c:pt>
                <c:pt idx="8527">
                  <c:v>0.69564474666110399</c:v>
                </c:pt>
                <c:pt idx="8528">
                  <c:v>0.70163636846495403</c:v>
                </c:pt>
                <c:pt idx="8529">
                  <c:v>0.71051054652358703</c:v>
                </c:pt>
                <c:pt idx="8530">
                  <c:v>0.67040758088007901</c:v>
                </c:pt>
                <c:pt idx="8531">
                  <c:v>0.63544114678918795</c:v>
                </c:pt>
                <c:pt idx="8532">
                  <c:v>0.537455658098143</c:v>
                </c:pt>
                <c:pt idx="8533">
                  <c:v>0.45612266742360902</c:v>
                </c:pt>
                <c:pt idx="8534">
                  <c:v>0.41924868500548201</c:v>
                </c:pt>
                <c:pt idx="8535">
                  <c:v>0.447285278481103</c:v>
                </c:pt>
                <c:pt idx="8536">
                  <c:v>0.44580609506962299</c:v>
                </c:pt>
                <c:pt idx="8537">
                  <c:v>0.47724896961012903</c:v>
                </c:pt>
                <c:pt idx="8538">
                  <c:v>0.52052156591541698</c:v>
                </c:pt>
                <c:pt idx="8539">
                  <c:v>0.479530164023036</c:v>
                </c:pt>
                <c:pt idx="8540">
                  <c:v>0.42846905462163398</c:v>
                </c:pt>
                <c:pt idx="8541">
                  <c:v>0.41137668574238601</c:v>
                </c:pt>
                <c:pt idx="8542">
                  <c:v>0.42726734980259401</c:v>
                </c:pt>
                <c:pt idx="8543">
                  <c:v>0.44494412094768998</c:v>
                </c:pt>
                <c:pt idx="8544">
                  <c:v>0.47677474669104702</c:v>
                </c:pt>
                <c:pt idx="8545">
                  <c:v>0.521085404700809</c:v>
                </c:pt>
                <c:pt idx="8546">
                  <c:v>0.66091464328444705</c:v>
                </c:pt>
                <c:pt idx="8547">
                  <c:v>0.62959491785180899</c:v>
                </c:pt>
                <c:pt idx="8548">
                  <c:v>0.60483878348406706</c:v>
                </c:pt>
                <c:pt idx="8549">
                  <c:v>0.58226394538709503</c:v>
                </c:pt>
                <c:pt idx="8550">
                  <c:v>0.57395887928153</c:v>
                </c:pt>
                <c:pt idx="8551">
                  <c:v>0.616386118394741</c:v>
                </c:pt>
                <c:pt idx="8552">
                  <c:v>0.638205311549359</c:v>
                </c:pt>
                <c:pt idx="8553">
                  <c:v>0.60682686258170204</c:v>
                </c:pt>
                <c:pt idx="8554">
                  <c:v>0.51208551580647799</c:v>
                </c:pt>
                <c:pt idx="8555">
                  <c:v>0.43084201468557298</c:v>
                </c:pt>
                <c:pt idx="8556">
                  <c:v>0.37272794088559502</c:v>
                </c:pt>
                <c:pt idx="8557">
                  <c:v>0.34707924206353902</c:v>
                </c:pt>
                <c:pt idx="8558">
                  <c:v>0.36239122972319499</c:v>
                </c:pt>
                <c:pt idx="8559">
                  <c:v>0.37590735999332697</c:v>
                </c:pt>
                <c:pt idx="8560">
                  <c:v>0.38177421124532701</c:v>
                </c:pt>
              </c:numCache>
            </c:numRef>
          </c:yVal>
          <c:smooth val="1"/>
        </c:ser>
        <c:ser>
          <c:idx val="3"/>
          <c:order val="3"/>
          <c:tx>
            <c:strRef>
              <c:f>Sheet1!$J$1</c:f>
              <c:strCache>
                <c:ptCount val="1"/>
                <c:pt idx="0">
                  <c:v>pC* for Trial 3</c:v>
                </c:pt>
              </c:strCache>
            </c:strRef>
          </c:tx>
          <c:marker>
            <c:symbol val="none"/>
          </c:marker>
          <c:xVal>
            <c:numRef>
              <c:f>Sheet1!$F$2:$F$13017</c:f>
              <c:numCache>
                <c:formatCode>General</c:formatCode>
                <c:ptCount val="13016"/>
                <c:pt idx="0">
                  <c:v>0</c:v>
                </c:pt>
                <c:pt idx="1">
                  <c:v>5</c:v>
                </c:pt>
                <c:pt idx="2">
                  <c:v>10</c:v>
                </c:pt>
                <c:pt idx="3">
                  <c:v>15</c:v>
                </c:pt>
                <c:pt idx="4">
                  <c:v>20</c:v>
                </c:pt>
                <c:pt idx="5">
                  <c:v>25</c:v>
                </c:pt>
                <c:pt idx="6">
                  <c:v>30</c:v>
                </c:pt>
                <c:pt idx="7">
                  <c:v>35</c:v>
                </c:pt>
                <c:pt idx="8">
                  <c:v>40</c:v>
                </c:pt>
                <c:pt idx="9">
                  <c:v>45</c:v>
                </c:pt>
                <c:pt idx="10">
                  <c:v>50</c:v>
                </c:pt>
                <c:pt idx="11">
                  <c:v>55</c:v>
                </c:pt>
                <c:pt idx="12">
                  <c:v>60</c:v>
                </c:pt>
                <c:pt idx="13">
                  <c:v>65</c:v>
                </c:pt>
                <c:pt idx="14">
                  <c:v>70</c:v>
                </c:pt>
                <c:pt idx="15">
                  <c:v>75</c:v>
                </c:pt>
                <c:pt idx="16">
                  <c:v>80</c:v>
                </c:pt>
                <c:pt idx="17">
                  <c:v>85</c:v>
                </c:pt>
                <c:pt idx="18">
                  <c:v>90</c:v>
                </c:pt>
                <c:pt idx="19">
                  <c:v>95</c:v>
                </c:pt>
                <c:pt idx="20">
                  <c:v>100</c:v>
                </c:pt>
                <c:pt idx="21">
                  <c:v>105</c:v>
                </c:pt>
                <c:pt idx="22">
                  <c:v>110</c:v>
                </c:pt>
                <c:pt idx="23">
                  <c:v>115</c:v>
                </c:pt>
                <c:pt idx="24">
                  <c:v>120</c:v>
                </c:pt>
                <c:pt idx="25">
                  <c:v>125</c:v>
                </c:pt>
                <c:pt idx="26">
                  <c:v>130</c:v>
                </c:pt>
                <c:pt idx="27">
                  <c:v>135</c:v>
                </c:pt>
                <c:pt idx="28">
                  <c:v>140</c:v>
                </c:pt>
                <c:pt idx="29">
                  <c:v>145</c:v>
                </c:pt>
                <c:pt idx="30">
                  <c:v>150</c:v>
                </c:pt>
                <c:pt idx="31">
                  <c:v>155</c:v>
                </c:pt>
                <c:pt idx="32">
                  <c:v>160</c:v>
                </c:pt>
                <c:pt idx="33">
                  <c:v>165</c:v>
                </c:pt>
                <c:pt idx="34">
                  <c:v>170</c:v>
                </c:pt>
                <c:pt idx="35">
                  <c:v>175</c:v>
                </c:pt>
                <c:pt idx="36">
                  <c:v>180</c:v>
                </c:pt>
                <c:pt idx="37">
                  <c:v>185</c:v>
                </c:pt>
                <c:pt idx="38">
                  <c:v>190</c:v>
                </c:pt>
                <c:pt idx="39">
                  <c:v>195</c:v>
                </c:pt>
                <c:pt idx="40">
                  <c:v>200</c:v>
                </c:pt>
                <c:pt idx="41">
                  <c:v>205</c:v>
                </c:pt>
                <c:pt idx="42">
                  <c:v>210</c:v>
                </c:pt>
                <c:pt idx="43">
                  <c:v>215</c:v>
                </c:pt>
                <c:pt idx="44">
                  <c:v>220</c:v>
                </c:pt>
                <c:pt idx="45">
                  <c:v>225</c:v>
                </c:pt>
                <c:pt idx="46">
                  <c:v>230</c:v>
                </c:pt>
                <c:pt idx="47">
                  <c:v>235</c:v>
                </c:pt>
                <c:pt idx="48">
                  <c:v>240</c:v>
                </c:pt>
                <c:pt idx="49">
                  <c:v>245</c:v>
                </c:pt>
                <c:pt idx="50">
                  <c:v>250</c:v>
                </c:pt>
                <c:pt idx="51">
                  <c:v>255</c:v>
                </c:pt>
                <c:pt idx="52">
                  <c:v>260</c:v>
                </c:pt>
                <c:pt idx="53">
                  <c:v>265</c:v>
                </c:pt>
                <c:pt idx="54">
                  <c:v>270</c:v>
                </c:pt>
                <c:pt idx="55">
                  <c:v>275</c:v>
                </c:pt>
                <c:pt idx="56">
                  <c:v>280</c:v>
                </c:pt>
                <c:pt idx="57">
                  <c:v>285</c:v>
                </c:pt>
                <c:pt idx="58">
                  <c:v>290</c:v>
                </c:pt>
                <c:pt idx="59">
                  <c:v>295</c:v>
                </c:pt>
                <c:pt idx="60">
                  <c:v>300</c:v>
                </c:pt>
                <c:pt idx="61">
                  <c:v>305</c:v>
                </c:pt>
                <c:pt idx="62">
                  <c:v>310</c:v>
                </c:pt>
                <c:pt idx="63">
                  <c:v>315</c:v>
                </c:pt>
                <c:pt idx="64">
                  <c:v>320</c:v>
                </c:pt>
                <c:pt idx="65">
                  <c:v>325</c:v>
                </c:pt>
                <c:pt idx="66">
                  <c:v>330</c:v>
                </c:pt>
                <c:pt idx="67">
                  <c:v>335</c:v>
                </c:pt>
                <c:pt idx="68">
                  <c:v>340</c:v>
                </c:pt>
                <c:pt idx="69">
                  <c:v>345</c:v>
                </c:pt>
                <c:pt idx="70">
                  <c:v>350</c:v>
                </c:pt>
                <c:pt idx="71">
                  <c:v>355</c:v>
                </c:pt>
                <c:pt idx="72">
                  <c:v>360</c:v>
                </c:pt>
                <c:pt idx="73">
                  <c:v>365</c:v>
                </c:pt>
                <c:pt idx="74">
                  <c:v>370</c:v>
                </c:pt>
                <c:pt idx="75">
                  <c:v>375</c:v>
                </c:pt>
                <c:pt idx="76">
                  <c:v>380</c:v>
                </c:pt>
                <c:pt idx="77">
                  <c:v>385</c:v>
                </c:pt>
                <c:pt idx="78">
                  <c:v>390</c:v>
                </c:pt>
                <c:pt idx="79">
                  <c:v>395</c:v>
                </c:pt>
                <c:pt idx="80">
                  <c:v>400</c:v>
                </c:pt>
                <c:pt idx="81">
                  <c:v>405</c:v>
                </c:pt>
                <c:pt idx="82">
                  <c:v>410</c:v>
                </c:pt>
                <c:pt idx="83">
                  <c:v>415</c:v>
                </c:pt>
                <c:pt idx="84">
                  <c:v>420</c:v>
                </c:pt>
                <c:pt idx="85">
                  <c:v>425</c:v>
                </c:pt>
                <c:pt idx="86">
                  <c:v>430</c:v>
                </c:pt>
                <c:pt idx="87">
                  <c:v>435</c:v>
                </c:pt>
                <c:pt idx="88">
                  <c:v>440</c:v>
                </c:pt>
                <c:pt idx="89">
                  <c:v>445</c:v>
                </c:pt>
                <c:pt idx="90">
                  <c:v>450</c:v>
                </c:pt>
                <c:pt idx="91">
                  <c:v>455</c:v>
                </c:pt>
                <c:pt idx="92">
                  <c:v>460</c:v>
                </c:pt>
                <c:pt idx="93">
                  <c:v>465</c:v>
                </c:pt>
                <c:pt idx="94">
                  <c:v>470</c:v>
                </c:pt>
                <c:pt idx="95">
                  <c:v>475</c:v>
                </c:pt>
                <c:pt idx="96">
                  <c:v>480</c:v>
                </c:pt>
                <c:pt idx="97">
                  <c:v>485</c:v>
                </c:pt>
                <c:pt idx="98">
                  <c:v>490</c:v>
                </c:pt>
                <c:pt idx="99">
                  <c:v>495</c:v>
                </c:pt>
                <c:pt idx="100">
                  <c:v>500</c:v>
                </c:pt>
                <c:pt idx="101">
                  <c:v>505</c:v>
                </c:pt>
                <c:pt idx="102">
                  <c:v>510</c:v>
                </c:pt>
                <c:pt idx="103">
                  <c:v>515</c:v>
                </c:pt>
                <c:pt idx="104">
                  <c:v>520</c:v>
                </c:pt>
                <c:pt idx="105">
                  <c:v>525</c:v>
                </c:pt>
                <c:pt idx="106">
                  <c:v>530</c:v>
                </c:pt>
                <c:pt idx="107">
                  <c:v>535</c:v>
                </c:pt>
                <c:pt idx="108">
                  <c:v>540</c:v>
                </c:pt>
                <c:pt idx="109">
                  <c:v>545</c:v>
                </c:pt>
                <c:pt idx="110">
                  <c:v>550</c:v>
                </c:pt>
                <c:pt idx="111">
                  <c:v>555</c:v>
                </c:pt>
                <c:pt idx="112">
                  <c:v>560</c:v>
                </c:pt>
                <c:pt idx="113">
                  <c:v>565</c:v>
                </c:pt>
                <c:pt idx="114">
                  <c:v>570</c:v>
                </c:pt>
                <c:pt idx="115">
                  <c:v>575</c:v>
                </c:pt>
                <c:pt idx="116">
                  <c:v>580</c:v>
                </c:pt>
                <c:pt idx="117">
                  <c:v>585</c:v>
                </c:pt>
                <c:pt idx="118">
                  <c:v>590</c:v>
                </c:pt>
                <c:pt idx="119">
                  <c:v>595</c:v>
                </c:pt>
                <c:pt idx="120">
                  <c:v>600</c:v>
                </c:pt>
                <c:pt idx="121">
                  <c:v>605</c:v>
                </c:pt>
                <c:pt idx="122">
                  <c:v>610</c:v>
                </c:pt>
                <c:pt idx="123">
                  <c:v>615</c:v>
                </c:pt>
                <c:pt idx="124">
                  <c:v>620</c:v>
                </c:pt>
                <c:pt idx="125">
                  <c:v>625</c:v>
                </c:pt>
                <c:pt idx="126">
                  <c:v>630</c:v>
                </c:pt>
                <c:pt idx="127">
                  <c:v>635</c:v>
                </c:pt>
                <c:pt idx="128">
                  <c:v>640</c:v>
                </c:pt>
                <c:pt idx="129">
                  <c:v>645</c:v>
                </c:pt>
                <c:pt idx="130">
                  <c:v>650</c:v>
                </c:pt>
                <c:pt idx="131">
                  <c:v>655</c:v>
                </c:pt>
                <c:pt idx="132">
                  <c:v>660</c:v>
                </c:pt>
                <c:pt idx="133">
                  <c:v>665</c:v>
                </c:pt>
                <c:pt idx="134">
                  <c:v>670</c:v>
                </c:pt>
                <c:pt idx="135">
                  <c:v>675</c:v>
                </c:pt>
                <c:pt idx="136">
                  <c:v>680</c:v>
                </c:pt>
                <c:pt idx="137">
                  <c:v>685</c:v>
                </c:pt>
                <c:pt idx="138">
                  <c:v>690</c:v>
                </c:pt>
                <c:pt idx="139">
                  <c:v>695</c:v>
                </c:pt>
                <c:pt idx="140">
                  <c:v>700</c:v>
                </c:pt>
                <c:pt idx="141">
                  <c:v>705</c:v>
                </c:pt>
                <c:pt idx="142">
                  <c:v>710</c:v>
                </c:pt>
                <c:pt idx="143">
                  <c:v>715</c:v>
                </c:pt>
                <c:pt idx="144">
                  <c:v>720</c:v>
                </c:pt>
                <c:pt idx="145">
                  <c:v>725</c:v>
                </c:pt>
                <c:pt idx="146">
                  <c:v>730</c:v>
                </c:pt>
                <c:pt idx="147">
                  <c:v>735</c:v>
                </c:pt>
                <c:pt idx="148">
                  <c:v>740</c:v>
                </c:pt>
                <c:pt idx="149">
                  <c:v>745</c:v>
                </c:pt>
                <c:pt idx="150">
                  <c:v>750</c:v>
                </c:pt>
                <c:pt idx="151">
                  <c:v>755</c:v>
                </c:pt>
                <c:pt idx="152">
                  <c:v>760</c:v>
                </c:pt>
                <c:pt idx="153">
                  <c:v>765</c:v>
                </c:pt>
                <c:pt idx="154">
                  <c:v>770</c:v>
                </c:pt>
                <c:pt idx="155">
                  <c:v>775</c:v>
                </c:pt>
                <c:pt idx="156">
                  <c:v>780</c:v>
                </c:pt>
                <c:pt idx="157">
                  <c:v>785</c:v>
                </c:pt>
                <c:pt idx="158">
                  <c:v>790</c:v>
                </c:pt>
                <c:pt idx="159">
                  <c:v>795</c:v>
                </c:pt>
                <c:pt idx="160">
                  <c:v>800</c:v>
                </c:pt>
                <c:pt idx="161">
                  <c:v>805</c:v>
                </c:pt>
                <c:pt idx="162">
                  <c:v>810</c:v>
                </c:pt>
                <c:pt idx="163">
                  <c:v>815</c:v>
                </c:pt>
                <c:pt idx="164">
                  <c:v>820</c:v>
                </c:pt>
                <c:pt idx="165">
                  <c:v>825</c:v>
                </c:pt>
                <c:pt idx="166">
                  <c:v>830</c:v>
                </c:pt>
                <c:pt idx="167">
                  <c:v>835</c:v>
                </c:pt>
                <c:pt idx="168">
                  <c:v>840</c:v>
                </c:pt>
                <c:pt idx="169">
                  <c:v>845</c:v>
                </c:pt>
                <c:pt idx="170">
                  <c:v>850</c:v>
                </c:pt>
                <c:pt idx="171">
                  <c:v>855</c:v>
                </c:pt>
                <c:pt idx="172">
                  <c:v>860</c:v>
                </c:pt>
                <c:pt idx="173">
                  <c:v>865</c:v>
                </c:pt>
                <c:pt idx="174">
                  <c:v>870</c:v>
                </c:pt>
                <c:pt idx="175">
                  <c:v>875</c:v>
                </c:pt>
                <c:pt idx="176">
                  <c:v>880</c:v>
                </c:pt>
                <c:pt idx="177">
                  <c:v>885</c:v>
                </c:pt>
                <c:pt idx="178">
                  <c:v>890</c:v>
                </c:pt>
                <c:pt idx="179">
                  <c:v>895</c:v>
                </c:pt>
                <c:pt idx="180">
                  <c:v>900</c:v>
                </c:pt>
                <c:pt idx="181">
                  <c:v>905</c:v>
                </c:pt>
                <c:pt idx="182">
                  <c:v>910</c:v>
                </c:pt>
                <c:pt idx="183">
                  <c:v>915</c:v>
                </c:pt>
                <c:pt idx="184">
                  <c:v>920</c:v>
                </c:pt>
                <c:pt idx="185">
                  <c:v>925</c:v>
                </c:pt>
                <c:pt idx="186">
                  <c:v>930</c:v>
                </c:pt>
                <c:pt idx="187">
                  <c:v>935</c:v>
                </c:pt>
                <c:pt idx="188">
                  <c:v>940</c:v>
                </c:pt>
                <c:pt idx="189">
                  <c:v>945</c:v>
                </c:pt>
                <c:pt idx="190">
                  <c:v>950</c:v>
                </c:pt>
                <c:pt idx="191">
                  <c:v>955</c:v>
                </c:pt>
                <c:pt idx="192">
                  <c:v>960</c:v>
                </c:pt>
                <c:pt idx="193">
                  <c:v>965</c:v>
                </c:pt>
                <c:pt idx="194">
                  <c:v>970</c:v>
                </c:pt>
                <c:pt idx="195">
                  <c:v>975</c:v>
                </c:pt>
                <c:pt idx="196">
                  <c:v>980</c:v>
                </c:pt>
                <c:pt idx="197">
                  <c:v>985</c:v>
                </c:pt>
                <c:pt idx="198">
                  <c:v>990</c:v>
                </c:pt>
                <c:pt idx="199">
                  <c:v>995</c:v>
                </c:pt>
                <c:pt idx="200">
                  <c:v>1000</c:v>
                </c:pt>
                <c:pt idx="201">
                  <c:v>1005</c:v>
                </c:pt>
                <c:pt idx="202">
                  <c:v>1010</c:v>
                </c:pt>
                <c:pt idx="203">
                  <c:v>1015</c:v>
                </c:pt>
                <c:pt idx="204">
                  <c:v>1020</c:v>
                </c:pt>
                <c:pt idx="205">
                  <c:v>1025</c:v>
                </c:pt>
                <c:pt idx="206">
                  <c:v>1030</c:v>
                </c:pt>
                <c:pt idx="207">
                  <c:v>1035</c:v>
                </c:pt>
                <c:pt idx="208">
                  <c:v>1040</c:v>
                </c:pt>
                <c:pt idx="209">
                  <c:v>1045</c:v>
                </c:pt>
                <c:pt idx="210">
                  <c:v>1050</c:v>
                </c:pt>
                <c:pt idx="211">
                  <c:v>1055</c:v>
                </c:pt>
                <c:pt idx="212">
                  <c:v>1060</c:v>
                </c:pt>
                <c:pt idx="213">
                  <c:v>1065</c:v>
                </c:pt>
                <c:pt idx="214">
                  <c:v>1070</c:v>
                </c:pt>
                <c:pt idx="215">
                  <c:v>1075</c:v>
                </c:pt>
                <c:pt idx="216">
                  <c:v>1080</c:v>
                </c:pt>
                <c:pt idx="217">
                  <c:v>1085</c:v>
                </c:pt>
                <c:pt idx="218">
                  <c:v>1090</c:v>
                </c:pt>
                <c:pt idx="219">
                  <c:v>1095</c:v>
                </c:pt>
                <c:pt idx="220">
                  <c:v>1100</c:v>
                </c:pt>
                <c:pt idx="221">
                  <c:v>1105</c:v>
                </c:pt>
                <c:pt idx="222">
                  <c:v>1110</c:v>
                </c:pt>
                <c:pt idx="223">
                  <c:v>1115</c:v>
                </c:pt>
                <c:pt idx="224">
                  <c:v>1120</c:v>
                </c:pt>
                <c:pt idx="225">
                  <c:v>1125</c:v>
                </c:pt>
                <c:pt idx="226">
                  <c:v>1130</c:v>
                </c:pt>
                <c:pt idx="227">
                  <c:v>1135</c:v>
                </c:pt>
                <c:pt idx="228">
                  <c:v>1140</c:v>
                </c:pt>
                <c:pt idx="229">
                  <c:v>1145</c:v>
                </c:pt>
                <c:pt idx="230">
                  <c:v>1150</c:v>
                </c:pt>
                <c:pt idx="231">
                  <c:v>1155</c:v>
                </c:pt>
                <c:pt idx="232">
                  <c:v>1160</c:v>
                </c:pt>
                <c:pt idx="233">
                  <c:v>1165</c:v>
                </c:pt>
                <c:pt idx="234">
                  <c:v>1170</c:v>
                </c:pt>
                <c:pt idx="235">
                  <c:v>1175</c:v>
                </c:pt>
                <c:pt idx="236">
                  <c:v>1180</c:v>
                </c:pt>
                <c:pt idx="237">
                  <c:v>1185</c:v>
                </c:pt>
                <c:pt idx="238">
                  <c:v>1190</c:v>
                </c:pt>
                <c:pt idx="239">
                  <c:v>1195</c:v>
                </c:pt>
                <c:pt idx="240">
                  <c:v>1200</c:v>
                </c:pt>
                <c:pt idx="241">
                  <c:v>1205</c:v>
                </c:pt>
                <c:pt idx="242">
                  <c:v>1210</c:v>
                </c:pt>
                <c:pt idx="243">
                  <c:v>1215</c:v>
                </c:pt>
                <c:pt idx="244">
                  <c:v>1220</c:v>
                </c:pt>
                <c:pt idx="245">
                  <c:v>1225</c:v>
                </c:pt>
                <c:pt idx="246">
                  <c:v>1230</c:v>
                </c:pt>
                <c:pt idx="247">
                  <c:v>1235</c:v>
                </c:pt>
                <c:pt idx="248">
                  <c:v>1240</c:v>
                </c:pt>
                <c:pt idx="249">
                  <c:v>1245</c:v>
                </c:pt>
                <c:pt idx="250">
                  <c:v>1250</c:v>
                </c:pt>
                <c:pt idx="251">
                  <c:v>1255</c:v>
                </c:pt>
                <c:pt idx="252">
                  <c:v>1260</c:v>
                </c:pt>
                <c:pt idx="253">
                  <c:v>1265</c:v>
                </c:pt>
                <c:pt idx="254">
                  <c:v>1270</c:v>
                </c:pt>
                <c:pt idx="255">
                  <c:v>1275</c:v>
                </c:pt>
                <c:pt idx="256">
                  <c:v>1280</c:v>
                </c:pt>
                <c:pt idx="257">
                  <c:v>1285</c:v>
                </c:pt>
                <c:pt idx="258">
                  <c:v>1290</c:v>
                </c:pt>
                <c:pt idx="259">
                  <c:v>1295</c:v>
                </c:pt>
                <c:pt idx="260">
                  <c:v>1300</c:v>
                </c:pt>
                <c:pt idx="261">
                  <c:v>1305</c:v>
                </c:pt>
                <c:pt idx="262">
                  <c:v>1310</c:v>
                </c:pt>
                <c:pt idx="263">
                  <c:v>1315</c:v>
                </c:pt>
                <c:pt idx="264">
                  <c:v>1320</c:v>
                </c:pt>
                <c:pt idx="265">
                  <c:v>1325</c:v>
                </c:pt>
                <c:pt idx="266">
                  <c:v>1330</c:v>
                </c:pt>
                <c:pt idx="267">
                  <c:v>1335</c:v>
                </c:pt>
                <c:pt idx="268">
                  <c:v>1340</c:v>
                </c:pt>
                <c:pt idx="269">
                  <c:v>1345</c:v>
                </c:pt>
                <c:pt idx="270">
                  <c:v>1350</c:v>
                </c:pt>
                <c:pt idx="271">
                  <c:v>1355</c:v>
                </c:pt>
                <c:pt idx="272">
                  <c:v>1360</c:v>
                </c:pt>
                <c:pt idx="273">
                  <c:v>1365</c:v>
                </c:pt>
                <c:pt idx="274">
                  <c:v>1370</c:v>
                </c:pt>
                <c:pt idx="275">
                  <c:v>1375</c:v>
                </c:pt>
                <c:pt idx="276">
                  <c:v>1380</c:v>
                </c:pt>
                <c:pt idx="277">
                  <c:v>1385</c:v>
                </c:pt>
                <c:pt idx="278">
                  <c:v>1390</c:v>
                </c:pt>
                <c:pt idx="279">
                  <c:v>1395</c:v>
                </c:pt>
                <c:pt idx="280">
                  <c:v>1400</c:v>
                </c:pt>
                <c:pt idx="281">
                  <c:v>1405</c:v>
                </c:pt>
                <c:pt idx="282">
                  <c:v>1410</c:v>
                </c:pt>
                <c:pt idx="283">
                  <c:v>1415</c:v>
                </c:pt>
                <c:pt idx="284">
                  <c:v>1420</c:v>
                </c:pt>
                <c:pt idx="285">
                  <c:v>1425</c:v>
                </c:pt>
                <c:pt idx="286">
                  <c:v>1430</c:v>
                </c:pt>
                <c:pt idx="287">
                  <c:v>1435</c:v>
                </c:pt>
                <c:pt idx="288">
                  <c:v>1440</c:v>
                </c:pt>
                <c:pt idx="289">
                  <c:v>1445</c:v>
                </c:pt>
                <c:pt idx="290">
                  <c:v>1450</c:v>
                </c:pt>
                <c:pt idx="291">
                  <c:v>1455</c:v>
                </c:pt>
                <c:pt idx="292">
                  <c:v>1460</c:v>
                </c:pt>
                <c:pt idx="293">
                  <c:v>1465</c:v>
                </c:pt>
                <c:pt idx="294">
                  <c:v>1470</c:v>
                </c:pt>
                <c:pt idx="295">
                  <c:v>1475</c:v>
                </c:pt>
                <c:pt idx="296">
                  <c:v>1480</c:v>
                </c:pt>
                <c:pt idx="297">
                  <c:v>1485</c:v>
                </c:pt>
                <c:pt idx="298">
                  <c:v>1490</c:v>
                </c:pt>
                <c:pt idx="299">
                  <c:v>1495</c:v>
                </c:pt>
                <c:pt idx="300">
                  <c:v>1500</c:v>
                </c:pt>
                <c:pt idx="301">
                  <c:v>1505</c:v>
                </c:pt>
                <c:pt idx="302">
                  <c:v>1510</c:v>
                </c:pt>
                <c:pt idx="303">
                  <c:v>1515</c:v>
                </c:pt>
                <c:pt idx="304">
                  <c:v>1520</c:v>
                </c:pt>
                <c:pt idx="305">
                  <c:v>1525</c:v>
                </c:pt>
                <c:pt idx="306">
                  <c:v>1530</c:v>
                </c:pt>
                <c:pt idx="307">
                  <c:v>1535</c:v>
                </c:pt>
                <c:pt idx="308">
                  <c:v>1540</c:v>
                </c:pt>
                <c:pt idx="309">
                  <c:v>1545</c:v>
                </c:pt>
                <c:pt idx="310">
                  <c:v>1550</c:v>
                </c:pt>
                <c:pt idx="311">
                  <c:v>1555</c:v>
                </c:pt>
                <c:pt idx="312">
                  <c:v>1560</c:v>
                </c:pt>
                <c:pt idx="313">
                  <c:v>1565</c:v>
                </c:pt>
                <c:pt idx="314">
                  <c:v>1570</c:v>
                </c:pt>
                <c:pt idx="315">
                  <c:v>1575</c:v>
                </c:pt>
                <c:pt idx="316">
                  <c:v>1580</c:v>
                </c:pt>
                <c:pt idx="317">
                  <c:v>1585</c:v>
                </c:pt>
                <c:pt idx="318">
                  <c:v>1590</c:v>
                </c:pt>
                <c:pt idx="319">
                  <c:v>1595</c:v>
                </c:pt>
                <c:pt idx="320">
                  <c:v>1600</c:v>
                </c:pt>
                <c:pt idx="321">
                  <c:v>1605</c:v>
                </c:pt>
                <c:pt idx="322">
                  <c:v>1610</c:v>
                </c:pt>
                <c:pt idx="323">
                  <c:v>1615</c:v>
                </c:pt>
                <c:pt idx="324">
                  <c:v>1620</c:v>
                </c:pt>
                <c:pt idx="325">
                  <c:v>1625</c:v>
                </c:pt>
                <c:pt idx="326">
                  <c:v>1630</c:v>
                </c:pt>
                <c:pt idx="327">
                  <c:v>1635</c:v>
                </c:pt>
                <c:pt idx="328">
                  <c:v>1640</c:v>
                </c:pt>
                <c:pt idx="329">
                  <c:v>1645</c:v>
                </c:pt>
                <c:pt idx="330">
                  <c:v>1650</c:v>
                </c:pt>
                <c:pt idx="331">
                  <c:v>1655</c:v>
                </c:pt>
                <c:pt idx="332">
                  <c:v>1660</c:v>
                </c:pt>
                <c:pt idx="333">
                  <c:v>1665</c:v>
                </c:pt>
                <c:pt idx="334">
                  <c:v>1670</c:v>
                </c:pt>
                <c:pt idx="335">
                  <c:v>1675</c:v>
                </c:pt>
                <c:pt idx="336">
                  <c:v>1680</c:v>
                </c:pt>
                <c:pt idx="337">
                  <c:v>1685</c:v>
                </c:pt>
                <c:pt idx="338">
                  <c:v>1690</c:v>
                </c:pt>
                <c:pt idx="339">
                  <c:v>1695</c:v>
                </c:pt>
                <c:pt idx="340">
                  <c:v>1700</c:v>
                </c:pt>
                <c:pt idx="341">
                  <c:v>1705</c:v>
                </c:pt>
                <c:pt idx="342">
                  <c:v>1710</c:v>
                </c:pt>
                <c:pt idx="343">
                  <c:v>1715</c:v>
                </c:pt>
                <c:pt idx="344">
                  <c:v>1720</c:v>
                </c:pt>
                <c:pt idx="345">
                  <c:v>1725</c:v>
                </c:pt>
                <c:pt idx="346">
                  <c:v>1730</c:v>
                </c:pt>
                <c:pt idx="347">
                  <c:v>1735</c:v>
                </c:pt>
                <c:pt idx="348">
                  <c:v>1740</c:v>
                </c:pt>
                <c:pt idx="349">
                  <c:v>1745</c:v>
                </c:pt>
                <c:pt idx="350">
                  <c:v>1750</c:v>
                </c:pt>
                <c:pt idx="351">
                  <c:v>1755</c:v>
                </c:pt>
                <c:pt idx="352">
                  <c:v>1760</c:v>
                </c:pt>
                <c:pt idx="353">
                  <c:v>1765</c:v>
                </c:pt>
                <c:pt idx="354">
                  <c:v>1770</c:v>
                </c:pt>
                <c:pt idx="355">
                  <c:v>1775</c:v>
                </c:pt>
                <c:pt idx="356">
                  <c:v>1780</c:v>
                </c:pt>
                <c:pt idx="357">
                  <c:v>1785</c:v>
                </c:pt>
                <c:pt idx="358">
                  <c:v>1790</c:v>
                </c:pt>
                <c:pt idx="359">
                  <c:v>1795</c:v>
                </c:pt>
                <c:pt idx="360">
                  <c:v>1800</c:v>
                </c:pt>
                <c:pt idx="361">
                  <c:v>1805</c:v>
                </c:pt>
                <c:pt idx="362">
                  <c:v>1810</c:v>
                </c:pt>
                <c:pt idx="363">
                  <c:v>1815</c:v>
                </c:pt>
                <c:pt idx="364">
                  <c:v>1820</c:v>
                </c:pt>
                <c:pt idx="365">
                  <c:v>1825</c:v>
                </c:pt>
                <c:pt idx="366">
                  <c:v>1830</c:v>
                </c:pt>
                <c:pt idx="367">
                  <c:v>1835</c:v>
                </c:pt>
                <c:pt idx="368">
                  <c:v>1840</c:v>
                </c:pt>
                <c:pt idx="369">
                  <c:v>1845</c:v>
                </c:pt>
                <c:pt idx="370">
                  <c:v>1850</c:v>
                </c:pt>
                <c:pt idx="371">
                  <c:v>1855</c:v>
                </c:pt>
                <c:pt idx="372">
                  <c:v>1860</c:v>
                </c:pt>
                <c:pt idx="373">
                  <c:v>1865</c:v>
                </c:pt>
                <c:pt idx="374">
                  <c:v>1870</c:v>
                </c:pt>
                <c:pt idx="375">
                  <c:v>1875</c:v>
                </c:pt>
                <c:pt idx="376">
                  <c:v>1880</c:v>
                </c:pt>
                <c:pt idx="377">
                  <c:v>1885</c:v>
                </c:pt>
                <c:pt idx="378">
                  <c:v>1890</c:v>
                </c:pt>
                <c:pt idx="379">
                  <c:v>1895</c:v>
                </c:pt>
                <c:pt idx="380">
                  <c:v>1900</c:v>
                </c:pt>
                <c:pt idx="381">
                  <c:v>1905</c:v>
                </c:pt>
                <c:pt idx="382">
                  <c:v>1910</c:v>
                </c:pt>
                <c:pt idx="383">
                  <c:v>1915</c:v>
                </c:pt>
                <c:pt idx="384">
                  <c:v>1920</c:v>
                </c:pt>
                <c:pt idx="385">
                  <c:v>1925</c:v>
                </c:pt>
                <c:pt idx="386">
                  <c:v>1930</c:v>
                </c:pt>
                <c:pt idx="387">
                  <c:v>1935</c:v>
                </c:pt>
                <c:pt idx="388">
                  <c:v>1940</c:v>
                </c:pt>
                <c:pt idx="389">
                  <c:v>1945</c:v>
                </c:pt>
                <c:pt idx="390">
                  <c:v>1950</c:v>
                </c:pt>
                <c:pt idx="391">
                  <c:v>1955</c:v>
                </c:pt>
                <c:pt idx="392">
                  <c:v>1960</c:v>
                </c:pt>
                <c:pt idx="393">
                  <c:v>1965</c:v>
                </c:pt>
                <c:pt idx="394">
                  <c:v>1970</c:v>
                </c:pt>
                <c:pt idx="395">
                  <c:v>1975</c:v>
                </c:pt>
                <c:pt idx="396">
                  <c:v>1980</c:v>
                </c:pt>
                <c:pt idx="397">
                  <c:v>1985</c:v>
                </c:pt>
                <c:pt idx="398">
                  <c:v>1990</c:v>
                </c:pt>
                <c:pt idx="399">
                  <c:v>1995</c:v>
                </c:pt>
                <c:pt idx="400">
                  <c:v>2000</c:v>
                </c:pt>
                <c:pt idx="401">
                  <c:v>2005</c:v>
                </c:pt>
                <c:pt idx="402">
                  <c:v>2010</c:v>
                </c:pt>
                <c:pt idx="403">
                  <c:v>2015</c:v>
                </c:pt>
                <c:pt idx="404">
                  <c:v>2020</c:v>
                </c:pt>
                <c:pt idx="405">
                  <c:v>2025</c:v>
                </c:pt>
                <c:pt idx="406">
                  <c:v>2030</c:v>
                </c:pt>
                <c:pt idx="407">
                  <c:v>2035</c:v>
                </c:pt>
                <c:pt idx="408">
                  <c:v>2040</c:v>
                </c:pt>
                <c:pt idx="409">
                  <c:v>2045</c:v>
                </c:pt>
                <c:pt idx="410">
                  <c:v>2050</c:v>
                </c:pt>
                <c:pt idx="411">
                  <c:v>2055</c:v>
                </c:pt>
                <c:pt idx="412">
                  <c:v>2060</c:v>
                </c:pt>
                <c:pt idx="413">
                  <c:v>2065</c:v>
                </c:pt>
                <c:pt idx="414">
                  <c:v>2070</c:v>
                </c:pt>
                <c:pt idx="415">
                  <c:v>2075</c:v>
                </c:pt>
                <c:pt idx="416">
                  <c:v>2080</c:v>
                </c:pt>
                <c:pt idx="417">
                  <c:v>2085</c:v>
                </c:pt>
                <c:pt idx="418">
                  <c:v>2090</c:v>
                </c:pt>
                <c:pt idx="419">
                  <c:v>2095</c:v>
                </c:pt>
                <c:pt idx="420">
                  <c:v>2100</c:v>
                </c:pt>
                <c:pt idx="421">
                  <c:v>2105</c:v>
                </c:pt>
                <c:pt idx="422">
                  <c:v>2110</c:v>
                </c:pt>
                <c:pt idx="423">
                  <c:v>2115</c:v>
                </c:pt>
                <c:pt idx="424">
                  <c:v>2120</c:v>
                </c:pt>
                <c:pt idx="425">
                  <c:v>2125</c:v>
                </c:pt>
                <c:pt idx="426">
                  <c:v>2130</c:v>
                </c:pt>
                <c:pt idx="427">
                  <c:v>2135</c:v>
                </c:pt>
                <c:pt idx="428">
                  <c:v>2140</c:v>
                </c:pt>
                <c:pt idx="429">
                  <c:v>2145</c:v>
                </c:pt>
                <c:pt idx="430">
                  <c:v>2150</c:v>
                </c:pt>
                <c:pt idx="431">
                  <c:v>2155</c:v>
                </c:pt>
                <c:pt idx="432">
                  <c:v>2160</c:v>
                </c:pt>
                <c:pt idx="433">
                  <c:v>2165</c:v>
                </c:pt>
                <c:pt idx="434">
                  <c:v>2170</c:v>
                </c:pt>
                <c:pt idx="435">
                  <c:v>2175</c:v>
                </c:pt>
                <c:pt idx="436">
                  <c:v>2180</c:v>
                </c:pt>
                <c:pt idx="437">
                  <c:v>2185</c:v>
                </c:pt>
                <c:pt idx="438">
                  <c:v>2190</c:v>
                </c:pt>
                <c:pt idx="439">
                  <c:v>2195</c:v>
                </c:pt>
                <c:pt idx="440">
                  <c:v>2200</c:v>
                </c:pt>
                <c:pt idx="441">
                  <c:v>2205</c:v>
                </c:pt>
                <c:pt idx="442">
                  <c:v>2210</c:v>
                </c:pt>
                <c:pt idx="443">
                  <c:v>2215</c:v>
                </c:pt>
                <c:pt idx="444">
                  <c:v>2220</c:v>
                </c:pt>
                <c:pt idx="445">
                  <c:v>2225</c:v>
                </c:pt>
                <c:pt idx="446">
                  <c:v>2230</c:v>
                </c:pt>
                <c:pt idx="447">
                  <c:v>2235</c:v>
                </c:pt>
                <c:pt idx="448">
                  <c:v>2240</c:v>
                </c:pt>
                <c:pt idx="449">
                  <c:v>2245</c:v>
                </c:pt>
                <c:pt idx="450">
                  <c:v>2250</c:v>
                </c:pt>
                <c:pt idx="451">
                  <c:v>2255</c:v>
                </c:pt>
                <c:pt idx="452">
                  <c:v>2260</c:v>
                </c:pt>
                <c:pt idx="453">
                  <c:v>2265</c:v>
                </c:pt>
                <c:pt idx="454">
                  <c:v>2270</c:v>
                </c:pt>
                <c:pt idx="455">
                  <c:v>2275</c:v>
                </c:pt>
                <c:pt idx="456">
                  <c:v>2280</c:v>
                </c:pt>
                <c:pt idx="457">
                  <c:v>2285</c:v>
                </c:pt>
                <c:pt idx="458">
                  <c:v>2290</c:v>
                </c:pt>
                <c:pt idx="459">
                  <c:v>2295</c:v>
                </c:pt>
                <c:pt idx="460">
                  <c:v>2300</c:v>
                </c:pt>
                <c:pt idx="461">
                  <c:v>2305</c:v>
                </c:pt>
                <c:pt idx="462">
                  <c:v>2310</c:v>
                </c:pt>
                <c:pt idx="463">
                  <c:v>2315</c:v>
                </c:pt>
                <c:pt idx="464">
                  <c:v>2320</c:v>
                </c:pt>
                <c:pt idx="465">
                  <c:v>2325</c:v>
                </c:pt>
                <c:pt idx="466">
                  <c:v>2330</c:v>
                </c:pt>
                <c:pt idx="467">
                  <c:v>2335</c:v>
                </c:pt>
                <c:pt idx="468">
                  <c:v>2340</c:v>
                </c:pt>
                <c:pt idx="469">
                  <c:v>2345</c:v>
                </c:pt>
                <c:pt idx="470">
                  <c:v>2350</c:v>
                </c:pt>
                <c:pt idx="471">
                  <c:v>2355</c:v>
                </c:pt>
                <c:pt idx="472">
                  <c:v>2360</c:v>
                </c:pt>
                <c:pt idx="473">
                  <c:v>2365</c:v>
                </c:pt>
                <c:pt idx="474">
                  <c:v>2370</c:v>
                </c:pt>
                <c:pt idx="475">
                  <c:v>2375</c:v>
                </c:pt>
                <c:pt idx="476">
                  <c:v>2380</c:v>
                </c:pt>
                <c:pt idx="477">
                  <c:v>2385</c:v>
                </c:pt>
                <c:pt idx="478">
                  <c:v>2390</c:v>
                </c:pt>
                <c:pt idx="479">
                  <c:v>2395</c:v>
                </c:pt>
                <c:pt idx="480">
                  <c:v>2400</c:v>
                </c:pt>
                <c:pt idx="481">
                  <c:v>2405</c:v>
                </c:pt>
                <c:pt idx="482">
                  <c:v>2410</c:v>
                </c:pt>
                <c:pt idx="483">
                  <c:v>2415</c:v>
                </c:pt>
                <c:pt idx="484">
                  <c:v>2420</c:v>
                </c:pt>
                <c:pt idx="485">
                  <c:v>2425</c:v>
                </c:pt>
                <c:pt idx="486">
                  <c:v>2430</c:v>
                </c:pt>
                <c:pt idx="487">
                  <c:v>2435</c:v>
                </c:pt>
                <c:pt idx="488">
                  <c:v>2440</c:v>
                </c:pt>
                <c:pt idx="489">
                  <c:v>2445</c:v>
                </c:pt>
                <c:pt idx="490">
                  <c:v>2450</c:v>
                </c:pt>
                <c:pt idx="491">
                  <c:v>2455</c:v>
                </c:pt>
                <c:pt idx="492">
                  <c:v>2460</c:v>
                </c:pt>
                <c:pt idx="493">
                  <c:v>2465</c:v>
                </c:pt>
                <c:pt idx="494">
                  <c:v>2470</c:v>
                </c:pt>
                <c:pt idx="495">
                  <c:v>2475</c:v>
                </c:pt>
                <c:pt idx="496">
                  <c:v>2480</c:v>
                </c:pt>
                <c:pt idx="497">
                  <c:v>2485</c:v>
                </c:pt>
                <c:pt idx="498">
                  <c:v>2490</c:v>
                </c:pt>
                <c:pt idx="499">
                  <c:v>2495</c:v>
                </c:pt>
                <c:pt idx="500">
                  <c:v>2500</c:v>
                </c:pt>
                <c:pt idx="501">
                  <c:v>2505</c:v>
                </c:pt>
                <c:pt idx="502">
                  <c:v>2510</c:v>
                </c:pt>
                <c:pt idx="503">
                  <c:v>2515</c:v>
                </c:pt>
                <c:pt idx="504">
                  <c:v>2520</c:v>
                </c:pt>
                <c:pt idx="505">
                  <c:v>2525</c:v>
                </c:pt>
                <c:pt idx="506">
                  <c:v>2530</c:v>
                </c:pt>
                <c:pt idx="507">
                  <c:v>2535</c:v>
                </c:pt>
                <c:pt idx="508">
                  <c:v>2540</c:v>
                </c:pt>
                <c:pt idx="509">
                  <c:v>2545</c:v>
                </c:pt>
                <c:pt idx="510">
                  <c:v>2550</c:v>
                </c:pt>
                <c:pt idx="511">
                  <c:v>2555</c:v>
                </c:pt>
                <c:pt idx="512">
                  <c:v>2560</c:v>
                </c:pt>
                <c:pt idx="513">
                  <c:v>2565</c:v>
                </c:pt>
                <c:pt idx="514">
                  <c:v>2570</c:v>
                </c:pt>
                <c:pt idx="515">
                  <c:v>2575</c:v>
                </c:pt>
                <c:pt idx="516">
                  <c:v>2580</c:v>
                </c:pt>
                <c:pt idx="517">
                  <c:v>2585</c:v>
                </c:pt>
                <c:pt idx="518">
                  <c:v>2590</c:v>
                </c:pt>
                <c:pt idx="519">
                  <c:v>2595</c:v>
                </c:pt>
                <c:pt idx="520">
                  <c:v>2600</c:v>
                </c:pt>
                <c:pt idx="521">
                  <c:v>2605</c:v>
                </c:pt>
                <c:pt idx="522">
                  <c:v>2610</c:v>
                </c:pt>
                <c:pt idx="523">
                  <c:v>2615</c:v>
                </c:pt>
                <c:pt idx="524">
                  <c:v>2620</c:v>
                </c:pt>
                <c:pt idx="525">
                  <c:v>2625</c:v>
                </c:pt>
                <c:pt idx="526">
                  <c:v>2630</c:v>
                </c:pt>
                <c:pt idx="527">
                  <c:v>2635</c:v>
                </c:pt>
                <c:pt idx="528">
                  <c:v>2640</c:v>
                </c:pt>
                <c:pt idx="529">
                  <c:v>2645</c:v>
                </c:pt>
                <c:pt idx="530">
                  <c:v>2650</c:v>
                </c:pt>
                <c:pt idx="531">
                  <c:v>2655</c:v>
                </c:pt>
                <c:pt idx="532">
                  <c:v>2660</c:v>
                </c:pt>
                <c:pt idx="533">
                  <c:v>2665</c:v>
                </c:pt>
                <c:pt idx="534">
                  <c:v>2670</c:v>
                </c:pt>
                <c:pt idx="535">
                  <c:v>2675</c:v>
                </c:pt>
                <c:pt idx="536">
                  <c:v>2680</c:v>
                </c:pt>
                <c:pt idx="537">
                  <c:v>2685</c:v>
                </c:pt>
                <c:pt idx="538">
                  <c:v>2690</c:v>
                </c:pt>
                <c:pt idx="539">
                  <c:v>2695</c:v>
                </c:pt>
                <c:pt idx="540">
                  <c:v>2700</c:v>
                </c:pt>
                <c:pt idx="541">
                  <c:v>2705</c:v>
                </c:pt>
                <c:pt idx="542">
                  <c:v>2710</c:v>
                </c:pt>
                <c:pt idx="543">
                  <c:v>2715</c:v>
                </c:pt>
                <c:pt idx="544">
                  <c:v>2720</c:v>
                </c:pt>
                <c:pt idx="545">
                  <c:v>2725</c:v>
                </c:pt>
                <c:pt idx="546">
                  <c:v>2730</c:v>
                </c:pt>
                <c:pt idx="547">
                  <c:v>2735</c:v>
                </c:pt>
                <c:pt idx="548">
                  <c:v>2740</c:v>
                </c:pt>
                <c:pt idx="549">
                  <c:v>2745</c:v>
                </c:pt>
                <c:pt idx="550">
                  <c:v>2750</c:v>
                </c:pt>
                <c:pt idx="551">
                  <c:v>2755</c:v>
                </c:pt>
                <c:pt idx="552">
                  <c:v>2760</c:v>
                </c:pt>
                <c:pt idx="553">
                  <c:v>2765</c:v>
                </c:pt>
                <c:pt idx="554">
                  <c:v>2770</c:v>
                </c:pt>
                <c:pt idx="555">
                  <c:v>2775</c:v>
                </c:pt>
                <c:pt idx="556">
                  <c:v>2780</c:v>
                </c:pt>
                <c:pt idx="557">
                  <c:v>2785</c:v>
                </c:pt>
                <c:pt idx="558">
                  <c:v>2790</c:v>
                </c:pt>
                <c:pt idx="559">
                  <c:v>2795</c:v>
                </c:pt>
                <c:pt idx="560">
                  <c:v>2800</c:v>
                </c:pt>
                <c:pt idx="561">
                  <c:v>2805</c:v>
                </c:pt>
                <c:pt idx="562">
                  <c:v>2810</c:v>
                </c:pt>
                <c:pt idx="563">
                  <c:v>2815</c:v>
                </c:pt>
                <c:pt idx="564">
                  <c:v>2820</c:v>
                </c:pt>
                <c:pt idx="565">
                  <c:v>2825</c:v>
                </c:pt>
                <c:pt idx="566">
                  <c:v>2830</c:v>
                </c:pt>
                <c:pt idx="567">
                  <c:v>2835</c:v>
                </c:pt>
                <c:pt idx="568">
                  <c:v>2840</c:v>
                </c:pt>
                <c:pt idx="569">
                  <c:v>2845</c:v>
                </c:pt>
                <c:pt idx="570">
                  <c:v>2850</c:v>
                </c:pt>
                <c:pt idx="571">
                  <c:v>2855</c:v>
                </c:pt>
                <c:pt idx="572">
                  <c:v>2860</c:v>
                </c:pt>
                <c:pt idx="573">
                  <c:v>2865</c:v>
                </c:pt>
                <c:pt idx="574">
                  <c:v>2870</c:v>
                </c:pt>
                <c:pt idx="575">
                  <c:v>2875</c:v>
                </c:pt>
                <c:pt idx="576">
                  <c:v>2880</c:v>
                </c:pt>
                <c:pt idx="577">
                  <c:v>2885</c:v>
                </c:pt>
                <c:pt idx="578">
                  <c:v>2890</c:v>
                </c:pt>
                <c:pt idx="579">
                  <c:v>2895</c:v>
                </c:pt>
                <c:pt idx="580">
                  <c:v>2900</c:v>
                </c:pt>
                <c:pt idx="581">
                  <c:v>2905</c:v>
                </c:pt>
                <c:pt idx="582">
                  <c:v>2910</c:v>
                </c:pt>
                <c:pt idx="583">
                  <c:v>2915</c:v>
                </c:pt>
                <c:pt idx="584">
                  <c:v>2920</c:v>
                </c:pt>
                <c:pt idx="585">
                  <c:v>2925</c:v>
                </c:pt>
                <c:pt idx="586">
                  <c:v>2930</c:v>
                </c:pt>
                <c:pt idx="587">
                  <c:v>2935</c:v>
                </c:pt>
                <c:pt idx="588">
                  <c:v>2940</c:v>
                </c:pt>
                <c:pt idx="589">
                  <c:v>2945</c:v>
                </c:pt>
                <c:pt idx="590">
                  <c:v>2950</c:v>
                </c:pt>
                <c:pt idx="591">
                  <c:v>2955</c:v>
                </c:pt>
                <c:pt idx="592">
                  <c:v>2960</c:v>
                </c:pt>
                <c:pt idx="593">
                  <c:v>2965</c:v>
                </c:pt>
                <c:pt idx="594">
                  <c:v>2970</c:v>
                </c:pt>
                <c:pt idx="595">
                  <c:v>2975</c:v>
                </c:pt>
                <c:pt idx="596">
                  <c:v>2980</c:v>
                </c:pt>
                <c:pt idx="597">
                  <c:v>2985</c:v>
                </c:pt>
                <c:pt idx="598">
                  <c:v>2990</c:v>
                </c:pt>
                <c:pt idx="599">
                  <c:v>2995</c:v>
                </c:pt>
                <c:pt idx="600">
                  <c:v>3000</c:v>
                </c:pt>
                <c:pt idx="601">
                  <c:v>3005</c:v>
                </c:pt>
                <c:pt idx="602">
                  <c:v>3010</c:v>
                </c:pt>
                <c:pt idx="603">
                  <c:v>3015</c:v>
                </c:pt>
                <c:pt idx="604">
                  <c:v>3020</c:v>
                </c:pt>
                <c:pt idx="605">
                  <c:v>3025</c:v>
                </c:pt>
                <c:pt idx="606">
                  <c:v>3030</c:v>
                </c:pt>
                <c:pt idx="607">
                  <c:v>3035</c:v>
                </c:pt>
                <c:pt idx="608">
                  <c:v>3040</c:v>
                </c:pt>
                <c:pt idx="609">
                  <c:v>3045</c:v>
                </c:pt>
                <c:pt idx="610">
                  <c:v>3050</c:v>
                </c:pt>
                <c:pt idx="611">
                  <c:v>3055</c:v>
                </c:pt>
                <c:pt idx="612">
                  <c:v>3060</c:v>
                </c:pt>
                <c:pt idx="613">
                  <c:v>3065</c:v>
                </c:pt>
                <c:pt idx="614">
                  <c:v>3070</c:v>
                </c:pt>
                <c:pt idx="615">
                  <c:v>3075</c:v>
                </c:pt>
                <c:pt idx="616">
                  <c:v>3080</c:v>
                </c:pt>
                <c:pt idx="617">
                  <c:v>3085</c:v>
                </c:pt>
                <c:pt idx="618">
                  <c:v>3090</c:v>
                </c:pt>
                <c:pt idx="619">
                  <c:v>3095</c:v>
                </c:pt>
                <c:pt idx="620">
                  <c:v>3100</c:v>
                </c:pt>
                <c:pt idx="621">
                  <c:v>3105</c:v>
                </c:pt>
                <c:pt idx="622">
                  <c:v>3110</c:v>
                </c:pt>
                <c:pt idx="623">
                  <c:v>3115</c:v>
                </c:pt>
                <c:pt idx="624">
                  <c:v>3120</c:v>
                </c:pt>
                <c:pt idx="625">
                  <c:v>3125</c:v>
                </c:pt>
                <c:pt idx="626">
                  <c:v>3130</c:v>
                </c:pt>
                <c:pt idx="627">
                  <c:v>3135</c:v>
                </c:pt>
                <c:pt idx="628">
                  <c:v>3140</c:v>
                </c:pt>
                <c:pt idx="629">
                  <c:v>3145</c:v>
                </c:pt>
                <c:pt idx="630">
                  <c:v>3150</c:v>
                </c:pt>
                <c:pt idx="631">
                  <c:v>3155</c:v>
                </c:pt>
                <c:pt idx="632">
                  <c:v>3160</c:v>
                </c:pt>
                <c:pt idx="633">
                  <c:v>3165</c:v>
                </c:pt>
                <c:pt idx="634">
                  <c:v>3170</c:v>
                </c:pt>
                <c:pt idx="635">
                  <c:v>3175</c:v>
                </c:pt>
                <c:pt idx="636">
                  <c:v>3180</c:v>
                </c:pt>
                <c:pt idx="637">
                  <c:v>3185</c:v>
                </c:pt>
                <c:pt idx="638">
                  <c:v>3190</c:v>
                </c:pt>
                <c:pt idx="639">
                  <c:v>3195</c:v>
                </c:pt>
                <c:pt idx="640">
                  <c:v>3200</c:v>
                </c:pt>
                <c:pt idx="641">
                  <c:v>3205</c:v>
                </c:pt>
                <c:pt idx="642">
                  <c:v>3210</c:v>
                </c:pt>
                <c:pt idx="643">
                  <c:v>3215</c:v>
                </c:pt>
                <c:pt idx="644">
                  <c:v>3220</c:v>
                </c:pt>
                <c:pt idx="645">
                  <c:v>3225</c:v>
                </c:pt>
                <c:pt idx="646">
                  <c:v>3230</c:v>
                </c:pt>
                <c:pt idx="647">
                  <c:v>3235</c:v>
                </c:pt>
                <c:pt idx="648">
                  <c:v>3240</c:v>
                </c:pt>
                <c:pt idx="649">
                  <c:v>3245</c:v>
                </c:pt>
                <c:pt idx="650">
                  <c:v>3250</c:v>
                </c:pt>
                <c:pt idx="651">
                  <c:v>3255</c:v>
                </c:pt>
                <c:pt idx="652">
                  <c:v>3260</c:v>
                </c:pt>
                <c:pt idx="653">
                  <c:v>3265</c:v>
                </c:pt>
                <c:pt idx="654">
                  <c:v>3270</c:v>
                </c:pt>
                <c:pt idx="655">
                  <c:v>3275</c:v>
                </c:pt>
                <c:pt idx="656">
                  <c:v>3280</c:v>
                </c:pt>
                <c:pt idx="657">
                  <c:v>3285</c:v>
                </c:pt>
                <c:pt idx="658">
                  <c:v>3290</c:v>
                </c:pt>
                <c:pt idx="659">
                  <c:v>3295</c:v>
                </c:pt>
                <c:pt idx="660">
                  <c:v>3300</c:v>
                </c:pt>
                <c:pt idx="661">
                  <c:v>3305</c:v>
                </c:pt>
                <c:pt idx="662">
                  <c:v>3310</c:v>
                </c:pt>
                <c:pt idx="663">
                  <c:v>3315</c:v>
                </c:pt>
                <c:pt idx="664">
                  <c:v>3320</c:v>
                </c:pt>
                <c:pt idx="665">
                  <c:v>3325</c:v>
                </c:pt>
                <c:pt idx="666">
                  <c:v>3330</c:v>
                </c:pt>
                <c:pt idx="667">
                  <c:v>3335</c:v>
                </c:pt>
                <c:pt idx="668">
                  <c:v>3340</c:v>
                </c:pt>
                <c:pt idx="669">
                  <c:v>3345</c:v>
                </c:pt>
                <c:pt idx="670">
                  <c:v>3350</c:v>
                </c:pt>
                <c:pt idx="671">
                  <c:v>3355</c:v>
                </c:pt>
                <c:pt idx="672">
                  <c:v>3360</c:v>
                </c:pt>
                <c:pt idx="673">
                  <c:v>3365</c:v>
                </c:pt>
                <c:pt idx="674">
                  <c:v>3370</c:v>
                </c:pt>
                <c:pt idx="675">
                  <c:v>3375</c:v>
                </c:pt>
                <c:pt idx="676">
                  <c:v>3380</c:v>
                </c:pt>
                <c:pt idx="677">
                  <c:v>3385</c:v>
                </c:pt>
                <c:pt idx="678">
                  <c:v>3390</c:v>
                </c:pt>
                <c:pt idx="679">
                  <c:v>3395</c:v>
                </c:pt>
                <c:pt idx="680">
                  <c:v>3400</c:v>
                </c:pt>
                <c:pt idx="681">
                  <c:v>3405</c:v>
                </c:pt>
                <c:pt idx="682">
                  <c:v>3410</c:v>
                </c:pt>
                <c:pt idx="683">
                  <c:v>3415</c:v>
                </c:pt>
                <c:pt idx="684">
                  <c:v>3420</c:v>
                </c:pt>
                <c:pt idx="685">
                  <c:v>3425</c:v>
                </c:pt>
                <c:pt idx="686">
                  <c:v>3430</c:v>
                </c:pt>
                <c:pt idx="687">
                  <c:v>3435</c:v>
                </c:pt>
                <c:pt idx="688">
                  <c:v>3440</c:v>
                </c:pt>
                <c:pt idx="689">
                  <c:v>3445</c:v>
                </c:pt>
                <c:pt idx="690">
                  <c:v>3450</c:v>
                </c:pt>
                <c:pt idx="691">
                  <c:v>3455</c:v>
                </c:pt>
                <c:pt idx="692">
                  <c:v>3460</c:v>
                </c:pt>
                <c:pt idx="693">
                  <c:v>3465</c:v>
                </c:pt>
                <c:pt idx="694">
                  <c:v>3470</c:v>
                </c:pt>
                <c:pt idx="695">
                  <c:v>3475</c:v>
                </c:pt>
                <c:pt idx="696">
                  <c:v>3480</c:v>
                </c:pt>
                <c:pt idx="697">
                  <c:v>3485</c:v>
                </c:pt>
                <c:pt idx="698">
                  <c:v>3490</c:v>
                </c:pt>
                <c:pt idx="699">
                  <c:v>3495</c:v>
                </c:pt>
                <c:pt idx="700">
                  <c:v>3500</c:v>
                </c:pt>
                <c:pt idx="701">
                  <c:v>3505</c:v>
                </c:pt>
                <c:pt idx="702">
                  <c:v>3510</c:v>
                </c:pt>
                <c:pt idx="703">
                  <c:v>3515</c:v>
                </c:pt>
                <c:pt idx="704">
                  <c:v>3520</c:v>
                </c:pt>
                <c:pt idx="705">
                  <c:v>3525</c:v>
                </c:pt>
                <c:pt idx="706">
                  <c:v>3530</c:v>
                </c:pt>
                <c:pt idx="707">
                  <c:v>3535</c:v>
                </c:pt>
                <c:pt idx="708">
                  <c:v>3540</c:v>
                </c:pt>
                <c:pt idx="709">
                  <c:v>3545</c:v>
                </c:pt>
                <c:pt idx="710">
                  <c:v>3550</c:v>
                </c:pt>
                <c:pt idx="711">
                  <c:v>3555</c:v>
                </c:pt>
                <c:pt idx="712">
                  <c:v>3560</c:v>
                </c:pt>
                <c:pt idx="713">
                  <c:v>3565</c:v>
                </c:pt>
                <c:pt idx="714">
                  <c:v>3570</c:v>
                </c:pt>
                <c:pt idx="715">
                  <c:v>3575</c:v>
                </c:pt>
                <c:pt idx="716">
                  <c:v>3580</c:v>
                </c:pt>
                <c:pt idx="717">
                  <c:v>3585</c:v>
                </c:pt>
                <c:pt idx="718">
                  <c:v>3590</c:v>
                </c:pt>
                <c:pt idx="719">
                  <c:v>3595</c:v>
                </c:pt>
                <c:pt idx="720">
                  <c:v>3600</c:v>
                </c:pt>
                <c:pt idx="721">
                  <c:v>3605</c:v>
                </c:pt>
                <c:pt idx="722">
                  <c:v>3610</c:v>
                </c:pt>
                <c:pt idx="723">
                  <c:v>3615</c:v>
                </c:pt>
                <c:pt idx="724">
                  <c:v>3620</c:v>
                </c:pt>
                <c:pt idx="725">
                  <c:v>3625</c:v>
                </c:pt>
                <c:pt idx="726">
                  <c:v>3630</c:v>
                </c:pt>
                <c:pt idx="727">
                  <c:v>3635</c:v>
                </c:pt>
                <c:pt idx="728">
                  <c:v>3640</c:v>
                </c:pt>
                <c:pt idx="729">
                  <c:v>3645</c:v>
                </c:pt>
                <c:pt idx="730">
                  <c:v>3650</c:v>
                </c:pt>
                <c:pt idx="731">
                  <c:v>3655</c:v>
                </c:pt>
                <c:pt idx="732">
                  <c:v>3660</c:v>
                </c:pt>
                <c:pt idx="733">
                  <c:v>3665</c:v>
                </c:pt>
                <c:pt idx="734">
                  <c:v>3670</c:v>
                </c:pt>
                <c:pt idx="735">
                  <c:v>3675</c:v>
                </c:pt>
                <c:pt idx="736">
                  <c:v>3680</c:v>
                </c:pt>
                <c:pt idx="737">
                  <c:v>3685</c:v>
                </c:pt>
                <c:pt idx="738">
                  <c:v>3690</c:v>
                </c:pt>
                <c:pt idx="739">
                  <c:v>3695</c:v>
                </c:pt>
                <c:pt idx="740">
                  <c:v>3700</c:v>
                </c:pt>
                <c:pt idx="741">
                  <c:v>3705</c:v>
                </c:pt>
                <c:pt idx="742">
                  <c:v>3710</c:v>
                </c:pt>
                <c:pt idx="743">
                  <c:v>3715</c:v>
                </c:pt>
                <c:pt idx="744">
                  <c:v>3720</c:v>
                </c:pt>
                <c:pt idx="745">
                  <c:v>3725</c:v>
                </c:pt>
                <c:pt idx="746">
                  <c:v>3730</c:v>
                </c:pt>
                <c:pt idx="747">
                  <c:v>3735</c:v>
                </c:pt>
                <c:pt idx="748">
                  <c:v>3740</c:v>
                </c:pt>
                <c:pt idx="749">
                  <c:v>3745</c:v>
                </c:pt>
                <c:pt idx="750">
                  <c:v>3750</c:v>
                </c:pt>
                <c:pt idx="751">
                  <c:v>3755</c:v>
                </c:pt>
                <c:pt idx="752">
                  <c:v>3760</c:v>
                </c:pt>
                <c:pt idx="753">
                  <c:v>3765</c:v>
                </c:pt>
                <c:pt idx="754">
                  <c:v>3770</c:v>
                </c:pt>
                <c:pt idx="755">
                  <c:v>3775</c:v>
                </c:pt>
                <c:pt idx="756">
                  <c:v>3780</c:v>
                </c:pt>
                <c:pt idx="757">
                  <c:v>3785</c:v>
                </c:pt>
                <c:pt idx="758">
                  <c:v>3790</c:v>
                </c:pt>
                <c:pt idx="759">
                  <c:v>3795</c:v>
                </c:pt>
                <c:pt idx="760">
                  <c:v>3800</c:v>
                </c:pt>
                <c:pt idx="761">
                  <c:v>3805</c:v>
                </c:pt>
                <c:pt idx="762">
                  <c:v>3810</c:v>
                </c:pt>
                <c:pt idx="763">
                  <c:v>3815</c:v>
                </c:pt>
                <c:pt idx="764">
                  <c:v>3820</c:v>
                </c:pt>
                <c:pt idx="765">
                  <c:v>3825</c:v>
                </c:pt>
                <c:pt idx="766">
                  <c:v>3830</c:v>
                </c:pt>
                <c:pt idx="767">
                  <c:v>3835</c:v>
                </c:pt>
                <c:pt idx="768">
                  <c:v>3840</c:v>
                </c:pt>
                <c:pt idx="769">
                  <c:v>3845</c:v>
                </c:pt>
                <c:pt idx="770">
                  <c:v>3850</c:v>
                </c:pt>
                <c:pt idx="771">
                  <c:v>3855</c:v>
                </c:pt>
                <c:pt idx="772">
                  <c:v>3860</c:v>
                </c:pt>
                <c:pt idx="773">
                  <c:v>3865</c:v>
                </c:pt>
                <c:pt idx="774">
                  <c:v>3870</c:v>
                </c:pt>
                <c:pt idx="775">
                  <c:v>3875</c:v>
                </c:pt>
                <c:pt idx="776">
                  <c:v>3880</c:v>
                </c:pt>
                <c:pt idx="777">
                  <c:v>3885</c:v>
                </c:pt>
                <c:pt idx="778">
                  <c:v>3890</c:v>
                </c:pt>
                <c:pt idx="779">
                  <c:v>3895</c:v>
                </c:pt>
                <c:pt idx="780">
                  <c:v>3900</c:v>
                </c:pt>
                <c:pt idx="781">
                  <c:v>3905</c:v>
                </c:pt>
                <c:pt idx="782">
                  <c:v>3910</c:v>
                </c:pt>
                <c:pt idx="783">
                  <c:v>3915</c:v>
                </c:pt>
                <c:pt idx="784">
                  <c:v>3920</c:v>
                </c:pt>
                <c:pt idx="785">
                  <c:v>3925</c:v>
                </c:pt>
                <c:pt idx="786">
                  <c:v>3930</c:v>
                </c:pt>
                <c:pt idx="787">
                  <c:v>3935</c:v>
                </c:pt>
                <c:pt idx="788">
                  <c:v>3940</c:v>
                </c:pt>
                <c:pt idx="789">
                  <c:v>3945</c:v>
                </c:pt>
                <c:pt idx="790">
                  <c:v>3950</c:v>
                </c:pt>
                <c:pt idx="791">
                  <c:v>3955</c:v>
                </c:pt>
                <c:pt idx="792">
                  <c:v>3960</c:v>
                </c:pt>
                <c:pt idx="793">
                  <c:v>3965</c:v>
                </c:pt>
                <c:pt idx="794">
                  <c:v>3970</c:v>
                </c:pt>
                <c:pt idx="795">
                  <c:v>3975</c:v>
                </c:pt>
                <c:pt idx="796">
                  <c:v>3980</c:v>
                </c:pt>
                <c:pt idx="797">
                  <c:v>3985</c:v>
                </c:pt>
                <c:pt idx="798">
                  <c:v>3990</c:v>
                </c:pt>
                <c:pt idx="799">
                  <c:v>3995</c:v>
                </c:pt>
                <c:pt idx="800">
                  <c:v>4000</c:v>
                </c:pt>
                <c:pt idx="801">
                  <c:v>4005</c:v>
                </c:pt>
                <c:pt idx="802">
                  <c:v>4010</c:v>
                </c:pt>
                <c:pt idx="803">
                  <c:v>4015</c:v>
                </c:pt>
                <c:pt idx="804">
                  <c:v>4020</c:v>
                </c:pt>
                <c:pt idx="805">
                  <c:v>4025</c:v>
                </c:pt>
                <c:pt idx="806">
                  <c:v>4030</c:v>
                </c:pt>
                <c:pt idx="807">
                  <c:v>4035</c:v>
                </c:pt>
                <c:pt idx="808">
                  <c:v>4040</c:v>
                </c:pt>
                <c:pt idx="809">
                  <c:v>4045</c:v>
                </c:pt>
                <c:pt idx="810">
                  <c:v>4050</c:v>
                </c:pt>
                <c:pt idx="811">
                  <c:v>4055</c:v>
                </c:pt>
                <c:pt idx="812">
                  <c:v>4060</c:v>
                </c:pt>
                <c:pt idx="813">
                  <c:v>4065</c:v>
                </c:pt>
                <c:pt idx="814">
                  <c:v>4070</c:v>
                </c:pt>
                <c:pt idx="815">
                  <c:v>4075</c:v>
                </c:pt>
                <c:pt idx="816">
                  <c:v>4080</c:v>
                </c:pt>
                <c:pt idx="817">
                  <c:v>4085</c:v>
                </c:pt>
                <c:pt idx="818">
                  <c:v>4090</c:v>
                </c:pt>
                <c:pt idx="819">
                  <c:v>4095</c:v>
                </c:pt>
                <c:pt idx="820">
                  <c:v>4100</c:v>
                </c:pt>
                <c:pt idx="821">
                  <c:v>4105</c:v>
                </c:pt>
                <c:pt idx="822">
                  <c:v>4110</c:v>
                </c:pt>
                <c:pt idx="823">
                  <c:v>4115</c:v>
                </c:pt>
                <c:pt idx="824">
                  <c:v>4120</c:v>
                </c:pt>
                <c:pt idx="825">
                  <c:v>4125</c:v>
                </c:pt>
                <c:pt idx="826">
                  <c:v>4130</c:v>
                </c:pt>
                <c:pt idx="827">
                  <c:v>4135</c:v>
                </c:pt>
                <c:pt idx="828">
                  <c:v>4140</c:v>
                </c:pt>
                <c:pt idx="829">
                  <c:v>4145</c:v>
                </c:pt>
                <c:pt idx="830">
                  <c:v>4150</c:v>
                </c:pt>
                <c:pt idx="831">
                  <c:v>4155</c:v>
                </c:pt>
                <c:pt idx="832">
                  <c:v>4160</c:v>
                </c:pt>
                <c:pt idx="833">
                  <c:v>4165</c:v>
                </c:pt>
                <c:pt idx="834">
                  <c:v>4170</c:v>
                </c:pt>
                <c:pt idx="835">
                  <c:v>4175</c:v>
                </c:pt>
                <c:pt idx="836">
                  <c:v>4180</c:v>
                </c:pt>
                <c:pt idx="837">
                  <c:v>4185</c:v>
                </c:pt>
                <c:pt idx="838">
                  <c:v>4190</c:v>
                </c:pt>
                <c:pt idx="839">
                  <c:v>4195</c:v>
                </c:pt>
                <c:pt idx="840">
                  <c:v>4200</c:v>
                </c:pt>
                <c:pt idx="841">
                  <c:v>4205</c:v>
                </c:pt>
                <c:pt idx="842">
                  <c:v>4210</c:v>
                </c:pt>
                <c:pt idx="843">
                  <c:v>4215</c:v>
                </c:pt>
                <c:pt idx="844">
                  <c:v>4220</c:v>
                </c:pt>
                <c:pt idx="845">
                  <c:v>4225</c:v>
                </c:pt>
                <c:pt idx="846">
                  <c:v>4230</c:v>
                </c:pt>
                <c:pt idx="847">
                  <c:v>4235</c:v>
                </c:pt>
                <c:pt idx="848">
                  <c:v>4240</c:v>
                </c:pt>
                <c:pt idx="849">
                  <c:v>4245</c:v>
                </c:pt>
                <c:pt idx="850">
                  <c:v>4250</c:v>
                </c:pt>
                <c:pt idx="851">
                  <c:v>4255</c:v>
                </c:pt>
                <c:pt idx="852">
                  <c:v>4260</c:v>
                </c:pt>
                <c:pt idx="853">
                  <c:v>4265</c:v>
                </c:pt>
                <c:pt idx="854">
                  <c:v>4270</c:v>
                </c:pt>
                <c:pt idx="855">
                  <c:v>4275</c:v>
                </c:pt>
                <c:pt idx="856">
                  <c:v>4280</c:v>
                </c:pt>
                <c:pt idx="857">
                  <c:v>4285</c:v>
                </c:pt>
                <c:pt idx="858">
                  <c:v>4290</c:v>
                </c:pt>
                <c:pt idx="859">
                  <c:v>4295</c:v>
                </c:pt>
                <c:pt idx="860">
                  <c:v>4300</c:v>
                </c:pt>
                <c:pt idx="861">
                  <c:v>4305</c:v>
                </c:pt>
                <c:pt idx="862">
                  <c:v>4310</c:v>
                </c:pt>
                <c:pt idx="863">
                  <c:v>4315</c:v>
                </c:pt>
                <c:pt idx="864">
                  <c:v>4320</c:v>
                </c:pt>
                <c:pt idx="865">
                  <c:v>4325</c:v>
                </c:pt>
                <c:pt idx="866">
                  <c:v>4330</c:v>
                </c:pt>
                <c:pt idx="867">
                  <c:v>4335</c:v>
                </c:pt>
                <c:pt idx="868">
                  <c:v>4340</c:v>
                </c:pt>
                <c:pt idx="869">
                  <c:v>4345</c:v>
                </c:pt>
                <c:pt idx="870">
                  <c:v>4350</c:v>
                </c:pt>
                <c:pt idx="871">
                  <c:v>4355</c:v>
                </c:pt>
                <c:pt idx="872">
                  <c:v>4360</c:v>
                </c:pt>
                <c:pt idx="873">
                  <c:v>4365</c:v>
                </c:pt>
                <c:pt idx="874">
                  <c:v>4370</c:v>
                </c:pt>
                <c:pt idx="875">
                  <c:v>4375</c:v>
                </c:pt>
                <c:pt idx="876">
                  <c:v>4380</c:v>
                </c:pt>
                <c:pt idx="877">
                  <c:v>4385</c:v>
                </c:pt>
                <c:pt idx="878">
                  <c:v>4390</c:v>
                </c:pt>
                <c:pt idx="879">
                  <c:v>4395</c:v>
                </c:pt>
                <c:pt idx="880">
                  <c:v>4400</c:v>
                </c:pt>
                <c:pt idx="881">
                  <c:v>4405</c:v>
                </c:pt>
                <c:pt idx="882">
                  <c:v>4410</c:v>
                </c:pt>
                <c:pt idx="883">
                  <c:v>4415</c:v>
                </c:pt>
                <c:pt idx="884">
                  <c:v>4420</c:v>
                </c:pt>
                <c:pt idx="885">
                  <c:v>4425</c:v>
                </c:pt>
                <c:pt idx="886">
                  <c:v>4430</c:v>
                </c:pt>
                <c:pt idx="887">
                  <c:v>4435</c:v>
                </c:pt>
                <c:pt idx="888">
                  <c:v>4440</c:v>
                </c:pt>
                <c:pt idx="889">
                  <c:v>4445</c:v>
                </c:pt>
                <c:pt idx="890">
                  <c:v>4450</c:v>
                </c:pt>
                <c:pt idx="891">
                  <c:v>4455</c:v>
                </c:pt>
                <c:pt idx="892">
                  <c:v>4460</c:v>
                </c:pt>
                <c:pt idx="893">
                  <c:v>4465</c:v>
                </c:pt>
                <c:pt idx="894">
                  <c:v>4470</c:v>
                </c:pt>
                <c:pt idx="895">
                  <c:v>4475</c:v>
                </c:pt>
                <c:pt idx="896">
                  <c:v>4480</c:v>
                </c:pt>
                <c:pt idx="897">
                  <c:v>4485</c:v>
                </c:pt>
                <c:pt idx="898">
                  <c:v>4490</c:v>
                </c:pt>
                <c:pt idx="899">
                  <c:v>4495</c:v>
                </c:pt>
                <c:pt idx="900">
                  <c:v>4500</c:v>
                </c:pt>
                <c:pt idx="901">
                  <c:v>4505</c:v>
                </c:pt>
                <c:pt idx="902">
                  <c:v>4510</c:v>
                </c:pt>
                <c:pt idx="903">
                  <c:v>4515</c:v>
                </c:pt>
                <c:pt idx="904">
                  <c:v>4520</c:v>
                </c:pt>
                <c:pt idx="905">
                  <c:v>4525</c:v>
                </c:pt>
                <c:pt idx="906">
                  <c:v>4530</c:v>
                </c:pt>
                <c:pt idx="907">
                  <c:v>4535</c:v>
                </c:pt>
                <c:pt idx="908">
                  <c:v>4540</c:v>
                </c:pt>
                <c:pt idx="909">
                  <c:v>4545</c:v>
                </c:pt>
                <c:pt idx="910">
                  <c:v>4550</c:v>
                </c:pt>
                <c:pt idx="911">
                  <c:v>4555</c:v>
                </c:pt>
                <c:pt idx="912">
                  <c:v>4560</c:v>
                </c:pt>
                <c:pt idx="913">
                  <c:v>4565</c:v>
                </c:pt>
                <c:pt idx="914">
                  <c:v>4570</c:v>
                </c:pt>
                <c:pt idx="915">
                  <c:v>4575</c:v>
                </c:pt>
                <c:pt idx="916">
                  <c:v>4580</c:v>
                </c:pt>
                <c:pt idx="917">
                  <c:v>4585</c:v>
                </c:pt>
                <c:pt idx="918">
                  <c:v>4590</c:v>
                </c:pt>
                <c:pt idx="919">
                  <c:v>4595</c:v>
                </c:pt>
                <c:pt idx="920">
                  <c:v>4600</c:v>
                </c:pt>
                <c:pt idx="921">
                  <c:v>4605</c:v>
                </c:pt>
                <c:pt idx="922">
                  <c:v>4610</c:v>
                </c:pt>
                <c:pt idx="923">
                  <c:v>4615</c:v>
                </c:pt>
                <c:pt idx="924">
                  <c:v>4620</c:v>
                </c:pt>
                <c:pt idx="925">
                  <c:v>4625</c:v>
                </c:pt>
                <c:pt idx="926">
                  <c:v>4630</c:v>
                </c:pt>
                <c:pt idx="927">
                  <c:v>4635</c:v>
                </c:pt>
                <c:pt idx="928">
                  <c:v>4640</c:v>
                </c:pt>
                <c:pt idx="929">
                  <c:v>4645</c:v>
                </c:pt>
                <c:pt idx="930">
                  <c:v>4650</c:v>
                </c:pt>
                <c:pt idx="931">
                  <c:v>4655</c:v>
                </c:pt>
                <c:pt idx="932">
                  <c:v>4660</c:v>
                </c:pt>
                <c:pt idx="933">
                  <c:v>4665</c:v>
                </c:pt>
                <c:pt idx="934">
                  <c:v>4670</c:v>
                </c:pt>
                <c:pt idx="935">
                  <c:v>4675</c:v>
                </c:pt>
                <c:pt idx="936">
                  <c:v>4680</c:v>
                </c:pt>
                <c:pt idx="937">
                  <c:v>4685</c:v>
                </c:pt>
                <c:pt idx="938">
                  <c:v>4690</c:v>
                </c:pt>
                <c:pt idx="939">
                  <c:v>4695</c:v>
                </c:pt>
                <c:pt idx="940">
                  <c:v>4700</c:v>
                </c:pt>
                <c:pt idx="941">
                  <c:v>4705</c:v>
                </c:pt>
                <c:pt idx="942">
                  <c:v>4710</c:v>
                </c:pt>
                <c:pt idx="943">
                  <c:v>4715</c:v>
                </c:pt>
                <c:pt idx="944">
                  <c:v>4720</c:v>
                </c:pt>
                <c:pt idx="945">
                  <c:v>4725</c:v>
                </c:pt>
                <c:pt idx="946">
                  <c:v>4730</c:v>
                </c:pt>
                <c:pt idx="947">
                  <c:v>4735</c:v>
                </c:pt>
                <c:pt idx="948">
                  <c:v>4740</c:v>
                </c:pt>
                <c:pt idx="949">
                  <c:v>4745</c:v>
                </c:pt>
                <c:pt idx="950">
                  <c:v>4750</c:v>
                </c:pt>
                <c:pt idx="951">
                  <c:v>4755</c:v>
                </c:pt>
                <c:pt idx="952">
                  <c:v>4760</c:v>
                </c:pt>
                <c:pt idx="953">
                  <c:v>4765</c:v>
                </c:pt>
                <c:pt idx="954">
                  <c:v>4770</c:v>
                </c:pt>
                <c:pt idx="955">
                  <c:v>4775</c:v>
                </c:pt>
                <c:pt idx="956">
                  <c:v>4780</c:v>
                </c:pt>
                <c:pt idx="957">
                  <c:v>4785</c:v>
                </c:pt>
                <c:pt idx="958">
                  <c:v>4790</c:v>
                </c:pt>
                <c:pt idx="959">
                  <c:v>4795</c:v>
                </c:pt>
                <c:pt idx="960">
                  <c:v>4800</c:v>
                </c:pt>
                <c:pt idx="961">
                  <c:v>4805</c:v>
                </c:pt>
                <c:pt idx="962">
                  <c:v>4810</c:v>
                </c:pt>
                <c:pt idx="963">
                  <c:v>4815</c:v>
                </c:pt>
                <c:pt idx="964">
                  <c:v>4820</c:v>
                </c:pt>
                <c:pt idx="965">
                  <c:v>4825</c:v>
                </c:pt>
                <c:pt idx="966">
                  <c:v>4830</c:v>
                </c:pt>
                <c:pt idx="967">
                  <c:v>4835</c:v>
                </c:pt>
                <c:pt idx="968">
                  <c:v>4840</c:v>
                </c:pt>
                <c:pt idx="969">
                  <c:v>4845</c:v>
                </c:pt>
                <c:pt idx="970">
                  <c:v>4850</c:v>
                </c:pt>
                <c:pt idx="971">
                  <c:v>4855</c:v>
                </c:pt>
                <c:pt idx="972">
                  <c:v>4860</c:v>
                </c:pt>
                <c:pt idx="973">
                  <c:v>4865</c:v>
                </c:pt>
                <c:pt idx="974">
                  <c:v>4870</c:v>
                </c:pt>
                <c:pt idx="975">
                  <c:v>4875</c:v>
                </c:pt>
                <c:pt idx="976">
                  <c:v>4880</c:v>
                </c:pt>
                <c:pt idx="977">
                  <c:v>4885</c:v>
                </c:pt>
                <c:pt idx="978">
                  <c:v>4890</c:v>
                </c:pt>
                <c:pt idx="979">
                  <c:v>4895</c:v>
                </c:pt>
                <c:pt idx="980">
                  <c:v>4900</c:v>
                </c:pt>
                <c:pt idx="981">
                  <c:v>4905</c:v>
                </c:pt>
                <c:pt idx="982">
                  <c:v>4910</c:v>
                </c:pt>
                <c:pt idx="983">
                  <c:v>4915</c:v>
                </c:pt>
                <c:pt idx="984">
                  <c:v>4920</c:v>
                </c:pt>
                <c:pt idx="985">
                  <c:v>4925</c:v>
                </c:pt>
                <c:pt idx="986">
                  <c:v>4930</c:v>
                </c:pt>
                <c:pt idx="987">
                  <c:v>4935</c:v>
                </c:pt>
                <c:pt idx="988">
                  <c:v>4940</c:v>
                </c:pt>
                <c:pt idx="989">
                  <c:v>4945</c:v>
                </c:pt>
                <c:pt idx="990">
                  <c:v>4950</c:v>
                </c:pt>
                <c:pt idx="991">
                  <c:v>4955</c:v>
                </c:pt>
                <c:pt idx="992">
                  <c:v>4960</c:v>
                </c:pt>
                <c:pt idx="993">
                  <c:v>4965</c:v>
                </c:pt>
                <c:pt idx="994">
                  <c:v>4970</c:v>
                </c:pt>
                <c:pt idx="995">
                  <c:v>4975</c:v>
                </c:pt>
                <c:pt idx="996">
                  <c:v>4980</c:v>
                </c:pt>
                <c:pt idx="997">
                  <c:v>4985</c:v>
                </c:pt>
                <c:pt idx="998">
                  <c:v>4990</c:v>
                </c:pt>
                <c:pt idx="999">
                  <c:v>4995</c:v>
                </c:pt>
                <c:pt idx="1000">
                  <c:v>5000</c:v>
                </c:pt>
                <c:pt idx="1001">
                  <c:v>5005</c:v>
                </c:pt>
                <c:pt idx="1002">
                  <c:v>5010</c:v>
                </c:pt>
                <c:pt idx="1003">
                  <c:v>5015</c:v>
                </c:pt>
                <c:pt idx="1004">
                  <c:v>5020</c:v>
                </c:pt>
                <c:pt idx="1005">
                  <c:v>5025</c:v>
                </c:pt>
                <c:pt idx="1006">
                  <c:v>5030</c:v>
                </c:pt>
                <c:pt idx="1007">
                  <c:v>5035</c:v>
                </c:pt>
                <c:pt idx="1008">
                  <c:v>5040</c:v>
                </c:pt>
                <c:pt idx="1009">
                  <c:v>5045</c:v>
                </c:pt>
                <c:pt idx="1010">
                  <c:v>5050</c:v>
                </c:pt>
                <c:pt idx="1011">
                  <c:v>5055</c:v>
                </c:pt>
                <c:pt idx="1012">
                  <c:v>5060</c:v>
                </c:pt>
                <c:pt idx="1013">
                  <c:v>5065</c:v>
                </c:pt>
                <c:pt idx="1014">
                  <c:v>5070</c:v>
                </c:pt>
                <c:pt idx="1015">
                  <c:v>5075</c:v>
                </c:pt>
                <c:pt idx="1016">
                  <c:v>5080</c:v>
                </c:pt>
                <c:pt idx="1017">
                  <c:v>5085</c:v>
                </c:pt>
                <c:pt idx="1018">
                  <c:v>5090</c:v>
                </c:pt>
                <c:pt idx="1019">
                  <c:v>5095</c:v>
                </c:pt>
                <c:pt idx="1020">
                  <c:v>5100</c:v>
                </c:pt>
                <c:pt idx="1021">
                  <c:v>5105</c:v>
                </c:pt>
                <c:pt idx="1022">
                  <c:v>5110</c:v>
                </c:pt>
                <c:pt idx="1023">
                  <c:v>5115</c:v>
                </c:pt>
                <c:pt idx="1024">
                  <c:v>5120</c:v>
                </c:pt>
                <c:pt idx="1025">
                  <c:v>5125</c:v>
                </c:pt>
                <c:pt idx="1026">
                  <c:v>5130</c:v>
                </c:pt>
                <c:pt idx="1027">
                  <c:v>5135</c:v>
                </c:pt>
                <c:pt idx="1028">
                  <c:v>5140</c:v>
                </c:pt>
                <c:pt idx="1029">
                  <c:v>5145</c:v>
                </c:pt>
                <c:pt idx="1030">
                  <c:v>5150</c:v>
                </c:pt>
                <c:pt idx="1031">
                  <c:v>5155</c:v>
                </c:pt>
                <c:pt idx="1032">
                  <c:v>5160</c:v>
                </c:pt>
                <c:pt idx="1033">
                  <c:v>5165</c:v>
                </c:pt>
                <c:pt idx="1034">
                  <c:v>5170</c:v>
                </c:pt>
                <c:pt idx="1035">
                  <c:v>5175</c:v>
                </c:pt>
                <c:pt idx="1036">
                  <c:v>5180</c:v>
                </c:pt>
                <c:pt idx="1037">
                  <c:v>5185</c:v>
                </c:pt>
                <c:pt idx="1038">
                  <c:v>5190</c:v>
                </c:pt>
                <c:pt idx="1039">
                  <c:v>5195</c:v>
                </c:pt>
                <c:pt idx="1040">
                  <c:v>5200</c:v>
                </c:pt>
                <c:pt idx="1041">
                  <c:v>5205</c:v>
                </c:pt>
                <c:pt idx="1042">
                  <c:v>5210</c:v>
                </c:pt>
                <c:pt idx="1043">
                  <c:v>5215</c:v>
                </c:pt>
                <c:pt idx="1044">
                  <c:v>5220</c:v>
                </c:pt>
                <c:pt idx="1045">
                  <c:v>5225</c:v>
                </c:pt>
                <c:pt idx="1046">
                  <c:v>5230</c:v>
                </c:pt>
                <c:pt idx="1047">
                  <c:v>5235</c:v>
                </c:pt>
                <c:pt idx="1048">
                  <c:v>5240</c:v>
                </c:pt>
                <c:pt idx="1049">
                  <c:v>5245</c:v>
                </c:pt>
                <c:pt idx="1050">
                  <c:v>5250</c:v>
                </c:pt>
                <c:pt idx="1051">
                  <c:v>5255</c:v>
                </c:pt>
                <c:pt idx="1052">
                  <c:v>5260</c:v>
                </c:pt>
                <c:pt idx="1053">
                  <c:v>5265</c:v>
                </c:pt>
                <c:pt idx="1054">
                  <c:v>5270</c:v>
                </c:pt>
                <c:pt idx="1055">
                  <c:v>5275</c:v>
                </c:pt>
                <c:pt idx="1056">
                  <c:v>5280</c:v>
                </c:pt>
                <c:pt idx="1057">
                  <c:v>5285</c:v>
                </c:pt>
                <c:pt idx="1058">
                  <c:v>5290</c:v>
                </c:pt>
                <c:pt idx="1059">
                  <c:v>5295</c:v>
                </c:pt>
                <c:pt idx="1060">
                  <c:v>5300</c:v>
                </c:pt>
                <c:pt idx="1061">
                  <c:v>5305</c:v>
                </c:pt>
                <c:pt idx="1062">
                  <c:v>5310</c:v>
                </c:pt>
                <c:pt idx="1063">
                  <c:v>5315</c:v>
                </c:pt>
                <c:pt idx="1064">
                  <c:v>5320</c:v>
                </c:pt>
                <c:pt idx="1065">
                  <c:v>5325</c:v>
                </c:pt>
                <c:pt idx="1066">
                  <c:v>5330</c:v>
                </c:pt>
                <c:pt idx="1067">
                  <c:v>5335</c:v>
                </c:pt>
                <c:pt idx="1068">
                  <c:v>5340</c:v>
                </c:pt>
                <c:pt idx="1069">
                  <c:v>5345</c:v>
                </c:pt>
                <c:pt idx="1070">
                  <c:v>5350</c:v>
                </c:pt>
                <c:pt idx="1071">
                  <c:v>5355</c:v>
                </c:pt>
                <c:pt idx="1072">
                  <c:v>5360</c:v>
                </c:pt>
                <c:pt idx="1073">
                  <c:v>5365</c:v>
                </c:pt>
                <c:pt idx="1074">
                  <c:v>5370</c:v>
                </c:pt>
                <c:pt idx="1075">
                  <c:v>5375</c:v>
                </c:pt>
                <c:pt idx="1076">
                  <c:v>5380</c:v>
                </c:pt>
                <c:pt idx="1077">
                  <c:v>5385</c:v>
                </c:pt>
                <c:pt idx="1078">
                  <c:v>5390</c:v>
                </c:pt>
                <c:pt idx="1079">
                  <c:v>5395</c:v>
                </c:pt>
                <c:pt idx="1080">
                  <c:v>5400</c:v>
                </c:pt>
                <c:pt idx="1081">
                  <c:v>5405</c:v>
                </c:pt>
                <c:pt idx="1082">
                  <c:v>5410</c:v>
                </c:pt>
                <c:pt idx="1083">
                  <c:v>5415</c:v>
                </c:pt>
                <c:pt idx="1084">
                  <c:v>5420</c:v>
                </c:pt>
                <c:pt idx="1085">
                  <c:v>5425</c:v>
                </c:pt>
                <c:pt idx="1086">
                  <c:v>5430</c:v>
                </c:pt>
                <c:pt idx="1087">
                  <c:v>5435</c:v>
                </c:pt>
                <c:pt idx="1088">
                  <c:v>5440</c:v>
                </c:pt>
                <c:pt idx="1089">
                  <c:v>5445</c:v>
                </c:pt>
                <c:pt idx="1090">
                  <c:v>5450</c:v>
                </c:pt>
                <c:pt idx="1091">
                  <c:v>5455</c:v>
                </c:pt>
                <c:pt idx="1092">
                  <c:v>5460</c:v>
                </c:pt>
                <c:pt idx="1093">
                  <c:v>5465</c:v>
                </c:pt>
                <c:pt idx="1094">
                  <c:v>5470</c:v>
                </c:pt>
                <c:pt idx="1095">
                  <c:v>5475</c:v>
                </c:pt>
                <c:pt idx="1096">
                  <c:v>5480</c:v>
                </c:pt>
                <c:pt idx="1097">
                  <c:v>5485</c:v>
                </c:pt>
                <c:pt idx="1098">
                  <c:v>5490</c:v>
                </c:pt>
                <c:pt idx="1099">
                  <c:v>5495</c:v>
                </c:pt>
                <c:pt idx="1100">
                  <c:v>5500</c:v>
                </c:pt>
                <c:pt idx="1101">
                  <c:v>5505</c:v>
                </c:pt>
                <c:pt idx="1102">
                  <c:v>5510</c:v>
                </c:pt>
                <c:pt idx="1103">
                  <c:v>5515</c:v>
                </c:pt>
                <c:pt idx="1104">
                  <c:v>5520</c:v>
                </c:pt>
                <c:pt idx="1105">
                  <c:v>5525</c:v>
                </c:pt>
                <c:pt idx="1106">
                  <c:v>5530</c:v>
                </c:pt>
                <c:pt idx="1107">
                  <c:v>5535</c:v>
                </c:pt>
                <c:pt idx="1108">
                  <c:v>5540</c:v>
                </c:pt>
                <c:pt idx="1109">
                  <c:v>5545</c:v>
                </c:pt>
                <c:pt idx="1110">
                  <c:v>5550</c:v>
                </c:pt>
                <c:pt idx="1111">
                  <c:v>5555</c:v>
                </c:pt>
                <c:pt idx="1112">
                  <c:v>5560</c:v>
                </c:pt>
                <c:pt idx="1113">
                  <c:v>5565</c:v>
                </c:pt>
                <c:pt idx="1114">
                  <c:v>5570</c:v>
                </c:pt>
                <c:pt idx="1115">
                  <c:v>5575</c:v>
                </c:pt>
                <c:pt idx="1116">
                  <c:v>5580</c:v>
                </c:pt>
                <c:pt idx="1117">
                  <c:v>5585</c:v>
                </c:pt>
                <c:pt idx="1118">
                  <c:v>5590</c:v>
                </c:pt>
                <c:pt idx="1119">
                  <c:v>5595</c:v>
                </c:pt>
                <c:pt idx="1120">
                  <c:v>5600</c:v>
                </c:pt>
                <c:pt idx="1121">
                  <c:v>5605</c:v>
                </c:pt>
                <c:pt idx="1122">
                  <c:v>5610</c:v>
                </c:pt>
                <c:pt idx="1123">
                  <c:v>5615</c:v>
                </c:pt>
                <c:pt idx="1124">
                  <c:v>5620</c:v>
                </c:pt>
                <c:pt idx="1125">
                  <c:v>5625</c:v>
                </c:pt>
                <c:pt idx="1126">
                  <c:v>5630</c:v>
                </c:pt>
                <c:pt idx="1127">
                  <c:v>5635</c:v>
                </c:pt>
                <c:pt idx="1128">
                  <c:v>5640</c:v>
                </c:pt>
                <c:pt idx="1129">
                  <c:v>5645</c:v>
                </c:pt>
                <c:pt idx="1130">
                  <c:v>5650</c:v>
                </c:pt>
                <c:pt idx="1131">
                  <c:v>5655</c:v>
                </c:pt>
                <c:pt idx="1132">
                  <c:v>5660</c:v>
                </c:pt>
                <c:pt idx="1133">
                  <c:v>5665</c:v>
                </c:pt>
                <c:pt idx="1134">
                  <c:v>5670</c:v>
                </c:pt>
                <c:pt idx="1135">
                  <c:v>5675</c:v>
                </c:pt>
                <c:pt idx="1136">
                  <c:v>5680</c:v>
                </c:pt>
                <c:pt idx="1137">
                  <c:v>5685</c:v>
                </c:pt>
                <c:pt idx="1138">
                  <c:v>5690</c:v>
                </c:pt>
                <c:pt idx="1139">
                  <c:v>5695</c:v>
                </c:pt>
                <c:pt idx="1140">
                  <c:v>5700</c:v>
                </c:pt>
                <c:pt idx="1141">
                  <c:v>5705</c:v>
                </c:pt>
                <c:pt idx="1142">
                  <c:v>5710</c:v>
                </c:pt>
                <c:pt idx="1143">
                  <c:v>5715</c:v>
                </c:pt>
                <c:pt idx="1144">
                  <c:v>5720</c:v>
                </c:pt>
                <c:pt idx="1145">
                  <c:v>5725</c:v>
                </c:pt>
                <c:pt idx="1146">
                  <c:v>5730</c:v>
                </c:pt>
                <c:pt idx="1147">
                  <c:v>5735</c:v>
                </c:pt>
                <c:pt idx="1148">
                  <c:v>5740</c:v>
                </c:pt>
                <c:pt idx="1149">
                  <c:v>5745</c:v>
                </c:pt>
                <c:pt idx="1150">
                  <c:v>5750</c:v>
                </c:pt>
                <c:pt idx="1151">
                  <c:v>5755</c:v>
                </c:pt>
                <c:pt idx="1152">
                  <c:v>5760</c:v>
                </c:pt>
                <c:pt idx="1153">
                  <c:v>5765</c:v>
                </c:pt>
                <c:pt idx="1154">
                  <c:v>5770</c:v>
                </c:pt>
                <c:pt idx="1155">
                  <c:v>5775</c:v>
                </c:pt>
                <c:pt idx="1156">
                  <c:v>5780</c:v>
                </c:pt>
                <c:pt idx="1157">
                  <c:v>5785</c:v>
                </c:pt>
                <c:pt idx="1158">
                  <c:v>5790</c:v>
                </c:pt>
                <c:pt idx="1159">
                  <c:v>5795</c:v>
                </c:pt>
                <c:pt idx="1160">
                  <c:v>5800</c:v>
                </c:pt>
                <c:pt idx="1161">
                  <c:v>5805</c:v>
                </c:pt>
                <c:pt idx="1162">
                  <c:v>5810</c:v>
                </c:pt>
                <c:pt idx="1163">
                  <c:v>5815</c:v>
                </c:pt>
                <c:pt idx="1164">
                  <c:v>5820</c:v>
                </c:pt>
                <c:pt idx="1165">
                  <c:v>5825</c:v>
                </c:pt>
                <c:pt idx="1166">
                  <c:v>5830</c:v>
                </c:pt>
                <c:pt idx="1167">
                  <c:v>5835</c:v>
                </c:pt>
                <c:pt idx="1168">
                  <c:v>5840</c:v>
                </c:pt>
                <c:pt idx="1169">
                  <c:v>5845</c:v>
                </c:pt>
                <c:pt idx="1170">
                  <c:v>5850</c:v>
                </c:pt>
                <c:pt idx="1171">
                  <c:v>5855</c:v>
                </c:pt>
                <c:pt idx="1172">
                  <c:v>5860</c:v>
                </c:pt>
                <c:pt idx="1173">
                  <c:v>5865</c:v>
                </c:pt>
                <c:pt idx="1174">
                  <c:v>5870</c:v>
                </c:pt>
                <c:pt idx="1175">
                  <c:v>5875</c:v>
                </c:pt>
                <c:pt idx="1176">
                  <c:v>5880</c:v>
                </c:pt>
                <c:pt idx="1177">
                  <c:v>5885</c:v>
                </c:pt>
                <c:pt idx="1178">
                  <c:v>5890</c:v>
                </c:pt>
                <c:pt idx="1179">
                  <c:v>5895</c:v>
                </c:pt>
                <c:pt idx="1180">
                  <c:v>5900</c:v>
                </c:pt>
                <c:pt idx="1181">
                  <c:v>5905</c:v>
                </c:pt>
                <c:pt idx="1182">
                  <c:v>5910</c:v>
                </c:pt>
                <c:pt idx="1183">
                  <c:v>5915</c:v>
                </c:pt>
                <c:pt idx="1184">
                  <c:v>5920</c:v>
                </c:pt>
                <c:pt idx="1185">
                  <c:v>5925</c:v>
                </c:pt>
                <c:pt idx="1186">
                  <c:v>5930</c:v>
                </c:pt>
                <c:pt idx="1187">
                  <c:v>5935</c:v>
                </c:pt>
                <c:pt idx="1188">
                  <c:v>5940</c:v>
                </c:pt>
                <c:pt idx="1189">
                  <c:v>5945</c:v>
                </c:pt>
                <c:pt idx="1190">
                  <c:v>5950</c:v>
                </c:pt>
                <c:pt idx="1191">
                  <c:v>5955</c:v>
                </c:pt>
                <c:pt idx="1192">
                  <c:v>5960</c:v>
                </c:pt>
                <c:pt idx="1193">
                  <c:v>5965</c:v>
                </c:pt>
                <c:pt idx="1194">
                  <c:v>5970</c:v>
                </c:pt>
                <c:pt idx="1195">
                  <c:v>5975</c:v>
                </c:pt>
                <c:pt idx="1196">
                  <c:v>5980</c:v>
                </c:pt>
                <c:pt idx="1197">
                  <c:v>5985</c:v>
                </c:pt>
                <c:pt idx="1198">
                  <c:v>5990</c:v>
                </c:pt>
                <c:pt idx="1199">
                  <c:v>5995</c:v>
                </c:pt>
                <c:pt idx="1200">
                  <c:v>6000</c:v>
                </c:pt>
                <c:pt idx="1201">
                  <c:v>6005</c:v>
                </c:pt>
                <c:pt idx="1202">
                  <c:v>6010</c:v>
                </c:pt>
                <c:pt idx="1203">
                  <c:v>6015</c:v>
                </c:pt>
                <c:pt idx="1204">
                  <c:v>6020</c:v>
                </c:pt>
                <c:pt idx="1205">
                  <c:v>6025</c:v>
                </c:pt>
                <c:pt idx="1206">
                  <c:v>6030</c:v>
                </c:pt>
                <c:pt idx="1207">
                  <c:v>6035</c:v>
                </c:pt>
                <c:pt idx="1208">
                  <c:v>6040</c:v>
                </c:pt>
                <c:pt idx="1209">
                  <c:v>6045</c:v>
                </c:pt>
                <c:pt idx="1210">
                  <c:v>6050</c:v>
                </c:pt>
                <c:pt idx="1211">
                  <c:v>6055</c:v>
                </c:pt>
                <c:pt idx="1212">
                  <c:v>6060</c:v>
                </c:pt>
                <c:pt idx="1213">
                  <c:v>6065</c:v>
                </c:pt>
                <c:pt idx="1214">
                  <c:v>6070</c:v>
                </c:pt>
                <c:pt idx="1215">
                  <c:v>6075</c:v>
                </c:pt>
                <c:pt idx="1216">
                  <c:v>6080</c:v>
                </c:pt>
                <c:pt idx="1217">
                  <c:v>6085</c:v>
                </c:pt>
                <c:pt idx="1218">
                  <c:v>6090</c:v>
                </c:pt>
                <c:pt idx="1219">
                  <c:v>6095</c:v>
                </c:pt>
                <c:pt idx="1220">
                  <c:v>6100</c:v>
                </c:pt>
                <c:pt idx="1221">
                  <c:v>6105</c:v>
                </c:pt>
                <c:pt idx="1222">
                  <c:v>6110</c:v>
                </c:pt>
                <c:pt idx="1223">
                  <c:v>6115</c:v>
                </c:pt>
                <c:pt idx="1224">
                  <c:v>6120</c:v>
                </c:pt>
                <c:pt idx="1225">
                  <c:v>6125</c:v>
                </c:pt>
                <c:pt idx="1226">
                  <c:v>6130</c:v>
                </c:pt>
                <c:pt idx="1227">
                  <c:v>6135</c:v>
                </c:pt>
                <c:pt idx="1228">
                  <c:v>6140</c:v>
                </c:pt>
                <c:pt idx="1229">
                  <c:v>6145</c:v>
                </c:pt>
                <c:pt idx="1230">
                  <c:v>6150</c:v>
                </c:pt>
                <c:pt idx="1231">
                  <c:v>6155</c:v>
                </c:pt>
                <c:pt idx="1232">
                  <c:v>6160</c:v>
                </c:pt>
                <c:pt idx="1233">
                  <c:v>6165</c:v>
                </c:pt>
                <c:pt idx="1234">
                  <c:v>6170</c:v>
                </c:pt>
                <c:pt idx="1235">
                  <c:v>6175</c:v>
                </c:pt>
                <c:pt idx="1236">
                  <c:v>6180</c:v>
                </c:pt>
                <c:pt idx="1237">
                  <c:v>6185</c:v>
                </c:pt>
                <c:pt idx="1238">
                  <c:v>6190</c:v>
                </c:pt>
                <c:pt idx="1239">
                  <c:v>6195</c:v>
                </c:pt>
                <c:pt idx="1240">
                  <c:v>6200</c:v>
                </c:pt>
                <c:pt idx="1241">
                  <c:v>6205</c:v>
                </c:pt>
                <c:pt idx="1242">
                  <c:v>6210</c:v>
                </c:pt>
                <c:pt idx="1243">
                  <c:v>6215</c:v>
                </c:pt>
                <c:pt idx="1244">
                  <c:v>6220</c:v>
                </c:pt>
                <c:pt idx="1245">
                  <c:v>6225</c:v>
                </c:pt>
                <c:pt idx="1246">
                  <c:v>6230</c:v>
                </c:pt>
                <c:pt idx="1247">
                  <c:v>6235</c:v>
                </c:pt>
                <c:pt idx="1248">
                  <c:v>6240</c:v>
                </c:pt>
                <c:pt idx="1249">
                  <c:v>6245</c:v>
                </c:pt>
                <c:pt idx="1250">
                  <c:v>6250</c:v>
                </c:pt>
                <c:pt idx="1251">
                  <c:v>6255</c:v>
                </c:pt>
                <c:pt idx="1252">
                  <c:v>6260</c:v>
                </c:pt>
                <c:pt idx="1253">
                  <c:v>6265</c:v>
                </c:pt>
                <c:pt idx="1254">
                  <c:v>6270</c:v>
                </c:pt>
                <c:pt idx="1255">
                  <c:v>6275</c:v>
                </c:pt>
                <c:pt idx="1256">
                  <c:v>6280</c:v>
                </c:pt>
                <c:pt idx="1257">
                  <c:v>6285</c:v>
                </c:pt>
                <c:pt idx="1258">
                  <c:v>6290</c:v>
                </c:pt>
                <c:pt idx="1259">
                  <c:v>6295</c:v>
                </c:pt>
                <c:pt idx="1260">
                  <c:v>6300</c:v>
                </c:pt>
                <c:pt idx="1261">
                  <c:v>6305</c:v>
                </c:pt>
                <c:pt idx="1262">
                  <c:v>6310</c:v>
                </c:pt>
                <c:pt idx="1263">
                  <c:v>6315</c:v>
                </c:pt>
                <c:pt idx="1264">
                  <c:v>6320</c:v>
                </c:pt>
                <c:pt idx="1265">
                  <c:v>6325</c:v>
                </c:pt>
                <c:pt idx="1266">
                  <c:v>6330</c:v>
                </c:pt>
                <c:pt idx="1267">
                  <c:v>6335</c:v>
                </c:pt>
                <c:pt idx="1268">
                  <c:v>6340</c:v>
                </c:pt>
                <c:pt idx="1269">
                  <c:v>6345</c:v>
                </c:pt>
                <c:pt idx="1270">
                  <c:v>6350</c:v>
                </c:pt>
                <c:pt idx="1271">
                  <c:v>6355</c:v>
                </c:pt>
                <c:pt idx="1272">
                  <c:v>6360</c:v>
                </c:pt>
                <c:pt idx="1273">
                  <c:v>6365</c:v>
                </c:pt>
                <c:pt idx="1274">
                  <c:v>6370</c:v>
                </c:pt>
                <c:pt idx="1275">
                  <c:v>6375</c:v>
                </c:pt>
                <c:pt idx="1276">
                  <c:v>6380</c:v>
                </c:pt>
                <c:pt idx="1277">
                  <c:v>6385</c:v>
                </c:pt>
                <c:pt idx="1278">
                  <c:v>6390</c:v>
                </c:pt>
                <c:pt idx="1279">
                  <c:v>6395</c:v>
                </c:pt>
                <c:pt idx="1280">
                  <c:v>6400</c:v>
                </c:pt>
                <c:pt idx="1281">
                  <c:v>6405</c:v>
                </c:pt>
                <c:pt idx="1282">
                  <c:v>6410</c:v>
                </c:pt>
                <c:pt idx="1283">
                  <c:v>6415</c:v>
                </c:pt>
                <c:pt idx="1284">
                  <c:v>6420</c:v>
                </c:pt>
                <c:pt idx="1285">
                  <c:v>6425</c:v>
                </c:pt>
                <c:pt idx="1286">
                  <c:v>6430</c:v>
                </c:pt>
                <c:pt idx="1287">
                  <c:v>6435</c:v>
                </c:pt>
                <c:pt idx="1288">
                  <c:v>6440</c:v>
                </c:pt>
                <c:pt idx="1289">
                  <c:v>6445</c:v>
                </c:pt>
                <c:pt idx="1290">
                  <c:v>6450</c:v>
                </c:pt>
                <c:pt idx="1291">
                  <c:v>6455</c:v>
                </c:pt>
                <c:pt idx="1292">
                  <c:v>6460</c:v>
                </c:pt>
                <c:pt idx="1293">
                  <c:v>6465</c:v>
                </c:pt>
                <c:pt idx="1294">
                  <c:v>6470</c:v>
                </c:pt>
                <c:pt idx="1295">
                  <c:v>6475</c:v>
                </c:pt>
                <c:pt idx="1296">
                  <c:v>6480</c:v>
                </c:pt>
                <c:pt idx="1297">
                  <c:v>6485</c:v>
                </c:pt>
                <c:pt idx="1298">
                  <c:v>6490</c:v>
                </c:pt>
                <c:pt idx="1299">
                  <c:v>6495</c:v>
                </c:pt>
                <c:pt idx="1300">
                  <c:v>6500</c:v>
                </c:pt>
                <c:pt idx="1301">
                  <c:v>6505</c:v>
                </c:pt>
                <c:pt idx="1302">
                  <c:v>6510</c:v>
                </c:pt>
                <c:pt idx="1303">
                  <c:v>6515</c:v>
                </c:pt>
                <c:pt idx="1304">
                  <c:v>6520</c:v>
                </c:pt>
                <c:pt idx="1305">
                  <c:v>6525</c:v>
                </c:pt>
                <c:pt idx="1306">
                  <c:v>6530</c:v>
                </c:pt>
                <c:pt idx="1307">
                  <c:v>6535</c:v>
                </c:pt>
                <c:pt idx="1308">
                  <c:v>6540</c:v>
                </c:pt>
                <c:pt idx="1309">
                  <c:v>6545</c:v>
                </c:pt>
                <c:pt idx="1310">
                  <c:v>6550</c:v>
                </c:pt>
                <c:pt idx="1311">
                  <c:v>6555</c:v>
                </c:pt>
                <c:pt idx="1312">
                  <c:v>6560</c:v>
                </c:pt>
                <c:pt idx="1313">
                  <c:v>6565</c:v>
                </c:pt>
                <c:pt idx="1314">
                  <c:v>6570</c:v>
                </c:pt>
                <c:pt idx="1315">
                  <c:v>6575</c:v>
                </c:pt>
                <c:pt idx="1316">
                  <c:v>6580</c:v>
                </c:pt>
                <c:pt idx="1317">
                  <c:v>6585</c:v>
                </c:pt>
                <c:pt idx="1318">
                  <c:v>6590</c:v>
                </c:pt>
                <c:pt idx="1319">
                  <c:v>6595</c:v>
                </c:pt>
                <c:pt idx="1320">
                  <c:v>6600</c:v>
                </c:pt>
                <c:pt idx="1321">
                  <c:v>6605</c:v>
                </c:pt>
                <c:pt idx="1322">
                  <c:v>6610</c:v>
                </c:pt>
                <c:pt idx="1323">
                  <c:v>6615</c:v>
                </c:pt>
                <c:pt idx="1324">
                  <c:v>6620</c:v>
                </c:pt>
                <c:pt idx="1325">
                  <c:v>6625</c:v>
                </c:pt>
                <c:pt idx="1326">
                  <c:v>6630</c:v>
                </c:pt>
                <c:pt idx="1327">
                  <c:v>6635</c:v>
                </c:pt>
                <c:pt idx="1328">
                  <c:v>6640</c:v>
                </c:pt>
                <c:pt idx="1329">
                  <c:v>6645</c:v>
                </c:pt>
                <c:pt idx="1330">
                  <c:v>6650</c:v>
                </c:pt>
                <c:pt idx="1331">
                  <c:v>6655</c:v>
                </c:pt>
                <c:pt idx="1332">
                  <c:v>6660</c:v>
                </c:pt>
                <c:pt idx="1333">
                  <c:v>6665</c:v>
                </c:pt>
                <c:pt idx="1334">
                  <c:v>6670</c:v>
                </c:pt>
                <c:pt idx="1335">
                  <c:v>6675</c:v>
                </c:pt>
                <c:pt idx="1336">
                  <c:v>6680</c:v>
                </c:pt>
                <c:pt idx="1337">
                  <c:v>6685</c:v>
                </c:pt>
                <c:pt idx="1338">
                  <c:v>6690</c:v>
                </c:pt>
                <c:pt idx="1339">
                  <c:v>6695</c:v>
                </c:pt>
                <c:pt idx="1340">
                  <c:v>6700</c:v>
                </c:pt>
                <c:pt idx="1341">
                  <c:v>6705</c:v>
                </c:pt>
                <c:pt idx="1342">
                  <c:v>6710</c:v>
                </c:pt>
                <c:pt idx="1343">
                  <c:v>6715</c:v>
                </c:pt>
                <c:pt idx="1344">
                  <c:v>6720</c:v>
                </c:pt>
                <c:pt idx="1345">
                  <c:v>6725</c:v>
                </c:pt>
                <c:pt idx="1346">
                  <c:v>6730</c:v>
                </c:pt>
                <c:pt idx="1347">
                  <c:v>6735</c:v>
                </c:pt>
                <c:pt idx="1348">
                  <c:v>6740</c:v>
                </c:pt>
                <c:pt idx="1349">
                  <c:v>6745</c:v>
                </c:pt>
                <c:pt idx="1350">
                  <c:v>6750</c:v>
                </c:pt>
                <c:pt idx="1351">
                  <c:v>6755</c:v>
                </c:pt>
                <c:pt idx="1352">
                  <c:v>6760</c:v>
                </c:pt>
                <c:pt idx="1353">
                  <c:v>6765</c:v>
                </c:pt>
                <c:pt idx="1354">
                  <c:v>6770</c:v>
                </c:pt>
                <c:pt idx="1355">
                  <c:v>6775</c:v>
                </c:pt>
                <c:pt idx="1356">
                  <c:v>6780</c:v>
                </c:pt>
                <c:pt idx="1357">
                  <c:v>6785</c:v>
                </c:pt>
                <c:pt idx="1358">
                  <c:v>6790</c:v>
                </c:pt>
                <c:pt idx="1359">
                  <c:v>6795</c:v>
                </c:pt>
                <c:pt idx="1360">
                  <c:v>6800</c:v>
                </c:pt>
                <c:pt idx="1361">
                  <c:v>6805</c:v>
                </c:pt>
                <c:pt idx="1362">
                  <c:v>6810</c:v>
                </c:pt>
                <c:pt idx="1363">
                  <c:v>6815</c:v>
                </c:pt>
                <c:pt idx="1364">
                  <c:v>6820</c:v>
                </c:pt>
                <c:pt idx="1365">
                  <c:v>6825</c:v>
                </c:pt>
                <c:pt idx="1366">
                  <c:v>6830</c:v>
                </c:pt>
                <c:pt idx="1367">
                  <c:v>6835</c:v>
                </c:pt>
                <c:pt idx="1368">
                  <c:v>6840</c:v>
                </c:pt>
                <c:pt idx="1369">
                  <c:v>6845</c:v>
                </c:pt>
                <c:pt idx="1370">
                  <c:v>6850</c:v>
                </c:pt>
                <c:pt idx="1371">
                  <c:v>6855</c:v>
                </c:pt>
                <c:pt idx="1372">
                  <c:v>6860</c:v>
                </c:pt>
                <c:pt idx="1373">
                  <c:v>6865</c:v>
                </c:pt>
                <c:pt idx="1374">
                  <c:v>6870</c:v>
                </c:pt>
                <c:pt idx="1375">
                  <c:v>6875</c:v>
                </c:pt>
                <c:pt idx="1376">
                  <c:v>6880</c:v>
                </c:pt>
                <c:pt idx="1377">
                  <c:v>6885</c:v>
                </c:pt>
                <c:pt idx="1378">
                  <c:v>6890</c:v>
                </c:pt>
                <c:pt idx="1379">
                  <c:v>6895</c:v>
                </c:pt>
                <c:pt idx="1380">
                  <c:v>6900</c:v>
                </c:pt>
                <c:pt idx="1381">
                  <c:v>6905</c:v>
                </c:pt>
                <c:pt idx="1382">
                  <c:v>6910</c:v>
                </c:pt>
                <c:pt idx="1383">
                  <c:v>6915</c:v>
                </c:pt>
                <c:pt idx="1384">
                  <c:v>6920</c:v>
                </c:pt>
                <c:pt idx="1385">
                  <c:v>6925</c:v>
                </c:pt>
                <c:pt idx="1386">
                  <c:v>6930</c:v>
                </c:pt>
                <c:pt idx="1387">
                  <c:v>6935</c:v>
                </c:pt>
                <c:pt idx="1388">
                  <c:v>6940</c:v>
                </c:pt>
                <c:pt idx="1389">
                  <c:v>6945</c:v>
                </c:pt>
                <c:pt idx="1390">
                  <c:v>6950</c:v>
                </c:pt>
                <c:pt idx="1391">
                  <c:v>6955</c:v>
                </c:pt>
                <c:pt idx="1392">
                  <c:v>6960</c:v>
                </c:pt>
                <c:pt idx="1393">
                  <c:v>6965</c:v>
                </c:pt>
                <c:pt idx="1394">
                  <c:v>6970</c:v>
                </c:pt>
                <c:pt idx="1395">
                  <c:v>6975</c:v>
                </c:pt>
                <c:pt idx="1396">
                  <c:v>6980</c:v>
                </c:pt>
                <c:pt idx="1397">
                  <c:v>6985</c:v>
                </c:pt>
                <c:pt idx="1398">
                  <c:v>6990</c:v>
                </c:pt>
                <c:pt idx="1399">
                  <c:v>6995</c:v>
                </c:pt>
                <c:pt idx="1400">
                  <c:v>7000</c:v>
                </c:pt>
                <c:pt idx="1401">
                  <c:v>7005</c:v>
                </c:pt>
                <c:pt idx="1402">
                  <c:v>7010</c:v>
                </c:pt>
                <c:pt idx="1403">
                  <c:v>7015</c:v>
                </c:pt>
                <c:pt idx="1404">
                  <c:v>7020</c:v>
                </c:pt>
                <c:pt idx="1405">
                  <c:v>7025</c:v>
                </c:pt>
                <c:pt idx="1406">
                  <c:v>7030</c:v>
                </c:pt>
                <c:pt idx="1407">
                  <c:v>7035</c:v>
                </c:pt>
                <c:pt idx="1408">
                  <c:v>7040</c:v>
                </c:pt>
                <c:pt idx="1409">
                  <c:v>7045</c:v>
                </c:pt>
                <c:pt idx="1410">
                  <c:v>7050</c:v>
                </c:pt>
                <c:pt idx="1411">
                  <c:v>7055</c:v>
                </c:pt>
                <c:pt idx="1412">
                  <c:v>7060</c:v>
                </c:pt>
                <c:pt idx="1413">
                  <c:v>7065</c:v>
                </c:pt>
                <c:pt idx="1414">
                  <c:v>7070</c:v>
                </c:pt>
                <c:pt idx="1415">
                  <c:v>7075</c:v>
                </c:pt>
                <c:pt idx="1416">
                  <c:v>7080</c:v>
                </c:pt>
                <c:pt idx="1417">
                  <c:v>7085</c:v>
                </c:pt>
                <c:pt idx="1418">
                  <c:v>7090</c:v>
                </c:pt>
                <c:pt idx="1419">
                  <c:v>7095</c:v>
                </c:pt>
                <c:pt idx="1420">
                  <c:v>7100</c:v>
                </c:pt>
                <c:pt idx="1421">
                  <c:v>7105</c:v>
                </c:pt>
                <c:pt idx="1422">
                  <c:v>7110</c:v>
                </c:pt>
                <c:pt idx="1423">
                  <c:v>7115</c:v>
                </c:pt>
                <c:pt idx="1424">
                  <c:v>7120</c:v>
                </c:pt>
                <c:pt idx="1425">
                  <c:v>7125</c:v>
                </c:pt>
                <c:pt idx="1426">
                  <c:v>7130</c:v>
                </c:pt>
                <c:pt idx="1427">
                  <c:v>7135</c:v>
                </c:pt>
                <c:pt idx="1428">
                  <c:v>7140</c:v>
                </c:pt>
                <c:pt idx="1429">
                  <c:v>7145</c:v>
                </c:pt>
                <c:pt idx="1430">
                  <c:v>7150</c:v>
                </c:pt>
                <c:pt idx="1431">
                  <c:v>7155</c:v>
                </c:pt>
                <c:pt idx="1432">
                  <c:v>7160</c:v>
                </c:pt>
                <c:pt idx="1433">
                  <c:v>7165</c:v>
                </c:pt>
                <c:pt idx="1434">
                  <c:v>7170</c:v>
                </c:pt>
                <c:pt idx="1435">
                  <c:v>7175</c:v>
                </c:pt>
                <c:pt idx="1436">
                  <c:v>7180</c:v>
                </c:pt>
                <c:pt idx="1437">
                  <c:v>7185</c:v>
                </c:pt>
                <c:pt idx="1438">
                  <c:v>7190</c:v>
                </c:pt>
                <c:pt idx="1439">
                  <c:v>7195</c:v>
                </c:pt>
                <c:pt idx="1440">
                  <c:v>7200</c:v>
                </c:pt>
                <c:pt idx="1441">
                  <c:v>7205</c:v>
                </c:pt>
                <c:pt idx="1442">
                  <c:v>7210</c:v>
                </c:pt>
                <c:pt idx="1443">
                  <c:v>7215</c:v>
                </c:pt>
                <c:pt idx="1444">
                  <c:v>7220</c:v>
                </c:pt>
                <c:pt idx="1445">
                  <c:v>7225</c:v>
                </c:pt>
                <c:pt idx="1446">
                  <c:v>7230</c:v>
                </c:pt>
                <c:pt idx="1447">
                  <c:v>7235</c:v>
                </c:pt>
                <c:pt idx="1448">
                  <c:v>7240</c:v>
                </c:pt>
                <c:pt idx="1449">
                  <c:v>7245</c:v>
                </c:pt>
                <c:pt idx="1450">
                  <c:v>7250</c:v>
                </c:pt>
                <c:pt idx="1451">
                  <c:v>7255</c:v>
                </c:pt>
                <c:pt idx="1452">
                  <c:v>7260</c:v>
                </c:pt>
                <c:pt idx="1453">
                  <c:v>7265</c:v>
                </c:pt>
                <c:pt idx="1454">
                  <c:v>7270</c:v>
                </c:pt>
                <c:pt idx="1455">
                  <c:v>7275</c:v>
                </c:pt>
                <c:pt idx="1456">
                  <c:v>7280</c:v>
                </c:pt>
                <c:pt idx="1457">
                  <c:v>7285</c:v>
                </c:pt>
                <c:pt idx="1458">
                  <c:v>7290</c:v>
                </c:pt>
                <c:pt idx="1459">
                  <c:v>7295</c:v>
                </c:pt>
                <c:pt idx="1460">
                  <c:v>7300</c:v>
                </c:pt>
                <c:pt idx="1461">
                  <c:v>7305</c:v>
                </c:pt>
                <c:pt idx="1462">
                  <c:v>7310</c:v>
                </c:pt>
                <c:pt idx="1463">
                  <c:v>7315</c:v>
                </c:pt>
                <c:pt idx="1464">
                  <c:v>7320</c:v>
                </c:pt>
                <c:pt idx="1465">
                  <c:v>7325</c:v>
                </c:pt>
                <c:pt idx="1466">
                  <c:v>7330</c:v>
                </c:pt>
                <c:pt idx="1467">
                  <c:v>7335</c:v>
                </c:pt>
                <c:pt idx="1468">
                  <c:v>7340</c:v>
                </c:pt>
                <c:pt idx="1469">
                  <c:v>7345</c:v>
                </c:pt>
                <c:pt idx="1470">
                  <c:v>7350</c:v>
                </c:pt>
                <c:pt idx="1471">
                  <c:v>7355</c:v>
                </c:pt>
                <c:pt idx="1472">
                  <c:v>7360</c:v>
                </c:pt>
                <c:pt idx="1473">
                  <c:v>7365</c:v>
                </c:pt>
                <c:pt idx="1474">
                  <c:v>7370</c:v>
                </c:pt>
                <c:pt idx="1475">
                  <c:v>7375</c:v>
                </c:pt>
                <c:pt idx="1476">
                  <c:v>7380</c:v>
                </c:pt>
                <c:pt idx="1477">
                  <c:v>7385</c:v>
                </c:pt>
                <c:pt idx="1478">
                  <c:v>7390</c:v>
                </c:pt>
                <c:pt idx="1479">
                  <c:v>7395</c:v>
                </c:pt>
                <c:pt idx="1480">
                  <c:v>7400</c:v>
                </c:pt>
                <c:pt idx="1481">
                  <c:v>7405</c:v>
                </c:pt>
                <c:pt idx="1482">
                  <c:v>7410</c:v>
                </c:pt>
                <c:pt idx="1483">
                  <c:v>7415</c:v>
                </c:pt>
                <c:pt idx="1484">
                  <c:v>7420</c:v>
                </c:pt>
                <c:pt idx="1485">
                  <c:v>7425</c:v>
                </c:pt>
                <c:pt idx="1486">
                  <c:v>7430</c:v>
                </c:pt>
                <c:pt idx="1487">
                  <c:v>7435</c:v>
                </c:pt>
                <c:pt idx="1488">
                  <c:v>7440</c:v>
                </c:pt>
                <c:pt idx="1489">
                  <c:v>7445</c:v>
                </c:pt>
                <c:pt idx="1490">
                  <c:v>7450</c:v>
                </c:pt>
                <c:pt idx="1491">
                  <c:v>7455</c:v>
                </c:pt>
                <c:pt idx="1492">
                  <c:v>7460</c:v>
                </c:pt>
                <c:pt idx="1493">
                  <c:v>7465</c:v>
                </c:pt>
                <c:pt idx="1494">
                  <c:v>7470</c:v>
                </c:pt>
                <c:pt idx="1495">
                  <c:v>7475</c:v>
                </c:pt>
                <c:pt idx="1496">
                  <c:v>7480</c:v>
                </c:pt>
                <c:pt idx="1497">
                  <c:v>7485</c:v>
                </c:pt>
                <c:pt idx="1498">
                  <c:v>7490</c:v>
                </c:pt>
                <c:pt idx="1499">
                  <c:v>7495</c:v>
                </c:pt>
                <c:pt idx="1500">
                  <c:v>7500</c:v>
                </c:pt>
                <c:pt idx="1501">
                  <c:v>7505</c:v>
                </c:pt>
                <c:pt idx="1502">
                  <c:v>7510</c:v>
                </c:pt>
                <c:pt idx="1503">
                  <c:v>7515</c:v>
                </c:pt>
                <c:pt idx="1504">
                  <c:v>7520</c:v>
                </c:pt>
                <c:pt idx="1505">
                  <c:v>7525</c:v>
                </c:pt>
                <c:pt idx="1506">
                  <c:v>7530</c:v>
                </c:pt>
                <c:pt idx="1507">
                  <c:v>7535</c:v>
                </c:pt>
                <c:pt idx="1508">
                  <c:v>7540</c:v>
                </c:pt>
                <c:pt idx="1509">
                  <c:v>7545</c:v>
                </c:pt>
                <c:pt idx="1510">
                  <c:v>7550</c:v>
                </c:pt>
                <c:pt idx="1511">
                  <c:v>7555</c:v>
                </c:pt>
                <c:pt idx="1512">
                  <c:v>7560</c:v>
                </c:pt>
                <c:pt idx="1513">
                  <c:v>7565</c:v>
                </c:pt>
                <c:pt idx="1514">
                  <c:v>7570</c:v>
                </c:pt>
                <c:pt idx="1515">
                  <c:v>7575</c:v>
                </c:pt>
                <c:pt idx="1516">
                  <c:v>7580</c:v>
                </c:pt>
                <c:pt idx="1517">
                  <c:v>7585</c:v>
                </c:pt>
                <c:pt idx="1518">
                  <c:v>7590</c:v>
                </c:pt>
                <c:pt idx="1519">
                  <c:v>7595</c:v>
                </c:pt>
                <c:pt idx="1520">
                  <c:v>7600</c:v>
                </c:pt>
                <c:pt idx="1521">
                  <c:v>7605</c:v>
                </c:pt>
                <c:pt idx="1522">
                  <c:v>7610</c:v>
                </c:pt>
                <c:pt idx="1523">
                  <c:v>7615</c:v>
                </c:pt>
                <c:pt idx="1524">
                  <c:v>7620</c:v>
                </c:pt>
                <c:pt idx="1525">
                  <c:v>7625</c:v>
                </c:pt>
                <c:pt idx="1526">
                  <c:v>7630</c:v>
                </c:pt>
                <c:pt idx="1527">
                  <c:v>7635</c:v>
                </c:pt>
                <c:pt idx="1528">
                  <c:v>7640</c:v>
                </c:pt>
                <c:pt idx="1529">
                  <c:v>7645</c:v>
                </c:pt>
                <c:pt idx="1530">
                  <c:v>7650</c:v>
                </c:pt>
                <c:pt idx="1531">
                  <c:v>7655</c:v>
                </c:pt>
                <c:pt idx="1532">
                  <c:v>7660</c:v>
                </c:pt>
                <c:pt idx="1533">
                  <c:v>7665</c:v>
                </c:pt>
                <c:pt idx="1534">
                  <c:v>7670</c:v>
                </c:pt>
                <c:pt idx="1535">
                  <c:v>7675</c:v>
                </c:pt>
                <c:pt idx="1536">
                  <c:v>7680</c:v>
                </c:pt>
                <c:pt idx="1537">
                  <c:v>7685</c:v>
                </c:pt>
                <c:pt idx="1538">
                  <c:v>7690</c:v>
                </c:pt>
                <c:pt idx="1539">
                  <c:v>7695</c:v>
                </c:pt>
                <c:pt idx="1540">
                  <c:v>7700</c:v>
                </c:pt>
                <c:pt idx="1541">
                  <c:v>7705</c:v>
                </c:pt>
                <c:pt idx="1542">
                  <c:v>7710</c:v>
                </c:pt>
                <c:pt idx="1543">
                  <c:v>7715</c:v>
                </c:pt>
                <c:pt idx="1544">
                  <c:v>7720</c:v>
                </c:pt>
                <c:pt idx="1545">
                  <c:v>7725</c:v>
                </c:pt>
                <c:pt idx="1546">
                  <c:v>7730</c:v>
                </c:pt>
                <c:pt idx="1547">
                  <c:v>7735</c:v>
                </c:pt>
                <c:pt idx="1548">
                  <c:v>7740</c:v>
                </c:pt>
                <c:pt idx="1549">
                  <c:v>7745</c:v>
                </c:pt>
                <c:pt idx="1550">
                  <c:v>7750</c:v>
                </c:pt>
                <c:pt idx="1551">
                  <c:v>7755</c:v>
                </c:pt>
                <c:pt idx="1552">
                  <c:v>7760</c:v>
                </c:pt>
                <c:pt idx="1553">
                  <c:v>7765</c:v>
                </c:pt>
                <c:pt idx="1554">
                  <c:v>7770</c:v>
                </c:pt>
                <c:pt idx="1555">
                  <c:v>7775</c:v>
                </c:pt>
                <c:pt idx="1556">
                  <c:v>7780</c:v>
                </c:pt>
                <c:pt idx="1557">
                  <c:v>7785</c:v>
                </c:pt>
                <c:pt idx="1558">
                  <c:v>7790</c:v>
                </c:pt>
                <c:pt idx="1559">
                  <c:v>7795</c:v>
                </c:pt>
                <c:pt idx="1560">
                  <c:v>7800</c:v>
                </c:pt>
                <c:pt idx="1561">
                  <c:v>7805</c:v>
                </c:pt>
                <c:pt idx="1562">
                  <c:v>7810</c:v>
                </c:pt>
                <c:pt idx="1563">
                  <c:v>7815</c:v>
                </c:pt>
                <c:pt idx="1564">
                  <c:v>7820</c:v>
                </c:pt>
                <c:pt idx="1565">
                  <c:v>7825</c:v>
                </c:pt>
                <c:pt idx="1566">
                  <c:v>7830</c:v>
                </c:pt>
                <c:pt idx="1567">
                  <c:v>7835</c:v>
                </c:pt>
                <c:pt idx="1568">
                  <c:v>7840</c:v>
                </c:pt>
                <c:pt idx="1569">
                  <c:v>7845</c:v>
                </c:pt>
                <c:pt idx="1570">
                  <c:v>7850</c:v>
                </c:pt>
                <c:pt idx="1571">
                  <c:v>7855</c:v>
                </c:pt>
                <c:pt idx="1572">
                  <c:v>7860</c:v>
                </c:pt>
                <c:pt idx="1573">
                  <c:v>7865</c:v>
                </c:pt>
                <c:pt idx="1574">
                  <c:v>7870</c:v>
                </c:pt>
                <c:pt idx="1575">
                  <c:v>7875</c:v>
                </c:pt>
                <c:pt idx="1576">
                  <c:v>7880</c:v>
                </c:pt>
                <c:pt idx="1577">
                  <c:v>7885</c:v>
                </c:pt>
                <c:pt idx="1578">
                  <c:v>7890</c:v>
                </c:pt>
                <c:pt idx="1579">
                  <c:v>7895</c:v>
                </c:pt>
                <c:pt idx="1580">
                  <c:v>7900</c:v>
                </c:pt>
                <c:pt idx="1581">
                  <c:v>7905</c:v>
                </c:pt>
                <c:pt idx="1582">
                  <c:v>7910</c:v>
                </c:pt>
                <c:pt idx="1583">
                  <c:v>7915</c:v>
                </c:pt>
                <c:pt idx="1584">
                  <c:v>7920</c:v>
                </c:pt>
                <c:pt idx="1585">
                  <c:v>7925</c:v>
                </c:pt>
                <c:pt idx="1586">
                  <c:v>7930</c:v>
                </c:pt>
                <c:pt idx="1587">
                  <c:v>7935</c:v>
                </c:pt>
                <c:pt idx="1588">
                  <c:v>7940</c:v>
                </c:pt>
                <c:pt idx="1589">
                  <c:v>7945</c:v>
                </c:pt>
                <c:pt idx="1590">
                  <c:v>7950</c:v>
                </c:pt>
                <c:pt idx="1591">
                  <c:v>7955</c:v>
                </c:pt>
                <c:pt idx="1592">
                  <c:v>7960</c:v>
                </c:pt>
                <c:pt idx="1593">
                  <c:v>7965</c:v>
                </c:pt>
                <c:pt idx="1594">
                  <c:v>7970</c:v>
                </c:pt>
                <c:pt idx="1595">
                  <c:v>7975</c:v>
                </c:pt>
                <c:pt idx="1596">
                  <c:v>7980</c:v>
                </c:pt>
                <c:pt idx="1597">
                  <c:v>7985</c:v>
                </c:pt>
                <c:pt idx="1598">
                  <c:v>7990</c:v>
                </c:pt>
                <c:pt idx="1599">
                  <c:v>7995</c:v>
                </c:pt>
                <c:pt idx="1600">
                  <c:v>8000</c:v>
                </c:pt>
                <c:pt idx="1601">
                  <c:v>8005</c:v>
                </c:pt>
                <c:pt idx="1602">
                  <c:v>8010</c:v>
                </c:pt>
                <c:pt idx="1603">
                  <c:v>8015</c:v>
                </c:pt>
                <c:pt idx="1604">
                  <c:v>8020</c:v>
                </c:pt>
                <c:pt idx="1605">
                  <c:v>8025</c:v>
                </c:pt>
                <c:pt idx="1606">
                  <c:v>8030</c:v>
                </c:pt>
                <c:pt idx="1607">
                  <c:v>8035</c:v>
                </c:pt>
                <c:pt idx="1608">
                  <c:v>8040</c:v>
                </c:pt>
                <c:pt idx="1609">
                  <c:v>8045</c:v>
                </c:pt>
                <c:pt idx="1610">
                  <c:v>8050</c:v>
                </c:pt>
                <c:pt idx="1611">
                  <c:v>8055</c:v>
                </c:pt>
                <c:pt idx="1612">
                  <c:v>8060</c:v>
                </c:pt>
                <c:pt idx="1613">
                  <c:v>8065</c:v>
                </c:pt>
                <c:pt idx="1614">
                  <c:v>8070</c:v>
                </c:pt>
                <c:pt idx="1615">
                  <c:v>8075</c:v>
                </c:pt>
                <c:pt idx="1616">
                  <c:v>8080</c:v>
                </c:pt>
                <c:pt idx="1617">
                  <c:v>8085</c:v>
                </c:pt>
                <c:pt idx="1618">
                  <c:v>8090</c:v>
                </c:pt>
                <c:pt idx="1619">
                  <c:v>8095</c:v>
                </c:pt>
                <c:pt idx="1620">
                  <c:v>8100</c:v>
                </c:pt>
                <c:pt idx="1621">
                  <c:v>8105</c:v>
                </c:pt>
                <c:pt idx="1622">
                  <c:v>8110</c:v>
                </c:pt>
                <c:pt idx="1623">
                  <c:v>8115</c:v>
                </c:pt>
                <c:pt idx="1624">
                  <c:v>8120</c:v>
                </c:pt>
                <c:pt idx="1625">
                  <c:v>8125</c:v>
                </c:pt>
                <c:pt idx="1626">
                  <c:v>8130</c:v>
                </c:pt>
                <c:pt idx="1627">
                  <c:v>8135</c:v>
                </c:pt>
                <c:pt idx="1628">
                  <c:v>8140</c:v>
                </c:pt>
                <c:pt idx="1629">
                  <c:v>8145</c:v>
                </c:pt>
                <c:pt idx="1630">
                  <c:v>8150</c:v>
                </c:pt>
                <c:pt idx="1631">
                  <c:v>8155</c:v>
                </c:pt>
                <c:pt idx="1632">
                  <c:v>8160</c:v>
                </c:pt>
                <c:pt idx="1633">
                  <c:v>8165</c:v>
                </c:pt>
                <c:pt idx="1634">
                  <c:v>8170</c:v>
                </c:pt>
                <c:pt idx="1635">
                  <c:v>8175</c:v>
                </c:pt>
                <c:pt idx="1636">
                  <c:v>8180</c:v>
                </c:pt>
                <c:pt idx="1637">
                  <c:v>8185</c:v>
                </c:pt>
                <c:pt idx="1638">
                  <c:v>8190</c:v>
                </c:pt>
                <c:pt idx="1639">
                  <c:v>8195</c:v>
                </c:pt>
                <c:pt idx="1640">
                  <c:v>8200</c:v>
                </c:pt>
                <c:pt idx="1641">
                  <c:v>8205</c:v>
                </c:pt>
                <c:pt idx="1642">
                  <c:v>8210</c:v>
                </c:pt>
                <c:pt idx="1643">
                  <c:v>8215</c:v>
                </c:pt>
                <c:pt idx="1644">
                  <c:v>8220</c:v>
                </c:pt>
                <c:pt idx="1645">
                  <c:v>8225</c:v>
                </c:pt>
                <c:pt idx="1646">
                  <c:v>8230</c:v>
                </c:pt>
                <c:pt idx="1647">
                  <c:v>8235</c:v>
                </c:pt>
                <c:pt idx="1648">
                  <c:v>8240</c:v>
                </c:pt>
                <c:pt idx="1649">
                  <c:v>8245</c:v>
                </c:pt>
                <c:pt idx="1650">
                  <c:v>8250</c:v>
                </c:pt>
                <c:pt idx="1651">
                  <c:v>8255</c:v>
                </c:pt>
                <c:pt idx="1652">
                  <c:v>8260</c:v>
                </c:pt>
                <c:pt idx="1653">
                  <c:v>8265</c:v>
                </c:pt>
                <c:pt idx="1654">
                  <c:v>8270</c:v>
                </c:pt>
                <c:pt idx="1655">
                  <c:v>8275</c:v>
                </c:pt>
                <c:pt idx="1656">
                  <c:v>8280</c:v>
                </c:pt>
                <c:pt idx="1657">
                  <c:v>8285</c:v>
                </c:pt>
                <c:pt idx="1658">
                  <c:v>8290</c:v>
                </c:pt>
                <c:pt idx="1659">
                  <c:v>8295</c:v>
                </c:pt>
                <c:pt idx="1660">
                  <c:v>8300</c:v>
                </c:pt>
                <c:pt idx="1661">
                  <c:v>8305</c:v>
                </c:pt>
                <c:pt idx="1662">
                  <c:v>8310</c:v>
                </c:pt>
                <c:pt idx="1663">
                  <c:v>8315</c:v>
                </c:pt>
                <c:pt idx="1664">
                  <c:v>8320</c:v>
                </c:pt>
                <c:pt idx="1665">
                  <c:v>8325</c:v>
                </c:pt>
                <c:pt idx="1666">
                  <c:v>8330</c:v>
                </c:pt>
                <c:pt idx="1667">
                  <c:v>8335</c:v>
                </c:pt>
                <c:pt idx="1668">
                  <c:v>8340</c:v>
                </c:pt>
                <c:pt idx="1669">
                  <c:v>8345</c:v>
                </c:pt>
                <c:pt idx="1670">
                  <c:v>8350</c:v>
                </c:pt>
                <c:pt idx="1671">
                  <c:v>8355</c:v>
                </c:pt>
                <c:pt idx="1672">
                  <c:v>8360</c:v>
                </c:pt>
                <c:pt idx="1673">
                  <c:v>8365</c:v>
                </c:pt>
                <c:pt idx="1674">
                  <c:v>8370</c:v>
                </c:pt>
                <c:pt idx="1675">
                  <c:v>8375</c:v>
                </c:pt>
                <c:pt idx="1676">
                  <c:v>8380</c:v>
                </c:pt>
                <c:pt idx="1677">
                  <c:v>8385</c:v>
                </c:pt>
                <c:pt idx="1678">
                  <c:v>8390</c:v>
                </c:pt>
                <c:pt idx="1679">
                  <c:v>8395</c:v>
                </c:pt>
                <c:pt idx="1680">
                  <c:v>8400</c:v>
                </c:pt>
                <c:pt idx="1681">
                  <c:v>8405</c:v>
                </c:pt>
                <c:pt idx="1682">
                  <c:v>8410</c:v>
                </c:pt>
                <c:pt idx="1683">
                  <c:v>8415</c:v>
                </c:pt>
                <c:pt idx="1684">
                  <c:v>8420</c:v>
                </c:pt>
                <c:pt idx="1685">
                  <c:v>8425</c:v>
                </c:pt>
                <c:pt idx="1686">
                  <c:v>8430</c:v>
                </c:pt>
                <c:pt idx="1687">
                  <c:v>8435</c:v>
                </c:pt>
                <c:pt idx="1688">
                  <c:v>8440</c:v>
                </c:pt>
                <c:pt idx="1689">
                  <c:v>8445</c:v>
                </c:pt>
                <c:pt idx="1690">
                  <c:v>8450</c:v>
                </c:pt>
                <c:pt idx="1691">
                  <c:v>8455</c:v>
                </c:pt>
                <c:pt idx="1692">
                  <c:v>8460</c:v>
                </c:pt>
                <c:pt idx="1693">
                  <c:v>8465</c:v>
                </c:pt>
                <c:pt idx="1694">
                  <c:v>8470</c:v>
                </c:pt>
                <c:pt idx="1695">
                  <c:v>8475</c:v>
                </c:pt>
                <c:pt idx="1696">
                  <c:v>8480</c:v>
                </c:pt>
                <c:pt idx="1697">
                  <c:v>8485</c:v>
                </c:pt>
                <c:pt idx="1698">
                  <c:v>8490</c:v>
                </c:pt>
                <c:pt idx="1699">
                  <c:v>8495</c:v>
                </c:pt>
                <c:pt idx="1700">
                  <c:v>8500</c:v>
                </c:pt>
                <c:pt idx="1701">
                  <c:v>8505</c:v>
                </c:pt>
                <c:pt idx="1702">
                  <c:v>8510</c:v>
                </c:pt>
                <c:pt idx="1703">
                  <c:v>8515</c:v>
                </c:pt>
                <c:pt idx="1704">
                  <c:v>8520</c:v>
                </c:pt>
                <c:pt idx="1705">
                  <c:v>8525</c:v>
                </c:pt>
                <c:pt idx="1706">
                  <c:v>8530</c:v>
                </c:pt>
                <c:pt idx="1707">
                  <c:v>8535</c:v>
                </c:pt>
                <c:pt idx="1708">
                  <c:v>8540</c:v>
                </c:pt>
                <c:pt idx="1709">
                  <c:v>8545</c:v>
                </c:pt>
                <c:pt idx="1710">
                  <c:v>8550</c:v>
                </c:pt>
                <c:pt idx="1711">
                  <c:v>8555</c:v>
                </c:pt>
                <c:pt idx="1712">
                  <c:v>8560</c:v>
                </c:pt>
                <c:pt idx="1713">
                  <c:v>8565</c:v>
                </c:pt>
                <c:pt idx="1714">
                  <c:v>8570</c:v>
                </c:pt>
                <c:pt idx="1715">
                  <c:v>8575</c:v>
                </c:pt>
                <c:pt idx="1716">
                  <c:v>8580</c:v>
                </c:pt>
                <c:pt idx="1717">
                  <c:v>8585</c:v>
                </c:pt>
                <c:pt idx="1718">
                  <c:v>8590</c:v>
                </c:pt>
                <c:pt idx="1719">
                  <c:v>8595</c:v>
                </c:pt>
                <c:pt idx="1720">
                  <c:v>8600</c:v>
                </c:pt>
                <c:pt idx="1721">
                  <c:v>8605</c:v>
                </c:pt>
                <c:pt idx="1722">
                  <c:v>8610</c:v>
                </c:pt>
                <c:pt idx="1723">
                  <c:v>8615</c:v>
                </c:pt>
                <c:pt idx="1724">
                  <c:v>8620</c:v>
                </c:pt>
                <c:pt idx="1725">
                  <c:v>8625</c:v>
                </c:pt>
                <c:pt idx="1726">
                  <c:v>8630</c:v>
                </c:pt>
                <c:pt idx="1727">
                  <c:v>8635</c:v>
                </c:pt>
                <c:pt idx="1728">
                  <c:v>8640</c:v>
                </c:pt>
                <c:pt idx="1729">
                  <c:v>8645</c:v>
                </c:pt>
                <c:pt idx="1730">
                  <c:v>8650</c:v>
                </c:pt>
                <c:pt idx="1731">
                  <c:v>8655</c:v>
                </c:pt>
                <c:pt idx="1732">
                  <c:v>8660</c:v>
                </c:pt>
                <c:pt idx="1733">
                  <c:v>8665</c:v>
                </c:pt>
                <c:pt idx="1734">
                  <c:v>8670</c:v>
                </c:pt>
                <c:pt idx="1735">
                  <c:v>8675</c:v>
                </c:pt>
                <c:pt idx="1736">
                  <c:v>8680</c:v>
                </c:pt>
                <c:pt idx="1737">
                  <c:v>8685</c:v>
                </c:pt>
                <c:pt idx="1738">
                  <c:v>8690</c:v>
                </c:pt>
                <c:pt idx="1739">
                  <c:v>8695</c:v>
                </c:pt>
                <c:pt idx="1740">
                  <c:v>8700</c:v>
                </c:pt>
                <c:pt idx="1741">
                  <c:v>8705</c:v>
                </c:pt>
                <c:pt idx="1742">
                  <c:v>8710</c:v>
                </c:pt>
                <c:pt idx="1743">
                  <c:v>8715</c:v>
                </c:pt>
                <c:pt idx="1744">
                  <c:v>8720</c:v>
                </c:pt>
                <c:pt idx="1745">
                  <c:v>8725</c:v>
                </c:pt>
                <c:pt idx="1746">
                  <c:v>8730</c:v>
                </c:pt>
                <c:pt idx="1747">
                  <c:v>8735</c:v>
                </c:pt>
                <c:pt idx="1748">
                  <c:v>8740</c:v>
                </c:pt>
                <c:pt idx="1749">
                  <c:v>8745</c:v>
                </c:pt>
                <c:pt idx="1750">
                  <c:v>8750</c:v>
                </c:pt>
                <c:pt idx="1751">
                  <c:v>8755</c:v>
                </c:pt>
                <c:pt idx="1752">
                  <c:v>8760</c:v>
                </c:pt>
                <c:pt idx="1753">
                  <c:v>8765</c:v>
                </c:pt>
                <c:pt idx="1754">
                  <c:v>8770</c:v>
                </c:pt>
                <c:pt idx="1755">
                  <c:v>8775</c:v>
                </c:pt>
                <c:pt idx="1756">
                  <c:v>8780</c:v>
                </c:pt>
                <c:pt idx="1757">
                  <c:v>8785</c:v>
                </c:pt>
                <c:pt idx="1758">
                  <c:v>8790</c:v>
                </c:pt>
                <c:pt idx="1759">
                  <c:v>8795</c:v>
                </c:pt>
                <c:pt idx="1760">
                  <c:v>8800</c:v>
                </c:pt>
                <c:pt idx="1761">
                  <c:v>8805</c:v>
                </c:pt>
                <c:pt idx="1762">
                  <c:v>8810</c:v>
                </c:pt>
                <c:pt idx="1763">
                  <c:v>8815</c:v>
                </c:pt>
                <c:pt idx="1764">
                  <c:v>8820</c:v>
                </c:pt>
                <c:pt idx="1765">
                  <c:v>8825</c:v>
                </c:pt>
                <c:pt idx="1766">
                  <c:v>8830</c:v>
                </c:pt>
                <c:pt idx="1767">
                  <c:v>8835</c:v>
                </c:pt>
                <c:pt idx="1768">
                  <c:v>8840</c:v>
                </c:pt>
                <c:pt idx="1769">
                  <c:v>8845</c:v>
                </c:pt>
                <c:pt idx="1770">
                  <c:v>8850</c:v>
                </c:pt>
                <c:pt idx="1771">
                  <c:v>8855</c:v>
                </c:pt>
                <c:pt idx="1772">
                  <c:v>8860</c:v>
                </c:pt>
                <c:pt idx="1773">
                  <c:v>8865</c:v>
                </c:pt>
                <c:pt idx="1774">
                  <c:v>8870</c:v>
                </c:pt>
                <c:pt idx="1775">
                  <c:v>8875</c:v>
                </c:pt>
                <c:pt idx="1776">
                  <c:v>8880</c:v>
                </c:pt>
                <c:pt idx="1777">
                  <c:v>8885</c:v>
                </c:pt>
                <c:pt idx="1778">
                  <c:v>8890</c:v>
                </c:pt>
                <c:pt idx="1779">
                  <c:v>8895</c:v>
                </c:pt>
                <c:pt idx="1780">
                  <c:v>8900</c:v>
                </c:pt>
                <c:pt idx="1781">
                  <c:v>8905</c:v>
                </c:pt>
                <c:pt idx="1782">
                  <c:v>8910</c:v>
                </c:pt>
                <c:pt idx="1783">
                  <c:v>8915</c:v>
                </c:pt>
                <c:pt idx="1784">
                  <c:v>8920</c:v>
                </c:pt>
                <c:pt idx="1785">
                  <c:v>8925</c:v>
                </c:pt>
                <c:pt idx="1786">
                  <c:v>8930</c:v>
                </c:pt>
                <c:pt idx="1787">
                  <c:v>8935</c:v>
                </c:pt>
                <c:pt idx="1788">
                  <c:v>8940</c:v>
                </c:pt>
                <c:pt idx="1789">
                  <c:v>8945</c:v>
                </c:pt>
                <c:pt idx="1790">
                  <c:v>8950</c:v>
                </c:pt>
                <c:pt idx="1791">
                  <c:v>8955</c:v>
                </c:pt>
                <c:pt idx="1792">
                  <c:v>8960</c:v>
                </c:pt>
                <c:pt idx="1793">
                  <c:v>8965</c:v>
                </c:pt>
                <c:pt idx="1794">
                  <c:v>8970</c:v>
                </c:pt>
                <c:pt idx="1795">
                  <c:v>8975</c:v>
                </c:pt>
                <c:pt idx="1796">
                  <c:v>8980</c:v>
                </c:pt>
                <c:pt idx="1797">
                  <c:v>8985</c:v>
                </c:pt>
                <c:pt idx="1798">
                  <c:v>8990</c:v>
                </c:pt>
                <c:pt idx="1799">
                  <c:v>8995</c:v>
                </c:pt>
                <c:pt idx="1800">
                  <c:v>9000</c:v>
                </c:pt>
                <c:pt idx="1801">
                  <c:v>9005</c:v>
                </c:pt>
                <c:pt idx="1802">
                  <c:v>9010</c:v>
                </c:pt>
                <c:pt idx="1803">
                  <c:v>9015</c:v>
                </c:pt>
                <c:pt idx="1804">
                  <c:v>9020</c:v>
                </c:pt>
                <c:pt idx="1805">
                  <c:v>9025</c:v>
                </c:pt>
                <c:pt idx="1806">
                  <c:v>9030</c:v>
                </c:pt>
                <c:pt idx="1807">
                  <c:v>9035</c:v>
                </c:pt>
                <c:pt idx="1808">
                  <c:v>9040</c:v>
                </c:pt>
                <c:pt idx="1809">
                  <c:v>9045</c:v>
                </c:pt>
                <c:pt idx="1810">
                  <c:v>9050</c:v>
                </c:pt>
                <c:pt idx="1811">
                  <c:v>9055</c:v>
                </c:pt>
                <c:pt idx="1812">
                  <c:v>9060</c:v>
                </c:pt>
                <c:pt idx="1813">
                  <c:v>9065</c:v>
                </c:pt>
                <c:pt idx="1814">
                  <c:v>9070</c:v>
                </c:pt>
                <c:pt idx="1815">
                  <c:v>9075</c:v>
                </c:pt>
                <c:pt idx="1816">
                  <c:v>9080</c:v>
                </c:pt>
                <c:pt idx="1817">
                  <c:v>9085</c:v>
                </c:pt>
                <c:pt idx="1818">
                  <c:v>9090</c:v>
                </c:pt>
                <c:pt idx="1819">
                  <c:v>9095</c:v>
                </c:pt>
                <c:pt idx="1820">
                  <c:v>9100</c:v>
                </c:pt>
                <c:pt idx="1821">
                  <c:v>9105</c:v>
                </c:pt>
                <c:pt idx="1822">
                  <c:v>9110</c:v>
                </c:pt>
                <c:pt idx="1823">
                  <c:v>9115</c:v>
                </c:pt>
                <c:pt idx="1824">
                  <c:v>9120</c:v>
                </c:pt>
                <c:pt idx="1825">
                  <c:v>9125</c:v>
                </c:pt>
                <c:pt idx="1826">
                  <c:v>9130</c:v>
                </c:pt>
                <c:pt idx="1827">
                  <c:v>9135</c:v>
                </c:pt>
                <c:pt idx="1828">
                  <c:v>9140</c:v>
                </c:pt>
                <c:pt idx="1829">
                  <c:v>9145</c:v>
                </c:pt>
                <c:pt idx="1830">
                  <c:v>9150</c:v>
                </c:pt>
                <c:pt idx="1831">
                  <c:v>9155</c:v>
                </c:pt>
                <c:pt idx="1832">
                  <c:v>9160</c:v>
                </c:pt>
                <c:pt idx="1833">
                  <c:v>9165</c:v>
                </c:pt>
                <c:pt idx="1834">
                  <c:v>9170</c:v>
                </c:pt>
                <c:pt idx="1835">
                  <c:v>9175</c:v>
                </c:pt>
                <c:pt idx="1836">
                  <c:v>9180</c:v>
                </c:pt>
                <c:pt idx="1837">
                  <c:v>9185</c:v>
                </c:pt>
                <c:pt idx="1838">
                  <c:v>9190</c:v>
                </c:pt>
                <c:pt idx="1839">
                  <c:v>9195</c:v>
                </c:pt>
                <c:pt idx="1840">
                  <c:v>9200</c:v>
                </c:pt>
                <c:pt idx="1841">
                  <c:v>9205</c:v>
                </c:pt>
                <c:pt idx="1842">
                  <c:v>9210</c:v>
                </c:pt>
                <c:pt idx="1843">
                  <c:v>9215</c:v>
                </c:pt>
                <c:pt idx="1844">
                  <c:v>9220</c:v>
                </c:pt>
                <c:pt idx="1845">
                  <c:v>9225</c:v>
                </c:pt>
                <c:pt idx="1846">
                  <c:v>9230</c:v>
                </c:pt>
                <c:pt idx="1847">
                  <c:v>9235</c:v>
                </c:pt>
                <c:pt idx="1848">
                  <c:v>9240</c:v>
                </c:pt>
                <c:pt idx="1849">
                  <c:v>9245</c:v>
                </c:pt>
                <c:pt idx="1850">
                  <c:v>9250</c:v>
                </c:pt>
                <c:pt idx="1851">
                  <c:v>9255</c:v>
                </c:pt>
                <c:pt idx="1852">
                  <c:v>9260</c:v>
                </c:pt>
                <c:pt idx="1853">
                  <c:v>9265</c:v>
                </c:pt>
                <c:pt idx="1854">
                  <c:v>9270</c:v>
                </c:pt>
                <c:pt idx="1855">
                  <c:v>9275</c:v>
                </c:pt>
                <c:pt idx="1856">
                  <c:v>9280</c:v>
                </c:pt>
                <c:pt idx="1857">
                  <c:v>9285</c:v>
                </c:pt>
                <c:pt idx="1858">
                  <c:v>9290</c:v>
                </c:pt>
                <c:pt idx="1859">
                  <c:v>9295</c:v>
                </c:pt>
                <c:pt idx="1860">
                  <c:v>9300</c:v>
                </c:pt>
                <c:pt idx="1861">
                  <c:v>9305</c:v>
                </c:pt>
                <c:pt idx="1862">
                  <c:v>9310</c:v>
                </c:pt>
                <c:pt idx="1863">
                  <c:v>9315</c:v>
                </c:pt>
                <c:pt idx="1864">
                  <c:v>9320</c:v>
                </c:pt>
                <c:pt idx="1865">
                  <c:v>9325</c:v>
                </c:pt>
                <c:pt idx="1866">
                  <c:v>9330</c:v>
                </c:pt>
                <c:pt idx="1867">
                  <c:v>9335</c:v>
                </c:pt>
                <c:pt idx="1868">
                  <c:v>9340</c:v>
                </c:pt>
                <c:pt idx="1869">
                  <c:v>9345</c:v>
                </c:pt>
                <c:pt idx="1870">
                  <c:v>9350</c:v>
                </c:pt>
                <c:pt idx="1871">
                  <c:v>9355</c:v>
                </c:pt>
                <c:pt idx="1872">
                  <c:v>9360</c:v>
                </c:pt>
                <c:pt idx="1873">
                  <c:v>9365</c:v>
                </c:pt>
                <c:pt idx="1874">
                  <c:v>9370</c:v>
                </c:pt>
                <c:pt idx="1875">
                  <c:v>9375</c:v>
                </c:pt>
                <c:pt idx="1876">
                  <c:v>9380</c:v>
                </c:pt>
                <c:pt idx="1877">
                  <c:v>9385</c:v>
                </c:pt>
                <c:pt idx="1878">
                  <c:v>9390</c:v>
                </c:pt>
                <c:pt idx="1879">
                  <c:v>9395</c:v>
                </c:pt>
                <c:pt idx="1880">
                  <c:v>9400</c:v>
                </c:pt>
                <c:pt idx="1881">
                  <c:v>9405</c:v>
                </c:pt>
                <c:pt idx="1882">
                  <c:v>9410</c:v>
                </c:pt>
                <c:pt idx="1883">
                  <c:v>9415</c:v>
                </c:pt>
                <c:pt idx="1884">
                  <c:v>9420</c:v>
                </c:pt>
                <c:pt idx="1885">
                  <c:v>9425</c:v>
                </c:pt>
                <c:pt idx="1886">
                  <c:v>9430</c:v>
                </c:pt>
                <c:pt idx="1887">
                  <c:v>9435</c:v>
                </c:pt>
                <c:pt idx="1888">
                  <c:v>9440</c:v>
                </c:pt>
                <c:pt idx="1889">
                  <c:v>9445</c:v>
                </c:pt>
                <c:pt idx="1890">
                  <c:v>9450</c:v>
                </c:pt>
                <c:pt idx="1891">
                  <c:v>9455</c:v>
                </c:pt>
                <c:pt idx="1892">
                  <c:v>9460</c:v>
                </c:pt>
                <c:pt idx="1893">
                  <c:v>9465</c:v>
                </c:pt>
                <c:pt idx="1894">
                  <c:v>9470</c:v>
                </c:pt>
                <c:pt idx="1895">
                  <c:v>9475</c:v>
                </c:pt>
                <c:pt idx="1896">
                  <c:v>9480</c:v>
                </c:pt>
                <c:pt idx="1897">
                  <c:v>9485</c:v>
                </c:pt>
                <c:pt idx="1898">
                  <c:v>9490</c:v>
                </c:pt>
                <c:pt idx="1899">
                  <c:v>9495</c:v>
                </c:pt>
                <c:pt idx="1900">
                  <c:v>9500</c:v>
                </c:pt>
                <c:pt idx="1901">
                  <c:v>9505</c:v>
                </c:pt>
                <c:pt idx="1902">
                  <c:v>9510</c:v>
                </c:pt>
                <c:pt idx="1903">
                  <c:v>9515</c:v>
                </c:pt>
                <c:pt idx="1904">
                  <c:v>9520</c:v>
                </c:pt>
                <c:pt idx="1905">
                  <c:v>9525</c:v>
                </c:pt>
                <c:pt idx="1906">
                  <c:v>9530</c:v>
                </c:pt>
                <c:pt idx="1907">
                  <c:v>9535</c:v>
                </c:pt>
                <c:pt idx="1908">
                  <c:v>9540</c:v>
                </c:pt>
                <c:pt idx="1909">
                  <c:v>9545</c:v>
                </c:pt>
                <c:pt idx="1910">
                  <c:v>9550</c:v>
                </c:pt>
                <c:pt idx="1911">
                  <c:v>9555</c:v>
                </c:pt>
                <c:pt idx="1912">
                  <c:v>9560</c:v>
                </c:pt>
                <c:pt idx="1913">
                  <c:v>9565</c:v>
                </c:pt>
                <c:pt idx="1914">
                  <c:v>9570</c:v>
                </c:pt>
                <c:pt idx="1915">
                  <c:v>9575</c:v>
                </c:pt>
                <c:pt idx="1916">
                  <c:v>9580</c:v>
                </c:pt>
                <c:pt idx="1917">
                  <c:v>9585</c:v>
                </c:pt>
                <c:pt idx="1918">
                  <c:v>9590</c:v>
                </c:pt>
                <c:pt idx="1919">
                  <c:v>9595</c:v>
                </c:pt>
                <c:pt idx="1920">
                  <c:v>9600</c:v>
                </c:pt>
                <c:pt idx="1921">
                  <c:v>9605</c:v>
                </c:pt>
                <c:pt idx="1922">
                  <c:v>9610</c:v>
                </c:pt>
                <c:pt idx="1923">
                  <c:v>9615</c:v>
                </c:pt>
                <c:pt idx="1924">
                  <c:v>9620</c:v>
                </c:pt>
                <c:pt idx="1925">
                  <c:v>9625</c:v>
                </c:pt>
                <c:pt idx="1926">
                  <c:v>9630</c:v>
                </c:pt>
                <c:pt idx="1927">
                  <c:v>9635</c:v>
                </c:pt>
                <c:pt idx="1928">
                  <c:v>9640</c:v>
                </c:pt>
                <c:pt idx="1929">
                  <c:v>9645</c:v>
                </c:pt>
                <c:pt idx="1930">
                  <c:v>9650</c:v>
                </c:pt>
                <c:pt idx="1931">
                  <c:v>9655</c:v>
                </c:pt>
                <c:pt idx="1932">
                  <c:v>9660</c:v>
                </c:pt>
                <c:pt idx="1933">
                  <c:v>9665</c:v>
                </c:pt>
                <c:pt idx="1934">
                  <c:v>9670</c:v>
                </c:pt>
                <c:pt idx="1935">
                  <c:v>9675</c:v>
                </c:pt>
                <c:pt idx="1936">
                  <c:v>9680</c:v>
                </c:pt>
                <c:pt idx="1937">
                  <c:v>9685</c:v>
                </c:pt>
                <c:pt idx="1938">
                  <c:v>9690</c:v>
                </c:pt>
                <c:pt idx="1939">
                  <c:v>9695</c:v>
                </c:pt>
                <c:pt idx="1940">
                  <c:v>9700</c:v>
                </c:pt>
                <c:pt idx="1941">
                  <c:v>9705</c:v>
                </c:pt>
                <c:pt idx="1942">
                  <c:v>9710</c:v>
                </c:pt>
                <c:pt idx="1943">
                  <c:v>9715</c:v>
                </c:pt>
                <c:pt idx="1944">
                  <c:v>9720</c:v>
                </c:pt>
                <c:pt idx="1945">
                  <c:v>9725</c:v>
                </c:pt>
                <c:pt idx="1946">
                  <c:v>9730</c:v>
                </c:pt>
                <c:pt idx="1947">
                  <c:v>9735</c:v>
                </c:pt>
                <c:pt idx="1948">
                  <c:v>9740</c:v>
                </c:pt>
                <c:pt idx="1949">
                  <c:v>9745</c:v>
                </c:pt>
                <c:pt idx="1950">
                  <c:v>9750</c:v>
                </c:pt>
                <c:pt idx="1951">
                  <c:v>9755</c:v>
                </c:pt>
                <c:pt idx="1952">
                  <c:v>9760</c:v>
                </c:pt>
                <c:pt idx="1953">
                  <c:v>9765</c:v>
                </c:pt>
                <c:pt idx="1954">
                  <c:v>9770</c:v>
                </c:pt>
                <c:pt idx="1955">
                  <c:v>9775</c:v>
                </c:pt>
                <c:pt idx="1956">
                  <c:v>9780</c:v>
                </c:pt>
                <c:pt idx="1957">
                  <c:v>9785</c:v>
                </c:pt>
                <c:pt idx="1958">
                  <c:v>9790</c:v>
                </c:pt>
                <c:pt idx="1959">
                  <c:v>9795</c:v>
                </c:pt>
                <c:pt idx="1960">
                  <c:v>9800</c:v>
                </c:pt>
                <c:pt idx="1961">
                  <c:v>9805</c:v>
                </c:pt>
                <c:pt idx="1962">
                  <c:v>9810</c:v>
                </c:pt>
                <c:pt idx="1963">
                  <c:v>9815</c:v>
                </c:pt>
                <c:pt idx="1964">
                  <c:v>9820</c:v>
                </c:pt>
                <c:pt idx="1965">
                  <c:v>9825</c:v>
                </c:pt>
                <c:pt idx="1966">
                  <c:v>9830</c:v>
                </c:pt>
                <c:pt idx="1967">
                  <c:v>9835</c:v>
                </c:pt>
                <c:pt idx="1968">
                  <c:v>9840</c:v>
                </c:pt>
                <c:pt idx="1969">
                  <c:v>9845</c:v>
                </c:pt>
                <c:pt idx="1970">
                  <c:v>9850</c:v>
                </c:pt>
                <c:pt idx="1971">
                  <c:v>9855</c:v>
                </c:pt>
                <c:pt idx="1972">
                  <c:v>9860</c:v>
                </c:pt>
                <c:pt idx="1973">
                  <c:v>9865</c:v>
                </c:pt>
                <c:pt idx="1974">
                  <c:v>9870</c:v>
                </c:pt>
                <c:pt idx="1975">
                  <c:v>9875</c:v>
                </c:pt>
                <c:pt idx="1976">
                  <c:v>9880</c:v>
                </c:pt>
                <c:pt idx="1977">
                  <c:v>9885</c:v>
                </c:pt>
                <c:pt idx="1978">
                  <c:v>9890</c:v>
                </c:pt>
                <c:pt idx="1979">
                  <c:v>9895</c:v>
                </c:pt>
                <c:pt idx="1980">
                  <c:v>9900</c:v>
                </c:pt>
                <c:pt idx="1981">
                  <c:v>9905</c:v>
                </c:pt>
                <c:pt idx="1982">
                  <c:v>9910</c:v>
                </c:pt>
                <c:pt idx="1983">
                  <c:v>9915</c:v>
                </c:pt>
                <c:pt idx="1984">
                  <c:v>9920</c:v>
                </c:pt>
                <c:pt idx="1985">
                  <c:v>9925</c:v>
                </c:pt>
                <c:pt idx="1986">
                  <c:v>9930</c:v>
                </c:pt>
                <c:pt idx="1987">
                  <c:v>9935</c:v>
                </c:pt>
                <c:pt idx="1988">
                  <c:v>9940</c:v>
                </c:pt>
                <c:pt idx="1989">
                  <c:v>9945</c:v>
                </c:pt>
                <c:pt idx="1990">
                  <c:v>9950</c:v>
                </c:pt>
                <c:pt idx="1991">
                  <c:v>9955</c:v>
                </c:pt>
                <c:pt idx="1992">
                  <c:v>9960</c:v>
                </c:pt>
                <c:pt idx="1993">
                  <c:v>9965</c:v>
                </c:pt>
                <c:pt idx="1994">
                  <c:v>9970</c:v>
                </c:pt>
                <c:pt idx="1995">
                  <c:v>9975</c:v>
                </c:pt>
                <c:pt idx="1996">
                  <c:v>9980</c:v>
                </c:pt>
                <c:pt idx="1997">
                  <c:v>9985</c:v>
                </c:pt>
                <c:pt idx="1998">
                  <c:v>9990</c:v>
                </c:pt>
                <c:pt idx="1999">
                  <c:v>9995</c:v>
                </c:pt>
                <c:pt idx="2000">
                  <c:v>10000</c:v>
                </c:pt>
                <c:pt idx="2001">
                  <c:v>10005</c:v>
                </c:pt>
                <c:pt idx="2002">
                  <c:v>10010</c:v>
                </c:pt>
                <c:pt idx="2003">
                  <c:v>10015</c:v>
                </c:pt>
                <c:pt idx="2004">
                  <c:v>10020</c:v>
                </c:pt>
                <c:pt idx="2005">
                  <c:v>10025</c:v>
                </c:pt>
                <c:pt idx="2006">
                  <c:v>10030</c:v>
                </c:pt>
                <c:pt idx="2007">
                  <c:v>10035</c:v>
                </c:pt>
                <c:pt idx="2008">
                  <c:v>10040</c:v>
                </c:pt>
                <c:pt idx="2009">
                  <c:v>10045</c:v>
                </c:pt>
                <c:pt idx="2010">
                  <c:v>10050</c:v>
                </c:pt>
                <c:pt idx="2011">
                  <c:v>10055</c:v>
                </c:pt>
                <c:pt idx="2012">
                  <c:v>10060</c:v>
                </c:pt>
                <c:pt idx="2013">
                  <c:v>10065</c:v>
                </c:pt>
                <c:pt idx="2014">
                  <c:v>10070</c:v>
                </c:pt>
                <c:pt idx="2015">
                  <c:v>10075</c:v>
                </c:pt>
                <c:pt idx="2016">
                  <c:v>10080</c:v>
                </c:pt>
                <c:pt idx="2017">
                  <c:v>10085</c:v>
                </c:pt>
                <c:pt idx="2018">
                  <c:v>10090</c:v>
                </c:pt>
                <c:pt idx="2019">
                  <c:v>10095</c:v>
                </c:pt>
                <c:pt idx="2020">
                  <c:v>10100</c:v>
                </c:pt>
                <c:pt idx="2021">
                  <c:v>10105</c:v>
                </c:pt>
                <c:pt idx="2022">
                  <c:v>10110</c:v>
                </c:pt>
                <c:pt idx="2023">
                  <c:v>10115</c:v>
                </c:pt>
                <c:pt idx="2024">
                  <c:v>10120</c:v>
                </c:pt>
                <c:pt idx="2025">
                  <c:v>10125</c:v>
                </c:pt>
                <c:pt idx="2026">
                  <c:v>10130</c:v>
                </c:pt>
                <c:pt idx="2027">
                  <c:v>10135</c:v>
                </c:pt>
                <c:pt idx="2028">
                  <c:v>10140</c:v>
                </c:pt>
                <c:pt idx="2029">
                  <c:v>10145</c:v>
                </c:pt>
                <c:pt idx="2030">
                  <c:v>10150</c:v>
                </c:pt>
                <c:pt idx="2031">
                  <c:v>10155</c:v>
                </c:pt>
                <c:pt idx="2032">
                  <c:v>10160</c:v>
                </c:pt>
                <c:pt idx="2033">
                  <c:v>10165</c:v>
                </c:pt>
                <c:pt idx="2034">
                  <c:v>10170</c:v>
                </c:pt>
                <c:pt idx="2035">
                  <c:v>10175</c:v>
                </c:pt>
                <c:pt idx="2036">
                  <c:v>10180</c:v>
                </c:pt>
                <c:pt idx="2037">
                  <c:v>10185</c:v>
                </c:pt>
                <c:pt idx="2038">
                  <c:v>10190</c:v>
                </c:pt>
                <c:pt idx="2039">
                  <c:v>10195</c:v>
                </c:pt>
                <c:pt idx="2040">
                  <c:v>10200</c:v>
                </c:pt>
                <c:pt idx="2041">
                  <c:v>10205</c:v>
                </c:pt>
                <c:pt idx="2042">
                  <c:v>10210</c:v>
                </c:pt>
                <c:pt idx="2043">
                  <c:v>10215</c:v>
                </c:pt>
                <c:pt idx="2044">
                  <c:v>10220</c:v>
                </c:pt>
                <c:pt idx="2045">
                  <c:v>10225</c:v>
                </c:pt>
                <c:pt idx="2046">
                  <c:v>10230</c:v>
                </c:pt>
                <c:pt idx="2047">
                  <c:v>10235</c:v>
                </c:pt>
                <c:pt idx="2048">
                  <c:v>10240</c:v>
                </c:pt>
                <c:pt idx="2049">
                  <c:v>10245</c:v>
                </c:pt>
                <c:pt idx="2050">
                  <c:v>10250</c:v>
                </c:pt>
                <c:pt idx="2051">
                  <c:v>10255</c:v>
                </c:pt>
                <c:pt idx="2052">
                  <c:v>10260</c:v>
                </c:pt>
                <c:pt idx="2053">
                  <c:v>10265</c:v>
                </c:pt>
                <c:pt idx="2054">
                  <c:v>10270</c:v>
                </c:pt>
                <c:pt idx="2055">
                  <c:v>10275</c:v>
                </c:pt>
                <c:pt idx="2056">
                  <c:v>10280</c:v>
                </c:pt>
                <c:pt idx="2057">
                  <c:v>10285</c:v>
                </c:pt>
                <c:pt idx="2058">
                  <c:v>10290</c:v>
                </c:pt>
                <c:pt idx="2059">
                  <c:v>10295</c:v>
                </c:pt>
                <c:pt idx="2060">
                  <c:v>10300</c:v>
                </c:pt>
                <c:pt idx="2061">
                  <c:v>10305</c:v>
                </c:pt>
                <c:pt idx="2062">
                  <c:v>10310</c:v>
                </c:pt>
                <c:pt idx="2063">
                  <c:v>10315</c:v>
                </c:pt>
                <c:pt idx="2064">
                  <c:v>10320</c:v>
                </c:pt>
                <c:pt idx="2065">
                  <c:v>10325</c:v>
                </c:pt>
                <c:pt idx="2066">
                  <c:v>10330</c:v>
                </c:pt>
                <c:pt idx="2067">
                  <c:v>10335</c:v>
                </c:pt>
                <c:pt idx="2068">
                  <c:v>10340</c:v>
                </c:pt>
                <c:pt idx="2069">
                  <c:v>10345</c:v>
                </c:pt>
                <c:pt idx="2070">
                  <c:v>10350</c:v>
                </c:pt>
                <c:pt idx="2071">
                  <c:v>10355</c:v>
                </c:pt>
                <c:pt idx="2072">
                  <c:v>10360</c:v>
                </c:pt>
                <c:pt idx="2073">
                  <c:v>10365</c:v>
                </c:pt>
                <c:pt idx="2074">
                  <c:v>10370</c:v>
                </c:pt>
                <c:pt idx="2075">
                  <c:v>10375</c:v>
                </c:pt>
                <c:pt idx="2076">
                  <c:v>10380</c:v>
                </c:pt>
                <c:pt idx="2077">
                  <c:v>10385</c:v>
                </c:pt>
                <c:pt idx="2078">
                  <c:v>10390</c:v>
                </c:pt>
                <c:pt idx="2079">
                  <c:v>10395</c:v>
                </c:pt>
                <c:pt idx="2080">
                  <c:v>10400</c:v>
                </c:pt>
                <c:pt idx="2081">
                  <c:v>10405</c:v>
                </c:pt>
                <c:pt idx="2082">
                  <c:v>10410</c:v>
                </c:pt>
                <c:pt idx="2083">
                  <c:v>10415</c:v>
                </c:pt>
                <c:pt idx="2084">
                  <c:v>10420</c:v>
                </c:pt>
                <c:pt idx="2085">
                  <c:v>10425</c:v>
                </c:pt>
                <c:pt idx="2086">
                  <c:v>10430</c:v>
                </c:pt>
                <c:pt idx="2087">
                  <c:v>10435</c:v>
                </c:pt>
                <c:pt idx="2088">
                  <c:v>10440</c:v>
                </c:pt>
                <c:pt idx="2089">
                  <c:v>10445</c:v>
                </c:pt>
                <c:pt idx="2090">
                  <c:v>10450</c:v>
                </c:pt>
                <c:pt idx="2091">
                  <c:v>10455</c:v>
                </c:pt>
                <c:pt idx="2092">
                  <c:v>10460</c:v>
                </c:pt>
                <c:pt idx="2093">
                  <c:v>10465</c:v>
                </c:pt>
                <c:pt idx="2094">
                  <c:v>10470</c:v>
                </c:pt>
                <c:pt idx="2095">
                  <c:v>10475</c:v>
                </c:pt>
                <c:pt idx="2096">
                  <c:v>10480</c:v>
                </c:pt>
                <c:pt idx="2097">
                  <c:v>10485</c:v>
                </c:pt>
                <c:pt idx="2098">
                  <c:v>10490</c:v>
                </c:pt>
                <c:pt idx="2099">
                  <c:v>10495</c:v>
                </c:pt>
                <c:pt idx="2100">
                  <c:v>10500</c:v>
                </c:pt>
                <c:pt idx="2101">
                  <c:v>10505</c:v>
                </c:pt>
                <c:pt idx="2102">
                  <c:v>10510</c:v>
                </c:pt>
                <c:pt idx="2103">
                  <c:v>10515</c:v>
                </c:pt>
                <c:pt idx="2104">
                  <c:v>10520</c:v>
                </c:pt>
                <c:pt idx="2105">
                  <c:v>10525</c:v>
                </c:pt>
                <c:pt idx="2106">
                  <c:v>10530</c:v>
                </c:pt>
                <c:pt idx="2107">
                  <c:v>10535</c:v>
                </c:pt>
                <c:pt idx="2108">
                  <c:v>10540</c:v>
                </c:pt>
                <c:pt idx="2109">
                  <c:v>10545</c:v>
                </c:pt>
                <c:pt idx="2110">
                  <c:v>10550</c:v>
                </c:pt>
                <c:pt idx="2111">
                  <c:v>10555</c:v>
                </c:pt>
                <c:pt idx="2112">
                  <c:v>10560</c:v>
                </c:pt>
                <c:pt idx="2113">
                  <c:v>10565</c:v>
                </c:pt>
                <c:pt idx="2114">
                  <c:v>10570</c:v>
                </c:pt>
                <c:pt idx="2115">
                  <c:v>10575</c:v>
                </c:pt>
                <c:pt idx="2116">
                  <c:v>10580</c:v>
                </c:pt>
                <c:pt idx="2117">
                  <c:v>10585</c:v>
                </c:pt>
                <c:pt idx="2118">
                  <c:v>10590</c:v>
                </c:pt>
                <c:pt idx="2119">
                  <c:v>10595</c:v>
                </c:pt>
                <c:pt idx="2120">
                  <c:v>10600</c:v>
                </c:pt>
                <c:pt idx="2121">
                  <c:v>10605</c:v>
                </c:pt>
                <c:pt idx="2122">
                  <c:v>10610</c:v>
                </c:pt>
                <c:pt idx="2123">
                  <c:v>10615</c:v>
                </c:pt>
                <c:pt idx="2124">
                  <c:v>10620</c:v>
                </c:pt>
                <c:pt idx="2125">
                  <c:v>10625</c:v>
                </c:pt>
                <c:pt idx="2126">
                  <c:v>10630</c:v>
                </c:pt>
                <c:pt idx="2127">
                  <c:v>10635</c:v>
                </c:pt>
                <c:pt idx="2128">
                  <c:v>10640</c:v>
                </c:pt>
                <c:pt idx="2129">
                  <c:v>10645</c:v>
                </c:pt>
                <c:pt idx="2130">
                  <c:v>10650</c:v>
                </c:pt>
                <c:pt idx="2131">
                  <c:v>10655</c:v>
                </c:pt>
                <c:pt idx="2132">
                  <c:v>10660</c:v>
                </c:pt>
                <c:pt idx="2133">
                  <c:v>10665</c:v>
                </c:pt>
                <c:pt idx="2134">
                  <c:v>10670</c:v>
                </c:pt>
                <c:pt idx="2135">
                  <c:v>10675</c:v>
                </c:pt>
                <c:pt idx="2136">
                  <c:v>10680</c:v>
                </c:pt>
                <c:pt idx="2137">
                  <c:v>10685</c:v>
                </c:pt>
                <c:pt idx="2138">
                  <c:v>10690</c:v>
                </c:pt>
                <c:pt idx="2139">
                  <c:v>10695</c:v>
                </c:pt>
                <c:pt idx="2140">
                  <c:v>10700</c:v>
                </c:pt>
                <c:pt idx="2141">
                  <c:v>10705</c:v>
                </c:pt>
                <c:pt idx="2142">
                  <c:v>10710</c:v>
                </c:pt>
                <c:pt idx="2143">
                  <c:v>10715</c:v>
                </c:pt>
                <c:pt idx="2144">
                  <c:v>10720</c:v>
                </c:pt>
                <c:pt idx="2145">
                  <c:v>10725</c:v>
                </c:pt>
                <c:pt idx="2146">
                  <c:v>10730</c:v>
                </c:pt>
                <c:pt idx="2147">
                  <c:v>10735</c:v>
                </c:pt>
                <c:pt idx="2148">
                  <c:v>10740</c:v>
                </c:pt>
                <c:pt idx="2149">
                  <c:v>10745</c:v>
                </c:pt>
                <c:pt idx="2150">
                  <c:v>10750</c:v>
                </c:pt>
                <c:pt idx="2151">
                  <c:v>10755</c:v>
                </c:pt>
                <c:pt idx="2152">
                  <c:v>10760</c:v>
                </c:pt>
                <c:pt idx="2153">
                  <c:v>10765</c:v>
                </c:pt>
                <c:pt idx="2154">
                  <c:v>10770</c:v>
                </c:pt>
                <c:pt idx="2155">
                  <c:v>10775</c:v>
                </c:pt>
                <c:pt idx="2156">
                  <c:v>10780</c:v>
                </c:pt>
                <c:pt idx="2157">
                  <c:v>10785</c:v>
                </c:pt>
                <c:pt idx="2158">
                  <c:v>10790</c:v>
                </c:pt>
                <c:pt idx="2159">
                  <c:v>10795</c:v>
                </c:pt>
                <c:pt idx="2160">
                  <c:v>10800</c:v>
                </c:pt>
                <c:pt idx="2161">
                  <c:v>10805</c:v>
                </c:pt>
                <c:pt idx="2162">
                  <c:v>10810</c:v>
                </c:pt>
                <c:pt idx="2163">
                  <c:v>10815</c:v>
                </c:pt>
                <c:pt idx="2164">
                  <c:v>10820</c:v>
                </c:pt>
                <c:pt idx="2165">
                  <c:v>10825</c:v>
                </c:pt>
                <c:pt idx="2166">
                  <c:v>10830</c:v>
                </c:pt>
                <c:pt idx="2167">
                  <c:v>10835</c:v>
                </c:pt>
                <c:pt idx="2168">
                  <c:v>10840</c:v>
                </c:pt>
                <c:pt idx="2169">
                  <c:v>10845</c:v>
                </c:pt>
                <c:pt idx="2170">
                  <c:v>10850</c:v>
                </c:pt>
                <c:pt idx="2171">
                  <c:v>10855</c:v>
                </c:pt>
                <c:pt idx="2172">
                  <c:v>10860</c:v>
                </c:pt>
                <c:pt idx="2173">
                  <c:v>10865</c:v>
                </c:pt>
                <c:pt idx="2174">
                  <c:v>10870</c:v>
                </c:pt>
                <c:pt idx="2175">
                  <c:v>10875</c:v>
                </c:pt>
                <c:pt idx="2176">
                  <c:v>10880</c:v>
                </c:pt>
                <c:pt idx="2177">
                  <c:v>10885</c:v>
                </c:pt>
                <c:pt idx="2178">
                  <c:v>10890</c:v>
                </c:pt>
                <c:pt idx="2179">
                  <c:v>10895</c:v>
                </c:pt>
                <c:pt idx="2180">
                  <c:v>10900</c:v>
                </c:pt>
                <c:pt idx="2181">
                  <c:v>10905</c:v>
                </c:pt>
                <c:pt idx="2182">
                  <c:v>10910</c:v>
                </c:pt>
                <c:pt idx="2183">
                  <c:v>10915</c:v>
                </c:pt>
                <c:pt idx="2184">
                  <c:v>10920</c:v>
                </c:pt>
                <c:pt idx="2185">
                  <c:v>10925</c:v>
                </c:pt>
                <c:pt idx="2186">
                  <c:v>10930</c:v>
                </c:pt>
                <c:pt idx="2187">
                  <c:v>10935</c:v>
                </c:pt>
                <c:pt idx="2188">
                  <c:v>10940</c:v>
                </c:pt>
                <c:pt idx="2189">
                  <c:v>10945</c:v>
                </c:pt>
                <c:pt idx="2190">
                  <c:v>10950</c:v>
                </c:pt>
                <c:pt idx="2191">
                  <c:v>10955</c:v>
                </c:pt>
                <c:pt idx="2192">
                  <c:v>10960</c:v>
                </c:pt>
                <c:pt idx="2193">
                  <c:v>10965</c:v>
                </c:pt>
                <c:pt idx="2194">
                  <c:v>10970</c:v>
                </c:pt>
                <c:pt idx="2195">
                  <c:v>10975</c:v>
                </c:pt>
                <c:pt idx="2196">
                  <c:v>10980</c:v>
                </c:pt>
                <c:pt idx="2197">
                  <c:v>10985</c:v>
                </c:pt>
                <c:pt idx="2198">
                  <c:v>10990</c:v>
                </c:pt>
                <c:pt idx="2199">
                  <c:v>10995</c:v>
                </c:pt>
                <c:pt idx="2200">
                  <c:v>11000</c:v>
                </c:pt>
                <c:pt idx="2201">
                  <c:v>11005</c:v>
                </c:pt>
                <c:pt idx="2202">
                  <c:v>11010</c:v>
                </c:pt>
                <c:pt idx="2203">
                  <c:v>11015</c:v>
                </c:pt>
                <c:pt idx="2204">
                  <c:v>11020</c:v>
                </c:pt>
                <c:pt idx="2205">
                  <c:v>11025</c:v>
                </c:pt>
                <c:pt idx="2206">
                  <c:v>11030</c:v>
                </c:pt>
                <c:pt idx="2207">
                  <c:v>11035</c:v>
                </c:pt>
                <c:pt idx="2208">
                  <c:v>11040</c:v>
                </c:pt>
                <c:pt idx="2209">
                  <c:v>11045</c:v>
                </c:pt>
                <c:pt idx="2210">
                  <c:v>11050</c:v>
                </c:pt>
                <c:pt idx="2211">
                  <c:v>11055</c:v>
                </c:pt>
                <c:pt idx="2212">
                  <c:v>11060</c:v>
                </c:pt>
                <c:pt idx="2213">
                  <c:v>11065</c:v>
                </c:pt>
                <c:pt idx="2214">
                  <c:v>11070</c:v>
                </c:pt>
                <c:pt idx="2215">
                  <c:v>11075</c:v>
                </c:pt>
                <c:pt idx="2216">
                  <c:v>11080</c:v>
                </c:pt>
                <c:pt idx="2217">
                  <c:v>11085</c:v>
                </c:pt>
                <c:pt idx="2218">
                  <c:v>11090</c:v>
                </c:pt>
                <c:pt idx="2219">
                  <c:v>11095</c:v>
                </c:pt>
                <c:pt idx="2220">
                  <c:v>11100</c:v>
                </c:pt>
                <c:pt idx="2221">
                  <c:v>11105</c:v>
                </c:pt>
                <c:pt idx="2222">
                  <c:v>11110</c:v>
                </c:pt>
                <c:pt idx="2223">
                  <c:v>11115</c:v>
                </c:pt>
                <c:pt idx="2224">
                  <c:v>11120</c:v>
                </c:pt>
                <c:pt idx="2225">
                  <c:v>11125</c:v>
                </c:pt>
                <c:pt idx="2226">
                  <c:v>11130</c:v>
                </c:pt>
                <c:pt idx="2227">
                  <c:v>11135</c:v>
                </c:pt>
                <c:pt idx="2228">
                  <c:v>11140</c:v>
                </c:pt>
                <c:pt idx="2229">
                  <c:v>11145</c:v>
                </c:pt>
                <c:pt idx="2230">
                  <c:v>11150</c:v>
                </c:pt>
                <c:pt idx="2231">
                  <c:v>11155</c:v>
                </c:pt>
                <c:pt idx="2232">
                  <c:v>11160</c:v>
                </c:pt>
                <c:pt idx="2233">
                  <c:v>11165</c:v>
                </c:pt>
                <c:pt idx="2234">
                  <c:v>11170</c:v>
                </c:pt>
                <c:pt idx="2235">
                  <c:v>11175</c:v>
                </c:pt>
                <c:pt idx="2236">
                  <c:v>11180</c:v>
                </c:pt>
                <c:pt idx="2237">
                  <c:v>11185</c:v>
                </c:pt>
                <c:pt idx="2238">
                  <c:v>11190</c:v>
                </c:pt>
                <c:pt idx="2239">
                  <c:v>11195</c:v>
                </c:pt>
                <c:pt idx="2240">
                  <c:v>11200</c:v>
                </c:pt>
                <c:pt idx="2241">
                  <c:v>11205</c:v>
                </c:pt>
                <c:pt idx="2242">
                  <c:v>11210</c:v>
                </c:pt>
                <c:pt idx="2243">
                  <c:v>11215</c:v>
                </c:pt>
                <c:pt idx="2244">
                  <c:v>11220</c:v>
                </c:pt>
                <c:pt idx="2245">
                  <c:v>11225</c:v>
                </c:pt>
                <c:pt idx="2246">
                  <c:v>11230</c:v>
                </c:pt>
                <c:pt idx="2247">
                  <c:v>11235</c:v>
                </c:pt>
                <c:pt idx="2248">
                  <c:v>11240</c:v>
                </c:pt>
                <c:pt idx="2249">
                  <c:v>11245</c:v>
                </c:pt>
                <c:pt idx="2250">
                  <c:v>11250</c:v>
                </c:pt>
                <c:pt idx="2251">
                  <c:v>11255</c:v>
                </c:pt>
                <c:pt idx="2252">
                  <c:v>11260</c:v>
                </c:pt>
                <c:pt idx="2253">
                  <c:v>11265</c:v>
                </c:pt>
                <c:pt idx="2254">
                  <c:v>11270</c:v>
                </c:pt>
                <c:pt idx="2255">
                  <c:v>11275</c:v>
                </c:pt>
                <c:pt idx="2256">
                  <c:v>11280</c:v>
                </c:pt>
                <c:pt idx="2257">
                  <c:v>11285</c:v>
                </c:pt>
                <c:pt idx="2258">
                  <c:v>11290</c:v>
                </c:pt>
                <c:pt idx="2259">
                  <c:v>11295</c:v>
                </c:pt>
                <c:pt idx="2260">
                  <c:v>11300</c:v>
                </c:pt>
                <c:pt idx="2261">
                  <c:v>11305</c:v>
                </c:pt>
                <c:pt idx="2262">
                  <c:v>11310</c:v>
                </c:pt>
                <c:pt idx="2263">
                  <c:v>11315</c:v>
                </c:pt>
                <c:pt idx="2264">
                  <c:v>11320</c:v>
                </c:pt>
                <c:pt idx="2265">
                  <c:v>11325</c:v>
                </c:pt>
                <c:pt idx="2266">
                  <c:v>11330</c:v>
                </c:pt>
                <c:pt idx="2267">
                  <c:v>11335</c:v>
                </c:pt>
                <c:pt idx="2268">
                  <c:v>11340</c:v>
                </c:pt>
                <c:pt idx="2269">
                  <c:v>11345</c:v>
                </c:pt>
                <c:pt idx="2270">
                  <c:v>11350</c:v>
                </c:pt>
                <c:pt idx="2271">
                  <c:v>11355</c:v>
                </c:pt>
                <c:pt idx="2272">
                  <c:v>11360</c:v>
                </c:pt>
                <c:pt idx="2273">
                  <c:v>11365</c:v>
                </c:pt>
                <c:pt idx="2274">
                  <c:v>11370</c:v>
                </c:pt>
                <c:pt idx="2275">
                  <c:v>11375</c:v>
                </c:pt>
                <c:pt idx="2276">
                  <c:v>11380</c:v>
                </c:pt>
                <c:pt idx="2277">
                  <c:v>11385</c:v>
                </c:pt>
                <c:pt idx="2278">
                  <c:v>11390</c:v>
                </c:pt>
                <c:pt idx="2279">
                  <c:v>11395</c:v>
                </c:pt>
                <c:pt idx="2280">
                  <c:v>11400</c:v>
                </c:pt>
                <c:pt idx="2281">
                  <c:v>11405</c:v>
                </c:pt>
                <c:pt idx="2282">
                  <c:v>11410</c:v>
                </c:pt>
                <c:pt idx="2283">
                  <c:v>11415</c:v>
                </c:pt>
                <c:pt idx="2284">
                  <c:v>11420</c:v>
                </c:pt>
                <c:pt idx="2285">
                  <c:v>11425</c:v>
                </c:pt>
                <c:pt idx="2286">
                  <c:v>11430</c:v>
                </c:pt>
                <c:pt idx="2287">
                  <c:v>11435</c:v>
                </c:pt>
                <c:pt idx="2288">
                  <c:v>11440</c:v>
                </c:pt>
                <c:pt idx="2289">
                  <c:v>11445</c:v>
                </c:pt>
                <c:pt idx="2290">
                  <c:v>11450</c:v>
                </c:pt>
                <c:pt idx="2291">
                  <c:v>11455</c:v>
                </c:pt>
                <c:pt idx="2292">
                  <c:v>11460</c:v>
                </c:pt>
                <c:pt idx="2293">
                  <c:v>11465</c:v>
                </c:pt>
                <c:pt idx="2294">
                  <c:v>11470</c:v>
                </c:pt>
                <c:pt idx="2295">
                  <c:v>11475</c:v>
                </c:pt>
                <c:pt idx="2296">
                  <c:v>11480</c:v>
                </c:pt>
                <c:pt idx="2297">
                  <c:v>11485</c:v>
                </c:pt>
                <c:pt idx="2298">
                  <c:v>11490</c:v>
                </c:pt>
                <c:pt idx="2299">
                  <c:v>11495</c:v>
                </c:pt>
                <c:pt idx="2300">
                  <c:v>11500</c:v>
                </c:pt>
                <c:pt idx="2301">
                  <c:v>11505</c:v>
                </c:pt>
                <c:pt idx="2302">
                  <c:v>11510</c:v>
                </c:pt>
                <c:pt idx="2303">
                  <c:v>11515</c:v>
                </c:pt>
                <c:pt idx="2304">
                  <c:v>11520</c:v>
                </c:pt>
                <c:pt idx="2305">
                  <c:v>11525</c:v>
                </c:pt>
                <c:pt idx="2306">
                  <c:v>11530</c:v>
                </c:pt>
                <c:pt idx="2307">
                  <c:v>11535</c:v>
                </c:pt>
                <c:pt idx="2308">
                  <c:v>11540</c:v>
                </c:pt>
                <c:pt idx="2309">
                  <c:v>11545</c:v>
                </c:pt>
                <c:pt idx="2310">
                  <c:v>11550</c:v>
                </c:pt>
                <c:pt idx="2311">
                  <c:v>11555</c:v>
                </c:pt>
                <c:pt idx="2312">
                  <c:v>11560</c:v>
                </c:pt>
                <c:pt idx="2313">
                  <c:v>11565</c:v>
                </c:pt>
                <c:pt idx="2314">
                  <c:v>11570</c:v>
                </c:pt>
                <c:pt idx="2315">
                  <c:v>11575</c:v>
                </c:pt>
                <c:pt idx="2316">
                  <c:v>11580</c:v>
                </c:pt>
                <c:pt idx="2317">
                  <c:v>11585</c:v>
                </c:pt>
                <c:pt idx="2318">
                  <c:v>11590</c:v>
                </c:pt>
                <c:pt idx="2319">
                  <c:v>11595</c:v>
                </c:pt>
                <c:pt idx="2320">
                  <c:v>11600</c:v>
                </c:pt>
                <c:pt idx="2321">
                  <c:v>11605</c:v>
                </c:pt>
                <c:pt idx="2322">
                  <c:v>11610</c:v>
                </c:pt>
                <c:pt idx="2323">
                  <c:v>11615</c:v>
                </c:pt>
                <c:pt idx="2324">
                  <c:v>11620</c:v>
                </c:pt>
                <c:pt idx="2325">
                  <c:v>11625</c:v>
                </c:pt>
                <c:pt idx="2326">
                  <c:v>11630</c:v>
                </c:pt>
                <c:pt idx="2327">
                  <c:v>11635</c:v>
                </c:pt>
                <c:pt idx="2328">
                  <c:v>11640</c:v>
                </c:pt>
                <c:pt idx="2329">
                  <c:v>11645</c:v>
                </c:pt>
                <c:pt idx="2330">
                  <c:v>11650</c:v>
                </c:pt>
                <c:pt idx="2331">
                  <c:v>11655</c:v>
                </c:pt>
                <c:pt idx="2332">
                  <c:v>11660</c:v>
                </c:pt>
                <c:pt idx="2333">
                  <c:v>11665</c:v>
                </c:pt>
                <c:pt idx="2334">
                  <c:v>11670</c:v>
                </c:pt>
                <c:pt idx="2335">
                  <c:v>11675</c:v>
                </c:pt>
                <c:pt idx="2336">
                  <c:v>11680</c:v>
                </c:pt>
                <c:pt idx="2337">
                  <c:v>11685</c:v>
                </c:pt>
                <c:pt idx="2338">
                  <c:v>11690</c:v>
                </c:pt>
                <c:pt idx="2339">
                  <c:v>11695</c:v>
                </c:pt>
                <c:pt idx="2340">
                  <c:v>11700</c:v>
                </c:pt>
                <c:pt idx="2341">
                  <c:v>11705</c:v>
                </c:pt>
                <c:pt idx="2342">
                  <c:v>11710</c:v>
                </c:pt>
                <c:pt idx="2343">
                  <c:v>11715</c:v>
                </c:pt>
                <c:pt idx="2344">
                  <c:v>11720</c:v>
                </c:pt>
                <c:pt idx="2345">
                  <c:v>11725</c:v>
                </c:pt>
                <c:pt idx="2346">
                  <c:v>11730</c:v>
                </c:pt>
                <c:pt idx="2347">
                  <c:v>11735</c:v>
                </c:pt>
                <c:pt idx="2348">
                  <c:v>11740</c:v>
                </c:pt>
                <c:pt idx="2349">
                  <c:v>11745</c:v>
                </c:pt>
                <c:pt idx="2350">
                  <c:v>11750</c:v>
                </c:pt>
                <c:pt idx="2351">
                  <c:v>11755</c:v>
                </c:pt>
                <c:pt idx="2352">
                  <c:v>11760</c:v>
                </c:pt>
                <c:pt idx="2353">
                  <c:v>11765</c:v>
                </c:pt>
                <c:pt idx="2354">
                  <c:v>11770</c:v>
                </c:pt>
                <c:pt idx="2355">
                  <c:v>11775</c:v>
                </c:pt>
                <c:pt idx="2356">
                  <c:v>11780</c:v>
                </c:pt>
                <c:pt idx="2357">
                  <c:v>11785</c:v>
                </c:pt>
                <c:pt idx="2358">
                  <c:v>11790</c:v>
                </c:pt>
                <c:pt idx="2359">
                  <c:v>11795</c:v>
                </c:pt>
                <c:pt idx="2360">
                  <c:v>11800</c:v>
                </c:pt>
                <c:pt idx="2361">
                  <c:v>11805</c:v>
                </c:pt>
                <c:pt idx="2362">
                  <c:v>11810</c:v>
                </c:pt>
                <c:pt idx="2363">
                  <c:v>11815</c:v>
                </c:pt>
                <c:pt idx="2364">
                  <c:v>11820</c:v>
                </c:pt>
                <c:pt idx="2365">
                  <c:v>11825</c:v>
                </c:pt>
                <c:pt idx="2366">
                  <c:v>11830</c:v>
                </c:pt>
                <c:pt idx="2367">
                  <c:v>11835</c:v>
                </c:pt>
                <c:pt idx="2368">
                  <c:v>11840</c:v>
                </c:pt>
                <c:pt idx="2369">
                  <c:v>11845</c:v>
                </c:pt>
                <c:pt idx="2370">
                  <c:v>11850</c:v>
                </c:pt>
                <c:pt idx="2371">
                  <c:v>11855</c:v>
                </c:pt>
                <c:pt idx="2372">
                  <c:v>11860</c:v>
                </c:pt>
                <c:pt idx="2373">
                  <c:v>11865</c:v>
                </c:pt>
                <c:pt idx="2374">
                  <c:v>11870</c:v>
                </c:pt>
                <c:pt idx="2375">
                  <c:v>11875</c:v>
                </c:pt>
                <c:pt idx="2376">
                  <c:v>11880</c:v>
                </c:pt>
                <c:pt idx="2377">
                  <c:v>11885</c:v>
                </c:pt>
                <c:pt idx="2378">
                  <c:v>11890</c:v>
                </c:pt>
                <c:pt idx="2379">
                  <c:v>11895</c:v>
                </c:pt>
                <c:pt idx="2380">
                  <c:v>11900</c:v>
                </c:pt>
                <c:pt idx="2381">
                  <c:v>11905</c:v>
                </c:pt>
                <c:pt idx="2382">
                  <c:v>11910</c:v>
                </c:pt>
                <c:pt idx="2383">
                  <c:v>11915</c:v>
                </c:pt>
                <c:pt idx="2384">
                  <c:v>11920</c:v>
                </c:pt>
                <c:pt idx="2385">
                  <c:v>11925</c:v>
                </c:pt>
                <c:pt idx="2386">
                  <c:v>11930</c:v>
                </c:pt>
                <c:pt idx="2387">
                  <c:v>11935</c:v>
                </c:pt>
                <c:pt idx="2388">
                  <c:v>11940</c:v>
                </c:pt>
                <c:pt idx="2389">
                  <c:v>11945</c:v>
                </c:pt>
                <c:pt idx="2390">
                  <c:v>11950</c:v>
                </c:pt>
                <c:pt idx="2391">
                  <c:v>11955</c:v>
                </c:pt>
                <c:pt idx="2392">
                  <c:v>11960</c:v>
                </c:pt>
                <c:pt idx="2393">
                  <c:v>11965</c:v>
                </c:pt>
                <c:pt idx="2394">
                  <c:v>11970</c:v>
                </c:pt>
                <c:pt idx="2395">
                  <c:v>11975</c:v>
                </c:pt>
                <c:pt idx="2396">
                  <c:v>11980</c:v>
                </c:pt>
                <c:pt idx="2397">
                  <c:v>11985</c:v>
                </c:pt>
                <c:pt idx="2398">
                  <c:v>11990</c:v>
                </c:pt>
                <c:pt idx="2399">
                  <c:v>11995</c:v>
                </c:pt>
                <c:pt idx="2400">
                  <c:v>12000</c:v>
                </c:pt>
                <c:pt idx="2401">
                  <c:v>12005</c:v>
                </c:pt>
                <c:pt idx="2402">
                  <c:v>12010</c:v>
                </c:pt>
                <c:pt idx="2403">
                  <c:v>12015</c:v>
                </c:pt>
                <c:pt idx="2404">
                  <c:v>12020</c:v>
                </c:pt>
                <c:pt idx="2405">
                  <c:v>12025</c:v>
                </c:pt>
                <c:pt idx="2406">
                  <c:v>12030</c:v>
                </c:pt>
                <c:pt idx="2407">
                  <c:v>12035</c:v>
                </c:pt>
                <c:pt idx="2408">
                  <c:v>12040</c:v>
                </c:pt>
                <c:pt idx="2409">
                  <c:v>12045</c:v>
                </c:pt>
                <c:pt idx="2410">
                  <c:v>12050</c:v>
                </c:pt>
                <c:pt idx="2411">
                  <c:v>12055</c:v>
                </c:pt>
                <c:pt idx="2412">
                  <c:v>12060</c:v>
                </c:pt>
                <c:pt idx="2413">
                  <c:v>12065</c:v>
                </c:pt>
                <c:pt idx="2414">
                  <c:v>12070</c:v>
                </c:pt>
                <c:pt idx="2415">
                  <c:v>12075</c:v>
                </c:pt>
                <c:pt idx="2416">
                  <c:v>12080</c:v>
                </c:pt>
                <c:pt idx="2417">
                  <c:v>12085</c:v>
                </c:pt>
                <c:pt idx="2418">
                  <c:v>12090</c:v>
                </c:pt>
                <c:pt idx="2419">
                  <c:v>12095</c:v>
                </c:pt>
                <c:pt idx="2420">
                  <c:v>12100</c:v>
                </c:pt>
                <c:pt idx="2421">
                  <c:v>12105</c:v>
                </c:pt>
                <c:pt idx="2422">
                  <c:v>12110</c:v>
                </c:pt>
                <c:pt idx="2423">
                  <c:v>12115</c:v>
                </c:pt>
                <c:pt idx="2424">
                  <c:v>12120</c:v>
                </c:pt>
                <c:pt idx="2425">
                  <c:v>12125</c:v>
                </c:pt>
                <c:pt idx="2426">
                  <c:v>12130</c:v>
                </c:pt>
                <c:pt idx="2427">
                  <c:v>12135</c:v>
                </c:pt>
                <c:pt idx="2428">
                  <c:v>12140</c:v>
                </c:pt>
                <c:pt idx="2429">
                  <c:v>12145</c:v>
                </c:pt>
                <c:pt idx="2430">
                  <c:v>12150</c:v>
                </c:pt>
                <c:pt idx="2431">
                  <c:v>12155</c:v>
                </c:pt>
                <c:pt idx="2432">
                  <c:v>12160</c:v>
                </c:pt>
                <c:pt idx="2433">
                  <c:v>12165</c:v>
                </c:pt>
                <c:pt idx="2434">
                  <c:v>12170</c:v>
                </c:pt>
                <c:pt idx="2435">
                  <c:v>12175</c:v>
                </c:pt>
                <c:pt idx="2436">
                  <c:v>12180</c:v>
                </c:pt>
                <c:pt idx="2437">
                  <c:v>12185</c:v>
                </c:pt>
                <c:pt idx="2438">
                  <c:v>12190</c:v>
                </c:pt>
                <c:pt idx="2439">
                  <c:v>12195</c:v>
                </c:pt>
                <c:pt idx="2440">
                  <c:v>12200</c:v>
                </c:pt>
                <c:pt idx="2441">
                  <c:v>12205</c:v>
                </c:pt>
                <c:pt idx="2442">
                  <c:v>12210</c:v>
                </c:pt>
                <c:pt idx="2443">
                  <c:v>12215</c:v>
                </c:pt>
                <c:pt idx="2444">
                  <c:v>12220</c:v>
                </c:pt>
                <c:pt idx="2445">
                  <c:v>12225</c:v>
                </c:pt>
                <c:pt idx="2446">
                  <c:v>12230</c:v>
                </c:pt>
                <c:pt idx="2447">
                  <c:v>12235</c:v>
                </c:pt>
                <c:pt idx="2448">
                  <c:v>12240</c:v>
                </c:pt>
                <c:pt idx="2449">
                  <c:v>12245</c:v>
                </c:pt>
                <c:pt idx="2450">
                  <c:v>12250</c:v>
                </c:pt>
                <c:pt idx="2451">
                  <c:v>12255</c:v>
                </c:pt>
                <c:pt idx="2452">
                  <c:v>12260</c:v>
                </c:pt>
                <c:pt idx="2453">
                  <c:v>12265</c:v>
                </c:pt>
                <c:pt idx="2454">
                  <c:v>12270</c:v>
                </c:pt>
                <c:pt idx="2455">
                  <c:v>12275</c:v>
                </c:pt>
                <c:pt idx="2456">
                  <c:v>12280</c:v>
                </c:pt>
                <c:pt idx="2457">
                  <c:v>12285</c:v>
                </c:pt>
                <c:pt idx="2458">
                  <c:v>12290</c:v>
                </c:pt>
                <c:pt idx="2459">
                  <c:v>12295</c:v>
                </c:pt>
                <c:pt idx="2460">
                  <c:v>12300</c:v>
                </c:pt>
                <c:pt idx="2461">
                  <c:v>12305</c:v>
                </c:pt>
                <c:pt idx="2462">
                  <c:v>12310</c:v>
                </c:pt>
                <c:pt idx="2463">
                  <c:v>12315</c:v>
                </c:pt>
                <c:pt idx="2464">
                  <c:v>12320</c:v>
                </c:pt>
                <c:pt idx="2465">
                  <c:v>12325</c:v>
                </c:pt>
                <c:pt idx="2466">
                  <c:v>12330</c:v>
                </c:pt>
                <c:pt idx="2467">
                  <c:v>12335</c:v>
                </c:pt>
                <c:pt idx="2468">
                  <c:v>12340</c:v>
                </c:pt>
                <c:pt idx="2469">
                  <c:v>12345</c:v>
                </c:pt>
                <c:pt idx="2470">
                  <c:v>12350</c:v>
                </c:pt>
                <c:pt idx="2471">
                  <c:v>12355</c:v>
                </c:pt>
                <c:pt idx="2472">
                  <c:v>12360</c:v>
                </c:pt>
                <c:pt idx="2473">
                  <c:v>12365</c:v>
                </c:pt>
                <c:pt idx="2474">
                  <c:v>12370</c:v>
                </c:pt>
                <c:pt idx="2475">
                  <c:v>12375</c:v>
                </c:pt>
                <c:pt idx="2476">
                  <c:v>12380</c:v>
                </c:pt>
                <c:pt idx="2477">
                  <c:v>12385</c:v>
                </c:pt>
                <c:pt idx="2478">
                  <c:v>12390</c:v>
                </c:pt>
                <c:pt idx="2479">
                  <c:v>12395</c:v>
                </c:pt>
                <c:pt idx="2480">
                  <c:v>12400</c:v>
                </c:pt>
                <c:pt idx="2481">
                  <c:v>12405</c:v>
                </c:pt>
                <c:pt idx="2482">
                  <c:v>12410</c:v>
                </c:pt>
                <c:pt idx="2483">
                  <c:v>12415</c:v>
                </c:pt>
                <c:pt idx="2484">
                  <c:v>12420</c:v>
                </c:pt>
                <c:pt idx="2485">
                  <c:v>12425</c:v>
                </c:pt>
                <c:pt idx="2486">
                  <c:v>12430</c:v>
                </c:pt>
                <c:pt idx="2487">
                  <c:v>12435</c:v>
                </c:pt>
                <c:pt idx="2488">
                  <c:v>12440</c:v>
                </c:pt>
                <c:pt idx="2489">
                  <c:v>12445</c:v>
                </c:pt>
                <c:pt idx="2490">
                  <c:v>12450</c:v>
                </c:pt>
                <c:pt idx="2491">
                  <c:v>12455</c:v>
                </c:pt>
                <c:pt idx="2492">
                  <c:v>12460</c:v>
                </c:pt>
                <c:pt idx="2493">
                  <c:v>12465</c:v>
                </c:pt>
                <c:pt idx="2494">
                  <c:v>12470</c:v>
                </c:pt>
                <c:pt idx="2495">
                  <c:v>12475</c:v>
                </c:pt>
                <c:pt idx="2496">
                  <c:v>12480</c:v>
                </c:pt>
                <c:pt idx="2497">
                  <c:v>12485</c:v>
                </c:pt>
                <c:pt idx="2498">
                  <c:v>12490</c:v>
                </c:pt>
                <c:pt idx="2499">
                  <c:v>12495</c:v>
                </c:pt>
                <c:pt idx="2500">
                  <c:v>12500</c:v>
                </c:pt>
                <c:pt idx="2501">
                  <c:v>12505</c:v>
                </c:pt>
                <c:pt idx="2502">
                  <c:v>12510</c:v>
                </c:pt>
                <c:pt idx="2503">
                  <c:v>12515</c:v>
                </c:pt>
                <c:pt idx="2504">
                  <c:v>12520</c:v>
                </c:pt>
                <c:pt idx="2505">
                  <c:v>12525</c:v>
                </c:pt>
                <c:pt idx="2506">
                  <c:v>12530</c:v>
                </c:pt>
                <c:pt idx="2507">
                  <c:v>12535</c:v>
                </c:pt>
                <c:pt idx="2508">
                  <c:v>12540</c:v>
                </c:pt>
                <c:pt idx="2509">
                  <c:v>12545</c:v>
                </c:pt>
                <c:pt idx="2510">
                  <c:v>12550</c:v>
                </c:pt>
                <c:pt idx="2511">
                  <c:v>12555</c:v>
                </c:pt>
                <c:pt idx="2512">
                  <c:v>12560</c:v>
                </c:pt>
                <c:pt idx="2513">
                  <c:v>12565</c:v>
                </c:pt>
                <c:pt idx="2514">
                  <c:v>12570</c:v>
                </c:pt>
                <c:pt idx="2515">
                  <c:v>12575</c:v>
                </c:pt>
                <c:pt idx="2516">
                  <c:v>12580</c:v>
                </c:pt>
                <c:pt idx="2517">
                  <c:v>12585</c:v>
                </c:pt>
                <c:pt idx="2518">
                  <c:v>12590</c:v>
                </c:pt>
                <c:pt idx="2519">
                  <c:v>12595</c:v>
                </c:pt>
                <c:pt idx="2520">
                  <c:v>12600</c:v>
                </c:pt>
                <c:pt idx="2521">
                  <c:v>12605</c:v>
                </c:pt>
                <c:pt idx="2522">
                  <c:v>12610</c:v>
                </c:pt>
                <c:pt idx="2523">
                  <c:v>12615</c:v>
                </c:pt>
                <c:pt idx="2524">
                  <c:v>12620</c:v>
                </c:pt>
                <c:pt idx="2525">
                  <c:v>12625</c:v>
                </c:pt>
                <c:pt idx="2526">
                  <c:v>12630</c:v>
                </c:pt>
                <c:pt idx="2527">
                  <c:v>12635</c:v>
                </c:pt>
                <c:pt idx="2528">
                  <c:v>12640</c:v>
                </c:pt>
                <c:pt idx="2529">
                  <c:v>12645</c:v>
                </c:pt>
                <c:pt idx="2530">
                  <c:v>12650</c:v>
                </c:pt>
                <c:pt idx="2531">
                  <c:v>12655</c:v>
                </c:pt>
                <c:pt idx="2532">
                  <c:v>12660</c:v>
                </c:pt>
                <c:pt idx="2533">
                  <c:v>12665</c:v>
                </c:pt>
                <c:pt idx="2534">
                  <c:v>12670</c:v>
                </c:pt>
                <c:pt idx="2535">
                  <c:v>12675</c:v>
                </c:pt>
                <c:pt idx="2536">
                  <c:v>12680</c:v>
                </c:pt>
                <c:pt idx="2537">
                  <c:v>12685</c:v>
                </c:pt>
                <c:pt idx="2538">
                  <c:v>12690</c:v>
                </c:pt>
                <c:pt idx="2539">
                  <c:v>12695</c:v>
                </c:pt>
                <c:pt idx="2540">
                  <c:v>12700</c:v>
                </c:pt>
                <c:pt idx="2541">
                  <c:v>12705</c:v>
                </c:pt>
                <c:pt idx="2542">
                  <c:v>12710</c:v>
                </c:pt>
                <c:pt idx="2543">
                  <c:v>12715</c:v>
                </c:pt>
                <c:pt idx="2544">
                  <c:v>12720</c:v>
                </c:pt>
                <c:pt idx="2545">
                  <c:v>12725</c:v>
                </c:pt>
                <c:pt idx="2546">
                  <c:v>12730</c:v>
                </c:pt>
                <c:pt idx="2547">
                  <c:v>12735</c:v>
                </c:pt>
                <c:pt idx="2548">
                  <c:v>12740</c:v>
                </c:pt>
                <c:pt idx="2549">
                  <c:v>12745</c:v>
                </c:pt>
                <c:pt idx="2550">
                  <c:v>12750</c:v>
                </c:pt>
                <c:pt idx="2551">
                  <c:v>12755</c:v>
                </c:pt>
                <c:pt idx="2552">
                  <c:v>12760</c:v>
                </c:pt>
                <c:pt idx="2553">
                  <c:v>12765</c:v>
                </c:pt>
                <c:pt idx="2554">
                  <c:v>12770</c:v>
                </c:pt>
                <c:pt idx="2555">
                  <c:v>12775</c:v>
                </c:pt>
                <c:pt idx="2556">
                  <c:v>12780</c:v>
                </c:pt>
                <c:pt idx="2557">
                  <c:v>12785</c:v>
                </c:pt>
                <c:pt idx="2558">
                  <c:v>12790</c:v>
                </c:pt>
                <c:pt idx="2559">
                  <c:v>12795</c:v>
                </c:pt>
                <c:pt idx="2560">
                  <c:v>12800</c:v>
                </c:pt>
                <c:pt idx="2561">
                  <c:v>12805</c:v>
                </c:pt>
                <c:pt idx="2562">
                  <c:v>12810</c:v>
                </c:pt>
                <c:pt idx="2563">
                  <c:v>12815</c:v>
                </c:pt>
                <c:pt idx="2564">
                  <c:v>12820</c:v>
                </c:pt>
                <c:pt idx="2565">
                  <c:v>12825</c:v>
                </c:pt>
                <c:pt idx="2566">
                  <c:v>12830</c:v>
                </c:pt>
                <c:pt idx="2567">
                  <c:v>12835</c:v>
                </c:pt>
                <c:pt idx="2568">
                  <c:v>12840</c:v>
                </c:pt>
                <c:pt idx="2569">
                  <c:v>12845</c:v>
                </c:pt>
                <c:pt idx="2570">
                  <c:v>12850</c:v>
                </c:pt>
                <c:pt idx="2571">
                  <c:v>12855</c:v>
                </c:pt>
                <c:pt idx="2572">
                  <c:v>12860</c:v>
                </c:pt>
                <c:pt idx="2573">
                  <c:v>12865</c:v>
                </c:pt>
                <c:pt idx="2574">
                  <c:v>12870</c:v>
                </c:pt>
                <c:pt idx="2575">
                  <c:v>12875</c:v>
                </c:pt>
                <c:pt idx="2576">
                  <c:v>12880</c:v>
                </c:pt>
                <c:pt idx="2577">
                  <c:v>12885</c:v>
                </c:pt>
                <c:pt idx="2578">
                  <c:v>12890</c:v>
                </c:pt>
                <c:pt idx="2579">
                  <c:v>12895</c:v>
                </c:pt>
                <c:pt idx="2580">
                  <c:v>12900</c:v>
                </c:pt>
                <c:pt idx="2581">
                  <c:v>12905</c:v>
                </c:pt>
                <c:pt idx="2582">
                  <c:v>12910</c:v>
                </c:pt>
                <c:pt idx="2583">
                  <c:v>12915</c:v>
                </c:pt>
                <c:pt idx="2584">
                  <c:v>12920</c:v>
                </c:pt>
                <c:pt idx="2585">
                  <c:v>12925</c:v>
                </c:pt>
                <c:pt idx="2586">
                  <c:v>12930</c:v>
                </c:pt>
                <c:pt idx="2587">
                  <c:v>12935</c:v>
                </c:pt>
                <c:pt idx="2588">
                  <c:v>12940</c:v>
                </c:pt>
                <c:pt idx="2589">
                  <c:v>12945</c:v>
                </c:pt>
                <c:pt idx="2590">
                  <c:v>12950</c:v>
                </c:pt>
                <c:pt idx="2591">
                  <c:v>12955</c:v>
                </c:pt>
                <c:pt idx="2592">
                  <c:v>12960</c:v>
                </c:pt>
                <c:pt idx="2593">
                  <c:v>12965</c:v>
                </c:pt>
                <c:pt idx="2594">
                  <c:v>12970</c:v>
                </c:pt>
                <c:pt idx="2595">
                  <c:v>12975</c:v>
                </c:pt>
                <c:pt idx="2596">
                  <c:v>12980</c:v>
                </c:pt>
                <c:pt idx="2597">
                  <c:v>12985</c:v>
                </c:pt>
                <c:pt idx="2598">
                  <c:v>12990</c:v>
                </c:pt>
                <c:pt idx="2599">
                  <c:v>12995</c:v>
                </c:pt>
                <c:pt idx="2600">
                  <c:v>13000</c:v>
                </c:pt>
                <c:pt idx="2601">
                  <c:v>13005</c:v>
                </c:pt>
                <c:pt idx="2602">
                  <c:v>13010</c:v>
                </c:pt>
                <c:pt idx="2603">
                  <c:v>13015</c:v>
                </c:pt>
                <c:pt idx="2604">
                  <c:v>13020</c:v>
                </c:pt>
                <c:pt idx="2605">
                  <c:v>13025</c:v>
                </c:pt>
                <c:pt idx="2606">
                  <c:v>13030</c:v>
                </c:pt>
                <c:pt idx="2607">
                  <c:v>13035</c:v>
                </c:pt>
                <c:pt idx="2608">
                  <c:v>13040</c:v>
                </c:pt>
                <c:pt idx="2609">
                  <c:v>13045</c:v>
                </c:pt>
                <c:pt idx="2610">
                  <c:v>13050</c:v>
                </c:pt>
                <c:pt idx="2611">
                  <c:v>13055</c:v>
                </c:pt>
                <c:pt idx="2612">
                  <c:v>13060</c:v>
                </c:pt>
                <c:pt idx="2613">
                  <c:v>13065</c:v>
                </c:pt>
                <c:pt idx="2614">
                  <c:v>13070</c:v>
                </c:pt>
                <c:pt idx="2615">
                  <c:v>13075</c:v>
                </c:pt>
                <c:pt idx="2616">
                  <c:v>13080</c:v>
                </c:pt>
                <c:pt idx="2617">
                  <c:v>13085</c:v>
                </c:pt>
                <c:pt idx="2618">
                  <c:v>13090</c:v>
                </c:pt>
                <c:pt idx="2619">
                  <c:v>13095</c:v>
                </c:pt>
                <c:pt idx="2620">
                  <c:v>13100</c:v>
                </c:pt>
                <c:pt idx="2621">
                  <c:v>13105</c:v>
                </c:pt>
                <c:pt idx="2622">
                  <c:v>13110</c:v>
                </c:pt>
                <c:pt idx="2623">
                  <c:v>13115</c:v>
                </c:pt>
                <c:pt idx="2624">
                  <c:v>13120</c:v>
                </c:pt>
                <c:pt idx="2625">
                  <c:v>13125</c:v>
                </c:pt>
                <c:pt idx="2626">
                  <c:v>13130</c:v>
                </c:pt>
                <c:pt idx="2627">
                  <c:v>13135</c:v>
                </c:pt>
                <c:pt idx="2628">
                  <c:v>13140</c:v>
                </c:pt>
                <c:pt idx="2629">
                  <c:v>13145</c:v>
                </c:pt>
                <c:pt idx="2630">
                  <c:v>13150</c:v>
                </c:pt>
                <c:pt idx="2631">
                  <c:v>13155</c:v>
                </c:pt>
                <c:pt idx="2632">
                  <c:v>13160</c:v>
                </c:pt>
                <c:pt idx="2633">
                  <c:v>13165</c:v>
                </c:pt>
                <c:pt idx="2634">
                  <c:v>13170</c:v>
                </c:pt>
                <c:pt idx="2635">
                  <c:v>13175</c:v>
                </c:pt>
                <c:pt idx="2636">
                  <c:v>13180</c:v>
                </c:pt>
                <c:pt idx="2637">
                  <c:v>13185</c:v>
                </c:pt>
                <c:pt idx="2638">
                  <c:v>13190</c:v>
                </c:pt>
                <c:pt idx="2639">
                  <c:v>13195</c:v>
                </c:pt>
                <c:pt idx="2640">
                  <c:v>13200</c:v>
                </c:pt>
                <c:pt idx="2641">
                  <c:v>13205</c:v>
                </c:pt>
                <c:pt idx="2642">
                  <c:v>13210</c:v>
                </c:pt>
                <c:pt idx="2643">
                  <c:v>13215</c:v>
                </c:pt>
                <c:pt idx="2644">
                  <c:v>13220</c:v>
                </c:pt>
                <c:pt idx="2645">
                  <c:v>13225</c:v>
                </c:pt>
                <c:pt idx="2646">
                  <c:v>13230</c:v>
                </c:pt>
                <c:pt idx="2647">
                  <c:v>13235</c:v>
                </c:pt>
                <c:pt idx="2648">
                  <c:v>13240</c:v>
                </c:pt>
                <c:pt idx="2649">
                  <c:v>13245</c:v>
                </c:pt>
                <c:pt idx="2650">
                  <c:v>13250</c:v>
                </c:pt>
                <c:pt idx="2651">
                  <c:v>13255</c:v>
                </c:pt>
                <c:pt idx="2652">
                  <c:v>13260</c:v>
                </c:pt>
                <c:pt idx="2653">
                  <c:v>13265</c:v>
                </c:pt>
                <c:pt idx="2654">
                  <c:v>13270</c:v>
                </c:pt>
                <c:pt idx="2655">
                  <c:v>13275</c:v>
                </c:pt>
                <c:pt idx="2656">
                  <c:v>13280</c:v>
                </c:pt>
                <c:pt idx="2657">
                  <c:v>13285</c:v>
                </c:pt>
                <c:pt idx="2658">
                  <c:v>13290</c:v>
                </c:pt>
                <c:pt idx="2659">
                  <c:v>13295</c:v>
                </c:pt>
                <c:pt idx="2660">
                  <c:v>13300</c:v>
                </c:pt>
                <c:pt idx="2661">
                  <c:v>13305</c:v>
                </c:pt>
                <c:pt idx="2662">
                  <c:v>13310</c:v>
                </c:pt>
                <c:pt idx="2663">
                  <c:v>13315</c:v>
                </c:pt>
                <c:pt idx="2664">
                  <c:v>13320</c:v>
                </c:pt>
                <c:pt idx="2665">
                  <c:v>13325</c:v>
                </c:pt>
                <c:pt idx="2666">
                  <c:v>13330</c:v>
                </c:pt>
                <c:pt idx="2667">
                  <c:v>13335</c:v>
                </c:pt>
                <c:pt idx="2668">
                  <c:v>13340</c:v>
                </c:pt>
                <c:pt idx="2669">
                  <c:v>13345</c:v>
                </c:pt>
                <c:pt idx="2670">
                  <c:v>13350</c:v>
                </c:pt>
                <c:pt idx="2671">
                  <c:v>13355</c:v>
                </c:pt>
                <c:pt idx="2672">
                  <c:v>13360</c:v>
                </c:pt>
                <c:pt idx="2673">
                  <c:v>13365</c:v>
                </c:pt>
                <c:pt idx="2674">
                  <c:v>13370</c:v>
                </c:pt>
                <c:pt idx="2675">
                  <c:v>13375</c:v>
                </c:pt>
                <c:pt idx="2676">
                  <c:v>13380</c:v>
                </c:pt>
                <c:pt idx="2677">
                  <c:v>13385</c:v>
                </c:pt>
                <c:pt idx="2678">
                  <c:v>13390</c:v>
                </c:pt>
                <c:pt idx="2679">
                  <c:v>13395</c:v>
                </c:pt>
                <c:pt idx="2680">
                  <c:v>13400</c:v>
                </c:pt>
                <c:pt idx="2681">
                  <c:v>13405</c:v>
                </c:pt>
                <c:pt idx="2682">
                  <c:v>13410</c:v>
                </c:pt>
                <c:pt idx="2683">
                  <c:v>13415</c:v>
                </c:pt>
                <c:pt idx="2684">
                  <c:v>13420</c:v>
                </c:pt>
                <c:pt idx="2685">
                  <c:v>13425</c:v>
                </c:pt>
                <c:pt idx="2686">
                  <c:v>13430</c:v>
                </c:pt>
                <c:pt idx="2687">
                  <c:v>13435</c:v>
                </c:pt>
                <c:pt idx="2688">
                  <c:v>13440</c:v>
                </c:pt>
                <c:pt idx="2689">
                  <c:v>13445</c:v>
                </c:pt>
                <c:pt idx="2690">
                  <c:v>13450</c:v>
                </c:pt>
                <c:pt idx="2691">
                  <c:v>13455</c:v>
                </c:pt>
                <c:pt idx="2692">
                  <c:v>13460</c:v>
                </c:pt>
                <c:pt idx="2693">
                  <c:v>13465</c:v>
                </c:pt>
                <c:pt idx="2694">
                  <c:v>13470</c:v>
                </c:pt>
                <c:pt idx="2695">
                  <c:v>13475</c:v>
                </c:pt>
                <c:pt idx="2696">
                  <c:v>13480</c:v>
                </c:pt>
                <c:pt idx="2697">
                  <c:v>13485</c:v>
                </c:pt>
                <c:pt idx="2698">
                  <c:v>13490</c:v>
                </c:pt>
                <c:pt idx="2699">
                  <c:v>13495</c:v>
                </c:pt>
                <c:pt idx="2700">
                  <c:v>13500</c:v>
                </c:pt>
                <c:pt idx="2701">
                  <c:v>13505</c:v>
                </c:pt>
                <c:pt idx="2702">
                  <c:v>13510</c:v>
                </c:pt>
                <c:pt idx="2703">
                  <c:v>13515</c:v>
                </c:pt>
                <c:pt idx="2704">
                  <c:v>13520</c:v>
                </c:pt>
                <c:pt idx="2705">
                  <c:v>13525</c:v>
                </c:pt>
                <c:pt idx="2706">
                  <c:v>13530</c:v>
                </c:pt>
                <c:pt idx="2707">
                  <c:v>13535</c:v>
                </c:pt>
                <c:pt idx="2708">
                  <c:v>13540</c:v>
                </c:pt>
                <c:pt idx="2709">
                  <c:v>13545</c:v>
                </c:pt>
                <c:pt idx="2710">
                  <c:v>13550</c:v>
                </c:pt>
                <c:pt idx="2711">
                  <c:v>13555</c:v>
                </c:pt>
                <c:pt idx="2712">
                  <c:v>13560</c:v>
                </c:pt>
                <c:pt idx="2713">
                  <c:v>13565</c:v>
                </c:pt>
                <c:pt idx="2714">
                  <c:v>13570</c:v>
                </c:pt>
                <c:pt idx="2715">
                  <c:v>13575</c:v>
                </c:pt>
                <c:pt idx="2716">
                  <c:v>13580</c:v>
                </c:pt>
                <c:pt idx="2717">
                  <c:v>13585</c:v>
                </c:pt>
                <c:pt idx="2718">
                  <c:v>13590</c:v>
                </c:pt>
                <c:pt idx="2719">
                  <c:v>13595</c:v>
                </c:pt>
                <c:pt idx="2720">
                  <c:v>13600</c:v>
                </c:pt>
                <c:pt idx="2721">
                  <c:v>13605</c:v>
                </c:pt>
                <c:pt idx="2722">
                  <c:v>13610</c:v>
                </c:pt>
                <c:pt idx="2723">
                  <c:v>13615</c:v>
                </c:pt>
                <c:pt idx="2724">
                  <c:v>13620</c:v>
                </c:pt>
                <c:pt idx="2725">
                  <c:v>13625</c:v>
                </c:pt>
                <c:pt idx="2726">
                  <c:v>13630</c:v>
                </c:pt>
                <c:pt idx="2727">
                  <c:v>13635</c:v>
                </c:pt>
                <c:pt idx="2728">
                  <c:v>13640</c:v>
                </c:pt>
                <c:pt idx="2729">
                  <c:v>13645</c:v>
                </c:pt>
                <c:pt idx="2730">
                  <c:v>13650</c:v>
                </c:pt>
                <c:pt idx="2731">
                  <c:v>13655</c:v>
                </c:pt>
                <c:pt idx="2732">
                  <c:v>13660</c:v>
                </c:pt>
                <c:pt idx="2733">
                  <c:v>13665</c:v>
                </c:pt>
                <c:pt idx="2734">
                  <c:v>13670</c:v>
                </c:pt>
                <c:pt idx="2735">
                  <c:v>13675</c:v>
                </c:pt>
                <c:pt idx="2736">
                  <c:v>13680</c:v>
                </c:pt>
                <c:pt idx="2737">
                  <c:v>13685</c:v>
                </c:pt>
                <c:pt idx="2738">
                  <c:v>13690</c:v>
                </c:pt>
                <c:pt idx="2739">
                  <c:v>13695</c:v>
                </c:pt>
                <c:pt idx="2740">
                  <c:v>13700</c:v>
                </c:pt>
                <c:pt idx="2741">
                  <c:v>13705</c:v>
                </c:pt>
                <c:pt idx="2742">
                  <c:v>13710</c:v>
                </c:pt>
                <c:pt idx="2743">
                  <c:v>13715</c:v>
                </c:pt>
                <c:pt idx="2744">
                  <c:v>13720</c:v>
                </c:pt>
                <c:pt idx="2745">
                  <c:v>13725</c:v>
                </c:pt>
                <c:pt idx="2746">
                  <c:v>13730</c:v>
                </c:pt>
                <c:pt idx="2747">
                  <c:v>13735</c:v>
                </c:pt>
                <c:pt idx="2748">
                  <c:v>13740</c:v>
                </c:pt>
                <c:pt idx="2749">
                  <c:v>13745</c:v>
                </c:pt>
                <c:pt idx="2750">
                  <c:v>13750</c:v>
                </c:pt>
                <c:pt idx="2751">
                  <c:v>13755</c:v>
                </c:pt>
                <c:pt idx="2752">
                  <c:v>13760</c:v>
                </c:pt>
                <c:pt idx="2753">
                  <c:v>13765</c:v>
                </c:pt>
                <c:pt idx="2754">
                  <c:v>13770</c:v>
                </c:pt>
                <c:pt idx="2755">
                  <c:v>13775</c:v>
                </c:pt>
                <c:pt idx="2756">
                  <c:v>13780</c:v>
                </c:pt>
                <c:pt idx="2757">
                  <c:v>13785</c:v>
                </c:pt>
                <c:pt idx="2758">
                  <c:v>13790</c:v>
                </c:pt>
                <c:pt idx="2759">
                  <c:v>13795</c:v>
                </c:pt>
                <c:pt idx="2760">
                  <c:v>13800</c:v>
                </c:pt>
                <c:pt idx="2761">
                  <c:v>13805</c:v>
                </c:pt>
                <c:pt idx="2762">
                  <c:v>13810</c:v>
                </c:pt>
                <c:pt idx="2763">
                  <c:v>13815</c:v>
                </c:pt>
                <c:pt idx="2764">
                  <c:v>13820</c:v>
                </c:pt>
                <c:pt idx="2765">
                  <c:v>13825</c:v>
                </c:pt>
                <c:pt idx="2766">
                  <c:v>13830</c:v>
                </c:pt>
                <c:pt idx="2767">
                  <c:v>13835</c:v>
                </c:pt>
                <c:pt idx="2768">
                  <c:v>13840</c:v>
                </c:pt>
                <c:pt idx="2769">
                  <c:v>13845</c:v>
                </c:pt>
                <c:pt idx="2770">
                  <c:v>13850</c:v>
                </c:pt>
                <c:pt idx="2771">
                  <c:v>13855</c:v>
                </c:pt>
                <c:pt idx="2772">
                  <c:v>13860</c:v>
                </c:pt>
                <c:pt idx="2773">
                  <c:v>13865</c:v>
                </c:pt>
                <c:pt idx="2774">
                  <c:v>13870</c:v>
                </c:pt>
                <c:pt idx="2775">
                  <c:v>13875</c:v>
                </c:pt>
                <c:pt idx="2776">
                  <c:v>13880</c:v>
                </c:pt>
                <c:pt idx="2777">
                  <c:v>13885</c:v>
                </c:pt>
                <c:pt idx="2778">
                  <c:v>13890</c:v>
                </c:pt>
                <c:pt idx="2779">
                  <c:v>13895</c:v>
                </c:pt>
                <c:pt idx="2780">
                  <c:v>13900</c:v>
                </c:pt>
                <c:pt idx="2781">
                  <c:v>13905</c:v>
                </c:pt>
                <c:pt idx="2782">
                  <c:v>13910</c:v>
                </c:pt>
                <c:pt idx="2783">
                  <c:v>13915</c:v>
                </c:pt>
                <c:pt idx="2784">
                  <c:v>13920</c:v>
                </c:pt>
                <c:pt idx="2785">
                  <c:v>13925</c:v>
                </c:pt>
                <c:pt idx="2786">
                  <c:v>13930</c:v>
                </c:pt>
                <c:pt idx="2787">
                  <c:v>13935</c:v>
                </c:pt>
                <c:pt idx="2788">
                  <c:v>13940</c:v>
                </c:pt>
                <c:pt idx="2789">
                  <c:v>13945</c:v>
                </c:pt>
                <c:pt idx="2790">
                  <c:v>13950</c:v>
                </c:pt>
                <c:pt idx="2791">
                  <c:v>13955</c:v>
                </c:pt>
                <c:pt idx="2792">
                  <c:v>13960</c:v>
                </c:pt>
                <c:pt idx="2793">
                  <c:v>13965</c:v>
                </c:pt>
                <c:pt idx="2794">
                  <c:v>13970</c:v>
                </c:pt>
                <c:pt idx="2795">
                  <c:v>13975</c:v>
                </c:pt>
                <c:pt idx="2796">
                  <c:v>13980</c:v>
                </c:pt>
                <c:pt idx="2797">
                  <c:v>13985</c:v>
                </c:pt>
                <c:pt idx="2798">
                  <c:v>13990</c:v>
                </c:pt>
                <c:pt idx="2799">
                  <c:v>13995</c:v>
                </c:pt>
                <c:pt idx="2800">
                  <c:v>14000</c:v>
                </c:pt>
                <c:pt idx="2801">
                  <c:v>14005</c:v>
                </c:pt>
                <c:pt idx="2802">
                  <c:v>14010</c:v>
                </c:pt>
                <c:pt idx="2803">
                  <c:v>14015</c:v>
                </c:pt>
                <c:pt idx="2804">
                  <c:v>14020</c:v>
                </c:pt>
                <c:pt idx="2805">
                  <c:v>14025</c:v>
                </c:pt>
                <c:pt idx="2806">
                  <c:v>14030</c:v>
                </c:pt>
                <c:pt idx="2807">
                  <c:v>14035</c:v>
                </c:pt>
                <c:pt idx="2808">
                  <c:v>14040</c:v>
                </c:pt>
                <c:pt idx="2809">
                  <c:v>14045</c:v>
                </c:pt>
                <c:pt idx="2810">
                  <c:v>14050</c:v>
                </c:pt>
                <c:pt idx="2811">
                  <c:v>14055</c:v>
                </c:pt>
                <c:pt idx="2812">
                  <c:v>14060</c:v>
                </c:pt>
                <c:pt idx="2813">
                  <c:v>14065</c:v>
                </c:pt>
                <c:pt idx="2814">
                  <c:v>14070</c:v>
                </c:pt>
                <c:pt idx="2815">
                  <c:v>14075</c:v>
                </c:pt>
                <c:pt idx="2816">
                  <c:v>14080</c:v>
                </c:pt>
                <c:pt idx="2817">
                  <c:v>14085</c:v>
                </c:pt>
                <c:pt idx="2818">
                  <c:v>14090</c:v>
                </c:pt>
                <c:pt idx="2819">
                  <c:v>14095</c:v>
                </c:pt>
                <c:pt idx="2820">
                  <c:v>14100</c:v>
                </c:pt>
                <c:pt idx="2821">
                  <c:v>14105</c:v>
                </c:pt>
                <c:pt idx="2822">
                  <c:v>14110</c:v>
                </c:pt>
                <c:pt idx="2823">
                  <c:v>14115</c:v>
                </c:pt>
                <c:pt idx="2824">
                  <c:v>14120</c:v>
                </c:pt>
                <c:pt idx="2825">
                  <c:v>14125</c:v>
                </c:pt>
                <c:pt idx="2826">
                  <c:v>14130</c:v>
                </c:pt>
                <c:pt idx="2827">
                  <c:v>14135</c:v>
                </c:pt>
                <c:pt idx="2828">
                  <c:v>14140</c:v>
                </c:pt>
                <c:pt idx="2829">
                  <c:v>14145</c:v>
                </c:pt>
                <c:pt idx="2830">
                  <c:v>14150</c:v>
                </c:pt>
                <c:pt idx="2831">
                  <c:v>14155</c:v>
                </c:pt>
                <c:pt idx="2832">
                  <c:v>14160</c:v>
                </c:pt>
                <c:pt idx="2833">
                  <c:v>14165</c:v>
                </c:pt>
                <c:pt idx="2834">
                  <c:v>14170</c:v>
                </c:pt>
                <c:pt idx="2835">
                  <c:v>14175</c:v>
                </c:pt>
                <c:pt idx="2836">
                  <c:v>14180</c:v>
                </c:pt>
                <c:pt idx="2837">
                  <c:v>14185</c:v>
                </c:pt>
                <c:pt idx="2838">
                  <c:v>14190</c:v>
                </c:pt>
                <c:pt idx="2839">
                  <c:v>14195</c:v>
                </c:pt>
                <c:pt idx="2840">
                  <c:v>14200</c:v>
                </c:pt>
                <c:pt idx="2841">
                  <c:v>14205</c:v>
                </c:pt>
                <c:pt idx="2842">
                  <c:v>14210</c:v>
                </c:pt>
                <c:pt idx="2843">
                  <c:v>14215</c:v>
                </c:pt>
                <c:pt idx="2844">
                  <c:v>14220</c:v>
                </c:pt>
                <c:pt idx="2845">
                  <c:v>14225</c:v>
                </c:pt>
                <c:pt idx="2846">
                  <c:v>14230</c:v>
                </c:pt>
                <c:pt idx="2847">
                  <c:v>14235</c:v>
                </c:pt>
                <c:pt idx="2848">
                  <c:v>14240</c:v>
                </c:pt>
                <c:pt idx="2849">
                  <c:v>14245</c:v>
                </c:pt>
                <c:pt idx="2850">
                  <c:v>14250</c:v>
                </c:pt>
                <c:pt idx="2851">
                  <c:v>14255</c:v>
                </c:pt>
                <c:pt idx="2852">
                  <c:v>14260</c:v>
                </c:pt>
                <c:pt idx="2853">
                  <c:v>14265</c:v>
                </c:pt>
                <c:pt idx="2854">
                  <c:v>14270</c:v>
                </c:pt>
                <c:pt idx="2855">
                  <c:v>14275</c:v>
                </c:pt>
                <c:pt idx="2856">
                  <c:v>14280</c:v>
                </c:pt>
                <c:pt idx="2857">
                  <c:v>14285</c:v>
                </c:pt>
                <c:pt idx="2858">
                  <c:v>14290</c:v>
                </c:pt>
                <c:pt idx="2859">
                  <c:v>14295</c:v>
                </c:pt>
                <c:pt idx="2860">
                  <c:v>14300</c:v>
                </c:pt>
                <c:pt idx="2861">
                  <c:v>14305</c:v>
                </c:pt>
                <c:pt idx="2862">
                  <c:v>14310</c:v>
                </c:pt>
                <c:pt idx="2863">
                  <c:v>14315</c:v>
                </c:pt>
                <c:pt idx="2864">
                  <c:v>14320</c:v>
                </c:pt>
                <c:pt idx="2865">
                  <c:v>14325</c:v>
                </c:pt>
                <c:pt idx="2866">
                  <c:v>14330</c:v>
                </c:pt>
                <c:pt idx="2867">
                  <c:v>14335</c:v>
                </c:pt>
                <c:pt idx="2868">
                  <c:v>14340</c:v>
                </c:pt>
                <c:pt idx="2869">
                  <c:v>14345</c:v>
                </c:pt>
                <c:pt idx="2870">
                  <c:v>14350</c:v>
                </c:pt>
                <c:pt idx="2871">
                  <c:v>14355</c:v>
                </c:pt>
                <c:pt idx="2872">
                  <c:v>14360</c:v>
                </c:pt>
                <c:pt idx="2873">
                  <c:v>14365</c:v>
                </c:pt>
                <c:pt idx="2874">
                  <c:v>14370</c:v>
                </c:pt>
                <c:pt idx="2875">
                  <c:v>14375</c:v>
                </c:pt>
                <c:pt idx="2876">
                  <c:v>14380</c:v>
                </c:pt>
                <c:pt idx="2877">
                  <c:v>14385</c:v>
                </c:pt>
                <c:pt idx="2878">
                  <c:v>14390</c:v>
                </c:pt>
                <c:pt idx="2879">
                  <c:v>14395</c:v>
                </c:pt>
                <c:pt idx="2880">
                  <c:v>14400</c:v>
                </c:pt>
                <c:pt idx="2881">
                  <c:v>14405</c:v>
                </c:pt>
                <c:pt idx="2882">
                  <c:v>14410</c:v>
                </c:pt>
                <c:pt idx="2883">
                  <c:v>14415</c:v>
                </c:pt>
                <c:pt idx="2884">
                  <c:v>14420</c:v>
                </c:pt>
                <c:pt idx="2885">
                  <c:v>14425</c:v>
                </c:pt>
                <c:pt idx="2886">
                  <c:v>14430</c:v>
                </c:pt>
                <c:pt idx="2887">
                  <c:v>14435</c:v>
                </c:pt>
                <c:pt idx="2888">
                  <c:v>14440</c:v>
                </c:pt>
                <c:pt idx="2889">
                  <c:v>14445</c:v>
                </c:pt>
                <c:pt idx="2890">
                  <c:v>14450</c:v>
                </c:pt>
                <c:pt idx="2891">
                  <c:v>14455</c:v>
                </c:pt>
                <c:pt idx="2892">
                  <c:v>14460</c:v>
                </c:pt>
                <c:pt idx="2893">
                  <c:v>14465</c:v>
                </c:pt>
                <c:pt idx="2894">
                  <c:v>14470</c:v>
                </c:pt>
                <c:pt idx="2895">
                  <c:v>14475</c:v>
                </c:pt>
                <c:pt idx="2896">
                  <c:v>14480</c:v>
                </c:pt>
                <c:pt idx="2897">
                  <c:v>14485</c:v>
                </c:pt>
                <c:pt idx="2898">
                  <c:v>14490</c:v>
                </c:pt>
                <c:pt idx="2899">
                  <c:v>14495</c:v>
                </c:pt>
                <c:pt idx="2900">
                  <c:v>14500</c:v>
                </c:pt>
                <c:pt idx="2901">
                  <c:v>14505</c:v>
                </c:pt>
                <c:pt idx="2902">
                  <c:v>14510</c:v>
                </c:pt>
                <c:pt idx="2903">
                  <c:v>14515</c:v>
                </c:pt>
                <c:pt idx="2904">
                  <c:v>14520</c:v>
                </c:pt>
                <c:pt idx="2905">
                  <c:v>14525</c:v>
                </c:pt>
                <c:pt idx="2906">
                  <c:v>14530</c:v>
                </c:pt>
                <c:pt idx="2907">
                  <c:v>14535</c:v>
                </c:pt>
                <c:pt idx="2908">
                  <c:v>14540</c:v>
                </c:pt>
                <c:pt idx="2909">
                  <c:v>14545</c:v>
                </c:pt>
                <c:pt idx="2910">
                  <c:v>14550</c:v>
                </c:pt>
                <c:pt idx="2911">
                  <c:v>14555</c:v>
                </c:pt>
                <c:pt idx="2912">
                  <c:v>14560</c:v>
                </c:pt>
                <c:pt idx="2913">
                  <c:v>14565</c:v>
                </c:pt>
                <c:pt idx="2914">
                  <c:v>14570</c:v>
                </c:pt>
                <c:pt idx="2915">
                  <c:v>14575</c:v>
                </c:pt>
                <c:pt idx="2916">
                  <c:v>14580</c:v>
                </c:pt>
                <c:pt idx="2917">
                  <c:v>14585</c:v>
                </c:pt>
                <c:pt idx="2918">
                  <c:v>14590</c:v>
                </c:pt>
                <c:pt idx="2919">
                  <c:v>14595</c:v>
                </c:pt>
                <c:pt idx="2920">
                  <c:v>14600</c:v>
                </c:pt>
                <c:pt idx="2921">
                  <c:v>14605</c:v>
                </c:pt>
                <c:pt idx="2922">
                  <c:v>14610</c:v>
                </c:pt>
                <c:pt idx="2923">
                  <c:v>14615</c:v>
                </c:pt>
                <c:pt idx="2924">
                  <c:v>14620</c:v>
                </c:pt>
                <c:pt idx="2925">
                  <c:v>14625</c:v>
                </c:pt>
                <c:pt idx="2926">
                  <c:v>14630</c:v>
                </c:pt>
                <c:pt idx="2927">
                  <c:v>14635</c:v>
                </c:pt>
                <c:pt idx="2928">
                  <c:v>14640</c:v>
                </c:pt>
                <c:pt idx="2929">
                  <c:v>14645</c:v>
                </c:pt>
                <c:pt idx="2930">
                  <c:v>14650</c:v>
                </c:pt>
                <c:pt idx="2931">
                  <c:v>14655</c:v>
                </c:pt>
                <c:pt idx="2932">
                  <c:v>14660</c:v>
                </c:pt>
                <c:pt idx="2933">
                  <c:v>14665</c:v>
                </c:pt>
                <c:pt idx="2934">
                  <c:v>14670</c:v>
                </c:pt>
                <c:pt idx="2935">
                  <c:v>14675</c:v>
                </c:pt>
                <c:pt idx="2936">
                  <c:v>14680</c:v>
                </c:pt>
                <c:pt idx="2937">
                  <c:v>14685</c:v>
                </c:pt>
                <c:pt idx="2938">
                  <c:v>14690</c:v>
                </c:pt>
                <c:pt idx="2939">
                  <c:v>14695</c:v>
                </c:pt>
                <c:pt idx="2940">
                  <c:v>14700</c:v>
                </c:pt>
                <c:pt idx="2941">
                  <c:v>14705</c:v>
                </c:pt>
                <c:pt idx="2942">
                  <c:v>14710</c:v>
                </c:pt>
                <c:pt idx="2943">
                  <c:v>14715</c:v>
                </c:pt>
                <c:pt idx="2944">
                  <c:v>14720</c:v>
                </c:pt>
                <c:pt idx="2945">
                  <c:v>14725</c:v>
                </c:pt>
                <c:pt idx="2946">
                  <c:v>14730</c:v>
                </c:pt>
                <c:pt idx="2947">
                  <c:v>14735</c:v>
                </c:pt>
                <c:pt idx="2948">
                  <c:v>14740</c:v>
                </c:pt>
                <c:pt idx="2949">
                  <c:v>14745</c:v>
                </c:pt>
                <c:pt idx="2950">
                  <c:v>14750</c:v>
                </c:pt>
                <c:pt idx="2951">
                  <c:v>14755</c:v>
                </c:pt>
                <c:pt idx="2952">
                  <c:v>14760</c:v>
                </c:pt>
                <c:pt idx="2953">
                  <c:v>14765</c:v>
                </c:pt>
                <c:pt idx="2954">
                  <c:v>14770</c:v>
                </c:pt>
                <c:pt idx="2955">
                  <c:v>14775</c:v>
                </c:pt>
                <c:pt idx="2956">
                  <c:v>14780</c:v>
                </c:pt>
                <c:pt idx="2957">
                  <c:v>14785</c:v>
                </c:pt>
                <c:pt idx="2958">
                  <c:v>14790</c:v>
                </c:pt>
                <c:pt idx="2959">
                  <c:v>14795</c:v>
                </c:pt>
                <c:pt idx="2960">
                  <c:v>14800</c:v>
                </c:pt>
                <c:pt idx="2961">
                  <c:v>14805</c:v>
                </c:pt>
                <c:pt idx="2962">
                  <c:v>14810</c:v>
                </c:pt>
                <c:pt idx="2963">
                  <c:v>14815</c:v>
                </c:pt>
                <c:pt idx="2964">
                  <c:v>14820</c:v>
                </c:pt>
                <c:pt idx="2965">
                  <c:v>14825</c:v>
                </c:pt>
                <c:pt idx="2966">
                  <c:v>14830</c:v>
                </c:pt>
                <c:pt idx="2967">
                  <c:v>14835</c:v>
                </c:pt>
                <c:pt idx="2968">
                  <c:v>14840</c:v>
                </c:pt>
                <c:pt idx="2969">
                  <c:v>14845</c:v>
                </c:pt>
                <c:pt idx="2970">
                  <c:v>14850</c:v>
                </c:pt>
                <c:pt idx="2971">
                  <c:v>14855</c:v>
                </c:pt>
                <c:pt idx="2972">
                  <c:v>14860</c:v>
                </c:pt>
                <c:pt idx="2973">
                  <c:v>14865</c:v>
                </c:pt>
                <c:pt idx="2974">
                  <c:v>14870</c:v>
                </c:pt>
                <c:pt idx="2975">
                  <c:v>14875</c:v>
                </c:pt>
                <c:pt idx="2976">
                  <c:v>14880</c:v>
                </c:pt>
                <c:pt idx="2977">
                  <c:v>14885</c:v>
                </c:pt>
                <c:pt idx="2978">
                  <c:v>14890</c:v>
                </c:pt>
                <c:pt idx="2979">
                  <c:v>14895</c:v>
                </c:pt>
                <c:pt idx="2980">
                  <c:v>14900</c:v>
                </c:pt>
                <c:pt idx="2981">
                  <c:v>14905</c:v>
                </c:pt>
                <c:pt idx="2982">
                  <c:v>14910</c:v>
                </c:pt>
                <c:pt idx="2983">
                  <c:v>14915</c:v>
                </c:pt>
                <c:pt idx="2984">
                  <c:v>14920</c:v>
                </c:pt>
                <c:pt idx="2985">
                  <c:v>14925</c:v>
                </c:pt>
                <c:pt idx="2986">
                  <c:v>14930</c:v>
                </c:pt>
                <c:pt idx="2987">
                  <c:v>14935</c:v>
                </c:pt>
                <c:pt idx="2988">
                  <c:v>14940</c:v>
                </c:pt>
                <c:pt idx="2989">
                  <c:v>14945</c:v>
                </c:pt>
                <c:pt idx="2990">
                  <c:v>14950</c:v>
                </c:pt>
                <c:pt idx="2991">
                  <c:v>14955</c:v>
                </c:pt>
                <c:pt idx="2992">
                  <c:v>14960</c:v>
                </c:pt>
                <c:pt idx="2993">
                  <c:v>14965</c:v>
                </c:pt>
                <c:pt idx="2994">
                  <c:v>14970</c:v>
                </c:pt>
                <c:pt idx="2995">
                  <c:v>14975</c:v>
                </c:pt>
                <c:pt idx="2996">
                  <c:v>14980</c:v>
                </c:pt>
                <c:pt idx="2997">
                  <c:v>14985</c:v>
                </c:pt>
                <c:pt idx="2998">
                  <c:v>14990</c:v>
                </c:pt>
                <c:pt idx="2999">
                  <c:v>14995</c:v>
                </c:pt>
                <c:pt idx="3000">
                  <c:v>15000</c:v>
                </c:pt>
                <c:pt idx="3001">
                  <c:v>15005</c:v>
                </c:pt>
                <c:pt idx="3002">
                  <c:v>15010</c:v>
                </c:pt>
                <c:pt idx="3003">
                  <c:v>15015</c:v>
                </c:pt>
                <c:pt idx="3004">
                  <c:v>15020</c:v>
                </c:pt>
                <c:pt idx="3005">
                  <c:v>15025</c:v>
                </c:pt>
                <c:pt idx="3006">
                  <c:v>15030</c:v>
                </c:pt>
                <c:pt idx="3007">
                  <c:v>15035</c:v>
                </c:pt>
                <c:pt idx="3008">
                  <c:v>15040</c:v>
                </c:pt>
                <c:pt idx="3009">
                  <c:v>15045</c:v>
                </c:pt>
                <c:pt idx="3010">
                  <c:v>15050</c:v>
                </c:pt>
                <c:pt idx="3011">
                  <c:v>15055</c:v>
                </c:pt>
                <c:pt idx="3012">
                  <c:v>15060</c:v>
                </c:pt>
                <c:pt idx="3013">
                  <c:v>15065</c:v>
                </c:pt>
                <c:pt idx="3014">
                  <c:v>15070</c:v>
                </c:pt>
                <c:pt idx="3015">
                  <c:v>15075</c:v>
                </c:pt>
                <c:pt idx="3016">
                  <c:v>15080</c:v>
                </c:pt>
                <c:pt idx="3017">
                  <c:v>15085</c:v>
                </c:pt>
                <c:pt idx="3018">
                  <c:v>15090</c:v>
                </c:pt>
                <c:pt idx="3019">
                  <c:v>15095</c:v>
                </c:pt>
                <c:pt idx="3020">
                  <c:v>15100</c:v>
                </c:pt>
                <c:pt idx="3021">
                  <c:v>15105</c:v>
                </c:pt>
                <c:pt idx="3022">
                  <c:v>15110</c:v>
                </c:pt>
                <c:pt idx="3023">
                  <c:v>15115</c:v>
                </c:pt>
                <c:pt idx="3024">
                  <c:v>15120</c:v>
                </c:pt>
                <c:pt idx="3025">
                  <c:v>15125</c:v>
                </c:pt>
                <c:pt idx="3026">
                  <c:v>15130</c:v>
                </c:pt>
                <c:pt idx="3027">
                  <c:v>15135</c:v>
                </c:pt>
                <c:pt idx="3028">
                  <c:v>15140</c:v>
                </c:pt>
                <c:pt idx="3029">
                  <c:v>15145</c:v>
                </c:pt>
                <c:pt idx="3030">
                  <c:v>15150</c:v>
                </c:pt>
                <c:pt idx="3031">
                  <c:v>15155</c:v>
                </c:pt>
                <c:pt idx="3032">
                  <c:v>15160</c:v>
                </c:pt>
                <c:pt idx="3033">
                  <c:v>15165</c:v>
                </c:pt>
                <c:pt idx="3034">
                  <c:v>15170</c:v>
                </c:pt>
                <c:pt idx="3035">
                  <c:v>15175</c:v>
                </c:pt>
                <c:pt idx="3036">
                  <c:v>15180</c:v>
                </c:pt>
                <c:pt idx="3037">
                  <c:v>15185</c:v>
                </c:pt>
                <c:pt idx="3038">
                  <c:v>15190</c:v>
                </c:pt>
                <c:pt idx="3039">
                  <c:v>15195</c:v>
                </c:pt>
                <c:pt idx="3040">
                  <c:v>15200</c:v>
                </c:pt>
                <c:pt idx="3041">
                  <c:v>15205</c:v>
                </c:pt>
                <c:pt idx="3042">
                  <c:v>15210</c:v>
                </c:pt>
                <c:pt idx="3043">
                  <c:v>15215</c:v>
                </c:pt>
                <c:pt idx="3044">
                  <c:v>15220</c:v>
                </c:pt>
                <c:pt idx="3045">
                  <c:v>15225</c:v>
                </c:pt>
                <c:pt idx="3046">
                  <c:v>15230</c:v>
                </c:pt>
                <c:pt idx="3047">
                  <c:v>15235</c:v>
                </c:pt>
                <c:pt idx="3048">
                  <c:v>15240</c:v>
                </c:pt>
                <c:pt idx="3049">
                  <c:v>15245</c:v>
                </c:pt>
                <c:pt idx="3050">
                  <c:v>15250</c:v>
                </c:pt>
                <c:pt idx="3051">
                  <c:v>15255</c:v>
                </c:pt>
                <c:pt idx="3052">
                  <c:v>15260</c:v>
                </c:pt>
                <c:pt idx="3053">
                  <c:v>15265</c:v>
                </c:pt>
                <c:pt idx="3054">
                  <c:v>15270</c:v>
                </c:pt>
                <c:pt idx="3055">
                  <c:v>15275</c:v>
                </c:pt>
                <c:pt idx="3056">
                  <c:v>15280</c:v>
                </c:pt>
                <c:pt idx="3057">
                  <c:v>15285</c:v>
                </c:pt>
                <c:pt idx="3058">
                  <c:v>15290</c:v>
                </c:pt>
                <c:pt idx="3059">
                  <c:v>15295</c:v>
                </c:pt>
                <c:pt idx="3060">
                  <c:v>15300</c:v>
                </c:pt>
                <c:pt idx="3061">
                  <c:v>15305</c:v>
                </c:pt>
                <c:pt idx="3062">
                  <c:v>15310</c:v>
                </c:pt>
                <c:pt idx="3063">
                  <c:v>15315</c:v>
                </c:pt>
                <c:pt idx="3064">
                  <c:v>15320</c:v>
                </c:pt>
                <c:pt idx="3065">
                  <c:v>15325</c:v>
                </c:pt>
                <c:pt idx="3066">
                  <c:v>15330</c:v>
                </c:pt>
                <c:pt idx="3067">
                  <c:v>15335</c:v>
                </c:pt>
                <c:pt idx="3068">
                  <c:v>15340</c:v>
                </c:pt>
                <c:pt idx="3069">
                  <c:v>15345</c:v>
                </c:pt>
                <c:pt idx="3070">
                  <c:v>15350</c:v>
                </c:pt>
                <c:pt idx="3071">
                  <c:v>15355</c:v>
                </c:pt>
                <c:pt idx="3072">
                  <c:v>15360</c:v>
                </c:pt>
                <c:pt idx="3073">
                  <c:v>15365</c:v>
                </c:pt>
                <c:pt idx="3074">
                  <c:v>15370</c:v>
                </c:pt>
                <c:pt idx="3075">
                  <c:v>15375</c:v>
                </c:pt>
                <c:pt idx="3076">
                  <c:v>15380</c:v>
                </c:pt>
                <c:pt idx="3077">
                  <c:v>15385</c:v>
                </c:pt>
                <c:pt idx="3078">
                  <c:v>15390</c:v>
                </c:pt>
                <c:pt idx="3079">
                  <c:v>15395</c:v>
                </c:pt>
                <c:pt idx="3080">
                  <c:v>15400</c:v>
                </c:pt>
                <c:pt idx="3081">
                  <c:v>15405</c:v>
                </c:pt>
                <c:pt idx="3082">
                  <c:v>15410</c:v>
                </c:pt>
                <c:pt idx="3083">
                  <c:v>15415</c:v>
                </c:pt>
                <c:pt idx="3084">
                  <c:v>15420</c:v>
                </c:pt>
                <c:pt idx="3085">
                  <c:v>15425</c:v>
                </c:pt>
                <c:pt idx="3086">
                  <c:v>15430</c:v>
                </c:pt>
                <c:pt idx="3087">
                  <c:v>15435</c:v>
                </c:pt>
                <c:pt idx="3088">
                  <c:v>15440</c:v>
                </c:pt>
                <c:pt idx="3089">
                  <c:v>15445</c:v>
                </c:pt>
                <c:pt idx="3090">
                  <c:v>15450</c:v>
                </c:pt>
                <c:pt idx="3091">
                  <c:v>15455</c:v>
                </c:pt>
                <c:pt idx="3092">
                  <c:v>15460</c:v>
                </c:pt>
                <c:pt idx="3093">
                  <c:v>15465</c:v>
                </c:pt>
                <c:pt idx="3094">
                  <c:v>15470</c:v>
                </c:pt>
                <c:pt idx="3095">
                  <c:v>15475</c:v>
                </c:pt>
                <c:pt idx="3096">
                  <c:v>15480</c:v>
                </c:pt>
                <c:pt idx="3097">
                  <c:v>15485</c:v>
                </c:pt>
                <c:pt idx="3098">
                  <c:v>15490</c:v>
                </c:pt>
                <c:pt idx="3099">
                  <c:v>15495</c:v>
                </c:pt>
                <c:pt idx="3100">
                  <c:v>15500</c:v>
                </c:pt>
                <c:pt idx="3101">
                  <c:v>15505</c:v>
                </c:pt>
                <c:pt idx="3102">
                  <c:v>15510</c:v>
                </c:pt>
                <c:pt idx="3103">
                  <c:v>15515</c:v>
                </c:pt>
                <c:pt idx="3104">
                  <c:v>15520</c:v>
                </c:pt>
                <c:pt idx="3105">
                  <c:v>15525</c:v>
                </c:pt>
                <c:pt idx="3106">
                  <c:v>15530</c:v>
                </c:pt>
                <c:pt idx="3107">
                  <c:v>15535</c:v>
                </c:pt>
                <c:pt idx="3108">
                  <c:v>15540</c:v>
                </c:pt>
                <c:pt idx="3109">
                  <c:v>15545</c:v>
                </c:pt>
                <c:pt idx="3110">
                  <c:v>15550</c:v>
                </c:pt>
                <c:pt idx="3111">
                  <c:v>15555</c:v>
                </c:pt>
                <c:pt idx="3112">
                  <c:v>15560</c:v>
                </c:pt>
                <c:pt idx="3113">
                  <c:v>15565</c:v>
                </c:pt>
                <c:pt idx="3114">
                  <c:v>15570</c:v>
                </c:pt>
                <c:pt idx="3115">
                  <c:v>15575</c:v>
                </c:pt>
                <c:pt idx="3116">
                  <c:v>15580</c:v>
                </c:pt>
                <c:pt idx="3117">
                  <c:v>15585</c:v>
                </c:pt>
                <c:pt idx="3118">
                  <c:v>15590</c:v>
                </c:pt>
                <c:pt idx="3119">
                  <c:v>15595</c:v>
                </c:pt>
                <c:pt idx="3120">
                  <c:v>15600</c:v>
                </c:pt>
                <c:pt idx="3121">
                  <c:v>15605</c:v>
                </c:pt>
                <c:pt idx="3122">
                  <c:v>15610</c:v>
                </c:pt>
                <c:pt idx="3123">
                  <c:v>15615</c:v>
                </c:pt>
                <c:pt idx="3124">
                  <c:v>15620</c:v>
                </c:pt>
                <c:pt idx="3125">
                  <c:v>15625</c:v>
                </c:pt>
                <c:pt idx="3126">
                  <c:v>15630</c:v>
                </c:pt>
                <c:pt idx="3127">
                  <c:v>15635</c:v>
                </c:pt>
                <c:pt idx="3128">
                  <c:v>15640</c:v>
                </c:pt>
                <c:pt idx="3129">
                  <c:v>15645</c:v>
                </c:pt>
                <c:pt idx="3130">
                  <c:v>15650</c:v>
                </c:pt>
                <c:pt idx="3131">
                  <c:v>15655</c:v>
                </c:pt>
                <c:pt idx="3132">
                  <c:v>15660</c:v>
                </c:pt>
                <c:pt idx="3133">
                  <c:v>15665</c:v>
                </c:pt>
                <c:pt idx="3134">
                  <c:v>15670</c:v>
                </c:pt>
                <c:pt idx="3135">
                  <c:v>15675</c:v>
                </c:pt>
                <c:pt idx="3136">
                  <c:v>15680</c:v>
                </c:pt>
                <c:pt idx="3137">
                  <c:v>15685</c:v>
                </c:pt>
                <c:pt idx="3138">
                  <c:v>15690</c:v>
                </c:pt>
                <c:pt idx="3139">
                  <c:v>15695</c:v>
                </c:pt>
                <c:pt idx="3140">
                  <c:v>15700</c:v>
                </c:pt>
                <c:pt idx="3141">
                  <c:v>15705</c:v>
                </c:pt>
                <c:pt idx="3142">
                  <c:v>15710</c:v>
                </c:pt>
                <c:pt idx="3143">
                  <c:v>15715</c:v>
                </c:pt>
                <c:pt idx="3144">
                  <c:v>15720</c:v>
                </c:pt>
                <c:pt idx="3145">
                  <c:v>15725</c:v>
                </c:pt>
                <c:pt idx="3146">
                  <c:v>15730</c:v>
                </c:pt>
                <c:pt idx="3147">
                  <c:v>15735</c:v>
                </c:pt>
                <c:pt idx="3148">
                  <c:v>15740</c:v>
                </c:pt>
                <c:pt idx="3149">
                  <c:v>15745</c:v>
                </c:pt>
                <c:pt idx="3150">
                  <c:v>15750</c:v>
                </c:pt>
                <c:pt idx="3151">
                  <c:v>15755</c:v>
                </c:pt>
                <c:pt idx="3152">
                  <c:v>15760</c:v>
                </c:pt>
                <c:pt idx="3153">
                  <c:v>15765</c:v>
                </c:pt>
                <c:pt idx="3154">
                  <c:v>15770</c:v>
                </c:pt>
                <c:pt idx="3155">
                  <c:v>15775</c:v>
                </c:pt>
                <c:pt idx="3156">
                  <c:v>15780</c:v>
                </c:pt>
                <c:pt idx="3157">
                  <c:v>15785</c:v>
                </c:pt>
                <c:pt idx="3158">
                  <c:v>15790</c:v>
                </c:pt>
                <c:pt idx="3159">
                  <c:v>15795</c:v>
                </c:pt>
                <c:pt idx="3160">
                  <c:v>15800</c:v>
                </c:pt>
                <c:pt idx="3161">
                  <c:v>15805</c:v>
                </c:pt>
                <c:pt idx="3162">
                  <c:v>15810</c:v>
                </c:pt>
                <c:pt idx="3163">
                  <c:v>15815</c:v>
                </c:pt>
                <c:pt idx="3164">
                  <c:v>15820</c:v>
                </c:pt>
                <c:pt idx="3165">
                  <c:v>15825</c:v>
                </c:pt>
                <c:pt idx="3166">
                  <c:v>15830</c:v>
                </c:pt>
                <c:pt idx="3167">
                  <c:v>15835</c:v>
                </c:pt>
                <c:pt idx="3168">
                  <c:v>15840</c:v>
                </c:pt>
                <c:pt idx="3169">
                  <c:v>15845</c:v>
                </c:pt>
                <c:pt idx="3170">
                  <c:v>15850</c:v>
                </c:pt>
                <c:pt idx="3171">
                  <c:v>15855</c:v>
                </c:pt>
                <c:pt idx="3172">
                  <c:v>15860</c:v>
                </c:pt>
                <c:pt idx="3173">
                  <c:v>15865</c:v>
                </c:pt>
                <c:pt idx="3174">
                  <c:v>15870</c:v>
                </c:pt>
                <c:pt idx="3175">
                  <c:v>15875</c:v>
                </c:pt>
                <c:pt idx="3176">
                  <c:v>15880</c:v>
                </c:pt>
                <c:pt idx="3177">
                  <c:v>15885</c:v>
                </c:pt>
                <c:pt idx="3178">
                  <c:v>15890</c:v>
                </c:pt>
                <c:pt idx="3179">
                  <c:v>15895</c:v>
                </c:pt>
                <c:pt idx="3180">
                  <c:v>15900</c:v>
                </c:pt>
                <c:pt idx="3181">
                  <c:v>15905</c:v>
                </c:pt>
                <c:pt idx="3182">
                  <c:v>15910</c:v>
                </c:pt>
                <c:pt idx="3183">
                  <c:v>15915</c:v>
                </c:pt>
                <c:pt idx="3184">
                  <c:v>15920</c:v>
                </c:pt>
                <c:pt idx="3185">
                  <c:v>15925</c:v>
                </c:pt>
                <c:pt idx="3186">
                  <c:v>15930</c:v>
                </c:pt>
                <c:pt idx="3187">
                  <c:v>15935</c:v>
                </c:pt>
                <c:pt idx="3188">
                  <c:v>15940</c:v>
                </c:pt>
                <c:pt idx="3189">
                  <c:v>15945</c:v>
                </c:pt>
                <c:pt idx="3190">
                  <c:v>15950</c:v>
                </c:pt>
                <c:pt idx="3191">
                  <c:v>15955</c:v>
                </c:pt>
                <c:pt idx="3192">
                  <c:v>15960</c:v>
                </c:pt>
                <c:pt idx="3193">
                  <c:v>15965</c:v>
                </c:pt>
                <c:pt idx="3194">
                  <c:v>15970</c:v>
                </c:pt>
                <c:pt idx="3195">
                  <c:v>15975</c:v>
                </c:pt>
                <c:pt idx="3196">
                  <c:v>15980</c:v>
                </c:pt>
                <c:pt idx="3197">
                  <c:v>15985</c:v>
                </c:pt>
                <c:pt idx="3198">
                  <c:v>15990</c:v>
                </c:pt>
                <c:pt idx="3199">
                  <c:v>15995</c:v>
                </c:pt>
                <c:pt idx="3200">
                  <c:v>16000</c:v>
                </c:pt>
                <c:pt idx="3201">
                  <c:v>16005</c:v>
                </c:pt>
                <c:pt idx="3202">
                  <c:v>16010</c:v>
                </c:pt>
                <c:pt idx="3203">
                  <c:v>16015</c:v>
                </c:pt>
                <c:pt idx="3204">
                  <c:v>16020</c:v>
                </c:pt>
                <c:pt idx="3205">
                  <c:v>16025</c:v>
                </c:pt>
                <c:pt idx="3206">
                  <c:v>16030</c:v>
                </c:pt>
                <c:pt idx="3207">
                  <c:v>16035</c:v>
                </c:pt>
                <c:pt idx="3208">
                  <c:v>16040</c:v>
                </c:pt>
                <c:pt idx="3209">
                  <c:v>16045</c:v>
                </c:pt>
                <c:pt idx="3210">
                  <c:v>16050</c:v>
                </c:pt>
                <c:pt idx="3211">
                  <c:v>16055</c:v>
                </c:pt>
                <c:pt idx="3212">
                  <c:v>16060</c:v>
                </c:pt>
                <c:pt idx="3213">
                  <c:v>16065</c:v>
                </c:pt>
                <c:pt idx="3214">
                  <c:v>16070</c:v>
                </c:pt>
                <c:pt idx="3215">
                  <c:v>16075</c:v>
                </c:pt>
                <c:pt idx="3216">
                  <c:v>16080</c:v>
                </c:pt>
                <c:pt idx="3217">
                  <c:v>16085</c:v>
                </c:pt>
                <c:pt idx="3218">
                  <c:v>16090</c:v>
                </c:pt>
                <c:pt idx="3219">
                  <c:v>16095</c:v>
                </c:pt>
                <c:pt idx="3220">
                  <c:v>16100</c:v>
                </c:pt>
                <c:pt idx="3221">
                  <c:v>16105</c:v>
                </c:pt>
                <c:pt idx="3222">
                  <c:v>16110</c:v>
                </c:pt>
                <c:pt idx="3223">
                  <c:v>16115</c:v>
                </c:pt>
                <c:pt idx="3224">
                  <c:v>16120</c:v>
                </c:pt>
                <c:pt idx="3225">
                  <c:v>16125</c:v>
                </c:pt>
                <c:pt idx="3226">
                  <c:v>16130</c:v>
                </c:pt>
                <c:pt idx="3227">
                  <c:v>16135</c:v>
                </c:pt>
                <c:pt idx="3228">
                  <c:v>16140</c:v>
                </c:pt>
                <c:pt idx="3229">
                  <c:v>16145</c:v>
                </c:pt>
                <c:pt idx="3230">
                  <c:v>16150</c:v>
                </c:pt>
                <c:pt idx="3231">
                  <c:v>16155</c:v>
                </c:pt>
                <c:pt idx="3232">
                  <c:v>16160</c:v>
                </c:pt>
                <c:pt idx="3233">
                  <c:v>16165</c:v>
                </c:pt>
                <c:pt idx="3234">
                  <c:v>16170</c:v>
                </c:pt>
                <c:pt idx="3235">
                  <c:v>16175</c:v>
                </c:pt>
                <c:pt idx="3236">
                  <c:v>16180</c:v>
                </c:pt>
                <c:pt idx="3237">
                  <c:v>16185</c:v>
                </c:pt>
                <c:pt idx="3238">
                  <c:v>16190</c:v>
                </c:pt>
                <c:pt idx="3239">
                  <c:v>16195</c:v>
                </c:pt>
                <c:pt idx="3240">
                  <c:v>16200</c:v>
                </c:pt>
                <c:pt idx="3241">
                  <c:v>16205</c:v>
                </c:pt>
                <c:pt idx="3242">
                  <c:v>16210</c:v>
                </c:pt>
                <c:pt idx="3243">
                  <c:v>16215</c:v>
                </c:pt>
                <c:pt idx="3244">
                  <c:v>16220</c:v>
                </c:pt>
                <c:pt idx="3245">
                  <c:v>16225</c:v>
                </c:pt>
                <c:pt idx="3246">
                  <c:v>16230</c:v>
                </c:pt>
                <c:pt idx="3247">
                  <c:v>16235</c:v>
                </c:pt>
                <c:pt idx="3248">
                  <c:v>16240</c:v>
                </c:pt>
                <c:pt idx="3249">
                  <c:v>16245</c:v>
                </c:pt>
                <c:pt idx="3250">
                  <c:v>16250</c:v>
                </c:pt>
                <c:pt idx="3251">
                  <c:v>16255</c:v>
                </c:pt>
                <c:pt idx="3252">
                  <c:v>16260</c:v>
                </c:pt>
                <c:pt idx="3253">
                  <c:v>16265</c:v>
                </c:pt>
                <c:pt idx="3254">
                  <c:v>16270</c:v>
                </c:pt>
                <c:pt idx="3255">
                  <c:v>16275</c:v>
                </c:pt>
                <c:pt idx="3256">
                  <c:v>16280</c:v>
                </c:pt>
                <c:pt idx="3257">
                  <c:v>16285</c:v>
                </c:pt>
                <c:pt idx="3258">
                  <c:v>16290</c:v>
                </c:pt>
                <c:pt idx="3259">
                  <c:v>16295</c:v>
                </c:pt>
                <c:pt idx="3260">
                  <c:v>16300</c:v>
                </c:pt>
                <c:pt idx="3261">
                  <c:v>16305</c:v>
                </c:pt>
                <c:pt idx="3262">
                  <c:v>16310</c:v>
                </c:pt>
                <c:pt idx="3263">
                  <c:v>16315</c:v>
                </c:pt>
                <c:pt idx="3264">
                  <c:v>16320</c:v>
                </c:pt>
                <c:pt idx="3265">
                  <c:v>16325</c:v>
                </c:pt>
                <c:pt idx="3266">
                  <c:v>16330</c:v>
                </c:pt>
                <c:pt idx="3267">
                  <c:v>16335</c:v>
                </c:pt>
                <c:pt idx="3268">
                  <c:v>16340</c:v>
                </c:pt>
                <c:pt idx="3269">
                  <c:v>16345</c:v>
                </c:pt>
                <c:pt idx="3270">
                  <c:v>16350</c:v>
                </c:pt>
                <c:pt idx="3271">
                  <c:v>16355</c:v>
                </c:pt>
                <c:pt idx="3272">
                  <c:v>16360</c:v>
                </c:pt>
                <c:pt idx="3273">
                  <c:v>16365</c:v>
                </c:pt>
                <c:pt idx="3274">
                  <c:v>16370</c:v>
                </c:pt>
                <c:pt idx="3275">
                  <c:v>16375</c:v>
                </c:pt>
                <c:pt idx="3276">
                  <c:v>16380</c:v>
                </c:pt>
                <c:pt idx="3277">
                  <c:v>16385</c:v>
                </c:pt>
                <c:pt idx="3278">
                  <c:v>16390</c:v>
                </c:pt>
                <c:pt idx="3279">
                  <c:v>16395</c:v>
                </c:pt>
                <c:pt idx="3280">
                  <c:v>16400</c:v>
                </c:pt>
                <c:pt idx="3281">
                  <c:v>16405</c:v>
                </c:pt>
                <c:pt idx="3282">
                  <c:v>16410</c:v>
                </c:pt>
                <c:pt idx="3283">
                  <c:v>16415</c:v>
                </c:pt>
                <c:pt idx="3284">
                  <c:v>16420</c:v>
                </c:pt>
                <c:pt idx="3285">
                  <c:v>16425</c:v>
                </c:pt>
                <c:pt idx="3286">
                  <c:v>16430</c:v>
                </c:pt>
                <c:pt idx="3287">
                  <c:v>16435</c:v>
                </c:pt>
                <c:pt idx="3288">
                  <c:v>16440</c:v>
                </c:pt>
                <c:pt idx="3289">
                  <c:v>16445</c:v>
                </c:pt>
                <c:pt idx="3290">
                  <c:v>16450</c:v>
                </c:pt>
                <c:pt idx="3291">
                  <c:v>16455</c:v>
                </c:pt>
                <c:pt idx="3292">
                  <c:v>16460</c:v>
                </c:pt>
                <c:pt idx="3293">
                  <c:v>16465</c:v>
                </c:pt>
                <c:pt idx="3294">
                  <c:v>16470</c:v>
                </c:pt>
                <c:pt idx="3295">
                  <c:v>16475</c:v>
                </c:pt>
                <c:pt idx="3296">
                  <c:v>16480</c:v>
                </c:pt>
                <c:pt idx="3297">
                  <c:v>16485</c:v>
                </c:pt>
                <c:pt idx="3298">
                  <c:v>16490</c:v>
                </c:pt>
                <c:pt idx="3299">
                  <c:v>16495</c:v>
                </c:pt>
                <c:pt idx="3300">
                  <c:v>16500</c:v>
                </c:pt>
                <c:pt idx="3301">
                  <c:v>16505</c:v>
                </c:pt>
                <c:pt idx="3302">
                  <c:v>16510</c:v>
                </c:pt>
                <c:pt idx="3303">
                  <c:v>16515</c:v>
                </c:pt>
                <c:pt idx="3304">
                  <c:v>16520</c:v>
                </c:pt>
                <c:pt idx="3305">
                  <c:v>16525</c:v>
                </c:pt>
                <c:pt idx="3306">
                  <c:v>16530</c:v>
                </c:pt>
                <c:pt idx="3307">
                  <c:v>16535</c:v>
                </c:pt>
                <c:pt idx="3308">
                  <c:v>16540</c:v>
                </c:pt>
                <c:pt idx="3309">
                  <c:v>16545</c:v>
                </c:pt>
                <c:pt idx="3310">
                  <c:v>16550</c:v>
                </c:pt>
                <c:pt idx="3311">
                  <c:v>16555</c:v>
                </c:pt>
                <c:pt idx="3312">
                  <c:v>16560</c:v>
                </c:pt>
                <c:pt idx="3313">
                  <c:v>16565</c:v>
                </c:pt>
                <c:pt idx="3314">
                  <c:v>16570</c:v>
                </c:pt>
                <c:pt idx="3315">
                  <c:v>16575</c:v>
                </c:pt>
                <c:pt idx="3316">
                  <c:v>16580</c:v>
                </c:pt>
                <c:pt idx="3317">
                  <c:v>16585</c:v>
                </c:pt>
                <c:pt idx="3318">
                  <c:v>16590</c:v>
                </c:pt>
                <c:pt idx="3319">
                  <c:v>16595</c:v>
                </c:pt>
                <c:pt idx="3320">
                  <c:v>16600</c:v>
                </c:pt>
                <c:pt idx="3321">
                  <c:v>16605</c:v>
                </c:pt>
                <c:pt idx="3322">
                  <c:v>16610</c:v>
                </c:pt>
                <c:pt idx="3323">
                  <c:v>16615</c:v>
                </c:pt>
                <c:pt idx="3324">
                  <c:v>16620</c:v>
                </c:pt>
                <c:pt idx="3325">
                  <c:v>16625</c:v>
                </c:pt>
                <c:pt idx="3326">
                  <c:v>16630</c:v>
                </c:pt>
                <c:pt idx="3327">
                  <c:v>16635</c:v>
                </c:pt>
                <c:pt idx="3328">
                  <c:v>16640</c:v>
                </c:pt>
                <c:pt idx="3329">
                  <c:v>16645</c:v>
                </c:pt>
                <c:pt idx="3330">
                  <c:v>16650</c:v>
                </c:pt>
                <c:pt idx="3331">
                  <c:v>16655</c:v>
                </c:pt>
                <c:pt idx="3332">
                  <c:v>16660</c:v>
                </c:pt>
                <c:pt idx="3333">
                  <c:v>16665</c:v>
                </c:pt>
                <c:pt idx="3334">
                  <c:v>16670</c:v>
                </c:pt>
                <c:pt idx="3335">
                  <c:v>16675</c:v>
                </c:pt>
                <c:pt idx="3336">
                  <c:v>16680</c:v>
                </c:pt>
                <c:pt idx="3337">
                  <c:v>16685</c:v>
                </c:pt>
                <c:pt idx="3338">
                  <c:v>16690</c:v>
                </c:pt>
                <c:pt idx="3339">
                  <c:v>16695</c:v>
                </c:pt>
                <c:pt idx="3340">
                  <c:v>16700</c:v>
                </c:pt>
                <c:pt idx="3341">
                  <c:v>16705</c:v>
                </c:pt>
                <c:pt idx="3342">
                  <c:v>16710</c:v>
                </c:pt>
                <c:pt idx="3343">
                  <c:v>16715</c:v>
                </c:pt>
                <c:pt idx="3344">
                  <c:v>16720</c:v>
                </c:pt>
                <c:pt idx="3345">
                  <c:v>16725</c:v>
                </c:pt>
                <c:pt idx="3346">
                  <c:v>16730</c:v>
                </c:pt>
                <c:pt idx="3347">
                  <c:v>16735</c:v>
                </c:pt>
                <c:pt idx="3348">
                  <c:v>16740</c:v>
                </c:pt>
                <c:pt idx="3349">
                  <c:v>16745</c:v>
                </c:pt>
                <c:pt idx="3350">
                  <c:v>16750</c:v>
                </c:pt>
                <c:pt idx="3351">
                  <c:v>16755</c:v>
                </c:pt>
                <c:pt idx="3352">
                  <c:v>16760</c:v>
                </c:pt>
                <c:pt idx="3353">
                  <c:v>16765</c:v>
                </c:pt>
                <c:pt idx="3354">
                  <c:v>16770</c:v>
                </c:pt>
                <c:pt idx="3355">
                  <c:v>16775</c:v>
                </c:pt>
                <c:pt idx="3356">
                  <c:v>16780</c:v>
                </c:pt>
                <c:pt idx="3357">
                  <c:v>16785</c:v>
                </c:pt>
                <c:pt idx="3358">
                  <c:v>16790</c:v>
                </c:pt>
                <c:pt idx="3359">
                  <c:v>16795</c:v>
                </c:pt>
                <c:pt idx="3360">
                  <c:v>16800</c:v>
                </c:pt>
                <c:pt idx="3361">
                  <c:v>16805</c:v>
                </c:pt>
                <c:pt idx="3362">
                  <c:v>16810</c:v>
                </c:pt>
                <c:pt idx="3363">
                  <c:v>16815</c:v>
                </c:pt>
                <c:pt idx="3364">
                  <c:v>16820</c:v>
                </c:pt>
                <c:pt idx="3365">
                  <c:v>16825</c:v>
                </c:pt>
                <c:pt idx="3366">
                  <c:v>16830</c:v>
                </c:pt>
                <c:pt idx="3367">
                  <c:v>16835</c:v>
                </c:pt>
                <c:pt idx="3368">
                  <c:v>16840</c:v>
                </c:pt>
                <c:pt idx="3369">
                  <c:v>16845</c:v>
                </c:pt>
                <c:pt idx="3370">
                  <c:v>16850</c:v>
                </c:pt>
                <c:pt idx="3371">
                  <c:v>16855</c:v>
                </c:pt>
                <c:pt idx="3372">
                  <c:v>16860</c:v>
                </c:pt>
                <c:pt idx="3373">
                  <c:v>16865</c:v>
                </c:pt>
                <c:pt idx="3374">
                  <c:v>16870</c:v>
                </c:pt>
                <c:pt idx="3375">
                  <c:v>16875</c:v>
                </c:pt>
                <c:pt idx="3376">
                  <c:v>16880</c:v>
                </c:pt>
                <c:pt idx="3377">
                  <c:v>16885</c:v>
                </c:pt>
                <c:pt idx="3378">
                  <c:v>16890</c:v>
                </c:pt>
                <c:pt idx="3379">
                  <c:v>16895</c:v>
                </c:pt>
                <c:pt idx="3380">
                  <c:v>16900</c:v>
                </c:pt>
                <c:pt idx="3381">
                  <c:v>16905</c:v>
                </c:pt>
                <c:pt idx="3382">
                  <c:v>16910</c:v>
                </c:pt>
                <c:pt idx="3383">
                  <c:v>16915</c:v>
                </c:pt>
                <c:pt idx="3384">
                  <c:v>16920</c:v>
                </c:pt>
                <c:pt idx="3385">
                  <c:v>16925</c:v>
                </c:pt>
                <c:pt idx="3386">
                  <c:v>16930</c:v>
                </c:pt>
                <c:pt idx="3387">
                  <c:v>16935</c:v>
                </c:pt>
                <c:pt idx="3388">
                  <c:v>16940</c:v>
                </c:pt>
                <c:pt idx="3389">
                  <c:v>16945</c:v>
                </c:pt>
                <c:pt idx="3390">
                  <c:v>16950</c:v>
                </c:pt>
                <c:pt idx="3391">
                  <c:v>16955</c:v>
                </c:pt>
                <c:pt idx="3392">
                  <c:v>16960</c:v>
                </c:pt>
                <c:pt idx="3393">
                  <c:v>16965</c:v>
                </c:pt>
                <c:pt idx="3394">
                  <c:v>16970</c:v>
                </c:pt>
                <c:pt idx="3395">
                  <c:v>16975</c:v>
                </c:pt>
                <c:pt idx="3396">
                  <c:v>16980</c:v>
                </c:pt>
                <c:pt idx="3397">
                  <c:v>16985</c:v>
                </c:pt>
                <c:pt idx="3398">
                  <c:v>16990</c:v>
                </c:pt>
                <c:pt idx="3399">
                  <c:v>16995</c:v>
                </c:pt>
                <c:pt idx="3400">
                  <c:v>17000</c:v>
                </c:pt>
                <c:pt idx="3401">
                  <c:v>17005</c:v>
                </c:pt>
                <c:pt idx="3402">
                  <c:v>17010</c:v>
                </c:pt>
                <c:pt idx="3403">
                  <c:v>17015</c:v>
                </c:pt>
                <c:pt idx="3404">
                  <c:v>17020</c:v>
                </c:pt>
                <c:pt idx="3405">
                  <c:v>17025</c:v>
                </c:pt>
                <c:pt idx="3406">
                  <c:v>17030</c:v>
                </c:pt>
                <c:pt idx="3407">
                  <c:v>17035</c:v>
                </c:pt>
                <c:pt idx="3408">
                  <c:v>17040</c:v>
                </c:pt>
                <c:pt idx="3409">
                  <c:v>17045</c:v>
                </c:pt>
                <c:pt idx="3410">
                  <c:v>17050</c:v>
                </c:pt>
                <c:pt idx="3411">
                  <c:v>17055</c:v>
                </c:pt>
                <c:pt idx="3412">
                  <c:v>17060</c:v>
                </c:pt>
                <c:pt idx="3413">
                  <c:v>17065</c:v>
                </c:pt>
                <c:pt idx="3414">
                  <c:v>17070</c:v>
                </c:pt>
                <c:pt idx="3415">
                  <c:v>17075</c:v>
                </c:pt>
                <c:pt idx="3416">
                  <c:v>17080</c:v>
                </c:pt>
                <c:pt idx="3417">
                  <c:v>17085</c:v>
                </c:pt>
                <c:pt idx="3418">
                  <c:v>17090</c:v>
                </c:pt>
                <c:pt idx="3419">
                  <c:v>17095</c:v>
                </c:pt>
                <c:pt idx="3420">
                  <c:v>17100</c:v>
                </c:pt>
                <c:pt idx="3421">
                  <c:v>17105</c:v>
                </c:pt>
                <c:pt idx="3422">
                  <c:v>17110</c:v>
                </c:pt>
                <c:pt idx="3423">
                  <c:v>17115</c:v>
                </c:pt>
                <c:pt idx="3424">
                  <c:v>17120</c:v>
                </c:pt>
                <c:pt idx="3425">
                  <c:v>17125</c:v>
                </c:pt>
                <c:pt idx="3426">
                  <c:v>17130</c:v>
                </c:pt>
                <c:pt idx="3427">
                  <c:v>17135</c:v>
                </c:pt>
                <c:pt idx="3428">
                  <c:v>17140</c:v>
                </c:pt>
                <c:pt idx="3429">
                  <c:v>17145</c:v>
                </c:pt>
                <c:pt idx="3430">
                  <c:v>17150</c:v>
                </c:pt>
                <c:pt idx="3431">
                  <c:v>17155</c:v>
                </c:pt>
                <c:pt idx="3432">
                  <c:v>17160</c:v>
                </c:pt>
                <c:pt idx="3433">
                  <c:v>17165</c:v>
                </c:pt>
                <c:pt idx="3434">
                  <c:v>17170</c:v>
                </c:pt>
                <c:pt idx="3435">
                  <c:v>17175</c:v>
                </c:pt>
                <c:pt idx="3436">
                  <c:v>17180</c:v>
                </c:pt>
                <c:pt idx="3437">
                  <c:v>17185</c:v>
                </c:pt>
                <c:pt idx="3438">
                  <c:v>17190</c:v>
                </c:pt>
                <c:pt idx="3439">
                  <c:v>17195</c:v>
                </c:pt>
                <c:pt idx="3440">
                  <c:v>17200</c:v>
                </c:pt>
                <c:pt idx="3441">
                  <c:v>17205</c:v>
                </c:pt>
                <c:pt idx="3442">
                  <c:v>17210</c:v>
                </c:pt>
                <c:pt idx="3443">
                  <c:v>17215</c:v>
                </c:pt>
                <c:pt idx="3444">
                  <c:v>17220</c:v>
                </c:pt>
                <c:pt idx="3445">
                  <c:v>17225</c:v>
                </c:pt>
                <c:pt idx="3446">
                  <c:v>17230</c:v>
                </c:pt>
                <c:pt idx="3447">
                  <c:v>17235</c:v>
                </c:pt>
                <c:pt idx="3448">
                  <c:v>17240</c:v>
                </c:pt>
                <c:pt idx="3449">
                  <c:v>17245</c:v>
                </c:pt>
                <c:pt idx="3450">
                  <c:v>17250</c:v>
                </c:pt>
                <c:pt idx="3451">
                  <c:v>17255</c:v>
                </c:pt>
                <c:pt idx="3452">
                  <c:v>17260</c:v>
                </c:pt>
                <c:pt idx="3453">
                  <c:v>17265</c:v>
                </c:pt>
                <c:pt idx="3454">
                  <c:v>17270</c:v>
                </c:pt>
                <c:pt idx="3455">
                  <c:v>17275</c:v>
                </c:pt>
                <c:pt idx="3456">
                  <c:v>17280</c:v>
                </c:pt>
                <c:pt idx="3457">
                  <c:v>17285</c:v>
                </c:pt>
                <c:pt idx="3458">
                  <c:v>17290</c:v>
                </c:pt>
                <c:pt idx="3459">
                  <c:v>17295</c:v>
                </c:pt>
                <c:pt idx="3460">
                  <c:v>17300</c:v>
                </c:pt>
                <c:pt idx="3461">
                  <c:v>17305</c:v>
                </c:pt>
                <c:pt idx="3462">
                  <c:v>17310</c:v>
                </c:pt>
                <c:pt idx="3463">
                  <c:v>17315</c:v>
                </c:pt>
                <c:pt idx="3464">
                  <c:v>17320</c:v>
                </c:pt>
                <c:pt idx="3465">
                  <c:v>17325</c:v>
                </c:pt>
                <c:pt idx="3466">
                  <c:v>17330</c:v>
                </c:pt>
                <c:pt idx="3467">
                  <c:v>17335</c:v>
                </c:pt>
                <c:pt idx="3468">
                  <c:v>17340</c:v>
                </c:pt>
                <c:pt idx="3469">
                  <c:v>17345</c:v>
                </c:pt>
                <c:pt idx="3470">
                  <c:v>17350</c:v>
                </c:pt>
                <c:pt idx="3471">
                  <c:v>17355</c:v>
                </c:pt>
                <c:pt idx="3472">
                  <c:v>17360</c:v>
                </c:pt>
                <c:pt idx="3473">
                  <c:v>17365</c:v>
                </c:pt>
                <c:pt idx="3474">
                  <c:v>17370</c:v>
                </c:pt>
                <c:pt idx="3475">
                  <c:v>17375</c:v>
                </c:pt>
                <c:pt idx="3476">
                  <c:v>17380</c:v>
                </c:pt>
                <c:pt idx="3477">
                  <c:v>17385</c:v>
                </c:pt>
                <c:pt idx="3478">
                  <c:v>17390</c:v>
                </c:pt>
                <c:pt idx="3479">
                  <c:v>17395</c:v>
                </c:pt>
                <c:pt idx="3480">
                  <c:v>17400</c:v>
                </c:pt>
                <c:pt idx="3481">
                  <c:v>17405</c:v>
                </c:pt>
                <c:pt idx="3482">
                  <c:v>17410</c:v>
                </c:pt>
                <c:pt idx="3483">
                  <c:v>17415</c:v>
                </c:pt>
                <c:pt idx="3484">
                  <c:v>17420</c:v>
                </c:pt>
                <c:pt idx="3485">
                  <c:v>17425</c:v>
                </c:pt>
                <c:pt idx="3486">
                  <c:v>17430</c:v>
                </c:pt>
                <c:pt idx="3487">
                  <c:v>17435</c:v>
                </c:pt>
                <c:pt idx="3488">
                  <c:v>17440</c:v>
                </c:pt>
                <c:pt idx="3489">
                  <c:v>17445</c:v>
                </c:pt>
                <c:pt idx="3490">
                  <c:v>17450</c:v>
                </c:pt>
                <c:pt idx="3491">
                  <c:v>17455</c:v>
                </c:pt>
                <c:pt idx="3492">
                  <c:v>17460</c:v>
                </c:pt>
                <c:pt idx="3493">
                  <c:v>17465</c:v>
                </c:pt>
                <c:pt idx="3494">
                  <c:v>17470</c:v>
                </c:pt>
                <c:pt idx="3495">
                  <c:v>17475</c:v>
                </c:pt>
                <c:pt idx="3496">
                  <c:v>17480</c:v>
                </c:pt>
                <c:pt idx="3497">
                  <c:v>17485</c:v>
                </c:pt>
                <c:pt idx="3498">
                  <c:v>17490</c:v>
                </c:pt>
                <c:pt idx="3499">
                  <c:v>17495</c:v>
                </c:pt>
                <c:pt idx="3500">
                  <c:v>17500</c:v>
                </c:pt>
                <c:pt idx="3501">
                  <c:v>17505</c:v>
                </c:pt>
                <c:pt idx="3502">
                  <c:v>17510</c:v>
                </c:pt>
                <c:pt idx="3503">
                  <c:v>17515</c:v>
                </c:pt>
                <c:pt idx="3504">
                  <c:v>17520</c:v>
                </c:pt>
                <c:pt idx="3505">
                  <c:v>17525</c:v>
                </c:pt>
                <c:pt idx="3506">
                  <c:v>17530</c:v>
                </c:pt>
                <c:pt idx="3507">
                  <c:v>17535</c:v>
                </c:pt>
                <c:pt idx="3508">
                  <c:v>17540</c:v>
                </c:pt>
                <c:pt idx="3509">
                  <c:v>17545</c:v>
                </c:pt>
                <c:pt idx="3510">
                  <c:v>17550</c:v>
                </c:pt>
                <c:pt idx="3511">
                  <c:v>17555</c:v>
                </c:pt>
                <c:pt idx="3512">
                  <c:v>17560</c:v>
                </c:pt>
                <c:pt idx="3513">
                  <c:v>17565</c:v>
                </c:pt>
                <c:pt idx="3514">
                  <c:v>17570</c:v>
                </c:pt>
                <c:pt idx="3515">
                  <c:v>17575</c:v>
                </c:pt>
                <c:pt idx="3516">
                  <c:v>17580</c:v>
                </c:pt>
                <c:pt idx="3517">
                  <c:v>17585</c:v>
                </c:pt>
                <c:pt idx="3518">
                  <c:v>17590</c:v>
                </c:pt>
                <c:pt idx="3519">
                  <c:v>17595</c:v>
                </c:pt>
                <c:pt idx="3520">
                  <c:v>17600</c:v>
                </c:pt>
                <c:pt idx="3521">
                  <c:v>17605</c:v>
                </c:pt>
                <c:pt idx="3522">
                  <c:v>17610</c:v>
                </c:pt>
                <c:pt idx="3523">
                  <c:v>17615</c:v>
                </c:pt>
                <c:pt idx="3524">
                  <c:v>17620</c:v>
                </c:pt>
                <c:pt idx="3525">
                  <c:v>17625</c:v>
                </c:pt>
                <c:pt idx="3526">
                  <c:v>17630</c:v>
                </c:pt>
                <c:pt idx="3527">
                  <c:v>17635</c:v>
                </c:pt>
                <c:pt idx="3528">
                  <c:v>17640</c:v>
                </c:pt>
                <c:pt idx="3529">
                  <c:v>17645</c:v>
                </c:pt>
                <c:pt idx="3530">
                  <c:v>17650</c:v>
                </c:pt>
                <c:pt idx="3531">
                  <c:v>17655</c:v>
                </c:pt>
                <c:pt idx="3532">
                  <c:v>17660</c:v>
                </c:pt>
                <c:pt idx="3533">
                  <c:v>17665</c:v>
                </c:pt>
                <c:pt idx="3534">
                  <c:v>17670</c:v>
                </c:pt>
                <c:pt idx="3535">
                  <c:v>17675</c:v>
                </c:pt>
                <c:pt idx="3536">
                  <c:v>17680</c:v>
                </c:pt>
                <c:pt idx="3537">
                  <c:v>17685</c:v>
                </c:pt>
                <c:pt idx="3538">
                  <c:v>17690</c:v>
                </c:pt>
                <c:pt idx="3539">
                  <c:v>17695</c:v>
                </c:pt>
                <c:pt idx="3540">
                  <c:v>17700</c:v>
                </c:pt>
                <c:pt idx="3541">
                  <c:v>17705</c:v>
                </c:pt>
                <c:pt idx="3542">
                  <c:v>17710</c:v>
                </c:pt>
                <c:pt idx="3543">
                  <c:v>17715</c:v>
                </c:pt>
                <c:pt idx="3544">
                  <c:v>17720</c:v>
                </c:pt>
                <c:pt idx="3545">
                  <c:v>17725</c:v>
                </c:pt>
                <c:pt idx="3546">
                  <c:v>17730</c:v>
                </c:pt>
                <c:pt idx="3547">
                  <c:v>17735</c:v>
                </c:pt>
                <c:pt idx="3548">
                  <c:v>17740</c:v>
                </c:pt>
                <c:pt idx="3549">
                  <c:v>17745</c:v>
                </c:pt>
                <c:pt idx="3550">
                  <c:v>17750</c:v>
                </c:pt>
                <c:pt idx="3551">
                  <c:v>17755</c:v>
                </c:pt>
                <c:pt idx="3552">
                  <c:v>17760</c:v>
                </c:pt>
                <c:pt idx="3553">
                  <c:v>17765</c:v>
                </c:pt>
                <c:pt idx="3554">
                  <c:v>17770</c:v>
                </c:pt>
                <c:pt idx="3555">
                  <c:v>17775</c:v>
                </c:pt>
                <c:pt idx="3556">
                  <c:v>17780</c:v>
                </c:pt>
                <c:pt idx="3557">
                  <c:v>17785</c:v>
                </c:pt>
                <c:pt idx="3558">
                  <c:v>17790</c:v>
                </c:pt>
                <c:pt idx="3559">
                  <c:v>17795</c:v>
                </c:pt>
                <c:pt idx="3560">
                  <c:v>17800</c:v>
                </c:pt>
                <c:pt idx="3561">
                  <c:v>17805</c:v>
                </c:pt>
                <c:pt idx="3562">
                  <c:v>17810</c:v>
                </c:pt>
                <c:pt idx="3563">
                  <c:v>17815</c:v>
                </c:pt>
                <c:pt idx="3564">
                  <c:v>17820</c:v>
                </c:pt>
                <c:pt idx="3565">
                  <c:v>17825</c:v>
                </c:pt>
                <c:pt idx="3566">
                  <c:v>17830</c:v>
                </c:pt>
                <c:pt idx="3567">
                  <c:v>17835</c:v>
                </c:pt>
                <c:pt idx="3568">
                  <c:v>17840</c:v>
                </c:pt>
                <c:pt idx="3569">
                  <c:v>17845</c:v>
                </c:pt>
                <c:pt idx="3570">
                  <c:v>17850</c:v>
                </c:pt>
                <c:pt idx="3571">
                  <c:v>17855</c:v>
                </c:pt>
                <c:pt idx="3572">
                  <c:v>17860</c:v>
                </c:pt>
                <c:pt idx="3573">
                  <c:v>17865</c:v>
                </c:pt>
                <c:pt idx="3574">
                  <c:v>17870</c:v>
                </c:pt>
                <c:pt idx="3575">
                  <c:v>17875</c:v>
                </c:pt>
                <c:pt idx="3576">
                  <c:v>17880</c:v>
                </c:pt>
                <c:pt idx="3577">
                  <c:v>17885</c:v>
                </c:pt>
                <c:pt idx="3578">
                  <c:v>17890</c:v>
                </c:pt>
                <c:pt idx="3579">
                  <c:v>17895</c:v>
                </c:pt>
                <c:pt idx="3580">
                  <c:v>17900</c:v>
                </c:pt>
                <c:pt idx="3581">
                  <c:v>17905</c:v>
                </c:pt>
                <c:pt idx="3582">
                  <c:v>17910</c:v>
                </c:pt>
                <c:pt idx="3583">
                  <c:v>17915</c:v>
                </c:pt>
                <c:pt idx="3584">
                  <c:v>17920</c:v>
                </c:pt>
                <c:pt idx="3585">
                  <c:v>17925</c:v>
                </c:pt>
                <c:pt idx="3586">
                  <c:v>17930</c:v>
                </c:pt>
                <c:pt idx="3587">
                  <c:v>17935</c:v>
                </c:pt>
                <c:pt idx="3588">
                  <c:v>17940</c:v>
                </c:pt>
                <c:pt idx="3589">
                  <c:v>17945</c:v>
                </c:pt>
                <c:pt idx="3590">
                  <c:v>17950</c:v>
                </c:pt>
                <c:pt idx="3591">
                  <c:v>17955</c:v>
                </c:pt>
                <c:pt idx="3592">
                  <c:v>17960</c:v>
                </c:pt>
                <c:pt idx="3593">
                  <c:v>17965</c:v>
                </c:pt>
                <c:pt idx="3594">
                  <c:v>17970</c:v>
                </c:pt>
                <c:pt idx="3595">
                  <c:v>17975</c:v>
                </c:pt>
                <c:pt idx="3596">
                  <c:v>17980</c:v>
                </c:pt>
                <c:pt idx="3597">
                  <c:v>17985</c:v>
                </c:pt>
                <c:pt idx="3598">
                  <c:v>17990</c:v>
                </c:pt>
                <c:pt idx="3599">
                  <c:v>17995</c:v>
                </c:pt>
                <c:pt idx="3600">
                  <c:v>18000</c:v>
                </c:pt>
                <c:pt idx="3601">
                  <c:v>18005</c:v>
                </c:pt>
                <c:pt idx="3602">
                  <c:v>18010</c:v>
                </c:pt>
                <c:pt idx="3603">
                  <c:v>18015</c:v>
                </c:pt>
                <c:pt idx="3604">
                  <c:v>18020</c:v>
                </c:pt>
                <c:pt idx="3605">
                  <c:v>18025</c:v>
                </c:pt>
                <c:pt idx="3606">
                  <c:v>18030</c:v>
                </c:pt>
                <c:pt idx="3607">
                  <c:v>18035</c:v>
                </c:pt>
                <c:pt idx="3608">
                  <c:v>18040</c:v>
                </c:pt>
                <c:pt idx="3609">
                  <c:v>18045</c:v>
                </c:pt>
                <c:pt idx="3610">
                  <c:v>18050</c:v>
                </c:pt>
                <c:pt idx="3611">
                  <c:v>18055</c:v>
                </c:pt>
                <c:pt idx="3612">
                  <c:v>18060</c:v>
                </c:pt>
                <c:pt idx="3613">
                  <c:v>18065</c:v>
                </c:pt>
                <c:pt idx="3614">
                  <c:v>18070</c:v>
                </c:pt>
                <c:pt idx="3615">
                  <c:v>18075</c:v>
                </c:pt>
                <c:pt idx="3616">
                  <c:v>18080</c:v>
                </c:pt>
                <c:pt idx="3617">
                  <c:v>18085</c:v>
                </c:pt>
                <c:pt idx="3618">
                  <c:v>18090</c:v>
                </c:pt>
                <c:pt idx="3619">
                  <c:v>18095</c:v>
                </c:pt>
                <c:pt idx="3620">
                  <c:v>18100</c:v>
                </c:pt>
                <c:pt idx="3621">
                  <c:v>18105</c:v>
                </c:pt>
                <c:pt idx="3622">
                  <c:v>18110</c:v>
                </c:pt>
                <c:pt idx="3623">
                  <c:v>18115</c:v>
                </c:pt>
                <c:pt idx="3624">
                  <c:v>18120</c:v>
                </c:pt>
                <c:pt idx="3625">
                  <c:v>18125</c:v>
                </c:pt>
                <c:pt idx="3626">
                  <c:v>18130</c:v>
                </c:pt>
                <c:pt idx="3627">
                  <c:v>18135</c:v>
                </c:pt>
                <c:pt idx="3628">
                  <c:v>18140</c:v>
                </c:pt>
                <c:pt idx="3629">
                  <c:v>18145</c:v>
                </c:pt>
                <c:pt idx="3630">
                  <c:v>18150</c:v>
                </c:pt>
                <c:pt idx="3631">
                  <c:v>18155</c:v>
                </c:pt>
                <c:pt idx="3632">
                  <c:v>18160</c:v>
                </c:pt>
                <c:pt idx="3633">
                  <c:v>18165</c:v>
                </c:pt>
                <c:pt idx="3634">
                  <c:v>18170</c:v>
                </c:pt>
                <c:pt idx="3635">
                  <c:v>18175</c:v>
                </c:pt>
                <c:pt idx="3636">
                  <c:v>18180</c:v>
                </c:pt>
                <c:pt idx="3637">
                  <c:v>18185</c:v>
                </c:pt>
                <c:pt idx="3638">
                  <c:v>18190</c:v>
                </c:pt>
                <c:pt idx="3639">
                  <c:v>18195</c:v>
                </c:pt>
                <c:pt idx="3640">
                  <c:v>18200</c:v>
                </c:pt>
                <c:pt idx="3641">
                  <c:v>18205</c:v>
                </c:pt>
                <c:pt idx="3642">
                  <c:v>18210</c:v>
                </c:pt>
                <c:pt idx="3643">
                  <c:v>18215</c:v>
                </c:pt>
                <c:pt idx="3644">
                  <c:v>18220</c:v>
                </c:pt>
                <c:pt idx="3645">
                  <c:v>18225</c:v>
                </c:pt>
                <c:pt idx="3646">
                  <c:v>18230</c:v>
                </c:pt>
                <c:pt idx="3647">
                  <c:v>18235</c:v>
                </c:pt>
                <c:pt idx="3648">
                  <c:v>18240</c:v>
                </c:pt>
                <c:pt idx="3649">
                  <c:v>18245</c:v>
                </c:pt>
                <c:pt idx="3650">
                  <c:v>18250</c:v>
                </c:pt>
                <c:pt idx="3651">
                  <c:v>18255</c:v>
                </c:pt>
                <c:pt idx="3652">
                  <c:v>18260</c:v>
                </c:pt>
                <c:pt idx="3653">
                  <c:v>18265</c:v>
                </c:pt>
                <c:pt idx="3654">
                  <c:v>18270</c:v>
                </c:pt>
                <c:pt idx="3655">
                  <c:v>18275</c:v>
                </c:pt>
                <c:pt idx="3656">
                  <c:v>18280</c:v>
                </c:pt>
                <c:pt idx="3657">
                  <c:v>18285</c:v>
                </c:pt>
                <c:pt idx="3658">
                  <c:v>18290</c:v>
                </c:pt>
                <c:pt idx="3659">
                  <c:v>18295</c:v>
                </c:pt>
                <c:pt idx="3660">
                  <c:v>18300</c:v>
                </c:pt>
                <c:pt idx="3661">
                  <c:v>18305</c:v>
                </c:pt>
                <c:pt idx="3662">
                  <c:v>18310</c:v>
                </c:pt>
                <c:pt idx="3663">
                  <c:v>18315</c:v>
                </c:pt>
                <c:pt idx="3664">
                  <c:v>18320</c:v>
                </c:pt>
                <c:pt idx="3665">
                  <c:v>18325</c:v>
                </c:pt>
                <c:pt idx="3666">
                  <c:v>18330</c:v>
                </c:pt>
                <c:pt idx="3667">
                  <c:v>18335</c:v>
                </c:pt>
                <c:pt idx="3668">
                  <c:v>18340</c:v>
                </c:pt>
                <c:pt idx="3669">
                  <c:v>18345</c:v>
                </c:pt>
                <c:pt idx="3670">
                  <c:v>18350</c:v>
                </c:pt>
                <c:pt idx="3671">
                  <c:v>18355</c:v>
                </c:pt>
                <c:pt idx="3672">
                  <c:v>18360</c:v>
                </c:pt>
                <c:pt idx="3673">
                  <c:v>18365</c:v>
                </c:pt>
                <c:pt idx="3674">
                  <c:v>18370</c:v>
                </c:pt>
                <c:pt idx="3675">
                  <c:v>18375</c:v>
                </c:pt>
                <c:pt idx="3676">
                  <c:v>18380</c:v>
                </c:pt>
                <c:pt idx="3677">
                  <c:v>18385</c:v>
                </c:pt>
                <c:pt idx="3678">
                  <c:v>18390</c:v>
                </c:pt>
                <c:pt idx="3679">
                  <c:v>18395</c:v>
                </c:pt>
                <c:pt idx="3680">
                  <c:v>18400</c:v>
                </c:pt>
                <c:pt idx="3681">
                  <c:v>18405</c:v>
                </c:pt>
                <c:pt idx="3682">
                  <c:v>18410</c:v>
                </c:pt>
                <c:pt idx="3683">
                  <c:v>18415</c:v>
                </c:pt>
                <c:pt idx="3684">
                  <c:v>18420</c:v>
                </c:pt>
                <c:pt idx="3685">
                  <c:v>18425</c:v>
                </c:pt>
                <c:pt idx="3686">
                  <c:v>18430</c:v>
                </c:pt>
                <c:pt idx="3687">
                  <c:v>18435</c:v>
                </c:pt>
                <c:pt idx="3688">
                  <c:v>18440</c:v>
                </c:pt>
                <c:pt idx="3689">
                  <c:v>18445</c:v>
                </c:pt>
                <c:pt idx="3690">
                  <c:v>18450</c:v>
                </c:pt>
                <c:pt idx="3691">
                  <c:v>18455</c:v>
                </c:pt>
                <c:pt idx="3692">
                  <c:v>18460</c:v>
                </c:pt>
                <c:pt idx="3693">
                  <c:v>18465</c:v>
                </c:pt>
                <c:pt idx="3694">
                  <c:v>18470</c:v>
                </c:pt>
                <c:pt idx="3695">
                  <c:v>18475</c:v>
                </c:pt>
                <c:pt idx="3696">
                  <c:v>18480</c:v>
                </c:pt>
                <c:pt idx="3697">
                  <c:v>18485</c:v>
                </c:pt>
                <c:pt idx="3698">
                  <c:v>18490</c:v>
                </c:pt>
                <c:pt idx="3699">
                  <c:v>18495</c:v>
                </c:pt>
                <c:pt idx="3700">
                  <c:v>18500</c:v>
                </c:pt>
                <c:pt idx="3701">
                  <c:v>18505</c:v>
                </c:pt>
                <c:pt idx="3702">
                  <c:v>18510</c:v>
                </c:pt>
                <c:pt idx="3703">
                  <c:v>18515</c:v>
                </c:pt>
                <c:pt idx="3704">
                  <c:v>18520</c:v>
                </c:pt>
                <c:pt idx="3705">
                  <c:v>18525</c:v>
                </c:pt>
                <c:pt idx="3706">
                  <c:v>18530</c:v>
                </c:pt>
                <c:pt idx="3707">
                  <c:v>18535</c:v>
                </c:pt>
                <c:pt idx="3708">
                  <c:v>18540</c:v>
                </c:pt>
                <c:pt idx="3709">
                  <c:v>18545</c:v>
                </c:pt>
                <c:pt idx="3710">
                  <c:v>18550</c:v>
                </c:pt>
                <c:pt idx="3711">
                  <c:v>18555</c:v>
                </c:pt>
                <c:pt idx="3712">
                  <c:v>18560</c:v>
                </c:pt>
                <c:pt idx="3713">
                  <c:v>18565</c:v>
                </c:pt>
                <c:pt idx="3714">
                  <c:v>18570</c:v>
                </c:pt>
                <c:pt idx="3715">
                  <c:v>18575</c:v>
                </c:pt>
                <c:pt idx="3716">
                  <c:v>18580</c:v>
                </c:pt>
                <c:pt idx="3717">
                  <c:v>18585</c:v>
                </c:pt>
                <c:pt idx="3718">
                  <c:v>18590</c:v>
                </c:pt>
                <c:pt idx="3719">
                  <c:v>18595</c:v>
                </c:pt>
                <c:pt idx="3720">
                  <c:v>18600</c:v>
                </c:pt>
                <c:pt idx="3721">
                  <c:v>18605</c:v>
                </c:pt>
                <c:pt idx="3722">
                  <c:v>18610</c:v>
                </c:pt>
                <c:pt idx="3723">
                  <c:v>18615</c:v>
                </c:pt>
                <c:pt idx="3724">
                  <c:v>18620</c:v>
                </c:pt>
                <c:pt idx="3725">
                  <c:v>18625</c:v>
                </c:pt>
                <c:pt idx="3726">
                  <c:v>18630</c:v>
                </c:pt>
                <c:pt idx="3727">
                  <c:v>18635</c:v>
                </c:pt>
                <c:pt idx="3728">
                  <c:v>18640</c:v>
                </c:pt>
                <c:pt idx="3729">
                  <c:v>18645</c:v>
                </c:pt>
                <c:pt idx="3730">
                  <c:v>18650</c:v>
                </c:pt>
                <c:pt idx="3731">
                  <c:v>18655</c:v>
                </c:pt>
                <c:pt idx="3732">
                  <c:v>18660</c:v>
                </c:pt>
                <c:pt idx="3733">
                  <c:v>18665</c:v>
                </c:pt>
                <c:pt idx="3734">
                  <c:v>18670</c:v>
                </c:pt>
                <c:pt idx="3735">
                  <c:v>18675</c:v>
                </c:pt>
                <c:pt idx="3736">
                  <c:v>18680</c:v>
                </c:pt>
                <c:pt idx="3737">
                  <c:v>18685</c:v>
                </c:pt>
                <c:pt idx="3738">
                  <c:v>18690</c:v>
                </c:pt>
                <c:pt idx="3739">
                  <c:v>18695</c:v>
                </c:pt>
                <c:pt idx="3740">
                  <c:v>18700</c:v>
                </c:pt>
                <c:pt idx="3741">
                  <c:v>18705</c:v>
                </c:pt>
                <c:pt idx="3742">
                  <c:v>18710</c:v>
                </c:pt>
                <c:pt idx="3743">
                  <c:v>18715</c:v>
                </c:pt>
                <c:pt idx="3744">
                  <c:v>18720</c:v>
                </c:pt>
                <c:pt idx="3745">
                  <c:v>18725</c:v>
                </c:pt>
                <c:pt idx="3746">
                  <c:v>18730</c:v>
                </c:pt>
                <c:pt idx="3747">
                  <c:v>18735</c:v>
                </c:pt>
                <c:pt idx="3748">
                  <c:v>18740</c:v>
                </c:pt>
                <c:pt idx="3749">
                  <c:v>18745</c:v>
                </c:pt>
                <c:pt idx="3750">
                  <c:v>18750</c:v>
                </c:pt>
                <c:pt idx="3751">
                  <c:v>18755</c:v>
                </c:pt>
                <c:pt idx="3752">
                  <c:v>18760</c:v>
                </c:pt>
                <c:pt idx="3753">
                  <c:v>18765</c:v>
                </c:pt>
                <c:pt idx="3754">
                  <c:v>18770</c:v>
                </c:pt>
                <c:pt idx="3755">
                  <c:v>18775</c:v>
                </c:pt>
                <c:pt idx="3756">
                  <c:v>18780</c:v>
                </c:pt>
                <c:pt idx="3757">
                  <c:v>18785</c:v>
                </c:pt>
                <c:pt idx="3758">
                  <c:v>18790</c:v>
                </c:pt>
                <c:pt idx="3759">
                  <c:v>18795</c:v>
                </c:pt>
                <c:pt idx="3760">
                  <c:v>18800</c:v>
                </c:pt>
                <c:pt idx="3761">
                  <c:v>18805</c:v>
                </c:pt>
                <c:pt idx="3762">
                  <c:v>18810</c:v>
                </c:pt>
                <c:pt idx="3763">
                  <c:v>18815</c:v>
                </c:pt>
                <c:pt idx="3764">
                  <c:v>18820</c:v>
                </c:pt>
                <c:pt idx="3765">
                  <c:v>18825</c:v>
                </c:pt>
                <c:pt idx="3766">
                  <c:v>18830</c:v>
                </c:pt>
                <c:pt idx="3767">
                  <c:v>18835</c:v>
                </c:pt>
                <c:pt idx="3768">
                  <c:v>18840</c:v>
                </c:pt>
                <c:pt idx="3769">
                  <c:v>18845</c:v>
                </c:pt>
                <c:pt idx="3770">
                  <c:v>18850</c:v>
                </c:pt>
                <c:pt idx="3771">
                  <c:v>18855</c:v>
                </c:pt>
                <c:pt idx="3772">
                  <c:v>18860</c:v>
                </c:pt>
                <c:pt idx="3773">
                  <c:v>18865</c:v>
                </c:pt>
                <c:pt idx="3774">
                  <c:v>18870</c:v>
                </c:pt>
                <c:pt idx="3775">
                  <c:v>18875</c:v>
                </c:pt>
                <c:pt idx="3776">
                  <c:v>18880</c:v>
                </c:pt>
                <c:pt idx="3777">
                  <c:v>18885</c:v>
                </c:pt>
                <c:pt idx="3778">
                  <c:v>18890</c:v>
                </c:pt>
                <c:pt idx="3779">
                  <c:v>18895</c:v>
                </c:pt>
                <c:pt idx="3780">
                  <c:v>18900</c:v>
                </c:pt>
                <c:pt idx="3781">
                  <c:v>18905</c:v>
                </c:pt>
                <c:pt idx="3782">
                  <c:v>18910</c:v>
                </c:pt>
                <c:pt idx="3783">
                  <c:v>18915</c:v>
                </c:pt>
                <c:pt idx="3784">
                  <c:v>18920</c:v>
                </c:pt>
                <c:pt idx="3785">
                  <c:v>18925</c:v>
                </c:pt>
                <c:pt idx="3786">
                  <c:v>18930</c:v>
                </c:pt>
                <c:pt idx="3787">
                  <c:v>18935</c:v>
                </c:pt>
                <c:pt idx="3788">
                  <c:v>18940</c:v>
                </c:pt>
                <c:pt idx="3789">
                  <c:v>18945</c:v>
                </c:pt>
                <c:pt idx="3790">
                  <c:v>18950</c:v>
                </c:pt>
                <c:pt idx="3791">
                  <c:v>18955</c:v>
                </c:pt>
                <c:pt idx="3792">
                  <c:v>18960</c:v>
                </c:pt>
                <c:pt idx="3793">
                  <c:v>18965</c:v>
                </c:pt>
                <c:pt idx="3794">
                  <c:v>18970</c:v>
                </c:pt>
                <c:pt idx="3795">
                  <c:v>18975</c:v>
                </c:pt>
                <c:pt idx="3796">
                  <c:v>18980</c:v>
                </c:pt>
                <c:pt idx="3797">
                  <c:v>18985</c:v>
                </c:pt>
                <c:pt idx="3798">
                  <c:v>18990</c:v>
                </c:pt>
                <c:pt idx="3799">
                  <c:v>18995</c:v>
                </c:pt>
                <c:pt idx="3800">
                  <c:v>19000</c:v>
                </c:pt>
                <c:pt idx="3801">
                  <c:v>19005</c:v>
                </c:pt>
                <c:pt idx="3802">
                  <c:v>19010</c:v>
                </c:pt>
                <c:pt idx="3803">
                  <c:v>19015</c:v>
                </c:pt>
                <c:pt idx="3804">
                  <c:v>19020</c:v>
                </c:pt>
                <c:pt idx="3805">
                  <c:v>19025</c:v>
                </c:pt>
                <c:pt idx="3806">
                  <c:v>19030</c:v>
                </c:pt>
                <c:pt idx="3807">
                  <c:v>19035</c:v>
                </c:pt>
                <c:pt idx="3808">
                  <c:v>19040</c:v>
                </c:pt>
                <c:pt idx="3809">
                  <c:v>19045</c:v>
                </c:pt>
                <c:pt idx="3810">
                  <c:v>19050</c:v>
                </c:pt>
                <c:pt idx="3811">
                  <c:v>19055</c:v>
                </c:pt>
                <c:pt idx="3812">
                  <c:v>19060</c:v>
                </c:pt>
                <c:pt idx="3813">
                  <c:v>19065</c:v>
                </c:pt>
                <c:pt idx="3814">
                  <c:v>19070</c:v>
                </c:pt>
                <c:pt idx="3815">
                  <c:v>19075</c:v>
                </c:pt>
                <c:pt idx="3816">
                  <c:v>19080</c:v>
                </c:pt>
                <c:pt idx="3817">
                  <c:v>19085</c:v>
                </c:pt>
                <c:pt idx="3818">
                  <c:v>19090</c:v>
                </c:pt>
                <c:pt idx="3819">
                  <c:v>19095</c:v>
                </c:pt>
                <c:pt idx="3820">
                  <c:v>19100</c:v>
                </c:pt>
                <c:pt idx="3821">
                  <c:v>19105</c:v>
                </c:pt>
                <c:pt idx="3822">
                  <c:v>19110</c:v>
                </c:pt>
                <c:pt idx="3823">
                  <c:v>19115</c:v>
                </c:pt>
                <c:pt idx="3824">
                  <c:v>19120</c:v>
                </c:pt>
                <c:pt idx="3825">
                  <c:v>19125</c:v>
                </c:pt>
                <c:pt idx="3826">
                  <c:v>19130</c:v>
                </c:pt>
                <c:pt idx="3827">
                  <c:v>19135</c:v>
                </c:pt>
                <c:pt idx="3828">
                  <c:v>19140</c:v>
                </c:pt>
                <c:pt idx="3829">
                  <c:v>19145</c:v>
                </c:pt>
                <c:pt idx="3830">
                  <c:v>19150</c:v>
                </c:pt>
                <c:pt idx="3831">
                  <c:v>19155</c:v>
                </c:pt>
                <c:pt idx="3832">
                  <c:v>19160</c:v>
                </c:pt>
                <c:pt idx="3833">
                  <c:v>19165</c:v>
                </c:pt>
                <c:pt idx="3834">
                  <c:v>19170</c:v>
                </c:pt>
                <c:pt idx="3835">
                  <c:v>19175</c:v>
                </c:pt>
                <c:pt idx="3836">
                  <c:v>19180</c:v>
                </c:pt>
                <c:pt idx="3837">
                  <c:v>19185</c:v>
                </c:pt>
                <c:pt idx="3838">
                  <c:v>19190</c:v>
                </c:pt>
                <c:pt idx="3839">
                  <c:v>19195</c:v>
                </c:pt>
                <c:pt idx="3840">
                  <c:v>19200</c:v>
                </c:pt>
                <c:pt idx="3841">
                  <c:v>19205</c:v>
                </c:pt>
                <c:pt idx="3842">
                  <c:v>19210</c:v>
                </c:pt>
                <c:pt idx="3843">
                  <c:v>19215</c:v>
                </c:pt>
                <c:pt idx="3844">
                  <c:v>19220</c:v>
                </c:pt>
                <c:pt idx="3845">
                  <c:v>19225</c:v>
                </c:pt>
                <c:pt idx="3846">
                  <c:v>19230</c:v>
                </c:pt>
                <c:pt idx="3847">
                  <c:v>19235</c:v>
                </c:pt>
                <c:pt idx="3848">
                  <c:v>19240</c:v>
                </c:pt>
                <c:pt idx="3849">
                  <c:v>19245</c:v>
                </c:pt>
                <c:pt idx="3850">
                  <c:v>19250</c:v>
                </c:pt>
                <c:pt idx="3851">
                  <c:v>19255</c:v>
                </c:pt>
                <c:pt idx="3852">
                  <c:v>19260</c:v>
                </c:pt>
                <c:pt idx="3853">
                  <c:v>19265</c:v>
                </c:pt>
                <c:pt idx="3854">
                  <c:v>19270</c:v>
                </c:pt>
                <c:pt idx="3855">
                  <c:v>19275</c:v>
                </c:pt>
                <c:pt idx="3856">
                  <c:v>19280</c:v>
                </c:pt>
                <c:pt idx="3857">
                  <c:v>19285</c:v>
                </c:pt>
                <c:pt idx="3858">
                  <c:v>19290</c:v>
                </c:pt>
                <c:pt idx="3859">
                  <c:v>19295</c:v>
                </c:pt>
                <c:pt idx="3860">
                  <c:v>19300</c:v>
                </c:pt>
                <c:pt idx="3861">
                  <c:v>19305</c:v>
                </c:pt>
                <c:pt idx="3862">
                  <c:v>19310</c:v>
                </c:pt>
                <c:pt idx="3863">
                  <c:v>19315</c:v>
                </c:pt>
                <c:pt idx="3864">
                  <c:v>19320</c:v>
                </c:pt>
                <c:pt idx="3865">
                  <c:v>19325</c:v>
                </c:pt>
                <c:pt idx="3866">
                  <c:v>19330</c:v>
                </c:pt>
                <c:pt idx="3867">
                  <c:v>19335</c:v>
                </c:pt>
                <c:pt idx="3868">
                  <c:v>19340</c:v>
                </c:pt>
                <c:pt idx="3869">
                  <c:v>19345</c:v>
                </c:pt>
                <c:pt idx="3870">
                  <c:v>19350</c:v>
                </c:pt>
                <c:pt idx="3871">
                  <c:v>19355</c:v>
                </c:pt>
                <c:pt idx="3872">
                  <c:v>19360</c:v>
                </c:pt>
                <c:pt idx="3873">
                  <c:v>19365</c:v>
                </c:pt>
                <c:pt idx="3874">
                  <c:v>19370</c:v>
                </c:pt>
                <c:pt idx="3875">
                  <c:v>19375</c:v>
                </c:pt>
                <c:pt idx="3876">
                  <c:v>19380</c:v>
                </c:pt>
                <c:pt idx="3877">
                  <c:v>19385</c:v>
                </c:pt>
                <c:pt idx="3878">
                  <c:v>19390</c:v>
                </c:pt>
                <c:pt idx="3879">
                  <c:v>19395</c:v>
                </c:pt>
                <c:pt idx="3880">
                  <c:v>19400</c:v>
                </c:pt>
                <c:pt idx="3881">
                  <c:v>19405</c:v>
                </c:pt>
                <c:pt idx="3882">
                  <c:v>19410</c:v>
                </c:pt>
                <c:pt idx="3883">
                  <c:v>19415</c:v>
                </c:pt>
                <c:pt idx="3884">
                  <c:v>19420</c:v>
                </c:pt>
                <c:pt idx="3885">
                  <c:v>19425</c:v>
                </c:pt>
                <c:pt idx="3886">
                  <c:v>19430</c:v>
                </c:pt>
                <c:pt idx="3887">
                  <c:v>19435</c:v>
                </c:pt>
                <c:pt idx="3888">
                  <c:v>19440</c:v>
                </c:pt>
                <c:pt idx="3889">
                  <c:v>19445</c:v>
                </c:pt>
                <c:pt idx="3890">
                  <c:v>19450</c:v>
                </c:pt>
                <c:pt idx="3891">
                  <c:v>19455</c:v>
                </c:pt>
                <c:pt idx="3892">
                  <c:v>19460</c:v>
                </c:pt>
                <c:pt idx="3893">
                  <c:v>19465</c:v>
                </c:pt>
                <c:pt idx="3894">
                  <c:v>19470</c:v>
                </c:pt>
                <c:pt idx="3895">
                  <c:v>19475</c:v>
                </c:pt>
                <c:pt idx="3896">
                  <c:v>19480</c:v>
                </c:pt>
                <c:pt idx="3897">
                  <c:v>19485</c:v>
                </c:pt>
                <c:pt idx="3898">
                  <c:v>19490</c:v>
                </c:pt>
                <c:pt idx="3899">
                  <c:v>19495</c:v>
                </c:pt>
                <c:pt idx="3900">
                  <c:v>19500</c:v>
                </c:pt>
                <c:pt idx="3901">
                  <c:v>19505</c:v>
                </c:pt>
                <c:pt idx="3902">
                  <c:v>19510</c:v>
                </c:pt>
                <c:pt idx="3903">
                  <c:v>19515</c:v>
                </c:pt>
                <c:pt idx="3904">
                  <c:v>19520</c:v>
                </c:pt>
                <c:pt idx="3905">
                  <c:v>19525</c:v>
                </c:pt>
                <c:pt idx="3906">
                  <c:v>19530</c:v>
                </c:pt>
                <c:pt idx="3907">
                  <c:v>19535</c:v>
                </c:pt>
                <c:pt idx="3908">
                  <c:v>19540</c:v>
                </c:pt>
                <c:pt idx="3909">
                  <c:v>19545</c:v>
                </c:pt>
                <c:pt idx="3910">
                  <c:v>19550</c:v>
                </c:pt>
                <c:pt idx="3911">
                  <c:v>19555</c:v>
                </c:pt>
                <c:pt idx="3912">
                  <c:v>19560</c:v>
                </c:pt>
                <c:pt idx="3913">
                  <c:v>19565</c:v>
                </c:pt>
                <c:pt idx="3914">
                  <c:v>19570</c:v>
                </c:pt>
                <c:pt idx="3915">
                  <c:v>19575</c:v>
                </c:pt>
                <c:pt idx="3916">
                  <c:v>19580</c:v>
                </c:pt>
                <c:pt idx="3917">
                  <c:v>19585</c:v>
                </c:pt>
                <c:pt idx="3918">
                  <c:v>19590</c:v>
                </c:pt>
                <c:pt idx="3919">
                  <c:v>19595</c:v>
                </c:pt>
                <c:pt idx="3920">
                  <c:v>19600</c:v>
                </c:pt>
                <c:pt idx="3921">
                  <c:v>19605</c:v>
                </c:pt>
                <c:pt idx="3922">
                  <c:v>19610</c:v>
                </c:pt>
                <c:pt idx="3923">
                  <c:v>19615</c:v>
                </c:pt>
                <c:pt idx="3924">
                  <c:v>19620</c:v>
                </c:pt>
                <c:pt idx="3925">
                  <c:v>19625</c:v>
                </c:pt>
                <c:pt idx="3926">
                  <c:v>19630</c:v>
                </c:pt>
                <c:pt idx="3927">
                  <c:v>19635</c:v>
                </c:pt>
                <c:pt idx="3928">
                  <c:v>19640</c:v>
                </c:pt>
                <c:pt idx="3929">
                  <c:v>19645</c:v>
                </c:pt>
                <c:pt idx="3930">
                  <c:v>19650</c:v>
                </c:pt>
                <c:pt idx="3931">
                  <c:v>19655</c:v>
                </c:pt>
                <c:pt idx="3932">
                  <c:v>19660</c:v>
                </c:pt>
                <c:pt idx="3933">
                  <c:v>19665</c:v>
                </c:pt>
                <c:pt idx="3934">
                  <c:v>19670</c:v>
                </c:pt>
                <c:pt idx="3935">
                  <c:v>19675</c:v>
                </c:pt>
                <c:pt idx="3936">
                  <c:v>19680</c:v>
                </c:pt>
                <c:pt idx="3937">
                  <c:v>19685</c:v>
                </c:pt>
                <c:pt idx="3938">
                  <c:v>19690</c:v>
                </c:pt>
                <c:pt idx="3939">
                  <c:v>19695</c:v>
                </c:pt>
                <c:pt idx="3940">
                  <c:v>19700</c:v>
                </c:pt>
                <c:pt idx="3941">
                  <c:v>19705</c:v>
                </c:pt>
                <c:pt idx="3942">
                  <c:v>19710</c:v>
                </c:pt>
                <c:pt idx="3943">
                  <c:v>19715</c:v>
                </c:pt>
                <c:pt idx="3944">
                  <c:v>19720</c:v>
                </c:pt>
                <c:pt idx="3945">
                  <c:v>19725</c:v>
                </c:pt>
                <c:pt idx="3946">
                  <c:v>19730</c:v>
                </c:pt>
                <c:pt idx="3947">
                  <c:v>19735</c:v>
                </c:pt>
                <c:pt idx="3948">
                  <c:v>19740</c:v>
                </c:pt>
                <c:pt idx="3949">
                  <c:v>19745</c:v>
                </c:pt>
                <c:pt idx="3950">
                  <c:v>19750</c:v>
                </c:pt>
                <c:pt idx="3951">
                  <c:v>19755</c:v>
                </c:pt>
                <c:pt idx="3952">
                  <c:v>19760</c:v>
                </c:pt>
                <c:pt idx="3953">
                  <c:v>19765</c:v>
                </c:pt>
                <c:pt idx="3954">
                  <c:v>19770</c:v>
                </c:pt>
                <c:pt idx="3955">
                  <c:v>19775</c:v>
                </c:pt>
                <c:pt idx="3956">
                  <c:v>19780</c:v>
                </c:pt>
                <c:pt idx="3957">
                  <c:v>19785</c:v>
                </c:pt>
                <c:pt idx="3958">
                  <c:v>19790</c:v>
                </c:pt>
                <c:pt idx="3959">
                  <c:v>19795</c:v>
                </c:pt>
                <c:pt idx="3960">
                  <c:v>19800</c:v>
                </c:pt>
                <c:pt idx="3961">
                  <c:v>19805</c:v>
                </c:pt>
                <c:pt idx="3962">
                  <c:v>19810</c:v>
                </c:pt>
                <c:pt idx="3963">
                  <c:v>19815</c:v>
                </c:pt>
                <c:pt idx="3964">
                  <c:v>19820</c:v>
                </c:pt>
                <c:pt idx="3965">
                  <c:v>19825</c:v>
                </c:pt>
                <c:pt idx="3966">
                  <c:v>19830</c:v>
                </c:pt>
                <c:pt idx="3967">
                  <c:v>19835</c:v>
                </c:pt>
                <c:pt idx="3968">
                  <c:v>19840</c:v>
                </c:pt>
                <c:pt idx="3969">
                  <c:v>19845</c:v>
                </c:pt>
                <c:pt idx="3970">
                  <c:v>19850</c:v>
                </c:pt>
                <c:pt idx="3971">
                  <c:v>19855</c:v>
                </c:pt>
                <c:pt idx="3972">
                  <c:v>19860</c:v>
                </c:pt>
                <c:pt idx="3973">
                  <c:v>19865</c:v>
                </c:pt>
                <c:pt idx="3974">
                  <c:v>19870</c:v>
                </c:pt>
                <c:pt idx="3975">
                  <c:v>19875</c:v>
                </c:pt>
                <c:pt idx="3976">
                  <c:v>19880</c:v>
                </c:pt>
                <c:pt idx="3977">
                  <c:v>19885</c:v>
                </c:pt>
                <c:pt idx="3978">
                  <c:v>19890</c:v>
                </c:pt>
                <c:pt idx="3979">
                  <c:v>19895</c:v>
                </c:pt>
                <c:pt idx="3980">
                  <c:v>19900</c:v>
                </c:pt>
                <c:pt idx="3981">
                  <c:v>19905</c:v>
                </c:pt>
                <c:pt idx="3982">
                  <c:v>19910</c:v>
                </c:pt>
                <c:pt idx="3983">
                  <c:v>19915</c:v>
                </c:pt>
                <c:pt idx="3984">
                  <c:v>19920</c:v>
                </c:pt>
                <c:pt idx="3985">
                  <c:v>19925</c:v>
                </c:pt>
                <c:pt idx="3986">
                  <c:v>19930</c:v>
                </c:pt>
                <c:pt idx="3987">
                  <c:v>19935</c:v>
                </c:pt>
                <c:pt idx="3988">
                  <c:v>19940</c:v>
                </c:pt>
                <c:pt idx="3989">
                  <c:v>19945</c:v>
                </c:pt>
                <c:pt idx="3990">
                  <c:v>19950</c:v>
                </c:pt>
                <c:pt idx="3991">
                  <c:v>19955</c:v>
                </c:pt>
                <c:pt idx="3992">
                  <c:v>19960</c:v>
                </c:pt>
                <c:pt idx="3993">
                  <c:v>19965</c:v>
                </c:pt>
                <c:pt idx="3994">
                  <c:v>19970</c:v>
                </c:pt>
                <c:pt idx="3995">
                  <c:v>19975</c:v>
                </c:pt>
                <c:pt idx="3996">
                  <c:v>19980</c:v>
                </c:pt>
                <c:pt idx="3997">
                  <c:v>19985</c:v>
                </c:pt>
                <c:pt idx="3998">
                  <c:v>19990</c:v>
                </c:pt>
                <c:pt idx="3999">
                  <c:v>19995</c:v>
                </c:pt>
                <c:pt idx="4000">
                  <c:v>20000</c:v>
                </c:pt>
                <c:pt idx="4001">
                  <c:v>20005</c:v>
                </c:pt>
                <c:pt idx="4002">
                  <c:v>20010</c:v>
                </c:pt>
                <c:pt idx="4003">
                  <c:v>20015</c:v>
                </c:pt>
                <c:pt idx="4004">
                  <c:v>20020</c:v>
                </c:pt>
                <c:pt idx="4005">
                  <c:v>20025</c:v>
                </c:pt>
                <c:pt idx="4006">
                  <c:v>20030</c:v>
                </c:pt>
                <c:pt idx="4007">
                  <c:v>20035</c:v>
                </c:pt>
                <c:pt idx="4008">
                  <c:v>20040</c:v>
                </c:pt>
                <c:pt idx="4009">
                  <c:v>20045</c:v>
                </c:pt>
                <c:pt idx="4010">
                  <c:v>20050</c:v>
                </c:pt>
                <c:pt idx="4011">
                  <c:v>20055</c:v>
                </c:pt>
                <c:pt idx="4012">
                  <c:v>20060</c:v>
                </c:pt>
                <c:pt idx="4013">
                  <c:v>20065</c:v>
                </c:pt>
                <c:pt idx="4014">
                  <c:v>20070</c:v>
                </c:pt>
                <c:pt idx="4015">
                  <c:v>20075</c:v>
                </c:pt>
                <c:pt idx="4016">
                  <c:v>20080</c:v>
                </c:pt>
                <c:pt idx="4017">
                  <c:v>20085</c:v>
                </c:pt>
                <c:pt idx="4018">
                  <c:v>20090</c:v>
                </c:pt>
                <c:pt idx="4019">
                  <c:v>20095</c:v>
                </c:pt>
                <c:pt idx="4020">
                  <c:v>20100</c:v>
                </c:pt>
                <c:pt idx="4021">
                  <c:v>20105</c:v>
                </c:pt>
                <c:pt idx="4022">
                  <c:v>20110</c:v>
                </c:pt>
                <c:pt idx="4023">
                  <c:v>20115</c:v>
                </c:pt>
                <c:pt idx="4024">
                  <c:v>20120</c:v>
                </c:pt>
                <c:pt idx="4025">
                  <c:v>20125</c:v>
                </c:pt>
                <c:pt idx="4026">
                  <c:v>20130</c:v>
                </c:pt>
                <c:pt idx="4027">
                  <c:v>20135</c:v>
                </c:pt>
                <c:pt idx="4028">
                  <c:v>20140</c:v>
                </c:pt>
                <c:pt idx="4029">
                  <c:v>20145</c:v>
                </c:pt>
                <c:pt idx="4030">
                  <c:v>20150</c:v>
                </c:pt>
                <c:pt idx="4031">
                  <c:v>20155</c:v>
                </c:pt>
                <c:pt idx="4032">
                  <c:v>20160</c:v>
                </c:pt>
                <c:pt idx="4033">
                  <c:v>20165</c:v>
                </c:pt>
                <c:pt idx="4034">
                  <c:v>20170</c:v>
                </c:pt>
                <c:pt idx="4035">
                  <c:v>20175</c:v>
                </c:pt>
                <c:pt idx="4036">
                  <c:v>20180</c:v>
                </c:pt>
                <c:pt idx="4037">
                  <c:v>20185</c:v>
                </c:pt>
                <c:pt idx="4038">
                  <c:v>20190</c:v>
                </c:pt>
                <c:pt idx="4039">
                  <c:v>20195</c:v>
                </c:pt>
                <c:pt idx="4040">
                  <c:v>20200</c:v>
                </c:pt>
                <c:pt idx="4041">
                  <c:v>20205</c:v>
                </c:pt>
                <c:pt idx="4042">
                  <c:v>20210</c:v>
                </c:pt>
                <c:pt idx="4043">
                  <c:v>20215</c:v>
                </c:pt>
                <c:pt idx="4044">
                  <c:v>20220</c:v>
                </c:pt>
                <c:pt idx="4045">
                  <c:v>20225</c:v>
                </c:pt>
                <c:pt idx="4046">
                  <c:v>20230</c:v>
                </c:pt>
                <c:pt idx="4047">
                  <c:v>20235</c:v>
                </c:pt>
                <c:pt idx="4048">
                  <c:v>20240</c:v>
                </c:pt>
                <c:pt idx="4049">
                  <c:v>20245</c:v>
                </c:pt>
                <c:pt idx="4050">
                  <c:v>20250</c:v>
                </c:pt>
                <c:pt idx="4051">
                  <c:v>20255</c:v>
                </c:pt>
                <c:pt idx="4052">
                  <c:v>20260</c:v>
                </c:pt>
                <c:pt idx="4053">
                  <c:v>20265</c:v>
                </c:pt>
                <c:pt idx="4054">
                  <c:v>20270</c:v>
                </c:pt>
                <c:pt idx="4055">
                  <c:v>20275</c:v>
                </c:pt>
                <c:pt idx="4056">
                  <c:v>20280</c:v>
                </c:pt>
                <c:pt idx="4057">
                  <c:v>20285</c:v>
                </c:pt>
                <c:pt idx="4058">
                  <c:v>20290</c:v>
                </c:pt>
                <c:pt idx="4059">
                  <c:v>20295</c:v>
                </c:pt>
                <c:pt idx="4060">
                  <c:v>20300</c:v>
                </c:pt>
                <c:pt idx="4061">
                  <c:v>20305</c:v>
                </c:pt>
                <c:pt idx="4062">
                  <c:v>20310</c:v>
                </c:pt>
                <c:pt idx="4063">
                  <c:v>20315</c:v>
                </c:pt>
                <c:pt idx="4064">
                  <c:v>20320</c:v>
                </c:pt>
                <c:pt idx="4065">
                  <c:v>20325</c:v>
                </c:pt>
                <c:pt idx="4066">
                  <c:v>20330</c:v>
                </c:pt>
                <c:pt idx="4067">
                  <c:v>20335</c:v>
                </c:pt>
                <c:pt idx="4068">
                  <c:v>20340</c:v>
                </c:pt>
                <c:pt idx="4069">
                  <c:v>20345</c:v>
                </c:pt>
                <c:pt idx="4070">
                  <c:v>20350</c:v>
                </c:pt>
                <c:pt idx="4071">
                  <c:v>20355</c:v>
                </c:pt>
                <c:pt idx="4072">
                  <c:v>20360</c:v>
                </c:pt>
                <c:pt idx="4073">
                  <c:v>20365</c:v>
                </c:pt>
                <c:pt idx="4074">
                  <c:v>20370</c:v>
                </c:pt>
                <c:pt idx="4075">
                  <c:v>20375</c:v>
                </c:pt>
                <c:pt idx="4076">
                  <c:v>20380</c:v>
                </c:pt>
                <c:pt idx="4077">
                  <c:v>20385</c:v>
                </c:pt>
                <c:pt idx="4078">
                  <c:v>20390</c:v>
                </c:pt>
                <c:pt idx="4079">
                  <c:v>20395</c:v>
                </c:pt>
                <c:pt idx="4080">
                  <c:v>20400</c:v>
                </c:pt>
                <c:pt idx="4081">
                  <c:v>20405</c:v>
                </c:pt>
                <c:pt idx="4082">
                  <c:v>20410</c:v>
                </c:pt>
                <c:pt idx="4083">
                  <c:v>20415</c:v>
                </c:pt>
                <c:pt idx="4084">
                  <c:v>20420</c:v>
                </c:pt>
                <c:pt idx="4085">
                  <c:v>20425</c:v>
                </c:pt>
                <c:pt idx="4086">
                  <c:v>20430</c:v>
                </c:pt>
                <c:pt idx="4087">
                  <c:v>20435</c:v>
                </c:pt>
                <c:pt idx="4088">
                  <c:v>20440</c:v>
                </c:pt>
                <c:pt idx="4089">
                  <c:v>20445</c:v>
                </c:pt>
                <c:pt idx="4090">
                  <c:v>20450</c:v>
                </c:pt>
                <c:pt idx="4091">
                  <c:v>20455</c:v>
                </c:pt>
                <c:pt idx="4092">
                  <c:v>20460</c:v>
                </c:pt>
                <c:pt idx="4093">
                  <c:v>20465</c:v>
                </c:pt>
                <c:pt idx="4094">
                  <c:v>20470</c:v>
                </c:pt>
                <c:pt idx="4095">
                  <c:v>20475</c:v>
                </c:pt>
                <c:pt idx="4096">
                  <c:v>20480</c:v>
                </c:pt>
                <c:pt idx="4097">
                  <c:v>20485</c:v>
                </c:pt>
                <c:pt idx="4098">
                  <c:v>20490</c:v>
                </c:pt>
                <c:pt idx="4099">
                  <c:v>20495</c:v>
                </c:pt>
                <c:pt idx="4100">
                  <c:v>20500</c:v>
                </c:pt>
                <c:pt idx="4101">
                  <c:v>20505</c:v>
                </c:pt>
                <c:pt idx="4102">
                  <c:v>20510</c:v>
                </c:pt>
                <c:pt idx="4103">
                  <c:v>20515</c:v>
                </c:pt>
                <c:pt idx="4104">
                  <c:v>20520</c:v>
                </c:pt>
                <c:pt idx="4105">
                  <c:v>20525</c:v>
                </c:pt>
                <c:pt idx="4106">
                  <c:v>20530</c:v>
                </c:pt>
                <c:pt idx="4107">
                  <c:v>20535</c:v>
                </c:pt>
                <c:pt idx="4108">
                  <c:v>20540</c:v>
                </c:pt>
                <c:pt idx="4109">
                  <c:v>20545</c:v>
                </c:pt>
                <c:pt idx="4110">
                  <c:v>20550</c:v>
                </c:pt>
                <c:pt idx="4111">
                  <c:v>20555</c:v>
                </c:pt>
                <c:pt idx="4112">
                  <c:v>20560</c:v>
                </c:pt>
                <c:pt idx="4113">
                  <c:v>20565</c:v>
                </c:pt>
                <c:pt idx="4114">
                  <c:v>20570</c:v>
                </c:pt>
                <c:pt idx="4115">
                  <c:v>20575</c:v>
                </c:pt>
                <c:pt idx="4116">
                  <c:v>20580</c:v>
                </c:pt>
                <c:pt idx="4117">
                  <c:v>20585</c:v>
                </c:pt>
                <c:pt idx="4118">
                  <c:v>20590</c:v>
                </c:pt>
                <c:pt idx="4119">
                  <c:v>20595</c:v>
                </c:pt>
                <c:pt idx="4120">
                  <c:v>20600</c:v>
                </c:pt>
                <c:pt idx="4121">
                  <c:v>20605</c:v>
                </c:pt>
                <c:pt idx="4122">
                  <c:v>20610</c:v>
                </c:pt>
                <c:pt idx="4123">
                  <c:v>20615</c:v>
                </c:pt>
                <c:pt idx="4124">
                  <c:v>20620</c:v>
                </c:pt>
                <c:pt idx="4125">
                  <c:v>20625</c:v>
                </c:pt>
                <c:pt idx="4126">
                  <c:v>20630</c:v>
                </c:pt>
                <c:pt idx="4127">
                  <c:v>20635</c:v>
                </c:pt>
                <c:pt idx="4128">
                  <c:v>20640</c:v>
                </c:pt>
                <c:pt idx="4129">
                  <c:v>20645</c:v>
                </c:pt>
                <c:pt idx="4130">
                  <c:v>20650</c:v>
                </c:pt>
                <c:pt idx="4131">
                  <c:v>20655</c:v>
                </c:pt>
                <c:pt idx="4132">
                  <c:v>20660</c:v>
                </c:pt>
                <c:pt idx="4133">
                  <c:v>20665</c:v>
                </c:pt>
                <c:pt idx="4134">
                  <c:v>20670</c:v>
                </c:pt>
                <c:pt idx="4135">
                  <c:v>20675</c:v>
                </c:pt>
                <c:pt idx="4136">
                  <c:v>20680</c:v>
                </c:pt>
                <c:pt idx="4137">
                  <c:v>20685</c:v>
                </c:pt>
                <c:pt idx="4138">
                  <c:v>20690</c:v>
                </c:pt>
                <c:pt idx="4139">
                  <c:v>20695</c:v>
                </c:pt>
                <c:pt idx="4140">
                  <c:v>20700</c:v>
                </c:pt>
                <c:pt idx="4141">
                  <c:v>20705</c:v>
                </c:pt>
                <c:pt idx="4142">
                  <c:v>20710</c:v>
                </c:pt>
                <c:pt idx="4143">
                  <c:v>20715</c:v>
                </c:pt>
                <c:pt idx="4144">
                  <c:v>20720</c:v>
                </c:pt>
                <c:pt idx="4145">
                  <c:v>20725</c:v>
                </c:pt>
                <c:pt idx="4146">
                  <c:v>20730</c:v>
                </c:pt>
                <c:pt idx="4147">
                  <c:v>20735</c:v>
                </c:pt>
                <c:pt idx="4148">
                  <c:v>20740</c:v>
                </c:pt>
                <c:pt idx="4149">
                  <c:v>20745</c:v>
                </c:pt>
                <c:pt idx="4150">
                  <c:v>20750</c:v>
                </c:pt>
                <c:pt idx="4151">
                  <c:v>20755</c:v>
                </c:pt>
                <c:pt idx="4152">
                  <c:v>20760</c:v>
                </c:pt>
                <c:pt idx="4153">
                  <c:v>20765</c:v>
                </c:pt>
                <c:pt idx="4154">
                  <c:v>20770</c:v>
                </c:pt>
                <c:pt idx="4155">
                  <c:v>20775</c:v>
                </c:pt>
                <c:pt idx="4156">
                  <c:v>20780</c:v>
                </c:pt>
                <c:pt idx="4157">
                  <c:v>20785</c:v>
                </c:pt>
                <c:pt idx="4158">
                  <c:v>20790</c:v>
                </c:pt>
                <c:pt idx="4159">
                  <c:v>20795</c:v>
                </c:pt>
                <c:pt idx="4160">
                  <c:v>20800</c:v>
                </c:pt>
                <c:pt idx="4161">
                  <c:v>20805</c:v>
                </c:pt>
                <c:pt idx="4162">
                  <c:v>20810</c:v>
                </c:pt>
                <c:pt idx="4163">
                  <c:v>20815</c:v>
                </c:pt>
                <c:pt idx="4164">
                  <c:v>20820</c:v>
                </c:pt>
                <c:pt idx="4165">
                  <c:v>20825</c:v>
                </c:pt>
                <c:pt idx="4166">
                  <c:v>20830</c:v>
                </c:pt>
                <c:pt idx="4167">
                  <c:v>20835</c:v>
                </c:pt>
                <c:pt idx="4168">
                  <c:v>20840</c:v>
                </c:pt>
                <c:pt idx="4169">
                  <c:v>20845</c:v>
                </c:pt>
                <c:pt idx="4170">
                  <c:v>20850</c:v>
                </c:pt>
                <c:pt idx="4171">
                  <c:v>20855</c:v>
                </c:pt>
                <c:pt idx="4172">
                  <c:v>20860</c:v>
                </c:pt>
                <c:pt idx="4173">
                  <c:v>20865</c:v>
                </c:pt>
                <c:pt idx="4174">
                  <c:v>20870</c:v>
                </c:pt>
                <c:pt idx="4175">
                  <c:v>20875</c:v>
                </c:pt>
                <c:pt idx="4176">
                  <c:v>20880</c:v>
                </c:pt>
                <c:pt idx="4177">
                  <c:v>20885</c:v>
                </c:pt>
                <c:pt idx="4178">
                  <c:v>20890</c:v>
                </c:pt>
                <c:pt idx="4179">
                  <c:v>20895</c:v>
                </c:pt>
                <c:pt idx="4180">
                  <c:v>20900</c:v>
                </c:pt>
                <c:pt idx="4181">
                  <c:v>20905</c:v>
                </c:pt>
                <c:pt idx="4182">
                  <c:v>20910</c:v>
                </c:pt>
                <c:pt idx="4183">
                  <c:v>20915</c:v>
                </c:pt>
                <c:pt idx="4184">
                  <c:v>20920</c:v>
                </c:pt>
                <c:pt idx="4185">
                  <c:v>20925</c:v>
                </c:pt>
                <c:pt idx="4186">
                  <c:v>20930</c:v>
                </c:pt>
                <c:pt idx="4187">
                  <c:v>20935</c:v>
                </c:pt>
                <c:pt idx="4188">
                  <c:v>20940</c:v>
                </c:pt>
                <c:pt idx="4189">
                  <c:v>20945</c:v>
                </c:pt>
                <c:pt idx="4190">
                  <c:v>20950</c:v>
                </c:pt>
                <c:pt idx="4191">
                  <c:v>20955</c:v>
                </c:pt>
                <c:pt idx="4192">
                  <c:v>20960</c:v>
                </c:pt>
                <c:pt idx="4193">
                  <c:v>20965</c:v>
                </c:pt>
                <c:pt idx="4194">
                  <c:v>20970</c:v>
                </c:pt>
                <c:pt idx="4195">
                  <c:v>20975</c:v>
                </c:pt>
                <c:pt idx="4196">
                  <c:v>20980</c:v>
                </c:pt>
                <c:pt idx="4197">
                  <c:v>20985</c:v>
                </c:pt>
                <c:pt idx="4198">
                  <c:v>20990</c:v>
                </c:pt>
                <c:pt idx="4199">
                  <c:v>20995</c:v>
                </c:pt>
                <c:pt idx="4200">
                  <c:v>21000</c:v>
                </c:pt>
                <c:pt idx="4201">
                  <c:v>21005</c:v>
                </c:pt>
                <c:pt idx="4202">
                  <c:v>21010</c:v>
                </c:pt>
                <c:pt idx="4203">
                  <c:v>21015</c:v>
                </c:pt>
                <c:pt idx="4204">
                  <c:v>21020</c:v>
                </c:pt>
                <c:pt idx="4205">
                  <c:v>21025</c:v>
                </c:pt>
                <c:pt idx="4206">
                  <c:v>21030</c:v>
                </c:pt>
                <c:pt idx="4207">
                  <c:v>21035</c:v>
                </c:pt>
                <c:pt idx="4208">
                  <c:v>21040</c:v>
                </c:pt>
                <c:pt idx="4209">
                  <c:v>21045</c:v>
                </c:pt>
                <c:pt idx="4210">
                  <c:v>21050</c:v>
                </c:pt>
                <c:pt idx="4211">
                  <c:v>21055</c:v>
                </c:pt>
                <c:pt idx="4212">
                  <c:v>21060</c:v>
                </c:pt>
                <c:pt idx="4213">
                  <c:v>21065</c:v>
                </c:pt>
                <c:pt idx="4214">
                  <c:v>21070</c:v>
                </c:pt>
                <c:pt idx="4215">
                  <c:v>21075</c:v>
                </c:pt>
                <c:pt idx="4216">
                  <c:v>21080</c:v>
                </c:pt>
                <c:pt idx="4217">
                  <c:v>21085</c:v>
                </c:pt>
                <c:pt idx="4218">
                  <c:v>21090</c:v>
                </c:pt>
                <c:pt idx="4219">
                  <c:v>21095</c:v>
                </c:pt>
                <c:pt idx="4220">
                  <c:v>21100</c:v>
                </c:pt>
                <c:pt idx="4221">
                  <c:v>21105</c:v>
                </c:pt>
                <c:pt idx="4222">
                  <c:v>21110</c:v>
                </c:pt>
                <c:pt idx="4223">
                  <c:v>21115</c:v>
                </c:pt>
                <c:pt idx="4224">
                  <c:v>21120</c:v>
                </c:pt>
                <c:pt idx="4225">
                  <c:v>21125</c:v>
                </c:pt>
                <c:pt idx="4226">
                  <c:v>21130</c:v>
                </c:pt>
                <c:pt idx="4227">
                  <c:v>21135</c:v>
                </c:pt>
                <c:pt idx="4228">
                  <c:v>21140</c:v>
                </c:pt>
                <c:pt idx="4229">
                  <c:v>21145</c:v>
                </c:pt>
                <c:pt idx="4230">
                  <c:v>21150</c:v>
                </c:pt>
                <c:pt idx="4231">
                  <c:v>21155</c:v>
                </c:pt>
                <c:pt idx="4232">
                  <c:v>21160</c:v>
                </c:pt>
                <c:pt idx="4233">
                  <c:v>21165</c:v>
                </c:pt>
                <c:pt idx="4234">
                  <c:v>21170</c:v>
                </c:pt>
                <c:pt idx="4235">
                  <c:v>21175</c:v>
                </c:pt>
                <c:pt idx="4236">
                  <c:v>21180</c:v>
                </c:pt>
                <c:pt idx="4237">
                  <c:v>21185</c:v>
                </c:pt>
                <c:pt idx="4238">
                  <c:v>21190</c:v>
                </c:pt>
                <c:pt idx="4239">
                  <c:v>21195</c:v>
                </c:pt>
                <c:pt idx="4240">
                  <c:v>21200</c:v>
                </c:pt>
                <c:pt idx="4241">
                  <c:v>21205</c:v>
                </c:pt>
                <c:pt idx="4242">
                  <c:v>21210</c:v>
                </c:pt>
                <c:pt idx="4243">
                  <c:v>21215</c:v>
                </c:pt>
                <c:pt idx="4244">
                  <c:v>21220</c:v>
                </c:pt>
                <c:pt idx="4245">
                  <c:v>21225</c:v>
                </c:pt>
                <c:pt idx="4246">
                  <c:v>21230</c:v>
                </c:pt>
                <c:pt idx="4247">
                  <c:v>21235</c:v>
                </c:pt>
                <c:pt idx="4248">
                  <c:v>21240</c:v>
                </c:pt>
                <c:pt idx="4249">
                  <c:v>21245</c:v>
                </c:pt>
                <c:pt idx="4250">
                  <c:v>21250</c:v>
                </c:pt>
                <c:pt idx="4251">
                  <c:v>21255</c:v>
                </c:pt>
                <c:pt idx="4252">
                  <c:v>21260</c:v>
                </c:pt>
                <c:pt idx="4253">
                  <c:v>21265</c:v>
                </c:pt>
                <c:pt idx="4254">
                  <c:v>21270</c:v>
                </c:pt>
                <c:pt idx="4255">
                  <c:v>21275</c:v>
                </c:pt>
                <c:pt idx="4256">
                  <c:v>21280</c:v>
                </c:pt>
                <c:pt idx="4257">
                  <c:v>21285</c:v>
                </c:pt>
                <c:pt idx="4258">
                  <c:v>21290</c:v>
                </c:pt>
                <c:pt idx="4259">
                  <c:v>21295</c:v>
                </c:pt>
                <c:pt idx="4260">
                  <c:v>21300</c:v>
                </c:pt>
                <c:pt idx="4261">
                  <c:v>21305</c:v>
                </c:pt>
                <c:pt idx="4262">
                  <c:v>21310</c:v>
                </c:pt>
                <c:pt idx="4263">
                  <c:v>21315</c:v>
                </c:pt>
                <c:pt idx="4264">
                  <c:v>21320</c:v>
                </c:pt>
                <c:pt idx="4265">
                  <c:v>21325</c:v>
                </c:pt>
                <c:pt idx="4266">
                  <c:v>21330</c:v>
                </c:pt>
                <c:pt idx="4267">
                  <c:v>21335</c:v>
                </c:pt>
                <c:pt idx="4268">
                  <c:v>21340</c:v>
                </c:pt>
                <c:pt idx="4269">
                  <c:v>21345</c:v>
                </c:pt>
                <c:pt idx="4270">
                  <c:v>21350</c:v>
                </c:pt>
                <c:pt idx="4271">
                  <c:v>21355</c:v>
                </c:pt>
                <c:pt idx="4272">
                  <c:v>21360</c:v>
                </c:pt>
                <c:pt idx="4273">
                  <c:v>21365</c:v>
                </c:pt>
                <c:pt idx="4274">
                  <c:v>21370</c:v>
                </c:pt>
                <c:pt idx="4275">
                  <c:v>21375</c:v>
                </c:pt>
                <c:pt idx="4276">
                  <c:v>21380</c:v>
                </c:pt>
                <c:pt idx="4277">
                  <c:v>21385</c:v>
                </c:pt>
                <c:pt idx="4278">
                  <c:v>21390</c:v>
                </c:pt>
                <c:pt idx="4279">
                  <c:v>21395</c:v>
                </c:pt>
                <c:pt idx="4280">
                  <c:v>21400</c:v>
                </c:pt>
                <c:pt idx="4281">
                  <c:v>21405</c:v>
                </c:pt>
                <c:pt idx="4282">
                  <c:v>21410</c:v>
                </c:pt>
                <c:pt idx="4283">
                  <c:v>21415</c:v>
                </c:pt>
                <c:pt idx="4284">
                  <c:v>21420</c:v>
                </c:pt>
                <c:pt idx="4285">
                  <c:v>21425</c:v>
                </c:pt>
                <c:pt idx="4286">
                  <c:v>21430</c:v>
                </c:pt>
                <c:pt idx="4287">
                  <c:v>21435</c:v>
                </c:pt>
                <c:pt idx="4288">
                  <c:v>21440</c:v>
                </c:pt>
                <c:pt idx="4289">
                  <c:v>21445</c:v>
                </c:pt>
                <c:pt idx="4290">
                  <c:v>21450</c:v>
                </c:pt>
                <c:pt idx="4291">
                  <c:v>21455</c:v>
                </c:pt>
                <c:pt idx="4292">
                  <c:v>21460</c:v>
                </c:pt>
                <c:pt idx="4293">
                  <c:v>21465</c:v>
                </c:pt>
                <c:pt idx="4294">
                  <c:v>21470</c:v>
                </c:pt>
                <c:pt idx="4295">
                  <c:v>21475</c:v>
                </c:pt>
                <c:pt idx="4296">
                  <c:v>21480</c:v>
                </c:pt>
                <c:pt idx="4297">
                  <c:v>21485</c:v>
                </c:pt>
                <c:pt idx="4298">
                  <c:v>21490</c:v>
                </c:pt>
                <c:pt idx="4299">
                  <c:v>21495</c:v>
                </c:pt>
                <c:pt idx="4300">
                  <c:v>21500</c:v>
                </c:pt>
                <c:pt idx="4301">
                  <c:v>21505</c:v>
                </c:pt>
                <c:pt idx="4302">
                  <c:v>21510</c:v>
                </c:pt>
                <c:pt idx="4303">
                  <c:v>21515</c:v>
                </c:pt>
                <c:pt idx="4304">
                  <c:v>21520</c:v>
                </c:pt>
                <c:pt idx="4305">
                  <c:v>21525</c:v>
                </c:pt>
                <c:pt idx="4306">
                  <c:v>21530</c:v>
                </c:pt>
                <c:pt idx="4307">
                  <c:v>21535</c:v>
                </c:pt>
                <c:pt idx="4308">
                  <c:v>21540</c:v>
                </c:pt>
                <c:pt idx="4309">
                  <c:v>21545</c:v>
                </c:pt>
                <c:pt idx="4310">
                  <c:v>21550</c:v>
                </c:pt>
                <c:pt idx="4311">
                  <c:v>21555</c:v>
                </c:pt>
                <c:pt idx="4312">
                  <c:v>21560</c:v>
                </c:pt>
                <c:pt idx="4313">
                  <c:v>21565</c:v>
                </c:pt>
                <c:pt idx="4314">
                  <c:v>21570</c:v>
                </c:pt>
                <c:pt idx="4315">
                  <c:v>21575</c:v>
                </c:pt>
                <c:pt idx="4316">
                  <c:v>21580</c:v>
                </c:pt>
                <c:pt idx="4317">
                  <c:v>21585</c:v>
                </c:pt>
                <c:pt idx="4318">
                  <c:v>21590</c:v>
                </c:pt>
                <c:pt idx="4319">
                  <c:v>21595</c:v>
                </c:pt>
                <c:pt idx="4320">
                  <c:v>21600</c:v>
                </c:pt>
                <c:pt idx="4321">
                  <c:v>21605</c:v>
                </c:pt>
                <c:pt idx="4322">
                  <c:v>21610</c:v>
                </c:pt>
                <c:pt idx="4323">
                  <c:v>21615</c:v>
                </c:pt>
                <c:pt idx="4324">
                  <c:v>21620</c:v>
                </c:pt>
                <c:pt idx="4325">
                  <c:v>21625</c:v>
                </c:pt>
                <c:pt idx="4326">
                  <c:v>21630</c:v>
                </c:pt>
                <c:pt idx="4327">
                  <c:v>21635</c:v>
                </c:pt>
                <c:pt idx="4328">
                  <c:v>21640</c:v>
                </c:pt>
                <c:pt idx="4329">
                  <c:v>21645</c:v>
                </c:pt>
                <c:pt idx="4330">
                  <c:v>21650</c:v>
                </c:pt>
                <c:pt idx="4331">
                  <c:v>21655</c:v>
                </c:pt>
                <c:pt idx="4332">
                  <c:v>21660</c:v>
                </c:pt>
                <c:pt idx="4333">
                  <c:v>21665</c:v>
                </c:pt>
                <c:pt idx="4334">
                  <c:v>21670</c:v>
                </c:pt>
                <c:pt idx="4335">
                  <c:v>21675</c:v>
                </c:pt>
                <c:pt idx="4336">
                  <c:v>21680</c:v>
                </c:pt>
                <c:pt idx="4337">
                  <c:v>21685</c:v>
                </c:pt>
                <c:pt idx="4338">
                  <c:v>21690</c:v>
                </c:pt>
                <c:pt idx="4339">
                  <c:v>21695</c:v>
                </c:pt>
                <c:pt idx="4340">
                  <c:v>21700</c:v>
                </c:pt>
                <c:pt idx="4341">
                  <c:v>21705</c:v>
                </c:pt>
                <c:pt idx="4342">
                  <c:v>21710</c:v>
                </c:pt>
                <c:pt idx="4343">
                  <c:v>21715</c:v>
                </c:pt>
                <c:pt idx="4344">
                  <c:v>21720</c:v>
                </c:pt>
                <c:pt idx="4345">
                  <c:v>21725</c:v>
                </c:pt>
                <c:pt idx="4346">
                  <c:v>21730</c:v>
                </c:pt>
                <c:pt idx="4347">
                  <c:v>21735</c:v>
                </c:pt>
                <c:pt idx="4348">
                  <c:v>21740</c:v>
                </c:pt>
                <c:pt idx="4349">
                  <c:v>21745</c:v>
                </c:pt>
                <c:pt idx="4350">
                  <c:v>21750</c:v>
                </c:pt>
                <c:pt idx="4351">
                  <c:v>21755</c:v>
                </c:pt>
                <c:pt idx="4352">
                  <c:v>21760</c:v>
                </c:pt>
                <c:pt idx="4353">
                  <c:v>21765</c:v>
                </c:pt>
                <c:pt idx="4354">
                  <c:v>21770</c:v>
                </c:pt>
                <c:pt idx="4355">
                  <c:v>21775</c:v>
                </c:pt>
                <c:pt idx="4356">
                  <c:v>21780</c:v>
                </c:pt>
                <c:pt idx="4357">
                  <c:v>21785</c:v>
                </c:pt>
                <c:pt idx="4358">
                  <c:v>21790</c:v>
                </c:pt>
                <c:pt idx="4359">
                  <c:v>21795</c:v>
                </c:pt>
                <c:pt idx="4360">
                  <c:v>21800</c:v>
                </c:pt>
                <c:pt idx="4361">
                  <c:v>21805</c:v>
                </c:pt>
                <c:pt idx="4362">
                  <c:v>21810</c:v>
                </c:pt>
                <c:pt idx="4363">
                  <c:v>21815</c:v>
                </c:pt>
                <c:pt idx="4364">
                  <c:v>21820</c:v>
                </c:pt>
                <c:pt idx="4365">
                  <c:v>21825</c:v>
                </c:pt>
                <c:pt idx="4366">
                  <c:v>21830</c:v>
                </c:pt>
                <c:pt idx="4367">
                  <c:v>21835</c:v>
                </c:pt>
                <c:pt idx="4368">
                  <c:v>21840</c:v>
                </c:pt>
                <c:pt idx="4369">
                  <c:v>21845</c:v>
                </c:pt>
                <c:pt idx="4370">
                  <c:v>21850</c:v>
                </c:pt>
                <c:pt idx="4371">
                  <c:v>21855</c:v>
                </c:pt>
                <c:pt idx="4372">
                  <c:v>21860</c:v>
                </c:pt>
                <c:pt idx="4373">
                  <c:v>21865</c:v>
                </c:pt>
                <c:pt idx="4374">
                  <c:v>21870</c:v>
                </c:pt>
                <c:pt idx="4375">
                  <c:v>21875</c:v>
                </c:pt>
                <c:pt idx="4376">
                  <c:v>21880</c:v>
                </c:pt>
                <c:pt idx="4377">
                  <c:v>21885</c:v>
                </c:pt>
                <c:pt idx="4378">
                  <c:v>21890</c:v>
                </c:pt>
                <c:pt idx="4379">
                  <c:v>21895</c:v>
                </c:pt>
                <c:pt idx="4380">
                  <c:v>21900</c:v>
                </c:pt>
                <c:pt idx="4381">
                  <c:v>21905</c:v>
                </c:pt>
                <c:pt idx="4382">
                  <c:v>21910</c:v>
                </c:pt>
                <c:pt idx="4383">
                  <c:v>21915</c:v>
                </c:pt>
                <c:pt idx="4384">
                  <c:v>21920</c:v>
                </c:pt>
                <c:pt idx="4385">
                  <c:v>21925</c:v>
                </c:pt>
                <c:pt idx="4386">
                  <c:v>21930</c:v>
                </c:pt>
                <c:pt idx="4387">
                  <c:v>21935</c:v>
                </c:pt>
                <c:pt idx="4388">
                  <c:v>21940</c:v>
                </c:pt>
                <c:pt idx="4389">
                  <c:v>21945</c:v>
                </c:pt>
                <c:pt idx="4390">
                  <c:v>21950</c:v>
                </c:pt>
                <c:pt idx="4391">
                  <c:v>21955</c:v>
                </c:pt>
                <c:pt idx="4392">
                  <c:v>21960</c:v>
                </c:pt>
                <c:pt idx="4393">
                  <c:v>21965</c:v>
                </c:pt>
                <c:pt idx="4394">
                  <c:v>21970</c:v>
                </c:pt>
                <c:pt idx="4395">
                  <c:v>21975</c:v>
                </c:pt>
                <c:pt idx="4396">
                  <c:v>21980</c:v>
                </c:pt>
                <c:pt idx="4397">
                  <c:v>21985</c:v>
                </c:pt>
                <c:pt idx="4398">
                  <c:v>21990</c:v>
                </c:pt>
                <c:pt idx="4399">
                  <c:v>21995</c:v>
                </c:pt>
                <c:pt idx="4400">
                  <c:v>22000</c:v>
                </c:pt>
                <c:pt idx="4401">
                  <c:v>22005</c:v>
                </c:pt>
                <c:pt idx="4402">
                  <c:v>22010</c:v>
                </c:pt>
                <c:pt idx="4403">
                  <c:v>22015</c:v>
                </c:pt>
                <c:pt idx="4404">
                  <c:v>22020</c:v>
                </c:pt>
                <c:pt idx="4405">
                  <c:v>22025</c:v>
                </c:pt>
                <c:pt idx="4406">
                  <c:v>22030</c:v>
                </c:pt>
                <c:pt idx="4407">
                  <c:v>22035</c:v>
                </c:pt>
                <c:pt idx="4408">
                  <c:v>22040</c:v>
                </c:pt>
                <c:pt idx="4409">
                  <c:v>22045</c:v>
                </c:pt>
                <c:pt idx="4410">
                  <c:v>22050</c:v>
                </c:pt>
                <c:pt idx="4411">
                  <c:v>22055</c:v>
                </c:pt>
                <c:pt idx="4412">
                  <c:v>22060</c:v>
                </c:pt>
                <c:pt idx="4413">
                  <c:v>22065</c:v>
                </c:pt>
                <c:pt idx="4414">
                  <c:v>22070</c:v>
                </c:pt>
                <c:pt idx="4415">
                  <c:v>22075</c:v>
                </c:pt>
                <c:pt idx="4416">
                  <c:v>22080</c:v>
                </c:pt>
                <c:pt idx="4417">
                  <c:v>22085</c:v>
                </c:pt>
                <c:pt idx="4418">
                  <c:v>22090</c:v>
                </c:pt>
                <c:pt idx="4419">
                  <c:v>22095</c:v>
                </c:pt>
                <c:pt idx="4420">
                  <c:v>22100</c:v>
                </c:pt>
                <c:pt idx="4421">
                  <c:v>22105</c:v>
                </c:pt>
                <c:pt idx="4422">
                  <c:v>22110</c:v>
                </c:pt>
                <c:pt idx="4423">
                  <c:v>22115</c:v>
                </c:pt>
                <c:pt idx="4424">
                  <c:v>22120</c:v>
                </c:pt>
                <c:pt idx="4425">
                  <c:v>22125</c:v>
                </c:pt>
                <c:pt idx="4426">
                  <c:v>22130</c:v>
                </c:pt>
                <c:pt idx="4427">
                  <c:v>22135</c:v>
                </c:pt>
                <c:pt idx="4428">
                  <c:v>22140</c:v>
                </c:pt>
                <c:pt idx="4429">
                  <c:v>22145</c:v>
                </c:pt>
                <c:pt idx="4430">
                  <c:v>22150</c:v>
                </c:pt>
                <c:pt idx="4431">
                  <c:v>22155</c:v>
                </c:pt>
                <c:pt idx="4432">
                  <c:v>22160</c:v>
                </c:pt>
                <c:pt idx="4433">
                  <c:v>22165</c:v>
                </c:pt>
                <c:pt idx="4434">
                  <c:v>22170</c:v>
                </c:pt>
                <c:pt idx="4435">
                  <c:v>22175</c:v>
                </c:pt>
                <c:pt idx="4436">
                  <c:v>22180</c:v>
                </c:pt>
                <c:pt idx="4437">
                  <c:v>22185</c:v>
                </c:pt>
                <c:pt idx="4438">
                  <c:v>22190</c:v>
                </c:pt>
                <c:pt idx="4439">
                  <c:v>22195</c:v>
                </c:pt>
                <c:pt idx="4440">
                  <c:v>22200</c:v>
                </c:pt>
                <c:pt idx="4441">
                  <c:v>22205</c:v>
                </c:pt>
                <c:pt idx="4442">
                  <c:v>22210</c:v>
                </c:pt>
                <c:pt idx="4443">
                  <c:v>22215</c:v>
                </c:pt>
                <c:pt idx="4444">
                  <c:v>22220</c:v>
                </c:pt>
                <c:pt idx="4445">
                  <c:v>22225</c:v>
                </c:pt>
                <c:pt idx="4446">
                  <c:v>22230</c:v>
                </c:pt>
                <c:pt idx="4447">
                  <c:v>22235</c:v>
                </c:pt>
                <c:pt idx="4448">
                  <c:v>22240</c:v>
                </c:pt>
                <c:pt idx="4449">
                  <c:v>22245</c:v>
                </c:pt>
                <c:pt idx="4450">
                  <c:v>22250</c:v>
                </c:pt>
                <c:pt idx="4451">
                  <c:v>22255</c:v>
                </c:pt>
                <c:pt idx="4452">
                  <c:v>22260</c:v>
                </c:pt>
                <c:pt idx="4453">
                  <c:v>22265</c:v>
                </c:pt>
                <c:pt idx="4454">
                  <c:v>22270</c:v>
                </c:pt>
                <c:pt idx="4455">
                  <c:v>22275</c:v>
                </c:pt>
                <c:pt idx="4456">
                  <c:v>22280</c:v>
                </c:pt>
                <c:pt idx="4457">
                  <c:v>22285</c:v>
                </c:pt>
                <c:pt idx="4458">
                  <c:v>22290</c:v>
                </c:pt>
                <c:pt idx="4459">
                  <c:v>22295</c:v>
                </c:pt>
                <c:pt idx="4460">
                  <c:v>22300</c:v>
                </c:pt>
                <c:pt idx="4461">
                  <c:v>22305</c:v>
                </c:pt>
                <c:pt idx="4462">
                  <c:v>22310</c:v>
                </c:pt>
                <c:pt idx="4463">
                  <c:v>22315</c:v>
                </c:pt>
                <c:pt idx="4464">
                  <c:v>22320</c:v>
                </c:pt>
                <c:pt idx="4465">
                  <c:v>22325</c:v>
                </c:pt>
                <c:pt idx="4466">
                  <c:v>22330</c:v>
                </c:pt>
                <c:pt idx="4467">
                  <c:v>22335</c:v>
                </c:pt>
                <c:pt idx="4468">
                  <c:v>22340</c:v>
                </c:pt>
                <c:pt idx="4469">
                  <c:v>22345</c:v>
                </c:pt>
                <c:pt idx="4470">
                  <c:v>22350</c:v>
                </c:pt>
                <c:pt idx="4471">
                  <c:v>22355</c:v>
                </c:pt>
                <c:pt idx="4472">
                  <c:v>22360</c:v>
                </c:pt>
                <c:pt idx="4473">
                  <c:v>22365</c:v>
                </c:pt>
                <c:pt idx="4474">
                  <c:v>22370</c:v>
                </c:pt>
                <c:pt idx="4475">
                  <c:v>22375</c:v>
                </c:pt>
                <c:pt idx="4476">
                  <c:v>22380</c:v>
                </c:pt>
                <c:pt idx="4477">
                  <c:v>22385</c:v>
                </c:pt>
                <c:pt idx="4478">
                  <c:v>22390</c:v>
                </c:pt>
                <c:pt idx="4479">
                  <c:v>22395</c:v>
                </c:pt>
                <c:pt idx="4480">
                  <c:v>22400</c:v>
                </c:pt>
                <c:pt idx="4481">
                  <c:v>22405</c:v>
                </c:pt>
                <c:pt idx="4482">
                  <c:v>22410</c:v>
                </c:pt>
                <c:pt idx="4483">
                  <c:v>22415</c:v>
                </c:pt>
                <c:pt idx="4484">
                  <c:v>22420</c:v>
                </c:pt>
                <c:pt idx="4485">
                  <c:v>22425</c:v>
                </c:pt>
                <c:pt idx="4486">
                  <c:v>22430</c:v>
                </c:pt>
                <c:pt idx="4487">
                  <c:v>22435</c:v>
                </c:pt>
                <c:pt idx="4488">
                  <c:v>22440</c:v>
                </c:pt>
                <c:pt idx="4489">
                  <c:v>22445</c:v>
                </c:pt>
                <c:pt idx="4490">
                  <c:v>22450</c:v>
                </c:pt>
                <c:pt idx="4491">
                  <c:v>22455</c:v>
                </c:pt>
                <c:pt idx="4492">
                  <c:v>22460</c:v>
                </c:pt>
                <c:pt idx="4493">
                  <c:v>22465</c:v>
                </c:pt>
                <c:pt idx="4494">
                  <c:v>22470</c:v>
                </c:pt>
                <c:pt idx="4495">
                  <c:v>22475</c:v>
                </c:pt>
                <c:pt idx="4496">
                  <c:v>22480</c:v>
                </c:pt>
                <c:pt idx="4497">
                  <c:v>22485</c:v>
                </c:pt>
                <c:pt idx="4498">
                  <c:v>22490</c:v>
                </c:pt>
                <c:pt idx="4499">
                  <c:v>22495</c:v>
                </c:pt>
                <c:pt idx="4500">
                  <c:v>22500</c:v>
                </c:pt>
                <c:pt idx="4501">
                  <c:v>22505</c:v>
                </c:pt>
                <c:pt idx="4502">
                  <c:v>22510</c:v>
                </c:pt>
                <c:pt idx="4503">
                  <c:v>22515</c:v>
                </c:pt>
                <c:pt idx="4504">
                  <c:v>22520</c:v>
                </c:pt>
                <c:pt idx="4505">
                  <c:v>22525</c:v>
                </c:pt>
                <c:pt idx="4506">
                  <c:v>22530</c:v>
                </c:pt>
                <c:pt idx="4507">
                  <c:v>22535</c:v>
                </c:pt>
                <c:pt idx="4508">
                  <c:v>22540</c:v>
                </c:pt>
                <c:pt idx="4509">
                  <c:v>22545</c:v>
                </c:pt>
                <c:pt idx="4510">
                  <c:v>22550</c:v>
                </c:pt>
                <c:pt idx="4511">
                  <c:v>22555</c:v>
                </c:pt>
                <c:pt idx="4512">
                  <c:v>22560</c:v>
                </c:pt>
                <c:pt idx="4513">
                  <c:v>22565</c:v>
                </c:pt>
                <c:pt idx="4514">
                  <c:v>22570</c:v>
                </c:pt>
                <c:pt idx="4515">
                  <c:v>22575</c:v>
                </c:pt>
                <c:pt idx="4516">
                  <c:v>22580</c:v>
                </c:pt>
                <c:pt idx="4517">
                  <c:v>22585</c:v>
                </c:pt>
                <c:pt idx="4518">
                  <c:v>22590</c:v>
                </c:pt>
                <c:pt idx="4519">
                  <c:v>22595</c:v>
                </c:pt>
                <c:pt idx="4520">
                  <c:v>22600</c:v>
                </c:pt>
                <c:pt idx="4521">
                  <c:v>22605</c:v>
                </c:pt>
                <c:pt idx="4522">
                  <c:v>22610</c:v>
                </c:pt>
                <c:pt idx="4523">
                  <c:v>22615</c:v>
                </c:pt>
                <c:pt idx="4524">
                  <c:v>22620</c:v>
                </c:pt>
                <c:pt idx="4525">
                  <c:v>22625</c:v>
                </c:pt>
                <c:pt idx="4526">
                  <c:v>22630</c:v>
                </c:pt>
                <c:pt idx="4527">
                  <c:v>22635</c:v>
                </c:pt>
                <c:pt idx="4528">
                  <c:v>22640</c:v>
                </c:pt>
                <c:pt idx="4529">
                  <c:v>22645</c:v>
                </c:pt>
                <c:pt idx="4530">
                  <c:v>22650</c:v>
                </c:pt>
                <c:pt idx="4531">
                  <c:v>22655</c:v>
                </c:pt>
                <c:pt idx="4532">
                  <c:v>22660</c:v>
                </c:pt>
                <c:pt idx="4533">
                  <c:v>22665</c:v>
                </c:pt>
                <c:pt idx="4534">
                  <c:v>22670</c:v>
                </c:pt>
                <c:pt idx="4535">
                  <c:v>22675</c:v>
                </c:pt>
                <c:pt idx="4536">
                  <c:v>22680</c:v>
                </c:pt>
                <c:pt idx="4537">
                  <c:v>22685</c:v>
                </c:pt>
                <c:pt idx="4538">
                  <c:v>22690</c:v>
                </c:pt>
                <c:pt idx="4539">
                  <c:v>22695</c:v>
                </c:pt>
                <c:pt idx="4540">
                  <c:v>22700</c:v>
                </c:pt>
                <c:pt idx="4541">
                  <c:v>22705</c:v>
                </c:pt>
                <c:pt idx="4542">
                  <c:v>22710</c:v>
                </c:pt>
                <c:pt idx="4543">
                  <c:v>22715</c:v>
                </c:pt>
                <c:pt idx="4544">
                  <c:v>22720</c:v>
                </c:pt>
                <c:pt idx="4545">
                  <c:v>22725</c:v>
                </c:pt>
                <c:pt idx="4546">
                  <c:v>22730</c:v>
                </c:pt>
                <c:pt idx="4547">
                  <c:v>22735</c:v>
                </c:pt>
                <c:pt idx="4548">
                  <c:v>22740</c:v>
                </c:pt>
                <c:pt idx="4549">
                  <c:v>22745</c:v>
                </c:pt>
                <c:pt idx="4550">
                  <c:v>22750</c:v>
                </c:pt>
                <c:pt idx="4551">
                  <c:v>22755</c:v>
                </c:pt>
                <c:pt idx="4552">
                  <c:v>22760</c:v>
                </c:pt>
                <c:pt idx="4553">
                  <c:v>22765</c:v>
                </c:pt>
                <c:pt idx="4554">
                  <c:v>22770</c:v>
                </c:pt>
                <c:pt idx="4555">
                  <c:v>22775</c:v>
                </c:pt>
                <c:pt idx="4556">
                  <c:v>22780</c:v>
                </c:pt>
                <c:pt idx="4557">
                  <c:v>22785</c:v>
                </c:pt>
                <c:pt idx="4558">
                  <c:v>22790</c:v>
                </c:pt>
                <c:pt idx="4559">
                  <c:v>22795</c:v>
                </c:pt>
                <c:pt idx="4560">
                  <c:v>22800</c:v>
                </c:pt>
                <c:pt idx="4561">
                  <c:v>22805</c:v>
                </c:pt>
                <c:pt idx="4562">
                  <c:v>22810</c:v>
                </c:pt>
                <c:pt idx="4563">
                  <c:v>22815</c:v>
                </c:pt>
                <c:pt idx="4564">
                  <c:v>22820</c:v>
                </c:pt>
                <c:pt idx="4565">
                  <c:v>22825</c:v>
                </c:pt>
                <c:pt idx="4566">
                  <c:v>22830</c:v>
                </c:pt>
                <c:pt idx="4567">
                  <c:v>22835</c:v>
                </c:pt>
                <c:pt idx="4568">
                  <c:v>22840</c:v>
                </c:pt>
                <c:pt idx="4569">
                  <c:v>22845</c:v>
                </c:pt>
                <c:pt idx="4570">
                  <c:v>22850</c:v>
                </c:pt>
                <c:pt idx="4571">
                  <c:v>22855</c:v>
                </c:pt>
                <c:pt idx="4572">
                  <c:v>22860</c:v>
                </c:pt>
                <c:pt idx="4573">
                  <c:v>22865</c:v>
                </c:pt>
                <c:pt idx="4574">
                  <c:v>22870</c:v>
                </c:pt>
                <c:pt idx="4575">
                  <c:v>22875</c:v>
                </c:pt>
                <c:pt idx="4576">
                  <c:v>22880</c:v>
                </c:pt>
                <c:pt idx="4577">
                  <c:v>22885</c:v>
                </c:pt>
                <c:pt idx="4578">
                  <c:v>22890</c:v>
                </c:pt>
                <c:pt idx="4579">
                  <c:v>22895</c:v>
                </c:pt>
                <c:pt idx="4580">
                  <c:v>22900</c:v>
                </c:pt>
                <c:pt idx="4581">
                  <c:v>22905</c:v>
                </c:pt>
                <c:pt idx="4582">
                  <c:v>22910</c:v>
                </c:pt>
                <c:pt idx="4583">
                  <c:v>22915</c:v>
                </c:pt>
                <c:pt idx="4584">
                  <c:v>22920</c:v>
                </c:pt>
                <c:pt idx="4585">
                  <c:v>22925</c:v>
                </c:pt>
                <c:pt idx="4586">
                  <c:v>22930</c:v>
                </c:pt>
                <c:pt idx="4587">
                  <c:v>22935</c:v>
                </c:pt>
                <c:pt idx="4588">
                  <c:v>22940</c:v>
                </c:pt>
                <c:pt idx="4589">
                  <c:v>22945</c:v>
                </c:pt>
                <c:pt idx="4590">
                  <c:v>22950</c:v>
                </c:pt>
                <c:pt idx="4591">
                  <c:v>22955</c:v>
                </c:pt>
                <c:pt idx="4592">
                  <c:v>22960</c:v>
                </c:pt>
                <c:pt idx="4593">
                  <c:v>22965</c:v>
                </c:pt>
                <c:pt idx="4594">
                  <c:v>22970</c:v>
                </c:pt>
                <c:pt idx="4595">
                  <c:v>22975</c:v>
                </c:pt>
                <c:pt idx="4596">
                  <c:v>22980</c:v>
                </c:pt>
                <c:pt idx="4597">
                  <c:v>22985</c:v>
                </c:pt>
                <c:pt idx="4598">
                  <c:v>22990</c:v>
                </c:pt>
                <c:pt idx="4599">
                  <c:v>22995</c:v>
                </c:pt>
                <c:pt idx="4600">
                  <c:v>23000</c:v>
                </c:pt>
                <c:pt idx="4601">
                  <c:v>23005</c:v>
                </c:pt>
                <c:pt idx="4602">
                  <c:v>23010</c:v>
                </c:pt>
                <c:pt idx="4603">
                  <c:v>23015</c:v>
                </c:pt>
                <c:pt idx="4604">
                  <c:v>23020</c:v>
                </c:pt>
                <c:pt idx="4605">
                  <c:v>23025</c:v>
                </c:pt>
                <c:pt idx="4606">
                  <c:v>23030</c:v>
                </c:pt>
                <c:pt idx="4607">
                  <c:v>23035</c:v>
                </c:pt>
                <c:pt idx="4608">
                  <c:v>23040</c:v>
                </c:pt>
                <c:pt idx="4609">
                  <c:v>23045</c:v>
                </c:pt>
                <c:pt idx="4610">
                  <c:v>23050</c:v>
                </c:pt>
                <c:pt idx="4611">
                  <c:v>23055</c:v>
                </c:pt>
                <c:pt idx="4612">
                  <c:v>23060</c:v>
                </c:pt>
                <c:pt idx="4613">
                  <c:v>23065</c:v>
                </c:pt>
                <c:pt idx="4614">
                  <c:v>23070</c:v>
                </c:pt>
                <c:pt idx="4615">
                  <c:v>23075</c:v>
                </c:pt>
                <c:pt idx="4616">
                  <c:v>23080</c:v>
                </c:pt>
                <c:pt idx="4617">
                  <c:v>23085</c:v>
                </c:pt>
                <c:pt idx="4618">
                  <c:v>23090</c:v>
                </c:pt>
                <c:pt idx="4619">
                  <c:v>23095</c:v>
                </c:pt>
                <c:pt idx="4620">
                  <c:v>23100</c:v>
                </c:pt>
                <c:pt idx="4621">
                  <c:v>23105</c:v>
                </c:pt>
                <c:pt idx="4622">
                  <c:v>23110</c:v>
                </c:pt>
                <c:pt idx="4623">
                  <c:v>23115</c:v>
                </c:pt>
                <c:pt idx="4624">
                  <c:v>23120</c:v>
                </c:pt>
                <c:pt idx="4625">
                  <c:v>23125</c:v>
                </c:pt>
                <c:pt idx="4626">
                  <c:v>23130</c:v>
                </c:pt>
                <c:pt idx="4627">
                  <c:v>23135</c:v>
                </c:pt>
                <c:pt idx="4628">
                  <c:v>23140</c:v>
                </c:pt>
                <c:pt idx="4629">
                  <c:v>23145</c:v>
                </c:pt>
                <c:pt idx="4630">
                  <c:v>23150</c:v>
                </c:pt>
                <c:pt idx="4631">
                  <c:v>23155</c:v>
                </c:pt>
                <c:pt idx="4632">
                  <c:v>23160</c:v>
                </c:pt>
                <c:pt idx="4633">
                  <c:v>23165</c:v>
                </c:pt>
                <c:pt idx="4634">
                  <c:v>23170</c:v>
                </c:pt>
                <c:pt idx="4635">
                  <c:v>23175</c:v>
                </c:pt>
                <c:pt idx="4636">
                  <c:v>23180</c:v>
                </c:pt>
                <c:pt idx="4637">
                  <c:v>23185</c:v>
                </c:pt>
                <c:pt idx="4638">
                  <c:v>23190</c:v>
                </c:pt>
                <c:pt idx="4639">
                  <c:v>23195</c:v>
                </c:pt>
                <c:pt idx="4640">
                  <c:v>23200</c:v>
                </c:pt>
                <c:pt idx="4641">
                  <c:v>23205</c:v>
                </c:pt>
                <c:pt idx="4642">
                  <c:v>23210</c:v>
                </c:pt>
                <c:pt idx="4643">
                  <c:v>23215</c:v>
                </c:pt>
                <c:pt idx="4644">
                  <c:v>23220</c:v>
                </c:pt>
                <c:pt idx="4645">
                  <c:v>23225</c:v>
                </c:pt>
                <c:pt idx="4646">
                  <c:v>23230</c:v>
                </c:pt>
                <c:pt idx="4647">
                  <c:v>23235</c:v>
                </c:pt>
                <c:pt idx="4648">
                  <c:v>23240</c:v>
                </c:pt>
                <c:pt idx="4649">
                  <c:v>23245</c:v>
                </c:pt>
                <c:pt idx="4650">
                  <c:v>23250</c:v>
                </c:pt>
                <c:pt idx="4651">
                  <c:v>23255</c:v>
                </c:pt>
                <c:pt idx="4652">
                  <c:v>23260</c:v>
                </c:pt>
                <c:pt idx="4653">
                  <c:v>23265</c:v>
                </c:pt>
                <c:pt idx="4654">
                  <c:v>23270</c:v>
                </c:pt>
                <c:pt idx="4655">
                  <c:v>23275</c:v>
                </c:pt>
                <c:pt idx="4656">
                  <c:v>23280</c:v>
                </c:pt>
                <c:pt idx="4657">
                  <c:v>23285</c:v>
                </c:pt>
                <c:pt idx="4658">
                  <c:v>23290</c:v>
                </c:pt>
                <c:pt idx="4659">
                  <c:v>23295</c:v>
                </c:pt>
                <c:pt idx="4660">
                  <c:v>23300</c:v>
                </c:pt>
                <c:pt idx="4661">
                  <c:v>23305</c:v>
                </c:pt>
                <c:pt idx="4662">
                  <c:v>23310</c:v>
                </c:pt>
                <c:pt idx="4663">
                  <c:v>23315</c:v>
                </c:pt>
                <c:pt idx="4664">
                  <c:v>23320</c:v>
                </c:pt>
                <c:pt idx="4665">
                  <c:v>23325</c:v>
                </c:pt>
                <c:pt idx="4666">
                  <c:v>23330</c:v>
                </c:pt>
                <c:pt idx="4667">
                  <c:v>23335</c:v>
                </c:pt>
                <c:pt idx="4668">
                  <c:v>23340</c:v>
                </c:pt>
                <c:pt idx="4669">
                  <c:v>23345</c:v>
                </c:pt>
                <c:pt idx="4670">
                  <c:v>23350</c:v>
                </c:pt>
                <c:pt idx="4671">
                  <c:v>23355</c:v>
                </c:pt>
                <c:pt idx="4672">
                  <c:v>23360</c:v>
                </c:pt>
                <c:pt idx="4673">
                  <c:v>23365</c:v>
                </c:pt>
                <c:pt idx="4674">
                  <c:v>23370</c:v>
                </c:pt>
                <c:pt idx="4675">
                  <c:v>23375</c:v>
                </c:pt>
                <c:pt idx="4676">
                  <c:v>23380</c:v>
                </c:pt>
                <c:pt idx="4677">
                  <c:v>23385</c:v>
                </c:pt>
                <c:pt idx="4678">
                  <c:v>23390</c:v>
                </c:pt>
                <c:pt idx="4679">
                  <c:v>23395</c:v>
                </c:pt>
                <c:pt idx="4680">
                  <c:v>23400</c:v>
                </c:pt>
                <c:pt idx="4681">
                  <c:v>23405</c:v>
                </c:pt>
                <c:pt idx="4682">
                  <c:v>23410</c:v>
                </c:pt>
                <c:pt idx="4683">
                  <c:v>23415</c:v>
                </c:pt>
                <c:pt idx="4684">
                  <c:v>23420</c:v>
                </c:pt>
                <c:pt idx="4685">
                  <c:v>23425</c:v>
                </c:pt>
                <c:pt idx="4686">
                  <c:v>23430</c:v>
                </c:pt>
                <c:pt idx="4687">
                  <c:v>23435</c:v>
                </c:pt>
                <c:pt idx="4688">
                  <c:v>23440</c:v>
                </c:pt>
                <c:pt idx="4689">
                  <c:v>23445</c:v>
                </c:pt>
                <c:pt idx="4690">
                  <c:v>23450</c:v>
                </c:pt>
                <c:pt idx="4691">
                  <c:v>23455</c:v>
                </c:pt>
                <c:pt idx="4692">
                  <c:v>23460</c:v>
                </c:pt>
                <c:pt idx="4693">
                  <c:v>23465</c:v>
                </c:pt>
                <c:pt idx="4694">
                  <c:v>23470</c:v>
                </c:pt>
                <c:pt idx="4695">
                  <c:v>23475</c:v>
                </c:pt>
                <c:pt idx="4696">
                  <c:v>23480</c:v>
                </c:pt>
                <c:pt idx="4697">
                  <c:v>23485</c:v>
                </c:pt>
                <c:pt idx="4698">
                  <c:v>23490</c:v>
                </c:pt>
                <c:pt idx="4699">
                  <c:v>23495</c:v>
                </c:pt>
                <c:pt idx="4700">
                  <c:v>23500</c:v>
                </c:pt>
                <c:pt idx="4701">
                  <c:v>23505</c:v>
                </c:pt>
                <c:pt idx="4702">
                  <c:v>23510</c:v>
                </c:pt>
                <c:pt idx="4703">
                  <c:v>23515</c:v>
                </c:pt>
                <c:pt idx="4704">
                  <c:v>23520</c:v>
                </c:pt>
                <c:pt idx="4705">
                  <c:v>23525</c:v>
                </c:pt>
                <c:pt idx="4706">
                  <c:v>23530</c:v>
                </c:pt>
                <c:pt idx="4707">
                  <c:v>23535</c:v>
                </c:pt>
                <c:pt idx="4708">
                  <c:v>23540</c:v>
                </c:pt>
                <c:pt idx="4709">
                  <c:v>23545</c:v>
                </c:pt>
                <c:pt idx="4710">
                  <c:v>23550</c:v>
                </c:pt>
                <c:pt idx="4711">
                  <c:v>23555</c:v>
                </c:pt>
                <c:pt idx="4712">
                  <c:v>23560</c:v>
                </c:pt>
                <c:pt idx="4713">
                  <c:v>23565</c:v>
                </c:pt>
                <c:pt idx="4714">
                  <c:v>23570</c:v>
                </c:pt>
                <c:pt idx="4715">
                  <c:v>23575</c:v>
                </c:pt>
                <c:pt idx="4716">
                  <c:v>23580</c:v>
                </c:pt>
                <c:pt idx="4717">
                  <c:v>23585</c:v>
                </c:pt>
                <c:pt idx="4718">
                  <c:v>23590</c:v>
                </c:pt>
                <c:pt idx="4719">
                  <c:v>23595</c:v>
                </c:pt>
                <c:pt idx="4720">
                  <c:v>23600</c:v>
                </c:pt>
                <c:pt idx="4721">
                  <c:v>23605</c:v>
                </c:pt>
                <c:pt idx="4722">
                  <c:v>23610</c:v>
                </c:pt>
                <c:pt idx="4723">
                  <c:v>23615</c:v>
                </c:pt>
                <c:pt idx="4724">
                  <c:v>23620</c:v>
                </c:pt>
                <c:pt idx="4725">
                  <c:v>23625</c:v>
                </c:pt>
                <c:pt idx="4726">
                  <c:v>23630</c:v>
                </c:pt>
                <c:pt idx="4727">
                  <c:v>23635</c:v>
                </c:pt>
                <c:pt idx="4728">
                  <c:v>23640</c:v>
                </c:pt>
                <c:pt idx="4729">
                  <c:v>23645</c:v>
                </c:pt>
                <c:pt idx="4730">
                  <c:v>23650</c:v>
                </c:pt>
                <c:pt idx="4731">
                  <c:v>23655</c:v>
                </c:pt>
                <c:pt idx="4732">
                  <c:v>23660</c:v>
                </c:pt>
                <c:pt idx="4733">
                  <c:v>23665</c:v>
                </c:pt>
                <c:pt idx="4734">
                  <c:v>23670</c:v>
                </c:pt>
                <c:pt idx="4735">
                  <c:v>23675</c:v>
                </c:pt>
                <c:pt idx="4736">
                  <c:v>23680</c:v>
                </c:pt>
                <c:pt idx="4737">
                  <c:v>23685</c:v>
                </c:pt>
                <c:pt idx="4738">
                  <c:v>23690</c:v>
                </c:pt>
                <c:pt idx="4739">
                  <c:v>23695</c:v>
                </c:pt>
                <c:pt idx="4740">
                  <c:v>23700</c:v>
                </c:pt>
                <c:pt idx="4741">
                  <c:v>23705</c:v>
                </c:pt>
                <c:pt idx="4742">
                  <c:v>23710</c:v>
                </c:pt>
                <c:pt idx="4743">
                  <c:v>23715</c:v>
                </c:pt>
                <c:pt idx="4744">
                  <c:v>23720</c:v>
                </c:pt>
                <c:pt idx="4745">
                  <c:v>23725</c:v>
                </c:pt>
                <c:pt idx="4746">
                  <c:v>23730</c:v>
                </c:pt>
                <c:pt idx="4747">
                  <c:v>23735</c:v>
                </c:pt>
                <c:pt idx="4748">
                  <c:v>23740</c:v>
                </c:pt>
                <c:pt idx="4749">
                  <c:v>23745</c:v>
                </c:pt>
                <c:pt idx="4750">
                  <c:v>23750</c:v>
                </c:pt>
                <c:pt idx="4751">
                  <c:v>23755</c:v>
                </c:pt>
                <c:pt idx="4752">
                  <c:v>23760</c:v>
                </c:pt>
                <c:pt idx="4753">
                  <c:v>23765</c:v>
                </c:pt>
                <c:pt idx="4754">
                  <c:v>23770</c:v>
                </c:pt>
                <c:pt idx="4755">
                  <c:v>23775</c:v>
                </c:pt>
                <c:pt idx="4756">
                  <c:v>23780</c:v>
                </c:pt>
                <c:pt idx="4757">
                  <c:v>23785</c:v>
                </c:pt>
                <c:pt idx="4758">
                  <c:v>23790</c:v>
                </c:pt>
                <c:pt idx="4759">
                  <c:v>23795</c:v>
                </c:pt>
                <c:pt idx="4760">
                  <c:v>23800</c:v>
                </c:pt>
                <c:pt idx="4761">
                  <c:v>23805</c:v>
                </c:pt>
                <c:pt idx="4762">
                  <c:v>23810</c:v>
                </c:pt>
                <c:pt idx="4763">
                  <c:v>23815</c:v>
                </c:pt>
                <c:pt idx="4764">
                  <c:v>23820</c:v>
                </c:pt>
                <c:pt idx="4765">
                  <c:v>23825</c:v>
                </c:pt>
                <c:pt idx="4766">
                  <c:v>23830</c:v>
                </c:pt>
                <c:pt idx="4767">
                  <c:v>23835</c:v>
                </c:pt>
                <c:pt idx="4768">
                  <c:v>23840</c:v>
                </c:pt>
                <c:pt idx="4769">
                  <c:v>23845</c:v>
                </c:pt>
                <c:pt idx="4770">
                  <c:v>23850</c:v>
                </c:pt>
                <c:pt idx="4771">
                  <c:v>23855</c:v>
                </c:pt>
                <c:pt idx="4772">
                  <c:v>23860</c:v>
                </c:pt>
                <c:pt idx="4773">
                  <c:v>23865</c:v>
                </c:pt>
                <c:pt idx="4774">
                  <c:v>23870</c:v>
                </c:pt>
                <c:pt idx="4775">
                  <c:v>23875</c:v>
                </c:pt>
                <c:pt idx="4776">
                  <c:v>23880</c:v>
                </c:pt>
                <c:pt idx="4777">
                  <c:v>23885</c:v>
                </c:pt>
                <c:pt idx="4778">
                  <c:v>23890</c:v>
                </c:pt>
                <c:pt idx="4779">
                  <c:v>23895</c:v>
                </c:pt>
                <c:pt idx="4780">
                  <c:v>23900</c:v>
                </c:pt>
                <c:pt idx="4781">
                  <c:v>23905</c:v>
                </c:pt>
                <c:pt idx="4782">
                  <c:v>23910</c:v>
                </c:pt>
                <c:pt idx="4783">
                  <c:v>23915</c:v>
                </c:pt>
                <c:pt idx="4784">
                  <c:v>23920</c:v>
                </c:pt>
                <c:pt idx="4785">
                  <c:v>23925</c:v>
                </c:pt>
                <c:pt idx="4786">
                  <c:v>23930</c:v>
                </c:pt>
                <c:pt idx="4787">
                  <c:v>23935</c:v>
                </c:pt>
                <c:pt idx="4788">
                  <c:v>23940</c:v>
                </c:pt>
                <c:pt idx="4789">
                  <c:v>23945</c:v>
                </c:pt>
                <c:pt idx="4790">
                  <c:v>23950</c:v>
                </c:pt>
                <c:pt idx="4791">
                  <c:v>23955</c:v>
                </c:pt>
                <c:pt idx="4792">
                  <c:v>23960</c:v>
                </c:pt>
                <c:pt idx="4793">
                  <c:v>23965</c:v>
                </c:pt>
                <c:pt idx="4794">
                  <c:v>23970</c:v>
                </c:pt>
                <c:pt idx="4795">
                  <c:v>23975</c:v>
                </c:pt>
                <c:pt idx="4796">
                  <c:v>23980</c:v>
                </c:pt>
                <c:pt idx="4797">
                  <c:v>23985</c:v>
                </c:pt>
                <c:pt idx="4798">
                  <c:v>23990</c:v>
                </c:pt>
                <c:pt idx="4799">
                  <c:v>23995</c:v>
                </c:pt>
                <c:pt idx="4800">
                  <c:v>24000</c:v>
                </c:pt>
                <c:pt idx="4801">
                  <c:v>24005</c:v>
                </c:pt>
                <c:pt idx="4802">
                  <c:v>24010</c:v>
                </c:pt>
                <c:pt idx="4803">
                  <c:v>24015</c:v>
                </c:pt>
                <c:pt idx="4804">
                  <c:v>24020</c:v>
                </c:pt>
                <c:pt idx="4805">
                  <c:v>24025</c:v>
                </c:pt>
                <c:pt idx="4806">
                  <c:v>24030</c:v>
                </c:pt>
                <c:pt idx="4807">
                  <c:v>24035</c:v>
                </c:pt>
                <c:pt idx="4808">
                  <c:v>24040</c:v>
                </c:pt>
                <c:pt idx="4809">
                  <c:v>24045</c:v>
                </c:pt>
                <c:pt idx="4810">
                  <c:v>24050</c:v>
                </c:pt>
                <c:pt idx="4811">
                  <c:v>24055</c:v>
                </c:pt>
                <c:pt idx="4812">
                  <c:v>24060</c:v>
                </c:pt>
                <c:pt idx="4813">
                  <c:v>24065</c:v>
                </c:pt>
                <c:pt idx="4814">
                  <c:v>24070</c:v>
                </c:pt>
                <c:pt idx="4815">
                  <c:v>24075</c:v>
                </c:pt>
                <c:pt idx="4816">
                  <c:v>24080</c:v>
                </c:pt>
                <c:pt idx="4817">
                  <c:v>24085</c:v>
                </c:pt>
                <c:pt idx="4818">
                  <c:v>24090</c:v>
                </c:pt>
                <c:pt idx="4819">
                  <c:v>24095</c:v>
                </c:pt>
                <c:pt idx="4820">
                  <c:v>24100</c:v>
                </c:pt>
                <c:pt idx="4821">
                  <c:v>24105</c:v>
                </c:pt>
                <c:pt idx="4822">
                  <c:v>24110</c:v>
                </c:pt>
                <c:pt idx="4823">
                  <c:v>24115</c:v>
                </c:pt>
                <c:pt idx="4824">
                  <c:v>24120</c:v>
                </c:pt>
                <c:pt idx="4825">
                  <c:v>24125</c:v>
                </c:pt>
                <c:pt idx="4826">
                  <c:v>24130</c:v>
                </c:pt>
                <c:pt idx="4827">
                  <c:v>24135</c:v>
                </c:pt>
                <c:pt idx="4828">
                  <c:v>24140</c:v>
                </c:pt>
                <c:pt idx="4829">
                  <c:v>24145</c:v>
                </c:pt>
                <c:pt idx="4830">
                  <c:v>24150</c:v>
                </c:pt>
                <c:pt idx="4831">
                  <c:v>24155</c:v>
                </c:pt>
                <c:pt idx="4832">
                  <c:v>24160</c:v>
                </c:pt>
                <c:pt idx="4833">
                  <c:v>24165</c:v>
                </c:pt>
                <c:pt idx="4834">
                  <c:v>24170</c:v>
                </c:pt>
                <c:pt idx="4835">
                  <c:v>24175</c:v>
                </c:pt>
                <c:pt idx="4836">
                  <c:v>24180</c:v>
                </c:pt>
                <c:pt idx="4837">
                  <c:v>24185</c:v>
                </c:pt>
                <c:pt idx="4838">
                  <c:v>24190</c:v>
                </c:pt>
                <c:pt idx="4839">
                  <c:v>24195</c:v>
                </c:pt>
                <c:pt idx="4840">
                  <c:v>24200</c:v>
                </c:pt>
                <c:pt idx="4841">
                  <c:v>24205</c:v>
                </c:pt>
                <c:pt idx="4842">
                  <c:v>24210</c:v>
                </c:pt>
                <c:pt idx="4843">
                  <c:v>24215</c:v>
                </c:pt>
                <c:pt idx="4844">
                  <c:v>24220</c:v>
                </c:pt>
                <c:pt idx="4845">
                  <c:v>24225</c:v>
                </c:pt>
                <c:pt idx="4846">
                  <c:v>24230</c:v>
                </c:pt>
                <c:pt idx="4847">
                  <c:v>24235</c:v>
                </c:pt>
                <c:pt idx="4848">
                  <c:v>24240</c:v>
                </c:pt>
                <c:pt idx="4849">
                  <c:v>24245</c:v>
                </c:pt>
                <c:pt idx="4850">
                  <c:v>24250</c:v>
                </c:pt>
                <c:pt idx="4851">
                  <c:v>24255</c:v>
                </c:pt>
                <c:pt idx="4852">
                  <c:v>24260</c:v>
                </c:pt>
                <c:pt idx="4853">
                  <c:v>24265</c:v>
                </c:pt>
                <c:pt idx="4854">
                  <c:v>24270</c:v>
                </c:pt>
                <c:pt idx="4855">
                  <c:v>24275</c:v>
                </c:pt>
                <c:pt idx="4856">
                  <c:v>24280</c:v>
                </c:pt>
                <c:pt idx="4857">
                  <c:v>24285</c:v>
                </c:pt>
                <c:pt idx="4858">
                  <c:v>24290</c:v>
                </c:pt>
                <c:pt idx="4859">
                  <c:v>24295</c:v>
                </c:pt>
                <c:pt idx="4860">
                  <c:v>24300</c:v>
                </c:pt>
                <c:pt idx="4861">
                  <c:v>24305</c:v>
                </c:pt>
                <c:pt idx="4862">
                  <c:v>24310</c:v>
                </c:pt>
                <c:pt idx="4863">
                  <c:v>24315</c:v>
                </c:pt>
                <c:pt idx="4864">
                  <c:v>24320</c:v>
                </c:pt>
                <c:pt idx="4865">
                  <c:v>24325</c:v>
                </c:pt>
                <c:pt idx="4866">
                  <c:v>24330</c:v>
                </c:pt>
                <c:pt idx="4867">
                  <c:v>24335</c:v>
                </c:pt>
                <c:pt idx="4868">
                  <c:v>24340</c:v>
                </c:pt>
                <c:pt idx="4869">
                  <c:v>24345</c:v>
                </c:pt>
                <c:pt idx="4870">
                  <c:v>24350</c:v>
                </c:pt>
                <c:pt idx="4871">
                  <c:v>24355</c:v>
                </c:pt>
                <c:pt idx="4872">
                  <c:v>24360</c:v>
                </c:pt>
                <c:pt idx="4873">
                  <c:v>24365</c:v>
                </c:pt>
                <c:pt idx="4874">
                  <c:v>24370</c:v>
                </c:pt>
                <c:pt idx="4875">
                  <c:v>24375</c:v>
                </c:pt>
                <c:pt idx="4876">
                  <c:v>24380</c:v>
                </c:pt>
                <c:pt idx="4877">
                  <c:v>24385</c:v>
                </c:pt>
                <c:pt idx="4878">
                  <c:v>24390</c:v>
                </c:pt>
                <c:pt idx="4879">
                  <c:v>24395</c:v>
                </c:pt>
                <c:pt idx="4880">
                  <c:v>24400</c:v>
                </c:pt>
                <c:pt idx="4881">
                  <c:v>24405</c:v>
                </c:pt>
                <c:pt idx="4882">
                  <c:v>24410</c:v>
                </c:pt>
                <c:pt idx="4883">
                  <c:v>24415</c:v>
                </c:pt>
                <c:pt idx="4884">
                  <c:v>24420</c:v>
                </c:pt>
                <c:pt idx="4885">
                  <c:v>24425</c:v>
                </c:pt>
                <c:pt idx="4886">
                  <c:v>24430</c:v>
                </c:pt>
                <c:pt idx="4887">
                  <c:v>24435</c:v>
                </c:pt>
                <c:pt idx="4888">
                  <c:v>24440</c:v>
                </c:pt>
                <c:pt idx="4889">
                  <c:v>24445</c:v>
                </c:pt>
                <c:pt idx="4890">
                  <c:v>24450</c:v>
                </c:pt>
                <c:pt idx="4891">
                  <c:v>24455</c:v>
                </c:pt>
                <c:pt idx="4892">
                  <c:v>24460</c:v>
                </c:pt>
                <c:pt idx="4893">
                  <c:v>24465</c:v>
                </c:pt>
                <c:pt idx="4894">
                  <c:v>24470</c:v>
                </c:pt>
                <c:pt idx="4895">
                  <c:v>24475</c:v>
                </c:pt>
                <c:pt idx="4896">
                  <c:v>24480</c:v>
                </c:pt>
                <c:pt idx="4897">
                  <c:v>24485</c:v>
                </c:pt>
                <c:pt idx="4898">
                  <c:v>24490</c:v>
                </c:pt>
                <c:pt idx="4899">
                  <c:v>24495</c:v>
                </c:pt>
                <c:pt idx="4900">
                  <c:v>24500</c:v>
                </c:pt>
                <c:pt idx="4901">
                  <c:v>24505</c:v>
                </c:pt>
                <c:pt idx="4902">
                  <c:v>24510</c:v>
                </c:pt>
                <c:pt idx="4903">
                  <c:v>24515</c:v>
                </c:pt>
                <c:pt idx="4904">
                  <c:v>24520</c:v>
                </c:pt>
                <c:pt idx="4905">
                  <c:v>24525</c:v>
                </c:pt>
                <c:pt idx="4906">
                  <c:v>24530</c:v>
                </c:pt>
                <c:pt idx="4907">
                  <c:v>24535</c:v>
                </c:pt>
                <c:pt idx="4908">
                  <c:v>24540</c:v>
                </c:pt>
                <c:pt idx="4909">
                  <c:v>24545</c:v>
                </c:pt>
                <c:pt idx="4910">
                  <c:v>24550</c:v>
                </c:pt>
                <c:pt idx="4911">
                  <c:v>24555</c:v>
                </c:pt>
                <c:pt idx="4912">
                  <c:v>24560</c:v>
                </c:pt>
                <c:pt idx="4913">
                  <c:v>24565</c:v>
                </c:pt>
                <c:pt idx="4914">
                  <c:v>24570</c:v>
                </c:pt>
                <c:pt idx="4915">
                  <c:v>24575</c:v>
                </c:pt>
                <c:pt idx="4916">
                  <c:v>24580</c:v>
                </c:pt>
                <c:pt idx="4917">
                  <c:v>24585</c:v>
                </c:pt>
                <c:pt idx="4918">
                  <c:v>24590</c:v>
                </c:pt>
                <c:pt idx="4919">
                  <c:v>24595</c:v>
                </c:pt>
                <c:pt idx="4920">
                  <c:v>24600</c:v>
                </c:pt>
                <c:pt idx="4921">
                  <c:v>24605</c:v>
                </c:pt>
                <c:pt idx="4922">
                  <c:v>24610</c:v>
                </c:pt>
                <c:pt idx="4923">
                  <c:v>24615</c:v>
                </c:pt>
                <c:pt idx="4924">
                  <c:v>24620</c:v>
                </c:pt>
                <c:pt idx="4925">
                  <c:v>24625</c:v>
                </c:pt>
                <c:pt idx="4926">
                  <c:v>24630</c:v>
                </c:pt>
                <c:pt idx="4927">
                  <c:v>24635</c:v>
                </c:pt>
                <c:pt idx="4928">
                  <c:v>24640</c:v>
                </c:pt>
                <c:pt idx="4929">
                  <c:v>24645</c:v>
                </c:pt>
                <c:pt idx="4930">
                  <c:v>24650</c:v>
                </c:pt>
                <c:pt idx="4931">
                  <c:v>24655</c:v>
                </c:pt>
                <c:pt idx="4932">
                  <c:v>24660</c:v>
                </c:pt>
                <c:pt idx="4933">
                  <c:v>24665</c:v>
                </c:pt>
                <c:pt idx="4934">
                  <c:v>24670</c:v>
                </c:pt>
                <c:pt idx="4935">
                  <c:v>24675</c:v>
                </c:pt>
                <c:pt idx="4936">
                  <c:v>24680</c:v>
                </c:pt>
                <c:pt idx="4937">
                  <c:v>24685</c:v>
                </c:pt>
                <c:pt idx="4938">
                  <c:v>24690</c:v>
                </c:pt>
                <c:pt idx="4939">
                  <c:v>24695</c:v>
                </c:pt>
                <c:pt idx="4940">
                  <c:v>24700</c:v>
                </c:pt>
                <c:pt idx="4941">
                  <c:v>24705</c:v>
                </c:pt>
                <c:pt idx="4942">
                  <c:v>24710</c:v>
                </c:pt>
                <c:pt idx="4943">
                  <c:v>24715</c:v>
                </c:pt>
                <c:pt idx="4944">
                  <c:v>24720</c:v>
                </c:pt>
                <c:pt idx="4945">
                  <c:v>24725</c:v>
                </c:pt>
                <c:pt idx="4946">
                  <c:v>24730</c:v>
                </c:pt>
                <c:pt idx="4947">
                  <c:v>24735</c:v>
                </c:pt>
                <c:pt idx="4948">
                  <c:v>24740</c:v>
                </c:pt>
                <c:pt idx="4949">
                  <c:v>24745</c:v>
                </c:pt>
                <c:pt idx="4950">
                  <c:v>24750</c:v>
                </c:pt>
                <c:pt idx="4951">
                  <c:v>24755</c:v>
                </c:pt>
                <c:pt idx="4952">
                  <c:v>24760</c:v>
                </c:pt>
                <c:pt idx="4953">
                  <c:v>24765</c:v>
                </c:pt>
                <c:pt idx="4954">
                  <c:v>24770</c:v>
                </c:pt>
                <c:pt idx="4955">
                  <c:v>24775</c:v>
                </c:pt>
                <c:pt idx="4956">
                  <c:v>24780</c:v>
                </c:pt>
                <c:pt idx="4957">
                  <c:v>24785</c:v>
                </c:pt>
                <c:pt idx="4958">
                  <c:v>24790</c:v>
                </c:pt>
                <c:pt idx="4959">
                  <c:v>24795</c:v>
                </c:pt>
                <c:pt idx="4960">
                  <c:v>24800</c:v>
                </c:pt>
                <c:pt idx="4961">
                  <c:v>24805</c:v>
                </c:pt>
                <c:pt idx="4962">
                  <c:v>24810</c:v>
                </c:pt>
                <c:pt idx="4963">
                  <c:v>24815</c:v>
                </c:pt>
                <c:pt idx="4964">
                  <c:v>24820</c:v>
                </c:pt>
                <c:pt idx="4965">
                  <c:v>24825</c:v>
                </c:pt>
                <c:pt idx="4966">
                  <c:v>24830</c:v>
                </c:pt>
                <c:pt idx="4967">
                  <c:v>24835</c:v>
                </c:pt>
                <c:pt idx="4968">
                  <c:v>24840</c:v>
                </c:pt>
                <c:pt idx="4969">
                  <c:v>24845</c:v>
                </c:pt>
                <c:pt idx="4970">
                  <c:v>24850</c:v>
                </c:pt>
                <c:pt idx="4971">
                  <c:v>24855</c:v>
                </c:pt>
                <c:pt idx="4972">
                  <c:v>24860</c:v>
                </c:pt>
                <c:pt idx="4973">
                  <c:v>24865</c:v>
                </c:pt>
                <c:pt idx="4974">
                  <c:v>24870</c:v>
                </c:pt>
                <c:pt idx="4975">
                  <c:v>24875</c:v>
                </c:pt>
                <c:pt idx="4976">
                  <c:v>24880</c:v>
                </c:pt>
                <c:pt idx="4977">
                  <c:v>24885</c:v>
                </c:pt>
                <c:pt idx="4978">
                  <c:v>24890</c:v>
                </c:pt>
                <c:pt idx="4979">
                  <c:v>24895</c:v>
                </c:pt>
                <c:pt idx="4980">
                  <c:v>24900</c:v>
                </c:pt>
                <c:pt idx="4981">
                  <c:v>24905</c:v>
                </c:pt>
                <c:pt idx="4982">
                  <c:v>24910</c:v>
                </c:pt>
                <c:pt idx="4983">
                  <c:v>24915</c:v>
                </c:pt>
                <c:pt idx="4984">
                  <c:v>24920</c:v>
                </c:pt>
                <c:pt idx="4985">
                  <c:v>24925</c:v>
                </c:pt>
                <c:pt idx="4986">
                  <c:v>24930</c:v>
                </c:pt>
                <c:pt idx="4987">
                  <c:v>24935</c:v>
                </c:pt>
                <c:pt idx="4988">
                  <c:v>24940</c:v>
                </c:pt>
                <c:pt idx="4989">
                  <c:v>24945</c:v>
                </c:pt>
                <c:pt idx="4990">
                  <c:v>24950</c:v>
                </c:pt>
                <c:pt idx="4991">
                  <c:v>24955</c:v>
                </c:pt>
                <c:pt idx="4992">
                  <c:v>24960</c:v>
                </c:pt>
                <c:pt idx="4993">
                  <c:v>24965</c:v>
                </c:pt>
                <c:pt idx="4994">
                  <c:v>24970</c:v>
                </c:pt>
                <c:pt idx="4995">
                  <c:v>24975</c:v>
                </c:pt>
                <c:pt idx="4996">
                  <c:v>24980</c:v>
                </c:pt>
                <c:pt idx="4997">
                  <c:v>24985</c:v>
                </c:pt>
                <c:pt idx="4998">
                  <c:v>24990</c:v>
                </c:pt>
                <c:pt idx="4999">
                  <c:v>24995</c:v>
                </c:pt>
                <c:pt idx="5000">
                  <c:v>25000</c:v>
                </c:pt>
                <c:pt idx="5001">
                  <c:v>25005</c:v>
                </c:pt>
                <c:pt idx="5002">
                  <c:v>25010</c:v>
                </c:pt>
                <c:pt idx="5003">
                  <c:v>25015</c:v>
                </c:pt>
                <c:pt idx="5004">
                  <c:v>25020</c:v>
                </c:pt>
                <c:pt idx="5005">
                  <c:v>25025</c:v>
                </c:pt>
                <c:pt idx="5006">
                  <c:v>25030</c:v>
                </c:pt>
                <c:pt idx="5007">
                  <c:v>25035</c:v>
                </c:pt>
                <c:pt idx="5008">
                  <c:v>25040</c:v>
                </c:pt>
                <c:pt idx="5009">
                  <c:v>25045</c:v>
                </c:pt>
                <c:pt idx="5010">
                  <c:v>25050</c:v>
                </c:pt>
                <c:pt idx="5011">
                  <c:v>25055</c:v>
                </c:pt>
                <c:pt idx="5012">
                  <c:v>25060</c:v>
                </c:pt>
                <c:pt idx="5013">
                  <c:v>25065</c:v>
                </c:pt>
                <c:pt idx="5014">
                  <c:v>25070</c:v>
                </c:pt>
                <c:pt idx="5015">
                  <c:v>25075</c:v>
                </c:pt>
                <c:pt idx="5016">
                  <c:v>25080</c:v>
                </c:pt>
                <c:pt idx="5017">
                  <c:v>25085</c:v>
                </c:pt>
                <c:pt idx="5018">
                  <c:v>25090</c:v>
                </c:pt>
                <c:pt idx="5019">
                  <c:v>25095</c:v>
                </c:pt>
                <c:pt idx="5020">
                  <c:v>25100</c:v>
                </c:pt>
                <c:pt idx="5021">
                  <c:v>25105</c:v>
                </c:pt>
                <c:pt idx="5022">
                  <c:v>25110</c:v>
                </c:pt>
                <c:pt idx="5023">
                  <c:v>25115</c:v>
                </c:pt>
                <c:pt idx="5024">
                  <c:v>25120</c:v>
                </c:pt>
                <c:pt idx="5025">
                  <c:v>25125</c:v>
                </c:pt>
                <c:pt idx="5026">
                  <c:v>25130</c:v>
                </c:pt>
                <c:pt idx="5027">
                  <c:v>25135</c:v>
                </c:pt>
                <c:pt idx="5028">
                  <c:v>25140</c:v>
                </c:pt>
                <c:pt idx="5029">
                  <c:v>25145</c:v>
                </c:pt>
                <c:pt idx="5030">
                  <c:v>25150</c:v>
                </c:pt>
                <c:pt idx="5031">
                  <c:v>25155</c:v>
                </c:pt>
                <c:pt idx="5032">
                  <c:v>25160</c:v>
                </c:pt>
                <c:pt idx="5033">
                  <c:v>25165</c:v>
                </c:pt>
                <c:pt idx="5034">
                  <c:v>25170</c:v>
                </c:pt>
                <c:pt idx="5035">
                  <c:v>25175</c:v>
                </c:pt>
                <c:pt idx="5036">
                  <c:v>25180</c:v>
                </c:pt>
                <c:pt idx="5037">
                  <c:v>25185</c:v>
                </c:pt>
                <c:pt idx="5038">
                  <c:v>25190</c:v>
                </c:pt>
                <c:pt idx="5039">
                  <c:v>25195</c:v>
                </c:pt>
                <c:pt idx="5040">
                  <c:v>25200</c:v>
                </c:pt>
                <c:pt idx="5041">
                  <c:v>25205</c:v>
                </c:pt>
                <c:pt idx="5042">
                  <c:v>25210</c:v>
                </c:pt>
                <c:pt idx="5043">
                  <c:v>25215</c:v>
                </c:pt>
                <c:pt idx="5044">
                  <c:v>25220</c:v>
                </c:pt>
                <c:pt idx="5045">
                  <c:v>25225</c:v>
                </c:pt>
                <c:pt idx="5046">
                  <c:v>25230</c:v>
                </c:pt>
                <c:pt idx="5047">
                  <c:v>25235</c:v>
                </c:pt>
                <c:pt idx="5048">
                  <c:v>25240</c:v>
                </c:pt>
                <c:pt idx="5049">
                  <c:v>25245</c:v>
                </c:pt>
                <c:pt idx="5050">
                  <c:v>25250</c:v>
                </c:pt>
                <c:pt idx="5051">
                  <c:v>25255</c:v>
                </c:pt>
                <c:pt idx="5052">
                  <c:v>25260</c:v>
                </c:pt>
                <c:pt idx="5053">
                  <c:v>25265</c:v>
                </c:pt>
                <c:pt idx="5054">
                  <c:v>25270</c:v>
                </c:pt>
                <c:pt idx="5055">
                  <c:v>25275</c:v>
                </c:pt>
                <c:pt idx="5056">
                  <c:v>25280</c:v>
                </c:pt>
                <c:pt idx="5057">
                  <c:v>25285</c:v>
                </c:pt>
                <c:pt idx="5058">
                  <c:v>25290</c:v>
                </c:pt>
                <c:pt idx="5059">
                  <c:v>25295</c:v>
                </c:pt>
                <c:pt idx="5060">
                  <c:v>25300</c:v>
                </c:pt>
                <c:pt idx="5061">
                  <c:v>25305</c:v>
                </c:pt>
                <c:pt idx="5062">
                  <c:v>25310</c:v>
                </c:pt>
                <c:pt idx="5063">
                  <c:v>25315</c:v>
                </c:pt>
                <c:pt idx="5064">
                  <c:v>25320</c:v>
                </c:pt>
                <c:pt idx="5065">
                  <c:v>25325</c:v>
                </c:pt>
                <c:pt idx="5066">
                  <c:v>25330</c:v>
                </c:pt>
                <c:pt idx="5067">
                  <c:v>25335</c:v>
                </c:pt>
                <c:pt idx="5068">
                  <c:v>25340</c:v>
                </c:pt>
                <c:pt idx="5069">
                  <c:v>25345</c:v>
                </c:pt>
                <c:pt idx="5070">
                  <c:v>25350</c:v>
                </c:pt>
                <c:pt idx="5071">
                  <c:v>25355</c:v>
                </c:pt>
                <c:pt idx="5072">
                  <c:v>25360</c:v>
                </c:pt>
                <c:pt idx="5073">
                  <c:v>25365</c:v>
                </c:pt>
                <c:pt idx="5074">
                  <c:v>25370</c:v>
                </c:pt>
                <c:pt idx="5075">
                  <c:v>25375</c:v>
                </c:pt>
                <c:pt idx="5076">
                  <c:v>25380</c:v>
                </c:pt>
                <c:pt idx="5077">
                  <c:v>25385</c:v>
                </c:pt>
                <c:pt idx="5078">
                  <c:v>25390</c:v>
                </c:pt>
                <c:pt idx="5079">
                  <c:v>25395</c:v>
                </c:pt>
                <c:pt idx="5080">
                  <c:v>25400</c:v>
                </c:pt>
                <c:pt idx="5081">
                  <c:v>25405</c:v>
                </c:pt>
                <c:pt idx="5082">
                  <c:v>25410</c:v>
                </c:pt>
                <c:pt idx="5083">
                  <c:v>25415</c:v>
                </c:pt>
                <c:pt idx="5084">
                  <c:v>25420</c:v>
                </c:pt>
                <c:pt idx="5085">
                  <c:v>25425</c:v>
                </c:pt>
                <c:pt idx="5086">
                  <c:v>25430</c:v>
                </c:pt>
                <c:pt idx="5087">
                  <c:v>25435</c:v>
                </c:pt>
                <c:pt idx="5088">
                  <c:v>25440</c:v>
                </c:pt>
                <c:pt idx="5089">
                  <c:v>25445</c:v>
                </c:pt>
                <c:pt idx="5090">
                  <c:v>25450</c:v>
                </c:pt>
                <c:pt idx="5091">
                  <c:v>25455</c:v>
                </c:pt>
                <c:pt idx="5092">
                  <c:v>25460</c:v>
                </c:pt>
                <c:pt idx="5093">
                  <c:v>25465</c:v>
                </c:pt>
                <c:pt idx="5094">
                  <c:v>25470</c:v>
                </c:pt>
                <c:pt idx="5095">
                  <c:v>25475</c:v>
                </c:pt>
                <c:pt idx="5096">
                  <c:v>25480</c:v>
                </c:pt>
                <c:pt idx="5097">
                  <c:v>25485</c:v>
                </c:pt>
                <c:pt idx="5098">
                  <c:v>25490</c:v>
                </c:pt>
                <c:pt idx="5099">
                  <c:v>25495</c:v>
                </c:pt>
                <c:pt idx="5100">
                  <c:v>25500</c:v>
                </c:pt>
                <c:pt idx="5101">
                  <c:v>25505</c:v>
                </c:pt>
                <c:pt idx="5102">
                  <c:v>25510</c:v>
                </c:pt>
                <c:pt idx="5103">
                  <c:v>25515</c:v>
                </c:pt>
                <c:pt idx="5104">
                  <c:v>25520</c:v>
                </c:pt>
                <c:pt idx="5105">
                  <c:v>25525</c:v>
                </c:pt>
                <c:pt idx="5106">
                  <c:v>25530</c:v>
                </c:pt>
                <c:pt idx="5107">
                  <c:v>25535</c:v>
                </c:pt>
                <c:pt idx="5108">
                  <c:v>25540</c:v>
                </c:pt>
                <c:pt idx="5109">
                  <c:v>25545</c:v>
                </c:pt>
                <c:pt idx="5110">
                  <c:v>25550</c:v>
                </c:pt>
                <c:pt idx="5111">
                  <c:v>25555</c:v>
                </c:pt>
                <c:pt idx="5112">
                  <c:v>25560</c:v>
                </c:pt>
                <c:pt idx="5113">
                  <c:v>25565</c:v>
                </c:pt>
                <c:pt idx="5114">
                  <c:v>25570</c:v>
                </c:pt>
                <c:pt idx="5115">
                  <c:v>25575</c:v>
                </c:pt>
                <c:pt idx="5116">
                  <c:v>25580</c:v>
                </c:pt>
                <c:pt idx="5117">
                  <c:v>25585</c:v>
                </c:pt>
                <c:pt idx="5118">
                  <c:v>25590</c:v>
                </c:pt>
                <c:pt idx="5119">
                  <c:v>25595</c:v>
                </c:pt>
                <c:pt idx="5120">
                  <c:v>25600</c:v>
                </c:pt>
                <c:pt idx="5121">
                  <c:v>25605</c:v>
                </c:pt>
                <c:pt idx="5122">
                  <c:v>25610</c:v>
                </c:pt>
                <c:pt idx="5123">
                  <c:v>25615</c:v>
                </c:pt>
                <c:pt idx="5124">
                  <c:v>25620</c:v>
                </c:pt>
                <c:pt idx="5125">
                  <c:v>25625</c:v>
                </c:pt>
                <c:pt idx="5126">
                  <c:v>25630</c:v>
                </c:pt>
                <c:pt idx="5127">
                  <c:v>25635</c:v>
                </c:pt>
                <c:pt idx="5128">
                  <c:v>25640</c:v>
                </c:pt>
                <c:pt idx="5129">
                  <c:v>25645</c:v>
                </c:pt>
                <c:pt idx="5130">
                  <c:v>25650</c:v>
                </c:pt>
                <c:pt idx="5131">
                  <c:v>25655</c:v>
                </c:pt>
                <c:pt idx="5132">
                  <c:v>25660</c:v>
                </c:pt>
                <c:pt idx="5133">
                  <c:v>25665</c:v>
                </c:pt>
                <c:pt idx="5134">
                  <c:v>25670</c:v>
                </c:pt>
                <c:pt idx="5135">
                  <c:v>25675</c:v>
                </c:pt>
                <c:pt idx="5136">
                  <c:v>25680</c:v>
                </c:pt>
                <c:pt idx="5137">
                  <c:v>25685</c:v>
                </c:pt>
                <c:pt idx="5138">
                  <c:v>25690</c:v>
                </c:pt>
                <c:pt idx="5139">
                  <c:v>25695</c:v>
                </c:pt>
                <c:pt idx="5140">
                  <c:v>25700</c:v>
                </c:pt>
                <c:pt idx="5141">
                  <c:v>25705</c:v>
                </c:pt>
                <c:pt idx="5142">
                  <c:v>25710</c:v>
                </c:pt>
                <c:pt idx="5143">
                  <c:v>25715</c:v>
                </c:pt>
                <c:pt idx="5144">
                  <c:v>25720</c:v>
                </c:pt>
                <c:pt idx="5145">
                  <c:v>25725</c:v>
                </c:pt>
                <c:pt idx="5146">
                  <c:v>25730</c:v>
                </c:pt>
                <c:pt idx="5147">
                  <c:v>25735</c:v>
                </c:pt>
                <c:pt idx="5148">
                  <c:v>25740</c:v>
                </c:pt>
                <c:pt idx="5149">
                  <c:v>25745</c:v>
                </c:pt>
                <c:pt idx="5150">
                  <c:v>25750</c:v>
                </c:pt>
                <c:pt idx="5151">
                  <c:v>25755</c:v>
                </c:pt>
                <c:pt idx="5152">
                  <c:v>25760</c:v>
                </c:pt>
                <c:pt idx="5153">
                  <c:v>25765</c:v>
                </c:pt>
                <c:pt idx="5154">
                  <c:v>25770</c:v>
                </c:pt>
                <c:pt idx="5155">
                  <c:v>25775</c:v>
                </c:pt>
                <c:pt idx="5156">
                  <c:v>25780</c:v>
                </c:pt>
                <c:pt idx="5157">
                  <c:v>25785</c:v>
                </c:pt>
                <c:pt idx="5158">
                  <c:v>25790</c:v>
                </c:pt>
                <c:pt idx="5159">
                  <c:v>25795</c:v>
                </c:pt>
                <c:pt idx="5160">
                  <c:v>25800</c:v>
                </c:pt>
                <c:pt idx="5161">
                  <c:v>25805</c:v>
                </c:pt>
                <c:pt idx="5162">
                  <c:v>25810</c:v>
                </c:pt>
                <c:pt idx="5163">
                  <c:v>25815</c:v>
                </c:pt>
                <c:pt idx="5164">
                  <c:v>25820</c:v>
                </c:pt>
                <c:pt idx="5165">
                  <c:v>25825</c:v>
                </c:pt>
                <c:pt idx="5166">
                  <c:v>25830</c:v>
                </c:pt>
                <c:pt idx="5167">
                  <c:v>25835</c:v>
                </c:pt>
                <c:pt idx="5168">
                  <c:v>25840</c:v>
                </c:pt>
                <c:pt idx="5169">
                  <c:v>25845</c:v>
                </c:pt>
                <c:pt idx="5170">
                  <c:v>25850</c:v>
                </c:pt>
                <c:pt idx="5171">
                  <c:v>25855</c:v>
                </c:pt>
                <c:pt idx="5172">
                  <c:v>25860</c:v>
                </c:pt>
                <c:pt idx="5173">
                  <c:v>25865</c:v>
                </c:pt>
                <c:pt idx="5174">
                  <c:v>25870</c:v>
                </c:pt>
                <c:pt idx="5175">
                  <c:v>25875</c:v>
                </c:pt>
                <c:pt idx="5176">
                  <c:v>25880</c:v>
                </c:pt>
                <c:pt idx="5177">
                  <c:v>25885</c:v>
                </c:pt>
                <c:pt idx="5178">
                  <c:v>25890</c:v>
                </c:pt>
                <c:pt idx="5179">
                  <c:v>25895</c:v>
                </c:pt>
                <c:pt idx="5180">
                  <c:v>25900</c:v>
                </c:pt>
                <c:pt idx="5181">
                  <c:v>25905</c:v>
                </c:pt>
                <c:pt idx="5182">
                  <c:v>25910</c:v>
                </c:pt>
                <c:pt idx="5183">
                  <c:v>25915</c:v>
                </c:pt>
                <c:pt idx="5184">
                  <c:v>25920</c:v>
                </c:pt>
                <c:pt idx="5185">
                  <c:v>25925</c:v>
                </c:pt>
                <c:pt idx="5186">
                  <c:v>25930</c:v>
                </c:pt>
                <c:pt idx="5187">
                  <c:v>25935</c:v>
                </c:pt>
                <c:pt idx="5188">
                  <c:v>25940</c:v>
                </c:pt>
                <c:pt idx="5189">
                  <c:v>25945</c:v>
                </c:pt>
                <c:pt idx="5190">
                  <c:v>25950</c:v>
                </c:pt>
                <c:pt idx="5191">
                  <c:v>25955</c:v>
                </c:pt>
                <c:pt idx="5192">
                  <c:v>25960</c:v>
                </c:pt>
                <c:pt idx="5193">
                  <c:v>25965</c:v>
                </c:pt>
                <c:pt idx="5194">
                  <c:v>25970</c:v>
                </c:pt>
                <c:pt idx="5195">
                  <c:v>25975</c:v>
                </c:pt>
                <c:pt idx="5196">
                  <c:v>25980</c:v>
                </c:pt>
                <c:pt idx="5197">
                  <c:v>25985</c:v>
                </c:pt>
                <c:pt idx="5198">
                  <c:v>25990</c:v>
                </c:pt>
                <c:pt idx="5199">
                  <c:v>25995</c:v>
                </c:pt>
                <c:pt idx="5200">
                  <c:v>26000</c:v>
                </c:pt>
                <c:pt idx="5201">
                  <c:v>26005</c:v>
                </c:pt>
                <c:pt idx="5202">
                  <c:v>26010</c:v>
                </c:pt>
                <c:pt idx="5203">
                  <c:v>26015</c:v>
                </c:pt>
                <c:pt idx="5204">
                  <c:v>26020</c:v>
                </c:pt>
                <c:pt idx="5205">
                  <c:v>26025</c:v>
                </c:pt>
                <c:pt idx="5206">
                  <c:v>26030</c:v>
                </c:pt>
                <c:pt idx="5207">
                  <c:v>26035</c:v>
                </c:pt>
                <c:pt idx="5208">
                  <c:v>26040</c:v>
                </c:pt>
                <c:pt idx="5209">
                  <c:v>26045</c:v>
                </c:pt>
                <c:pt idx="5210">
                  <c:v>26050</c:v>
                </c:pt>
                <c:pt idx="5211">
                  <c:v>26055</c:v>
                </c:pt>
                <c:pt idx="5212">
                  <c:v>26060</c:v>
                </c:pt>
                <c:pt idx="5213">
                  <c:v>26065</c:v>
                </c:pt>
                <c:pt idx="5214">
                  <c:v>26070</c:v>
                </c:pt>
                <c:pt idx="5215">
                  <c:v>26075</c:v>
                </c:pt>
                <c:pt idx="5216">
                  <c:v>26080</c:v>
                </c:pt>
                <c:pt idx="5217">
                  <c:v>26085</c:v>
                </c:pt>
                <c:pt idx="5218">
                  <c:v>26090</c:v>
                </c:pt>
                <c:pt idx="5219">
                  <c:v>26095</c:v>
                </c:pt>
                <c:pt idx="5220">
                  <c:v>26100</c:v>
                </c:pt>
                <c:pt idx="5221">
                  <c:v>26105</c:v>
                </c:pt>
                <c:pt idx="5222">
                  <c:v>26110</c:v>
                </c:pt>
                <c:pt idx="5223">
                  <c:v>26115</c:v>
                </c:pt>
                <c:pt idx="5224">
                  <c:v>26120</c:v>
                </c:pt>
                <c:pt idx="5225">
                  <c:v>26125</c:v>
                </c:pt>
                <c:pt idx="5226">
                  <c:v>26130</c:v>
                </c:pt>
                <c:pt idx="5227">
                  <c:v>26135</c:v>
                </c:pt>
                <c:pt idx="5228">
                  <c:v>26140</c:v>
                </c:pt>
                <c:pt idx="5229">
                  <c:v>26145</c:v>
                </c:pt>
                <c:pt idx="5230">
                  <c:v>26150</c:v>
                </c:pt>
                <c:pt idx="5231">
                  <c:v>26155</c:v>
                </c:pt>
                <c:pt idx="5232">
                  <c:v>26160</c:v>
                </c:pt>
                <c:pt idx="5233">
                  <c:v>26165</c:v>
                </c:pt>
                <c:pt idx="5234">
                  <c:v>26170</c:v>
                </c:pt>
                <c:pt idx="5235">
                  <c:v>26175</c:v>
                </c:pt>
                <c:pt idx="5236">
                  <c:v>26180</c:v>
                </c:pt>
                <c:pt idx="5237">
                  <c:v>26185</c:v>
                </c:pt>
                <c:pt idx="5238">
                  <c:v>26190</c:v>
                </c:pt>
                <c:pt idx="5239">
                  <c:v>26195</c:v>
                </c:pt>
                <c:pt idx="5240">
                  <c:v>26200</c:v>
                </c:pt>
                <c:pt idx="5241">
                  <c:v>26205</c:v>
                </c:pt>
                <c:pt idx="5242">
                  <c:v>26210</c:v>
                </c:pt>
                <c:pt idx="5243">
                  <c:v>26215</c:v>
                </c:pt>
                <c:pt idx="5244">
                  <c:v>26220</c:v>
                </c:pt>
                <c:pt idx="5245">
                  <c:v>26225</c:v>
                </c:pt>
                <c:pt idx="5246">
                  <c:v>26230</c:v>
                </c:pt>
                <c:pt idx="5247">
                  <c:v>26235</c:v>
                </c:pt>
                <c:pt idx="5248">
                  <c:v>26240</c:v>
                </c:pt>
                <c:pt idx="5249">
                  <c:v>26245</c:v>
                </c:pt>
                <c:pt idx="5250">
                  <c:v>26250</c:v>
                </c:pt>
                <c:pt idx="5251">
                  <c:v>26255</c:v>
                </c:pt>
                <c:pt idx="5252">
                  <c:v>26260</c:v>
                </c:pt>
                <c:pt idx="5253">
                  <c:v>26265</c:v>
                </c:pt>
                <c:pt idx="5254">
                  <c:v>26270</c:v>
                </c:pt>
                <c:pt idx="5255">
                  <c:v>26275</c:v>
                </c:pt>
                <c:pt idx="5256">
                  <c:v>26280</c:v>
                </c:pt>
                <c:pt idx="5257">
                  <c:v>26285</c:v>
                </c:pt>
                <c:pt idx="5258">
                  <c:v>26290</c:v>
                </c:pt>
                <c:pt idx="5259">
                  <c:v>26295</c:v>
                </c:pt>
                <c:pt idx="5260">
                  <c:v>26300</c:v>
                </c:pt>
                <c:pt idx="5261">
                  <c:v>26305</c:v>
                </c:pt>
                <c:pt idx="5262">
                  <c:v>26310</c:v>
                </c:pt>
                <c:pt idx="5263">
                  <c:v>26315</c:v>
                </c:pt>
                <c:pt idx="5264">
                  <c:v>26320</c:v>
                </c:pt>
                <c:pt idx="5265">
                  <c:v>26325</c:v>
                </c:pt>
                <c:pt idx="5266">
                  <c:v>26330</c:v>
                </c:pt>
                <c:pt idx="5267">
                  <c:v>26335</c:v>
                </c:pt>
                <c:pt idx="5268">
                  <c:v>26340</c:v>
                </c:pt>
                <c:pt idx="5269">
                  <c:v>26345</c:v>
                </c:pt>
                <c:pt idx="5270">
                  <c:v>26350</c:v>
                </c:pt>
                <c:pt idx="5271">
                  <c:v>26355</c:v>
                </c:pt>
                <c:pt idx="5272">
                  <c:v>26360</c:v>
                </c:pt>
                <c:pt idx="5273">
                  <c:v>26365</c:v>
                </c:pt>
                <c:pt idx="5274">
                  <c:v>26370</c:v>
                </c:pt>
                <c:pt idx="5275">
                  <c:v>26375</c:v>
                </c:pt>
                <c:pt idx="5276">
                  <c:v>26380</c:v>
                </c:pt>
                <c:pt idx="5277">
                  <c:v>26385</c:v>
                </c:pt>
                <c:pt idx="5278">
                  <c:v>26390</c:v>
                </c:pt>
                <c:pt idx="5279">
                  <c:v>26395</c:v>
                </c:pt>
                <c:pt idx="5280">
                  <c:v>26400</c:v>
                </c:pt>
                <c:pt idx="5281">
                  <c:v>26405</c:v>
                </c:pt>
                <c:pt idx="5282">
                  <c:v>26410</c:v>
                </c:pt>
                <c:pt idx="5283">
                  <c:v>26415</c:v>
                </c:pt>
                <c:pt idx="5284">
                  <c:v>26420</c:v>
                </c:pt>
                <c:pt idx="5285">
                  <c:v>26425</c:v>
                </c:pt>
                <c:pt idx="5286">
                  <c:v>26430</c:v>
                </c:pt>
                <c:pt idx="5287">
                  <c:v>26435</c:v>
                </c:pt>
                <c:pt idx="5288">
                  <c:v>26440</c:v>
                </c:pt>
                <c:pt idx="5289">
                  <c:v>26445</c:v>
                </c:pt>
                <c:pt idx="5290">
                  <c:v>26450</c:v>
                </c:pt>
                <c:pt idx="5291">
                  <c:v>26455</c:v>
                </c:pt>
                <c:pt idx="5292">
                  <c:v>26460</c:v>
                </c:pt>
                <c:pt idx="5293">
                  <c:v>26465</c:v>
                </c:pt>
                <c:pt idx="5294">
                  <c:v>26470</c:v>
                </c:pt>
                <c:pt idx="5295">
                  <c:v>26475</c:v>
                </c:pt>
                <c:pt idx="5296">
                  <c:v>26480</c:v>
                </c:pt>
                <c:pt idx="5297">
                  <c:v>26485</c:v>
                </c:pt>
                <c:pt idx="5298">
                  <c:v>26490</c:v>
                </c:pt>
                <c:pt idx="5299">
                  <c:v>26495</c:v>
                </c:pt>
                <c:pt idx="5300">
                  <c:v>26500</c:v>
                </c:pt>
                <c:pt idx="5301">
                  <c:v>26505</c:v>
                </c:pt>
                <c:pt idx="5302">
                  <c:v>26510</c:v>
                </c:pt>
                <c:pt idx="5303">
                  <c:v>26515</c:v>
                </c:pt>
                <c:pt idx="5304">
                  <c:v>26520</c:v>
                </c:pt>
                <c:pt idx="5305">
                  <c:v>26525</c:v>
                </c:pt>
                <c:pt idx="5306">
                  <c:v>26530</c:v>
                </c:pt>
                <c:pt idx="5307">
                  <c:v>26535</c:v>
                </c:pt>
                <c:pt idx="5308">
                  <c:v>26540</c:v>
                </c:pt>
                <c:pt idx="5309">
                  <c:v>26545</c:v>
                </c:pt>
                <c:pt idx="5310">
                  <c:v>26550</c:v>
                </c:pt>
                <c:pt idx="5311">
                  <c:v>26555</c:v>
                </c:pt>
                <c:pt idx="5312">
                  <c:v>26560</c:v>
                </c:pt>
                <c:pt idx="5313">
                  <c:v>26565</c:v>
                </c:pt>
                <c:pt idx="5314">
                  <c:v>26570</c:v>
                </c:pt>
                <c:pt idx="5315">
                  <c:v>26575</c:v>
                </c:pt>
                <c:pt idx="5316">
                  <c:v>26580</c:v>
                </c:pt>
                <c:pt idx="5317">
                  <c:v>26585</c:v>
                </c:pt>
                <c:pt idx="5318">
                  <c:v>26590</c:v>
                </c:pt>
                <c:pt idx="5319">
                  <c:v>26595</c:v>
                </c:pt>
                <c:pt idx="5320">
                  <c:v>26600</c:v>
                </c:pt>
                <c:pt idx="5321">
                  <c:v>26605</c:v>
                </c:pt>
                <c:pt idx="5322">
                  <c:v>26610</c:v>
                </c:pt>
                <c:pt idx="5323">
                  <c:v>26615</c:v>
                </c:pt>
                <c:pt idx="5324">
                  <c:v>26620</c:v>
                </c:pt>
                <c:pt idx="5325">
                  <c:v>26625</c:v>
                </c:pt>
                <c:pt idx="5326">
                  <c:v>26630</c:v>
                </c:pt>
                <c:pt idx="5327">
                  <c:v>26635</c:v>
                </c:pt>
                <c:pt idx="5328">
                  <c:v>26640</c:v>
                </c:pt>
                <c:pt idx="5329">
                  <c:v>26645</c:v>
                </c:pt>
                <c:pt idx="5330">
                  <c:v>26650</c:v>
                </c:pt>
                <c:pt idx="5331">
                  <c:v>26655</c:v>
                </c:pt>
                <c:pt idx="5332">
                  <c:v>26660</c:v>
                </c:pt>
                <c:pt idx="5333">
                  <c:v>26665</c:v>
                </c:pt>
                <c:pt idx="5334">
                  <c:v>26670</c:v>
                </c:pt>
                <c:pt idx="5335">
                  <c:v>26675</c:v>
                </c:pt>
                <c:pt idx="5336">
                  <c:v>26680</c:v>
                </c:pt>
                <c:pt idx="5337">
                  <c:v>26685</c:v>
                </c:pt>
                <c:pt idx="5338">
                  <c:v>26690</c:v>
                </c:pt>
                <c:pt idx="5339">
                  <c:v>26695</c:v>
                </c:pt>
                <c:pt idx="5340">
                  <c:v>26700</c:v>
                </c:pt>
                <c:pt idx="5341">
                  <c:v>26705</c:v>
                </c:pt>
                <c:pt idx="5342">
                  <c:v>26710</c:v>
                </c:pt>
                <c:pt idx="5343">
                  <c:v>26715</c:v>
                </c:pt>
                <c:pt idx="5344">
                  <c:v>26720</c:v>
                </c:pt>
                <c:pt idx="5345">
                  <c:v>26725</c:v>
                </c:pt>
                <c:pt idx="5346">
                  <c:v>26730</c:v>
                </c:pt>
                <c:pt idx="5347">
                  <c:v>26735</c:v>
                </c:pt>
                <c:pt idx="5348">
                  <c:v>26740</c:v>
                </c:pt>
                <c:pt idx="5349">
                  <c:v>26745</c:v>
                </c:pt>
                <c:pt idx="5350">
                  <c:v>26750</c:v>
                </c:pt>
                <c:pt idx="5351">
                  <c:v>26755</c:v>
                </c:pt>
                <c:pt idx="5352">
                  <c:v>26760</c:v>
                </c:pt>
                <c:pt idx="5353">
                  <c:v>26765</c:v>
                </c:pt>
                <c:pt idx="5354">
                  <c:v>26770</c:v>
                </c:pt>
                <c:pt idx="5355">
                  <c:v>26775</c:v>
                </c:pt>
                <c:pt idx="5356">
                  <c:v>26780</c:v>
                </c:pt>
                <c:pt idx="5357">
                  <c:v>26785</c:v>
                </c:pt>
                <c:pt idx="5358">
                  <c:v>26790</c:v>
                </c:pt>
                <c:pt idx="5359">
                  <c:v>26795</c:v>
                </c:pt>
                <c:pt idx="5360">
                  <c:v>26800</c:v>
                </c:pt>
                <c:pt idx="5361">
                  <c:v>26805</c:v>
                </c:pt>
                <c:pt idx="5362">
                  <c:v>26810</c:v>
                </c:pt>
                <c:pt idx="5363">
                  <c:v>26815</c:v>
                </c:pt>
                <c:pt idx="5364">
                  <c:v>26820</c:v>
                </c:pt>
                <c:pt idx="5365">
                  <c:v>26825</c:v>
                </c:pt>
                <c:pt idx="5366">
                  <c:v>26830</c:v>
                </c:pt>
                <c:pt idx="5367">
                  <c:v>26835</c:v>
                </c:pt>
                <c:pt idx="5368">
                  <c:v>26840</c:v>
                </c:pt>
                <c:pt idx="5369">
                  <c:v>26845</c:v>
                </c:pt>
                <c:pt idx="5370">
                  <c:v>26850</c:v>
                </c:pt>
                <c:pt idx="5371">
                  <c:v>26855</c:v>
                </c:pt>
                <c:pt idx="5372">
                  <c:v>26860</c:v>
                </c:pt>
                <c:pt idx="5373">
                  <c:v>26865</c:v>
                </c:pt>
                <c:pt idx="5374">
                  <c:v>26870</c:v>
                </c:pt>
                <c:pt idx="5375">
                  <c:v>26875</c:v>
                </c:pt>
                <c:pt idx="5376">
                  <c:v>26880</c:v>
                </c:pt>
                <c:pt idx="5377">
                  <c:v>26885</c:v>
                </c:pt>
                <c:pt idx="5378">
                  <c:v>26890</c:v>
                </c:pt>
                <c:pt idx="5379">
                  <c:v>26895</c:v>
                </c:pt>
                <c:pt idx="5380">
                  <c:v>26900</c:v>
                </c:pt>
                <c:pt idx="5381">
                  <c:v>26905</c:v>
                </c:pt>
                <c:pt idx="5382">
                  <c:v>26910</c:v>
                </c:pt>
                <c:pt idx="5383">
                  <c:v>26915</c:v>
                </c:pt>
                <c:pt idx="5384">
                  <c:v>26920</c:v>
                </c:pt>
                <c:pt idx="5385">
                  <c:v>26925</c:v>
                </c:pt>
                <c:pt idx="5386">
                  <c:v>26930</c:v>
                </c:pt>
                <c:pt idx="5387">
                  <c:v>26935</c:v>
                </c:pt>
                <c:pt idx="5388">
                  <c:v>26940</c:v>
                </c:pt>
                <c:pt idx="5389">
                  <c:v>26945</c:v>
                </c:pt>
                <c:pt idx="5390">
                  <c:v>26950</c:v>
                </c:pt>
                <c:pt idx="5391">
                  <c:v>26955</c:v>
                </c:pt>
                <c:pt idx="5392">
                  <c:v>26960</c:v>
                </c:pt>
                <c:pt idx="5393">
                  <c:v>26965</c:v>
                </c:pt>
                <c:pt idx="5394">
                  <c:v>26970</c:v>
                </c:pt>
                <c:pt idx="5395">
                  <c:v>26975</c:v>
                </c:pt>
                <c:pt idx="5396">
                  <c:v>26980</c:v>
                </c:pt>
                <c:pt idx="5397">
                  <c:v>26985</c:v>
                </c:pt>
                <c:pt idx="5398">
                  <c:v>26990</c:v>
                </c:pt>
                <c:pt idx="5399">
                  <c:v>26995</c:v>
                </c:pt>
                <c:pt idx="5400">
                  <c:v>27000</c:v>
                </c:pt>
                <c:pt idx="5401">
                  <c:v>27005</c:v>
                </c:pt>
                <c:pt idx="5402">
                  <c:v>27010</c:v>
                </c:pt>
                <c:pt idx="5403">
                  <c:v>27015</c:v>
                </c:pt>
                <c:pt idx="5404">
                  <c:v>27020</c:v>
                </c:pt>
                <c:pt idx="5405">
                  <c:v>27025</c:v>
                </c:pt>
                <c:pt idx="5406">
                  <c:v>27030</c:v>
                </c:pt>
                <c:pt idx="5407">
                  <c:v>27035</c:v>
                </c:pt>
                <c:pt idx="5408">
                  <c:v>27040</c:v>
                </c:pt>
                <c:pt idx="5409">
                  <c:v>27045</c:v>
                </c:pt>
                <c:pt idx="5410">
                  <c:v>27050</c:v>
                </c:pt>
                <c:pt idx="5411">
                  <c:v>27055</c:v>
                </c:pt>
                <c:pt idx="5412">
                  <c:v>27060</c:v>
                </c:pt>
                <c:pt idx="5413">
                  <c:v>27065</c:v>
                </c:pt>
                <c:pt idx="5414">
                  <c:v>27070</c:v>
                </c:pt>
                <c:pt idx="5415">
                  <c:v>27075</c:v>
                </c:pt>
                <c:pt idx="5416">
                  <c:v>27080</c:v>
                </c:pt>
                <c:pt idx="5417">
                  <c:v>27085</c:v>
                </c:pt>
                <c:pt idx="5418">
                  <c:v>27090</c:v>
                </c:pt>
                <c:pt idx="5419">
                  <c:v>27095</c:v>
                </c:pt>
                <c:pt idx="5420">
                  <c:v>27100</c:v>
                </c:pt>
                <c:pt idx="5421">
                  <c:v>27105</c:v>
                </c:pt>
                <c:pt idx="5422">
                  <c:v>27110</c:v>
                </c:pt>
                <c:pt idx="5423">
                  <c:v>27115</c:v>
                </c:pt>
                <c:pt idx="5424">
                  <c:v>27120</c:v>
                </c:pt>
                <c:pt idx="5425">
                  <c:v>27125</c:v>
                </c:pt>
                <c:pt idx="5426">
                  <c:v>27130</c:v>
                </c:pt>
                <c:pt idx="5427">
                  <c:v>27135</c:v>
                </c:pt>
                <c:pt idx="5428">
                  <c:v>27140</c:v>
                </c:pt>
                <c:pt idx="5429">
                  <c:v>27145</c:v>
                </c:pt>
                <c:pt idx="5430">
                  <c:v>27150</c:v>
                </c:pt>
                <c:pt idx="5431">
                  <c:v>27155</c:v>
                </c:pt>
                <c:pt idx="5432">
                  <c:v>27160</c:v>
                </c:pt>
                <c:pt idx="5433">
                  <c:v>27165</c:v>
                </c:pt>
                <c:pt idx="5434">
                  <c:v>27170</c:v>
                </c:pt>
                <c:pt idx="5435">
                  <c:v>27175</c:v>
                </c:pt>
                <c:pt idx="5436">
                  <c:v>27180</c:v>
                </c:pt>
                <c:pt idx="5437">
                  <c:v>27185</c:v>
                </c:pt>
                <c:pt idx="5438">
                  <c:v>27190</c:v>
                </c:pt>
                <c:pt idx="5439">
                  <c:v>27195</c:v>
                </c:pt>
                <c:pt idx="5440">
                  <c:v>27200</c:v>
                </c:pt>
                <c:pt idx="5441">
                  <c:v>27205</c:v>
                </c:pt>
                <c:pt idx="5442">
                  <c:v>27210</c:v>
                </c:pt>
                <c:pt idx="5443">
                  <c:v>27215</c:v>
                </c:pt>
                <c:pt idx="5444">
                  <c:v>27220</c:v>
                </c:pt>
                <c:pt idx="5445">
                  <c:v>27225</c:v>
                </c:pt>
                <c:pt idx="5446">
                  <c:v>27230</c:v>
                </c:pt>
                <c:pt idx="5447">
                  <c:v>27235</c:v>
                </c:pt>
                <c:pt idx="5448">
                  <c:v>27240</c:v>
                </c:pt>
                <c:pt idx="5449">
                  <c:v>27245</c:v>
                </c:pt>
                <c:pt idx="5450">
                  <c:v>27250</c:v>
                </c:pt>
                <c:pt idx="5451">
                  <c:v>27255</c:v>
                </c:pt>
                <c:pt idx="5452">
                  <c:v>27260</c:v>
                </c:pt>
                <c:pt idx="5453">
                  <c:v>27265</c:v>
                </c:pt>
                <c:pt idx="5454">
                  <c:v>27270</c:v>
                </c:pt>
                <c:pt idx="5455">
                  <c:v>27275</c:v>
                </c:pt>
                <c:pt idx="5456">
                  <c:v>27280</c:v>
                </c:pt>
                <c:pt idx="5457">
                  <c:v>27285</c:v>
                </c:pt>
                <c:pt idx="5458">
                  <c:v>27290</c:v>
                </c:pt>
                <c:pt idx="5459">
                  <c:v>27295</c:v>
                </c:pt>
                <c:pt idx="5460">
                  <c:v>27300</c:v>
                </c:pt>
                <c:pt idx="5461">
                  <c:v>27305</c:v>
                </c:pt>
                <c:pt idx="5462">
                  <c:v>27310</c:v>
                </c:pt>
                <c:pt idx="5463">
                  <c:v>27315</c:v>
                </c:pt>
                <c:pt idx="5464">
                  <c:v>27320</c:v>
                </c:pt>
                <c:pt idx="5465">
                  <c:v>27325</c:v>
                </c:pt>
                <c:pt idx="5466">
                  <c:v>27330</c:v>
                </c:pt>
                <c:pt idx="5467">
                  <c:v>27335</c:v>
                </c:pt>
                <c:pt idx="5468">
                  <c:v>27340</c:v>
                </c:pt>
                <c:pt idx="5469">
                  <c:v>27345</c:v>
                </c:pt>
                <c:pt idx="5470">
                  <c:v>27350</c:v>
                </c:pt>
                <c:pt idx="5471">
                  <c:v>27355</c:v>
                </c:pt>
                <c:pt idx="5472">
                  <c:v>27360</c:v>
                </c:pt>
                <c:pt idx="5473">
                  <c:v>27365</c:v>
                </c:pt>
                <c:pt idx="5474">
                  <c:v>27370</c:v>
                </c:pt>
                <c:pt idx="5475">
                  <c:v>27375</c:v>
                </c:pt>
                <c:pt idx="5476">
                  <c:v>27380</c:v>
                </c:pt>
                <c:pt idx="5477">
                  <c:v>27385</c:v>
                </c:pt>
                <c:pt idx="5478">
                  <c:v>27390</c:v>
                </c:pt>
                <c:pt idx="5479">
                  <c:v>27395</c:v>
                </c:pt>
                <c:pt idx="5480">
                  <c:v>27400</c:v>
                </c:pt>
                <c:pt idx="5481">
                  <c:v>27405</c:v>
                </c:pt>
                <c:pt idx="5482">
                  <c:v>27410</c:v>
                </c:pt>
                <c:pt idx="5483">
                  <c:v>27415</c:v>
                </c:pt>
                <c:pt idx="5484">
                  <c:v>27420</c:v>
                </c:pt>
                <c:pt idx="5485">
                  <c:v>27425</c:v>
                </c:pt>
                <c:pt idx="5486">
                  <c:v>27430</c:v>
                </c:pt>
                <c:pt idx="5487">
                  <c:v>27435</c:v>
                </c:pt>
                <c:pt idx="5488">
                  <c:v>27440</c:v>
                </c:pt>
                <c:pt idx="5489">
                  <c:v>27445</c:v>
                </c:pt>
                <c:pt idx="5490">
                  <c:v>27450</c:v>
                </c:pt>
                <c:pt idx="5491">
                  <c:v>27455</c:v>
                </c:pt>
                <c:pt idx="5492">
                  <c:v>27460</c:v>
                </c:pt>
                <c:pt idx="5493">
                  <c:v>27465</c:v>
                </c:pt>
                <c:pt idx="5494">
                  <c:v>27470</c:v>
                </c:pt>
                <c:pt idx="5495">
                  <c:v>27475</c:v>
                </c:pt>
                <c:pt idx="5496">
                  <c:v>27480</c:v>
                </c:pt>
                <c:pt idx="5497">
                  <c:v>27485</c:v>
                </c:pt>
                <c:pt idx="5498">
                  <c:v>27490</c:v>
                </c:pt>
                <c:pt idx="5499">
                  <c:v>27495</c:v>
                </c:pt>
                <c:pt idx="5500">
                  <c:v>27500</c:v>
                </c:pt>
                <c:pt idx="5501">
                  <c:v>27505</c:v>
                </c:pt>
                <c:pt idx="5502">
                  <c:v>27510</c:v>
                </c:pt>
                <c:pt idx="5503">
                  <c:v>27515</c:v>
                </c:pt>
                <c:pt idx="5504">
                  <c:v>27520</c:v>
                </c:pt>
                <c:pt idx="5505">
                  <c:v>27525</c:v>
                </c:pt>
                <c:pt idx="5506">
                  <c:v>27530</c:v>
                </c:pt>
                <c:pt idx="5507">
                  <c:v>27535</c:v>
                </c:pt>
                <c:pt idx="5508">
                  <c:v>27540</c:v>
                </c:pt>
                <c:pt idx="5509">
                  <c:v>27545</c:v>
                </c:pt>
                <c:pt idx="5510">
                  <c:v>27550</c:v>
                </c:pt>
                <c:pt idx="5511">
                  <c:v>27555</c:v>
                </c:pt>
                <c:pt idx="5512">
                  <c:v>27560</c:v>
                </c:pt>
                <c:pt idx="5513">
                  <c:v>27565</c:v>
                </c:pt>
                <c:pt idx="5514">
                  <c:v>27570</c:v>
                </c:pt>
                <c:pt idx="5515">
                  <c:v>27575</c:v>
                </c:pt>
                <c:pt idx="5516">
                  <c:v>27580</c:v>
                </c:pt>
                <c:pt idx="5517">
                  <c:v>27585</c:v>
                </c:pt>
                <c:pt idx="5518">
                  <c:v>27590</c:v>
                </c:pt>
                <c:pt idx="5519">
                  <c:v>27595</c:v>
                </c:pt>
                <c:pt idx="5520">
                  <c:v>27600</c:v>
                </c:pt>
                <c:pt idx="5521">
                  <c:v>27605</c:v>
                </c:pt>
                <c:pt idx="5522">
                  <c:v>27610</c:v>
                </c:pt>
                <c:pt idx="5523">
                  <c:v>27615</c:v>
                </c:pt>
                <c:pt idx="5524">
                  <c:v>27620</c:v>
                </c:pt>
                <c:pt idx="5525">
                  <c:v>27625</c:v>
                </c:pt>
                <c:pt idx="5526">
                  <c:v>27630</c:v>
                </c:pt>
                <c:pt idx="5527">
                  <c:v>27635</c:v>
                </c:pt>
                <c:pt idx="5528">
                  <c:v>27640</c:v>
                </c:pt>
                <c:pt idx="5529">
                  <c:v>27645</c:v>
                </c:pt>
                <c:pt idx="5530">
                  <c:v>27650</c:v>
                </c:pt>
                <c:pt idx="5531">
                  <c:v>27655</c:v>
                </c:pt>
                <c:pt idx="5532">
                  <c:v>27660</c:v>
                </c:pt>
                <c:pt idx="5533">
                  <c:v>27665</c:v>
                </c:pt>
                <c:pt idx="5534">
                  <c:v>27670</c:v>
                </c:pt>
                <c:pt idx="5535">
                  <c:v>27675</c:v>
                </c:pt>
                <c:pt idx="5536">
                  <c:v>27680</c:v>
                </c:pt>
                <c:pt idx="5537">
                  <c:v>27685</c:v>
                </c:pt>
                <c:pt idx="5538">
                  <c:v>27690</c:v>
                </c:pt>
                <c:pt idx="5539">
                  <c:v>27695</c:v>
                </c:pt>
                <c:pt idx="5540">
                  <c:v>27700</c:v>
                </c:pt>
                <c:pt idx="5541">
                  <c:v>27705</c:v>
                </c:pt>
                <c:pt idx="5542">
                  <c:v>27710</c:v>
                </c:pt>
                <c:pt idx="5543">
                  <c:v>27715</c:v>
                </c:pt>
                <c:pt idx="5544">
                  <c:v>27720</c:v>
                </c:pt>
                <c:pt idx="5545">
                  <c:v>27725</c:v>
                </c:pt>
                <c:pt idx="5546">
                  <c:v>27730</c:v>
                </c:pt>
                <c:pt idx="5547">
                  <c:v>27735</c:v>
                </c:pt>
                <c:pt idx="5548">
                  <c:v>27740</c:v>
                </c:pt>
                <c:pt idx="5549">
                  <c:v>27745</c:v>
                </c:pt>
                <c:pt idx="5550">
                  <c:v>27750</c:v>
                </c:pt>
                <c:pt idx="5551">
                  <c:v>27755</c:v>
                </c:pt>
                <c:pt idx="5552">
                  <c:v>27760</c:v>
                </c:pt>
                <c:pt idx="5553">
                  <c:v>27765</c:v>
                </c:pt>
                <c:pt idx="5554">
                  <c:v>27770</c:v>
                </c:pt>
                <c:pt idx="5555">
                  <c:v>27775</c:v>
                </c:pt>
                <c:pt idx="5556">
                  <c:v>27780</c:v>
                </c:pt>
                <c:pt idx="5557">
                  <c:v>27785</c:v>
                </c:pt>
                <c:pt idx="5558">
                  <c:v>27790</c:v>
                </c:pt>
                <c:pt idx="5559">
                  <c:v>27795</c:v>
                </c:pt>
                <c:pt idx="5560">
                  <c:v>27800</c:v>
                </c:pt>
                <c:pt idx="5561">
                  <c:v>27805</c:v>
                </c:pt>
                <c:pt idx="5562">
                  <c:v>27810</c:v>
                </c:pt>
                <c:pt idx="5563">
                  <c:v>27815</c:v>
                </c:pt>
                <c:pt idx="5564">
                  <c:v>27820</c:v>
                </c:pt>
                <c:pt idx="5565">
                  <c:v>27825</c:v>
                </c:pt>
                <c:pt idx="5566">
                  <c:v>27830</c:v>
                </c:pt>
                <c:pt idx="5567">
                  <c:v>27835</c:v>
                </c:pt>
                <c:pt idx="5568">
                  <c:v>27840</c:v>
                </c:pt>
                <c:pt idx="5569">
                  <c:v>27845</c:v>
                </c:pt>
                <c:pt idx="5570">
                  <c:v>27850</c:v>
                </c:pt>
                <c:pt idx="5571">
                  <c:v>27855</c:v>
                </c:pt>
                <c:pt idx="5572">
                  <c:v>27860</c:v>
                </c:pt>
                <c:pt idx="5573">
                  <c:v>27865</c:v>
                </c:pt>
                <c:pt idx="5574">
                  <c:v>27870</c:v>
                </c:pt>
                <c:pt idx="5575">
                  <c:v>27875</c:v>
                </c:pt>
                <c:pt idx="5576">
                  <c:v>27880</c:v>
                </c:pt>
                <c:pt idx="5577">
                  <c:v>27885</c:v>
                </c:pt>
                <c:pt idx="5578">
                  <c:v>27890</c:v>
                </c:pt>
                <c:pt idx="5579">
                  <c:v>27895</c:v>
                </c:pt>
                <c:pt idx="5580">
                  <c:v>27900</c:v>
                </c:pt>
                <c:pt idx="5581">
                  <c:v>27905</c:v>
                </c:pt>
                <c:pt idx="5582">
                  <c:v>27910</c:v>
                </c:pt>
                <c:pt idx="5583">
                  <c:v>27915</c:v>
                </c:pt>
                <c:pt idx="5584">
                  <c:v>27920</c:v>
                </c:pt>
                <c:pt idx="5585">
                  <c:v>27925</c:v>
                </c:pt>
                <c:pt idx="5586">
                  <c:v>27930</c:v>
                </c:pt>
                <c:pt idx="5587">
                  <c:v>27935</c:v>
                </c:pt>
                <c:pt idx="5588">
                  <c:v>27940</c:v>
                </c:pt>
                <c:pt idx="5589">
                  <c:v>27945</c:v>
                </c:pt>
                <c:pt idx="5590">
                  <c:v>27950</c:v>
                </c:pt>
                <c:pt idx="5591">
                  <c:v>27955</c:v>
                </c:pt>
                <c:pt idx="5592">
                  <c:v>27960</c:v>
                </c:pt>
                <c:pt idx="5593">
                  <c:v>27965</c:v>
                </c:pt>
                <c:pt idx="5594">
                  <c:v>27970</c:v>
                </c:pt>
                <c:pt idx="5595">
                  <c:v>27975</c:v>
                </c:pt>
                <c:pt idx="5596">
                  <c:v>27980</c:v>
                </c:pt>
                <c:pt idx="5597">
                  <c:v>27985</c:v>
                </c:pt>
                <c:pt idx="5598">
                  <c:v>27990</c:v>
                </c:pt>
                <c:pt idx="5599">
                  <c:v>27995</c:v>
                </c:pt>
                <c:pt idx="5600">
                  <c:v>28000</c:v>
                </c:pt>
                <c:pt idx="5601">
                  <c:v>28005</c:v>
                </c:pt>
                <c:pt idx="5602">
                  <c:v>28010</c:v>
                </c:pt>
                <c:pt idx="5603">
                  <c:v>28015</c:v>
                </c:pt>
                <c:pt idx="5604">
                  <c:v>28020</c:v>
                </c:pt>
                <c:pt idx="5605">
                  <c:v>28025</c:v>
                </c:pt>
                <c:pt idx="5606">
                  <c:v>28030</c:v>
                </c:pt>
                <c:pt idx="5607">
                  <c:v>28035</c:v>
                </c:pt>
                <c:pt idx="5608">
                  <c:v>28040</c:v>
                </c:pt>
                <c:pt idx="5609">
                  <c:v>28045</c:v>
                </c:pt>
                <c:pt idx="5610">
                  <c:v>28050</c:v>
                </c:pt>
                <c:pt idx="5611">
                  <c:v>28055</c:v>
                </c:pt>
                <c:pt idx="5612">
                  <c:v>28060</c:v>
                </c:pt>
                <c:pt idx="5613">
                  <c:v>28065</c:v>
                </c:pt>
                <c:pt idx="5614">
                  <c:v>28070</c:v>
                </c:pt>
                <c:pt idx="5615">
                  <c:v>28075</c:v>
                </c:pt>
                <c:pt idx="5616">
                  <c:v>28080</c:v>
                </c:pt>
                <c:pt idx="5617">
                  <c:v>28085</c:v>
                </c:pt>
                <c:pt idx="5618">
                  <c:v>28090</c:v>
                </c:pt>
                <c:pt idx="5619">
                  <c:v>28095</c:v>
                </c:pt>
                <c:pt idx="5620">
                  <c:v>28100</c:v>
                </c:pt>
                <c:pt idx="5621">
                  <c:v>28105</c:v>
                </c:pt>
                <c:pt idx="5622">
                  <c:v>28110</c:v>
                </c:pt>
                <c:pt idx="5623">
                  <c:v>28115</c:v>
                </c:pt>
                <c:pt idx="5624">
                  <c:v>28120</c:v>
                </c:pt>
                <c:pt idx="5625">
                  <c:v>28125</c:v>
                </c:pt>
                <c:pt idx="5626">
                  <c:v>28130</c:v>
                </c:pt>
                <c:pt idx="5627">
                  <c:v>28135</c:v>
                </c:pt>
                <c:pt idx="5628">
                  <c:v>28140</c:v>
                </c:pt>
                <c:pt idx="5629">
                  <c:v>28145</c:v>
                </c:pt>
                <c:pt idx="5630">
                  <c:v>28150</c:v>
                </c:pt>
                <c:pt idx="5631">
                  <c:v>28155</c:v>
                </c:pt>
                <c:pt idx="5632">
                  <c:v>28160</c:v>
                </c:pt>
                <c:pt idx="5633">
                  <c:v>28165</c:v>
                </c:pt>
                <c:pt idx="5634">
                  <c:v>28170</c:v>
                </c:pt>
                <c:pt idx="5635">
                  <c:v>28175</c:v>
                </c:pt>
                <c:pt idx="5636">
                  <c:v>28180</c:v>
                </c:pt>
                <c:pt idx="5637">
                  <c:v>28185</c:v>
                </c:pt>
                <c:pt idx="5638">
                  <c:v>28190</c:v>
                </c:pt>
                <c:pt idx="5639">
                  <c:v>28195</c:v>
                </c:pt>
                <c:pt idx="5640">
                  <c:v>28200</c:v>
                </c:pt>
                <c:pt idx="5641">
                  <c:v>28205</c:v>
                </c:pt>
                <c:pt idx="5642">
                  <c:v>28210</c:v>
                </c:pt>
                <c:pt idx="5643">
                  <c:v>28215</c:v>
                </c:pt>
                <c:pt idx="5644">
                  <c:v>28220</c:v>
                </c:pt>
                <c:pt idx="5645">
                  <c:v>28225</c:v>
                </c:pt>
                <c:pt idx="5646">
                  <c:v>28230</c:v>
                </c:pt>
                <c:pt idx="5647">
                  <c:v>28235</c:v>
                </c:pt>
                <c:pt idx="5648">
                  <c:v>28240</c:v>
                </c:pt>
                <c:pt idx="5649">
                  <c:v>28245</c:v>
                </c:pt>
                <c:pt idx="5650">
                  <c:v>28250</c:v>
                </c:pt>
                <c:pt idx="5651">
                  <c:v>28255</c:v>
                </c:pt>
                <c:pt idx="5652">
                  <c:v>28260</c:v>
                </c:pt>
                <c:pt idx="5653">
                  <c:v>28265</c:v>
                </c:pt>
                <c:pt idx="5654">
                  <c:v>28270</c:v>
                </c:pt>
                <c:pt idx="5655">
                  <c:v>28275</c:v>
                </c:pt>
                <c:pt idx="5656">
                  <c:v>28280</c:v>
                </c:pt>
                <c:pt idx="5657">
                  <c:v>28285</c:v>
                </c:pt>
                <c:pt idx="5658">
                  <c:v>28290</c:v>
                </c:pt>
                <c:pt idx="5659">
                  <c:v>28295</c:v>
                </c:pt>
                <c:pt idx="5660">
                  <c:v>28300</c:v>
                </c:pt>
                <c:pt idx="5661">
                  <c:v>28305</c:v>
                </c:pt>
                <c:pt idx="5662">
                  <c:v>28310</c:v>
                </c:pt>
                <c:pt idx="5663">
                  <c:v>28315</c:v>
                </c:pt>
                <c:pt idx="5664">
                  <c:v>28320</c:v>
                </c:pt>
                <c:pt idx="5665">
                  <c:v>28325</c:v>
                </c:pt>
                <c:pt idx="5666">
                  <c:v>28330</c:v>
                </c:pt>
                <c:pt idx="5667">
                  <c:v>28335</c:v>
                </c:pt>
                <c:pt idx="5668">
                  <c:v>28340</c:v>
                </c:pt>
                <c:pt idx="5669">
                  <c:v>28345</c:v>
                </c:pt>
                <c:pt idx="5670">
                  <c:v>28350</c:v>
                </c:pt>
                <c:pt idx="5671">
                  <c:v>28355</c:v>
                </c:pt>
                <c:pt idx="5672">
                  <c:v>28360</c:v>
                </c:pt>
                <c:pt idx="5673">
                  <c:v>28365</c:v>
                </c:pt>
                <c:pt idx="5674">
                  <c:v>28370</c:v>
                </c:pt>
                <c:pt idx="5675">
                  <c:v>28375</c:v>
                </c:pt>
                <c:pt idx="5676">
                  <c:v>28380</c:v>
                </c:pt>
                <c:pt idx="5677">
                  <c:v>28385</c:v>
                </c:pt>
                <c:pt idx="5678">
                  <c:v>28390</c:v>
                </c:pt>
                <c:pt idx="5679">
                  <c:v>28395</c:v>
                </c:pt>
                <c:pt idx="5680">
                  <c:v>28400</c:v>
                </c:pt>
                <c:pt idx="5681">
                  <c:v>28405</c:v>
                </c:pt>
                <c:pt idx="5682">
                  <c:v>28410</c:v>
                </c:pt>
                <c:pt idx="5683">
                  <c:v>28415</c:v>
                </c:pt>
                <c:pt idx="5684">
                  <c:v>28420</c:v>
                </c:pt>
                <c:pt idx="5685">
                  <c:v>28425</c:v>
                </c:pt>
                <c:pt idx="5686">
                  <c:v>28430</c:v>
                </c:pt>
                <c:pt idx="5687">
                  <c:v>28435</c:v>
                </c:pt>
                <c:pt idx="5688">
                  <c:v>28440</c:v>
                </c:pt>
                <c:pt idx="5689">
                  <c:v>28445</c:v>
                </c:pt>
                <c:pt idx="5690">
                  <c:v>28450</c:v>
                </c:pt>
                <c:pt idx="5691">
                  <c:v>28455</c:v>
                </c:pt>
                <c:pt idx="5692">
                  <c:v>28460</c:v>
                </c:pt>
                <c:pt idx="5693">
                  <c:v>28465</c:v>
                </c:pt>
                <c:pt idx="5694">
                  <c:v>28470</c:v>
                </c:pt>
                <c:pt idx="5695">
                  <c:v>28475</c:v>
                </c:pt>
                <c:pt idx="5696">
                  <c:v>28480</c:v>
                </c:pt>
                <c:pt idx="5697">
                  <c:v>28485</c:v>
                </c:pt>
                <c:pt idx="5698">
                  <c:v>28490</c:v>
                </c:pt>
                <c:pt idx="5699">
                  <c:v>28495</c:v>
                </c:pt>
                <c:pt idx="5700">
                  <c:v>28500</c:v>
                </c:pt>
                <c:pt idx="5701">
                  <c:v>28505</c:v>
                </c:pt>
                <c:pt idx="5702">
                  <c:v>28510</c:v>
                </c:pt>
                <c:pt idx="5703">
                  <c:v>28515</c:v>
                </c:pt>
                <c:pt idx="5704">
                  <c:v>28520</c:v>
                </c:pt>
                <c:pt idx="5705">
                  <c:v>28525</c:v>
                </c:pt>
                <c:pt idx="5706">
                  <c:v>28530</c:v>
                </c:pt>
                <c:pt idx="5707">
                  <c:v>28535</c:v>
                </c:pt>
                <c:pt idx="5708">
                  <c:v>28540</c:v>
                </c:pt>
                <c:pt idx="5709">
                  <c:v>28545</c:v>
                </c:pt>
                <c:pt idx="5710">
                  <c:v>28550</c:v>
                </c:pt>
                <c:pt idx="5711">
                  <c:v>28555</c:v>
                </c:pt>
                <c:pt idx="5712">
                  <c:v>28560</c:v>
                </c:pt>
                <c:pt idx="5713">
                  <c:v>28565</c:v>
                </c:pt>
                <c:pt idx="5714">
                  <c:v>28570</c:v>
                </c:pt>
                <c:pt idx="5715">
                  <c:v>28575</c:v>
                </c:pt>
                <c:pt idx="5716">
                  <c:v>28580</c:v>
                </c:pt>
                <c:pt idx="5717">
                  <c:v>28585</c:v>
                </c:pt>
                <c:pt idx="5718">
                  <c:v>28590</c:v>
                </c:pt>
                <c:pt idx="5719">
                  <c:v>28595</c:v>
                </c:pt>
                <c:pt idx="5720">
                  <c:v>28600</c:v>
                </c:pt>
                <c:pt idx="5721">
                  <c:v>28605</c:v>
                </c:pt>
                <c:pt idx="5722">
                  <c:v>28610</c:v>
                </c:pt>
                <c:pt idx="5723">
                  <c:v>28615</c:v>
                </c:pt>
                <c:pt idx="5724">
                  <c:v>28620</c:v>
                </c:pt>
                <c:pt idx="5725">
                  <c:v>28625</c:v>
                </c:pt>
                <c:pt idx="5726">
                  <c:v>28630</c:v>
                </c:pt>
                <c:pt idx="5727">
                  <c:v>28635</c:v>
                </c:pt>
                <c:pt idx="5728">
                  <c:v>28640</c:v>
                </c:pt>
                <c:pt idx="5729">
                  <c:v>28645</c:v>
                </c:pt>
                <c:pt idx="5730">
                  <c:v>28650</c:v>
                </c:pt>
                <c:pt idx="5731">
                  <c:v>28655</c:v>
                </c:pt>
                <c:pt idx="5732">
                  <c:v>28660</c:v>
                </c:pt>
                <c:pt idx="5733">
                  <c:v>28665</c:v>
                </c:pt>
                <c:pt idx="5734">
                  <c:v>28670</c:v>
                </c:pt>
                <c:pt idx="5735">
                  <c:v>28675</c:v>
                </c:pt>
                <c:pt idx="5736">
                  <c:v>28680</c:v>
                </c:pt>
                <c:pt idx="5737">
                  <c:v>28685</c:v>
                </c:pt>
                <c:pt idx="5738">
                  <c:v>28690</c:v>
                </c:pt>
                <c:pt idx="5739">
                  <c:v>28695</c:v>
                </c:pt>
                <c:pt idx="5740">
                  <c:v>28700</c:v>
                </c:pt>
                <c:pt idx="5741">
                  <c:v>28705</c:v>
                </c:pt>
                <c:pt idx="5742">
                  <c:v>28710</c:v>
                </c:pt>
                <c:pt idx="5743">
                  <c:v>28715</c:v>
                </c:pt>
                <c:pt idx="5744">
                  <c:v>28720</c:v>
                </c:pt>
                <c:pt idx="5745">
                  <c:v>28725</c:v>
                </c:pt>
                <c:pt idx="5746">
                  <c:v>28730</c:v>
                </c:pt>
                <c:pt idx="5747">
                  <c:v>28735</c:v>
                </c:pt>
                <c:pt idx="5748">
                  <c:v>28740</c:v>
                </c:pt>
                <c:pt idx="5749">
                  <c:v>28745</c:v>
                </c:pt>
                <c:pt idx="5750">
                  <c:v>28750</c:v>
                </c:pt>
                <c:pt idx="5751">
                  <c:v>28755</c:v>
                </c:pt>
                <c:pt idx="5752">
                  <c:v>28760</c:v>
                </c:pt>
                <c:pt idx="5753">
                  <c:v>28765</c:v>
                </c:pt>
                <c:pt idx="5754">
                  <c:v>28770</c:v>
                </c:pt>
                <c:pt idx="5755">
                  <c:v>28775</c:v>
                </c:pt>
                <c:pt idx="5756">
                  <c:v>28780</c:v>
                </c:pt>
                <c:pt idx="5757">
                  <c:v>28785</c:v>
                </c:pt>
                <c:pt idx="5758">
                  <c:v>28790</c:v>
                </c:pt>
                <c:pt idx="5759">
                  <c:v>28795</c:v>
                </c:pt>
                <c:pt idx="5760">
                  <c:v>28800</c:v>
                </c:pt>
                <c:pt idx="5761">
                  <c:v>28805</c:v>
                </c:pt>
                <c:pt idx="5762">
                  <c:v>28810</c:v>
                </c:pt>
                <c:pt idx="5763">
                  <c:v>28815</c:v>
                </c:pt>
                <c:pt idx="5764">
                  <c:v>28820</c:v>
                </c:pt>
                <c:pt idx="5765">
                  <c:v>28825</c:v>
                </c:pt>
                <c:pt idx="5766">
                  <c:v>28830</c:v>
                </c:pt>
                <c:pt idx="5767">
                  <c:v>28835</c:v>
                </c:pt>
                <c:pt idx="5768">
                  <c:v>28840</c:v>
                </c:pt>
                <c:pt idx="5769">
                  <c:v>28845</c:v>
                </c:pt>
                <c:pt idx="5770">
                  <c:v>28850</c:v>
                </c:pt>
                <c:pt idx="5771">
                  <c:v>28855</c:v>
                </c:pt>
                <c:pt idx="5772">
                  <c:v>28860</c:v>
                </c:pt>
                <c:pt idx="5773">
                  <c:v>28865</c:v>
                </c:pt>
                <c:pt idx="5774">
                  <c:v>28870</c:v>
                </c:pt>
                <c:pt idx="5775">
                  <c:v>28875</c:v>
                </c:pt>
                <c:pt idx="5776">
                  <c:v>28880</c:v>
                </c:pt>
                <c:pt idx="5777">
                  <c:v>28885</c:v>
                </c:pt>
                <c:pt idx="5778">
                  <c:v>28890</c:v>
                </c:pt>
                <c:pt idx="5779">
                  <c:v>28895</c:v>
                </c:pt>
                <c:pt idx="5780">
                  <c:v>28900</c:v>
                </c:pt>
                <c:pt idx="5781">
                  <c:v>28905</c:v>
                </c:pt>
                <c:pt idx="5782">
                  <c:v>28910</c:v>
                </c:pt>
                <c:pt idx="5783">
                  <c:v>28915</c:v>
                </c:pt>
                <c:pt idx="5784">
                  <c:v>28920</c:v>
                </c:pt>
                <c:pt idx="5785">
                  <c:v>28925</c:v>
                </c:pt>
                <c:pt idx="5786">
                  <c:v>28930</c:v>
                </c:pt>
                <c:pt idx="5787">
                  <c:v>28935</c:v>
                </c:pt>
                <c:pt idx="5788">
                  <c:v>28940</c:v>
                </c:pt>
                <c:pt idx="5789">
                  <c:v>28945</c:v>
                </c:pt>
                <c:pt idx="5790">
                  <c:v>28950</c:v>
                </c:pt>
                <c:pt idx="5791">
                  <c:v>28955</c:v>
                </c:pt>
                <c:pt idx="5792">
                  <c:v>28960</c:v>
                </c:pt>
                <c:pt idx="5793">
                  <c:v>28965</c:v>
                </c:pt>
                <c:pt idx="5794">
                  <c:v>28970</c:v>
                </c:pt>
                <c:pt idx="5795">
                  <c:v>28975</c:v>
                </c:pt>
                <c:pt idx="5796">
                  <c:v>28980</c:v>
                </c:pt>
                <c:pt idx="5797">
                  <c:v>28985</c:v>
                </c:pt>
                <c:pt idx="5798">
                  <c:v>28990</c:v>
                </c:pt>
                <c:pt idx="5799">
                  <c:v>28995</c:v>
                </c:pt>
                <c:pt idx="5800">
                  <c:v>29000</c:v>
                </c:pt>
                <c:pt idx="5801">
                  <c:v>29005</c:v>
                </c:pt>
                <c:pt idx="5802">
                  <c:v>29010</c:v>
                </c:pt>
                <c:pt idx="5803">
                  <c:v>29015</c:v>
                </c:pt>
                <c:pt idx="5804">
                  <c:v>29020</c:v>
                </c:pt>
                <c:pt idx="5805">
                  <c:v>29025</c:v>
                </c:pt>
                <c:pt idx="5806">
                  <c:v>29030</c:v>
                </c:pt>
                <c:pt idx="5807">
                  <c:v>29035</c:v>
                </c:pt>
                <c:pt idx="5808">
                  <c:v>29040</c:v>
                </c:pt>
                <c:pt idx="5809">
                  <c:v>29045</c:v>
                </c:pt>
                <c:pt idx="5810">
                  <c:v>29050</c:v>
                </c:pt>
                <c:pt idx="5811">
                  <c:v>29055</c:v>
                </c:pt>
                <c:pt idx="5812">
                  <c:v>29060</c:v>
                </c:pt>
                <c:pt idx="5813">
                  <c:v>29065</c:v>
                </c:pt>
                <c:pt idx="5814">
                  <c:v>29070</c:v>
                </c:pt>
                <c:pt idx="5815">
                  <c:v>29075</c:v>
                </c:pt>
                <c:pt idx="5816">
                  <c:v>29080</c:v>
                </c:pt>
                <c:pt idx="5817">
                  <c:v>29085</c:v>
                </c:pt>
                <c:pt idx="5818">
                  <c:v>29090</c:v>
                </c:pt>
                <c:pt idx="5819">
                  <c:v>29095</c:v>
                </c:pt>
                <c:pt idx="5820">
                  <c:v>29100</c:v>
                </c:pt>
                <c:pt idx="5821">
                  <c:v>29105</c:v>
                </c:pt>
                <c:pt idx="5822">
                  <c:v>29110</c:v>
                </c:pt>
                <c:pt idx="5823">
                  <c:v>29115</c:v>
                </c:pt>
                <c:pt idx="5824">
                  <c:v>29120</c:v>
                </c:pt>
                <c:pt idx="5825">
                  <c:v>29125</c:v>
                </c:pt>
                <c:pt idx="5826">
                  <c:v>29130</c:v>
                </c:pt>
                <c:pt idx="5827">
                  <c:v>29135</c:v>
                </c:pt>
                <c:pt idx="5828">
                  <c:v>29140</c:v>
                </c:pt>
                <c:pt idx="5829">
                  <c:v>29145</c:v>
                </c:pt>
                <c:pt idx="5830">
                  <c:v>29150</c:v>
                </c:pt>
                <c:pt idx="5831">
                  <c:v>29155</c:v>
                </c:pt>
                <c:pt idx="5832">
                  <c:v>29160</c:v>
                </c:pt>
                <c:pt idx="5833">
                  <c:v>29165</c:v>
                </c:pt>
                <c:pt idx="5834">
                  <c:v>29170</c:v>
                </c:pt>
                <c:pt idx="5835">
                  <c:v>29175</c:v>
                </c:pt>
                <c:pt idx="5836">
                  <c:v>29180</c:v>
                </c:pt>
                <c:pt idx="5837">
                  <c:v>29185</c:v>
                </c:pt>
                <c:pt idx="5838">
                  <c:v>29190</c:v>
                </c:pt>
                <c:pt idx="5839">
                  <c:v>29195</c:v>
                </c:pt>
                <c:pt idx="5840">
                  <c:v>29200</c:v>
                </c:pt>
                <c:pt idx="5841">
                  <c:v>29205</c:v>
                </c:pt>
                <c:pt idx="5842">
                  <c:v>29210</c:v>
                </c:pt>
                <c:pt idx="5843">
                  <c:v>29215</c:v>
                </c:pt>
                <c:pt idx="5844">
                  <c:v>29220</c:v>
                </c:pt>
                <c:pt idx="5845">
                  <c:v>29225</c:v>
                </c:pt>
                <c:pt idx="5846">
                  <c:v>29230</c:v>
                </c:pt>
                <c:pt idx="5847">
                  <c:v>29235</c:v>
                </c:pt>
                <c:pt idx="5848">
                  <c:v>29240</c:v>
                </c:pt>
                <c:pt idx="5849">
                  <c:v>29245</c:v>
                </c:pt>
                <c:pt idx="5850">
                  <c:v>29250</c:v>
                </c:pt>
                <c:pt idx="5851">
                  <c:v>29255</c:v>
                </c:pt>
                <c:pt idx="5852">
                  <c:v>29260</c:v>
                </c:pt>
                <c:pt idx="5853">
                  <c:v>29265</c:v>
                </c:pt>
                <c:pt idx="5854">
                  <c:v>29270</c:v>
                </c:pt>
                <c:pt idx="5855">
                  <c:v>29275</c:v>
                </c:pt>
                <c:pt idx="5856">
                  <c:v>29280</c:v>
                </c:pt>
                <c:pt idx="5857">
                  <c:v>29285</c:v>
                </c:pt>
                <c:pt idx="5858">
                  <c:v>29290</c:v>
                </c:pt>
                <c:pt idx="5859">
                  <c:v>29295</c:v>
                </c:pt>
                <c:pt idx="5860">
                  <c:v>29300</c:v>
                </c:pt>
                <c:pt idx="5861">
                  <c:v>29305</c:v>
                </c:pt>
                <c:pt idx="5862">
                  <c:v>29310</c:v>
                </c:pt>
                <c:pt idx="5863">
                  <c:v>29315</c:v>
                </c:pt>
                <c:pt idx="5864">
                  <c:v>29320</c:v>
                </c:pt>
                <c:pt idx="5865">
                  <c:v>29325</c:v>
                </c:pt>
                <c:pt idx="5866">
                  <c:v>29330</c:v>
                </c:pt>
                <c:pt idx="5867">
                  <c:v>29335</c:v>
                </c:pt>
                <c:pt idx="5868">
                  <c:v>29340</c:v>
                </c:pt>
                <c:pt idx="5869">
                  <c:v>29345</c:v>
                </c:pt>
                <c:pt idx="5870">
                  <c:v>29350</c:v>
                </c:pt>
                <c:pt idx="5871">
                  <c:v>29355</c:v>
                </c:pt>
                <c:pt idx="5872">
                  <c:v>29360</c:v>
                </c:pt>
                <c:pt idx="5873">
                  <c:v>29365</c:v>
                </c:pt>
                <c:pt idx="5874">
                  <c:v>29370</c:v>
                </c:pt>
                <c:pt idx="5875">
                  <c:v>29375</c:v>
                </c:pt>
                <c:pt idx="5876">
                  <c:v>29380</c:v>
                </c:pt>
                <c:pt idx="5877">
                  <c:v>29385</c:v>
                </c:pt>
                <c:pt idx="5878">
                  <c:v>29390</c:v>
                </c:pt>
                <c:pt idx="5879">
                  <c:v>29395</c:v>
                </c:pt>
                <c:pt idx="5880">
                  <c:v>29400</c:v>
                </c:pt>
                <c:pt idx="5881">
                  <c:v>29405</c:v>
                </c:pt>
                <c:pt idx="5882">
                  <c:v>29410</c:v>
                </c:pt>
                <c:pt idx="5883">
                  <c:v>29415</c:v>
                </c:pt>
                <c:pt idx="5884">
                  <c:v>29420</c:v>
                </c:pt>
                <c:pt idx="5885">
                  <c:v>29425</c:v>
                </c:pt>
                <c:pt idx="5886">
                  <c:v>29430</c:v>
                </c:pt>
                <c:pt idx="5887">
                  <c:v>29435</c:v>
                </c:pt>
                <c:pt idx="5888">
                  <c:v>29440</c:v>
                </c:pt>
                <c:pt idx="5889">
                  <c:v>29445</c:v>
                </c:pt>
                <c:pt idx="5890">
                  <c:v>29450</c:v>
                </c:pt>
                <c:pt idx="5891">
                  <c:v>29455</c:v>
                </c:pt>
                <c:pt idx="5892">
                  <c:v>29460</c:v>
                </c:pt>
                <c:pt idx="5893">
                  <c:v>29465</c:v>
                </c:pt>
                <c:pt idx="5894">
                  <c:v>29470</c:v>
                </c:pt>
                <c:pt idx="5895">
                  <c:v>29475</c:v>
                </c:pt>
                <c:pt idx="5896">
                  <c:v>29480</c:v>
                </c:pt>
                <c:pt idx="5897">
                  <c:v>29485</c:v>
                </c:pt>
                <c:pt idx="5898">
                  <c:v>29490</c:v>
                </c:pt>
                <c:pt idx="5899">
                  <c:v>29495</c:v>
                </c:pt>
                <c:pt idx="5900">
                  <c:v>29500</c:v>
                </c:pt>
                <c:pt idx="5901">
                  <c:v>29505</c:v>
                </c:pt>
                <c:pt idx="5902">
                  <c:v>29510</c:v>
                </c:pt>
                <c:pt idx="5903">
                  <c:v>29515</c:v>
                </c:pt>
                <c:pt idx="5904">
                  <c:v>29520</c:v>
                </c:pt>
                <c:pt idx="5905">
                  <c:v>29525</c:v>
                </c:pt>
                <c:pt idx="5906">
                  <c:v>29530</c:v>
                </c:pt>
                <c:pt idx="5907">
                  <c:v>29535</c:v>
                </c:pt>
                <c:pt idx="5908">
                  <c:v>29540</c:v>
                </c:pt>
                <c:pt idx="5909">
                  <c:v>29545</c:v>
                </c:pt>
                <c:pt idx="5910">
                  <c:v>29550</c:v>
                </c:pt>
                <c:pt idx="5911">
                  <c:v>29555</c:v>
                </c:pt>
                <c:pt idx="5912">
                  <c:v>29560</c:v>
                </c:pt>
                <c:pt idx="5913">
                  <c:v>29565</c:v>
                </c:pt>
                <c:pt idx="5914">
                  <c:v>29570</c:v>
                </c:pt>
                <c:pt idx="5915">
                  <c:v>29575</c:v>
                </c:pt>
                <c:pt idx="5916">
                  <c:v>29580</c:v>
                </c:pt>
                <c:pt idx="5917">
                  <c:v>29585</c:v>
                </c:pt>
                <c:pt idx="5918">
                  <c:v>29590</c:v>
                </c:pt>
                <c:pt idx="5919">
                  <c:v>29595</c:v>
                </c:pt>
                <c:pt idx="5920">
                  <c:v>29600</c:v>
                </c:pt>
                <c:pt idx="5921">
                  <c:v>29605</c:v>
                </c:pt>
                <c:pt idx="5922">
                  <c:v>29610</c:v>
                </c:pt>
                <c:pt idx="5923">
                  <c:v>29615</c:v>
                </c:pt>
                <c:pt idx="5924">
                  <c:v>29620</c:v>
                </c:pt>
                <c:pt idx="5925">
                  <c:v>29625</c:v>
                </c:pt>
                <c:pt idx="5926">
                  <c:v>29630</c:v>
                </c:pt>
                <c:pt idx="5927">
                  <c:v>29635</c:v>
                </c:pt>
                <c:pt idx="5928">
                  <c:v>29640</c:v>
                </c:pt>
                <c:pt idx="5929">
                  <c:v>29645</c:v>
                </c:pt>
                <c:pt idx="5930">
                  <c:v>29650</c:v>
                </c:pt>
                <c:pt idx="5931">
                  <c:v>29655</c:v>
                </c:pt>
                <c:pt idx="5932">
                  <c:v>29660</c:v>
                </c:pt>
                <c:pt idx="5933">
                  <c:v>29665</c:v>
                </c:pt>
                <c:pt idx="5934">
                  <c:v>29670</c:v>
                </c:pt>
                <c:pt idx="5935">
                  <c:v>29675</c:v>
                </c:pt>
                <c:pt idx="5936">
                  <c:v>29680</c:v>
                </c:pt>
                <c:pt idx="5937">
                  <c:v>29685</c:v>
                </c:pt>
                <c:pt idx="5938">
                  <c:v>29690</c:v>
                </c:pt>
                <c:pt idx="5939">
                  <c:v>29695</c:v>
                </c:pt>
                <c:pt idx="5940">
                  <c:v>29700</c:v>
                </c:pt>
                <c:pt idx="5941">
                  <c:v>29705</c:v>
                </c:pt>
                <c:pt idx="5942">
                  <c:v>29710</c:v>
                </c:pt>
                <c:pt idx="5943">
                  <c:v>29715</c:v>
                </c:pt>
                <c:pt idx="5944">
                  <c:v>29720</c:v>
                </c:pt>
                <c:pt idx="5945">
                  <c:v>29725</c:v>
                </c:pt>
                <c:pt idx="5946">
                  <c:v>29730</c:v>
                </c:pt>
                <c:pt idx="5947">
                  <c:v>29735</c:v>
                </c:pt>
                <c:pt idx="5948">
                  <c:v>29740</c:v>
                </c:pt>
                <c:pt idx="5949">
                  <c:v>29745</c:v>
                </c:pt>
                <c:pt idx="5950">
                  <c:v>29750</c:v>
                </c:pt>
                <c:pt idx="5951">
                  <c:v>29755</c:v>
                </c:pt>
                <c:pt idx="5952">
                  <c:v>29760</c:v>
                </c:pt>
                <c:pt idx="5953">
                  <c:v>29765</c:v>
                </c:pt>
                <c:pt idx="5954">
                  <c:v>29770</c:v>
                </c:pt>
                <c:pt idx="5955">
                  <c:v>29775</c:v>
                </c:pt>
                <c:pt idx="5956">
                  <c:v>29780</c:v>
                </c:pt>
                <c:pt idx="5957">
                  <c:v>29785</c:v>
                </c:pt>
                <c:pt idx="5958">
                  <c:v>29790</c:v>
                </c:pt>
                <c:pt idx="5959">
                  <c:v>29795</c:v>
                </c:pt>
                <c:pt idx="5960">
                  <c:v>29800</c:v>
                </c:pt>
                <c:pt idx="5961">
                  <c:v>29805</c:v>
                </c:pt>
                <c:pt idx="5962">
                  <c:v>29810</c:v>
                </c:pt>
                <c:pt idx="5963">
                  <c:v>29815</c:v>
                </c:pt>
                <c:pt idx="5964">
                  <c:v>29820</c:v>
                </c:pt>
                <c:pt idx="5965">
                  <c:v>29825</c:v>
                </c:pt>
                <c:pt idx="5966">
                  <c:v>29830</c:v>
                </c:pt>
                <c:pt idx="5967">
                  <c:v>29835</c:v>
                </c:pt>
                <c:pt idx="5968">
                  <c:v>29840</c:v>
                </c:pt>
                <c:pt idx="5969">
                  <c:v>29845</c:v>
                </c:pt>
                <c:pt idx="5970">
                  <c:v>29850</c:v>
                </c:pt>
                <c:pt idx="5971">
                  <c:v>29855</c:v>
                </c:pt>
                <c:pt idx="5972">
                  <c:v>29860</c:v>
                </c:pt>
                <c:pt idx="5973">
                  <c:v>29865</c:v>
                </c:pt>
                <c:pt idx="5974">
                  <c:v>29870</c:v>
                </c:pt>
                <c:pt idx="5975">
                  <c:v>29875</c:v>
                </c:pt>
                <c:pt idx="5976">
                  <c:v>29880</c:v>
                </c:pt>
                <c:pt idx="5977">
                  <c:v>29885</c:v>
                </c:pt>
                <c:pt idx="5978">
                  <c:v>29890</c:v>
                </c:pt>
                <c:pt idx="5979">
                  <c:v>29895</c:v>
                </c:pt>
                <c:pt idx="5980">
                  <c:v>29900</c:v>
                </c:pt>
                <c:pt idx="5981">
                  <c:v>29905</c:v>
                </c:pt>
                <c:pt idx="5982">
                  <c:v>29910</c:v>
                </c:pt>
                <c:pt idx="5983">
                  <c:v>29915</c:v>
                </c:pt>
                <c:pt idx="5984">
                  <c:v>29920</c:v>
                </c:pt>
                <c:pt idx="5985">
                  <c:v>29925</c:v>
                </c:pt>
                <c:pt idx="5986">
                  <c:v>29930</c:v>
                </c:pt>
                <c:pt idx="5987">
                  <c:v>29935</c:v>
                </c:pt>
                <c:pt idx="5988">
                  <c:v>29940</c:v>
                </c:pt>
                <c:pt idx="5989">
                  <c:v>29945</c:v>
                </c:pt>
                <c:pt idx="5990">
                  <c:v>29950</c:v>
                </c:pt>
                <c:pt idx="5991">
                  <c:v>29955</c:v>
                </c:pt>
                <c:pt idx="5992">
                  <c:v>29960</c:v>
                </c:pt>
                <c:pt idx="5993">
                  <c:v>29965</c:v>
                </c:pt>
                <c:pt idx="5994">
                  <c:v>29970</c:v>
                </c:pt>
                <c:pt idx="5995">
                  <c:v>29975</c:v>
                </c:pt>
                <c:pt idx="5996">
                  <c:v>29980</c:v>
                </c:pt>
                <c:pt idx="5997">
                  <c:v>29985</c:v>
                </c:pt>
                <c:pt idx="5998">
                  <c:v>29990</c:v>
                </c:pt>
                <c:pt idx="5999">
                  <c:v>29995</c:v>
                </c:pt>
                <c:pt idx="6000">
                  <c:v>30000</c:v>
                </c:pt>
                <c:pt idx="6001">
                  <c:v>30005</c:v>
                </c:pt>
                <c:pt idx="6002">
                  <c:v>30010</c:v>
                </c:pt>
                <c:pt idx="6003">
                  <c:v>30015</c:v>
                </c:pt>
                <c:pt idx="6004">
                  <c:v>30020</c:v>
                </c:pt>
                <c:pt idx="6005">
                  <c:v>30025</c:v>
                </c:pt>
                <c:pt idx="6006">
                  <c:v>30030</c:v>
                </c:pt>
                <c:pt idx="6007">
                  <c:v>30035</c:v>
                </c:pt>
                <c:pt idx="6008">
                  <c:v>30040</c:v>
                </c:pt>
                <c:pt idx="6009">
                  <c:v>30045</c:v>
                </c:pt>
                <c:pt idx="6010">
                  <c:v>30050</c:v>
                </c:pt>
                <c:pt idx="6011">
                  <c:v>30055</c:v>
                </c:pt>
                <c:pt idx="6012">
                  <c:v>30060</c:v>
                </c:pt>
                <c:pt idx="6013">
                  <c:v>30065</c:v>
                </c:pt>
                <c:pt idx="6014">
                  <c:v>30070</c:v>
                </c:pt>
                <c:pt idx="6015">
                  <c:v>30075</c:v>
                </c:pt>
                <c:pt idx="6016">
                  <c:v>30080</c:v>
                </c:pt>
                <c:pt idx="6017">
                  <c:v>30085</c:v>
                </c:pt>
                <c:pt idx="6018">
                  <c:v>30090</c:v>
                </c:pt>
                <c:pt idx="6019">
                  <c:v>30095</c:v>
                </c:pt>
                <c:pt idx="6020">
                  <c:v>30100</c:v>
                </c:pt>
                <c:pt idx="6021">
                  <c:v>30105</c:v>
                </c:pt>
                <c:pt idx="6022">
                  <c:v>30110</c:v>
                </c:pt>
                <c:pt idx="6023">
                  <c:v>30115</c:v>
                </c:pt>
                <c:pt idx="6024">
                  <c:v>30120</c:v>
                </c:pt>
                <c:pt idx="6025">
                  <c:v>30125</c:v>
                </c:pt>
                <c:pt idx="6026">
                  <c:v>30130</c:v>
                </c:pt>
                <c:pt idx="6027">
                  <c:v>30135</c:v>
                </c:pt>
                <c:pt idx="6028">
                  <c:v>30140</c:v>
                </c:pt>
                <c:pt idx="6029">
                  <c:v>30145</c:v>
                </c:pt>
                <c:pt idx="6030">
                  <c:v>30150</c:v>
                </c:pt>
                <c:pt idx="6031">
                  <c:v>30155</c:v>
                </c:pt>
                <c:pt idx="6032">
                  <c:v>30160</c:v>
                </c:pt>
                <c:pt idx="6033">
                  <c:v>30165</c:v>
                </c:pt>
                <c:pt idx="6034">
                  <c:v>30170</c:v>
                </c:pt>
                <c:pt idx="6035">
                  <c:v>30175</c:v>
                </c:pt>
                <c:pt idx="6036">
                  <c:v>30180</c:v>
                </c:pt>
                <c:pt idx="6037">
                  <c:v>30185</c:v>
                </c:pt>
                <c:pt idx="6038">
                  <c:v>30190</c:v>
                </c:pt>
                <c:pt idx="6039">
                  <c:v>30195</c:v>
                </c:pt>
                <c:pt idx="6040">
                  <c:v>30200</c:v>
                </c:pt>
                <c:pt idx="6041">
                  <c:v>30205</c:v>
                </c:pt>
                <c:pt idx="6042">
                  <c:v>30210</c:v>
                </c:pt>
                <c:pt idx="6043">
                  <c:v>30215</c:v>
                </c:pt>
                <c:pt idx="6044">
                  <c:v>30220</c:v>
                </c:pt>
                <c:pt idx="6045">
                  <c:v>30225</c:v>
                </c:pt>
                <c:pt idx="6046">
                  <c:v>30230</c:v>
                </c:pt>
                <c:pt idx="6047">
                  <c:v>30235</c:v>
                </c:pt>
                <c:pt idx="6048">
                  <c:v>30240</c:v>
                </c:pt>
                <c:pt idx="6049">
                  <c:v>30245</c:v>
                </c:pt>
                <c:pt idx="6050">
                  <c:v>30250</c:v>
                </c:pt>
                <c:pt idx="6051">
                  <c:v>30255</c:v>
                </c:pt>
                <c:pt idx="6052">
                  <c:v>30260</c:v>
                </c:pt>
                <c:pt idx="6053">
                  <c:v>30265</c:v>
                </c:pt>
                <c:pt idx="6054">
                  <c:v>30270</c:v>
                </c:pt>
                <c:pt idx="6055">
                  <c:v>30275</c:v>
                </c:pt>
                <c:pt idx="6056">
                  <c:v>30280</c:v>
                </c:pt>
                <c:pt idx="6057">
                  <c:v>30285</c:v>
                </c:pt>
                <c:pt idx="6058">
                  <c:v>30290</c:v>
                </c:pt>
                <c:pt idx="6059">
                  <c:v>30295</c:v>
                </c:pt>
                <c:pt idx="6060">
                  <c:v>30300</c:v>
                </c:pt>
                <c:pt idx="6061">
                  <c:v>30305</c:v>
                </c:pt>
                <c:pt idx="6062">
                  <c:v>30310</c:v>
                </c:pt>
                <c:pt idx="6063">
                  <c:v>30315</c:v>
                </c:pt>
                <c:pt idx="6064">
                  <c:v>30320</c:v>
                </c:pt>
                <c:pt idx="6065">
                  <c:v>30325</c:v>
                </c:pt>
                <c:pt idx="6066">
                  <c:v>30330</c:v>
                </c:pt>
                <c:pt idx="6067">
                  <c:v>30335</c:v>
                </c:pt>
                <c:pt idx="6068">
                  <c:v>30340</c:v>
                </c:pt>
                <c:pt idx="6069">
                  <c:v>30345</c:v>
                </c:pt>
                <c:pt idx="6070">
                  <c:v>30350</c:v>
                </c:pt>
                <c:pt idx="6071">
                  <c:v>30355</c:v>
                </c:pt>
                <c:pt idx="6072">
                  <c:v>30360</c:v>
                </c:pt>
                <c:pt idx="6073">
                  <c:v>30365</c:v>
                </c:pt>
                <c:pt idx="6074">
                  <c:v>30370</c:v>
                </c:pt>
                <c:pt idx="6075">
                  <c:v>30375</c:v>
                </c:pt>
                <c:pt idx="6076">
                  <c:v>30380</c:v>
                </c:pt>
                <c:pt idx="6077">
                  <c:v>30385</c:v>
                </c:pt>
                <c:pt idx="6078">
                  <c:v>30390</c:v>
                </c:pt>
                <c:pt idx="6079">
                  <c:v>30395</c:v>
                </c:pt>
                <c:pt idx="6080">
                  <c:v>30400</c:v>
                </c:pt>
                <c:pt idx="6081">
                  <c:v>30405</c:v>
                </c:pt>
                <c:pt idx="6082">
                  <c:v>30410</c:v>
                </c:pt>
                <c:pt idx="6083">
                  <c:v>30415</c:v>
                </c:pt>
                <c:pt idx="6084">
                  <c:v>30420</c:v>
                </c:pt>
                <c:pt idx="6085">
                  <c:v>30425</c:v>
                </c:pt>
                <c:pt idx="6086">
                  <c:v>30430</c:v>
                </c:pt>
                <c:pt idx="6087">
                  <c:v>30435</c:v>
                </c:pt>
                <c:pt idx="6088">
                  <c:v>30440</c:v>
                </c:pt>
                <c:pt idx="6089">
                  <c:v>30445</c:v>
                </c:pt>
                <c:pt idx="6090">
                  <c:v>30450</c:v>
                </c:pt>
                <c:pt idx="6091">
                  <c:v>30455</c:v>
                </c:pt>
                <c:pt idx="6092">
                  <c:v>30460</c:v>
                </c:pt>
                <c:pt idx="6093">
                  <c:v>30465</c:v>
                </c:pt>
                <c:pt idx="6094">
                  <c:v>30470</c:v>
                </c:pt>
                <c:pt idx="6095">
                  <c:v>30475</c:v>
                </c:pt>
                <c:pt idx="6096">
                  <c:v>30480</c:v>
                </c:pt>
                <c:pt idx="6097">
                  <c:v>30485</c:v>
                </c:pt>
                <c:pt idx="6098">
                  <c:v>30490</c:v>
                </c:pt>
                <c:pt idx="6099">
                  <c:v>30495</c:v>
                </c:pt>
                <c:pt idx="6100">
                  <c:v>30500</c:v>
                </c:pt>
                <c:pt idx="6101">
                  <c:v>30505</c:v>
                </c:pt>
                <c:pt idx="6102">
                  <c:v>30510</c:v>
                </c:pt>
                <c:pt idx="6103">
                  <c:v>30515</c:v>
                </c:pt>
                <c:pt idx="6104">
                  <c:v>30520</c:v>
                </c:pt>
                <c:pt idx="6105">
                  <c:v>30525</c:v>
                </c:pt>
                <c:pt idx="6106">
                  <c:v>30530</c:v>
                </c:pt>
                <c:pt idx="6107">
                  <c:v>30535</c:v>
                </c:pt>
                <c:pt idx="6108">
                  <c:v>30540</c:v>
                </c:pt>
                <c:pt idx="6109">
                  <c:v>30545</c:v>
                </c:pt>
                <c:pt idx="6110">
                  <c:v>30550</c:v>
                </c:pt>
                <c:pt idx="6111">
                  <c:v>30555</c:v>
                </c:pt>
                <c:pt idx="6112">
                  <c:v>30560</c:v>
                </c:pt>
                <c:pt idx="6113">
                  <c:v>30565</c:v>
                </c:pt>
                <c:pt idx="6114">
                  <c:v>30570</c:v>
                </c:pt>
                <c:pt idx="6115">
                  <c:v>30575</c:v>
                </c:pt>
                <c:pt idx="6116">
                  <c:v>30580</c:v>
                </c:pt>
                <c:pt idx="6117">
                  <c:v>30585</c:v>
                </c:pt>
                <c:pt idx="6118">
                  <c:v>30590</c:v>
                </c:pt>
                <c:pt idx="6119">
                  <c:v>30595</c:v>
                </c:pt>
                <c:pt idx="6120">
                  <c:v>30600</c:v>
                </c:pt>
                <c:pt idx="6121">
                  <c:v>30605</c:v>
                </c:pt>
                <c:pt idx="6122">
                  <c:v>30610</c:v>
                </c:pt>
                <c:pt idx="6123">
                  <c:v>30615</c:v>
                </c:pt>
                <c:pt idx="6124">
                  <c:v>30620</c:v>
                </c:pt>
                <c:pt idx="6125">
                  <c:v>30625</c:v>
                </c:pt>
                <c:pt idx="6126">
                  <c:v>30630</c:v>
                </c:pt>
                <c:pt idx="6127">
                  <c:v>30635</c:v>
                </c:pt>
                <c:pt idx="6128">
                  <c:v>30640</c:v>
                </c:pt>
                <c:pt idx="6129">
                  <c:v>30645</c:v>
                </c:pt>
                <c:pt idx="6130">
                  <c:v>30650</c:v>
                </c:pt>
                <c:pt idx="6131">
                  <c:v>30655</c:v>
                </c:pt>
                <c:pt idx="6132">
                  <c:v>30660</c:v>
                </c:pt>
                <c:pt idx="6133">
                  <c:v>30665</c:v>
                </c:pt>
                <c:pt idx="6134">
                  <c:v>30670</c:v>
                </c:pt>
                <c:pt idx="6135">
                  <c:v>30675</c:v>
                </c:pt>
                <c:pt idx="6136">
                  <c:v>30680</c:v>
                </c:pt>
                <c:pt idx="6137">
                  <c:v>30685</c:v>
                </c:pt>
                <c:pt idx="6138">
                  <c:v>30690</c:v>
                </c:pt>
                <c:pt idx="6139">
                  <c:v>30695</c:v>
                </c:pt>
                <c:pt idx="6140">
                  <c:v>30700</c:v>
                </c:pt>
                <c:pt idx="6141">
                  <c:v>30705</c:v>
                </c:pt>
                <c:pt idx="6142">
                  <c:v>30710</c:v>
                </c:pt>
                <c:pt idx="6143">
                  <c:v>30715</c:v>
                </c:pt>
                <c:pt idx="6144">
                  <c:v>30720</c:v>
                </c:pt>
                <c:pt idx="6145">
                  <c:v>30725</c:v>
                </c:pt>
                <c:pt idx="6146">
                  <c:v>30730</c:v>
                </c:pt>
                <c:pt idx="6147">
                  <c:v>30735</c:v>
                </c:pt>
                <c:pt idx="6148">
                  <c:v>30740</c:v>
                </c:pt>
                <c:pt idx="6149">
                  <c:v>30745</c:v>
                </c:pt>
                <c:pt idx="6150">
                  <c:v>30750</c:v>
                </c:pt>
                <c:pt idx="6151">
                  <c:v>30755</c:v>
                </c:pt>
                <c:pt idx="6152">
                  <c:v>30760</c:v>
                </c:pt>
                <c:pt idx="6153">
                  <c:v>30765</c:v>
                </c:pt>
                <c:pt idx="6154">
                  <c:v>30770</c:v>
                </c:pt>
                <c:pt idx="6155">
                  <c:v>30775</c:v>
                </c:pt>
                <c:pt idx="6156">
                  <c:v>30780</c:v>
                </c:pt>
                <c:pt idx="6157">
                  <c:v>30785</c:v>
                </c:pt>
                <c:pt idx="6158">
                  <c:v>30790</c:v>
                </c:pt>
                <c:pt idx="6159">
                  <c:v>30795</c:v>
                </c:pt>
                <c:pt idx="6160">
                  <c:v>30800</c:v>
                </c:pt>
                <c:pt idx="6161">
                  <c:v>30805</c:v>
                </c:pt>
                <c:pt idx="6162">
                  <c:v>30810</c:v>
                </c:pt>
                <c:pt idx="6163">
                  <c:v>30815</c:v>
                </c:pt>
                <c:pt idx="6164">
                  <c:v>30820</c:v>
                </c:pt>
                <c:pt idx="6165">
                  <c:v>30825</c:v>
                </c:pt>
                <c:pt idx="6166">
                  <c:v>30830</c:v>
                </c:pt>
                <c:pt idx="6167">
                  <c:v>30835</c:v>
                </c:pt>
                <c:pt idx="6168">
                  <c:v>30840</c:v>
                </c:pt>
                <c:pt idx="6169">
                  <c:v>30845</c:v>
                </c:pt>
                <c:pt idx="6170">
                  <c:v>30850</c:v>
                </c:pt>
                <c:pt idx="6171">
                  <c:v>30855</c:v>
                </c:pt>
                <c:pt idx="6172">
                  <c:v>30860</c:v>
                </c:pt>
                <c:pt idx="6173">
                  <c:v>30865</c:v>
                </c:pt>
                <c:pt idx="6174">
                  <c:v>30870</c:v>
                </c:pt>
                <c:pt idx="6175">
                  <c:v>30875</c:v>
                </c:pt>
                <c:pt idx="6176">
                  <c:v>30880</c:v>
                </c:pt>
                <c:pt idx="6177">
                  <c:v>30885</c:v>
                </c:pt>
                <c:pt idx="6178">
                  <c:v>30890</c:v>
                </c:pt>
                <c:pt idx="6179">
                  <c:v>30895</c:v>
                </c:pt>
                <c:pt idx="6180">
                  <c:v>30900</c:v>
                </c:pt>
                <c:pt idx="6181">
                  <c:v>30905</c:v>
                </c:pt>
                <c:pt idx="6182">
                  <c:v>30910</c:v>
                </c:pt>
                <c:pt idx="6183">
                  <c:v>30915</c:v>
                </c:pt>
                <c:pt idx="6184">
                  <c:v>30920</c:v>
                </c:pt>
                <c:pt idx="6185">
                  <c:v>30925</c:v>
                </c:pt>
                <c:pt idx="6186">
                  <c:v>30930</c:v>
                </c:pt>
                <c:pt idx="6187">
                  <c:v>30935</c:v>
                </c:pt>
                <c:pt idx="6188">
                  <c:v>30940</c:v>
                </c:pt>
                <c:pt idx="6189">
                  <c:v>30945</c:v>
                </c:pt>
                <c:pt idx="6190">
                  <c:v>30950</c:v>
                </c:pt>
                <c:pt idx="6191">
                  <c:v>30955</c:v>
                </c:pt>
                <c:pt idx="6192">
                  <c:v>30960</c:v>
                </c:pt>
                <c:pt idx="6193">
                  <c:v>30965</c:v>
                </c:pt>
                <c:pt idx="6194">
                  <c:v>30970</c:v>
                </c:pt>
                <c:pt idx="6195">
                  <c:v>30975</c:v>
                </c:pt>
                <c:pt idx="6196">
                  <c:v>30980</c:v>
                </c:pt>
                <c:pt idx="6197">
                  <c:v>30985</c:v>
                </c:pt>
                <c:pt idx="6198">
                  <c:v>30990</c:v>
                </c:pt>
                <c:pt idx="6199">
                  <c:v>30995</c:v>
                </c:pt>
                <c:pt idx="6200">
                  <c:v>31000</c:v>
                </c:pt>
                <c:pt idx="6201">
                  <c:v>31005</c:v>
                </c:pt>
                <c:pt idx="6202">
                  <c:v>31010</c:v>
                </c:pt>
                <c:pt idx="6203">
                  <c:v>31015</c:v>
                </c:pt>
                <c:pt idx="6204">
                  <c:v>31020</c:v>
                </c:pt>
                <c:pt idx="6205">
                  <c:v>31025</c:v>
                </c:pt>
                <c:pt idx="6206">
                  <c:v>31030</c:v>
                </c:pt>
                <c:pt idx="6207">
                  <c:v>31035</c:v>
                </c:pt>
                <c:pt idx="6208">
                  <c:v>31040</c:v>
                </c:pt>
                <c:pt idx="6209">
                  <c:v>31045</c:v>
                </c:pt>
                <c:pt idx="6210">
                  <c:v>31050</c:v>
                </c:pt>
                <c:pt idx="6211">
                  <c:v>31055</c:v>
                </c:pt>
                <c:pt idx="6212">
                  <c:v>31060</c:v>
                </c:pt>
                <c:pt idx="6213">
                  <c:v>31065</c:v>
                </c:pt>
                <c:pt idx="6214">
                  <c:v>31070</c:v>
                </c:pt>
                <c:pt idx="6215">
                  <c:v>31075</c:v>
                </c:pt>
                <c:pt idx="6216">
                  <c:v>31080</c:v>
                </c:pt>
                <c:pt idx="6217">
                  <c:v>31085</c:v>
                </c:pt>
                <c:pt idx="6218">
                  <c:v>31090</c:v>
                </c:pt>
                <c:pt idx="6219">
                  <c:v>31095</c:v>
                </c:pt>
                <c:pt idx="6220">
                  <c:v>31100</c:v>
                </c:pt>
                <c:pt idx="6221">
                  <c:v>31105</c:v>
                </c:pt>
                <c:pt idx="6222">
                  <c:v>31110</c:v>
                </c:pt>
                <c:pt idx="6223">
                  <c:v>31115</c:v>
                </c:pt>
                <c:pt idx="6224">
                  <c:v>31120</c:v>
                </c:pt>
                <c:pt idx="6225">
                  <c:v>31125</c:v>
                </c:pt>
                <c:pt idx="6226">
                  <c:v>31130</c:v>
                </c:pt>
                <c:pt idx="6227">
                  <c:v>31135</c:v>
                </c:pt>
                <c:pt idx="6228">
                  <c:v>31140</c:v>
                </c:pt>
                <c:pt idx="6229">
                  <c:v>31145</c:v>
                </c:pt>
                <c:pt idx="6230">
                  <c:v>31150</c:v>
                </c:pt>
                <c:pt idx="6231">
                  <c:v>31155</c:v>
                </c:pt>
                <c:pt idx="6232">
                  <c:v>31160</c:v>
                </c:pt>
                <c:pt idx="6233">
                  <c:v>31165</c:v>
                </c:pt>
                <c:pt idx="6234">
                  <c:v>31170</c:v>
                </c:pt>
                <c:pt idx="6235">
                  <c:v>31175</c:v>
                </c:pt>
                <c:pt idx="6236">
                  <c:v>31180</c:v>
                </c:pt>
                <c:pt idx="6237">
                  <c:v>31185</c:v>
                </c:pt>
                <c:pt idx="6238">
                  <c:v>31190</c:v>
                </c:pt>
                <c:pt idx="6239">
                  <c:v>31195</c:v>
                </c:pt>
                <c:pt idx="6240">
                  <c:v>31200</c:v>
                </c:pt>
                <c:pt idx="6241">
                  <c:v>31205</c:v>
                </c:pt>
                <c:pt idx="6242">
                  <c:v>31210</c:v>
                </c:pt>
                <c:pt idx="6243">
                  <c:v>31215</c:v>
                </c:pt>
                <c:pt idx="6244">
                  <c:v>31220</c:v>
                </c:pt>
                <c:pt idx="6245">
                  <c:v>31225</c:v>
                </c:pt>
                <c:pt idx="6246">
                  <c:v>31230</c:v>
                </c:pt>
                <c:pt idx="6247">
                  <c:v>31235</c:v>
                </c:pt>
                <c:pt idx="6248">
                  <c:v>31240</c:v>
                </c:pt>
                <c:pt idx="6249">
                  <c:v>31245</c:v>
                </c:pt>
                <c:pt idx="6250">
                  <c:v>31250</c:v>
                </c:pt>
                <c:pt idx="6251">
                  <c:v>31255</c:v>
                </c:pt>
                <c:pt idx="6252">
                  <c:v>31260</c:v>
                </c:pt>
                <c:pt idx="6253">
                  <c:v>31265</c:v>
                </c:pt>
                <c:pt idx="6254">
                  <c:v>31270</c:v>
                </c:pt>
                <c:pt idx="6255">
                  <c:v>31275</c:v>
                </c:pt>
                <c:pt idx="6256">
                  <c:v>31280</c:v>
                </c:pt>
                <c:pt idx="6257">
                  <c:v>31285</c:v>
                </c:pt>
                <c:pt idx="6258">
                  <c:v>31290</c:v>
                </c:pt>
                <c:pt idx="6259">
                  <c:v>31295</c:v>
                </c:pt>
                <c:pt idx="6260">
                  <c:v>31300</c:v>
                </c:pt>
                <c:pt idx="6261">
                  <c:v>31305</c:v>
                </c:pt>
                <c:pt idx="6262">
                  <c:v>31310</c:v>
                </c:pt>
                <c:pt idx="6263">
                  <c:v>31315</c:v>
                </c:pt>
                <c:pt idx="6264">
                  <c:v>31320</c:v>
                </c:pt>
                <c:pt idx="6265">
                  <c:v>31325</c:v>
                </c:pt>
                <c:pt idx="6266">
                  <c:v>31330</c:v>
                </c:pt>
                <c:pt idx="6267">
                  <c:v>31335</c:v>
                </c:pt>
                <c:pt idx="6268">
                  <c:v>31340</c:v>
                </c:pt>
                <c:pt idx="6269">
                  <c:v>31345</c:v>
                </c:pt>
                <c:pt idx="6270">
                  <c:v>31350</c:v>
                </c:pt>
                <c:pt idx="6271">
                  <c:v>31355</c:v>
                </c:pt>
                <c:pt idx="6272">
                  <c:v>31360</c:v>
                </c:pt>
                <c:pt idx="6273">
                  <c:v>31365</c:v>
                </c:pt>
                <c:pt idx="6274">
                  <c:v>31370</c:v>
                </c:pt>
                <c:pt idx="6275">
                  <c:v>31375</c:v>
                </c:pt>
                <c:pt idx="6276">
                  <c:v>31380</c:v>
                </c:pt>
                <c:pt idx="6277">
                  <c:v>31385</c:v>
                </c:pt>
                <c:pt idx="6278">
                  <c:v>31390</c:v>
                </c:pt>
                <c:pt idx="6279">
                  <c:v>31395</c:v>
                </c:pt>
                <c:pt idx="6280">
                  <c:v>31400</c:v>
                </c:pt>
                <c:pt idx="6281">
                  <c:v>31405</c:v>
                </c:pt>
                <c:pt idx="6282">
                  <c:v>31410</c:v>
                </c:pt>
                <c:pt idx="6283">
                  <c:v>31415</c:v>
                </c:pt>
                <c:pt idx="6284">
                  <c:v>31420</c:v>
                </c:pt>
                <c:pt idx="6285">
                  <c:v>31425</c:v>
                </c:pt>
                <c:pt idx="6286">
                  <c:v>31430</c:v>
                </c:pt>
                <c:pt idx="6287">
                  <c:v>31435</c:v>
                </c:pt>
                <c:pt idx="6288">
                  <c:v>31440</c:v>
                </c:pt>
                <c:pt idx="6289">
                  <c:v>31445</c:v>
                </c:pt>
                <c:pt idx="6290">
                  <c:v>31450</c:v>
                </c:pt>
                <c:pt idx="6291">
                  <c:v>31455</c:v>
                </c:pt>
                <c:pt idx="6292">
                  <c:v>31460</c:v>
                </c:pt>
                <c:pt idx="6293">
                  <c:v>31465</c:v>
                </c:pt>
                <c:pt idx="6294">
                  <c:v>31470</c:v>
                </c:pt>
                <c:pt idx="6295">
                  <c:v>31475</c:v>
                </c:pt>
                <c:pt idx="6296">
                  <c:v>31480</c:v>
                </c:pt>
                <c:pt idx="6297">
                  <c:v>31485</c:v>
                </c:pt>
                <c:pt idx="6298">
                  <c:v>31490</c:v>
                </c:pt>
                <c:pt idx="6299">
                  <c:v>31495</c:v>
                </c:pt>
                <c:pt idx="6300">
                  <c:v>31500</c:v>
                </c:pt>
                <c:pt idx="6301">
                  <c:v>31505</c:v>
                </c:pt>
                <c:pt idx="6302">
                  <c:v>31510</c:v>
                </c:pt>
                <c:pt idx="6303">
                  <c:v>31515</c:v>
                </c:pt>
                <c:pt idx="6304">
                  <c:v>31520</c:v>
                </c:pt>
                <c:pt idx="6305">
                  <c:v>31525</c:v>
                </c:pt>
                <c:pt idx="6306">
                  <c:v>31530</c:v>
                </c:pt>
                <c:pt idx="6307">
                  <c:v>31535</c:v>
                </c:pt>
                <c:pt idx="6308">
                  <c:v>31540</c:v>
                </c:pt>
                <c:pt idx="6309">
                  <c:v>31545</c:v>
                </c:pt>
                <c:pt idx="6310">
                  <c:v>31550</c:v>
                </c:pt>
                <c:pt idx="6311">
                  <c:v>31555</c:v>
                </c:pt>
                <c:pt idx="6312">
                  <c:v>31560</c:v>
                </c:pt>
                <c:pt idx="6313">
                  <c:v>31565</c:v>
                </c:pt>
                <c:pt idx="6314">
                  <c:v>31570</c:v>
                </c:pt>
                <c:pt idx="6315">
                  <c:v>31575</c:v>
                </c:pt>
                <c:pt idx="6316">
                  <c:v>31580</c:v>
                </c:pt>
                <c:pt idx="6317">
                  <c:v>31585</c:v>
                </c:pt>
                <c:pt idx="6318">
                  <c:v>31590</c:v>
                </c:pt>
                <c:pt idx="6319">
                  <c:v>31595</c:v>
                </c:pt>
                <c:pt idx="6320">
                  <c:v>31600</c:v>
                </c:pt>
                <c:pt idx="6321">
                  <c:v>31605</c:v>
                </c:pt>
                <c:pt idx="6322">
                  <c:v>31610</c:v>
                </c:pt>
                <c:pt idx="6323">
                  <c:v>31615</c:v>
                </c:pt>
                <c:pt idx="6324">
                  <c:v>31620</c:v>
                </c:pt>
                <c:pt idx="6325">
                  <c:v>31625</c:v>
                </c:pt>
                <c:pt idx="6326">
                  <c:v>31630</c:v>
                </c:pt>
                <c:pt idx="6327">
                  <c:v>31635</c:v>
                </c:pt>
                <c:pt idx="6328">
                  <c:v>31640</c:v>
                </c:pt>
                <c:pt idx="6329">
                  <c:v>31645</c:v>
                </c:pt>
                <c:pt idx="6330">
                  <c:v>31650</c:v>
                </c:pt>
                <c:pt idx="6331">
                  <c:v>31655</c:v>
                </c:pt>
                <c:pt idx="6332">
                  <c:v>31660</c:v>
                </c:pt>
                <c:pt idx="6333">
                  <c:v>31665</c:v>
                </c:pt>
                <c:pt idx="6334">
                  <c:v>31670</c:v>
                </c:pt>
                <c:pt idx="6335">
                  <c:v>31675</c:v>
                </c:pt>
                <c:pt idx="6336">
                  <c:v>31680</c:v>
                </c:pt>
                <c:pt idx="6337">
                  <c:v>31685</c:v>
                </c:pt>
                <c:pt idx="6338">
                  <c:v>31690</c:v>
                </c:pt>
                <c:pt idx="6339">
                  <c:v>31695</c:v>
                </c:pt>
                <c:pt idx="6340">
                  <c:v>31700</c:v>
                </c:pt>
                <c:pt idx="6341">
                  <c:v>31705</c:v>
                </c:pt>
                <c:pt idx="6342">
                  <c:v>31710</c:v>
                </c:pt>
                <c:pt idx="6343">
                  <c:v>31715</c:v>
                </c:pt>
                <c:pt idx="6344">
                  <c:v>31720</c:v>
                </c:pt>
                <c:pt idx="6345">
                  <c:v>31725</c:v>
                </c:pt>
                <c:pt idx="6346">
                  <c:v>31730</c:v>
                </c:pt>
                <c:pt idx="6347">
                  <c:v>31735</c:v>
                </c:pt>
                <c:pt idx="6348">
                  <c:v>31740</c:v>
                </c:pt>
                <c:pt idx="6349">
                  <c:v>31745</c:v>
                </c:pt>
                <c:pt idx="6350">
                  <c:v>31750</c:v>
                </c:pt>
                <c:pt idx="6351">
                  <c:v>31755</c:v>
                </c:pt>
                <c:pt idx="6352">
                  <c:v>31760</c:v>
                </c:pt>
                <c:pt idx="6353">
                  <c:v>31765</c:v>
                </c:pt>
                <c:pt idx="6354">
                  <c:v>31770</c:v>
                </c:pt>
                <c:pt idx="6355">
                  <c:v>31775</c:v>
                </c:pt>
                <c:pt idx="6356">
                  <c:v>31780</c:v>
                </c:pt>
                <c:pt idx="6357">
                  <c:v>31785</c:v>
                </c:pt>
                <c:pt idx="6358">
                  <c:v>31790</c:v>
                </c:pt>
                <c:pt idx="6359">
                  <c:v>31795</c:v>
                </c:pt>
                <c:pt idx="6360">
                  <c:v>31800</c:v>
                </c:pt>
                <c:pt idx="6361">
                  <c:v>31805</c:v>
                </c:pt>
                <c:pt idx="6362">
                  <c:v>31810</c:v>
                </c:pt>
                <c:pt idx="6363">
                  <c:v>31815</c:v>
                </c:pt>
                <c:pt idx="6364">
                  <c:v>31820</c:v>
                </c:pt>
                <c:pt idx="6365">
                  <c:v>31825</c:v>
                </c:pt>
                <c:pt idx="6366">
                  <c:v>31830</c:v>
                </c:pt>
                <c:pt idx="6367">
                  <c:v>31835</c:v>
                </c:pt>
                <c:pt idx="6368">
                  <c:v>31840</c:v>
                </c:pt>
                <c:pt idx="6369">
                  <c:v>31845</c:v>
                </c:pt>
                <c:pt idx="6370">
                  <c:v>31850</c:v>
                </c:pt>
                <c:pt idx="6371">
                  <c:v>31855</c:v>
                </c:pt>
                <c:pt idx="6372">
                  <c:v>31860</c:v>
                </c:pt>
                <c:pt idx="6373">
                  <c:v>31865</c:v>
                </c:pt>
                <c:pt idx="6374">
                  <c:v>31870</c:v>
                </c:pt>
                <c:pt idx="6375">
                  <c:v>31875</c:v>
                </c:pt>
                <c:pt idx="6376">
                  <c:v>31880</c:v>
                </c:pt>
                <c:pt idx="6377">
                  <c:v>31885</c:v>
                </c:pt>
                <c:pt idx="6378">
                  <c:v>31890</c:v>
                </c:pt>
                <c:pt idx="6379">
                  <c:v>31895</c:v>
                </c:pt>
                <c:pt idx="6380">
                  <c:v>31900</c:v>
                </c:pt>
                <c:pt idx="6381">
                  <c:v>31905</c:v>
                </c:pt>
                <c:pt idx="6382">
                  <c:v>31910</c:v>
                </c:pt>
                <c:pt idx="6383">
                  <c:v>31915</c:v>
                </c:pt>
                <c:pt idx="6384">
                  <c:v>31920</c:v>
                </c:pt>
                <c:pt idx="6385">
                  <c:v>31925</c:v>
                </c:pt>
                <c:pt idx="6386">
                  <c:v>31930</c:v>
                </c:pt>
                <c:pt idx="6387">
                  <c:v>31935</c:v>
                </c:pt>
                <c:pt idx="6388">
                  <c:v>31940</c:v>
                </c:pt>
                <c:pt idx="6389">
                  <c:v>31945</c:v>
                </c:pt>
                <c:pt idx="6390">
                  <c:v>31950</c:v>
                </c:pt>
                <c:pt idx="6391">
                  <c:v>31955</c:v>
                </c:pt>
                <c:pt idx="6392">
                  <c:v>31960</c:v>
                </c:pt>
                <c:pt idx="6393">
                  <c:v>31965</c:v>
                </c:pt>
                <c:pt idx="6394">
                  <c:v>31970</c:v>
                </c:pt>
                <c:pt idx="6395">
                  <c:v>31975</c:v>
                </c:pt>
                <c:pt idx="6396">
                  <c:v>31980</c:v>
                </c:pt>
                <c:pt idx="6397">
                  <c:v>31985</c:v>
                </c:pt>
                <c:pt idx="6398">
                  <c:v>31990</c:v>
                </c:pt>
                <c:pt idx="6399">
                  <c:v>31995</c:v>
                </c:pt>
                <c:pt idx="6400">
                  <c:v>32000</c:v>
                </c:pt>
                <c:pt idx="6401">
                  <c:v>32005</c:v>
                </c:pt>
                <c:pt idx="6402">
                  <c:v>32010</c:v>
                </c:pt>
                <c:pt idx="6403">
                  <c:v>32015</c:v>
                </c:pt>
                <c:pt idx="6404">
                  <c:v>32020</c:v>
                </c:pt>
                <c:pt idx="6405">
                  <c:v>32025</c:v>
                </c:pt>
                <c:pt idx="6406">
                  <c:v>32030</c:v>
                </c:pt>
                <c:pt idx="6407">
                  <c:v>32035</c:v>
                </c:pt>
                <c:pt idx="6408">
                  <c:v>32040</c:v>
                </c:pt>
                <c:pt idx="6409">
                  <c:v>32045</c:v>
                </c:pt>
                <c:pt idx="6410">
                  <c:v>32050</c:v>
                </c:pt>
                <c:pt idx="6411">
                  <c:v>32055</c:v>
                </c:pt>
                <c:pt idx="6412">
                  <c:v>32060</c:v>
                </c:pt>
                <c:pt idx="6413">
                  <c:v>32065</c:v>
                </c:pt>
                <c:pt idx="6414">
                  <c:v>32070</c:v>
                </c:pt>
                <c:pt idx="6415">
                  <c:v>32075</c:v>
                </c:pt>
                <c:pt idx="6416">
                  <c:v>32080</c:v>
                </c:pt>
                <c:pt idx="6417">
                  <c:v>32085</c:v>
                </c:pt>
                <c:pt idx="6418">
                  <c:v>32090</c:v>
                </c:pt>
                <c:pt idx="6419">
                  <c:v>32095</c:v>
                </c:pt>
                <c:pt idx="6420">
                  <c:v>32100</c:v>
                </c:pt>
                <c:pt idx="6421">
                  <c:v>32105</c:v>
                </c:pt>
                <c:pt idx="6422">
                  <c:v>32110</c:v>
                </c:pt>
                <c:pt idx="6423">
                  <c:v>32115</c:v>
                </c:pt>
                <c:pt idx="6424">
                  <c:v>32120</c:v>
                </c:pt>
                <c:pt idx="6425">
                  <c:v>32125</c:v>
                </c:pt>
                <c:pt idx="6426">
                  <c:v>32130</c:v>
                </c:pt>
                <c:pt idx="6427">
                  <c:v>32135</c:v>
                </c:pt>
                <c:pt idx="6428">
                  <c:v>32140</c:v>
                </c:pt>
                <c:pt idx="6429">
                  <c:v>32145</c:v>
                </c:pt>
                <c:pt idx="6430">
                  <c:v>32150</c:v>
                </c:pt>
                <c:pt idx="6431">
                  <c:v>32155</c:v>
                </c:pt>
                <c:pt idx="6432">
                  <c:v>32160</c:v>
                </c:pt>
                <c:pt idx="6433">
                  <c:v>32165</c:v>
                </c:pt>
                <c:pt idx="6434">
                  <c:v>32170</c:v>
                </c:pt>
                <c:pt idx="6435">
                  <c:v>32175</c:v>
                </c:pt>
                <c:pt idx="6436">
                  <c:v>32180</c:v>
                </c:pt>
                <c:pt idx="6437">
                  <c:v>32185</c:v>
                </c:pt>
                <c:pt idx="6438">
                  <c:v>32190</c:v>
                </c:pt>
                <c:pt idx="6439">
                  <c:v>32195</c:v>
                </c:pt>
                <c:pt idx="6440">
                  <c:v>32200</c:v>
                </c:pt>
                <c:pt idx="6441">
                  <c:v>32205</c:v>
                </c:pt>
                <c:pt idx="6442">
                  <c:v>32210</c:v>
                </c:pt>
                <c:pt idx="6443">
                  <c:v>32215</c:v>
                </c:pt>
                <c:pt idx="6444">
                  <c:v>32220</c:v>
                </c:pt>
                <c:pt idx="6445">
                  <c:v>32225</c:v>
                </c:pt>
                <c:pt idx="6446">
                  <c:v>32230</c:v>
                </c:pt>
                <c:pt idx="6447">
                  <c:v>32235</c:v>
                </c:pt>
                <c:pt idx="6448">
                  <c:v>32240</c:v>
                </c:pt>
                <c:pt idx="6449">
                  <c:v>32245</c:v>
                </c:pt>
                <c:pt idx="6450">
                  <c:v>32250</c:v>
                </c:pt>
                <c:pt idx="6451">
                  <c:v>32255</c:v>
                </c:pt>
                <c:pt idx="6452">
                  <c:v>32260</c:v>
                </c:pt>
                <c:pt idx="6453">
                  <c:v>32265</c:v>
                </c:pt>
                <c:pt idx="6454">
                  <c:v>32270</c:v>
                </c:pt>
                <c:pt idx="6455">
                  <c:v>32275</c:v>
                </c:pt>
                <c:pt idx="6456">
                  <c:v>32280</c:v>
                </c:pt>
                <c:pt idx="6457">
                  <c:v>32285</c:v>
                </c:pt>
                <c:pt idx="6458">
                  <c:v>32290</c:v>
                </c:pt>
                <c:pt idx="6459">
                  <c:v>32295</c:v>
                </c:pt>
                <c:pt idx="6460">
                  <c:v>32300</c:v>
                </c:pt>
                <c:pt idx="6461">
                  <c:v>32305</c:v>
                </c:pt>
                <c:pt idx="6462">
                  <c:v>32310</c:v>
                </c:pt>
                <c:pt idx="6463">
                  <c:v>32315</c:v>
                </c:pt>
                <c:pt idx="6464">
                  <c:v>32320</c:v>
                </c:pt>
                <c:pt idx="6465">
                  <c:v>32325</c:v>
                </c:pt>
                <c:pt idx="6466">
                  <c:v>32330</c:v>
                </c:pt>
                <c:pt idx="6467">
                  <c:v>32335</c:v>
                </c:pt>
                <c:pt idx="6468">
                  <c:v>32340</c:v>
                </c:pt>
                <c:pt idx="6469">
                  <c:v>32345</c:v>
                </c:pt>
                <c:pt idx="6470">
                  <c:v>32350</c:v>
                </c:pt>
                <c:pt idx="6471">
                  <c:v>32355</c:v>
                </c:pt>
                <c:pt idx="6472">
                  <c:v>32360</c:v>
                </c:pt>
                <c:pt idx="6473">
                  <c:v>32365</c:v>
                </c:pt>
                <c:pt idx="6474">
                  <c:v>32370</c:v>
                </c:pt>
                <c:pt idx="6475">
                  <c:v>32375</c:v>
                </c:pt>
                <c:pt idx="6476">
                  <c:v>32380</c:v>
                </c:pt>
                <c:pt idx="6477">
                  <c:v>32385</c:v>
                </c:pt>
                <c:pt idx="6478">
                  <c:v>32390</c:v>
                </c:pt>
                <c:pt idx="6479">
                  <c:v>32395</c:v>
                </c:pt>
                <c:pt idx="6480">
                  <c:v>32400</c:v>
                </c:pt>
                <c:pt idx="6481">
                  <c:v>32405</c:v>
                </c:pt>
                <c:pt idx="6482">
                  <c:v>32410</c:v>
                </c:pt>
                <c:pt idx="6483">
                  <c:v>32415</c:v>
                </c:pt>
                <c:pt idx="6484">
                  <c:v>32420</c:v>
                </c:pt>
                <c:pt idx="6485">
                  <c:v>32425</c:v>
                </c:pt>
                <c:pt idx="6486">
                  <c:v>32430</c:v>
                </c:pt>
                <c:pt idx="6487">
                  <c:v>32435</c:v>
                </c:pt>
                <c:pt idx="6488">
                  <c:v>32440</c:v>
                </c:pt>
                <c:pt idx="6489">
                  <c:v>32445</c:v>
                </c:pt>
                <c:pt idx="6490">
                  <c:v>32450</c:v>
                </c:pt>
                <c:pt idx="6491">
                  <c:v>32455</c:v>
                </c:pt>
                <c:pt idx="6492">
                  <c:v>32460</c:v>
                </c:pt>
                <c:pt idx="6493">
                  <c:v>32465</c:v>
                </c:pt>
                <c:pt idx="6494">
                  <c:v>32470</c:v>
                </c:pt>
                <c:pt idx="6495">
                  <c:v>32475</c:v>
                </c:pt>
                <c:pt idx="6496">
                  <c:v>32480</c:v>
                </c:pt>
                <c:pt idx="6497">
                  <c:v>32485</c:v>
                </c:pt>
                <c:pt idx="6498">
                  <c:v>32490</c:v>
                </c:pt>
                <c:pt idx="6499">
                  <c:v>32495</c:v>
                </c:pt>
                <c:pt idx="6500">
                  <c:v>32500</c:v>
                </c:pt>
                <c:pt idx="6501">
                  <c:v>32505</c:v>
                </c:pt>
                <c:pt idx="6502">
                  <c:v>32510</c:v>
                </c:pt>
                <c:pt idx="6503">
                  <c:v>32515</c:v>
                </c:pt>
                <c:pt idx="6504">
                  <c:v>32520</c:v>
                </c:pt>
                <c:pt idx="6505">
                  <c:v>32525</c:v>
                </c:pt>
                <c:pt idx="6506">
                  <c:v>32530</c:v>
                </c:pt>
                <c:pt idx="6507">
                  <c:v>32535</c:v>
                </c:pt>
                <c:pt idx="6508">
                  <c:v>32540</c:v>
                </c:pt>
                <c:pt idx="6509">
                  <c:v>32545</c:v>
                </c:pt>
                <c:pt idx="6510">
                  <c:v>32550</c:v>
                </c:pt>
                <c:pt idx="6511">
                  <c:v>32555</c:v>
                </c:pt>
                <c:pt idx="6512">
                  <c:v>32560</c:v>
                </c:pt>
                <c:pt idx="6513">
                  <c:v>32565</c:v>
                </c:pt>
                <c:pt idx="6514">
                  <c:v>32570</c:v>
                </c:pt>
                <c:pt idx="6515">
                  <c:v>32575</c:v>
                </c:pt>
                <c:pt idx="6516">
                  <c:v>32580</c:v>
                </c:pt>
                <c:pt idx="6517">
                  <c:v>32585</c:v>
                </c:pt>
                <c:pt idx="6518">
                  <c:v>32590</c:v>
                </c:pt>
                <c:pt idx="6519">
                  <c:v>32595</c:v>
                </c:pt>
                <c:pt idx="6520">
                  <c:v>32600</c:v>
                </c:pt>
                <c:pt idx="6521">
                  <c:v>32605</c:v>
                </c:pt>
                <c:pt idx="6522">
                  <c:v>32610</c:v>
                </c:pt>
                <c:pt idx="6523">
                  <c:v>32615</c:v>
                </c:pt>
                <c:pt idx="6524">
                  <c:v>32620</c:v>
                </c:pt>
                <c:pt idx="6525">
                  <c:v>32625</c:v>
                </c:pt>
                <c:pt idx="6526">
                  <c:v>32630</c:v>
                </c:pt>
                <c:pt idx="6527">
                  <c:v>32635</c:v>
                </c:pt>
                <c:pt idx="6528">
                  <c:v>32640</c:v>
                </c:pt>
                <c:pt idx="6529">
                  <c:v>32645</c:v>
                </c:pt>
                <c:pt idx="6530">
                  <c:v>32650</c:v>
                </c:pt>
                <c:pt idx="6531">
                  <c:v>32655</c:v>
                </c:pt>
                <c:pt idx="6532">
                  <c:v>32660</c:v>
                </c:pt>
                <c:pt idx="6533">
                  <c:v>32665</c:v>
                </c:pt>
                <c:pt idx="6534">
                  <c:v>32670</c:v>
                </c:pt>
                <c:pt idx="6535">
                  <c:v>32675</c:v>
                </c:pt>
                <c:pt idx="6536">
                  <c:v>32680</c:v>
                </c:pt>
                <c:pt idx="6537">
                  <c:v>32685</c:v>
                </c:pt>
                <c:pt idx="6538">
                  <c:v>32690</c:v>
                </c:pt>
                <c:pt idx="6539">
                  <c:v>32695</c:v>
                </c:pt>
                <c:pt idx="6540">
                  <c:v>32700</c:v>
                </c:pt>
                <c:pt idx="6541">
                  <c:v>32705</c:v>
                </c:pt>
                <c:pt idx="6542">
                  <c:v>32710</c:v>
                </c:pt>
                <c:pt idx="6543">
                  <c:v>32715</c:v>
                </c:pt>
                <c:pt idx="6544">
                  <c:v>32720</c:v>
                </c:pt>
                <c:pt idx="6545">
                  <c:v>32725</c:v>
                </c:pt>
                <c:pt idx="6546">
                  <c:v>32730</c:v>
                </c:pt>
                <c:pt idx="6547">
                  <c:v>32735</c:v>
                </c:pt>
                <c:pt idx="6548">
                  <c:v>32740</c:v>
                </c:pt>
                <c:pt idx="6549">
                  <c:v>32745</c:v>
                </c:pt>
                <c:pt idx="6550">
                  <c:v>32750</c:v>
                </c:pt>
                <c:pt idx="6551">
                  <c:v>32755</c:v>
                </c:pt>
                <c:pt idx="6552">
                  <c:v>32760</c:v>
                </c:pt>
                <c:pt idx="6553">
                  <c:v>32765</c:v>
                </c:pt>
                <c:pt idx="6554">
                  <c:v>32770</c:v>
                </c:pt>
                <c:pt idx="6555">
                  <c:v>32775</c:v>
                </c:pt>
                <c:pt idx="6556">
                  <c:v>32780</c:v>
                </c:pt>
                <c:pt idx="6557">
                  <c:v>32785</c:v>
                </c:pt>
                <c:pt idx="6558">
                  <c:v>32790</c:v>
                </c:pt>
                <c:pt idx="6559">
                  <c:v>32795</c:v>
                </c:pt>
                <c:pt idx="6560">
                  <c:v>32800</c:v>
                </c:pt>
                <c:pt idx="6561">
                  <c:v>32805</c:v>
                </c:pt>
                <c:pt idx="6562">
                  <c:v>32810</c:v>
                </c:pt>
                <c:pt idx="6563">
                  <c:v>32815</c:v>
                </c:pt>
                <c:pt idx="6564">
                  <c:v>32820</c:v>
                </c:pt>
                <c:pt idx="6565">
                  <c:v>32825</c:v>
                </c:pt>
                <c:pt idx="6566">
                  <c:v>32830</c:v>
                </c:pt>
                <c:pt idx="6567">
                  <c:v>32835</c:v>
                </c:pt>
                <c:pt idx="6568">
                  <c:v>32840</c:v>
                </c:pt>
                <c:pt idx="6569">
                  <c:v>32845</c:v>
                </c:pt>
                <c:pt idx="6570">
                  <c:v>32850</c:v>
                </c:pt>
                <c:pt idx="6571">
                  <c:v>32855</c:v>
                </c:pt>
                <c:pt idx="6572">
                  <c:v>32860</c:v>
                </c:pt>
                <c:pt idx="6573">
                  <c:v>32865</c:v>
                </c:pt>
                <c:pt idx="6574">
                  <c:v>32870</c:v>
                </c:pt>
                <c:pt idx="6575">
                  <c:v>32875</c:v>
                </c:pt>
                <c:pt idx="6576">
                  <c:v>32880</c:v>
                </c:pt>
                <c:pt idx="6577">
                  <c:v>32885</c:v>
                </c:pt>
                <c:pt idx="6578">
                  <c:v>32890</c:v>
                </c:pt>
                <c:pt idx="6579">
                  <c:v>32895</c:v>
                </c:pt>
                <c:pt idx="6580">
                  <c:v>32900</c:v>
                </c:pt>
                <c:pt idx="6581">
                  <c:v>32905</c:v>
                </c:pt>
                <c:pt idx="6582">
                  <c:v>32910</c:v>
                </c:pt>
                <c:pt idx="6583">
                  <c:v>32915</c:v>
                </c:pt>
                <c:pt idx="6584">
                  <c:v>32920</c:v>
                </c:pt>
                <c:pt idx="6585">
                  <c:v>32925</c:v>
                </c:pt>
                <c:pt idx="6586">
                  <c:v>32930</c:v>
                </c:pt>
                <c:pt idx="6587">
                  <c:v>32935</c:v>
                </c:pt>
                <c:pt idx="6588">
                  <c:v>32940</c:v>
                </c:pt>
                <c:pt idx="6589">
                  <c:v>32945</c:v>
                </c:pt>
                <c:pt idx="6590">
                  <c:v>32950</c:v>
                </c:pt>
                <c:pt idx="6591">
                  <c:v>32955</c:v>
                </c:pt>
                <c:pt idx="6592">
                  <c:v>32960</c:v>
                </c:pt>
                <c:pt idx="6593">
                  <c:v>32965</c:v>
                </c:pt>
                <c:pt idx="6594">
                  <c:v>32970</c:v>
                </c:pt>
                <c:pt idx="6595">
                  <c:v>32975</c:v>
                </c:pt>
                <c:pt idx="6596">
                  <c:v>32980</c:v>
                </c:pt>
                <c:pt idx="6597">
                  <c:v>32985</c:v>
                </c:pt>
                <c:pt idx="6598">
                  <c:v>32990</c:v>
                </c:pt>
                <c:pt idx="6599">
                  <c:v>32995</c:v>
                </c:pt>
                <c:pt idx="6600">
                  <c:v>33000</c:v>
                </c:pt>
                <c:pt idx="6601">
                  <c:v>33005</c:v>
                </c:pt>
                <c:pt idx="6602">
                  <c:v>33010</c:v>
                </c:pt>
                <c:pt idx="6603">
                  <c:v>33015</c:v>
                </c:pt>
                <c:pt idx="6604">
                  <c:v>33020</c:v>
                </c:pt>
                <c:pt idx="6605">
                  <c:v>33025</c:v>
                </c:pt>
                <c:pt idx="6606">
                  <c:v>33030</c:v>
                </c:pt>
                <c:pt idx="6607">
                  <c:v>33035</c:v>
                </c:pt>
                <c:pt idx="6608">
                  <c:v>33040</c:v>
                </c:pt>
                <c:pt idx="6609">
                  <c:v>33045</c:v>
                </c:pt>
                <c:pt idx="6610">
                  <c:v>33050</c:v>
                </c:pt>
                <c:pt idx="6611">
                  <c:v>33055</c:v>
                </c:pt>
                <c:pt idx="6612">
                  <c:v>33060</c:v>
                </c:pt>
                <c:pt idx="6613">
                  <c:v>33065</c:v>
                </c:pt>
                <c:pt idx="6614">
                  <c:v>33070</c:v>
                </c:pt>
                <c:pt idx="6615">
                  <c:v>33075</c:v>
                </c:pt>
                <c:pt idx="6616">
                  <c:v>33080</c:v>
                </c:pt>
                <c:pt idx="6617">
                  <c:v>33085</c:v>
                </c:pt>
                <c:pt idx="6618">
                  <c:v>33090</c:v>
                </c:pt>
                <c:pt idx="6619">
                  <c:v>33095</c:v>
                </c:pt>
                <c:pt idx="6620">
                  <c:v>33100</c:v>
                </c:pt>
                <c:pt idx="6621">
                  <c:v>33105</c:v>
                </c:pt>
                <c:pt idx="6622">
                  <c:v>33110</c:v>
                </c:pt>
                <c:pt idx="6623">
                  <c:v>33115</c:v>
                </c:pt>
                <c:pt idx="6624">
                  <c:v>33120</c:v>
                </c:pt>
                <c:pt idx="6625">
                  <c:v>33125</c:v>
                </c:pt>
                <c:pt idx="6626">
                  <c:v>33130</c:v>
                </c:pt>
                <c:pt idx="6627">
                  <c:v>33135</c:v>
                </c:pt>
                <c:pt idx="6628">
                  <c:v>33140</c:v>
                </c:pt>
                <c:pt idx="6629">
                  <c:v>33145</c:v>
                </c:pt>
                <c:pt idx="6630">
                  <c:v>33150</c:v>
                </c:pt>
                <c:pt idx="6631">
                  <c:v>33155</c:v>
                </c:pt>
                <c:pt idx="6632">
                  <c:v>33160</c:v>
                </c:pt>
                <c:pt idx="6633">
                  <c:v>33165</c:v>
                </c:pt>
                <c:pt idx="6634">
                  <c:v>33170</c:v>
                </c:pt>
                <c:pt idx="6635">
                  <c:v>33175</c:v>
                </c:pt>
                <c:pt idx="6636">
                  <c:v>33180</c:v>
                </c:pt>
                <c:pt idx="6637">
                  <c:v>33185</c:v>
                </c:pt>
                <c:pt idx="6638">
                  <c:v>33190</c:v>
                </c:pt>
                <c:pt idx="6639">
                  <c:v>33195</c:v>
                </c:pt>
                <c:pt idx="6640">
                  <c:v>33200</c:v>
                </c:pt>
                <c:pt idx="6641">
                  <c:v>33205</c:v>
                </c:pt>
                <c:pt idx="6642">
                  <c:v>33210</c:v>
                </c:pt>
                <c:pt idx="6643">
                  <c:v>33215</c:v>
                </c:pt>
                <c:pt idx="6644">
                  <c:v>33220</c:v>
                </c:pt>
                <c:pt idx="6645">
                  <c:v>33225</c:v>
                </c:pt>
                <c:pt idx="6646">
                  <c:v>33230</c:v>
                </c:pt>
                <c:pt idx="6647">
                  <c:v>33235</c:v>
                </c:pt>
                <c:pt idx="6648">
                  <c:v>33240</c:v>
                </c:pt>
                <c:pt idx="6649">
                  <c:v>33245</c:v>
                </c:pt>
                <c:pt idx="6650">
                  <c:v>33250</c:v>
                </c:pt>
                <c:pt idx="6651">
                  <c:v>33255</c:v>
                </c:pt>
                <c:pt idx="6652">
                  <c:v>33260</c:v>
                </c:pt>
                <c:pt idx="6653">
                  <c:v>33265</c:v>
                </c:pt>
                <c:pt idx="6654">
                  <c:v>33270</c:v>
                </c:pt>
                <c:pt idx="6655">
                  <c:v>33275</c:v>
                </c:pt>
                <c:pt idx="6656">
                  <c:v>33280</c:v>
                </c:pt>
                <c:pt idx="6657">
                  <c:v>33285</c:v>
                </c:pt>
                <c:pt idx="6658">
                  <c:v>33290</c:v>
                </c:pt>
                <c:pt idx="6659">
                  <c:v>33295</c:v>
                </c:pt>
                <c:pt idx="6660">
                  <c:v>33300</c:v>
                </c:pt>
                <c:pt idx="6661">
                  <c:v>33305</c:v>
                </c:pt>
                <c:pt idx="6662">
                  <c:v>33310</c:v>
                </c:pt>
                <c:pt idx="6663">
                  <c:v>33315</c:v>
                </c:pt>
                <c:pt idx="6664">
                  <c:v>33320</c:v>
                </c:pt>
                <c:pt idx="6665">
                  <c:v>33325</c:v>
                </c:pt>
                <c:pt idx="6666">
                  <c:v>33330</c:v>
                </c:pt>
                <c:pt idx="6667">
                  <c:v>33335</c:v>
                </c:pt>
                <c:pt idx="6668">
                  <c:v>33340</c:v>
                </c:pt>
                <c:pt idx="6669">
                  <c:v>33345</c:v>
                </c:pt>
                <c:pt idx="6670">
                  <c:v>33350</c:v>
                </c:pt>
                <c:pt idx="6671">
                  <c:v>33355</c:v>
                </c:pt>
                <c:pt idx="6672">
                  <c:v>33360</c:v>
                </c:pt>
                <c:pt idx="6673">
                  <c:v>33365</c:v>
                </c:pt>
                <c:pt idx="6674">
                  <c:v>33370</c:v>
                </c:pt>
                <c:pt idx="6675">
                  <c:v>33375</c:v>
                </c:pt>
                <c:pt idx="6676">
                  <c:v>33380</c:v>
                </c:pt>
                <c:pt idx="6677">
                  <c:v>33385</c:v>
                </c:pt>
                <c:pt idx="6678">
                  <c:v>33390</c:v>
                </c:pt>
                <c:pt idx="6679">
                  <c:v>33395</c:v>
                </c:pt>
                <c:pt idx="6680">
                  <c:v>33400</c:v>
                </c:pt>
                <c:pt idx="6681">
                  <c:v>33405</c:v>
                </c:pt>
                <c:pt idx="6682">
                  <c:v>33410</c:v>
                </c:pt>
                <c:pt idx="6683">
                  <c:v>33415</c:v>
                </c:pt>
                <c:pt idx="6684">
                  <c:v>33420</c:v>
                </c:pt>
                <c:pt idx="6685">
                  <c:v>33425</c:v>
                </c:pt>
                <c:pt idx="6686">
                  <c:v>33430</c:v>
                </c:pt>
                <c:pt idx="6687">
                  <c:v>33435</c:v>
                </c:pt>
                <c:pt idx="6688">
                  <c:v>33440</c:v>
                </c:pt>
                <c:pt idx="6689">
                  <c:v>33445</c:v>
                </c:pt>
                <c:pt idx="6690">
                  <c:v>33450</c:v>
                </c:pt>
                <c:pt idx="6691">
                  <c:v>33455</c:v>
                </c:pt>
                <c:pt idx="6692">
                  <c:v>33460</c:v>
                </c:pt>
                <c:pt idx="6693">
                  <c:v>33465</c:v>
                </c:pt>
                <c:pt idx="6694">
                  <c:v>33470</c:v>
                </c:pt>
                <c:pt idx="6695">
                  <c:v>33475</c:v>
                </c:pt>
                <c:pt idx="6696">
                  <c:v>33480</c:v>
                </c:pt>
                <c:pt idx="6697">
                  <c:v>33485</c:v>
                </c:pt>
                <c:pt idx="6698">
                  <c:v>33490</c:v>
                </c:pt>
                <c:pt idx="6699">
                  <c:v>33495</c:v>
                </c:pt>
                <c:pt idx="6700">
                  <c:v>33500</c:v>
                </c:pt>
                <c:pt idx="6701">
                  <c:v>33505</c:v>
                </c:pt>
                <c:pt idx="6702">
                  <c:v>33510</c:v>
                </c:pt>
                <c:pt idx="6703">
                  <c:v>33515</c:v>
                </c:pt>
                <c:pt idx="6704">
                  <c:v>33520</c:v>
                </c:pt>
                <c:pt idx="6705">
                  <c:v>33525</c:v>
                </c:pt>
                <c:pt idx="6706">
                  <c:v>33530</c:v>
                </c:pt>
                <c:pt idx="6707">
                  <c:v>33535</c:v>
                </c:pt>
                <c:pt idx="6708">
                  <c:v>33540</c:v>
                </c:pt>
                <c:pt idx="6709">
                  <c:v>33545</c:v>
                </c:pt>
                <c:pt idx="6710">
                  <c:v>33550</c:v>
                </c:pt>
                <c:pt idx="6711">
                  <c:v>33555</c:v>
                </c:pt>
                <c:pt idx="6712">
                  <c:v>33560</c:v>
                </c:pt>
                <c:pt idx="6713">
                  <c:v>33565</c:v>
                </c:pt>
                <c:pt idx="6714">
                  <c:v>33570</c:v>
                </c:pt>
                <c:pt idx="6715">
                  <c:v>33575</c:v>
                </c:pt>
                <c:pt idx="6716">
                  <c:v>33580</c:v>
                </c:pt>
                <c:pt idx="6717">
                  <c:v>33585</c:v>
                </c:pt>
                <c:pt idx="6718">
                  <c:v>33590</c:v>
                </c:pt>
                <c:pt idx="6719">
                  <c:v>33595</c:v>
                </c:pt>
                <c:pt idx="6720">
                  <c:v>33600</c:v>
                </c:pt>
                <c:pt idx="6721">
                  <c:v>33605</c:v>
                </c:pt>
                <c:pt idx="6722">
                  <c:v>33610</c:v>
                </c:pt>
                <c:pt idx="6723">
                  <c:v>33615</c:v>
                </c:pt>
                <c:pt idx="6724">
                  <c:v>33620</c:v>
                </c:pt>
                <c:pt idx="6725">
                  <c:v>33625</c:v>
                </c:pt>
                <c:pt idx="6726">
                  <c:v>33630</c:v>
                </c:pt>
                <c:pt idx="6727">
                  <c:v>33635</c:v>
                </c:pt>
                <c:pt idx="6728">
                  <c:v>33640</c:v>
                </c:pt>
                <c:pt idx="6729">
                  <c:v>33645</c:v>
                </c:pt>
                <c:pt idx="6730">
                  <c:v>33650</c:v>
                </c:pt>
                <c:pt idx="6731">
                  <c:v>33655</c:v>
                </c:pt>
                <c:pt idx="6732">
                  <c:v>33660</c:v>
                </c:pt>
                <c:pt idx="6733">
                  <c:v>33665</c:v>
                </c:pt>
                <c:pt idx="6734">
                  <c:v>33670</c:v>
                </c:pt>
                <c:pt idx="6735">
                  <c:v>33675</c:v>
                </c:pt>
                <c:pt idx="6736">
                  <c:v>33680</c:v>
                </c:pt>
                <c:pt idx="6737">
                  <c:v>33685</c:v>
                </c:pt>
                <c:pt idx="6738">
                  <c:v>33690</c:v>
                </c:pt>
                <c:pt idx="6739">
                  <c:v>33695</c:v>
                </c:pt>
                <c:pt idx="6740">
                  <c:v>33700</c:v>
                </c:pt>
                <c:pt idx="6741">
                  <c:v>33705</c:v>
                </c:pt>
                <c:pt idx="6742">
                  <c:v>33710</c:v>
                </c:pt>
                <c:pt idx="6743">
                  <c:v>33715</c:v>
                </c:pt>
                <c:pt idx="6744">
                  <c:v>33720</c:v>
                </c:pt>
                <c:pt idx="6745">
                  <c:v>33725</c:v>
                </c:pt>
                <c:pt idx="6746">
                  <c:v>33730</c:v>
                </c:pt>
                <c:pt idx="6747">
                  <c:v>33735</c:v>
                </c:pt>
                <c:pt idx="6748">
                  <c:v>33740</c:v>
                </c:pt>
                <c:pt idx="6749">
                  <c:v>33745</c:v>
                </c:pt>
                <c:pt idx="6750">
                  <c:v>33750</c:v>
                </c:pt>
                <c:pt idx="6751">
                  <c:v>33755</c:v>
                </c:pt>
                <c:pt idx="6752">
                  <c:v>33760</c:v>
                </c:pt>
                <c:pt idx="6753">
                  <c:v>33765</c:v>
                </c:pt>
                <c:pt idx="6754">
                  <c:v>33770</c:v>
                </c:pt>
                <c:pt idx="6755">
                  <c:v>33775</c:v>
                </c:pt>
                <c:pt idx="6756">
                  <c:v>33780</c:v>
                </c:pt>
                <c:pt idx="6757">
                  <c:v>33785</c:v>
                </c:pt>
                <c:pt idx="6758">
                  <c:v>33790</c:v>
                </c:pt>
                <c:pt idx="6759">
                  <c:v>33795</c:v>
                </c:pt>
                <c:pt idx="6760">
                  <c:v>33800</c:v>
                </c:pt>
                <c:pt idx="6761">
                  <c:v>33805</c:v>
                </c:pt>
                <c:pt idx="6762">
                  <c:v>33810</c:v>
                </c:pt>
                <c:pt idx="6763">
                  <c:v>33815</c:v>
                </c:pt>
                <c:pt idx="6764">
                  <c:v>33820</c:v>
                </c:pt>
                <c:pt idx="6765">
                  <c:v>33825</c:v>
                </c:pt>
                <c:pt idx="6766">
                  <c:v>33830</c:v>
                </c:pt>
                <c:pt idx="6767">
                  <c:v>33835</c:v>
                </c:pt>
                <c:pt idx="6768">
                  <c:v>33840</c:v>
                </c:pt>
                <c:pt idx="6769">
                  <c:v>33845</c:v>
                </c:pt>
                <c:pt idx="6770">
                  <c:v>33850</c:v>
                </c:pt>
                <c:pt idx="6771">
                  <c:v>33855</c:v>
                </c:pt>
                <c:pt idx="6772">
                  <c:v>33860</c:v>
                </c:pt>
                <c:pt idx="6773">
                  <c:v>33865</c:v>
                </c:pt>
                <c:pt idx="6774">
                  <c:v>33870</c:v>
                </c:pt>
                <c:pt idx="6775">
                  <c:v>33875</c:v>
                </c:pt>
                <c:pt idx="6776">
                  <c:v>33880</c:v>
                </c:pt>
                <c:pt idx="6777">
                  <c:v>33885</c:v>
                </c:pt>
                <c:pt idx="6778">
                  <c:v>33890</c:v>
                </c:pt>
                <c:pt idx="6779">
                  <c:v>33895</c:v>
                </c:pt>
                <c:pt idx="6780">
                  <c:v>33900</c:v>
                </c:pt>
                <c:pt idx="6781">
                  <c:v>33905</c:v>
                </c:pt>
                <c:pt idx="6782">
                  <c:v>33910</c:v>
                </c:pt>
                <c:pt idx="6783">
                  <c:v>33915</c:v>
                </c:pt>
                <c:pt idx="6784">
                  <c:v>33920</c:v>
                </c:pt>
                <c:pt idx="6785">
                  <c:v>33925</c:v>
                </c:pt>
                <c:pt idx="6786">
                  <c:v>33930</c:v>
                </c:pt>
                <c:pt idx="6787">
                  <c:v>33935</c:v>
                </c:pt>
                <c:pt idx="6788">
                  <c:v>33940</c:v>
                </c:pt>
                <c:pt idx="6789">
                  <c:v>33945</c:v>
                </c:pt>
                <c:pt idx="6790">
                  <c:v>33950</c:v>
                </c:pt>
                <c:pt idx="6791">
                  <c:v>33955</c:v>
                </c:pt>
                <c:pt idx="6792">
                  <c:v>33960</c:v>
                </c:pt>
                <c:pt idx="6793">
                  <c:v>33965</c:v>
                </c:pt>
                <c:pt idx="6794">
                  <c:v>33970</c:v>
                </c:pt>
                <c:pt idx="6795">
                  <c:v>33975</c:v>
                </c:pt>
                <c:pt idx="6796">
                  <c:v>33980</c:v>
                </c:pt>
                <c:pt idx="6797">
                  <c:v>33985</c:v>
                </c:pt>
                <c:pt idx="6798">
                  <c:v>33990</c:v>
                </c:pt>
                <c:pt idx="6799">
                  <c:v>33995</c:v>
                </c:pt>
                <c:pt idx="6800">
                  <c:v>34000</c:v>
                </c:pt>
                <c:pt idx="6801">
                  <c:v>34005</c:v>
                </c:pt>
                <c:pt idx="6802">
                  <c:v>34010</c:v>
                </c:pt>
                <c:pt idx="6803">
                  <c:v>34015</c:v>
                </c:pt>
                <c:pt idx="6804">
                  <c:v>34020</c:v>
                </c:pt>
                <c:pt idx="6805">
                  <c:v>34025</c:v>
                </c:pt>
                <c:pt idx="6806">
                  <c:v>34030</c:v>
                </c:pt>
                <c:pt idx="6807">
                  <c:v>34035</c:v>
                </c:pt>
                <c:pt idx="6808">
                  <c:v>34040</c:v>
                </c:pt>
                <c:pt idx="6809">
                  <c:v>34045</c:v>
                </c:pt>
                <c:pt idx="6810">
                  <c:v>34050</c:v>
                </c:pt>
                <c:pt idx="6811">
                  <c:v>34055</c:v>
                </c:pt>
                <c:pt idx="6812">
                  <c:v>34060</c:v>
                </c:pt>
                <c:pt idx="6813">
                  <c:v>34065</c:v>
                </c:pt>
                <c:pt idx="6814">
                  <c:v>34070</c:v>
                </c:pt>
                <c:pt idx="6815">
                  <c:v>34075</c:v>
                </c:pt>
                <c:pt idx="6816">
                  <c:v>34080</c:v>
                </c:pt>
                <c:pt idx="6817">
                  <c:v>34085</c:v>
                </c:pt>
                <c:pt idx="6818">
                  <c:v>34090</c:v>
                </c:pt>
                <c:pt idx="6819">
                  <c:v>34095</c:v>
                </c:pt>
                <c:pt idx="6820">
                  <c:v>34100</c:v>
                </c:pt>
                <c:pt idx="6821">
                  <c:v>34105</c:v>
                </c:pt>
                <c:pt idx="6822">
                  <c:v>34110</c:v>
                </c:pt>
                <c:pt idx="6823">
                  <c:v>34115</c:v>
                </c:pt>
                <c:pt idx="6824">
                  <c:v>34120</c:v>
                </c:pt>
                <c:pt idx="6825">
                  <c:v>34125</c:v>
                </c:pt>
                <c:pt idx="6826">
                  <c:v>34130</c:v>
                </c:pt>
                <c:pt idx="6827">
                  <c:v>34135</c:v>
                </c:pt>
                <c:pt idx="6828">
                  <c:v>34140</c:v>
                </c:pt>
                <c:pt idx="6829">
                  <c:v>34145</c:v>
                </c:pt>
                <c:pt idx="6830">
                  <c:v>34150</c:v>
                </c:pt>
                <c:pt idx="6831">
                  <c:v>34155</c:v>
                </c:pt>
                <c:pt idx="6832">
                  <c:v>34160</c:v>
                </c:pt>
                <c:pt idx="6833">
                  <c:v>34165</c:v>
                </c:pt>
                <c:pt idx="6834">
                  <c:v>34170</c:v>
                </c:pt>
                <c:pt idx="6835">
                  <c:v>34175</c:v>
                </c:pt>
                <c:pt idx="6836">
                  <c:v>34180</c:v>
                </c:pt>
                <c:pt idx="6837">
                  <c:v>34185</c:v>
                </c:pt>
                <c:pt idx="6838">
                  <c:v>34190</c:v>
                </c:pt>
                <c:pt idx="6839">
                  <c:v>34195</c:v>
                </c:pt>
                <c:pt idx="6840">
                  <c:v>34200</c:v>
                </c:pt>
                <c:pt idx="6841">
                  <c:v>34205</c:v>
                </c:pt>
                <c:pt idx="6842">
                  <c:v>34210</c:v>
                </c:pt>
                <c:pt idx="6843">
                  <c:v>34215</c:v>
                </c:pt>
                <c:pt idx="6844">
                  <c:v>34220</c:v>
                </c:pt>
                <c:pt idx="6845">
                  <c:v>34225</c:v>
                </c:pt>
                <c:pt idx="6846">
                  <c:v>34230</c:v>
                </c:pt>
                <c:pt idx="6847">
                  <c:v>34235</c:v>
                </c:pt>
                <c:pt idx="6848">
                  <c:v>34240</c:v>
                </c:pt>
                <c:pt idx="6849">
                  <c:v>34245</c:v>
                </c:pt>
                <c:pt idx="6850">
                  <c:v>34250</c:v>
                </c:pt>
                <c:pt idx="6851">
                  <c:v>34255</c:v>
                </c:pt>
                <c:pt idx="6852">
                  <c:v>34260</c:v>
                </c:pt>
                <c:pt idx="6853">
                  <c:v>34265</c:v>
                </c:pt>
                <c:pt idx="6854">
                  <c:v>34270</c:v>
                </c:pt>
                <c:pt idx="6855">
                  <c:v>34275</c:v>
                </c:pt>
                <c:pt idx="6856">
                  <c:v>34280</c:v>
                </c:pt>
                <c:pt idx="6857">
                  <c:v>34285</c:v>
                </c:pt>
                <c:pt idx="6858">
                  <c:v>34290</c:v>
                </c:pt>
                <c:pt idx="6859">
                  <c:v>34295</c:v>
                </c:pt>
                <c:pt idx="6860">
                  <c:v>34300</c:v>
                </c:pt>
                <c:pt idx="6861">
                  <c:v>34305</c:v>
                </c:pt>
                <c:pt idx="6862">
                  <c:v>34310</c:v>
                </c:pt>
                <c:pt idx="6863">
                  <c:v>34315</c:v>
                </c:pt>
                <c:pt idx="6864">
                  <c:v>34320</c:v>
                </c:pt>
                <c:pt idx="6865">
                  <c:v>34325</c:v>
                </c:pt>
                <c:pt idx="6866">
                  <c:v>34330</c:v>
                </c:pt>
                <c:pt idx="6867">
                  <c:v>34335</c:v>
                </c:pt>
                <c:pt idx="6868">
                  <c:v>34340</c:v>
                </c:pt>
                <c:pt idx="6869">
                  <c:v>34345</c:v>
                </c:pt>
                <c:pt idx="6870">
                  <c:v>34350</c:v>
                </c:pt>
                <c:pt idx="6871">
                  <c:v>34355</c:v>
                </c:pt>
                <c:pt idx="6872">
                  <c:v>34360</c:v>
                </c:pt>
                <c:pt idx="6873">
                  <c:v>34365</c:v>
                </c:pt>
                <c:pt idx="6874">
                  <c:v>34370</c:v>
                </c:pt>
                <c:pt idx="6875">
                  <c:v>34375</c:v>
                </c:pt>
                <c:pt idx="6876">
                  <c:v>34380</c:v>
                </c:pt>
                <c:pt idx="6877">
                  <c:v>34385</c:v>
                </c:pt>
                <c:pt idx="6878">
                  <c:v>34390</c:v>
                </c:pt>
                <c:pt idx="6879">
                  <c:v>34395</c:v>
                </c:pt>
                <c:pt idx="6880">
                  <c:v>34400</c:v>
                </c:pt>
                <c:pt idx="6881">
                  <c:v>34405</c:v>
                </c:pt>
                <c:pt idx="6882">
                  <c:v>34410</c:v>
                </c:pt>
                <c:pt idx="6883">
                  <c:v>34415</c:v>
                </c:pt>
                <c:pt idx="6884">
                  <c:v>34420</c:v>
                </c:pt>
                <c:pt idx="6885">
                  <c:v>34425</c:v>
                </c:pt>
                <c:pt idx="6886">
                  <c:v>34430</c:v>
                </c:pt>
                <c:pt idx="6887">
                  <c:v>34435</c:v>
                </c:pt>
                <c:pt idx="6888">
                  <c:v>34440</c:v>
                </c:pt>
                <c:pt idx="6889">
                  <c:v>34445</c:v>
                </c:pt>
                <c:pt idx="6890">
                  <c:v>34450</c:v>
                </c:pt>
                <c:pt idx="6891">
                  <c:v>34455</c:v>
                </c:pt>
                <c:pt idx="6892">
                  <c:v>34460</c:v>
                </c:pt>
                <c:pt idx="6893">
                  <c:v>34465</c:v>
                </c:pt>
                <c:pt idx="6894">
                  <c:v>34470</c:v>
                </c:pt>
                <c:pt idx="6895">
                  <c:v>34475</c:v>
                </c:pt>
                <c:pt idx="6896">
                  <c:v>34480</c:v>
                </c:pt>
                <c:pt idx="6897">
                  <c:v>34485</c:v>
                </c:pt>
                <c:pt idx="6898">
                  <c:v>34490</c:v>
                </c:pt>
                <c:pt idx="6899">
                  <c:v>34495</c:v>
                </c:pt>
                <c:pt idx="6900">
                  <c:v>34500</c:v>
                </c:pt>
                <c:pt idx="6901">
                  <c:v>34505</c:v>
                </c:pt>
                <c:pt idx="6902">
                  <c:v>34510</c:v>
                </c:pt>
                <c:pt idx="6903">
                  <c:v>34515</c:v>
                </c:pt>
                <c:pt idx="6904">
                  <c:v>34520</c:v>
                </c:pt>
                <c:pt idx="6905">
                  <c:v>34525</c:v>
                </c:pt>
                <c:pt idx="6906">
                  <c:v>34530</c:v>
                </c:pt>
                <c:pt idx="6907">
                  <c:v>34535</c:v>
                </c:pt>
                <c:pt idx="6908">
                  <c:v>34540</c:v>
                </c:pt>
                <c:pt idx="6909">
                  <c:v>34545</c:v>
                </c:pt>
                <c:pt idx="6910">
                  <c:v>34550</c:v>
                </c:pt>
                <c:pt idx="6911">
                  <c:v>34555</c:v>
                </c:pt>
                <c:pt idx="6912">
                  <c:v>34560</c:v>
                </c:pt>
                <c:pt idx="6913">
                  <c:v>34565</c:v>
                </c:pt>
                <c:pt idx="6914">
                  <c:v>34570</c:v>
                </c:pt>
                <c:pt idx="6915">
                  <c:v>34575</c:v>
                </c:pt>
                <c:pt idx="6916">
                  <c:v>34580</c:v>
                </c:pt>
                <c:pt idx="6917">
                  <c:v>34585</c:v>
                </c:pt>
                <c:pt idx="6918">
                  <c:v>34590</c:v>
                </c:pt>
                <c:pt idx="6919">
                  <c:v>34595</c:v>
                </c:pt>
                <c:pt idx="6920">
                  <c:v>34600</c:v>
                </c:pt>
                <c:pt idx="6921">
                  <c:v>34605</c:v>
                </c:pt>
                <c:pt idx="6922">
                  <c:v>34610</c:v>
                </c:pt>
                <c:pt idx="6923">
                  <c:v>34615</c:v>
                </c:pt>
                <c:pt idx="6924">
                  <c:v>34620</c:v>
                </c:pt>
                <c:pt idx="6925">
                  <c:v>34625</c:v>
                </c:pt>
                <c:pt idx="6926">
                  <c:v>34630</c:v>
                </c:pt>
                <c:pt idx="6927">
                  <c:v>34635</c:v>
                </c:pt>
                <c:pt idx="6928">
                  <c:v>34640</c:v>
                </c:pt>
                <c:pt idx="6929">
                  <c:v>34645</c:v>
                </c:pt>
                <c:pt idx="6930">
                  <c:v>34650</c:v>
                </c:pt>
                <c:pt idx="6931">
                  <c:v>34655</c:v>
                </c:pt>
                <c:pt idx="6932">
                  <c:v>34660</c:v>
                </c:pt>
                <c:pt idx="6933">
                  <c:v>34665</c:v>
                </c:pt>
                <c:pt idx="6934">
                  <c:v>34670</c:v>
                </c:pt>
                <c:pt idx="6935">
                  <c:v>34675</c:v>
                </c:pt>
                <c:pt idx="6936">
                  <c:v>34680</c:v>
                </c:pt>
                <c:pt idx="6937">
                  <c:v>34685</c:v>
                </c:pt>
                <c:pt idx="6938">
                  <c:v>34690</c:v>
                </c:pt>
                <c:pt idx="6939">
                  <c:v>34695</c:v>
                </c:pt>
                <c:pt idx="6940">
                  <c:v>34700</c:v>
                </c:pt>
                <c:pt idx="6941">
                  <c:v>34705</c:v>
                </c:pt>
                <c:pt idx="6942">
                  <c:v>34710</c:v>
                </c:pt>
                <c:pt idx="6943">
                  <c:v>34715</c:v>
                </c:pt>
                <c:pt idx="6944">
                  <c:v>34720</c:v>
                </c:pt>
                <c:pt idx="6945">
                  <c:v>34725</c:v>
                </c:pt>
                <c:pt idx="6946">
                  <c:v>34730</c:v>
                </c:pt>
                <c:pt idx="6947">
                  <c:v>34735</c:v>
                </c:pt>
                <c:pt idx="6948">
                  <c:v>34740</c:v>
                </c:pt>
                <c:pt idx="6949">
                  <c:v>34745</c:v>
                </c:pt>
                <c:pt idx="6950">
                  <c:v>34750</c:v>
                </c:pt>
                <c:pt idx="6951">
                  <c:v>34755</c:v>
                </c:pt>
                <c:pt idx="6952">
                  <c:v>34760</c:v>
                </c:pt>
                <c:pt idx="6953">
                  <c:v>34765</c:v>
                </c:pt>
                <c:pt idx="6954">
                  <c:v>34770</c:v>
                </c:pt>
                <c:pt idx="6955">
                  <c:v>34775</c:v>
                </c:pt>
                <c:pt idx="6956">
                  <c:v>34780</c:v>
                </c:pt>
                <c:pt idx="6957">
                  <c:v>34785</c:v>
                </c:pt>
                <c:pt idx="6958">
                  <c:v>34790</c:v>
                </c:pt>
                <c:pt idx="6959">
                  <c:v>34795</c:v>
                </c:pt>
                <c:pt idx="6960">
                  <c:v>34800</c:v>
                </c:pt>
                <c:pt idx="6961">
                  <c:v>34805</c:v>
                </c:pt>
                <c:pt idx="6962">
                  <c:v>34810</c:v>
                </c:pt>
                <c:pt idx="6963">
                  <c:v>34815</c:v>
                </c:pt>
                <c:pt idx="6964">
                  <c:v>34820</c:v>
                </c:pt>
                <c:pt idx="6965">
                  <c:v>34825</c:v>
                </c:pt>
                <c:pt idx="6966">
                  <c:v>34830</c:v>
                </c:pt>
                <c:pt idx="6967">
                  <c:v>34835</c:v>
                </c:pt>
                <c:pt idx="6968">
                  <c:v>34840</c:v>
                </c:pt>
                <c:pt idx="6969">
                  <c:v>34845</c:v>
                </c:pt>
                <c:pt idx="6970">
                  <c:v>34850</c:v>
                </c:pt>
                <c:pt idx="6971">
                  <c:v>34855</c:v>
                </c:pt>
                <c:pt idx="6972">
                  <c:v>34860</c:v>
                </c:pt>
                <c:pt idx="6973">
                  <c:v>34865</c:v>
                </c:pt>
                <c:pt idx="6974">
                  <c:v>34870</c:v>
                </c:pt>
                <c:pt idx="6975">
                  <c:v>34875</c:v>
                </c:pt>
                <c:pt idx="6976">
                  <c:v>34880</c:v>
                </c:pt>
                <c:pt idx="6977">
                  <c:v>34885</c:v>
                </c:pt>
                <c:pt idx="6978">
                  <c:v>34890</c:v>
                </c:pt>
                <c:pt idx="6979">
                  <c:v>34895</c:v>
                </c:pt>
                <c:pt idx="6980">
                  <c:v>34900</c:v>
                </c:pt>
                <c:pt idx="6981">
                  <c:v>34905</c:v>
                </c:pt>
                <c:pt idx="6982">
                  <c:v>34910</c:v>
                </c:pt>
                <c:pt idx="6983">
                  <c:v>34915</c:v>
                </c:pt>
                <c:pt idx="6984">
                  <c:v>34920</c:v>
                </c:pt>
                <c:pt idx="6985">
                  <c:v>34925</c:v>
                </c:pt>
                <c:pt idx="6986">
                  <c:v>34930</c:v>
                </c:pt>
                <c:pt idx="6987">
                  <c:v>34935</c:v>
                </c:pt>
                <c:pt idx="6988">
                  <c:v>34940</c:v>
                </c:pt>
                <c:pt idx="6989">
                  <c:v>34945</c:v>
                </c:pt>
                <c:pt idx="6990">
                  <c:v>34950</c:v>
                </c:pt>
                <c:pt idx="6991">
                  <c:v>34955</c:v>
                </c:pt>
                <c:pt idx="6992">
                  <c:v>34960</c:v>
                </c:pt>
                <c:pt idx="6993">
                  <c:v>34965</c:v>
                </c:pt>
                <c:pt idx="6994">
                  <c:v>34970</c:v>
                </c:pt>
                <c:pt idx="6995">
                  <c:v>34975</c:v>
                </c:pt>
                <c:pt idx="6996">
                  <c:v>34980</c:v>
                </c:pt>
                <c:pt idx="6997">
                  <c:v>34985</c:v>
                </c:pt>
                <c:pt idx="6998">
                  <c:v>34990</c:v>
                </c:pt>
                <c:pt idx="6999">
                  <c:v>34995</c:v>
                </c:pt>
                <c:pt idx="7000">
                  <c:v>35000</c:v>
                </c:pt>
                <c:pt idx="7001">
                  <c:v>35005</c:v>
                </c:pt>
                <c:pt idx="7002">
                  <c:v>35010</c:v>
                </c:pt>
                <c:pt idx="7003">
                  <c:v>35015</c:v>
                </c:pt>
                <c:pt idx="7004">
                  <c:v>35020</c:v>
                </c:pt>
                <c:pt idx="7005">
                  <c:v>35025</c:v>
                </c:pt>
                <c:pt idx="7006">
                  <c:v>35030</c:v>
                </c:pt>
                <c:pt idx="7007">
                  <c:v>35035</c:v>
                </c:pt>
                <c:pt idx="7008">
                  <c:v>35040</c:v>
                </c:pt>
                <c:pt idx="7009">
                  <c:v>35045</c:v>
                </c:pt>
                <c:pt idx="7010">
                  <c:v>35050</c:v>
                </c:pt>
                <c:pt idx="7011">
                  <c:v>35055</c:v>
                </c:pt>
                <c:pt idx="7012">
                  <c:v>35060</c:v>
                </c:pt>
                <c:pt idx="7013">
                  <c:v>35065</c:v>
                </c:pt>
                <c:pt idx="7014">
                  <c:v>35070</c:v>
                </c:pt>
                <c:pt idx="7015">
                  <c:v>35075</c:v>
                </c:pt>
                <c:pt idx="7016">
                  <c:v>35080</c:v>
                </c:pt>
                <c:pt idx="7017">
                  <c:v>35085</c:v>
                </c:pt>
                <c:pt idx="7018">
                  <c:v>35090</c:v>
                </c:pt>
                <c:pt idx="7019">
                  <c:v>35095</c:v>
                </c:pt>
                <c:pt idx="7020">
                  <c:v>35100</c:v>
                </c:pt>
                <c:pt idx="7021">
                  <c:v>35105</c:v>
                </c:pt>
                <c:pt idx="7022">
                  <c:v>35110</c:v>
                </c:pt>
                <c:pt idx="7023">
                  <c:v>35115</c:v>
                </c:pt>
                <c:pt idx="7024">
                  <c:v>35120</c:v>
                </c:pt>
                <c:pt idx="7025">
                  <c:v>35125</c:v>
                </c:pt>
                <c:pt idx="7026">
                  <c:v>35130</c:v>
                </c:pt>
                <c:pt idx="7027">
                  <c:v>35135</c:v>
                </c:pt>
                <c:pt idx="7028">
                  <c:v>35140</c:v>
                </c:pt>
                <c:pt idx="7029">
                  <c:v>35145</c:v>
                </c:pt>
                <c:pt idx="7030">
                  <c:v>35150</c:v>
                </c:pt>
                <c:pt idx="7031">
                  <c:v>35155</c:v>
                </c:pt>
                <c:pt idx="7032">
                  <c:v>35160</c:v>
                </c:pt>
                <c:pt idx="7033">
                  <c:v>35165</c:v>
                </c:pt>
                <c:pt idx="7034">
                  <c:v>35170</c:v>
                </c:pt>
                <c:pt idx="7035">
                  <c:v>35175</c:v>
                </c:pt>
                <c:pt idx="7036">
                  <c:v>35180</c:v>
                </c:pt>
                <c:pt idx="7037">
                  <c:v>35185</c:v>
                </c:pt>
                <c:pt idx="7038">
                  <c:v>35190</c:v>
                </c:pt>
                <c:pt idx="7039">
                  <c:v>35195</c:v>
                </c:pt>
                <c:pt idx="7040">
                  <c:v>35200</c:v>
                </c:pt>
                <c:pt idx="7041">
                  <c:v>35205</c:v>
                </c:pt>
                <c:pt idx="7042">
                  <c:v>35210</c:v>
                </c:pt>
                <c:pt idx="7043">
                  <c:v>35215</c:v>
                </c:pt>
                <c:pt idx="7044">
                  <c:v>35220</c:v>
                </c:pt>
                <c:pt idx="7045">
                  <c:v>35225</c:v>
                </c:pt>
                <c:pt idx="7046">
                  <c:v>35230</c:v>
                </c:pt>
                <c:pt idx="7047">
                  <c:v>35235</c:v>
                </c:pt>
                <c:pt idx="7048">
                  <c:v>35240</c:v>
                </c:pt>
                <c:pt idx="7049">
                  <c:v>35245</c:v>
                </c:pt>
                <c:pt idx="7050">
                  <c:v>35250</c:v>
                </c:pt>
                <c:pt idx="7051">
                  <c:v>35255</c:v>
                </c:pt>
                <c:pt idx="7052">
                  <c:v>35260</c:v>
                </c:pt>
                <c:pt idx="7053">
                  <c:v>35265</c:v>
                </c:pt>
                <c:pt idx="7054">
                  <c:v>35270</c:v>
                </c:pt>
                <c:pt idx="7055">
                  <c:v>35275</c:v>
                </c:pt>
                <c:pt idx="7056">
                  <c:v>35280</c:v>
                </c:pt>
                <c:pt idx="7057">
                  <c:v>35285</c:v>
                </c:pt>
                <c:pt idx="7058">
                  <c:v>35290</c:v>
                </c:pt>
                <c:pt idx="7059">
                  <c:v>35295</c:v>
                </c:pt>
                <c:pt idx="7060">
                  <c:v>35300</c:v>
                </c:pt>
                <c:pt idx="7061">
                  <c:v>35305</c:v>
                </c:pt>
                <c:pt idx="7062">
                  <c:v>35310</c:v>
                </c:pt>
                <c:pt idx="7063">
                  <c:v>35315</c:v>
                </c:pt>
                <c:pt idx="7064">
                  <c:v>35320</c:v>
                </c:pt>
                <c:pt idx="7065">
                  <c:v>35325</c:v>
                </c:pt>
                <c:pt idx="7066">
                  <c:v>35330</c:v>
                </c:pt>
                <c:pt idx="7067">
                  <c:v>35335</c:v>
                </c:pt>
                <c:pt idx="7068">
                  <c:v>35340</c:v>
                </c:pt>
                <c:pt idx="7069">
                  <c:v>35345</c:v>
                </c:pt>
                <c:pt idx="7070">
                  <c:v>35350</c:v>
                </c:pt>
                <c:pt idx="7071">
                  <c:v>35355</c:v>
                </c:pt>
                <c:pt idx="7072">
                  <c:v>35360</c:v>
                </c:pt>
                <c:pt idx="7073">
                  <c:v>35365</c:v>
                </c:pt>
                <c:pt idx="7074">
                  <c:v>35370</c:v>
                </c:pt>
                <c:pt idx="7075">
                  <c:v>35375</c:v>
                </c:pt>
                <c:pt idx="7076">
                  <c:v>35380</c:v>
                </c:pt>
                <c:pt idx="7077">
                  <c:v>35385</c:v>
                </c:pt>
                <c:pt idx="7078">
                  <c:v>35390</c:v>
                </c:pt>
                <c:pt idx="7079">
                  <c:v>35395</c:v>
                </c:pt>
                <c:pt idx="7080">
                  <c:v>35400</c:v>
                </c:pt>
                <c:pt idx="7081">
                  <c:v>35405</c:v>
                </c:pt>
                <c:pt idx="7082">
                  <c:v>35410</c:v>
                </c:pt>
                <c:pt idx="7083">
                  <c:v>35415</c:v>
                </c:pt>
                <c:pt idx="7084">
                  <c:v>35420</c:v>
                </c:pt>
                <c:pt idx="7085">
                  <c:v>35425</c:v>
                </c:pt>
                <c:pt idx="7086">
                  <c:v>35430</c:v>
                </c:pt>
                <c:pt idx="7087">
                  <c:v>35435</c:v>
                </c:pt>
                <c:pt idx="7088">
                  <c:v>35440</c:v>
                </c:pt>
                <c:pt idx="7089">
                  <c:v>35445</c:v>
                </c:pt>
                <c:pt idx="7090">
                  <c:v>35450</c:v>
                </c:pt>
                <c:pt idx="7091">
                  <c:v>35455</c:v>
                </c:pt>
                <c:pt idx="7092">
                  <c:v>35460</c:v>
                </c:pt>
                <c:pt idx="7093">
                  <c:v>35465</c:v>
                </c:pt>
                <c:pt idx="7094">
                  <c:v>35470</c:v>
                </c:pt>
                <c:pt idx="7095">
                  <c:v>35475</c:v>
                </c:pt>
                <c:pt idx="7096">
                  <c:v>35480</c:v>
                </c:pt>
                <c:pt idx="7097">
                  <c:v>35485</c:v>
                </c:pt>
                <c:pt idx="7098">
                  <c:v>35490</c:v>
                </c:pt>
                <c:pt idx="7099">
                  <c:v>35495</c:v>
                </c:pt>
                <c:pt idx="7100">
                  <c:v>35500</c:v>
                </c:pt>
                <c:pt idx="7101">
                  <c:v>35505</c:v>
                </c:pt>
                <c:pt idx="7102">
                  <c:v>35510</c:v>
                </c:pt>
                <c:pt idx="7103">
                  <c:v>35515</c:v>
                </c:pt>
                <c:pt idx="7104">
                  <c:v>35520</c:v>
                </c:pt>
                <c:pt idx="7105">
                  <c:v>35525</c:v>
                </c:pt>
                <c:pt idx="7106">
                  <c:v>35530</c:v>
                </c:pt>
                <c:pt idx="7107">
                  <c:v>35535</c:v>
                </c:pt>
                <c:pt idx="7108">
                  <c:v>35540</c:v>
                </c:pt>
                <c:pt idx="7109">
                  <c:v>35545</c:v>
                </c:pt>
                <c:pt idx="7110">
                  <c:v>35550</c:v>
                </c:pt>
                <c:pt idx="7111">
                  <c:v>35555</c:v>
                </c:pt>
                <c:pt idx="7112">
                  <c:v>35560</c:v>
                </c:pt>
                <c:pt idx="7113">
                  <c:v>35565</c:v>
                </c:pt>
                <c:pt idx="7114">
                  <c:v>35570</c:v>
                </c:pt>
                <c:pt idx="7115">
                  <c:v>35575</c:v>
                </c:pt>
                <c:pt idx="7116">
                  <c:v>35580</c:v>
                </c:pt>
                <c:pt idx="7117">
                  <c:v>35585</c:v>
                </c:pt>
                <c:pt idx="7118">
                  <c:v>35590</c:v>
                </c:pt>
                <c:pt idx="7119">
                  <c:v>35595</c:v>
                </c:pt>
                <c:pt idx="7120">
                  <c:v>35600</c:v>
                </c:pt>
                <c:pt idx="7121">
                  <c:v>35605</c:v>
                </c:pt>
                <c:pt idx="7122">
                  <c:v>35610</c:v>
                </c:pt>
                <c:pt idx="7123">
                  <c:v>35615</c:v>
                </c:pt>
                <c:pt idx="7124">
                  <c:v>35620</c:v>
                </c:pt>
                <c:pt idx="7125">
                  <c:v>35625</c:v>
                </c:pt>
                <c:pt idx="7126">
                  <c:v>35630</c:v>
                </c:pt>
                <c:pt idx="7127">
                  <c:v>35635</c:v>
                </c:pt>
                <c:pt idx="7128">
                  <c:v>35640</c:v>
                </c:pt>
                <c:pt idx="7129">
                  <c:v>35645</c:v>
                </c:pt>
                <c:pt idx="7130">
                  <c:v>35650</c:v>
                </c:pt>
                <c:pt idx="7131">
                  <c:v>35655</c:v>
                </c:pt>
                <c:pt idx="7132">
                  <c:v>35660</c:v>
                </c:pt>
                <c:pt idx="7133">
                  <c:v>35665</c:v>
                </c:pt>
                <c:pt idx="7134">
                  <c:v>35670</c:v>
                </c:pt>
                <c:pt idx="7135">
                  <c:v>35675</c:v>
                </c:pt>
                <c:pt idx="7136">
                  <c:v>35680</c:v>
                </c:pt>
                <c:pt idx="7137">
                  <c:v>35685</c:v>
                </c:pt>
                <c:pt idx="7138">
                  <c:v>35690</c:v>
                </c:pt>
                <c:pt idx="7139">
                  <c:v>35695</c:v>
                </c:pt>
                <c:pt idx="7140">
                  <c:v>35700</c:v>
                </c:pt>
                <c:pt idx="7141">
                  <c:v>35705</c:v>
                </c:pt>
                <c:pt idx="7142">
                  <c:v>35710</c:v>
                </c:pt>
                <c:pt idx="7143">
                  <c:v>35715</c:v>
                </c:pt>
                <c:pt idx="7144">
                  <c:v>35720</c:v>
                </c:pt>
                <c:pt idx="7145">
                  <c:v>35725</c:v>
                </c:pt>
                <c:pt idx="7146">
                  <c:v>35730</c:v>
                </c:pt>
                <c:pt idx="7147">
                  <c:v>35735</c:v>
                </c:pt>
                <c:pt idx="7148">
                  <c:v>35740</c:v>
                </c:pt>
                <c:pt idx="7149">
                  <c:v>35745</c:v>
                </c:pt>
                <c:pt idx="7150">
                  <c:v>35750</c:v>
                </c:pt>
                <c:pt idx="7151">
                  <c:v>35755</c:v>
                </c:pt>
                <c:pt idx="7152">
                  <c:v>35760</c:v>
                </c:pt>
                <c:pt idx="7153">
                  <c:v>35765</c:v>
                </c:pt>
                <c:pt idx="7154">
                  <c:v>35770</c:v>
                </c:pt>
                <c:pt idx="7155">
                  <c:v>35775</c:v>
                </c:pt>
                <c:pt idx="7156">
                  <c:v>35780</c:v>
                </c:pt>
                <c:pt idx="7157">
                  <c:v>35785</c:v>
                </c:pt>
                <c:pt idx="7158">
                  <c:v>35790</c:v>
                </c:pt>
                <c:pt idx="7159">
                  <c:v>35795</c:v>
                </c:pt>
                <c:pt idx="7160">
                  <c:v>35800</c:v>
                </c:pt>
                <c:pt idx="7161">
                  <c:v>35805</c:v>
                </c:pt>
                <c:pt idx="7162">
                  <c:v>35810</c:v>
                </c:pt>
                <c:pt idx="7163">
                  <c:v>35815</c:v>
                </c:pt>
                <c:pt idx="7164">
                  <c:v>35820</c:v>
                </c:pt>
                <c:pt idx="7165">
                  <c:v>35825</c:v>
                </c:pt>
                <c:pt idx="7166">
                  <c:v>35830</c:v>
                </c:pt>
                <c:pt idx="7167">
                  <c:v>35835</c:v>
                </c:pt>
                <c:pt idx="7168">
                  <c:v>35840</c:v>
                </c:pt>
                <c:pt idx="7169">
                  <c:v>35845</c:v>
                </c:pt>
                <c:pt idx="7170">
                  <c:v>35850</c:v>
                </c:pt>
                <c:pt idx="7171">
                  <c:v>35855</c:v>
                </c:pt>
                <c:pt idx="7172">
                  <c:v>35860</c:v>
                </c:pt>
                <c:pt idx="7173">
                  <c:v>35865</c:v>
                </c:pt>
                <c:pt idx="7174">
                  <c:v>35870</c:v>
                </c:pt>
                <c:pt idx="7175">
                  <c:v>35875</c:v>
                </c:pt>
                <c:pt idx="7176">
                  <c:v>35880</c:v>
                </c:pt>
                <c:pt idx="7177">
                  <c:v>35885</c:v>
                </c:pt>
                <c:pt idx="7178">
                  <c:v>35890</c:v>
                </c:pt>
                <c:pt idx="7179">
                  <c:v>35895</c:v>
                </c:pt>
                <c:pt idx="7180">
                  <c:v>35900</c:v>
                </c:pt>
                <c:pt idx="7181">
                  <c:v>35905</c:v>
                </c:pt>
                <c:pt idx="7182">
                  <c:v>35910</c:v>
                </c:pt>
                <c:pt idx="7183">
                  <c:v>35915</c:v>
                </c:pt>
                <c:pt idx="7184">
                  <c:v>35920</c:v>
                </c:pt>
                <c:pt idx="7185">
                  <c:v>35925</c:v>
                </c:pt>
                <c:pt idx="7186">
                  <c:v>35930</c:v>
                </c:pt>
                <c:pt idx="7187">
                  <c:v>35935</c:v>
                </c:pt>
                <c:pt idx="7188">
                  <c:v>35940</c:v>
                </c:pt>
                <c:pt idx="7189">
                  <c:v>35945</c:v>
                </c:pt>
                <c:pt idx="7190">
                  <c:v>35950</c:v>
                </c:pt>
                <c:pt idx="7191">
                  <c:v>35955</c:v>
                </c:pt>
                <c:pt idx="7192">
                  <c:v>35960</c:v>
                </c:pt>
                <c:pt idx="7193">
                  <c:v>35965</c:v>
                </c:pt>
                <c:pt idx="7194">
                  <c:v>35970</c:v>
                </c:pt>
                <c:pt idx="7195">
                  <c:v>35975</c:v>
                </c:pt>
                <c:pt idx="7196">
                  <c:v>35980</c:v>
                </c:pt>
                <c:pt idx="7197">
                  <c:v>35985</c:v>
                </c:pt>
                <c:pt idx="7198">
                  <c:v>35990</c:v>
                </c:pt>
                <c:pt idx="7199">
                  <c:v>35995</c:v>
                </c:pt>
                <c:pt idx="7200">
                  <c:v>36000</c:v>
                </c:pt>
                <c:pt idx="7201">
                  <c:v>36005</c:v>
                </c:pt>
                <c:pt idx="7202">
                  <c:v>36010</c:v>
                </c:pt>
                <c:pt idx="7203">
                  <c:v>36015</c:v>
                </c:pt>
                <c:pt idx="7204">
                  <c:v>36020</c:v>
                </c:pt>
                <c:pt idx="7205">
                  <c:v>36025</c:v>
                </c:pt>
                <c:pt idx="7206">
                  <c:v>36030</c:v>
                </c:pt>
                <c:pt idx="7207">
                  <c:v>36035</c:v>
                </c:pt>
                <c:pt idx="7208">
                  <c:v>36040</c:v>
                </c:pt>
                <c:pt idx="7209">
                  <c:v>36045</c:v>
                </c:pt>
                <c:pt idx="7210">
                  <c:v>36050</c:v>
                </c:pt>
                <c:pt idx="7211">
                  <c:v>36055</c:v>
                </c:pt>
                <c:pt idx="7212">
                  <c:v>36060</c:v>
                </c:pt>
                <c:pt idx="7213">
                  <c:v>36065</c:v>
                </c:pt>
                <c:pt idx="7214">
                  <c:v>36070</c:v>
                </c:pt>
                <c:pt idx="7215">
                  <c:v>36075</c:v>
                </c:pt>
                <c:pt idx="7216">
                  <c:v>36080</c:v>
                </c:pt>
                <c:pt idx="7217">
                  <c:v>36085</c:v>
                </c:pt>
                <c:pt idx="7218">
                  <c:v>36090</c:v>
                </c:pt>
                <c:pt idx="7219">
                  <c:v>36095</c:v>
                </c:pt>
                <c:pt idx="7220">
                  <c:v>36100</c:v>
                </c:pt>
                <c:pt idx="7221">
                  <c:v>36105</c:v>
                </c:pt>
                <c:pt idx="7222">
                  <c:v>36110</c:v>
                </c:pt>
                <c:pt idx="7223">
                  <c:v>36115</c:v>
                </c:pt>
                <c:pt idx="7224">
                  <c:v>36120</c:v>
                </c:pt>
                <c:pt idx="7225">
                  <c:v>36125</c:v>
                </c:pt>
                <c:pt idx="7226">
                  <c:v>36130</c:v>
                </c:pt>
                <c:pt idx="7227">
                  <c:v>36135</c:v>
                </c:pt>
                <c:pt idx="7228">
                  <c:v>36140</c:v>
                </c:pt>
                <c:pt idx="7229">
                  <c:v>36145</c:v>
                </c:pt>
                <c:pt idx="7230">
                  <c:v>36150</c:v>
                </c:pt>
                <c:pt idx="7231">
                  <c:v>36155</c:v>
                </c:pt>
                <c:pt idx="7232">
                  <c:v>36160</c:v>
                </c:pt>
                <c:pt idx="7233">
                  <c:v>36165</c:v>
                </c:pt>
                <c:pt idx="7234">
                  <c:v>36170</c:v>
                </c:pt>
                <c:pt idx="7235">
                  <c:v>36175</c:v>
                </c:pt>
                <c:pt idx="7236">
                  <c:v>36180</c:v>
                </c:pt>
                <c:pt idx="7237">
                  <c:v>36185</c:v>
                </c:pt>
                <c:pt idx="7238">
                  <c:v>36190</c:v>
                </c:pt>
                <c:pt idx="7239">
                  <c:v>36195</c:v>
                </c:pt>
                <c:pt idx="7240">
                  <c:v>36200</c:v>
                </c:pt>
                <c:pt idx="7241">
                  <c:v>36205</c:v>
                </c:pt>
                <c:pt idx="7242">
                  <c:v>36210</c:v>
                </c:pt>
                <c:pt idx="7243">
                  <c:v>36215</c:v>
                </c:pt>
                <c:pt idx="7244">
                  <c:v>36220</c:v>
                </c:pt>
                <c:pt idx="7245">
                  <c:v>36225</c:v>
                </c:pt>
                <c:pt idx="7246">
                  <c:v>36230</c:v>
                </c:pt>
                <c:pt idx="7247">
                  <c:v>36235</c:v>
                </c:pt>
                <c:pt idx="7248">
                  <c:v>36240</c:v>
                </c:pt>
                <c:pt idx="7249">
                  <c:v>36245</c:v>
                </c:pt>
                <c:pt idx="7250">
                  <c:v>36250</c:v>
                </c:pt>
                <c:pt idx="7251">
                  <c:v>36255</c:v>
                </c:pt>
                <c:pt idx="7252">
                  <c:v>36260</c:v>
                </c:pt>
                <c:pt idx="7253">
                  <c:v>36265</c:v>
                </c:pt>
                <c:pt idx="7254">
                  <c:v>36270</c:v>
                </c:pt>
                <c:pt idx="7255">
                  <c:v>36275</c:v>
                </c:pt>
                <c:pt idx="7256">
                  <c:v>36280</c:v>
                </c:pt>
                <c:pt idx="7257">
                  <c:v>36285</c:v>
                </c:pt>
                <c:pt idx="7258">
                  <c:v>36290</c:v>
                </c:pt>
                <c:pt idx="7259">
                  <c:v>36295</c:v>
                </c:pt>
                <c:pt idx="7260">
                  <c:v>36300</c:v>
                </c:pt>
                <c:pt idx="7261">
                  <c:v>36305</c:v>
                </c:pt>
                <c:pt idx="7262">
                  <c:v>36310</c:v>
                </c:pt>
                <c:pt idx="7263">
                  <c:v>36315</c:v>
                </c:pt>
                <c:pt idx="7264">
                  <c:v>36320</c:v>
                </c:pt>
                <c:pt idx="7265">
                  <c:v>36325</c:v>
                </c:pt>
                <c:pt idx="7266">
                  <c:v>36330</c:v>
                </c:pt>
                <c:pt idx="7267">
                  <c:v>36335</c:v>
                </c:pt>
                <c:pt idx="7268">
                  <c:v>36340</c:v>
                </c:pt>
                <c:pt idx="7269">
                  <c:v>36345</c:v>
                </c:pt>
                <c:pt idx="7270">
                  <c:v>36350</c:v>
                </c:pt>
                <c:pt idx="7271">
                  <c:v>36355</c:v>
                </c:pt>
                <c:pt idx="7272">
                  <c:v>36360</c:v>
                </c:pt>
                <c:pt idx="7273">
                  <c:v>36365</c:v>
                </c:pt>
                <c:pt idx="7274">
                  <c:v>36370</c:v>
                </c:pt>
                <c:pt idx="7275">
                  <c:v>36375</c:v>
                </c:pt>
                <c:pt idx="7276">
                  <c:v>36380</c:v>
                </c:pt>
                <c:pt idx="7277">
                  <c:v>36385</c:v>
                </c:pt>
                <c:pt idx="7278">
                  <c:v>36390</c:v>
                </c:pt>
                <c:pt idx="7279">
                  <c:v>36395</c:v>
                </c:pt>
                <c:pt idx="7280">
                  <c:v>36400</c:v>
                </c:pt>
                <c:pt idx="7281">
                  <c:v>36405</c:v>
                </c:pt>
                <c:pt idx="7282">
                  <c:v>36410</c:v>
                </c:pt>
                <c:pt idx="7283">
                  <c:v>36415</c:v>
                </c:pt>
                <c:pt idx="7284">
                  <c:v>36420</c:v>
                </c:pt>
                <c:pt idx="7285">
                  <c:v>36425</c:v>
                </c:pt>
                <c:pt idx="7286">
                  <c:v>36430</c:v>
                </c:pt>
                <c:pt idx="7287">
                  <c:v>36435</c:v>
                </c:pt>
                <c:pt idx="7288">
                  <c:v>36440</c:v>
                </c:pt>
                <c:pt idx="7289">
                  <c:v>36445</c:v>
                </c:pt>
                <c:pt idx="7290">
                  <c:v>36450</c:v>
                </c:pt>
                <c:pt idx="7291">
                  <c:v>36455</c:v>
                </c:pt>
                <c:pt idx="7292">
                  <c:v>36460</c:v>
                </c:pt>
                <c:pt idx="7293">
                  <c:v>36465</c:v>
                </c:pt>
                <c:pt idx="7294">
                  <c:v>36470</c:v>
                </c:pt>
                <c:pt idx="7295">
                  <c:v>36475</c:v>
                </c:pt>
                <c:pt idx="7296">
                  <c:v>36480</c:v>
                </c:pt>
                <c:pt idx="7297">
                  <c:v>36485</c:v>
                </c:pt>
                <c:pt idx="7298">
                  <c:v>36490</c:v>
                </c:pt>
                <c:pt idx="7299">
                  <c:v>36495</c:v>
                </c:pt>
                <c:pt idx="7300">
                  <c:v>36500</c:v>
                </c:pt>
                <c:pt idx="7301">
                  <c:v>36505</c:v>
                </c:pt>
                <c:pt idx="7302">
                  <c:v>36510</c:v>
                </c:pt>
                <c:pt idx="7303">
                  <c:v>36515</c:v>
                </c:pt>
                <c:pt idx="7304">
                  <c:v>36520</c:v>
                </c:pt>
                <c:pt idx="7305">
                  <c:v>36525</c:v>
                </c:pt>
                <c:pt idx="7306">
                  <c:v>36530</c:v>
                </c:pt>
                <c:pt idx="7307">
                  <c:v>36535</c:v>
                </c:pt>
                <c:pt idx="7308">
                  <c:v>36540</c:v>
                </c:pt>
                <c:pt idx="7309">
                  <c:v>36545</c:v>
                </c:pt>
                <c:pt idx="7310">
                  <c:v>36550</c:v>
                </c:pt>
                <c:pt idx="7311">
                  <c:v>36555</c:v>
                </c:pt>
                <c:pt idx="7312">
                  <c:v>36560</c:v>
                </c:pt>
                <c:pt idx="7313">
                  <c:v>36565</c:v>
                </c:pt>
                <c:pt idx="7314">
                  <c:v>36570</c:v>
                </c:pt>
                <c:pt idx="7315">
                  <c:v>36575</c:v>
                </c:pt>
                <c:pt idx="7316">
                  <c:v>36580</c:v>
                </c:pt>
                <c:pt idx="7317">
                  <c:v>36585</c:v>
                </c:pt>
                <c:pt idx="7318">
                  <c:v>36590</c:v>
                </c:pt>
                <c:pt idx="7319">
                  <c:v>36595</c:v>
                </c:pt>
                <c:pt idx="7320">
                  <c:v>36600</c:v>
                </c:pt>
                <c:pt idx="7321">
                  <c:v>36605</c:v>
                </c:pt>
                <c:pt idx="7322">
                  <c:v>36610</c:v>
                </c:pt>
                <c:pt idx="7323">
                  <c:v>36615</c:v>
                </c:pt>
                <c:pt idx="7324">
                  <c:v>36620</c:v>
                </c:pt>
                <c:pt idx="7325">
                  <c:v>36625</c:v>
                </c:pt>
                <c:pt idx="7326">
                  <c:v>36630</c:v>
                </c:pt>
                <c:pt idx="7327">
                  <c:v>36635</c:v>
                </c:pt>
                <c:pt idx="7328">
                  <c:v>36640</c:v>
                </c:pt>
                <c:pt idx="7329">
                  <c:v>36645</c:v>
                </c:pt>
                <c:pt idx="7330">
                  <c:v>36650</c:v>
                </c:pt>
                <c:pt idx="7331">
                  <c:v>36655</c:v>
                </c:pt>
                <c:pt idx="7332">
                  <c:v>36660</c:v>
                </c:pt>
                <c:pt idx="7333">
                  <c:v>36665</c:v>
                </c:pt>
                <c:pt idx="7334">
                  <c:v>36670</c:v>
                </c:pt>
                <c:pt idx="7335">
                  <c:v>36675</c:v>
                </c:pt>
                <c:pt idx="7336">
                  <c:v>36680</c:v>
                </c:pt>
                <c:pt idx="7337">
                  <c:v>36685</c:v>
                </c:pt>
                <c:pt idx="7338">
                  <c:v>36690</c:v>
                </c:pt>
                <c:pt idx="7339">
                  <c:v>36695</c:v>
                </c:pt>
                <c:pt idx="7340">
                  <c:v>36700</c:v>
                </c:pt>
                <c:pt idx="7341">
                  <c:v>36705</c:v>
                </c:pt>
                <c:pt idx="7342">
                  <c:v>36710</c:v>
                </c:pt>
                <c:pt idx="7343">
                  <c:v>36715</c:v>
                </c:pt>
                <c:pt idx="7344">
                  <c:v>36720</c:v>
                </c:pt>
                <c:pt idx="7345">
                  <c:v>36725</c:v>
                </c:pt>
                <c:pt idx="7346">
                  <c:v>36730</c:v>
                </c:pt>
                <c:pt idx="7347">
                  <c:v>36735</c:v>
                </c:pt>
                <c:pt idx="7348">
                  <c:v>36740</c:v>
                </c:pt>
                <c:pt idx="7349">
                  <c:v>36745</c:v>
                </c:pt>
                <c:pt idx="7350">
                  <c:v>36750</c:v>
                </c:pt>
                <c:pt idx="7351">
                  <c:v>36755</c:v>
                </c:pt>
                <c:pt idx="7352">
                  <c:v>36760</c:v>
                </c:pt>
                <c:pt idx="7353">
                  <c:v>36765</c:v>
                </c:pt>
                <c:pt idx="7354">
                  <c:v>36770</c:v>
                </c:pt>
                <c:pt idx="7355">
                  <c:v>36775</c:v>
                </c:pt>
                <c:pt idx="7356">
                  <c:v>36780</c:v>
                </c:pt>
                <c:pt idx="7357">
                  <c:v>36785</c:v>
                </c:pt>
                <c:pt idx="7358">
                  <c:v>36790</c:v>
                </c:pt>
                <c:pt idx="7359">
                  <c:v>36795</c:v>
                </c:pt>
                <c:pt idx="7360">
                  <c:v>36800</c:v>
                </c:pt>
                <c:pt idx="7361">
                  <c:v>36805</c:v>
                </c:pt>
                <c:pt idx="7362">
                  <c:v>36810</c:v>
                </c:pt>
                <c:pt idx="7363">
                  <c:v>36815</c:v>
                </c:pt>
                <c:pt idx="7364">
                  <c:v>36820</c:v>
                </c:pt>
                <c:pt idx="7365">
                  <c:v>36825</c:v>
                </c:pt>
                <c:pt idx="7366">
                  <c:v>36830</c:v>
                </c:pt>
                <c:pt idx="7367">
                  <c:v>36835</c:v>
                </c:pt>
                <c:pt idx="7368">
                  <c:v>36840</c:v>
                </c:pt>
                <c:pt idx="7369">
                  <c:v>36845</c:v>
                </c:pt>
                <c:pt idx="7370">
                  <c:v>36850</c:v>
                </c:pt>
                <c:pt idx="7371">
                  <c:v>36855</c:v>
                </c:pt>
                <c:pt idx="7372">
                  <c:v>36860</c:v>
                </c:pt>
                <c:pt idx="7373">
                  <c:v>36865</c:v>
                </c:pt>
                <c:pt idx="7374">
                  <c:v>36870</c:v>
                </c:pt>
                <c:pt idx="7375">
                  <c:v>36875</c:v>
                </c:pt>
                <c:pt idx="7376">
                  <c:v>36880</c:v>
                </c:pt>
                <c:pt idx="7377">
                  <c:v>36885</c:v>
                </c:pt>
                <c:pt idx="7378">
                  <c:v>36890</c:v>
                </c:pt>
                <c:pt idx="7379">
                  <c:v>36895</c:v>
                </c:pt>
                <c:pt idx="7380">
                  <c:v>36900</c:v>
                </c:pt>
                <c:pt idx="7381">
                  <c:v>36905</c:v>
                </c:pt>
                <c:pt idx="7382">
                  <c:v>36910</c:v>
                </c:pt>
                <c:pt idx="7383">
                  <c:v>36915</c:v>
                </c:pt>
                <c:pt idx="7384">
                  <c:v>36920</c:v>
                </c:pt>
                <c:pt idx="7385">
                  <c:v>36925</c:v>
                </c:pt>
                <c:pt idx="7386">
                  <c:v>36930</c:v>
                </c:pt>
                <c:pt idx="7387">
                  <c:v>36935</c:v>
                </c:pt>
                <c:pt idx="7388">
                  <c:v>36940</c:v>
                </c:pt>
                <c:pt idx="7389">
                  <c:v>36945</c:v>
                </c:pt>
                <c:pt idx="7390">
                  <c:v>36950</c:v>
                </c:pt>
                <c:pt idx="7391">
                  <c:v>36955</c:v>
                </c:pt>
                <c:pt idx="7392">
                  <c:v>36960</c:v>
                </c:pt>
                <c:pt idx="7393">
                  <c:v>36965</c:v>
                </c:pt>
                <c:pt idx="7394">
                  <c:v>36970</c:v>
                </c:pt>
                <c:pt idx="7395">
                  <c:v>36975</c:v>
                </c:pt>
                <c:pt idx="7396">
                  <c:v>36980</c:v>
                </c:pt>
                <c:pt idx="7397">
                  <c:v>36985</c:v>
                </c:pt>
                <c:pt idx="7398">
                  <c:v>36990</c:v>
                </c:pt>
                <c:pt idx="7399">
                  <c:v>36995</c:v>
                </c:pt>
                <c:pt idx="7400">
                  <c:v>37000</c:v>
                </c:pt>
                <c:pt idx="7401">
                  <c:v>37005</c:v>
                </c:pt>
                <c:pt idx="7402">
                  <c:v>37010</c:v>
                </c:pt>
                <c:pt idx="7403">
                  <c:v>37015</c:v>
                </c:pt>
                <c:pt idx="7404">
                  <c:v>37020</c:v>
                </c:pt>
                <c:pt idx="7405">
                  <c:v>37025</c:v>
                </c:pt>
                <c:pt idx="7406">
                  <c:v>37030</c:v>
                </c:pt>
                <c:pt idx="7407">
                  <c:v>37035</c:v>
                </c:pt>
                <c:pt idx="7408">
                  <c:v>37040</c:v>
                </c:pt>
                <c:pt idx="7409">
                  <c:v>37045</c:v>
                </c:pt>
                <c:pt idx="7410">
                  <c:v>37050</c:v>
                </c:pt>
                <c:pt idx="7411">
                  <c:v>37055</c:v>
                </c:pt>
                <c:pt idx="7412">
                  <c:v>37060</c:v>
                </c:pt>
                <c:pt idx="7413">
                  <c:v>37065</c:v>
                </c:pt>
                <c:pt idx="7414">
                  <c:v>37070</c:v>
                </c:pt>
                <c:pt idx="7415">
                  <c:v>37075</c:v>
                </c:pt>
                <c:pt idx="7416">
                  <c:v>37080</c:v>
                </c:pt>
                <c:pt idx="7417">
                  <c:v>37085</c:v>
                </c:pt>
                <c:pt idx="7418">
                  <c:v>37090</c:v>
                </c:pt>
                <c:pt idx="7419">
                  <c:v>37095</c:v>
                </c:pt>
                <c:pt idx="7420">
                  <c:v>37100</c:v>
                </c:pt>
                <c:pt idx="7421">
                  <c:v>37105</c:v>
                </c:pt>
                <c:pt idx="7422">
                  <c:v>37110</c:v>
                </c:pt>
                <c:pt idx="7423">
                  <c:v>37115</c:v>
                </c:pt>
                <c:pt idx="7424">
                  <c:v>37120</c:v>
                </c:pt>
                <c:pt idx="7425">
                  <c:v>37125</c:v>
                </c:pt>
                <c:pt idx="7426">
                  <c:v>37130</c:v>
                </c:pt>
                <c:pt idx="7427">
                  <c:v>37135</c:v>
                </c:pt>
                <c:pt idx="7428">
                  <c:v>37140</c:v>
                </c:pt>
                <c:pt idx="7429">
                  <c:v>37145</c:v>
                </c:pt>
                <c:pt idx="7430">
                  <c:v>37150</c:v>
                </c:pt>
                <c:pt idx="7431">
                  <c:v>37155</c:v>
                </c:pt>
                <c:pt idx="7432">
                  <c:v>37160</c:v>
                </c:pt>
                <c:pt idx="7433">
                  <c:v>37165</c:v>
                </c:pt>
                <c:pt idx="7434">
                  <c:v>37170</c:v>
                </c:pt>
                <c:pt idx="7435">
                  <c:v>37175</c:v>
                </c:pt>
                <c:pt idx="7436">
                  <c:v>37180</c:v>
                </c:pt>
                <c:pt idx="7437">
                  <c:v>37185</c:v>
                </c:pt>
                <c:pt idx="7438">
                  <c:v>37190</c:v>
                </c:pt>
                <c:pt idx="7439">
                  <c:v>37195</c:v>
                </c:pt>
                <c:pt idx="7440">
                  <c:v>37200</c:v>
                </c:pt>
                <c:pt idx="7441">
                  <c:v>37205</c:v>
                </c:pt>
                <c:pt idx="7442">
                  <c:v>37210</c:v>
                </c:pt>
                <c:pt idx="7443">
                  <c:v>37215</c:v>
                </c:pt>
                <c:pt idx="7444">
                  <c:v>37220</c:v>
                </c:pt>
                <c:pt idx="7445">
                  <c:v>37225</c:v>
                </c:pt>
                <c:pt idx="7446">
                  <c:v>37230</c:v>
                </c:pt>
                <c:pt idx="7447">
                  <c:v>37235</c:v>
                </c:pt>
                <c:pt idx="7448">
                  <c:v>37240</c:v>
                </c:pt>
                <c:pt idx="7449">
                  <c:v>37245</c:v>
                </c:pt>
                <c:pt idx="7450">
                  <c:v>37250</c:v>
                </c:pt>
                <c:pt idx="7451">
                  <c:v>37255</c:v>
                </c:pt>
                <c:pt idx="7452">
                  <c:v>37260</c:v>
                </c:pt>
                <c:pt idx="7453">
                  <c:v>37265</c:v>
                </c:pt>
                <c:pt idx="7454">
                  <c:v>37270</c:v>
                </c:pt>
                <c:pt idx="7455">
                  <c:v>37275</c:v>
                </c:pt>
                <c:pt idx="7456">
                  <c:v>37280</c:v>
                </c:pt>
                <c:pt idx="7457">
                  <c:v>37285</c:v>
                </c:pt>
                <c:pt idx="7458">
                  <c:v>37290</c:v>
                </c:pt>
                <c:pt idx="7459">
                  <c:v>37295</c:v>
                </c:pt>
                <c:pt idx="7460">
                  <c:v>37300</c:v>
                </c:pt>
                <c:pt idx="7461">
                  <c:v>37305</c:v>
                </c:pt>
                <c:pt idx="7462">
                  <c:v>37310</c:v>
                </c:pt>
                <c:pt idx="7463">
                  <c:v>37315</c:v>
                </c:pt>
                <c:pt idx="7464">
                  <c:v>37320</c:v>
                </c:pt>
                <c:pt idx="7465">
                  <c:v>37325</c:v>
                </c:pt>
                <c:pt idx="7466">
                  <c:v>37330</c:v>
                </c:pt>
                <c:pt idx="7467">
                  <c:v>37335</c:v>
                </c:pt>
                <c:pt idx="7468">
                  <c:v>37340</c:v>
                </c:pt>
                <c:pt idx="7469">
                  <c:v>37345</c:v>
                </c:pt>
                <c:pt idx="7470">
                  <c:v>37350</c:v>
                </c:pt>
                <c:pt idx="7471">
                  <c:v>37355</c:v>
                </c:pt>
                <c:pt idx="7472">
                  <c:v>37360</c:v>
                </c:pt>
                <c:pt idx="7473">
                  <c:v>37365</c:v>
                </c:pt>
                <c:pt idx="7474">
                  <c:v>37370</c:v>
                </c:pt>
                <c:pt idx="7475">
                  <c:v>37375</c:v>
                </c:pt>
                <c:pt idx="7476">
                  <c:v>37380</c:v>
                </c:pt>
                <c:pt idx="7477">
                  <c:v>37385</c:v>
                </c:pt>
                <c:pt idx="7478">
                  <c:v>37390</c:v>
                </c:pt>
                <c:pt idx="7479">
                  <c:v>37395</c:v>
                </c:pt>
                <c:pt idx="7480">
                  <c:v>37400</c:v>
                </c:pt>
                <c:pt idx="7481">
                  <c:v>37405</c:v>
                </c:pt>
                <c:pt idx="7482">
                  <c:v>37410</c:v>
                </c:pt>
                <c:pt idx="7483">
                  <c:v>37415</c:v>
                </c:pt>
                <c:pt idx="7484">
                  <c:v>37420</c:v>
                </c:pt>
                <c:pt idx="7485">
                  <c:v>37425</c:v>
                </c:pt>
                <c:pt idx="7486">
                  <c:v>37430</c:v>
                </c:pt>
                <c:pt idx="7487">
                  <c:v>37435</c:v>
                </c:pt>
                <c:pt idx="7488">
                  <c:v>37440</c:v>
                </c:pt>
                <c:pt idx="7489">
                  <c:v>37445</c:v>
                </c:pt>
                <c:pt idx="7490">
                  <c:v>37450</c:v>
                </c:pt>
                <c:pt idx="7491">
                  <c:v>37455</c:v>
                </c:pt>
                <c:pt idx="7492">
                  <c:v>37460</c:v>
                </c:pt>
                <c:pt idx="7493">
                  <c:v>37465</c:v>
                </c:pt>
                <c:pt idx="7494">
                  <c:v>37470</c:v>
                </c:pt>
                <c:pt idx="7495">
                  <c:v>37475</c:v>
                </c:pt>
                <c:pt idx="7496">
                  <c:v>37480</c:v>
                </c:pt>
                <c:pt idx="7497">
                  <c:v>37485</c:v>
                </c:pt>
                <c:pt idx="7498">
                  <c:v>37490</c:v>
                </c:pt>
                <c:pt idx="7499">
                  <c:v>37495</c:v>
                </c:pt>
                <c:pt idx="7500">
                  <c:v>37500</c:v>
                </c:pt>
                <c:pt idx="7501">
                  <c:v>37505</c:v>
                </c:pt>
                <c:pt idx="7502">
                  <c:v>37510</c:v>
                </c:pt>
                <c:pt idx="7503">
                  <c:v>37515</c:v>
                </c:pt>
                <c:pt idx="7504">
                  <c:v>37520</c:v>
                </c:pt>
                <c:pt idx="7505">
                  <c:v>37525</c:v>
                </c:pt>
                <c:pt idx="7506">
                  <c:v>37530</c:v>
                </c:pt>
                <c:pt idx="7507">
                  <c:v>37535</c:v>
                </c:pt>
                <c:pt idx="7508">
                  <c:v>37540</c:v>
                </c:pt>
                <c:pt idx="7509">
                  <c:v>37545</c:v>
                </c:pt>
                <c:pt idx="7510">
                  <c:v>37550</c:v>
                </c:pt>
                <c:pt idx="7511">
                  <c:v>37555</c:v>
                </c:pt>
                <c:pt idx="7512">
                  <c:v>37560</c:v>
                </c:pt>
                <c:pt idx="7513">
                  <c:v>37565</c:v>
                </c:pt>
                <c:pt idx="7514">
                  <c:v>37570</c:v>
                </c:pt>
                <c:pt idx="7515">
                  <c:v>37575</c:v>
                </c:pt>
                <c:pt idx="7516">
                  <c:v>37580</c:v>
                </c:pt>
                <c:pt idx="7517">
                  <c:v>37585</c:v>
                </c:pt>
                <c:pt idx="7518">
                  <c:v>37590</c:v>
                </c:pt>
                <c:pt idx="7519">
                  <c:v>37595</c:v>
                </c:pt>
                <c:pt idx="7520">
                  <c:v>37600</c:v>
                </c:pt>
                <c:pt idx="7521">
                  <c:v>37605</c:v>
                </c:pt>
                <c:pt idx="7522">
                  <c:v>37610</c:v>
                </c:pt>
                <c:pt idx="7523">
                  <c:v>37615</c:v>
                </c:pt>
                <c:pt idx="7524">
                  <c:v>37620</c:v>
                </c:pt>
                <c:pt idx="7525">
                  <c:v>37625</c:v>
                </c:pt>
                <c:pt idx="7526">
                  <c:v>37630</c:v>
                </c:pt>
                <c:pt idx="7527">
                  <c:v>37635</c:v>
                </c:pt>
                <c:pt idx="7528">
                  <c:v>37640</c:v>
                </c:pt>
                <c:pt idx="7529">
                  <c:v>37645</c:v>
                </c:pt>
                <c:pt idx="7530">
                  <c:v>37650</c:v>
                </c:pt>
                <c:pt idx="7531">
                  <c:v>37655</c:v>
                </c:pt>
                <c:pt idx="7532">
                  <c:v>37660</c:v>
                </c:pt>
                <c:pt idx="7533">
                  <c:v>37665</c:v>
                </c:pt>
                <c:pt idx="7534">
                  <c:v>37670</c:v>
                </c:pt>
                <c:pt idx="7535">
                  <c:v>37675</c:v>
                </c:pt>
                <c:pt idx="7536">
                  <c:v>37680</c:v>
                </c:pt>
                <c:pt idx="7537">
                  <c:v>37685</c:v>
                </c:pt>
                <c:pt idx="7538">
                  <c:v>37690</c:v>
                </c:pt>
                <c:pt idx="7539">
                  <c:v>37695</c:v>
                </c:pt>
                <c:pt idx="7540">
                  <c:v>37700</c:v>
                </c:pt>
                <c:pt idx="7541">
                  <c:v>37705</c:v>
                </c:pt>
                <c:pt idx="7542">
                  <c:v>37710</c:v>
                </c:pt>
                <c:pt idx="7543">
                  <c:v>37715</c:v>
                </c:pt>
                <c:pt idx="7544">
                  <c:v>37720</c:v>
                </c:pt>
                <c:pt idx="7545">
                  <c:v>37725</c:v>
                </c:pt>
                <c:pt idx="7546">
                  <c:v>37730</c:v>
                </c:pt>
                <c:pt idx="7547">
                  <c:v>37735</c:v>
                </c:pt>
                <c:pt idx="7548">
                  <c:v>37740</c:v>
                </c:pt>
                <c:pt idx="7549">
                  <c:v>37745</c:v>
                </c:pt>
                <c:pt idx="7550">
                  <c:v>37750</c:v>
                </c:pt>
                <c:pt idx="7551">
                  <c:v>37755</c:v>
                </c:pt>
                <c:pt idx="7552">
                  <c:v>37760</c:v>
                </c:pt>
                <c:pt idx="7553">
                  <c:v>37765</c:v>
                </c:pt>
                <c:pt idx="7554">
                  <c:v>37770</c:v>
                </c:pt>
                <c:pt idx="7555">
                  <c:v>37775</c:v>
                </c:pt>
                <c:pt idx="7556">
                  <c:v>37780</c:v>
                </c:pt>
                <c:pt idx="7557">
                  <c:v>37785</c:v>
                </c:pt>
                <c:pt idx="7558">
                  <c:v>37790</c:v>
                </c:pt>
                <c:pt idx="7559">
                  <c:v>37795</c:v>
                </c:pt>
                <c:pt idx="7560">
                  <c:v>37800</c:v>
                </c:pt>
                <c:pt idx="7561">
                  <c:v>37805</c:v>
                </c:pt>
                <c:pt idx="7562">
                  <c:v>37810</c:v>
                </c:pt>
                <c:pt idx="7563">
                  <c:v>37815</c:v>
                </c:pt>
                <c:pt idx="7564">
                  <c:v>37820</c:v>
                </c:pt>
                <c:pt idx="7565">
                  <c:v>37825</c:v>
                </c:pt>
                <c:pt idx="7566">
                  <c:v>37830</c:v>
                </c:pt>
                <c:pt idx="7567">
                  <c:v>37835</c:v>
                </c:pt>
                <c:pt idx="7568">
                  <c:v>37840</c:v>
                </c:pt>
                <c:pt idx="7569">
                  <c:v>37845</c:v>
                </c:pt>
                <c:pt idx="7570">
                  <c:v>37850</c:v>
                </c:pt>
                <c:pt idx="7571">
                  <c:v>37855</c:v>
                </c:pt>
                <c:pt idx="7572">
                  <c:v>37860</c:v>
                </c:pt>
                <c:pt idx="7573">
                  <c:v>37865</c:v>
                </c:pt>
                <c:pt idx="7574">
                  <c:v>37870</c:v>
                </c:pt>
                <c:pt idx="7575">
                  <c:v>37875</c:v>
                </c:pt>
                <c:pt idx="7576">
                  <c:v>37880</c:v>
                </c:pt>
                <c:pt idx="7577">
                  <c:v>37885</c:v>
                </c:pt>
                <c:pt idx="7578">
                  <c:v>37890</c:v>
                </c:pt>
                <c:pt idx="7579">
                  <c:v>37895</c:v>
                </c:pt>
                <c:pt idx="7580">
                  <c:v>37900</c:v>
                </c:pt>
                <c:pt idx="7581">
                  <c:v>37905</c:v>
                </c:pt>
                <c:pt idx="7582">
                  <c:v>37910</c:v>
                </c:pt>
                <c:pt idx="7583">
                  <c:v>37915</c:v>
                </c:pt>
                <c:pt idx="7584">
                  <c:v>37920</c:v>
                </c:pt>
                <c:pt idx="7585">
                  <c:v>37925</c:v>
                </c:pt>
                <c:pt idx="7586">
                  <c:v>37930</c:v>
                </c:pt>
                <c:pt idx="7587">
                  <c:v>37935</c:v>
                </c:pt>
                <c:pt idx="7588">
                  <c:v>37940</c:v>
                </c:pt>
                <c:pt idx="7589">
                  <c:v>37945</c:v>
                </c:pt>
                <c:pt idx="7590">
                  <c:v>37950</c:v>
                </c:pt>
                <c:pt idx="7591">
                  <c:v>37955</c:v>
                </c:pt>
                <c:pt idx="7592">
                  <c:v>37960</c:v>
                </c:pt>
                <c:pt idx="7593">
                  <c:v>37965</c:v>
                </c:pt>
                <c:pt idx="7594">
                  <c:v>37970</c:v>
                </c:pt>
                <c:pt idx="7595">
                  <c:v>37975</c:v>
                </c:pt>
                <c:pt idx="7596">
                  <c:v>37980</c:v>
                </c:pt>
                <c:pt idx="7597">
                  <c:v>37985</c:v>
                </c:pt>
                <c:pt idx="7598">
                  <c:v>37990</c:v>
                </c:pt>
                <c:pt idx="7599">
                  <c:v>37995</c:v>
                </c:pt>
                <c:pt idx="7600">
                  <c:v>38000</c:v>
                </c:pt>
                <c:pt idx="7601">
                  <c:v>38005</c:v>
                </c:pt>
                <c:pt idx="7602">
                  <c:v>38010</c:v>
                </c:pt>
                <c:pt idx="7603">
                  <c:v>38015</c:v>
                </c:pt>
                <c:pt idx="7604">
                  <c:v>38020</c:v>
                </c:pt>
                <c:pt idx="7605">
                  <c:v>38025</c:v>
                </c:pt>
                <c:pt idx="7606">
                  <c:v>38030</c:v>
                </c:pt>
                <c:pt idx="7607">
                  <c:v>38035</c:v>
                </c:pt>
                <c:pt idx="7608">
                  <c:v>38040</c:v>
                </c:pt>
                <c:pt idx="7609">
                  <c:v>38045</c:v>
                </c:pt>
                <c:pt idx="7610">
                  <c:v>38050</c:v>
                </c:pt>
                <c:pt idx="7611">
                  <c:v>38055</c:v>
                </c:pt>
                <c:pt idx="7612">
                  <c:v>38060</c:v>
                </c:pt>
                <c:pt idx="7613">
                  <c:v>38065</c:v>
                </c:pt>
                <c:pt idx="7614">
                  <c:v>38070</c:v>
                </c:pt>
                <c:pt idx="7615">
                  <c:v>38075</c:v>
                </c:pt>
                <c:pt idx="7616">
                  <c:v>38080</c:v>
                </c:pt>
                <c:pt idx="7617">
                  <c:v>38085</c:v>
                </c:pt>
                <c:pt idx="7618">
                  <c:v>38090</c:v>
                </c:pt>
                <c:pt idx="7619">
                  <c:v>38095</c:v>
                </c:pt>
                <c:pt idx="7620">
                  <c:v>38100</c:v>
                </c:pt>
                <c:pt idx="7621">
                  <c:v>38105</c:v>
                </c:pt>
                <c:pt idx="7622">
                  <c:v>38110</c:v>
                </c:pt>
                <c:pt idx="7623">
                  <c:v>38115</c:v>
                </c:pt>
                <c:pt idx="7624">
                  <c:v>38120</c:v>
                </c:pt>
                <c:pt idx="7625">
                  <c:v>38125</c:v>
                </c:pt>
                <c:pt idx="7626">
                  <c:v>38130</c:v>
                </c:pt>
                <c:pt idx="7627">
                  <c:v>38135</c:v>
                </c:pt>
                <c:pt idx="7628">
                  <c:v>38140</c:v>
                </c:pt>
                <c:pt idx="7629">
                  <c:v>38145</c:v>
                </c:pt>
                <c:pt idx="7630">
                  <c:v>38150</c:v>
                </c:pt>
                <c:pt idx="7631">
                  <c:v>38155</c:v>
                </c:pt>
                <c:pt idx="7632">
                  <c:v>38160</c:v>
                </c:pt>
                <c:pt idx="7633">
                  <c:v>38165</c:v>
                </c:pt>
                <c:pt idx="7634">
                  <c:v>38170</c:v>
                </c:pt>
                <c:pt idx="7635">
                  <c:v>38175</c:v>
                </c:pt>
                <c:pt idx="7636">
                  <c:v>38180</c:v>
                </c:pt>
                <c:pt idx="7637">
                  <c:v>38185</c:v>
                </c:pt>
                <c:pt idx="7638">
                  <c:v>38190</c:v>
                </c:pt>
                <c:pt idx="7639">
                  <c:v>38195</c:v>
                </c:pt>
                <c:pt idx="7640">
                  <c:v>38200</c:v>
                </c:pt>
                <c:pt idx="7641">
                  <c:v>38205</c:v>
                </c:pt>
                <c:pt idx="7642">
                  <c:v>38210</c:v>
                </c:pt>
                <c:pt idx="7643">
                  <c:v>38215</c:v>
                </c:pt>
                <c:pt idx="7644">
                  <c:v>38220</c:v>
                </c:pt>
                <c:pt idx="7645">
                  <c:v>38225</c:v>
                </c:pt>
                <c:pt idx="7646">
                  <c:v>38230</c:v>
                </c:pt>
                <c:pt idx="7647">
                  <c:v>38235</c:v>
                </c:pt>
                <c:pt idx="7648">
                  <c:v>38240</c:v>
                </c:pt>
                <c:pt idx="7649">
                  <c:v>38245</c:v>
                </c:pt>
                <c:pt idx="7650">
                  <c:v>38250</c:v>
                </c:pt>
                <c:pt idx="7651">
                  <c:v>38255</c:v>
                </c:pt>
                <c:pt idx="7652">
                  <c:v>38260</c:v>
                </c:pt>
                <c:pt idx="7653">
                  <c:v>38265</c:v>
                </c:pt>
                <c:pt idx="7654">
                  <c:v>38270</c:v>
                </c:pt>
                <c:pt idx="7655">
                  <c:v>38275</c:v>
                </c:pt>
                <c:pt idx="7656">
                  <c:v>38280</c:v>
                </c:pt>
                <c:pt idx="7657">
                  <c:v>38285</c:v>
                </c:pt>
                <c:pt idx="7658">
                  <c:v>38290</c:v>
                </c:pt>
                <c:pt idx="7659">
                  <c:v>38295</c:v>
                </c:pt>
                <c:pt idx="7660">
                  <c:v>38300</c:v>
                </c:pt>
                <c:pt idx="7661">
                  <c:v>38305</c:v>
                </c:pt>
                <c:pt idx="7662">
                  <c:v>38310</c:v>
                </c:pt>
                <c:pt idx="7663">
                  <c:v>38315</c:v>
                </c:pt>
                <c:pt idx="7664">
                  <c:v>38320</c:v>
                </c:pt>
                <c:pt idx="7665">
                  <c:v>38325</c:v>
                </c:pt>
                <c:pt idx="7666">
                  <c:v>38330</c:v>
                </c:pt>
                <c:pt idx="7667">
                  <c:v>38335</c:v>
                </c:pt>
                <c:pt idx="7668">
                  <c:v>38340</c:v>
                </c:pt>
                <c:pt idx="7669">
                  <c:v>38345</c:v>
                </c:pt>
                <c:pt idx="7670">
                  <c:v>38350</c:v>
                </c:pt>
                <c:pt idx="7671">
                  <c:v>38355</c:v>
                </c:pt>
                <c:pt idx="7672">
                  <c:v>38360</c:v>
                </c:pt>
                <c:pt idx="7673">
                  <c:v>38365</c:v>
                </c:pt>
                <c:pt idx="7674">
                  <c:v>38370</c:v>
                </c:pt>
                <c:pt idx="7675">
                  <c:v>38375</c:v>
                </c:pt>
                <c:pt idx="7676">
                  <c:v>38380</c:v>
                </c:pt>
                <c:pt idx="7677">
                  <c:v>38385</c:v>
                </c:pt>
                <c:pt idx="7678">
                  <c:v>38390</c:v>
                </c:pt>
                <c:pt idx="7679">
                  <c:v>38395</c:v>
                </c:pt>
                <c:pt idx="7680">
                  <c:v>38400</c:v>
                </c:pt>
                <c:pt idx="7681">
                  <c:v>38405</c:v>
                </c:pt>
                <c:pt idx="7682">
                  <c:v>38410</c:v>
                </c:pt>
                <c:pt idx="7683">
                  <c:v>38415</c:v>
                </c:pt>
                <c:pt idx="7684">
                  <c:v>38420</c:v>
                </c:pt>
                <c:pt idx="7685">
                  <c:v>38425</c:v>
                </c:pt>
                <c:pt idx="7686">
                  <c:v>38430</c:v>
                </c:pt>
                <c:pt idx="7687">
                  <c:v>38435</c:v>
                </c:pt>
                <c:pt idx="7688">
                  <c:v>38440</c:v>
                </c:pt>
                <c:pt idx="7689">
                  <c:v>38445</c:v>
                </c:pt>
                <c:pt idx="7690">
                  <c:v>38450</c:v>
                </c:pt>
                <c:pt idx="7691">
                  <c:v>38455</c:v>
                </c:pt>
                <c:pt idx="7692">
                  <c:v>38460</c:v>
                </c:pt>
                <c:pt idx="7693">
                  <c:v>38465</c:v>
                </c:pt>
                <c:pt idx="7694">
                  <c:v>38470</c:v>
                </c:pt>
                <c:pt idx="7695">
                  <c:v>38475</c:v>
                </c:pt>
                <c:pt idx="7696">
                  <c:v>38480</c:v>
                </c:pt>
                <c:pt idx="7697">
                  <c:v>38485</c:v>
                </c:pt>
                <c:pt idx="7698">
                  <c:v>38490</c:v>
                </c:pt>
                <c:pt idx="7699">
                  <c:v>38495</c:v>
                </c:pt>
                <c:pt idx="7700">
                  <c:v>38500</c:v>
                </c:pt>
                <c:pt idx="7701">
                  <c:v>38505</c:v>
                </c:pt>
                <c:pt idx="7702">
                  <c:v>38510</c:v>
                </c:pt>
                <c:pt idx="7703">
                  <c:v>38515</c:v>
                </c:pt>
                <c:pt idx="7704">
                  <c:v>38520</c:v>
                </c:pt>
                <c:pt idx="7705">
                  <c:v>38525</c:v>
                </c:pt>
                <c:pt idx="7706">
                  <c:v>38530</c:v>
                </c:pt>
                <c:pt idx="7707">
                  <c:v>38535</c:v>
                </c:pt>
                <c:pt idx="7708">
                  <c:v>38540</c:v>
                </c:pt>
                <c:pt idx="7709">
                  <c:v>38545</c:v>
                </c:pt>
                <c:pt idx="7710">
                  <c:v>38550</c:v>
                </c:pt>
                <c:pt idx="7711">
                  <c:v>38555</c:v>
                </c:pt>
                <c:pt idx="7712">
                  <c:v>38560</c:v>
                </c:pt>
                <c:pt idx="7713">
                  <c:v>38565</c:v>
                </c:pt>
                <c:pt idx="7714">
                  <c:v>38570</c:v>
                </c:pt>
                <c:pt idx="7715">
                  <c:v>38575</c:v>
                </c:pt>
                <c:pt idx="7716">
                  <c:v>38580</c:v>
                </c:pt>
                <c:pt idx="7717">
                  <c:v>38585</c:v>
                </c:pt>
                <c:pt idx="7718">
                  <c:v>38590</c:v>
                </c:pt>
                <c:pt idx="7719">
                  <c:v>38595</c:v>
                </c:pt>
                <c:pt idx="7720">
                  <c:v>38600</c:v>
                </c:pt>
                <c:pt idx="7721">
                  <c:v>38605</c:v>
                </c:pt>
                <c:pt idx="7722">
                  <c:v>38610</c:v>
                </c:pt>
                <c:pt idx="7723">
                  <c:v>38615</c:v>
                </c:pt>
                <c:pt idx="7724">
                  <c:v>38620</c:v>
                </c:pt>
                <c:pt idx="7725">
                  <c:v>38625</c:v>
                </c:pt>
                <c:pt idx="7726">
                  <c:v>38630</c:v>
                </c:pt>
                <c:pt idx="7727">
                  <c:v>38635</c:v>
                </c:pt>
                <c:pt idx="7728">
                  <c:v>38640</c:v>
                </c:pt>
                <c:pt idx="7729">
                  <c:v>38645</c:v>
                </c:pt>
                <c:pt idx="7730">
                  <c:v>38650</c:v>
                </c:pt>
                <c:pt idx="7731">
                  <c:v>38655</c:v>
                </c:pt>
                <c:pt idx="7732">
                  <c:v>38660</c:v>
                </c:pt>
                <c:pt idx="7733">
                  <c:v>38665</c:v>
                </c:pt>
                <c:pt idx="7734">
                  <c:v>38670</c:v>
                </c:pt>
                <c:pt idx="7735">
                  <c:v>38675</c:v>
                </c:pt>
                <c:pt idx="7736">
                  <c:v>38680</c:v>
                </c:pt>
                <c:pt idx="7737">
                  <c:v>38685</c:v>
                </c:pt>
                <c:pt idx="7738">
                  <c:v>38690</c:v>
                </c:pt>
                <c:pt idx="7739">
                  <c:v>38695</c:v>
                </c:pt>
                <c:pt idx="7740">
                  <c:v>38700</c:v>
                </c:pt>
                <c:pt idx="7741">
                  <c:v>38705</c:v>
                </c:pt>
                <c:pt idx="7742">
                  <c:v>38710</c:v>
                </c:pt>
                <c:pt idx="7743">
                  <c:v>38715</c:v>
                </c:pt>
                <c:pt idx="7744">
                  <c:v>38720</c:v>
                </c:pt>
                <c:pt idx="7745">
                  <c:v>38725</c:v>
                </c:pt>
                <c:pt idx="7746">
                  <c:v>38730</c:v>
                </c:pt>
                <c:pt idx="7747">
                  <c:v>38735</c:v>
                </c:pt>
                <c:pt idx="7748">
                  <c:v>38740</c:v>
                </c:pt>
                <c:pt idx="7749">
                  <c:v>38745</c:v>
                </c:pt>
                <c:pt idx="7750">
                  <c:v>38750</c:v>
                </c:pt>
                <c:pt idx="7751">
                  <c:v>38755</c:v>
                </c:pt>
                <c:pt idx="7752">
                  <c:v>38760</c:v>
                </c:pt>
                <c:pt idx="7753">
                  <c:v>38765</c:v>
                </c:pt>
                <c:pt idx="7754">
                  <c:v>38770</c:v>
                </c:pt>
                <c:pt idx="7755">
                  <c:v>38775</c:v>
                </c:pt>
                <c:pt idx="7756">
                  <c:v>38780</c:v>
                </c:pt>
                <c:pt idx="7757">
                  <c:v>38785</c:v>
                </c:pt>
                <c:pt idx="7758">
                  <c:v>38790</c:v>
                </c:pt>
                <c:pt idx="7759">
                  <c:v>38795</c:v>
                </c:pt>
                <c:pt idx="7760">
                  <c:v>38800</c:v>
                </c:pt>
                <c:pt idx="7761">
                  <c:v>38805</c:v>
                </c:pt>
                <c:pt idx="7762">
                  <c:v>38810</c:v>
                </c:pt>
                <c:pt idx="7763">
                  <c:v>38815</c:v>
                </c:pt>
                <c:pt idx="7764">
                  <c:v>38820</c:v>
                </c:pt>
                <c:pt idx="7765">
                  <c:v>38825</c:v>
                </c:pt>
                <c:pt idx="7766">
                  <c:v>38830</c:v>
                </c:pt>
                <c:pt idx="7767">
                  <c:v>38835</c:v>
                </c:pt>
                <c:pt idx="7768">
                  <c:v>38840</c:v>
                </c:pt>
                <c:pt idx="7769">
                  <c:v>38845</c:v>
                </c:pt>
                <c:pt idx="7770">
                  <c:v>38850</c:v>
                </c:pt>
                <c:pt idx="7771">
                  <c:v>38855</c:v>
                </c:pt>
                <c:pt idx="7772">
                  <c:v>38860</c:v>
                </c:pt>
                <c:pt idx="7773">
                  <c:v>38865</c:v>
                </c:pt>
                <c:pt idx="7774">
                  <c:v>38870</c:v>
                </c:pt>
                <c:pt idx="7775">
                  <c:v>38875</c:v>
                </c:pt>
                <c:pt idx="7776">
                  <c:v>38880</c:v>
                </c:pt>
                <c:pt idx="7777">
                  <c:v>38885</c:v>
                </c:pt>
                <c:pt idx="7778">
                  <c:v>38890</c:v>
                </c:pt>
                <c:pt idx="7779">
                  <c:v>38895</c:v>
                </c:pt>
                <c:pt idx="7780">
                  <c:v>38900</c:v>
                </c:pt>
                <c:pt idx="7781">
                  <c:v>38905</c:v>
                </c:pt>
                <c:pt idx="7782">
                  <c:v>38910</c:v>
                </c:pt>
                <c:pt idx="7783">
                  <c:v>38915</c:v>
                </c:pt>
                <c:pt idx="7784">
                  <c:v>38920</c:v>
                </c:pt>
                <c:pt idx="7785">
                  <c:v>38925</c:v>
                </c:pt>
                <c:pt idx="7786">
                  <c:v>38930</c:v>
                </c:pt>
                <c:pt idx="7787">
                  <c:v>38935</c:v>
                </c:pt>
                <c:pt idx="7788">
                  <c:v>38940</c:v>
                </c:pt>
                <c:pt idx="7789">
                  <c:v>38945</c:v>
                </c:pt>
                <c:pt idx="7790">
                  <c:v>38950</c:v>
                </c:pt>
                <c:pt idx="7791">
                  <c:v>38955</c:v>
                </c:pt>
                <c:pt idx="7792">
                  <c:v>38960</c:v>
                </c:pt>
                <c:pt idx="7793">
                  <c:v>38965</c:v>
                </c:pt>
                <c:pt idx="7794">
                  <c:v>38970</c:v>
                </c:pt>
                <c:pt idx="7795">
                  <c:v>38975</c:v>
                </c:pt>
                <c:pt idx="7796">
                  <c:v>38980</c:v>
                </c:pt>
                <c:pt idx="7797">
                  <c:v>38985</c:v>
                </c:pt>
                <c:pt idx="7798">
                  <c:v>38990</c:v>
                </c:pt>
                <c:pt idx="7799">
                  <c:v>38995</c:v>
                </c:pt>
                <c:pt idx="7800">
                  <c:v>39000</c:v>
                </c:pt>
                <c:pt idx="7801">
                  <c:v>39005</c:v>
                </c:pt>
                <c:pt idx="7802">
                  <c:v>39010</c:v>
                </c:pt>
                <c:pt idx="7803">
                  <c:v>39015</c:v>
                </c:pt>
                <c:pt idx="7804">
                  <c:v>39020</c:v>
                </c:pt>
                <c:pt idx="7805">
                  <c:v>39025</c:v>
                </c:pt>
                <c:pt idx="7806">
                  <c:v>39030</c:v>
                </c:pt>
                <c:pt idx="7807">
                  <c:v>39035</c:v>
                </c:pt>
                <c:pt idx="7808">
                  <c:v>39040</c:v>
                </c:pt>
                <c:pt idx="7809">
                  <c:v>39045</c:v>
                </c:pt>
                <c:pt idx="7810">
                  <c:v>39050</c:v>
                </c:pt>
                <c:pt idx="7811">
                  <c:v>39055</c:v>
                </c:pt>
                <c:pt idx="7812">
                  <c:v>39060</c:v>
                </c:pt>
                <c:pt idx="7813">
                  <c:v>39065</c:v>
                </c:pt>
                <c:pt idx="7814">
                  <c:v>39070</c:v>
                </c:pt>
                <c:pt idx="7815">
                  <c:v>39075</c:v>
                </c:pt>
                <c:pt idx="7816">
                  <c:v>39080</c:v>
                </c:pt>
                <c:pt idx="7817">
                  <c:v>39085</c:v>
                </c:pt>
                <c:pt idx="7818">
                  <c:v>39090</c:v>
                </c:pt>
                <c:pt idx="7819">
                  <c:v>39095</c:v>
                </c:pt>
                <c:pt idx="7820">
                  <c:v>39100</c:v>
                </c:pt>
                <c:pt idx="7821">
                  <c:v>39105</c:v>
                </c:pt>
                <c:pt idx="7822">
                  <c:v>39110</c:v>
                </c:pt>
                <c:pt idx="7823">
                  <c:v>39115</c:v>
                </c:pt>
                <c:pt idx="7824">
                  <c:v>39120</c:v>
                </c:pt>
                <c:pt idx="7825">
                  <c:v>39125</c:v>
                </c:pt>
                <c:pt idx="7826">
                  <c:v>39130</c:v>
                </c:pt>
                <c:pt idx="7827">
                  <c:v>39135</c:v>
                </c:pt>
                <c:pt idx="7828">
                  <c:v>39140</c:v>
                </c:pt>
                <c:pt idx="7829">
                  <c:v>39145</c:v>
                </c:pt>
                <c:pt idx="7830">
                  <c:v>39150</c:v>
                </c:pt>
                <c:pt idx="7831">
                  <c:v>39155</c:v>
                </c:pt>
                <c:pt idx="7832">
                  <c:v>39160</c:v>
                </c:pt>
                <c:pt idx="7833">
                  <c:v>39165</c:v>
                </c:pt>
                <c:pt idx="7834">
                  <c:v>39170</c:v>
                </c:pt>
                <c:pt idx="7835">
                  <c:v>39175</c:v>
                </c:pt>
                <c:pt idx="7836">
                  <c:v>39180</c:v>
                </c:pt>
                <c:pt idx="7837">
                  <c:v>39185</c:v>
                </c:pt>
                <c:pt idx="7838">
                  <c:v>39190</c:v>
                </c:pt>
                <c:pt idx="7839">
                  <c:v>39195</c:v>
                </c:pt>
                <c:pt idx="7840">
                  <c:v>39200</c:v>
                </c:pt>
                <c:pt idx="7841">
                  <c:v>39205</c:v>
                </c:pt>
                <c:pt idx="7842">
                  <c:v>39210</c:v>
                </c:pt>
                <c:pt idx="7843">
                  <c:v>39215</c:v>
                </c:pt>
                <c:pt idx="7844">
                  <c:v>39220</c:v>
                </c:pt>
                <c:pt idx="7845">
                  <c:v>39225</c:v>
                </c:pt>
                <c:pt idx="7846">
                  <c:v>39230</c:v>
                </c:pt>
                <c:pt idx="7847">
                  <c:v>39235</c:v>
                </c:pt>
                <c:pt idx="7848">
                  <c:v>39240</c:v>
                </c:pt>
                <c:pt idx="7849">
                  <c:v>39245</c:v>
                </c:pt>
                <c:pt idx="7850">
                  <c:v>39250</c:v>
                </c:pt>
                <c:pt idx="7851">
                  <c:v>39255</c:v>
                </c:pt>
                <c:pt idx="7852">
                  <c:v>39260</c:v>
                </c:pt>
                <c:pt idx="7853">
                  <c:v>39265</c:v>
                </c:pt>
                <c:pt idx="7854">
                  <c:v>39270</c:v>
                </c:pt>
                <c:pt idx="7855">
                  <c:v>39275</c:v>
                </c:pt>
                <c:pt idx="7856">
                  <c:v>39280</c:v>
                </c:pt>
                <c:pt idx="7857">
                  <c:v>39285</c:v>
                </c:pt>
                <c:pt idx="7858">
                  <c:v>39290</c:v>
                </c:pt>
                <c:pt idx="7859">
                  <c:v>39295</c:v>
                </c:pt>
                <c:pt idx="7860">
                  <c:v>39300</c:v>
                </c:pt>
                <c:pt idx="7861">
                  <c:v>39305</c:v>
                </c:pt>
                <c:pt idx="7862">
                  <c:v>39310</c:v>
                </c:pt>
                <c:pt idx="7863">
                  <c:v>39315</c:v>
                </c:pt>
                <c:pt idx="7864">
                  <c:v>39320</c:v>
                </c:pt>
                <c:pt idx="7865">
                  <c:v>39325</c:v>
                </c:pt>
                <c:pt idx="7866">
                  <c:v>39330</c:v>
                </c:pt>
                <c:pt idx="7867">
                  <c:v>39335</c:v>
                </c:pt>
                <c:pt idx="7868">
                  <c:v>39340</c:v>
                </c:pt>
                <c:pt idx="7869">
                  <c:v>39345</c:v>
                </c:pt>
                <c:pt idx="7870">
                  <c:v>39350</c:v>
                </c:pt>
                <c:pt idx="7871">
                  <c:v>39355</c:v>
                </c:pt>
                <c:pt idx="7872">
                  <c:v>39360</c:v>
                </c:pt>
                <c:pt idx="7873">
                  <c:v>39365</c:v>
                </c:pt>
                <c:pt idx="7874">
                  <c:v>39370</c:v>
                </c:pt>
                <c:pt idx="7875">
                  <c:v>39375</c:v>
                </c:pt>
                <c:pt idx="7876">
                  <c:v>39380</c:v>
                </c:pt>
                <c:pt idx="7877">
                  <c:v>39385</c:v>
                </c:pt>
                <c:pt idx="7878">
                  <c:v>39390</c:v>
                </c:pt>
                <c:pt idx="7879">
                  <c:v>39395</c:v>
                </c:pt>
                <c:pt idx="7880">
                  <c:v>39400</c:v>
                </c:pt>
                <c:pt idx="7881">
                  <c:v>39405</c:v>
                </c:pt>
                <c:pt idx="7882">
                  <c:v>39410</c:v>
                </c:pt>
                <c:pt idx="7883">
                  <c:v>39415</c:v>
                </c:pt>
                <c:pt idx="7884">
                  <c:v>39420</c:v>
                </c:pt>
                <c:pt idx="7885">
                  <c:v>39425</c:v>
                </c:pt>
                <c:pt idx="7886">
                  <c:v>39430</c:v>
                </c:pt>
                <c:pt idx="7887">
                  <c:v>39435</c:v>
                </c:pt>
                <c:pt idx="7888">
                  <c:v>39440</c:v>
                </c:pt>
                <c:pt idx="7889">
                  <c:v>39445</c:v>
                </c:pt>
                <c:pt idx="7890">
                  <c:v>39450</c:v>
                </c:pt>
                <c:pt idx="7891">
                  <c:v>39455</c:v>
                </c:pt>
                <c:pt idx="7892">
                  <c:v>39460</c:v>
                </c:pt>
                <c:pt idx="7893">
                  <c:v>39465</c:v>
                </c:pt>
                <c:pt idx="7894">
                  <c:v>39470</c:v>
                </c:pt>
                <c:pt idx="7895">
                  <c:v>39475</c:v>
                </c:pt>
                <c:pt idx="7896">
                  <c:v>39480</c:v>
                </c:pt>
                <c:pt idx="7897">
                  <c:v>39485</c:v>
                </c:pt>
                <c:pt idx="7898">
                  <c:v>39490</c:v>
                </c:pt>
                <c:pt idx="7899">
                  <c:v>39495</c:v>
                </c:pt>
                <c:pt idx="7900">
                  <c:v>39500</c:v>
                </c:pt>
                <c:pt idx="7901">
                  <c:v>39505</c:v>
                </c:pt>
                <c:pt idx="7902">
                  <c:v>39510</c:v>
                </c:pt>
                <c:pt idx="7903">
                  <c:v>39515</c:v>
                </c:pt>
                <c:pt idx="7904">
                  <c:v>39520</c:v>
                </c:pt>
                <c:pt idx="7905">
                  <c:v>39525</c:v>
                </c:pt>
                <c:pt idx="7906">
                  <c:v>39530</c:v>
                </c:pt>
                <c:pt idx="7907">
                  <c:v>39535</c:v>
                </c:pt>
                <c:pt idx="7908">
                  <c:v>39540</c:v>
                </c:pt>
                <c:pt idx="7909">
                  <c:v>39545</c:v>
                </c:pt>
                <c:pt idx="7910">
                  <c:v>39550</c:v>
                </c:pt>
                <c:pt idx="7911">
                  <c:v>39555</c:v>
                </c:pt>
                <c:pt idx="7912">
                  <c:v>39560</c:v>
                </c:pt>
                <c:pt idx="7913">
                  <c:v>39565</c:v>
                </c:pt>
                <c:pt idx="7914">
                  <c:v>39570</c:v>
                </c:pt>
                <c:pt idx="7915">
                  <c:v>39575</c:v>
                </c:pt>
                <c:pt idx="7916">
                  <c:v>39580</c:v>
                </c:pt>
                <c:pt idx="7917">
                  <c:v>39585</c:v>
                </c:pt>
                <c:pt idx="7918">
                  <c:v>39590</c:v>
                </c:pt>
                <c:pt idx="7919">
                  <c:v>39595</c:v>
                </c:pt>
                <c:pt idx="7920">
                  <c:v>39600</c:v>
                </c:pt>
                <c:pt idx="7921">
                  <c:v>39605</c:v>
                </c:pt>
                <c:pt idx="7922">
                  <c:v>39610</c:v>
                </c:pt>
                <c:pt idx="7923">
                  <c:v>39615</c:v>
                </c:pt>
                <c:pt idx="7924">
                  <c:v>39620</c:v>
                </c:pt>
                <c:pt idx="7925">
                  <c:v>39625</c:v>
                </c:pt>
                <c:pt idx="7926">
                  <c:v>39630</c:v>
                </c:pt>
                <c:pt idx="7927">
                  <c:v>39635</c:v>
                </c:pt>
                <c:pt idx="7928">
                  <c:v>39640</c:v>
                </c:pt>
                <c:pt idx="7929">
                  <c:v>39645</c:v>
                </c:pt>
                <c:pt idx="7930">
                  <c:v>39650</c:v>
                </c:pt>
                <c:pt idx="7931">
                  <c:v>39655</c:v>
                </c:pt>
                <c:pt idx="7932">
                  <c:v>39660</c:v>
                </c:pt>
                <c:pt idx="7933">
                  <c:v>39665</c:v>
                </c:pt>
                <c:pt idx="7934">
                  <c:v>39670</c:v>
                </c:pt>
                <c:pt idx="7935">
                  <c:v>39675</c:v>
                </c:pt>
                <c:pt idx="7936">
                  <c:v>39680</c:v>
                </c:pt>
                <c:pt idx="7937">
                  <c:v>39685</c:v>
                </c:pt>
                <c:pt idx="7938">
                  <c:v>39690</c:v>
                </c:pt>
                <c:pt idx="7939">
                  <c:v>39695</c:v>
                </c:pt>
                <c:pt idx="7940">
                  <c:v>39700</c:v>
                </c:pt>
                <c:pt idx="7941">
                  <c:v>39705</c:v>
                </c:pt>
                <c:pt idx="7942">
                  <c:v>39710</c:v>
                </c:pt>
                <c:pt idx="7943">
                  <c:v>39715</c:v>
                </c:pt>
                <c:pt idx="7944">
                  <c:v>39720</c:v>
                </c:pt>
                <c:pt idx="7945">
                  <c:v>39725</c:v>
                </c:pt>
                <c:pt idx="7946">
                  <c:v>39730</c:v>
                </c:pt>
                <c:pt idx="7947">
                  <c:v>39735</c:v>
                </c:pt>
                <c:pt idx="7948">
                  <c:v>39740</c:v>
                </c:pt>
                <c:pt idx="7949">
                  <c:v>39745</c:v>
                </c:pt>
                <c:pt idx="7950">
                  <c:v>39750</c:v>
                </c:pt>
                <c:pt idx="7951">
                  <c:v>39755</c:v>
                </c:pt>
                <c:pt idx="7952">
                  <c:v>39760</c:v>
                </c:pt>
                <c:pt idx="7953">
                  <c:v>39765</c:v>
                </c:pt>
                <c:pt idx="7954">
                  <c:v>39770</c:v>
                </c:pt>
                <c:pt idx="7955">
                  <c:v>39775</c:v>
                </c:pt>
                <c:pt idx="7956">
                  <c:v>39780</c:v>
                </c:pt>
                <c:pt idx="7957">
                  <c:v>39785</c:v>
                </c:pt>
                <c:pt idx="7958">
                  <c:v>39790</c:v>
                </c:pt>
                <c:pt idx="7959">
                  <c:v>39795</c:v>
                </c:pt>
                <c:pt idx="7960">
                  <c:v>39800</c:v>
                </c:pt>
                <c:pt idx="7961">
                  <c:v>39805</c:v>
                </c:pt>
                <c:pt idx="7962">
                  <c:v>39810</c:v>
                </c:pt>
                <c:pt idx="7963">
                  <c:v>39815</c:v>
                </c:pt>
                <c:pt idx="7964">
                  <c:v>39820</c:v>
                </c:pt>
                <c:pt idx="7965">
                  <c:v>39825</c:v>
                </c:pt>
                <c:pt idx="7966">
                  <c:v>39830</c:v>
                </c:pt>
                <c:pt idx="7967">
                  <c:v>39835</c:v>
                </c:pt>
                <c:pt idx="7968">
                  <c:v>39840</c:v>
                </c:pt>
                <c:pt idx="7969">
                  <c:v>39845</c:v>
                </c:pt>
                <c:pt idx="7970">
                  <c:v>39850</c:v>
                </c:pt>
                <c:pt idx="7971">
                  <c:v>39855</c:v>
                </c:pt>
                <c:pt idx="7972">
                  <c:v>39860</c:v>
                </c:pt>
                <c:pt idx="7973">
                  <c:v>39865</c:v>
                </c:pt>
                <c:pt idx="7974">
                  <c:v>39870</c:v>
                </c:pt>
                <c:pt idx="7975">
                  <c:v>39875</c:v>
                </c:pt>
                <c:pt idx="7976">
                  <c:v>39880</c:v>
                </c:pt>
                <c:pt idx="7977">
                  <c:v>39885</c:v>
                </c:pt>
                <c:pt idx="7978">
                  <c:v>39890</c:v>
                </c:pt>
                <c:pt idx="7979">
                  <c:v>39895</c:v>
                </c:pt>
                <c:pt idx="7980">
                  <c:v>39900</c:v>
                </c:pt>
                <c:pt idx="7981">
                  <c:v>39905</c:v>
                </c:pt>
                <c:pt idx="7982">
                  <c:v>39910</c:v>
                </c:pt>
                <c:pt idx="7983">
                  <c:v>39915</c:v>
                </c:pt>
                <c:pt idx="7984">
                  <c:v>39920</c:v>
                </c:pt>
                <c:pt idx="7985">
                  <c:v>39925</c:v>
                </c:pt>
                <c:pt idx="7986">
                  <c:v>39930</c:v>
                </c:pt>
                <c:pt idx="7987">
                  <c:v>39935</c:v>
                </c:pt>
                <c:pt idx="7988">
                  <c:v>39940</c:v>
                </c:pt>
                <c:pt idx="7989">
                  <c:v>39945</c:v>
                </c:pt>
                <c:pt idx="7990">
                  <c:v>39950</c:v>
                </c:pt>
                <c:pt idx="7991">
                  <c:v>39955</c:v>
                </c:pt>
                <c:pt idx="7992">
                  <c:v>39960</c:v>
                </c:pt>
                <c:pt idx="7993">
                  <c:v>39965</c:v>
                </c:pt>
                <c:pt idx="7994">
                  <c:v>39970</c:v>
                </c:pt>
                <c:pt idx="7995">
                  <c:v>39975</c:v>
                </c:pt>
                <c:pt idx="7996">
                  <c:v>39980</c:v>
                </c:pt>
                <c:pt idx="7997">
                  <c:v>39985</c:v>
                </c:pt>
                <c:pt idx="7998">
                  <c:v>39990</c:v>
                </c:pt>
                <c:pt idx="7999">
                  <c:v>39995</c:v>
                </c:pt>
                <c:pt idx="8000">
                  <c:v>40000</c:v>
                </c:pt>
                <c:pt idx="8001">
                  <c:v>40005</c:v>
                </c:pt>
                <c:pt idx="8002">
                  <c:v>40010</c:v>
                </c:pt>
                <c:pt idx="8003">
                  <c:v>40015</c:v>
                </c:pt>
                <c:pt idx="8004">
                  <c:v>40020</c:v>
                </c:pt>
                <c:pt idx="8005">
                  <c:v>40025</c:v>
                </c:pt>
                <c:pt idx="8006">
                  <c:v>40030</c:v>
                </c:pt>
                <c:pt idx="8007">
                  <c:v>40035</c:v>
                </c:pt>
                <c:pt idx="8008">
                  <c:v>40040</c:v>
                </c:pt>
                <c:pt idx="8009">
                  <c:v>40045</c:v>
                </c:pt>
                <c:pt idx="8010">
                  <c:v>40050</c:v>
                </c:pt>
                <c:pt idx="8011">
                  <c:v>40055</c:v>
                </c:pt>
                <c:pt idx="8012">
                  <c:v>40060</c:v>
                </c:pt>
                <c:pt idx="8013">
                  <c:v>40065</c:v>
                </c:pt>
                <c:pt idx="8014">
                  <c:v>40070</c:v>
                </c:pt>
                <c:pt idx="8015">
                  <c:v>40075</c:v>
                </c:pt>
                <c:pt idx="8016">
                  <c:v>40080</c:v>
                </c:pt>
                <c:pt idx="8017">
                  <c:v>40085</c:v>
                </c:pt>
                <c:pt idx="8018">
                  <c:v>40090</c:v>
                </c:pt>
                <c:pt idx="8019">
                  <c:v>40095</c:v>
                </c:pt>
                <c:pt idx="8020">
                  <c:v>40100</c:v>
                </c:pt>
                <c:pt idx="8021">
                  <c:v>40105</c:v>
                </c:pt>
                <c:pt idx="8022">
                  <c:v>40110</c:v>
                </c:pt>
                <c:pt idx="8023">
                  <c:v>40115</c:v>
                </c:pt>
                <c:pt idx="8024">
                  <c:v>40120</c:v>
                </c:pt>
                <c:pt idx="8025">
                  <c:v>40125</c:v>
                </c:pt>
                <c:pt idx="8026">
                  <c:v>40130</c:v>
                </c:pt>
                <c:pt idx="8027">
                  <c:v>40135</c:v>
                </c:pt>
                <c:pt idx="8028">
                  <c:v>40140</c:v>
                </c:pt>
                <c:pt idx="8029">
                  <c:v>40145</c:v>
                </c:pt>
                <c:pt idx="8030">
                  <c:v>40150</c:v>
                </c:pt>
                <c:pt idx="8031">
                  <c:v>40155</c:v>
                </c:pt>
                <c:pt idx="8032">
                  <c:v>40160</c:v>
                </c:pt>
                <c:pt idx="8033">
                  <c:v>40165</c:v>
                </c:pt>
                <c:pt idx="8034">
                  <c:v>40170</c:v>
                </c:pt>
                <c:pt idx="8035">
                  <c:v>40175</c:v>
                </c:pt>
                <c:pt idx="8036">
                  <c:v>40180</c:v>
                </c:pt>
                <c:pt idx="8037">
                  <c:v>40185</c:v>
                </c:pt>
                <c:pt idx="8038">
                  <c:v>40190</c:v>
                </c:pt>
                <c:pt idx="8039">
                  <c:v>40195</c:v>
                </c:pt>
                <c:pt idx="8040">
                  <c:v>40200</c:v>
                </c:pt>
                <c:pt idx="8041">
                  <c:v>40205</c:v>
                </c:pt>
                <c:pt idx="8042">
                  <c:v>40210</c:v>
                </c:pt>
                <c:pt idx="8043">
                  <c:v>40215</c:v>
                </c:pt>
                <c:pt idx="8044">
                  <c:v>40220</c:v>
                </c:pt>
                <c:pt idx="8045">
                  <c:v>40225</c:v>
                </c:pt>
                <c:pt idx="8046">
                  <c:v>40230</c:v>
                </c:pt>
                <c:pt idx="8047">
                  <c:v>40235</c:v>
                </c:pt>
                <c:pt idx="8048">
                  <c:v>40240</c:v>
                </c:pt>
                <c:pt idx="8049">
                  <c:v>40245</c:v>
                </c:pt>
                <c:pt idx="8050">
                  <c:v>40250</c:v>
                </c:pt>
                <c:pt idx="8051">
                  <c:v>40255</c:v>
                </c:pt>
                <c:pt idx="8052">
                  <c:v>40260</c:v>
                </c:pt>
                <c:pt idx="8053">
                  <c:v>40265</c:v>
                </c:pt>
                <c:pt idx="8054">
                  <c:v>40270</c:v>
                </c:pt>
                <c:pt idx="8055">
                  <c:v>40275</c:v>
                </c:pt>
                <c:pt idx="8056">
                  <c:v>40280</c:v>
                </c:pt>
                <c:pt idx="8057">
                  <c:v>40285</c:v>
                </c:pt>
                <c:pt idx="8058">
                  <c:v>40290</c:v>
                </c:pt>
                <c:pt idx="8059">
                  <c:v>40295</c:v>
                </c:pt>
                <c:pt idx="8060">
                  <c:v>40300</c:v>
                </c:pt>
                <c:pt idx="8061">
                  <c:v>40305</c:v>
                </c:pt>
                <c:pt idx="8062">
                  <c:v>40310</c:v>
                </c:pt>
                <c:pt idx="8063">
                  <c:v>40315</c:v>
                </c:pt>
                <c:pt idx="8064">
                  <c:v>40320</c:v>
                </c:pt>
                <c:pt idx="8065">
                  <c:v>40325</c:v>
                </c:pt>
                <c:pt idx="8066">
                  <c:v>40330</c:v>
                </c:pt>
                <c:pt idx="8067">
                  <c:v>40335</c:v>
                </c:pt>
                <c:pt idx="8068">
                  <c:v>40340</c:v>
                </c:pt>
                <c:pt idx="8069">
                  <c:v>40345</c:v>
                </c:pt>
                <c:pt idx="8070">
                  <c:v>40350</c:v>
                </c:pt>
                <c:pt idx="8071">
                  <c:v>40355</c:v>
                </c:pt>
                <c:pt idx="8072">
                  <c:v>40360</c:v>
                </c:pt>
                <c:pt idx="8073">
                  <c:v>40365</c:v>
                </c:pt>
                <c:pt idx="8074">
                  <c:v>40370</c:v>
                </c:pt>
                <c:pt idx="8075">
                  <c:v>40375</c:v>
                </c:pt>
                <c:pt idx="8076">
                  <c:v>40380</c:v>
                </c:pt>
                <c:pt idx="8077">
                  <c:v>40385</c:v>
                </c:pt>
                <c:pt idx="8078">
                  <c:v>40390</c:v>
                </c:pt>
                <c:pt idx="8079">
                  <c:v>40395</c:v>
                </c:pt>
                <c:pt idx="8080">
                  <c:v>40400</c:v>
                </c:pt>
                <c:pt idx="8081">
                  <c:v>40405</c:v>
                </c:pt>
                <c:pt idx="8082">
                  <c:v>40410</c:v>
                </c:pt>
                <c:pt idx="8083">
                  <c:v>40415</c:v>
                </c:pt>
                <c:pt idx="8084">
                  <c:v>40420</c:v>
                </c:pt>
                <c:pt idx="8085">
                  <c:v>40425</c:v>
                </c:pt>
                <c:pt idx="8086">
                  <c:v>40430</c:v>
                </c:pt>
                <c:pt idx="8087">
                  <c:v>40435</c:v>
                </c:pt>
                <c:pt idx="8088">
                  <c:v>40440</c:v>
                </c:pt>
                <c:pt idx="8089">
                  <c:v>40445</c:v>
                </c:pt>
                <c:pt idx="8090">
                  <c:v>40450</c:v>
                </c:pt>
                <c:pt idx="8091">
                  <c:v>40455</c:v>
                </c:pt>
                <c:pt idx="8092">
                  <c:v>40460</c:v>
                </c:pt>
                <c:pt idx="8093">
                  <c:v>40465</c:v>
                </c:pt>
                <c:pt idx="8094">
                  <c:v>40470</c:v>
                </c:pt>
                <c:pt idx="8095">
                  <c:v>40475</c:v>
                </c:pt>
                <c:pt idx="8096">
                  <c:v>40480</c:v>
                </c:pt>
                <c:pt idx="8097">
                  <c:v>40485</c:v>
                </c:pt>
                <c:pt idx="8098">
                  <c:v>40490</c:v>
                </c:pt>
                <c:pt idx="8099">
                  <c:v>40495</c:v>
                </c:pt>
                <c:pt idx="8100">
                  <c:v>40500</c:v>
                </c:pt>
                <c:pt idx="8101">
                  <c:v>40505</c:v>
                </c:pt>
                <c:pt idx="8102">
                  <c:v>40510</c:v>
                </c:pt>
                <c:pt idx="8103">
                  <c:v>40515</c:v>
                </c:pt>
                <c:pt idx="8104">
                  <c:v>40520</c:v>
                </c:pt>
                <c:pt idx="8105">
                  <c:v>40525</c:v>
                </c:pt>
                <c:pt idx="8106">
                  <c:v>40530</c:v>
                </c:pt>
                <c:pt idx="8107">
                  <c:v>40535</c:v>
                </c:pt>
                <c:pt idx="8108">
                  <c:v>40540</c:v>
                </c:pt>
                <c:pt idx="8109">
                  <c:v>40545</c:v>
                </c:pt>
                <c:pt idx="8110">
                  <c:v>40550</c:v>
                </c:pt>
                <c:pt idx="8111">
                  <c:v>40555</c:v>
                </c:pt>
                <c:pt idx="8112">
                  <c:v>40560</c:v>
                </c:pt>
                <c:pt idx="8113">
                  <c:v>40565</c:v>
                </c:pt>
                <c:pt idx="8114">
                  <c:v>40570</c:v>
                </c:pt>
                <c:pt idx="8115">
                  <c:v>40575</c:v>
                </c:pt>
                <c:pt idx="8116">
                  <c:v>40580</c:v>
                </c:pt>
                <c:pt idx="8117">
                  <c:v>40585</c:v>
                </c:pt>
                <c:pt idx="8118">
                  <c:v>40590</c:v>
                </c:pt>
                <c:pt idx="8119">
                  <c:v>40595</c:v>
                </c:pt>
                <c:pt idx="8120">
                  <c:v>40600</c:v>
                </c:pt>
                <c:pt idx="8121">
                  <c:v>40605</c:v>
                </c:pt>
                <c:pt idx="8122">
                  <c:v>40610</c:v>
                </c:pt>
                <c:pt idx="8123">
                  <c:v>40615</c:v>
                </c:pt>
                <c:pt idx="8124">
                  <c:v>40620</c:v>
                </c:pt>
                <c:pt idx="8125">
                  <c:v>40625</c:v>
                </c:pt>
                <c:pt idx="8126">
                  <c:v>40630</c:v>
                </c:pt>
                <c:pt idx="8127">
                  <c:v>40635</c:v>
                </c:pt>
                <c:pt idx="8128">
                  <c:v>40640</c:v>
                </c:pt>
                <c:pt idx="8129">
                  <c:v>40645</c:v>
                </c:pt>
                <c:pt idx="8130">
                  <c:v>40650</c:v>
                </c:pt>
                <c:pt idx="8131">
                  <c:v>40655</c:v>
                </c:pt>
                <c:pt idx="8132">
                  <c:v>40660</c:v>
                </c:pt>
                <c:pt idx="8133">
                  <c:v>40665</c:v>
                </c:pt>
                <c:pt idx="8134">
                  <c:v>40670</c:v>
                </c:pt>
                <c:pt idx="8135">
                  <c:v>40675</c:v>
                </c:pt>
                <c:pt idx="8136">
                  <c:v>40680</c:v>
                </c:pt>
                <c:pt idx="8137">
                  <c:v>40685</c:v>
                </c:pt>
                <c:pt idx="8138">
                  <c:v>40690</c:v>
                </c:pt>
                <c:pt idx="8139">
                  <c:v>40695</c:v>
                </c:pt>
                <c:pt idx="8140">
                  <c:v>40700</c:v>
                </c:pt>
                <c:pt idx="8141">
                  <c:v>40705</c:v>
                </c:pt>
                <c:pt idx="8142">
                  <c:v>40710</c:v>
                </c:pt>
                <c:pt idx="8143">
                  <c:v>40715</c:v>
                </c:pt>
                <c:pt idx="8144">
                  <c:v>40720</c:v>
                </c:pt>
                <c:pt idx="8145">
                  <c:v>40725</c:v>
                </c:pt>
                <c:pt idx="8146">
                  <c:v>40730</c:v>
                </c:pt>
                <c:pt idx="8147">
                  <c:v>40735</c:v>
                </c:pt>
                <c:pt idx="8148">
                  <c:v>40740</c:v>
                </c:pt>
                <c:pt idx="8149">
                  <c:v>40745</c:v>
                </c:pt>
                <c:pt idx="8150">
                  <c:v>40750</c:v>
                </c:pt>
                <c:pt idx="8151">
                  <c:v>40755</c:v>
                </c:pt>
                <c:pt idx="8152">
                  <c:v>40760</c:v>
                </c:pt>
                <c:pt idx="8153">
                  <c:v>40765</c:v>
                </c:pt>
                <c:pt idx="8154">
                  <c:v>40770</c:v>
                </c:pt>
                <c:pt idx="8155">
                  <c:v>40775</c:v>
                </c:pt>
                <c:pt idx="8156">
                  <c:v>40780</c:v>
                </c:pt>
                <c:pt idx="8157">
                  <c:v>40785</c:v>
                </c:pt>
                <c:pt idx="8158">
                  <c:v>40790</c:v>
                </c:pt>
                <c:pt idx="8159">
                  <c:v>40795</c:v>
                </c:pt>
                <c:pt idx="8160">
                  <c:v>40800</c:v>
                </c:pt>
                <c:pt idx="8161">
                  <c:v>40805</c:v>
                </c:pt>
                <c:pt idx="8162">
                  <c:v>40810</c:v>
                </c:pt>
                <c:pt idx="8163">
                  <c:v>40815</c:v>
                </c:pt>
                <c:pt idx="8164">
                  <c:v>40820</c:v>
                </c:pt>
                <c:pt idx="8165">
                  <c:v>40825</c:v>
                </c:pt>
                <c:pt idx="8166">
                  <c:v>40830</c:v>
                </c:pt>
                <c:pt idx="8167">
                  <c:v>40835</c:v>
                </c:pt>
                <c:pt idx="8168">
                  <c:v>40840</c:v>
                </c:pt>
                <c:pt idx="8169">
                  <c:v>40845</c:v>
                </c:pt>
                <c:pt idx="8170">
                  <c:v>40850</c:v>
                </c:pt>
                <c:pt idx="8171">
                  <c:v>40855</c:v>
                </c:pt>
                <c:pt idx="8172">
                  <c:v>40860</c:v>
                </c:pt>
                <c:pt idx="8173">
                  <c:v>40865</c:v>
                </c:pt>
                <c:pt idx="8174">
                  <c:v>40870</c:v>
                </c:pt>
                <c:pt idx="8175">
                  <c:v>40875</c:v>
                </c:pt>
                <c:pt idx="8176">
                  <c:v>40880</c:v>
                </c:pt>
                <c:pt idx="8177">
                  <c:v>40885</c:v>
                </c:pt>
                <c:pt idx="8178">
                  <c:v>40890</c:v>
                </c:pt>
                <c:pt idx="8179">
                  <c:v>40895</c:v>
                </c:pt>
                <c:pt idx="8180">
                  <c:v>40900</c:v>
                </c:pt>
                <c:pt idx="8181">
                  <c:v>40905</c:v>
                </c:pt>
                <c:pt idx="8182">
                  <c:v>40910</c:v>
                </c:pt>
                <c:pt idx="8183">
                  <c:v>40915</c:v>
                </c:pt>
                <c:pt idx="8184">
                  <c:v>40920</c:v>
                </c:pt>
                <c:pt idx="8185">
                  <c:v>40925</c:v>
                </c:pt>
                <c:pt idx="8186">
                  <c:v>40930</c:v>
                </c:pt>
                <c:pt idx="8187">
                  <c:v>40935</c:v>
                </c:pt>
                <c:pt idx="8188">
                  <c:v>40940</c:v>
                </c:pt>
                <c:pt idx="8189">
                  <c:v>40945</c:v>
                </c:pt>
                <c:pt idx="8190">
                  <c:v>40950</c:v>
                </c:pt>
                <c:pt idx="8191">
                  <c:v>40955</c:v>
                </c:pt>
                <c:pt idx="8192">
                  <c:v>40960</c:v>
                </c:pt>
                <c:pt idx="8193">
                  <c:v>40965</c:v>
                </c:pt>
                <c:pt idx="8194">
                  <c:v>40970</c:v>
                </c:pt>
                <c:pt idx="8195">
                  <c:v>40975</c:v>
                </c:pt>
                <c:pt idx="8196">
                  <c:v>40980</c:v>
                </c:pt>
                <c:pt idx="8197">
                  <c:v>40985</c:v>
                </c:pt>
                <c:pt idx="8198">
                  <c:v>40990</c:v>
                </c:pt>
                <c:pt idx="8199">
                  <c:v>40995</c:v>
                </c:pt>
                <c:pt idx="8200">
                  <c:v>41000</c:v>
                </c:pt>
                <c:pt idx="8201">
                  <c:v>41005</c:v>
                </c:pt>
                <c:pt idx="8202">
                  <c:v>41010</c:v>
                </c:pt>
                <c:pt idx="8203">
                  <c:v>41015</c:v>
                </c:pt>
                <c:pt idx="8204">
                  <c:v>41020</c:v>
                </c:pt>
                <c:pt idx="8205">
                  <c:v>41025</c:v>
                </c:pt>
                <c:pt idx="8206">
                  <c:v>41030</c:v>
                </c:pt>
                <c:pt idx="8207">
                  <c:v>41035</c:v>
                </c:pt>
                <c:pt idx="8208">
                  <c:v>41040</c:v>
                </c:pt>
                <c:pt idx="8209">
                  <c:v>41045</c:v>
                </c:pt>
                <c:pt idx="8210">
                  <c:v>41050</c:v>
                </c:pt>
                <c:pt idx="8211">
                  <c:v>41055</c:v>
                </c:pt>
                <c:pt idx="8212">
                  <c:v>41060</c:v>
                </c:pt>
                <c:pt idx="8213">
                  <c:v>41065</c:v>
                </c:pt>
                <c:pt idx="8214">
                  <c:v>41070</c:v>
                </c:pt>
                <c:pt idx="8215">
                  <c:v>41075</c:v>
                </c:pt>
                <c:pt idx="8216">
                  <c:v>41080</c:v>
                </c:pt>
                <c:pt idx="8217">
                  <c:v>41085</c:v>
                </c:pt>
                <c:pt idx="8218">
                  <c:v>41090</c:v>
                </c:pt>
                <c:pt idx="8219">
                  <c:v>41095</c:v>
                </c:pt>
                <c:pt idx="8220">
                  <c:v>41100</c:v>
                </c:pt>
                <c:pt idx="8221">
                  <c:v>41105</c:v>
                </c:pt>
                <c:pt idx="8222">
                  <c:v>41110</c:v>
                </c:pt>
                <c:pt idx="8223">
                  <c:v>41115</c:v>
                </c:pt>
                <c:pt idx="8224">
                  <c:v>41120</c:v>
                </c:pt>
                <c:pt idx="8225">
                  <c:v>41125</c:v>
                </c:pt>
                <c:pt idx="8226">
                  <c:v>41130</c:v>
                </c:pt>
                <c:pt idx="8227">
                  <c:v>41135</c:v>
                </c:pt>
                <c:pt idx="8228">
                  <c:v>41140</c:v>
                </c:pt>
                <c:pt idx="8229">
                  <c:v>41145</c:v>
                </c:pt>
                <c:pt idx="8230">
                  <c:v>41150</c:v>
                </c:pt>
                <c:pt idx="8231">
                  <c:v>41155</c:v>
                </c:pt>
                <c:pt idx="8232">
                  <c:v>41160</c:v>
                </c:pt>
                <c:pt idx="8233">
                  <c:v>41165</c:v>
                </c:pt>
                <c:pt idx="8234">
                  <c:v>41170</c:v>
                </c:pt>
                <c:pt idx="8235">
                  <c:v>41175</c:v>
                </c:pt>
                <c:pt idx="8236">
                  <c:v>41180</c:v>
                </c:pt>
                <c:pt idx="8237">
                  <c:v>41185</c:v>
                </c:pt>
                <c:pt idx="8238">
                  <c:v>41190</c:v>
                </c:pt>
                <c:pt idx="8239">
                  <c:v>41195</c:v>
                </c:pt>
                <c:pt idx="8240">
                  <c:v>41200</c:v>
                </c:pt>
                <c:pt idx="8241">
                  <c:v>41205</c:v>
                </c:pt>
                <c:pt idx="8242">
                  <c:v>41210</c:v>
                </c:pt>
                <c:pt idx="8243">
                  <c:v>41215</c:v>
                </c:pt>
                <c:pt idx="8244">
                  <c:v>41220</c:v>
                </c:pt>
                <c:pt idx="8245">
                  <c:v>41225</c:v>
                </c:pt>
                <c:pt idx="8246">
                  <c:v>41230</c:v>
                </c:pt>
                <c:pt idx="8247">
                  <c:v>41235</c:v>
                </c:pt>
                <c:pt idx="8248">
                  <c:v>41240</c:v>
                </c:pt>
                <c:pt idx="8249">
                  <c:v>41245</c:v>
                </c:pt>
                <c:pt idx="8250">
                  <c:v>41250</c:v>
                </c:pt>
                <c:pt idx="8251">
                  <c:v>41255</c:v>
                </c:pt>
                <c:pt idx="8252">
                  <c:v>41260</c:v>
                </c:pt>
                <c:pt idx="8253">
                  <c:v>41265</c:v>
                </c:pt>
                <c:pt idx="8254">
                  <c:v>41270</c:v>
                </c:pt>
                <c:pt idx="8255">
                  <c:v>41275</c:v>
                </c:pt>
                <c:pt idx="8256">
                  <c:v>41280</c:v>
                </c:pt>
                <c:pt idx="8257">
                  <c:v>41285</c:v>
                </c:pt>
                <c:pt idx="8258">
                  <c:v>41290</c:v>
                </c:pt>
                <c:pt idx="8259">
                  <c:v>41295</c:v>
                </c:pt>
                <c:pt idx="8260">
                  <c:v>41300</c:v>
                </c:pt>
                <c:pt idx="8261">
                  <c:v>41305</c:v>
                </c:pt>
                <c:pt idx="8262">
                  <c:v>41310</c:v>
                </c:pt>
                <c:pt idx="8263">
                  <c:v>41315</c:v>
                </c:pt>
                <c:pt idx="8264">
                  <c:v>41320</c:v>
                </c:pt>
                <c:pt idx="8265">
                  <c:v>41325</c:v>
                </c:pt>
                <c:pt idx="8266">
                  <c:v>41330</c:v>
                </c:pt>
                <c:pt idx="8267">
                  <c:v>41335</c:v>
                </c:pt>
                <c:pt idx="8268">
                  <c:v>41340</c:v>
                </c:pt>
                <c:pt idx="8269">
                  <c:v>41345</c:v>
                </c:pt>
                <c:pt idx="8270">
                  <c:v>41350</c:v>
                </c:pt>
                <c:pt idx="8271">
                  <c:v>41355</c:v>
                </c:pt>
                <c:pt idx="8272">
                  <c:v>41360</c:v>
                </c:pt>
                <c:pt idx="8273">
                  <c:v>41365</c:v>
                </c:pt>
                <c:pt idx="8274">
                  <c:v>41370</c:v>
                </c:pt>
                <c:pt idx="8275">
                  <c:v>41375</c:v>
                </c:pt>
                <c:pt idx="8276">
                  <c:v>41380</c:v>
                </c:pt>
                <c:pt idx="8277">
                  <c:v>41385</c:v>
                </c:pt>
                <c:pt idx="8278">
                  <c:v>41390</c:v>
                </c:pt>
                <c:pt idx="8279">
                  <c:v>41395</c:v>
                </c:pt>
                <c:pt idx="8280">
                  <c:v>41400</c:v>
                </c:pt>
                <c:pt idx="8281">
                  <c:v>41405</c:v>
                </c:pt>
                <c:pt idx="8282">
                  <c:v>41410</c:v>
                </c:pt>
                <c:pt idx="8283">
                  <c:v>41415</c:v>
                </c:pt>
                <c:pt idx="8284">
                  <c:v>41420</c:v>
                </c:pt>
                <c:pt idx="8285">
                  <c:v>41425</c:v>
                </c:pt>
                <c:pt idx="8286">
                  <c:v>41430</c:v>
                </c:pt>
                <c:pt idx="8287">
                  <c:v>41435</c:v>
                </c:pt>
                <c:pt idx="8288">
                  <c:v>41440</c:v>
                </c:pt>
                <c:pt idx="8289">
                  <c:v>41445</c:v>
                </c:pt>
                <c:pt idx="8290">
                  <c:v>41450</c:v>
                </c:pt>
                <c:pt idx="8291">
                  <c:v>41455</c:v>
                </c:pt>
                <c:pt idx="8292">
                  <c:v>41460</c:v>
                </c:pt>
                <c:pt idx="8293">
                  <c:v>41465</c:v>
                </c:pt>
                <c:pt idx="8294">
                  <c:v>41470</c:v>
                </c:pt>
                <c:pt idx="8295">
                  <c:v>41475</c:v>
                </c:pt>
                <c:pt idx="8296">
                  <c:v>41480</c:v>
                </c:pt>
                <c:pt idx="8297">
                  <c:v>41485</c:v>
                </c:pt>
                <c:pt idx="8298">
                  <c:v>41490</c:v>
                </c:pt>
                <c:pt idx="8299">
                  <c:v>41495</c:v>
                </c:pt>
                <c:pt idx="8300">
                  <c:v>41500</c:v>
                </c:pt>
                <c:pt idx="8301">
                  <c:v>41505</c:v>
                </c:pt>
                <c:pt idx="8302">
                  <c:v>41510</c:v>
                </c:pt>
                <c:pt idx="8303">
                  <c:v>41515</c:v>
                </c:pt>
                <c:pt idx="8304">
                  <c:v>41520</c:v>
                </c:pt>
                <c:pt idx="8305">
                  <c:v>41525</c:v>
                </c:pt>
                <c:pt idx="8306">
                  <c:v>41530</c:v>
                </c:pt>
                <c:pt idx="8307">
                  <c:v>41535</c:v>
                </c:pt>
                <c:pt idx="8308">
                  <c:v>41540</c:v>
                </c:pt>
                <c:pt idx="8309">
                  <c:v>41545</c:v>
                </c:pt>
                <c:pt idx="8310">
                  <c:v>41550</c:v>
                </c:pt>
                <c:pt idx="8311">
                  <c:v>41555</c:v>
                </c:pt>
                <c:pt idx="8312">
                  <c:v>41560</c:v>
                </c:pt>
                <c:pt idx="8313">
                  <c:v>41565</c:v>
                </c:pt>
                <c:pt idx="8314">
                  <c:v>41570</c:v>
                </c:pt>
                <c:pt idx="8315">
                  <c:v>41575</c:v>
                </c:pt>
                <c:pt idx="8316">
                  <c:v>41580</c:v>
                </c:pt>
                <c:pt idx="8317">
                  <c:v>41585</c:v>
                </c:pt>
                <c:pt idx="8318">
                  <c:v>41590</c:v>
                </c:pt>
                <c:pt idx="8319">
                  <c:v>41595</c:v>
                </c:pt>
                <c:pt idx="8320">
                  <c:v>41600</c:v>
                </c:pt>
                <c:pt idx="8321">
                  <c:v>41605</c:v>
                </c:pt>
                <c:pt idx="8322">
                  <c:v>41610</c:v>
                </c:pt>
                <c:pt idx="8323">
                  <c:v>41615</c:v>
                </c:pt>
                <c:pt idx="8324">
                  <c:v>41620</c:v>
                </c:pt>
                <c:pt idx="8325">
                  <c:v>41625</c:v>
                </c:pt>
                <c:pt idx="8326">
                  <c:v>41630</c:v>
                </c:pt>
                <c:pt idx="8327">
                  <c:v>41635</c:v>
                </c:pt>
                <c:pt idx="8328">
                  <c:v>41640</c:v>
                </c:pt>
                <c:pt idx="8329">
                  <c:v>41645</c:v>
                </c:pt>
                <c:pt idx="8330">
                  <c:v>41650</c:v>
                </c:pt>
                <c:pt idx="8331">
                  <c:v>41655</c:v>
                </c:pt>
                <c:pt idx="8332">
                  <c:v>41660</c:v>
                </c:pt>
                <c:pt idx="8333">
                  <c:v>41665</c:v>
                </c:pt>
                <c:pt idx="8334">
                  <c:v>41670</c:v>
                </c:pt>
                <c:pt idx="8335">
                  <c:v>41675</c:v>
                </c:pt>
                <c:pt idx="8336">
                  <c:v>41680</c:v>
                </c:pt>
                <c:pt idx="8337">
                  <c:v>41685</c:v>
                </c:pt>
                <c:pt idx="8338">
                  <c:v>41690</c:v>
                </c:pt>
                <c:pt idx="8339">
                  <c:v>41695</c:v>
                </c:pt>
                <c:pt idx="8340">
                  <c:v>41700</c:v>
                </c:pt>
                <c:pt idx="8341">
                  <c:v>41705</c:v>
                </c:pt>
                <c:pt idx="8342">
                  <c:v>41710</c:v>
                </c:pt>
                <c:pt idx="8343">
                  <c:v>41715</c:v>
                </c:pt>
                <c:pt idx="8344">
                  <c:v>41720</c:v>
                </c:pt>
                <c:pt idx="8345">
                  <c:v>41725</c:v>
                </c:pt>
                <c:pt idx="8346">
                  <c:v>41730</c:v>
                </c:pt>
                <c:pt idx="8347">
                  <c:v>41735</c:v>
                </c:pt>
                <c:pt idx="8348">
                  <c:v>41740</c:v>
                </c:pt>
                <c:pt idx="8349">
                  <c:v>41745</c:v>
                </c:pt>
                <c:pt idx="8350">
                  <c:v>41750</c:v>
                </c:pt>
                <c:pt idx="8351">
                  <c:v>41755</c:v>
                </c:pt>
                <c:pt idx="8352">
                  <c:v>41760</c:v>
                </c:pt>
                <c:pt idx="8353">
                  <c:v>41765</c:v>
                </c:pt>
                <c:pt idx="8354">
                  <c:v>41770</c:v>
                </c:pt>
                <c:pt idx="8355">
                  <c:v>41775</c:v>
                </c:pt>
                <c:pt idx="8356">
                  <c:v>41780</c:v>
                </c:pt>
                <c:pt idx="8357">
                  <c:v>41785</c:v>
                </c:pt>
                <c:pt idx="8358">
                  <c:v>41790</c:v>
                </c:pt>
                <c:pt idx="8359">
                  <c:v>41795</c:v>
                </c:pt>
                <c:pt idx="8360">
                  <c:v>41800</c:v>
                </c:pt>
                <c:pt idx="8361">
                  <c:v>41805</c:v>
                </c:pt>
                <c:pt idx="8362">
                  <c:v>41810</c:v>
                </c:pt>
                <c:pt idx="8363">
                  <c:v>41815</c:v>
                </c:pt>
                <c:pt idx="8364">
                  <c:v>41820</c:v>
                </c:pt>
                <c:pt idx="8365">
                  <c:v>41825</c:v>
                </c:pt>
                <c:pt idx="8366">
                  <c:v>41830</c:v>
                </c:pt>
                <c:pt idx="8367">
                  <c:v>41835</c:v>
                </c:pt>
                <c:pt idx="8368">
                  <c:v>41840</c:v>
                </c:pt>
                <c:pt idx="8369">
                  <c:v>41845</c:v>
                </c:pt>
                <c:pt idx="8370">
                  <c:v>41850</c:v>
                </c:pt>
                <c:pt idx="8371">
                  <c:v>41855</c:v>
                </c:pt>
                <c:pt idx="8372">
                  <c:v>41860</c:v>
                </c:pt>
                <c:pt idx="8373">
                  <c:v>41865</c:v>
                </c:pt>
                <c:pt idx="8374">
                  <c:v>41870</c:v>
                </c:pt>
                <c:pt idx="8375">
                  <c:v>41875</c:v>
                </c:pt>
                <c:pt idx="8376">
                  <c:v>41880</c:v>
                </c:pt>
                <c:pt idx="8377">
                  <c:v>41885</c:v>
                </c:pt>
                <c:pt idx="8378">
                  <c:v>41890</c:v>
                </c:pt>
                <c:pt idx="8379">
                  <c:v>41895</c:v>
                </c:pt>
                <c:pt idx="8380">
                  <c:v>41900</c:v>
                </c:pt>
                <c:pt idx="8381">
                  <c:v>41905</c:v>
                </c:pt>
                <c:pt idx="8382">
                  <c:v>41910</c:v>
                </c:pt>
                <c:pt idx="8383">
                  <c:v>41915</c:v>
                </c:pt>
                <c:pt idx="8384">
                  <c:v>41920</c:v>
                </c:pt>
                <c:pt idx="8385">
                  <c:v>41925</c:v>
                </c:pt>
                <c:pt idx="8386">
                  <c:v>41930</c:v>
                </c:pt>
                <c:pt idx="8387">
                  <c:v>41935</c:v>
                </c:pt>
                <c:pt idx="8388">
                  <c:v>41940</c:v>
                </c:pt>
                <c:pt idx="8389">
                  <c:v>41945</c:v>
                </c:pt>
                <c:pt idx="8390">
                  <c:v>41950</c:v>
                </c:pt>
                <c:pt idx="8391">
                  <c:v>41955</c:v>
                </c:pt>
                <c:pt idx="8392">
                  <c:v>41960</c:v>
                </c:pt>
                <c:pt idx="8393">
                  <c:v>41965</c:v>
                </c:pt>
                <c:pt idx="8394">
                  <c:v>41970</c:v>
                </c:pt>
                <c:pt idx="8395">
                  <c:v>41975</c:v>
                </c:pt>
                <c:pt idx="8396">
                  <c:v>41980</c:v>
                </c:pt>
                <c:pt idx="8397">
                  <c:v>41985</c:v>
                </c:pt>
                <c:pt idx="8398">
                  <c:v>41990</c:v>
                </c:pt>
                <c:pt idx="8399">
                  <c:v>41995</c:v>
                </c:pt>
                <c:pt idx="8400">
                  <c:v>42000</c:v>
                </c:pt>
                <c:pt idx="8401">
                  <c:v>42005</c:v>
                </c:pt>
                <c:pt idx="8402">
                  <c:v>42010</c:v>
                </c:pt>
                <c:pt idx="8403">
                  <c:v>42015</c:v>
                </c:pt>
                <c:pt idx="8404">
                  <c:v>42020</c:v>
                </c:pt>
                <c:pt idx="8405">
                  <c:v>42025</c:v>
                </c:pt>
                <c:pt idx="8406">
                  <c:v>42030</c:v>
                </c:pt>
                <c:pt idx="8407">
                  <c:v>42035</c:v>
                </c:pt>
                <c:pt idx="8408">
                  <c:v>42040</c:v>
                </c:pt>
                <c:pt idx="8409">
                  <c:v>42045</c:v>
                </c:pt>
                <c:pt idx="8410">
                  <c:v>42050</c:v>
                </c:pt>
                <c:pt idx="8411">
                  <c:v>42055</c:v>
                </c:pt>
                <c:pt idx="8412">
                  <c:v>42060</c:v>
                </c:pt>
                <c:pt idx="8413">
                  <c:v>42065</c:v>
                </c:pt>
                <c:pt idx="8414">
                  <c:v>42070</c:v>
                </c:pt>
                <c:pt idx="8415">
                  <c:v>42075</c:v>
                </c:pt>
                <c:pt idx="8416">
                  <c:v>42080</c:v>
                </c:pt>
                <c:pt idx="8417">
                  <c:v>42085</c:v>
                </c:pt>
                <c:pt idx="8418">
                  <c:v>42090</c:v>
                </c:pt>
                <c:pt idx="8419">
                  <c:v>42095</c:v>
                </c:pt>
                <c:pt idx="8420">
                  <c:v>42100</c:v>
                </c:pt>
                <c:pt idx="8421">
                  <c:v>42105</c:v>
                </c:pt>
                <c:pt idx="8422">
                  <c:v>42110</c:v>
                </c:pt>
                <c:pt idx="8423">
                  <c:v>42115</c:v>
                </c:pt>
                <c:pt idx="8424">
                  <c:v>42120</c:v>
                </c:pt>
                <c:pt idx="8425">
                  <c:v>42125</c:v>
                </c:pt>
                <c:pt idx="8426">
                  <c:v>42130</c:v>
                </c:pt>
                <c:pt idx="8427">
                  <c:v>42135</c:v>
                </c:pt>
                <c:pt idx="8428">
                  <c:v>42140</c:v>
                </c:pt>
                <c:pt idx="8429">
                  <c:v>42145</c:v>
                </c:pt>
                <c:pt idx="8430">
                  <c:v>42150</c:v>
                </c:pt>
                <c:pt idx="8431">
                  <c:v>42155</c:v>
                </c:pt>
                <c:pt idx="8432">
                  <c:v>42160</c:v>
                </c:pt>
                <c:pt idx="8433">
                  <c:v>42165</c:v>
                </c:pt>
                <c:pt idx="8434">
                  <c:v>42170</c:v>
                </c:pt>
                <c:pt idx="8435">
                  <c:v>42175</c:v>
                </c:pt>
                <c:pt idx="8436">
                  <c:v>42180</c:v>
                </c:pt>
                <c:pt idx="8437">
                  <c:v>42185</c:v>
                </c:pt>
                <c:pt idx="8438">
                  <c:v>42190</c:v>
                </c:pt>
                <c:pt idx="8439">
                  <c:v>42195</c:v>
                </c:pt>
                <c:pt idx="8440">
                  <c:v>42200</c:v>
                </c:pt>
                <c:pt idx="8441">
                  <c:v>42205</c:v>
                </c:pt>
                <c:pt idx="8442">
                  <c:v>42210</c:v>
                </c:pt>
                <c:pt idx="8443">
                  <c:v>42215</c:v>
                </c:pt>
                <c:pt idx="8444">
                  <c:v>42220</c:v>
                </c:pt>
                <c:pt idx="8445">
                  <c:v>42225</c:v>
                </c:pt>
                <c:pt idx="8446">
                  <c:v>42230</c:v>
                </c:pt>
                <c:pt idx="8447">
                  <c:v>42235</c:v>
                </c:pt>
                <c:pt idx="8448">
                  <c:v>42240</c:v>
                </c:pt>
                <c:pt idx="8449">
                  <c:v>42245</c:v>
                </c:pt>
                <c:pt idx="8450">
                  <c:v>42250</c:v>
                </c:pt>
                <c:pt idx="8451">
                  <c:v>42255</c:v>
                </c:pt>
                <c:pt idx="8452">
                  <c:v>42260</c:v>
                </c:pt>
                <c:pt idx="8453">
                  <c:v>42265</c:v>
                </c:pt>
                <c:pt idx="8454">
                  <c:v>42270</c:v>
                </c:pt>
                <c:pt idx="8455">
                  <c:v>42275</c:v>
                </c:pt>
                <c:pt idx="8456">
                  <c:v>42280</c:v>
                </c:pt>
                <c:pt idx="8457">
                  <c:v>42285</c:v>
                </c:pt>
                <c:pt idx="8458">
                  <c:v>42290</c:v>
                </c:pt>
                <c:pt idx="8459">
                  <c:v>42295</c:v>
                </c:pt>
                <c:pt idx="8460">
                  <c:v>42300</c:v>
                </c:pt>
                <c:pt idx="8461">
                  <c:v>42305</c:v>
                </c:pt>
                <c:pt idx="8462">
                  <c:v>42310</c:v>
                </c:pt>
                <c:pt idx="8463">
                  <c:v>42315</c:v>
                </c:pt>
                <c:pt idx="8464">
                  <c:v>42320</c:v>
                </c:pt>
                <c:pt idx="8465">
                  <c:v>42325</c:v>
                </c:pt>
                <c:pt idx="8466">
                  <c:v>42330</c:v>
                </c:pt>
                <c:pt idx="8467">
                  <c:v>42335</c:v>
                </c:pt>
                <c:pt idx="8468">
                  <c:v>42340</c:v>
                </c:pt>
                <c:pt idx="8469">
                  <c:v>42345</c:v>
                </c:pt>
                <c:pt idx="8470">
                  <c:v>42350</c:v>
                </c:pt>
                <c:pt idx="8471">
                  <c:v>42355</c:v>
                </c:pt>
                <c:pt idx="8472">
                  <c:v>42360</c:v>
                </c:pt>
                <c:pt idx="8473">
                  <c:v>42365</c:v>
                </c:pt>
                <c:pt idx="8474">
                  <c:v>42370</c:v>
                </c:pt>
                <c:pt idx="8475">
                  <c:v>42375</c:v>
                </c:pt>
                <c:pt idx="8476">
                  <c:v>42380</c:v>
                </c:pt>
                <c:pt idx="8477">
                  <c:v>42385</c:v>
                </c:pt>
                <c:pt idx="8478">
                  <c:v>42390</c:v>
                </c:pt>
                <c:pt idx="8479">
                  <c:v>42395</c:v>
                </c:pt>
                <c:pt idx="8480">
                  <c:v>42400</c:v>
                </c:pt>
                <c:pt idx="8481">
                  <c:v>42405</c:v>
                </c:pt>
                <c:pt idx="8482">
                  <c:v>42410</c:v>
                </c:pt>
                <c:pt idx="8483">
                  <c:v>42415</c:v>
                </c:pt>
                <c:pt idx="8484">
                  <c:v>42420</c:v>
                </c:pt>
                <c:pt idx="8485">
                  <c:v>42425</c:v>
                </c:pt>
                <c:pt idx="8486">
                  <c:v>42430</c:v>
                </c:pt>
                <c:pt idx="8487">
                  <c:v>42435</c:v>
                </c:pt>
                <c:pt idx="8488">
                  <c:v>42440</c:v>
                </c:pt>
                <c:pt idx="8489">
                  <c:v>42445</c:v>
                </c:pt>
                <c:pt idx="8490">
                  <c:v>42450</c:v>
                </c:pt>
                <c:pt idx="8491">
                  <c:v>42455</c:v>
                </c:pt>
                <c:pt idx="8492">
                  <c:v>42460</c:v>
                </c:pt>
                <c:pt idx="8493">
                  <c:v>42465</c:v>
                </c:pt>
                <c:pt idx="8494">
                  <c:v>42470</c:v>
                </c:pt>
                <c:pt idx="8495">
                  <c:v>42475</c:v>
                </c:pt>
                <c:pt idx="8496">
                  <c:v>42480</c:v>
                </c:pt>
                <c:pt idx="8497">
                  <c:v>42485</c:v>
                </c:pt>
                <c:pt idx="8498">
                  <c:v>42490</c:v>
                </c:pt>
                <c:pt idx="8499">
                  <c:v>42495</c:v>
                </c:pt>
                <c:pt idx="8500">
                  <c:v>42500</c:v>
                </c:pt>
                <c:pt idx="8501">
                  <c:v>42505</c:v>
                </c:pt>
                <c:pt idx="8502">
                  <c:v>42510</c:v>
                </c:pt>
                <c:pt idx="8503">
                  <c:v>42515</c:v>
                </c:pt>
                <c:pt idx="8504">
                  <c:v>42520</c:v>
                </c:pt>
                <c:pt idx="8505">
                  <c:v>42525</c:v>
                </c:pt>
                <c:pt idx="8506">
                  <c:v>42530</c:v>
                </c:pt>
                <c:pt idx="8507">
                  <c:v>42535</c:v>
                </c:pt>
                <c:pt idx="8508">
                  <c:v>42540</c:v>
                </c:pt>
                <c:pt idx="8509">
                  <c:v>42545</c:v>
                </c:pt>
                <c:pt idx="8510">
                  <c:v>42550</c:v>
                </c:pt>
                <c:pt idx="8511">
                  <c:v>42555</c:v>
                </c:pt>
                <c:pt idx="8512">
                  <c:v>42560</c:v>
                </c:pt>
                <c:pt idx="8513">
                  <c:v>42565</c:v>
                </c:pt>
                <c:pt idx="8514">
                  <c:v>42570</c:v>
                </c:pt>
                <c:pt idx="8515">
                  <c:v>42575</c:v>
                </c:pt>
                <c:pt idx="8516">
                  <c:v>42580</c:v>
                </c:pt>
                <c:pt idx="8517">
                  <c:v>42585</c:v>
                </c:pt>
                <c:pt idx="8518">
                  <c:v>42590</c:v>
                </c:pt>
                <c:pt idx="8519">
                  <c:v>42595</c:v>
                </c:pt>
                <c:pt idx="8520">
                  <c:v>42600</c:v>
                </c:pt>
                <c:pt idx="8521">
                  <c:v>42605</c:v>
                </c:pt>
                <c:pt idx="8522">
                  <c:v>42610</c:v>
                </c:pt>
                <c:pt idx="8523">
                  <c:v>42615</c:v>
                </c:pt>
                <c:pt idx="8524">
                  <c:v>42620</c:v>
                </c:pt>
                <c:pt idx="8525">
                  <c:v>42625</c:v>
                </c:pt>
                <c:pt idx="8526">
                  <c:v>42630</c:v>
                </c:pt>
                <c:pt idx="8527">
                  <c:v>42635</c:v>
                </c:pt>
                <c:pt idx="8528">
                  <c:v>42640</c:v>
                </c:pt>
                <c:pt idx="8529">
                  <c:v>42645</c:v>
                </c:pt>
                <c:pt idx="8530">
                  <c:v>42650</c:v>
                </c:pt>
                <c:pt idx="8531">
                  <c:v>42655</c:v>
                </c:pt>
                <c:pt idx="8532">
                  <c:v>42660</c:v>
                </c:pt>
                <c:pt idx="8533">
                  <c:v>42665</c:v>
                </c:pt>
                <c:pt idx="8534">
                  <c:v>42670</c:v>
                </c:pt>
                <c:pt idx="8535">
                  <c:v>42675</c:v>
                </c:pt>
                <c:pt idx="8536">
                  <c:v>42680</c:v>
                </c:pt>
                <c:pt idx="8537">
                  <c:v>42685</c:v>
                </c:pt>
                <c:pt idx="8538">
                  <c:v>42690</c:v>
                </c:pt>
                <c:pt idx="8539">
                  <c:v>42695</c:v>
                </c:pt>
                <c:pt idx="8540">
                  <c:v>42700</c:v>
                </c:pt>
                <c:pt idx="8541">
                  <c:v>42705</c:v>
                </c:pt>
                <c:pt idx="8542">
                  <c:v>42710</c:v>
                </c:pt>
                <c:pt idx="8543">
                  <c:v>42715</c:v>
                </c:pt>
                <c:pt idx="8544">
                  <c:v>42720</c:v>
                </c:pt>
                <c:pt idx="8545">
                  <c:v>42725</c:v>
                </c:pt>
                <c:pt idx="8546">
                  <c:v>42730</c:v>
                </c:pt>
                <c:pt idx="8547">
                  <c:v>42735</c:v>
                </c:pt>
                <c:pt idx="8548">
                  <c:v>42740</c:v>
                </c:pt>
                <c:pt idx="8549">
                  <c:v>42745</c:v>
                </c:pt>
                <c:pt idx="8550">
                  <c:v>42750</c:v>
                </c:pt>
                <c:pt idx="8551">
                  <c:v>42755</c:v>
                </c:pt>
                <c:pt idx="8552">
                  <c:v>42760</c:v>
                </c:pt>
                <c:pt idx="8553">
                  <c:v>42765</c:v>
                </c:pt>
                <c:pt idx="8554">
                  <c:v>42770</c:v>
                </c:pt>
                <c:pt idx="8555">
                  <c:v>42775</c:v>
                </c:pt>
                <c:pt idx="8556">
                  <c:v>42780</c:v>
                </c:pt>
                <c:pt idx="8557">
                  <c:v>42785</c:v>
                </c:pt>
                <c:pt idx="8558">
                  <c:v>42790</c:v>
                </c:pt>
                <c:pt idx="8559">
                  <c:v>42795</c:v>
                </c:pt>
                <c:pt idx="8560">
                  <c:v>42800</c:v>
                </c:pt>
                <c:pt idx="8561">
                  <c:v>42805</c:v>
                </c:pt>
                <c:pt idx="8562">
                  <c:v>42810</c:v>
                </c:pt>
                <c:pt idx="8563">
                  <c:v>42815</c:v>
                </c:pt>
                <c:pt idx="8564">
                  <c:v>42820</c:v>
                </c:pt>
                <c:pt idx="8565">
                  <c:v>42825</c:v>
                </c:pt>
                <c:pt idx="8566">
                  <c:v>42830</c:v>
                </c:pt>
                <c:pt idx="8567">
                  <c:v>42835</c:v>
                </c:pt>
                <c:pt idx="8568">
                  <c:v>42840</c:v>
                </c:pt>
                <c:pt idx="8569">
                  <c:v>42845</c:v>
                </c:pt>
                <c:pt idx="8570">
                  <c:v>42850</c:v>
                </c:pt>
                <c:pt idx="8571">
                  <c:v>42855</c:v>
                </c:pt>
                <c:pt idx="8572">
                  <c:v>42860</c:v>
                </c:pt>
                <c:pt idx="8573">
                  <c:v>42865</c:v>
                </c:pt>
                <c:pt idx="8574">
                  <c:v>42870</c:v>
                </c:pt>
                <c:pt idx="8575">
                  <c:v>42875</c:v>
                </c:pt>
                <c:pt idx="8576">
                  <c:v>42880</c:v>
                </c:pt>
                <c:pt idx="8577">
                  <c:v>42885</c:v>
                </c:pt>
                <c:pt idx="8578">
                  <c:v>42890</c:v>
                </c:pt>
                <c:pt idx="8579">
                  <c:v>42895</c:v>
                </c:pt>
                <c:pt idx="8580">
                  <c:v>42900</c:v>
                </c:pt>
                <c:pt idx="8581">
                  <c:v>42905</c:v>
                </c:pt>
                <c:pt idx="8582">
                  <c:v>42910</c:v>
                </c:pt>
                <c:pt idx="8583">
                  <c:v>42915</c:v>
                </c:pt>
                <c:pt idx="8584">
                  <c:v>42920</c:v>
                </c:pt>
                <c:pt idx="8585">
                  <c:v>42925</c:v>
                </c:pt>
                <c:pt idx="8586">
                  <c:v>42930</c:v>
                </c:pt>
                <c:pt idx="8587">
                  <c:v>42935</c:v>
                </c:pt>
                <c:pt idx="8588">
                  <c:v>42940</c:v>
                </c:pt>
                <c:pt idx="8589">
                  <c:v>42945</c:v>
                </c:pt>
                <c:pt idx="8590">
                  <c:v>42950</c:v>
                </c:pt>
                <c:pt idx="8591">
                  <c:v>42955</c:v>
                </c:pt>
                <c:pt idx="8592">
                  <c:v>42960</c:v>
                </c:pt>
                <c:pt idx="8593">
                  <c:v>42965</c:v>
                </c:pt>
                <c:pt idx="8594">
                  <c:v>42970</c:v>
                </c:pt>
                <c:pt idx="8595">
                  <c:v>42975</c:v>
                </c:pt>
                <c:pt idx="8596">
                  <c:v>42980</c:v>
                </c:pt>
                <c:pt idx="8597">
                  <c:v>42985</c:v>
                </c:pt>
                <c:pt idx="8598">
                  <c:v>42990</c:v>
                </c:pt>
                <c:pt idx="8599">
                  <c:v>42995</c:v>
                </c:pt>
                <c:pt idx="8600">
                  <c:v>43000</c:v>
                </c:pt>
                <c:pt idx="8601">
                  <c:v>43005</c:v>
                </c:pt>
                <c:pt idx="8602">
                  <c:v>43010</c:v>
                </c:pt>
                <c:pt idx="8603">
                  <c:v>43015</c:v>
                </c:pt>
                <c:pt idx="8604">
                  <c:v>43020</c:v>
                </c:pt>
                <c:pt idx="8605">
                  <c:v>43025</c:v>
                </c:pt>
                <c:pt idx="8606">
                  <c:v>43030</c:v>
                </c:pt>
                <c:pt idx="8607">
                  <c:v>43035</c:v>
                </c:pt>
                <c:pt idx="8608">
                  <c:v>43040</c:v>
                </c:pt>
                <c:pt idx="8609">
                  <c:v>43045</c:v>
                </c:pt>
                <c:pt idx="8610">
                  <c:v>43050</c:v>
                </c:pt>
                <c:pt idx="8611">
                  <c:v>43055</c:v>
                </c:pt>
                <c:pt idx="8612">
                  <c:v>43060</c:v>
                </c:pt>
                <c:pt idx="8613">
                  <c:v>43065</c:v>
                </c:pt>
                <c:pt idx="8614">
                  <c:v>43070</c:v>
                </c:pt>
                <c:pt idx="8615">
                  <c:v>43075</c:v>
                </c:pt>
                <c:pt idx="8616">
                  <c:v>43080</c:v>
                </c:pt>
                <c:pt idx="8617">
                  <c:v>43085</c:v>
                </c:pt>
                <c:pt idx="8618">
                  <c:v>43090</c:v>
                </c:pt>
                <c:pt idx="8619">
                  <c:v>43095</c:v>
                </c:pt>
                <c:pt idx="8620">
                  <c:v>43100</c:v>
                </c:pt>
                <c:pt idx="8621">
                  <c:v>43105</c:v>
                </c:pt>
                <c:pt idx="8622">
                  <c:v>43110</c:v>
                </c:pt>
                <c:pt idx="8623">
                  <c:v>43115</c:v>
                </c:pt>
                <c:pt idx="8624">
                  <c:v>43120</c:v>
                </c:pt>
                <c:pt idx="8625">
                  <c:v>43125</c:v>
                </c:pt>
                <c:pt idx="8626">
                  <c:v>43130</c:v>
                </c:pt>
                <c:pt idx="8627">
                  <c:v>43135</c:v>
                </c:pt>
                <c:pt idx="8628">
                  <c:v>43140</c:v>
                </c:pt>
                <c:pt idx="8629">
                  <c:v>43145</c:v>
                </c:pt>
                <c:pt idx="8630">
                  <c:v>43150</c:v>
                </c:pt>
                <c:pt idx="8631">
                  <c:v>43155</c:v>
                </c:pt>
                <c:pt idx="8632">
                  <c:v>43160</c:v>
                </c:pt>
                <c:pt idx="8633">
                  <c:v>43165</c:v>
                </c:pt>
                <c:pt idx="8634">
                  <c:v>43170</c:v>
                </c:pt>
                <c:pt idx="8635">
                  <c:v>43175</c:v>
                </c:pt>
                <c:pt idx="8636">
                  <c:v>43180</c:v>
                </c:pt>
                <c:pt idx="8637">
                  <c:v>43185</c:v>
                </c:pt>
                <c:pt idx="8638">
                  <c:v>43190</c:v>
                </c:pt>
                <c:pt idx="8639">
                  <c:v>43195</c:v>
                </c:pt>
                <c:pt idx="8640">
                  <c:v>43200</c:v>
                </c:pt>
                <c:pt idx="8641">
                  <c:v>43205</c:v>
                </c:pt>
                <c:pt idx="8642">
                  <c:v>43210</c:v>
                </c:pt>
                <c:pt idx="8643">
                  <c:v>43215</c:v>
                </c:pt>
                <c:pt idx="8644">
                  <c:v>43220</c:v>
                </c:pt>
                <c:pt idx="8645">
                  <c:v>43225</c:v>
                </c:pt>
                <c:pt idx="8646">
                  <c:v>43230</c:v>
                </c:pt>
                <c:pt idx="8647">
                  <c:v>43235</c:v>
                </c:pt>
                <c:pt idx="8648">
                  <c:v>43240</c:v>
                </c:pt>
                <c:pt idx="8649">
                  <c:v>43245</c:v>
                </c:pt>
                <c:pt idx="8650">
                  <c:v>43250</c:v>
                </c:pt>
                <c:pt idx="8651">
                  <c:v>43255</c:v>
                </c:pt>
                <c:pt idx="8652">
                  <c:v>43260</c:v>
                </c:pt>
                <c:pt idx="8653">
                  <c:v>43265</c:v>
                </c:pt>
                <c:pt idx="8654">
                  <c:v>43270</c:v>
                </c:pt>
                <c:pt idx="8655">
                  <c:v>43275</c:v>
                </c:pt>
                <c:pt idx="8656">
                  <c:v>43280</c:v>
                </c:pt>
                <c:pt idx="8657">
                  <c:v>43285</c:v>
                </c:pt>
                <c:pt idx="8658">
                  <c:v>43290</c:v>
                </c:pt>
                <c:pt idx="8659">
                  <c:v>43295</c:v>
                </c:pt>
                <c:pt idx="8660">
                  <c:v>43300</c:v>
                </c:pt>
                <c:pt idx="8661">
                  <c:v>43305</c:v>
                </c:pt>
                <c:pt idx="8662">
                  <c:v>43310</c:v>
                </c:pt>
                <c:pt idx="8663">
                  <c:v>43315</c:v>
                </c:pt>
                <c:pt idx="8664">
                  <c:v>43320</c:v>
                </c:pt>
                <c:pt idx="8665">
                  <c:v>43325</c:v>
                </c:pt>
                <c:pt idx="8666">
                  <c:v>43330</c:v>
                </c:pt>
                <c:pt idx="8667">
                  <c:v>43335</c:v>
                </c:pt>
                <c:pt idx="8668">
                  <c:v>43340</c:v>
                </c:pt>
                <c:pt idx="8669">
                  <c:v>43345</c:v>
                </c:pt>
                <c:pt idx="8670">
                  <c:v>43350</c:v>
                </c:pt>
                <c:pt idx="8671">
                  <c:v>43355</c:v>
                </c:pt>
                <c:pt idx="8672">
                  <c:v>43360</c:v>
                </c:pt>
                <c:pt idx="8673">
                  <c:v>43365</c:v>
                </c:pt>
                <c:pt idx="8674">
                  <c:v>43370</c:v>
                </c:pt>
                <c:pt idx="8675">
                  <c:v>43375</c:v>
                </c:pt>
                <c:pt idx="8676">
                  <c:v>43380</c:v>
                </c:pt>
                <c:pt idx="8677">
                  <c:v>43385</c:v>
                </c:pt>
                <c:pt idx="8678">
                  <c:v>43390</c:v>
                </c:pt>
                <c:pt idx="8679">
                  <c:v>43395</c:v>
                </c:pt>
                <c:pt idx="8680">
                  <c:v>43400</c:v>
                </c:pt>
                <c:pt idx="8681">
                  <c:v>43405</c:v>
                </c:pt>
                <c:pt idx="8682">
                  <c:v>43410</c:v>
                </c:pt>
                <c:pt idx="8683">
                  <c:v>43415</c:v>
                </c:pt>
                <c:pt idx="8684">
                  <c:v>43420</c:v>
                </c:pt>
                <c:pt idx="8685">
                  <c:v>43425</c:v>
                </c:pt>
                <c:pt idx="8686">
                  <c:v>43430</c:v>
                </c:pt>
                <c:pt idx="8687">
                  <c:v>43435</c:v>
                </c:pt>
                <c:pt idx="8688">
                  <c:v>43440</c:v>
                </c:pt>
                <c:pt idx="8689">
                  <c:v>43445</c:v>
                </c:pt>
                <c:pt idx="8690">
                  <c:v>43450</c:v>
                </c:pt>
                <c:pt idx="8691">
                  <c:v>43455</c:v>
                </c:pt>
                <c:pt idx="8692">
                  <c:v>43460</c:v>
                </c:pt>
                <c:pt idx="8693">
                  <c:v>43465</c:v>
                </c:pt>
                <c:pt idx="8694">
                  <c:v>43470</c:v>
                </c:pt>
                <c:pt idx="8695">
                  <c:v>43475</c:v>
                </c:pt>
                <c:pt idx="8696">
                  <c:v>43480</c:v>
                </c:pt>
                <c:pt idx="8697">
                  <c:v>43485</c:v>
                </c:pt>
                <c:pt idx="8698">
                  <c:v>43490</c:v>
                </c:pt>
                <c:pt idx="8699">
                  <c:v>43495</c:v>
                </c:pt>
                <c:pt idx="8700">
                  <c:v>43500</c:v>
                </c:pt>
                <c:pt idx="8701">
                  <c:v>43505</c:v>
                </c:pt>
                <c:pt idx="8702">
                  <c:v>43510</c:v>
                </c:pt>
                <c:pt idx="8703">
                  <c:v>43515</c:v>
                </c:pt>
                <c:pt idx="8704">
                  <c:v>43520</c:v>
                </c:pt>
                <c:pt idx="8705">
                  <c:v>43525</c:v>
                </c:pt>
                <c:pt idx="8706">
                  <c:v>43530</c:v>
                </c:pt>
                <c:pt idx="8707">
                  <c:v>43535</c:v>
                </c:pt>
                <c:pt idx="8708">
                  <c:v>43540</c:v>
                </c:pt>
                <c:pt idx="8709">
                  <c:v>43545</c:v>
                </c:pt>
                <c:pt idx="8710">
                  <c:v>43550</c:v>
                </c:pt>
                <c:pt idx="8711">
                  <c:v>43555</c:v>
                </c:pt>
                <c:pt idx="8712">
                  <c:v>43560</c:v>
                </c:pt>
                <c:pt idx="8713">
                  <c:v>43565</c:v>
                </c:pt>
                <c:pt idx="8714">
                  <c:v>43570</c:v>
                </c:pt>
                <c:pt idx="8715">
                  <c:v>43575</c:v>
                </c:pt>
                <c:pt idx="8716">
                  <c:v>43580</c:v>
                </c:pt>
                <c:pt idx="8717">
                  <c:v>43585</c:v>
                </c:pt>
                <c:pt idx="8718">
                  <c:v>43590</c:v>
                </c:pt>
                <c:pt idx="8719">
                  <c:v>43595</c:v>
                </c:pt>
                <c:pt idx="8720">
                  <c:v>43600</c:v>
                </c:pt>
                <c:pt idx="8721">
                  <c:v>43605</c:v>
                </c:pt>
                <c:pt idx="8722">
                  <c:v>43610</c:v>
                </c:pt>
                <c:pt idx="8723">
                  <c:v>43615</c:v>
                </c:pt>
                <c:pt idx="8724">
                  <c:v>43620</c:v>
                </c:pt>
                <c:pt idx="8725">
                  <c:v>43625</c:v>
                </c:pt>
                <c:pt idx="8726">
                  <c:v>43630</c:v>
                </c:pt>
                <c:pt idx="8727">
                  <c:v>43635</c:v>
                </c:pt>
                <c:pt idx="8728">
                  <c:v>43640</c:v>
                </c:pt>
                <c:pt idx="8729">
                  <c:v>43645</c:v>
                </c:pt>
                <c:pt idx="8730">
                  <c:v>43650</c:v>
                </c:pt>
                <c:pt idx="8731">
                  <c:v>43655</c:v>
                </c:pt>
                <c:pt idx="8732">
                  <c:v>43660</c:v>
                </c:pt>
                <c:pt idx="8733">
                  <c:v>43665</c:v>
                </c:pt>
                <c:pt idx="8734">
                  <c:v>43670</c:v>
                </c:pt>
                <c:pt idx="8735">
                  <c:v>43675</c:v>
                </c:pt>
                <c:pt idx="8736">
                  <c:v>43680</c:v>
                </c:pt>
                <c:pt idx="8737">
                  <c:v>43685</c:v>
                </c:pt>
                <c:pt idx="8738">
                  <c:v>43690</c:v>
                </c:pt>
                <c:pt idx="8739">
                  <c:v>43695</c:v>
                </c:pt>
                <c:pt idx="8740">
                  <c:v>43700</c:v>
                </c:pt>
                <c:pt idx="8741">
                  <c:v>43705</c:v>
                </c:pt>
                <c:pt idx="8742">
                  <c:v>43710</c:v>
                </c:pt>
                <c:pt idx="8743">
                  <c:v>43715</c:v>
                </c:pt>
                <c:pt idx="8744">
                  <c:v>43720</c:v>
                </c:pt>
                <c:pt idx="8745">
                  <c:v>43725</c:v>
                </c:pt>
                <c:pt idx="8746">
                  <c:v>43730</c:v>
                </c:pt>
                <c:pt idx="8747">
                  <c:v>43735</c:v>
                </c:pt>
                <c:pt idx="8748">
                  <c:v>43740</c:v>
                </c:pt>
                <c:pt idx="8749">
                  <c:v>43745</c:v>
                </c:pt>
                <c:pt idx="8750">
                  <c:v>43750</c:v>
                </c:pt>
                <c:pt idx="8751">
                  <c:v>43755</c:v>
                </c:pt>
                <c:pt idx="8752">
                  <c:v>43760</c:v>
                </c:pt>
                <c:pt idx="8753">
                  <c:v>43765</c:v>
                </c:pt>
                <c:pt idx="8754">
                  <c:v>43770</c:v>
                </c:pt>
                <c:pt idx="8755">
                  <c:v>43775</c:v>
                </c:pt>
                <c:pt idx="8756">
                  <c:v>43780</c:v>
                </c:pt>
                <c:pt idx="8757">
                  <c:v>43785</c:v>
                </c:pt>
                <c:pt idx="8758">
                  <c:v>43790</c:v>
                </c:pt>
                <c:pt idx="8759">
                  <c:v>43795</c:v>
                </c:pt>
                <c:pt idx="8760">
                  <c:v>43800</c:v>
                </c:pt>
                <c:pt idx="8761">
                  <c:v>43805</c:v>
                </c:pt>
                <c:pt idx="8762">
                  <c:v>43810</c:v>
                </c:pt>
                <c:pt idx="8763">
                  <c:v>43815</c:v>
                </c:pt>
                <c:pt idx="8764">
                  <c:v>43820</c:v>
                </c:pt>
                <c:pt idx="8765">
                  <c:v>43825</c:v>
                </c:pt>
                <c:pt idx="8766">
                  <c:v>43830</c:v>
                </c:pt>
                <c:pt idx="8767">
                  <c:v>43835</c:v>
                </c:pt>
                <c:pt idx="8768">
                  <c:v>43840</c:v>
                </c:pt>
                <c:pt idx="8769">
                  <c:v>43845</c:v>
                </c:pt>
                <c:pt idx="8770">
                  <c:v>43850</c:v>
                </c:pt>
                <c:pt idx="8771">
                  <c:v>43855</c:v>
                </c:pt>
                <c:pt idx="8772">
                  <c:v>43860</c:v>
                </c:pt>
                <c:pt idx="8773">
                  <c:v>43865</c:v>
                </c:pt>
                <c:pt idx="8774">
                  <c:v>43870</c:v>
                </c:pt>
                <c:pt idx="8775">
                  <c:v>43875</c:v>
                </c:pt>
                <c:pt idx="8776">
                  <c:v>43880</c:v>
                </c:pt>
                <c:pt idx="8777">
                  <c:v>43885</c:v>
                </c:pt>
                <c:pt idx="8778">
                  <c:v>43890</c:v>
                </c:pt>
                <c:pt idx="8779">
                  <c:v>43895</c:v>
                </c:pt>
                <c:pt idx="8780">
                  <c:v>43900</c:v>
                </c:pt>
                <c:pt idx="8781">
                  <c:v>43905</c:v>
                </c:pt>
                <c:pt idx="8782">
                  <c:v>43910</c:v>
                </c:pt>
                <c:pt idx="8783">
                  <c:v>43915</c:v>
                </c:pt>
                <c:pt idx="8784">
                  <c:v>43920</c:v>
                </c:pt>
                <c:pt idx="8785">
                  <c:v>43925</c:v>
                </c:pt>
                <c:pt idx="8786">
                  <c:v>43930</c:v>
                </c:pt>
                <c:pt idx="8787">
                  <c:v>43935</c:v>
                </c:pt>
                <c:pt idx="8788">
                  <c:v>43940</c:v>
                </c:pt>
                <c:pt idx="8789">
                  <c:v>43945</c:v>
                </c:pt>
                <c:pt idx="8790">
                  <c:v>43950</c:v>
                </c:pt>
                <c:pt idx="8791">
                  <c:v>43955</c:v>
                </c:pt>
                <c:pt idx="8792">
                  <c:v>43960</c:v>
                </c:pt>
                <c:pt idx="8793">
                  <c:v>43965</c:v>
                </c:pt>
                <c:pt idx="8794">
                  <c:v>43970</c:v>
                </c:pt>
                <c:pt idx="8795">
                  <c:v>43975</c:v>
                </c:pt>
                <c:pt idx="8796">
                  <c:v>43980</c:v>
                </c:pt>
                <c:pt idx="8797">
                  <c:v>43985</c:v>
                </c:pt>
                <c:pt idx="8798">
                  <c:v>43990</c:v>
                </c:pt>
                <c:pt idx="8799">
                  <c:v>43995</c:v>
                </c:pt>
                <c:pt idx="8800">
                  <c:v>44000</c:v>
                </c:pt>
                <c:pt idx="8801">
                  <c:v>44005</c:v>
                </c:pt>
                <c:pt idx="8802">
                  <c:v>44010</c:v>
                </c:pt>
                <c:pt idx="8803">
                  <c:v>44015</c:v>
                </c:pt>
                <c:pt idx="8804">
                  <c:v>44020</c:v>
                </c:pt>
                <c:pt idx="8805">
                  <c:v>44025</c:v>
                </c:pt>
                <c:pt idx="8806">
                  <c:v>44030</c:v>
                </c:pt>
                <c:pt idx="8807">
                  <c:v>44035</c:v>
                </c:pt>
                <c:pt idx="8808">
                  <c:v>44040</c:v>
                </c:pt>
                <c:pt idx="8809">
                  <c:v>44045</c:v>
                </c:pt>
                <c:pt idx="8810">
                  <c:v>44050</c:v>
                </c:pt>
                <c:pt idx="8811">
                  <c:v>44055</c:v>
                </c:pt>
                <c:pt idx="8812">
                  <c:v>44060</c:v>
                </c:pt>
                <c:pt idx="8813">
                  <c:v>44065</c:v>
                </c:pt>
                <c:pt idx="8814">
                  <c:v>44070</c:v>
                </c:pt>
                <c:pt idx="8815">
                  <c:v>44075</c:v>
                </c:pt>
                <c:pt idx="8816">
                  <c:v>44080</c:v>
                </c:pt>
                <c:pt idx="8817">
                  <c:v>44085</c:v>
                </c:pt>
                <c:pt idx="8818">
                  <c:v>44090</c:v>
                </c:pt>
                <c:pt idx="8819">
                  <c:v>44095</c:v>
                </c:pt>
                <c:pt idx="8820">
                  <c:v>44100</c:v>
                </c:pt>
                <c:pt idx="8821">
                  <c:v>44105</c:v>
                </c:pt>
                <c:pt idx="8822">
                  <c:v>44110</c:v>
                </c:pt>
                <c:pt idx="8823">
                  <c:v>44115</c:v>
                </c:pt>
                <c:pt idx="8824">
                  <c:v>44120</c:v>
                </c:pt>
                <c:pt idx="8825">
                  <c:v>44125</c:v>
                </c:pt>
                <c:pt idx="8826">
                  <c:v>44130</c:v>
                </c:pt>
                <c:pt idx="8827">
                  <c:v>44135</c:v>
                </c:pt>
                <c:pt idx="8828">
                  <c:v>44140</c:v>
                </c:pt>
                <c:pt idx="8829">
                  <c:v>44145</c:v>
                </c:pt>
                <c:pt idx="8830">
                  <c:v>44150</c:v>
                </c:pt>
                <c:pt idx="8831">
                  <c:v>44155</c:v>
                </c:pt>
                <c:pt idx="8832">
                  <c:v>44160</c:v>
                </c:pt>
                <c:pt idx="8833">
                  <c:v>44165</c:v>
                </c:pt>
                <c:pt idx="8834">
                  <c:v>44170</c:v>
                </c:pt>
                <c:pt idx="8835">
                  <c:v>44175</c:v>
                </c:pt>
                <c:pt idx="8836">
                  <c:v>44180</c:v>
                </c:pt>
                <c:pt idx="8837">
                  <c:v>44185</c:v>
                </c:pt>
                <c:pt idx="8838">
                  <c:v>44190</c:v>
                </c:pt>
                <c:pt idx="8839">
                  <c:v>44195</c:v>
                </c:pt>
                <c:pt idx="8840">
                  <c:v>44200</c:v>
                </c:pt>
                <c:pt idx="8841">
                  <c:v>44205</c:v>
                </c:pt>
                <c:pt idx="8842">
                  <c:v>44210</c:v>
                </c:pt>
                <c:pt idx="8843">
                  <c:v>44215</c:v>
                </c:pt>
                <c:pt idx="8844">
                  <c:v>44220</c:v>
                </c:pt>
                <c:pt idx="8845">
                  <c:v>44225</c:v>
                </c:pt>
                <c:pt idx="8846">
                  <c:v>44230</c:v>
                </c:pt>
                <c:pt idx="8847">
                  <c:v>44235</c:v>
                </c:pt>
                <c:pt idx="8848">
                  <c:v>44240</c:v>
                </c:pt>
                <c:pt idx="8849">
                  <c:v>44245</c:v>
                </c:pt>
                <c:pt idx="8850">
                  <c:v>44250</c:v>
                </c:pt>
                <c:pt idx="8851">
                  <c:v>44255</c:v>
                </c:pt>
                <c:pt idx="8852">
                  <c:v>44260</c:v>
                </c:pt>
                <c:pt idx="8853">
                  <c:v>44265</c:v>
                </c:pt>
                <c:pt idx="8854">
                  <c:v>44270</c:v>
                </c:pt>
                <c:pt idx="8855">
                  <c:v>44275</c:v>
                </c:pt>
                <c:pt idx="8856">
                  <c:v>44280</c:v>
                </c:pt>
                <c:pt idx="8857">
                  <c:v>44285</c:v>
                </c:pt>
                <c:pt idx="8858">
                  <c:v>44290</c:v>
                </c:pt>
                <c:pt idx="8859">
                  <c:v>44295</c:v>
                </c:pt>
                <c:pt idx="8860">
                  <c:v>44300</c:v>
                </c:pt>
                <c:pt idx="8861">
                  <c:v>44305</c:v>
                </c:pt>
                <c:pt idx="8862">
                  <c:v>44310</c:v>
                </c:pt>
                <c:pt idx="8863">
                  <c:v>44315</c:v>
                </c:pt>
                <c:pt idx="8864">
                  <c:v>44320</c:v>
                </c:pt>
                <c:pt idx="8865">
                  <c:v>44325</c:v>
                </c:pt>
                <c:pt idx="8866">
                  <c:v>44330</c:v>
                </c:pt>
                <c:pt idx="8867">
                  <c:v>44335</c:v>
                </c:pt>
                <c:pt idx="8868">
                  <c:v>44340</c:v>
                </c:pt>
                <c:pt idx="8869">
                  <c:v>44345</c:v>
                </c:pt>
                <c:pt idx="8870">
                  <c:v>44350</c:v>
                </c:pt>
                <c:pt idx="8871">
                  <c:v>44355</c:v>
                </c:pt>
                <c:pt idx="8872">
                  <c:v>44360</c:v>
                </c:pt>
                <c:pt idx="8873">
                  <c:v>44365</c:v>
                </c:pt>
                <c:pt idx="8874">
                  <c:v>44370</c:v>
                </c:pt>
                <c:pt idx="8875">
                  <c:v>44375</c:v>
                </c:pt>
                <c:pt idx="8876">
                  <c:v>44380</c:v>
                </c:pt>
                <c:pt idx="8877">
                  <c:v>44385</c:v>
                </c:pt>
                <c:pt idx="8878">
                  <c:v>44390</c:v>
                </c:pt>
                <c:pt idx="8879">
                  <c:v>44395</c:v>
                </c:pt>
                <c:pt idx="8880">
                  <c:v>44400</c:v>
                </c:pt>
                <c:pt idx="8881">
                  <c:v>44405</c:v>
                </c:pt>
                <c:pt idx="8882">
                  <c:v>44410</c:v>
                </c:pt>
                <c:pt idx="8883">
                  <c:v>44415</c:v>
                </c:pt>
                <c:pt idx="8884">
                  <c:v>44420</c:v>
                </c:pt>
                <c:pt idx="8885">
                  <c:v>44425</c:v>
                </c:pt>
                <c:pt idx="8886">
                  <c:v>44430</c:v>
                </c:pt>
                <c:pt idx="8887">
                  <c:v>44435</c:v>
                </c:pt>
                <c:pt idx="8888">
                  <c:v>44440</c:v>
                </c:pt>
                <c:pt idx="8889">
                  <c:v>44445</c:v>
                </c:pt>
                <c:pt idx="8890">
                  <c:v>44450</c:v>
                </c:pt>
                <c:pt idx="8891">
                  <c:v>44455</c:v>
                </c:pt>
                <c:pt idx="8892">
                  <c:v>44460</c:v>
                </c:pt>
                <c:pt idx="8893">
                  <c:v>44465</c:v>
                </c:pt>
                <c:pt idx="8894">
                  <c:v>44470</c:v>
                </c:pt>
                <c:pt idx="8895">
                  <c:v>44475</c:v>
                </c:pt>
                <c:pt idx="8896">
                  <c:v>44480</c:v>
                </c:pt>
                <c:pt idx="8897">
                  <c:v>44485</c:v>
                </c:pt>
                <c:pt idx="8898">
                  <c:v>44490</c:v>
                </c:pt>
                <c:pt idx="8899">
                  <c:v>44495</c:v>
                </c:pt>
                <c:pt idx="8900">
                  <c:v>44500</c:v>
                </c:pt>
                <c:pt idx="8901">
                  <c:v>44505</c:v>
                </c:pt>
                <c:pt idx="8902">
                  <c:v>44510</c:v>
                </c:pt>
                <c:pt idx="8903">
                  <c:v>44515</c:v>
                </c:pt>
                <c:pt idx="8904">
                  <c:v>44520</c:v>
                </c:pt>
                <c:pt idx="8905">
                  <c:v>44525</c:v>
                </c:pt>
                <c:pt idx="8906">
                  <c:v>44530</c:v>
                </c:pt>
                <c:pt idx="8907">
                  <c:v>44535</c:v>
                </c:pt>
                <c:pt idx="8908">
                  <c:v>44540</c:v>
                </c:pt>
                <c:pt idx="8909">
                  <c:v>44545</c:v>
                </c:pt>
                <c:pt idx="8910">
                  <c:v>44550</c:v>
                </c:pt>
                <c:pt idx="8911">
                  <c:v>44555</c:v>
                </c:pt>
                <c:pt idx="8912">
                  <c:v>44560</c:v>
                </c:pt>
                <c:pt idx="8913">
                  <c:v>44565</c:v>
                </c:pt>
                <c:pt idx="8914">
                  <c:v>44570</c:v>
                </c:pt>
                <c:pt idx="8915">
                  <c:v>44575</c:v>
                </c:pt>
                <c:pt idx="8916">
                  <c:v>44580</c:v>
                </c:pt>
                <c:pt idx="8917">
                  <c:v>44585</c:v>
                </c:pt>
                <c:pt idx="8918">
                  <c:v>44590</c:v>
                </c:pt>
                <c:pt idx="8919">
                  <c:v>44595</c:v>
                </c:pt>
                <c:pt idx="8920">
                  <c:v>44600</c:v>
                </c:pt>
                <c:pt idx="8921">
                  <c:v>44605</c:v>
                </c:pt>
                <c:pt idx="8922">
                  <c:v>44610</c:v>
                </c:pt>
                <c:pt idx="8923">
                  <c:v>44615</c:v>
                </c:pt>
                <c:pt idx="8924">
                  <c:v>44620</c:v>
                </c:pt>
                <c:pt idx="8925">
                  <c:v>44625</c:v>
                </c:pt>
                <c:pt idx="8926">
                  <c:v>44630</c:v>
                </c:pt>
                <c:pt idx="8927">
                  <c:v>44635</c:v>
                </c:pt>
                <c:pt idx="8928">
                  <c:v>44640</c:v>
                </c:pt>
                <c:pt idx="8929">
                  <c:v>44645</c:v>
                </c:pt>
                <c:pt idx="8930">
                  <c:v>44650</c:v>
                </c:pt>
                <c:pt idx="8931">
                  <c:v>44655</c:v>
                </c:pt>
                <c:pt idx="8932">
                  <c:v>44660</c:v>
                </c:pt>
                <c:pt idx="8933">
                  <c:v>44665</c:v>
                </c:pt>
                <c:pt idx="8934">
                  <c:v>44670</c:v>
                </c:pt>
                <c:pt idx="8935">
                  <c:v>44675</c:v>
                </c:pt>
                <c:pt idx="8936">
                  <c:v>44680</c:v>
                </c:pt>
                <c:pt idx="8937">
                  <c:v>44685</c:v>
                </c:pt>
                <c:pt idx="8938">
                  <c:v>44690</c:v>
                </c:pt>
                <c:pt idx="8939">
                  <c:v>44695</c:v>
                </c:pt>
                <c:pt idx="8940">
                  <c:v>44700</c:v>
                </c:pt>
                <c:pt idx="8941">
                  <c:v>44705</c:v>
                </c:pt>
                <c:pt idx="8942">
                  <c:v>44710</c:v>
                </c:pt>
                <c:pt idx="8943">
                  <c:v>44715</c:v>
                </c:pt>
                <c:pt idx="8944">
                  <c:v>44720</c:v>
                </c:pt>
                <c:pt idx="8945">
                  <c:v>44725</c:v>
                </c:pt>
                <c:pt idx="8946">
                  <c:v>44730</c:v>
                </c:pt>
                <c:pt idx="8947">
                  <c:v>44735</c:v>
                </c:pt>
                <c:pt idx="8948">
                  <c:v>44740</c:v>
                </c:pt>
                <c:pt idx="8949">
                  <c:v>44745</c:v>
                </c:pt>
                <c:pt idx="8950">
                  <c:v>44750</c:v>
                </c:pt>
                <c:pt idx="8951">
                  <c:v>44755</c:v>
                </c:pt>
                <c:pt idx="8952">
                  <c:v>44760</c:v>
                </c:pt>
                <c:pt idx="8953">
                  <c:v>44765</c:v>
                </c:pt>
                <c:pt idx="8954">
                  <c:v>44770</c:v>
                </c:pt>
                <c:pt idx="8955">
                  <c:v>44775</c:v>
                </c:pt>
                <c:pt idx="8956">
                  <c:v>44780</c:v>
                </c:pt>
                <c:pt idx="8957">
                  <c:v>44785</c:v>
                </c:pt>
                <c:pt idx="8958">
                  <c:v>44790</c:v>
                </c:pt>
                <c:pt idx="8959">
                  <c:v>44795</c:v>
                </c:pt>
                <c:pt idx="8960">
                  <c:v>44800</c:v>
                </c:pt>
                <c:pt idx="8961">
                  <c:v>44805</c:v>
                </c:pt>
                <c:pt idx="8962">
                  <c:v>44810</c:v>
                </c:pt>
                <c:pt idx="8963">
                  <c:v>44815</c:v>
                </c:pt>
                <c:pt idx="8964">
                  <c:v>44820</c:v>
                </c:pt>
                <c:pt idx="8965">
                  <c:v>44825</c:v>
                </c:pt>
                <c:pt idx="8966">
                  <c:v>44830</c:v>
                </c:pt>
                <c:pt idx="8967">
                  <c:v>44835</c:v>
                </c:pt>
                <c:pt idx="8968">
                  <c:v>44840</c:v>
                </c:pt>
                <c:pt idx="8969">
                  <c:v>44845</c:v>
                </c:pt>
                <c:pt idx="8970">
                  <c:v>44850</c:v>
                </c:pt>
                <c:pt idx="8971">
                  <c:v>44855</c:v>
                </c:pt>
                <c:pt idx="8972">
                  <c:v>44860</c:v>
                </c:pt>
                <c:pt idx="8973">
                  <c:v>44865</c:v>
                </c:pt>
                <c:pt idx="8974">
                  <c:v>44870</c:v>
                </c:pt>
                <c:pt idx="8975">
                  <c:v>44875</c:v>
                </c:pt>
                <c:pt idx="8976">
                  <c:v>44880</c:v>
                </c:pt>
                <c:pt idx="8977">
                  <c:v>44885</c:v>
                </c:pt>
                <c:pt idx="8978">
                  <c:v>44890</c:v>
                </c:pt>
                <c:pt idx="8979">
                  <c:v>44895</c:v>
                </c:pt>
                <c:pt idx="8980">
                  <c:v>44900</c:v>
                </c:pt>
                <c:pt idx="8981">
                  <c:v>44905</c:v>
                </c:pt>
                <c:pt idx="8982">
                  <c:v>44910</c:v>
                </c:pt>
                <c:pt idx="8983">
                  <c:v>44915</c:v>
                </c:pt>
                <c:pt idx="8984">
                  <c:v>44920</c:v>
                </c:pt>
                <c:pt idx="8985">
                  <c:v>44925</c:v>
                </c:pt>
                <c:pt idx="8986">
                  <c:v>44930</c:v>
                </c:pt>
                <c:pt idx="8987">
                  <c:v>44935</c:v>
                </c:pt>
                <c:pt idx="8988">
                  <c:v>44940</c:v>
                </c:pt>
                <c:pt idx="8989">
                  <c:v>44945</c:v>
                </c:pt>
                <c:pt idx="8990">
                  <c:v>44950</c:v>
                </c:pt>
                <c:pt idx="8991">
                  <c:v>44955</c:v>
                </c:pt>
                <c:pt idx="8992">
                  <c:v>44960</c:v>
                </c:pt>
                <c:pt idx="8993">
                  <c:v>44965</c:v>
                </c:pt>
                <c:pt idx="8994">
                  <c:v>44970</c:v>
                </c:pt>
                <c:pt idx="8995">
                  <c:v>44975</c:v>
                </c:pt>
                <c:pt idx="8996">
                  <c:v>44980</c:v>
                </c:pt>
                <c:pt idx="8997">
                  <c:v>44985</c:v>
                </c:pt>
                <c:pt idx="8998">
                  <c:v>44990</c:v>
                </c:pt>
                <c:pt idx="8999">
                  <c:v>44995</c:v>
                </c:pt>
                <c:pt idx="9000">
                  <c:v>45000</c:v>
                </c:pt>
                <c:pt idx="9001">
                  <c:v>45005</c:v>
                </c:pt>
                <c:pt idx="9002">
                  <c:v>45010</c:v>
                </c:pt>
                <c:pt idx="9003">
                  <c:v>45015</c:v>
                </c:pt>
                <c:pt idx="9004">
                  <c:v>45020</c:v>
                </c:pt>
                <c:pt idx="9005">
                  <c:v>45025</c:v>
                </c:pt>
                <c:pt idx="9006">
                  <c:v>45030</c:v>
                </c:pt>
                <c:pt idx="9007">
                  <c:v>45035</c:v>
                </c:pt>
                <c:pt idx="9008">
                  <c:v>45040</c:v>
                </c:pt>
                <c:pt idx="9009">
                  <c:v>45045</c:v>
                </c:pt>
                <c:pt idx="9010">
                  <c:v>45050</c:v>
                </c:pt>
                <c:pt idx="9011">
                  <c:v>45055</c:v>
                </c:pt>
                <c:pt idx="9012">
                  <c:v>45060</c:v>
                </c:pt>
                <c:pt idx="9013">
                  <c:v>45065</c:v>
                </c:pt>
                <c:pt idx="9014">
                  <c:v>45070</c:v>
                </c:pt>
                <c:pt idx="9015">
                  <c:v>45075</c:v>
                </c:pt>
                <c:pt idx="9016">
                  <c:v>45080</c:v>
                </c:pt>
                <c:pt idx="9017">
                  <c:v>45085</c:v>
                </c:pt>
                <c:pt idx="9018">
                  <c:v>45090</c:v>
                </c:pt>
                <c:pt idx="9019">
                  <c:v>45095</c:v>
                </c:pt>
                <c:pt idx="9020">
                  <c:v>45100</c:v>
                </c:pt>
                <c:pt idx="9021">
                  <c:v>45105</c:v>
                </c:pt>
                <c:pt idx="9022">
                  <c:v>45110</c:v>
                </c:pt>
                <c:pt idx="9023">
                  <c:v>45115</c:v>
                </c:pt>
                <c:pt idx="9024">
                  <c:v>45120</c:v>
                </c:pt>
                <c:pt idx="9025">
                  <c:v>45125</c:v>
                </c:pt>
                <c:pt idx="9026">
                  <c:v>45130</c:v>
                </c:pt>
                <c:pt idx="9027">
                  <c:v>45135</c:v>
                </c:pt>
                <c:pt idx="9028">
                  <c:v>45140</c:v>
                </c:pt>
                <c:pt idx="9029">
                  <c:v>45145</c:v>
                </c:pt>
                <c:pt idx="9030">
                  <c:v>45150</c:v>
                </c:pt>
                <c:pt idx="9031">
                  <c:v>45155</c:v>
                </c:pt>
                <c:pt idx="9032">
                  <c:v>45160</c:v>
                </c:pt>
                <c:pt idx="9033">
                  <c:v>45165</c:v>
                </c:pt>
                <c:pt idx="9034">
                  <c:v>45170</c:v>
                </c:pt>
                <c:pt idx="9035">
                  <c:v>45175</c:v>
                </c:pt>
                <c:pt idx="9036">
                  <c:v>45180</c:v>
                </c:pt>
                <c:pt idx="9037">
                  <c:v>45185</c:v>
                </c:pt>
                <c:pt idx="9038">
                  <c:v>45190</c:v>
                </c:pt>
                <c:pt idx="9039">
                  <c:v>45195</c:v>
                </c:pt>
                <c:pt idx="9040">
                  <c:v>45200</c:v>
                </c:pt>
                <c:pt idx="9041">
                  <c:v>45205</c:v>
                </c:pt>
                <c:pt idx="9042">
                  <c:v>45210</c:v>
                </c:pt>
                <c:pt idx="9043">
                  <c:v>45215</c:v>
                </c:pt>
                <c:pt idx="9044">
                  <c:v>45220</c:v>
                </c:pt>
                <c:pt idx="9045">
                  <c:v>45225</c:v>
                </c:pt>
                <c:pt idx="9046">
                  <c:v>45230</c:v>
                </c:pt>
                <c:pt idx="9047">
                  <c:v>45235</c:v>
                </c:pt>
                <c:pt idx="9048">
                  <c:v>45240</c:v>
                </c:pt>
                <c:pt idx="9049">
                  <c:v>45245</c:v>
                </c:pt>
                <c:pt idx="9050">
                  <c:v>45250</c:v>
                </c:pt>
                <c:pt idx="9051">
                  <c:v>45255</c:v>
                </c:pt>
                <c:pt idx="9052">
                  <c:v>45260</c:v>
                </c:pt>
                <c:pt idx="9053">
                  <c:v>45265</c:v>
                </c:pt>
                <c:pt idx="9054">
                  <c:v>45270</c:v>
                </c:pt>
                <c:pt idx="9055">
                  <c:v>45275</c:v>
                </c:pt>
                <c:pt idx="9056">
                  <c:v>45280</c:v>
                </c:pt>
                <c:pt idx="9057">
                  <c:v>45285</c:v>
                </c:pt>
                <c:pt idx="9058">
                  <c:v>45290</c:v>
                </c:pt>
                <c:pt idx="9059">
                  <c:v>45295</c:v>
                </c:pt>
                <c:pt idx="9060">
                  <c:v>45300</c:v>
                </c:pt>
                <c:pt idx="9061">
                  <c:v>45305</c:v>
                </c:pt>
                <c:pt idx="9062">
                  <c:v>45310</c:v>
                </c:pt>
                <c:pt idx="9063">
                  <c:v>45315</c:v>
                </c:pt>
                <c:pt idx="9064">
                  <c:v>45320</c:v>
                </c:pt>
                <c:pt idx="9065">
                  <c:v>45325</c:v>
                </c:pt>
                <c:pt idx="9066">
                  <c:v>45330</c:v>
                </c:pt>
                <c:pt idx="9067">
                  <c:v>45335</c:v>
                </c:pt>
                <c:pt idx="9068">
                  <c:v>45340</c:v>
                </c:pt>
                <c:pt idx="9069">
                  <c:v>45345</c:v>
                </c:pt>
                <c:pt idx="9070">
                  <c:v>45350</c:v>
                </c:pt>
                <c:pt idx="9071">
                  <c:v>45355</c:v>
                </c:pt>
                <c:pt idx="9072">
                  <c:v>45360</c:v>
                </c:pt>
                <c:pt idx="9073">
                  <c:v>45365</c:v>
                </c:pt>
                <c:pt idx="9074">
                  <c:v>45370</c:v>
                </c:pt>
                <c:pt idx="9075">
                  <c:v>45375</c:v>
                </c:pt>
                <c:pt idx="9076">
                  <c:v>45380</c:v>
                </c:pt>
                <c:pt idx="9077">
                  <c:v>45385</c:v>
                </c:pt>
                <c:pt idx="9078">
                  <c:v>45390</c:v>
                </c:pt>
                <c:pt idx="9079">
                  <c:v>45395</c:v>
                </c:pt>
                <c:pt idx="9080">
                  <c:v>45400</c:v>
                </c:pt>
                <c:pt idx="9081">
                  <c:v>45405</c:v>
                </c:pt>
                <c:pt idx="9082">
                  <c:v>45410</c:v>
                </c:pt>
                <c:pt idx="9083">
                  <c:v>45415</c:v>
                </c:pt>
                <c:pt idx="9084">
                  <c:v>45420</c:v>
                </c:pt>
                <c:pt idx="9085">
                  <c:v>45425</c:v>
                </c:pt>
                <c:pt idx="9086">
                  <c:v>45430</c:v>
                </c:pt>
                <c:pt idx="9087">
                  <c:v>45435</c:v>
                </c:pt>
                <c:pt idx="9088">
                  <c:v>45440</c:v>
                </c:pt>
                <c:pt idx="9089">
                  <c:v>45445</c:v>
                </c:pt>
                <c:pt idx="9090">
                  <c:v>45450</c:v>
                </c:pt>
                <c:pt idx="9091">
                  <c:v>45455</c:v>
                </c:pt>
                <c:pt idx="9092">
                  <c:v>45460</c:v>
                </c:pt>
                <c:pt idx="9093">
                  <c:v>45465</c:v>
                </c:pt>
                <c:pt idx="9094">
                  <c:v>45470</c:v>
                </c:pt>
                <c:pt idx="9095">
                  <c:v>45475</c:v>
                </c:pt>
                <c:pt idx="9096">
                  <c:v>45480</c:v>
                </c:pt>
                <c:pt idx="9097">
                  <c:v>45485</c:v>
                </c:pt>
                <c:pt idx="9098">
                  <c:v>45490</c:v>
                </c:pt>
                <c:pt idx="9099">
                  <c:v>45495</c:v>
                </c:pt>
                <c:pt idx="9100">
                  <c:v>45500</c:v>
                </c:pt>
                <c:pt idx="9101">
                  <c:v>45505</c:v>
                </c:pt>
                <c:pt idx="9102">
                  <c:v>45510</c:v>
                </c:pt>
                <c:pt idx="9103">
                  <c:v>45515</c:v>
                </c:pt>
                <c:pt idx="9104">
                  <c:v>45520</c:v>
                </c:pt>
                <c:pt idx="9105">
                  <c:v>45525</c:v>
                </c:pt>
                <c:pt idx="9106">
                  <c:v>45530</c:v>
                </c:pt>
                <c:pt idx="9107">
                  <c:v>45535</c:v>
                </c:pt>
                <c:pt idx="9108">
                  <c:v>45540</c:v>
                </c:pt>
                <c:pt idx="9109">
                  <c:v>45545</c:v>
                </c:pt>
                <c:pt idx="9110">
                  <c:v>45550</c:v>
                </c:pt>
                <c:pt idx="9111">
                  <c:v>45555</c:v>
                </c:pt>
                <c:pt idx="9112">
                  <c:v>45560</c:v>
                </c:pt>
                <c:pt idx="9113">
                  <c:v>45565</c:v>
                </c:pt>
                <c:pt idx="9114">
                  <c:v>45570</c:v>
                </c:pt>
                <c:pt idx="9115">
                  <c:v>45575</c:v>
                </c:pt>
                <c:pt idx="9116">
                  <c:v>45580</c:v>
                </c:pt>
                <c:pt idx="9117">
                  <c:v>45585</c:v>
                </c:pt>
                <c:pt idx="9118">
                  <c:v>45590</c:v>
                </c:pt>
                <c:pt idx="9119">
                  <c:v>45595</c:v>
                </c:pt>
                <c:pt idx="9120">
                  <c:v>45600</c:v>
                </c:pt>
                <c:pt idx="9121">
                  <c:v>45605</c:v>
                </c:pt>
                <c:pt idx="9122">
                  <c:v>45610</c:v>
                </c:pt>
                <c:pt idx="9123">
                  <c:v>45615</c:v>
                </c:pt>
                <c:pt idx="9124">
                  <c:v>45620</c:v>
                </c:pt>
                <c:pt idx="9125">
                  <c:v>45625</c:v>
                </c:pt>
                <c:pt idx="9126">
                  <c:v>45630</c:v>
                </c:pt>
                <c:pt idx="9127">
                  <c:v>45635</c:v>
                </c:pt>
                <c:pt idx="9128">
                  <c:v>45640</c:v>
                </c:pt>
                <c:pt idx="9129">
                  <c:v>45645</c:v>
                </c:pt>
                <c:pt idx="9130">
                  <c:v>45650</c:v>
                </c:pt>
                <c:pt idx="9131">
                  <c:v>45655</c:v>
                </c:pt>
                <c:pt idx="9132">
                  <c:v>45660</c:v>
                </c:pt>
                <c:pt idx="9133">
                  <c:v>45665</c:v>
                </c:pt>
                <c:pt idx="9134">
                  <c:v>45670</c:v>
                </c:pt>
                <c:pt idx="9135">
                  <c:v>45675</c:v>
                </c:pt>
                <c:pt idx="9136">
                  <c:v>45680</c:v>
                </c:pt>
                <c:pt idx="9137">
                  <c:v>45685</c:v>
                </c:pt>
                <c:pt idx="9138">
                  <c:v>45690</c:v>
                </c:pt>
                <c:pt idx="9139">
                  <c:v>45695</c:v>
                </c:pt>
                <c:pt idx="9140">
                  <c:v>45700</c:v>
                </c:pt>
                <c:pt idx="9141">
                  <c:v>45705</c:v>
                </c:pt>
                <c:pt idx="9142">
                  <c:v>45710</c:v>
                </c:pt>
                <c:pt idx="9143">
                  <c:v>45715</c:v>
                </c:pt>
                <c:pt idx="9144">
                  <c:v>45720</c:v>
                </c:pt>
                <c:pt idx="9145">
                  <c:v>45725</c:v>
                </c:pt>
                <c:pt idx="9146">
                  <c:v>45730</c:v>
                </c:pt>
                <c:pt idx="9147">
                  <c:v>45735</c:v>
                </c:pt>
                <c:pt idx="9148">
                  <c:v>45740</c:v>
                </c:pt>
                <c:pt idx="9149">
                  <c:v>45745</c:v>
                </c:pt>
                <c:pt idx="9150">
                  <c:v>45750</c:v>
                </c:pt>
                <c:pt idx="9151">
                  <c:v>45755</c:v>
                </c:pt>
                <c:pt idx="9152">
                  <c:v>45760</c:v>
                </c:pt>
                <c:pt idx="9153">
                  <c:v>45765</c:v>
                </c:pt>
                <c:pt idx="9154">
                  <c:v>45770</c:v>
                </c:pt>
                <c:pt idx="9155">
                  <c:v>45775</c:v>
                </c:pt>
                <c:pt idx="9156">
                  <c:v>45780</c:v>
                </c:pt>
                <c:pt idx="9157">
                  <c:v>45785</c:v>
                </c:pt>
                <c:pt idx="9158">
                  <c:v>45790</c:v>
                </c:pt>
                <c:pt idx="9159">
                  <c:v>45795</c:v>
                </c:pt>
                <c:pt idx="9160">
                  <c:v>45800</c:v>
                </c:pt>
                <c:pt idx="9161">
                  <c:v>45805</c:v>
                </c:pt>
                <c:pt idx="9162">
                  <c:v>45810</c:v>
                </c:pt>
                <c:pt idx="9163">
                  <c:v>45815</c:v>
                </c:pt>
                <c:pt idx="9164">
                  <c:v>45820</c:v>
                </c:pt>
                <c:pt idx="9165">
                  <c:v>45825</c:v>
                </c:pt>
                <c:pt idx="9166">
                  <c:v>45830</c:v>
                </c:pt>
                <c:pt idx="9167">
                  <c:v>45835</c:v>
                </c:pt>
                <c:pt idx="9168">
                  <c:v>45840</c:v>
                </c:pt>
                <c:pt idx="9169">
                  <c:v>45845</c:v>
                </c:pt>
                <c:pt idx="9170">
                  <c:v>45850</c:v>
                </c:pt>
                <c:pt idx="9171">
                  <c:v>45855</c:v>
                </c:pt>
                <c:pt idx="9172">
                  <c:v>45860</c:v>
                </c:pt>
                <c:pt idx="9173">
                  <c:v>45865</c:v>
                </c:pt>
                <c:pt idx="9174">
                  <c:v>45870</c:v>
                </c:pt>
                <c:pt idx="9175">
                  <c:v>45875</c:v>
                </c:pt>
                <c:pt idx="9176">
                  <c:v>45880</c:v>
                </c:pt>
                <c:pt idx="9177">
                  <c:v>45885</c:v>
                </c:pt>
                <c:pt idx="9178">
                  <c:v>45890</c:v>
                </c:pt>
                <c:pt idx="9179">
                  <c:v>45895</c:v>
                </c:pt>
                <c:pt idx="9180">
                  <c:v>45900</c:v>
                </c:pt>
                <c:pt idx="9181">
                  <c:v>45905</c:v>
                </c:pt>
                <c:pt idx="9182">
                  <c:v>45910</c:v>
                </c:pt>
                <c:pt idx="9183">
                  <c:v>45915</c:v>
                </c:pt>
                <c:pt idx="9184">
                  <c:v>45920</c:v>
                </c:pt>
                <c:pt idx="9185">
                  <c:v>45925</c:v>
                </c:pt>
                <c:pt idx="9186">
                  <c:v>45930</c:v>
                </c:pt>
                <c:pt idx="9187">
                  <c:v>45935</c:v>
                </c:pt>
                <c:pt idx="9188">
                  <c:v>45940</c:v>
                </c:pt>
                <c:pt idx="9189">
                  <c:v>45945</c:v>
                </c:pt>
                <c:pt idx="9190">
                  <c:v>45950</c:v>
                </c:pt>
                <c:pt idx="9191">
                  <c:v>45955</c:v>
                </c:pt>
                <c:pt idx="9192">
                  <c:v>45960</c:v>
                </c:pt>
                <c:pt idx="9193">
                  <c:v>45965</c:v>
                </c:pt>
                <c:pt idx="9194">
                  <c:v>45970</c:v>
                </c:pt>
                <c:pt idx="9195">
                  <c:v>45975</c:v>
                </c:pt>
                <c:pt idx="9196">
                  <c:v>45980</c:v>
                </c:pt>
                <c:pt idx="9197">
                  <c:v>45985</c:v>
                </c:pt>
                <c:pt idx="9198">
                  <c:v>45990</c:v>
                </c:pt>
                <c:pt idx="9199">
                  <c:v>45995</c:v>
                </c:pt>
                <c:pt idx="9200">
                  <c:v>46000</c:v>
                </c:pt>
                <c:pt idx="9201">
                  <c:v>46005</c:v>
                </c:pt>
                <c:pt idx="9202">
                  <c:v>46010</c:v>
                </c:pt>
                <c:pt idx="9203">
                  <c:v>46015</c:v>
                </c:pt>
                <c:pt idx="9204">
                  <c:v>46020</c:v>
                </c:pt>
                <c:pt idx="9205">
                  <c:v>46025</c:v>
                </c:pt>
                <c:pt idx="9206">
                  <c:v>46030</c:v>
                </c:pt>
                <c:pt idx="9207">
                  <c:v>46035</c:v>
                </c:pt>
                <c:pt idx="9208">
                  <c:v>46040</c:v>
                </c:pt>
                <c:pt idx="9209">
                  <c:v>46045</c:v>
                </c:pt>
                <c:pt idx="9210">
                  <c:v>46050</c:v>
                </c:pt>
                <c:pt idx="9211">
                  <c:v>46055</c:v>
                </c:pt>
                <c:pt idx="9212">
                  <c:v>46060</c:v>
                </c:pt>
                <c:pt idx="9213">
                  <c:v>46065</c:v>
                </c:pt>
                <c:pt idx="9214">
                  <c:v>46070</c:v>
                </c:pt>
                <c:pt idx="9215">
                  <c:v>46075</c:v>
                </c:pt>
                <c:pt idx="9216">
                  <c:v>46080</c:v>
                </c:pt>
                <c:pt idx="9217">
                  <c:v>46085</c:v>
                </c:pt>
                <c:pt idx="9218">
                  <c:v>46090</c:v>
                </c:pt>
                <c:pt idx="9219">
                  <c:v>46095</c:v>
                </c:pt>
                <c:pt idx="9220">
                  <c:v>46100</c:v>
                </c:pt>
                <c:pt idx="9221">
                  <c:v>46105</c:v>
                </c:pt>
                <c:pt idx="9222">
                  <c:v>46110</c:v>
                </c:pt>
                <c:pt idx="9223">
                  <c:v>46115</c:v>
                </c:pt>
                <c:pt idx="9224">
                  <c:v>46120</c:v>
                </c:pt>
                <c:pt idx="9225">
                  <c:v>46125</c:v>
                </c:pt>
                <c:pt idx="9226">
                  <c:v>46130</c:v>
                </c:pt>
                <c:pt idx="9227">
                  <c:v>46135</c:v>
                </c:pt>
                <c:pt idx="9228">
                  <c:v>46140</c:v>
                </c:pt>
                <c:pt idx="9229">
                  <c:v>46145</c:v>
                </c:pt>
                <c:pt idx="9230">
                  <c:v>46150</c:v>
                </c:pt>
                <c:pt idx="9231">
                  <c:v>46155</c:v>
                </c:pt>
                <c:pt idx="9232">
                  <c:v>46160</c:v>
                </c:pt>
                <c:pt idx="9233">
                  <c:v>46165</c:v>
                </c:pt>
                <c:pt idx="9234">
                  <c:v>46170</c:v>
                </c:pt>
                <c:pt idx="9235">
                  <c:v>46175</c:v>
                </c:pt>
                <c:pt idx="9236">
                  <c:v>46180</c:v>
                </c:pt>
                <c:pt idx="9237">
                  <c:v>46185</c:v>
                </c:pt>
                <c:pt idx="9238">
                  <c:v>46190</c:v>
                </c:pt>
                <c:pt idx="9239">
                  <c:v>46195</c:v>
                </c:pt>
                <c:pt idx="9240">
                  <c:v>46200</c:v>
                </c:pt>
                <c:pt idx="9241">
                  <c:v>46205</c:v>
                </c:pt>
                <c:pt idx="9242">
                  <c:v>46210</c:v>
                </c:pt>
                <c:pt idx="9243">
                  <c:v>46215</c:v>
                </c:pt>
                <c:pt idx="9244">
                  <c:v>46220</c:v>
                </c:pt>
                <c:pt idx="9245">
                  <c:v>46225</c:v>
                </c:pt>
                <c:pt idx="9246">
                  <c:v>46230</c:v>
                </c:pt>
                <c:pt idx="9247">
                  <c:v>46235</c:v>
                </c:pt>
                <c:pt idx="9248">
                  <c:v>46240</c:v>
                </c:pt>
                <c:pt idx="9249">
                  <c:v>46245</c:v>
                </c:pt>
                <c:pt idx="9250">
                  <c:v>46250</c:v>
                </c:pt>
                <c:pt idx="9251">
                  <c:v>46255</c:v>
                </c:pt>
                <c:pt idx="9252">
                  <c:v>46260</c:v>
                </c:pt>
                <c:pt idx="9253">
                  <c:v>46265</c:v>
                </c:pt>
                <c:pt idx="9254">
                  <c:v>46270</c:v>
                </c:pt>
                <c:pt idx="9255">
                  <c:v>46275</c:v>
                </c:pt>
                <c:pt idx="9256">
                  <c:v>46280</c:v>
                </c:pt>
                <c:pt idx="9257">
                  <c:v>46285</c:v>
                </c:pt>
                <c:pt idx="9258">
                  <c:v>46290</c:v>
                </c:pt>
                <c:pt idx="9259">
                  <c:v>46295</c:v>
                </c:pt>
                <c:pt idx="9260">
                  <c:v>46300</c:v>
                </c:pt>
                <c:pt idx="9261">
                  <c:v>46305</c:v>
                </c:pt>
                <c:pt idx="9262">
                  <c:v>46310</c:v>
                </c:pt>
                <c:pt idx="9263">
                  <c:v>46315</c:v>
                </c:pt>
                <c:pt idx="9264">
                  <c:v>46320</c:v>
                </c:pt>
                <c:pt idx="9265">
                  <c:v>46325</c:v>
                </c:pt>
                <c:pt idx="9266">
                  <c:v>46330</c:v>
                </c:pt>
                <c:pt idx="9267">
                  <c:v>46335</c:v>
                </c:pt>
                <c:pt idx="9268">
                  <c:v>46340</c:v>
                </c:pt>
                <c:pt idx="9269">
                  <c:v>46345</c:v>
                </c:pt>
                <c:pt idx="9270">
                  <c:v>46350</c:v>
                </c:pt>
                <c:pt idx="9271">
                  <c:v>46355</c:v>
                </c:pt>
                <c:pt idx="9272">
                  <c:v>46360</c:v>
                </c:pt>
                <c:pt idx="9273">
                  <c:v>46365</c:v>
                </c:pt>
                <c:pt idx="9274">
                  <c:v>46370</c:v>
                </c:pt>
                <c:pt idx="9275">
                  <c:v>46375</c:v>
                </c:pt>
                <c:pt idx="9276">
                  <c:v>46380</c:v>
                </c:pt>
                <c:pt idx="9277">
                  <c:v>46385</c:v>
                </c:pt>
                <c:pt idx="9278">
                  <c:v>46390</c:v>
                </c:pt>
                <c:pt idx="9279">
                  <c:v>46395</c:v>
                </c:pt>
                <c:pt idx="9280">
                  <c:v>46400</c:v>
                </c:pt>
                <c:pt idx="9281">
                  <c:v>46405</c:v>
                </c:pt>
                <c:pt idx="9282">
                  <c:v>46410</c:v>
                </c:pt>
                <c:pt idx="9283">
                  <c:v>46415</c:v>
                </c:pt>
                <c:pt idx="9284">
                  <c:v>46420</c:v>
                </c:pt>
                <c:pt idx="9285">
                  <c:v>46425</c:v>
                </c:pt>
                <c:pt idx="9286">
                  <c:v>46430</c:v>
                </c:pt>
                <c:pt idx="9287">
                  <c:v>46435</c:v>
                </c:pt>
                <c:pt idx="9288">
                  <c:v>46440</c:v>
                </c:pt>
                <c:pt idx="9289">
                  <c:v>46445</c:v>
                </c:pt>
                <c:pt idx="9290">
                  <c:v>46450</c:v>
                </c:pt>
                <c:pt idx="9291">
                  <c:v>46455</c:v>
                </c:pt>
                <c:pt idx="9292">
                  <c:v>46460</c:v>
                </c:pt>
                <c:pt idx="9293">
                  <c:v>46465</c:v>
                </c:pt>
                <c:pt idx="9294">
                  <c:v>46470</c:v>
                </c:pt>
                <c:pt idx="9295">
                  <c:v>46475</c:v>
                </c:pt>
                <c:pt idx="9296">
                  <c:v>46480</c:v>
                </c:pt>
                <c:pt idx="9297">
                  <c:v>46485</c:v>
                </c:pt>
                <c:pt idx="9298">
                  <c:v>46490</c:v>
                </c:pt>
                <c:pt idx="9299">
                  <c:v>46495</c:v>
                </c:pt>
                <c:pt idx="9300">
                  <c:v>46500</c:v>
                </c:pt>
                <c:pt idx="9301">
                  <c:v>46505</c:v>
                </c:pt>
                <c:pt idx="9302">
                  <c:v>46510</c:v>
                </c:pt>
                <c:pt idx="9303">
                  <c:v>46515</c:v>
                </c:pt>
                <c:pt idx="9304">
                  <c:v>46520</c:v>
                </c:pt>
                <c:pt idx="9305">
                  <c:v>46525</c:v>
                </c:pt>
                <c:pt idx="9306">
                  <c:v>46530</c:v>
                </c:pt>
                <c:pt idx="9307">
                  <c:v>46535</c:v>
                </c:pt>
                <c:pt idx="9308">
                  <c:v>46540</c:v>
                </c:pt>
                <c:pt idx="9309">
                  <c:v>46545</c:v>
                </c:pt>
                <c:pt idx="9310">
                  <c:v>46550</c:v>
                </c:pt>
                <c:pt idx="9311">
                  <c:v>46555</c:v>
                </c:pt>
                <c:pt idx="9312">
                  <c:v>46560</c:v>
                </c:pt>
                <c:pt idx="9313">
                  <c:v>46565</c:v>
                </c:pt>
                <c:pt idx="9314">
                  <c:v>46570</c:v>
                </c:pt>
                <c:pt idx="9315">
                  <c:v>46575</c:v>
                </c:pt>
                <c:pt idx="9316">
                  <c:v>46580</c:v>
                </c:pt>
                <c:pt idx="9317">
                  <c:v>46585</c:v>
                </c:pt>
                <c:pt idx="9318">
                  <c:v>46590</c:v>
                </c:pt>
                <c:pt idx="9319">
                  <c:v>46595</c:v>
                </c:pt>
                <c:pt idx="9320">
                  <c:v>46600</c:v>
                </c:pt>
                <c:pt idx="9321">
                  <c:v>46605</c:v>
                </c:pt>
                <c:pt idx="9322">
                  <c:v>46610</c:v>
                </c:pt>
                <c:pt idx="9323">
                  <c:v>46615</c:v>
                </c:pt>
                <c:pt idx="9324">
                  <c:v>46620</c:v>
                </c:pt>
                <c:pt idx="9325">
                  <c:v>46625</c:v>
                </c:pt>
                <c:pt idx="9326">
                  <c:v>46630</c:v>
                </c:pt>
                <c:pt idx="9327">
                  <c:v>46635</c:v>
                </c:pt>
                <c:pt idx="9328">
                  <c:v>46640</c:v>
                </c:pt>
                <c:pt idx="9329">
                  <c:v>46645</c:v>
                </c:pt>
                <c:pt idx="9330">
                  <c:v>46650</c:v>
                </c:pt>
                <c:pt idx="9331">
                  <c:v>46655</c:v>
                </c:pt>
                <c:pt idx="9332">
                  <c:v>46660</c:v>
                </c:pt>
                <c:pt idx="9333">
                  <c:v>46665</c:v>
                </c:pt>
                <c:pt idx="9334">
                  <c:v>46670</c:v>
                </c:pt>
                <c:pt idx="9335">
                  <c:v>46675</c:v>
                </c:pt>
                <c:pt idx="9336">
                  <c:v>46680</c:v>
                </c:pt>
                <c:pt idx="9337">
                  <c:v>46685</c:v>
                </c:pt>
                <c:pt idx="9338">
                  <c:v>46690</c:v>
                </c:pt>
                <c:pt idx="9339">
                  <c:v>46695</c:v>
                </c:pt>
                <c:pt idx="9340">
                  <c:v>46700</c:v>
                </c:pt>
                <c:pt idx="9341">
                  <c:v>46705</c:v>
                </c:pt>
                <c:pt idx="9342">
                  <c:v>46710</c:v>
                </c:pt>
                <c:pt idx="9343">
                  <c:v>46715</c:v>
                </c:pt>
                <c:pt idx="9344">
                  <c:v>46720</c:v>
                </c:pt>
                <c:pt idx="9345">
                  <c:v>46725</c:v>
                </c:pt>
                <c:pt idx="9346">
                  <c:v>46730</c:v>
                </c:pt>
                <c:pt idx="9347">
                  <c:v>46735</c:v>
                </c:pt>
                <c:pt idx="9348">
                  <c:v>46740</c:v>
                </c:pt>
                <c:pt idx="9349">
                  <c:v>46745</c:v>
                </c:pt>
                <c:pt idx="9350">
                  <c:v>46750</c:v>
                </c:pt>
                <c:pt idx="9351">
                  <c:v>46755</c:v>
                </c:pt>
                <c:pt idx="9352">
                  <c:v>46760</c:v>
                </c:pt>
                <c:pt idx="9353">
                  <c:v>46765</c:v>
                </c:pt>
                <c:pt idx="9354">
                  <c:v>46770</c:v>
                </c:pt>
                <c:pt idx="9355">
                  <c:v>46775</c:v>
                </c:pt>
                <c:pt idx="9356">
                  <c:v>46780</c:v>
                </c:pt>
                <c:pt idx="9357">
                  <c:v>46785</c:v>
                </c:pt>
                <c:pt idx="9358">
                  <c:v>46790</c:v>
                </c:pt>
                <c:pt idx="9359">
                  <c:v>46795</c:v>
                </c:pt>
                <c:pt idx="9360">
                  <c:v>46800</c:v>
                </c:pt>
                <c:pt idx="9361">
                  <c:v>46805</c:v>
                </c:pt>
                <c:pt idx="9362">
                  <c:v>46810</c:v>
                </c:pt>
                <c:pt idx="9363">
                  <c:v>46815</c:v>
                </c:pt>
                <c:pt idx="9364">
                  <c:v>46820</c:v>
                </c:pt>
                <c:pt idx="9365">
                  <c:v>46825</c:v>
                </c:pt>
                <c:pt idx="9366">
                  <c:v>46830</c:v>
                </c:pt>
                <c:pt idx="9367">
                  <c:v>46835</c:v>
                </c:pt>
                <c:pt idx="9368">
                  <c:v>46840</c:v>
                </c:pt>
                <c:pt idx="9369">
                  <c:v>46845</c:v>
                </c:pt>
                <c:pt idx="9370">
                  <c:v>46850</c:v>
                </c:pt>
                <c:pt idx="9371">
                  <c:v>46855</c:v>
                </c:pt>
                <c:pt idx="9372">
                  <c:v>46860</c:v>
                </c:pt>
                <c:pt idx="9373">
                  <c:v>46865</c:v>
                </c:pt>
                <c:pt idx="9374">
                  <c:v>46870</c:v>
                </c:pt>
                <c:pt idx="9375">
                  <c:v>46875</c:v>
                </c:pt>
                <c:pt idx="9376">
                  <c:v>46880</c:v>
                </c:pt>
                <c:pt idx="9377">
                  <c:v>46885</c:v>
                </c:pt>
                <c:pt idx="9378">
                  <c:v>46890</c:v>
                </c:pt>
                <c:pt idx="9379">
                  <c:v>46895</c:v>
                </c:pt>
                <c:pt idx="9380">
                  <c:v>46900</c:v>
                </c:pt>
                <c:pt idx="9381">
                  <c:v>46905</c:v>
                </c:pt>
                <c:pt idx="9382">
                  <c:v>46910</c:v>
                </c:pt>
                <c:pt idx="9383">
                  <c:v>46915</c:v>
                </c:pt>
                <c:pt idx="9384">
                  <c:v>46920</c:v>
                </c:pt>
                <c:pt idx="9385">
                  <c:v>46925</c:v>
                </c:pt>
                <c:pt idx="9386">
                  <c:v>46930</c:v>
                </c:pt>
                <c:pt idx="9387">
                  <c:v>46935</c:v>
                </c:pt>
                <c:pt idx="9388">
                  <c:v>46940</c:v>
                </c:pt>
                <c:pt idx="9389">
                  <c:v>46945</c:v>
                </c:pt>
                <c:pt idx="9390">
                  <c:v>46950</c:v>
                </c:pt>
                <c:pt idx="9391">
                  <c:v>46955</c:v>
                </c:pt>
                <c:pt idx="9392">
                  <c:v>46960</c:v>
                </c:pt>
                <c:pt idx="9393">
                  <c:v>46965</c:v>
                </c:pt>
                <c:pt idx="9394">
                  <c:v>46970</c:v>
                </c:pt>
                <c:pt idx="9395">
                  <c:v>46975</c:v>
                </c:pt>
                <c:pt idx="9396">
                  <c:v>46980</c:v>
                </c:pt>
                <c:pt idx="9397">
                  <c:v>46985</c:v>
                </c:pt>
                <c:pt idx="9398">
                  <c:v>46990</c:v>
                </c:pt>
                <c:pt idx="9399">
                  <c:v>46995</c:v>
                </c:pt>
                <c:pt idx="9400">
                  <c:v>47000</c:v>
                </c:pt>
                <c:pt idx="9401">
                  <c:v>47005</c:v>
                </c:pt>
                <c:pt idx="9402">
                  <c:v>47010</c:v>
                </c:pt>
                <c:pt idx="9403">
                  <c:v>47015</c:v>
                </c:pt>
                <c:pt idx="9404">
                  <c:v>47020</c:v>
                </c:pt>
                <c:pt idx="9405">
                  <c:v>47025</c:v>
                </c:pt>
                <c:pt idx="9406">
                  <c:v>47030</c:v>
                </c:pt>
                <c:pt idx="9407">
                  <c:v>47035</c:v>
                </c:pt>
                <c:pt idx="9408">
                  <c:v>47040</c:v>
                </c:pt>
                <c:pt idx="9409">
                  <c:v>47045</c:v>
                </c:pt>
                <c:pt idx="9410">
                  <c:v>47050</c:v>
                </c:pt>
                <c:pt idx="9411">
                  <c:v>47055</c:v>
                </c:pt>
                <c:pt idx="9412">
                  <c:v>47060</c:v>
                </c:pt>
                <c:pt idx="9413">
                  <c:v>47065</c:v>
                </c:pt>
                <c:pt idx="9414">
                  <c:v>47070</c:v>
                </c:pt>
                <c:pt idx="9415">
                  <c:v>47075</c:v>
                </c:pt>
                <c:pt idx="9416">
                  <c:v>47080</c:v>
                </c:pt>
                <c:pt idx="9417">
                  <c:v>47085</c:v>
                </c:pt>
                <c:pt idx="9418">
                  <c:v>47090</c:v>
                </c:pt>
                <c:pt idx="9419">
                  <c:v>47095</c:v>
                </c:pt>
                <c:pt idx="9420">
                  <c:v>47100</c:v>
                </c:pt>
                <c:pt idx="9421">
                  <c:v>47105</c:v>
                </c:pt>
                <c:pt idx="9422">
                  <c:v>47110</c:v>
                </c:pt>
                <c:pt idx="9423">
                  <c:v>47115</c:v>
                </c:pt>
                <c:pt idx="9424">
                  <c:v>47120</c:v>
                </c:pt>
                <c:pt idx="9425">
                  <c:v>47125</c:v>
                </c:pt>
                <c:pt idx="9426">
                  <c:v>47130</c:v>
                </c:pt>
                <c:pt idx="9427">
                  <c:v>47135</c:v>
                </c:pt>
                <c:pt idx="9428">
                  <c:v>47140</c:v>
                </c:pt>
                <c:pt idx="9429">
                  <c:v>47145</c:v>
                </c:pt>
                <c:pt idx="9430">
                  <c:v>47150</c:v>
                </c:pt>
                <c:pt idx="9431">
                  <c:v>47155</c:v>
                </c:pt>
                <c:pt idx="9432">
                  <c:v>47160</c:v>
                </c:pt>
                <c:pt idx="9433">
                  <c:v>47165</c:v>
                </c:pt>
                <c:pt idx="9434">
                  <c:v>47170</c:v>
                </c:pt>
                <c:pt idx="9435">
                  <c:v>47175</c:v>
                </c:pt>
                <c:pt idx="9436">
                  <c:v>47180</c:v>
                </c:pt>
                <c:pt idx="9437">
                  <c:v>47185</c:v>
                </c:pt>
                <c:pt idx="9438">
                  <c:v>47190</c:v>
                </c:pt>
                <c:pt idx="9439">
                  <c:v>47195</c:v>
                </c:pt>
                <c:pt idx="9440">
                  <c:v>47200</c:v>
                </c:pt>
                <c:pt idx="9441">
                  <c:v>47205</c:v>
                </c:pt>
                <c:pt idx="9442">
                  <c:v>47210</c:v>
                </c:pt>
                <c:pt idx="9443">
                  <c:v>47215</c:v>
                </c:pt>
                <c:pt idx="9444">
                  <c:v>47220</c:v>
                </c:pt>
                <c:pt idx="9445">
                  <c:v>47225</c:v>
                </c:pt>
                <c:pt idx="9446">
                  <c:v>47230</c:v>
                </c:pt>
                <c:pt idx="9447">
                  <c:v>47235</c:v>
                </c:pt>
                <c:pt idx="9448">
                  <c:v>47240</c:v>
                </c:pt>
                <c:pt idx="9449">
                  <c:v>47245</c:v>
                </c:pt>
                <c:pt idx="9450">
                  <c:v>47250</c:v>
                </c:pt>
                <c:pt idx="9451">
                  <c:v>47255</c:v>
                </c:pt>
                <c:pt idx="9452">
                  <c:v>47260</c:v>
                </c:pt>
                <c:pt idx="9453">
                  <c:v>47265</c:v>
                </c:pt>
                <c:pt idx="9454">
                  <c:v>47270</c:v>
                </c:pt>
                <c:pt idx="9455">
                  <c:v>47275</c:v>
                </c:pt>
                <c:pt idx="9456">
                  <c:v>47280</c:v>
                </c:pt>
                <c:pt idx="9457">
                  <c:v>47285</c:v>
                </c:pt>
                <c:pt idx="9458">
                  <c:v>47290</c:v>
                </c:pt>
                <c:pt idx="9459">
                  <c:v>47295</c:v>
                </c:pt>
                <c:pt idx="9460">
                  <c:v>47300</c:v>
                </c:pt>
                <c:pt idx="9461">
                  <c:v>47305</c:v>
                </c:pt>
                <c:pt idx="9462">
                  <c:v>47310</c:v>
                </c:pt>
                <c:pt idx="9463">
                  <c:v>47315</c:v>
                </c:pt>
                <c:pt idx="9464">
                  <c:v>47320</c:v>
                </c:pt>
                <c:pt idx="9465">
                  <c:v>47325</c:v>
                </c:pt>
                <c:pt idx="9466">
                  <c:v>47330</c:v>
                </c:pt>
                <c:pt idx="9467">
                  <c:v>47335</c:v>
                </c:pt>
                <c:pt idx="9468">
                  <c:v>47340</c:v>
                </c:pt>
                <c:pt idx="9469">
                  <c:v>47345</c:v>
                </c:pt>
                <c:pt idx="9470">
                  <c:v>47350</c:v>
                </c:pt>
                <c:pt idx="9471">
                  <c:v>47355</c:v>
                </c:pt>
                <c:pt idx="9472">
                  <c:v>47360</c:v>
                </c:pt>
                <c:pt idx="9473">
                  <c:v>47365</c:v>
                </c:pt>
                <c:pt idx="9474">
                  <c:v>47370</c:v>
                </c:pt>
                <c:pt idx="9475">
                  <c:v>47375</c:v>
                </c:pt>
                <c:pt idx="9476">
                  <c:v>47380</c:v>
                </c:pt>
                <c:pt idx="9477">
                  <c:v>47385</c:v>
                </c:pt>
                <c:pt idx="9478">
                  <c:v>47390</c:v>
                </c:pt>
                <c:pt idx="9479">
                  <c:v>47395</c:v>
                </c:pt>
                <c:pt idx="9480">
                  <c:v>47400</c:v>
                </c:pt>
                <c:pt idx="9481">
                  <c:v>47405</c:v>
                </c:pt>
                <c:pt idx="9482">
                  <c:v>47410</c:v>
                </c:pt>
                <c:pt idx="9483">
                  <c:v>47415</c:v>
                </c:pt>
                <c:pt idx="9484">
                  <c:v>47420</c:v>
                </c:pt>
                <c:pt idx="9485">
                  <c:v>47425</c:v>
                </c:pt>
                <c:pt idx="9486">
                  <c:v>47430</c:v>
                </c:pt>
                <c:pt idx="9487">
                  <c:v>47435</c:v>
                </c:pt>
                <c:pt idx="9488">
                  <c:v>47440</c:v>
                </c:pt>
                <c:pt idx="9489">
                  <c:v>47445</c:v>
                </c:pt>
                <c:pt idx="9490">
                  <c:v>47450</c:v>
                </c:pt>
                <c:pt idx="9491">
                  <c:v>47455</c:v>
                </c:pt>
                <c:pt idx="9492">
                  <c:v>47460</c:v>
                </c:pt>
                <c:pt idx="9493">
                  <c:v>47465</c:v>
                </c:pt>
                <c:pt idx="9494">
                  <c:v>47470</c:v>
                </c:pt>
                <c:pt idx="9495">
                  <c:v>47475</c:v>
                </c:pt>
                <c:pt idx="9496">
                  <c:v>47480</c:v>
                </c:pt>
                <c:pt idx="9497">
                  <c:v>47485</c:v>
                </c:pt>
                <c:pt idx="9498">
                  <c:v>47490</c:v>
                </c:pt>
                <c:pt idx="9499">
                  <c:v>47495</c:v>
                </c:pt>
                <c:pt idx="9500">
                  <c:v>47500</c:v>
                </c:pt>
                <c:pt idx="9501">
                  <c:v>47505</c:v>
                </c:pt>
                <c:pt idx="9502">
                  <c:v>47510</c:v>
                </c:pt>
                <c:pt idx="9503">
                  <c:v>47515</c:v>
                </c:pt>
                <c:pt idx="9504">
                  <c:v>47520</c:v>
                </c:pt>
                <c:pt idx="9505">
                  <c:v>47525</c:v>
                </c:pt>
                <c:pt idx="9506">
                  <c:v>47530</c:v>
                </c:pt>
                <c:pt idx="9507">
                  <c:v>47535</c:v>
                </c:pt>
                <c:pt idx="9508">
                  <c:v>47540</c:v>
                </c:pt>
                <c:pt idx="9509">
                  <c:v>47545</c:v>
                </c:pt>
                <c:pt idx="9510">
                  <c:v>47550</c:v>
                </c:pt>
                <c:pt idx="9511">
                  <c:v>47555</c:v>
                </c:pt>
                <c:pt idx="9512">
                  <c:v>47560</c:v>
                </c:pt>
                <c:pt idx="9513">
                  <c:v>47565</c:v>
                </c:pt>
                <c:pt idx="9514">
                  <c:v>47570</c:v>
                </c:pt>
                <c:pt idx="9515">
                  <c:v>47575</c:v>
                </c:pt>
                <c:pt idx="9516">
                  <c:v>47580</c:v>
                </c:pt>
                <c:pt idx="9517">
                  <c:v>47585</c:v>
                </c:pt>
                <c:pt idx="9518">
                  <c:v>47590</c:v>
                </c:pt>
                <c:pt idx="9519">
                  <c:v>47595</c:v>
                </c:pt>
                <c:pt idx="9520">
                  <c:v>47600</c:v>
                </c:pt>
                <c:pt idx="9521">
                  <c:v>47605</c:v>
                </c:pt>
                <c:pt idx="9522">
                  <c:v>47610</c:v>
                </c:pt>
                <c:pt idx="9523">
                  <c:v>47615</c:v>
                </c:pt>
                <c:pt idx="9524">
                  <c:v>47620</c:v>
                </c:pt>
                <c:pt idx="9525">
                  <c:v>47625</c:v>
                </c:pt>
                <c:pt idx="9526">
                  <c:v>47630</c:v>
                </c:pt>
                <c:pt idx="9527">
                  <c:v>47635</c:v>
                </c:pt>
                <c:pt idx="9528">
                  <c:v>47640</c:v>
                </c:pt>
                <c:pt idx="9529">
                  <c:v>47645</c:v>
                </c:pt>
                <c:pt idx="9530">
                  <c:v>47650</c:v>
                </c:pt>
                <c:pt idx="9531">
                  <c:v>47655</c:v>
                </c:pt>
                <c:pt idx="9532">
                  <c:v>47660</c:v>
                </c:pt>
                <c:pt idx="9533">
                  <c:v>47665</c:v>
                </c:pt>
                <c:pt idx="9534">
                  <c:v>47670</c:v>
                </c:pt>
                <c:pt idx="9535">
                  <c:v>47675</c:v>
                </c:pt>
                <c:pt idx="9536">
                  <c:v>47680</c:v>
                </c:pt>
                <c:pt idx="9537">
                  <c:v>47685</c:v>
                </c:pt>
                <c:pt idx="9538">
                  <c:v>47690</c:v>
                </c:pt>
                <c:pt idx="9539">
                  <c:v>47695</c:v>
                </c:pt>
                <c:pt idx="9540">
                  <c:v>47700</c:v>
                </c:pt>
                <c:pt idx="9541">
                  <c:v>47705</c:v>
                </c:pt>
                <c:pt idx="9542">
                  <c:v>47710</c:v>
                </c:pt>
                <c:pt idx="9543">
                  <c:v>47715</c:v>
                </c:pt>
                <c:pt idx="9544">
                  <c:v>47720</c:v>
                </c:pt>
                <c:pt idx="9545">
                  <c:v>47725</c:v>
                </c:pt>
                <c:pt idx="9546">
                  <c:v>47730</c:v>
                </c:pt>
                <c:pt idx="9547">
                  <c:v>47735</c:v>
                </c:pt>
                <c:pt idx="9548">
                  <c:v>47740</c:v>
                </c:pt>
                <c:pt idx="9549">
                  <c:v>47745</c:v>
                </c:pt>
                <c:pt idx="9550">
                  <c:v>47750</c:v>
                </c:pt>
                <c:pt idx="9551">
                  <c:v>47755</c:v>
                </c:pt>
                <c:pt idx="9552">
                  <c:v>47760</c:v>
                </c:pt>
                <c:pt idx="9553">
                  <c:v>47765</c:v>
                </c:pt>
                <c:pt idx="9554">
                  <c:v>47770</c:v>
                </c:pt>
                <c:pt idx="9555">
                  <c:v>47775</c:v>
                </c:pt>
                <c:pt idx="9556">
                  <c:v>47780</c:v>
                </c:pt>
                <c:pt idx="9557">
                  <c:v>47785</c:v>
                </c:pt>
                <c:pt idx="9558">
                  <c:v>47790</c:v>
                </c:pt>
                <c:pt idx="9559">
                  <c:v>47795</c:v>
                </c:pt>
                <c:pt idx="9560">
                  <c:v>47800</c:v>
                </c:pt>
                <c:pt idx="9561">
                  <c:v>47805</c:v>
                </c:pt>
                <c:pt idx="9562">
                  <c:v>47810</c:v>
                </c:pt>
                <c:pt idx="9563">
                  <c:v>47815</c:v>
                </c:pt>
                <c:pt idx="9564">
                  <c:v>47820</c:v>
                </c:pt>
                <c:pt idx="9565">
                  <c:v>47825</c:v>
                </c:pt>
                <c:pt idx="9566">
                  <c:v>47830</c:v>
                </c:pt>
                <c:pt idx="9567">
                  <c:v>47835</c:v>
                </c:pt>
                <c:pt idx="9568">
                  <c:v>47840</c:v>
                </c:pt>
                <c:pt idx="9569">
                  <c:v>47845</c:v>
                </c:pt>
                <c:pt idx="9570">
                  <c:v>47850</c:v>
                </c:pt>
                <c:pt idx="9571">
                  <c:v>47855</c:v>
                </c:pt>
                <c:pt idx="9572">
                  <c:v>47860</c:v>
                </c:pt>
                <c:pt idx="9573">
                  <c:v>47865</c:v>
                </c:pt>
                <c:pt idx="9574">
                  <c:v>47870</c:v>
                </c:pt>
                <c:pt idx="9575">
                  <c:v>47875</c:v>
                </c:pt>
                <c:pt idx="9576">
                  <c:v>47880</c:v>
                </c:pt>
                <c:pt idx="9577">
                  <c:v>47885</c:v>
                </c:pt>
                <c:pt idx="9578">
                  <c:v>47890</c:v>
                </c:pt>
                <c:pt idx="9579">
                  <c:v>47895</c:v>
                </c:pt>
                <c:pt idx="9580">
                  <c:v>47900</c:v>
                </c:pt>
                <c:pt idx="9581">
                  <c:v>47905</c:v>
                </c:pt>
                <c:pt idx="9582">
                  <c:v>47910</c:v>
                </c:pt>
                <c:pt idx="9583">
                  <c:v>47915</c:v>
                </c:pt>
                <c:pt idx="9584">
                  <c:v>47920</c:v>
                </c:pt>
                <c:pt idx="9585">
                  <c:v>47925</c:v>
                </c:pt>
                <c:pt idx="9586">
                  <c:v>47930</c:v>
                </c:pt>
                <c:pt idx="9587">
                  <c:v>47935</c:v>
                </c:pt>
                <c:pt idx="9588">
                  <c:v>47940</c:v>
                </c:pt>
                <c:pt idx="9589">
                  <c:v>47945</c:v>
                </c:pt>
                <c:pt idx="9590">
                  <c:v>47950</c:v>
                </c:pt>
                <c:pt idx="9591">
                  <c:v>47955</c:v>
                </c:pt>
                <c:pt idx="9592">
                  <c:v>47960</c:v>
                </c:pt>
                <c:pt idx="9593">
                  <c:v>47965</c:v>
                </c:pt>
                <c:pt idx="9594">
                  <c:v>47970</c:v>
                </c:pt>
                <c:pt idx="9595">
                  <c:v>47975</c:v>
                </c:pt>
                <c:pt idx="9596">
                  <c:v>47980</c:v>
                </c:pt>
                <c:pt idx="9597">
                  <c:v>47985</c:v>
                </c:pt>
                <c:pt idx="9598">
                  <c:v>47990</c:v>
                </c:pt>
                <c:pt idx="9599">
                  <c:v>47995</c:v>
                </c:pt>
                <c:pt idx="9600">
                  <c:v>48000</c:v>
                </c:pt>
                <c:pt idx="9601">
                  <c:v>48005</c:v>
                </c:pt>
                <c:pt idx="9602">
                  <c:v>48010</c:v>
                </c:pt>
                <c:pt idx="9603">
                  <c:v>48015</c:v>
                </c:pt>
                <c:pt idx="9604">
                  <c:v>48020</c:v>
                </c:pt>
                <c:pt idx="9605">
                  <c:v>48025</c:v>
                </c:pt>
                <c:pt idx="9606">
                  <c:v>48030</c:v>
                </c:pt>
                <c:pt idx="9607">
                  <c:v>48035</c:v>
                </c:pt>
                <c:pt idx="9608">
                  <c:v>48040</c:v>
                </c:pt>
                <c:pt idx="9609">
                  <c:v>48045</c:v>
                </c:pt>
                <c:pt idx="9610">
                  <c:v>48050</c:v>
                </c:pt>
                <c:pt idx="9611">
                  <c:v>48055</c:v>
                </c:pt>
                <c:pt idx="9612">
                  <c:v>48060</c:v>
                </c:pt>
                <c:pt idx="9613">
                  <c:v>48065</c:v>
                </c:pt>
                <c:pt idx="9614">
                  <c:v>48070</c:v>
                </c:pt>
                <c:pt idx="9615">
                  <c:v>48075</c:v>
                </c:pt>
                <c:pt idx="9616">
                  <c:v>48080</c:v>
                </c:pt>
                <c:pt idx="9617">
                  <c:v>48085</c:v>
                </c:pt>
                <c:pt idx="9618">
                  <c:v>48090</c:v>
                </c:pt>
                <c:pt idx="9619">
                  <c:v>48095</c:v>
                </c:pt>
                <c:pt idx="9620">
                  <c:v>48100</c:v>
                </c:pt>
                <c:pt idx="9621">
                  <c:v>48105</c:v>
                </c:pt>
                <c:pt idx="9622">
                  <c:v>48110</c:v>
                </c:pt>
                <c:pt idx="9623">
                  <c:v>48115</c:v>
                </c:pt>
                <c:pt idx="9624">
                  <c:v>48120</c:v>
                </c:pt>
                <c:pt idx="9625">
                  <c:v>48125</c:v>
                </c:pt>
                <c:pt idx="9626">
                  <c:v>48130</c:v>
                </c:pt>
                <c:pt idx="9627">
                  <c:v>48135</c:v>
                </c:pt>
                <c:pt idx="9628">
                  <c:v>48140</c:v>
                </c:pt>
                <c:pt idx="9629">
                  <c:v>48145</c:v>
                </c:pt>
                <c:pt idx="9630">
                  <c:v>48150</c:v>
                </c:pt>
                <c:pt idx="9631">
                  <c:v>48155</c:v>
                </c:pt>
                <c:pt idx="9632">
                  <c:v>48160</c:v>
                </c:pt>
                <c:pt idx="9633">
                  <c:v>48165</c:v>
                </c:pt>
                <c:pt idx="9634">
                  <c:v>48170</c:v>
                </c:pt>
                <c:pt idx="9635">
                  <c:v>48175</c:v>
                </c:pt>
                <c:pt idx="9636">
                  <c:v>48180</c:v>
                </c:pt>
                <c:pt idx="9637">
                  <c:v>48185</c:v>
                </c:pt>
                <c:pt idx="9638">
                  <c:v>48190</c:v>
                </c:pt>
                <c:pt idx="9639">
                  <c:v>48195</c:v>
                </c:pt>
                <c:pt idx="9640">
                  <c:v>48200</c:v>
                </c:pt>
                <c:pt idx="9641">
                  <c:v>48205</c:v>
                </c:pt>
                <c:pt idx="9642">
                  <c:v>48210</c:v>
                </c:pt>
                <c:pt idx="9643">
                  <c:v>48215</c:v>
                </c:pt>
                <c:pt idx="9644">
                  <c:v>48220</c:v>
                </c:pt>
                <c:pt idx="9645">
                  <c:v>48225</c:v>
                </c:pt>
                <c:pt idx="9646">
                  <c:v>48230</c:v>
                </c:pt>
                <c:pt idx="9647">
                  <c:v>48235</c:v>
                </c:pt>
                <c:pt idx="9648">
                  <c:v>48240</c:v>
                </c:pt>
                <c:pt idx="9649">
                  <c:v>48245</c:v>
                </c:pt>
                <c:pt idx="9650">
                  <c:v>48250</c:v>
                </c:pt>
                <c:pt idx="9651">
                  <c:v>48255</c:v>
                </c:pt>
                <c:pt idx="9652">
                  <c:v>48260</c:v>
                </c:pt>
                <c:pt idx="9653">
                  <c:v>48265</c:v>
                </c:pt>
                <c:pt idx="9654">
                  <c:v>48270</c:v>
                </c:pt>
                <c:pt idx="9655">
                  <c:v>48275</c:v>
                </c:pt>
                <c:pt idx="9656">
                  <c:v>48280</c:v>
                </c:pt>
                <c:pt idx="9657">
                  <c:v>48285</c:v>
                </c:pt>
                <c:pt idx="9658">
                  <c:v>48290</c:v>
                </c:pt>
                <c:pt idx="9659">
                  <c:v>48295</c:v>
                </c:pt>
                <c:pt idx="9660">
                  <c:v>48300</c:v>
                </c:pt>
                <c:pt idx="9661">
                  <c:v>48305</c:v>
                </c:pt>
                <c:pt idx="9662">
                  <c:v>48310</c:v>
                </c:pt>
                <c:pt idx="9663">
                  <c:v>48315</c:v>
                </c:pt>
                <c:pt idx="9664">
                  <c:v>48320</c:v>
                </c:pt>
                <c:pt idx="9665">
                  <c:v>48325</c:v>
                </c:pt>
                <c:pt idx="9666">
                  <c:v>48330</c:v>
                </c:pt>
                <c:pt idx="9667">
                  <c:v>48335</c:v>
                </c:pt>
                <c:pt idx="9668">
                  <c:v>48340</c:v>
                </c:pt>
                <c:pt idx="9669">
                  <c:v>48345</c:v>
                </c:pt>
                <c:pt idx="9670">
                  <c:v>48350</c:v>
                </c:pt>
                <c:pt idx="9671">
                  <c:v>48355</c:v>
                </c:pt>
                <c:pt idx="9672">
                  <c:v>48360</c:v>
                </c:pt>
                <c:pt idx="9673">
                  <c:v>48365</c:v>
                </c:pt>
                <c:pt idx="9674">
                  <c:v>48370</c:v>
                </c:pt>
                <c:pt idx="9675">
                  <c:v>48375</c:v>
                </c:pt>
                <c:pt idx="9676">
                  <c:v>48380</c:v>
                </c:pt>
                <c:pt idx="9677">
                  <c:v>48385</c:v>
                </c:pt>
                <c:pt idx="9678">
                  <c:v>48390</c:v>
                </c:pt>
                <c:pt idx="9679">
                  <c:v>48395</c:v>
                </c:pt>
                <c:pt idx="9680">
                  <c:v>48400</c:v>
                </c:pt>
                <c:pt idx="9681">
                  <c:v>48405</c:v>
                </c:pt>
                <c:pt idx="9682">
                  <c:v>48410</c:v>
                </c:pt>
                <c:pt idx="9683">
                  <c:v>48415</c:v>
                </c:pt>
                <c:pt idx="9684">
                  <c:v>48420</c:v>
                </c:pt>
                <c:pt idx="9685">
                  <c:v>48425</c:v>
                </c:pt>
                <c:pt idx="9686">
                  <c:v>48430</c:v>
                </c:pt>
                <c:pt idx="9687">
                  <c:v>48435</c:v>
                </c:pt>
                <c:pt idx="9688">
                  <c:v>48440</c:v>
                </c:pt>
                <c:pt idx="9689">
                  <c:v>48445</c:v>
                </c:pt>
                <c:pt idx="9690">
                  <c:v>48450</c:v>
                </c:pt>
                <c:pt idx="9691">
                  <c:v>48455</c:v>
                </c:pt>
                <c:pt idx="9692">
                  <c:v>48460</c:v>
                </c:pt>
                <c:pt idx="9693">
                  <c:v>48465</c:v>
                </c:pt>
                <c:pt idx="9694">
                  <c:v>48470</c:v>
                </c:pt>
                <c:pt idx="9695">
                  <c:v>48475</c:v>
                </c:pt>
                <c:pt idx="9696">
                  <c:v>48480</c:v>
                </c:pt>
                <c:pt idx="9697">
                  <c:v>48485</c:v>
                </c:pt>
                <c:pt idx="9698">
                  <c:v>48490</c:v>
                </c:pt>
                <c:pt idx="9699">
                  <c:v>48495</c:v>
                </c:pt>
                <c:pt idx="9700">
                  <c:v>48500</c:v>
                </c:pt>
                <c:pt idx="9701">
                  <c:v>48505</c:v>
                </c:pt>
                <c:pt idx="9702">
                  <c:v>48510</c:v>
                </c:pt>
                <c:pt idx="9703">
                  <c:v>48515</c:v>
                </c:pt>
                <c:pt idx="9704">
                  <c:v>48520</c:v>
                </c:pt>
                <c:pt idx="9705">
                  <c:v>48525</c:v>
                </c:pt>
                <c:pt idx="9706">
                  <c:v>48530</c:v>
                </c:pt>
                <c:pt idx="9707">
                  <c:v>48535</c:v>
                </c:pt>
                <c:pt idx="9708">
                  <c:v>48540</c:v>
                </c:pt>
                <c:pt idx="9709">
                  <c:v>48545</c:v>
                </c:pt>
                <c:pt idx="9710">
                  <c:v>48550</c:v>
                </c:pt>
                <c:pt idx="9711">
                  <c:v>48555</c:v>
                </c:pt>
                <c:pt idx="9712">
                  <c:v>48560</c:v>
                </c:pt>
                <c:pt idx="9713">
                  <c:v>48565</c:v>
                </c:pt>
                <c:pt idx="9714">
                  <c:v>48570</c:v>
                </c:pt>
                <c:pt idx="9715">
                  <c:v>48575</c:v>
                </c:pt>
                <c:pt idx="9716">
                  <c:v>48580</c:v>
                </c:pt>
                <c:pt idx="9717">
                  <c:v>48585</c:v>
                </c:pt>
                <c:pt idx="9718">
                  <c:v>48590</c:v>
                </c:pt>
                <c:pt idx="9719">
                  <c:v>48595</c:v>
                </c:pt>
                <c:pt idx="9720">
                  <c:v>48600</c:v>
                </c:pt>
                <c:pt idx="9721">
                  <c:v>48605</c:v>
                </c:pt>
                <c:pt idx="9722">
                  <c:v>48610</c:v>
                </c:pt>
                <c:pt idx="9723">
                  <c:v>48615</c:v>
                </c:pt>
                <c:pt idx="9724">
                  <c:v>48620</c:v>
                </c:pt>
                <c:pt idx="9725">
                  <c:v>48625</c:v>
                </c:pt>
                <c:pt idx="9726">
                  <c:v>48630</c:v>
                </c:pt>
                <c:pt idx="9727">
                  <c:v>48635</c:v>
                </c:pt>
                <c:pt idx="9728">
                  <c:v>48640</c:v>
                </c:pt>
                <c:pt idx="9729">
                  <c:v>48645</c:v>
                </c:pt>
                <c:pt idx="9730">
                  <c:v>48650</c:v>
                </c:pt>
                <c:pt idx="9731">
                  <c:v>48655</c:v>
                </c:pt>
                <c:pt idx="9732">
                  <c:v>48660</c:v>
                </c:pt>
                <c:pt idx="9733">
                  <c:v>48665</c:v>
                </c:pt>
                <c:pt idx="9734">
                  <c:v>48670</c:v>
                </c:pt>
                <c:pt idx="9735">
                  <c:v>48675</c:v>
                </c:pt>
                <c:pt idx="9736">
                  <c:v>48680</c:v>
                </c:pt>
                <c:pt idx="9737">
                  <c:v>48685</c:v>
                </c:pt>
                <c:pt idx="9738">
                  <c:v>48690</c:v>
                </c:pt>
                <c:pt idx="9739">
                  <c:v>48695</c:v>
                </c:pt>
                <c:pt idx="9740">
                  <c:v>48700</c:v>
                </c:pt>
                <c:pt idx="9741">
                  <c:v>48705</c:v>
                </c:pt>
                <c:pt idx="9742">
                  <c:v>48710</c:v>
                </c:pt>
                <c:pt idx="9743">
                  <c:v>48715</c:v>
                </c:pt>
                <c:pt idx="9744">
                  <c:v>48720</c:v>
                </c:pt>
                <c:pt idx="9745">
                  <c:v>48725</c:v>
                </c:pt>
                <c:pt idx="9746">
                  <c:v>48730</c:v>
                </c:pt>
                <c:pt idx="9747">
                  <c:v>48735</c:v>
                </c:pt>
                <c:pt idx="9748">
                  <c:v>48740</c:v>
                </c:pt>
                <c:pt idx="9749">
                  <c:v>48745</c:v>
                </c:pt>
                <c:pt idx="9750">
                  <c:v>48750</c:v>
                </c:pt>
                <c:pt idx="9751">
                  <c:v>48755</c:v>
                </c:pt>
                <c:pt idx="9752">
                  <c:v>48760</c:v>
                </c:pt>
                <c:pt idx="9753">
                  <c:v>48765</c:v>
                </c:pt>
                <c:pt idx="9754">
                  <c:v>48770</c:v>
                </c:pt>
                <c:pt idx="9755">
                  <c:v>48775</c:v>
                </c:pt>
                <c:pt idx="9756">
                  <c:v>48780</c:v>
                </c:pt>
                <c:pt idx="9757">
                  <c:v>48785</c:v>
                </c:pt>
                <c:pt idx="9758">
                  <c:v>48790</c:v>
                </c:pt>
                <c:pt idx="9759">
                  <c:v>48795</c:v>
                </c:pt>
                <c:pt idx="9760">
                  <c:v>48800</c:v>
                </c:pt>
                <c:pt idx="9761">
                  <c:v>48805</c:v>
                </c:pt>
                <c:pt idx="9762">
                  <c:v>48810</c:v>
                </c:pt>
                <c:pt idx="9763">
                  <c:v>48815</c:v>
                </c:pt>
                <c:pt idx="9764">
                  <c:v>48820</c:v>
                </c:pt>
                <c:pt idx="9765">
                  <c:v>48825</c:v>
                </c:pt>
                <c:pt idx="9766">
                  <c:v>48830</c:v>
                </c:pt>
                <c:pt idx="9767">
                  <c:v>48835</c:v>
                </c:pt>
                <c:pt idx="9768">
                  <c:v>48840</c:v>
                </c:pt>
                <c:pt idx="9769">
                  <c:v>48845</c:v>
                </c:pt>
                <c:pt idx="9770">
                  <c:v>48850</c:v>
                </c:pt>
                <c:pt idx="9771">
                  <c:v>48855</c:v>
                </c:pt>
                <c:pt idx="9772">
                  <c:v>48860</c:v>
                </c:pt>
                <c:pt idx="9773">
                  <c:v>48865</c:v>
                </c:pt>
                <c:pt idx="9774">
                  <c:v>48870</c:v>
                </c:pt>
                <c:pt idx="9775">
                  <c:v>48875</c:v>
                </c:pt>
                <c:pt idx="9776">
                  <c:v>48880</c:v>
                </c:pt>
                <c:pt idx="9777">
                  <c:v>48885</c:v>
                </c:pt>
                <c:pt idx="9778">
                  <c:v>48890</c:v>
                </c:pt>
                <c:pt idx="9779">
                  <c:v>48895</c:v>
                </c:pt>
                <c:pt idx="9780">
                  <c:v>48900</c:v>
                </c:pt>
                <c:pt idx="9781">
                  <c:v>48905</c:v>
                </c:pt>
                <c:pt idx="9782">
                  <c:v>48910</c:v>
                </c:pt>
                <c:pt idx="9783">
                  <c:v>48915</c:v>
                </c:pt>
                <c:pt idx="9784">
                  <c:v>48920</c:v>
                </c:pt>
                <c:pt idx="9785">
                  <c:v>48925</c:v>
                </c:pt>
                <c:pt idx="9786">
                  <c:v>48930</c:v>
                </c:pt>
                <c:pt idx="9787">
                  <c:v>48935</c:v>
                </c:pt>
                <c:pt idx="9788">
                  <c:v>48940</c:v>
                </c:pt>
                <c:pt idx="9789">
                  <c:v>48945</c:v>
                </c:pt>
                <c:pt idx="9790">
                  <c:v>48950</c:v>
                </c:pt>
                <c:pt idx="9791">
                  <c:v>48955</c:v>
                </c:pt>
                <c:pt idx="9792">
                  <c:v>48960</c:v>
                </c:pt>
                <c:pt idx="9793">
                  <c:v>48965</c:v>
                </c:pt>
                <c:pt idx="9794">
                  <c:v>48970</c:v>
                </c:pt>
                <c:pt idx="9795">
                  <c:v>48975</c:v>
                </c:pt>
                <c:pt idx="9796">
                  <c:v>48980</c:v>
                </c:pt>
                <c:pt idx="9797">
                  <c:v>48985</c:v>
                </c:pt>
                <c:pt idx="9798">
                  <c:v>48990</c:v>
                </c:pt>
                <c:pt idx="9799">
                  <c:v>48995</c:v>
                </c:pt>
                <c:pt idx="9800">
                  <c:v>49000</c:v>
                </c:pt>
                <c:pt idx="9801">
                  <c:v>49005</c:v>
                </c:pt>
                <c:pt idx="9802">
                  <c:v>49010</c:v>
                </c:pt>
                <c:pt idx="9803">
                  <c:v>49015</c:v>
                </c:pt>
                <c:pt idx="9804">
                  <c:v>49020</c:v>
                </c:pt>
                <c:pt idx="9805">
                  <c:v>49025</c:v>
                </c:pt>
                <c:pt idx="9806">
                  <c:v>49030</c:v>
                </c:pt>
                <c:pt idx="9807">
                  <c:v>49035</c:v>
                </c:pt>
                <c:pt idx="9808">
                  <c:v>49040</c:v>
                </c:pt>
                <c:pt idx="9809">
                  <c:v>49045</c:v>
                </c:pt>
                <c:pt idx="9810">
                  <c:v>49050</c:v>
                </c:pt>
                <c:pt idx="9811">
                  <c:v>49055</c:v>
                </c:pt>
                <c:pt idx="9812">
                  <c:v>49060</c:v>
                </c:pt>
                <c:pt idx="9813">
                  <c:v>49065</c:v>
                </c:pt>
                <c:pt idx="9814">
                  <c:v>49070</c:v>
                </c:pt>
                <c:pt idx="9815">
                  <c:v>49075</c:v>
                </c:pt>
                <c:pt idx="9816">
                  <c:v>49080</c:v>
                </c:pt>
                <c:pt idx="9817">
                  <c:v>49085</c:v>
                </c:pt>
                <c:pt idx="9818">
                  <c:v>49090</c:v>
                </c:pt>
                <c:pt idx="9819">
                  <c:v>49095</c:v>
                </c:pt>
                <c:pt idx="9820">
                  <c:v>49100</c:v>
                </c:pt>
                <c:pt idx="9821">
                  <c:v>49105</c:v>
                </c:pt>
                <c:pt idx="9822">
                  <c:v>49110</c:v>
                </c:pt>
                <c:pt idx="9823">
                  <c:v>49115</c:v>
                </c:pt>
                <c:pt idx="9824">
                  <c:v>49120</c:v>
                </c:pt>
                <c:pt idx="9825">
                  <c:v>49125</c:v>
                </c:pt>
                <c:pt idx="9826">
                  <c:v>49130</c:v>
                </c:pt>
                <c:pt idx="9827">
                  <c:v>49135</c:v>
                </c:pt>
                <c:pt idx="9828">
                  <c:v>49140</c:v>
                </c:pt>
                <c:pt idx="9829">
                  <c:v>49145</c:v>
                </c:pt>
                <c:pt idx="9830">
                  <c:v>49150</c:v>
                </c:pt>
                <c:pt idx="9831">
                  <c:v>49155</c:v>
                </c:pt>
                <c:pt idx="9832">
                  <c:v>49160</c:v>
                </c:pt>
                <c:pt idx="9833">
                  <c:v>49165</c:v>
                </c:pt>
                <c:pt idx="9834">
                  <c:v>49170</c:v>
                </c:pt>
                <c:pt idx="9835">
                  <c:v>49175</c:v>
                </c:pt>
                <c:pt idx="9836">
                  <c:v>49180</c:v>
                </c:pt>
                <c:pt idx="9837">
                  <c:v>49185</c:v>
                </c:pt>
                <c:pt idx="9838">
                  <c:v>49190</c:v>
                </c:pt>
                <c:pt idx="9839">
                  <c:v>49195</c:v>
                </c:pt>
                <c:pt idx="9840">
                  <c:v>49200</c:v>
                </c:pt>
                <c:pt idx="9841">
                  <c:v>49205</c:v>
                </c:pt>
                <c:pt idx="9842">
                  <c:v>49210</c:v>
                </c:pt>
                <c:pt idx="9843">
                  <c:v>49215</c:v>
                </c:pt>
                <c:pt idx="9844">
                  <c:v>49220</c:v>
                </c:pt>
                <c:pt idx="9845">
                  <c:v>49225</c:v>
                </c:pt>
                <c:pt idx="9846">
                  <c:v>49230</c:v>
                </c:pt>
                <c:pt idx="9847">
                  <c:v>49235</c:v>
                </c:pt>
                <c:pt idx="9848">
                  <c:v>49240</c:v>
                </c:pt>
                <c:pt idx="9849">
                  <c:v>49245</c:v>
                </c:pt>
                <c:pt idx="9850">
                  <c:v>49250</c:v>
                </c:pt>
                <c:pt idx="9851">
                  <c:v>49255</c:v>
                </c:pt>
                <c:pt idx="9852">
                  <c:v>49260</c:v>
                </c:pt>
                <c:pt idx="9853">
                  <c:v>49265</c:v>
                </c:pt>
                <c:pt idx="9854">
                  <c:v>49270</c:v>
                </c:pt>
                <c:pt idx="9855">
                  <c:v>49275</c:v>
                </c:pt>
                <c:pt idx="9856">
                  <c:v>49280</c:v>
                </c:pt>
                <c:pt idx="9857">
                  <c:v>49285</c:v>
                </c:pt>
                <c:pt idx="9858">
                  <c:v>49290</c:v>
                </c:pt>
                <c:pt idx="9859">
                  <c:v>49295</c:v>
                </c:pt>
                <c:pt idx="9860">
                  <c:v>49300</c:v>
                </c:pt>
                <c:pt idx="9861">
                  <c:v>49305</c:v>
                </c:pt>
                <c:pt idx="9862">
                  <c:v>49310</c:v>
                </c:pt>
                <c:pt idx="9863">
                  <c:v>49315</c:v>
                </c:pt>
                <c:pt idx="9864">
                  <c:v>49320</c:v>
                </c:pt>
                <c:pt idx="9865">
                  <c:v>49325</c:v>
                </c:pt>
                <c:pt idx="9866">
                  <c:v>49330</c:v>
                </c:pt>
                <c:pt idx="9867">
                  <c:v>49335</c:v>
                </c:pt>
                <c:pt idx="9868">
                  <c:v>49340</c:v>
                </c:pt>
                <c:pt idx="9869">
                  <c:v>49345</c:v>
                </c:pt>
                <c:pt idx="9870">
                  <c:v>49350</c:v>
                </c:pt>
                <c:pt idx="9871">
                  <c:v>49355</c:v>
                </c:pt>
                <c:pt idx="9872">
                  <c:v>49360</c:v>
                </c:pt>
                <c:pt idx="9873">
                  <c:v>49365</c:v>
                </c:pt>
                <c:pt idx="9874">
                  <c:v>49370</c:v>
                </c:pt>
                <c:pt idx="9875">
                  <c:v>49375</c:v>
                </c:pt>
                <c:pt idx="9876">
                  <c:v>49380</c:v>
                </c:pt>
                <c:pt idx="9877">
                  <c:v>49385</c:v>
                </c:pt>
                <c:pt idx="9878">
                  <c:v>49390</c:v>
                </c:pt>
                <c:pt idx="9879">
                  <c:v>49395</c:v>
                </c:pt>
                <c:pt idx="9880">
                  <c:v>49400</c:v>
                </c:pt>
                <c:pt idx="9881">
                  <c:v>49405</c:v>
                </c:pt>
                <c:pt idx="9882">
                  <c:v>49410</c:v>
                </c:pt>
                <c:pt idx="9883">
                  <c:v>49415</c:v>
                </c:pt>
                <c:pt idx="9884">
                  <c:v>49420</c:v>
                </c:pt>
                <c:pt idx="9885">
                  <c:v>49425</c:v>
                </c:pt>
                <c:pt idx="9886">
                  <c:v>49430</c:v>
                </c:pt>
                <c:pt idx="9887">
                  <c:v>49435</c:v>
                </c:pt>
                <c:pt idx="9888">
                  <c:v>49440</c:v>
                </c:pt>
                <c:pt idx="9889">
                  <c:v>49445</c:v>
                </c:pt>
                <c:pt idx="9890">
                  <c:v>49450</c:v>
                </c:pt>
                <c:pt idx="9891">
                  <c:v>49455</c:v>
                </c:pt>
                <c:pt idx="9892">
                  <c:v>49460</c:v>
                </c:pt>
                <c:pt idx="9893">
                  <c:v>49465</c:v>
                </c:pt>
                <c:pt idx="9894">
                  <c:v>49470</c:v>
                </c:pt>
                <c:pt idx="9895">
                  <c:v>49475</c:v>
                </c:pt>
                <c:pt idx="9896">
                  <c:v>49480</c:v>
                </c:pt>
                <c:pt idx="9897">
                  <c:v>49485</c:v>
                </c:pt>
                <c:pt idx="9898">
                  <c:v>49490</c:v>
                </c:pt>
                <c:pt idx="9899">
                  <c:v>49495</c:v>
                </c:pt>
                <c:pt idx="9900">
                  <c:v>49500</c:v>
                </c:pt>
                <c:pt idx="9901">
                  <c:v>49505</c:v>
                </c:pt>
                <c:pt idx="9902">
                  <c:v>49510</c:v>
                </c:pt>
                <c:pt idx="9903">
                  <c:v>49515</c:v>
                </c:pt>
                <c:pt idx="9904">
                  <c:v>49520</c:v>
                </c:pt>
                <c:pt idx="9905">
                  <c:v>49525</c:v>
                </c:pt>
                <c:pt idx="9906">
                  <c:v>49530</c:v>
                </c:pt>
                <c:pt idx="9907">
                  <c:v>49535</c:v>
                </c:pt>
                <c:pt idx="9908">
                  <c:v>49540</c:v>
                </c:pt>
                <c:pt idx="9909">
                  <c:v>49545</c:v>
                </c:pt>
                <c:pt idx="9910">
                  <c:v>49550</c:v>
                </c:pt>
                <c:pt idx="9911">
                  <c:v>49555</c:v>
                </c:pt>
                <c:pt idx="9912">
                  <c:v>49560</c:v>
                </c:pt>
                <c:pt idx="9913">
                  <c:v>49565</c:v>
                </c:pt>
                <c:pt idx="9914">
                  <c:v>49570</c:v>
                </c:pt>
                <c:pt idx="9915">
                  <c:v>49575</c:v>
                </c:pt>
                <c:pt idx="9916">
                  <c:v>49580</c:v>
                </c:pt>
                <c:pt idx="9917">
                  <c:v>49585</c:v>
                </c:pt>
                <c:pt idx="9918">
                  <c:v>49590</c:v>
                </c:pt>
                <c:pt idx="9919">
                  <c:v>49595</c:v>
                </c:pt>
                <c:pt idx="9920">
                  <c:v>49600</c:v>
                </c:pt>
                <c:pt idx="9921">
                  <c:v>49605</c:v>
                </c:pt>
                <c:pt idx="9922">
                  <c:v>49610</c:v>
                </c:pt>
                <c:pt idx="9923">
                  <c:v>49615</c:v>
                </c:pt>
                <c:pt idx="9924">
                  <c:v>49620</c:v>
                </c:pt>
                <c:pt idx="9925">
                  <c:v>49625</c:v>
                </c:pt>
                <c:pt idx="9926">
                  <c:v>49630</c:v>
                </c:pt>
                <c:pt idx="9927">
                  <c:v>49635</c:v>
                </c:pt>
                <c:pt idx="9928">
                  <c:v>49640</c:v>
                </c:pt>
                <c:pt idx="9929">
                  <c:v>49645</c:v>
                </c:pt>
                <c:pt idx="9930">
                  <c:v>49650</c:v>
                </c:pt>
                <c:pt idx="9931">
                  <c:v>49655</c:v>
                </c:pt>
                <c:pt idx="9932">
                  <c:v>49660</c:v>
                </c:pt>
                <c:pt idx="9933">
                  <c:v>49665</c:v>
                </c:pt>
                <c:pt idx="9934">
                  <c:v>49670</c:v>
                </c:pt>
                <c:pt idx="9935">
                  <c:v>49675</c:v>
                </c:pt>
                <c:pt idx="9936">
                  <c:v>49680</c:v>
                </c:pt>
                <c:pt idx="9937">
                  <c:v>49685</c:v>
                </c:pt>
                <c:pt idx="9938">
                  <c:v>49690</c:v>
                </c:pt>
                <c:pt idx="9939">
                  <c:v>49695</c:v>
                </c:pt>
                <c:pt idx="9940">
                  <c:v>49700</c:v>
                </c:pt>
                <c:pt idx="9941">
                  <c:v>49705</c:v>
                </c:pt>
                <c:pt idx="9942">
                  <c:v>49710</c:v>
                </c:pt>
                <c:pt idx="9943">
                  <c:v>49715</c:v>
                </c:pt>
                <c:pt idx="9944">
                  <c:v>49720</c:v>
                </c:pt>
                <c:pt idx="9945">
                  <c:v>49725</c:v>
                </c:pt>
                <c:pt idx="9946">
                  <c:v>49730</c:v>
                </c:pt>
                <c:pt idx="9947">
                  <c:v>49735</c:v>
                </c:pt>
                <c:pt idx="9948">
                  <c:v>49740</c:v>
                </c:pt>
                <c:pt idx="9949">
                  <c:v>49745</c:v>
                </c:pt>
                <c:pt idx="9950">
                  <c:v>49750</c:v>
                </c:pt>
                <c:pt idx="9951">
                  <c:v>49755</c:v>
                </c:pt>
                <c:pt idx="9952">
                  <c:v>49760</c:v>
                </c:pt>
                <c:pt idx="9953">
                  <c:v>49765</c:v>
                </c:pt>
                <c:pt idx="9954">
                  <c:v>49770</c:v>
                </c:pt>
                <c:pt idx="9955">
                  <c:v>49775</c:v>
                </c:pt>
                <c:pt idx="9956">
                  <c:v>49780</c:v>
                </c:pt>
                <c:pt idx="9957">
                  <c:v>49785</c:v>
                </c:pt>
                <c:pt idx="9958">
                  <c:v>49790</c:v>
                </c:pt>
                <c:pt idx="9959">
                  <c:v>49795</c:v>
                </c:pt>
                <c:pt idx="9960">
                  <c:v>49800</c:v>
                </c:pt>
                <c:pt idx="9961">
                  <c:v>49805</c:v>
                </c:pt>
                <c:pt idx="9962">
                  <c:v>49810</c:v>
                </c:pt>
                <c:pt idx="9963">
                  <c:v>49815</c:v>
                </c:pt>
                <c:pt idx="9964">
                  <c:v>49820</c:v>
                </c:pt>
                <c:pt idx="9965">
                  <c:v>49825</c:v>
                </c:pt>
                <c:pt idx="9966">
                  <c:v>49830</c:v>
                </c:pt>
                <c:pt idx="9967">
                  <c:v>49835</c:v>
                </c:pt>
                <c:pt idx="9968">
                  <c:v>49840</c:v>
                </c:pt>
                <c:pt idx="9969">
                  <c:v>49845</c:v>
                </c:pt>
                <c:pt idx="9970">
                  <c:v>49850</c:v>
                </c:pt>
                <c:pt idx="9971">
                  <c:v>49855</c:v>
                </c:pt>
                <c:pt idx="9972">
                  <c:v>49860</c:v>
                </c:pt>
                <c:pt idx="9973">
                  <c:v>49865</c:v>
                </c:pt>
                <c:pt idx="9974">
                  <c:v>49870</c:v>
                </c:pt>
                <c:pt idx="9975">
                  <c:v>49875</c:v>
                </c:pt>
                <c:pt idx="9976">
                  <c:v>49880</c:v>
                </c:pt>
                <c:pt idx="9977">
                  <c:v>49885</c:v>
                </c:pt>
                <c:pt idx="9978">
                  <c:v>49890</c:v>
                </c:pt>
                <c:pt idx="9979">
                  <c:v>49895</c:v>
                </c:pt>
                <c:pt idx="9980">
                  <c:v>49900</c:v>
                </c:pt>
                <c:pt idx="9981">
                  <c:v>49905</c:v>
                </c:pt>
                <c:pt idx="9982">
                  <c:v>49910</c:v>
                </c:pt>
                <c:pt idx="9983">
                  <c:v>49915</c:v>
                </c:pt>
                <c:pt idx="9984">
                  <c:v>49920</c:v>
                </c:pt>
                <c:pt idx="9985">
                  <c:v>49925</c:v>
                </c:pt>
                <c:pt idx="9986">
                  <c:v>49930</c:v>
                </c:pt>
                <c:pt idx="9987">
                  <c:v>49935</c:v>
                </c:pt>
                <c:pt idx="9988">
                  <c:v>49940</c:v>
                </c:pt>
                <c:pt idx="9989">
                  <c:v>49945</c:v>
                </c:pt>
                <c:pt idx="9990">
                  <c:v>49950</c:v>
                </c:pt>
                <c:pt idx="9991">
                  <c:v>49955</c:v>
                </c:pt>
                <c:pt idx="9992">
                  <c:v>49960</c:v>
                </c:pt>
                <c:pt idx="9993">
                  <c:v>49965</c:v>
                </c:pt>
                <c:pt idx="9994">
                  <c:v>49970</c:v>
                </c:pt>
                <c:pt idx="9995">
                  <c:v>49975</c:v>
                </c:pt>
                <c:pt idx="9996">
                  <c:v>49980</c:v>
                </c:pt>
                <c:pt idx="9997">
                  <c:v>49985</c:v>
                </c:pt>
                <c:pt idx="9998">
                  <c:v>49990</c:v>
                </c:pt>
                <c:pt idx="9999">
                  <c:v>49995</c:v>
                </c:pt>
                <c:pt idx="10000">
                  <c:v>50000</c:v>
                </c:pt>
                <c:pt idx="10001">
                  <c:v>50005</c:v>
                </c:pt>
                <c:pt idx="10002">
                  <c:v>50010</c:v>
                </c:pt>
                <c:pt idx="10003">
                  <c:v>50015</c:v>
                </c:pt>
                <c:pt idx="10004">
                  <c:v>50020</c:v>
                </c:pt>
                <c:pt idx="10005">
                  <c:v>50025</c:v>
                </c:pt>
                <c:pt idx="10006">
                  <c:v>50030</c:v>
                </c:pt>
                <c:pt idx="10007">
                  <c:v>50035</c:v>
                </c:pt>
                <c:pt idx="10008">
                  <c:v>50040</c:v>
                </c:pt>
                <c:pt idx="10009">
                  <c:v>50045</c:v>
                </c:pt>
                <c:pt idx="10010">
                  <c:v>50050</c:v>
                </c:pt>
                <c:pt idx="10011">
                  <c:v>50055</c:v>
                </c:pt>
                <c:pt idx="10012">
                  <c:v>50060</c:v>
                </c:pt>
                <c:pt idx="10013">
                  <c:v>50065</c:v>
                </c:pt>
                <c:pt idx="10014">
                  <c:v>50070</c:v>
                </c:pt>
                <c:pt idx="10015">
                  <c:v>50075</c:v>
                </c:pt>
                <c:pt idx="10016">
                  <c:v>50080</c:v>
                </c:pt>
                <c:pt idx="10017">
                  <c:v>50085</c:v>
                </c:pt>
                <c:pt idx="10018">
                  <c:v>50090</c:v>
                </c:pt>
                <c:pt idx="10019">
                  <c:v>50095</c:v>
                </c:pt>
                <c:pt idx="10020">
                  <c:v>50100</c:v>
                </c:pt>
                <c:pt idx="10021">
                  <c:v>50105</c:v>
                </c:pt>
                <c:pt idx="10022">
                  <c:v>50110</c:v>
                </c:pt>
                <c:pt idx="10023">
                  <c:v>50115</c:v>
                </c:pt>
                <c:pt idx="10024">
                  <c:v>50120</c:v>
                </c:pt>
                <c:pt idx="10025">
                  <c:v>50125</c:v>
                </c:pt>
                <c:pt idx="10026">
                  <c:v>50130</c:v>
                </c:pt>
                <c:pt idx="10027">
                  <c:v>50135</c:v>
                </c:pt>
                <c:pt idx="10028">
                  <c:v>50140</c:v>
                </c:pt>
                <c:pt idx="10029">
                  <c:v>50145</c:v>
                </c:pt>
                <c:pt idx="10030">
                  <c:v>50150</c:v>
                </c:pt>
                <c:pt idx="10031">
                  <c:v>50155</c:v>
                </c:pt>
                <c:pt idx="10032">
                  <c:v>50160</c:v>
                </c:pt>
                <c:pt idx="10033">
                  <c:v>50165</c:v>
                </c:pt>
                <c:pt idx="10034">
                  <c:v>50170</c:v>
                </c:pt>
                <c:pt idx="10035">
                  <c:v>50175</c:v>
                </c:pt>
                <c:pt idx="10036">
                  <c:v>50180</c:v>
                </c:pt>
                <c:pt idx="10037">
                  <c:v>50185</c:v>
                </c:pt>
                <c:pt idx="10038">
                  <c:v>50190</c:v>
                </c:pt>
                <c:pt idx="10039">
                  <c:v>50195</c:v>
                </c:pt>
                <c:pt idx="10040">
                  <c:v>50200</c:v>
                </c:pt>
                <c:pt idx="10041">
                  <c:v>50205</c:v>
                </c:pt>
                <c:pt idx="10042">
                  <c:v>50210</c:v>
                </c:pt>
                <c:pt idx="10043">
                  <c:v>50215</c:v>
                </c:pt>
                <c:pt idx="10044">
                  <c:v>50220</c:v>
                </c:pt>
                <c:pt idx="10045">
                  <c:v>50225</c:v>
                </c:pt>
                <c:pt idx="10046">
                  <c:v>50230</c:v>
                </c:pt>
                <c:pt idx="10047">
                  <c:v>50235</c:v>
                </c:pt>
                <c:pt idx="10048">
                  <c:v>50240</c:v>
                </c:pt>
                <c:pt idx="10049">
                  <c:v>50245</c:v>
                </c:pt>
                <c:pt idx="10050">
                  <c:v>50250</c:v>
                </c:pt>
                <c:pt idx="10051">
                  <c:v>50255</c:v>
                </c:pt>
                <c:pt idx="10052">
                  <c:v>50260</c:v>
                </c:pt>
                <c:pt idx="10053">
                  <c:v>50265</c:v>
                </c:pt>
                <c:pt idx="10054">
                  <c:v>50270</c:v>
                </c:pt>
                <c:pt idx="10055">
                  <c:v>50275</c:v>
                </c:pt>
                <c:pt idx="10056">
                  <c:v>50280</c:v>
                </c:pt>
                <c:pt idx="10057">
                  <c:v>50285</c:v>
                </c:pt>
                <c:pt idx="10058">
                  <c:v>50290</c:v>
                </c:pt>
                <c:pt idx="10059">
                  <c:v>50295</c:v>
                </c:pt>
                <c:pt idx="10060">
                  <c:v>50300</c:v>
                </c:pt>
                <c:pt idx="10061">
                  <c:v>50305</c:v>
                </c:pt>
                <c:pt idx="10062">
                  <c:v>50310</c:v>
                </c:pt>
                <c:pt idx="10063">
                  <c:v>50315</c:v>
                </c:pt>
                <c:pt idx="10064">
                  <c:v>50320</c:v>
                </c:pt>
                <c:pt idx="10065">
                  <c:v>50325</c:v>
                </c:pt>
                <c:pt idx="10066">
                  <c:v>50330</c:v>
                </c:pt>
                <c:pt idx="10067">
                  <c:v>50335</c:v>
                </c:pt>
                <c:pt idx="10068">
                  <c:v>50340</c:v>
                </c:pt>
                <c:pt idx="10069">
                  <c:v>50345</c:v>
                </c:pt>
                <c:pt idx="10070">
                  <c:v>50350</c:v>
                </c:pt>
                <c:pt idx="10071">
                  <c:v>50355</c:v>
                </c:pt>
                <c:pt idx="10072">
                  <c:v>50360</c:v>
                </c:pt>
                <c:pt idx="10073">
                  <c:v>50365</c:v>
                </c:pt>
                <c:pt idx="10074">
                  <c:v>50370</c:v>
                </c:pt>
                <c:pt idx="10075">
                  <c:v>50375</c:v>
                </c:pt>
                <c:pt idx="10076">
                  <c:v>50380</c:v>
                </c:pt>
                <c:pt idx="10077">
                  <c:v>50385</c:v>
                </c:pt>
                <c:pt idx="10078">
                  <c:v>50390</c:v>
                </c:pt>
                <c:pt idx="10079">
                  <c:v>50395</c:v>
                </c:pt>
                <c:pt idx="10080">
                  <c:v>50400</c:v>
                </c:pt>
                <c:pt idx="10081">
                  <c:v>50405</c:v>
                </c:pt>
                <c:pt idx="10082">
                  <c:v>50410</c:v>
                </c:pt>
                <c:pt idx="10083">
                  <c:v>50415</c:v>
                </c:pt>
                <c:pt idx="10084">
                  <c:v>50420</c:v>
                </c:pt>
                <c:pt idx="10085">
                  <c:v>50425</c:v>
                </c:pt>
                <c:pt idx="10086">
                  <c:v>50430</c:v>
                </c:pt>
                <c:pt idx="10087">
                  <c:v>50435</c:v>
                </c:pt>
                <c:pt idx="10088">
                  <c:v>50440</c:v>
                </c:pt>
                <c:pt idx="10089">
                  <c:v>50445</c:v>
                </c:pt>
                <c:pt idx="10090">
                  <c:v>50450</c:v>
                </c:pt>
                <c:pt idx="10091">
                  <c:v>50455</c:v>
                </c:pt>
                <c:pt idx="10092">
                  <c:v>50460</c:v>
                </c:pt>
                <c:pt idx="10093">
                  <c:v>50465</c:v>
                </c:pt>
                <c:pt idx="10094">
                  <c:v>50470</c:v>
                </c:pt>
                <c:pt idx="10095">
                  <c:v>50475</c:v>
                </c:pt>
                <c:pt idx="10096">
                  <c:v>50480</c:v>
                </c:pt>
                <c:pt idx="10097">
                  <c:v>50485</c:v>
                </c:pt>
                <c:pt idx="10098">
                  <c:v>50490</c:v>
                </c:pt>
                <c:pt idx="10099">
                  <c:v>50495</c:v>
                </c:pt>
                <c:pt idx="10100">
                  <c:v>50500</c:v>
                </c:pt>
                <c:pt idx="10101">
                  <c:v>50505</c:v>
                </c:pt>
                <c:pt idx="10102">
                  <c:v>50510</c:v>
                </c:pt>
                <c:pt idx="10103">
                  <c:v>50515</c:v>
                </c:pt>
                <c:pt idx="10104">
                  <c:v>50520</c:v>
                </c:pt>
                <c:pt idx="10105">
                  <c:v>50525</c:v>
                </c:pt>
                <c:pt idx="10106">
                  <c:v>50530</c:v>
                </c:pt>
                <c:pt idx="10107">
                  <c:v>50535</c:v>
                </c:pt>
                <c:pt idx="10108">
                  <c:v>50540</c:v>
                </c:pt>
                <c:pt idx="10109">
                  <c:v>50545</c:v>
                </c:pt>
                <c:pt idx="10110">
                  <c:v>50550</c:v>
                </c:pt>
                <c:pt idx="10111">
                  <c:v>50555</c:v>
                </c:pt>
                <c:pt idx="10112">
                  <c:v>50560</c:v>
                </c:pt>
                <c:pt idx="10113">
                  <c:v>50565</c:v>
                </c:pt>
                <c:pt idx="10114">
                  <c:v>50570</c:v>
                </c:pt>
                <c:pt idx="10115">
                  <c:v>50575</c:v>
                </c:pt>
                <c:pt idx="10116">
                  <c:v>50580</c:v>
                </c:pt>
                <c:pt idx="10117">
                  <c:v>50585</c:v>
                </c:pt>
                <c:pt idx="10118">
                  <c:v>50590</c:v>
                </c:pt>
                <c:pt idx="10119">
                  <c:v>50595</c:v>
                </c:pt>
                <c:pt idx="10120">
                  <c:v>50600</c:v>
                </c:pt>
                <c:pt idx="10121">
                  <c:v>50605</c:v>
                </c:pt>
                <c:pt idx="10122">
                  <c:v>50610</c:v>
                </c:pt>
                <c:pt idx="10123">
                  <c:v>50615</c:v>
                </c:pt>
                <c:pt idx="10124">
                  <c:v>50620</c:v>
                </c:pt>
                <c:pt idx="10125">
                  <c:v>50625</c:v>
                </c:pt>
                <c:pt idx="10126">
                  <c:v>50630</c:v>
                </c:pt>
                <c:pt idx="10127">
                  <c:v>50635</c:v>
                </c:pt>
                <c:pt idx="10128">
                  <c:v>50640</c:v>
                </c:pt>
                <c:pt idx="10129">
                  <c:v>50645</c:v>
                </c:pt>
                <c:pt idx="10130">
                  <c:v>50650</c:v>
                </c:pt>
                <c:pt idx="10131">
                  <c:v>50655</c:v>
                </c:pt>
                <c:pt idx="10132">
                  <c:v>50660</c:v>
                </c:pt>
                <c:pt idx="10133">
                  <c:v>50665</c:v>
                </c:pt>
                <c:pt idx="10134">
                  <c:v>50670</c:v>
                </c:pt>
                <c:pt idx="10135">
                  <c:v>50675</c:v>
                </c:pt>
                <c:pt idx="10136">
                  <c:v>50680</c:v>
                </c:pt>
                <c:pt idx="10137">
                  <c:v>50685</c:v>
                </c:pt>
                <c:pt idx="10138">
                  <c:v>50690</c:v>
                </c:pt>
                <c:pt idx="10139">
                  <c:v>50695</c:v>
                </c:pt>
                <c:pt idx="10140">
                  <c:v>50700</c:v>
                </c:pt>
                <c:pt idx="10141">
                  <c:v>50705</c:v>
                </c:pt>
                <c:pt idx="10142">
                  <c:v>50710</c:v>
                </c:pt>
                <c:pt idx="10143">
                  <c:v>50715</c:v>
                </c:pt>
                <c:pt idx="10144">
                  <c:v>50720</c:v>
                </c:pt>
                <c:pt idx="10145">
                  <c:v>50725</c:v>
                </c:pt>
                <c:pt idx="10146">
                  <c:v>50730</c:v>
                </c:pt>
                <c:pt idx="10147">
                  <c:v>50735</c:v>
                </c:pt>
                <c:pt idx="10148">
                  <c:v>50740</c:v>
                </c:pt>
                <c:pt idx="10149">
                  <c:v>50745</c:v>
                </c:pt>
                <c:pt idx="10150">
                  <c:v>50750</c:v>
                </c:pt>
                <c:pt idx="10151">
                  <c:v>50755</c:v>
                </c:pt>
                <c:pt idx="10152">
                  <c:v>50760</c:v>
                </c:pt>
                <c:pt idx="10153">
                  <c:v>50765</c:v>
                </c:pt>
                <c:pt idx="10154">
                  <c:v>50770</c:v>
                </c:pt>
                <c:pt idx="10155">
                  <c:v>50775</c:v>
                </c:pt>
                <c:pt idx="10156">
                  <c:v>50780</c:v>
                </c:pt>
                <c:pt idx="10157">
                  <c:v>50785</c:v>
                </c:pt>
                <c:pt idx="10158">
                  <c:v>50790</c:v>
                </c:pt>
                <c:pt idx="10159">
                  <c:v>50795</c:v>
                </c:pt>
                <c:pt idx="10160">
                  <c:v>50800</c:v>
                </c:pt>
                <c:pt idx="10161">
                  <c:v>50805</c:v>
                </c:pt>
                <c:pt idx="10162">
                  <c:v>50810</c:v>
                </c:pt>
                <c:pt idx="10163">
                  <c:v>50815</c:v>
                </c:pt>
                <c:pt idx="10164">
                  <c:v>50820</c:v>
                </c:pt>
                <c:pt idx="10165">
                  <c:v>50825</c:v>
                </c:pt>
                <c:pt idx="10166">
                  <c:v>50830</c:v>
                </c:pt>
                <c:pt idx="10167">
                  <c:v>50835</c:v>
                </c:pt>
                <c:pt idx="10168">
                  <c:v>50840</c:v>
                </c:pt>
                <c:pt idx="10169">
                  <c:v>50845</c:v>
                </c:pt>
                <c:pt idx="10170">
                  <c:v>50850</c:v>
                </c:pt>
                <c:pt idx="10171">
                  <c:v>50855</c:v>
                </c:pt>
                <c:pt idx="10172">
                  <c:v>50860</c:v>
                </c:pt>
                <c:pt idx="10173">
                  <c:v>50865</c:v>
                </c:pt>
                <c:pt idx="10174">
                  <c:v>50870</c:v>
                </c:pt>
                <c:pt idx="10175">
                  <c:v>50875</c:v>
                </c:pt>
                <c:pt idx="10176">
                  <c:v>50880</c:v>
                </c:pt>
                <c:pt idx="10177">
                  <c:v>50885</c:v>
                </c:pt>
                <c:pt idx="10178">
                  <c:v>50890</c:v>
                </c:pt>
                <c:pt idx="10179">
                  <c:v>50895</c:v>
                </c:pt>
                <c:pt idx="10180">
                  <c:v>50900</c:v>
                </c:pt>
                <c:pt idx="10181">
                  <c:v>50905</c:v>
                </c:pt>
                <c:pt idx="10182">
                  <c:v>50910</c:v>
                </c:pt>
                <c:pt idx="10183">
                  <c:v>50915</c:v>
                </c:pt>
                <c:pt idx="10184">
                  <c:v>50920</c:v>
                </c:pt>
                <c:pt idx="10185">
                  <c:v>50925</c:v>
                </c:pt>
                <c:pt idx="10186">
                  <c:v>50930</c:v>
                </c:pt>
                <c:pt idx="10187">
                  <c:v>50935</c:v>
                </c:pt>
                <c:pt idx="10188">
                  <c:v>50940</c:v>
                </c:pt>
                <c:pt idx="10189">
                  <c:v>50945</c:v>
                </c:pt>
                <c:pt idx="10190">
                  <c:v>50950</c:v>
                </c:pt>
                <c:pt idx="10191">
                  <c:v>50955</c:v>
                </c:pt>
                <c:pt idx="10192">
                  <c:v>50960</c:v>
                </c:pt>
                <c:pt idx="10193">
                  <c:v>50965</c:v>
                </c:pt>
                <c:pt idx="10194">
                  <c:v>50970</c:v>
                </c:pt>
                <c:pt idx="10195">
                  <c:v>50975</c:v>
                </c:pt>
                <c:pt idx="10196">
                  <c:v>50980</c:v>
                </c:pt>
                <c:pt idx="10197">
                  <c:v>50985</c:v>
                </c:pt>
                <c:pt idx="10198">
                  <c:v>50990</c:v>
                </c:pt>
                <c:pt idx="10199">
                  <c:v>50995</c:v>
                </c:pt>
                <c:pt idx="10200">
                  <c:v>51000</c:v>
                </c:pt>
                <c:pt idx="10201">
                  <c:v>51005</c:v>
                </c:pt>
                <c:pt idx="10202">
                  <c:v>51010</c:v>
                </c:pt>
                <c:pt idx="10203">
                  <c:v>51015</c:v>
                </c:pt>
                <c:pt idx="10204">
                  <c:v>51020</c:v>
                </c:pt>
                <c:pt idx="10205">
                  <c:v>51025</c:v>
                </c:pt>
                <c:pt idx="10206">
                  <c:v>51030</c:v>
                </c:pt>
                <c:pt idx="10207">
                  <c:v>51035</c:v>
                </c:pt>
                <c:pt idx="10208">
                  <c:v>51040</c:v>
                </c:pt>
                <c:pt idx="10209">
                  <c:v>51045</c:v>
                </c:pt>
                <c:pt idx="10210">
                  <c:v>51050</c:v>
                </c:pt>
                <c:pt idx="10211">
                  <c:v>51055</c:v>
                </c:pt>
                <c:pt idx="10212">
                  <c:v>51060</c:v>
                </c:pt>
                <c:pt idx="10213">
                  <c:v>51065</c:v>
                </c:pt>
                <c:pt idx="10214">
                  <c:v>51070</c:v>
                </c:pt>
                <c:pt idx="10215">
                  <c:v>51075</c:v>
                </c:pt>
                <c:pt idx="10216">
                  <c:v>51080</c:v>
                </c:pt>
                <c:pt idx="10217">
                  <c:v>51085</c:v>
                </c:pt>
                <c:pt idx="10218">
                  <c:v>51090</c:v>
                </c:pt>
                <c:pt idx="10219">
                  <c:v>51095</c:v>
                </c:pt>
                <c:pt idx="10220">
                  <c:v>51100</c:v>
                </c:pt>
                <c:pt idx="10221">
                  <c:v>51105</c:v>
                </c:pt>
                <c:pt idx="10222">
                  <c:v>51110</c:v>
                </c:pt>
                <c:pt idx="10223">
                  <c:v>51115</c:v>
                </c:pt>
                <c:pt idx="10224">
                  <c:v>51120</c:v>
                </c:pt>
                <c:pt idx="10225">
                  <c:v>51125</c:v>
                </c:pt>
                <c:pt idx="10226">
                  <c:v>51130</c:v>
                </c:pt>
                <c:pt idx="10227">
                  <c:v>51135</c:v>
                </c:pt>
                <c:pt idx="10228">
                  <c:v>51140</c:v>
                </c:pt>
                <c:pt idx="10229">
                  <c:v>51145</c:v>
                </c:pt>
                <c:pt idx="10230">
                  <c:v>51150</c:v>
                </c:pt>
                <c:pt idx="10231">
                  <c:v>51155</c:v>
                </c:pt>
                <c:pt idx="10232">
                  <c:v>51160</c:v>
                </c:pt>
                <c:pt idx="10233">
                  <c:v>51165</c:v>
                </c:pt>
                <c:pt idx="10234">
                  <c:v>51170</c:v>
                </c:pt>
                <c:pt idx="10235">
                  <c:v>51175</c:v>
                </c:pt>
                <c:pt idx="10236">
                  <c:v>51180</c:v>
                </c:pt>
                <c:pt idx="10237">
                  <c:v>51185</c:v>
                </c:pt>
                <c:pt idx="10238">
                  <c:v>51190</c:v>
                </c:pt>
                <c:pt idx="10239">
                  <c:v>51195</c:v>
                </c:pt>
                <c:pt idx="10240">
                  <c:v>51200</c:v>
                </c:pt>
                <c:pt idx="10241">
                  <c:v>51205</c:v>
                </c:pt>
                <c:pt idx="10242">
                  <c:v>51210</c:v>
                </c:pt>
                <c:pt idx="10243">
                  <c:v>51215</c:v>
                </c:pt>
                <c:pt idx="10244">
                  <c:v>51220</c:v>
                </c:pt>
                <c:pt idx="10245">
                  <c:v>51225</c:v>
                </c:pt>
                <c:pt idx="10246">
                  <c:v>51230</c:v>
                </c:pt>
                <c:pt idx="10247">
                  <c:v>51235</c:v>
                </c:pt>
                <c:pt idx="10248">
                  <c:v>51240</c:v>
                </c:pt>
                <c:pt idx="10249">
                  <c:v>51245</c:v>
                </c:pt>
                <c:pt idx="10250">
                  <c:v>51250</c:v>
                </c:pt>
                <c:pt idx="10251">
                  <c:v>51255</c:v>
                </c:pt>
                <c:pt idx="10252">
                  <c:v>51260</c:v>
                </c:pt>
                <c:pt idx="10253">
                  <c:v>51265</c:v>
                </c:pt>
                <c:pt idx="10254">
                  <c:v>51270</c:v>
                </c:pt>
                <c:pt idx="10255">
                  <c:v>51275</c:v>
                </c:pt>
                <c:pt idx="10256">
                  <c:v>51280</c:v>
                </c:pt>
                <c:pt idx="10257">
                  <c:v>51285</c:v>
                </c:pt>
                <c:pt idx="10258">
                  <c:v>51290</c:v>
                </c:pt>
                <c:pt idx="10259">
                  <c:v>51295</c:v>
                </c:pt>
                <c:pt idx="10260">
                  <c:v>51300</c:v>
                </c:pt>
                <c:pt idx="10261">
                  <c:v>51305</c:v>
                </c:pt>
                <c:pt idx="10262">
                  <c:v>51310</c:v>
                </c:pt>
                <c:pt idx="10263">
                  <c:v>51315</c:v>
                </c:pt>
                <c:pt idx="10264">
                  <c:v>51320</c:v>
                </c:pt>
                <c:pt idx="10265">
                  <c:v>51325</c:v>
                </c:pt>
                <c:pt idx="10266">
                  <c:v>51330</c:v>
                </c:pt>
                <c:pt idx="10267">
                  <c:v>51335</c:v>
                </c:pt>
                <c:pt idx="10268">
                  <c:v>51340</c:v>
                </c:pt>
                <c:pt idx="10269">
                  <c:v>51345</c:v>
                </c:pt>
                <c:pt idx="10270">
                  <c:v>51350</c:v>
                </c:pt>
                <c:pt idx="10271">
                  <c:v>51355</c:v>
                </c:pt>
                <c:pt idx="10272">
                  <c:v>51360</c:v>
                </c:pt>
                <c:pt idx="10273">
                  <c:v>51365</c:v>
                </c:pt>
                <c:pt idx="10274">
                  <c:v>51370</c:v>
                </c:pt>
                <c:pt idx="10275">
                  <c:v>51375</c:v>
                </c:pt>
                <c:pt idx="10276">
                  <c:v>51380</c:v>
                </c:pt>
                <c:pt idx="10277">
                  <c:v>51385</c:v>
                </c:pt>
                <c:pt idx="10278">
                  <c:v>51390</c:v>
                </c:pt>
                <c:pt idx="10279">
                  <c:v>51395</c:v>
                </c:pt>
                <c:pt idx="10280">
                  <c:v>51400</c:v>
                </c:pt>
                <c:pt idx="10281">
                  <c:v>51405</c:v>
                </c:pt>
                <c:pt idx="10282">
                  <c:v>51410</c:v>
                </c:pt>
                <c:pt idx="10283">
                  <c:v>51415</c:v>
                </c:pt>
                <c:pt idx="10284">
                  <c:v>51420</c:v>
                </c:pt>
                <c:pt idx="10285">
                  <c:v>51425</c:v>
                </c:pt>
                <c:pt idx="10286">
                  <c:v>51430</c:v>
                </c:pt>
                <c:pt idx="10287">
                  <c:v>51435</c:v>
                </c:pt>
                <c:pt idx="10288">
                  <c:v>51440</c:v>
                </c:pt>
                <c:pt idx="10289">
                  <c:v>51445</c:v>
                </c:pt>
                <c:pt idx="10290">
                  <c:v>51450</c:v>
                </c:pt>
                <c:pt idx="10291">
                  <c:v>51455</c:v>
                </c:pt>
                <c:pt idx="10292">
                  <c:v>51460</c:v>
                </c:pt>
                <c:pt idx="10293">
                  <c:v>51465</c:v>
                </c:pt>
                <c:pt idx="10294">
                  <c:v>51470</c:v>
                </c:pt>
                <c:pt idx="10295">
                  <c:v>51475</c:v>
                </c:pt>
                <c:pt idx="10296">
                  <c:v>51480</c:v>
                </c:pt>
                <c:pt idx="10297">
                  <c:v>51485</c:v>
                </c:pt>
                <c:pt idx="10298">
                  <c:v>51490</c:v>
                </c:pt>
                <c:pt idx="10299">
                  <c:v>51495</c:v>
                </c:pt>
                <c:pt idx="10300">
                  <c:v>51500</c:v>
                </c:pt>
                <c:pt idx="10301">
                  <c:v>51505</c:v>
                </c:pt>
                <c:pt idx="10302">
                  <c:v>51510</c:v>
                </c:pt>
                <c:pt idx="10303">
                  <c:v>51515</c:v>
                </c:pt>
                <c:pt idx="10304">
                  <c:v>51520</c:v>
                </c:pt>
                <c:pt idx="10305">
                  <c:v>51525</c:v>
                </c:pt>
                <c:pt idx="10306">
                  <c:v>51530</c:v>
                </c:pt>
                <c:pt idx="10307">
                  <c:v>51535</c:v>
                </c:pt>
                <c:pt idx="10308">
                  <c:v>51540</c:v>
                </c:pt>
                <c:pt idx="10309">
                  <c:v>51545</c:v>
                </c:pt>
                <c:pt idx="10310">
                  <c:v>51550</c:v>
                </c:pt>
                <c:pt idx="10311">
                  <c:v>51555</c:v>
                </c:pt>
                <c:pt idx="10312">
                  <c:v>51560</c:v>
                </c:pt>
                <c:pt idx="10313">
                  <c:v>51565</c:v>
                </c:pt>
                <c:pt idx="10314">
                  <c:v>51570</c:v>
                </c:pt>
                <c:pt idx="10315">
                  <c:v>51575</c:v>
                </c:pt>
                <c:pt idx="10316">
                  <c:v>51580</c:v>
                </c:pt>
                <c:pt idx="10317">
                  <c:v>51585</c:v>
                </c:pt>
                <c:pt idx="10318">
                  <c:v>51590</c:v>
                </c:pt>
                <c:pt idx="10319">
                  <c:v>51595</c:v>
                </c:pt>
                <c:pt idx="10320">
                  <c:v>51600</c:v>
                </c:pt>
                <c:pt idx="10321">
                  <c:v>51605</c:v>
                </c:pt>
                <c:pt idx="10322">
                  <c:v>51610</c:v>
                </c:pt>
                <c:pt idx="10323">
                  <c:v>51615</c:v>
                </c:pt>
                <c:pt idx="10324">
                  <c:v>51620</c:v>
                </c:pt>
                <c:pt idx="10325">
                  <c:v>51625</c:v>
                </c:pt>
                <c:pt idx="10326">
                  <c:v>51630</c:v>
                </c:pt>
                <c:pt idx="10327">
                  <c:v>51635</c:v>
                </c:pt>
                <c:pt idx="10328">
                  <c:v>51640</c:v>
                </c:pt>
                <c:pt idx="10329">
                  <c:v>51645</c:v>
                </c:pt>
                <c:pt idx="10330">
                  <c:v>51650</c:v>
                </c:pt>
                <c:pt idx="10331">
                  <c:v>51655</c:v>
                </c:pt>
                <c:pt idx="10332">
                  <c:v>51660</c:v>
                </c:pt>
                <c:pt idx="10333">
                  <c:v>51665</c:v>
                </c:pt>
                <c:pt idx="10334">
                  <c:v>51670</c:v>
                </c:pt>
                <c:pt idx="10335">
                  <c:v>51675</c:v>
                </c:pt>
                <c:pt idx="10336">
                  <c:v>51680</c:v>
                </c:pt>
                <c:pt idx="10337">
                  <c:v>51685</c:v>
                </c:pt>
                <c:pt idx="10338">
                  <c:v>51690</c:v>
                </c:pt>
                <c:pt idx="10339">
                  <c:v>51695</c:v>
                </c:pt>
                <c:pt idx="10340">
                  <c:v>51700</c:v>
                </c:pt>
                <c:pt idx="10341">
                  <c:v>51705</c:v>
                </c:pt>
                <c:pt idx="10342">
                  <c:v>51710</c:v>
                </c:pt>
                <c:pt idx="10343">
                  <c:v>51715</c:v>
                </c:pt>
                <c:pt idx="10344">
                  <c:v>51720</c:v>
                </c:pt>
                <c:pt idx="10345">
                  <c:v>51725</c:v>
                </c:pt>
                <c:pt idx="10346">
                  <c:v>51730</c:v>
                </c:pt>
                <c:pt idx="10347">
                  <c:v>51735</c:v>
                </c:pt>
                <c:pt idx="10348">
                  <c:v>51740</c:v>
                </c:pt>
                <c:pt idx="10349">
                  <c:v>51745</c:v>
                </c:pt>
                <c:pt idx="10350">
                  <c:v>51750</c:v>
                </c:pt>
                <c:pt idx="10351">
                  <c:v>51755</c:v>
                </c:pt>
                <c:pt idx="10352">
                  <c:v>51760</c:v>
                </c:pt>
                <c:pt idx="10353">
                  <c:v>51765</c:v>
                </c:pt>
                <c:pt idx="10354">
                  <c:v>51770</c:v>
                </c:pt>
                <c:pt idx="10355">
                  <c:v>51775</c:v>
                </c:pt>
                <c:pt idx="10356">
                  <c:v>51780</c:v>
                </c:pt>
                <c:pt idx="10357">
                  <c:v>51785</c:v>
                </c:pt>
                <c:pt idx="10358">
                  <c:v>51790</c:v>
                </c:pt>
                <c:pt idx="10359">
                  <c:v>51795</c:v>
                </c:pt>
                <c:pt idx="10360">
                  <c:v>51800</c:v>
                </c:pt>
                <c:pt idx="10361">
                  <c:v>51805</c:v>
                </c:pt>
                <c:pt idx="10362">
                  <c:v>51810</c:v>
                </c:pt>
                <c:pt idx="10363">
                  <c:v>51815</c:v>
                </c:pt>
                <c:pt idx="10364">
                  <c:v>51820</c:v>
                </c:pt>
                <c:pt idx="10365">
                  <c:v>51825</c:v>
                </c:pt>
                <c:pt idx="10366">
                  <c:v>51830</c:v>
                </c:pt>
                <c:pt idx="10367">
                  <c:v>51835</c:v>
                </c:pt>
                <c:pt idx="10368">
                  <c:v>51840</c:v>
                </c:pt>
                <c:pt idx="10369">
                  <c:v>51845</c:v>
                </c:pt>
                <c:pt idx="10370">
                  <c:v>51850</c:v>
                </c:pt>
                <c:pt idx="10371">
                  <c:v>51855</c:v>
                </c:pt>
                <c:pt idx="10372">
                  <c:v>51860</c:v>
                </c:pt>
                <c:pt idx="10373">
                  <c:v>51865</c:v>
                </c:pt>
                <c:pt idx="10374">
                  <c:v>51870</c:v>
                </c:pt>
                <c:pt idx="10375">
                  <c:v>51875</c:v>
                </c:pt>
                <c:pt idx="10376">
                  <c:v>51880</c:v>
                </c:pt>
                <c:pt idx="10377">
                  <c:v>51885</c:v>
                </c:pt>
                <c:pt idx="10378">
                  <c:v>51890</c:v>
                </c:pt>
                <c:pt idx="10379">
                  <c:v>51895</c:v>
                </c:pt>
                <c:pt idx="10380">
                  <c:v>51900</c:v>
                </c:pt>
                <c:pt idx="10381">
                  <c:v>51905</c:v>
                </c:pt>
                <c:pt idx="10382">
                  <c:v>51910</c:v>
                </c:pt>
                <c:pt idx="10383">
                  <c:v>51915</c:v>
                </c:pt>
                <c:pt idx="10384">
                  <c:v>51920</c:v>
                </c:pt>
                <c:pt idx="10385">
                  <c:v>51925</c:v>
                </c:pt>
                <c:pt idx="10386">
                  <c:v>51930</c:v>
                </c:pt>
                <c:pt idx="10387">
                  <c:v>51935</c:v>
                </c:pt>
                <c:pt idx="10388">
                  <c:v>51940</c:v>
                </c:pt>
                <c:pt idx="10389">
                  <c:v>51945</c:v>
                </c:pt>
                <c:pt idx="10390">
                  <c:v>51950</c:v>
                </c:pt>
                <c:pt idx="10391">
                  <c:v>51955</c:v>
                </c:pt>
                <c:pt idx="10392">
                  <c:v>51960</c:v>
                </c:pt>
                <c:pt idx="10393">
                  <c:v>51965</c:v>
                </c:pt>
                <c:pt idx="10394">
                  <c:v>51970</c:v>
                </c:pt>
                <c:pt idx="10395">
                  <c:v>51975</c:v>
                </c:pt>
                <c:pt idx="10396">
                  <c:v>51980</c:v>
                </c:pt>
                <c:pt idx="10397">
                  <c:v>51985</c:v>
                </c:pt>
                <c:pt idx="10398">
                  <c:v>51990</c:v>
                </c:pt>
                <c:pt idx="10399">
                  <c:v>51995</c:v>
                </c:pt>
                <c:pt idx="10400">
                  <c:v>52000</c:v>
                </c:pt>
                <c:pt idx="10401">
                  <c:v>52005</c:v>
                </c:pt>
                <c:pt idx="10402">
                  <c:v>52010</c:v>
                </c:pt>
                <c:pt idx="10403">
                  <c:v>52015</c:v>
                </c:pt>
                <c:pt idx="10404">
                  <c:v>52020</c:v>
                </c:pt>
                <c:pt idx="10405">
                  <c:v>52025</c:v>
                </c:pt>
                <c:pt idx="10406">
                  <c:v>52030</c:v>
                </c:pt>
                <c:pt idx="10407">
                  <c:v>52035</c:v>
                </c:pt>
                <c:pt idx="10408">
                  <c:v>52040</c:v>
                </c:pt>
                <c:pt idx="10409">
                  <c:v>52045</c:v>
                </c:pt>
                <c:pt idx="10410">
                  <c:v>52050</c:v>
                </c:pt>
                <c:pt idx="10411">
                  <c:v>52055</c:v>
                </c:pt>
                <c:pt idx="10412">
                  <c:v>52060</c:v>
                </c:pt>
                <c:pt idx="10413">
                  <c:v>52065</c:v>
                </c:pt>
                <c:pt idx="10414">
                  <c:v>52070</c:v>
                </c:pt>
                <c:pt idx="10415">
                  <c:v>52075</c:v>
                </c:pt>
                <c:pt idx="10416">
                  <c:v>52080</c:v>
                </c:pt>
                <c:pt idx="10417">
                  <c:v>52085</c:v>
                </c:pt>
                <c:pt idx="10418">
                  <c:v>52090</c:v>
                </c:pt>
                <c:pt idx="10419">
                  <c:v>52095</c:v>
                </c:pt>
                <c:pt idx="10420">
                  <c:v>52100</c:v>
                </c:pt>
                <c:pt idx="10421">
                  <c:v>52105</c:v>
                </c:pt>
                <c:pt idx="10422">
                  <c:v>52110</c:v>
                </c:pt>
                <c:pt idx="10423">
                  <c:v>52115</c:v>
                </c:pt>
                <c:pt idx="10424">
                  <c:v>52120</c:v>
                </c:pt>
                <c:pt idx="10425">
                  <c:v>52125</c:v>
                </c:pt>
                <c:pt idx="10426">
                  <c:v>52130</c:v>
                </c:pt>
                <c:pt idx="10427">
                  <c:v>52135</c:v>
                </c:pt>
                <c:pt idx="10428">
                  <c:v>52140</c:v>
                </c:pt>
                <c:pt idx="10429">
                  <c:v>52145</c:v>
                </c:pt>
                <c:pt idx="10430">
                  <c:v>52150</c:v>
                </c:pt>
                <c:pt idx="10431">
                  <c:v>52155</c:v>
                </c:pt>
                <c:pt idx="10432">
                  <c:v>52160</c:v>
                </c:pt>
                <c:pt idx="10433">
                  <c:v>52165</c:v>
                </c:pt>
                <c:pt idx="10434">
                  <c:v>52170</c:v>
                </c:pt>
                <c:pt idx="10435">
                  <c:v>52175</c:v>
                </c:pt>
                <c:pt idx="10436">
                  <c:v>52180</c:v>
                </c:pt>
                <c:pt idx="10437">
                  <c:v>52185</c:v>
                </c:pt>
                <c:pt idx="10438">
                  <c:v>52190</c:v>
                </c:pt>
                <c:pt idx="10439">
                  <c:v>52195</c:v>
                </c:pt>
                <c:pt idx="10440">
                  <c:v>52200</c:v>
                </c:pt>
                <c:pt idx="10441">
                  <c:v>52205</c:v>
                </c:pt>
                <c:pt idx="10442">
                  <c:v>52210</c:v>
                </c:pt>
                <c:pt idx="10443">
                  <c:v>52215</c:v>
                </c:pt>
                <c:pt idx="10444">
                  <c:v>52220</c:v>
                </c:pt>
                <c:pt idx="10445">
                  <c:v>52225</c:v>
                </c:pt>
                <c:pt idx="10446">
                  <c:v>52230</c:v>
                </c:pt>
                <c:pt idx="10447">
                  <c:v>52235</c:v>
                </c:pt>
                <c:pt idx="10448">
                  <c:v>52240</c:v>
                </c:pt>
                <c:pt idx="10449">
                  <c:v>52245</c:v>
                </c:pt>
                <c:pt idx="10450">
                  <c:v>52250</c:v>
                </c:pt>
                <c:pt idx="10451">
                  <c:v>52255</c:v>
                </c:pt>
                <c:pt idx="10452">
                  <c:v>52260</c:v>
                </c:pt>
                <c:pt idx="10453">
                  <c:v>52265</c:v>
                </c:pt>
                <c:pt idx="10454">
                  <c:v>52270</c:v>
                </c:pt>
                <c:pt idx="10455">
                  <c:v>52275</c:v>
                </c:pt>
                <c:pt idx="10456">
                  <c:v>52280</c:v>
                </c:pt>
                <c:pt idx="10457">
                  <c:v>52285</c:v>
                </c:pt>
                <c:pt idx="10458">
                  <c:v>52290</c:v>
                </c:pt>
                <c:pt idx="10459">
                  <c:v>52295</c:v>
                </c:pt>
                <c:pt idx="10460">
                  <c:v>52300</c:v>
                </c:pt>
                <c:pt idx="10461">
                  <c:v>52305</c:v>
                </c:pt>
                <c:pt idx="10462">
                  <c:v>52310</c:v>
                </c:pt>
                <c:pt idx="10463">
                  <c:v>52315</c:v>
                </c:pt>
                <c:pt idx="10464">
                  <c:v>52320</c:v>
                </c:pt>
                <c:pt idx="10465">
                  <c:v>52325</c:v>
                </c:pt>
                <c:pt idx="10466">
                  <c:v>52330</c:v>
                </c:pt>
                <c:pt idx="10467">
                  <c:v>52335</c:v>
                </c:pt>
                <c:pt idx="10468">
                  <c:v>52340</c:v>
                </c:pt>
                <c:pt idx="10469">
                  <c:v>52345</c:v>
                </c:pt>
                <c:pt idx="10470">
                  <c:v>52350</c:v>
                </c:pt>
                <c:pt idx="10471">
                  <c:v>52355</c:v>
                </c:pt>
                <c:pt idx="10472">
                  <c:v>52360</c:v>
                </c:pt>
                <c:pt idx="10473">
                  <c:v>52365</c:v>
                </c:pt>
                <c:pt idx="10474">
                  <c:v>52370</c:v>
                </c:pt>
                <c:pt idx="10475">
                  <c:v>52375</c:v>
                </c:pt>
                <c:pt idx="10476">
                  <c:v>52380</c:v>
                </c:pt>
                <c:pt idx="10477">
                  <c:v>52385</c:v>
                </c:pt>
                <c:pt idx="10478">
                  <c:v>52390</c:v>
                </c:pt>
                <c:pt idx="10479">
                  <c:v>52395</c:v>
                </c:pt>
                <c:pt idx="10480">
                  <c:v>52400</c:v>
                </c:pt>
                <c:pt idx="10481">
                  <c:v>52405</c:v>
                </c:pt>
                <c:pt idx="10482">
                  <c:v>52410</c:v>
                </c:pt>
                <c:pt idx="10483">
                  <c:v>52415</c:v>
                </c:pt>
                <c:pt idx="10484">
                  <c:v>52420</c:v>
                </c:pt>
                <c:pt idx="10485">
                  <c:v>52425</c:v>
                </c:pt>
                <c:pt idx="10486">
                  <c:v>52430</c:v>
                </c:pt>
                <c:pt idx="10487">
                  <c:v>52435</c:v>
                </c:pt>
                <c:pt idx="10488">
                  <c:v>52440</c:v>
                </c:pt>
                <c:pt idx="10489">
                  <c:v>52445</c:v>
                </c:pt>
                <c:pt idx="10490">
                  <c:v>52450</c:v>
                </c:pt>
                <c:pt idx="10491">
                  <c:v>52455</c:v>
                </c:pt>
                <c:pt idx="10492">
                  <c:v>52460</c:v>
                </c:pt>
                <c:pt idx="10493">
                  <c:v>52465</c:v>
                </c:pt>
                <c:pt idx="10494">
                  <c:v>52470</c:v>
                </c:pt>
                <c:pt idx="10495">
                  <c:v>52475</c:v>
                </c:pt>
                <c:pt idx="10496">
                  <c:v>52480</c:v>
                </c:pt>
                <c:pt idx="10497">
                  <c:v>52485</c:v>
                </c:pt>
                <c:pt idx="10498">
                  <c:v>52490</c:v>
                </c:pt>
                <c:pt idx="10499">
                  <c:v>52495</c:v>
                </c:pt>
                <c:pt idx="10500">
                  <c:v>52500</c:v>
                </c:pt>
                <c:pt idx="10501">
                  <c:v>52505</c:v>
                </c:pt>
                <c:pt idx="10502">
                  <c:v>52510</c:v>
                </c:pt>
                <c:pt idx="10503">
                  <c:v>52515</c:v>
                </c:pt>
                <c:pt idx="10504">
                  <c:v>52520</c:v>
                </c:pt>
                <c:pt idx="10505">
                  <c:v>52525</c:v>
                </c:pt>
                <c:pt idx="10506">
                  <c:v>52530</c:v>
                </c:pt>
                <c:pt idx="10507">
                  <c:v>52535</c:v>
                </c:pt>
                <c:pt idx="10508">
                  <c:v>52540</c:v>
                </c:pt>
                <c:pt idx="10509">
                  <c:v>52545</c:v>
                </c:pt>
                <c:pt idx="10510">
                  <c:v>52550</c:v>
                </c:pt>
                <c:pt idx="10511">
                  <c:v>52555</c:v>
                </c:pt>
                <c:pt idx="10512">
                  <c:v>52560</c:v>
                </c:pt>
                <c:pt idx="10513">
                  <c:v>52565</c:v>
                </c:pt>
                <c:pt idx="10514">
                  <c:v>52570</c:v>
                </c:pt>
                <c:pt idx="10515">
                  <c:v>52575</c:v>
                </c:pt>
                <c:pt idx="10516">
                  <c:v>52580</c:v>
                </c:pt>
                <c:pt idx="10517">
                  <c:v>52585</c:v>
                </c:pt>
                <c:pt idx="10518">
                  <c:v>52590</c:v>
                </c:pt>
                <c:pt idx="10519">
                  <c:v>52595</c:v>
                </c:pt>
                <c:pt idx="10520">
                  <c:v>52600</c:v>
                </c:pt>
                <c:pt idx="10521">
                  <c:v>52605</c:v>
                </c:pt>
                <c:pt idx="10522">
                  <c:v>52610</c:v>
                </c:pt>
                <c:pt idx="10523">
                  <c:v>52615</c:v>
                </c:pt>
                <c:pt idx="10524">
                  <c:v>52620</c:v>
                </c:pt>
                <c:pt idx="10525">
                  <c:v>52625</c:v>
                </c:pt>
                <c:pt idx="10526">
                  <c:v>52630</c:v>
                </c:pt>
                <c:pt idx="10527">
                  <c:v>52635</c:v>
                </c:pt>
                <c:pt idx="10528">
                  <c:v>52640</c:v>
                </c:pt>
                <c:pt idx="10529">
                  <c:v>52645</c:v>
                </c:pt>
                <c:pt idx="10530">
                  <c:v>52650</c:v>
                </c:pt>
                <c:pt idx="10531">
                  <c:v>52655</c:v>
                </c:pt>
                <c:pt idx="10532">
                  <c:v>52660</c:v>
                </c:pt>
                <c:pt idx="10533">
                  <c:v>52665</c:v>
                </c:pt>
                <c:pt idx="10534">
                  <c:v>52670</c:v>
                </c:pt>
                <c:pt idx="10535">
                  <c:v>52675</c:v>
                </c:pt>
                <c:pt idx="10536">
                  <c:v>52680</c:v>
                </c:pt>
                <c:pt idx="10537">
                  <c:v>52685</c:v>
                </c:pt>
                <c:pt idx="10538">
                  <c:v>52690</c:v>
                </c:pt>
                <c:pt idx="10539">
                  <c:v>52695</c:v>
                </c:pt>
                <c:pt idx="10540">
                  <c:v>52700</c:v>
                </c:pt>
                <c:pt idx="10541">
                  <c:v>52705</c:v>
                </c:pt>
                <c:pt idx="10542">
                  <c:v>52710</c:v>
                </c:pt>
                <c:pt idx="10543">
                  <c:v>52715</c:v>
                </c:pt>
                <c:pt idx="10544">
                  <c:v>52720</c:v>
                </c:pt>
                <c:pt idx="10545">
                  <c:v>52725</c:v>
                </c:pt>
                <c:pt idx="10546">
                  <c:v>52730</c:v>
                </c:pt>
                <c:pt idx="10547">
                  <c:v>52735</c:v>
                </c:pt>
                <c:pt idx="10548">
                  <c:v>52740</c:v>
                </c:pt>
                <c:pt idx="10549">
                  <c:v>52745</c:v>
                </c:pt>
                <c:pt idx="10550">
                  <c:v>52750</c:v>
                </c:pt>
                <c:pt idx="10551">
                  <c:v>52755</c:v>
                </c:pt>
                <c:pt idx="10552">
                  <c:v>52760</c:v>
                </c:pt>
                <c:pt idx="10553">
                  <c:v>52765</c:v>
                </c:pt>
                <c:pt idx="10554">
                  <c:v>52770</c:v>
                </c:pt>
                <c:pt idx="10555">
                  <c:v>52775</c:v>
                </c:pt>
                <c:pt idx="10556">
                  <c:v>52780</c:v>
                </c:pt>
                <c:pt idx="10557">
                  <c:v>52785</c:v>
                </c:pt>
                <c:pt idx="10558">
                  <c:v>52790</c:v>
                </c:pt>
                <c:pt idx="10559">
                  <c:v>52795</c:v>
                </c:pt>
                <c:pt idx="10560">
                  <c:v>52800</c:v>
                </c:pt>
                <c:pt idx="10561">
                  <c:v>52805</c:v>
                </c:pt>
                <c:pt idx="10562">
                  <c:v>52810</c:v>
                </c:pt>
                <c:pt idx="10563">
                  <c:v>52815</c:v>
                </c:pt>
                <c:pt idx="10564">
                  <c:v>52820</c:v>
                </c:pt>
                <c:pt idx="10565">
                  <c:v>52825</c:v>
                </c:pt>
                <c:pt idx="10566">
                  <c:v>52830</c:v>
                </c:pt>
                <c:pt idx="10567">
                  <c:v>52835</c:v>
                </c:pt>
                <c:pt idx="10568">
                  <c:v>52840</c:v>
                </c:pt>
                <c:pt idx="10569">
                  <c:v>52845</c:v>
                </c:pt>
                <c:pt idx="10570">
                  <c:v>52850</c:v>
                </c:pt>
                <c:pt idx="10571">
                  <c:v>52855</c:v>
                </c:pt>
                <c:pt idx="10572">
                  <c:v>52860</c:v>
                </c:pt>
                <c:pt idx="10573">
                  <c:v>52865</c:v>
                </c:pt>
                <c:pt idx="10574">
                  <c:v>52870</c:v>
                </c:pt>
                <c:pt idx="10575">
                  <c:v>52875</c:v>
                </c:pt>
                <c:pt idx="10576">
                  <c:v>52880</c:v>
                </c:pt>
                <c:pt idx="10577">
                  <c:v>52885</c:v>
                </c:pt>
                <c:pt idx="10578">
                  <c:v>52890</c:v>
                </c:pt>
                <c:pt idx="10579">
                  <c:v>52895</c:v>
                </c:pt>
                <c:pt idx="10580">
                  <c:v>52900</c:v>
                </c:pt>
                <c:pt idx="10581">
                  <c:v>52905</c:v>
                </c:pt>
                <c:pt idx="10582">
                  <c:v>52910</c:v>
                </c:pt>
                <c:pt idx="10583">
                  <c:v>52915</c:v>
                </c:pt>
                <c:pt idx="10584">
                  <c:v>52920</c:v>
                </c:pt>
                <c:pt idx="10585">
                  <c:v>52925</c:v>
                </c:pt>
                <c:pt idx="10586">
                  <c:v>52930</c:v>
                </c:pt>
                <c:pt idx="10587">
                  <c:v>52935</c:v>
                </c:pt>
                <c:pt idx="10588">
                  <c:v>52940</c:v>
                </c:pt>
                <c:pt idx="10589">
                  <c:v>52945</c:v>
                </c:pt>
                <c:pt idx="10590">
                  <c:v>52950</c:v>
                </c:pt>
                <c:pt idx="10591">
                  <c:v>52955</c:v>
                </c:pt>
                <c:pt idx="10592">
                  <c:v>52960</c:v>
                </c:pt>
                <c:pt idx="10593">
                  <c:v>52965</c:v>
                </c:pt>
                <c:pt idx="10594">
                  <c:v>52970</c:v>
                </c:pt>
                <c:pt idx="10595">
                  <c:v>52975</c:v>
                </c:pt>
                <c:pt idx="10596">
                  <c:v>52980</c:v>
                </c:pt>
                <c:pt idx="10597">
                  <c:v>52985</c:v>
                </c:pt>
                <c:pt idx="10598">
                  <c:v>52990</c:v>
                </c:pt>
                <c:pt idx="10599">
                  <c:v>52995</c:v>
                </c:pt>
                <c:pt idx="10600">
                  <c:v>53000</c:v>
                </c:pt>
                <c:pt idx="10601">
                  <c:v>53005</c:v>
                </c:pt>
                <c:pt idx="10602">
                  <c:v>53010</c:v>
                </c:pt>
                <c:pt idx="10603">
                  <c:v>53015</c:v>
                </c:pt>
                <c:pt idx="10604">
                  <c:v>53020</c:v>
                </c:pt>
                <c:pt idx="10605">
                  <c:v>53025</c:v>
                </c:pt>
                <c:pt idx="10606">
                  <c:v>53030</c:v>
                </c:pt>
                <c:pt idx="10607">
                  <c:v>53035</c:v>
                </c:pt>
                <c:pt idx="10608">
                  <c:v>53040</c:v>
                </c:pt>
                <c:pt idx="10609">
                  <c:v>53045</c:v>
                </c:pt>
                <c:pt idx="10610">
                  <c:v>53050</c:v>
                </c:pt>
                <c:pt idx="10611">
                  <c:v>53055</c:v>
                </c:pt>
                <c:pt idx="10612">
                  <c:v>53060</c:v>
                </c:pt>
                <c:pt idx="10613">
                  <c:v>53065</c:v>
                </c:pt>
                <c:pt idx="10614">
                  <c:v>53070</c:v>
                </c:pt>
                <c:pt idx="10615">
                  <c:v>53075</c:v>
                </c:pt>
                <c:pt idx="10616">
                  <c:v>53080</c:v>
                </c:pt>
                <c:pt idx="10617">
                  <c:v>53085</c:v>
                </c:pt>
                <c:pt idx="10618">
                  <c:v>53090</c:v>
                </c:pt>
                <c:pt idx="10619">
                  <c:v>53095</c:v>
                </c:pt>
                <c:pt idx="10620">
                  <c:v>53100</c:v>
                </c:pt>
                <c:pt idx="10621">
                  <c:v>53105</c:v>
                </c:pt>
                <c:pt idx="10622">
                  <c:v>53110</c:v>
                </c:pt>
                <c:pt idx="10623">
                  <c:v>53115</c:v>
                </c:pt>
                <c:pt idx="10624">
                  <c:v>53120</c:v>
                </c:pt>
                <c:pt idx="10625">
                  <c:v>53125</c:v>
                </c:pt>
                <c:pt idx="10626">
                  <c:v>53130</c:v>
                </c:pt>
                <c:pt idx="10627">
                  <c:v>53135</c:v>
                </c:pt>
                <c:pt idx="10628">
                  <c:v>53140</c:v>
                </c:pt>
                <c:pt idx="10629">
                  <c:v>53145</c:v>
                </c:pt>
                <c:pt idx="10630">
                  <c:v>53150</c:v>
                </c:pt>
                <c:pt idx="10631">
                  <c:v>53155</c:v>
                </c:pt>
                <c:pt idx="10632">
                  <c:v>53160</c:v>
                </c:pt>
                <c:pt idx="10633">
                  <c:v>53165</c:v>
                </c:pt>
                <c:pt idx="10634">
                  <c:v>53170</c:v>
                </c:pt>
                <c:pt idx="10635">
                  <c:v>53175</c:v>
                </c:pt>
                <c:pt idx="10636">
                  <c:v>53180</c:v>
                </c:pt>
                <c:pt idx="10637">
                  <c:v>53185</c:v>
                </c:pt>
                <c:pt idx="10638">
                  <c:v>53190</c:v>
                </c:pt>
                <c:pt idx="10639">
                  <c:v>53195</c:v>
                </c:pt>
                <c:pt idx="10640">
                  <c:v>53200</c:v>
                </c:pt>
                <c:pt idx="10641">
                  <c:v>53205</c:v>
                </c:pt>
                <c:pt idx="10642">
                  <c:v>53210</c:v>
                </c:pt>
                <c:pt idx="10643">
                  <c:v>53215</c:v>
                </c:pt>
                <c:pt idx="10644">
                  <c:v>53220</c:v>
                </c:pt>
                <c:pt idx="10645">
                  <c:v>53225</c:v>
                </c:pt>
                <c:pt idx="10646">
                  <c:v>53230</c:v>
                </c:pt>
                <c:pt idx="10647">
                  <c:v>53235</c:v>
                </c:pt>
                <c:pt idx="10648">
                  <c:v>53240</c:v>
                </c:pt>
                <c:pt idx="10649">
                  <c:v>53245</c:v>
                </c:pt>
                <c:pt idx="10650">
                  <c:v>53250</c:v>
                </c:pt>
                <c:pt idx="10651">
                  <c:v>53255</c:v>
                </c:pt>
                <c:pt idx="10652">
                  <c:v>53260</c:v>
                </c:pt>
                <c:pt idx="10653">
                  <c:v>53265</c:v>
                </c:pt>
                <c:pt idx="10654">
                  <c:v>53270</c:v>
                </c:pt>
                <c:pt idx="10655">
                  <c:v>53275</c:v>
                </c:pt>
                <c:pt idx="10656">
                  <c:v>53280</c:v>
                </c:pt>
                <c:pt idx="10657">
                  <c:v>53285</c:v>
                </c:pt>
                <c:pt idx="10658">
                  <c:v>53290</c:v>
                </c:pt>
                <c:pt idx="10659">
                  <c:v>53295</c:v>
                </c:pt>
                <c:pt idx="10660">
                  <c:v>53300</c:v>
                </c:pt>
                <c:pt idx="10661">
                  <c:v>53305</c:v>
                </c:pt>
                <c:pt idx="10662">
                  <c:v>53310</c:v>
                </c:pt>
                <c:pt idx="10663">
                  <c:v>53315</c:v>
                </c:pt>
                <c:pt idx="10664">
                  <c:v>53320</c:v>
                </c:pt>
                <c:pt idx="10665">
                  <c:v>53325</c:v>
                </c:pt>
                <c:pt idx="10666">
                  <c:v>53330</c:v>
                </c:pt>
                <c:pt idx="10667">
                  <c:v>53335</c:v>
                </c:pt>
                <c:pt idx="10668">
                  <c:v>53340</c:v>
                </c:pt>
                <c:pt idx="10669">
                  <c:v>53345</c:v>
                </c:pt>
                <c:pt idx="10670">
                  <c:v>53350</c:v>
                </c:pt>
                <c:pt idx="10671">
                  <c:v>53355</c:v>
                </c:pt>
                <c:pt idx="10672">
                  <c:v>53360</c:v>
                </c:pt>
                <c:pt idx="10673">
                  <c:v>53365</c:v>
                </c:pt>
                <c:pt idx="10674">
                  <c:v>53370</c:v>
                </c:pt>
                <c:pt idx="10675">
                  <c:v>53375</c:v>
                </c:pt>
                <c:pt idx="10676">
                  <c:v>53380</c:v>
                </c:pt>
                <c:pt idx="10677">
                  <c:v>53385</c:v>
                </c:pt>
                <c:pt idx="10678">
                  <c:v>53390</c:v>
                </c:pt>
                <c:pt idx="10679">
                  <c:v>53395</c:v>
                </c:pt>
                <c:pt idx="10680">
                  <c:v>53400</c:v>
                </c:pt>
                <c:pt idx="10681">
                  <c:v>53405</c:v>
                </c:pt>
                <c:pt idx="10682">
                  <c:v>53410</c:v>
                </c:pt>
                <c:pt idx="10683">
                  <c:v>53415</c:v>
                </c:pt>
                <c:pt idx="10684">
                  <c:v>53420</c:v>
                </c:pt>
                <c:pt idx="10685">
                  <c:v>53425</c:v>
                </c:pt>
                <c:pt idx="10686">
                  <c:v>53430</c:v>
                </c:pt>
                <c:pt idx="10687">
                  <c:v>53435</c:v>
                </c:pt>
                <c:pt idx="10688">
                  <c:v>53440</c:v>
                </c:pt>
                <c:pt idx="10689">
                  <c:v>53445</c:v>
                </c:pt>
                <c:pt idx="10690">
                  <c:v>53450</c:v>
                </c:pt>
                <c:pt idx="10691">
                  <c:v>53455</c:v>
                </c:pt>
                <c:pt idx="10692">
                  <c:v>53460</c:v>
                </c:pt>
                <c:pt idx="10693">
                  <c:v>53465</c:v>
                </c:pt>
                <c:pt idx="10694">
                  <c:v>53470</c:v>
                </c:pt>
                <c:pt idx="10695">
                  <c:v>53475</c:v>
                </c:pt>
                <c:pt idx="10696">
                  <c:v>53480</c:v>
                </c:pt>
                <c:pt idx="10697">
                  <c:v>53485</c:v>
                </c:pt>
                <c:pt idx="10698">
                  <c:v>53490</c:v>
                </c:pt>
                <c:pt idx="10699">
                  <c:v>53495</c:v>
                </c:pt>
                <c:pt idx="10700">
                  <c:v>53500</c:v>
                </c:pt>
                <c:pt idx="10701">
                  <c:v>53505</c:v>
                </c:pt>
                <c:pt idx="10702">
                  <c:v>53510</c:v>
                </c:pt>
                <c:pt idx="10703">
                  <c:v>53515</c:v>
                </c:pt>
                <c:pt idx="10704">
                  <c:v>53520</c:v>
                </c:pt>
                <c:pt idx="10705">
                  <c:v>53525</c:v>
                </c:pt>
                <c:pt idx="10706">
                  <c:v>53530</c:v>
                </c:pt>
                <c:pt idx="10707">
                  <c:v>53535</c:v>
                </c:pt>
                <c:pt idx="10708">
                  <c:v>53540</c:v>
                </c:pt>
                <c:pt idx="10709">
                  <c:v>53545</c:v>
                </c:pt>
                <c:pt idx="10710">
                  <c:v>53550</c:v>
                </c:pt>
                <c:pt idx="10711">
                  <c:v>53555</c:v>
                </c:pt>
                <c:pt idx="10712">
                  <c:v>53560</c:v>
                </c:pt>
                <c:pt idx="10713">
                  <c:v>53565</c:v>
                </c:pt>
                <c:pt idx="10714">
                  <c:v>53570</c:v>
                </c:pt>
                <c:pt idx="10715">
                  <c:v>53575</c:v>
                </c:pt>
                <c:pt idx="10716">
                  <c:v>53580</c:v>
                </c:pt>
                <c:pt idx="10717">
                  <c:v>53585</c:v>
                </c:pt>
                <c:pt idx="10718">
                  <c:v>53590</c:v>
                </c:pt>
                <c:pt idx="10719">
                  <c:v>53595</c:v>
                </c:pt>
                <c:pt idx="10720">
                  <c:v>53600</c:v>
                </c:pt>
                <c:pt idx="10721">
                  <c:v>53605</c:v>
                </c:pt>
                <c:pt idx="10722">
                  <c:v>53610</c:v>
                </c:pt>
                <c:pt idx="10723">
                  <c:v>53615</c:v>
                </c:pt>
                <c:pt idx="10724">
                  <c:v>53620</c:v>
                </c:pt>
                <c:pt idx="10725">
                  <c:v>53625</c:v>
                </c:pt>
                <c:pt idx="10726">
                  <c:v>53630</c:v>
                </c:pt>
                <c:pt idx="10727">
                  <c:v>53635</c:v>
                </c:pt>
                <c:pt idx="10728">
                  <c:v>53640</c:v>
                </c:pt>
                <c:pt idx="10729">
                  <c:v>53645</c:v>
                </c:pt>
                <c:pt idx="10730">
                  <c:v>53650</c:v>
                </c:pt>
                <c:pt idx="10731">
                  <c:v>53655</c:v>
                </c:pt>
                <c:pt idx="10732">
                  <c:v>53660</c:v>
                </c:pt>
                <c:pt idx="10733">
                  <c:v>53665</c:v>
                </c:pt>
                <c:pt idx="10734">
                  <c:v>53670</c:v>
                </c:pt>
                <c:pt idx="10735">
                  <c:v>53675</c:v>
                </c:pt>
                <c:pt idx="10736">
                  <c:v>53680</c:v>
                </c:pt>
                <c:pt idx="10737">
                  <c:v>53685</c:v>
                </c:pt>
                <c:pt idx="10738">
                  <c:v>53690</c:v>
                </c:pt>
                <c:pt idx="10739">
                  <c:v>53695</c:v>
                </c:pt>
                <c:pt idx="10740">
                  <c:v>53700</c:v>
                </c:pt>
                <c:pt idx="10741">
                  <c:v>53705</c:v>
                </c:pt>
                <c:pt idx="10742">
                  <c:v>53710</c:v>
                </c:pt>
                <c:pt idx="10743">
                  <c:v>53715</c:v>
                </c:pt>
                <c:pt idx="10744">
                  <c:v>53720</c:v>
                </c:pt>
                <c:pt idx="10745">
                  <c:v>53725</c:v>
                </c:pt>
                <c:pt idx="10746">
                  <c:v>53730</c:v>
                </c:pt>
                <c:pt idx="10747">
                  <c:v>53735</c:v>
                </c:pt>
                <c:pt idx="10748">
                  <c:v>53740</c:v>
                </c:pt>
                <c:pt idx="10749">
                  <c:v>53745</c:v>
                </c:pt>
                <c:pt idx="10750">
                  <c:v>53750</c:v>
                </c:pt>
                <c:pt idx="10751">
                  <c:v>53755</c:v>
                </c:pt>
                <c:pt idx="10752">
                  <c:v>53760</c:v>
                </c:pt>
                <c:pt idx="10753">
                  <c:v>53765</c:v>
                </c:pt>
                <c:pt idx="10754">
                  <c:v>53770</c:v>
                </c:pt>
                <c:pt idx="10755">
                  <c:v>53775</c:v>
                </c:pt>
                <c:pt idx="10756">
                  <c:v>53780</c:v>
                </c:pt>
                <c:pt idx="10757">
                  <c:v>53785</c:v>
                </c:pt>
                <c:pt idx="10758">
                  <c:v>53790</c:v>
                </c:pt>
                <c:pt idx="10759">
                  <c:v>53795</c:v>
                </c:pt>
                <c:pt idx="10760">
                  <c:v>53800</c:v>
                </c:pt>
                <c:pt idx="10761">
                  <c:v>53805</c:v>
                </c:pt>
                <c:pt idx="10762">
                  <c:v>53810</c:v>
                </c:pt>
                <c:pt idx="10763">
                  <c:v>53815</c:v>
                </c:pt>
                <c:pt idx="10764">
                  <c:v>53820</c:v>
                </c:pt>
                <c:pt idx="10765">
                  <c:v>53825</c:v>
                </c:pt>
                <c:pt idx="10766">
                  <c:v>53830</c:v>
                </c:pt>
                <c:pt idx="10767">
                  <c:v>53835</c:v>
                </c:pt>
                <c:pt idx="10768">
                  <c:v>53840</c:v>
                </c:pt>
                <c:pt idx="10769">
                  <c:v>53845</c:v>
                </c:pt>
                <c:pt idx="10770">
                  <c:v>53850</c:v>
                </c:pt>
                <c:pt idx="10771">
                  <c:v>53855</c:v>
                </c:pt>
                <c:pt idx="10772">
                  <c:v>53860</c:v>
                </c:pt>
                <c:pt idx="10773">
                  <c:v>53865</c:v>
                </c:pt>
                <c:pt idx="10774">
                  <c:v>53870</c:v>
                </c:pt>
                <c:pt idx="10775">
                  <c:v>53875</c:v>
                </c:pt>
                <c:pt idx="10776">
                  <c:v>53880</c:v>
                </c:pt>
                <c:pt idx="10777">
                  <c:v>53885</c:v>
                </c:pt>
                <c:pt idx="10778">
                  <c:v>53890</c:v>
                </c:pt>
                <c:pt idx="10779">
                  <c:v>53895</c:v>
                </c:pt>
                <c:pt idx="10780">
                  <c:v>53900</c:v>
                </c:pt>
                <c:pt idx="10781">
                  <c:v>53905</c:v>
                </c:pt>
                <c:pt idx="10782">
                  <c:v>53910</c:v>
                </c:pt>
                <c:pt idx="10783">
                  <c:v>53915</c:v>
                </c:pt>
                <c:pt idx="10784">
                  <c:v>53920</c:v>
                </c:pt>
                <c:pt idx="10785">
                  <c:v>53925</c:v>
                </c:pt>
                <c:pt idx="10786">
                  <c:v>53930</c:v>
                </c:pt>
                <c:pt idx="10787">
                  <c:v>53935</c:v>
                </c:pt>
                <c:pt idx="10788">
                  <c:v>53940</c:v>
                </c:pt>
                <c:pt idx="10789">
                  <c:v>53945</c:v>
                </c:pt>
                <c:pt idx="10790">
                  <c:v>53950</c:v>
                </c:pt>
                <c:pt idx="10791">
                  <c:v>53955</c:v>
                </c:pt>
                <c:pt idx="10792">
                  <c:v>53960</c:v>
                </c:pt>
                <c:pt idx="10793">
                  <c:v>53965</c:v>
                </c:pt>
                <c:pt idx="10794">
                  <c:v>53970</c:v>
                </c:pt>
                <c:pt idx="10795">
                  <c:v>53975</c:v>
                </c:pt>
                <c:pt idx="10796">
                  <c:v>53980</c:v>
                </c:pt>
                <c:pt idx="10797">
                  <c:v>53985</c:v>
                </c:pt>
                <c:pt idx="10798">
                  <c:v>53990</c:v>
                </c:pt>
                <c:pt idx="10799">
                  <c:v>53995</c:v>
                </c:pt>
                <c:pt idx="10800">
                  <c:v>54000</c:v>
                </c:pt>
                <c:pt idx="10801">
                  <c:v>54005</c:v>
                </c:pt>
                <c:pt idx="10802">
                  <c:v>54010</c:v>
                </c:pt>
                <c:pt idx="10803">
                  <c:v>54015</c:v>
                </c:pt>
                <c:pt idx="10804">
                  <c:v>54020</c:v>
                </c:pt>
                <c:pt idx="10805">
                  <c:v>54025</c:v>
                </c:pt>
                <c:pt idx="10806">
                  <c:v>54030</c:v>
                </c:pt>
                <c:pt idx="10807">
                  <c:v>54035</c:v>
                </c:pt>
                <c:pt idx="10808">
                  <c:v>54040</c:v>
                </c:pt>
                <c:pt idx="10809">
                  <c:v>54045</c:v>
                </c:pt>
                <c:pt idx="10810">
                  <c:v>54050</c:v>
                </c:pt>
                <c:pt idx="10811">
                  <c:v>54055</c:v>
                </c:pt>
                <c:pt idx="10812">
                  <c:v>54060</c:v>
                </c:pt>
                <c:pt idx="10813">
                  <c:v>54065</c:v>
                </c:pt>
                <c:pt idx="10814">
                  <c:v>54070</c:v>
                </c:pt>
                <c:pt idx="10815">
                  <c:v>54075</c:v>
                </c:pt>
                <c:pt idx="10816">
                  <c:v>54080</c:v>
                </c:pt>
                <c:pt idx="10817">
                  <c:v>54085</c:v>
                </c:pt>
                <c:pt idx="10818">
                  <c:v>54090</c:v>
                </c:pt>
                <c:pt idx="10819">
                  <c:v>54095</c:v>
                </c:pt>
                <c:pt idx="10820">
                  <c:v>54100</c:v>
                </c:pt>
                <c:pt idx="10821">
                  <c:v>54105</c:v>
                </c:pt>
                <c:pt idx="10822">
                  <c:v>54110</c:v>
                </c:pt>
                <c:pt idx="10823">
                  <c:v>54115</c:v>
                </c:pt>
                <c:pt idx="10824">
                  <c:v>54120</c:v>
                </c:pt>
                <c:pt idx="10825">
                  <c:v>54125</c:v>
                </c:pt>
                <c:pt idx="10826">
                  <c:v>54130</c:v>
                </c:pt>
                <c:pt idx="10827">
                  <c:v>54135</c:v>
                </c:pt>
                <c:pt idx="10828">
                  <c:v>54140</c:v>
                </c:pt>
                <c:pt idx="10829">
                  <c:v>54145</c:v>
                </c:pt>
                <c:pt idx="10830">
                  <c:v>54150</c:v>
                </c:pt>
                <c:pt idx="10831">
                  <c:v>54155</c:v>
                </c:pt>
                <c:pt idx="10832">
                  <c:v>54160</c:v>
                </c:pt>
                <c:pt idx="10833">
                  <c:v>54165</c:v>
                </c:pt>
                <c:pt idx="10834">
                  <c:v>54170</c:v>
                </c:pt>
                <c:pt idx="10835">
                  <c:v>54175</c:v>
                </c:pt>
                <c:pt idx="10836">
                  <c:v>54180</c:v>
                </c:pt>
                <c:pt idx="10837">
                  <c:v>54185</c:v>
                </c:pt>
                <c:pt idx="10838">
                  <c:v>54190</c:v>
                </c:pt>
                <c:pt idx="10839">
                  <c:v>54195</c:v>
                </c:pt>
                <c:pt idx="10840">
                  <c:v>54200</c:v>
                </c:pt>
                <c:pt idx="10841">
                  <c:v>54205</c:v>
                </c:pt>
                <c:pt idx="10842">
                  <c:v>54210</c:v>
                </c:pt>
                <c:pt idx="10843">
                  <c:v>54215</c:v>
                </c:pt>
                <c:pt idx="10844">
                  <c:v>54220</c:v>
                </c:pt>
                <c:pt idx="10845">
                  <c:v>54225</c:v>
                </c:pt>
                <c:pt idx="10846">
                  <c:v>54230</c:v>
                </c:pt>
                <c:pt idx="10847">
                  <c:v>54235</c:v>
                </c:pt>
                <c:pt idx="10848">
                  <c:v>54240</c:v>
                </c:pt>
                <c:pt idx="10849">
                  <c:v>54245</c:v>
                </c:pt>
                <c:pt idx="10850">
                  <c:v>54250</c:v>
                </c:pt>
                <c:pt idx="10851">
                  <c:v>54255</c:v>
                </c:pt>
                <c:pt idx="10852">
                  <c:v>54260</c:v>
                </c:pt>
                <c:pt idx="10853">
                  <c:v>54265</c:v>
                </c:pt>
                <c:pt idx="10854">
                  <c:v>54270</c:v>
                </c:pt>
                <c:pt idx="10855">
                  <c:v>54275</c:v>
                </c:pt>
                <c:pt idx="10856">
                  <c:v>54280</c:v>
                </c:pt>
                <c:pt idx="10857">
                  <c:v>54285</c:v>
                </c:pt>
                <c:pt idx="10858">
                  <c:v>54290</c:v>
                </c:pt>
                <c:pt idx="10859">
                  <c:v>54295</c:v>
                </c:pt>
                <c:pt idx="10860">
                  <c:v>54300</c:v>
                </c:pt>
                <c:pt idx="10861">
                  <c:v>54305</c:v>
                </c:pt>
                <c:pt idx="10862">
                  <c:v>54310</c:v>
                </c:pt>
                <c:pt idx="10863">
                  <c:v>54315</c:v>
                </c:pt>
                <c:pt idx="10864">
                  <c:v>54320</c:v>
                </c:pt>
                <c:pt idx="10865">
                  <c:v>54325</c:v>
                </c:pt>
                <c:pt idx="10866">
                  <c:v>54330</c:v>
                </c:pt>
                <c:pt idx="10867">
                  <c:v>54335</c:v>
                </c:pt>
                <c:pt idx="10868">
                  <c:v>54340</c:v>
                </c:pt>
                <c:pt idx="10869">
                  <c:v>54345</c:v>
                </c:pt>
                <c:pt idx="10870">
                  <c:v>54350</c:v>
                </c:pt>
                <c:pt idx="10871">
                  <c:v>54355</c:v>
                </c:pt>
                <c:pt idx="10872">
                  <c:v>54360</c:v>
                </c:pt>
                <c:pt idx="10873">
                  <c:v>54365</c:v>
                </c:pt>
                <c:pt idx="10874">
                  <c:v>54370</c:v>
                </c:pt>
                <c:pt idx="10875">
                  <c:v>54375</c:v>
                </c:pt>
                <c:pt idx="10876">
                  <c:v>54380</c:v>
                </c:pt>
                <c:pt idx="10877">
                  <c:v>54385</c:v>
                </c:pt>
                <c:pt idx="10878">
                  <c:v>54390</c:v>
                </c:pt>
                <c:pt idx="10879">
                  <c:v>54395</c:v>
                </c:pt>
                <c:pt idx="10880">
                  <c:v>54400</c:v>
                </c:pt>
                <c:pt idx="10881">
                  <c:v>54405</c:v>
                </c:pt>
                <c:pt idx="10882">
                  <c:v>54410</c:v>
                </c:pt>
                <c:pt idx="10883">
                  <c:v>54415</c:v>
                </c:pt>
                <c:pt idx="10884">
                  <c:v>54420</c:v>
                </c:pt>
                <c:pt idx="10885">
                  <c:v>54425</c:v>
                </c:pt>
                <c:pt idx="10886">
                  <c:v>54430</c:v>
                </c:pt>
                <c:pt idx="10887">
                  <c:v>54435</c:v>
                </c:pt>
                <c:pt idx="10888">
                  <c:v>54440</c:v>
                </c:pt>
                <c:pt idx="10889">
                  <c:v>54445</c:v>
                </c:pt>
                <c:pt idx="10890">
                  <c:v>54450</c:v>
                </c:pt>
                <c:pt idx="10891">
                  <c:v>54455</c:v>
                </c:pt>
                <c:pt idx="10892">
                  <c:v>54460</c:v>
                </c:pt>
                <c:pt idx="10893">
                  <c:v>54465</c:v>
                </c:pt>
                <c:pt idx="10894">
                  <c:v>54470</c:v>
                </c:pt>
                <c:pt idx="10895">
                  <c:v>54475</c:v>
                </c:pt>
                <c:pt idx="10896">
                  <c:v>54480</c:v>
                </c:pt>
                <c:pt idx="10897">
                  <c:v>54485</c:v>
                </c:pt>
                <c:pt idx="10898">
                  <c:v>54490</c:v>
                </c:pt>
                <c:pt idx="10899">
                  <c:v>54495</c:v>
                </c:pt>
                <c:pt idx="10900">
                  <c:v>54500</c:v>
                </c:pt>
                <c:pt idx="10901">
                  <c:v>54505</c:v>
                </c:pt>
                <c:pt idx="10902">
                  <c:v>54510</c:v>
                </c:pt>
                <c:pt idx="10903">
                  <c:v>54515</c:v>
                </c:pt>
                <c:pt idx="10904">
                  <c:v>54520</c:v>
                </c:pt>
                <c:pt idx="10905">
                  <c:v>54525</c:v>
                </c:pt>
                <c:pt idx="10906">
                  <c:v>54530</c:v>
                </c:pt>
                <c:pt idx="10907">
                  <c:v>54535</c:v>
                </c:pt>
                <c:pt idx="10908">
                  <c:v>54540</c:v>
                </c:pt>
                <c:pt idx="10909">
                  <c:v>54545</c:v>
                </c:pt>
                <c:pt idx="10910">
                  <c:v>54550</c:v>
                </c:pt>
                <c:pt idx="10911">
                  <c:v>54555</c:v>
                </c:pt>
                <c:pt idx="10912">
                  <c:v>54560</c:v>
                </c:pt>
                <c:pt idx="10913">
                  <c:v>54565</c:v>
                </c:pt>
                <c:pt idx="10914">
                  <c:v>54570</c:v>
                </c:pt>
                <c:pt idx="10915">
                  <c:v>54575</c:v>
                </c:pt>
                <c:pt idx="10916">
                  <c:v>54580</c:v>
                </c:pt>
                <c:pt idx="10917">
                  <c:v>54585</c:v>
                </c:pt>
                <c:pt idx="10918">
                  <c:v>54590</c:v>
                </c:pt>
                <c:pt idx="10919">
                  <c:v>54595</c:v>
                </c:pt>
                <c:pt idx="10920">
                  <c:v>54600</c:v>
                </c:pt>
                <c:pt idx="10921">
                  <c:v>54605</c:v>
                </c:pt>
                <c:pt idx="10922">
                  <c:v>54610</c:v>
                </c:pt>
                <c:pt idx="10923">
                  <c:v>54615</c:v>
                </c:pt>
                <c:pt idx="10924">
                  <c:v>54620</c:v>
                </c:pt>
                <c:pt idx="10925">
                  <c:v>54625</c:v>
                </c:pt>
                <c:pt idx="10926">
                  <c:v>54630</c:v>
                </c:pt>
                <c:pt idx="10927">
                  <c:v>54635</c:v>
                </c:pt>
                <c:pt idx="10928">
                  <c:v>54640</c:v>
                </c:pt>
                <c:pt idx="10929">
                  <c:v>54645</c:v>
                </c:pt>
                <c:pt idx="10930">
                  <c:v>54650</c:v>
                </c:pt>
                <c:pt idx="10931">
                  <c:v>54655</c:v>
                </c:pt>
                <c:pt idx="10932">
                  <c:v>54660</c:v>
                </c:pt>
                <c:pt idx="10933">
                  <c:v>54665</c:v>
                </c:pt>
                <c:pt idx="10934">
                  <c:v>54670</c:v>
                </c:pt>
                <c:pt idx="10935">
                  <c:v>54675</c:v>
                </c:pt>
                <c:pt idx="10936">
                  <c:v>54680</c:v>
                </c:pt>
                <c:pt idx="10937">
                  <c:v>54685</c:v>
                </c:pt>
                <c:pt idx="10938">
                  <c:v>54690</c:v>
                </c:pt>
                <c:pt idx="10939">
                  <c:v>54695</c:v>
                </c:pt>
                <c:pt idx="10940">
                  <c:v>54700</c:v>
                </c:pt>
                <c:pt idx="10941">
                  <c:v>54705</c:v>
                </c:pt>
                <c:pt idx="10942">
                  <c:v>54710</c:v>
                </c:pt>
                <c:pt idx="10943">
                  <c:v>54715</c:v>
                </c:pt>
                <c:pt idx="10944">
                  <c:v>54720</c:v>
                </c:pt>
                <c:pt idx="10945">
                  <c:v>54725</c:v>
                </c:pt>
                <c:pt idx="10946">
                  <c:v>54730</c:v>
                </c:pt>
                <c:pt idx="10947">
                  <c:v>54735</c:v>
                </c:pt>
                <c:pt idx="10948">
                  <c:v>54740</c:v>
                </c:pt>
                <c:pt idx="10949">
                  <c:v>54745</c:v>
                </c:pt>
                <c:pt idx="10950">
                  <c:v>54750</c:v>
                </c:pt>
                <c:pt idx="10951">
                  <c:v>54755</c:v>
                </c:pt>
                <c:pt idx="10952">
                  <c:v>54760</c:v>
                </c:pt>
                <c:pt idx="10953">
                  <c:v>54765</c:v>
                </c:pt>
                <c:pt idx="10954">
                  <c:v>54770</c:v>
                </c:pt>
                <c:pt idx="10955">
                  <c:v>54775</c:v>
                </c:pt>
                <c:pt idx="10956">
                  <c:v>54780</c:v>
                </c:pt>
                <c:pt idx="10957">
                  <c:v>54785</c:v>
                </c:pt>
                <c:pt idx="10958">
                  <c:v>54790</c:v>
                </c:pt>
                <c:pt idx="10959">
                  <c:v>54795</c:v>
                </c:pt>
                <c:pt idx="10960">
                  <c:v>54800</c:v>
                </c:pt>
                <c:pt idx="10961">
                  <c:v>54805</c:v>
                </c:pt>
                <c:pt idx="10962">
                  <c:v>54810</c:v>
                </c:pt>
                <c:pt idx="10963">
                  <c:v>54815</c:v>
                </c:pt>
                <c:pt idx="10964">
                  <c:v>54820</c:v>
                </c:pt>
                <c:pt idx="10965">
                  <c:v>54825</c:v>
                </c:pt>
                <c:pt idx="10966">
                  <c:v>54830</c:v>
                </c:pt>
                <c:pt idx="10967">
                  <c:v>54835</c:v>
                </c:pt>
                <c:pt idx="10968">
                  <c:v>54840</c:v>
                </c:pt>
                <c:pt idx="10969">
                  <c:v>54845</c:v>
                </c:pt>
                <c:pt idx="10970">
                  <c:v>54850</c:v>
                </c:pt>
                <c:pt idx="10971">
                  <c:v>54855</c:v>
                </c:pt>
                <c:pt idx="10972">
                  <c:v>54860</c:v>
                </c:pt>
                <c:pt idx="10973">
                  <c:v>54865</c:v>
                </c:pt>
                <c:pt idx="10974">
                  <c:v>54870</c:v>
                </c:pt>
                <c:pt idx="10975">
                  <c:v>54875</c:v>
                </c:pt>
                <c:pt idx="10976">
                  <c:v>54880</c:v>
                </c:pt>
                <c:pt idx="10977">
                  <c:v>54885</c:v>
                </c:pt>
                <c:pt idx="10978">
                  <c:v>54890</c:v>
                </c:pt>
                <c:pt idx="10979">
                  <c:v>54895</c:v>
                </c:pt>
                <c:pt idx="10980">
                  <c:v>54900</c:v>
                </c:pt>
                <c:pt idx="10981">
                  <c:v>54905</c:v>
                </c:pt>
                <c:pt idx="10982">
                  <c:v>54910</c:v>
                </c:pt>
                <c:pt idx="10983">
                  <c:v>54915</c:v>
                </c:pt>
                <c:pt idx="10984">
                  <c:v>54920</c:v>
                </c:pt>
                <c:pt idx="10985">
                  <c:v>54925</c:v>
                </c:pt>
                <c:pt idx="10986">
                  <c:v>54930</c:v>
                </c:pt>
                <c:pt idx="10987">
                  <c:v>54935</c:v>
                </c:pt>
                <c:pt idx="10988">
                  <c:v>54940</c:v>
                </c:pt>
                <c:pt idx="10989">
                  <c:v>54945</c:v>
                </c:pt>
                <c:pt idx="10990">
                  <c:v>54950</c:v>
                </c:pt>
                <c:pt idx="10991">
                  <c:v>54955</c:v>
                </c:pt>
                <c:pt idx="10992">
                  <c:v>54960</c:v>
                </c:pt>
                <c:pt idx="10993">
                  <c:v>54965</c:v>
                </c:pt>
                <c:pt idx="10994">
                  <c:v>54970</c:v>
                </c:pt>
                <c:pt idx="10995">
                  <c:v>54975</c:v>
                </c:pt>
                <c:pt idx="10996">
                  <c:v>54980</c:v>
                </c:pt>
                <c:pt idx="10997">
                  <c:v>54985</c:v>
                </c:pt>
                <c:pt idx="10998">
                  <c:v>54990</c:v>
                </c:pt>
                <c:pt idx="10999">
                  <c:v>54995</c:v>
                </c:pt>
                <c:pt idx="11000">
                  <c:v>55000</c:v>
                </c:pt>
                <c:pt idx="11001">
                  <c:v>55005</c:v>
                </c:pt>
                <c:pt idx="11002">
                  <c:v>55010</c:v>
                </c:pt>
                <c:pt idx="11003">
                  <c:v>55015</c:v>
                </c:pt>
                <c:pt idx="11004">
                  <c:v>55020</c:v>
                </c:pt>
                <c:pt idx="11005">
                  <c:v>55025</c:v>
                </c:pt>
                <c:pt idx="11006">
                  <c:v>55030</c:v>
                </c:pt>
                <c:pt idx="11007">
                  <c:v>55035</c:v>
                </c:pt>
                <c:pt idx="11008">
                  <c:v>55040</c:v>
                </c:pt>
                <c:pt idx="11009">
                  <c:v>55045</c:v>
                </c:pt>
                <c:pt idx="11010">
                  <c:v>55050</c:v>
                </c:pt>
                <c:pt idx="11011">
                  <c:v>55055</c:v>
                </c:pt>
                <c:pt idx="11012">
                  <c:v>55060</c:v>
                </c:pt>
                <c:pt idx="11013">
                  <c:v>55065</c:v>
                </c:pt>
                <c:pt idx="11014">
                  <c:v>55070</c:v>
                </c:pt>
                <c:pt idx="11015">
                  <c:v>55075</c:v>
                </c:pt>
                <c:pt idx="11016">
                  <c:v>55080</c:v>
                </c:pt>
                <c:pt idx="11017">
                  <c:v>55085</c:v>
                </c:pt>
                <c:pt idx="11018">
                  <c:v>55090</c:v>
                </c:pt>
                <c:pt idx="11019">
                  <c:v>55095</c:v>
                </c:pt>
                <c:pt idx="11020">
                  <c:v>55100</c:v>
                </c:pt>
                <c:pt idx="11021">
                  <c:v>55105</c:v>
                </c:pt>
                <c:pt idx="11022">
                  <c:v>55110</c:v>
                </c:pt>
                <c:pt idx="11023">
                  <c:v>55115</c:v>
                </c:pt>
                <c:pt idx="11024">
                  <c:v>55120</c:v>
                </c:pt>
                <c:pt idx="11025">
                  <c:v>55125</c:v>
                </c:pt>
                <c:pt idx="11026">
                  <c:v>55130</c:v>
                </c:pt>
                <c:pt idx="11027">
                  <c:v>55135</c:v>
                </c:pt>
                <c:pt idx="11028">
                  <c:v>55140</c:v>
                </c:pt>
                <c:pt idx="11029">
                  <c:v>55145</c:v>
                </c:pt>
                <c:pt idx="11030">
                  <c:v>55150</c:v>
                </c:pt>
                <c:pt idx="11031">
                  <c:v>55155</c:v>
                </c:pt>
                <c:pt idx="11032">
                  <c:v>55160</c:v>
                </c:pt>
                <c:pt idx="11033">
                  <c:v>55165</c:v>
                </c:pt>
                <c:pt idx="11034">
                  <c:v>55170</c:v>
                </c:pt>
                <c:pt idx="11035">
                  <c:v>55175</c:v>
                </c:pt>
                <c:pt idx="11036">
                  <c:v>55180</c:v>
                </c:pt>
                <c:pt idx="11037">
                  <c:v>55185</c:v>
                </c:pt>
                <c:pt idx="11038">
                  <c:v>55190</c:v>
                </c:pt>
                <c:pt idx="11039">
                  <c:v>55195</c:v>
                </c:pt>
                <c:pt idx="11040">
                  <c:v>55200</c:v>
                </c:pt>
                <c:pt idx="11041">
                  <c:v>55205</c:v>
                </c:pt>
                <c:pt idx="11042">
                  <c:v>55210</c:v>
                </c:pt>
                <c:pt idx="11043">
                  <c:v>55215</c:v>
                </c:pt>
                <c:pt idx="11044">
                  <c:v>55220</c:v>
                </c:pt>
                <c:pt idx="11045">
                  <c:v>55225</c:v>
                </c:pt>
                <c:pt idx="11046">
                  <c:v>55230</c:v>
                </c:pt>
                <c:pt idx="11047">
                  <c:v>55235</c:v>
                </c:pt>
                <c:pt idx="11048">
                  <c:v>55240</c:v>
                </c:pt>
                <c:pt idx="11049">
                  <c:v>55245</c:v>
                </c:pt>
                <c:pt idx="11050">
                  <c:v>55250</c:v>
                </c:pt>
                <c:pt idx="11051">
                  <c:v>55255</c:v>
                </c:pt>
                <c:pt idx="11052">
                  <c:v>55260</c:v>
                </c:pt>
                <c:pt idx="11053">
                  <c:v>55265</c:v>
                </c:pt>
                <c:pt idx="11054">
                  <c:v>55270</c:v>
                </c:pt>
                <c:pt idx="11055">
                  <c:v>55275</c:v>
                </c:pt>
                <c:pt idx="11056">
                  <c:v>55280</c:v>
                </c:pt>
                <c:pt idx="11057">
                  <c:v>55285</c:v>
                </c:pt>
                <c:pt idx="11058">
                  <c:v>55290</c:v>
                </c:pt>
                <c:pt idx="11059">
                  <c:v>55295</c:v>
                </c:pt>
                <c:pt idx="11060">
                  <c:v>55300</c:v>
                </c:pt>
                <c:pt idx="11061">
                  <c:v>55305</c:v>
                </c:pt>
                <c:pt idx="11062">
                  <c:v>55310</c:v>
                </c:pt>
                <c:pt idx="11063">
                  <c:v>55315</c:v>
                </c:pt>
                <c:pt idx="11064">
                  <c:v>55320</c:v>
                </c:pt>
                <c:pt idx="11065">
                  <c:v>55325</c:v>
                </c:pt>
                <c:pt idx="11066">
                  <c:v>55330</c:v>
                </c:pt>
                <c:pt idx="11067">
                  <c:v>55335</c:v>
                </c:pt>
                <c:pt idx="11068">
                  <c:v>55340</c:v>
                </c:pt>
                <c:pt idx="11069">
                  <c:v>55345</c:v>
                </c:pt>
                <c:pt idx="11070">
                  <c:v>55350</c:v>
                </c:pt>
                <c:pt idx="11071">
                  <c:v>55355</c:v>
                </c:pt>
                <c:pt idx="11072">
                  <c:v>55360</c:v>
                </c:pt>
                <c:pt idx="11073">
                  <c:v>55365</c:v>
                </c:pt>
                <c:pt idx="11074">
                  <c:v>55370</c:v>
                </c:pt>
                <c:pt idx="11075">
                  <c:v>55375</c:v>
                </c:pt>
                <c:pt idx="11076">
                  <c:v>55380</c:v>
                </c:pt>
                <c:pt idx="11077">
                  <c:v>55385</c:v>
                </c:pt>
                <c:pt idx="11078">
                  <c:v>55390</c:v>
                </c:pt>
                <c:pt idx="11079">
                  <c:v>55395</c:v>
                </c:pt>
                <c:pt idx="11080">
                  <c:v>55400</c:v>
                </c:pt>
                <c:pt idx="11081">
                  <c:v>55405</c:v>
                </c:pt>
                <c:pt idx="11082">
                  <c:v>55410</c:v>
                </c:pt>
                <c:pt idx="11083">
                  <c:v>55415</c:v>
                </c:pt>
                <c:pt idx="11084">
                  <c:v>55420</c:v>
                </c:pt>
                <c:pt idx="11085">
                  <c:v>55425</c:v>
                </c:pt>
                <c:pt idx="11086">
                  <c:v>55430</c:v>
                </c:pt>
                <c:pt idx="11087">
                  <c:v>55435</c:v>
                </c:pt>
                <c:pt idx="11088">
                  <c:v>55440</c:v>
                </c:pt>
                <c:pt idx="11089">
                  <c:v>55445</c:v>
                </c:pt>
                <c:pt idx="11090">
                  <c:v>55450</c:v>
                </c:pt>
                <c:pt idx="11091">
                  <c:v>55455</c:v>
                </c:pt>
                <c:pt idx="11092">
                  <c:v>55460</c:v>
                </c:pt>
                <c:pt idx="11093">
                  <c:v>55465</c:v>
                </c:pt>
                <c:pt idx="11094">
                  <c:v>55470</c:v>
                </c:pt>
                <c:pt idx="11095">
                  <c:v>55475</c:v>
                </c:pt>
                <c:pt idx="11096">
                  <c:v>55480</c:v>
                </c:pt>
                <c:pt idx="11097">
                  <c:v>55485</c:v>
                </c:pt>
                <c:pt idx="11098">
                  <c:v>55490</c:v>
                </c:pt>
                <c:pt idx="11099">
                  <c:v>55495</c:v>
                </c:pt>
                <c:pt idx="11100">
                  <c:v>55500</c:v>
                </c:pt>
                <c:pt idx="11101">
                  <c:v>55505</c:v>
                </c:pt>
                <c:pt idx="11102">
                  <c:v>55510</c:v>
                </c:pt>
                <c:pt idx="11103">
                  <c:v>55515</c:v>
                </c:pt>
                <c:pt idx="11104">
                  <c:v>55520</c:v>
                </c:pt>
                <c:pt idx="11105">
                  <c:v>55525</c:v>
                </c:pt>
                <c:pt idx="11106">
                  <c:v>55530</c:v>
                </c:pt>
                <c:pt idx="11107">
                  <c:v>55535</c:v>
                </c:pt>
                <c:pt idx="11108">
                  <c:v>55540</c:v>
                </c:pt>
                <c:pt idx="11109">
                  <c:v>55545</c:v>
                </c:pt>
                <c:pt idx="11110">
                  <c:v>55550</c:v>
                </c:pt>
                <c:pt idx="11111">
                  <c:v>55555</c:v>
                </c:pt>
                <c:pt idx="11112">
                  <c:v>55560</c:v>
                </c:pt>
                <c:pt idx="11113">
                  <c:v>55565</c:v>
                </c:pt>
                <c:pt idx="11114">
                  <c:v>55570</c:v>
                </c:pt>
                <c:pt idx="11115">
                  <c:v>55575</c:v>
                </c:pt>
                <c:pt idx="11116">
                  <c:v>55580</c:v>
                </c:pt>
                <c:pt idx="11117">
                  <c:v>55585</c:v>
                </c:pt>
                <c:pt idx="11118">
                  <c:v>55590</c:v>
                </c:pt>
                <c:pt idx="11119">
                  <c:v>55595</c:v>
                </c:pt>
                <c:pt idx="11120">
                  <c:v>55600</c:v>
                </c:pt>
                <c:pt idx="11121">
                  <c:v>55605</c:v>
                </c:pt>
                <c:pt idx="11122">
                  <c:v>55610</c:v>
                </c:pt>
                <c:pt idx="11123">
                  <c:v>55615</c:v>
                </c:pt>
                <c:pt idx="11124">
                  <c:v>55620</c:v>
                </c:pt>
                <c:pt idx="11125">
                  <c:v>55625</c:v>
                </c:pt>
                <c:pt idx="11126">
                  <c:v>55630</c:v>
                </c:pt>
                <c:pt idx="11127">
                  <c:v>55635</c:v>
                </c:pt>
                <c:pt idx="11128">
                  <c:v>55640</c:v>
                </c:pt>
                <c:pt idx="11129">
                  <c:v>55645</c:v>
                </c:pt>
                <c:pt idx="11130">
                  <c:v>55650</c:v>
                </c:pt>
                <c:pt idx="11131">
                  <c:v>55655</c:v>
                </c:pt>
                <c:pt idx="11132">
                  <c:v>55660</c:v>
                </c:pt>
                <c:pt idx="11133">
                  <c:v>55665</c:v>
                </c:pt>
                <c:pt idx="11134">
                  <c:v>55670</c:v>
                </c:pt>
                <c:pt idx="11135">
                  <c:v>55675</c:v>
                </c:pt>
                <c:pt idx="11136">
                  <c:v>55680</c:v>
                </c:pt>
                <c:pt idx="11137">
                  <c:v>55685</c:v>
                </c:pt>
                <c:pt idx="11138">
                  <c:v>55690</c:v>
                </c:pt>
                <c:pt idx="11139">
                  <c:v>55695</c:v>
                </c:pt>
                <c:pt idx="11140">
                  <c:v>55700</c:v>
                </c:pt>
                <c:pt idx="11141">
                  <c:v>55705</c:v>
                </c:pt>
                <c:pt idx="11142">
                  <c:v>55710</c:v>
                </c:pt>
                <c:pt idx="11143">
                  <c:v>55715</c:v>
                </c:pt>
                <c:pt idx="11144">
                  <c:v>55720</c:v>
                </c:pt>
                <c:pt idx="11145">
                  <c:v>55725</c:v>
                </c:pt>
                <c:pt idx="11146">
                  <c:v>55730</c:v>
                </c:pt>
                <c:pt idx="11147">
                  <c:v>55735</c:v>
                </c:pt>
                <c:pt idx="11148">
                  <c:v>55740</c:v>
                </c:pt>
                <c:pt idx="11149">
                  <c:v>55745</c:v>
                </c:pt>
                <c:pt idx="11150">
                  <c:v>55750</c:v>
                </c:pt>
                <c:pt idx="11151">
                  <c:v>55755</c:v>
                </c:pt>
                <c:pt idx="11152">
                  <c:v>55760</c:v>
                </c:pt>
                <c:pt idx="11153">
                  <c:v>55765</c:v>
                </c:pt>
                <c:pt idx="11154">
                  <c:v>55770</c:v>
                </c:pt>
                <c:pt idx="11155">
                  <c:v>55775</c:v>
                </c:pt>
                <c:pt idx="11156">
                  <c:v>55780</c:v>
                </c:pt>
                <c:pt idx="11157">
                  <c:v>55785</c:v>
                </c:pt>
                <c:pt idx="11158">
                  <c:v>55790</c:v>
                </c:pt>
                <c:pt idx="11159">
                  <c:v>55795</c:v>
                </c:pt>
                <c:pt idx="11160">
                  <c:v>55800</c:v>
                </c:pt>
                <c:pt idx="11161">
                  <c:v>55805</c:v>
                </c:pt>
                <c:pt idx="11162">
                  <c:v>55810</c:v>
                </c:pt>
                <c:pt idx="11163">
                  <c:v>55815</c:v>
                </c:pt>
                <c:pt idx="11164">
                  <c:v>55820</c:v>
                </c:pt>
                <c:pt idx="11165">
                  <c:v>55825</c:v>
                </c:pt>
                <c:pt idx="11166">
                  <c:v>55830</c:v>
                </c:pt>
                <c:pt idx="11167">
                  <c:v>55835</c:v>
                </c:pt>
                <c:pt idx="11168">
                  <c:v>55840</c:v>
                </c:pt>
                <c:pt idx="11169">
                  <c:v>55845</c:v>
                </c:pt>
                <c:pt idx="11170">
                  <c:v>55850</c:v>
                </c:pt>
                <c:pt idx="11171">
                  <c:v>55855</c:v>
                </c:pt>
                <c:pt idx="11172">
                  <c:v>55860</c:v>
                </c:pt>
                <c:pt idx="11173">
                  <c:v>55865</c:v>
                </c:pt>
                <c:pt idx="11174">
                  <c:v>55870</c:v>
                </c:pt>
                <c:pt idx="11175">
                  <c:v>55875</c:v>
                </c:pt>
                <c:pt idx="11176">
                  <c:v>55880</c:v>
                </c:pt>
                <c:pt idx="11177">
                  <c:v>55885</c:v>
                </c:pt>
                <c:pt idx="11178">
                  <c:v>55890</c:v>
                </c:pt>
                <c:pt idx="11179">
                  <c:v>55895</c:v>
                </c:pt>
                <c:pt idx="11180">
                  <c:v>55900</c:v>
                </c:pt>
                <c:pt idx="11181">
                  <c:v>55905</c:v>
                </c:pt>
                <c:pt idx="11182">
                  <c:v>55910</c:v>
                </c:pt>
                <c:pt idx="11183">
                  <c:v>55915</c:v>
                </c:pt>
                <c:pt idx="11184">
                  <c:v>55920</c:v>
                </c:pt>
                <c:pt idx="11185">
                  <c:v>55925</c:v>
                </c:pt>
                <c:pt idx="11186">
                  <c:v>55930</c:v>
                </c:pt>
                <c:pt idx="11187">
                  <c:v>55935</c:v>
                </c:pt>
                <c:pt idx="11188">
                  <c:v>55940</c:v>
                </c:pt>
                <c:pt idx="11189">
                  <c:v>55945</c:v>
                </c:pt>
                <c:pt idx="11190">
                  <c:v>55950</c:v>
                </c:pt>
                <c:pt idx="11191">
                  <c:v>55955</c:v>
                </c:pt>
                <c:pt idx="11192">
                  <c:v>55960</c:v>
                </c:pt>
                <c:pt idx="11193">
                  <c:v>55965</c:v>
                </c:pt>
                <c:pt idx="11194">
                  <c:v>55970</c:v>
                </c:pt>
                <c:pt idx="11195">
                  <c:v>55975</c:v>
                </c:pt>
                <c:pt idx="11196">
                  <c:v>55980</c:v>
                </c:pt>
                <c:pt idx="11197">
                  <c:v>55985</c:v>
                </c:pt>
                <c:pt idx="11198">
                  <c:v>55990</c:v>
                </c:pt>
                <c:pt idx="11199">
                  <c:v>55995</c:v>
                </c:pt>
                <c:pt idx="11200">
                  <c:v>56000</c:v>
                </c:pt>
                <c:pt idx="11201">
                  <c:v>56005</c:v>
                </c:pt>
                <c:pt idx="11202">
                  <c:v>56010</c:v>
                </c:pt>
                <c:pt idx="11203">
                  <c:v>56015</c:v>
                </c:pt>
                <c:pt idx="11204">
                  <c:v>56020</c:v>
                </c:pt>
                <c:pt idx="11205">
                  <c:v>56025</c:v>
                </c:pt>
                <c:pt idx="11206">
                  <c:v>56030</c:v>
                </c:pt>
                <c:pt idx="11207">
                  <c:v>56035</c:v>
                </c:pt>
                <c:pt idx="11208">
                  <c:v>56040</c:v>
                </c:pt>
                <c:pt idx="11209">
                  <c:v>56045</c:v>
                </c:pt>
                <c:pt idx="11210">
                  <c:v>56050</c:v>
                </c:pt>
                <c:pt idx="11211">
                  <c:v>56055</c:v>
                </c:pt>
                <c:pt idx="11212">
                  <c:v>56060</c:v>
                </c:pt>
                <c:pt idx="11213">
                  <c:v>56065</c:v>
                </c:pt>
                <c:pt idx="11214">
                  <c:v>56070</c:v>
                </c:pt>
                <c:pt idx="11215">
                  <c:v>56075</c:v>
                </c:pt>
                <c:pt idx="11216">
                  <c:v>56080</c:v>
                </c:pt>
                <c:pt idx="11217">
                  <c:v>56085</c:v>
                </c:pt>
                <c:pt idx="11218">
                  <c:v>56090</c:v>
                </c:pt>
                <c:pt idx="11219">
                  <c:v>56095</c:v>
                </c:pt>
                <c:pt idx="11220">
                  <c:v>56100</c:v>
                </c:pt>
                <c:pt idx="11221">
                  <c:v>56105</c:v>
                </c:pt>
                <c:pt idx="11222">
                  <c:v>56110</c:v>
                </c:pt>
                <c:pt idx="11223">
                  <c:v>56115</c:v>
                </c:pt>
                <c:pt idx="11224">
                  <c:v>56120</c:v>
                </c:pt>
                <c:pt idx="11225">
                  <c:v>56125</c:v>
                </c:pt>
                <c:pt idx="11226">
                  <c:v>56130</c:v>
                </c:pt>
                <c:pt idx="11227">
                  <c:v>56135</c:v>
                </c:pt>
                <c:pt idx="11228">
                  <c:v>56140</c:v>
                </c:pt>
                <c:pt idx="11229">
                  <c:v>56145</c:v>
                </c:pt>
                <c:pt idx="11230">
                  <c:v>56150</c:v>
                </c:pt>
                <c:pt idx="11231">
                  <c:v>56155</c:v>
                </c:pt>
                <c:pt idx="11232">
                  <c:v>56160</c:v>
                </c:pt>
                <c:pt idx="11233">
                  <c:v>56165</c:v>
                </c:pt>
                <c:pt idx="11234">
                  <c:v>56170</c:v>
                </c:pt>
                <c:pt idx="11235">
                  <c:v>56175</c:v>
                </c:pt>
                <c:pt idx="11236">
                  <c:v>56180</c:v>
                </c:pt>
                <c:pt idx="11237">
                  <c:v>56185</c:v>
                </c:pt>
                <c:pt idx="11238">
                  <c:v>56190</c:v>
                </c:pt>
                <c:pt idx="11239">
                  <c:v>56195</c:v>
                </c:pt>
                <c:pt idx="11240">
                  <c:v>56200</c:v>
                </c:pt>
                <c:pt idx="11241">
                  <c:v>56205</c:v>
                </c:pt>
                <c:pt idx="11242">
                  <c:v>56210</c:v>
                </c:pt>
                <c:pt idx="11243">
                  <c:v>56215</c:v>
                </c:pt>
                <c:pt idx="11244">
                  <c:v>56220</c:v>
                </c:pt>
                <c:pt idx="11245">
                  <c:v>56225</c:v>
                </c:pt>
                <c:pt idx="11246">
                  <c:v>56230</c:v>
                </c:pt>
                <c:pt idx="11247">
                  <c:v>56235</c:v>
                </c:pt>
                <c:pt idx="11248">
                  <c:v>56240</c:v>
                </c:pt>
                <c:pt idx="11249">
                  <c:v>56245</c:v>
                </c:pt>
                <c:pt idx="11250">
                  <c:v>56250</c:v>
                </c:pt>
                <c:pt idx="11251">
                  <c:v>56255</c:v>
                </c:pt>
                <c:pt idx="11252">
                  <c:v>56260</c:v>
                </c:pt>
                <c:pt idx="11253">
                  <c:v>56265</c:v>
                </c:pt>
                <c:pt idx="11254">
                  <c:v>56270</c:v>
                </c:pt>
                <c:pt idx="11255">
                  <c:v>56275</c:v>
                </c:pt>
                <c:pt idx="11256">
                  <c:v>56280</c:v>
                </c:pt>
                <c:pt idx="11257">
                  <c:v>56285</c:v>
                </c:pt>
                <c:pt idx="11258">
                  <c:v>56290</c:v>
                </c:pt>
                <c:pt idx="11259">
                  <c:v>56295</c:v>
                </c:pt>
                <c:pt idx="11260">
                  <c:v>56300</c:v>
                </c:pt>
                <c:pt idx="11261">
                  <c:v>56305</c:v>
                </c:pt>
                <c:pt idx="11262">
                  <c:v>56310</c:v>
                </c:pt>
                <c:pt idx="11263">
                  <c:v>56315</c:v>
                </c:pt>
                <c:pt idx="11264">
                  <c:v>56320</c:v>
                </c:pt>
                <c:pt idx="11265">
                  <c:v>56325</c:v>
                </c:pt>
                <c:pt idx="11266">
                  <c:v>56330</c:v>
                </c:pt>
                <c:pt idx="11267">
                  <c:v>56335</c:v>
                </c:pt>
                <c:pt idx="11268">
                  <c:v>56340</c:v>
                </c:pt>
                <c:pt idx="11269">
                  <c:v>56345</c:v>
                </c:pt>
                <c:pt idx="11270">
                  <c:v>56350</c:v>
                </c:pt>
                <c:pt idx="11271">
                  <c:v>56355</c:v>
                </c:pt>
                <c:pt idx="11272">
                  <c:v>56360</c:v>
                </c:pt>
                <c:pt idx="11273">
                  <c:v>56365</c:v>
                </c:pt>
                <c:pt idx="11274">
                  <c:v>56370</c:v>
                </c:pt>
                <c:pt idx="11275">
                  <c:v>56375</c:v>
                </c:pt>
                <c:pt idx="11276">
                  <c:v>56380</c:v>
                </c:pt>
                <c:pt idx="11277">
                  <c:v>56385</c:v>
                </c:pt>
                <c:pt idx="11278">
                  <c:v>56390</c:v>
                </c:pt>
                <c:pt idx="11279">
                  <c:v>56395</c:v>
                </c:pt>
                <c:pt idx="11280">
                  <c:v>56400</c:v>
                </c:pt>
                <c:pt idx="11281">
                  <c:v>56405</c:v>
                </c:pt>
                <c:pt idx="11282">
                  <c:v>56410</c:v>
                </c:pt>
                <c:pt idx="11283">
                  <c:v>56415</c:v>
                </c:pt>
                <c:pt idx="11284">
                  <c:v>56420</c:v>
                </c:pt>
                <c:pt idx="11285">
                  <c:v>56425</c:v>
                </c:pt>
                <c:pt idx="11286">
                  <c:v>56430</c:v>
                </c:pt>
                <c:pt idx="11287">
                  <c:v>56435</c:v>
                </c:pt>
                <c:pt idx="11288">
                  <c:v>56440</c:v>
                </c:pt>
                <c:pt idx="11289">
                  <c:v>56445</c:v>
                </c:pt>
                <c:pt idx="11290">
                  <c:v>56450</c:v>
                </c:pt>
                <c:pt idx="11291">
                  <c:v>56455</c:v>
                </c:pt>
                <c:pt idx="11292">
                  <c:v>56460</c:v>
                </c:pt>
                <c:pt idx="11293">
                  <c:v>56465</c:v>
                </c:pt>
                <c:pt idx="11294">
                  <c:v>56470</c:v>
                </c:pt>
                <c:pt idx="11295">
                  <c:v>56475</c:v>
                </c:pt>
                <c:pt idx="11296">
                  <c:v>56480</c:v>
                </c:pt>
                <c:pt idx="11297">
                  <c:v>56485</c:v>
                </c:pt>
                <c:pt idx="11298">
                  <c:v>56490</c:v>
                </c:pt>
                <c:pt idx="11299">
                  <c:v>56495</c:v>
                </c:pt>
                <c:pt idx="11300">
                  <c:v>56500</c:v>
                </c:pt>
                <c:pt idx="11301">
                  <c:v>56505</c:v>
                </c:pt>
                <c:pt idx="11302">
                  <c:v>56510</c:v>
                </c:pt>
                <c:pt idx="11303">
                  <c:v>56515</c:v>
                </c:pt>
                <c:pt idx="11304">
                  <c:v>56520</c:v>
                </c:pt>
                <c:pt idx="11305">
                  <c:v>56525</c:v>
                </c:pt>
                <c:pt idx="11306">
                  <c:v>56530</c:v>
                </c:pt>
                <c:pt idx="11307">
                  <c:v>56535</c:v>
                </c:pt>
                <c:pt idx="11308">
                  <c:v>56540</c:v>
                </c:pt>
                <c:pt idx="11309">
                  <c:v>56545</c:v>
                </c:pt>
                <c:pt idx="11310">
                  <c:v>56550</c:v>
                </c:pt>
                <c:pt idx="11311">
                  <c:v>56555</c:v>
                </c:pt>
                <c:pt idx="11312">
                  <c:v>56560</c:v>
                </c:pt>
                <c:pt idx="11313">
                  <c:v>56565</c:v>
                </c:pt>
                <c:pt idx="11314">
                  <c:v>56570</c:v>
                </c:pt>
                <c:pt idx="11315">
                  <c:v>56575</c:v>
                </c:pt>
                <c:pt idx="11316">
                  <c:v>56580</c:v>
                </c:pt>
                <c:pt idx="11317">
                  <c:v>56585</c:v>
                </c:pt>
                <c:pt idx="11318">
                  <c:v>56590</c:v>
                </c:pt>
                <c:pt idx="11319">
                  <c:v>56595</c:v>
                </c:pt>
                <c:pt idx="11320">
                  <c:v>56600</c:v>
                </c:pt>
                <c:pt idx="11321">
                  <c:v>56605</c:v>
                </c:pt>
                <c:pt idx="11322">
                  <c:v>56610</c:v>
                </c:pt>
                <c:pt idx="11323">
                  <c:v>56615</c:v>
                </c:pt>
                <c:pt idx="11324">
                  <c:v>56620</c:v>
                </c:pt>
                <c:pt idx="11325">
                  <c:v>56625</c:v>
                </c:pt>
                <c:pt idx="11326">
                  <c:v>56630</c:v>
                </c:pt>
                <c:pt idx="11327">
                  <c:v>56635</c:v>
                </c:pt>
                <c:pt idx="11328">
                  <c:v>56640</c:v>
                </c:pt>
                <c:pt idx="11329">
                  <c:v>56645</c:v>
                </c:pt>
                <c:pt idx="11330">
                  <c:v>56650</c:v>
                </c:pt>
                <c:pt idx="11331">
                  <c:v>56655</c:v>
                </c:pt>
                <c:pt idx="11332">
                  <c:v>56660</c:v>
                </c:pt>
                <c:pt idx="11333">
                  <c:v>56665</c:v>
                </c:pt>
                <c:pt idx="11334">
                  <c:v>56670</c:v>
                </c:pt>
                <c:pt idx="11335">
                  <c:v>56675</c:v>
                </c:pt>
                <c:pt idx="11336">
                  <c:v>56680</c:v>
                </c:pt>
                <c:pt idx="11337">
                  <c:v>56685</c:v>
                </c:pt>
                <c:pt idx="11338">
                  <c:v>56690</c:v>
                </c:pt>
                <c:pt idx="11339">
                  <c:v>56695</c:v>
                </c:pt>
                <c:pt idx="11340">
                  <c:v>56700</c:v>
                </c:pt>
                <c:pt idx="11341">
                  <c:v>56705</c:v>
                </c:pt>
                <c:pt idx="11342">
                  <c:v>56710</c:v>
                </c:pt>
                <c:pt idx="11343">
                  <c:v>56715</c:v>
                </c:pt>
                <c:pt idx="11344">
                  <c:v>56720</c:v>
                </c:pt>
                <c:pt idx="11345">
                  <c:v>56725</c:v>
                </c:pt>
                <c:pt idx="11346">
                  <c:v>56730</c:v>
                </c:pt>
                <c:pt idx="11347">
                  <c:v>56735</c:v>
                </c:pt>
                <c:pt idx="11348">
                  <c:v>56740</c:v>
                </c:pt>
                <c:pt idx="11349">
                  <c:v>56745</c:v>
                </c:pt>
                <c:pt idx="11350">
                  <c:v>56750</c:v>
                </c:pt>
                <c:pt idx="11351">
                  <c:v>56755</c:v>
                </c:pt>
                <c:pt idx="11352">
                  <c:v>56760</c:v>
                </c:pt>
                <c:pt idx="11353">
                  <c:v>56765</c:v>
                </c:pt>
                <c:pt idx="11354">
                  <c:v>56770</c:v>
                </c:pt>
                <c:pt idx="11355">
                  <c:v>56775</c:v>
                </c:pt>
                <c:pt idx="11356">
                  <c:v>56780</c:v>
                </c:pt>
                <c:pt idx="11357">
                  <c:v>56785</c:v>
                </c:pt>
                <c:pt idx="11358">
                  <c:v>56790</c:v>
                </c:pt>
                <c:pt idx="11359">
                  <c:v>56795</c:v>
                </c:pt>
                <c:pt idx="11360">
                  <c:v>56800</c:v>
                </c:pt>
                <c:pt idx="11361">
                  <c:v>56805</c:v>
                </c:pt>
                <c:pt idx="11362">
                  <c:v>56810</c:v>
                </c:pt>
                <c:pt idx="11363">
                  <c:v>56815</c:v>
                </c:pt>
                <c:pt idx="11364">
                  <c:v>56820</c:v>
                </c:pt>
                <c:pt idx="11365">
                  <c:v>56825</c:v>
                </c:pt>
                <c:pt idx="11366">
                  <c:v>56830</c:v>
                </c:pt>
                <c:pt idx="11367">
                  <c:v>56835</c:v>
                </c:pt>
                <c:pt idx="11368">
                  <c:v>56840</c:v>
                </c:pt>
                <c:pt idx="11369">
                  <c:v>56845</c:v>
                </c:pt>
                <c:pt idx="11370">
                  <c:v>56850</c:v>
                </c:pt>
                <c:pt idx="11371">
                  <c:v>56855</c:v>
                </c:pt>
                <c:pt idx="11372">
                  <c:v>56860</c:v>
                </c:pt>
                <c:pt idx="11373">
                  <c:v>56865</c:v>
                </c:pt>
                <c:pt idx="11374">
                  <c:v>56870</c:v>
                </c:pt>
                <c:pt idx="11375">
                  <c:v>56875</c:v>
                </c:pt>
                <c:pt idx="11376">
                  <c:v>56880</c:v>
                </c:pt>
                <c:pt idx="11377">
                  <c:v>56885</c:v>
                </c:pt>
                <c:pt idx="11378">
                  <c:v>56890</c:v>
                </c:pt>
                <c:pt idx="11379">
                  <c:v>56895</c:v>
                </c:pt>
                <c:pt idx="11380">
                  <c:v>56900</c:v>
                </c:pt>
                <c:pt idx="11381">
                  <c:v>56905</c:v>
                </c:pt>
                <c:pt idx="11382">
                  <c:v>56910</c:v>
                </c:pt>
                <c:pt idx="11383">
                  <c:v>56915</c:v>
                </c:pt>
                <c:pt idx="11384">
                  <c:v>56920</c:v>
                </c:pt>
                <c:pt idx="11385">
                  <c:v>56925</c:v>
                </c:pt>
                <c:pt idx="11386">
                  <c:v>56930</c:v>
                </c:pt>
                <c:pt idx="11387">
                  <c:v>56935</c:v>
                </c:pt>
                <c:pt idx="11388">
                  <c:v>56940</c:v>
                </c:pt>
                <c:pt idx="11389">
                  <c:v>56945</c:v>
                </c:pt>
                <c:pt idx="11390">
                  <c:v>56950</c:v>
                </c:pt>
                <c:pt idx="11391">
                  <c:v>56955</c:v>
                </c:pt>
                <c:pt idx="11392">
                  <c:v>56960</c:v>
                </c:pt>
                <c:pt idx="11393">
                  <c:v>56965</c:v>
                </c:pt>
                <c:pt idx="11394">
                  <c:v>56970</c:v>
                </c:pt>
                <c:pt idx="11395">
                  <c:v>56975</c:v>
                </c:pt>
                <c:pt idx="11396">
                  <c:v>56980</c:v>
                </c:pt>
                <c:pt idx="11397">
                  <c:v>56985</c:v>
                </c:pt>
                <c:pt idx="11398">
                  <c:v>56990</c:v>
                </c:pt>
                <c:pt idx="11399">
                  <c:v>56995</c:v>
                </c:pt>
                <c:pt idx="11400">
                  <c:v>57000</c:v>
                </c:pt>
                <c:pt idx="11401">
                  <c:v>57005</c:v>
                </c:pt>
                <c:pt idx="11402">
                  <c:v>57010</c:v>
                </c:pt>
                <c:pt idx="11403">
                  <c:v>57015</c:v>
                </c:pt>
                <c:pt idx="11404">
                  <c:v>57020</c:v>
                </c:pt>
                <c:pt idx="11405">
                  <c:v>57025</c:v>
                </c:pt>
                <c:pt idx="11406">
                  <c:v>57030</c:v>
                </c:pt>
                <c:pt idx="11407">
                  <c:v>57035</c:v>
                </c:pt>
                <c:pt idx="11408">
                  <c:v>57040</c:v>
                </c:pt>
                <c:pt idx="11409">
                  <c:v>57045</c:v>
                </c:pt>
                <c:pt idx="11410">
                  <c:v>57050</c:v>
                </c:pt>
                <c:pt idx="11411">
                  <c:v>57055</c:v>
                </c:pt>
                <c:pt idx="11412">
                  <c:v>57060</c:v>
                </c:pt>
                <c:pt idx="11413">
                  <c:v>57065</c:v>
                </c:pt>
                <c:pt idx="11414">
                  <c:v>57070</c:v>
                </c:pt>
                <c:pt idx="11415">
                  <c:v>57075</c:v>
                </c:pt>
                <c:pt idx="11416">
                  <c:v>57080</c:v>
                </c:pt>
                <c:pt idx="11417">
                  <c:v>57085</c:v>
                </c:pt>
                <c:pt idx="11418">
                  <c:v>57090</c:v>
                </c:pt>
                <c:pt idx="11419">
                  <c:v>57095</c:v>
                </c:pt>
                <c:pt idx="11420">
                  <c:v>57100</c:v>
                </c:pt>
                <c:pt idx="11421">
                  <c:v>57105</c:v>
                </c:pt>
                <c:pt idx="11422">
                  <c:v>57110</c:v>
                </c:pt>
                <c:pt idx="11423">
                  <c:v>57115</c:v>
                </c:pt>
                <c:pt idx="11424">
                  <c:v>57120</c:v>
                </c:pt>
                <c:pt idx="11425">
                  <c:v>57125</c:v>
                </c:pt>
                <c:pt idx="11426">
                  <c:v>57130</c:v>
                </c:pt>
                <c:pt idx="11427">
                  <c:v>57135</c:v>
                </c:pt>
                <c:pt idx="11428">
                  <c:v>57140</c:v>
                </c:pt>
                <c:pt idx="11429">
                  <c:v>57145</c:v>
                </c:pt>
                <c:pt idx="11430">
                  <c:v>57150</c:v>
                </c:pt>
                <c:pt idx="11431">
                  <c:v>57155</c:v>
                </c:pt>
                <c:pt idx="11432">
                  <c:v>57160</c:v>
                </c:pt>
                <c:pt idx="11433">
                  <c:v>57165</c:v>
                </c:pt>
                <c:pt idx="11434">
                  <c:v>57170</c:v>
                </c:pt>
                <c:pt idx="11435">
                  <c:v>57175</c:v>
                </c:pt>
                <c:pt idx="11436">
                  <c:v>57180</c:v>
                </c:pt>
                <c:pt idx="11437">
                  <c:v>57185</c:v>
                </c:pt>
                <c:pt idx="11438">
                  <c:v>57190</c:v>
                </c:pt>
                <c:pt idx="11439">
                  <c:v>57195</c:v>
                </c:pt>
                <c:pt idx="11440">
                  <c:v>57200</c:v>
                </c:pt>
                <c:pt idx="11441">
                  <c:v>57205</c:v>
                </c:pt>
                <c:pt idx="11442">
                  <c:v>57210</c:v>
                </c:pt>
                <c:pt idx="11443">
                  <c:v>57215</c:v>
                </c:pt>
                <c:pt idx="11444">
                  <c:v>57220</c:v>
                </c:pt>
                <c:pt idx="11445">
                  <c:v>57225</c:v>
                </c:pt>
                <c:pt idx="11446">
                  <c:v>57230</c:v>
                </c:pt>
                <c:pt idx="11447">
                  <c:v>57235</c:v>
                </c:pt>
                <c:pt idx="11448">
                  <c:v>57240</c:v>
                </c:pt>
                <c:pt idx="11449">
                  <c:v>57245</c:v>
                </c:pt>
                <c:pt idx="11450">
                  <c:v>57250</c:v>
                </c:pt>
                <c:pt idx="11451">
                  <c:v>57255</c:v>
                </c:pt>
                <c:pt idx="11452">
                  <c:v>57260</c:v>
                </c:pt>
                <c:pt idx="11453">
                  <c:v>57265</c:v>
                </c:pt>
                <c:pt idx="11454">
                  <c:v>57270</c:v>
                </c:pt>
                <c:pt idx="11455">
                  <c:v>57275</c:v>
                </c:pt>
                <c:pt idx="11456">
                  <c:v>57280</c:v>
                </c:pt>
                <c:pt idx="11457">
                  <c:v>57285</c:v>
                </c:pt>
                <c:pt idx="11458">
                  <c:v>57290</c:v>
                </c:pt>
                <c:pt idx="11459">
                  <c:v>57295</c:v>
                </c:pt>
                <c:pt idx="11460">
                  <c:v>57300</c:v>
                </c:pt>
                <c:pt idx="11461">
                  <c:v>57305</c:v>
                </c:pt>
                <c:pt idx="11462">
                  <c:v>57310</c:v>
                </c:pt>
                <c:pt idx="11463">
                  <c:v>57315</c:v>
                </c:pt>
                <c:pt idx="11464">
                  <c:v>57320</c:v>
                </c:pt>
                <c:pt idx="11465">
                  <c:v>57325</c:v>
                </c:pt>
                <c:pt idx="11466">
                  <c:v>57330</c:v>
                </c:pt>
                <c:pt idx="11467">
                  <c:v>57335</c:v>
                </c:pt>
                <c:pt idx="11468">
                  <c:v>57340</c:v>
                </c:pt>
                <c:pt idx="11469">
                  <c:v>57345</c:v>
                </c:pt>
                <c:pt idx="11470">
                  <c:v>57350</c:v>
                </c:pt>
                <c:pt idx="11471">
                  <c:v>57355</c:v>
                </c:pt>
                <c:pt idx="11472">
                  <c:v>57360</c:v>
                </c:pt>
                <c:pt idx="11473">
                  <c:v>57365</c:v>
                </c:pt>
                <c:pt idx="11474">
                  <c:v>57370</c:v>
                </c:pt>
                <c:pt idx="11475">
                  <c:v>57375</c:v>
                </c:pt>
                <c:pt idx="11476">
                  <c:v>57380</c:v>
                </c:pt>
                <c:pt idx="11477">
                  <c:v>57385</c:v>
                </c:pt>
                <c:pt idx="11478">
                  <c:v>57390</c:v>
                </c:pt>
                <c:pt idx="11479">
                  <c:v>57395</c:v>
                </c:pt>
                <c:pt idx="11480">
                  <c:v>57400</c:v>
                </c:pt>
                <c:pt idx="11481">
                  <c:v>57405</c:v>
                </c:pt>
                <c:pt idx="11482">
                  <c:v>57410</c:v>
                </c:pt>
                <c:pt idx="11483">
                  <c:v>57415</c:v>
                </c:pt>
                <c:pt idx="11484">
                  <c:v>57420</c:v>
                </c:pt>
                <c:pt idx="11485">
                  <c:v>57425</c:v>
                </c:pt>
                <c:pt idx="11486">
                  <c:v>57430</c:v>
                </c:pt>
                <c:pt idx="11487">
                  <c:v>57435</c:v>
                </c:pt>
                <c:pt idx="11488">
                  <c:v>57440</c:v>
                </c:pt>
                <c:pt idx="11489">
                  <c:v>57445</c:v>
                </c:pt>
                <c:pt idx="11490">
                  <c:v>57450</c:v>
                </c:pt>
                <c:pt idx="11491">
                  <c:v>57455</c:v>
                </c:pt>
                <c:pt idx="11492">
                  <c:v>57460</c:v>
                </c:pt>
                <c:pt idx="11493">
                  <c:v>57465</c:v>
                </c:pt>
                <c:pt idx="11494">
                  <c:v>57470</c:v>
                </c:pt>
                <c:pt idx="11495">
                  <c:v>57475</c:v>
                </c:pt>
                <c:pt idx="11496">
                  <c:v>57480</c:v>
                </c:pt>
                <c:pt idx="11497">
                  <c:v>57485</c:v>
                </c:pt>
                <c:pt idx="11498">
                  <c:v>57490</c:v>
                </c:pt>
                <c:pt idx="11499">
                  <c:v>57495</c:v>
                </c:pt>
                <c:pt idx="11500">
                  <c:v>57500</c:v>
                </c:pt>
                <c:pt idx="11501">
                  <c:v>57505</c:v>
                </c:pt>
                <c:pt idx="11502">
                  <c:v>57510</c:v>
                </c:pt>
                <c:pt idx="11503">
                  <c:v>57515</c:v>
                </c:pt>
                <c:pt idx="11504">
                  <c:v>57520</c:v>
                </c:pt>
                <c:pt idx="11505">
                  <c:v>57525</c:v>
                </c:pt>
                <c:pt idx="11506">
                  <c:v>57530</c:v>
                </c:pt>
                <c:pt idx="11507">
                  <c:v>57535</c:v>
                </c:pt>
                <c:pt idx="11508">
                  <c:v>57540</c:v>
                </c:pt>
                <c:pt idx="11509">
                  <c:v>57545</c:v>
                </c:pt>
                <c:pt idx="11510">
                  <c:v>57550</c:v>
                </c:pt>
                <c:pt idx="11511">
                  <c:v>57555</c:v>
                </c:pt>
                <c:pt idx="11512">
                  <c:v>57560</c:v>
                </c:pt>
                <c:pt idx="11513">
                  <c:v>57565</c:v>
                </c:pt>
                <c:pt idx="11514">
                  <c:v>57570</c:v>
                </c:pt>
                <c:pt idx="11515">
                  <c:v>57575</c:v>
                </c:pt>
                <c:pt idx="11516">
                  <c:v>57580</c:v>
                </c:pt>
                <c:pt idx="11517">
                  <c:v>57585</c:v>
                </c:pt>
                <c:pt idx="11518">
                  <c:v>57590</c:v>
                </c:pt>
                <c:pt idx="11519">
                  <c:v>57595</c:v>
                </c:pt>
                <c:pt idx="11520">
                  <c:v>57600</c:v>
                </c:pt>
                <c:pt idx="11521">
                  <c:v>57605</c:v>
                </c:pt>
                <c:pt idx="11522">
                  <c:v>57610</c:v>
                </c:pt>
                <c:pt idx="11523">
                  <c:v>57615</c:v>
                </c:pt>
                <c:pt idx="11524">
                  <c:v>57620</c:v>
                </c:pt>
                <c:pt idx="11525">
                  <c:v>57625</c:v>
                </c:pt>
                <c:pt idx="11526">
                  <c:v>57630</c:v>
                </c:pt>
                <c:pt idx="11527">
                  <c:v>57635</c:v>
                </c:pt>
                <c:pt idx="11528">
                  <c:v>57640</c:v>
                </c:pt>
                <c:pt idx="11529">
                  <c:v>57645</c:v>
                </c:pt>
                <c:pt idx="11530">
                  <c:v>57650</c:v>
                </c:pt>
                <c:pt idx="11531">
                  <c:v>57655</c:v>
                </c:pt>
                <c:pt idx="11532">
                  <c:v>57660</c:v>
                </c:pt>
                <c:pt idx="11533">
                  <c:v>57665</c:v>
                </c:pt>
                <c:pt idx="11534">
                  <c:v>57670</c:v>
                </c:pt>
                <c:pt idx="11535">
                  <c:v>57675</c:v>
                </c:pt>
                <c:pt idx="11536">
                  <c:v>57680</c:v>
                </c:pt>
                <c:pt idx="11537">
                  <c:v>57685</c:v>
                </c:pt>
                <c:pt idx="11538">
                  <c:v>57690</c:v>
                </c:pt>
                <c:pt idx="11539">
                  <c:v>57695</c:v>
                </c:pt>
                <c:pt idx="11540">
                  <c:v>57700</c:v>
                </c:pt>
                <c:pt idx="11541">
                  <c:v>57705</c:v>
                </c:pt>
                <c:pt idx="11542">
                  <c:v>57710</c:v>
                </c:pt>
                <c:pt idx="11543">
                  <c:v>57715</c:v>
                </c:pt>
                <c:pt idx="11544">
                  <c:v>57720</c:v>
                </c:pt>
                <c:pt idx="11545">
                  <c:v>57725</c:v>
                </c:pt>
                <c:pt idx="11546">
                  <c:v>57730</c:v>
                </c:pt>
                <c:pt idx="11547">
                  <c:v>57735</c:v>
                </c:pt>
                <c:pt idx="11548">
                  <c:v>57740</c:v>
                </c:pt>
                <c:pt idx="11549">
                  <c:v>57745</c:v>
                </c:pt>
                <c:pt idx="11550">
                  <c:v>57750</c:v>
                </c:pt>
                <c:pt idx="11551">
                  <c:v>57755</c:v>
                </c:pt>
                <c:pt idx="11552">
                  <c:v>57760</c:v>
                </c:pt>
                <c:pt idx="11553">
                  <c:v>57765</c:v>
                </c:pt>
                <c:pt idx="11554">
                  <c:v>57770</c:v>
                </c:pt>
                <c:pt idx="11555">
                  <c:v>57775</c:v>
                </c:pt>
                <c:pt idx="11556">
                  <c:v>57780</c:v>
                </c:pt>
                <c:pt idx="11557">
                  <c:v>57785</c:v>
                </c:pt>
                <c:pt idx="11558">
                  <c:v>57790</c:v>
                </c:pt>
                <c:pt idx="11559">
                  <c:v>57795</c:v>
                </c:pt>
                <c:pt idx="11560">
                  <c:v>57800</c:v>
                </c:pt>
                <c:pt idx="11561">
                  <c:v>57805</c:v>
                </c:pt>
                <c:pt idx="11562">
                  <c:v>57810</c:v>
                </c:pt>
                <c:pt idx="11563">
                  <c:v>57815</c:v>
                </c:pt>
                <c:pt idx="11564">
                  <c:v>57820</c:v>
                </c:pt>
                <c:pt idx="11565">
                  <c:v>57825</c:v>
                </c:pt>
                <c:pt idx="11566">
                  <c:v>57830</c:v>
                </c:pt>
                <c:pt idx="11567">
                  <c:v>57835</c:v>
                </c:pt>
                <c:pt idx="11568">
                  <c:v>57840</c:v>
                </c:pt>
                <c:pt idx="11569">
                  <c:v>57845</c:v>
                </c:pt>
                <c:pt idx="11570">
                  <c:v>57850</c:v>
                </c:pt>
                <c:pt idx="11571">
                  <c:v>57855</c:v>
                </c:pt>
                <c:pt idx="11572">
                  <c:v>57860</c:v>
                </c:pt>
                <c:pt idx="11573">
                  <c:v>57865</c:v>
                </c:pt>
                <c:pt idx="11574">
                  <c:v>57870</c:v>
                </c:pt>
                <c:pt idx="11575">
                  <c:v>57875</c:v>
                </c:pt>
                <c:pt idx="11576">
                  <c:v>57880</c:v>
                </c:pt>
                <c:pt idx="11577">
                  <c:v>57885</c:v>
                </c:pt>
                <c:pt idx="11578">
                  <c:v>57890</c:v>
                </c:pt>
                <c:pt idx="11579">
                  <c:v>57895</c:v>
                </c:pt>
                <c:pt idx="11580">
                  <c:v>57900</c:v>
                </c:pt>
                <c:pt idx="11581">
                  <c:v>57905</c:v>
                </c:pt>
                <c:pt idx="11582">
                  <c:v>57910</c:v>
                </c:pt>
                <c:pt idx="11583">
                  <c:v>57915</c:v>
                </c:pt>
                <c:pt idx="11584">
                  <c:v>57920</c:v>
                </c:pt>
                <c:pt idx="11585">
                  <c:v>57925</c:v>
                </c:pt>
                <c:pt idx="11586">
                  <c:v>57930</c:v>
                </c:pt>
                <c:pt idx="11587">
                  <c:v>57935</c:v>
                </c:pt>
                <c:pt idx="11588">
                  <c:v>57940</c:v>
                </c:pt>
                <c:pt idx="11589">
                  <c:v>57945</c:v>
                </c:pt>
                <c:pt idx="11590">
                  <c:v>57950</c:v>
                </c:pt>
                <c:pt idx="11591">
                  <c:v>57955</c:v>
                </c:pt>
                <c:pt idx="11592">
                  <c:v>57960</c:v>
                </c:pt>
                <c:pt idx="11593">
                  <c:v>57965</c:v>
                </c:pt>
                <c:pt idx="11594">
                  <c:v>57970</c:v>
                </c:pt>
                <c:pt idx="11595">
                  <c:v>57975</c:v>
                </c:pt>
                <c:pt idx="11596">
                  <c:v>57980</c:v>
                </c:pt>
                <c:pt idx="11597">
                  <c:v>57985</c:v>
                </c:pt>
                <c:pt idx="11598">
                  <c:v>57990</c:v>
                </c:pt>
                <c:pt idx="11599">
                  <c:v>57995</c:v>
                </c:pt>
                <c:pt idx="11600">
                  <c:v>58000</c:v>
                </c:pt>
                <c:pt idx="11601">
                  <c:v>58005</c:v>
                </c:pt>
                <c:pt idx="11602">
                  <c:v>58010</c:v>
                </c:pt>
                <c:pt idx="11603">
                  <c:v>58015</c:v>
                </c:pt>
                <c:pt idx="11604">
                  <c:v>58020</c:v>
                </c:pt>
                <c:pt idx="11605">
                  <c:v>58025</c:v>
                </c:pt>
                <c:pt idx="11606">
                  <c:v>58030</c:v>
                </c:pt>
                <c:pt idx="11607">
                  <c:v>58035</c:v>
                </c:pt>
                <c:pt idx="11608">
                  <c:v>58040</c:v>
                </c:pt>
                <c:pt idx="11609">
                  <c:v>58045</c:v>
                </c:pt>
                <c:pt idx="11610">
                  <c:v>58050</c:v>
                </c:pt>
                <c:pt idx="11611">
                  <c:v>58055</c:v>
                </c:pt>
                <c:pt idx="11612">
                  <c:v>58060</c:v>
                </c:pt>
                <c:pt idx="11613">
                  <c:v>58065</c:v>
                </c:pt>
                <c:pt idx="11614">
                  <c:v>58070</c:v>
                </c:pt>
                <c:pt idx="11615">
                  <c:v>58075</c:v>
                </c:pt>
                <c:pt idx="11616">
                  <c:v>58080</c:v>
                </c:pt>
                <c:pt idx="11617">
                  <c:v>58085</c:v>
                </c:pt>
                <c:pt idx="11618">
                  <c:v>58090</c:v>
                </c:pt>
                <c:pt idx="11619">
                  <c:v>58095</c:v>
                </c:pt>
                <c:pt idx="11620">
                  <c:v>58100</c:v>
                </c:pt>
                <c:pt idx="11621">
                  <c:v>58105</c:v>
                </c:pt>
                <c:pt idx="11622">
                  <c:v>58110</c:v>
                </c:pt>
                <c:pt idx="11623">
                  <c:v>58115</c:v>
                </c:pt>
                <c:pt idx="11624">
                  <c:v>58120</c:v>
                </c:pt>
                <c:pt idx="11625">
                  <c:v>58125</c:v>
                </c:pt>
                <c:pt idx="11626">
                  <c:v>58130</c:v>
                </c:pt>
                <c:pt idx="11627">
                  <c:v>58135</c:v>
                </c:pt>
                <c:pt idx="11628">
                  <c:v>58140</c:v>
                </c:pt>
                <c:pt idx="11629">
                  <c:v>58145</c:v>
                </c:pt>
                <c:pt idx="11630">
                  <c:v>58150</c:v>
                </c:pt>
                <c:pt idx="11631">
                  <c:v>58155</c:v>
                </c:pt>
                <c:pt idx="11632">
                  <c:v>58160</c:v>
                </c:pt>
                <c:pt idx="11633">
                  <c:v>58165</c:v>
                </c:pt>
                <c:pt idx="11634">
                  <c:v>58170</c:v>
                </c:pt>
                <c:pt idx="11635">
                  <c:v>58175</c:v>
                </c:pt>
                <c:pt idx="11636">
                  <c:v>58180</c:v>
                </c:pt>
                <c:pt idx="11637">
                  <c:v>58185</c:v>
                </c:pt>
                <c:pt idx="11638">
                  <c:v>58190</c:v>
                </c:pt>
                <c:pt idx="11639">
                  <c:v>58195</c:v>
                </c:pt>
                <c:pt idx="11640">
                  <c:v>58200</c:v>
                </c:pt>
                <c:pt idx="11641">
                  <c:v>58205</c:v>
                </c:pt>
                <c:pt idx="11642">
                  <c:v>58210</c:v>
                </c:pt>
                <c:pt idx="11643">
                  <c:v>58215</c:v>
                </c:pt>
                <c:pt idx="11644">
                  <c:v>58220</c:v>
                </c:pt>
                <c:pt idx="11645">
                  <c:v>58225</c:v>
                </c:pt>
                <c:pt idx="11646">
                  <c:v>58230</c:v>
                </c:pt>
                <c:pt idx="11647">
                  <c:v>58235</c:v>
                </c:pt>
                <c:pt idx="11648">
                  <c:v>58240</c:v>
                </c:pt>
                <c:pt idx="11649">
                  <c:v>58245</c:v>
                </c:pt>
                <c:pt idx="11650">
                  <c:v>58250</c:v>
                </c:pt>
                <c:pt idx="11651">
                  <c:v>58255</c:v>
                </c:pt>
                <c:pt idx="11652">
                  <c:v>58260</c:v>
                </c:pt>
                <c:pt idx="11653">
                  <c:v>58265</c:v>
                </c:pt>
                <c:pt idx="11654">
                  <c:v>58270</c:v>
                </c:pt>
                <c:pt idx="11655">
                  <c:v>58275</c:v>
                </c:pt>
                <c:pt idx="11656">
                  <c:v>58280</c:v>
                </c:pt>
                <c:pt idx="11657">
                  <c:v>58285</c:v>
                </c:pt>
                <c:pt idx="11658">
                  <c:v>58290</c:v>
                </c:pt>
                <c:pt idx="11659">
                  <c:v>58295</c:v>
                </c:pt>
                <c:pt idx="11660">
                  <c:v>58300</c:v>
                </c:pt>
                <c:pt idx="11661">
                  <c:v>58305</c:v>
                </c:pt>
                <c:pt idx="11662">
                  <c:v>58310</c:v>
                </c:pt>
                <c:pt idx="11663">
                  <c:v>58315</c:v>
                </c:pt>
                <c:pt idx="11664">
                  <c:v>58320</c:v>
                </c:pt>
                <c:pt idx="11665">
                  <c:v>58325</c:v>
                </c:pt>
                <c:pt idx="11666">
                  <c:v>58330</c:v>
                </c:pt>
                <c:pt idx="11667">
                  <c:v>58335</c:v>
                </c:pt>
                <c:pt idx="11668">
                  <c:v>58340</c:v>
                </c:pt>
                <c:pt idx="11669">
                  <c:v>58345</c:v>
                </c:pt>
                <c:pt idx="11670">
                  <c:v>58350</c:v>
                </c:pt>
                <c:pt idx="11671">
                  <c:v>58355</c:v>
                </c:pt>
                <c:pt idx="11672">
                  <c:v>58360</c:v>
                </c:pt>
                <c:pt idx="11673">
                  <c:v>58365</c:v>
                </c:pt>
                <c:pt idx="11674">
                  <c:v>58370</c:v>
                </c:pt>
                <c:pt idx="11675">
                  <c:v>58375</c:v>
                </c:pt>
                <c:pt idx="11676">
                  <c:v>58380</c:v>
                </c:pt>
                <c:pt idx="11677">
                  <c:v>58385</c:v>
                </c:pt>
                <c:pt idx="11678">
                  <c:v>58390</c:v>
                </c:pt>
                <c:pt idx="11679">
                  <c:v>58395</c:v>
                </c:pt>
                <c:pt idx="11680">
                  <c:v>58400</c:v>
                </c:pt>
                <c:pt idx="11681">
                  <c:v>58405</c:v>
                </c:pt>
                <c:pt idx="11682">
                  <c:v>58410</c:v>
                </c:pt>
                <c:pt idx="11683">
                  <c:v>58415</c:v>
                </c:pt>
                <c:pt idx="11684">
                  <c:v>58420</c:v>
                </c:pt>
                <c:pt idx="11685">
                  <c:v>58425</c:v>
                </c:pt>
                <c:pt idx="11686">
                  <c:v>58430</c:v>
                </c:pt>
                <c:pt idx="11687">
                  <c:v>58435</c:v>
                </c:pt>
                <c:pt idx="11688">
                  <c:v>58440</c:v>
                </c:pt>
                <c:pt idx="11689">
                  <c:v>58445</c:v>
                </c:pt>
                <c:pt idx="11690">
                  <c:v>58450</c:v>
                </c:pt>
                <c:pt idx="11691">
                  <c:v>58455</c:v>
                </c:pt>
                <c:pt idx="11692">
                  <c:v>58460</c:v>
                </c:pt>
                <c:pt idx="11693">
                  <c:v>58465</c:v>
                </c:pt>
                <c:pt idx="11694">
                  <c:v>58470</c:v>
                </c:pt>
                <c:pt idx="11695">
                  <c:v>58475</c:v>
                </c:pt>
                <c:pt idx="11696">
                  <c:v>58480</c:v>
                </c:pt>
                <c:pt idx="11697">
                  <c:v>58485</c:v>
                </c:pt>
                <c:pt idx="11698">
                  <c:v>58490</c:v>
                </c:pt>
                <c:pt idx="11699">
                  <c:v>58495</c:v>
                </c:pt>
                <c:pt idx="11700">
                  <c:v>58500</c:v>
                </c:pt>
                <c:pt idx="11701">
                  <c:v>58505</c:v>
                </c:pt>
                <c:pt idx="11702">
                  <c:v>58510</c:v>
                </c:pt>
                <c:pt idx="11703">
                  <c:v>58515</c:v>
                </c:pt>
                <c:pt idx="11704">
                  <c:v>58520</c:v>
                </c:pt>
                <c:pt idx="11705">
                  <c:v>58525</c:v>
                </c:pt>
                <c:pt idx="11706">
                  <c:v>58530</c:v>
                </c:pt>
                <c:pt idx="11707">
                  <c:v>58535</c:v>
                </c:pt>
                <c:pt idx="11708">
                  <c:v>58540</c:v>
                </c:pt>
                <c:pt idx="11709">
                  <c:v>58545</c:v>
                </c:pt>
                <c:pt idx="11710">
                  <c:v>58550</c:v>
                </c:pt>
                <c:pt idx="11711">
                  <c:v>58555</c:v>
                </c:pt>
                <c:pt idx="11712">
                  <c:v>58560</c:v>
                </c:pt>
                <c:pt idx="11713">
                  <c:v>58565</c:v>
                </c:pt>
                <c:pt idx="11714">
                  <c:v>58570</c:v>
                </c:pt>
                <c:pt idx="11715">
                  <c:v>58575</c:v>
                </c:pt>
                <c:pt idx="11716">
                  <c:v>58580</c:v>
                </c:pt>
                <c:pt idx="11717">
                  <c:v>58585</c:v>
                </c:pt>
                <c:pt idx="11718">
                  <c:v>58590</c:v>
                </c:pt>
                <c:pt idx="11719">
                  <c:v>58595</c:v>
                </c:pt>
                <c:pt idx="11720">
                  <c:v>58600</c:v>
                </c:pt>
                <c:pt idx="11721">
                  <c:v>58605</c:v>
                </c:pt>
                <c:pt idx="11722">
                  <c:v>58610</c:v>
                </c:pt>
                <c:pt idx="11723">
                  <c:v>58615</c:v>
                </c:pt>
                <c:pt idx="11724">
                  <c:v>58620</c:v>
                </c:pt>
                <c:pt idx="11725">
                  <c:v>58625</c:v>
                </c:pt>
                <c:pt idx="11726">
                  <c:v>58630</c:v>
                </c:pt>
                <c:pt idx="11727">
                  <c:v>58635</c:v>
                </c:pt>
                <c:pt idx="11728">
                  <c:v>58640</c:v>
                </c:pt>
                <c:pt idx="11729">
                  <c:v>58645</c:v>
                </c:pt>
                <c:pt idx="11730">
                  <c:v>58650</c:v>
                </c:pt>
                <c:pt idx="11731">
                  <c:v>58655</c:v>
                </c:pt>
                <c:pt idx="11732">
                  <c:v>58660</c:v>
                </c:pt>
                <c:pt idx="11733">
                  <c:v>58665</c:v>
                </c:pt>
                <c:pt idx="11734">
                  <c:v>58670</c:v>
                </c:pt>
                <c:pt idx="11735">
                  <c:v>58675</c:v>
                </c:pt>
                <c:pt idx="11736">
                  <c:v>58680</c:v>
                </c:pt>
                <c:pt idx="11737">
                  <c:v>58685</c:v>
                </c:pt>
                <c:pt idx="11738">
                  <c:v>58690</c:v>
                </c:pt>
                <c:pt idx="11739">
                  <c:v>58695</c:v>
                </c:pt>
                <c:pt idx="11740">
                  <c:v>58700</c:v>
                </c:pt>
                <c:pt idx="11741">
                  <c:v>58705</c:v>
                </c:pt>
                <c:pt idx="11742">
                  <c:v>58710</c:v>
                </c:pt>
                <c:pt idx="11743">
                  <c:v>58715</c:v>
                </c:pt>
                <c:pt idx="11744">
                  <c:v>58720</c:v>
                </c:pt>
                <c:pt idx="11745">
                  <c:v>58725</c:v>
                </c:pt>
                <c:pt idx="11746">
                  <c:v>58730</c:v>
                </c:pt>
                <c:pt idx="11747">
                  <c:v>58735</c:v>
                </c:pt>
                <c:pt idx="11748">
                  <c:v>58740</c:v>
                </c:pt>
                <c:pt idx="11749">
                  <c:v>58745</c:v>
                </c:pt>
                <c:pt idx="11750">
                  <c:v>58750</c:v>
                </c:pt>
                <c:pt idx="11751">
                  <c:v>58755</c:v>
                </c:pt>
                <c:pt idx="11752">
                  <c:v>58760</c:v>
                </c:pt>
                <c:pt idx="11753">
                  <c:v>58765</c:v>
                </c:pt>
                <c:pt idx="11754">
                  <c:v>58770</c:v>
                </c:pt>
                <c:pt idx="11755">
                  <c:v>58775</c:v>
                </c:pt>
                <c:pt idx="11756">
                  <c:v>58780</c:v>
                </c:pt>
                <c:pt idx="11757">
                  <c:v>58785</c:v>
                </c:pt>
                <c:pt idx="11758">
                  <c:v>58790</c:v>
                </c:pt>
                <c:pt idx="11759">
                  <c:v>58795</c:v>
                </c:pt>
                <c:pt idx="11760">
                  <c:v>58800</c:v>
                </c:pt>
                <c:pt idx="11761">
                  <c:v>58805</c:v>
                </c:pt>
                <c:pt idx="11762">
                  <c:v>58810</c:v>
                </c:pt>
                <c:pt idx="11763">
                  <c:v>58815</c:v>
                </c:pt>
                <c:pt idx="11764">
                  <c:v>58820</c:v>
                </c:pt>
                <c:pt idx="11765">
                  <c:v>58825</c:v>
                </c:pt>
                <c:pt idx="11766">
                  <c:v>58830</c:v>
                </c:pt>
                <c:pt idx="11767">
                  <c:v>58835</c:v>
                </c:pt>
                <c:pt idx="11768">
                  <c:v>58840</c:v>
                </c:pt>
                <c:pt idx="11769">
                  <c:v>58845</c:v>
                </c:pt>
                <c:pt idx="11770">
                  <c:v>58850</c:v>
                </c:pt>
                <c:pt idx="11771">
                  <c:v>58855</c:v>
                </c:pt>
                <c:pt idx="11772">
                  <c:v>58860</c:v>
                </c:pt>
                <c:pt idx="11773">
                  <c:v>58865</c:v>
                </c:pt>
                <c:pt idx="11774">
                  <c:v>58870</c:v>
                </c:pt>
                <c:pt idx="11775">
                  <c:v>58875</c:v>
                </c:pt>
                <c:pt idx="11776">
                  <c:v>58880</c:v>
                </c:pt>
                <c:pt idx="11777">
                  <c:v>58885</c:v>
                </c:pt>
                <c:pt idx="11778">
                  <c:v>58890</c:v>
                </c:pt>
                <c:pt idx="11779">
                  <c:v>58895</c:v>
                </c:pt>
                <c:pt idx="11780">
                  <c:v>58900</c:v>
                </c:pt>
                <c:pt idx="11781">
                  <c:v>58905</c:v>
                </c:pt>
                <c:pt idx="11782">
                  <c:v>58910</c:v>
                </c:pt>
                <c:pt idx="11783">
                  <c:v>58915</c:v>
                </c:pt>
                <c:pt idx="11784">
                  <c:v>58920</c:v>
                </c:pt>
                <c:pt idx="11785">
                  <c:v>58925</c:v>
                </c:pt>
                <c:pt idx="11786">
                  <c:v>58930</c:v>
                </c:pt>
                <c:pt idx="11787">
                  <c:v>58935</c:v>
                </c:pt>
                <c:pt idx="11788">
                  <c:v>58940</c:v>
                </c:pt>
                <c:pt idx="11789">
                  <c:v>58945</c:v>
                </c:pt>
                <c:pt idx="11790">
                  <c:v>58950</c:v>
                </c:pt>
                <c:pt idx="11791">
                  <c:v>58955</c:v>
                </c:pt>
                <c:pt idx="11792">
                  <c:v>58960</c:v>
                </c:pt>
                <c:pt idx="11793">
                  <c:v>58965</c:v>
                </c:pt>
                <c:pt idx="11794">
                  <c:v>58970</c:v>
                </c:pt>
                <c:pt idx="11795">
                  <c:v>58975</c:v>
                </c:pt>
                <c:pt idx="11796">
                  <c:v>58980</c:v>
                </c:pt>
                <c:pt idx="11797">
                  <c:v>58985</c:v>
                </c:pt>
                <c:pt idx="11798">
                  <c:v>58990</c:v>
                </c:pt>
                <c:pt idx="11799">
                  <c:v>58995</c:v>
                </c:pt>
                <c:pt idx="11800">
                  <c:v>59000</c:v>
                </c:pt>
                <c:pt idx="11801">
                  <c:v>59005</c:v>
                </c:pt>
                <c:pt idx="11802">
                  <c:v>59010</c:v>
                </c:pt>
                <c:pt idx="11803">
                  <c:v>59015</c:v>
                </c:pt>
                <c:pt idx="11804">
                  <c:v>59020</c:v>
                </c:pt>
                <c:pt idx="11805">
                  <c:v>59025</c:v>
                </c:pt>
                <c:pt idx="11806">
                  <c:v>59030</c:v>
                </c:pt>
                <c:pt idx="11807">
                  <c:v>59035</c:v>
                </c:pt>
                <c:pt idx="11808">
                  <c:v>59040</c:v>
                </c:pt>
                <c:pt idx="11809">
                  <c:v>59045</c:v>
                </c:pt>
                <c:pt idx="11810">
                  <c:v>59050</c:v>
                </c:pt>
                <c:pt idx="11811">
                  <c:v>59055</c:v>
                </c:pt>
                <c:pt idx="11812">
                  <c:v>59060</c:v>
                </c:pt>
                <c:pt idx="11813">
                  <c:v>59065</c:v>
                </c:pt>
                <c:pt idx="11814">
                  <c:v>59070</c:v>
                </c:pt>
                <c:pt idx="11815">
                  <c:v>59075</c:v>
                </c:pt>
                <c:pt idx="11816">
                  <c:v>59080</c:v>
                </c:pt>
                <c:pt idx="11817">
                  <c:v>59085</c:v>
                </c:pt>
                <c:pt idx="11818">
                  <c:v>59090</c:v>
                </c:pt>
                <c:pt idx="11819">
                  <c:v>59095</c:v>
                </c:pt>
                <c:pt idx="11820">
                  <c:v>59100</c:v>
                </c:pt>
                <c:pt idx="11821">
                  <c:v>59105</c:v>
                </c:pt>
                <c:pt idx="11822">
                  <c:v>59110</c:v>
                </c:pt>
                <c:pt idx="11823">
                  <c:v>59115</c:v>
                </c:pt>
                <c:pt idx="11824">
                  <c:v>59120</c:v>
                </c:pt>
                <c:pt idx="11825">
                  <c:v>59125</c:v>
                </c:pt>
                <c:pt idx="11826">
                  <c:v>59130</c:v>
                </c:pt>
                <c:pt idx="11827">
                  <c:v>59135</c:v>
                </c:pt>
                <c:pt idx="11828">
                  <c:v>59140</c:v>
                </c:pt>
                <c:pt idx="11829">
                  <c:v>59145</c:v>
                </c:pt>
                <c:pt idx="11830">
                  <c:v>59150</c:v>
                </c:pt>
                <c:pt idx="11831">
                  <c:v>59155</c:v>
                </c:pt>
                <c:pt idx="11832">
                  <c:v>59160</c:v>
                </c:pt>
                <c:pt idx="11833">
                  <c:v>59165</c:v>
                </c:pt>
                <c:pt idx="11834">
                  <c:v>59170</c:v>
                </c:pt>
                <c:pt idx="11835">
                  <c:v>59175</c:v>
                </c:pt>
                <c:pt idx="11836">
                  <c:v>59180</c:v>
                </c:pt>
                <c:pt idx="11837">
                  <c:v>59185</c:v>
                </c:pt>
                <c:pt idx="11838">
                  <c:v>59190</c:v>
                </c:pt>
                <c:pt idx="11839">
                  <c:v>59195</c:v>
                </c:pt>
                <c:pt idx="11840">
                  <c:v>59200</c:v>
                </c:pt>
                <c:pt idx="11841">
                  <c:v>59205</c:v>
                </c:pt>
                <c:pt idx="11842">
                  <c:v>59210</c:v>
                </c:pt>
                <c:pt idx="11843">
                  <c:v>59215</c:v>
                </c:pt>
                <c:pt idx="11844">
                  <c:v>59220</c:v>
                </c:pt>
                <c:pt idx="11845">
                  <c:v>59225</c:v>
                </c:pt>
                <c:pt idx="11846">
                  <c:v>59230</c:v>
                </c:pt>
                <c:pt idx="11847">
                  <c:v>59235</c:v>
                </c:pt>
                <c:pt idx="11848">
                  <c:v>59240</c:v>
                </c:pt>
                <c:pt idx="11849">
                  <c:v>59245</c:v>
                </c:pt>
                <c:pt idx="11850">
                  <c:v>59250</c:v>
                </c:pt>
                <c:pt idx="11851">
                  <c:v>59255</c:v>
                </c:pt>
                <c:pt idx="11852">
                  <c:v>59260</c:v>
                </c:pt>
                <c:pt idx="11853">
                  <c:v>59265</c:v>
                </c:pt>
                <c:pt idx="11854">
                  <c:v>59270</c:v>
                </c:pt>
                <c:pt idx="11855">
                  <c:v>59275</c:v>
                </c:pt>
                <c:pt idx="11856">
                  <c:v>59280</c:v>
                </c:pt>
                <c:pt idx="11857">
                  <c:v>59285</c:v>
                </c:pt>
                <c:pt idx="11858">
                  <c:v>59290</c:v>
                </c:pt>
                <c:pt idx="11859">
                  <c:v>59295</c:v>
                </c:pt>
                <c:pt idx="11860">
                  <c:v>59300</c:v>
                </c:pt>
                <c:pt idx="11861">
                  <c:v>59305</c:v>
                </c:pt>
                <c:pt idx="11862">
                  <c:v>59310</c:v>
                </c:pt>
                <c:pt idx="11863">
                  <c:v>59315</c:v>
                </c:pt>
                <c:pt idx="11864">
                  <c:v>59320</c:v>
                </c:pt>
                <c:pt idx="11865">
                  <c:v>59325</c:v>
                </c:pt>
                <c:pt idx="11866">
                  <c:v>59330</c:v>
                </c:pt>
                <c:pt idx="11867">
                  <c:v>59335</c:v>
                </c:pt>
                <c:pt idx="11868">
                  <c:v>59340</c:v>
                </c:pt>
                <c:pt idx="11869">
                  <c:v>59345</c:v>
                </c:pt>
                <c:pt idx="11870">
                  <c:v>59350</c:v>
                </c:pt>
                <c:pt idx="11871">
                  <c:v>59355</c:v>
                </c:pt>
                <c:pt idx="11872">
                  <c:v>59360</c:v>
                </c:pt>
                <c:pt idx="11873">
                  <c:v>59365</c:v>
                </c:pt>
                <c:pt idx="11874">
                  <c:v>59370</c:v>
                </c:pt>
                <c:pt idx="11875">
                  <c:v>59375</c:v>
                </c:pt>
                <c:pt idx="11876">
                  <c:v>59380</c:v>
                </c:pt>
                <c:pt idx="11877">
                  <c:v>59385</c:v>
                </c:pt>
                <c:pt idx="11878">
                  <c:v>59390</c:v>
                </c:pt>
                <c:pt idx="11879">
                  <c:v>59395</c:v>
                </c:pt>
                <c:pt idx="11880">
                  <c:v>59400</c:v>
                </c:pt>
                <c:pt idx="11881">
                  <c:v>59405</c:v>
                </c:pt>
                <c:pt idx="11882">
                  <c:v>59410</c:v>
                </c:pt>
                <c:pt idx="11883">
                  <c:v>59415</c:v>
                </c:pt>
                <c:pt idx="11884">
                  <c:v>59420</c:v>
                </c:pt>
                <c:pt idx="11885">
                  <c:v>59425</c:v>
                </c:pt>
                <c:pt idx="11886">
                  <c:v>59430</c:v>
                </c:pt>
                <c:pt idx="11887">
                  <c:v>59435</c:v>
                </c:pt>
                <c:pt idx="11888">
                  <c:v>59440</c:v>
                </c:pt>
                <c:pt idx="11889">
                  <c:v>59445</c:v>
                </c:pt>
                <c:pt idx="11890">
                  <c:v>59450</c:v>
                </c:pt>
                <c:pt idx="11891">
                  <c:v>59455</c:v>
                </c:pt>
                <c:pt idx="11892">
                  <c:v>59460</c:v>
                </c:pt>
                <c:pt idx="11893">
                  <c:v>59465</c:v>
                </c:pt>
                <c:pt idx="11894">
                  <c:v>59470</c:v>
                </c:pt>
                <c:pt idx="11895">
                  <c:v>59475</c:v>
                </c:pt>
                <c:pt idx="11896">
                  <c:v>59480</c:v>
                </c:pt>
                <c:pt idx="11897">
                  <c:v>59485</c:v>
                </c:pt>
                <c:pt idx="11898">
                  <c:v>59490</c:v>
                </c:pt>
                <c:pt idx="11899">
                  <c:v>59495</c:v>
                </c:pt>
                <c:pt idx="11900">
                  <c:v>59500</c:v>
                </c:pt>
                <c:pt idx="11901">
                  <c:v>59505</c:v>
                </c:pt>
                <c:pt idx="11902">
                  <c:v>59510</c:v>
                </c:pt>
                <c:pt idx="11903">
                  <c:v>59515</c:v>
                </c:pt>
                <c:pt idx="11904">
                  <c:v>59520</c:v>
                </c:pt>
                <c:pt idx="11905">
                  <c:v>59525</c:v>
                </c:pt>
                <c:pt idx="11906">
                  <c:v>59530</c:v>
                </c:pt>
                <c:pt idx="11907">
                  <c:v>59535</c:v>
                </c:pt>
                <c:pt idx="11908">
                  <c:v>59540</c:v>
                </c:pt>
                <c:pt idx="11909">
                  <c:v>59545</c:v>
                </c:pt>
                <c:pt idx="11910">
                  <c:v>59550</c:v>
                </c:pt>
                <c:pt idx="11911">
                  <c:v>59555</c:v>
                </c:pt>
                <c:pt idx="11912">
                  <c:v>59560</c:v>
                </c:pt>
                <c:pt idx="11913">
                  <c:v>59565</c:v>
                </c:pt>
                <c:pt idx="11914">
                  <c:v>59570</c:v>
                </c:pt>
                <c:pt idx="11915">
                  <c:v>59575</c:v>
                </c:pt>
                <c:pt idx="11916">
                  <c:v>59580</c:v>
                </c:pt>
                <c:pt idx="11917">
                  <c:v>59585</c:v>
                </c:pt>
                <c:pt idx="11918">
                  <c:v>59590</c:v>
                </c:pt>
                <c:pt idx="11919">
                  <c:v>59595</c:v>
                </c:pt>
                <c:pt idx="11920">
                  <c:v>59600</c:v>
                </c:pt>
                <c:pt idx="11921">
                  <c:v>59605</c:v>
                </c:pt>
                <c:pt idx="11922">
                  <c:v>59610</c:v>
                </c:pt>
                <c:pt idx="11923">
                  <c:v>59615</c:v>
                </c:pt>
                <c:pt idx="11924">
                  <c:v>59620</c:v>
                </c:pt>
                <c:pt idx="11925">
                  <c:v>59625</c:v>
                </c:pt>
                <c:pt idx="11926">
                  <c:v>59630</c:v>
                </c:pt>
                <c:pt idx="11927">
                  <c:v>59635</c:v>
                </c:pt>
                <c:pt idx="11928">
                  <c:v>59640</c:v>
                </c:pt>
                <c:pt idx="11929">
                  <c:v>59645</c:v>
                </c:pt>
                <c:pt idx="11930">
                  <c:v>59650</c:v>
                </c:pt>
                <c:pt idx="11931">
                  <c:v>59655</c:v>
                </c:pt>
                <c:pt idx="11932">
                  <c:v>59660</c:v>
                </c:pt>
                <c:pt idx="11933">
                  <c:v>59665</c:v>
                </c:pt>
                <c:pt idx="11934">
                  <c:v>59670</c:v>
                </c:pt>
                <c:pt idx="11935">
                  <c:v>59675</c:v>
                </c:pt>
                <c:pt idx="11936">
                  <c:v>59680</c:v>
                </c:pt>
                <c:pt idx="11937">
                  <c:v>59685</c:v>
                </c:pt>
                <c:pt idx="11938">
                  <c:v>59690</c:v>
                </c:pt>
                <c:pt idx="11939">
                  <c:v>59695</c:v>
                </c:pt>
                <c:pt idx="11940">
                  <c:v>59700</c:v>
                </c:pt>
                <c:pt idx="11941">
                  <c:v>59705</c:v>
                </c:pt>
                <c:pt idx="11942">
                  <c:v>59710</c:v>
                </c:pt>
                <c:pt idx="11943">
                  <c:v>59715</c:v>
                </c:pt>
                <c:pt idx="11944">
                  <c:v>59720</c:v>
                </c:pt>
                <c:pt idx="11945">
                  <c:v>59725</c:v>
                </c:pt>
                <c:pt idx="11946">
                  <c:v>59730</c:v>
                </c:pt>
                <c:pt idx="11947">
                  <c:v>59735</c:v>
                </c:pt>
                <c:pt idx="11948">
                  <c:v>59740</c:v>
                </c:pt>
                <c:pt idx="11949">
                  <c:v>59745</c:v>
                </c:pt>
                <c:pt idx="11950">
                  <c:v>59750</c:v>
                </c:pt>
                <c:pt idx="11951">
                  <c:v>59755</c:v>
                </c:pt>
                <c:pt idx="11952">
                  <c:v>59760</c:v>
                </c:pt>
                <c:pt idx="11953">
                  <c:v>59765</c:v>
                </c:pt>
                <c:pt idx="11954">
                  <c:v>59770</c:v>
                </c:pt>
                <c:pt idx="11955">
                  <c:v>59775</c:v>
                </c:pt>
                <c:pt idx="11956">
                  <c:v>59780</c:v>
                </c:pt>
                <c:pt idx="11957">
                  <c:v>59785</c:v>
                </c:pt>
                <c:pt idx="11958">
                  <c:v>59790</c:v>
                </c:pt>
                <c:pt idx="11959">
                  <c:v>59795</c:v>
                </c:pt>
                <c:pt idx="11960">
                  <c:v>59800</c:v>
                </c:pt>
                <c:pt idx="11961">
                  <c:v>59805</c:v>
                </c:pt>
                <c:pt idx="11962">
                  <c:v>59810</c:v>
                </c:pt>
                <c:pt idx="11963">
                  <c:v>59815</c:v>
                </c:pt>
                <c:pt idx="11964">
                  <c:v>59820</c:v>
                </c:pt>
                <c:pt idx="11965">
                  <c:v>59825</c:v>
                </c:pt>
                <c:pt idx="11966">
                  <c:v>59830</c:v>
                </c:pt>
                <c:pt idx="11967">
                  <c:v>59835</c:v>
                </c:pt>
                <c:pt idx="11968">
                  <c:v>59840</c:v>
                </c:pt>
                <c:pt idx="11969">
                  <c:v>59845</c:v>
                </c:pt>
                <c:pt idx="11970">
                  <c:v>59850</c:v>
                </c:pt>
                <c:pt idx="11971">
                  <c:v>59855</c:v>
                </c:pt>
                <c:pt idx="11972">
                  <c:v>59860</c:v>
                </c:pt>
                <c:pt idx="11973">
                  <c:v>59865</c:v>
                </c:pt>
                <c:pt idx="11974">
                  <c:v>59870</c:v>
                </c:pt>
                <c:pt idx="11975">
                  <c:v>59875</c:v>
                </c:pt>
                <c:pt idx="11976">
                  <c:v>59880</c:v>
                </c:pt>
                <c:pt idx="11977">
                  <c:v>59885</c:v>
                </c:pt>
                <c:pt idx="11978">
                  <c:v>59890</c:v>
                </c:pt>
                <c:pt idx="11979">
                  <c:v>59895</c:v>
                </c:pt>
                <c:pt idx="11980">
                  <c:v>59900</c:v>
                </c:pt>
                <c:pt idx="11981">
                  <c:v>59905</c:v>
                </c:pt>
                <c:pt idx="11982">
                  <c:v>59910</c:v>
                </c:pt>
                <c:pt idx="11983">
                  <c:v>59915</c:v>
                </c:pt>
                <c:pt idx="11984">
                  <c:v>59920</c:v>
                </c:pt>
                <c:pt idx="11985">
                  <c:v>59925</c:v>
                </c:pt>
                <c:pt idx="11986">
                  <c:v>59930</c:v>
                </c:pt>
                <c:pt idx="11987">
                  <c:v>59935</c:v>
                </c:pt>
                <c:pt idx="11988">
                  <c:v>59940</c:v>
                </c:pt>
                <c:pt idx="11989">
                  <c:v>59945</c:v>
                </c:pt>
                <c:pt idx="11990">
                  <c:v>59950</c:v>
                </c:pt>
                <c:pt idx="11991">
                  <c:v>59955</c:v>
                </c:pt>
                <c:pt idx="11992">
                  <c:v>59960</c:v>
                </c:pt>
                <c:pt idx="11993">
                  <c:v>59965</c:v>
                </c:pt>
                <c:pt idx="11994">
                  <c:v>59970</c:v>
                </c:pt>
                <c:pt idx="11995">
                  <c:v>59975</c:v>
                </c:pt>
                <c:pt idx="11996">
                  <c:v>59980</c:v>
                </c:pt>
                <c:pt idx="11997">
                  <c:v>59985</c:v>
                </c:pt>
                <c:pt idx="11998">
                  <c:v>59990</c:v>
                </c:pt>
                <c:pt idx="11999">
                  <c:v>59995</c:v>
                </c:pt>
                <c:pt idx="12000">
                  <c:v>60000</c:v>
                </c:pt>
                <c:pt idx="12001">
                  <c:v>60005</c:v>
                </c:pt>
                <c:pt idx="12002">
                  <c:v>60010</c:v>
                </c:pt>
                <c:pt idx="12003">
                  <c:v>60015</c:v>
                </c:pt>
                <c:pt idx="12004">
                  <c:v>60020</c:v>
                </c:pt>
                <c:pt idx="12005">
                  <c:v>60025</c:v>
                </c:pt>
                <c:pt idx="12006">
                  <c:v>60030</c:v>
                </c:pt>
                <c:pt idx="12007">
                  <c:v>60035</c:v>
                </c:pt>
                <c:pt idx="12008">
                  <c:v>60040</c:v>
                </c:pt>
                <c:pt idx="12009">
                  <c:v>60045</c:v>
                </c:pt>
                <c:pt idx="12010">
                  <c:v>60050</c:v>
                </c:pt>
                <c:pt idx="12011">
                  <c:v>60055</c:v>
                </c:pt>
                <c:pt idx="12012">
                  <c:v>60060</c:v>
                </c:pt>
                <c:pt idx="12013">
                  <c:v>60065</c:v>
                </c:pt>
                <c:pt idx="12014">
                  <c:v>60070</c:v>
                </c:pt>
                <c:pt idx="12015">
                  <c:v>60075</c:v>
                </c:pt>
                <c:pt idx="12016">
                  <c:v>60080</c:v>
                </c:pt>
                <c:pt idx="12017">
                  <c:v>60085</c:v>
                </c:pt>
                <c:pt idx="12018">
                  <c:v>60090</c:v>
                </c:pt>
                <c:pt idx="12019">
                  <c:v>60095</c:v>
                </c:pt>
                <c:pt idx="12020">
                  <c:v>60100</c:v>
                </c:pt>
                <c:pt idx="12021">
                  <c:v>60105</c:v>
                </c:pt>
                <c:pt idx="12022">
                  <c:v>60110</c:v>
                </c:pt>
                <c:pt idx="12023">
                  <c:v>60115</c:v>
                </c:pt>
                <c:pt idx="12024">
                  <c:v>60120</c:v>
                </c:pt>
                <c:pt idx="12025">
                  <c:v>60125</c:v>
                </c:pt>
                <c:pt idx="12026">
                  <c:v>60130</c:v>
                </c:pt>
                <c:pt idx="12027">
                  <c:v>60135</c:v>
                </c:pt>
                <c:pt idx="12028">
                  <c:v>60140</c:v>
                </c:pt>
                <c:pt idx="12029">
                  <c:v>60145</c:v>
                </c:pt>
                <c:pt idx="12030">
                  <c:v>60150</c:v>
                </c:pt>
                <c:pt idx="12031">
                  <c:v>60155</c:v>
                </c:pt>
                <c:pt idx="12032">
                  <c:v>60160</c:v>
                </c:pt>
                <c:pt idx="12033">
                  <c:v>60165</c:v>
                </c:pt>
                <c:pt idx="12034">
                  <c:v>60170</c:v>
                </c:pt>
                <c:pt idx="12035">
                  <c:v>60175</c:v>
                </c:pt>
                <c:pt idx="12036">
                  <c:v>60180</c:v>
                </c:pt>
                <c:pt idx="12037">
                  <c:v>60185</c:v>
                </c:pt>
                <c:pt idx="12038">
                  <c:v>60190</c:v>
                </c:pt>
                <c:pt idx="12039">
                  <c:v>60195</c:v>
                </c:pt>
                <c:pt idx="12040">
                  <c:v>60200</c:v>
                </c:pt>
                <c:pt idx="12041">
                  <c:v>60205</c:v>
                </c:pt>
                <c:pt idx="12042">
                  <c:v>60210</c:v>
                </c:pt>
                <c:pt idx="12043">
                  <c:v>60215</c:v>
                </c:pt>
                <c:pt idx="12044">
                  <c:v>60220</c:v>
                </c:pt>
                <c:pt idx="12045">
                  <c:v>60225</c:v>
                </c:pt>
                <c:pt idx="12046">
                  <c:v>60230</c:v>
                </c:pt>
                <c:pt idx="12047">
                  <c:v>60235</c:v>
                </c:pt>
                <c:pt idx="12048">
                  <c:v>60240</c:v>
                </c:pt>
                <c:pt idx="12049">
                  <c:v>60245</c:v>
                </c:pt>
                <c:pt idx="12050">
                  <c:v>60250</c:v>
                </c:pt>
                <c:pt idx="12051">
                  <c:v>60255</c:v>
                </c:pt>
                <c:pt idx="12052">
                  <c:v>60260</c:v>
                </c:pt>
                <c:pt idx="12053">
                  <c:v>60265</c:v>
                </c:pt>
                <c:pt idx="12054">
                  <c:v>60270</c:v>
                </c:pt>
                <c:pt idx="12055">
                  <c:v>60275</c:v>
                </c:pt>
                <c:pt idx="12056">
                  <c:v>60280</c:v>
                </c:pt>
                <c:pt idx="12057">
                  <c:v>60285</c:v>
                </c:pt>
                <c:pt idx="12058">
                  <c:v>60290</c:v>
                </c:pt>
                <c:pt idx="12059">
                  <c:v>60295</c:v>
                </c:pt>
                <c:pt idx="12060">
                  <c:v>60300</c:v>
                </c:pt>
                <c:pt idx="12061">
                  <c:v>60305</c:v>
                </c:pt>
                <c:pt idx="12062">
                  <c:v>60310</c:v>
                </c:pt>
                <c:pt idx="12063">
                  <c:v>60315</c:v>
                </c:pt>
                <c:pt idx="12064">
                  <c:v>60320</c:v>
                </c:pt>
                <c:pt idx="12065">
                  <c:v>60325</c:v>
                </c:pt>
                <c:pt idx="12066">
                  <c:v>60330</c:v>
                </c:pt>
                <c:pt idx="12067">
                  <c:v>60335</c:v>
                </c:pt>
                <c:pt idx="12068">
                  <c:v>60340</c:v>
                </c:pt>
                <c:pt idx="12069">
                  <c:v>60345</c:v>
                </c:pt>
                <c:pt idx="12070">
                  <c:v>60350</c:v>
                </c:pt>
                <c:pt idx="12071">
                  <c:v>60355</c:v>
                </c:pt>
                <c:pt idx="12072">
                  <c:v>60360</c:v>
                </c:pt>
                <c:pt idx="12073">
                  <c:v>60365</c:v>
                </c:pt>
                <c:pt idx="12074">
                  <c:v>60370</c:v>
                </c:pt>
                <c:pt idx="12075">
                  <c:v>60375</c:v>
                </c:pt>
                <c:pt idx="12076">
                  <c:v>60380</c:v>
                </c:pt>
                <c:pt idx="12077">
                  <c:v>60385</c:v>
                </c:pt>
                <c:pt idx="12078">
                  <c:v>60390</c:v>
                </c:pt>
                <c:pt idx="12079">
                  <c:v>60395</c:v>
                </c:pt>
                <c:pt idx="12080">
                  <c:v>60400</c:v>
                </c:pt>
                <c:pt idx="12081">
                  <c:v>60405</c:v>
                </c:pt>
                <c:pt idx="12082">
                  <c:v>60410</c:v>
                </c:pt>
                <c:pt idx="12083">
                  <c:v>60415</c:v>
                </c:pt>
                <c:pt idx="12084">
                  <c:v>60420</c:v>
                </c:pt>
                <c:pt idx="12085">
                  <c:v>60425</c:v>
                </c:pt>
                <c:pt idx="12086">
                  <c:v>60430</c:v>
                </c:pt>
                <c:pt idx="12087">
                  <c:v>60435</c:v>
                </c:pt>
                <c:pt idx="12088">
                  <c:v>60440</c:v>
                </c:pt>
                <c:pt idx="12089">
                  <c:v>60445</c:v>
                </c:pt>
                <c:pt idx="12090">
                  <c:v>60450</c:v>
                </c:pt>
                <c:pt idx="12091">
                  <c:v>60455</c:v>
                </c:pt>
                <c:pt idx="12092">
                  <c:v>60460</c:v>
                </c:pt>
                <c:pt idx="12093">
                  <c:v>60465</c:v>
                </c:pt>
                <c:pt idx="12094">
                  <c:v>60470</c:v>
                </c:pt>
                <c:pt idx="12095">
                  <c:v>60475</c:v>
                </c:pt>
                <c:pt idx="12096">
                  <c:v>60480</c:v>
                </c:pt>
                <c:pt idx="12097">
                  <c:v>60485</c:v>
                </c:pt>
                <c:pt idx="12098">
                  <c:v>60490</c:v>
                </c:pt>
                <c:pt idx="12099">
                  <c:v>60495</c:v>
                </c:pt>
                <c:pt idx="12100">
                  <c:v>60500</c:v>
                </c:pt>
                <c:pt idx="12101">
                  <c:v>60505</c:v>
                </c:pt>
                <c:pt idx="12102">
                  <c:v>60510</c:v>
                </c:pt>
                <c:pt idx="12103">
                  <c:v>60515</c:v>
                </c:pt>
                <c:pt idx="12104">
                  <c:v>60520</c:v>
                </c:pt>
                <c:pt idx="12105">
                  <c:v>60525</c:v>
                </c:pt>
                <c:pt idx="12106">
                  <c:v>60530</c:v>
                </c:pt>
                <c:pt idx="12107">
                  <c:v>60535</c:v>
                </c:pt>
                <c:pt idx="12108">
                  <c:v>60540</c:v>
                </c:pt>
                <c:pt idx="12109">
                  <c:v>60545</c:v>
                </c:pt>
                <c:pt idx="12110">
                  <c:v>60550</c:v>
                </c:pt>
                <c:pt idx="12111">
                  <c:v>60555</c:v>
                </c:pt>
                <c:pt idx="12112">
                  <c:v>60560</c:v>
                </c:pt>
                <c:pt idx="12113">
                  <c:v>60565</c:v>
                </c:pt>
                <c:pt idx="12114">
                  <c:v>60570</c:v>
                </c:pt>
                <c:pt idx="12115">
                  <c:v>60575</c:v>
                </c:pt>
                <c:pt idx="12116">
                  <c:v>60580</c:v>
                </c:pt>
                <c:pt idx="12117">
                  <c:v>60585</c:v>
                </c:pt>
                <c:pt idx="12118">
                  <c:v>60590</c:v>
                </c:pt>
                <c:pt idx="12119">
                  <c:v>60595</c:v>
                </c:pt>
                <c:pt idx="12120">
                  <c:v>60600</c:v>
                </c:pt>
                <c:pt idx="12121">
                  <c:v>60605</c:v>
                </c:pt>
                <c:pt idx="12122">
                  <c:v>60610</c:v>
                </c:pt>
                <c:pt idx="12123">
                  <c:v>60615</c:v>
                </c:pt>
                <c:pt idx="12124">
                  <c:v>60620</c:v>
                </c:pt>
                <c:pt idx="12125">
                  <c:v>60625</c:v>
                </c:pt>
                <c:pt idx="12126">
                  <c:v>60630</c:v>
                </c:pt>
                <c:pt idx="12127">
                  <c:v>60635</c:v>
                </c:pt>
                <c:pt idx="12128">
                  <c:v>60640</c:v>
                </c:pt>
                <c:pt idx="12129">
                  <c:v>60645</c:v>
                </c:pt>
                <c:pt idx="12130">
                  <c:v>60650</c:v>
                </c:pt>
                <c:pt idx="12131">
                  <c:v>60655</c:v>
                </c:pt>
                <c:pt idx="12132">
                  <c:v>60660</c:v>
                </c:pt>
                <c:pt idx="12133">
                  <c:v>60665</c:v>
                </c:pt>
                <c:pt idx="12134">
                  <c:v>60670</c:v>
                </c:pt>
                <c:pt idx="12135">
                  <c:v>60675</c:v>
                </c:pt>
                <c:pt idx="12136">
                  <c:v>60680</c:v>
                </c:pt>
                <c:pt idx="12137">
                  <c:v>60685</c:v>
                </c:pt>
                <c:pt idx="12138">
                  <c:v>60690</c:v>
                </c:pt>
                <c:pt idx="12139">
                  <c:v>60695</c:v>
                </c:pt>
                <c:pt idx="12140">
                  <c:v>60700</c:v>
                </c:pt>
                <c:pt idx="12141">
                  <c:v>60705</c:v>
                </c:pt>
                <c:pt idx="12142">
                  <c:v>60710</c:v>
                </c:pt>
                <c:pt idx="12143">
                  <c:v>60715</c:v>
                </c:pt>
                <c:pt idx="12144">
                  <c:v>60720</c:v>
                </c:pt>
                <c:pt idx="12145">
                  <c:v>60725</c:v>
                </c:pt>
                <c:pt idx="12146">
                  <c:v>60730</c:v>
                </c:pt>
                <c:pt idx="12147">
                  <c:v>60735</c:v>
                </c:pt>
                <c:pt idx="12148">
                  <c:v>60740</c:v>
                </c:pt>
                <c:pt idx="12149">
                  <c:v>60745</c:v>
                </c:pt>
                <c:pt idx="12150">
                  <c:v>60750</c:v>
                </c:pt>
                <c:pt idx="12151">
                  <c:v>60755</c:v>
                </c:pt>
                <c:pt idx="12152">
                  <c:v>60760</c:v>
                </c:pt>
                <c:pt idx="12153">
                  <c:v>60765</c:v>
                </c:pt>
                <c:pt idx="12154">
                  <c:v>60770</c:v>
                </c:pt>
                <c:pt idx="12155">
                  <c:v>60775</c:v>
                </c:pt>
                <c:pt idx="12156">
                  <c:v>60780</c:v>
                </c:pt>
                <c:pt idx="12157">
                  <c:v>60785</c:v>
                </c:pt>
                <c:pt idx="12158">
                  <c:v>60790</c:v>
                </c:pt>
                <c:pt idx="12159">
                  <c:v>60795</c:v>
                </c:pt>
                <c:pt idx="12160">
                  <c:v>60800</c:v>
                </c:pt>
                <c:pt idx="12161">
                  <c:v>60805</c:v>
                </c:pt>
                <c:pt idx="12162">
                  <c:v>60810</c:v>
                </c:pt>
                <c:pt idx="12163">
                  <c:v>60815</c:v>
                </c:pt>
                <c:pt idx="12164">
                  <c:v>60820</c:v>
                </c:pt>
                <c:pt idx="12165">
                  <c:v>60825</c:v>
                </c:pt>
                <c:pt idx="12166">
                  <c:v>60830</c:v>
                </c:pt>
                <c:pt idx="12167">
                  <c:v>60835</c:v>
                </c:pt>
                <c:pt idx="12168">
                  <c:v>60840</c:v>
                </c:pt>
                <c:pt idx="12169">
                  <c:v>60845</c:v>
                </c:pt>
                <c:pt idx="12170">
                  <c:v>60850</c:v>
                </c:pt>
                <c:pt idx="12171">
                  <c:v>60855</c:v>
                </c:pt>
                <c:pt idx="12172">
                  <c:v>60860</c:v>
                </c:pt>
                <c:pt idx="12173">
                  <c:v>60865</c:v>
                </c:pt>
                <c:pt idx="12174">
                  <c:v>60870</c:v>
                </c:pt>
                <c:pt idx="12175">
                  <c:v>60875</c:v>
                </c:pt>
                <c:pt idx="12176">
                  <c:v>60880</c:v>
                </c:pt>
                <c:pt idx="12177">
                  <c:v>60885</c:v>
                </c:pt>
                <c:pt idx="12178">
                  <c:v>60890</c:v>
                </c:pt>
                <c:pt idx="12179">
                  <c:v>60895</c:v>
                </c:pt>
                <c:pt idx="12180">
                  <c:v>60900</c:v>
                </c:pt>
                <c:pt idx="12181">
                  <c:v>60905</c:v>
                </c:pt>
                <c:pt idx="12182">
                  <c:v>60910</c:v>
                </c:pt>
                <c:pt idx="12183">
                  <c:v>60915</c:v>
                </c:pt>
                <c:pt idx="12184">
                  <c:v>60920</c:v>
                </c:pt>
                <c:pt idx="12185">
                  <c:v>60925</c:v>
                </c:pt>
                <c:pt idx="12186">
                  <c:v>60930</c:v>
                </c:pt>
                <c:pt idx="12187">
                  <c:v>60935</c:v>
                </c:pt>
                <c:pt idx="12188">
                  <c:v>60940</c:v>
                </c:pt>
                <c:pt idx="12189">
                  <c:v>60945</c:v>
                </c:pt>
                <c:pt idx="12190">
                  <c:v>60950</c:v>
                </c:pt>
                <c:pt idx="12191">
                  <c:v>60955</c:v>
                </c:pt>
                <c:pt idx="12192">
                  <c:v>60960</c:v>
                </c:pt>
                <c:pt idx="12193">
                  <c:v>60965</c:v>
                </c:pt>
                <c:pt idx="12194">
                  <c:v>60970</c:v>
                </c:pt>
                <c:pt idx="12195">
                  <c:v>60975</c:v>
                </c:pt>
                <c:pt idx="12196">
                  <c:v>60980</c:v>
                </c:pt>
                <c:pt idx="12197">
                  <c:v>60985</c:v>
                </c:pt>
                <c:pt idx="12198">
                  <c:v>60990</c:v>
                </c:pt>
                <c:pt idx="12199">
                  <c:v>60995</c:v>
                </c:pt>
                <c:pt idx="12200">
                  <c:v>61000</c:v>
                </c:pt>
                <c:pt idx="12201">
                  <c:v>61005</c:v>
                </c:pt>
                <c:pt idx="12202">
                  <c:v>61010</c:v>
                </c:pt>
                <c:pt idx="12203">
                  <c:v>61015</c:v>
                </c:pt>
                <c:pt idx="12204">
                  <c:v>61020</c:v>
                </c:pt>
                <c:pt idx="12205">
                  <c:v>61025</c:v>
                </c:pt>
                <c:pt idx="12206">
                  <c:v>61030</c:v>
                </c:pt>
                <c:pt idx="12207">
                  <c:v>61035</c:v>
                </c:pt>
                <c:pt idx="12208">
                  <c:v>61040</c:v>
                </c:pt>
                <c:pt idx="12209">
                  <c:v>61045</c:v>
                </c:pt>
                <c:pt idx="12210">
                  <c:v>61050</c:v>
                </c:pt>
                <c:pt idx="12211">
                  <c:v>61055</c:v>
                </c:pt>
                <c:pt idx="12212">
                  <c:v>61060</c:v>
                </c:pt>
                <c:pt idx="12213">
                  <c:v>61065</c:v>
                </c:pt>
                <c:pt idx="12214">
                  <c:v>61070</c:v>
                </c:pt>
                <c:pt idx="12215">
                  <c:v>61075</c:v>
                </c:pt>
                <c:pt idx="12216">
                  <c:v>61080</c:v>
                </c:pt>
                <c:pt idx="12217">
                  <c:v>61085</c:v>
                </c:pt>
                <c:pt idx="12218">
                  <c:v>61090</c:v>
                </c:pt>
                <c:pt idx="12219">
                  <c:v>61095</c:v>
                </c:pt>
                <c:pt idx="12220">
                  <c:v>61100</c:v>
                </c:pt>
                <c:pt idx="12221">
                  <c:v>61105</c:v>
                </c:pt>
                <c:pt idx="12222">
                  <c:v>61110</c:v>
                </c:pt>
                <c:pt idx="12223">
                  <c:v>61115</c:v>
                </c:pt>
                <c:pt idx="12224">
                  <c:v>61120</c:v>
                </c:pt>
                <c:pt idx="12225">
                  <c:v>61125</c:v>
                </c:pt>
                <c:pt idx="12226">
                  <c:v>61130</c:v>
                </c:pt>
                <c:pt idx="12227">
                  <c:v>61135</c:v>
                </c:pt>
                <c:pt idx="12228">
                  <c:v>61140</c:v>
                </c:pt>
                <c:pt idx="12229">
                  <c:v>61145</c:v>
                </c:pt>
                <c:pt idx="12230">
                  <c:v>61150</c:v>
                </c:pt>
                <c:pt idx="12231">
                  <c:v>61155</c:v>
                </c:pt>
                <c:pt idx="12232">
                  <c:v>61160</c:v>
                </c:pt>
                <c:pt idx="12233">
                  <c:v>61165</c:v>
                </c:pt>
                <c:pt idx="12234">
                  <c:v>61170</c:v>
                </c:pt>
                <c:pt idx="12235">
                  <c:v>61175</c:v>
                </c:pt>
                <c:pt idx="12236">
                  <c:v>61180</c:v>
                </c:pt>
                <c:pt idx="12237">
                  <c:v>61185</c:v>
                </c:pt>
                <c:pt idx="12238">
                  <c:v>61190</c:v>
                </c:pt>
                <c:pt idx="12239">
                  <c:v>61195</c:v>
                </c:pt>
                <c:pt idx="12240">
                  <c:v>61200</c:v>
                </c:pt>
                <c:pt idx="12241">
                  <c:v>61205</c:v>
                </c:pt>
                <c:pt idx="12242">
                  <c:v>61210</c:v>
                </c:pt>
                <c:pt idx="12243">
                  <c:v>61215</c:v>
                </c:pt>
                <c:pt idx="12244">
                  <c:v>61220</c:v>
                </c:pt>
                <c:pt idx="12245">
                  <c:v>61225</c:v>
                </c:pt>
                <c:pt idx="12246">
                  <c:v>61230</c:v>
                </c:pt>
                <c:pt idx="12247">
                  <c:v>61235</c:v>
                </c:pt>
                <c:pt idx="12248">
                  <c:v>61240</c:v>
                </c:pt>
                <c:pt idx="12249">
                  <c:v>61245</c:v>
                </c:pt>
                <c:pt idx="12250">
                  <c:v>61250</c:v>
                </c:pt>
                <c:pt idx="12251">
                  <c:v>61255</c:v>
                </c:pt>
                <c:pt idx="12252">
                  <c:v>61260</c:v>
                </c:pt>
                <c:pt idx="12253">
                  <c:v>61265</c:v>
                </c:pt>
                <c:pt idx="12254">
                  <c:v>61270</c:v>
                </c:pt>
                <c:pt idx="12255">
                  <c:v>61275</c:v>
                </c:pt>
                <c:pt idx="12256">
                  <c:v>61280</c:v>
                </c:pt>
                <c:pt idx="12257">
                  <c:v>61285</c:v>
                </c:pt>
                <c:pt idx="12258">
                  <c:v>61290</c:v>
                </c:pt>
                <c:pt idx="12259">
                  <c:v>61295</c:v>
                </c:pt>
                <c:pt idx="12260">
                  <c:v>61300</c:v>
                </c:pt>
                <c:pt idx="12261">
                  <c:v>61305</c:v>
                </c:pt>
                <c:pt idx="12262">
                  <c:v>61310</c:v>
                </c:pt>
                <c:pt idx="12263">
                  <c:v>61315</c:v>
                </c:pt>
                <c:pt idx="12264">
                  <c:v>61320</c:v>
                </c:pt>
                <c:pt idx="12265">
                  <c:v>61325</c:v>
                </c:pt>
                <c:pt idx="12266">
                  <c:v>61330</c:v>
                </c:pt>
                <c:pt idx="12267">
                  <c:v>61335</c:v>
                </c:pt>
                <c:pt idx="12268">
                  <c:v>61340</c:v>
                </c:pt>
                <c:pt idx="12269">
                  <c:v>61345</c:v>
                </c:pt>
                <c:pt idx="12270">
                  <c:v>61350</c:v>
                </c:pt>
                <c:pt idx="12271">
                  <c:v>61355</c:v>
                </c:pt>
                <c:pt idx="12272">
                  <c:v>61360</c:v>
                </c:pt>
                <c:pt idx="12273">
                  <c:v>61365</c:v>
                </c:pt>
                <c:pt idx="12274">
                  <c:v>61370</c:v>
                </c:pt>
                <c:pt idx="12275">
                  <c:v>61375</c:v>
                </c:pt>
                <c:pt idx="12276">
                  <c:v>61380</c:v>
                </c:pt>
                <c:pt idx="12277">
                  <c:v>61385</c:v>
                </c:pt>
                <c:pt idx="12278">
                  <c:v>61390</c:v>
                </c:pt>
                <c:pt idx="12279">
                  <c:v>61395</c:v>
                </c:pt>
                <c:pt idx="12280">
                  <c:v>61400</c:v>
                </c:pt>
                <c:pt idx="12281">
                  <c:v>61405</c:v>
                </c:pt>
                <c:pt idx="12282">
                  <c:v>61410</c:v>
                </c:pt>
                <c:pt idx="12283">
                  <c:v>61415</c:v>
                </c:pt>
                <c:pt idx="12284">
                  <c:v>61420</c:v>
                </c:pt>
                <c:pt idx="12285">
                  <c:v>61425</c:v>
                </c:pt>
                <c:pt idx="12286">
                  <c:v>61430</c:v>
                </c:pt>
                <c:pt idx="12287">
                  <c:v>61435</c:v>
                </c:pt>
                <c:pt idx="12288">
                  <c:v>61440</c:v>
                </c:pt>
                <c:pt idx="12289">
                  <c:v>61445</c:v>
                </c:pt>
                <c:pt idx="12290">
                  <c:v>61450</c:v>
                </c:pt>
                <c:pt idx="12291">
                  <c:v>61455</c:v>
                </c:pt>
                <c:pt idx="12292">
                  <c:v>61460</c:v>
                </c:pt>
                <c:pt idx="12293">
                  <c:v>61465</c:v>
                </c:pt>
                <c:pt idx="12294">
                  <c:v>61470</c:v>
                </c:pt>
                <c:pt idx="12295">
                  <c:v>61475</c:v>
                </c:pt>
                <c:pt idx="12296">
                  <c:v>61480</c:v>
                </c:pt>
                <c:pt idx="12297">
                  <c:v>61485</c:v>
                </c:pt>
                <c:pt idx="12298">
                  <c:v>61490</c:v>
                </c:pt>
                <c:pt idx="12299">
                  <c:v>61495</c:v>
                </c:pt>
                <c:pt idx="12300">
                  <c:v>61500</c:v>
                </c:pt>
                <c:pt idx="12301">
                  <c:v>61505</c:v>
                </c:pt>
                <c:pt idx="12302">
                  <c:v>61510</c:v>
                </c:pt>
                <c:pt idx="12303">
                  <c:v>61515</c:v>
                </c:pt>
                <c:pt idx="12304">
                  <c:v>61520</c:v>
                </c:pt>
                <c:pt idx="12305">
                  <c:v>61525</c:v>
                </c:pt>
                <c:pt idx="12306">
                  <c:v>61530</c:v>
                </c:pt>
                <c:pt idx="12307">
                  <c:v>61535</c:v>
                </c:pt>
                <c:pt idx="12308">
                  <c:v>61540</c:v>
                </c:pt>
                <c:pt idx="12309">
                  <c:v>61545</c:v>
                </c:pt>
                <c:pt idx="12310">
                  <c:v>61550</c:v>
                </c:pt>
                <c:pt idx="12311">
                  <c:v>61555</c:v>
                </c:pt>
                <c:pt idx="12312">
                  <c:v>61560</c:v>
                </c:pt>
                <c:pt idx="12313">
                  <c:v>61565</c:v>
                </c:pt>
                <c:pt idx="12314">
                  <c:v>61570</c:v>
                </c:pt>
                <c:pt idx="12315">
                  <c:v>61575</c:v>
                </c:pt>
                <c:pt idx="12316">
                  <c:v>61580</c:v>
                </c:pt>
                <c:pt idx="12317">
                  <c:v>61585</c:v>
                </c:pt>
                <c:pt idx="12318">
                  <c:v>61590</c:v>
                </c:pt>
                <c:pt idx="12319">
                  <c:v>61595</c:v>
                </c:pt>
                <c:pt idx="12320">
                  <c:v>61600</c:v>
                </c:pt>
                <c:pt idx="12321">
                  <c:v>61605</c:v>
                </c:pt>
                <c:pt idx="12322">
                  <c:v>61610</c:v>
                </c:pt>
                <c:pt idx="12323">
                  <c:v>61615</c:v>
                </c:pt>
                <c:pt idx="12324">
                  <c:v>61620</c:v>
                </c:pt>
                <c:pt idx="12325">
                  <c:v>61625</c:v>
                </c:pt>
                <c:pt idx="12326">
                  <c:v>61630</c:v>
                </c:pt>
                <c:pt idx="12327">
                  <c:v>61635</c:v>
                </c:pt>
                <c:pt idx="12328">
                  <c:v>61640</c:v>
                </c:pt>
                <c:pt idx="12329">
                  <c:v>61645</c:v>
                </c:pt>
                <c:pt idx="12330">
                  <c:v>61650</c:v>
                </c:pt>
                <c:pt idx="12331">
                  <c:v>61655</c:v>
                </c:pt>
                <c:pt idx="12332">
                  <c:v>61660</c:v>
                </c:pt>
                <c:pt idx="12333">
                  <c:v>61665</c:v>
                </c:pt>
                <c:pt idx="12334">
                  <c:v>61670</c:v>
                </c:pt>
                <c:pt idx="12335">
                  <c:v>61675</c:v>
                </c:pt>
                <c:pt idx="12336">
                  <c:v>61680</c:v>
                </c:pt>
                <c:pt idx="12337">
                  <c:v>61685</c:v>
                </c:pt>
                <c:pt idx="12338">
                  <c:v>61690</c:v>
                </c:pt>
                <c:pt idx="12339">
                  <c:v>61695</c:v>
                </c:pt>
                <c:pt idx="12340">
                  <c:v>61700</c:v>
                </c:pt>
                <c:pt idx="12341">
                  <c:v>61705</c:v>
                </c:pt>
                <c:pt idx="12342">
                  <c:v>61710</c:v>
                </c:pt>
                <c:pt idx="12343">
                  <c:v>61715</c:v>
                </c:pt>
                <c:pt idx="12344">
                  <c:v>61720</c:v>
                </c:pt>
                <c:pt idx="12345">
                  <c:v>61725</c:v>
                </c:pt>
                <c:pt idx="12346">
                  <c:v>61730</c:v>
                </c:pt>
                <c:pt idx="12347">
                  <c:v>61735</c:v>
                </c:pt>
                <c:pt idx="12348">
                  <c:v>61740</c:v>
                </c:pt>
                <c:pt idx="12349">
                  <c:v>61745</c:v>
                </c:pt>
                <c:pt idx="12350">
                  <c:v>61750</c:v>
                </c:pt>
                <c:pt idx="12351">
                  <c:v>61755</c:v>
                </c:pt>
                <c:pt idx="12352">
                  <c:v>61760</c:v>
                </c:pt>
                <c:pt idx="12353">
                  <c:v>61765</c:v>
                </c:pt>
                <c:pt idx="12354">
                  <c:v>61770</c:v>
                </c:pt>
                <c:pt idx="12355">
                  <c:v>61775</c:v>
                </c:pt>
                <c:pt idx="12356">
                  <c:v>61780</c:v>
                </c:pt>
                <c:pt idx="12357">
                  <c:v>61785</c:v>
                </c:pt>
                <c:pt idx="12358">
                  <c:v>61790</c:v>
                </c:pt>
                <c:pt idx="12359">
                  <c:v>61795</c:v>
                </c:pt>
                <c:pt idx="12360">
                  <c:v>61800</c:v>
                </c:pt>
                <c:pt idx="12361">
                  <c:v>61805</c:v>
                </c:pt>
                <c:pt idx="12362">
                  <c:v>61810</c:v>
                </c:pt>
                <c:pt idx="12363">
                  <c:v>61815</c:v>
                </c:pt>
                <c:pt idx="12364">
                  <c:v>61820</c:v>
                </c:pt>
                <c:pt idx="12365">
                  <c:v>61825</c:v>
                </c:pt>
                <c:pt idx="12366">
                  <c:v>61830</c:v>
                </c:pt>
                <c:pt idx="12367">
                  <c:v>61835</c:v>
                </c:pt>
                <c:pt idx="12368">
                  <c:v>61840</c:v>
                </c:pt>
                <c:pt idx="12369">
                  <c:v>61845</c:v>
                </c:pt>
                <c:pt idx="12370">
                  <c:v>61850</c:v>
                </c:pt>
                <c:pt idx="12371">
                  <c:v>61855</c:v>
                </c:pt>
                <c:pt idx="12372">
                  <c:v>61860</c:v>
                </c:pt>
                <c:pt idx="12373">
                  <c:v>61865</c:v>
                </c:pt>
                <c:pt idx="12374">
                  <c:v>61870</c:v>
                </c:pt>
                <c:pt idx="12375">
                  <c:v>61875</c:v>
                </c:pt>
                <c:pt idx="12376">
                  <c:v>61880</c:v>
                </c:pt>
                <c:pt idx="12377">
                  <c:v>61885</c:v>
                </c:pt>
                <c:pt idx="12378">
                  <c:v>61890</c:v>
                </c:pt>
                <c:pt idx="12379">
                  <c:v>61895</c:v>
                </c:pt>
                <c:pt idx="12380">
                  <c:v>61900</c:v>
                </c:pt>
                <c:pt idx="12381">
                  <c:v>61905</c:v>
                </c:pt>
                <c:pt idx="12382">
                  <c:v>61910</c:v>
                </c:pt>
                <c:pt idx="12383">
                  <c:v>61915</c:v>
                </c:pt>
                <c:pt idx="12384">
                  <c:v>61920</c:v>
                </c:pt>
                <c:pt idx="12385">
                  <c:v>61925</c:v>
                </c:pt>
                <c:pt idx="12386">
                  <c:v>61930</c:v>
                </c:pt>
                <c:pt idx="12387">
                  <c:v>61935</c:v>
                </c:pt>
                <c:pt idx="12388">
                  <c:v>61940</c:v>
                </c:pt>
                <c:pt idx="12389">
                  <c:v>61945</c:v>
                </c:pt>
                <c:pt idx="12390">
                  <c:v>61950</c:v>
                </c:pt>
                <c:pt idx="12391">
                  <c:v>61955</c:v>
                </c:pt>
                <c:pt idx="12392">
                  <c:v>61960</c:v>
                </c:pt>
                <c:pt idx="12393">
                  <c:v>61965</c:v>
                </c:pt>
                <c:pt idx="12394">
                  <c:v>61970</c:v>
                </c:pt>
                <c:pt idx="12395">
                  <c:v>61975</c:v>
                </c:pt>
                <c:pt idx="12396">
                  <c:v>61980</c:v>
                </c:pt>
                <c:pt idx="12397">
                  <c:v>61985</c:v>
                </c:pt>
                <c:pt idx="12398">
                  <c:v>61990</c:v>
                </c:pt>
                <c:pt idx="12399">
                  <c:v>61995</c:v>
                </c:pt>
                <c:pt idx="12400">
                  <c:v>62000</c:v>
                </c:pt>
                <c:pt idx="12401">
                  <c:v>62005</c:v>
                </c:pt>
                <c:pt idx="12402">
                  <c:v>62010</c:v>
                </c:pt>
                <c:pt idx="12403">
                  <c:v>62015</c:v>
                </c:pt>
                <c:pt idx="12404">
                  <c:v>62020</c:v>
                </c:pt>
                <c:pt idx="12405">
                  <c:v>62025</c:v>
                </c:pt>
                <c:pt idx="12406">
                  <c:v>62030</c:v>
                </c:pt>
                <c:pt idx="12407">
                  <c:v>62035</c:v>
                </c:pt>
                <c:pt idx="12408">
                  <c:v>62040</c:v>
                </c:pt>
                <c:pt idx="12409">
                  <c:v>62045</c:v>
                </c:pt>
                <c:pt idx="12410">
                  <c:v>62050</c:v>
                </c:pt>
                <c:pt idx="12411">
                  <c:v>62055</c:v>
                </c:pt>
                <c:pt idx="12412">
                  <c:v>62060</c:v>
                </c:pt>
                <c:pt idx="12413">
                  <c:v>62065</c:v>
                </c:pt>
                <c:pt idx="12414">
                  <c:v>62070</c:v>
                </c:pt>
                <c:pt idx="12415">
                  <c:v>62075</c:v>
                </c:pt>
                <c:pt idx="12416">
                  <c:v>62080</c:v>
                </c:pt>
                <c:pt idx="12417">
                  <c:v>62085</c:v>
                </c:pt>
                <c:pt idx="12418">
                  <c:v>62090</c:v>
                </c:pt>
                <c:pt idx="12419">
                  <c:v>62095</c:v>
                </c:pt>
                <c:pt idx="12420">
                  <c:v>62100</c:v>
                </c:pt>
                <c:pt idx="12421">
                  <c:v>62105</c:v>
                </c:pt>
                <c:pt idx="12422">
                  <c:v>62110</c:v>
                </c:pt>
                <c:pt idx="12423">
                  <c:v>62115</c:v>
                </c:pt>
                <c:pt idx="12424">
                  <c:v>62120</c:v>
                </c:pt>
                <c:pt idx="12425">
                  <c:v>62125</c:v>
                </c:pt>
                <c:pt idx="12426">
                  <c:v>62130</c:v>
                </c:pt>
                <c:pt idx="12427">
                  <c:v>62135</c:v>
                </c:pt>
                <c:pt idx="12428">
                  <c:v>62140</c:v>
                </c:pt>
                <c:pt idx="12429">
                  <c:v>62145</c:v>
                </c:pt>
                <c:pt idx="12430">
                  <c:v>62150</c:v>
                </c:pt>
                <c:pt idx="12431">
                  <c:v>62155</c:v>
                </c:pt>
                <c:pt idx="12432">
                  <c:v>62160</c:v>
                </c:pt>
                <c:pt idx="12433">
                  <c:v>62165</c:v>
                </c:pt>
                <c:pt idx="12434">
                  <c:v>62170</c:v>
                </c:pt>
                <c:pt idx="12435">
                  <c:v>62175</c:v>
                </c:pt>
                <c:pt idx="12436">
                  <c:v>62180</c:v>
                </c:pt>
                <c:pt idx="12437">
                  <c:v>62185</c:v>
                </c:pt>
                <c:pt idx="12438">
                  <c:v>62190</c:v>
                </c:pt>
                <c:pt idx="12439">
                  <c:v>62195</c:v>
                </c:pt>
                <c:pt idx="12440">
                  <c:v>62200</c:v>
                </c:pt>
                <c:pt idx="12441">
                  <c:v>62205</c:v>
                </c:pt>
                <c:pt idx="12442">
                  <c:v>62210</c:v>
                </c:pt>
                <c:pt idx="12443">
                  <c:v>62215</c:v>
                </c:pt>
                <c:pt idx="12444">
                  <c:v>62220</c:v>
                </c:pt>
                <c:pt idx="12445">
                  <c:v>62225</c:v>
                </c:pt>
                <c:pt idx="12446">
                  <c:v>62230</c:v>
                </c:pt>
                <c:pt idx="12447">
                  <c:v>62235</c:v>
                </c:pt>
                <c:pt idx="12448">
                  <c:v>62240</c:v>
                </c:pt>
                <c:pt idx="12449">
                  <c:v>62245</c:v>
                </c:pt>
                <c:pt idx="12450">
                  <c:v>62250</c:v>
                </c:pt>
                <c:pt idx="12451">
                  <c:v>62255</c:v>
                </c:pt>
                <c:pt idx="12452">
                  <c:v>62260</c:v>
                </c:pt>
                <c:pt idx="12453">
                  <c:v>62265</c:v>
                </c:pt>
                <c:pt idx="12454">
                  <c:v>62270</c:v>
                </c:pt>
                <c:pt idx="12455">
                  <c:v>62275</c:v>
                </c:pt>
                <c:pt idx="12456">
                  <c:v>62280</c:v>
                </c:pt>
                <c:pt idx="12457">
                  <c:v>62285</c:v>
                </c:pt>
                <c:pt idx="12458">
                  <c:v>62290</c:v>
                </c:pt>
                <c:pt idx="12459">
                  <c:v>62295</c:v>
                </c:pt>
                <c:pt idx="12460">
                  <c:v>62300</c:v>
                </c:pt>
                <c:pt idx="12461">
                  <c:v>62305</c:v>
                </c:pt>
                <c:pt idx="12462">
                  <c:v>62310</c:v>
                </c:pt>
                <c:pt idx="12463">
                  <c:v>62315</c:v>
                </c:pt>
                <c:pt idx="12464">
                  <c:v>62320</c:v>
                </c:pt>
                <c:pt idx="12465">
                  <c:v>62325</c:v>
                </c:pt>
                <c:pt idx="12466">
                  <c:v>62330</c:v>
                </c:pt>
                <c:pt idx="12467">
                  <c:v>62335</c:v>
                </c:pt>
                <c:pt idx="12468">
                  <c:v>62340</c:v>
                </c:pt>
                <c:pt idx="12469">
                  <c:v>62345</c:v>
                </c:pt>
                <c:pt idx="12470">
                  <c:v>62350</c:v>
                </c:pt>
                <c:pt idx="12471">
                  <c:v>62355</c:v>
                </c:pt>
                <c:pt idx="12472">
                  <c:v>62360</c:v>
                </c:pt>
                <c:pt idx="12473">
                  <c:v>62365</c:v>
                </c:pt>
                <c:pt idx="12474">
                  <c:v>62370</c:v>
                </c:pt>
                <c:pt idx="12475">
                  <c:v>62375</c:v>
                </c:pt>
                <c:pt idx="12476">
                  <c:v>62380</c:v>
                </c:pt>
                <c:pt idx="12477">
                  <c:v>62385</c:v>
                </c:pt>
                <c:pt idx="12478">
                  <c:v>62390</c:v>
                </c:pt>
                <c:pt idx="12479">
                  <c:v>62395</c:v>
                </c:pt>
                <c:pt idx="12480">
                  <c:v>62400</c:v>
                </c:pt>
                <c:pt idx="12481">
                  <c:v>62405</c:v>
                </c:pt>
                <c:pt idx="12482">
                  <c:v>62410</c:v>
                </c:pt>
                <c:pt idx="12483">
                  <c:v>62415</c:v>
                </c:pt>
                <c:pt idx="12484">
                  <c:v>62420</c:v>
                </c:pt>
                <c:pt idx="12485">
                  <c:v>62425</c:v>
                </c:pt>
                <c:pt idx="12486">
                  <c:v>62430</c:v>
                </c:pt>
                <c:pt idx="12487">
                  <c:v>62435</c:v>
                </c:pt>
                <c:pt idx="12488">
                  <c:v>62440</c:v>
                </c:pt>
                <c:pt idx="12489">
                  <c:v>62445</c:v>
                </c:pt>
                <c:pt idx="12490">
                  <c:v>62450</c:v>
                </c:pt>
                <c:pt idx="12491">
                  <c:v>62455</c:v>
                </c:pt>
                <c:pt idx="12492">
                  <c:v>62460</c:v>
                </c:pt>
                <c:pt idx="12493">
                  <c:v>62465</c:v>
                </c:pt>
                <c:pt idx="12494">
                  <c:v>62470</c:v>
                </c:pt>
                <c:pt idx="12495">
                  <c:v>62475</c:v>
                </c:pt>
                <c:pt idx="12496">
                  <c:v>62480</c:v>
                </c:pt>
                <c:pt idx="12497">
                  <c:v>62485</c:v>
                </c:pt>
                <c:pt idx="12498">
                  <c:v>62490</c:v>
                </c:pt>
                <c:pt idx="12499">
                  <c:v>62495</c:v>
                </c:pt>
                <c:pt idx="12500">
                  <c:v>62500</c:v>
                </c:pt>
                <c:pt idx="12501">
                  <c:v>62505</c:v>
                </c:pt>
                <c:pt idx="12502">
                  <c:v>62510</c:v>
                </c:pt>
                <c:pt idx="12503">
                  <c:v>62515</c:v>
                </c:pt>
                <c:pt idx="12504">
                  <c:v>62520</c:v>
                </c:pt>
                <c:pt idx="12505">
                  <c:v>62525</c:v>
                </c:pt>
                <c:pt idx="12506">
                  <c:v>62530</c:v>
                </c:pt>
                <c:pt idx="12507">
                  <c:v>62535</c:v>
                </c:pt>
                <c:pt idx="12508">
                  <c:v>62540</c:v>
                </c:pt>
                <c:pt idx="12509">
                  <c:v>62545</c:v>
                </c:pt>
                <c:pt idx="12510">
                  <c:v>62550</c:v>
                </c:pt>
                <c:pt idx="12511">
                  <c:v>62555</c:v>
                </c:pt>
                <c:pt idx="12512">
                  <c:v>62560</c:v>
                </c:pt>
                <c:pt idx="12513">
                  <c:v>62565</c:v>
                </c:pt>
                <c:pt idx="12514">
                  <c:v>62570</c:v>
                </c:pt>
                <c:pt idx="12515">
                  <c:v>62575</c:v>
                </c:pt>
                <c:pt idx="12516">
                  <c:v>62580</c:v>
                </c:pt>
                <c:pt idx="12517">
                  <c:v>62585</c:v>
                </c:pt>
                <c:pt idx="12518">
                  <c:v>62590</c:v>
                </c:pt>
                <c:pt idx="12519">
                  <c:v>62595</c:v>
                </c:pt>
                <c:pt idx="12520">
                  <c:v>62600</c:v>
                </c:pt>
                <c:pt idx="12521">
                  <c:v>62605</c:v>
                </c:pt>
                <c:pt idx="12522">
                  <c:v>62610</c:v>
                </c:pt>
                <c:pt idx="12523">
                  <c:v>62615</c:v>
                </c:pt>
                <c:pt idx="12524">
                  <c:v>62620</c:v>
                </c:pt>
                <c:pt idx="12525">
                  <c:v>62625</c:v>
                </c:pt>
                <c:pt idx="12526">
                  <c:v>62630</c:v>
                </c:pt>
                <c:pt idx="12527">
                  <c:v>62635</c:v>
                </c:pt>
                <c:pt idx="12528">
                  <c:v>62640</c:v>
                </c:pt>
                <c:pt idx="12529">
                  <c:v>62645</c:v>
                </c:pt>
                <c:pt idx="12530">
                  <c:v>62650</c:v>
                </c:pt>
                <c:pt idx="12531">
                  <c:v>62655</c:v>
                </c:pt>
                <c:pt idx="12532">
                  <c:v>62660</c:v>
                </c:pt>
                <c:pt idx="12533">
                  <c:v>62665</c:v>
                </c:pt>
                <c:pt idx="12534">
                  <c:v>62670</c:v>
                </c:pt>
                <c:pt idx="12535">
                  <c:v>62675</c:v>
                </c:pt>
                <c:pt idx="12536">
                  <c:v>62680</c:v>
                </c:pt>
                <c:pt idx="12537">
                  <c:v>62685</c:v>
                </c:pt>
                <c:pt idx="12538">
                  <c:v>62690</c:v>
                </c:pt>
                <c:pt idx="12539">
                  <c:v>62695</c:v>
                </c:pt>
                <c:pt idx="12540">
                  <c:v>62700</c:v>
                </c:pt>
                <c:pt idx="12541">
                  <c:v>62705</c:v>
                </c:pt>
                <c:pt idx="12542">
                  <c:v>62710</c:v>
                </c:pt>
                <c:pt idx="12543">
                  <c:v>62715</c:v>
                </c:pt>
                <c:pt idx="12544">
                  <c:v>62720</c:v>
                </c:pt>
                <c:pt idx="12545">
                  <c:v>62725</c:v>
                </c:pt>
                <c:pt idx="12546">
                  <c:v>62730</c:v>
                </c:pt>
                <c:pt idx="12547">
                  <c:v>62735</c:v>
                </c:pt>
                <c:pt idx="12548">
                  <c:v>62740</c:v>
                </c:pt>
                <c:pt idx="12549">
                  <c:v>62745</c:v>
                </c:pt>
                <c:pt idx="12550">
                  <c:v>62750</c:v>
                </c:pt>
                <c:pt idx="12551">
                  <c:v>62755</c:v>
                </c:pt>
                <c:pt idx="12552">
                  <c:v>62760</c:v>
                </c:pt>
                <c:pt idx="12553">
                  <c:v>62765</c:v>
                </c:pt>
                <c:pt idx="12554">
                  <c:v>62770</c:v>
                </c:pt>
                <c:pt idx="12555">
                  <c:v>62775</c:v>
                </c:pt>
                <c:pt idx="12556">
                  <c:v>62780</c:v>
                </c:pt>
                <c:pt idx="12557">
                  <c:v>62785</c:v>
                </c:pt>
                <c:pt idx="12558">
                  <c:v>62790</c:v>
                </c:pt>
                <c:pt idx="12559">
                  <c:v>62795</c:v>
                </c:pt>
                <c:pt idx="12560">
                  <c:v>62800</c:v>
                </c:pt>
                <c:pt idx="12561">
                  <c:v>62805</c:v>
                </c:pt>
                <c:pt idx="12562">
                  <c:v>62810</c:v>
                </c:pt>
                <c:pt idx="12563">
                  <c:v>62815</c:v>
                </c:pt>
                <c:pt idx="12564">
                  <c:v>62820</c:v>
                </c:pt>
                <c:pt idx="12565">
                  <c:v>62825</c:v>
                </c:pt>
                <c:pt idx="12566">
                  <c:v>62830</c:v>
                </c:pt>
                <c:pt idx="12567">
                  <c:v>62835</c:v>
                </c:pt>
                <c:pt idx="12568">
                  <c:v>62840</c:v>
                </c:pt>
                <c:pt idx="12569">
                  <c:v>62845</c:v>
                </c:pt>
                <c:pt idx="12570">
                  <c:v>62850</c:v>
                </c:pt>
                <c:pt idx="12571">
                  <c:v>62855</c:v>
                </c:pt>
                <c:pt idx="12572">
                  <c:v>62860</c:v>
                </c:pt>
                <c:pt idx="12573">
                  <c:v>62865</c:v>
                </c:pt>
                <c:pt idx="12574">
                  <c:v>62870</c:v>
                </c:pt>
                <c:pt idx="12575">
                  <c:v>62875</c:v>
                </c:pt>
                <c:pt idx="12576">
                  <c:v>62880</c:v>
                </c:pt>
                <c:pt idx="12577">
                  <c:v>62885</c:v>
                </c:pt>
                <c:pt idx="12578">
                  <c:v>62890</c:v>
                </c:pt>
                <c:pt idx="12579">
                  <c:v>62895</c:v>
                </c:pt>
                <c:pt idx="12580">
                  <c:v>62900</c:v>
                </c:pt>
                <c:pt idx="12581">
                  <c:v>62905</c:v>
                </c:pt>
                <c:pt idx="12582">
                  <c:v>62910</c:v>
                </c:pt>
                <c:pt idx="12583">
                  <c:v>62915</c:v>
                </c:pt>
                <c:pt idx="12584">
                  <c:v>62920</c:v>
                </c:pt>
                <c:pt idx="12585">
                  <c:v>62925</c:v>
                </c:pt>
                <c:pt idx="12586">
                  <c:v>62930</c:v>
                </c:pt>
                <c:pt idx="12587">
                  <c:v>62935</c:v>
                </c:pt>
                <c:pt idx="12588">
                  <c:v>62940</c:v>
                </c:pt>
                <c:pt idx="12589">
                  <c:v>62945</c:v>
                </c:pt>
                <c:pt idx="12590">
                  <c:v>62950</c:v>
                </c:pt>
                <c:pt idx="12591">
                  <c:v>62955</c:v>
                </c:pt>
                <c:pt idx="12592">
                  <c:v>62960</c:v>
                </c:pt>
                <c:pt idx="12593">
                  <c:v>62965</c:v>
                </c:pt>
                <c:pt idx="12594">
                  <c:v>62970</c:v>
                </c:pt>
                <c:pt idx="12595">
                  <c:v>62975</c:v>
                </c:pt>
                <c:pt idx="12596">
                  <c:v>62980</c:v>
                </c:pt>
                <c:pt idx="12597">
                  <c:v>62985</c:v>
                </c:pt>
                <c:pt idx="12598">
                  <c:v>62990</c:v>
                </c:pt>
                <c:pt idx="12599">
                  <c:v>62995</c:v>
                </c:pt>
                <c:pt idx="12600">
                  <c:v>63000</c:v>
                </c:pt>
                <c:pt idx="12601">
                  <c:v>63005</c:v>
                </c:pt>
                <c:pt idx="12602">
                  <c:v>63010</c:v>
                </c:pt>
                <c:pt idx="12603">
                  <c:v>63015</c:v>
                </c:pt>
                <c:pt idx="12604">
                  <c:v>63020</c:v>
                </c:pt>
                <c:pt idx="12605">
                  <c:v>63025</c:v>
                </c:pt>
                <c:pt idx="12606">
                  <c:v>63030</c:v>
                </c:pt>
                <c:pt idx="12607">
                  <c:v>63035</c:v>
                </c:pt>
                <c:pt idx="12608">
                  <c:v>63040</c:v>
                </c:pt>
                <c:pt idx="12609">
                  <c:v>63045</c:v>
                </c:pt>
                <c:pt idx="12610">
                  <c:v>63050</c:v>
                </c:pt>
                <c:pt idx="12611">
                  <c:v>63055</c:v>
                </c:pt>
                <c:pt idx="12612">
                  <c:v>63060</c:v>
                </c:pt>
                <c:pt idx="12613">
                  <c:v>63065</c:v>
                </c:pt>
                <c:pt idx="12614">
                  <c:v>63070</c:v>
                </c:pt>
                <c:pt idx="12615">
                  <c:v>63075</c:v>
                </c:pt>
                <c:pt idx="12616">
                  <c:v>63080</c:v>
                </c:pt>
                <c:pt idx="12617">
                  <c:v>63085</c:v>
                </c:pt>
                <c:pt idx="12618">
                  <c:v>63090</c:v>
                </c:pt>
                <c:pt idx="12619">
                  <c:v>63095</c:v>
                </c:pt>
                <c:pt idx="12620">
                  <c:v>63100</c:v>
                </c:pt>
                <c:pt idx="12621">
                  <c:v>63105</c:v>
                </c:pt>
                <c:pt idx="12622">
                  <c:v>63110</c:v>
                </c:pt>
                <c:pt idx="12623">
                  <c:v>63115</c:v>
                </c:pt>
                <c:pt idx="12624">
                  <c:v>63120</c:v>
                </c:pt>
                <c:pt idx="12625">
                  <c:v>63125</c:v>
                </c:pt>
                <c:pt idx="12626">
                  <c:v>63130</c:v>
                </c:pt>
                <c:pt idx="12627">
                  <c:v>63135</c:v>
                </c:pt>
                <c:pt idx="12628">
                  <c:v>63140</c:v>
                </c:pt>
                <c:pt idx="12629">
                  <c:v>63145</c:v>
                </c:pt>
                <c:pt idx="12630">
                  <c:v>63150</c:v>
                </c:pt>
                <c:pt idx="12631">
                  <c:v>63155</c:v>
                </c:pt>
                <c:pt idx="12632">
                  <c:v>63160</c:v>
                </c:pt>
                <c:pt idx="12633">
                  <c:v>63165</c:v>
                </c:pt>
                <c:pt idx="12634">
                  <c:v>63170</c:v>
                </c:pt>
                <c:pt idx="12635">
                  <c:v>63175</c:v>
                </c:pt>
                <c:pt idx="12636">
                  <c:v>63180</c:v>
                </c:pt>
                <c:pt idx="12637">
                  <c:v>63185</c:v>
                </c:pt>
                <c:pt idx="12638">
                  <c:v>63190</c:v>
                </c:pt>
                <c:pt idx="12639">
                  <c:v>63195</c:v>
                </c:pt>
                <c:pt idx="12640">
                  <c:v>63200</c:v>
                </c:pt>
                <c:pt idx="12641">
                  <c:v>63205</c:v>
                </c:pt>
                <c:pt idx="12642">
                  <c:v>63210</c:v>
                </c:pt>
                <c:pt idx="12643">
                  <c:v>63215</c:v>
                </c:pt>
                <c:pt idx="12644">
                  <c:v>63220</c:v>
                </c:pt>
                <c:pt idx="12645">
                  <c:v>63225</c:v>
                </c:pt>
                <c:pt idx="12646">
                  <c:v>63230</c:v>
                </c:pt>
                <c:pt idx="12647">
                  <c:v>63235</c:v>
                </c:pt>
                <c:pt idx="12648">
                  <c:v>63240</c:v>
                </c:pt>
                <c:pt idx="12649">
                  <c:v>63245</c:v>
                </c:pt>
                <c:pt idx="12650">
                  <c:v>63250</c:v>
                </c:pt>
                <c:pt idx="12651">
                  <c:v>63255</c:v>
                </c:pt>
                <c:pt idx="12652">
                  <c:v>63260</c:v>
                </c:pt>
                <c:pt idx="12653">
                  <c:v>63265</c:v>
                </c:pt>
                <c:pt idx="12654">
                  <c:v>63270</c:v>
                </c:pt>
                <c:pt idx="12655">
                  <c:v>63275</c:v>
                </c:pt>
                <c:pt idx="12656">
                  <c:v>63280</c:v>
                </c:pt>
                <c:pt idx="12657">
                  <c:v>63285</c:v>
                </c:pt>
                <c:pt idx="12658">
                  <c:v>63290</c:v>
                </c:pt>
                <c:pt idx="12659">
                  <c:v>63295</c:v>
                </c:pt>
                <c:pt idx="12660">
                  <c:v>63300</c:v>
                </c:pt>
                <c:pt idx="12661">
                  <c:v>63305</c:v>
                </c:pt>
                <c:pt idx="12662">
                  <c:v>63310</c:v>
                </c:pt>
                <c:pt idx="12663">
                  <c:v>63315</c:v>
                </c:pt>
                <c:pt idx="12664">
                  <c:v>63320</c:v>
                </c:pt>
                <c:pt idx="12665">
                  <c:v>63325</c:v>
                </c:pt>
                <c:pt idx="12666">
                  <c:v>63330</c:v>
                </c:pt>
                <c:pt idx="12667">
                  <c:v>63335</c:v>
                </c:pt>
                <c:pt idx="12668">
                  <c:v>63340</c:v>
                </c:pt>
                <c:pt idx="12669">
                  <c:v>63345</c:v>
                </c:pt>
                <c:pt idx="12670">
                  <c:v>63350</c:v>
                </c:pt>
                <c:pt idx="12671">
                  <c:v>63355</c:v>
                </c:pt>
                <c:pt idx="12672">
                  <c:v>63360</c:v>
                </c:pt>
                <c:pt idx="12673">
                  <c:v>63365</c:v>
                </c:pt>
                <c:pt idx="12674">
                  <c:v>63370</c:v>
                </c:pt>
                <c:pt idx="12675">
                  <c:v>63375</c:v>
                </c:pt>
                <c:pt idx="12676">
                  <c:v>63380</c:v>
                </c:pt>
                <c:pt idx="12677">
                  <c:v>63385</c:v>
                </c:pt>
                <c:pt idx="12678">
                  <c:v>63390</c:v>
                </c:pt>
                <c:pt idx="12679">
                  <c:v>63395</c:v>
                </c:pt>
                <c:pt idx="12680">
                  <c:v>63400</c:v>
                </c:pt>
                <c:pt idx="12681">
                  <c:v>63405</c:v>
                </c:pt>
                <c:pt idx="12682">
                  <c:v>63410</c:v>
                </c:pt>
                <c:pt idx="12683">
                  <c:v>63415</c:v>
                </c:pt>
                <c:pt idx="12684">
                  <c:v>63420</c:v>
                </c:pt>
                <c:pt idx="12685">
                  <c:v>63425</c:v>
                </c:pt>
                <c:pt idx="12686">
                  <c:v>63430</c:v>
                </c:pt>
                <c:pt idx="12687">
                  <c:v>63435</c:v>
                </c:pt>
                <c:pt idx="12688">
                  <c:v>63440</c:v>
                </c:pt>
                <c:pt idx="12689">
                  <c:v>63445</c:v>
                </c:pt>
                <c:pt idx="12690">
                  <c:v>63450</c:v>
                </c:pt>
                <c:pt idx="12691">
                  <c:v>63455</c:v>
                </c:pt>
                <c:pt idx="12692">
                  <c:v>63460</c:v>
                </c:pt>
                <c:pt idx="12693">
                  <c:v>63465</c:v>
                </c:pt>
                <c:pt idx="12694">
                  <c:v>63470</c:v>
                </c:pt>
                <c:pt idx="12695">
                  <c:v>63475</c:v>
                </c:pt>
                <c:pt idx="12696">
                  <c:v>63480</c:v>
                </c:pt>
                <c:pt idx="12697">
                  <c:v>63485</c:v>
                </c:pt>
                <c:pt idx="12698">
                  <c:v>63490</c:v>
                </c:pt>
                <c:pt idx="12699">
                  <c:v>63495</c:v>
                </c:pt>
                <c:pt idx="12700">
                  <c:v>63500</c:v>
                </c:pt>
                <c:pt idx="12701">
                  <c:v>63505</c:v>
                </c:pt>
                <c:pt idx="12702">
                  <c:v>63510</c:v>
                </c:pt>
                <c:pt idx="12703">
                  <c:v>63515</c:v>
                </c:pt>
                <c:pt idx="12704">
                  <c:v>63520</c:v>
                </c:pt>
                <c:pt idx="12705">
                  <c:v>63525</c:v>
                </c:pt>
                <c:pt idx="12706">
                  <c:v>63530</c:v>
                </c:pt>
                <c:pt idx="12707">
                  <c:v>63535</c:v>
                </c:pt>
                <c:pt idx="12708">
                  <c:v>63540</c:v>
                </c:pt>
                <c:pt idx="12709">
                  <c:v>63545</c:v>
                </c:pt>
                <c:pt idx="12710">
                  <c:v>63550</c:v>
                </c:pt>
                <c:pt idx="12711">
                  <c:v>63555</c:v>
                </c:pt>
                <c:pt idx="12712">
                  <c:v>63560</c:v>
                </c:pt>
                <c:pt idx="12713">
                  <c:v>63565</c:v>
                </c:pt>
                <c:pt idx="12714">
                  <c:v>63570</c:v>
                </c:pt>
                <c:pt idx="12715">
                  <c:v>63575</c:v>
                </c:pt>
                <c:pt idx="12716">
                  <c:v>63580</c:v>
                </c:pt>
                <c:pt idx="12717">
                  <c:v>63585</c:v>
                </c:pt>
                <c:pt idx="12718">
                  <c:v>63590</c:v>
                </c:pt>
                <c:pt idx="12719">
                  <c:v>63595</c:v>
                </c:pt>
                <c:pt idx="12720">
                  <c:v>63600</c:v>
                </c:pt>
                <c:pt idx="12721">
                  <c:v>63605</c:v>
                </c:pt>
                <c:pt idx="12722">
                  <c:v>63610</c:v>
                </c:pt>
                <c:pt idx="12723">
                  <c:v>63615</c:v>
                </c:pt>
                <c:pt idx="12724">
                  <c:v>63620</c:v>
                </c:pt>
                <c:pt idx="12725">
                  <c:v>63625</c:v>
                </c:pt>
                <c:pt idx="12726">
                  <c:v>63630</c:v>
                </c:pt>
                <c:pt idx="12727">
                  <c:v>63635</c:v>
                </c:pt>
                <c:pt idx="12728">
                  <c:v>63640</c:v>
                </c:pt>
                <c:pt idx="12729">
                  <c:v>63645</c:v>
                </c:pt>
                <c:pt idx="12730">
                  <c:v>63650</c:v>
                </c:pt>
                <c:pt idx="12731">
                  <c:v>63655</c:v>
                </c:pt>
                <c:pt idx="12732">
                  <c:v>63660</c:v>
                </c:pt>
                <c:pt idx="12733">
                  <c:v>63665</c:v>
                </c:pt>
                <c:pt idx="12734">
                  <c:v>63670</c:v>
                </c:pt>
                <c:pt idx="12735">
                  <c:v>63675</c:v>
                </c:pt>
                <c:pt idx="12736">
                  <c:v>63680</c:v>
                </c:pt>
                <c:pt idx="12737">
                  <c:v>63685</c:v>
                </c:pt>
                <c:pt idx="12738">
                  <c:v>63690</c:v>
                </c:pt>
                <c:pt idx="12739">
                  <c:v>63695</c:v>
                </c:pt>
                <c:pt idx="12740">
                  <c:v>63700</c:v>
                </c:pt>
                <c:pt idx="12741">
                  <c:v>63705</c:v>
                </c:pt>
                <c:pt idx="12742">
                  <c:v>63710</c:v>
                </c:pt>
                <c:pt idx="12743">
                  <c:v>63715</c:v>
                </c:pt>
                <c:pt idx="12744">
                  <c:v>63720</c:v>
                </c:pt>
                <c:pt idx="12745">
                  <c:v>63725</c:v>
                </c:pt>
                <c:pt idx="12746">
                  <c:v>63730</c:v>
                </c:pt>
                <c:pt idx="12747">
                  <c:v>63735</c:v>
                </c:pt>
                <c:pt idx="12748">
                  <c:v>63740</c:v>
                </c:pt>
                <c:pt idx="12749">
                  <c:v>63745</c:v>
                </c:pt>
                <c:pt idx="12750">
                  <c:v>63750</c:v>
                </c:pt>
                <c:pt idx="12751">
                  <c:v>63755</c:v>
                </c:pt>
                <c:pt idx="12752">
                  <c:v>63760</c:v>
                </c:pt>
                <c:pt idx="12753">
                  <c:v>63765</c:v>
                </c:pt>
                <c:pt idx="12754">
                  <c:v>63770</c:v>
                </c:pt>
                <c:pt idx="12755">
                  <c:v>63775</c:v>
                </c:pt>
                <c:pt idx="12756">
                  <c:v>63780</c:v>
                </c:pt>
                <c:pt idx="12757">
                  <c:v>63785</c:v>
                </c:pt>
                <c:pt idx="12758">
                  <c:v>63790</c:v>
                </c:pt>
                <c:pt idx="12759">
                  <c:v>63795</c:v>
                </c:pt>
                <c:pt idx="12760">
                  <c:v>63800</c:v>
                </c:pt>
                <c:pt idx="12761">
                  <c:v>63805</c:v>
                </c:pt>
                <c:pt idx="12762">
                  <c:v>63810</c:v>
                </c:pt>
                <c:pt idx="12763">
                  <c:v>63815</c:v>
                </c:pt>
                <c:pt idx="12764">
                  <c:v>63820</c:v>
                </c:pt>
                <c:pt idx="12765">
                  <c:v>63825</c:v>
                </c:pt>
                <c:pt idx="12766">
                  <c:v>63830</c:v>
                </c:pt>
                <c:pt idx="12767">
                  <c:v>63835</c:v>
                </c:pt>
                <c:pt idx="12768">
                  <c:v>63840</c:v>
                </c:pt>
                <c:pt idx="12769">
                  <c:v>63845</c:v>
                </c:pt>
                <c:pt idx="12770">
                  <c:v>63850</c:v>
                </c:pt>
                <c:pt idx="12771">
                  <c:v>63855</c:v>
                </c:pt>
                <c:pt idx="12772">
                  <c:v>63860</c:v>
                </c:pt>
                <c:pt idx="12773">
                  <c:v>63865</c:v>
                </c:pt>
                <c:pt idx="12774">
                  <c:v>63870</c:v>
                </c:pt>
                <c:pt idx="12775">
                  <c:v>63875</c:v>
                </c:pt>
                <c:pt idx="12776">
                  <c:v>63880</c:v>
                </c:pt>
                <c:pt idx="12777">
                  <c:v>63885</c:v>
                </c:pt>
                <c:pt idx="12778">
                  <c:v>63890</c:v>
                </c:pt>
                <c:pt idx="12779">
                  <c:v>63895</c:v>
                </c:pt>
                <c:pt idx="12780">
                  <c:v>63900</c:v>
                </c:pt>
                <c:pt idx="12781">
                  <c:v>63905</c:v>
                </c:pt>
                <c:pt idx="12782">
                  <c:v>63910</c:v>
                </c:pt>
                <c:pt idx="12783">
                  <c:v>63915</c:v>
                </c:pt>
                <c:pt idx="12784">
                  <c:v>63920</c:v>
                </c:pt>
                <c:pt idx="12785">
                  <c:v>63925</c:v>
                </c:pt>
                <c:pt idx="12786">
                  <c:v>63930</c:v>
                </c:pt>
                <c:pt idx="12787">
                  <c:v>63935</c:v>
                </c:pt>
                <c:pt idx="12788">
                  <c:v>63940</c:v>
                </c:pt>
                <c:pt idx="12789">
                  <c:v>63945</c:v>
                </c:pt>
                <c:pt idx="12790">
                  <c:v>63950</c:v>
                </c:pt>
                <c:pt idx="12791">
                  <c:v>63955</c:v>
                </c:pt>
                <c:pt idx="12792">
                  <c:v>63960</c:v>
                </c:pt>
                <c:pt idx="12793">
                  <c:v>63965</c:v>
                </c:pt>
                <c:pt idx="12794">
                  <c:v>63970</c:v>
                </c:pt>
                <c:pt idx="12795">
                  <c:v>63975</c:v>
                </c:pt>
                <c:pt idx="12796">
                  <c:v>63980</c:v>
                </c:pt>
                <c:pt idx="12797">
                  <c:v>63985</c:v>
                </c:pt>
                <c:pt idx="12798">
                  <c:v>63990</c:v>
                </c:pt>
                <c:pt idx="12799">
                  <c:v>63995</c:v>
                </c:pt>
                <c:pt idx="12800">
                  <c:v>64000</c:v>
                </c:pt>
                <c:pt idx="12801">
                  <c:v>64005</c:v>
                </c:pt>
                <c:pt idx="12802">
                  <c:v>64010</c:v>
                </c:pt>
                <c:pt idx="12803">
                  <c:v>64015</c:v>
                </c:pt>
                <c:pt idx="12804">
                  <c:v>64020</c:v>
                </c:pt>
                <c:pt idx="12805">
                  <c:v>64025</c:v>
                </c:pt>
                <c:pt idx="12806">
                  <c:v>64030</c:v>
                </c:pt>
                <c:pt idx="12807">
                  <c:v>64035</c:v>
                </c:pt>
                <c:pt idx="12808">
                  <c:v>64040</c:v>
                </c:pt>
                <c:pt idx="12809">
                  <c:v>64045</c:v>
                </c:pt>
                <c:pt idx="12810">
                  <c:v>64050</c:v>
                </c:pt>
                <c:pt idx="12811">
                  <c:v>64055</c:v>
                </c:pt>
                <c:pt idx="12812">
                  <c:v>64060</c:v>
                </c:pt>
                <c:pt idx="12813">
                  <c:v>64065</c:v>
                </c:pt>
                <c:pt idx="12814">
                  <c:v>64070</c:v>
                </c:pt>
                <c:pt idx="12815">
                  <c:v>64075</c:v>
                </c:pt>
                <c:pt idx="12816">
                  <c:v>64080</c:v>
                </c:pt>
                <c:pt idx="12817">
                  <c:v>64085</c:v>
                </c:pt>
                <c:pt idx="12818">
                  <c:v>64090</c:v>
                </c:pt>
                <c:pt idx="12819">
                  <c:v>64095</c:v>
                </c:pt>
                <c:pt idx="12820">
                  <c:v>64100</c:v>
                </c:pt>
                <c:pt idx="12821">
                  <c:v>64105</c:v>
                </c:pt>
                <c:pt idx="12822">
                  <c:v>64110</c:v>
                </c:pt>
                <c:pt idx="12823">
                  <c:v>64115</c:v>
                </c:pt>
                <c:pt idx="12824">
                  <c:v>64120</c:v>
                </c:pt>
                <c:pt idx="12825">
                  <c:v>64125</c:v>
                </c:pt>
                <c:pt idx="12826">
                  <c:v>64130</c:v>
                </c:pt>
                <c:pt idx="12827">
                  <c:v>64135</c:v>
                </c:pt>
                <c:pt idx="12828">
                  <c:v>64140</c:v>
                </c:pt>
                <c:pt idx="12829">
                  <c:v>64145</c:v>
                </c:pt>
                <c:pt idx="12830">
                  <c:v>64150</c:v>
                </c:pt>
                <c:pt idx="12831">
                  <c:v>64155</c:v>
                </c:pt>
                <c:pt idx="12832">
                  <c:v>64160</c:v>
                </c:pt>
                <c:pt idx="12833">
                  <c:v>64165</c:v>
                </c:pt>
                <c:pt idx="12834">
                  <c:v>64170</c:v>
                </c:pt>
                <c:pt idx="12835">
                  <c:v>64175</c:v>
                </c:pt>
                <c:pt idx="12836">
                  <c:v>64180</c:v>
                </c:pt>
                <c:pt idx="12837">
                  <c:v>64185</c:v>
                </c:pt>
                <c:pt idx="12838">
                  <c:v>64190</c:v>
                </c:pt>
                <c:pt idx="12839">
                  <c:v>64195</c:v>
                </c:pt>
                <c:pt idx="12840">
                  <c:v>64200</c:v>
                </c:pt>
                <c:pt idx="12841">
                  <c:v>64205</c:v>
                </c:pt>
                <c:pt idx="12842">
                  <c:v>64210</c:v>
                </c:pt>
                <c:pt idx="12843">
                  <c:v>64215</c:v>
                </c:pt>
                <c:pt idx="12844">
                  <c:v>64220</c:v>
                </c:pt>
                <c:pt idx="12845">
                  <c:v>64225</c:v>
                </c:pt>
                <c:pt idx="12846">
                  <c:v>64230</c:v>
                </c:pt>
                <c:pt idx="12847">
                  <c:v>64235</c:v>
                </c:pt>
                <c:pt idx="12848">
                  <c:v>64240</c:v>
                </c:pt>
                <c:pt idx="12849">
                  <c:v>64245</c:v>
                </c:pt>
                <c:pt idx="12850">
                  <c:v>64250</c:v>
                </c:pt>
                <c:pt idx="12851">
                  <c:v>64255</c:v>
                </c:pt>
                <c:pt idx="12852">
                  <c:v>64260</c:v>
                </c:pt>
                <c:pt idx="12853">
                  <c:v>64265</c:v>
                </c:pt>
                <c:pt idx="12854">
                  <c:v>64270</c:v>
                </c:pt>
                <c:pt idx="12855">
                  <c:v>64275</c:v>
                </c:pt>
                <c:pt idx="12856">
                  <c:v>64280</c:v>
                </c:pt>
                <c:pt idx="12857">
                  <c:v>64285</c:v>
                </c:pt>
                <c:pt idx="12858">
                  <c:v>64290</c:v>
                </c:pt>
                <c:pt idx="12859">
                  <c:v>64295</c:v>
                </c:pt>
                <c:pt idx="12860">
                  <c:v>64300</c:v>
                </c:pt>
                <c:pt idx="12861">
                  <c:v>64305</c:v>
                </c:pt>
                <c:pt idx="12862">
                  <c:v>64310</c:v>
                </c:pt>
                <c:pt idx="12863">
                  <c:v>64315</c:v>
                </c:pt>
                <c:pt idx="12864">
                  <c:v>64320</c:v>
                </c:pt>
                <c:pt idx="12865">
                  <c:v>64325</c:v>
                </c:pt>
                <c:pt idx="12866">
                  <c:v>64330</c:v>
                </c:pt>
                <c:pt idx="12867">
                  <c:v>64335</c:v>
                </c:pt>
                <c:pt idx="12868">
                  <c:v>64340</c:v>
                </c:pt>
                <c:pt idx="12869">
                  <c:v>64345</c:v>
                </c:pt>
                <c:pt idx="12870">
                  <c:v>64350</c:v>
                </c:pt>
                <c:pt idx="12871">
                  <c:v>64355</c:v>
                </c:pt>
                <c:pt idx="12872">
                  <c:v>64360</c:v>
                </c:pt>
                <c:pt idx="12873">
                  <c:v>64365</c:v>
                </c:pt>
                <c:pt idx="12874">
                  <c:v>64370</c:v>
                </c:pt>
                <c:pt idx="12875">
                  <c:v>64375</c:v>
                </c:pt>
                <c:pt idx="12876">
                  <c:v>64380</c:v>
                </c:pt>
                <c:pt idx="12877">
                  <c:v>64385</c:v>
                </c:pt>
                <c:pt idx="12878">
                  <c:v>64390</c:v>
                </c:pt>
                <c:pt idx="12879">
                  <c:v>64395</c:v>
                </c:pt>
                <c:pt idx="12880">
                  <c:v>64400</c:v>
                </c:pt>
                <c:pt idx="12881">
                  <c:v>64405</c:v>
                </c:pt>
                <c:pt idx="12882">
                  <c:v>64410</c:v>
                </c:pt>
                <c:pt idx="12883">
                  <c:v>64415</c:v>
                </c:pt>
                <c:pt idx="12884">
                  <c:v>64420</c:v>
                </c:pt>
                <c:pt idx="12885">
                  <c:v>64425</c:v>
                </c:pt>
                <c:pt idx="12886">
                  <c:v>64430</c:v>
                </c:pt>
                <c:pt idx="12887">
                  <c:v>64435</c:v>
                </c:pt>
                <c:pt idx="12888">
                  <c:v>64440</c:v>
                </c:pt>
                <c:pt idx="12889">
                  <c:v>64445</c:v>
                </c:pt>
                <c:pt idx="12890">
                  <c:v>64450</c:v>
                </c:pt>
                <c:pt idx="12891">
                  <c:v>64455</c:v>
                </c:pt>
                <c:pt idx="12892">
                  <c:v>64460</c:v>
                </c:pt>
                <c:pt idx="12893">
                  <c:v>64465</c:v>
                </c:pt>
                <c:pt idx="12894">
                  <c:v>64470</c:v>
                </c:pt>
                <c:pt idx="12895">
                  <c:v>64475</c:v>
                </c:pt>
                <c:pt idx="12896">
                  <c:v>64480</c:v>
                </c:pt>
                <c:pt idx="12897">
                  <c:v>64485</c:v>
                </c:pt>
                <c:pt idx="12898">
                  <c:v>64490</c:v>
                </c:pt>
                <c:pt idx="12899">
                  <c:v>64495</c:v>
                </c:pt>
                <c:pt idx="12900">
                  <c:v>64500</c:v>
                </c:pt>
                <c:pt idx="12901">
                  <c:v>64505</c:v>
                </c:pt>
                <c:pt idx="12902">
                  <c:v>64510</c:v>
                </c:pt>
                <c:pt idx="12903">
                  <c:v>64515</c:v>
                </c:pt>
                <c:pt idx="12904">
                  <c:v>64520</c:v>
                </c:pt>
                <c:pt idx="12905">
                  <c:v>64525</c:v>
                </c:pt>
                <c:pt idx="12906">
                  <c:v>64530</c:v>
                </c:pt>
                <c:pt idx="12907">
                  <c:v>64535</c:v>
                </c:pt>
                <c:pt idx="12908">
                  <c:v>64540</c:v>
                </c:pt>
                <c:pt idx="12909">
                  <c:v>64545</c:v>
                </c:pt>
                <c:pt idx="12910">
                  <c:v>64550</c:v>
                </c:pt>
                <c:pt idx="12911">
                  <c:v>64555</c:v>
                </c:pt>
                <c:pt idx="12912">
                  <c:v>64560</c:v>
                </c:pt>
                <c:pt idx="12913">
                  <c:v>64565</c:v>
                </c:pt>
                <c:pt idx="12914">
                  <c:v>64570</c:v>
                </c:pt>
                <c:pt idx="12915">
                  <c:v>64575</c:v>
                </c:pt>
                <c:pt idx="12916">
                  <c:v>64580</c:v>
                </c:pt>
                <c:pt idx="12917">
                  <c:v>64585</c:v>
                </c:pt>
                <c:pt idx="12918">
                  <c:v>64590</c:v>
                </c:pt>
                <c:pt idx="12919">
                  <c:v>64595</c:v>
                </c:pt>
                <c:pt idx="12920">
                  <c:v>64600</c:v>
                </c:pt>
                <c:pt idx="12921">
                  <c:v>64605</c:v>
                </c:pt>
                <c:pt idx="12922">
                  <c:v>64610</c:v>
                </c:pt>
                <c:pt idx="12923">
                  <c:v>64615</c:v>
                </c:pt>
                <c:pt idx="12924">
                  <c:v>64620</c:v>
                </c:pt>
                <c:pt idx="12925">
                  <c:v>64625</c:v>
                </c:pt>
                <c:pt idx="12926">
                  <c:v>64630</c:v>
                </c:pt>
                <c:pt idx="12927">
                  <c:v>64635</c:v>
                </c:pt>
                <c:pt idx="12928">
                  <c:v>64640</c:v>
                </c:pt>
                <c:pt idx="12929">
                  <c:v>64645</c:v>
                </c:pt>
                <c:pt idx="12930">
                  <c:v>64650</c:v>
                </c:pt>
                <c:pt idx="12931">
                  <c:v>64655</c:v>
                </c:pt>
                <c:pt idx="12932">
                  <c:v>64660</c:v>
                </c:pt>
                <c:pt idx="12933">
                  <c:v>64665</c:v>
                </c:pt>
                <c:pt idx="12934">
                  <c:v>64670</c:v>
                </c:pt>
                <c:pt idx="12935">
                  <c:v>64675</c:v>
                </c:pt>
                <c:pt idx="12936">
                  <c:v>64680</c:v>
                </c:pt>
                <c:pt idx="12937">
                  <c:v>64685</c:v>
                </c:pt>
                <c:pt idx="12938">
                  <c:v>64690</c:v>
                </c:pt>
                <c:pt idx="12939">
                  <c:v>64695</c:v>
                </c:pt>
                <c:pt idx="12940">
                  <c:v>64700</c:v>
                </c:pt>
                <c:pt idx="12941">
                  <c:v>64705</c:v>
                </c:pt>
                <c:pt idx="12942">
                  <c:v>64710</c:v>
                </c:pt>
                <c:pt idx="12943">
                  <c:v>64715</c:v>
                </c:pt>
                <c:pt idx="12944">
                  <c:v>64720</c:v>
                </c:pt>
                <c:pt idx="12945">
                  <c:v>64725</c:v>
                </c:pt>
                <c:pt idx="12946">
                  <c:v>64730</c:v>
                </c:pt>
                <c:pt idx="12947">
                  <c:v>64735</c:v>
                </c:pt>
                <c:pt idx="12948">
                  <c:v>64740</c:v>
                </c:pt>
                <c:pt idx="12949">
                  <c:v>64745</c:v>
                </c:pt>
                <c:pt idx="12950">
                  <c:v>64750</c:v>
                </c:pt>
                <c:pt idx="12951">
                  <c:v>64755</c:v>
                </c:pt>
                <c:pt idx="12952">
                  <c:v>64760</c:v>
                </c:pt>
                <c:pt idx="12953">
                  <c:v>64765</c:v>
                </c:pt>
                <c:pt idx="12954">
                  <c:v>64770</c:v>
                </c:pt>
                <c:pt idx="12955">
                  <c:v>64775</c:v>
                </c:pt>
                <c:pt idx="12956">
                  <c:v>64780</c:v>
                </c:pt>
                <c:pt idx="12957">
                  <c:v>64785</c:v>
                </c:pt>
                <c:pt idx="12958">
                  <c:v>64790</c:v>
                </c:pt>
                <c:pt idx="12959">
                  <c:v>64795</c:v>
                </c:pt>
                <c:pt idx="12960">
                  <c:v>64800</c:v>
                </c:pt>
                <c:pt idx="12961">
                  <c:v>64805</c:v>
                </c:pt>
                <c:pt idx="12962">
                  <c:v>64810</c:v>
                </c:pt>
                <c:pt idx="12963">
                  <c:v>64815</c:v>
                </c:pt>
                <c:pt idx="12964">
                  <c:v>64820</c:v>
                </c:pt>
                <c:pt idx="12965">
                  <c:v>64825</c:v>
                </c:pt>
                <c:pt idx="12966">
                  <c:v>64830</c:v>
                </c:pt>
                <c:pt idx="12967">
                  <c:v>64835</c:v>
                </c:pt>
                <c:pt idx="12968">
                  <c:v>64840</c:v>
                </c:pt>
                <c:pt idx="12969">
                  <c:v>64845</c:v>
                </c:pt>
                <c:pt idx="12970">
                  <c:v>64850</c:v>
                </c:pt>
                <c:pt idx="12971">
                  <c:v>64855</c:v>
                </c:pt>
                <c:pt idx="12972">
                  <c:v>64860</c:v>
                </c:pt>
                <c:pt idx="12973">
                  <c:v>64865</c:v>
                </c:pt>
                <c:pt idx="12974">
                  <c:v>64870</c:v>
                </c:pt>
                <c:pt idx="12975">
                  <c:v>64875</c:v>
                </c:pt>
                <c:pt idx="12976">
                  <c:v>64880</c:v>
                </c:pt>
                <c:pt idx="12977">
                  <c:v>64885</c:v>
                </c:pt>
                <c:pt idx="12978">
                  <c:v>64890</c:v>
                </c:pt>
                <c:pt idx="12979">
                  <c:v>64895</c:v>
                </c:pt>
                <c:pt idx="12980">
                  <c:v>64900</c:v>
                </c:pt>
                <c:pt idx="12981">
                  <c:v>64905</c:v>
                </c:pt>
                <c:pt idx="12982">
                  <c:v>64910</c:v>
                </c:pt>
                <c:pt idx="12983">
                  <c:v>64915</c:v>
                </c:pt>
                <c:pt idx="12984">
                  <c:v>64920</c:v>
                </c:pt>
                <c:pt idx="12985">
                  <c:v>64925</c:v>
                </c:pt>
                <c:pt idx="12986">
                  <c:v>64930</c:v>
                </c:pt>
                <c:pt idx="12987">
                  <c:v>64935</c:v>
                </c:pt>
                <c:pt idx="12988">
                  <c:v>64940</c:v>
                </c:pt>
                <c:pt idx="12989">
                  <c:v>64945</c:v>
                </c:pt>
                <c:pt idx="12990">
                  <c:v>64950</c:v>
                </c:pt>
                <c:pt idx="12991">
                  <c:v>64955</c:v>
                </c:pt>
                <c:pt idx="12992">
                  <c:v>64960</c:v>
                </c:pt>
                <c:pt idx="12993">
                  <c:v>64965</c:v>
                </c:pt>
                <c:pt idx="12994">
                  <c:v>64970</c:v>
                </c:pt>
                <c:pt idx="12995">
                  <c:v>64975</c:v>
                </c:pt>
                <c:pt idx="12996">
                  <c:v>64980</c:v>
                </c:pt>
                <c:pt idx="12997">
                  <c:v>64985</c:v>
                </c:pt>
                <c:pt idx="12998">
                  <c:v>64990</c:v>
                </c:pt>
                <c:pt idx="12999">
                  <c:v>64995</c:v>
                </c:pt>
                <c:pt idx="13000">
                  <c:v>65000</c:v>
                </c:pt>
                <c:pt idx="13001">
                  <c:v>65005</c:v>
                </c:pt>
                <c:pt idx="13002">
                  <c:v>65010</c:v>
                </c:pt>
                <c:pt idx="13003">
                  <c:v>65015</c:v>
                </c:pt>
                <c:pt idx="13004">
                  <c:v>65020</c:v>
                </c:pt>
                <c:pt idx="13005">
                  <c:v>65025</c:v>
                </c:pt>
                <c:pt idx="13006">
                  <c:v>65030</c:v>
                </c:pt>
                <c:pt idx="13007">
                  <c:v>65035</c:v>
                </c:pt>
                <c:pt idx="13008">
                  <c:v>65040</c:v>
                </c:pt>
                <c:pt idx="13009">
                  <c:v>65045</c:v>
                </c:pt>
                <c:pt idx="13010">
                  <c:v>65050</c:v>
                </c:pt>
                <c:pt idx="13011">
                  <c:v>65055</c:v>
                </c:pt>
                <c:pt idx="13012">
                  <c:v>65060</c:v>
                </c:pt>
                <c:pt idx="13013">
                  <c:v>65065</c:v>
                </c:pt>
                <c:pt idx="13014">
                  <c:v>65070</c:v>
                </c:pt>
                <c:pt idx="13015">
                  <c:v>65075</c:v>
                </c:pt>
              </c:numCache>
            </c:numRef>
          </c:xVal>
          <c:yVal>
            <c:numRef>
              <c:f>Sheet1!$J$2:$J$13017</c:f>
              <c:numCache>
                <c:formatCode>General</c:formatCode>
                <c:ptCount val="13016"/>
                <c:pt idx="0">
                  <c:v>0.29088533539929401</c:v>
                </c:pt>
                <c:pt idx="1">
                  <c:v>0.29160112555009399</c:v>
                </c:pt>
                <c:pt idx="2">
                  <c:v>0.29111852197711102</c:v>
                </c:pt>
                <c:pt idx="3">
                  <c:v>0.29573621775351899</c:v>
                </c:pt>
                <c:pt idx="4">
                  <c:v>0.29916205952886199</c:v>
                </c:pt>
                <c:pt idx="5">
                  <c:v>0.29244622613069599</c:v>
                </c:pt>
                <c:pt idx="6">
                  <c:v>0.29663706875526302</c:v>
                </c:pt>
                <c:pt idx="7">
                  <c:v>0.29497969254208001</c:v>
                </c:pt>
                <c:pt idx="8">
                  <c:v>0.29190854182551301</c:v>
                </c:pt>
                <c:pt idx="9">
                  <c:v>0.29764411882713698</c:v>
                </c:pt>
                <c:pt idx="10">
                  <c:v>0.28113011362413598</c:v>
                </c:pt>
                <c:pt idx="11">
                  <c:v>0.28042336898988701</c:v>
                </c:pt>
                <c:pt idx="12">
                  <c:v>0.29231240130081299</c:v>
                </c:pt>
                <c:pt idx="13">
                  <c:v>0.31925607620044399</c:v>
                </c:pt>
                <c:pt idx="14">
                  <c:v>0.295422037990761</c:v>
                </c:pt>
                <c:pt idx="15">
                  <c:v>0.32129917896198501</c:v>
                </c:pt>
                <c:pt idx="16">
                  <c:v>0.31450916638244297</c:v>
                </c:pt>
                <c:pt idx="17">
                  <c:v>0.33486088466200298</c:v>
                </c:pt>
                <c:pt idx="18">
                  <c:v>0.31931250930351102</c:v>
                </c:pt>
                <c:pt idx="19">
                  <c:v>0.33481759072380302</c:v>
                </c:pt>
                <c:pt idx="20">
                  <c:v>0.3233321290483</c:v>
                </c:pt>
                <c:pt idx="21">
                  <c:v>0.34120419976722199</c:v>
                </c:pt>
                <c:pt idx="22">
                  <c:v>0.335679283509284</c:v>
                </c:pt>
                <c:pt idx="23">
                  <c:v>0.33230670247456801</c:v>
                </c:pt>
                <c:pt idx="24">
                  <c:v>0.35394130638339699</c:v>
                </c:pt>
                <c:pt idx="25">
                  <c:v>0.32849483265506702</c:v>
                </c:pt>
                <c:pt idx="26">
                  <c:v>0.33155052060544699</c:v>
                </c:pt>
                <c:pt idx="27">
                  <c:v>0.31225096567417598</c:v>
                </c:pt>
                <c:pt idx="28">
                  <c:v>0.34401780116188502</c:v>
                </c:pt>
                <c:pt idx="29">
                  <c:v>0.33456640073733901</c:v>
                </c:pt>
                <c:pt idx="30">
                  <c:v>0.33701148171617101</c:v>
                </c:pt>
                <c:pt idx="31">
                  <c:v>0.30844481249143901</c:v>
                </c:pt>
                <c:pt idx="32">
                  <c:v>0.33624308273412701</c:v>
                </c:pt>
                <c:pt idx="33">
                  <c:v>0.327266027234002</c:v>
                </c:pt>
                <c:pt idx="34">
                  <c:v>0.34291163048659001</c:v>
                </c:pt>
                <c:pt idx="35">
                  <c:v>0.338395857912479</c:v>
                </c:pt>
                <c:pt idx="36">
                  <c:v>0.350740945726083</c:v>
                </c:pt>
                <c:pt idx="37">
                  <c:v>0.33013654031143203</c:v>
                </c:pt>
                <c:pt idx="38">
                  <c:v>0.35377522413623402</c:v>
                </c:pt>
                <c:pt idx="39">
                  <c:v>0.34816573298709502</c:v>
                </c:pt>
                <c:pt idx="40">
                  <c:v>0.35087940499610898</c:v>
                </c:pt>
                <c:pt idx="41">
                  <c:v>0.344935854211874</c:v>
                </c:pt>
                <c:pt idx="42">
                  <c:v>0.36522047981197497</c:v>
                </c:pt>
                <c:pt idx="43">
                  <c:v>0.35361058199335599</c:v>
                </c:pt>
                <c:pt idx="44">
                  <c:v>0.35358246571941199</c:v>
                </c:pt>
                <c:pt idx="45">
                  <c:v>0.34888959521963903</c:v>
                </c:pt>
                <c:pt idx="46">
                  <c:v>0.34673707411796201</c:v>
                </c:pt>
                <c:pt idx="47">
                  <c:v>0.36139895599499799</c:v>
                </c:pt>
                <c:pt idx="48">
                  <c:v>0.35832758782513402</c:v>
                </c:pt>
                <c:pt idx="49">
                  <c:v>0.35650603436274397</c:v>
                </c:pt>
                <c:pt idx="50">
                  <c:v>0.34933879370627102</c:v>
                </c:pt>
                <c:pt idx="51">
                  <c:v>0.36647343897447798</c:v>
                </c:pt>
                <c:pt idx="52">
                  <c:v>0.34798750585655902</c:v>
                </c:pt>
                <c:pt idx="53">
                  <c:v>0.37874310097085301</c:v>
                </c:pt>
                <c:pt idx="54">
                  <c:v>0.345382642728713</c:v>
                </c:pt>
                <c:pt idx="55">
                  <c:v>0.36986791956125298</c:v>
                </c:pt>
                <c:pt idx="56">
                  <c:v>0.36425830926985697</c:v>
                </c:pt>
                <c:pt idx="57">
                  <c:v>0.357969957108554</c:v>
                </c:pt>
                <c:pt idx="58">
                  <c:v>0.36419475629995601</c:v>
                </c:pt>
                <c:pt idx="59">
                  <c:v>0.36861397222930198</c:v>
                </c:pt>
                <c:pt idx="60">
                  <c:v>0.37721009488026003</c:v>
                </c:pt>
                <c:pt idx="61">
                  <c:v>0.36439827065955799</c:v>
                </c:pt>
                <c:pt idx="62">
                  <c:v>0.36547927801769697</c:v>
                </c:pt>
                <c:pt idx="63">
                  <c:v>0.35418924897918003</c:v>
                </c:pt>
                <c:pt idx="64">
                  <c:v>0.38641941024939702</c:v>
                </c:pt>
                <c:pt idx="65">
                  <c:v>0.36564614980259702</c:v>
                </c:pt>
                <c:pt idx="66">
                  <c:v>0.38000633749364898</c:v>
                </c:pt>
                <c:pt idx="67">
                  <c:v>0.37621358137063299</c:v>
                </c:pt>
                <c:pt idx="68">
                  <c:v>0.37924506893958598</c:v>
                </c:pt>
                <c:pt idx="69">
                  <c:v>0.38525719990190899</c:v>
                </c:pt>
                <c:pt idx="70">
                  <c:v>0.369560398865662</c:v>
                </c:pt>
                <c:pt idx="71">
                  <c:v>0.38834260001032</c:v>
                </c:pt>
                <c:pt idx="72">
                  <c:v>0.362861113843231</c:v>
                </c:pt>
                <c:pt idx="73">
                  <c:v>0.38558049562044999</c:v>
                </c:pt>
                <c:pt idx="74">
                  <c:v>0.37560619009586499</c:v>
                </c:pt>
                <c:pt idx="75">
                  <c:v>0.39146356001489202</c:v>
                </c:pt>
                <c:pt idx="76">
                  <c:v>0.386244713692248</c:v>
                </c:pt>
                <c:pt idx="77">
                  <c:v>0.38583932672003202</c:v>
                </c:pt>
                <c:pt idx="78">
                  <c:v>0.39122639017872002</c:v>
                </c:pt>
                <c:pt idx="79">
                  <c:v>0.36839521703279499</c:v>
                </c:pt>
                <c:pt idx="80">
                  <c:v>0.38416369330252398</c:v>
                </c:pt>
                <c:pt idx="81">
                  <c:v>0.38113261237794199</c:v>
                </c:pt>
                <c:pt idx="82">
                  <c:v>0.39250059636807</c:v>
                </c:pt>
                <c:pt idx="83">
                  <c:v>0.37225939223626398</c:v>
                </c:pt>
                <c:pt idx="84">
                  <c:v>0.38823120520809401</c:v>
                </c:pt>
                <c:pt idx="85">
                  <c:v>0.38399127204703598</c:v>
                </c:pt>
                <c:pt idx="86">
                  <c:v>0.404614669562403</c:v>
                </c:pt>
                <c:pt idx="87">
                  <c:v>0.38267345184322898</c:v>
                </c:pt>
                <c:pt idx="88">
                  <c:v>0.39695851288452499</c:v>
                </c:pt>
                <c:pt idx="89">
                  <c:v>0.39052414558506099</c:v>
                </c:pt>
                <c:pt idx="90">
                  <c:v>0.39947568674126399</c:v>
                </c:pt>
                <c:pt idx="91">
                  <c:v>0.399509315960975</c:v>
                </c:pt>
                <c:pt idx="92">
                  <c:v>0.40059842378275901</c:v>
                </c:pt>
                <c:pt idx="93">
                  <c:v>0.39962181067173602</c:v>
                </c:pt>
                <c:pt idx="94">
                  <c:v>0.40210304714891598</c:v>
                </c:pt>
                <c:pt idx="95">
                  <c:v>0.39437287024162998</c:v>
                </c:pt>
                <c:pt idx="96">
                  <c:v>0.39201608137954902</c:v>
                </c:pt>
                <c:pt idx="97">
                  <c:v>0.40647996510157502</c:v>
                </c:pt>
                <c:pt idx="98">
                  <c:v>0.39637638253503599</c:v>
                </c:pt>
                <c:pt idx="99">
                  <c:v>0.41348698198989797</c:v>
                </c:pt>
                <c:pt idx="100">
                  <c:v>0.39992083072349599</c:v>
                </c:pt>
                <c:pt idx="101">
                  <c:v>0.41020168497277099</c:v>
                </c:pt>
                <c:pt idx="102">
                  <c:v>0.39608305455737802</c:v>
                </c:pt>
                <c:pt idx="103">
                  <c:v>0.41255579789243402</c:v>
                </c:pt>
                <c:pt idx="104">
                  <c:v>0.39930789459760302</c:v>
                </c:pt>
                <c:pt idx="105">
                  <c:v>0.418824884188916</c:v>
                </c:pt>
                <c:pt idx="106">
                  <c:v>0.40306742785902899</c:v>
                </c:pt>
                <c:pt idx="107">
                  <c:v>0.41310092118925001</c:v>
                </c:pt>
                <c:pt idx="108">
                  <c:v>0.38828341793716697</c:v>
                </c:pt>
                <c:pt idx="109">
                  <c:v>0.41345531677765701</c:v>
                </c:pt>
                <c:pt idx="110">
                  <c:v>0.408986470201605</c:v>
                </c:pt>
                <c:pt idx="111">
                  <c:v>0.41942495166690202</c:v>
                </c:pt>
                <c:pt idx="112">
                  <c:v>0.39762486208967901</c:v>
                </c:pt>
                <c:pt idx="113">
                  <c:v>0.418102677744006</c:v>
                </c:pt>
                <c:pt idx="114">
                  <c:v>0.40677961505284899</c:v>
                </c:pt>
                <c:pt idx="115">
                  <c:v>0.41409377713763301</c:v>
                </c:pt>
                <c:pt idx="116">
                  <c:v>0.41709958787886797</c:v>
                </c:pt>
                <c:pt idx="117">
                  <c:v>0.42554942449209998</c:v>
                </c:pt>
                <c:pt idx="118">
                  <c:v>0.41656290625134101</c:v>
                </c:pt>
                <c:pt idx="119">
                  <c:v>0.39960199506506899</c:v>
                </c:pt>
                <c:pt idx="120">
                  <c:v>0.42237888266844198</c:v>
                </c:pt>
                <c:pt idx="121">
                  <c:v>0.39886551670882597</c:v>
                </c:pt>
                <c:pt idx="122">
                  <c:v>0.41014971825968</c:v>
                </c:pt>
                <c:pt idx="123">
                  <c:v>0.40583729623132198</c:v>
                </c:pt>
                <c:pt idx="124">
                  <c:v>0.40615571755542301</c:v>
                </c:pt>
                <c:pt idx="125">
                  <c:v>0.39362469269838102</c:v>
                </c:pt>
                <c:pt idx="126">
                  <c:v>0.40093835513236098</c:v>
                </c:pt>
                <c:pt idx="127">
                  <c:v>0.41686461039825901</c:v>
                </c:pt>
                <c:pt idx="128">
                  <c:v>0.40584410973079299</c:v>
                </c:pt>
                <c:pt idx="129">
                  <c:v>0.42359075740294</c:v>
                </c:pt>
                <c:pt idx="130">
                  <c:v>0.41429588310675097</c:v>
                </c:pt>
                <c:pt idx="131">
                  <c:v>0.41535121314892698</c:v>
                </c:pt>
                <c:pt idx="132">
                  <c:v>0.41224601921653298</c:v>
                </c:pt>
                <c:pt idx="133">
                  <c:v>0.42245187683264201</c:v>
                </c:pt>
                <c:pt idx="134">
                  <c:v>0.43288358387975101</c:v>
                </c:pt>
                <c:pt idx="135">
                  <c:v>0.422725713209747</c:v>
                </c:pt>
                <c:pt idx="136">
                  <c:v>0.43900143390486801</c:v>
                </c:pt>
                <c:pt idx="137">
                  <c:v>0.42906230662281702</c:v>
                </c:pt>
                <c:pt idx="138">
                  <c:v>0.40892717651368699</c:v>
                </c:pt>
                <c:pt idx="139">
                  <c:v>0.42526977764657897</c:v>
                </c:pt>
                <c:pt idx="140">
                  <c:v>0.43041145852455998</c:v>
                </c:pt>
                <c:pt idx="141">
                  <c:v>0.43368382479837098</c:v>
                </c:pt>
                <c:pt idx="142">
                  <c:v>0.432249707490442</c:v>
                </c:pt>
                <c:pt idx="143">
                  <c:v>0.42288054243344703</c:v>
                </c:pt>
                <c:pt idx="144">
                  <c:v>0.43965187895949898</c:v>
                </c:pt>
                <c:pt idx="145">
                  <c:v>0.44418136114286499</c:v>
                </c:pt>
                <c:pt idx="146">
                  <c:v>0.42350550432570699</c:v>
                </c:pt>
                <c:pt idx="147">
                  <c:v>0.44123570329921502</c:v>
                </c:pt>
                <c:pt idx="148">
                  <c:v>0.43986741186345701</c:v>
                </c:pt>
                <c:pt idx="149">
                  <c:v>0.43871090361692699</c:v>
                </c:pt>
                <c:pt idx="150">
                  <c:v>0.44060637453090001</c:v>
                </c:pt>
                <c:pt idx="151">
                  <c:v>0.42924635232548503</c:v>
                </c:pt>
                <c:pt idx="152">
                  <c:v>0.42163119211653</c:v>
                </c:pt>
                <c:pt idx="153">
                  <c:v>0.44528588438710098</c:v>
                </c:pt>
                <c:pt idx="154">
                  <c:v>0.44759727379822101</c:v>
                </c:pt>
                <c:pt idx="155">
                  <c:v>0.44173003835566799</c:v>
                </c:pt>
                <c:pt idx="156">
                  <c:v>0.44525621785252101</c:v>
                </c:pt>
                <c:pt idx="157">
                  <c:v>0.44055533562397398</c:v>
                </c:pt>
                <c:pt idx="158">
                  <c:v>0.44967447188489901</c:v>
                </c:pt>
                <c:pt idx="159">
                  <c:v>0.46206790005134901</c:v>
                </c:pt>
                <c:pt idx="160">
                  <c:v>0.43852000175270001</c:v>
                </c:pt>
                <c:pt idx="161">
                  <c:v>0.45142213815441901</c:v>
                </c:pt>
                <c:pt idx="162">
                  <c:v>0.467971610618931</c:v>
                </c:pt>
                <c:pt idx="163">
                  <c:v>0.45193380238949199</c:v>
                </c:pt>
                <c:pt idx="164">
                  <c:v>0.46349426178791497</c:v>
                </c:pt>
                <c:pt idx="165">
                  <c:v>0.44969748976635798</c:v>
                </c:pt>
                <c:pt idx="166">
                  <c:v>0.46303079364091099</c:v>
                </c:pt>
                <c:pt idx="167">
                  <c:v>0.484137075555167</c:v>
                </c:pt>
                <c:pt idx="168">
                  <c:v>0.44089109848452401</c:v>
                </c:pt>
                <c:pt idx="169">
                  <c:v>0.44413456884393998</c:v>
                </c:pt>
                <c:pt idx="170">
                  <c:v>0.472924493926144</c:v>
                </c:pt>
                <c:pt idx="171">
                  <c:v>0.45695906958348498</c:v>
                </c:pt>
                <c:pt idx="172">
                  <c:v>0.47138445587919697</c:v>
                </c:pt>
                <c:pt idx="173">
                  <c:v>0.451971607530953</c:v>
                </c:pt>
                <c:pt idx="174">
                  <c:v>0.45970436890865102</c:v>
                </c:pt>
                <c:pt idx="175">
                  <c:v>0.46403020141369899</c:v>
                </c:pt>
                <c:pt idx="176">
                  <c:v>0.45106262593181701</c:v>
                </c:pt>
                <c:pt idx="177">
                  <c:v>0.466049065310226</c:v>
                </c:pt>
                <c:pt idx="178">
                  <c:v>0.461678916932379</c:v>
                </c:pt>
                <c:pt idx="179">
                  <c:v>0.47456993095454802</c:v>
                </c:pt>
                <c:pt idx="180">
                  <c:v>0.47042929534004801</c:v>
                </c:pt>
                <c:pt idx="181">
                  <c:v>0.460968141116882</c:v>
                </c:pt>
                <c:pt idx="182">
                  <c:v>0.47896288437451801</c:v>
                </c:pt>
                <c:pt idx="183">
                  <c:v>0.46571323905043299</c:v>
                </c:pt>
                <c:pt idx="184">
                  <c:v>0.47604696427023202</c:v>
                </c:pt>
                <c:pt idx="185">
                  <c:v>0.46772994684824198</c:v>
                </c:pt>
                <c:pt idx="186">
                  <c:v>0.47401904652281501</c:v>
                </c:pt>
                <c:pt idx="187">
                  <c:v>0.47764039457819002</c:v>
                </c:pt>
                <c:pt idx="188">
                  <c:v>0.48113719956263201</c:v>
                </c:pt>
                <c:pt idx="189">
                  <c:v>0.47860918103483202</c:v>
                </c:pt>
                <c:pt idx="190">
                  <c:v>0.46038768194137503</c:v>
                </c:pt>
                <c:pt idx="191">
                  <c:v>0.485338821856444</c:v>
                </c:pt>
                <c:pt idx="192">
                  <c:v>0.480647533710158</c:v>
                </c:pt>
                <c:pt idx="193">
                  <c:v>0.487566842838206</c:v>
                </c:pt>
                <c:pt idx="194">
                  <c:v>0.47808234696192897</c:v>
                </c:pt>
                <c:pt idx="195">
                  <c:v>0.49765030009387301</c:v>
                </c:pt>
                <c:pt idx="196">
                  <c:v>0.48227719382301298</c:v>
                </c:pt>
                <c:pt idx="197">
                  <c:v>0.49485860025180001</c:v>
                </c:pt>
                <c:pt idx="198">
                  <c:v>0.48525685129844898</c:v>
                </c:pt>
                <c:pt idx="199">
                  <c:v>0.50468896604009605</c:v>
                </c:pt>
                <c:pt idx="200">
                  <c:v>0.48420254223946502</c:v>
                </c:pt>
                <c:pt idx="201">
                  <c:v>0.49422375469729002</c:v>
                </c:pt>
                <c:pt idx="202">
                  <c:v>0.48687469793211002</c:v>
                </c:pt>
                <c:pt idx="203">
                  <c:v>0.50284257083583705</c:v>
                </c:pt>
                <c:pt idx="204">
                  <c:v>0.48819148767564502</c:v>
                </c:pt>
                <c:pt idx="205">
                  <c:v>0.50525112208822498</c:v>
                </c:pt>
                <c:pt idx="206">
                  <c:v>0.48664604782700899</c:v>
                </c:pt>
                <c:pt idx="207">
                  <c:v>0.50623435961212604</c:v>
                </c:pt>
                <c:pt idx="208">
                  <c:v>0.49346676468148598</c:v>
                </c:pt>
                <c:pt idx="209">
                  <c:v>0.50665721174950096</c:v>
                </c:pt>
                <c:pt idx="210">
                  <c:v>0.48290952175118002</c:v>
                </c:pt>
                <c:pt idx="211">
                  <c:v>0.500270788773581</c:v>
                </c:pt>
                <c:pt idx="212">
                  <c:v>0.48999361509751299</c:v>
                </c:pt>
                <c:pt idx="213">
                  <c:v>0.50411593317708003</c:v>
                </c:pt>
                <c:pt idx="214">
                  <c:v>0.49563214653639598</c:v>
                </c:pt>
                <c:pt idx="215">
                  <c:v>0.50291953210080698</c:v>
                </c:pt>
                <c:pt idx="216">
                  <c:v>0.49621124102803299</c:v>
                </c:pt>
                <c:pt idx="217">
                  <c:v>0.50587091316155697</c:v>
                </c:pt>
                <c:pt idx="218">
                  <c:v>0.50354781330123999</c:v>
                </c:pt>
                <c:pt idx="219">
                  <c:v>0.50355648956023102</c:v>
                </c:pt>
                <c:pt idx="220">
                  <c:v>0.50806199968225096</c:v>
                </c:pt>
                <c:pt idx="221">
                  <c:v>0.484698715472342</c:v>
                </c:pt>
                <c:pt idx="222">
                  <c:v>0.51560215494341699</c:v>
                </c:pt>
                <c:pt idx="223">
                  <c:v>0.49340442446157701</c:v>
                </c:pt>
                <c:pt idx="224">
                  <c:v>0.50543007796321904</c:v>
                </c:pt>
                <c:pt idx="225">
                  <c:v>0.50179226376432295</c:v>
                </c:pt>
                <c:pt idx="226">
                  <c:v>0.52762990087133899</c:v>
                </c:pt>
                <c:pt idx="227">
                  <c:v>0.49907980255298401</c:v>
                </c:pt>
                <c:pt idx="228">
                  <c:v>0.51656971158290799</c:v>
                </c:pt>
                <c:pt idx="229">
                  <c:v>0.506382020229598</c:v>
                </c:pt>
                <c:pt idx="230">
                  <c:v>0.52330431560532997</c:v>
                </c:pt>
                <c:pt idx="231">
                  <c:v>0.52240161090395698</c:v>
                </c:pt>
                <c:pt idx="232">
                  <c:v>0.51990516738443404</c:v>
                </c:pt>
                <c:pt idx="233">
                  <c:v>0.51442540880076004</c:v>
                </c:pt>
                <c:pt idx="234">
                  <c:v>0.50638930481577005</c:v>
                </c:pt>
                <c:pt idx="235">
                  <c:v>0.53052197579778704</c:v>
                </c:pt>
                <c:pt idx="236">
                  <c:v>0.51614923372733001</c:v>
                </c:pt>
                <c:pt idx="237">
                  <c:v>0.53943215433283398</c:v>
                </c:pt>
                <c:pt idx="238">
                  <c:v>0.51214512282522995</c:v>
                </c:pt>
                <c:pt idx="239">
                  <c:v>0.53123554663414796</c:v>
                </c:pt>
                <c:pt idx="240">
                  <c:v>0.54365423347389596</c:v>
                </c:pt>
                <c:pt idx="241">
                  <c:v>0.52144053578370497</c:v>
                </c:pt>
                <c:pt idx="242">
                  <c:v>0.53905030652627695</c:v>
                </c:pt>
                <c:pt idx="243">
                  <c:v>0.52981344014876097</c:v>
                </c:pt>
                <c:pt idx="244">
                  <c:v>0.53984057340971803</c:v>
                </c:pt>
                <c:pt idx="245">
                  <c:v>0.51879328399514302</c:v>
                </c:pt>
                <c:pt idx="246">
                  <c:v>0.53938548657149499</c:v>
                </c:pt>
                <c:pt idx="247">
                  <c:v>0.52583436100094305</c:v>
                </c:pt>
                <c:pt idx="248">
                  <c:v>0.53984057340971803</c:v>
                </c:pt>
                <c:pt idx="249">
                  <c:v>0.51867616156261098</c:v>
                </c:pt>
                <c:pt idx="250">
                  <c:v>0.54259364985651004</c:v>
                </c:pt>
                <c:pt idx="251">
                  <c:v>0.53337755203047799</c:v>
                </c:pt>
                <c:pt idx="252">
                  <c:v>0.54175134400110303</c:v>
                </c:pt>
                <c:pt idx="253">
                  <c:v>0.53464745825359306</c:v>
                </c:pt>
                <c:pt idx="254">
                  <c:v>0.54337433093338605</c:v>
                </c:pt>
                <c:pt idx="255">
                  <c:v>0.54386980917246297</c:v>
                </c:pt>
                <c:pt idx="256">
                  <c:v>0.54317095524688197</c:v>
                </c:pt>
                <c:pt idx="257">
                  <c:v>0.54742181985341898</c:v>
                </c:pt>
                <c:pt idx="258">
                  <c:v>0.54135228053305195</c:v>
                </c:pt>
                <c:pt idx="259">
                  <c:v>0.54886500671800598</c:v>
                </c:pt>
                <c:pt idx="260">
                  <c:v>0.53342652981214</c:v>
                </c:pt>
                <c:pt idx="261">
                  <c:v>0.541429813065334</c:v>
                </c:pt>
                <c:pt idx="262">
                  <c:v>0.54829423788686005</c:v>
                </c:pt>
                <c:pt idx="263">
                  <c:v>0.55372067835602801</c:v>
                </c:pt>
                <c:pt idx="264">
                  <c:v>0.53857729872591498</c:v>
                </c:pt>
                <c:pt idx="265">
                  <c:v>0.54867250361091602</c:v>
                </c:pt>
                <c:pt idx="266">
                  <c:v>0.53655844257152996</c:v>
                </c:pt>
                <c:pt idx="267">
                  <c:v>0.55363166620785897</c:v>
                </c:pt>
                <c:pt idx="268">
                  <c:v>0.54965124068624704</c:v>
                </c:pt>
                <c:pt idx="269">
                  <c:v>0.557982960998473</c:v>
                </c:pt>
                <c:pt idx="270">
                  <c:v>0.54995543057702201</c:v>
                </c:pt>
                <c:pt idx="271">
                  <c:v>0.55795702393688795</c:v>
                </c:pt>
                <c:pt idx="272">
                  <c:v>0.55101973823806505</c:v>
                </c:pt>
                <c:pt idx="273">
                  <c:v>0.56253579360621297</c:v>
                </c:pt>
                <c:pt idx="274">
                  <c:v>0.42272215685733699</c:v>
                </c:pt>
                <c:pt idx="275">
                  <c:v>0.18675645406306701</c:v>
                </c:pt>
                <c:pt idx="276">
                  <c:v>4.5332035550786902E-2</c:v>
                </c:pt>
                <c:pt idx="277">
                  <c:v>2.5381111928938799E-2</c:v>
                </c:pt>
                <c:pt idx="278">
                  <c:v>2.25388495186939E-3</c:v>
                </c:pt>
                <c:pt idx="279">
                  <c:v>5.7982187441469102E-2</c:v>
                </c:pt>
                <c:pt idx="280">
                  <c:v>9.8710440110363507E-2</c:v>
                </c:pt>
                <c:pt idx="281">
                  <c:v>0.18393839795224101</c:v>
                </c:pt>
                <c:pt idx="282">
                  <c:v>0.24055797527637901</c:v>
                </c:pt>
                <c:pt idx="283">
                  <c:v>0.30957886573286097</c:v>
                </c:pt>
                <c:pt idx="284">
                  <c:v>0.35385389857331001</c:v>
                </c:pt>
                <c:pt idx="285">
                  <c:v>0.41422274061908099</c:v>
                </c:pt>
                <c:pt idx="286">
                  <c:v>0.433234827801463</c:v>
                </c:pt>
                <c:pt idx="287">
                  <c:v>0.45749462101614502</c:v>
                </c:pt>
                <c:pt idx="288">
                  <c:v>0.49241545077598697</c:v>
                </c:pt>
                <c:pt idx="289">
                  <c:v>0.49863535184470897</c:v>
                </c:pt>
                <c:pt idx="290">
                  <c:v>0.51301328262584101</c:v>
                </c:pt>
                <c:pt idx="291">
                  <c:v>0.53561269767639097</c:v>
                </c:pt>
                <c:pt idx="292">
                  <c:v>0.53624270683831898</c:v>
                </c:pt>
                <c:pt idx="293">
                  <c:v>0.55660185200491097</c:v>
                </c:pt>
                <c:pt idx="294">
                  <c:v>0.54173184688099296</c:v>
                </c:pt>
                <c:pt idx="295">
                  <c:v>0.56793604548390397</c:v>
                </c:pt>
                <c:pt idx="296">
                  <c:v>0.56393790461807802</c:v>
                </c:pt>
                <c:pt idx="297">
                  <c:v>0.58353712814560899</c:v>
                </c:pt>
                <c:pt idx="298">
                  <c:v>0.57388321229443495</c:v>
                </c:pt>
                <c:pt idx="299">
                  <c:v>0.58507889483953102</c:v>
                </c:pt>
                <c:pt idx="300">
                  <c:v>0.57633262303664401</c:v>
                </c:pt>
                <c:pt idx="301">
                  <c:v>0.58607558730148501</c:v>
                </c:pt>
                <c:pt idx="302">
                  <c:v>0.57069326833730205</c:v>
                </c:pt>
                <c:pt idx="303">
                  <c:v>0.584115335752732</c:v>
                </c:pt>
                <c:pt idx="304">
                  <c:v>0.559129638037276</c:v>
                </c:pt>
                <c:pt idx="305">
                  <c:v>0.57967889267884898</c:v>
                </c:pt>
                <c:pt idx="306">
                  <c:v>0.57799526828228398</c:v>
                </c:pt>
                <c:pt idx="307">
                  <c:v>0.59052461559425196</c:v>
                </c:pt>
                <c:pt idx="308">
                  <c:v>0.56001620542700603</c:v>
                </c:pt>
                <c:pt idx="309">
                  <c:v>0.57656992625417602</c:v>
                </c:pt>
                <c:pt idx="310">
                  <c:v>0.59423224273654696</c:v>
                </c:pt>
                <c:pt idx="311">
                  <c:v>0.59866426448271404</c:v>
                </c:pt>
                <c:pt idx="312">
                  <c:v>0.57863920996807205</c:v>
                </c:pt>
                <c:pt idx="313">
                  <c:v>0.57899165022430099</c:v>
                </c:pt>
                <c:pt idx="314">
                  <c:v>0.58736553292123805</c:v>
                </c:pt>
                <c:pt idx="315">
                  <c:v>0.587092876050336</c:v>
                </c:pt>
                <c:pt idx="316">
                  <c:v>0.59587202733210598</c:v>
                </c:pt>
                <c:pt idx="317">
                  <c:v>0.58864804903050305</c:v>
                </c:pt>
                <c:pt idx="318">
                  <c:v>0.59776372446931503</c:v>
                </c:pt>
                <c:pt idx="319">
                  <c:v>0.58501986612488699</c:v>
                </c:pt>
                <c:pt idx="320">
                  <c:v>0.59656273552660399</c:v>
                </c:pt>
                <c:pt idx="321">
                  <c:v>0.57269784233722398</c:v>
                </c:pt>
                <c:pt idx="322">
                  <c:v>0.59778153192692995</c:v>
                </c:pt>
                <c:pt idx="323">
                  <c:v>0.59339945869752098</c:v>
                </c:pt>
                <c:pt idx="324">
                  <c:v>0.59713351807648096</c:v>
                </c:pt>
                <c:pt idx="325">
                  <c:v>0.58802012486369404</c:v>
                </c:pt>
                <c:pt idx="326">
                  <c:v>0.60091289783048096</c:v>
                </c:pt>
                <c:pt idx="327">
                  <c:v>0.60205144213984196</c:v>
                </c:pt>
                <c:pt idx="328">
                  <c:v>0.58098779919219001</c:v>
                </c:pt>
                <c:pt idx="329">
                  <c:v>0.60678216707610899</c:v>
                </c:pt>
                <c:pt idx="330">
                  <c:v>0.58551444226373595</c:v>
                </c:pt>
                <c:pt idx="331">
                  <c:v>0.59089797714074699</c:v>
                </c:pt>
                <c:pt idx="332">
                  <c:v>0.59038892166937595</c:v>
                </c:pt>
                <c:pt idx="333">
                  <c:v>0.60607653762005398</c:v>
                </c:pt>
                <c:pt idx="334">
                  <c:v>0.60364262368759902</c:v>
                </c:pt>
                <c:pt idx="335">
                  <c:v>0.59732075282084696</c:v>
                </c:pt>
                <c:pt idx="336">
                  <c:v>0.609357219442206</c:v>
                </c:pt>
                <c:pt idx="337">
                  <c:v>0.61181599884289595</c:v>
                </c:pt>
                <c:pt idx="338">
                  <c:v>0.59227371485242397</c:v>
                </c:pt>
                <c:pt idx="339">
                  <c:v>0.60297242928041805</c:v>
                </c:pt>
                <c:pt idx="340">
                  <c:v>0.60084226115969797</c:v>
                </c:pt>
                <c:pt idx="341">
                  <c:v>0.59641234374489505</c:v>
                </c:pt>
                <c:pt idx="342">
                  <c:v>0.59748456784092696</c:v>
                </c:pt>
                <c:pt idx="343">
                  <c:v>0.58719480475071795</c:v>
                </c:pt>
                <c:pt idx="344">
                  <c:v>0.60875888769608999</c:v>
                </c:pt>
                <c:pt idx="345">
                  <c:v>0.60608651072150199</c:v>
                </c:pt>
                <c:pt idx="346">
                  <c:v>0.60774030818512204</c:v>
                </c:pt>
                <c:pt idx="347">
                  <c:v>0.59643746440058598</c:v>
                </c:pt>
                <c:pt idx="348">
                  <c:v>0.60652871726985602</c:v>
                </c:pt>
                <c:pt idx="349">
                  <c:v>0.60250631470055205</c:v>
                </c:pt>
                <c:pt idx="350">
                  <c:v>0.61296320961202899</c:v>
                </c:pt>
                <c:pt idx="351">
                  <c:v>0.62391291907412205</c:v>
                </c:pt>
                <c:pt idx="352">
                  <c:v>0.607010169972244</c:v>
                </c:pt>
                <c:pt idx="353">
                  <c:v>0.62067762211604505</c:v>
                </c:pt>
                <c:pt idx="354">
                  <c:v>0.60193639401152099</c:v>
                </c:pt>
                <c:pt idx="355">
                  <c:v>0.61535118989313697</c:v>
                </c:pt>
                <c:pt idx="356">
                  <c:v>0.601988789674896</c:v>
                </c:pt>
                <c:pt idx="357">
                  <c:v>0.62730708248417799</c:v>
                </c:pt>
                <c:pt idx="358">
                  <c:v>0.60652232404786999</c:v>
                </c:pt>
                <c:pt idx="359">
                  <c:v>0.61673150061311799</c:v>
                </c:pt>
                <c:pt idx="360">
                  <c:v>0.61207418926572099</c:v>
                </c:pt>
                <c:pt idx="361">
                  <c:v>0.62121921279412895</c:v>
                </c:pt>
                <c:pt idx="362">
                  <c:v>0.61035215592675596</c:v>
                </c:pt>
                <c:pt idx="363">
                  <c:v>0.62066077825415</c:v>
                </c:pt>
                <c:pt idx="364">
                  <c:v>0.61559061979345497</c:v>
                </c:pt>
                <c:pt idx="365">
                  <c:v>0.61050934020873104</c:v>
                </c:pt>
                <c:pt idx="366">
                  <c:v>0.62558679998021205</c:v>
                </c:pt>
                <c:pt idx="367">
                  <c:v>0.61272206245838701</c:v>
                </c:pt>
                <c:pt idx="368">
                  <c:v>0.62259390763136102</c:v>
                </c:pt>
                <c:pt idx="369">
                  <c:v>0.61947916752979604</c:v>
                </c:pt>
                <c:pt idx="370">
                  <c:v>0.63466351730982196</c:v>
                </c:pt>
                <c:pt idx="371">
                  <c:v>0.62956377737138902</c:v>
                </c:pt>
                <c:pt idx="372">
                  <c:v>0.62463736822966698</c:v>
                </c:pt>
                <c:pt idx="373">
                  <c:v>0.61528679724587998</c:v>
                </c:pt>
                <c:pt idx="374">
                  <c:v>0.64032981254010901</c:v>
                </c:pt>
                <c:pt idx="375">
                  <c:v>0.63469923664016603</c:v>
                </c:pt>
                <c:pt idx="376">
                  <c:v>0.63258596059496297</c:v>
                </c:pt>
                <c:pt idx="377">
                  <c:v>0.62084759046135696</c:v>
                </c:pt>
                <c:pt idx="378">
                  <c:v>0.64898516508614901</c:v>
                </c:pt>
                <c:pt idx="379">
                  <c:v>0.62415864156586998</c:v>
                </c:pt>
                <c:pt idx="380">
                  <c:v>0.62581353467635803</c:v>
                </c:pt>
                <c:pt idx="381">
                  <c:v>0.61601296097524805</c:v>
                </c:pt>
                <c:pt idx="382">
                  <c:v>0.64705398788493595</c:v>
                </c:pt>
                <c:pt idx="383">
                  <c:v>0.62447769594956204</c:v>
                </c:pt>
                <c:pt idx="384">
                  <c:v>0.62866193000737003</c:v>
                </c:pt>
                <c:pt idx="385">
                  <c:v>0.62728637936445597</c:v>
                </c:pt>
                <c:pt idx="386">
                  <c:v>0.65042578584850497</c:v>
                </c:pt>
                <c:pt idx="387">
                  <c:v>0.64184470204940003</c:v>
                </c:pt>
                <c:pt idx="388">
                  <c:v>0.65502980583134096</c:v>
                </c:pt>
                <c:pt idx="389">
                  <c:v>0.63266851207187302</c:v>
                </c:pt>
                <c:pt idx="390">
                  <c:v>0.65096326777048596</c:v>
                </c:pt>
                <c:pt idx="391">
                  <c:v>0.63523675803031099</c:v>
                </c:pt>
                <c:pt idx="392">
                  <c:v>0.65627477012174396</c:v>
                </c:pt>
                <c:pt idx="393">
                  <c:v>0.64214331897156196</c:v>
                </c:pt>
                <c:pt idx="394">
                  <c:v>0.64384212007698605</c:v>
                </c:pt>
                <c:pt idx="395">
                  <c:v>0.644999732565669</c:v>
                </c:pt>
                <c:pt idx="396">
                  <c:v>0.65539121083964802</c:v>
                </c:pt>
                <c:pt idx="397">
                  <c:v>0.64991530663001496</c:v>
                </c:pt>
                <c:pt idx="398">
                  <c:v>0.612179475284643</c:v>
                </c:pt>
                <c:pt idx="399">
                  <c:v>0.64381938341455003</c:v>
                </c:pt>
                <c:pt idx="400">
                  <c:v>0.65569926440673498</c:v>
                </c:pt>
                <c:pt idx="401">
                  <c:v>0.63713536248872604</c:v>
                </c:pt>
                <c:pt idx="402">
                  <c:v>0.60369990796015605</c:v>
                </c:pt>
                <c:pt idx="403">
                  <c:v>0.67244116728788095</c:v>
                </c:pt>
                <c:pt idx="404">
                  <c:v>0.63156048949980603</c:v>
                </c:pt>
                <c:pt idx="405">
                  <c:v>0.62189286369862296</c:v>
                </c:pt>
                <c:pt idx="406">
                  <c:v>0.66185492345385899</c:v>
                </c:pt>
                <c:pt idx="407">
                  <c:v>0.67070959522379703</c:v>
                </c:pt>
                <c:pt idx="408">
                  <c:v>0.63921959792198302</c:v>
                </c:pt>
                <c:pt idx="409">
                  <c:v>0.63849817095350703</c:v>
                </c:pt>
                <c:pt idx="410">
                  <c:v>0.65519902337309599</c:v>
                </c:pt>
                <c:pt idx="411">
                  <c:v>0.67851837904011403</c:v>
                </c:pt>
                <c:pt idx="412">
                  <c:v>0.64876426747876703</c:v>
                </c:pt>
                <c:pt idx="413">
                  <c:v>0.652124328585868</c:v>
                </c:pt>
                <c:pt idx="414">
                  <c:v>0.65956184679775998</c:v>
                </c:pt>
                <c:pt idx="415">
                  <c:v>0.67409253688347703</c:v>
                </c:pt>
                <c:pt idx="416">
                  <c:v>0.66481285672374602</c:v>
                </c:pt>
                <c:pt idx="417">
                  <c:v>0.66023573428851501</c:v>
                </c:pt>
                <c:pt idx="418">
                  <c:v>0.66434002568516803</c:v>
                </c:pt>
                <c:pt idx="419">
                  <c:v>0.64106456612216101</c:v>
                </c:pt>
                <c:pt idx="420">
                  <c:v>0.66335507378610903</c:v>
                </c:pt>
                <c:pt idx="421">
                  <c:v>0.66934247522760704</c:v>
                </c:pt>
                <c:pt idx="422">
                  <c:v>0.661022040074705</c:v>
                </c:pt>
                <c:pt idx="423">
                  <c:v>0.64564056263436298</c:v>
                </c:pt>
                <c:pt idx="424">
                  <c:v>0.66422398275975503</c:v>
                </c:pt>
                <c:pt idx="425">
                  <c:v>0.65576074794591299</c:v>
                </c:pt>
                <c:pt idx="426">
                  <c:v>0.66609311544261796</c:v>
                </c:pt>
                <c:pt idx="427">
                  <c:v>0.659329627807685</c:v>
                </c:pt>
                <c:pt idx="428">
                  <c:v>0.680801308381352</c:v>
                </c:pt>
                <c:pt idx="429">
                  <c:v>0.66160925441466001</c:v>
                </c:pt>
                <c:pt idx="430">
                  <c:v>0.67588108463219498</c:v>
                </c:pt>
                <c:pt idx="431">
                  <c:v>0.66525651433406396</c:v>
                </c:pt>
                <c:pt idx="432">
                  <c:v>0.68163848244594305</c:v>
                </c:pt>
                <c:pt idx="433">
                  <c:v>0.67145230026385505</c:v>
                </c:pt>
                <c:pt idx="434">
                  <c:v>0.685403700459567</c:v>
                </c:pt>
                <c:pt idx="435">
                  <c:v>0.68755419939968698</c:v>
                </c:pt>
                <c:pt idx="436">
                  <c:v>0.65775919311814102</c:v>
                </c:pt>
                <c:pt idx="437">
                  <c:v>0.67238543267364004</c:v>
                </c:pt>
                <c:pt idx="438">
                  <c:v>0.67459872714559599</c:v>
                </c:pt>
                <c:pt idx="439">
                  <c:v>0.69395295432567305</c:v>
                </c:pt>
                <c:pt idx="440">
                  <c:v>0.66776416356748003</c:v>
                </c:pt>
                <c:pt idx="441">
                  <c:v>0.67152546182054296</c:v>
                </c:pt>
                <c:pt idx="442">
                  <c:v>0.68082742649920702</c:v>
                </c:pt>
                <c:pt idx="443">
                  <c:v>0.64873163961150504</c:v>
                </c:pt>
                <c:pt idx="444">
                  <c:v>0.64860160576078296</c:v>
                </c:pt>
                <c:pt idx="445">
                  <c:v>0.67019231248576805</c:v>
                </c:pt>
                <c:pt idx="446">
                  <c:v>0.70514795736612701</c:v>
                </c:pt>
                <c:pt idx="447">
                  <c:v>0.65795685075376198</c:v>
                </c:pt>
                <c:pt idx="448">
                  <c:v>0.67372076069902098</c:v>
                </c:pt>
                <c:pt idx="449">
                  <c:v>0.67763327067397605</c:v>
                </c:pt>
                <c:pt idx="450">
                  <c:v>0.69611265567275404</c:v>
                </c:pt>
                <c:pt idx="451">
                  <c:v>0.68399900229315702</c:v>
                </c:pt>
                <c:pt idx="452">
                  <c:v>0.69394667798570997</c:v>
                </c:pt>
                <c:pt idx="453">
                  <c:v>0.68378996748734699</c:v>
                </c:pt>
                <c:pt idx="454">
                  <c:v>0.693718413513293</c:v>
                </c:pt>
                <c:pt idx="455">
                  <c:v>0.69052294709047501</c:v>
                </c:pt>
                <c:pt idx="456">
                  <c:v>0.67527990961981399</c:v>
                </c:pt>
                <c:pt idx="457">
                  <c:v>0.69235058267245997</c:v>
                </c:pt>
                <c:pt idx="458">
                  <c:v>0.70549004703739204</c:v>
                </c:pt>
                <c:pt idx="459">
                  <c:v>0.698066745099438</c:v>
                </c:pt>
                <c:pt idx="460">
                  <c:v>0.68152224319704002</c:v>
                </c:pt>
                <c:pt idx="461">
                  <c:v>0.68052912772031204</c:v>
                </c:pt>
                <c:pt idx="462">
                  <c:v>0.68002731265209504</c:v>
                </c:pt>
                <c:pt idx="463">
                  <c:v>0.69519254933525498</c:v>
                </c:pt>
                <c:pt idx="464">
                  <c:v>0.67595621458036503</c:v>
                </c:pt>
                <c:pt idx="465">
                  <c:v>0.68819291331982702</c:v>
                </c:pt>
                <c:pt idx="466">
                  <c:v>0.69565332760578902</c:v>
                </c:pt>
                <c:pt idx="467">
                  <c:v>0.68420894320331804</c:v>
                </c:pt>
                <c:pt idx="468">
                  <c:v>0.67437477842267002</c:v>
                </c:pt>
                <c:pt idx="469">
                  <c:v>0.68948296692017197</c:v>
                </c:pt>
                <c:pt idx="470">
                  <c:v>0.69525621761626699</c:v>
                </c:pt>
                <c:pt idx="471">
                  <c:v>0.69199132115499895</c:v>
                </c:pt>
                <c:pt idx="472">
                  <c:v>0.70098629092792697</c:v>
                </c:pt>
                <c:pt idx="473">
                  <c:v>0.70373834235593202</c:v>
                </c:pt>
                <c:pt idx="474">
                  <c:v>0.69706361646140202</c:v>
                </c:pt>
                <c:pt idx="475">
                  <c:v>0.70213182642487504</c:v>
                </c:pt>
                <c:pt idx="476">
                  <c:v>0.69818670832542296</c:v>
                </c:pt>
                <c:pt idx="477">
                  <c:v>0.70680309703733801</c:v>
                </c:pt>
                <c:pt idx="478">
                  <c:v>0.69946481805512595</c:v>
                </c:pt>
                <c:pt idx="479">
                  <c:v>0.810232517995084</c:v>
                </c:pt>
                <c:pt idx="480">
                  <c:v>0.66333336241170204</c:v>
                </c:pt>
                <c:pt idx="481">
                  <c:v>0.567584760979437</c:v>
                </c:pt>
                <c:pt idx="482">
                  <c:v>0.60453149481044499</c:v>
                </c:pt>
                <c:pt idx="483">
                  <c:v>0.66155456102333099</c:v>
                </c:pt>
                <c:pt idx="484">
                  <c:v>0.72630725471539503</c:v>
                </c:pt>
                <c:pt idx="485">
                  <c:v>0.70403664718484504</c:v>
                </c:pt>
                <c:pt idx="486">
                  <c:v>0.68297347887520798</c:v>
                </c:pt>
                <c:pt idx="487">
                  <c:v>0.69742507109657303</c:v>
                </c:pt>
                <c:pt idx="488">
                  <c:v>0.70690928172057399</c:v>
                </c:pt>
                <c:pt idx="489">
                  <c:v>0.68682771492635997</c:v>
                </c:pt>
                <c:pt idx="490">
                  <c:v>0.69178492001495095</c:v>
                </c:pt>
                <c:pt idx="491">
                  <c:v>0.687847335601668</c:v>
                </c:pt>
                <c:pt idx="492">
                  <c:v>0.68146275968689496</c:v>
                </c:pt>
                <c:pt idx="493">
                  <c:v>0.69784924376072299</c:v>
                </c:pt>
                <c:pt idx="494">
                  <c:v>0.69434281540926601</c:v>
                </c:pt>
                <c:pt idx="495">
                  <c:v>0.71344724052225095</c:v>
                </c:pt>
                <c:pt idx="496">
                  <c:v>0.710971829535744</c:v>
                </c:pt>
                <c:pt idx="497">
                  <c:v>0.72873021102703905</c:v>
                </c:pt>
                <c:pt idx="498">
                  <c:v>0.72539260431684904</c:v>
                </c:pt>
                <c:pt idx="499">
                  <c:v>0.743885233133187</c:v>
                </c:pt>
                <c:pt idx="500">
                  <c:v>0.70784507128815399</c:v>
                </c:pt>
                <c:pt idx="501">
                  <c:v>0.73899514309430103</c:v>
                </c:pt>
                <c:pt idx="502">
                  <c:v>0.71354304167145</c:v>
                </c:pt>
                <c:pt idx="503">
                  <c:v>0.73465668287941199</c:v>
                </c:pt>
                <c:pt idx="504">
                  <c:v>0.75168419167421996</c:v>
                </c:pt>
                <c:pt idx="505">
                  <c:v>0.70539550904043402</c:v>
                </c:pt>
                <c:pt idx="506">
                  <c:v>0.73010196304338404</c:v>
                </c:pt>
                <c:pt idx="507">
                  <c:v>0.71352591125422504</c:v>
                </c:pt>
                <c:pt idx="508">
                  <c:v>0.72644973779921096</c:v>
                </c:pt>
                <c:pt idx="509">
                  <c:v>0.70399526652656597</c:v>
                </c:pt>
                <c:pt idx="510">
                  <c:v>0.71016239351877697</c:v>
                </c:pt>
                <c:pt idx="511">
                  <c:v>0.70766075790698402</c:v>
                </c:pt>
                <c:pt idx="512">
                  <c:v>0.72504175139952098</c:v>
                </c:pt>
                <c:pt idx="513">
                  <c:v>0.71036307628210704</c:v>
                </c:pt>
                <c:pt idx="514">
                  <c:v>0.72668339975193397</c:v>
                </c:pt>
                <c:pt idx="515">
                  <c:v>0.72568334737926299</c:v>
                </c:pt>
                <c:pt idx="516">
                  <c:v>0.71466319122564503</c:v>
                </c:pt>
                <c:pt idx="517">
                  <c:v>0.736370796012353</c:v>
                </c:pt>
                <c:pt idx="518">
                  <c:v>0.73867717554829604</c:v>
                </c:pt>
                <c:pt idx="519">
                  <c:v>0.75070958130425103</c:v>
                </c:pt>
                <c:pt idx="520">
                  <c:v>0.77672486524339401</c:v>
                </c:pt>
                <c:pt idx="521">
                  <c:v>0.82740439508743102</c:v>
                </c:pt>
                <c:pt idx="522">
                  <c:v>0.72793004560393704</c:v>
                </c:pt>
                <c:pt idx="523">
                  <c:v>0.677150521273433</c:v>
                </c:pt>
                <c:pt idx="524">
                  <c:v>0.67106089409761804</c:v>
                </c:pt>
                <c:pt idx="525">
                  <c:v>0.65997885375813903</c:v>
                </c:pt>
                <c:pt idx="526">
                  <c:v>0.65711892052648901</c:v>
                </c:pt>
                <c:pt idx="527">
                  <c:v>0.629510414164549</c:v>
                </c:pt>
                <c:pt idx="528">
                  <c:v>0.69914368739448396</c:v>
                </c:pt>
                <c:pt idx="529">
                  <c:v>0.718326348714317</c:v>
                </c:pt>
                <c:pt idx="530">
                  <c:v>0.70352064801017</c:v>
                </c:pt>
                <c:pt idx="531">
                  <c:v>0.70628146749088805</c:v>
                </c:pt>
                <c:pt idx="532">
                  <c:v>0.72753222042846899</c:v>
                </c:pt>
                <c:pt idx="533">
                  <c:v>0.72130671353680398</c:v>
                </c:pt>
                <c:pt idx="534">
                  <c:v>0.73179462801601702</c:v>
                </c:pt>
                <c:pt idx="535">
                  <c:v>0.72943782213029396</c:v>
                </c:pt>
                <c:pt idx="536">
                  <c:v>0.73984779644420595</c:v>
                </c:pt>
                <c:pt idx="537">
                  <c:v>0.74072629768280995</c:v>
                </c:pt>
                <c:pt idx="538">
                  <c:v>0.75223841280182702</c:v>
                </c:pt>
                <c:pt idx="539">
                  <c:v>0.766421202705445</c:v>
                </c:pt>
                <c:pt idx="540">
                  <c:v>0.77838703917291496</c:v>
                </c:pt>
                <c:pt idx="541">
                  <c:v>0.76156466295918401</c:v>
                </c:pt>
                <c:pt idx="542">
                  <c:v>0.77846018898242397</c:v>
                </c:pt>
                <c:pt idx="543">
                  <c:v>0.75396586586516001</c:v>
                </c:pt>
                <c:pt idx="544">
                  <c:v>0.76718117388102203</c:v>
                </c:pt>
                <c:pt idx="545">
                  <c:v>0.77221331965270301</c:v>
                </c:pt>
                <c:pt idx="546">
                  <c:v>0.75734425824697105</c:v>
                </c:pt>
                <c:pt idx="547">
                  <c:v>0.77940789751596395</c:v>
                </c:pt>
                <c:pt idx="548">
                  <c:v>0.757806008048165</c:v>
                </c:pt>
                <c:pt idx="549">
                  <c:v>0.74019928779347499</c:v>
                </c:pt>
                <c:pt idx="550">
                  <c:v>0.77728512625446999</c:v>
                </c:pt>
                <c:pt idx="551">
                  <c:v>0.74546965372447405</c:v>
                </c:pt>
                <c:pt idx="552">
                  <c:v>0.74848551060221102</c:v>
                </c:pt>
                <c:pt idx="553">
                  <c:v>0.77075785008896702</c:v>
                </c:pt>
                <c:pt idx="554">
                  <c:v>0.74654368886453704</c:v>
                </c:pt>
                <c:pt idx="555">
                  <c:v>0.75598115710048597</c:v>
                </c:pt>
                <c:pt idx="556">
                  <c:v>0.75886790118191705</c:v>
                </c:pt>
                <c:pt idx="557">
                  <c:v>0.76518321264131905</c:v>
                </c:pt>
                <c:pt idx="558">
                  <c:v>0.75504125973529301</c:v>
                </c:pt>
                <c:pt idx="559">
                  <c:v>0.76974646717945405</c:v>
                </c:pt>
                <c:pt idx="560">
                  <c:v>0.76361950062346295</c:v>
                </c:pt>
                <c:pt idx="561">
                  <c:v>0.79217737369438102</c:v>
                </c:pt>
                <c:pt idx="562">
                  <c:v>0.73355599893951196</c:v>
                </c:pt>
                <c:pt idx="563">
                  <c:v>0.77656445753593295</c:v>
                </c:pt>
                <c:pt idx="564">
                  <c:v>0.82067832393510498</c:v>
                </c:pt>
                <c:pt idx="565">
                  <c:v>0.774629912790188</c:v>
                </c:pt>
                <c:pt idx="566">
                  <c:v>0.744004102661875</c:v>
                </c:pt>
                <c:pt idx="567">
                  <c:v>0.80440719230240798</c:v>
                </c:pt>
                <c:pt idx="568">
                  <c:v>0.79716857888841697</c:v>
                </c:pt>
                <c:pt idx="569">
                  <c:v>0.78046304710647896</c:v>
                </c:pt>
                <c:pt idx="570">
                  <c:v>0.77323774688937597</c:v>
                </c:pt>
                <c:pt idx="571">
                  <c:v>0.75047121767479597</c:v>
                </c:pt>
                <c:pt idx="572">
                  <c:v>0.792939908075177</c:v>
                </c:pt>
                <c:pt idx="573">
                  <c:v>0.73066555075565998</c:v>
                </c:pt>
                <c:pt idx="574">
                  <c:v>0.76712903210633698</c:v>
                </c:pt>
                <c:pt idx="575">
                  <c:v>0.79519297495986596</c:v>
                </c:pt>
                <c:pt idx="576">
                  <c:v>0.77735693411335305</c:v>
                </c:pt>
                <c:pt idx="577">
                  <c:v>0.78118598036337905</c:v>
                </c:pt>
                <c:pt idx="578">
                  <c:v>0.79256250345597301</c:v>
                </c:pt>
                <c:pt idx="579">
                  <c:v>0.79191305269103796</c:v>
                </c:pt>
                <c:pt idx="580">
                  <c:v>0.76900787094377399</c:v>
                </c:pt>
                <c:pt idx="581">
                  <c:v>0.79720840774743496</c:v>
                </c:pt>
                <c:pt idx="582">
                  <c:v>0.757006967311041</c:v>
                </c:pt>
                <c:pt idx="583">
                  <c:v>0.797079371641506</c:v>
                </c:pt>
                <c:pt idx="584">
                  <c:v>0.80720919753764098</c:v>
                </c:pt>
                <c:pt idx="585">
                  <c:v>0.76029214573553805</c:v>
                </c:pt>
                <c:pt idx="586">
                  <c:v>0.79411782246177698</c:v>
                </c:pt>
                <c:pt idx="587">
                  <c:v>0.80185240073730901</c:v>
                </c:pt>
                <c:pt idx="588">
                  <c:v>0.78677770399869096</c:v>
                </c:pt>
                <c:pt idx="589">
                  <c:v>0.77913634270223298</c:v>
                </c:pt>
                <c:pt idx="590">
                  <c:v>0.79209388555409299</c:v>
                </c:pt>
                <c:pt idx="591">
                  <c:v>0.82527191260728705</c:v>
                </c:pt>
                <c:pt idx="592">
                  <c:v>0.76182451213121105</c:v>
                </c:pt>
                <c:pt idx="593">
                  <c:v>0.807179735420823</c:v>
                </c:pt>
                <c:pt idx="594">
                  <c:v>0.80586601490628595</c:v>
                </c:pt>
                <c:pt idx="595">
                  <c:v>0.80279082316335504</c:v>
                </c:pt>
                <c:pt idx="596">
                  <c:v>0.78616558119573599</c:v>
                </c:pt>
                <c:pt idx="597">
                  <c:v>0.810828759219831</c:v>
                </c:pt>
                <c:pt idx="598">
                  <c:v>0.80679027158406702</c:v>
                </c:pt>
                <c:pt idx="599">
                  <c:v>0.76942407014639302</c:v>
                </c:pt>
                <c:pt idx="600">
                  <c:v>0.80611125106548998</c:v>
                </c:pt>
                <c:pt idx="601">
                  <c:v>0.80969606280487205</c:v>
                </c:pt>
                <c:pt idx="602">
                  <c:v>0.80311988012301705</c:v>
                </c:pt>
                <c:pt idx="603">
                  <c:v>0.78478877038691697</c:v>
                </c:pt>
                <c:pt idx="604">
                  <c:v>0.81403675474074899</c:v>
                </c:pt>
                <c:pt idx="605">
                  <c:v>0.834396556311088</c:v>
                </c:pt>
                <c:pt idx="606">
                  <c:v>0.74781482894808704</c:v>
                </c:pt>
                <c:pt idx="607">
                  <c:v>0.79802966864574898</c:v>
                </c:pt>
                <c:pt idx="608">
                  <c:v>0.82493279746498804</c:v>
                </c:pt>
                <c:pt idx="609">
                  <c:v>0.77446152623884801</c:v>
                </c:pt>
                <c:pt idx="610">
                  <c:v>0.82705430862770102</c:v>
                </c:pt>
                <c:pt idx="611">
                  <c:v>0.79456847404578201</c:v>
                </c:pt>
                <c:pt idx="612">
                  <c:v>0.80644958436871095</c:v>
                </c:pt>
                <c:pt idx="613">
                  <c:v>0.80721401929769998</c:v>
                </c:pt>
                <c:pt idx="614">
                  <c:v>0.82809778855838601</c:v>
                </c:pt>
                <c:pt idx="615">
                  <c:v>0.78542110210827698</c:v>
                </c:pt>
                <c:pt idx="616">
                  <c:v>0.784882348778975</c:v>
                </c:pt>
                <c:pt idx="617">
                  <c:v>0.83236969344493705</c:v>
                </c:pt>
                <c:pt idx="618">
                  <c:v>0.76161947275076802</c:v>
                </c:pt>
                <c:pt idx="619">
                  <c:v>0.80446272090222903</c:v>
                </c:pt>
                <c:pt idx="620">
                  <c:v>0.83032541004058202</c:v>
                </c:pt>
                <c:pt idx="621">
                  <c:v>0.80002935924413399</c:v>
                </c:pt>
                <c:pt idx="622">
                  <c:v>0.77930042342742101</c:v>
                </c:pt>
                <c:pt idx="623">
                  <c:v>0.83902658100744998</c:v>
                </c:pt>
                <c:pt idx="624">
                  <c:v>0.82094208821456105</c:v>
                </c:pt>
                <c:pt idx="625">
                  <c:v>0.75667511089355299</c:v>
                </c:pt>
                <c:pt idx="626">
                  <c:v>0.85324568348575802</c:v>
                </c:pt>
                <c:pt idx="627">
                  <c:v>0.77549842260252699</c:v>
                </c:pt>
                <c:pt idx="628">
                  <c:v>0.77703624468285204</c:v>
                </c:pt>
                <c:pt idx="629">
                  <c:v>0.85720101274430105</c:v>
                </c:pt>
                <c:pt idx="630">
                  <c:v>0.74736200290214805</c:v>
                </c:pt>
                <c:pt idx="631">
                  <c:v>0.78206816752265795</c:v>
                </c:pt>
                <c:pt idx="632">
                  <c:v>0.84598005013328603</c:v>
                </c:pt>
                <c:pt idx="633">
                  <c:v>0.81451224547402801</c:v>
                </c:pt>
                <c:pt idx="634">
                  <c:v>0.77282929074760098</c:v>
                </c:pt>
                <c:pt idx="635">
                  <c:v>0.80978409825271203</c:v>
                </c:pt>
                <c:pt idx="636">
                  <c:v>0.81807355412736404</c:v>
                </c:pt>
                <c:pt idx="637">
                  <c:v>0.81351256071412403</c:v>
                </c:pt>
                <c:pt idx="638">
                  <c:v>0.81050309287071998</c:v>
                </c:pt>
                <c:pt idx="639">
                  <c:v>0.82186217833113795</c:v>
                </c:pt>
                <c:pt idx="640">
                  <c:v>0.81851350026213798</c:v>
                </c:pt>
                <c:pt idx="641">
                  <c:v>0.82575058134802803</c:v>
                </c:pt>
                <c:pt idx="642">
                  <c:v>0.79604924785834597</c:v>
                </c:pt>
                <c:pt idx="643">
                  <c:v>0.81988125166127501</c:v>
                </c:pt>
                <c:pt idx="644">
                  <c:v>0.81133435188673297</c:v>
                </c:pt>
                <c:pt idx="645">
                  <c:v>0.78101850154775299</c:v>
                </c:pt>
                <c:pt idx="646">
                  <c:v>0.82080752235674204</c:v>
                </c:pt>
                <c:pt idx="647">
                  <c:v>0.80010876704235701</c:v>
                </c:pt>
                <c:pt idx="648">
                  <c:v>0.792831508684812</c:v>
                </c:pt>
                <c:pt idx="649">
                  <c:v>0.81020666020686505</c:v>
                </c:pt>
                <c:pt idx="650">
                  <c:v>0.81379475614809005</c:v>
                </c:pt>
                <c:pt idx="651">
                  <c:v>0.80684065669716998</c:v>
                </c:pt>
                <c:pt idx="652">
                  <c:v>0.80643219520026399</c:v>
                </c:pt>
                <c:pt idx="653">
                  <c:v>0.81080960781924705</c:v>
                </c:pt>
                <c:pt idx="654">
                  <c:v>0.81097312068975302</c:v>
                </c:pt>
                <c:pt idx="655">
                  <c:v>0.79870375391147996</c:v>
                </c:pt>
                <c:pt idx="656">
                  <c:v>0.81210740846575202</c:v>
                </c:pt>
                <c:pt idx="657">
                  <c:v>0.79482752768590403</c:v>
                </c:pt>
                <c:pt idx="658">
                  <c:v>0.80420935296048102</c:v>
                </c:pt>
                <c:pt idx="659">
                  <c:v>0.80137732116837801</c:v>
                </c:pt>
                <c:pt idx="660">
                  <c:v>0.81990653981177697</c:v>
                </c:pt>
                <c:pt idx="661">
                  <c:v>0.79504180010957703</c:v>
                </c:pt>
                <c:pt idx="662">
                  <c:v>0.81045655435904296</c:v>
                </c:pt>
                <c:pt idx="663">
                  <c:v>0.80542243026077798</c:v>
                </c:pt>
                <c:pt idx="664">
                  <c:v>0.81962828913675401</c:v>
                </c:pt>
                <c:pt idx="665">
                  <c:v>0.80954244955418997</c:v>
                </c:pt>
                <c:pt idx="666">
                  <c:v>0.80766678817480697</c:v>
                </c:pt>
                <c:pt idx="667">
                  <c:v>0.80722743227590898</c:v>
                </c:pt>
                <c:pt idx="668">
                  <c:v>0.83492414745190702</c:v>
                </c:pt>
                <c:pt idx="669">
                  <c:v>0.81052054352696501</c:v>
                </c:pt>
                <c:pt idx="670">
                  <c:v>0.79408951992149701</c:v>
                </c:pt>
                <c:pt idx="671">
                  <c:v>0.81069501153449497</c:v>
                </c:pt>
                <c:pt idx="672">
                  <c:v>0.81343367756999496</c:v>
                </c:pt>
                <c:pt idx="673">
                  <c:v>0.81467126817487501</c:v>
                </c:pt>
                <c:pt idx="674">
                  <c:v>0.80680523203746601</c:v>
                </c:pt>
                <c:pt idx="675">
                  <c:v>0.80921854603659804</c:v>
                </c:pt>
                <c:pt idx="676">
                  <c:v>0.81876399911811804</c:v>
                </c:pt>
                <c:pt idx="677">
                  <c:v>0.81140742165786195</c:v>
                </c:pt>
                <c:pt idx="678">
                  <c:v>0.82182370183676701</c:v>
                </c:pt>
                <c:pt idx="679">
                  <c:v>0.81581359991172797</c:v>
                </c:pt>
                <c:pt idx="680">
                  <c:v>0.82288179272815798</c:v>
                </c:pt>
                <c:pt idx="681">
                  <c:v>0.80523249351913495</c:v>
                </c:pt>
                <c:pt idx="682">
                  <c:v>0.82757331086913699</c:v>
                </c:pt>
                <c:pt idx="683">
                  <c:v>0.81328243799162903</c:v>
                </c:pt>
                <c:pt idx="684">
                  <c:v>0.83149089322963698</c:v>
                </c:pt>
                <c:pt idx="685">
                  <c:v>0.80582267698150201</c:v>
                </c:pt>
                <c:pt idx="686">
                  <c:v>0.82148767061655403</c:v>
                </c:pt>
                <c:pt idx="687">
                  <c:v>0.81336148606071301</c:v>
                </c:pt>
                <c:pt idx="688">
                  <c:v>0.82748830676209495</c:v>
                </c:pt>
                <c:pt idx="689">
                  <c:v>0.818269313943913</c:v>
                </c:pt>
                <c:pt idx="690">
                  <c:v>0.81860288537539105</c:v>
                </c:pt>
                <c:pt idx="691">
                  <c:v>0.792054967127092</c:v>
                </c:pt>
                <c:pt idx="692">
                  <c:v>0.82761260584563101</c:v>
                </c:pt>
                <c:pt idx="693">
                  <c:v>0.79398983106948096</c:v>
                </c:pt>
                <c:pt idx="694">
                  <c:v>0.81887674318562298</c:v>
                </c:pt>
                <c:pt idx="695">
                  <c:v>0.800409549114381</c:v>
                </c:pt>
                <c:pt idx="696">
                  <c:v>0.81653782413898801</c:v>
                </c:pt>
                <c:pt idx="697">
                  <c:v>0.81836482339182104</c:v>
                </c:pt>
                <c:pt idx="698">
                  <c:v>0.82749850813345904</c:v>
                </c:pt>
                <c:pt idx="699">
                  <c:v>0.80930826727410898</c:v>
                </c:pt>
                <c:pt idx="700">
                  <c:v>0.82351769991573598</c:v>
                </c:pt>
                <c:pt idx="701">
                  <c:v>0.81714767827304802</c:v>
                </c:pt>
                <c:pt idx="702">
                  <c:v>0.82397159480764803</c:v>
                </c:pt>
                <c:pt idx="703">
                  <c:v>0.813563432449669</c:v>
                </c:pt>
                <c:pt idx="704">
                  <c:v>0.81879001957778297</c:v>
                </c:pt>
                <c:pt idx="705">
                  <c:v>0.81113087516190996</c:v>
                </c:pt>
                <c:pt idx="706">
                  <c:v>0.82505012000312805</c:v>
                </c:pt>
                <c:pt idx="707">
                  <c:v>0.83250891270623595</c:v>
                </c:pt>
                <c:pt idx="708">
                  <c:v>0.83001431672525305</c:v>
                </c:pt>
                <c:pt idx="709">
                  <c:v>0.81518437749162798</c:v>
                </c:pt>
                <c:pt idx="710">
                  <c:v>0.81899812715021203</c:v>
                </c:pt>
                <c:pt idx="711">
                  <c:v>0.81726954640129901</c:v>
                </c:pt>
                <c:pt idx="712">
                  <c:v>0.82895653709926798</c:v>
                </c:pt>
                <c:pt idx="713">
                  <c:v>0.81826063022520401</c:v>
                </c:pt>
                <c:pt idx="714">
                  <c:v>0.81169844760823595</c:v>
                </c:pt>
                <c:pt idx="715">
                  <c:v>0.80798873873801003</c:v>
                </c:pt>
                <c:pt idx="716">
                  <c:v>0.823117604834816</c:v>
                </c:pt>
                <c:pt idx="717">
                  <c:v>0.82519235379955103</c:v>
                </c:pt>
                <c:pt idx="718">
                  <c:v>0.821237632591856</c:v>
                </c:pt>
                <c:pt idx="719">
                  <c:v>0.812728698279087</c:v>
                </c:pt>
                <c:pt idx="720">
                  <c:v>0.81982956165009502</c:v>
                </c:pt>
                <c:pt idx="721">
                  <c:v>0.81513190111627298</c:v>
                </c:pt>
                <c:pt idx="722">
                  <c:v>0.81657269602610305</c:v>
                </c:pt>
                <c:pt idx="723">
                  <c:v>0.81963050874695997</c:v>
                </c:pt>
                <c:pt idx="724">
                  <c:v>0.82049529294728396</c:v>
                </c:pt>
                <c:pt idx="725">
                  <c:v>0.82473368790598001</c:v>
                </c:pt>
                <c:pt idx="726">
                  <c:v>0.83339363106668896</c:v>
                </c:pt>
                <c:pt idx="727">
                  <c:v>0.829835324103122</c:v>
                </c:pt>
                <c:pt idx="728">
                  <c:v>0.82032247381173495</c:v>
                </c:pt>
                <c:pt idx="729">
                  <c:v>0.82807449672112898</c:v>
                </c:pt>
                <c:pt idx="730">
                  <c:v>0.80691961846905902</c:v>
                </c:pt>
                <c:pt idx="731">
                  <c:v>0.82670570855276704</c:v>
                </c:pt>
                <c:pt idx="732">
                  <c:v>0.82000257700282098</c:v>
                </c:pt>
                <c:pt idx="733">
                  <c:v>0.81985551834746395</c:v>
                </c:pt>
                <c:pt idx="734">
                  <c:v>0.820261970863704</c:v>
                </c:pt>
                <c:pt idx="735">
                  <c:v>0.82798959066378996</c:v>
                </c:pt>
                <c:pt idx="736">
                  <c:v>0.81437904212016599</c:v>
                </c:pt>
                <c:pt idx="737">
                  <c:v>0.81804348080823397</c:v>
                </c:pt>
                <c:pt idx="738">
                  <c:v>0.82181508889871402</c:v>
                </c:pt>
                <c:pt idx="739">
                  <c:v>0.80015612618510601</c:v>
                </c:pt>
                <c:pt idx="740">
                  <c:v>0.81488692749038005</c:v>
                </c:pt>
                <c:pt idx="741">
                  <c:v>0.81888541459400999</c:v>
                </c:pt>
                <c:pt idx="742">
                  <c:v>0.81777993557597495</c:v>
                </c:pt>
                <c:pt idx="743">
                  <c:v>0.82569082995248499</c:v>
                </c:pt>
                <c:pt idx="744">
                  <c:v>0.82260676504445196</c:v>
                </c:pt>
                <c:pt idx="745">
                  <c:v>0.80594196334166801</c:v>
                </c:pt>
                <c:pt idx="746">
                  <c:v>0.81690383937566002</c:v>
                </c:pt>
                <c:pt idx="747">
                  <c:v>0.83423659903685199</c:v>
                </c:pt>
                <c:pt idx="748">
                  <c:v>0.82705452682616698</c:v>
                </c:pt>
                <c:pt idx="749">
                  <c:v>0.81259675136075005</c:v>
                </c:pt>
                <c:pt idx="750">
                  <c:v>0.82524670489541296</c:v>
                </c:pt>
                <c:pt idx="751">
                  <c:v>0.81072760173460801</c:v>
                </c:pt>
                <c:pt idx="752">
                  <c:v>0.821703105157359</c:v>
                </c:pt>
                <c:pt idx="753">
                  <c:v>0.81031212309784395</c:v>
                </c:pt>
                <c:pt idx="754">
                  <c:v>0.82605774445215796</c:v>
                </c:pt>
                <c:pt idx="755">
                  <c:v>0.81314187255546999</c:v>
                </c:pt>
                <c:pt idx="756">
                  <c:v>0.81872062822060299</c:v>
                </c:pt>
                <c:pt idx="757">
                  <c:v>0.80966601606326205</c:v>
                </c:pt>
                <c:pt idx="758">
                  <c:v>0.83229877360023297</c:v>
                </c:pt>
                <c:pt idx="759">
                  <c:v>0.78285907007543598</c:v>
                </c:pt>
                <c:pt idx="760">
                  <c:v>0.81613659605382205</c:v>
                </c:pt>
                <c:pt idx="761">
                  <c:v>0.81675765136370004</c:v>
                </c:pt>
                <c:pt idx="762">
                  <c:v>0.84387998239179396</c:v>
                </c:pt>
                <c:pt idx="763">
                  <c:v>0.79008136123941897</c:v>
                </c:pt>
                <c:pt idx="764">
                  <c:v>0.782585765884238</c:v>
                </c:pt>
                <c:pt idx="765">
                  <c:v>0.833993796335885</c:v>
                </c:pt>
                <c:pt idx="766">
                  <c:v>0.82807449672112898</c:v>
                </c:pt>
                <c:pt idx="767">
                  <c:v>0.82775176535630202</c:v>
                </c:pt>
                <c:pt idx="768">
                  <c:v>0.81413212377147504</c:v>
                </c:pt>
                <c:pt idx="769">
                  <c:v>0.83148583924865704</c:v>
                </c:pt>
                <c:pt idx="770">
                  <c:v>0.82738627986689495</c:v>
                </c:pt>
                <c:pt idx="771">
                  <c:v>0.82031532914059402</c:v>
                </c:pt>
                <c:pt idx="772">
                  <c:v>0.81879753630923002</c:v>
                </c:pt>
                <c:pt idx="773">
                  <c:v>0.83991358988932296</c:v>
                </c:pt>
                <c:pt idx="774">
                  <c:v>0.81133366411283903</c:v>
                </c:pt>
                <c:pt idx="775">
                  <c:v>0.83261960111448496</c:v>
                </c:pt>
                <c:pt idx="776">
                  <c:v>0.81281535093305801</c:v>
                </c:pt>
                <c:pt idx="777">
                  <c:v>0.83666162843553504</c:v>
                </c:pt>
                <c:pt idx="778">
                  <c:v>0.80618902169134699</c:v>
                </c:pt>
                <c:pt idx="779">
                  <c:v>0.81916650567036398</c:v>
                </c:pt>
                <c:pt idx="780">
                  <c:v>0.834217179815396</c:v>
                </c:pt>
                <c:pt idx="781">
                  <c:v>0.83980474520314696</c:v>
                </c:pt>
                <c:pt idx="782">
                  <c:v>0.80899375320856104</c:v>
                </c:pt>
                <c:pt idx="783">
                  <c:v>0.80334784542972104</c:v>
                </c:pt>
                <c:pt idx="784">
                  <c:v>0.83718425534742402</c:v>
                </c:pt>
                <c:pt idx="785">
                  <c:v>0.80443022817431897</c:v>
                </c:pt>
                <c:pt idx="786">
                  <c:v>0.82477646247554603</c:v>
                </c:pt>
                <c:pt idx="787">
                  <c:v>0.83488446417217499</c:v>
                </c:pt>
                <c:pt idx="788">
                  <c:v>0.83512473775058804</c:v>
                </c:pt>
                <c:pt idx="789">
                  <c:v>0.81837749382888803</c:v>
                </c:pt>
                <c:pt idx="790">
                  <c:v>0.83303506372035496</c:v>
                </c:pt>
                <c:pt idx="791">
                  <c:v>0.830181039210103</c:v>
                </c:pt>
                <c:pt idx="792">
                  <c:v>0.84524054570846896</c:v>
                </c:pt>
                <c:pt idx="793">
                  <c:v>0.81698434959427302</c:v>
                </c:pt>
                <c:pt idx="794">
                  <c:v>0.81699210164238101</c:v>
                </c:pt>
                <c:pt idx="795">
                  <c:v>0.82708482043709197</c:v>
                </c:pt>
                <c:pt idx="796">
                  <c:v>0.84032360561514796</c:v>
                </c:pt>
                <c:pt idx="797">
                  <c:v>0.794655318897174</c:v>
                </c:pt>
                <c:pt idx="798">
                  <c:v>0.81418542233753599</c:v>
                </c:pt>
                <c:pt idx="799">
                  <c:v>0.823917426747099</c:v>
                </c:pt>
                <c:pt idx="800">
                  <c:v>0.84148460933539304</c:v>
                </c:pt>
                <c:pt idx="801">
                  <c:v>0.81145882102491596</c:v>
                </c:pt>
                <c:pt idx="802">
                  <c:v>0.81903678480317799</c:v>
                </c:pt>
                <c:pt idx="803">
                  <c:v>0.82469738402027404</c:v>
                </c:pt>
                <c:pt idx="804">
                  <c:v>0.846395629427245</c:v>
                </c:pt>
                <c:pt idx="805">
                  <c:v>0.81358098856819205</c:v>
                </c:pt>
                <c:pt idx="806">
                  <c:v>0.82633059606165404</c:v>
                </c:pt>
                <c:pt idx="807">
                  <c:v>0.81481690963780196</c:v>
                </c:pt>
                <c:pt idx="808">
                  <c:v>0.83606580795191598</c:v>
                </c:pt>
                <c:pt idx="809">
                  <c:v>0.81055085089504197</c:v>
                </c:pt>
                <c:pt idx="810">
                  <c:v>0.82420293293418101</c:v>
                </c:pt>
                <c:pt idx="811">
                  <c:v>0.80998476432116895</c:v>
                </c:pt>
                <c:pt idx="812">
                  <c:v>0.83034381735471796</c:v>
                </c:pt>
                <c:pt idx="813">
                  <c:v>0.82232502491519399</c:v>
                </c:pt>
                <c:pt idx="814">
                  <c:v>0.819078684250931</c:v>
                </c:pt>
                <c:pt idx="815">
                  <c:v>0.83158825511563395</c:v>
                </c:pt>
                <c:pt idx="816">
                  <c:v>0.827692288674446</c:v>
                </c:pt>
                <c:pt idx="817">
                  <c:v>0.82134973640513098</c:v>
                </c:pt>
                <c:pt idx="818">
                  <c:v>0.80098824682319703</c:v>
                </c:pt>
                <c:pt idx="819">
                  <c:v>0.82616861109386197</c:v>
                </c:pt>
                <c:pt idx="820">
                  <c:v>0.80983427346279901</c:v>
                </c:pt>
                <c:pt idx="821">
                  <c:v>0.82610937202997803</c:v>
                </c:pt>
                <c:pt idx="822">
                  <c:v>0.80938910551797805</c:v>
                </c:pt>
                <c:pt idx="823">
                  <c:v>0.82114654849721502</c:v>
                </c:pt>
                <c:pt idx="824">
                  <c:v>0.81913137923363299</c:v>
                </c:pt>
                <c:pt idx="825">
                  <c:v>0.83069984752577697</c:v>
                </c:pt>
                <c:pt idx="826">
                  <c:v>0.802490942876393</c:v>
                </c:pt>
                <c:pt idx="827">
                  <c:v>0.82021021974992203</c:v>
                </c:pt>
                <c:pt idx="828">
                  <c:v>0.83017236208436096</c:v>
                </c:pt>
                <c:pt idx="829">
                  <c:v>0.835364878471057</c:v>
                </c:pt>
                <c:pt idx="830">
                  <c:v>0.83511615883996404</c:v>
                </c:pt>
                <c:pt idx="831">
                  <c:v>0.83292298661197595</c:v>
                </c:pt>
                <c:pt idx="832">
                  <c:v>0.82042916894736795</c:v>
                </c:pt>
                <c:pt idx="833">
                  <c:v>0.83323213432533205</c:v>
                </c:pt>
                <c:pt idx="834">
                  <c:v>0.82101540905668502</c:v>
                </c:pt>
                <c:pt idx="835">
                  <c:v>0.84336747960163705</c:v>
                </c:pt>
                <c:pt idx="836">
                  <c:v>0.82161973884352801</c:v>
                </c:pt>
                <c:pt idx="837">
                  <c:v>0.82823302008573296</c:v>
                </c:pt>
                <c:pt idx="838">
                  <c:v>0.82330676739477004</c:v>
                </c:pt>
                <c:pt idx="839">
                  <c:v>0.85182007179296104</c:v>
                </c:pt>
                <c:pt idx="840">
                  <c:v>0.80295606789228302</c:v>
                </c:pt>
                <c:pt idx="841">
                  <c:v>0.81665660955779196</c:v>
                </c:pt>
                <c:pt idx="842">
                  <c:v>0.84194258063578498</c:v>
                </c:pt>
                <c:pt idx="843">
                  <c:v>0.81345475851879201</c:v>
                </c:pt>
                <c:pt idx="844">
                  <c:v>0.81489520588209896</c:v>
                </c:pt>
                <c:pt idx="845">
                  <c:v>0.83913818392851502</c:v>
                </c:pt>
                <c:pt idx="846">
                  <c:v>0.83275912956194298</c:v>
                </c:pt>
                <c:pt idx="847">
                  <c:v>0.83071868270111504</c:v>
                </c:pt>
                <c:pt idx="848">
                  <c:v>0.82453039331413502</c:v>
                </c:pt>
                <c:pt idx="849">
                  <c:v>0.82728193027817498</c:v>
                </c:pt>
                <c:pt idx="850">
                  <c:v>0.83047595837907595</c:v>
                </c:pt>
                <c:pt idx="851">
                  <c:v>0.83810847487606699</c:v>
                </c:pt>
                <c:pt idx="852">
                  <c:v>0.844315435259544</c:v>
                </c:pt>
                <c:pt idx="853">
                  <c:v>0.83922829692906797</c:v>
                </c:pt>
                <c:pt idx="854">
                  <c:v>0.82242783291489496</c:v>
                </c:pt>
                <c:pt idx="855">
                  <c:v>0.83952900395934105</c:v>
                </c:pt>
                <c:pt idx="856">
                  <c:v>0.85341482221838505</c:v>
                </c:pt>
                <c:pt idx="857">
                  <c:v>0.808730916811081</c:v>
                </c:pt>
                <c:pt idx="858">
                  <c:v>0.82187630688576796</c:v>
                </c:pt>
                <c:pt idx="859">
                  <c:v>0.84843878327128597</c:v>
                </c:pt>
                <c:pt idx="860">
                  <c:v>0.85870196518748299</c:v>
                </c:pt>
                <c:pt idx="861">
                  <c:v>0.79971811477351795</c:v>
                </c:pt>
                <c:pt idx="862">
                  <c:v>0.82664271677876699</c:v>
                </c:pt>
                <c:pt idx="863">
                  <c:v>0.83964787941214503</c:v>
                </c:pt>
                <c:pt idx="864">
                  <c:v>0.83307816260017298</c:v>
                </c:pt>
                <c:pt idx="865">
                  <c:v>0.82461612403306705</c:v>
                </c:pt>
                <c:pt idx="866">
                  <c:v>0.83298109553050603</c:v>
                </c:pt>
                <c:pt idx="867">
                  <c:v>0.853039463239747</c:v>
                </c:pt>
                <c:pt idx="868">
                  <c:v>0.83994492576527502</c:v>
                </c:pt>
                <c:pt idx="869">
                  <c:v>0.83193027361638106</c:v>
                </c:pt>
                <c:pt idx="870">
                  <c:v>0.82674001264636499</c:v>
                </c:pt>
                <c:pt idx="871">
                  <c:v>0.841427117570553</c:v>
                </c:pt>
                <c:pt idx="872">
                  <c:v>0.83939194275400597</c:v>
                </c:pt>
                <c:pt idx="873">
                  <c:v>0.84802875327420801</c:v>
                </c:pt>
                <c:pt idx="874">
                  <c:v>0.83771812612611696</c:v>
                </c:pt>
                <c:pt idx="875">
                  <c:v>0.83562108576488803</c:v>
                </c:pt>
                <c:pt idx="876">
                  <c:v>0.83822773974042297</c:v>
                </c:pt>
                <c:pt idx="877">
                  <c:v>0.82633223078581297</c:v>
                </c:pt>
                <c:pt idx="878">
                  <c:v>0.83565629951624698</c:v>
                </c:pt>
                <c:pt idx="879">
                  <c:v>0.79724882003057995</c:v>
                </c:pt>
                <c:pt idx="880">
                  <c:v>0.83939310644374998</c:v>
                </c:pt>
                <c:pt idx="881">
                  <c:v>0.82183208182876399</c:v>
                </c:pt>
                <c:pt idx="882">
                  <c:v>0.83969881607564001</c:v>
                </c:pt>
                <c:pt idx="883">
                  <c:v>0.83144900572062397</c:v>
                </c:pt>
                <c:pt idx="884">
                  <c:v>0.83042167121982102</c:v>
                </c:pt>
                <c:pt idx="885">
                  <c:v>0.82888050961238202</c:v>
                </c:pt>
                <c:pt idx="886">
                  <c:v>0.84087717951895202</c:v>
                </c:pt>
                <c:pt idx="887">
                  <c:v>0.80696788478463999</c:v>
                </c:pt>
                <c:pt idx="888">
                  <c:v>0.81731517933203002</c:v>
                </c:pt>
                <c:pt idx="889">
                  <c:v>0.83692256486015404</c:v>
                </c:pt>
                <c:pt idx="890">
                  <c:v>0.84728912810447399</c:v>
                </c:pt>
                <c:pt idx="891">
                  <c:v>0.81743135700528702</c:v>
                </c:pt>
                <c:pt idx="892">
                  <c:v>0.83592183661788</c:v>
                </c:pt>
                <c:pt idx="893">
                  <c:v>0.83126431693734903</c:v>
                </c:pt>
                <c:pt idx="894">
                  <c:v>0.840843314421023</c:v>
                </c:pt>
                <c:pt idx="895">
                  <c:v>0.83660634448368698</c:v>
                </c:pt>
                <c:pt idx="896">
                  <c:v>0.84016545732209202</c:v>
                </c:pt>
                <c:pt idx="897">
                  <c:v>0.84265197629709898</c:v>
                </c:pt>
                <c:pt idx="898">
                  <c:v>0.81314804699274601</c:v>
                </c:pt>
                <c:pt idx="899">
                  <c:v>0.82107070510855795</c:v>
                </c:pt>
                <c:pt idx="900">
                  <c:v>0.85182073221594201</c:v>
                </c:pt>
                <c:pt idx="901">
                  <c:v>0.81287818967397896</c:v>
                </c:pt>
                <c:pt idx="902">
                  <c:v>0.80344801084685602</c:v>
                </c:pt>
                <c:pt idx="903">
                  <c:v>0.82726585729386504</c:v>
                </c:pt>
                <c:pt idx="904">
                  <c:v>0.80793170992827901</c:v>
                </c:pt>
                <c:pt idx="905">
                  <c:v>0.82774825362612203</c:v>
                </c:pt>
                <c:pt idx="906">
                  <c:v>0.823091498869859</c:v>
                </c:pt>
                <c:pt idx="907">
                  <c:v>0.82417792008618496</c:v>
                </c:pt>
                <c:pt idx="908">
                  <c:v>0.81997055098079397</c:v>
                </c:pt>
                <c:pt idx="909">
                  <c:v>0.83637544367362904</c:v>
                </c:pt>
                <c:pt idx="910">
                  <c:v>0.82818943766320396</c:v>
                </c:pt>
                <c:pt idx="911">
                  <c:v>0.83267286417116604</c:v>
                </c:pt>
                <c:pt idx="912">
                  <c:v>0.830843435812742</c:v>
                </c:pt>
                <c:pt idx="913">
                  <c:v>0.84054688211724904</c:v>
                </c:pt>
                <c:pt idx="914">
                  <c:v>0.80006656110143803</c:v>
                </c:pt>
                <c:pt idx="915">
                  <c:v>0.83952109328337399</c:v>
                </c:pt>
                <c:pt idx="916">
                  <c:v>0.83186113083020397</c:v>
                </c:pt>
                <c:pt idx="917">
                  <c:v>0.84650428349408602</c:v>
                </c:pt>
                <c:pt idx="918">
                  <c:v>0.82859893986825195</c:v>
                </c:pt>
                <c:pt idx="919">
                  <c:v>0.82415222971565705</c:v>
                </c:pt>
                <c:pt idx="920">
                  <c:v>0.82240665659273504</c:v>
                </c:pt>
                <c:pt idx="921">
                  <c:v>0.84602767536437895</c:v>
                </c:pt>
                <c:pt idx="922">
                  <c:v>0.80455383110483902</c:v>
                </c:pt>
                <c:pt idx="923">
                  <c:v>0.82883401131209899</c:v>
                </c:pt>
                <c:pt idx="924">
                  <c:v>0.82806738360746401</c:v>
                </c:pt>
                <c:pt idx="925">
                  <c:v>0.84361670558744295</c:v>
                </c:pt>
                <c:pt idx="926">
                  <c:v>0.82917154738262799</c:v>
                </c:pt>
                <c:pt idx="927">
                  <c:v>0.84101643937039405</c:v>
                </c:pt>
                <c:pt idx="928">
                  <c:v>0.83361860174644398</c:v>
                </c:pt>
                <c:pt idx="929">
                  <c:v>0.84988197949425304</c:v>
                </c:pt>
                <c:pt idx="930">
                  <c:v>0.82209736464313499</c:v>
                </c:pt>
                <c:pt idx="931">
                  <c:v>0.84088564538083999</c:v>
                </c:pt>
                <c:pt idx="932">
                  <c:v>0.82721414017776795</c:v>
                </c:pt>
                <c:pt idx="933">
                  <c:v>0.83702416231255805</c:v>
                </c:pt>
                <c:pt idx="934">
                  <c:v>0.82430571033783695</c:v>
                </c:pt>
                <c:pt idx="935">
                  <c:v>0.80600136222652596</c:v>
                </c:pt>
                <c:pt idx="936">
                  <c:v>0.83327296154185104</c:v>
                </c:pt>
                <c:pt idx="937">
                  <c:v>0.82928684094221805</c:v>
                </c:pt>
                <c:pt idx="938">
                  <c:v>0.819552593639015</c:v>
                </c:pt>
                <c:pt idx="939">
                  <c:v>0.78757232440920899</c:v>
                </c:pt>
                <c:pt idx="940">
                  <c:v>0.82095293134500102</c:v>
                </c:pt>
                <c:pt idx="941">
                  <c:v>0.81552531946177798</c:v>
                </c:pt>
                <c:pt idx="942">
                  <c:v>0.81982956165009502</c:v>
                </c:pt>
                <c:pt idx="943">
                  <c:v>0.79849411472384002</c:v>
                </c:pt>
                <c:pt idx="944">
                  <c:v>0.85140711084110798</c:v>
                </c:pt>
                <c:pt idx="945">
                  <c:v>0.79611470769396497</c:v>
                </c:pt>
                <c:pt idx="946">
                  <c:v>0.83380182075614195</c:v>
                </c:pt>
                <c:pt idx="947">
                  <c:v>0.83466452791132995</c:v>
                </c:pt>
                <c:pt idx="948">
                  <c:v>0.85086434715461001</c:v>
                </c:pt>
                <c:pt idx="949">
                  <c:v>0.82753517594915604</c:v>
                </c:pt>
                <c:pt idx="950">
                  <c:v>0.84038587695143296</c:v>
                </c:pt>
                <c:pt idx="951">
                  <c:v>0.81566628047866696</c:v>
                </c:pt>
                <c:pt idx="952">
                  <c:v>0.83920980394424005</c:v>
                </c:pt>
                <c:pt idx="953">
                  <c:v>0.829192235976006</c:v>
                </c:pt>
                <c:pt idx="954">
                  <c:v>0.81635621258956004</c:v>
                </c:pt>
                <c:pt idx="955">
                  <c:v>0.81743314411138401</c:v>
                </c:pt>
                <c:pt idx="956">
                  <c:v>0.85385227585897405</c:v>
                </c:pt>
                <c:pt idx="957">
                  <c:v>0.81166318212044497</c:v>
                </c:pt>
                <c:pt idx="958">
                  <c:v>0.78743250754415905</c:v>
                </c:pt>
                <c:pt idx="959">
                  <c:v>0.84427002359202696</c:v>
                </c:pt>
                <c:pt idx="960">
                  <c:v>0.80530144924305802</c:v>
                </c:pt>
                <c:pt idx="961">
                  <c:v>0.81795299879629302</c:v>
                </c:pt>
                <c:pt idx="962">
                  <c:v>0.81189658639761797</c:v>
                </c:pt>
                <c:pt idx="963">
                  <c:v>0.84985328672142202</c:v>
                </c:pt>
                <c:pt idx="964">
                  <c:v>0.80101017394520702</c:v>
                </c:pt>
                <c:pt idx="965">
                  <c:v>0.82470710851789197</c:v>
                </c:pt>
                <c:pt idx="966">
                  <c:v>0.81642691292456704</c:v>
                </c:pt>
                <c:pt idx="967">
                  <c:v>0.837908149796325</c:v>
                </c:pt>
                <c:pt idx="968">
                  <c:v>0.81834182795070698</c:v>
                </c:pt>
                <c:pt idx="969">
                  <c:v>0.82416923949170895</c:v>
                </c:pt>
                <c:pt idx="970">
                  <c:v>0.81195016000922005</c:v>
                </c:pt>
                <c:pt idx="971">
                  <c:v>0.83993870402034199</c:v>
                </c:pt>
                <c:pt idx="972">
                  <c:v>0.82869426071336505</c:v>
                </c:pt>
                <c:pt idx="973">
                  <c:v>0.82808298641396505</c:v>
                </c:pt>
                <c:pt idx="974">
                  <c:v>0.81775667722564704</c:v>
                </c:pt>
                <c:pt idx="975">
                  <c:v>0.82119450803425198</c:v>
                </c:pt>
                <c:pt idx="976">
                  <c:v>0.81694682648651595</c:v>
                </c:pt>
                <c:pt idx="977">
                  <c:v>0.79602438216186</c:v>
                </c:pt>
                <c:pt idx="978">
                  <c:v>0.82270132545695396</c:v>
                </c:pt>
                <c:pt idx="979">
                  <c:v>0.81663371509173399</c:v>
                </c:pt>
                <c:pt idx="980">
                  <c:v>0.84185980977506103</c:v>
                </c:pt>
                <c:pt idx="981">
                  <c:v>0.81375885054749897</c:v>
                </c:pt>
                <c:pt idx="982">
                  <c:v>0.81650294945159196</c:v>
                </c:pt>
                <c:pt idx="983">
                  <c:v>0.80467600325090105</c:v>
                </c:pt>
                <c:pt idx="984">
                  <c:v>0.76550822366731297</c:v>
                </c:pt>
                <c:pt idx="985">
                  <c:v>0.78968012717731295</c:v>
                </c:pt>
                <c:pt idx="986">
                  <c:v>0.817980431461519</c:v>
                </c:pt>
                <c:pt idx="987">
                  <c:v>0.98101800986445897</c:v>
                </c:pt>
                <c:pt idx="988">
                  <c:v>0.96910514705850104</c:v>
                </c:pt>
                <c:pt idx="989">
                  <c:v>0.85822861827436103</c:v>
                </c:pt>
                <c:pt idx="990">
                  <c:v>0.85125040471955205</c:v>
                </c:pt>
                <c:pt idx="991">
                  <c:v>0.99089642314037796</c:v>
                </c:pt>
                <c:pt idx="992">
                  <c:v>1.0603927103081059</c:v>
                </c:pt>
                <c:pt idx="993">
                  <c:v>1.043674571534754</c:v>
                </c:pt>
                <c:pt idx="994">
                  <c:v>1.0087420748776721</c:v>
                </c:pt>
                <c:pt idx="995">
                  <c:v>0.97418682758505704</c:v>
                </c:pt>
                <c:pt idx="996">
                  <c:v>0.92750197141661905</c:v>
                </c:pt>
                <c:pt idx="997">
                  <c:v>0.89221593692616996</c:v>
                </c:pt>
                <c:pt idx="998">
                  <c:v>0.865719111844096</c:v>
                </c:pt>
                <c:pt idx="999">
                  <c:v>0.83182823924523697</c:v>
                </c:pt>
                <c:pt idx="1000">
                  <c:v>0.80783362694382799</c:v>
                </c:pt>
                <c:pt idx="1001">
                  <c:v>0.77174761028331396</c:v>
                </c:pt>
                <c:pt idx="1002">
                  <c:v>0.761349473064171</c:v>
                </c:pt>
                <c:pt idx="1003">
                  <c:v>0.75830035348176095</c:v>
                </c:pt>
                <c:pt idx="1004">
                  <c:v>0.74726237579538402</c:v>
                </c:pt>
                <c:pt idx="1005">
                  <c:v>0.74781004227488201</c:v>
                </c:pt>
                <c:pt idx="1006">
                  <c:v>0.73459470277514205</c:v>
                </c:pt>
                <c:pt idx="1007">
                  <c:v>0.727906039609588</c:v>
                </c:pt>
                <c:pt idx="1008">
                  <c:v>0.72193737951055803</c:v>
                </c:pt>
                <c:pt idx="1009">
                  <c:v>0.75596276063826096</c:v>
                </c:pt>
                <c:pt idx="1010">
                  <c:v>0.74988489899173705</c:v>
                </c:pt>
                <c:pt idx="1011">
                  <c:v>0.757658768715475</c:v>
                </c:pt>
                <c:pt idx="1012">
                  <c:v>0.76773606050265797</c:v>
                </c:pt>
                <c:pt idx="1013">
                  <c:v>0.81011026761231897</c:v>
                </c:pt>
                <c:pt idx="1014">
                  <c:v>0.80714830098906598</c:v>
                </c:pt>
                <c:pt idx="1015">
                  <c:v>0.78818650717282002</c:v>
                </c:pt>
                <c:pt idx="1016">
                  <c:v>0.82213410100224404</c:v>
                </c:pt>
                <c:pt idx="1017">
                  <c:v>0.800655404368941</c:v>
                </c:pt>
                <c:pt idx="1018">
                  <c:v>0.821941615656688</c:v>
                </c:pt>
                <c:pt idx="1019">
                  <c:v>0.82766744984679697</c:v>
                </c:pt>
                <c:pt idx="1020">
                  <c:v>0.81596069031354701</c:v>
                </c:pt>
                <c:pt idx="1021">
                  <c:v>0.78415991903930005</c:v>
                </c:pt>
                <c:pt idx="1022">
                  <c:v>0.83132001877688799</c:v>
                </c:pt>
                <c:pt idx="1023">
                  <c:v>0.83047351266358604</c:v>
                </c:pt>
                <c:pt idx="1024">
                  <c:v>0.76938679515313502</c:v>
                </c:pt>
                <c:pt idx="1025">
                  <c:v>0.81676801623713202</c:v>
                </c:pt>
                <c:pt idx="1026">
                  <c:v>0.83218946106851299</c:v>
                </c:pt>
                <c:pt idx="1027">
                  <c:v>0.76450184129243304</c:v>
                </c:pt>
                <c:pt idx="1028">
                  <c:v>0.77099354479702298</c:v>
                </c:pt>
                <c:pt idx="1029">
                  <c:v>0.85208098768059504</c:v>
                </c:pt>
                <c:pt idx="1030">
                  <c:v>0.80958528317796696</c:v>
                </c:pt>
                <c:pt idx="1031">
                  <c:v>0.78483388486074401</c:v>
                </c:pt>
                <c:pt idx="1032">
                  <c:v>0.78681429633516498</c:v>
                </c:pt>
                <c:pt idx="1033">
                  <c:v>0.81797196477440903</c:v>
                </c:pt>
                <c:pt idx="1034">
                  <c:v>0.80665820009967404</c:v>
                </c:pt>
                <c:pt idx="1035">
                  <c:v>0.80992212287866405</c:v>
                </c:pt>
                <c:pt idx="1036">
                  <c:v>0.80464610200863596</c:v>
                </c:pt>
                <c:pt idx="1037">
                  <c:v>0.85019837522011399</c:v>
                </c:pt>
                <c:pt idx="1038">
                  <c:v>0.83638092707211498</c:v>
                </c:pt>
                <c:pt idx="1039">
                  <c:v>0.81269058439795905</c:v>
                </c:pt>
                <c:pt idx="1040">
                  <c:v>0.77620742928212705</c:v>
                </c:pt>
                <c:pt idx="1041">
                  <c:v>0.84074951190583502</c:v>
                </c:pt>
                <c:pt idx="1042">
                  <c:v>0.87717681306387696</c:v>
                </c:pt>
                <c:pt idx="1043">
                  <c:v>0.84379077382219303</c:v>
                </c:pt>
                <c:pt idx="1044">
                  <c:v>0.790573839699657</c:v>
                </c:pt>
                <c:pt idx="1045">
                  <c:v>0.747371964355945</c:v>
                </c:pt>
                <c:pt idx="1046">
                  <c:v>0.79492574900322699</c:v>
                </c:pt>
                <c:pt idx="1047">
                  <c:v>0.89323523232028701</c:v>
                </c:pt>
                <c:pt idx="1048">
                  <c:v>0.90078014578851495</c:v>
                </c:pt>
                <c:pt idx="1049">
                  <c:v>0.91221515294256805</c:v>
                </c:pt>
                <c:pt idx="1050">
                  <c:v>0.90094140946652101</c:v>
                </c:pt>
                <c:pt idx="1051">
                  <c:v>0.88533221969883102</c:v>
                </c:pt>
                <c:pt idx="1052">
                  <c:v>0.87675800332565401</c:v>
                </c:pt>
                <c:pt idx="1053">
                  <c:v>0.87378093536958201</c:v>
                </c:pt>
                <c:pt idx="1054">
                  <c:v>0.88122157209651897</c:v>
                </c:pt>
                <c:pt idx="1055">
                  <c:v>0.88385308552723396</c:v>
                </c:pt>
                <c:pt idx="1056">
                  <c:v>0.90475066333621801</c:v>
                </c:pt>
                <c:pt idx="1057">
                  <c:v>0.91994025275991598</c:v>
                </c:pt>
                <c:pt idx="1058">
                  <c:v>0.94708982712573098</c:v>
                </c:pt>
                <c:pt idx="1059">
                  <c:v>0.96446167462101096</c:v>
                </c:pt>
                <c:pt idx="1060">
                  <c:v>0.97364427419650901</c:v>
                </c:pt>
                <c:pt idx="1061">
                  <c:v>0.97699516047525203</c:v>
                </c:pt>
                <c:pt idx="1062">
                  <c:v>0.98688365141205203</c:v>
                </c:pt>
                <c:pt idx="1063">
                  <c:v>0.99403336630030203</c:v>
                </c:pt>
                <c:pt idx="1064">
                  <c:v>0.99072507625449802</c:v>
                </c:pt>
                <c:pt idx="1065">
                  <c:v>0.99356791035576897</c:v>
                </c:pt>
                <c:pt idx="1066">
                  <c:v>0.99723315306443205</c:v>
                </c:pt>
                <c:pt idx="1067">
                  <c:v>0.99487681058458999</c:v>
                </c:pt>
                <c:pt idx="1068">
                  <c:v>0.98824614388376797</c:v>
                </c:pt>
                <c:pt idx="1069">
                  <c:v>0.97572041737480697</c:v>
                </c:pt>
                <c:pt idx="1070">
                  <c:v>0.98056853684317202</c:v>
                </c:pt>
                <c:pt idx="1071">
                  <c:v>0.97531984732579902</c:v>
                </c:pt>
                <c:pt idx="1072">
                  <c:v>0.97013221547183703</c:v>
                </c:pt>
                <c:pt idx="1073">
                  <c:v>0.95971391153775698</c:v>
                </c:pt>
                <c:pt idx="1074">
                  <c:v>0.96473092105362901</c:v>
                </c:pt>
                <c:pt idx="1075">
                  <c:v>0.95785595623301101</c:v>
                </c:pt>
                <c:pt idx="1076">
                  <c:v>0.94330422782440804</c:v>
                </c:pt>
                <c:pt idx="1077">
                  <c:v>0.94341206797383703</c:v>
                </c:pt>
                <c:pt idx="1078">
                  <c:v>0.93440894948789399</c:v>
                </c:pt>
                <c:pt idx="1079">
                  <c:v>0.93141924556274103</c:v>
                </c:pt>
                <c:pt idx="1080">
                  <c:v>0.92520761530443096</c:v>
                </c:pt>
                <c:pt idx="1081">
                  <c:v>0.922935582483984</c:v>
                </c:pt>
                <c:pt idx="1082">
                  <c:v>0.91238351680173202</c:v>
                </c:pt>
                <c:pt idx="1083">
                  <c:v>0.90101535495664697</c:v>
                </c:pt>
                <c:pt idx="1084">
                  <c:v>0.899286878605003</c:v>
                </c:pt>
                <c:pt idx="1085">
                  <c:v>0.902360970159925</c:v>
                </c:pt>
                <c:pt idx="1086">
                  <c:v>0.89584897950003195</c:v>
                </c:pt>
                <c:pt idx="1087">
                  <c:v>0.88772410194013895</c:v>
                </c:pt>
                <c:pt idx="1088">
                  <c:v>0.88977670161971001</c:v>
                </c:pt>
                <c:pt idx="1089">
                  <c:v>0.86981820797932796</c:v>
                </c:pt>
                <c:pt idx="1090">
                  <c:v>0.87250589934592504</c:v>
                </c:pt>
                <c:pt idx="1091">
                  <c:v>0.86702530779515796</c:v>
                </c:pt>
                <c:pt idx="1092">
                  <c:v>0.86503731450614496</c:v>
                </c:pt>
                <c:pt idx="1093">
                  <c:v>0.862138836228447</c:v>
                </c:pt>
                <c:pt idx="1094">
                  <c:v>0.86160907680642396</c:v>
                </c:pt>
                <c:pt idx="1095">
                  <c:v>0.85430604180108005</c:v>
                </c:pt>
                <c:pt idx="1096">
                  <c:v>0.84808130001450699</c:v>
                </c:pt>
                <c:pt idx="1097">
                  <c:v>0.84373874475153199</c:v>
                </c:pt>
                <c:pt idx="1098">
                  <c:v>0.84150024916044497</c:v>
                </c:pt>
                <c:pt idx="1099">
                  <c:v>0.84453153681709703</c:v>
                </c:pt>
                <c:pt idx="1100">
                  <c:v>0.844694579216687</c:v>
                </c:pt>
                <c:pt idx="1101">
                  <c:v>0.83519100412474501</c:v>
                </c:pt>
                <c:pt idx="1102">
                  <c:v>0.83664054157277401</c:v>
                </c:pt>
                <c:pt idx="1103">
                  <c:v>0.83002699445012096</c:v>
                </c:pt>
                <c:pt idx="1104">
                  <c:v>0.83158185483147296</c:v>
                </c:pt>
                <c:pt idx="1105">
                  <c:v>0.81850631241673</c:v>
                </c:pt>
                <c:pt idx="1106">
                  <c:v>0.81792878210245301</c:v>
                </c:pt>
                <c:pt idx="1107">
                  <c:v>0.81540339788615501</c:v>
                </c:pt>
                <c:pt idx="1108">
                  <c:v>0.82083338746936296</c:v>
                </c:pt>
                <c:pt idx="1109">
                  <c:v>0.806447974289771</c:v>
                </c:pt>
                <c:pt idx="1110">
                  <c:v>0.79779739759835699</c:v>
                </c:pt>
                <c:pt idx="1111">
                  <c:v>0.79986145756342897</c:v>
                </c:pt>
                <c:pt idx="1112">
                  <c:v>0.78586990105472099</c:v>
                </c:pt>
                <c:pt idx="1113">
                  <c:v>0.78155640897759604</c:v>
                </c:pt>
                <c:pt idx="1114">
                  <c:v>0.78500375587604099</c:v>
                </c:pt>
                <c:pt idx="1115">
                  <c:v>0.78528694384665099</c:v>
                </c:pt>
                <c:pt idx="1116">
                  <c:v>0.78567281191459704</c:v>
                </c:pt>
                <c:pt idx="1117">
                  <c:v>0.78695656833827599</c:v>
                </c:pt>
                <c:pt idx="1118">
                  <c:v>0.77883964555722796</c:v>
                </c:pt>
                <c:pt idx="1119">
                  <c:v>0.78024788750507101</c:v>
                </c:pt>
                <c:pt idx="1120">
                  <c:v>0.78011768639426804</c:v>
                </c:pt>
                <c:pt idx="1121">
                  <c:v>0.77627222519335504</c:v>
                </c:pt>
                <c:pt idx="1122">
                  <c:v>0.78896983555255495</c:v>
                </c:pt>
                <c:pt idx="1123">
                  <c:v>0.82185689156164898</c:v>
                </c:pt>
                <c:pt idx="1124">
                  <c:v>0.78094924310927305</c:v>
                </c:pt>
                <c:pt idx="1125">
                  <c:v>0.780694825940075</c:v>
                </c:pt>
                <c:pt idx="1126">
                  <c:v>0.78531246983025704</c:v>
                </c:pt>
                <c:pt idx="1127">
                  <c:v>0.78568566828090103</c:v>
                </c:pt>
                <c:pt idx="1128">
                  <c:v>0.77970078033586598</c:v>
                </c:pt>
                <c:pt idx="1129">
                  <c:v>0.78342998973199096</c:v>
                </c:pt>
                <c:pt idx="1130">
                  <c:v>0.78552707982491099</c:v>
                </c:pt>
                <c:pt idx="1131">
                  <c:v>0.78773871438936904</c:v>
                </c:pt>
                <c:pt idx="1132">
                  <c:v>0.78279670544739899</c:v>
                </c:pt>
                <c:pt idx="1133">
                  <c:v>0.78272849790367305</c:v>
                </c:pt>
                <c:pt idx="1134">
                  <c:v>0.78820205174003699</c:v>
                </c:pt>
                <c:pt idx="1135">
                  <c:v>0.79406459985367195</c:v>
                </c:pt>
                <c:pt idx="1136">
                  <c:v>0.79602062326991296</c:v>
                </c:pt>
                <c:pt idx="1137">
                  <c:v>0.80295496967206004</c:v>
                </c:pt>
                <c:pt idx="1138">
                  <c:v>0.80430173080949297</c:v>
                </c:pt>
                <c:pt idx="1139">
                  <c:v>0.80607494215726605</c:v>
                </c:pt>
                <c:pt idx="1140">
                  <c:v>0.80914269438202402</c:v>
                </c:pt>
                <c:pt idx="1141">
                  <c:v>0.81715103482403395</c:v>
                </c:pt>
                <c:pt idx="1142">
                  <c:v>0.81321914683711805</c:v>
                </c:pt>
                <c:pt idx="1143">
                  <c:v>0.81719886285703602</c:v>
                </c:pt>
                <c:pt idx="1144">
                  <c:v>0.81979453825044002</c:v>
                </c:pt>
                <c:pt idx="1145">
                  <c:v>0.81552240656160502</c:v>
                </c:pt>
                <c:pt idx="1146">
                  <c:v>0.81413656556848701</c:v>
                </c:pt>
                <c:pt idx="1147">
                  <c:v>0.81648592626564198</c:v>
                </c:pt>
                <c:pt idx="1148">
                  <c:v>0.81552240656160502</c:v>
                </c:pt>
                <c:pt idx="1149">
                  <c:v>0.821334133944849</c:v>
                </c:pt>
                <c:pt idx="1150">
                  <c:v>0.80956763603100401</c:v>
                </c:pt>
                <c:pt idx="1151">
                  <c:v>0.81051715610148101</c:v>
                </c:pt>
                <c:pt idx="1152">
                  <c:v>0.81225256937438595</c:v>
                </c:pt>
                <c:pt idx="1153">
                  <c:v>0.81444118508775598</c:v>
                </c:pt>
                <c:pt idx="1154">
                  <c:v>0.80363176384207502</c:v>
                </c:pt>
                <c:pt idx="1155">
                  <c:v>0.80924642734889396</c:v>
                </c:pt>
                <c:pt idx="1156">
                  <c:v>0.79458418800261399</c:v>
                </c:pt>
                <c:pt idx="1157">
                  <c:v>0.79335678874408799</c:v>
                </c:pt>
                <c:pt idx="1158">
                  <c:v>0.79464827040963704</c:v>
                </c:pt>
                <c:pt idx="1159">
                  <c:v>0.79815259204776801</c:v>
                </c:pt>
                <c:pt idx="1160">
                  <c:v>0.79630804091206497</c:v>
                </c:pt>
                <c:pt idx="1161">
                  <c:v>0.80048529470245999</c:v>
                </c:pt>
                <c:pt idx="1162">
                  <c:v>0.79047337044962795</c:v>
                </c:pt>
                <c:pt idx="1163">
                  <c:v>0.79866670217812596</c:v>
                </c:pt>
                <c:pt idx="1164">
                  <c:v>0.792391689498254</c:v>
                </c:pt>
                <c:pt idx="1165">
                  <c:v>0.787558184059724</c:v>
                </c:pt>
                <c:pt idx="1166">
                  <c:v>0.78970225093383695</c:v>
                </c:pt>
                <c:pt idx="1167">
                  <c:v>0.78604938019941695</c:v>
                </c:pt>
                <c:pt idx="1168">
                  <c:v>0.79791194789596398</c:v>
                </c:pt>
                <c:pt idx="1169">
                  <c:v>0.78889918908169998</c:v>
                </c:pt>
                <c:pt idx="1170">
                  <c:v>0.78530556303137</c:v>
                </c:pt>
                <c:pt idx="1171">
                  <c:v>0.78126566084537896</c:v>
                </c:pt>
                <c:pt idx="1172">
                  <c:v>0.78754902472402399</c:v>
                </c:pt>
                <c:pt idx="1173">
                  <c:v>0.78558865175376802</c:v>
                </c:pt>
                <c:pt idx="1174">
                  <c:v>0.78827404977723503</c:v>
                </c:pt>
                <c:pt idx="1175">
                  <c:v>0.79118229166322696</c:v>
                </c:pt>
                <c:pt idx="1176">
                  <c:v>0.78697974926587</c:v>
                </c:pt>
                <c:pt idx="1177">
                  <c:v>0.78638421616959397</c:v>
                </c:pt>
                <c:pt idx="1178">
                  <c:v>0.78501875339085503</c:v>
                </c:pt>
                <c:pt idx="1179">
                  <c:v>0.77200116304881095</c:v>
                </c:pt>
                <c:pt idx="1180">
                  <c:v>0.777851633619843</c:v>
                </c:pt>
                <c:pt idx="1181">
                  <c:v>0.78679220365065805</c:v>
                </c:pt>
                <c:pt idx="1182">
                  <c:v>0.78217934707113201</c:v>
                </c:pt>
                <c:pt idx="1183">
                  <c:v>0.77690745458489197</c:v>
                </c:pt>
                <c:pt idx="1184">
                  <c:v>0.77095951744115199</c:v>
                </c:pt>
                <c:pt idx="1185">
                  <c:v>0.77252772682237203</c:v>
                </c:pt>
                <c:pt idx="1186">
                  <c:v>0.76974232126902697</c:v>
                </c:pt>
                <c:pt idx="1187">
                  <c:v>0.77077756895810701</c:v>
                </c:pt>
                <c:pt idx="1188">
                  <c:v>0.77031408310262095</c:v>
                </c:pt>
                <c:pt idx="1189">
                  <c:v>0.77416417092471501</c:v>
                </c:pt>
                <c:pt idx="1190">
                  <c:v>0.770396884720013</c:v>
                </c:pt>
                <c:pt idx="1191">
                  <c:v>0.77138101415971905</c:v>
                </c:pt>
                <c:pt idx="1192">
                  <c:v>0.77351827919193605</c:v>
                </c:pt>
                <c:pt idx="1193">
                  <c:v>0.76927883543462305</c:v>
                </c:pt>
                <c:pt idx="1194">
                  <c:v>0.76180396781133697</c:v>
                </c:pt>
                <c:pt idx="1195">
                  <c:v>0.76300814273879702</c:v>
                </c:pt>
                <c:pt idx="1196">
                  <c:v>0.76125024733389601</c:v>
                </c:pt>
                <c:pt idx="1197">
                  <c:v>0.75714011711851203</c:v>
                </c:pt>
                <c:pt idx="1198">
                  <c:v>0.75831284247930097</c:v>
                </c:pt>
                <c:pt idx="1199">
                  <c:v>0.75784634281833096</c:v>
                </c:pt>
                <c:pt idx="1200">
                  <c:v>0.76621449384021301</c:v>
                </c:pt>
                <c:pt idx="1201">
                  <c:v>0.77143231883418995</c:v>
                </c:pt>
                <c:pt idx="1202">
                  <c:v>0.770560712604756</c:v>
                </c:pt>
                <c:pt idx="1203">
                  <c:v>0.76742499875189796</c:v>
                </c:pt>
                <c:pt idx="1204">
                  <c:v>0.75479689268188099</c:v>
                </c:pt>
                <c:pt idx="1205">
                  <c:v>0.753033224060768</c:v>
                </c:pt>
                <c:pt idx="1206">
                  <c:v>0.75789915704149402</c:v>
                </c:pt>
                <c:pt idx="1207">
                  <c:v>0.76391605633979898</c:v>
                </c:pt>
                <c:pt idx="1208">
                  <c:v>0.763234716086715</c:v>
                </c:pt>
                <c:pt idx="1209">
                  <c:v>0.75790190477556096</c:v>
                </c:pt>
                <c:pt idx="1210">
                  <c:v>0.75727355086505599</c:v>
                </c:pt>
                <c:pt idx="1211">
                  <c:v>0.76143472151187097</c:v>
                </c:pt>
                <c:pt idx="1212">
                  <c:v>0.75757369068214697</c:v>
                </c:pt>
                <c:pt idx="1213">
                  <c:v>0.75812236838535496</c:v>
                </c:pt>
                <c:pt idx="1214">
                  <c:v>0.755980214826242</c:v>
                </c:pt>
                <c:pt idx="1215">
                  <c:v>0.75385187353733496</c:v>
                </c:pt>
                <c:pt idx="1216">
                  <c:v>0.75288989032255405</c:v>
                </c:pt>
                <c:pt idx="1217">
                  <c:v>0.75290526791350099</c:v>
                </c:pt>
                <c:pt idx="1218">
                  <c:v>0.75471421487943902</c:v>
                </c:pt>
                <c:pt idx="1219">
                  <c:v>0.74911766235632204</c:v>
                </c:pt>
                <c:pt idx="1220">
                  <c:v>0.746445726183811</c:v>
                </c:pt>
                <c:pt idx="1221">
                  <c:v>0.75121425487438198</c:v>
                </c:pt>
                <c:pt idx="1222">
                  <c:v>0.74669973551021696</c:v>
                </c:pt>
                <c:pt idx="1223">
                  <c:v>0.74782434702801603</c:v>
                </c:pt>
                <c:pt idx="1224">
                  <c:v>0.73922968647770404</c:v>
                </c:pt>
                <c:pt idx="1225">
                  <c:v>0.73931129623476499</c:v>
                </c:pt>
                <c:pt idx="1226">
                  <c:v>0.73457941904264801</c:v>
                </c:pt>
                <c:pt idx="1227">
                  <c:v>0.73320545648282298</c:v>
                </c:pt>
                <c:pt idx="1228">
                  <c:v>0.72884548259104998</c:v>
                </c:pt>
                <c:pt idx="1229">
                  <c:v>0.72046835927848996</c:v>
                </c:pt>
                <c:pt idx="1230">
                  <c:v>0.71557719195745195</c:v>
                </c:pt>
                <c:pt idx="1231">
                  <c:v>0.71968752752947496</c:v>
                </c:pt>
                <c:pt idx="1232">
                  <c:v>0.72054792644157895</c:v>
                </c:pt>
                <c:pt idx="1233">
                  <c:v>0.72060577672612103</c:v>
                </c:pt>
                <c:pt idx="1234">
                  <c:v>0.72210718568100296</c:v>
                </c:pt>
                <c:pt idx="1235">
                  <c:v>0.720779281358359</c:v>
                </c:pt>
                <c:pt idx="1236">
                  <c:v>0.72132413080264701</c:v>
                </c:pt>
                <c:pt idx="1237">
                  <c:v>0.71297457595629699</c:v>
                </c:pt>
                <c:pt idx="1238">
                  <c:v>0.70968556176727704</c:v>
                </c:pt>
                <c:pt idx="1239">
                  <c:v>0.70822921567100705</c:v>
                </c:pt>
                <c:pt idx="1240">
                  <c:v>0.71331756170536698</c:v>
                </c:pt>
                <c:pt idx="1241">
                  <c:v>0.71577174637388696</c:v>
                </c:pt>
                <c:pt idx="1242">
                  <c:v>0.71213273395787402</c:v>
                </c:pt>
                <c:pt idx="1243">
                  <c:v>0.71190741038729999</c:v>
                </c:pt>
                <c:pt idx="1244">
                  <c:v>0.71405573857226001</c:v>
                </c:pt>
                <c:pt idx="1245">
                  <c:v>0.71561452072255005</c:v>
                </c:pt>
                <c:pt idx="1246">
                  <c:v>0.72125812483988505</c:v>
                </c:pt>
                <c:pt idx="1247">
                  <c:v>0.71885031311412395</c:v>
                </c:pt>
                <c:pt idx="1248">
                  <c:v>0.71576347275850305</c:v>
                </c:pt>
                <c:pt idx="1249">
                  <c:v>0.71207432796027703</c:v>
                </c:pt>
                <c:pt idx="1250">
                  <c:v>0.71390619957249901</c:v>
                </c:pt>
                <c:pt idx="1251">
                  <c:v>0.73291103765816101</c:v>
                </c:pt>
                <c:pt idx="1252">
                  <c:v>0.711188932894954</c:v>
                </c:pt>
                <c:pt idx="1253">
                  <c:v>0.71284132357811703</c:v>
                </c:pt>
                <c:pt idx="1254">
                  <c:v>0.71296624888036098</c:v>
                </c:pt>
                <c:pt idx="1255">
                  <c:v>0.71413688346482396</c:v>
                </c:pt>
                <c:pt idx="1256">
                  <c:v>0.71206014246107496</c:v>
                </c:pt>
                <c:pt idx="1257">
                  <c:v>0.711157409635509</c:v>
                </c:pt>
                <c:pt idx="1258">
                  <c:v>0.70866729871658396</c:v>
                </c:pt>
                <c:pt idx="1259">
                  <c:v>0.70142118079948901</c:v>
                </c:pt>
                <c:pt idx="1260">
                  <c:v>0.70354070336826502</c:v>
                </c:pt>
                <c:pt idx="1261">
                  <c:v>0.70466518545452905</c:v>
                </c:pt>
                <c:pt idx="1262">
                  <c:v>0.69996773469381302</c:v>
                </c:pt>
                <c:pt idx="1263">
                  <c:v>0.70149890688146899</c:v>
                </c:pt>
                <c:pt idx="1264">
                  <c:v>0.705838064214663</c:v>
                </c:pt>
                <c:pt idx="1265">
                  <c:v>0.705179244873676</c:v>
                </c:pt>
                <c:pt idx="1266">
                  <c:v>0.70129160640884503</c:v>
                </c:pt>
                <c:pt idx="1267">
                  <c:v>0.75611860170493295</c:v>
                </c:pt>
                <c:pt idx="1268">
                  <c:v>0.69874411246845203</c:v>
                </c:pt>
                <c:pt idx="1269">
                  <c:v>0.69661586524979602</c:v>
                </c:pt>
                <c:pt idx="1270">
                  <c:v>0.69267244426055996</c:v>
                </c:pt>
                <c:pt idx="1271">
                  <c:v>0.70064375360806797</c:v>
                </c:pt>
                <c:pt idx="1272">
                  <c:v>0.69418803424336495</c:v>
                </c:pt>
                <c:pt idx="1273">
                  <c:v>0.69882378158046399</c:v>
                </c:pt>
                <c:pt idx="1274">
                  <c:v>0.69327852918127497</c:v>
                </c:pt>
                <c:pt idx="1275">
                  <c:v>0.68959609956946599</c:v>
                </c:pt>
                <c:pt idx="1276">
                  <c:v>0.68813776680078298</c:v>
                </c:pt>
                <c:pt idx="1277">
                  <c:v>0.68825401578253498</c:v>
                </c:pt>
                <c:pt idx="1278">
                  <c:v>0.68565394026336102</c:v>
                </c:pt>
                <c:pt idx="1279">
                  <c:v>0.68385109329294202</c:v>
                </c:pt>
                <c:pt idx="1280">
                  <c:v>0.68843727160722501</c:v>
                </c:pt>
                <c:pt idx="1281">
                  <c:v>0.68754644664923803</c:v>
                </c:pt>
                <c:pt idx="1282">
                  <c:v>0.68801828747030702</c:v>
                </c:pt>
                <c:pt idx="1283">
                  <c:v>0.68074421101980598</c:v>
                </c:pt>
                <c:pt idx="1284">
                  <c:v>0.68246053816911301</c:v>
                </c:pt>
                <c:pt idx="1285">
                  <c:v>0.67651603853707998</c:v>
                </c:pt>
                <c:pt idx="1286">
                  <c:v>0.67463822670609197</c:v>
                </c:pt>
                <c:pt idx="1287">
                  <c:v>0.67632421434874501</c:v>
                </c:pt>
                <c:pt idx="1288">
                  <c:v>0.67714173904272401</c:v>
                </c:pt>
                <c:pt idx="1289">
                  <c:v>0.674781676435946</c:v>
                </c:pt>
                <c:pt idx="1290">
                  <c:v>0.67135800344349195</c:v>
                </c:pt>
                <c:pt idx="1291">
                  <c:v>0.66623263594415405</c:v>
                </c:pt>
                <c:pt idx="1292">
                  <c:v>0.66819244744306505</c:v>
                </c:pt>
                <c:pt idx="1293">
                  <c:v>0.66969912853949498</c:v>
                </c:pt>
                <c:pt idx="1294">
                  <c:v>0.65621358665631502</c:v>
                </c:pt>
                <c:pt idx="1295">
                  <c:v>0.66204916497784605</c:v>
                </c:pt>
                <c:pt idx="1296">
                  <c:v>0.65416770730241602</c:v>
                </c:pt>
                <c:pt idx="1297">
                  <c:v>0.64923657879563901</c:v>
                </c:pt>
                <c:pt idx="1298">
                  <c:v>0.66257249786882699</c:v>
                </c:pt>
                <c:pt idx="1299">
                  <c:v>0.662410328358918</c:v>
                </c:pt>
                <c:pt idx="1300">
                  <c:v>0.67542042702638305</c:v>
                </c:pt>
                <c:pt idx="1301">
                  <c:v>0.67374731520270703</c:v>
                </c:pt>
                <c:pt idx="1302">
                  <c:v>0.67929556103516398</c:v>
                </c:pt>
                <c:pt idx="1303">
                  <c:v>0.67560039588699194</c:v>
                </c:pt>
                <c:pt idx="1304">
                  <c:v>0.67562709240355601</c:v>
                </c:pt>
                <c:pt idx="1305">
                  <c:v>0.66838591669000003</c:v>
                </c:pt>
                <c:pt idx="1306">
                  <c:v>0.66625690781969504</c:v>
                </c:pt>
                <c:pt idx="1307">
                  <c:v>0.67255075220291205</c:v>
                </c:pt>
                <c:pt idx="1308">
                  <c:v>0.66943311085769397</c:v>
                </c:pt>
                <c:pt idx="1309">
                  <c:v>0.67452226617621702</c:v>
                </c:pt>
                <c:pt idx="1310">
                  <c:v>0.67511066869274605</c:v>
                </c:pt>
                <c:pt idx="1311">
                  <c:v>0.67664878848009302</c:v>
                </c:pt>
                <c:pt idx="1312">
                  <c:v>0.67053406178276997</c:v>
                </c:pt>
                <c:pt idx="1313">
                  <c:v>0.66549981026405103</c:v>
                </c:pt>
                <c:pt idx="1314">
                  <c:v>0.66694564625355002</c:v>
                </c:pt>
                <c:pt idx="1315">
                  <c:v>0.66927259417623997</c:v>
                </c:pt>
                <c:pt idx="1316">
                  <c:v>0.67253300053800502</c:v>
                </c:pt>
                <c:pt idx="1317">
                  <c:v>0.67222222888889904</c:v>
                </c:pt>
                <c:pt idx="1318">
                  <c:v>0.66835007050270701</c:v>
                </c:pt>
                <c:pt idx="1319">
                  <c:v>0.66943311085769397</c:v>
                </c:pt>
                <c:pt idx="1320">
                  <c:v>0.676614479940018</c:v>
                </c:pt>
                <c:pt idx="1321">
                  <c:v>0.67148436592039495</c:v>
                </c:pt>
                <c:pt idx="1322">
                  <c:v>0.67288789604644905</c:v>
                </c:pt>
                <c:pt idx="1323">
                  <c:v>0.67502885097548204</c:v>
                </c:pt>
                <c:pt idx="1324">
                  <c:v>0.67111941629278604</c:v>
                </c:pt>
                <c:pt idx="1325">
                  <c:v>0.66786585716774605</c:v>
                </c:pt>
                <c:pt idx="1326">
                  <c:v>0.67127077408909197</c:v>
                </c:pt>
                <c:pt idx="1327">
                  <c:v>0.66925487835572695</c:v>
                </c:pt>
                <c:pt idx="1328">
                  <c:v>0.66862323848647998</c:v>
                </c:pt>
                <c:pt idx="1329">
                  <c:v>0.66708273288661402</c:v>
                </c:pt>
                <c:pt idx="1330">
                  <c:v>0.66501428117850003</c:v>
                </c:pt>
                <c:pt idx="1331">
                  <c:v>0.66967985871931701</c:v>
                </c:pt>
                <c:pt idx="1332">
                  <c:v>0.666464492719121</c:v>
                </c:pt>
                <c:pt idx="1333">
                  <c:v>0.66811067868512197</c:v>
                </c:pt>
                <c:pt idx="1334">
                  <c:v>0.66919286729230998</c:v>
                </c:pt>
                <c:pt idx="1335">
                  <c:v>0.67041374074864601</c:v>
                </c:pt>
                <c:pt idx="1336">
                  <c:v>0.66814620306966599</c:v>
                </c:pt>
                <c:pt idx="1337">
                  <c:v>0.67045791093082896</c:v>
                </c:pt>
                <c:pt idx="1338">
                  <c:v>0.67485231208892105</c:v>
                </c:pt>
                <c:pt idx="1339">
                  <c:v>0.67363518514064702</c:v>
                </c:pt>
                <c:pt idx="1340">
                  <c:v>0.67026352851752002</c:v>
                </c:pt>
                <c:pt idx="1341">
                  <c:v>0.67325794587683596</c:v>
                </c:pt>
                <c:pt idx="1342">
                  <c:v>0.67334264218611595</c:v>
                </c:pt>
                <c:pt idx="1343">
                  <c:v>0.66185731415648896</c:v>
                </c:pt>
                <c:pt idx="1344">
                  <c:v>0.64381567835676701</c:v>
                </c:pt>
                <c:pt idx="1345">
                  <c:v>0.62729821022966403</c:v>
                </c:pt>
                <c:pt idx="1346">
                  <c:v>0.69094093973223203</c:v>
                </c:pt>
                <c:pt idx="1347">
                  <c:v>0.62086544697266099</c:v>
                </c:pt>
                <c:pt idx="1348">
                  <c:v>0.65431151514570396</c:v>
                </c:pt>
                <c:pt idx="1349">
                  <c:v>0.69091613164658505</c:v>
                </c:pt>
                <c:pt idx="1350">
                  <c:v>0.64625710727562102</c:v>
                </c:pt>
                <c:pt idx="1351">
                  <c:v>0.63090789888276499</c:v>
                </c:pt>
                <c:pt idx="1352">
                  <c:v>0.70023084333025398</c:v>
                </c:pt>
                <c:pt idx="1353">
                  <c:v>0.65480333783213196</c:v>
                </c:pt>
                <c:pt idx="1354">
                  <c:v>0.63432933394950297</c:v>
                </c:pt>
                <c:pt idx="1355">
                  <c:v>0.678286561025358</c:v>
                </c:pt>
                <c:pt idx="1356">
                  <c:v>0.67047357018948905</c:v>
                </c:pt>
                <c:pt idx="1357">
                  <c:v>0.66088271841124302</c:v>
                </c:pt>
                <c:pt idx="1358">
                  <c:v>0.66847995775968805</c:v>
                </c:pt>
                <c:pt idx="1359">
                  <c:v>0.69069639572574004</c:v>
                </c:pt>
                <c:pt idx="1360">
                  <c:v>0.63058794193687995</c:v>
                </c:pt>
                <c:pt idx="1361">
                  <c:v>0.67000740753118604</c:v>
                </c:pt>
                <c:pt idx="1362">
                  <c:v>0.68969978526593501</c:v>
                </c:pt>
                <c:pt idx="1363">
                  <c:v>0.59226845916488302</c:v>
                </c:pt>
                <c:pt idx="1364">
                  <c:v>0.65125157481176199</c:v>
                </c:pt>
                <c:pt idx="1365">
                  <c:v>0.68920388588290105</c:v>
                </c:pt>
                <c:pt idx="1366">
                  <c:v>0.66727297707863897</c:v>
                </c:pt>
                <c:pt idx="1367">
                  <c:v>0.58827684791260304</c:v>
                </c:pt>
                <c:pt idx="1368">
                  <c:v>0.70119207982625498</c:v>
                </c:pt>
                <c:pt idx="1369">
                  <c:v>0.68272989484000501</c:v>
                </c:pt>
                <c:pt idx="1370">
                  <c:v>0.61767003205067506</c:v>
                </c:pt>
                <c:pt idx="1371">
                  <c:v>0.68229553349707694</c:v>
                </c:pt>
                <c:pt idx="1372">
                  <c:v>0.67860267369341398</c:v>
                </c:pt>
                <c:pt idx="1373">
                  <c:v>0.66390150517983304</c:v>
                </c:pt>
                <c:pt idx="1374">
                  <c:v>0.66161113847330799</c:v>
                </c:pt>
                <c:pt idx="1375">
                  <c:v>0.66396253281994499</c:v>
                </c:pt>
                <c:pt idx="1376">
                  <c:v>0.67967179487225804</c:v>
                </c:pt>
                <c:pt idx="1377">
                  <c:v>0.66245175954473501</c:v>
                </c:pt>
                <c:pt idx="1378">
                  <c:v>0.68560076486163801</c:v>
                </c:pt>
                <c:pt idx="1379">
                  <c:v>0.67385679440358504</c:v>
                </c:pt>
                <c:pt idx="1380">
                  <c:v>0.66205792100324801</c:v>
                </c:pt>
                <c:pt idx="1381">
                  <c:v>0.69018787332811204</c:v>
                </c:pt>
                <c:pt idx="1382">
                  <c:v>0.66534423464418502</c:v>
                </c:pt>
                <c:pt idx="1383">
                  <c:v>0.68326592394200203</c:v>
                </c:pt>
                <c:pt idx="1384">
                  <c:v>0.66008491502246402</c:v>
                </c:pt>
                <c:pt idx="1385">
                  <c:v>0.68986462076273602</c:v>
                </c:pt>
                <c:pt idx="1386">
                  <c:v>0.66568617465789703</c:v>
                </c:pt>
                <c:pt idx="1387">
                  <c:v>0.67514422243076999</c:v>
                </c:pt>
                <c:pt idx="1388">
                  <c:v>0.66580009486082703</c:v>
                </c:pt>
                <c:pt idx="1389">
                  <c:v>0.65873335663977695</c:v>
                </c:pt>
                <c:pt idx="1390">
                  <c:v>0.67073534416293901</c:v>
                </c:pt>
                <c:pt idx="1391">
                  <c:v>0.65676346129843</c:v>
                </c:pt>
                <c:pt idx="1392">
                  <c:v>0.66293263324638196</c:v>
                </c:pt>
                <c:pt idx="1393">
                  <c:v>0.66599768040650698</c:v>
                </c:pt>
                <c:pt idx="1394">
                  <c:v>0.67269933286805605</c:v>
                </c:pt>
                <c:pt idx="1395">
                  <c:v>0.64998943633897899</c:v>
                </c:pt>
                <c:pt idx="1396">
                  <c:v>0.62206459151796001</c:v>
                </c:pt>
                <c:pt idx="1397">
                  <c:v>0.65349065138683804</c:v>
                </c:pt>
                <c:pt idx="1398">
                  <c:v>0.66612639446551802</c:v>
                </c:pt>
                <c:pt idx="1399">
                  <c:v>0.650202475182727</c:v>
                </c:pt>
                <c:pt idx="1400">
                  <c:v>0.61547611725834495</c:v>
                </c:pt>
                <c:pt idx="1401">
                  <c:v>0.658964842664435</c:v>
                </c:pt>
                <c:pt idx="1402">
                  <c:v>0.67664373562455504</c:v>
                </c:pt>
                <c:pt idx="1403">
                  <c:v>0.64828015378572201</c:v>
                </c:pt>
                <c:pt idx="1404">
                  <c:v>0.62026024965920801</c:v>
                </c:pt>
                <c:pt idx="1405">
                  <c:v>0.68525303508268698</c:v>
                </c:pt>
                <c:pt idx="1406">
                  <c:v>0.67537368996313896</c:v>
                </c:pt>
                <c:pt idx="1407">
                  <c:v>0.59941094866053501</c:v>
                </c:pt>
                <c:pt idx="1408">
                  <c:v>0.68217790782848198</c:v>
                </c:pt>
                <c:pt idx="1409">
                  <c:v>0.67128961993598102</c:v>
                </c:pt>
                <c:pt idx="1410">
                  <c:v>0.64266054976128595</c:v>
                </c:pt>
                <c:pt idx="1411">
                  <c:v>0.64591769598637105</c:v>
                </c:pt>
                <c:pt idx="1412">
                  <c:v>0.67514229102152101</c:v>
                </c:pt>
                <c:pt idx="1413">
                  <c:v>0.64804937270341301</c:v>
                </c:pt>
                <c:pt idx="1414">
                  <c:v>0.66627747887765199</c:v>
                </c:pt>
                <c:pt idx="1415">
                  <c:v>0.67036613007725898</c:v>
                </c:pt>
                <c:pt idx="1416">
                  <c:v>0.66445915320785498</c:v>
                </c:pt>
                <c:pt idx="1417">
                  <c:v>0.65581404760216899</c:v>
                </c:pt>
                <c:pt idx="1418">
                  <c:v>0.68108900468772704</c:v>
                </c:pt>
                <c:pt idx="1419">
                  <c:v>0.66696387264065504</c:v>
                </c:pt>
                <c:pt idx="1420">
                  <c:v>0.674612219561051</c:v>
                </c:pt>
                <c:pt idx="1421">
                  <c:v>0.67394199863408799</c:v>
                </c:pt>
                <c:pt idx="1422">
                  <c:v>0.68105341220208704</c:v>
                </c:pt>
                <c:pt idx="1423">
                  <c:v>0.67570054133077795</c:v>
                </c:pt>
                <c:pt idx="1424">
                  <c:v>0.67003569363043802</c:v>
                </c:pt>
                <c:pt idx="1425">
                  <c:v>0.679937074193389</c:v>
                </c:pt>
                <c:pt idx="1426">
                  <c:v>0.65760978857946895</c:v>
                </c:pt>
                <c:pt idx="1427">
                  <c:v>0.66136565051899199</c:v>
                </c:pt>
                <c:pt idx="1428">
                  <c:v>0.65342496063388</c:v>
                </c:pt>
                <c:pt idx="1429">
                  <c:v>0.68262134522512796</c:v>
                </c:pt>
                <c:pt idx="1430">
                  <c:v>0.66848082841519196</c:v>
                </c:pt>
                <c:pt idx="1431">
                  <c:v>0.65597390733433303</c:v>
                </c:pt>
                <c:pt idx="1432">
                  <c:v>0.645890763981259</c:v>
                </c:pt>
                <c:pt idx="1433">
                  <c:v>0.67844249986076399</c:v>
                </c:pt>
                <c:pt idx="1434">
                  <c:v>0.66197035280415994</c:v>
                </c:pt>
                <c:pt idx="1435">
                  <c:v>0.66282776075054495</c:v>
                </c:pt>
                <c:pt idx="1436">
                  <c:v>0.652092638846136</c:v>
                </c:pt>
                <c:pt idx="1437">
                  <c:v>0.66793276404717405</c:v>
                </c:pt>
                <c:pt idx="1438">
                  <c:v>0.66115512177129299</c:v>
                </c:pt>
                <c:pt idx="1439">
                  <c:v>0.68403037836661595</c:v>
                </c:pt>
                <c:pt idx="1440">
                  <c:v>0.65071215791561299</c:v>
                </c:pt>
                <c:pt idx="1441">
                  <c:v>0.66627525138785204</c:v>
                </c:pt>
                <c:pt idx="1442">
                  <c:v>0.66674118434973795</c:v>
                </c:pt>
                <c:pt idx="1443">
                  <c:v>0.69276534477673601</c:v>
                </c:pt>
                <c:pt idx="1444">
                  <c:v>0.64967420012953303</c:v>
                </c:pt>
                <c:pt idx="1445">
                  <c:v>0.649852694432281</c:v>
                </c:pt>
                <c:pt idx="1446">
                  <c:v>0.67058626262431897</c:v>
                </c:pt>
                <c:pt idx="1447">
                  <c:v>0.67082116293607197</c:v>
                </c:pt>
                <c:pt idx="1448">
                  <c:v>0.66610665465385899</c:v>
                </c:pt>
                <c:pt idx="1449">
                  <c:v>0.66804609654337099</c:v>
                </c:pt>
                <c:pt idx="1450">
                  <c:v>0.66446623320915699</c:v>
                </c:pt>
                <c:pt idx="1451">
                  <c:v>0.66765366568393303</c:v>
                </c:pt>
                <c:pt idx="1452">
                  <c:v>0.66676284072594505</c:v>
                </c:pt>
                <c:pt idx="1453">
                  <c:v>0.678994625802676</c:v>
                </c:pt>
                <c:pt idx="1454">
                  <c:v>0.65030752313193596</c:v>
                </c:pt>
                <c:pt idx="1455">
                  <c:v>0.66712987232394205</c:v>
                </c:pt>
                <c:pt idx="1456">
                  <c:v>0.66969044482078599</c:v>
                </c:pt>
                <c:pt idx="1457">
                  <c:v>0.67315876471780201</c:v>
                </c:pt>
                <c:pt idx="1458">
                  <c:v>0.64840561338365099</c:v>
                </c:pt>
                <c:pt idx="1459">
                  <c:v>0.65700170255069301</c:v>
                </c:pt>
                <c:pt idx="1460">
                  <c:v>0.66886043066842804</c:v>
                </c:pt>
                <c:pt idx="1461">
                  <c:v>0.67136498909532905</c:v>
                </c:pt>
                <c:pt idx="1462">
                  <c:v>0.68787375619344704</c:v>
                </c:pt>
                <c:pt idx="1463">
                  <c:v>0.65025303881598195</c:v>
                </c:pt>
                <c:pt idx="1464">
                  <c:v>0.65801139665711295</c:v>
                </c:pt>
                <c:pt idx="1465">
                  <c:v>0.65002594722951101</c:v>
                </c:pt>
                <c:pt idx="1466">
                  <c:v>0.67554922297612896</c:v>
                </c:pt>
                <c:pt idx="1467">
                  <c:v>0.66146210876499201</c:v>
                </c:pt>
                <c:pt idx="1468">
                  <c:v>0.66476381437917298</c:v>
                </c:pt>
                <c:pt idx="1469">
                  <c:v>0.67034991309185099</c:v>
                </c:pt>
                <c:pt idx="1470">
                  <c:v>0.66747889563252605</c:v>
                </c:pt>
                <c:pt idx="1471">
                  <c:v>0.662931029882036</c:v>
                </c:pt>
                <c:pt idx="1472">
                  <c:v>0.65217598997544401</c:v>
                </c:pt>
                <c:pt idx="1473">
                  <c:v>0.65956184679775998</c:v>
                </c:pt>
                <c:pt idx="1474">
                  <c:v>0.66208784935712095</c:v>
                </c:pt>
                <c:pt idx="1475">
                  <c:v>0.64949563243576103</c:v>
                </c:pt>
                <c:pt idx="1476">
                  <c:v>0.67596323009148895</c:v>
                </c:pt>
                <c:pt idx="1477">
                  <c:v>0.64936165846625604</c:v>
                </c:pt>
                <c:pt idx="1478">
                  <c:v>0.66635328627305801</c:v>
                </c:pt>
                <c:pt idx="1479">
                  <c:v>0.65887745771033801</c:v>
                </c:pt>
                <c:pt idx="1480">
                  <c:v>0.65245926090147999</c:v>
                </c:pt>
                <c:pt idx="1481">
                  <c:v>0.67219957418613996</c:v>
                </c:pt>
                <c:pt idx="1482">
                  <c:v>0.66623451813116996</c:v>
                </c:pt>
                <c:pt idx="1483">
                  <c:v>0.67069242841620103</c:v>
                </c:pt>
                <c:pt idx="1484">
                  <c:v>0.65641765365055504</c:v>
                </c:pt>
                <c:pt idx="1485">
                  <c:v>0.65553336223916203</c:v>
                </c:pt>
                <c:pt idx="1486">
                  <c:v>0.685900715092709</c:v>
                </c:pt>
                <c:pt idx="1487">
                  <c:v>0.66776122865945897</c:v>
                </c:pt>
                <c:pt idx="1488">
                  <c:v>0.67121651981245201</c:v>
                </c:pt>
                <c:pt idx="1489">
                  <c:v>0.67083201051708297</c:v>
                </c:pt>
                <c:pt idx="1490">
                  <c:v>0.66981666934677198</c:v>
                </c:pt>
                <c:pt idx="1491">
                  <c:v>0.67378718527123904</c:v>
                </c:pt>
                <c:pt idx="1492">
                  <c:v>0.661576077260146</c:v>
                </c:pt>
                <c:pt idx="1493">
                  <c:v>0.67949519257288005</c:v>
                </c:pt>
                <c:pt idx="1494">
                  <c:v>0.68522256805844495</c:v>
                </c:pt>
                <c:pt idx="1495">
                  <c:v>0.66355870279002205</c:v>
                </c:pt>
                <c:pt idx="1496">
                  <c:v>0.67473119155962402</c:v>
                </c:pt>
                <c:pt idx="1497">
                  <c:v>0.66131720843377695</c:v>
                </c:pt>
                <c:pt idx="1498">
                  <c:v>0.67372696516767505</c:v>
                </c:pt>
                <c:pt idx="1499">
                  <c:v>0.66721939844393596</c:v>
                </c:pt>
                <c:pt idx="1500">
                  <c:v>0.66093571241526305</c:v>
                </c:pt>
                <c:pt idx="1501">
                  <c:v>0.67086689977640901</c:v>
                </c:pt>
                <c:pt idx="1502">
                  <c:v>0.65028969568306505</c:v>
                </c:pt>
                <c:pt idx="1503">
                  <c:v>0.66482139901742698</c:v>
                </c:pt>
                <c:pt idx="1504">
                  <c:v>0.65817474768015405</c:v>
                </c:pt>
                <c:pt idx="1505">
                  <c:v>0.63104495116146597</c:v>
                </c:pt>
                <c:pt idx="1506">
                  <c:v>0.64315559154241098</c:v>
                </c:pt>
                <c:pt idx="1507">
                  <c:v>0.64788473467612995</c:v>
                </c:pt>
                <c:pt idx="1508">
                  <c:v>0.65165003778147601</c:v>
                </c:pt>
                <c:pt idx="1509">
                  <c:v>0.653003793607009</c:v>
                </c:pt>
                <c:pt idx="1510">
                  <c:v>0.651915084658232</c:v>
                </c:pt>
                <c:pt idx="1511">
                  <c:v>0.66324678134595805</c:v>
                </c:pt>
                <c:pt idx="1512">
                  <c:v>0.66320800341304598</c:v>
                </c:pt>
                <c:pt idx="1513">
                  <c:v>0.664547099644901</c:v>
                </c:pt>
                <c:pt idx="1514">
                  <c:v>0.67660894357880397</c:v>
                </c:pt>
                <c:pt idx="1515">
                  <c:v>0.66238176990184405</c:v>
                </c:pt>
                <c:pt idx="1516">
                  <c:v>0.67582971619143395</c:v>
                </c:pt>
                <c:pt idx="1517">
                  <c:v>0.66946460716835399</c:v>
                </c:pt>
                <c:pt idx="1518">
                  <c:v>0.67900312546471897</c:v>
                </c:pt>
                <c:pt idx="1519">
                  <c:v>0.66996823773464897</c:v>
                </c:pt>
                <c:pt idx="1520">
                  <c:v>0.66636049751211401</c:v>
                </c:pt>
                <c:pt idx="1521">
                  <c:v>0.68048801040560103</c:v>
                </c:pt>
                <c:pt idx="1522">
                  <c:v>0.678118268444448</c:v>
                </c:pt>
                <c:pt idx="1523">
                  <c:v>0.67994555543076896</c:v>
                </c:pt>
                <c:pt idx="1524">
                  <c:v>0.66806352968731497</c:v>
                </c:pt>
                <c:pt idx="1525">
                  <c:v>0.66974254452876403</c:v>
                </c:pt>
                <c:pt idx="1526">
                  <c:v>0.66486822045754301</c:v>
                </c:pt>
                <c:pt idx="1527">
                  <c:v>0.68093115572003804</c:v>
                </c:pt>
                <c:pt idx="1528">
                  <c:v>0.66895507615681205</c:v>
                </c:pt>
                <c:pt idx="1529">
                  <c:v>0.65510251450352497</c:v>
                </c:pt>
                <c:pt idx="1530">
                  <c:v>0.68141877476079804</c:v>
                </c:pt>
                <c:pt idx="1531">
                  <c:v>0.66471225258721101</c:v>
                </c:pt>
                <c:pt idx="1532">
                  <c:v>0.67609505442609896</c:v>
                </c:pt>
                <c:pt idx="1533">
                  <c:v>0.67295131144237197</c:v>
                </c:pt>
                <c:pt idx="1534">
                  <c:v>0.67199421594606701</c:v>
                </c:pt>
                <c:pt idx="1535">
                  <c:v>0.66000500558339104</c:v>
                </c:pt>
                <c:pt idx="1536">
                  <c:v>0.66363113678562502</c:v>
                </c:pt>
                <c:pt idx="1537">
                  <c:v>0.671276680882962</c:v>
                </c:pt>
                <c:pt idx="1538">
                  <c:v>0.67810123428226399</c:v>
                </c:pt>
                <c:pt idx="1539">
                  <c:v>0.67590557762902903</c:v>
                </c:pt>
                <c:pt idx="1540">
                  <c:v>0.66688182012775299</c:v>
                </c:pt>
                <c:pt idx="1541">
                  <c:v>0.67172123768262704</c:v>
                </c:pt>
                <c:pt idx="1542">
                  <c:v>0.672670721284503</c:v>
                </c:pt>
                <c:pt idx="1543">
                  <c:v>0.67333963641952399</c:v>
                </c:pt>
                <c:pt idx="1544">
                  <c:v>0.66031568195539403</c:v>
                </c:pt>
                <c:pt idx="1545">
                  <c:v>0.68265108006068698</c:v>
                </c:pt>
                <c:pt idx="1546">
                  <c:v>0.67508419021587895</c:v>
                </c:pt>
                <c:pt idx="1547">
                  <c:v>0.68168072118413703</c:v>
                </c:pt>
                <c:pt idx="1548">
                  <c:v>0.67033257148696401</c:v>
                </c:pt>
                <c:pt idx="1549">
                  <c:v>0.67875656770283899</c:v>
                </c:pt>
                <c:pt idx="1550">
                  <c:v>0.661576077260146</c:v>
                </c:pt>
                <c:pt idx="1551">
                  <c:v>0.678813338774091</c:v>
                </c:pt>
                <c:pt idx="1552">
                  <c:v>0.65565412900546705</c:v>
                </c:pt>
                <c:pt idx="1553">
                  <c:v>0.66062835297373401</c:v>
                </c:pt>
                <c:pt idx="1554">
                  <c:v>0.67982680303263399</c:v>
                </c:pt>
                <c:pt idx="1555">
                  <c:v>0.65517435214853204</c:v>
                </c:pt>
                <c:pt idx="1556">
                  <c:v>0.66635017823337706</c:v>
                </c:pt>
                <c:pt idx="1557">
                  <c:v>0.67820045692257203</c:v>
                </c:pt>
                <c:pt idx="1558">
                  <c:v>0.67838951974417905</c:v>
                </c:pt>
                <c:pt idx="1559">
                  <c:v>0.64333160840634596</c:v>
                </c:pt>
                <c:pt idx="1560">
                  <c:v>0.67258575100152596</c:v>
                </c:pt>
                <c:pt idx="1561">
                  <c:v>0.68460209935184002</c:v>
                </c:pt>
                <c:pt idx="1562">
                  <c:v>0.67453493914293094</c:v>
                </c:pt>
                <c:pt idx="1563">
                  <c:v>0.64153897275735505</c:v>
                </c:pt>
                <c:pt idx="1564">
                  <c:v>0.68040393587827597</c:v>
                </c:pt>
                <c:pt idx="1565">
                  <c:v>0.684506624803355</c:v>
                </c:pt>
                <c:pt idx="1566">
                  <c:v>0.67206298744857296</c:v>
                </c:pt>
                <c:pt idx="1567">
                  <c:v>0.66776122865945897</c:v>
                </c:pt>
                <c:pt idx="1568">
                  <c:v>0.70067923168733603</c:v>
                </c:pt>
                <c:pt idx="1569">
                  <c:v>0.68295352548461097</c:v>
                </c:pt>
                <c:pt idx="1570">
                  <c:v>0.62477813787199399</c:v>
                </c:pt>
                <c:pt idx="1571">
                  <c:v>0.67152213656260296</c:v>
                </c:pt>
                <c:pt idx="1572">
                  <c:v>0.70118133489448697</c:v>
                </c:pt>
                <c:pt idx="1573">
                  <c:v>0.63336263450892305</c:v>
                </c:pt>
                <c:pt idx="1574">
                  <c:v>0.64486043941057802</c:v>
                </c:pt>
                <c:pt idx="1575">
                  <c:v>0.72222638446191401</c:v>
                </c:pt>
                <c:pt idx="1576">
                  <c:v>0.67472995376146205</c:v>
                </c:pt>
                <c:pt idx="1577">
                  <c:v>0.64493070791358698</c:v>
                </c:pt>
                <c:pt idx="1578">
                  <c:v>0.684455791481835</c:v>
                </c:pt>
                <c:pt idx="1579">
                  <c:v>0.69445618727250702</c:v>
                </c:pt>
                <c:pt idx="1580">
                  <c:v>0.67167922718735495</c:v>
                </c:pt>
                <c:pt idx="1581">
                  <c:v>0.68268988115815898</c:v>
                </c:pt>
                <c:pt idx="1582">
                  <c:v>0.68245161315521397</c:v>
                </c:pt>
                <c:pt idx="1583">
                  <c:v>0.691190989098321</c:v>
                </c:pt>
                <c:pt idx="1584">
                  <c:v>0.65442175463265095</c:v>
                </c:pt>
                <c:pt idx="1585">
                  <c:v>0.66919403739433403</c:v>
                </c:pt>
                <c:pt idx="1586">
                  <c:v>0.70364010156665502</c:v>
                </c:pt>
                <c:pt idx="1587">
                  <c:v>0.63673384300735403</c:v>
                </c:pt>
                <c:pt idx="1588">
                  <c:v>0.66349837703740899</c:v>
                </c:pt>
                <c:pt idx="1589">
                  <c:v>0.69861268060884696</c:v>
                </c:pt>
                <c:pt idx="1590">
                  <c:v>0.65483301745367095</c:v>
                </c:pt>
                <c:pt idx="1591">
                  <c:v>0.61750984648253604</c:v>
                </c:pt>
                <c:pt idx="1592">
                  <c:v>0.67006368802526395</c:v>
                </c:pt>
                <c:pt idx="1593">
                  <c:v>0.69304446429448496</c:v>
                </c:pt>
                <c:pt idx="1594">
                  <c:v>0.66924734477380499</c:v>
                </c:pt>
                <c:pt idx="1595">
                  <c:v>0.65842154586571</c:v>
                </c:pt>
                <c:pt idx="1596">
                  <c:v>0.67923255348268197</c:v>
                </c:pt>
                <c:pt idx="1597">
                  <c:v>0.66791532565322997</c:v>
                </c:pt>
                <c:pt idx="1598">
                  <c:v>0.68467760912894104</c:v>
                </c:pt>
                <c:pt idx="1599">
                  <c:v>0.65557821764060298</c:v>
                </c:pt>
                <c:pt idx="1600">
                  <c:v>0.68290386099322598</c:v>
                </c:pt>
                <c:pt idx="1601">
                  <c:v>0.67441469781900798</c:v>
                </c:pt>
                <c:pt idx="1602">
                  <c:v>0.68146103487175302</c:v>
                </c:pt>
                <c:pt idx="1603">
                  <c:v>0.65378037812697498</c:v>
                </c:pt>
                <c:pt idx="1604">
                  <c:v>0.66761004035799298</c:v>
                </c:pt>
                <c:pt idx="1605">
                  <c:v>0.66983322170635795</c:v>
                </c:pt>
                <c:pt idx="1606">
                  <c:v>0.68654524388586502</c:v>
                </c:pt>
                <c:pt idx="1607">
                  <c:v>0.65462277533034197</c:v>
                </c:pt>
                <c:pt idx="1608">
                  <c:v>0.63627097958196899</c:v>
                </c:pt>
                <c:pt idx="1609">
                  <c:v>0.67130629983312595</c:v>
                </c:pt>
                <c:pt idx="1610">
                  <c:v>0.61526411814847703</c:v>
                </c:pt>
                <c:pt idx="1611">
                  <c:v>0.63732887639282498</c:v>
                </c:pt>
                <c:pt idx="1612">
                  <c:v>0.66741088028329398</c:v>
                </c:pt>
                <c:pt idx="1613">
                  <c:v>0.67542836624809799</c:v>
                </c:pt>
                <c:pt idx="1614">
                  <c:v>0.63407402548746805</c:v>
                </c:pt>
                <c:pt idx="1615">
                  <c:v>0.63751701988767995</c:v>
                </c:pt>
                <c:pt idx="1616">
                  <c:v>0.66727297707863897</c:v>
                </c:pt>
                <c:pt idx="1617">
                  <c:v>0.67165681202133798</c:v>
                </c:pt>
                <c:pt idx="1618">
                  <c:v>0.64081558955623996</c:v>
                </c:pt>
                <c:pt idx="1619">
                  <c:v>0.66823476134933502</c:v>
                </c:pt>
                <c:pt idx="1620">
                  <c:v>0.65608092766089798</c:v>
                </c:pt>
                <c:pt idx="1621">
                  <c:v>0.65869264304292396</c:v>
                </c:pt>
                <c:pt idx="1622">
                  <c:v>0.63950427619472106</c:v>
                </c:pt>
                <c:pt idx="1623">
                  <c:v>0.66218423829575401</c:v>
                </c:pt>
                <c:pt idx="1624">
                  <c:v>0.63493586575336403</c:v>
                </c:pt>
                <c:pt idx="1625">
                  <c:v>0.66090780813849803</c:v>
                </c:pt>
                <c:pt idx="1626">
                  <c:v>0.64688929121039296</c:v>
                </c:pt>
                <c:pt idx="1627">
                  <c:v>0.656700158364806</c:v>
                </c:pt>
                <c:pt idx="1628">
                  <c:v>0.64770889469419701</c:v>
                </c:pt>
                <c:pt idx="1629">
                  <c:v>0.63769157388257602</c:v>
                </c:pt>
                <c:pt idx="1630">
                  <c:v>0.64789747613605997</c:v>
                </c:pt>
                <c:pt idx="1631">
                  <c:v>0.65552596458758705</c:v>
                </c:pt>
                <c:pt idx="1632">
                  <c:v>0.63569721178942495</c:v>
                </c:pt>
                <c:pt idx="1633">
                  <c:v>0.61077318702855399</c:v>
                </c:pt>
                <c:pt idx="1634">
                  <c:v>0.65812859932464396</c:v>
                </c:pt>
                <c:pt idx="1635">
                  <c:v>0.64470397477565</c:v>
                </c:pt>
                <c:pt idx="1636">
                  <c:v>0.61900254051835302</c:v>
                </c:pt>
                <c:pt idx="1637">
                  <c:v>0.62512610227477405</c:v>
                </c:pt>
                <c:pt idx="1638">
                  <c:v>0.62788651408511298</c:v>
                </c:pt>
                <c:pt idx="1639">
                  <c:v>0.65047646001314996</c:v>
                </c:pt>
                <c:pt idx="1640">
                  <c:v>0.63632215341101706</c:v>
                </c:pt>
                <c:pt idx="1641">
                  <c:v>0.63769851657565801</c:v>
                </c:pt>
                <c:pt idx="1642">
                  <c:v>0.63588568528127298</c:v>
                </c:pt>
                <c:pt idx="1643">
                  <c:v>0.646591230712242</c:v>
                </c:pt>
                <c:pt idx="1644">
                  <c:v>0.64372724231287903</c:v>
                </c:pt>
                <c:pt idx="1645">
                  <c:v>0.64854667293437496</c:v>
                </c:pt>
                <c:pt idx="1646">
                  <c:v>0.64114634757792799</c:v>
                </c:pt>
                <c:pt idx="1647">
                  <c:v>0.64448178007202295</c:v>
                </c:pt>
                <c:pt idx="1648">
                  <c:v>0.64042094004240502</c:v>
                </c:pt>
                <c:pt idx="1649">
                  <c:v>0.64099100507534301</c:v>
                </c:pt>
                <c:pt idx="1650">
                  <c:v>0.62543771875302501</c:v>
                </c:pt>
                <c:pt idx="1651">
                  <c:v>0.642791290222537</c:v>
                </c:pt>
                <c:pt idx="1652">
                  <c:v>0.63513694931832099</c:v>
                </c:pt>
                <c:pt idx="1653">
                  <c:v>0.64035290818398605</c:v>
                </c:pt>
                <c:pt idx="1654">
                  <c:v>0.62703018708934799</c:v>
                </c:pt>
                <c:pt idx="1655">
                  <c:v>0.63129503652665397</c:v>
                </c:pt>
                <c:pt idx="1656">
                  <c:v>0.61609507026761701</c:v>
                </c:pt>
                <c:pt idx="1657">
                  <c:v>0.63962385902519703</c:v>
                </c:pt>
                <c:pt idx="1658">
                  <c:v>0.63296756450560898</c:v>
                </c:pt>
                <c:pt idx="1659">
                  <c:v>0.626661650527778</c:v>
                </c:pt>
                <c:pt idx="1660">
                  <c:v>0.64218673843331298</c:v>
                </c:pt>
                <c:pt idx="1661">
                  <c:v>0.64669601254983899</c:v>
                </c:pt>
                <c:pt idx="1662">
                  <c:v>0.64274830821698903</c:v>
                </c:pt>
                <c:pt idx="1663">
                  <c:v>0.62580436671224604</c:v>
                </c:pt>
                <c:pt idx="1664">
                  <c:v>0.645806581879665</c:v>
                </c:pt>
                <c:pt idx="1665">
                  <c:v>0.632730098526741</c:v>
                </c:pt>
                <c:pt idx="1666">
                  <c:v>0.65073818237872705</c:v>
                </c:pt>
                <c:pt idx="1667">
                  <c:v>0.64147411050409997</c:v>
                </c:pt>
                <c:pt idx="1668">
                  <c:v>0.65992460986588497</c:v>
                </c:pt>
                <c:pt idx="1669">
                  <c:v>0.64116688773166197</c:v>
                </c:pt>
                <c:pt idx="1670">
                  <c:v>0.65733512287467399</c:v>
                </c:pt>
                <c:pt idx="1671">
                  <c:v>0.64759252113528498</c:v>
                </c:pt>
                <c:pt idx="1672">
                  <c:v>0.66220111950703298</c:v>
                </c:pt>
                <c:pt idx="1673">
                  <c:v>0.64152722546556795</c:v>
                </c:pt>
                <c:pt idx="1674">
                  <c:v>0.65312709839855099</c:v>
                </c:pt>
                <c:pt idx="1675">
                  <c:v>0.63827716026186598</c:v>
                </c:pt>
                <c:pt idx="1676">
                  <c:v>0.64821316292542397</c:v>
                </c:pt>
                <c:pt idx="1677">
                  <c:v>0.63935424503073002</c:v>
                </c:pt>
                <c:pt idx="1678">
                  <c:v>0.65269121847379896</c:v>
                </c:pt>
                <c:pt idx="1679">
                  <c:v>0.63327177638147303</c:v>
                </c:pt>
                <c:pt idx="1680">
                  <c:v>0.63827716026186598</c:v>
                </c:pt>
                <c:pt idx="1681">
                  <c:v>0.63336118705889399</c:v>
                </c:pt>
                <c:pt idx="1682">
                  <c:v>0.65018605914515604</c:v>
                </c:pt>
                <c:pt idx="1683">
                  <c:v>0.64377862751075698</c:v>
                </c:pt>
                <c:pt idx="1684">
                  <c:v>0.643664132052437</c:v>
                </c:pt>
                <c:pt idx="1685">
                  <c:v>0.65074104597923399</c:v>
                </c:pt>
                <c:pt idx="1686">
                  <c:v>0.64373210032204697</c:v>
                </c:pt>
                <c:pt idx="1687">
                  <c:v>0.64332163465007097</c:v>
                </c:pt>
                <c:pt idx="1688">
                  <c:v>0.635421466428156</c:v>
                </c:pt>
                <c:pt idx="1689">
                  <c:v>0.65195521298799097</c:v>
                </c:pt>
                <c:pt idx="1690">
                  <c:v>0.647564710447466</c:v>
                </c:pt>
                <c:pt idx="1691">
                  <c:v>0.65697119011205496</c:v>
                </c:pt>
                <c:pt idx="1692">
                  <c:v>0.64086823450229002</c:v>
                </c:pt>
                <c:pt idx="1693">
                  <c:v>0.642569563956636</c:v>
                </c:pt>
                <c:pt idx="1694">
                  <c:v>0.64014710709871203</c:v>
                </c:pt>
                <c:pt idx="1695">
                  <c:v>0.65536593985643399</c:v>
                </c:pt>
                <c:pt idx="1696">
                  <c:v>0.63872359553984503</c:v>
                </c:pt>
                <c:pt idx="1697">
                  <c:v>0.63107302226328499</c:v>
                </c:pt>
                <c:pt idx="1698">
                  <c:v>0.63680176225240803</c:v>
                </c:pt>
                <c:pt idx="1699">
                  <c:v>0.62962925703850603</c:v>
                </c:pt>
                <c:pt idx="1700">
                  <c:v>0.63712726365596895</c:v>
                </c:pt>
                <c:pt idx="1701">
                  <c:v>0.63737757002314199</c:v>
                </c:pt>
                <c:pt idx="1702">
                  <c:v>0.63915433286088197</c:v>
                </c:pt>
                <c:pt idx="1703">
                  <c:v>0.63633223214742796</c:v>
                </c:pt>
                <c:pt idx="1704">
                  <c:v>0.64235363835877302</c:v>
                </c:pt>
                <c:pt idx="1705">
                  <c:v>0.63422309431316803</c:v>
                </c:pt>
                <c:pt idx="1706">
                  <c:v>0.64723835132260399</c:v>
                </c:pt>
                <c:pt idx="1707">
                  <c:v>0.62702726708598799</c:v>
                </c:pt>
                <c:pt idx="1708">
                  <c:v>0.64741699106813699</c:v>
                </c:pt>
                <c:pt idx="1709">
                  <c:v>0.62892175230126202</c:v>
                </c:pt>
                <c:pt idx="1710">
                  <c:v>0.64731492021132997</c:v>
                </c:pt>
                <c:pt idx="1711">
                  <c:v>0.63438964011969501</c:v>
                </c:pt>
                <c:pt idx="1712">
                  <c:v>0.64819024864830899</c:v>
                </c:pt>
                <c:pt idx="1713">
                  <c:v>0.63991935532844502</c:v>
                </c:pt>
                <c:pt idx="1714">
                  <c:v>0.65687281335934899</c:v>
                </c:pt>
                <c:pt idx="1715">
                  <c:v>0.62125758580000801</c:v>
                </c:pt>
                <c:pt idx="1716">
                  <c:v>0.63599920920017705</c:v>
                </c:pt>
                <c:pt idx="1717">
                  <c:v>0.64979586604883499</c:v>
                </c:pt>
                <c:pt idx="1718">
                  <c:v>0.659966213829554</c:v>
                </c:pt>
                <c:pt idx="1719">
                  <c:v>0.62869359122162904</c:v>
                </c:pt>
                <c:pt idx="1720">
                  <c:v>0.63017799326789803</c:v>
                </c:pt>
                <c:pt idx="1721">
                  <c:v>0.66139749795482505</c:v>
                </c:pt>
                <c:pt idx="1722">
                  <c:v>0.61503589294522498</c:v>
                </c:pt>
                <c:pt idx="1723">
                  <c:v>0.63185301919540904</c:v>
                </c:pt>
                <c:pt idx="1724">
                  <c:v>0.66100685938201698</c:v>
                </c:pt>
                <c:pt idx="1725">
                  <c:v>0.65546142514454597</c:v>
                </c:pt>
                <c:pt idx="1726">
                  <c:v>0.61601518768680497</c:v>
                </c:pt>
                <c:pt idx="1727">
                  <c:v>0.64337405612940102</c:v>
                </c:pt>
                <c:pt idx="1728">
                  <c:v>0.63808264725776198</c:v>
                </c:pt>
                <c:pt idx="1729">
                  <c:v>0.65323791037088397</c:v>
                </c:pt>
                <c:pt idx="1730">
                  <c:v>0.64178439473870996</c:v>
                </c:pt>
                <c:pt idx="1731">
                  <c:v>0.64565289767497402</c:v>
                </c:pt>
                <c:pt idx="1732">
                  <c:v>0.62946278561700997</c:v>
                </c:pt>
                <c:pt idx="1733">
                  <c:v>0.663258336425119</c:v>
                </c:pt>
                <c:pt idx="1734">
                  <c:v>0.64454989982529298</c:v>
                </c:pt>
                <c:pt idx="1735">
                  <c:v>0.61354769027641398</c:v>
                </c:pt>
                <c:pt idx="1736">
                  <c:v>0.65554763846082897</c:v>
                </c:pt>
                <c:pt idx="1737">
                  <c:v>0.64125181191612801</c:v>
                </c:pt>
                <c:pt idx="1738">
                  <c:v>0.61470468319514104</c:v>
                </c:pt>
                <c:pt idx="1739">
                  <c:v>0.65079303965193103</c:v>
                </c:pt>
                <c:pt idx="1740">
                  <c:v>0.62805405066210895</c:v>
                </c:pt>
                <c:pt idx="1741">
                  <c:v>0.61800298692426703</c:v>
                </c:pt>
                <c:pt idx="1742">
                  <c:v>0.64841890007946201</c:v>
                </c:pt>
                <c:pt idx="1743">
                  <c:v>0.62826558347397199</c:v>
                </c:pt>
                <c:pt idx="1744">
                  <c:v>0.58671337687193104</c:v>
                </c:pt>
                <c:pt idx="1745">
                  <c:v>0.62849462781140697</c:v>
                </c:pt>
                <c:pt idx="1746">
                  <c:v>0.65877596363104696</c:v>
                </c:pt>
                <c:pt idx="1747">
                  <c:v>0.57569536692158296</c:v>
                </c:pt>
                <c:pt idx="1748">
                  <c:v>0.62382832009905198</c:v>
                </c:pt>
                <c:pt idx="1749">
                  <c:v>0.671037114460863</c:v>
                </c:pt>
                <c:pt idx="1750">
                  <c:v>0.64093987594533097</c:v>
                </c:pt>
                <c:pt idx="1751">
                  <c:v>0.60681298268098305</c:v>
                </c:pt>
                <c:pt idx="1752">
                  <c:v>0.64841790202566896</c:v>
                </c:pt>
                <c:pt idx="1753">
                  <c:v>0.64738297011461998</c:v>
                </c:pt>
                <c:pt idx="1754">
                  <c:v>0.63158133457716803</c:v>
                </c:pt>
                <c:pt idx="1755">
                  <c:v>0.63056460416785498</c:v>
                </c:pt>
                <c:pt idx="1756">
                  <c:v>0.66392253247796396</c:v>
                </c:pt>
                <c:pt idx="1757">
                  <c:v>0.65239262282870103</c:v>
                </c:pt>
                <c:pt idx="1758">
                  <c:v>0.64573591685901499</c:v>
                </c:pt>
                <c:pt idx="1759">
                  <c:v>0.66064230508944999</c:v>
                </c:pt>
                <c:pt idx="1760">
                  <c:v>0.66178903050950999</c:v>
                </c:pt>
                <c:pt idx="1761">
                  <c:v>0.64991061494131197</c:v>
                </c:pt>
                <c:pt idx="1762">
                  <c:v>0.64040751100992099</c:v>
                </c:pt>
                <c:pt idx="1763">
                  <c:v>0.63028495553918895</c:v>
                </c:pt>
                <c:pt idx="1764">
                  <c:v>0.62563288260761696</c:v>
                </c:pt>
                <c:pt idx="1765">
                  <c:v>0.61676811877409299</c:v>
                </c:pt>
                <c:pt idx="1766">
                  <c:v>0.61441309123209398</c:v>
                </c:pt>
                <c:pt idx="1767">
                  <c:v>0.61409292672441496</c:v>
                </c:pt>
                <c:pt idx="1768">
                  <c:v>0.59332180406897805</c:v>
                </c:pt>
                <c:pt idx="1769">
                  <c:v>0.591367394013249</c:v>
                </c:pt>
                <c:pt idx="1770">
                  <c:v>0.58834791183297597</c:v>
                </c:pt>
                <c:pt idx="1771">
                  <c:v>0.58038661852602602</c:v>
                </c:pt>
                <c:pt idx="1772">
                  <c:v>0.57120555045224997</c:v>
                </c:pt>
                <c:pt idx="1773">
                  <c:v>0.57179199015875604</c:v>
                </c:pt>
                <c:pt idx="1774">
                  <c:v>0.57074512967714597</c:v>
                </c:pt>
                <c:pt idx="1775">
                  <c:v>0.54606637274644898</c:v>
                </c:pt>
                <c:pt idx="1776">
                  <c:v>0.58225131300418398</c:v>
                </c:pt>
                <c:pt idx="1777">
                  <c:v>0.59990025586231899</c:v>
                </c:pt>
                <c:pt idx="1778">
                  <c:v>0.543693661025616</c:v>
                </c:pt>
                <c:pt idx="1779">
                  <c:v>0.61159687952346398</c:v>
                </c:pt>
                <c:pt idx="1780">
                  <c:v>0.59550496991412205</c:v>
                </c:pt>
                <c:pt idx="1781">
                  <c:v>0.57312957338828696</c:v>
                </c:pt>
                <c:pt idx="1782">
                  <c:v>0.63663002909416599</c:v>
                </c:pt>
                <c:pt idx="1783">
                  <c:v>0.54598856136787899</c:v>
                </c:pt>
                <c:pt idx="1784">
                  <c:v>0.57622341551887601</c:v>
                </c:pt>
                <c:pt idx="1785">
                  <c:v>0.60545656477258103</c:v>
                </c:pt>
                <c:pt idx="1786">
                  <c:v>0.50471504200543604</c:v>
                </c:pt>
                <c:pt idx="1787">
                  <c:v>0.41511575870679601</c:v>
                </c:pt>
                <c:pt idx="1788">
                  <c:v>0.49536285440792599</c:v>
                </c:pt>
                <c:pt idx="1789">
                  <c:v>0.51629123392343501</c:v>
                </c:pt>
                <c:pt idx="1790">
                  <c:v>0.55236165856739905</c:v>
                </c:pt>
                <c:pt idx="1791">
                  <c:v>0.58082054658418703</c:v>
                </c:pt>
                <c:pt idx="1792">
                  <c:v>0.58771946651118301</c:v>
                </c:pt>
                <c:pt idx="1793">
                  <c:v>0.59527069890921003</c:v>
                </c:pt>
                <c:pt idx="1794">
                  <c:v>0.59713410318665305</c:v>
                </c:pt>
                <c:pt idx="1795">
                  <c:v>0.57677097895489904</c:v>
                </c:pt>
                <c:pt idx="1796">
                  <c:v>0.55939231021060098</c:v>
                </c:pt>
                <c:pt idx="1797">
                  <c:v>0.54804600944797699</c:v>
                </c:pt>
                <c:pt idx="1798">
                  <c:v>0.54149784679857704</c:v>
                </c:pt>
                <c:pt idx="1799">
                  <c:v>0.53519318214441303</c:v>
                </c:pt>
                <c:pt idx="1800">
                  <c:v>0.50792330349193004</c:v>
                </c:pt>
                <c:pt idx="1801">
                  <c:v>0.53565316723425505</c:v>
                </c:pt>
                <c:pt idx="1802">
                  <c:v>0.55749872976805104</c:v>
                </c:pt>
                <c:pt idx="1803">
                  <c:v>0.51272700252994996</c:v>
                </c:pt>
                <c:pt idx="1804">
                  <c:v>0.497515151204035</c:v>
                </c:pt>
                <c:pt idx="1805">
                  <c:v>0.58654074568353098</c:v>
                </c:pt>
                <c:pt idx="1806">
                  <c:v>0.52117416816103002</c:v>
                </c:pt>
                <c:pt idx="1807">
                  <c:v>0.499165464463113</c:v>
                </c:pt>
                <c:pt idx="1808">
                  <c:v>0.55875821080699795</c:v>
                </c:pt>
                <c:pt idx="1809">
                  <c:v>0.583082258872753</c:v>
                </c:pt>
                <c:pt idx="1810">
                  <c:v>0.55561614358837697</c:v>
                </c:pt>
                <c:pt idx="1811">
                  <c:v>0.54045029913779696</c:v>
                </c:pt>
                <c:pt idx="1812">
                  <c:v>0.53384087763758803</c:v>
                </c:pt>
                <c:pt idx="1813">
                  <c:v>0.47997698231542901</c:v>
                </c:pt>
                <c:pt idx="1814">
                  <c:v>0.54287727373079298</c:v>
                </c:pt>
                <c:pt idx="1815">
                  <c:v>0.55160141095305004</c:v>
                </c:pt>
                <c:pt idx="1816">
                  <c:v>0.51835165757597901</c:v>
                </c:pt>
                <c:pt idx="1817">
                  <c:v>0.49650890612304999</c:v>
                </c:pt>
                <c:pt idx="1818">
                  <c:v>0.53445764633142701</c:v>
                </c:pt>
                <c:pt idx="1819">
                  <c:v>0.49651451869774499</c:v>
                </c:pt>
                <c:pt idx="1820">
                  <c:v>0.49644067635935502</c:v>
                </c:pt>
                <c:pt idx="1821">
                  <c:v>0.53961967256659804</c:v>
                </c:pt>
                <c:pt idx="1822">
                  <c:v>0.52984938834909101</c:v>
                </c:pt>
                <c:pt idx="1823">
                  <c:v>0.52287005930384001</c:v>
                </c:pt>
                <c:pt idx="1824">
                  <c:v>0.50938057390152103</c:v>
                </c:pt>
                <c:pt idx="1825">
                  <c:v>0.54587655505740296</c:v>
                </c:pt>
                <c:pt idx="1826">
                  <c:v>0.48105583841780503</c:v>
                </c:pt>
                <c:pt idx="1827">
                  <c:v>0.50095108973633296</c:v>
                </c:pt>
                <c:pt idx="1828">
                  <c:v>0.56447917714518103</c:v>
                </c:pt>
                <c:pt idx="1829">
                  <c:v>0.546648870919893</c:v>
                </c:pt>
                <c:pt idx="1830">
                  <c:v>0.51836575071730395</c:v>
                </c:pt>
                <c:pt idx="1831">
                  <c:v>0.45859282912435101</c:v>
                </c:pt>
                <c:pt idx="1832">
                  <c:v>0.555770418188822</c:v>
                </c:pt>
                <c:pt idx="1833">
                  <c:v>0.54608277238562797</c:v>
                </c:pt>
                <c:pt idx="1834">
                  <c:v>0.49535630995596902</c:v>
                </c:pt>
                <c:pt idx="1835">
                  <c:v>0.45866689785224801</c:v>
                </c:pt>
                <c:pt idx="1836">
                  <c:v>0.54543400113020002</c:v>
                </c:pt>
                <c:pt idx="1837">
                  <c:v>0.67736709343200396</c:v>
                </c:pt>
                <c:pt idx="1838">
                  <c:v>0.52882666646119902</c:v>
                </c:pt>
                <c:pt idx="1839">
                  <c:v>0.41145986845750498</c:v>
                </c:pt>
                <c:pt idx="1840">
                  <c:v>0.58164129060800995</c:v>
                </c:pt>
                <c:pt idx="1841">
                  <c:v>0.66087140447110004</c:v>
                </c:pt>
                <c:pt idx="1842">
                  <c:v>0.60061219444227798</c:v>
                </c:pt>
                <c:pt idx="1843">
                  <c:v>0.55173378792213901</c:v>
                </c:pt>
                <c:pt idx="1844">
                  <c:v>0.51419678734756702</c:v>
                </c:pt>
                <c:pt idx="1845">
                  <c:v>0.48790690558154298</c:v>
                </c:pt>
                <c:pt idx="1846">
                  <c:v>0.46697877365810803</c:v>
                </c:pt>
                <c:pt idx="1847">
                  <c:v>0.44985674414080401</c:v>
                </c:pt>
                <c:pt idx="1848">
                  <c:v>0.44018524145843602</c:v>
                </c:pt>
                <c:pt idx="1849">
                  <c:v>0.42100066188607999</c:v>
                </c:pt>
                <c:pt idx="1850">
                  <c:v>0.42316493567409302</c:v>
                </c:pt>
                <c:pt idx="1851">
                  <c:v>0.43751854724266598</c:v>
                </c:pt>
                <c:pt idx="1852">
                  <c:v>0.46999254047753097</c:v>
                </c:pt>
                <c:pt idx="1853">
                  <c:v>0.36290064224657498</c:v>
                </c:pt>
                <c:pt idx="1854">
                  <c:v>0.44813107660610602</c:v>
                </c:pt>
                <c:pt idx="1855">
                  <c:v>0.50718097726024103</c:v>
                </c:pt>
                <c:pt idx="1856">
                  <c:v>0.41830129131974603</c:v>
                </c:pt>
                <c:pt idx="1857">
                  <c:v>0.47239746148341599</c:v>
                </c:pt>
                <c:pt idx="1858">
                  <c:v>0.50234332626214395</c:v>
                </c:pt>
                <c:pt idx="1859">
                  <c:v>0.48207143336394498</c:v>
                </c:pt>
                <c:pt idx="1860">
                  <c:v>0.484160898457205</c:v>
                </c:pt>
                <c:pt idx="1861">
                  <c:v>0.50676894094738201</c:v>
                </c:pt>
                <c:pt idx="1862">
                  <c:v>0.48934099901479</c:v>
                </c:pt>
                <c:pt idx="1863">
                  <c:v>0.51445866245901495</c:v>
                </c:pt>
                <c:pt idx="1864">
                  <c:v>0.49111389419989898</c:v>
                </c:pt>
                <c:pt idx="1865">
                  <c:v>0.48725049710079699</c:v>
                </c:pt>
                <c:pt idx="1866">
                  <c:v>0.47125592394821803</c:v>
                </c:pt>
                <c:pt idx="1867">
                  <c:v>0.54348106830160003</c:v>
                </c:pt>
                <c:pt idx="1868">
                  <c:v>0.56077063503341895</c:v>
                </c:pt>
                <c:pt idx="1869">
                  <c:v>0.57326081726648503</c:v>
                </c:pt>
                <c:pt idx="1870">
                  <c:v>0.55926137756910799</c:v>
                </c:pt>
                <c:pt idx="1871">
                  <c:v>0.54188552441575299</c:v>
                </c:pt>
                <c:pt idx="1872">
                  <c:v>0.52580490401314195</c:v>
                </c:pt>
                <c:pt idx="1873">
                  <c:v>0.49902821200442898</c:v>
                </c:pt>
                <c:pt idx="1874">
                  <c:v>0.48119514050741402</c:v>
                </c:pt>
                <c:pt idx="1875">
                  <c:v>0.45773054824599801</c:v>
                </c:pt>
                <c:pt idx="1876">
                  <c:v>0.44394429122502899</c:v>
                </c:pt>
                <c:pt idx="1877">
                  <c:v>0.42741816742507599</c:v>
                </c:pt>
                <c:pt idx="1878">
                  <c:v>0.41771642157771799</c:v>
                </c:pt>
                <c:pt idx="1879">
                  <c:v>0.40723858509212002</c:v>
                </c:pt>
                <c:pt idx="1880">
                  <c:v>0.396854171361195</c:v>
                </c:pt>
                <c:pt idx="1881">
                  <c:v>0.39298990064473799</c:v>
                </c:pt>
                <c:pt idx="1882">
                  <c:v>0.39262621220671501</c:v>
                </c:pt>
                <c:pt idx="1883">
                  <c:v>0.393474345284484</c:v>
                </c:pt>
                <c:pt idx="1884">
                  <c:v>0.43246878070242201</c:v>
                </c:pt>
                <c:pt idx="1885">
                  <c:v>0.46173960830855398</c:v>
                </c:pt>
                <c:pt idx="1886">
                  <c:v>0.40428308054303602</c:v>
                </c:pt>
                <c:pt idx="1887">
                  <c:v>0.42971537608872801</c:v>
                </c:pt>
                <c:pt idx="1888">
                  <c:v>0.49749043068862198</c:v>
                </c:pt>
                <c:pt idx="1889">
                  <c:v>0.47327420228931399</c:v>
                </c:pt>
                <c:pt idx="1890">
                  <c:v>0.43712156657783702</c:v>
                </c:pt>
                <c:pt idx="1891">
                  <c:v>0.42057217941624597</c:v>
                </c:pt>
                <c:pt idx="1892">
                  <c:v>0.50571120322924201</c:v>
                </c:pt>
                <c:pt idx="1893">
                  <c:v>0.51080685144279403</c:v>
                </c:pt>
                <c:pt idx="1894">
                  <c:v>0.49789832914819998</c:v>
                </c:pt>
                <c:pt idx="1895">
                  <c:v>0.48464340735626399</c:v>
                </c:pt>
                <c:pt idx="1896">
                  <c:v>0.47591320253069402</c:v>
                </c:pt>
                <c:pt idx="1897">
                  <c:v>0.48678863975048098</c:v>
                </c:pt>
                <c:pt idx="1898">
                  <c:v>0.48090172724342001</c:v>
                </c:pt>
                <c:pt idx="1899">
                  <c:v>0.47605889604094198</c:v>
                </c:pt>
                <c:pt idx="1900">
                  <c:v>0.47258292487794401</c:v>
                </c:pt>
                <c:pt idx="1901">
                  <c:v>0.46700915893561301</c:v>
                </c:pt>
                <c:pt idx="1902">
                  <c:v>0.45648545025140302</c:v>
                </c:pt>
                <c:pt idx="1903">
                  <c:v>0.45578553957307699</c:v>
                </c:pt>
                <c:pt idx="1904">
                  <c:v>0.44634274779044902</c:v>
                </c:pt>
                <c:pt idx="1905">
                  <c:v>0.44041926305360402</c:v>
                </c:pt>
                <c:pt idx="1906">
                  <c:v>0.43103483062371001</c:v>
                </c:pt>
                <c:pt idx="1907">
                  <c:v>0.437068204365336</c:v>
                </c:pt>
                <c:pt idx="1908">
                  <c:v>0.43291557036777301</c:v>
                </c:pt>
                <c:pt idx="1909">
                  <c:v>0.43090265764892199</c:v>
                </c:pt>
                <c:pt idx="1910">
                  <c:v>0.43086366053911501</c:v>
                </c:pt>
                <c:pt idx="1911">
                  <c:v>0.42565578029755202</c:v>
                </c:pt>
                <c:pt idx="1912">
                  <c:v>0.432896852622768</c:v>
                </c:pt>
                <c:pt idx="1913">
                  <c:v>0.430851667515248</c:v>
                </c:pt>
                <c:pt idx="1914">
                  <c:v>0.43422403137878401</c:v>
                </c:pt>
                <c:pt idx="1915">
                  <c:v>0.429688063076544</c:v>
                </c:pt>
                <c:pt idx="1916">
                  <c:v>0.43258885518829399</c:v>
                </c:pt>
                <c:pt idx="1917">
                  <c:v>0.42106756668943301</c:v>
                </c:pt>
                <c:pt idx="1918">
                  <c:v>0.42492723999148801</c:v>
                </c:pt>
                <c:pt idx="1919">
                  <c:v>0.40176421541687501</c:v>
                </c:pt>
                <c:pt idx="1920">
                  <c:v>0.45118923252804899</c:v>
                </c:pt>
                <c:pt idx="1921">
                  <c:v>0.41806971946267202</c:v>
                </c:pt>
                <c:pt idx="1922">
                  <c:v>0.40356142931714301</c:v>
                </c:pt>
                <c:pt idx="1923">
                  <c:v>0.44958980838681101</c:v>
                </c:pt>
                <c:pt idx="1924">
                  <c:v>0.51220988703922599</c:v>
                </c:pt>
                <c:pt idx="1925">
                  <c:v>0.49128428638697702</c:v>
                </c:pt>
                <c:pt idx="1926">
                  <c:v>0.474416405319603</c:v>
                </c:pt>
                <c:pt idx="1927">
                  <c:v>0.475926496106719</c:v>
                </c:pt>
                <c:pt idx="1928">
                  <c:v>0.46918252016228801</c:v>
                </c:pt>
                <c:pt idx="1929">
                  <c:v>0.47954050789548103</c:v>
                </c:pt>
                <c:pt idx="1930">
                  <c:v>0.48437806946172401</c:v>
                </c:pt>
                <c:pt idx="1931">
                  <c:v>0.49499204394362301</c:v>
                </c:pt>
                <c:pt idx="1932">
                  <c:v>0.50310943667136898</c:v>
                </c:pt>
                <c:pt idx="1933">
                  <c:v>0.50530828599334998</c:v>
                </c:pt>
                <c:pt idx="1934">
                  <c:v>0.51121100402199604</c:v>
                </c:pt>
                <c:pt idx="1935">
                  <c:v>0.51757288971141002</c:v>
                </c:pt>
                <c:pt idx="1936">
                  <c:v>0.51359805955955395</c:v>
                </c:pt>
                <c:pt idx="1937">
                  <c:v>0.51789886865479395</c:v>
                </c:pt>
                <c:pt idx="1938">
                  <c:v>0.57189534160349398</c:v>
                </c:pt>
                <c:pt idx="1939">
                  <c:v>0.54886768058053603</c:v>
                </c:pt>
                <c:pt idx="1940">
                  <c:v>0.43768088618267997</c:v>
                </c:pt>
                <c:pt idx="1941">
                  <c:v>0.35381269893719602</c:v>
                </c:pt>
                <c:pt idx="1942">
                  <c:v>0.37444947153550201</c:v>
                </c:pt>
                <c:pt idx="1943">
                  <c:v>0.47799368739519099</c:v>
                </c:pt>
                <c:pt idx="1944">
                  <c:v>0.50660796146947396</c:v>
                </c:pt>
                <c:pt idx="1945">
                  <c:v>0.469870019347433</c:v>
                </c:pt>
                <c:pt idx="1946">
                  <c:v>0.46554536856362699</c:v>
                </c:pt>
                <c:pt idx="1947">
                  <c:v>0.45087981870629201</c:v>
                </c:pt>
                <c:pt idx="1948">
                  <c:v>0.43678279955937699</c:v>
                </c:pt>
                <c:pt idx="1949">
                  <c:v>0.43033489484286702</c:v>
                </c:pt>
                <c:pt idx="1950">
                  <c:v>0.41886580898227899</c:v>
                </c:pt>
                <c:pt idx="1951">
                  <c:v>0.40719032199534499</c:v>
                </c:pt>
                <c:pt idx="1952">
                  <c:v>0.41606053745266203</c:v>
                </c:pt>
                <c:pt idx="1953">
                  <c:v>0.41070656084602902</c:v>
                </c:pt>
                <c:pt idx="1954">
                  <c:v>0.39331191470019999</c:v>
                </c:pt>
                <c:pt idx="1955">
                  <c:v>0.42826906899824102</c:v>
                </c:pt>
                <c:pt idx="1956">
                  <c:v>0.42499824140607401</c:v>
                </c:pt>
                <c:pt idx="1957">
                  <c:v>0.42052697989650101</c:v>
                </c:pt>
                <c:pt idx="1958">
                  <c:v>0.42876305865236097</c:v>
                </c:pt>
                <c:pt idx="1959">
                  <c:v>0.44610852600767598</c:v>
                </c:pt>
                <c:pt idx="1960">
                  <c:v>0.45368148019754501</c:v>
                </c:pt>
                <c:pt idx="1961">
                  <c:v>0.45617195766055202</c:v>
                </c:pt>
                <c:pt idx="1962">
                  <c:v>0.409632599501707</c:v>
                </c:pt>
                <c:pt idx="1963">
                  <c:v>0.45422641798765001</c:v>
                </c:pt>
                <c:pt idx="1964">
                  <c:v>0.468864040148188</c:v>
                </c:pt>
                <c:pt idx="1965">
                  <c:v>0.422462162507654</c:v>
                </c:pt>
                <c:pt idx="1966">
                  <c:v>0.45464163376151501</c:v>
                </c:pt>
                <c:pt idx="1967">
                  <c:v>0.49186450622198202</c:v>
                </c:pt>
                <c:pt idx="1968">
                  <c:v>0.47611787849690601</c:v>
                </c:pt>
                <c:pt idx="1969">
                  <c:v>0.45925989899865199</c:v>
                </c:pt>
                <c:pt idx="1970">
                  <c:v>0.450739616812108</c:v>
                </c:pt>
                <c:pt idx="1971">
                  <c:v>0.44559560312741697</c:v>
                </c:pt>
                <c:pt idx="1972">
                  <c:v>0.44528588438710098</c:v>
                </c:pt>
                <c:pt idx="1973">
                  <c:v>0.439995299716824</c:v>
                </c:pt>
                <c:pt idx="1974">
                  <c:v>0.43273148296493003</c:v>
                </c:pt>
                <c:pt idx="1975">
                  <c:v>0.42339808988551098</c:v>
                </c:pt>
                <c:pt idx="1976">
                  <c:v>0.422148906840835</c:v>
                </c:pt>
                <c:pt idx="1977">
                  <c:v>0.37276964134138402</c:v>
                </c:pt>
                <c:pt idx="1978">
                  <c:v>0.415353653069992</c:v>
                </c:pt>
                <c:pt idx="1979">
                  <c:v>0.45163294745699101</c:v>
                </c:pt>
                <c:pt idx="1980">
                  <c:v>0.387290932001082</c:v>
                </c:pt>
                <c:pt idx="1981">
                  <c:v>0.457713728491077</c:v>
                </c:pt>
                <c:pt idx="1982">
                  <c:v>0.44262864551030401</c:v>
                </c:pt>
                <c:pt idx="1983">
                  <c:v>0.42193650721683301</c:v>
                </c:pt>
                <c:pt idx="1984">
                  <c:v>0.44173043050506999</c:v>
                </c:pt>
                <c:pt idx="1985">
                  <c:v>0.476600439808614</c:v>
                </c:pt>
                <c:pt idx="1986">
                  <c:v>0.41469330853162301</c:v>
                </c:pt>
                <c:pt idx="1987">
                  <c:v>0.44662913872659599</c:v>
                </c:pt>
                <c:pt idx="1988">
                  <c:v>0.45447012311542001</c:v>
                </c:pt>
                <c:pt idx="1989">
                  <c:v>0.478858207698037</c:v>
                </c:pt>
                <c:pt idx="1990">
                  <c:v>0.45001544217490302</c:v>
                </c:pt>
                <c:pt idx="1991">
                  <c:v>0.43303195640140602</c:v>
                </c:pt>
                <c:pt idx="1992">
                  <c:v>0.48826077674011198</c:v>
                </c:pt>
                <c:pt idx="1993">
                  <c:v>0.49324887005741902</c:v>
                </c:pt>
                <c:pt idx="1994">
                  <c:v>0.48171178659303299</c:v>
                </c:pt>
                <c:pt idx="1995">
                  <c:v>0.47321417201420202</c:v>
                </c:pt>
                <c:pt idx="1996">
                  <c:v>0.46530112343637697</c:v>
                </c:pt>
                <c:pt idx="1997">
                  <c:v>0.45962442073238202</c:v>
                </c:pt>
                <c:pt idx="1998">
                  <c:v>0.45517307722988398</c:v>
                </c:pt>
                <c:pt idx="1999">
                  <c:v>0.45796595644235599</c:v>
                </c:pt>
                <c:pt idx="2000">
                  <c:v>0.458312824103357</c:v>
                </c:pt>
                <c:pt idx="2001">
                  <c:v>0.451434790471199</c:v>
                </c:pt>
                <c:pt idx="2002">
                  <c:v>0.44958239483335999</c:v>
                </c:pt>
                <c:pt idx="2003">
                  <c:v>0.44607005720346798</c:v>
                </c:pt>
                <c:pt idx="2004">
                  <c:v>0.44278083363599502</c:v>
                </c:pt>
                <c:pt idx="2005">
                  <c:v>0.44866215960386702</c:v>
                </c:pt>
                <c:pt idx="2006">
                  <c:v>0.44552414161203702</c:v>
                </c:pt>
                <c:pt idx="2007">
                  <c:v>0.44728209775697603</c:v>
                </c:pt>
                <c:pt idx="2008">
                  <c:v>0.44421437421750398</c:v>
                </c:pt>
                <c:pt idx="2009">
                  <c:v>0.45068010876209602</c:v>
                </c:pt>
                <c:pt idx="2010">
                  <c:v>0.45279372414039798</c:v>
                </c:pt>
                <c:pt idx="2011">
                  <c:v>0.44627585658854901</c:v>
                </c:pt>
                <c:pt idx="2012">
                  <c:v>0.45117042103267702</c:v>
                </c:pt>
                <c:pt idx="2013">
                  <c:v>0.44475114320563602</c:v>
                </c:pt>
                <c:pt idx="2014">
                  <c:v>0.44089150036038399</c:v>
                </c:pt>
                <c:pt idx="2015">
                  <c:v>0.44870631990507998</c:v>
                </c:pt>
                <c:pt idx="2016">
                  <c:v>0.45283697488441399</c:v>
                </c:pt>
                <c:pt idx="2017">
                  <c:v>0.45679477966602999</c:v>
                </c:pt>
                <c:pt idx="2018">
                  <c:v>0.45021430350431602</c:v>
                </c:pt>
                <c:pt idx="2019">
                  <c:v>0.46583894558051397</c:v>
                </c:pt>
                <c:pt idx="2020">
                  <c:v>0.45656330910750598</c:v>
                </c:pt>
                <c:pt idx="2021">
                  <c:v>0.45420730649651803</c:v>
                </c:pt>
                <c:pt idx="2022">
                  <c:v>0.44956991079569603</c:v>
                </c:pt>
                <c:pt idx="2023">
                  <c:v>0.449530400123197</c:v>
                </c:pt>
                <c:pt idx="2024">
                  <c:v>0.45336153580620703</c:v>
                </c:pt>
                <c:pt idx="2025">
                  <c:v>0.45931623554555001</c:v>
                </c:pt>
                <c:pt idx="2026">
                  <c:v>0.445569221841287</c:v>
                </c:pt>
                <c:pt idx="2027">
                  <c:v>0.45366184594322101</c:v>
                </c:pt>
                <c:pt idx="2028">
                  <c:v>0.44530677124697099</c:v>
                </c:pt>
                <c:pt idx="2029">
                  <c:v>0.44766031618854002</c:v>
                </c:pt>
                <c:pt idx="2030">
                  <c:v>0.44282315100029501</c:v>
                </c:pt>
                <c:pt idx="2031">
                  <c:v>0.450431787850542</c:v>
                </c:pt>
                <c:pt idx="2032">
                  <c:v>0.44679859947927297</c:v>
                </c:pt>
                <c:pt idx="2033">
                  <c:v>0.437768573996416</c:v>
                </c:pt>
                <c:pt idx="2034">
                  <c:v>0.43643219427005397</c:v>
                </c:pt>
                <c:pt idx="2035">
                  <c:v>0.43064929280178799</c:v>
                </c:pt>
                <c:pt idx="2036">
                  <c:v>0.42570176535778997</c:v>
                </c:pt>
                <c:pt idx="2037">
                  <c:v>0.43111208260766598</c:v>
                </c:pt>
                <c:pt idx="2038">
                  <c:v>0.42400019298255698</c:v>
                </c:pt>
                <c:pt idx="2039">
                  <c:v>0.42126921048956101</c:v>
                </c:pt>
                <c:pt idx="2040">
                  <c:v>0.410192286151008</c:v>
                </c:pt>
                <c:pt idx="2041">
                  <c:v>0.46659649871942599</c:v>
                </c:pt>
                <c:pt idx="2042">
                  <c:v>0.42274639776685602</c:v>
                </c:pt>
                <c:pt idx="2043">
                  <c:v>0.40625785810134901</c:v>
                </c:pt>
                <c:pt idx="2044">
                  <c:v>0.48097818159702899</c:v>
                </c:pt>
                <c:pt idx="2045">
                  <c:v>0.442798536818856</c:v>
                </c:pt>
                <c:pt idx="2046">
                  <c:v>0.42904423541716602</c:v>
                </c:pt>
                <c:pt idx="2047">
                  <c:v>0.47512924392047501</c:v>
                </c:pt>
                <c:pt idx="2048">
                  <c:v>0.48614619574767498</c:v>
                </c:pt>
                <c:pt idx="2049">
                  <c:v>0.45979499689642001</c:v>
                </c:pt>
                <c:pt idx="2050">
                  <c:v>0.43432527574613</c:v>
                </c:pt>
                <c:pt idx="2051">
                  <c:v>0.46408578708756498</c:v>
                </c:pt>
                <c:pt idx="2052">
                  <c:v>0.47668431428404301</c:v>
                </c:pt>
                <c:pt idx="2053">
                  <c:v>0.44814785222193698</c:v>
                </c:pt>
                <c:pt idx="2054">
                  <c:v>0.44546581580109601</c:v>
                </c:pt>
                <c:pt idx="2055">
                  <c:v>0.38440319970975301</c:v>
                </c:pt>
                <c:pt idx="2056">
                  <c:v>0.48433939077724902</c:v>
                </c:pt>
                <c:pt idx="2057">
                  <c:v>0.489603015064906</c:v>
                </c:pt>
                <c:pt idx="2058">
                  <c:v>0.46340367155681</c:v>
                </c:pt>
                <c:pt idx="2059">
                  <c:v>0.43533499081232002</c:v>
                </c:pt>
                <c:pt idx="2060">
                  <c:v>0.42108314541585101</c:v>
                </c:pt>
                <c:pt idx="2061">
                  <c:v>0.45937544825037502</c:v>
                </c:pt>
                <c:pt idx="2062">
                  <c:v>0.45824081781384601</c:v>
                </c:pt>
                <c:pt idx="2063">
                  <c:v>0.39756689498870701</c:v>
                </c:pt>
                <c:pt idx="2064">
                  <c:v>0.44152205955851498</c:v>
                </c:pt>
                <c:pt idx="2065">
                  <c:v>0.46062607429390001</c:v>
                </c:pt>
                <c:pt idx="2066">
                  <c:v>0.43508278204253797</c:v>
                </c:pt>
                <c:pt idx="2067">
                  <c:v>0.45573071045646901</c:v>
                </c:pt>
                <c:pt idx="2068">
                  <c:v>0.44027213086538702</c:v>
                </c:pt>
                <c:pt idx="2069">
                  <c:v>0.45744566483271898</c:v>
                </c:pt>
                <c:pt idx="2070">
                  <c:v>0.445806427676401</c:v>
                </c:pt>
                <c:pt idx="2071">
                  <c:v>0.466201789390843</c:v>
                </c:pt>
                <c:pt idx="2072">
                  <c:v>0.42902284644401301</c:v>
                </c:pt>
                <c:pt idx="2073">
                  <c:v>0.463568799478214</c:v>
                </c:pt>
                <c:pt idx="2074">
                  <c:v>0.48093160648744998</c:v>
                </c:pt>
                <c:pt idx="2075">
                  <c:v>0.40178664634739197</c:v>
                </c:pt>
                <c:pt idx="2076">
                  <c:v>0.46725300144060999</c:v>
                </c:pt>
                <c:pt idx="2077">
                  <c:v>0.48058345677828501</c:v>
                </c:pt>
                <c:pt idx="2078">
                  <c:v>0.424727944872619</c:v>
                </c:pt>
                <c:pt idx="2079">
                  <c:v>0.50253154376425802</c:v>
                </c:pt>
                <c:pt idx="2080">
                  <c:v>0.436218790080315</c:v>
                </c:pt>
                <c:pt idx="2081">
                  <c:v>0.45996531363186299</c:v>
                </c:pt>
                <c:pt idx="2082">
                  <c:v>0.53776019870161496</c:v>
                </c:pt>
                <c:pt idx="2083">
                  <c:v>0.42799262147967398</c:v>
                </c:pt>
                <c:pt idx="2084">
                  <c:v>0.425553399304683</c:v>
                </c:pt>
                <c:pt idx="2085">
                  <c:v>0.48848435627693598</c:v>
                </c:pt>
                <c:pt idx="2086">
                  <c:v>0.45263916757957001</c:v>
                </c:pt>
                <c:pt idx="2087">
                  <c:v>0.44553051129184801</c:v>
                </c:pt>
                <c:pt idx="2088">
                  <c:v>0.480916478330908</c:v>
                </c:pt>
                <c:pt idx="2089">
                  <c:v>0.50366100420226001</c:v>
                </c:pt>
                <c:pt idx="2090">
                  <c:v>0.44129292881424298</c:v>
                </c:pt>
                <c:pt idx="2091">
                  <c:v>0.46997096150334</c:v>
                </c:pt>
                <c:pt idx="2092">
                  <c:v>0.50519844598157204</c:v>
                </c:pt>
                <c:pt idx="2093">
                  <c:v>0.42145702212875502</c:v>
                </c:pt>
                <c:pt idx="2094">
                  <c:v>0.50510958446954002</c:v>
                </c:pt>
                <c:pt idx="2095">
                  <c:v>0.47467578453798598</c:v>
                </c:pt>
                <c:pt idx="2096">
                  <c:v>0.42681129879311003</c:v>
                </c:pt>
                <c:pt idx="2097">
                  <c:v>0.50589255539438505</c:v>
                </c:pt>
                <c:pt idx="2098">
                  <c:v>0.494262292588592</c:v>
                </c:pt>
                <c:pt idx="2099">
                  <c:v>0.47192501481733001</c:v>
                </c:pt>
                <c:pt idx="2100">
                  <c:v>0.46250369566005101</c:v>
                </c:pt>
                <c:pt idx="2101">
                  <c:v>0.52236795852598705</c:v>
                </c:pt>
                <c:pt idx="2102">
                  <c:v>0.48372489621255099</c:v>
                </c:pt>
                <c:pt idx="2103">
                  <c:v>0.44635470975333502</c:v>
                </c:pt>
                <c:pt idx="2104">
                  <c:v>0.42978960736072402</c:v>
                </c:pt>
                <c:pt idx="2105">
                  <c:v>0.50945892433697304</c:v>
                </c:pt>
                <c:pt idx="2106">
                  <c:v>0.50299843488625295</c:v>
                </c:pt>
                <c:pt idx="2107">
                  <c:v>0.48152547118566003</c:v>
                </c:pt>
                <c:pt idx="2108">
                  <c:v>0.47027866072344499</c:v>
                </c:pt>
                <c:pt idx="2109">
                  <c:v>0.462879706294614</c:v>
                </c:pt>
                <c:pt idx="2110">
                  <c:v>0.45992082134178702</c:v>
                </c:pt>
                <c:pt idx="2111">
                  <c:v>0.468056918121176</c:v>
                </c:pt>
                <c:pt idx="2112">
                  <c:v>0.46691902426191501</c:v>
                </c:pt>
                <c:pt idx="2113">
                  <c:v>0.47079953491938398</c:v>
                </c:pt>
                <c:pt idx="2114">
                  <c:v>0.47440886143754901</c:v>
                </c:pt>
                <c:pt idx="2115">
                  <c:v>0.47493172034384101</c:v>
                </c:pt>
                <c:pt idx="2116">
                  <c:v>0.47933698418915899</c:v>
                </c:pt>
                <c:pt idx="2117">
                  <c:v>0.47420793620193402</c:v>
                </c:pt>
                <c:pt idx="2118">
                  <c:v>0.47638034840080801</c:v>
                </c:pt>
                <c:pt idx="2119">
                  <c:v>0.46868937013052098</c:v>
                </c:pt>
                <c:pt idx="2120">
                  <c:v>0.46244006235556301</c:v>
                </c:pt>
                <c:pt idx="2121">
                  <c:v>0.46995432702892997</c:v>
                </c:pt>
                <c:pt idx="2122">
                  <c:v>0.46823178046285202</c:v>
                </c:pt>
                <c:pt idx="2123">
                  <c:v>0.45654414607317501</c:v>
                </c:pt>
                <c:pt idx="2124">
                  <c:v>0.463817944580242</c:v>
                </c:pt>
                <c:pt idx="2125">
                  <c:v>0.462868887253224</c:v>
                </c:pt>
                <c:pt idx="2126">
                  <c:v>0.46307433750522697</c:v>
                </c:pt>
                <c:pt idx="2127">
                  <c:v>0.46846481843719501</c:v>
                </c:pt>
                <c:pt idx="2128">
                  <c:v>0.45632289143590998</c:v>
                </c:pt>
                <c:pt idx="2129">
                  <c:v>0.46301370317077101</c:v>
                </c:pt>
                <c:pt idx="2130">
                  <c:v>0.46409761563762397</c:v>
                </c:pt>
                <c:pt idx="2131">
                  <c:v>0.457700272218108</c:v>
                </c:pt>
                <c:pt idx="2132">
                  <c:v>0.45225095445379299</c:v>
                </c:pt>
                <c:pt idx="2133">
                  <c:v>0.45302987972460301</c:v>
                </c:pt>
                <c:pt idx="2134">
                  <c:v>0.44958357645897601</c:v>
                </c:pt>
                <c:pt idx="2135">
                  <c:v>0.446540697219931</c:v>
                </c:pt>
                <c:pt idx="2136">
                  <c:v>0.44056920952048501</c:v>
                </c:pt>
                <c:pt idx="2137">
                  <c:v>0.43839849503126699</c:v>
                </c:pt>
                <c:pt idx="2138">
                  <c:v>0.44123082141706299</c:v>
                </c:pt>
                <c:pt idx="2139">
                  <c:v>0.43251377859050399</c:v>
                </c:pt>
                <c:pt idx="2140">
                  <c:v>0.44172654821039598</c:v>
                </c:pt>
                <c:pt idx="2141">
                  <c:v>0.43581707389428098</c:v>
                </c:pt>
                <c:pt idx="2142">
                  <c:v>0.43723693004649899</c:v>
                </c:pt>
                <c:pt idx="2143">
                  <c:v>0.42908212192028999</c:v>
                </c:pt>
                <c:pt idx="2144">
                  <c:v>0.424844528545266</c:v>
                </c:pt>
                <c:pt idx="2145">
                  <c:v>0.42612292878798003</c:v>
                </c:pt>
                <c:pt idx="2146">
                  <c:v>0.42034963238900502</c:v>
                </c:pt>
                <c:pt idx="2147">
                  <c:v>0.41750000106406998</c:v>
                </c:pt>
                <c:pt idx="2148">
                  <c:v>0.39935901532096002</c:v>
                </c:pt>
                <c:pt idx="2149">
                  <c:v>0.39085485311037599</c:v>
                </c:pt>
                <c:pt idx="2150">
                  <c:v>0.46254262518987699</c:v>
                </c:pt>
                <c:pt idx="2151">
                  <c:v>0.41141994505204199</c:v>
                </c:pt>
                <c:pt idx="2152">
                  <c:v>0.432480098039562</c:v>
                </c:pt>
                <c:pt idx="2153">
                  <c:v>0.46705286005915803</c:v>
                </c:pt>
                <c:pt idx="2154">
                  <c:v>0.44273803119821498</c:v>
                </c:pt>
                <c:pt idx="2155">
                  <c:v>0.41678310936941099</c:v>
                </c:pt>
                <c:pt idx="2156">
                  <c:v>0.48511274455727099</c:v>
                </c:pt>
                <c:pt idx="2157">
                  <c:v>0.44112482696876198</c:v>
                </c:pt>
                <c:pt idx="2158">
                  <c:v>0.42222971826339301</c:v>
                </c:pt>
                <c:pt idx="2159">
                  <c:v>0.466004219889538</c:v>
                </c:pt>
                <c:pt idx="2160">
                  <c:v>0.473650963073938</c:v>
                </c:pt>
                <c:pt idx="2161">
                  <c:v>0.44957862518137598</c:v>
                </c:pt>
                <c:pt idx="2162">
                  <c:v>0.47011635315100397</c:v>
                </c:pt>
                <c:pt idx="2163">
                  <c:v>0.47554595562310797</c:v>
                </c:pt>
                <c:pt idx="2164">
                  <c:v>0.462415310469244</c:v>
                </c:pt>
                <c:pt idx="2165">
                  <c:v>0.484672215908172</c:v>
                </c:pt>
                <c:pt idx="2166">
                  <c:v>0.429459498255718</c:v>
                </c:pt>
                <c:pt idx="2167">
                  <c:v>0.47510691405945399</c:v>
                </c:pt>
                <c:pt idx="2168">
                  <c:v>0.476865712210434</c:v>
                </c:pt>
                <c:pt idx="2169">
                  <c:v>0.47237781417387098</c:v>
                </c:pt>
                <c:pt idx="2170">
                  <c:v>0.45301239112145503</c:v>
                </c:pt>
                <c:pt idx="2171">
                  <c:v>0.48183029363909202</c:v>
                </c:pt>
                <c:pt idx="2172">
                  <c:v>0.45981805808422399</c:v>
                </c:pt>
                <c:pt idx="2173">
                  <c:v>0.47308511957730898</c:v>
                </c:pt>
                <c:pt idx="2174">
                  <c:v>0.46197244494914802</c:v>
                </c:pt>
                <c:pt idx="2175">
                  <c:v>0.471048554773977</c:v>
                </c:pt>
                <c:pt idx="2176">
                  <c:v>0.45339072246085599</c:v>
                </c:pt>
                <c:pt idx="2177">
                  <c:v>0.47394022578346601</c:v>
                </c:pt>
                <c:pt idx="2178">
                  <c:v>0.46506402519019602</c:v>
                </c:pt>
                <c:pt idx="2179">
                  <c:v>0.47084871735917799</c:v>
                </c:pt>
                <c:pt idx="2180">
                  <c:v>0.465629199769381</c:v>
                </c:pt>
                <c:pt idx="2181">
                  <c:v>0.48456937298397301</c:v>
                </c:pt>
                <c:pt idx="2182">
                  <c:v>0.47807395374581002</c:v>
                </c:pt>
                <c:pt idx="2183">
                  <c:v>0.47044144126684301</c:v>
                </c:pt>
                <c:pt idx="2184">
                  <c:v>0.472570455960235</c:v>
                </c:pt>
                <c:pt idx="2185">
                  <c:v>0.46035025380047401</c:v>
                </c:pt>
                <c:pt idx="2186">
                  <c:v>0.453627606825112</c:v>
                </c:pt>
                <c:pt idx="2187">
                  <c:v>0.48027440684976302</c:v>
                </c:pt>
                <c:pt idx="2188">
                  <c:v>0.463728097238787</c:v>
                </c:pt>
                <c:pt idx="2189">
                  <c:v>0.479973498385735</c:v>
                </c:pt>
                <c:pt idx="2190">
                  <c:v>0.45216100417062599</c:v>
                </c:pt>
                <c:pt idx="2191">
                  <c:v>0.47509148481423602</c:v>
                </c:pt>
                <c:pt idx="2192">
                  <c:v>0.45973230108811702</c:v>
                </c:pt>
                <c:pt idx="2193">
                  <c:v>0.41655343075013901</c:v>
                </c:pt>
                <c:pt idx="2194">
                  <c:v>0.48541601253853001</c:v>
                </c:pt>
                <c:pt idx="2195">
                  <c:v>0.46252782535702103</c:v>
                </c:pt>
                <c:pt idx="2196">
                  <c:v>0.43514996177651599</c:v>
                </c:pt>
                <c:pt idx="2197">
                  <c:v>0.44189599079369901</c:v>
                </c:pt>
                <c:pt idx="2198">
                  <c:v>0.50072459496746102</c:v>
                </c:pt>
                <c:pt idx="2199">
                  <c:v>0.44821798273004798</c:v>
                </c:pt>
                <c:pt idx="2200">
                  <c:v>0.43144841370255599</c:v>
                </c:pt>
                <c:pt idx="2201">
                  <c:v>0.50448278596366003</c:v>
                </c:pt>
                <c:pt idx="2202">
                  <c:v>0.449632650470075</c:v>
                </c:pt>
                <c:pt idx="2203">
                  <c:v>0.44601605203078099</c:v>
                </c:pt>
                <c:pt idx="2204">
                  <c:v>0.49607954255491099</c:v>
                </c:pt>
                <c:pt idx="2205">
                  <c:v>0.50035365280146005</c:v>
                </c:pt>
                <c:pt idx="2206">
                  <c:v>0.426076030153065</c:v>
                </c:pt>
                <c:pt idx="2207">
                  <c:v>0.472569374370575</c:v>
                </c:pt>
                <c:pt idx="2208">
                  <c:v>0.48507732981857199</c:v>
                </c:pt>
                <c:pt idx="2209">
                  <c:v>0.44293796298134103</c:v>
                </c:pt>
                <c:pt idx="2210">
                  <c:v>0.461648568063455</c:v>
                </c:pt>
                <c:pt idx="2211">
                  <c:v>0.51791322389502903</c:v>
                </c:pt>
                <c:pt idx="2212">
                  <c:v>0.50693997142362002</c:v>
                </c:pt>
                <c:pt idx="2213">
                  <c:v>0.48150164335041301</c:v>
                </c:pt>
                <c:pt idx="2214">
                  <c:v>0.45864673475534901</c:v>
                </c:pt>
                <c:pt idx="2215">
                  <c:v>0.44176904395324501</c:v>
                </c:pt>
                <c:pt idx="2216">
                  <c:v>0.47400314687718098</c:v>
                </c:pt>
                <c:pt idx="2217">
                  <c:v>0.47230299417725102</c:v>
                </c:pt>
                <c:pt idx="2218">
                  <c:v>0.45011399507996003</c:v>
                </c:pt>
                <c:pt idx="2219">
                  <c:v>0.45874322620553498</c:v>
                </c:pt>
                <c:pt idx="2220">
                  <c:v>0.47756710345165898</c:v>
                </c:pt>
                <c:pt idx="2221">
                  <c:v>0.45723037124717503</c:v>
                </c:pt>
                <c:pt idx="2222">
                  <c:v>0.42957389991502598</c:v>
                </c:pt>
                <c:pt idx="2223">
                  <c:v>0.47778565446717802</c:v>
                </c:pt>
                <c:pt idx="2224">
                  <c:v>0.47233116237797701</c:v>
                </c:pt>
                <c:pt idx="2225">
                  <c:v>0.45413136650061797</c:v>
                </c:pt>
                <c:pt idx="2226">
                  <c:v>0.45370270706890298</c:v>
                </c:pt>
                <c:pt idx="2227">
                  <c:v>0.47876051828601901</c:v>
                </c:pt>
                <c:pt idx="2228">
                  <c:v>0.44615913089120002</c:v>
                </c:pt>
                <c:pt idx="2229">
                  <c:v>0.47060935366137102</c:v>
                </c:pt>
                <c:pt idx="2230">
                  <c:v>0.47976010492537602</c:v>
                </c:pt>
                <c:pt idx="2231">
                  <c:v>0.47205085292820398</c:v>
                </c:pt>
                <c:pt idx="2232">
                  <c:v>0.45888652758328502</c:v>
                </c:pt>
                <c:pt idx="2233">
                  <c:v>0.49221324364888203</c:v>
                </c:pt>
                <c:pt idx="2234">
                  <c:v>0.47998961657299899</c:v>
                </c:pt>
                <c:pt idx="2235">
                  <c:v>0.45534945360115398</c:v>
                </c:pt>
                <c:pt idx="2236">
                  <c:v>0.512213283336725</c:v>
                </c:pt>
                <c:pt idx="2237">
                  <c:v>0.44373224140159701</c:v>
                </c:pt>
                <c:pt idx="2238">
                  <c:v>0.47312850433608999</c:v>
                </c:pt>
                <c:pt idx="2239">
                  <c:v>0.51301570592553503</c:v>
                </c:pt>
                <c:pt idx="2240">
                  <c:v>0.46427271188960401</c:v>
                </c:pt>
                <c:pt idx="2241">
                  <c:v>0.44109023872502301</c:v>
                </c:pt>
                <c:pt idx="2242">
                  <c:v>0.52747366578307997</c:v>
                </c:pt>
                <c:pt idx="2243">
                  <c:v>0.50008430320881203</c:v>
                </c:pt>
                <c:pt idx="2244">
                  <c:v>0.407605884005805</c:v>
                </c:pt>
                <c:pt idx="2245">
                  <c:v>0.50402026026939395</c:v>
                </c:pt>
                <c:pt idx="2246">
                  <c:v>0.50342367706007896</c:v>
                </c:pt>
                <c:pt idx="2247">
                  <c:v>0.45550134861154601</c:v>
                </c:pt>
                <c:pt idx="2248">
                  <c:v>0.46834733041215698</c:v>
                </c:pt>
                <c:pt idx="2249">
                  <c:v>0.493136513756814</c:v>
                </c:pt>
                <c:pt idx="2250">
                  <c:v>0.48127094006461502</c:v>
                </c:pt>
                <c:pt idx="2251">
                  <c:v>0.48563693832266502</c:v>
                </c:pt>
                <c:pt idx="2252">
                  <c:v>0.482771528742369</c:v>
                </c:pt>
                <c:pt idx="2253">
                  <c:v>0.48109059412674499</c:v>
                </c:pt>
                <c:pt idx="2254">
                  <c:v>0.49203228957747602</c:v>
                </c:pt>
                <c:pt idx="2255">
                  <c:v>0.48635835277105999</c:v>
                </c:pt>
                <c:pt idx="2256">
                  <c:v>0.449224273134114</c:v>
                </c:pt>
                <c:pt idx="2257">
                  <c:v>0.47769300266902698</c:v>
                </c:pt>
                <c:pt idx="2258">
                  <c:v>0.48654854178350199</c:v>
                </c:pt>
                <c:pt idx="2259">
                  <c:v>0.46648807330039399</c:v>
                </c:pt>
                <c:pt idx="2260">
                  <c:v>0.46818903098197301</c:v>
                </c:pt>
                <c:pt idx="2261">
                  <c:v>0.49572708646085201</c:v>
                </c:pt>
                <c:pt idx="2262">
                  <c:v>0.47486156250353001</c:v>
                </c:pt>
                <c:pt idx="2263">
                  <c:v>0.448511928075505</c:v>
                </c:pt>
                <c:pt idx="2264">
                  <c:v>0.48391597972571199</c:v>
                </c:pt>
                <c:pt idx="2265">
                  <c:v>0.45405027665224601</c:v>
                </c:pt>
                <c:pt idx="2266">
                  <c:v>0.469592753069211</c:v>
                </c:pt>
                <c:pt idx="2267">
                  <c:v>0.47040344808670498</c:v>
                </c:pt>
                <c:pt idx="2268">
                  <c:v>0.479032791857329</c:v>
                </c:pt>
                <c:pt idx="2269">
                  <c:v>0.46534764742117102</c:v>
                </c:pt>
                <c:pt idx="2270">
                  <c:v>0.47205916072979198</c:v>
                </c:pt>
                <c:pt idx="2271">
                  <c:v>0.46859924892976101</c:v>
                </c:pt>
                <c:pt idx="2272">
                  <c:v>0.47601483692055102</c:v>
                </c:pt>
                <c:pt idx="2273">
                  <c:v>0.47854103298606498</c:v>
                </c:pt>
                <c:pt idx="2274">
                  <c:v>0.47868530136175802</c:v>
                </c:pt>
                <c:pt idx="2275">
                  <c:v>0.44756601115794598</c:v>
                </c:pt>
                <c:pt idx="2276">
                  <c:v>0.48474094605164603</c:v>
                </c:pt>
                <c:pt idx="2277">
                  <c:v>0.48095333958766201</c:v>
                </c:pt>
                <c:pt idx="2278">
                  <c:v>0.48166050479540701</c:v>
                </c:pt>
                <c:pt idx="2279">
                  <c:v>0.44938365633156802</c:v>
                </c:pt>
                <c:pt idx="2280">
                  <c:v>0.467889245737797</c:v>
                </c:pt>
                <c:pt idx="2281">
                  <c:v>0.48799789023218798</c:v>
                </c:pt>
                <c:pt idx="2282">
                  <c:v>0.42571150806436497</c:v>
                </c:pt>
                <c:pt idx="2283">
                  <c:v>0.463727132775412</c:v>
                </c:pt>
                <c:pt idx="2284">
                  <c:v>0.46543534156574801</c:v>
                </c:pt>
                <c:pt idx="2285">
                  <c:v>0.48509207570737201</c:v>
                </c:pt>
                <c:pt idx="2286">
                  <c:v>0.46476946654253598</c:v>
                </c:pt>
                <c:pt idx="2287">
                  <c:v>0.48196669575776901</c:v>
                </c:pt>
                <c:pt idx="2288">
                  <c:v>0.47826033098341703</c:v>
                </c:pt>
                <c:pt idx="2289">
                  <c:v>0.48484847245519502</c:v>
                </c:pt>
                <c:pt idx="2290">
                  <c:v>0.46402701808363001</c:v>
                </c:pt>
                <c:pt idx="2291">
                  <c:v>0.47490969306263298</c:v>
                </c:pt>
                <c:pt idx="2292">
                  <c:v>0.47844624237920202</c:v>
                </c:pt>
                <c:pt idx="2293">
                  <c:v>0.484333943788125</c:v>
                </c:pt>
                <c:pt idx="2294">
                  <c:v>0.46073486348487103</c:v>
                </c:pt>
                <c:pt idx="2295">
                  <c:v>0.48520813664295798</c:v>
                </c:pt>
                <c:pt idx="2296">
                  <c:v>0.47817281572228398</c:v>
                </c:pt>
                <c:pt idx="2297">
                  <c:v>0.498293841799684</c:v>
                </c:pt>
                <c:pt idx="2298">
                  <c:v>0.46894140366290099</c:v>
                </c:pt>
                <c:pt idx="2299">
                  <c:v>0.47853108706306402</c:v>
                </c:pt>
                <c:pt idx="2300">
                  <c:v>0.495757095593238</c:v>
                </c:pt>
                <c:pt idx="2301">
                  <c:v>0.50579893665036602</c:v>
                </c:pt>
                <c:pt idx="2302">
                  <c:v>0.46463398894521601</c:v>
                </c:pt>
                <c:pt idx="2303">
                  <c:v>0.47769815443814501</c:v>
                </c:pt>
                <c:pt idx="2304">
                  <c:v>0.48257044141433197</c:v>
                </c:pt>
                <c:pt idx="2305">
                  <c:v>0.48745168567026198</c:v>
                </c:pt>
                <c:pt idx="2306">
                  <c:v>0.46053989789007799</c:v>
                </c:pt>
                <c:pt idx="2307">
                  <c:v>0.46583412169423299</c:v>
                </c:pt>
                <c:pt idx="2308">
                  <c:v>0.46699112226931799</c:v>
                </c:pt>
                <c:pt idx="2309">
                  <c:v>0.48427425925812001</c:v>
                </c:pt>
                <c:pt idx="2310">
                  <c:v>0.48917507873299598</c:v>
                </c:pt>
                <c:pt idx="2311">
                  <c:v>0.486157246369537</c:v>
                </c:pt>
                <c:pt idx="2312">
                  <c:v>0.47536297506332398</c:v>
                </c:pt>
                <c:pt idx="2313">
                  <c:v>0.49939367720702199</c:v>
                </c:pt>
                <c:pt idx="2314">
                  <c:v>0.47317404019737003</c:v>
                </c:pt>
                <c:pt idx="2315">
                  <c:v>0.49858097649046701</c:v>
                </c:pt>
                <c:pt idx="2316">
                  <c:v>0.49943314763510799</c:v>
                </c:pt>
                <c:pt idx="2317">
                  <c:v>0.52333785245883302</c:v>
                </c:pt>
                <c:pt idx="2318">
                  <c:v>0.49509337969063599</c:v>
                </c:pt>
                <c:pt idx="2319">
                  <c:v>0.50595316403235302</c:v>
                </c:pt>
                <c:pt idx="2320">
                  <c:v>0.48421768255707698</c:v>
                </c:pt>
                <c:pt idx="2321">
                  <c:v>0.51623017747993405</c:v>
                </c:pt>
                <c:pt idx="2322">
                  <c:v>0.492393219396281</c:v>
                </c:pt>
                <c:pt idx="2323">
                  <c:v>0.50797689565701598</c:v>
                </c:pt>
                <c:pt idx="2324">
                  <c:v>0.48856879365010297</c:v>
                </c:pt>
                <c:pt idx="2325">
                  <c:v>0.51171200785694204</c:v>
                </c:pt>
                <c:pt idx="2326">
                  <c:v>0.49692078193498601</c:v>
                </c:pt>
                <c:pt idx="2327">
                  <c:v>0.505918648963538</c:v>
                </c:pt>
                <c:pt idx="2328">
                  <c:v>0.50133841103565602</c:v>
                </c:pt>
                <c:pt idx="2329">
                  <c:v>0.51155128922936799</c:v>
                </c:pt>
                <c:pt idx="2330">
                  <c:v>0.49622000925128801</c:v>
                </c:pt>
                <c:pt idx="2331">
                  <c:v>0.50391910036256204</c:v>
                </c:pt>
                <c:pt idx="2332">
                  <c:v>0.51200940784723903</c:v>
                </c:pt>
                <c:pt idx="2333">
                  <c:v>0.50649652325037298</c:v>
                </c:pt>
                <c:pt idx="2334">
                  <c:v>0.51466541803260502</c:v>
                </c:pt>
                <c:pt idx="2335">
                  <c:v>0.49025193066613199</c:v>
                </c:pt>
                <c:pt idx="2336">
                  <c:v>0.481886910295454</c:v>
                </c:pt>
                <c:pt idx="2337">
                  <c:v>0.51040925075508403</c:v>
                </c:pt>
                <c:pt idx="2338">
                  <c:v>0.509134865994331</c:v>
                </c:pt>
                <c:pt idx="2339">
                  <c:v>0.49138812604765902</c:v>
                </c:pt>
                <c:pt idx="2340">
                  <c:v>0.480910443495012</c:v>
                </c:pt>
                <c:pt idx="2341">
                  <c:v>0.510300463148605</c:v>
                </c:pt>
                <c:pt idx="2342">
                  <c:v>0.48679342001472298</c:v>
                </c:pt>
                <c:pt idx="2343">
                  <c:v>0.48204758230005101</c:v>
                </c:pt>
                <c:pt idx="2344">
                  <c:v>0.48360058485060597</c:v>
                </c:pt>
                <c:pt idx="2345">
                  <c:v>0.50037797575624898</c:v>
                </c:pt>
                <c:pt idx="2346">
                  <c:v>0.4585912233901</c:v>
                </c:pt>
                <c:pt idx="2347">
                  <c:v>0.49109352804501499</c:v>
                </c:pt>
                <c:pt idx="2348">
                  <c:v>0.50443729837886997</c:v>
                </c:pt>
                <c:pt idx="2349">
                  <c:v>0.48778013028985501</c:v>
                </c:pt>
                <c:pt idx="2350">
                  <c:v>0.47688139399513801</c:v>
                </c:pt>
                <c:pt idx="2351">
                  <c:v>0.49749432916631398</c:v>
                </c:pt>
                <c:pt idx="2352">
                  <c:v>0.499301423123793</c:v>
                </c:pt>
                <c:pt idx="2353">
                  <c:v>0.47769815443814501</c:v>
                </c:pt>
                <c:pt idx="2354">
                  <c:v>0.483367140179988</c:v>
                </c:pt>
                <c:pt idx="2355">
                  <c:v>0.49500105436529002</c:v>
                </c:pt>
                <c:pt idx="2356">
                  <c:v>0.49236990273849202</c:v>
                </c:pt>
                <c:pt idx="2357">
                  <c:v>0.499893186149237</c:v>
                </c:pt>
                <c:pt idx="2358">
                  <c:v>0.47407961470224902</c:v>
                </c:pt>
                <c:pt idx="2359">
                  <c:v>0.50407138616847502</c:v>
                </c:pt>
                <c:pt idx="2360">
                  <c:v>0.47909821677030401</c:v>
                </c:pt>
                <c:pt idx="2361">
                  <c:v>0.49896943803444599</c:v>
                </c:pt>
                <c:pt idx="2362">
                  <c:v>0.49269966977026802</c:v>
                </c:pt>
                <c:pt idx="2363">
                  <c:v>0.498952336796748</c:v>
                </c:pt>
                <c:pt idx="2364">
                  <c:v>0.48116656084674903</c:v>
                </c:pt>
                <c:pt idx="2365">
                  <c:v>0.49636739850359801</c:v>
                </c:pt>
                <c:pt idx="2366">
                  <c:v>0.48288251226865497</c:v>
                </c:pt>
                <c:pt idx="2367">
                  <c:v>0.50755887757777796</c:v>
                </c:pt>
                <c:pt idx="2368">
                  <c:v>0.48404901436728198</c:v>
                </c:pt>
                <c:pt idx="2369">
                  <c:v>0.496799962764362</c:v>
                </c:pt>
                <c:pt idx="2370">
                  <c:v>0.49313552163398999</c:v>
                </c:pt>
                <c:pt idx="2371">
                  <c:v>0.50596862980058599</c:v>
                </c:pt>
                <c:pt idx="2372">
                  <c:v>0.49330457377625198</c:v>
                </c:pt>
                <c:pt idx="2373">
                  <c:v>0.50267613959473101</c:v>
                </c:pt>
                <c:pt idx="2374">
                  <c:v>0.50279000408472496</c:v>
                </c:pt>
                <c:pt idx="2375">
                  <c:v>0.51680304900242402</c:v>
                </c:pt>
                <c:pt idx="2376">
                  <c:v>0.49124713564953598</c:v>
                </c:pt>
                <c:pt idx="2377">
                  <c:v>0.49366406369226001</c:v>
                </c:pt>
                <c:pt idx="2378">
                  <c:v>0.50721920684744004</c:v>
                </c:pt>
                <c:pt idx="2379">
                  <c:v>0.47488485341249298</c:v>
                </c:pt>
                <c:pt idx="2380">
                  <c:v>0.50633481762995503</c:v>
                </c:pt>
                <c:pt idx="2381">
                  <c:v>0.48749864384177999</c:v>
                </c:pt>
                <c:pt idx="2382">
                  <c:v>0.51790158988356005</c:v>
                </c:pt>
                <c:pt idx="2383">
                  <c:v>0.49558880713843301</c:v>
                </c:pt>
                <c:pt idx="2384">
                  <c:v>0.50681713768736902</c:v>
                </c:pt>
                <c:pt idx="2385">
                  <c:v>0.50261092611029501</c:v>
                </c:pt>
                <c:pt idx="2386">
                  <c:v>0.50860740334353605</c:v>
                </c:pt>
                <c:pt idx="2387">
                  <c:v>0.51450545385901902</c:v>
                </c:pt>
                <c:pt idx="2388">
                  <c:v>0.48477721970119703</c:v>
                </c:pt>
                <c:pt idx="2389">
                  <c:v>0.49767709818554401</c:v>
                </c:pt>
                <c:pt idx="2390">
                  <c:v>0.51436394906010696</c:v>
                </c:pt>
                <c:pt idx="2391">
                  <c:v>0.48446100751361698</c:v>
                </c:pt>
                <c:pt idx="2392">
                  <c:v>0.48018779349774299</c:v>
                </c:pt>
                <c:pt idx="2393">
                  <c:v>0.52166267949329503</c:v>
                </c:pt>
                <c:pt idx="2394">
                  <c:v>0.47288682333711801</c:v>
                </c:pt>
                <c:pt idx="2395">
                  <c:v>0.51861516222583504</c:v>
                </c:pt>
                <c:pt idx="2396">
                  <c:v>0.500882450212499</c:v>
                </c:pt>
                <c:pt idx="2397">
                  <c:v>0.52241057574706395</c:v>
                </c:pt>
                <c:pt idx="2398">
                  <c:v>0.49411867073938598</c:v>
                </c:pt>
                <c:pt idx="2399">
                  <c:v>0.51666247579664604</c:v>
                </c:pt>
                <c:pt idx="2400">
                  <c:v>0.51414222877244498</c:v>
                </c:pt>
                <c:pt idx="2401">
                  <c:v>0.51234905468056102</c:v>
                </c:pt>
                <c:pt idx="2402">
                  <c:v>0.54141391809209505</c:v>
                </c:pt>
                <c:pt idx="2403">
                  <c:v>0.49697544378592101</c:v>
                </c:pt>
                <c:pt idx="2404">
                  <c:v>0.52399611824464998</c:v>
                </c:pt>
                <c:pt idx="2405">
                  <c:v>0.52393587069209402</c:v>
                </c:pt>
                <c:pt idx="2406">
                  <c:v>0.53564615557831496</c:v>
                </c:pt>
                <c:pt idx="2407">
                  <c:v>0.50088684211088097</c:v>
                </c:pt>
                <c:pt idx="2408">
                  <c:v>0.52030563655469397</c:v>
                </c:pt>
                <c:pt idx="2409">
                  <c:v>0.52115540939697202</c:v>
                </c:pt>
                <c:pt idx="2410">
                  <c:v>0.52752747494010699</c:v>
                </c:pt>
                <c:pt idx="2411">
                  <c:v>0.51065081955831204</c:v>
                </c:pt>
                <c:pt idx="2412">
                  <c:v>0.54060934084526402</c:v>
                </c:pt>
                <c:pt idx="2413">
                  <c:v>0.52057833146125998</c:v>
                </c:pt>
                <c:pt idx="2414">
                  <c:v>0.46995759077237498</c:v>
                </c:pt>
                <c:pt idx="2415">
                  <c:v>0.53035138147439698</c:v>
                </c:pt>
                <c:pt idx="2416">
                  <c:v>0.52596495891018302</c:v>
                </c:pt>
                <c:pt idx="2417">
                  <c:v>0.50141964268976502</c:v>
                </c:pt>
                <c:pt idx="2418">
                  <c:v>0.49536173043704201</c:v>
                </c:pt>
                <c:pt idx="2419">
                  <c:v>0.54977235040723904</c:v>
                </c:pt>
                <c:pt idx="2420">
                  <c:v>0.51531963150451399</c:v>
                </c:pt>
                <c:pt idx="2421">
                  <c:v>0.49217966003550101</c:v>
                </c:pt>
                <c:pt idx="2422">
                  <c:v>0.503061049519547</c:v>
                </c:pt>
                <c:pt idx="2423">
                  <c:v>0.52675602675672695</c:v>
                </c:pt>
                <c:pt idx="2424">
                  <c:v>0.50290265386455302</c:v>
                </c:pt>
                <c:pt idx="2425">
                  <c:v>0.50116600344766005</c:v>
                </c:pt>
                <c:pt idx="2426">
                  <c:v>0.52423590784170904</c:v>
                </c:pt>
                <c:pt idx="2427">
                  <c:v>0.49606322933424701</c:v>
                </c:pt>
                <c:pt idx="2428">
                  <c:v>0.51007777564631895</c:v>
                </c:pt>
                <c:pt idx="2429">
                  <c:v>0.51694885172024296</c:v>
                </c:pt>
                <c:pt idx="2430">
                  <c:v>0.53030713240179295</c:v>
                </c:pt>
                <c:pt idx="2431">
                  <c:v>0.47968209800175599</c:v>
                </c:pt>
                <c:pt idx="2432">
                  <c:v>0.49488140182506601</c:v>
                </c:pt>
                <c:pt idx="2433">
                  <c:v>0.53906800074073602</c:v>
                </c:pt>
                <c:pt idx="2434">
                  <c:v>0.46696323780978</c:v>
                </c:pt>
                <c:pt idx="2435">
                  <c:v>0.50871647213774296</c:v>
                </c:pt>
                <c:pt idx="2436">
                  <c:v>0.51311378051720602</c:v>
                </c:pt>
                <c:pt idx="2437">
                  <c:v>0.51478054206088297</c:v>
                </c:pt>
                <c:pt idx="2438">
                  <c:v>0.48615157056616998</c:v>
                </c:pt>
                <c:pt idx="2439">
                  <c:v>0.51621540447006597</c:v>
                </c:pt>
                <c:pt idx="2440">
                  <c:v>0.505352625292812</c:v>
                </c:pt>
                <c:pt idx="2441">
                  <c:v>0.50994401898024599</c:v>
                </c:pt>
                <c:pt idx="2442">
                  <c:v>0.51499597660168805</c:v>
                </c:pt>
                <c:pt idx="2443">
                  <c:v>0.52752881399700302</c:v>
                </c:pt>
                <c:pt idx="2444">
                  <c:v>0.51294759496645703</c:v>
                </c:pt>
                <c:pt idx="2445">
                  <c:v>0.51827613782459603</c:v>
                </c:pt>
                <c:pt idx="2446">
                  <c:v>0.50761779339919499</c:v>
                </c:pt>
                <c:pt idx="2447">
                  <c:v>0.51662729502013804</c:v>
                </c:pt>
                <c:pt idx="2448">
                  <c:v>0.51496973069254004</c:v>
                </c:pt>
                <c:pt idx="2449">
                  <c:v>0.54246855329047805</c:v>
                </c:pt>
                <c:pt idx="2450">
                  <c:v>0.53609528490477798</c:v>
                </c:pt>
                <c:pt idx="2451">
                  <c:v>0.49104189626747102</c:v>
                </c:pt>
                <c:pt idx="2452">
                  <c:v>0.52717687549306902</c:v>
                </c:pt>
                <c:pt idx="2453">
                  <c:v>0.52406696621827398</c:v>
                </c:pt>
                <c:pt idx="2454">
                  <c:v>0.55019460375102203</c:v>
                </c:pt>
                <c:pt idx="2455">
                  <c:v>0.52627687427429704</c:v>
                </c:pt>
                <c:pt idx="2456">
                  <c:v>0.54360247937958395</c:v>
                </c:pt>
                <c:pt idx="2457">
                  <c:v>0.533786274766891</c:v>
                </c:pt>
                <c:pt idx="2458">
                  <c:v>0.54412878059006498</c:v>
                </c:pt>
                <c:pt idx="2459">
                  <c:v>0.53695554612936902</c:v>
                </c:pt>
                <c:pt idx="2460">
                  <c:v>0.55119399351579101</c:v>
                </c:pt>
                <c:pt idx="2461">
                  <c:v>0.53246928608585797</c:v>
                </c:pt>
                <c:pt idx="2462">
                  <c:v>0.55102883264150104</c:v>
                </c:pt>
                <c:pt idx="2463">
                  <c:v>0.55051457812168003</c:v>
                </c:pt>
                <c:pt idx="2464">
                  <c:v>0.56568876250866296</c:v>
                </c:pt>
                <c:pt idx="2465">
                  <c:v>0.54533344133213901</c:v>
                </c:pt>
                <c:pt idx="2466">
                  <c:v>0.546148721732585</c:v>
                </c:pt>
                <c:pt idx="2467">
                  <c:v>0.55840215390575298</c:v>
                </c:pt>
                <c:pt idx="2468">
                  <c:v>0.56980540769320798</c:v>
                </c:pt>
                <c:pt idx="2469">
                  <c:v>0.53945249154946096</c:v>
                </c:pt>
                <c:pt idx="2470">
                  <c:v>0.51618583349146596</c:v>
                </c:pt>
                <c:pt idx="2471">
                  <c:v>0.57453558362749202</c:v>
                </c:pt>
                <c:pt idx="2472">
                  <c:v>0.54639282013531398</c:v>
                </c:pt>
                <c:pt idx="2473">
                  <c:v>0.51074602593892204</c:v>
                </c:pt>
                <c:pt idx="2474">
                  <c:v>0.57036652546639599</c:v>
                </c:pt>
                <c:pt idx="2475">
                  <c:v>0.57923665747520703</c:v>
                </c:pt>
                <c:pt idx="2476">
                  <c:v>0.54498186314082697</c:v>
                </c:pt>
                <c:pt idx="2477">
                  <c:v>0.55206398021381498</c:v>
                </c:pt>
                <c:pt idx="2478">
                  <c:v>0.57805744691985095</c:v>
                </c:pt>
                <c:pt idx="2479">
                  <c:v>0.56369915507467205</c:v>
                </c:pt>
                <c:pt idx="2480">
                  <c:v>0.56410011741383803</c:v>
                </c:pt>
                <c:pt idx="2481">
                  <c:v>0.58363211846209295</c:v>
                </c:pt>
                <c:pt idx="2482">
                  <c:v>0.58074054408126596</c:v>
                </c:pt>
                <c:pt idx="2483">
                  <c:v>0.56640282767161299</c:v>
                </c:pt>
                <c:pt idx="2484">
                  <c:v>0.57403972106602097</c:v>
                </c:pt>
                <c:pt idx="2485">
                  <c:v>0.56182361990278495</c:v>
                </c:pt>
                <c:pt idx="2486">
                  <c:v>0.57617314614013204</c:v>
                </c:pt>
                <c:pt idx="2487">
                  <c:v>0.55146780678028695</c:v>
                </c:pt>
                <c:pt idx="2488">
                  <c:v>0.56886948759992995</c:v>
                </c:pt>
                <c:pt idx="2489">
                  <c:v>0.55579659376938595</c:v>
                </c:pt>
                <c:pt idx="2490">
                  <c:v>0.57151187868189501</c:v>
                </c:pt>
                <c:pt idx="2491">
                  <c:v>0.56220536682710598</c:v>
                </c:pt>
                <c:pt idx="2492">
                  <c:v>0.55384734538173397</c:v>
                </c:pt>
                <c:pt idx="2493">
                  <c:v>0.56064156943786203</c:v>
                </c:pt>
                <c:pt idx="2494">
                  <c:v>0.56893689687726801</c:v>
                </c:pt>
                <c:pt idx="2495">
                  <c:v>0.57440274388936896</c:v>
                </c:pt>
                <c:pt idx="2496">
                  <c:v>0.56996754211017198</c:v>
                </c:pt>
                <c:pt idx="2497">
                  <c:v>0.55917387970239396</c:v>
                </c:pt>
                <c:pt idx="2498">
                  <c:v>0.56392361990650697</c:v>
                </c:pt>
                <c:pt idx="2499">
                  <c:v>0.554706076775215</c:v>
                </c:pt>
                <c:pt idx="2500">
                  <c:v>0.58635214230876098</c:v>
                </c:pt>
                <c:pt idx="2501">
                  <c:v>0.58536742314184997</c:v>
                </c:pt>
                <c:pt idx="2502">
                  <c:v>0.58352263265768201</c:v>
                </c:pt>
                <c:pt idx="2503">
                  <c:v>0.56602524829640599</c:v>
                </c:pt>
                <c:pt idx="2504">
                  <c:v>0.59067090943751499</c:v>
                </c:pt>
                <c:pt idx="2505">
                  <c:v>0.57134099343387201</c:v>
                </c:pt>
                <c:pt idx="2506">
                  <c:v>0.59183421760495403</c:v>
                </c:pt>
                <c:pt idx="2507">
                  <c:v>0.56411407037134098</c:v>
                </c:pt>
                <c:pt idx="2508">
                  <c:v>0.58039327745593505</c:v>
                </c:pt>
                <c:pt idx="2509">
                  <c:v>0.58628265537343804</c:v>
                </c:pt>
                <c:pt idx="2510">
                  <c:v>0.57954109979135604</c:v>
                </c:pt>
                <c:pt idx="2511">
                  <c:v>0.59194950367184496</c:v>
                </c:pt>
                <c:pt idx="2512">
                  <c:v>0.57813541823673698</c:v>
                </c:pt>
                <c:pt idx="2513">
                  <c:v>0.57889088684927703</c:v>
                </c:pt>
                <c:pt idx="2514">
                  <c:v>0.57928979954041304</c:v>
                </c:pt>
                <c:pt idx="2515">
                  <c:v>0.57538030869411805</c:v>
                </c:pt>
                <c:pt idx="2516">
                  <c:v>0.56304608399893097</c:v>
                </c:pt>
                <c:pt idx="2517">
                  <c:v>0.56929347891842597</c:v>
                </c:pt>
                <c:pt idx="2518">
                  <c:v>0.57434295701913396</c:v>
                </c:pt>
                <c:pt idx="2519">
                  <c:v>0.58577299686533701</c:v>
                </c:pt>
                <c:pt idx="2520">
                  <c:v>0.58493978444575301</c:v>
                </c:pt>
                <c:pt idx="2521">
                  <c:v>0.59283415208003898</c:v>
                </c:pt>
                <c:pt idx="2522">
                  <c:v>0.58644014928945598</c:v>
                </c:pt>
                <c:pt idx="2523">
                  <c:v>0.58705440894573202</c:v>
                </c:pt>
                <c:pt idx="2524">
                  <c:v>0.59696061749777396</c:v>
                </c:pt>
                <c:pt idx="2525">
                  <c:v>0.60205999132796195</c:v>
                </c:pt>
                <c:pt idx="2526">
                  <c:v>0.55865319584087902</c:v>
                </c:pt>
                <c:pt idx="2527">
                  <c:v>0.58853026677171805</c:v>
                </c:pt>
                <c:pt idx="2528">
                  <c:v>0.58471384737901999</c:v>
                </c:pt>
                <c:pt idx="2529">
                  <c:v>0.599404362541477</c:v>
                </c:pt>
                <c:pt idx="2530">
                  <c:v>0.56985458977690295</c:v>
                </c:pt>
                <c:pt idx="2531">
                  <c:v>0.59431544527413205</c:v>
                </c:pt>
                <c:pt idx="2532">
                  <c:v>0.74528666765334295</c:v>
                </c:pt>
                <c:pt idx="2533">
                  <c:v>0.61396467398344901</c:v>
                </c:pt>
                <c:pt idx="2534">
                  <c:v>0.51843231708351001</c:v>
                </c:pt>
                <c:pt idx="2535">
                  <c:v>0.41572371545917602</c:v>
                </c:pt>
                <c:pt idx="2536">
                  <c:v>0.52764988037550098</c:v>
                </c:pt>
                <c:pt idx="2537">
                  <c:v>0.59289639824366702</c:v>
                </c:pt>
                <c:pt idx="2538">
                  <c:v>0.49905804877947502</c:v>
                </c:pt>
                <c:pt idx="2539">
                  <c:v>0.62141972494098097</c:v>
                </c:pt>
                <c:pt idx="2540">
                  <c:v>0.58257821386521802</c:v>
                </c:pt>
                <c:pt idx="2541">
                  <c:v>0.528756058706782</c:v>
                </c:pt>
                <c:pt idx="2542">
                  <c:v>0.61786001432904902</c:v>
                </c:pt>
                <c:pt idx="2543">
                  <c:v>0.56550385984287899</c:v>
                </c:pt>
                <c:pt idx="2544">
                  <c:v>0.57184632913939604</c:v>
                </c:pt>
                <c:pt idx="2545">
                  <c:v>0.57037744182391403</c:v>
                </c:pt>
                <c:pt idx="2546">
                  <c:v>0.59485713493548698</c:v>
                </c:pt>
                <c:pt idx="2547">
                  <c:v>0.59280219300217296</c:v>
                </c:pt>
                <c:pt idx="2548">
                  <c:v>0.57742796585726097</c:v>
                </c:pt>
                <c:pt idx="2549">
                  <c:v>0.59333924268102201</c:v>
                </c:pt>
                <c:pt idx="2550">
                  <c:v>0.61844976411642305</c:v>
                </c:pt>
                <c:pt idx="2551">
                  <c:v>0.61417982713247599</c:v>
                </c:pt>
                <c:pt idx="2552">
                  <c:v>0.61045574111298095</c:v>
                </c:pt>
                <c:pt idx="2553">
                  <c:v>0.63296721280017898</c:v>
                </c:pt>
                <c:pt idx="2554">
                  <c:v>0.61341894503457295</c:v>
                </c:pt>
                <c:pt idx="2555">
                  <c:v>0.624373597177734</c:v>
                </c:pt>
                <c:pt idx="2556">
                  <c:v>0.61306566373369997</c:v>
                </c:pt>
                <c:pt idx="2557">
                  <c:v>0.62812725267281699</c:v>
                </c:pt>
                <c:pt idx="2558">
                  <c:v>0.61543244340865499</c:v>
                </c:pt>
                <c:pt idx="2559">
                  <c:v>0.59827852312792595</c:v>
                </c:pt>
                <c:pt idx="2560">
                  <c:v>0.61354346364803702</c:v>
                </c:pt>
                <c:pt idx="2561">
                  <c:v>0.59257965707090599</c:v>
                </c:pt>
                <c:pt idx="2562">
                  <c:v>0.60448069143903604</c:v>
                </c:pt>
                <c:pt idx="2563">
                  <c:v>0.62063533649389901</c:v>
                </c:pt>
                <c:pt idx="2564">
                  <c:v>0.57748245886521998</c:v>
                </c:pt>
                <c:pt idx="2565">
                  <c:v>0.60958573383280701</c:v>
                </c:pt>
                <c:pt idx="2566">
                  <c:v>0.60058335418262299</c:v>
                </c:pt>
                <c:pt idx="2567">
                  <c:v>0.60735911301038303</c:v>
                </c:pt>
                <c:pt idx="2568">
                  <c:v>0.588276262753202</c:v>
                </c:pt>
                <c:pt idx="2569">
                  <c:v>0.59773084960706802</c:v>
                </c:pt>
                <c:pt idx="2570">
                  <c:v>0.60233354598826505</c:v>
                </c:pt>
                <c:pt idx="2571">
                  <c:v>0.61832026967924503</c:v>
                </c:pt>
                <c:pt idx="2572">
                  <c:v>0.60620653539852898</c:v>
                </c:pt>
                <c:pt idx="2573">
                  <c:v>0.61329165757688997</c:v>
                </c:pt>
                <c:pt idx="2574">
                  <c:v>0.62180934576559499</c:v>
                </c:pt>
                <c:pt idx="2575">
                  <c:v>0.62652396612108696</c:v>
                </c:pt>
                <c:pt idx="2576">
                  <c:v>0.60634640479809598</c:v>
                </c:pt>
                <c:pt idx="2577">
                  <c:v>0.63186429740830896</c:v>
                </c:pt>
                <c:pt idx="2578">
                  <c:v>0.580554124527492</c:v>
                </c:pt>
                <c:pt idx="2579">
                  <c:v>0.61440844979430098</c:v>
                </c:pt>
                <c:pt idx="2580">
                  <c:v>0.62935986598134697</c:v>
                </c:pt>
                <c:pt idx="2581">
                  <c:v>0.570969848873222</c:v>
                </c:pt>
                <c:pt idx="2582">
                  <c:v>0.61152470627840305</c:v>
                </c:pt>
                <c:pt idx="2583">
                  <c:v>0.61691504652708995</c:v>
                </c:pt>
                <c:pt idx="2584">
                  <c:v>0.57080862146093503</c:v>
                </c:pt>
                <c:pt idx="2585">
                  <c:v>0.62444979976758996</c:v>
                </c:pt>
                <c:pt idx="2586">
                  <c:v>0.59533618536964605</c:v>
                </c:pt>
                <c:pt idx="2587">
                  <c:v>0.55405767980367704</c:v>
                </c:pt>
                <c:pt idx="2588">
                  <c:v>0.62285203952922097</c:v>
                </c:pt>
                <c:pt idx="2589">
                  <c:v>0.63854516253087701</c:v>
                </c:pt>
                <c:pt idx="2590">
                  <c:v>0.59944285219503302</c:v>
                </c:pt>
                <c:pt idx="2591">
                  <c:v>0.59700245218553605</c:v>
                </c:pt>
                <c:pt idx="2592">
                  <c:v>0.64484533890931095</c:v>
                </c:pt>
                <c:pt idx="2593">
                  <c:v>0.62911215166940704</c:v>
                </c:pt>
                <c:pt idx="2594">
                  <c:v>0.56079305240732702</c:v>
                </c:pt>
                <c:pt idx="2595">
                  <c:v>0.67435585332548598</c:v>
                </c:pt>
                <c:pt idx="2596">
                  <c:v>0.60332483989138597</c:v>
                </c:pt>
                <c:pt idx="2597">
                  <c:v>0.62996609610500098</c:v>
                </c:pt>
                <c:pt idx="2598">
                  <c:v>0.66114985724478703</c:v>
                </c:pt>
                <c:pt idx="2599">
                  <c:v>0.65811565652603299</c:v>
                </c:pt>
                <c:pt idx="2600">
                  <c:v>0.640189041832532</c:v>
                </c:pt>
                <c:pt idx="2601">
                  <c:v>0.61808356959309796</c:v>
                </c:pt>
                <c:pt idx="2602">
                  <c:v>0.58720662973636895</c:v>
                </c:pt>
                <c:pt idx="2603">
                  <c:v>0.65087050887140796</c:v>
                </c:pt>
                <c:pt idx="2604">
                  <c:v>0.62797655172549804</c:v>
                </c:pt>
                <c:pt idx="2605">
                  <c:v>0.59843483041068501</c:v>
                </c:pt>
                <c:pt idx="2606">
                  <c:v>0.62261116722329202</c:v>
                </c:pt>
                <c:pt idx="2607">
                  <c:v>0.60746395922318497</c:v>
                </c:pt>
                <c:pt idx="2608">
                  <c:v>0.58188331697561102</c:v>
                </c:pt>
                <c:pt idx="2609">
                  <c:v>0.64452810703631003</c:v>
                </c:pt>
                <c:pt idx="2610">
                  <c:v>0.61911058610410397</c:v>
                </c:pt>
                <c:pt idx="2611">
                  <c:v>0.57294836997334397</c:v>
                </c:pt>
                <c:pt idx="2612">
                  <c:v>0.64791981381807195</c:v>
                </c:pt>
                <c:pt idx="2613">
                  <c:v>0.57437950521926995</c:v>
                </c:pt>
                <c:pt idx="2614">
                  <c:v>0.61533903852808203</c:v>
                </c:pt>
                <c:pt idx="2615">
                  <c:v>0.65033121946160599</c:v>
                </c:pt>
                <c:pt idx="2616">
                  <c:v>0.53476880736053301</c:v>
                </c:pt>
                <c:pt idx="2617">
                  <c:v>0.62491580028652804</c:v>
                </c:pt>
                <c:pt idx="2618">
                  <c:v>0.63073622516185202</c:v>
                </c:pt>
                <c:pt idx="2619">
                  <c:v>0.56428448191733604</c:v>
                </c:pt>
                <c:pt idx="2620">
                  <c:v>0.65968052055795101</c:v>
                </c:pt>
                <c:pt idx="2621">
                  <c:v>0.60348719634251302</c:v>
                </c:pt>
                <c:pt idx="2622">
                  <c:v>0.59320296701409903</c:v>
                </c:pt>
                <c:pt idx="2623">
                  <c:v>0.66176537419325199</c:v>
                </c:pt>
                <c:pt idx="2624">
                  <c:v>0.58289878856111799</c:v>
                </c:pt>
                <c:pt idx="2625">
                  <c:v>0.61399898514023399</c:v>
                </c:pt>
                <c:pt idx="2626">
                  <c:v>0.61192509936830797</c:v>
                </c:pt>
                <c:pt idx="2627">
                  <c:v>0.63710086215530903</c:v>
                </c:pt>
                <c:pt idx="2628">
                  <c:v>0.61500174356749204</c:v>
                </c:pt>
                <c:pt idx="2629">
                  <c:v>0.624742225803816</c:v>
                </c:pt>
                <c:pt idx="2630">
                  <c:v>0.60401347624131096</c:v>
                </c:pt>
                <c:pt idx="2631">
                  <c:v>0.60488084409828002</c:v>
                </c:pt>
                <c:pt idx="2632">
                  <c:v>0.62684924599329905</c:v>
                </c:pt>
                <c:pt idx="2633">
                  <c:v>0.62817287140804001</c:v>
                </c:pt>
                <c:pt idx="2634">
                  <c:v>0.59660596230773</c:v>
                </c:pt>
                <c:pt idx="2635">
                  <c:v>0.58199917852511396</c:v>
                </c:pt>
                <c:pt idx="2636">
                  <c:v>0.64286324089764402</c:v>
                </c:pt>
                <c:pt idx="2637">
                  <c:v>0.63736059050415395</c:v>
                </c:pt>
                <c:pt idx="2638">
                  <c:v>0.57541879121436001</c:v>
                </c:pt>
                <c:pt idx="2639">
                  <c:v>0.58209945336603697</c:v>
                </c:pt>
                <c:pt idx="2640">
                  <c:v>0.62064822397683295</c:v>
                </c:pt>
                <c:pt idx="2641">
                  <c:v>0.59932846175723797</c:v>
                </c:pt>
                <c:pt idx="2642">
                  <c:v>0.56162187653692797</c:v>
                </c:pt>
                <c:pt idx="2643">
                  <c:v>0.59301340432907101</c:v>
                </c:pt>
                <c:pt idx="2644">
                  <c:v>0.60143049769210399</c:v>
                </c:pt>
                <c:pt idx="2645">
                  <c:v>0.61772984634471295</c:v>
                </c:pt>
                <c:pt idx="2646">
                  <c:v>0.58074255648490702</c:v>
                </c:pt>
                <c:pt idx="2647">
                  <c:v>0.61452301483495997</c:v>
                </c:pt>
                <c:pt idx="2648">
                  <c:v>0.59665029299891004</c:v>
                </c:pt>
                <c:pt idx="2649">
                  <c:v>0.60273367570223102</c:v>
                </c:pt>
                <c:pt idx="2650">
                  <c:v>0.60017337294238804</c:v>
                </c:pt>
                <c:pt idx="2651">
                  <c:v>0.62549500085262599</c:v>
                </c:pt>
                <c:pt idx="2652">
                  <c:v>0.59696934046547701</c:v>
                </c:pt>
                <c:pt idx="2653">
                  <c:v>0.59031858943775795</c:v>
                </c:pt>
                <c:pt idx="2654">
                  <c:v>0.632375644070723</c:v>
                </c:pt>
                <c:pt idx="2655">
                  <c:v>0.57725082890700496</c:v>
                </c:pt>
                <c:pt idx="2656">
                  <c:v>0.61048844410385295</c:v>
                </c:pt>
                <c:pt idx="2657">
                  <c:v>0.64159501317515799</c:v>
                </c:pt>
                <c:pt idx="2658">
                  <c:v>0.55527144673940398</c:v>
                </c:pt>
                <c:pt idx="2659">
                  <c:v>0.60957691604325903</c:v>
                </c:pt>
                <c:pt idx="2660">
                  <c:v>0.63039452675794905</c:v>
                </c:pt>
                <c:pt idx="2661">
                  <c:v>0.60302895259385203</c:v>
                </c:pt>
                <c:pt idx="2662">
                  <c:v>0.602904619789709</c:v>
                </c:pt>
                <c:pt idx="2663">
                  <c:v>0.63398969341131595</c:v>
                </c:pt>
                <c:pt idx="2664">
                  <c:v>0.61341721108525904</c:v>
                </c:pt>
                <c:pt idx="2665">
                  <c:v>0.60901676185754505</c:v>
                </c:pt>
                <c:pt idx="2666">
                  <c:v>0.62172097979348295</c:v>
                </c:pt>
                <c:pt idx="2667">
                  <c:v>0.60083904834020097</c:v>
                </c:pt>
                <c:pt idx="2668">
                  <c:v>0.61700893956436698</c:v>
                </c:pt>
                <c:pt idx="2669">
                  <c:v>0.62150828843220995</c:v>
                </c:pt>
                <c:pt idx="2670">
                  <c:v>0.63068413742030405</c:v>
                </c:pt>
                <c:pt idx="2671">
                  <c:v>0.60227179064057401</c:v>
                </c:pt>
                <c:pt idx="2672">
                  <c:v>0.62740783322955596</c:v>
                </c:pt>
                <c:pt idx="2673">
                  <c:v>0.63799797355167798</c:v>
                </c:pt>
                <c:pt idx="2674">
                  <c:v>0.56531545856574505</c:v>
                </c:pt>
                <c:pt idx="2675">
                  <c:v>0.60004272938149805</c:v>
                </c:pt>
                <c:pt idx="2676">
                  <c:v>0.64778040638693701</c:v>
                </c:pt>
                <c:pt idx="2677">
                  <c:v>0.62688259426037396</c:v>
                </c:pt>
                <c:pt idx="2678">
                  <c:v>0.57865784201929604</c:v>
                </c:pt>
                <c:pt idx="2679">
                  <c:v>0.55841822143811104</c:v>
                </c:pt>
                <c:pt idx="2680">
                  <c:v>0.63956681153885897</c:v>
                </c:pt>
                <c:pt idx="2681">
                  <c:v>0.54896336358920395</c:v>
                </c:pt>
                <c:pt idx="2682">
                  <c:v>0.58213730110842299</c:v>
                </c:pt>
                <c:pt idx="2683">
                  <c:v>0.63037045524812996</c:v>
                </c:pt>
                <c:pt idx="2684">
                  <c:v>0.59886107785230203</c:v>
                </c:pt>
                <c:pt idx="2685">
                  <c:v>0.58764709482869604</c:v>
                </c:pt>
                <c:pt idx="2686">
                  <c:v>0.61774169809965196</c:v>
                </c:pt>
                <c:pt idx="2687">
                  <c:v>0.60771648889499397</c:v>
                </c:pt>
                <c:pt idx="2688">
                  <c:v>0.61846986471834398</c:v>
                </c:pt>
                <c:pt idx="2689">
                  <c:v>0.59549622182557405</c:v>
                </c:pt>
                <c:pt idx="2690">
                  <c:v>0.61936266054663203</c:v>
                </c:pt>
                <c:pt idx="2691">
                  <c:v>0.61917751417037903</c:v>
                </c:pt>
                <c:pt idx="2692">
                  <c:v>0.60309196484691596</c:v>
                </c:pt>
                <c:pt idx="2693">
                  <c:v>0.590624341974194</c:v>
                </c:pt>
                <c:pt idx="2694">
                  <c:v>0.63322403507867697</c:v>
                </c:pt>
                <c:pt idx="2695">
                  <c:v>0.60683193202901597</c:v>
                </c:pt>
                <c:pt idx="2696">
                  <c:v>0.57879628016928397</c:v>
                </c:pt>
                <c:pt idx="2697">
                  <c:v>0.61807341434655905</c:v>
                </c:pt>
                <c:pt idx="2698">
                  <c:v>0.61425066585251198</c:v>
                </c:pt>
                <c:pt idx="2699">
                  <c:v>0.61616031284758299</c:v>
                </c:pt>
                <c:pt idx="2700">
                  <c:v>0.58805817627105395</c:v>
                </c:pt>
                <c:pt idx="2701">
                  <c:v>0.59029230931646404</c:v>
                </c:pt>
                <c:pt idx="2702">
                  <c:v>0.58984409828284101</c:v>
                </c:pt>
                <c:pt idx="2703">
                  <c:v>0.593756884798049</c:v>
                </c:pt>
                <c:pt idx="2704">
                  <c:v>0.596519172751935</c:v>
                </c:pt>
                <c:pt idx="2705">
                  <c:v>0.58991443649243402</c:v>
                </c:pt>
                <c:pt idx="2706">
                  <c:v>0.59059963768615897</c:v>
                </c:pt>
                <c:pt idx="2707">
                  <c:v>0.58198278796559799</c:v>
                </c:pt>
                <c:pt idx="2708">
                  <c:v>0.59643257537933203</c:v>
                </c:pt>
                <c:pt idx="2709">
                  <c:v>0.60198304257566504</c:v>
                </c:pt>
                <c:pt idx="2710">
                  <c:v>0.58791256496367394</c:v>
                </c:pt>
                <c:pt idx="2711">
                  <c:v>0.597540934642803</c:v>
                </c:pt>
                <c:pt idx="2712">
                  <c:v>0.582301252838057</c:v>
                </c:pt>
                <c:pt idx="2713">
                  <c:v>0.60176531178645498</c:v>
                </c:pt>
                <c:pt idx="2714">
                  <c:v>0.58566025955173695</c:v>
                </c:pt>
                <c:pt idx="2715">
                  <c:v>0.59642920368200802</c:v>
                </c:pt>
                <c:pt idx="2716">
                  <c:v>0.59515692924432995</c:v>
                </c:pt>
                <c:pt idx="2717">
                  <c:v>0.58815619331843805</c:v>
                </c:pt>
                <c:pt idx="2718">
                  <c:v>0.58612326889237798</c:v>
                </c:pt>
                <c:pt idx="2719">
                  <c:v>0.577675939963751</c:v>
                </c:pt>
                <c:pt idx="2720">
                  <c:v>0.57923778822515304</c:v>
                </c:pt>
                <c:pt idx="2721">
                  <c:v>0.57029708961668302</c:v>
                </c:pt>
                <c:pt idx="2722">
                  <c:v>0.57832893189123902</c:v>
                </c:pt>
                <c:pt idx="2723">
                  <c:v>0.56590992728740996</c:v>
                </c:pt>
                <c:pt idx="2724">
                  <c:v>0.56397669375816095</c:v>
                </c:pt>
                <c:pt idx="2725">
                  <c:v>0.55274991440029797</c:v>
                </c:pt>
                <c:pt idx="2726">
                  <c:v>0.57199762927029396</c:v>
                </c:pt>
                <c:pt idx="2727">
                  <c:v>0.56019656545038898</c:v>
                </c:pt>
                <c:pt idx="2728">
                  <c:v>0.59418848859232198</c:v>
                </c:pt>
                <c:pt idx="2729">
                  <c:v>0.57589805683066797</c:v>
                </c:pt>
                <c:pt idx="2730">
                  <c:v>0.59246940867507003</c:v>
                </c:pt>
                <c:pt idx="2731">
                  <c:v>0.59117681332654304</c:v>
                </c:pt>
                <c:pt idx="2732">
                  <c:v>0.58816309249090604</c:v>
                </c:pt>
                <c:pt idx="2733">
                  <c:v>0.59449533588727299</c:v>
                </c:pt>
                <c:pt idx="2734">
                  <c:v>0.59290801616756295</c:v>
                </c:pt>
                <c:pt idx="2735">
                  <c:v>0.59688678433658005</c:v>
                </c:pt>
                <c:pt idx="2736">
                  <c:v>0.58395996448373599</c:v>
                </c:pt>
                <c:pt idx="2737">
                  <c:v>0.58940848958435699</c:v>
                </c:pt>
                <c:pt idx="2738">
                  <c:v>0.61775367085341804</c:v>
                </c:pt>
                <c:pt idx="2739">
                  <c:v>0.58553067969599704</c:v>
                </c:pt>
                <c:pt idx="2740">
                  <c:v>0.579607733289077</c:v>
                </c:pt>
                <c:pt idx="2741">
                  <c:v>0.58143805378682301</c:v>
                </c:pt>
                <c:pt idx="2742">
                  <c:v>0.60727489956753</c:v>
                </c:pt>
                <c:pt idx="2743">
                  <c:v>0.53446841012535196</c:v>
                </c:pt>
                <c:pt idx="2744">
                  <c:v>0.55272309284740695</c:v>
                </c:pt>
                <c:pt idx="2745">
                  <c:v>0.59494058753670598</c:v>
                </c:pt>
                <c:pt idx="2746">
                  <c:v>0.57932792417969003</c:v>
                </c:pt>
                <c:pt idx="2747">
                  <c:v>0.55787790307961205</c:v>
                </c:pt>
                <c:pt idx="2748">
                  <c:v>0.57782857269341903</c:v>
                </c:pt>
                <c:pt idx="2749">
                  <c:v>0.57163003552311198</c:v>
                </c:pt>
                <c:pt idx="2750">
                  <c:v>0.58070208470093798</c:v>
                </c:pt>
                <c:pt idx="2751">
                  <c:v>0.57216726457950295</c:v>
                </c:pt>
                <c:pt idx="2752">
                  <c:v>0.58634675541941705</c:v>
                </c:pt>
                <c:pt idx="2753">
                  <c:v>0.58116670123136205</c:v>
                </c:pt>
                <c:pt idx="2754">
                  <c:v>0.58881463646905896</c:v>
                </c:pt>
                <c:pt idx="2755">
                  <c:v>0.57429439677660599</c:v>
                </c:pt>
                <c:pt idx="2756">
                  <c:v>0.65494913946498001</c:v>
                </c:pt>
                <c:pt idx="2757">
                  <c:v>0.56365056616998699</c:v>
                </c:pt>
                <c:pt idx="2758">
                  <c:v>0.54988788508282105</c:v>
                </c:pt>
                <c:pt idx="2759">
                  <c:v>0.58162719114422301</c:v>
                </c:pt>
                <c:pt idx="2760">
                  <c:v>0.58161526348192105</c:v>
                </c:pt>
                <c:pt idx="2761">
                  <c:v>0.55702389758515003</c:v>
                </c:pt>
                <c:pt idx="2762">
                  <c:v>0.55460473824419398</c:v>
                </c:pt>
                <c:pt idx="2763">
                  <c:v>0.59435906196257104</c:v>
                </c:pt>
                <c:pt idx="2764">
                  <c:v>0.56120983526203105</c:v>
                </c:pt>
                <c:pt idx="2765">
                  <c:v>0.574969032519691</c:v>
                </c:pt>
                <c:pt idx="2766">
                  <c:v>0.57704236274372001</c:v>
                </c:pt>
                <c:pt idx="2767">
                  <c:v>0.58691710042910605</c:v>
                </c:pt>
                <c:pt idx="2768">
                  <c:v>0.56120005126554795</c:v>
                </c:pt>
                <c:pt idx="2769">
                  <c:v>0.57683968013069697</c:v>
                </c:pt>
                <c:pt idx="2770">
                  <c:v>0.56657819140278098</c:v>
                </c:pt>
                <c:pt idx="2771">
                  <c:v>0.57929717377495404</c:v>
                </c:pt>
                <c:pt idx="2772">
                  <c:v>0.57290626395730504</c:v>
                </c:pt>
                <c:pt idx="2773">
                  <c:v>0.59078821838568396</c:v>
                </c:pt>
                <c:pt idx="2774">
                  <c:v>0.56896884984992502</c:v>
                </c:pt>
                <c:pt idx="2775">
                  <c:v>0.57735356103228497</c:v>
                </c:pt>
                <c:pt idx="2776">
                  <c:v>0.58941642864642596</c:v>
                </c:pt>
                <c:pt idx="2777">
                  <c:v>0.59862597323009004</c:v>
                </c:pt>
                <c:pt idx="2778">
                  <c:v>0.58584222876070602</c:v>
                </c:pt>
                <c:pt idx="2779">
                  <c:v>0.56540392722059396</c:v>
                </c:pt>
                <c:pt idx="2780">
                  <c:v>0.57993824459712395</c:v>
                </c:pt>
                <c:pt idx="2781">
                  <c:v>0.55681535673640203</c:v>
                </c:pt>
                <c:pt idx="2782">
                  <c:v>0.56500151542051102</c:v>
                </c:pt>
                <c:pt idx="2783">
                  <c:v>0.57069857309693095</c:v>
                </c:pt>
                <c:pt idx="2784">
                  <c:v>0.55044578568090297</c:v>
                </c:pt>
                <c:pt idx="2785">
                  <c:v>0.55756066669483095</c:v>
                </c:pt>
                <c:pt idx="2786">
                  <c:v>0.57869862271963002</c:v>
                </c:pt>
                <c:pt idx="2787">
                  <c:v>0.57713420864213305</c:v>
                </c:pt>
                <c:pt idx="2788">
                  <c:v>0.55978253583271598</c:v>
                </c:pt>
                <c:pt idx="2789">
                  <c:v>0.56835704805033604</c:v>
                </c:pt>
                <c:pt idx="2790">
                  <c:v>0.56090103317798601</c:v>
                </c:pt>
                <c:pt idx="2791">
                  <c:v>0.57359146724496501</c:v>
                </c:pt>
                <c:pt idx="2792">
                  <c:v>0.56262519477157602</c:v>
                </c:pt>
                <c:pt idx="2793">
                  <c:v>0.57999363409341198</c:v>
                </c:pt>
                <c:pt idx="2794">
                  <c:v>0.55460131414588398</c:v>
                </c:pt>
                <c:pt idx="2795">
                  <c:v>0.56118091747986198</c:v>
                </c:pt>
                <c:pt idx="2796">
                  <c:v>0.58433122436753104</c:v>
                </c:pt>
                <c:pt idx="2797">
                  <c:v>0.56657819140278098</c:v>
                </c:pt>
                <c:pt idx="2798">
                  <c:v>0.58381607203061003</c:v>
                </c:pt>
                <c:pt idx="2799">
                  <c:v>0.56479851014120397</c:v>
                </c:pt>
                <c:pt idx="2800">
                  <c:v>0.57932620375525501</c:v>
                </c:pt>
                <c:pt idx="2801">
                  <c:v>0.54242264127195206</c:v>
                </c:pt>
                <c:pt idx="2802">
                  <c:v>0.56394326319097199</c:v>
                </c:pt>
                <c:pt idx="2803">
                  <c:v>0.56680996118268501</c:v>
                </c:pt>
                <c:pt idx="2804">
                  <c:v>0.57422708187262705</c:v>
                </c:pt>
                <c:pt idx="2805">
                  <c:v>0.56034951155410195</c:v>
                </c:pt>
                <c:pt idx="2806">
                  <c:v>0.57506043228548998</c:v>
                </c:pt>
                <c:pt idx="2807">
                  <c:v>0.55944012908941398</c:v>
                </c:pt>
                <c:pt idx="2808">
                  <c:v>0.57320447013651799</c:v>
                </c:pt>
                <c:pt idx="2809">
                  <c:v>0.56905764567219097</c:v>
                </c:pt>
                <c:pt idx="2810">
                  <c:v>0.52128233723404505</c:v>
                </c:pt>
                <c:pt idx="2811">
                  <c:v>0.57792562225437605</c:v>
                </c:pt>
                <c:pt idx="2812">
                  <c:v>0.58779347247245395</c:v>
                </c:pt>
                <c:pt idx="2813">
                  <c:v>0.55416837125460106</c:v>
                </c:pt>
                <c:pt idx="2814">
                  <c:v>0.54582160323959905</c:v>
                </c:pt>
                <c:pt idx="2815">
                  <c:v>0.59070133265826397</c:v>
                </c:pt>
                <c:pt idx="2816">
                  <c:v>0.56504899873792402</c:v>
                </c:pt>
                <c:pt idx="2817">
                  <c:v>0.51319843141956101</c:v>
                </c:pt>
                <c:pt idx="2818">
                  <c:v>0.55321049390202703</c:v>
                </c:pt>
                <c:pt idx="2819">
                  <c:v>0.56595042812039897</c:v>
                </c:pt>
                <c:pt idx="2820">
                  <c:v>0.57289684527537499</c:v>
                </c:pt>
                <c:pt idx="2821">
                  <c:v>0.53732623198057805</c:v>
                </c:pt>
                <c:pt idx="2822">
                  <c:v>0.57285489374681298</c:v>
                </c:pt>
                <c:pt idx="2823">
                  <c:v>0.54626741421895098</c:v>
                </c:pt>
                <c:pt idx="2824">
                  <c:v>0.54312075885254096</c:v>
                </c:pt>
                <c:pt idx="2825">
                  <c:v>0.56323165645164797</c:v>
                </c:pt>
                <c:pt idx="2826">
                  <c:v>0.59281214366727097</c:v>
                </c:pt>
                <c:pt idx="2827">
                  <c:v>0.56298567615688899</c:v>
                </c:pt>
                <c:pt idx="2828">
                  <c:v>0.52732602778118398</c:v>
                </c:pt>
                <c:pt idx="2829">
                  <c:v>0.57006735727731805</c:v>
                </c:pt>
                <c:pt idx="2830">
                  <c:v>0.55113618877154302</c:v>
                </c:pt>
                <c:pt idx="2831">
                  <c:v>0.55699991377060398</c:v>
                </c:pt>
                <c:pt idx="2832">
                  <c:v>0.53790836423739197</c:v>
                </c:pt>
                <c:pt idx="2833">
                  <c:v>0.56583107866226401</c:v>
                </c:pt>
                <c:pt idx="2834">
                  <c:v>0.52445597049891801</c:v>
                </c:pt>
                <c:pt idx="2835">
                  <c:v>0.54823143222397397</c:v>
                </c:pt>
                <c:pt idx="2836">
                  <c:v>0.56527009597066602</c:v>
                </c:pt>
                <c:pt idx="2837">
                  <c:v>0.57144908379174197</c:v>
                </c:pt>
                <c:pt idx="2838">
                  <c:v>0.55275636014892804</c:v>
                </c:pt>
                <c:pt idx="2839">
                  <c:v>0.55735025635848101</c:v>
                </c:pt>
                <c:pt idx="2840">
                  <c:v>0.56259453267731896</c:v>
                </c:pt>
                <c:pt idx="2841">
                  <c:v>0.56628374149182303</c:v>
                </c:pt>
                <c:pt idx="2842">
                  <c:v>0.54778362048459905</c:v>
                </c:pt>
                <c:pt idx="2843">
                  <c:v>0.55469101661070797</c:v>
                </c:pt>
                <c:pt idx="2844">
                  <c:v>0.570491807312002</c:v>
                </c:pt>
                <c:pt idx="2845">
                  <c:v>0.56922862775388905</c:v>
                </c:pt>
                <c:pt idx="2846">
                  <c:v>0.57436082605802596</c:v>
                </c:pt>
                <c:pt idx="2847">
                  <c:v>0.55529749512347604</c:v>
                </c:pt>
                <c:pt idx="2848">
                  <c:v>0.57727209642696597</c:v>
                </c:pt>
                <c:pt idx="2849">
                  <c:v>0.56598766555345803</c:v>
                </c:pt>
                <c:pt idx="2850">
                  <c:v>0.52510199745220798</c:v>
                </c:pt>
                <c:pt idx="2851">
                  <c:v>0.57625663791849702</c:v>
                </c:pt>
                <c:pt idx="2852">
                  <c:v>0.56209306301708795</c:v>
                </c:pt>
                <c:pt idx="2853">
                  <c:v>0.56010597986261201</c:v>
                </c:pt>
                <c:pt idx="2854">
                  <c:v>0.53546841208427398</c:v>
                </c:pt>
                <c:pt idx="2855">
                  <c:v>0.57416455589001503</c:v>
                </c:pt>
                <c:pt idx="2856">
                  <c:v>0.55413604845801201</c:v>
                </c:pt>
                <c:pt idx="2857">
                  <c:v>0.53901288336813602</c:v>
                </c:pt>
                <c:pt idx="2858">
                  <c:v>0.55121466233223604</c:v>
                </c:pt>
                <c:pt idx="2859">
                  <c:v>0.56669837774687903</c:v>
                </c:pt>
                <c:pt idx="2860">
                  <c:v>0.55031572746076096</c:v>
                </c:pt>
                <c:pt idx="2861">
                  <c:v>0.55371091976918696</c:v>
                </c:pt>
                <c:pt idx="2862">
                  <c:v>0.55686681946944305</c:v>
                </c:pt>
                <c:pt idx="2863">
                  <c:v>0.54196576764222204</c:v>
                </c:pt>
                <c:pt idx="2864">
                  <c:v>0.54576868257885103</c:v>
                </c:pt>
                <c:pt idx="2865">
                  <c:v>0.557778223081833</c:v>
                </c:pt>
                <c:pt idx="2866">
                  <c:v>0.56206814973434105</c:v>
                </c:pt>
                <c:pt idx="2867">
                  <c:v>0.52595043656302298</c:v>
                </c:pt>
                <c:pt idx="2868">
                  <c:v>0.54314079330651599</c:v>
                </c:pt>
                <c:pt idx="2869">
                  <c:v>0.571518864363045</c:v>
                </c:pt>
                <c:pt idx="2870">
                  <c:v>0.51762330745725904</c:v>
                </c:pt>
                <c:pt idx="2871">
                  <c:v>0.53598906263824897</c:v>
                </c:pt>
                <c:pt idx="2872">
                  <c:v>0.54279061726218503</c:v>
                </c:pt>
                <c:pt idx="2873">
                  <c:v>0.55882600863379195</c:v>
                </c:pt>
                <c:pt idx="2874">
                  <c:v>0.51808117844045898</c:v>
                </c:pt>
                <c:pt idx="2875">
                  <c:v>0.53327588422846195</c:v>
                </c:pt>
                <c:pt idx="2876">
                  <c:v>0.53682138045078798</c:v>
                </c:pt>
                <c:pt idx="2877">
                  <c:v>0.546054013016123</c:v>
                </c:pt>
                <c:pt idx="2878">
                  <c:v>0.52793407252626301</c:v>
                </c:pt>
                <c:pt idx="2879">
                  <c:v>0.54347717323841205</c:v>
                </c:pt>
                <c:pt idx="2880">
                  <c:v>0.53392100090511296</c:v>
                </c:pt>
                <c:pt idx="2881">
                  <c:v>0.54896095580765403</c:v>
                </c:pt>
                <c:pt idx="2882">
                  <c:v>0.51800537700377702</c:v>
                </c:pt>
                <c:pt idx="2883">
                  <c:v>0.55848511905926701</c:v>
                </c:pt>
                <c:pt idx="2884">
                  <c:v>0.54420494319908796</c:v>
                </c:pt>
                <c:pt idx="2885">
                  <c:v>0.51413538249298196</c:v>
                </c:pt>
                <c:pt idx="2886">
                  <c:v>0.54509519726719402</c:v>
                </c:pt>
                <c:pt idx="2887">
                  <c:v>0.54412712801568197</c:v>
                </c:pt>
                <c:pt idx="2888">
                  <c:v>0.53608902263362801</c:v>
                </c:pt>
                <c:pt idx="2889">
                  <c:v>0.50521416406164499</c:v>
                </c:pt>
                <c:pt idx="2890">
                  <c:v>0.52001287674144303</c:v>
                </c:pt>
                <c:pt idx="2891">
                  <c:v>0.52671213308398501</c:v>
                </c:pt>
                <c:pt idx="2892">
                  <c:v>0.53472819792817905</c:v>
                </c:pt>
                <c:pt idx="2893">
                  <c:v>0.51368493897991296</c:v>
                </c:pt>
                <c:pt idx="2894">
                  <c:v>0.51678482884034105</c:v>
                </c:pt>
                <c:pt idx="2895">
                  <c:v>0.51781613778857505</c:v>
                </c:pt>
                <c:pt idx="2896">
                  <c:v>0.531581091959066</c:v>
                </c:pt>
                <c:pt idx="2897">
                  <c:v>0.52565800394923101</c:v>
                </c:pt>
                <c:pt idx="2898">
                  <c:v>0.52083274934974</c:v>
                </c:pt>
                <c:pt idx="2899">
                  <c:v>0.51346455875642305</c:v>
                </c:pt>
                <c:pt idx="2900">
                  <c:v>0.53785244013975497</c:v>
                </c:pt>
                <c:pt idx="2901">
                  <c:v>0.51570720709592099</c:v>
                </c:pt>
                <c:pt idx="2902">
                  <c:v>0.516553000914306</c:v>
                </c:pt>
                <c:pt idx="2903">
                  <c:v>0.52211149446201199</c:v>
                </c:pt>
                <c:pt idx="2904">
                  <c:v>0.53499659692234303</c:v>
                </c:pt>
                <c:pt idx="2905">
                  <c:v>0.53411132366171099</c:v>
                </c:pt>
                <c:pt idx="2906">
                  <c:v>0.52344965656493803</c:v>
                </c:pt>
                <c:pt idx="2907">
                  <c:v>0.53009650973050804</c:v>
                </c:pt>
                <c:pt idx="2908">
                  <c:v>0.53050911659667499</c:v>
                </c:pt>
                <c:pt idx="2909">
                  <c:v>0.529250644532404</c:v>
                </c:pt>
                <c:pt idx="2910">
                  <c:v>0.50280025259732197</c:v>
                </c:pt>
                <c:pt idx="2911">
                  <c:v>0.525916841259362</c:v>
                </c:pt>
                <c:pt idx="2912">
                  <c:v>0.53187896490437303</c:v>
                </c:pt>
                <c:pt idx="2913">
                  <c:v>0.70574400833287998</c:v>
                </c:pt>
                <c:pt idx="2914">
                  <c:v>0.56941266964272996</c:v>
                </c:pt>
                <c:pt idx="2915">
                  <c:v>0.450758759939686</c:v>
                </c:pt>
                <c:pt idx="2916">
                  <c:v>0.38375554168363502</c:v>
                </c:pt>
                <c:pt idx="2917">
                  <c:v>0.51635024699391097</c:v>
                </c:pt>
                <c:pt idx="2918">
                  <c:v>0.58342550040650698</c:v>
                </c:pt>
                <c:pt idx="2919">
                  <c:v>0.540696446644091</c:v>
                </c:pt>
                <c:pt idx="2920">
                  <c:v>0.50553236798507695</c:v>
                </c:pt>
                <c:pt idx="2921">
                  <c:v>0.46279244790323099</c:v>
                </c:pt>
                <c:pt idx="2922">
                  <c:v>0.52564004284513299</c:v>
                </c:pt>
                <c:pt idx="2923">
                  <c:v>0.523746466811565</c:v>
                </c:pt>
                <c:pt idx="2924">
                  <c:v>0.441336122109171</c:v>
                </c:pt>
                <c:pt idx="2925">
                  <c:v>0.50798008004271</c:v>
                </c:pt>
                <c:pt idx="2926">
                  <c:v>0.52251286953679099</c:v>
                </c:pt>
                <c:pt idx="2927">
                  <c:v>0.49435470038682</c:v>
                </c:pt>
                <c:pt idx="2928">
                  <c:v>0.469984499472963</c:v>
                </c:pt>
                <c:pt idx="2929">
                  <c:v>0.50600955530138703</c:v>
                </c:pt>
                <c:pt idx="2930">
                  <c:v>0.51820618423829101</c:v>
                </c:pt>
                <c:pt idx="2931">
                  <c:v>0.498077721721639</c:v>
                </c:pt>
                <c:pt idx="2932">
                  <c:v>0.51888608227826405</c:v>
                </c:pt>
                <c:pt idx="2933">
                  <c:v>0.52217640380789299</c:v>
                </c:pt>
                <c:pt idx="2934">
                  <c:v>0.542157389320995</c:v>
                </c:pt>
                <c:pt idx="2935">
                  <c:v>0.52562438919236598</c:v>
                </c:pt>
                <c:pt idx="2936">
                  <c:v>0.53118469381558198</c:v>
                </c:pt>
                <c:pt idx="2937">
                  <c:v>0.57378140557480095</c:v>
                </c:pt>
                <c:pt idx="2938">
                  <c:v>0.498006055965387</c:v>
                </c:pt>
                <c:pt idx="2939">
                  <c:v>0.48525115628738502</c:v>
                </c:pt>
                <c:pt idx="2940">
                  <c:v>0.56368137375188998</c:v>
                </c:pt>
                <c:pt idx="2941">
                  <c:v>0.54408415887438299</c:v>
                </c:pt>
                <c:pt idx="2942">
                  <c:v>0.48534584616818799</c:v>
                </c:pt>
                <c:pt idx="2943">
                  <c:v>0.495848590678169</c:v>
                </c:pt>
                <c:pt idx="2944">
                  <c:v>0.51215053692203005</c:v>
                </c:pt>
                <c:pt idx="2945">
                  <c:v>0.49952847485649599</c:v>
                </c:pt>
                <c:pt idx="2946">
                  <c:v>0.49298269601779099</c:v>
                </c:pt>
                <c:pt idx="2947">
                  <c:v>0.50109394473509195</c:v>
                </c:pt>
                <c:pt idx="2948">
                  <c:v>0.50215908232919004</c:v>
                </c:pt>
                <c:pt idx="2949">
                  <c:v>0.48673782100303598</c:v>
                </c:pt>
                <c:pt idx="2950">
                  <c:v>0.49700792989189702</c:v>
                </c:pt>
                <c:pt idx="2951">
                  <c:v>0.50307084358063703</c:v>
                </c:pt>
                <c:pt idx="2952">
                  <c:v>0.50110234228661898</c:v>
                </c:pt>
                <c:pt idx="2953">
                  <c:v>0.49642482648501102</c:v>
                </c:pt>
                <c:pt idx="2954">
                  <c:v>0.50211972739268995</c:v>
                </c:pt>
                <c:pt idx="2955">
                  <c:v>0.50718522515833997</c:v>
                </c:pt>
                <c:pt idx="2956">
                  <c:v>0.50641993335653301</c:v>
                </c:pt>
                <c:pt idx="2957">
                  <c:v>0.50661633617909696</c:v>
                </c:pt>
                <c:pt idx="2958">
                  <c:v>0.51657720900790105</c:v>
                </c:pt>
                <c:pt idx="2959">
                  <c:v>0.45940203174898803</c:v>
                </c:pt>
                <c:pt idx="2960">
                  <c:v>0.50077482653726002</c:v>
                </c:pt>
                <c:pt idx="2961">
                  <c:v>0.50486821008914096</c:v>
                </c:pt>
                <c:pt idx="2962">
                  <c:v>0.51022219774629696</c:v>
                </c:pt>
                <c:pt idx="2963">
                  <c:v>0.49463550229716802</c:v>
                </c:pt>
                <c:pt idx="2964">
                  <c:v>0.49287243499558198</c:v>
                </c:pt>
                <c:pt idx="2965">
                  <c:v>0.48213674771235299</c:v>
                </c:pt>
                <c:pt idx="2966">
                  <c:v>0.46984878214759002</c:v>
                </c:pt>
                <c:pt idx="2967">
                  <c:v>0.50102604848376997</c:v>
                </c:pt>
                <c:pt idx="2968">
                  <c:v>0.48094417816783602</c:v>
                </c:pt>
                <c:pt idx="2969">
                  <c:v>0.44377635781917002</c:v>
                </c:pt>
                <c:pt idx="2970">
                  <c:v>0.51220916330615995</c:v>
                </c:pt>
                <c:pt idx="2971">
                  <c:v>0.48741431511439598</c:v>
                </c:pt>
                <c:pt idx="2972">
                  <c:v>0.43247064681820602</c:v>
                </c:pt>
                <c:pt idx="2973">
                  <c:v>0.49540976908263301</c:v>
                </c:pt>
                <c:pt idx="2974">
                  <c:v>0.48085152685645299</c:v>
                </c:pt>
                <c:pt idx="2975">
                  <c:v>0.495535928238934</c:v>
                </c:pt>
                <c:pt idx="2976">
                  <c:v>0.47748959076565001</c:v>
                </c:pt>
                <c:pt idx="2977">
                  <c:v>0.47225987962866101</c:v>
                </c:pt>
                <c:pt idx="2978">
                  <c:v>0.519658921444345</c:v>
                </c:pt>
                <c:pt idx="2979">
                  <c:v>0.47514187265457503</c:v>
                </c:pt>
                <c:pt idx="2980">
                  <c:v>0.46067237187743199</c:v>
                </c:pt>
                <c:pt idx="2981">
                  <c:v>0.52373011074407705</c:v>
                </c:pt>
                <c:pt idx="2982">
                  <c:v>0.47250962096052401</c:v>
                </c:pt>
                <c:pt idx="2983">
                  <c:v>0.49446767427847699</c:v>
                </c:pt>
                <c:pt idx="2984">
                  <c:v>0.50054196779425097</c:v>
                </c:pt>
                <c:pt idx="2985">
                  <c:v>0.51832471735325103</c:v>
                </c:pt>
                <c:pt idx="2986">
                  <c:v>0.466320702438215</c:v>
                </c:pt>
                <c:pt idx="2987">
                  <c:v>0.49171179017076699</c:v>
                </c:pt>
                <c:pt idx="2988">
                  <c:v>0.53138428919965297</c:v>
                </c:pt>
                <c:pt idx="2989">
                  <c:v>0.47263981081668699</c:v>
                </c:pt>
                <c:pt idx="2990">
                  <c:v>0.44943632114558302</c:v>
                </c:pt>
                <c:pt idx="2991">
                  <c:v>0.51412899253477495</c:v>
                </c:pt>
                <c:pt idx="2992">
                  <c:v>0.47786637335552301</c:v>
                </c:pt>
                <c:pt idx="2993">
                  <c:v>0.46264298523423902</c:v>
                </c:pt>
                <c:pt idx="2994">
                  <c:v>0.497520813881482</c:v>
                </c:pt>
                <c:pt idx="2995">
                  <c:v>0.499167200373826</c:v>
                </c:pt>
                <c:pt idx="2996">
                  <c:v>0.43126567393115001</c:v>
                </c:pt>
                <c:pt idx="2997">
                  <c:v>0.51122286172869902</c:v>
                </c:pt>
                <c:pt idx="2998">
                  <c:v>0.50983335360012005</c:v>
                </c:pt>
                <c:pt idx="2999">
                  <c:v>0.47695452382671299</c:v>
                </c:pt>
                <c:pt idx="3000">
                  <c:v>0.46281530092372197</c:v>
                </c:pt>
                <c:pt idx="3001">
                  <c:v>0.49336452725678698</c:v>
                </c:pt>
                <c:pt idx="3002">
                  <c:v>0.45601617429194402</c:v>
                </c:pt>
                <c:pt idx="3003">
                  <c:v>0.46036660663171303</c:v>
                </c:pt>
                <c:pt idx="3004">
                  <c:v>0.49920415571559701</c:v>
                </c:pt>
                <c:pt idx="3005">
                  <c:v>0.44103010602640302</c:v>
                </c:pt>
                <c:pt idx="3006">
                  <c:v>0.470202884957444</c:v>
                </c:pt>
                <c:pt idx="3007">
                  <c:v>0.459365875762415</c:v>
                </c:pt>
                <c:pt idx="3008">
                  <c:v>0.47731706886457098</c:v>
                </c:pt>
                <c:pt idx="3009">
                  <c:v>0.458712930317485</c:v>
                </c:pt>
                <c:pt idx="3010">
                  <c:v>0.44786495296136702</c:v>
                </c:pt>
                <c:pt idx="3011">
                  <c:v>0.48281509895820401</c:v>
                </c:pt>
                <c:pt idx="3012">
                  <c:v>0.48869998993990699</c:v>
                </c:pt>
                <c:pt idx="3013">
                  <c:v>0.46475006132209901</c:v>
                </c:pt>
                <c:pt idx="3014">
                  <c:v>0.459692160907334</c:v>
                </c:pt>
                <c:pt idx="3015">
                  <c:v>0.51588191722530896</c:v>
                </c:pt>
                <c:pt idx="3016">
                  <c:v>0.49658373448909499</c:v>
                </c:pt>
                <c:pt idx="3017">
                  <c:v>0.46508163520029999</c:v>
                </c:pt>
                <c:pt idx="3018">
                  <c:v>0.50436176963331203</c:v>
                </c:pt>
                <c:pt idx="3019">
                  <c:v>0.50389991944903001</c:v>
                </c:pt>
                <c:pt idx="3020">
                  <c:v>0.46403201215745898</c:v>
                </c:pt>
                <c:pt idx="3021">
                  <c:v>0.46901246910816702</c:v>
                </c:pt>
                <c:pt idx="3022">
                  <c:v>0.51334834766442705</c:v>
                </c:pt>
                <c:pt idx="3023">
                  <c:v>0.42912178250391397</c:v>
                </c:pt>
                <c:pt idx="3024">
                  <c:v>0.48680183682330702</c:v>
                </c:pt>
                <c:pt idx="3025">
                  <c:v>0.503673735129053</c:v>
                </c:pt>
                <c:pt idx="3026">
                  <c:v>0.47986488899173202</c:v>
                </c:pt>
                <c:pt idx="3027">
                  <c:v>0.47092928553352098</c:v>
                </c:pt>
                <c:pt idx="3028">
                  <c:v>0.50441212358980103</c:v>
                </c:pt>
                <c:pt idx="3029">
                  <c:v>0.49054803522824802</c:v>
                </c:pt>
                <c:pt idx="3030">
                  <c:v>0.48516570729903202</c:v>
                </c:pt>
                <c:pt idx="3031">
                  <c:v>0.48574770833470898</c:v>
                </c:pt>
                <c:pt idx="3032">
                  <c:v>0.51451495839296701</c:v>
                </c:pt>
                <c:pt idx="3033">
                  <c:v>0.50399232878658595</c:v>
                </c:pt>
                <c:pt idx="3034">
                  <c:v>0.43463789050676299</c:v>
                </c:pt>
                <c:pt idx="3035">
                  <c:v>0.49344944471365398</c:v>
                </c:pt>
                <c:pt idx="3036">
                  <c:v>0.50408113386657105</c:v>
                </c:pt>
                <c:pt idx="3037">
                  <c:v>0.469126009354082</c:v>
                </c:pt>
                <c:pt idx="3038">
                  <c:v>0.47975984375733499</c:v>
                </c:pt>
                <c:pt idx="3039">
                  <c:v>0.50561599528396195</c:v>
                </c:pt>
                <c:pt idx="3040">
                  <c:v>0.514199387000839</c:v>
                </c:pt>
                <c:pt idx="3041">
                  <c:v>0.49404356385501003</c:v>
                </c:pt>
                <c:pt idx="3042">
                  <c:v>0.44444469001687897</c:v>
                </c:pt>
                <c:pt idx="3043">
                  <c:v>0.49089160874031401</c:v>
                </c:pt>
                <c:pt idx="3044">
                  <c:v>0.48399584839658899</c:v>
                </c:pt>
                <c:pt idx="3045">
                  <c:v>0.49320565243970399</c:v>
                </c:pt>
                <c:pt idx="3046">
                  <c:v>0.47416261546093502</c:v>
                </c:pt>
                <c:pt idx="3047">
                  <c:v>0.48028744965632802</c:v>
                </c:pt>
                <c:pt idx="3048">
                  <c:v>0.49284501382872298</c:v>
                </c:pt>
                <c:pt idx="3049">
                  <c:v>0.47411968102201002</c:v>
                </c:pt>
                <c:pt idx="3050">
                  <c:v>0.48170158413689501</c:v>
                </c:pt>
                <c:pt idx="3051">
                  <c:v>0.47446054382342101</c:v>
                </c:pt>
                <c:pt idx="3052">
                  <c:v>0.49141172487884199</c:v>
                </c:pt>
                <c:pt idx="3053">
                  <c:v>0.45067974244676501</c:v>
                </c:pt>
                <c:pt idx="3054">
                  <c:v>0.474268621304542</c:v>
                </c:pt>
                <c:pt idx="3055">
                  <c:v>0.48672060013967899</c:v>
                </c:pt>
                <c:pt idx="3056">
                  <c:v>0.49181146295873701</c:v>
                </c:pt>
                <c:pt idx="3057">
                  <c:v>0.47436639078337101</c:v>
                </c:pt>
                <c:pt idx="3058">
                  <c:v>0.47725527554525998</c:v>
                </c:pt>
                <c:pt idx="3059">
                  <c:v>0.50467766236046196</c:v>
                </c:pt>
                <c:pt idx="3060">
                  <c:v>0.48158504640258798</c:v>
                </c:pt>
                <c:pt idx="3061">
                  <c:v>0.501510026650414</c:v>
                </c:pt>
                <c:pt idx="3062">
                  <c:v>0.487531153365859</c:v>
                </c:pt>
                <c:pt idx="3063">
                  <c:v>0.50243555018605601</c:v>
                </c:pt>
                <c:pt idx="3064">
                  <c:v>0.47595978605950001</c:v>
                </c:pt>
                <c:pt idx="3065">
                  <c:v>0.50511604773807695</c:v>
                </c:pt>
                <c:pt idx="3066">
                  <c:v>0.49936914792022402</c:v>
                </c:pt>
                <c:pt idx="3067">
                  <c:v>0.492593486140325</c:v>
                </c:pt>
                <c:pt idx="3068">
                  <c:v>0.50416964859772295</c:v>
                </c:pt>
                <c:pt idx="3069">
                  <c:v>0.49511991958952101</c:v>
                </c:pt>
                <c:pt idx="3070">
                  <c:v>0.50236660981080306</c:v>
                </c:pt>
                <c:pt idx="3071">
                  <c:v>0.48620622037218503</c:v>
                </c:pt>
                <c:pt idx="3072">
                  <c:v>0.50251354846725504</c:v>
                </c:pt>
                <c:pt idx="3073">
                  <c:v>0.48837219284852701</c:v>
                </c:pt>
                <c:pt idx="3074">
                  <c:v>0.50383376398073498</c:v>
                </c:pt>
                <c:pt idx="3075">
                  <c:v>0.48512816475617598</c:v>
                </c:pt>
                <c:pt idx="3076">
                  <c:v>0.509565994674824</c:v>
                </c:pt>
                <c:pt idx="3077">
                  <c:v>0.49791149766772902</c:v>
                </c:pt>
                <c:pt idx="3078">
                  <c:v>0.48951025025033801</c:v>
                </c:pt>
                <c:pt idx="3079">
                  <c:v>0.49520599722522002</c:v>
                </c:pt>
                <c:pt idx="3080">
                  <c:v>0.50760290917131001</c:v>
                </c:pt>
                <c:pt idx="3081">
                  <c:v>0.50910166824962599</c:v>
                </c:pt>
                <c:pt idx="3082">
                  <c:v>0.45757914699576202</c:v>
                </c:pt>
                <c:pt idx="3083">
                  <c:v>0.49494178742211797</c:v>
                </c:pt>
                <c:pt idx="3084">
                  <c:v>0.49871176575892101</c:v>
                </c:pt>
                <c:pt idx="3085">
                  <c:v>0.513242894109739</c:v>
                </c:pt>
                <c:pt idx="3086">
                  <c:v>0.48445301851769101</c:v>
                </c:pt>
                <c:pt idx="3087">
                  <c:v>0.50412660098184903</c:v>
                </c:pt>
                <c:pt idx="3088">
                  <c:v>0.48967373115784402</c:v>
                </c:pt>
                <c:pt idx="3089">
                  <c:v>0.513132738805402</c:v>
                </c:pt>
                <c:pt idx="3090">
                  <c:v>0.50310943667136898</c:v>
                </c:pt>
                <c:pt idx="3091">
                  <c:v>0.51225154141203</c:v>
                </c:pt>
                <c:pt idx="3092">
                  <c:v>0.50036480401224204</c:v>
                </c:pt>
                <c:pt idx="3093">
                  <c:v>0.52180445483090698</c:v>
                </c:pt>
                <c:pt idx="3094">
                  <c:v>0.50531066611952002</c:v>
                </c:pt>
                <c:pt idx="3095">
                  <c:v>0.56851821742460995</c:v>
                </c:pt>
                <c:pt idx="3096">
                  <c:v>0.50514110783548705</c:v>
                </c:pt>
                <c:pt idx="3097">
                  <c:v>0.47393226915676701</c:v>
                </c:pt>
                <c:pt idx="3098">
                  <c:v>0.52929444621945099</c:v>
                </c:pt>
                <c:pt idx="3099">
                  <c:v>0.52121553102954599</c:v>
                </c:pt>
                <c:pt idx="3100">
                  <c:v>0.513270183397464</c:v>
                </c:pt>
                <c:pt idx="3101">
                  <c:v>0.50637149783385305</c:v>
                </c:pt>
                <c:pt idx="3102">
                  <c:v>0.53574370891068801</c:v>
                </c:pt>
                <c:pt idx="3103">
                  <c:v>0.49201559240475501</c:v>
                </c:pt>
                <c:pt idx="3104">
                  <c:v>0.50675418713639697</c:v>
                </c:pt>
                <c:pt idx="3105">
                  <c:v>0.51399693367538302</c:v>
                </c:pt>
                <c:pt idx="3106">
                  <c:v>0.52643219538451802</c:v>
                </c:pt>
                <c:pt idx="3107">
                  <c:v>0.495760520974102</c:v>
                </c:pt>
                <c:pt idx="3108">
                  <c:v>0.52173227517981902</c:v>
                </c:pt>
                <c:pt idx="3109">
                  <c:v>0.498587998213602</c:v>
                </c:pt>
                <c:pt idx="3110">
                  <c:v>0.51824215547075203</c:v>
                </c:pt>
                <c:pt idx="3111">
                  <c:v>0.49773570991758198</c:v>
                </c:pt>
                <c:pt idx="3112">
                  <c:v>0.52221008543785097</c:v>
                </c:pt>
                <c:pt idx="3113">
                  <c:v>0.49953534219301599</c:v>
                </c:pt>
                <c:pt idx="3114">
                  <c:v>0.52043643548687102</c:v>
                </c:pt>
                <c:pt idx="3115">
                  <c:v>0.52183922199044297</c:v>
                </c:pt>
                <c:pt idx="3116">
                  <c:v>0.533790570188169</c:v>
                </c:pt>
                <c:pt idx="3117">
                  <c:v>0.50971315670139805</c:v>
                </c:pt>
                <c:pt idx="3118">
                  <c:v>0.52286724063837098</c:v>
                </c:pt>
                <c:pt idx="3119">
                  <c:v>0.51585630602589305</c:v>
                </c:pt>
                <c:pt idx="3120">
                  <c:v>0.52353255182171898</c:v>
                </c:pt>
                <c:pt idx="3121">
                  <c:v>0.50713241500205197</c:v>
                </c:pt>
                <c:pt idx="3122">
                  <c:v>0.52047925138330098</c:v>
                </c:pt>
                <c:pt idx="3123">
                  <c:v>0.51542360017960698</c:v>
                </c:pt>
                <c:pt idx="3124">
                  <c:v>0.51890943306871296</c:v>
                </c:pt>
                <c:pt idx="3125">
                  <c:v>0.50762810252208801</c:v>
                </c:pt>
                <c:pt idx="3126">
                  <c:v>0.51094262873184004</c:v>
                </c:pt>
                <c:pt idx="3127">
                  <c:v>0.51695582360339498</c:v>
                </c:pt>
                <c:pt idx="3128">
                  <c:v>0.49772686022004198</c:v>
                </c:pt>
                <c:pt idx="3129">
                  <c:v>0.50189617096707095</c:v>
                </c:pt>
                <c:pt idx="3130">
                  <c:v>0.50641884918465296</c:v>
                </c:pt>
                <c:pt idx="3131">
                  <c:v>0.512867331560238</c:v>
                </c:pt>
                <c:pt idx="3132">
                  <c:v>0.51888736593864404</c:v>
                </c:pt>
                <c:pt idx="3133">
                  <c:v>0.51250767132671204</c:v>
                </c:pt>
                <c:pt idx="3134">
                  <c:v>0.51465190626277701</c:v>
                </c:pt>
                <c:pt idx="3135">
                  <c:v>0.52753662911759103</c:v>
                </c:pt>
                <c:pt idx="3136">
                  <c:v>0.522098615851326</c:v>
                </c:pt>
                <c:pt idx="3137">
                  <c:v>0.52723713688248297</c:v>
                </c:pt>
                <c:pt idx="3138">
                  <c:v>0.477005427413494</c:v>
                </c:pt>
                <c:pt idx="3139">
                  <c:v>0.52267892385620995</c:v>
                </c:pt>
                <c:pt idx="3140">
                  <c:v>0.52412270147190798</c:v>
                </c:pt>
                <c:pt idx="3141">
                  <c:v>0.50458710235809001</c:v>
                </c:pt>
                <c:pt idx="3142">
                  <c:v>0.50456922132704696</c:v>
                </c:pt>
                <c:pt idx="3143">
                  <c:v>0.51473241850199503</c:v>
                </c:pt>
                <c:pt idx="3144">
                  <c:v>0.52253059496100795</c:v>
                </c:pt>
                <c:pt idx="3145">
                  <c:v>0.52459813453442805</c:v>
                </c:pt>
                <c:pt idx="3146">
                  <c:v>0.52382447677768795</c:v>
                </c:pt>
                <c:pt idx="3147">
                  <c:v>0.52484597997675697</c:v>
                </c:pt>
                <c:pt idx="3148">
                  <c:v>0.532754378992498</c:v>
                </c:pt>
                <c:pt idx="3149">
                  <c:v>0.52463251027260005</c:v>
                </c:pt>
                <c:pt idx="3150">
                  <c:v>0.52415960519801297</c:v>
                </c:pt>
                <c:pt idx="3151">
                  <c:v>0.52397029888838698</c:v>
                </c:pt>
                <c:pt idx="3152">
                  <c:v>0.53267002703599198</c:v>
                </c:pt>
                <c:pt idx="3153">
                  <c:v>0.49540916823706399</c:v>
                </c:pt>
                <c:pt idx="3154">
                  <c:v>0.51509934723417405</c:v>
                </c:pt>
                <c:pt idx="3155">
                  <c:v>0.509900436557717</c:v>
                </c:pt>
                <c:pt idx="3156">
                  <c:v>0.53253789784289496</c:v>
                </c:pt>
                <c:pt idx="3157">
                  <c:v>0.51928237620087503</c:v>
                </c:pt>
                <c:pt idx="3158">
                  <c:v>0.49899492314559302</c:v>
                </c:pt>
                <c:pt idx="3159">
                  <c:v>0.52493606298040596</c:v>
                </c:pt>
                <c:pt idx="3160">
                  <c:v>0.49490347001957502</c:v>
                </c:pt>
                <c:pt idx="3161">
                  <c:v>0.49785667576640302</c:v>
                </c:pt>
                <c:pt idx="3162">
                  <c:v>0.51252947240263802</c:v>
                </c:pt>
                <c:pt idx="3163">
                  <c:v>0.51819763235663796</c:v>
                </c:pt>
                <c:pt idx="3164">
                  <c:v>0.513753606065669</c:v>
                </c:pt>
                <c:pt idx="3165">
                  <c:v>0.50759133219693897</c:v>
                </c:pt>
                <c:pt idx="3166">
                  <c:v>0.522478107188726</c:v>
                </c:pt>
                <c:pt idx="3167">
                  <c:v>0.49035986067512699</c:v>
                </c:pt>
                <c:pt idx="3168">
                  <c:v>0.52180445483090698</c:v>
                </c:pt>
                <c:pt idx="3169">
                  <c:v>0.50802224288907805</c:v>
                </c:pt>
                <c:pt idx="3170">
                  <c:v>0.52496116017951699</c:v>
                </c:pt>
                <c:pt idx="3171">
                  <c:v>0.51228577489175198</c:v>
                </c:pt>
                <c:pt idx="3172">
                  <c:v>0.47862163243038403</c:v>
                </c:pt>
                <c:pt idx="3173">
                  <c:v>0.50700775833567902</c:v>
                </c:pt>
                <c:pt idx="3174">
                  <c:v>0.50865055532452497</c:v>
                </c:pt>
                <c:pt idx="3175">
                  <c:v>0.52733430044873197</c:v>
                </c:pt>
                <c:pt idx="3176">
                  <c:v>0.49186110846457898</c:v>
                </c:pt>
                <c:pt idx="3177">
                  <c:v>0.49149467504946898</c:v>
                </c:pt>
                <c:pt idx="3178">
                  <c:v>0.51960513261753005</c:v>
                </c:pt>
                <c:pt idx="3179">
                  <c:v>0.45746556141072803</c:v>
                </c:pt>
                <c:pt idx="3180">
                  <c:v>0.49939854303994002</c:v>
                </c:pt>
                <c:pt idx="3181">
                  <c:v>0.498558822357558</c:v>
                </c:pt>
                <c:pt idx="3182">
                  <c:v>0.510232977651213</c:v>
                </c:pt>
                <c:pt idx="3183">
                  <c:v>0.47138456259370398</c:v>
                </c:pt>
                <c:pt idx="3184">
                  <c:v>0.504068082284579</c:v>
                </c:pt>
                <c:pt idx="3185">
                  <c:v>0.523099985469485</c:v>
                </c:pt>
                <c:pt idx="3186">
                  <c:v>0.48750764672286101</c:v>
                </c:pt>
                <c:pt idx="3187">
                  <c:v>0.50960484899460101</c:v>
                </c:pt>
                <c:pt idx="3188">
                  <c:v>0.50354230187688898</c:v>
                </c:pt>
                <c:pt idx="3189">
                  <c:v>0.51024141391189803</c:v>
                </c:pt>
                <c:pt idx="3190">
                  <c:v>0.47556155260736799</c:v>
                </c:pt>
                <c:pt idx="3191">
                  <c:v>0.50341138654232598</c:v>
                </c:pt>
                <c:pt idx="3192">
                  <c:v>0.52162939065687797</c:v>
                </c:pt>
                <c:pt idx="3193">
                  <c:v>0.47879618624639197</c:v>
                </c:pt>
                <c:pt idx="3194">
                  <c:v>0.50472619619482895</c:v>
                </c:pt>
                <c:pt idx="3195">
                  <c:v>0.51568105677324105</c:v>
                </c:pt>
                <c:pt idx="3196">
                  <c:v>0.52423686262011104</c:v>
                </c:pt>
                <c:pt idx="3197">
                  <c:v>0.46733348163827099</c:v>
                </c:pt>
                <c:pt idx="3198">
                  <c:v>0.49868325321717799</c:v>
                </c:pt>
                <c:pt idx="3199">
                  <c:v>0.523095838252568</c:v>
                </c:pt>
                <c:pt idx="3200">
                  <c:v>0.44800145516586498</c:v>
                </c:pt>
                <c:pt idx="3201">
                  <c:v>0.51081988014104296</c:v>
                </c:pt>
                <c:pt idx="3202">
                  <c:v>0.51218499926785899</c:v>
                </c:pt>
                <c:pt idx="3203">
                  <c:v>0.509150805215007</c:v>
                </c:pt>
                <c:pt idx="3204">
                  <c:v>0.48960920610558301</c:v>
                </c:pt>
                <c:pt idx="3205">
                  <c:v>0.50558198321169301</c:v>
                </c:pt>
                <c:pt idx="3206">
                  <c:v>0.48642602302107701</c:v>
                </c:pt>
                <c:pt idx="3207">
                  <c:v>0.51369725507147801</c:v>
                </c:pt>
                <c:pt idx="3208">
                  <c:v>0.51042843673070004</c:v>
                </c:pt>
                <c:pt idx="3209">
                  <c:v>0.48986303485522897</c:v>
                </c:pt>
                <c:pt idx="3210">
                  <c:v>0.50082240507332798</c:v>
                </c:pt>
                <c:pt idx="3211">
                  <c:v>0.49619021835560501</c:v>
                </c:pt>
                <c:pt idx="3212">
                  <c:v>0.50327984847732399</c:v>
                </c:pt>
                <c:pt idx="3213">
                  <c:v>0.50756736594315399</c:v>
                </c:pt>
                <c:pt idx="3214">
                  <c:v>0.49249847657630003</c:v>
                </c:pt>
                <c:pt idx="3215">
                  <c:v>0.49598916398644299</c:v>
                </c:pt>
                <c:pt idx="3216">
                  <c:v>0.48281967081842903</c:v>
                </c:pt>
                <c:pt idx="3217">
                  <c:v>0.49262862892088399</c:v>
                </c:pt>
                <c:pt idx="3218">
                  <c:v>0.49126476195263102</c:v>
                </c:pt>
                <c:pt idx="3219">
                  <c:v>0.50742304116360404</c:v>
                </c:pt>
                <c:pt idx="3220">
                  <c:v>0.48488155374675002</c:v>
                </c:pt>
                <c:pt idx="3221">
                  <c:v>0.494469642622686</c:v>
                </c:pt>
                <c:pt idx="3222">
                  <c:v>0.50652205021372598</c:v>
                </c:pt>
                <c:pt idx="3223">
                  <c:v>0.48854195835611502</c:v>
                </c:pt>
                <c:pt idx="3224">
                  <c:v>0.48726061111351798</c:v>
                </c:pt>
                <c:pt idx="3225">
                  <c:v>0.48994112742683399</c:v>
                </c:pt>
                <c:pt idx="3226">
                  <c:v>0.49933497233059998</c:v>
                </c:pt>
                <c:pt idx="3227">
                  <c:v>0.47579592414398603</c:v>
                </c:pt>
                <c:pt idx="3228">
                  <c:v>0.48599126382255903</c:v>
                </c:pt>
                <c:pt idx="3229">
                  <c:v>0.49820778043956099</c:v>
                </c:pt>
                <c:pt idx="3230">
                  <c:v>0.51020139294502298</c:v>
                </c:pt>
                <c:pt idx="3231">
                  <c:v>0.47720267730189098</c:v>
                </c:pt>
                <c:pt idx="3232">
                  <c:v>0.47226875192524997</c:v>
                </c:pt>
                <c:pt idx="3233">
                  <c:v>0.50766921338905502</c:v>
                </c:pt>
                <c:pt idx="3234">
                  <c:v>0.49596565887645999</c:v>
                </c:pt>
                <c:pt idx="3235">
                  <c:v>0.49656183195072801</c:v>
                </c:pt>
                <c:pt idx="3236">
                  <c:v>0.49872920135247201</c:v>
                </c:pt>
                <c:pt idx="3237">
                  <c:v>0.51500982620450297</c:v>
                </c:pt>
                <c:pt idx="3238">
                  <c:v>0.48503786849561997</c:v>
                </c:pt>
                <c:pt idx="3239">
                  <c:v>0.493728094006948</c:v>
                </c:pt>
                <c:pt idx="3240">
                  <c:v>0.50304125322168003</c:v>
                </c:pt>
                <c:pt idx="3241">
                  <c:v>0.492315043833502</c:v>
                </c:pt>
                <c:pt idx="3242">
                  <c:v>0.49975622678061099</c:v>
                </c:pt>
                <c:pt idx="3243">
                  <c:v>0.49052030936334901</c:v>
                </c:pt>
                <c:pt idx="3244">
                  <c:v>0.50626820293822095</c:v>
                </c:pt>
                <c:pt idx="3245">
                  <c:v>0.47322229825561402</c:v>
                </c:pt>
                <c:pt idx="3246">
                  <c:v>0.50178195996303798</c:v>
                </c:pt>
                <c:pt idx="3247">
                  <c:v>0.48622050992212601</c:v>
                </c:pt>
                <c:pt idx="3248">
                  <c:v>0.49683572348595401</c:v>
                </c:pt>
                <c:pt idx="3249">
                  <c:v>0.49965293594370702</c:v>
                </c:pt>
                <c:pt idx="3250">
                  <c:v>0.48305101323164201</c:v>
                </c:pt>
                <c:pt idx="3251">
                  <c:v>0.50402592730756102</c:v>
                </c:pt>
                <c:pt idx="3252">
                  <c:v>0.476347287516382</c:v>
                </c:pt>
                <c:pt idx="3253">
                  <c:v>0.495156347493035</c:v>
                </c:pt>
                <c:pt idx="3254">
                  <c:v>0.48876085899578797</c:v>
                </c:pt>
                <c:pt idx="3255">
                  <c:v>0.49500105436529002</c:v>
                </c:pt>
                <c:pt idx="3256">
                  <c:v>0.46378173839755599</c:v>
                </c:pt>
                <c:pt idx="3257">
                  <c:v>0.48979360744554901</c:v>
                </c:pt>
                <c:pt idx="3258">
                  <c:v>0.49975494643320001</c:v>
                </c:pt>
                <c:pt idx="3259">
                  <c:v>0.50218105357021503</c:v>
                </c:pt>
                <c:pt idx="3260">
                  <c:v>0.48218091462256901</c:v>
                </c:pt>
                <c:pt idx="3261">
                  <c:v>0.49377401328897402</c:v>
                </c:pt>
                <c:pt idx="3262">
                  <c:v>0.50289341506792296</c:v>
                </c:pt>
                <c:pt idx="3263">
                  <c:v>0.488068756089308</c:v>
                </c:pt>
                <c:pt idx="3264">
                  <c:v>0.49836161421901698</c:v>
                </c:pt>
                <c:pt idx="3265">
                  <c:v>0.47751185523664602</c:v>
                </c:pt>
                <c:pt idx="3266">
                  <c:v>0.48817224633975698</c:v>
                </c:pt>
                <c:pt idx="3267">
                  <c:v>0.474745891558849</c:v>
                </c:pt>
                <c:pt idx="3268">
                  <c:v>0.49123431607066598</c:v>
                </c:pt>
                <c:pt idx="3269">
                  <c:v>0.478839141719891</c:v>
                </c:pt>
                <c:pt idx="3270">
                  <c:v>0.488221869412653</c:v>
                </c:pt>
                <c:pt idx="3271">
                  <c:v>0.47626781404825502</c:v>
                </c:pt>
                <c:pt idx="3272">
                  <c:v>0.49506738095742298</c:v>
                </c:pt>
                <c:pt idx="3273">
                  <c:v>0.48292584632751201</c:v>
                </c:pt>
                <c:pt idx="3274">
                  <c:v>0.48273503057459</c:v>
                </c:pt>
                <c:pt idx="3275">
                  <c:v>0.47107332117497103</c:v>
                </c:pt>
                <c:pt idx="3276">
                  <c:v>0.47631530654255899</c:v>
                </c:pt>
                <c:pt idx="3277">
                  <c:v>0.47692419279723097</c:v>
                </c:pt>
                <c:pt idx="3278">
                  <c:v>0.45293363254447899</c:v>
                </c:pt>
                <c:pt idx="3279">
                  <c:v>0.471628176173638</c:v>
                </c:pt>
                <c:pt idx="3280">
                  <c:v>0.46739915528459902</c:v>
                </c:pt>
                <c:pt idx="3281">
                  <c:v>0.48037898762776998</c:v>
                </c:pt>
                <c:pt idx="3282">
                  <c:v>0.44306617069875798</c:v>
                </c:pt>
                <c:pt idx="3283">
                  <c:v>0.46626396636336798</c:v>
                </c:pt>
                <c:pt idx="3284">
                  <c:v>0.46258839822487402</c:v>
                </c:pt>
                <c:pt idx="3285">
                  <c:v>0.48099240092790102</c:v>
                </c:pt>
                <c:pt idx="3286">
                  <c:v>0.46340396774133602</c:v>
                </c:pt>
                <c:pt idx="3287">
                  <c:v>0.47087966692755201</c:v>
                </c:pt>
                <c:pt idx="3288">
                  <c:v>0.45820222541079397</c:v>
                </c:pt>
                <c:pt idx="3289">
                  <c:v>0.46355247883519002</c:v>
                </c:pt>
                <c:pt idx="3290">
                  <c:v>0.48845117236235203</c:v>
                </c:pt>
                <c:pt idx="3291">
                  <c:v>0.43970632067933402</c:v>
                </c:pt>
                <c:pt idx="3292">
                  <c:v>0.47126566511069301</c:v>
                </c:pt>
                <c:pt idx="3293">
                  <c:v>0.47118751789232199</c:v>
                </c:pt>
                <c:pt idx="3294">
                  <c:v>0.48456937298397301</c:v>
                </c:pt>
                <c:pt idx="3295">
                  <c:v>0.45478210911053801</c:v>
                </c:pt>
                <c:pt idx="3296">
                  <c:v>0.47653672274835401</c:v>
                </c:pt>
                <c:pt idx="3297">
                  <c:v>0.45613642990830899</c:v>
                </c:pt>
                <c:pt idx="3298">
                  <c:v>0.44967900431080399</c:v>
                </c:pt>
                <c:pt idx="3299">
                  <c:v>0.45945349947722403</c:v>
                </c:pt>
                <c:pt idx="3300">
                  <c:v>0.47374697391430198</c:v>
                </c:pt>
                <c:pt idx="3301">
                  <c:v>0.45864653048774201</c:v>
                </c:pt>
                <c:pt idx="3302">
                  <c:v>0.45036481930564298</c:v>
                </c:pt>
                <c:pt idx="3303">
                  <c:v>0.45909772754460798</c:v>
                </c:pt>
                <c:pt idx="3304">
                  <c:v>0.47295194154749598</c:v>
                </c:pt>
                <c:pt idx="3305">
                  <c:v>0.47086745445377598</c:v>
                </c:pt>
                <c:pt idx="3306">
                  <c:v>0.45419255429886801</c:v>
                </c:pt>
                <c:pt idx="3307">
                  <c:v>0.46177937571538902</c:v>
                </c:pt>
                <c:pt idx="3308">
                  <c:v>0.45306043225125497</c:v>
                </c:pt>
                <c:pt idx="3309">
                  <c:v>0.47568807741354102</c:v>
                </c:pt>
                <c:pt idx="3310">
                  <c:v>0.44691448401647998</c:v>
                </c:pt>
                <c:pt idx="3311">
                  <c:v>0.46409135801464202</c:v>
                </c:pt>
                <c:pt idx="3312">
                  <c:v>0.460033333987316</c:v>
                </c:pt>
                <c:pt idx="3313">
                  <c:v>0.46928865621523103</c:v>
                </c:pt>
                <c:pt idx="3314">
                  <c:v>0.44778685971354698</c:v>
                </c:pt>
                <c:pt idx="3315">
                  <c:v>0.44375178265030801</c:v>
                </c:pt>
                <c:pt idx="3316">
                  <c:v>0.468397974046044</c:v>
                </c:pt>
                <c:pt idx="3317">
                  <c:v>0.46631672714810202</c:v>
                </c:pt>
                <c:pt idx="3318">
                  <c:v>0.446954130972393</c:v>
                </c:pt>
                <c:pt idx="3319">
                  <c:v>0.45944418640602802</c:v>
                </c:pt>
                <c:pt idx="3320">
                  <c:v>0.46768463549341499</c:v>
                </c:pt>
                <c:pt idx="3321">
                  <c:v>0.42720780438783001</c:v>
                </c:pt>
                <c:pt idx="3322">
                  <c:v>0.458552011594418</c:v>
                </c:pt>
                <c:pt idx="3323">
                  <c:v>0.45966657705952602</c:v>
                </c:pt>
                <c:pt idx="3324">
                  <c:v>0.45940962340925201</c:v>
                </c:pt>
                <c:pt idx="3325">
                  <c:v>0.41507773313702201</c:v>
                </c:pt>
                <c:pt idx="3326">
                  <c:v>0.472490500452868</c:v>
                </c:pt>
                <c:pt idx="3327">
                  <c:v>0.44669952411120001</c:v>
                </c:pt>
                <c:pt idx="3328">
                  <c:v>0.45511016687035399</c:v>
                </c:pt>
                <c:pt idx="3329">
                  <c:v>0.44544676463424299</c:v>
                </c:pt>
                <c:pt idx="3330">
                  <c:v>0.46457996510314797</c:v>
                </c:pt>
                <c:pt idx="3331">
                  <c:v>0.44241845216172898</c:v>
                </c:pt>
                <c:pt idx="3332">
                  <c:v>0.445395445482206</c:v>
                </c:pt>
                <c:pt idx="3333">
                  <c:v>0.44731225219401</c:v>
                </c:pt>
                <c:pt idx="3334">
                  <c:v>0.43069156369436201</c:v>
                </c:pt>
                <c:pt idx="3335">
                  <c:v>0.434760811133589</c:v>
                </c:pt>
                <c:pt idx="3336">
                  <c:v>0.44002631662797898</c:v>
                </c:pt>
                <c:pt idx="3337">
                  <c:v>0.44545878119417298</c:v>
                </c:pt>
                <c:pt idx="3338">
                  <c:v>0.43638111162774601</c:v>
                </c:pt>
                <c:pt idx="3339">
                  <c:v>0.43466592844284702</c:v>
                </c:pt>
                <c:pt idx="3340">
                  <c:v>0.42589074421700102</c:v>
                </c:pt>
                <c:pt idx="3341">
                  <c:v>0.45829136021281502</c:v>
                </c:pt>
                <c:pt idx="3342">
                  <c:v>0.42806276575398999</c:v>
                </c:pt>
                <c:pt idx="3343">
                  <c:v>0.44615123831624098</c:v>
                </c:pt>
                <c:pt idx="3344">
                  <c:v>0.43888124422422298</c:v>
                </c:pt>
                <c:pt idx="3345">
                  <c:v>0.45179482128746501</c:v>
                </c:pt>
                <c:pt idx="3346">
                  <c:v>0.41396814198793103</c:v>
                </c:pt>
                <c:pt idx="3347">
                  <c:v>0.44203403107882899</c:v>
                </c:pt>
                <c:pt idx="3348">
                  <c:v>0.452599101587214</c:v>
                </c:pt>
                <c:pt idx="3349">
                  <c:v>0.40716327829103599</c:v>
                </c:pt>
                <c:pt idx="3350">
                  <c:v>0.42714533972632202</c:v>
                </c:pt>
                <c:pt idx="3351">
                  <c:v>0.46622269228503699</c:v>
                </c:pt>
                <c:pt idx="3352">
                  <c:v>0.441157013408018</c:v>
                </c:pt>
                <c:pt idx="3353">
                  <c:v>0.42082961662351398</c:v>
                </c:pt>
                <c:pt idx="3354">
                  <c:v>0.44356319931087201</c:v>
                </c:pt>
                <c:pt idx="3355">
                  <c:v>0.413935948690411</c:v>
                </c:pt>
                <c:pt idx="3356">
                  <c:v>0.40949245713871302</c:v>
                </c:pt>
                <c:pt idx="3357">
                  <c:v>0.42302155272615699</c:v>
                </c:pt>
                <c:pt idx="3358">
                  <c:v>0.44067713139603898</c:v>
                </c:pt>
                <c:pt idx="3359">
                  <c:v>0.422212779460654</c:v>
                </c:pt>
                <c:pt idx="3360">
                  <c:v>0.423498601270896</c:v>
                </c:pt>
                <c:pt idx="3361">
                  <c:v>0.43749620765123498</c:v>
                </c:pt>
                <c:pt idx="3362">
                  <c:v>0.41286913884959398</c:v>
                </c:pt>
                <c:pt idx="3363">
                  <c:v>0.42502130922946602</c:v>
                </c:pt>
                <c:pt idx="3364">
                  <c:v>0.43189096222964002</c:v>
                </c:pt>
                <c:pt idx="3365">
                  <c:v>0.44869801051395303</c:v>
                </c:pt>
                <c:pt idx="3366">
                  <c:v>0.42207242626985902</c:v>
                </c:pt>
                <c:pt idx="3367">
                  <c:v>0.43397298027977399</c:v>
                </c:pt>
                <c:pt idx="3368">
                  <c:v>0.43218472044943801</c:v>
                </c:pt>
                <c:pt idx="3369">
                  <c:v>0.40871249287565597</c:v>
                </c:pt>
                <c:pt idx="3370">
                  <c:v>0.43978983233986202</c:v>
                </c:pt>
                <c:pt idx="3371">
                  <c:v>0.44591881392906102</c:v>
                </c:pt>
                <c:pt idx="3372">
                  <c:v>0.43987034805675601</c:v>
                </c:pt>
                <c:pt idx="3373">
                  <c:v>0.42098321692518997</c:v>
                </c:pt>
                <c:pt idx="3374">
                  <c:v>0.455029021430708</c:v>
                </c:pt>
                <c:pt idx="3375">
                  <c:v>0.419411019157656</c:v>
                </c:pt>
                <c:pt idx="3376">
                  <c:v>0.43769801766310901</c:v>
                </c:pt>
                <c:pt idx="3377">
                  <c:v>0.44235848195520899</c:v>
                </c:pt>
                <c:pt idx="3378">
                  <c:v>0.45416238447235402</c:v>
                </c:pt>
                <c:pt idx="3379">
                  <c:v>0.42668197284063197</c:v>
                </c:pt>
                <c:pt idx="3380">
                  <c:v>0.44225573270049001</c:v>
                </c:pt>
                <c:pt idx="3381">
                  <c:v>0.441979463936782</c:v>
                </c:pt>
                <c:pt idx="3382">
                  <c:v>0.44198527402780202</c:v>
                </c:pt>
                <c:pt idx="3383">
                  <c:v>0.43493320867997798</c:v>
                </c:pt>
                <c:pt idx="3384">
                  <c:v>0.43882600757367501</c:v>
                </c:pt>
                <c:pt idx="3385">
                  <c:v>0.44398535993504501</c:v>
                </c:pt>
                <c:pt idx="3386">
                  <c:v>0.40418275369783901</c:v>
                </c:pt>
                <c:pt idx="3387">
                  <c:v>0.43651506462663098</c:v>
                </c:pt>
                <c:pt idx="3388">
                  <c:v>0.43896546908005801</c:v>
                </c:pt>
                <c:pt idx="3389">
                  <c:v>0.444719821477565</c:v>
                </c:pt>
                <c:pt idx="3390">
                  <c:v>0.41831025129502802</c:v>
                </c:pt>
                <c:pt idx="3391">
                  <c:v>0.43597545114048603</c:v>
                </c:pt>
                <c:pt idx="3392">
                  <c:v>0.41788010619093702</c:v>
                </c:pt>
                <c:pt idx="3393">
                  <c:v>0.42344214980318601</c:v>
                </c:pt>
                <c:pt idx="3394">
                  <c:v>0.40206425689471598</c:v>
                </c:pt>
                <c:pt idx="3395">
                  <c:v>0.422421332579346</c:v>
                </c:pt>
                <c:pt idx="3396">
                  <c:v>0.42230712404727</c:v>
                </c:pt>
                <c:pt idx="3397">
                  <c:v>0.45563489054988499</c:v>
                </c:pt>
                <c:pt idx="3398">
                  <c:v>0.433907413107327</c:v>
                </c:pt>
                <c:pt idx="3399">
                  <c:v>0.41548769577642097</c:v>
                </c:pt>
                <c:pt idx="3400">
                  <c:v>0.44714117175713602</c:v>
                </c:pt>
                <c:pt idx="3401">
                  <c:v>0.43431718188148499</c:v>
                </c:pt>
                <c:pt idx="3402">
                  <c:v>0.39527443238535098</c:v>
                </c:pt>
                <c:pt idx="3403">
                  <c:v>0.438335935055085</c:v>
                </c:pt>
                <c:pt idx="3404">
                  <c:v>0.45775029234453002</c:v>
                </c:pt>
                <c:pt idx="3405">
                  <c:v>0.44067558342838398</c:v>
                </c:pt>
                <c:pt idx="3406">
                  <c:v>0.42329064887183399</c:v>
                </c:pt>
                <c:pt idx="3407">
                  <c:v>0.43735196054241099</c:v>
                </c:pt>
                <c:pt idx="3408">
                  <c:v>0.43699637598004498</c:v>
                </c:pt>
                <c:pt idx="3409">
                  <c:v>0.44418832666371499</c:v>
                </c:pt>
                <c:pt idx="3410">
                  <c:v>0.42412608194363199</c:v>
                </c:pt>
                <c:pt idx="3411">
                  <c:v>0.43488470802453899</c:v>
                </c:pt>
                <c:pt idx="3412">
                  <c:v>0.42856786728011098</c:v>
                </c:pt>
                <c:pt idx="3413">
                  <c:v>0.424012866742287</c:v>
                </c:pt>
                <c:pt idx="3414">
                  <c:v>0.43080759209381098</c:v>
                </c:pt>
                <c:pt idx="3415">
                  <c:v>0.42029279611215198</c:v>
                </c:pt>
                <c:pt idx="3416">
                  <c:v>0.41061742266573598</c:v>
                </c:pt>
                <c:pt idx="3417">
                  <c:v>0.419894906498058</c:v>
                </c:pt>
                <c:pt idx="3418">
                  <c:v>0.43229754118899399</c:v>
                </c:pt>
                <c:pt idx="3419">
                  <c:v>0.41655338008968301</c:v>
                </c:pt>
                <c:pt idx="3420">
                  <c:v>0.42499216901348302</c:v>
                </c:pt>
                <c:pt idx="3421">
                  <c:v>0.39555724066773701</c:v>
                </c:pt>
                <c:pt idx="3422">
                  <c:v>0.41239525537103999</c:v>
                </c:pt>
                <c:pt idx="3423">
                  <c:v>0.41812858901425098</c:v>
                </c:pt>
                <c:pt idx="3424">
                  <c:v>0.40065489355906297</c:v>
                </c:pt>
                <c:pt idx="3425">
                  <c:v>0.40890748921919701</c:v>
                </c:pt>
                <c:pt idx="3426">
                  <c:v>0.42955883596090799</c:v>
                </c:pt>
                <c:pt idx="3427">
                  <c:v>0.44572707623577101</c:v>
                </c:pt>
                <c:pt idx="3428">
                  <c:v>0.38283625069291799</c:v>
                </c:pt>
                <c:pt idx="3429">
                  <c:v>0.42315915379237001</c:v>
                </c:pt>
                <c:pt idx="3430">
                  <c:v>0.44808439105004999</c:v>
                </c:pt>
                <c:pt idx="3431">
                  <c:v>0.42225623628668102</c:v>
                </c:pt>
                <c:pt idx="3432">
                  <c:v>0.41215376220601302</c:v>
                </c:pt>
                <c:pt idx="3433">
                  <c:v>0.41634106677676103</c:v>
                </c:pt>
                <c:pt idx="3434">
                  <c:v>0.42799758701970098</c:v>
                </c:pt>
                <c:pt idx="3435">
                  <c:v>0.39773775039445902</c:v>
                </c:pt>
                <c:pt idx="3436">
                  <c:v>0.42688976900869402</c:v>
                </c:pt>
                <c:pt idx="3437">
                  <c:v>0.43594374860774299</c:v>
                </c:pt>
                <c:pt idx="3438">
                  <c:v>0.44704312342200803</c:v>
                </c:pt>
                <c:pt idx="3439">
                  <c:v>0.40566521384253601</c:v>
                </c:pt>
                <c:pt idx="3440">
                  <c:v>0.42548045411618302</c:v>
                </c:pt>
                <c:pt idx="3441">
                  <c:v>0.44489607580234097</c:v>
                </c:pt>
                <c:pt idx="3442">
                  <c:v>0.393780494921675</c:v>
                </c:pt>
                <c:pt idx="3443">
                  <c:v>0.41809952441512799</c:v>
                </c:pt>
                <c:pt idx="3444">
                  <c:v>0.44354593173422402</c:v>
                </c:pt>
                <c:pt idx="3445">
                  <c:v>0.43857195982159503</c:v>
                </c:pt>
                <c:pt idx="3446">
                  <c:v>0.39871450995694102</c:v>
                </c:pt>
                <c:pt idx="3447">
                  <c:v>0.42870635956235598</c:v>
                </c:pt>
                <c:pt idx="3448">
                  <c:v>0.440262177068796</c:v>
                </c:pt>
                <c:pt idx="3449">
                  <c:v>0.43955458615802401</c:v>
                </c:pt>
                <c:pt idx="3450">
                  <c:v>0.422045920925673</c:v>
                </c:pt>
                <c:pt idx="3451">
                  <c:v>0.43467988836294502</c:v>
                </c:pt>
                <c:pt idx="3452">
                  <c:v>0.43112285271978601</c:v>
                </c:pt>
                <c:pt idx="3453">
                  <c:v>0.43676093130936899</c:v>
                </c:pt>
                <c:pt idx="3454">
                  <c:v>0.42313192844305703</c:v>
                </c:pt>
                <c:pt idx="3455">
                  <c:v>0.43432847843801398</c:v>
                </c:pt>
                <c:pt idx="3456">
                  <c:v>0.442867343950343</c:v>
                </c:pt>
                <c:pt idx="3457">
                  <c:v>0.40357925715085002</c:v>
                </c:pt>
                <c:pt idx="3458">
                  <c:v>0.42883992368315799</c:v>
                </c:pt>
                <c:pt idx="3459">
                  <c:v>0.43630802044237399</c:v>
                </c:pt>
                <c:pt idx="3460">
                  <c:v>0.43644328968826201</c:v>
                </c:pt>
                <c:pt idx="3461">
                  <c:v>0.40961502211549899</c:v>
                </c:pt>
                <c:pt idx="3462">
                  <c:v>0.439994456633655</c:v>
                </c:pt>
                <c:pt idx="3463">
                  <c:v>0.42782103520822801</c:v>
                </c:pt>
                <c:pt idx="3464">
                  <c:v>0.41866457309955102</c:v>
                </c:pt>
                <c:pt idx="3465">
                  <c:v>0.42969216231297302</c:v>
                </c:pt>
                <c:pt idx="3466">
                  <c:v>0.42903414096832598</c:v>
                </c:pt>
                <c:pt idx="3467">
                  <c:v>0.45554574443538498</c:v>
                </c:pt>
                <c:pt idx="3468">
                  <c:v>0.37244439110054001</c:v>
                </c:pt>
                <c:pt idx="3469">
                  <c:v>0.41887402421717401</c:v>
                </c:pt>
                <c:pt idx="3470">
                  <c:v>0.44582534958164499</c:v>
                </c:pt>
                <c:pt idx="3471">
                  <c:v>0.44174858499219399</c:v>
                </c:pt>
                <c:pt idx="3472">
                  <c:v>0.38861817238174701</c:v>
                </c:pt>
                <c:pt idx="3473">
                  <c:v>0.39227767967590199</c:v>
                </c:pt>
                <c:pt idx="3474">
                  <c:v>0.43517439788024498</c:v>
                </c:pt>
                <c:pt idx="3475">
                  <c:v>0.40244562674022799</c:v>
                </c:pt>
                <c:pt idx="3476">
                  <c:v>0.40254210446624999</c:v>
                </c:pt>
                <c:pt idx="3477">
                  <c:v>0.41002747084770602</c:v>
                </c:pt>
                <c:pt idx="3478">
                  <c:v>0.423086162035265</c:v>
                </c:pt>
                <c:pt idx="3479">
                  <c:v>0.38971397486853099</c:v>
                </c:pt>
                <c:pt idx="3480">
                  <c:v>0.42225460673417797</c:v>
                </c:pt>
                <c:pt idx="3481">
                  <c:v>0.4069964458925</c:v>
                </c:pt>
                <c:pt idx="3482">
                  <c:v>0.41581204667448202</c:v>
                </c:pt>
                <c:pt idx="3483">
                  <c:v>0.41052810730205103</c:v>
                </c:pt>
                <c:pt idx="3484">
                  <c:v>0.42305052698711398</c:v>
                </c:pt>
                <c:pt idx="3485">
                  <c:v>0.40482476458634098</c:v>
                </c:pt>
                <c:pt idx="3486">
                  <c:v>0.41561464545222698</c:v>
                </c:pt>
                <c:pt idx="3487">
                  <c:v>0.42533299600852498</c:v>
                </c:pt>
                <c:pt idx="3488">
                  <c:v>0.43043017477012702</c:v>
                </c:pt>
                <c:pt idx="3489">
                  <c:v>0.43266924236482202</c:v>
                </c:pt>
                <c:pt idx="3490">
                  <c:v>0.43696586775764101</c:v>
                </c:pt>
                <c:pt idx="3491">
                  <c:v>0.43190823658157301</c:v>
                </c:pt>
                <c:pt idx="3492">
                  <c:v>0.42923395660799601</c:v>
                </c:pt>
                <c:pt idx="3493">
                  <c:v>0.43203915015658401</c:v>
                </c:pt>
                <c:pt idx="3494">
                  <c:v>0.41683518283618998</c:v>
                </c:pt>
                <c:pt idx="3495">
                  <c:v>0.41099909518632799</c:v>
                </c:pt>
                <c:pt idx="3496">
                  <c:v>0.40937243896271502</c:v>
                </c:pt>
                <c:pt idx="3497">
                  <c:v>0.42881300839618802</c:v>
                </c:pt>
                <c:pt idx="3498">
                  <c:v>0.41817913427101</c:v>
                </c:pt>
                <c:pt idx="3499">
                  <c:v>0.41722997778152598</c:v>
                </c:pt>
                <c:pt idx="3500">
                  <c:v>0.41802787554647602</c:v>
                </c:pt>
                <c:pt idx="3501">
                  <c:v>0.44488264749821599</c:v>
                </c:pt>
                <c:pt idx="3502">
                  <c:v>0.42703316257879198</c:v>
                </c:pt>
                <c:pt idx="3503">
                  <c:v>0.40567880520296801</c:v>
                </c:pt>
                <c:pt idx="3504">
                  <c:v>0.41640398496777897</c:v>
                </c:pt>
                <c:pt idx="3505">
                  <c:v>0.420988760367009</c:v>
                </c:pt>
                <c:pt idx="3506">
                  <c:v>0.43131269772564002</c:v>
                </c:pt>
                <c:pt idx="3507">
                  <c:v>0.420034375172674</c:v>
                </c:pt>
                <c:pt idx="3508">
                  <c:v>0.42874636124604698</c:v>
                </c:pt>
                <c:pt idx="3509">
                  <c:v>0.41758651932769503</c:v>
                </c:pt>
                <c:pt idx="3510">
                  <c:v>0.43672076842149299</c:v>
                </c:pt>
                <c:pt idx="3511">
                  <c:v>0.42076308540309998</c:v>
                </c:pt>
                <c:pt idx="3512">
                  <c:v>0.42802212420976399</c:v>
                </c:pt>
                <c:pt idx="3513">
                  <c:v>0.427655348841956</c:v>
                </c:pt>
                <c:pt idx="3514">
                  <c:v>0.442079100845166</c:v>
                </c:pt>
                <c:pt idx="3515">
                  <c:v>0.434016190651416</c:v>
                </c:pt>
                <c:pt idx="3516">
                  <c:v>0.42138276104107802</c:v>
                </c:pt>
                <c:pt idx="3517">
                  <c:v>0.43405630081707303</c:v>
                </c:pt>
                <c:pt idx="3518">
                  <c:v>0.41848641070630799</c:v>
                </c:pt>
                <c:pt idx="3519">
                  <c:v>0.41831015546739297</c:v>
                </c:pt>
                <c:pt idx="3520">
                  <c:v>0.42101412187008902</c:v>
                </c:pt>
                <c:pt idx="3521">
                  <c:v>0.44154812149561301</c:v>
                </c:pt>
                <c:pt idx="3522">
                  <c:v>0.40267288433703602</c:v>
                </c:pt>
                <c:pt idx="3523">
                  <c:v>0.42912825058309301</c:v>
                </c:pt>
                <c:pt idx="3524">
                  <c:v>0.42463236566252699</c:v>
                </c:pt>
                <c:pt idx="3525">
                  <c:v>0.43058421323490498</c:v>
                </c:pt>
                <c:pt idx="3526">
                  <c:v>0.40120094440873399</c:v>
                </c:pt>
                <c:pt idx="3527">
                  <c:v>0.42446897258997501</c:v>
                </c:pt>
                <c:pt idx="3528">
                  <c:v>0.42731103592840303</c:v>
                </c:pt>
                <c:pt idx="3529">
                  <c:v>0.41563748711237197</c:v>
                </c:pt>
                <c:pt idx="3530">
                  <c:v>0.41093532152379703</c:v>
                </c:pt>
                <c:pt idx="3531">
                  <c:v>0.42899933181802602</c:v>
                </c:pt>
                <c:pt idx="3532">
                  <c:v>0.43544199305704501</c:v>
                </c:pt>
                <c:pt idx="3533">
                  <c:v>0.36968447842340602</c:v>
                </c:pt>
                <c:pt idx="3534">
                  <c:v>0.42583945872410101</c:v>
                </c:pt>
                <c:pt idx="3535">
                  <c:v>0.43421394326094198</c:v>
                </c:pt>
                <c:pt idx="3536">
                  <c:v>0.43512611403668</c:v>
                </c:pt>
                <c:pt idx="3537">
                  <c:v>0.40021067969930202</c:v>
                </c:pt>
                <c:pt idx="3538">
                  <c:v>0.42216340176855999</c:v>
                </c:pt>
                <c:pt idx="3539">
                  <c:v>0.41392811405616797</c:v>
                </c:pt>
                <c:pt idx="3540">
                  <c:v>0.41888236858564198</c:v>
                </c:pt>
                <c:pt idx="3541">
                  <c:v>0.42022367946015499</c:v>
                </c:pt>
                <c:pt idx="3542">
                  <c:v>0.44633274124782402</c:v>
                </c:pt>
                <c:pt idx="3543">
                  <c:v>0.40074351420857002</c:v>
                </c:pt>
                <c:pt idx="3544">
                  <c:v>0.41386421822110098</c:v>
                </c:pt>
                <c:pt idx="3545">
                  <c:v>0.438372505894568</c:v>
                </c:pt>
                <c:pt idx="3546">
                  <c:v>0.37899065323877301</c:v>
                </c:pt>
                <c:pt idx="3547">
                  <c:v>0.41053685098745002</c:v>
                </c:pt>
                <c:pt idx="3548">
                  <c:v>0.42100375277211799</c:v>
                </c:pt>
                <c:pt idx="3549">
                  <c:v>0.43949716816735601</c:v>
                </c:pt>
                <c:pt idx="3550">
                  <c:v>0.40194158293686</c:v>
                </c:pt>
                <c:pt idx="3551">
                  <c:v>0.39604408045771999</c:v>
                </c:pt>
                <c:pt idx="3552">
                  <c:v>0.42580012471519502</c:v>
                </c:pt>
                <c:pt idx="3553">
                  <c:v>0.42012172146164001</c:v>
                </c:pt>
                <c:pt idx="3554">
                  <c:v>0.41738334475171901</c:v>
                </c:pt>
                <c:pt idx="3555">
                  <c:v>0.42067159949038102</c:v>
                </c:pt>
                <c:pt idx="3556">
                  <c:v>0.43115837541933399</c:v>
                </c:pt>
                <c:pt idx="3557">
                  <c:v>0.42526358662977598</c:v>
                </c:pt>
                <c:pt idx="3558">
                  <c:v>0.42660591920698898</c:v>
                </c:pt>
                <c:pt idx="3559">
                  <c:v>0.43870555367521402</c:v>
                </c:pt>
                <c:pt idx="3560">
                  <c:v>0.41880967896837801</c:v>
                </c:pt>
                <c:pt idx="3561">
                  <c:v>0.420893374874379</c:v>
                </c:pt>
                <c:pt idx="3562">
                  <c:v>0.43985879260072003</c:v>
                </c:pt>
                <c:pt idx="3563">
                  <c:v>0.40087134724665802</c:v>
                </c:pt>
                <c:pt idx="3564">
                  <c:v>0.41234941839677502</c:v>
                </c:pt>
                <c:pt idx="3565">
                  <c:v>0.42488163663106698</c:v>
                </c:pt>
                <c:pt idx="3566">
                  <c:v>0.43324608520375602</c:v>
                </c:pt>
                <c:pt idx="3567">
                  <c:v>0.390944301926476</c:v>
                </c:pt>
                <c:pt idx="3568">
                  <c:v>0.39531280997680102</c:v>
                </c:pt>
                <c:pt idx="3569">
                  <c:v>0.418309791813613</c:v>
                </c:pt>
                <c:pt idx="3570">
                  <c:v>0.40096067759456899</c:v>
                </c:pt>
                <c:pt idx="3571">
                  <c:v>0.42220781268936097</c:v>
                </c:pt>
                <c:pt idx="3572">
                  <c:v>0.39143022456151899</c:v>
                </c:pt>
                <c:pt idx="3573">
                  <c:v>0.403512456218726</c:v>
                </c:pt>
                <c:pt idx="3574">
                  <c:v>0.40219995031908001</c:v>
                </c:pt>
                <c:pt idx="3575">
                  <c:v>0.42073413003367399</c:v>
                </c:pt>
                <c:pt idx="3576">
                  <c:v>0.39644077829730501</c:v>
                </c:pt>
                <c:pt idx="3577">
                  <c:v>0.42119880139091698</c:v>
                </c:pt>
                <c:pt idx="3578">
                  <c:v>0.41161111755205898</c:v>
                </c:pt>
                <c:pt idx="3579">
                  <c:v>0.41634477863559</c:v>
                </c:pt>
                <c:pt idx="3580">
                  <c:v>0.39749887660576699</c:v>
                </c:pt>
                <c:pt idx="3581">
                  <c:v>0.40851405461214502</c:v>
                </c:pt>
                <c:pt idx="3582">
                  <c:v>0.40368946599330502</c:v>
                </c:pt>
                <c:pt idx="3583">
                  <c:v>0.41594593727842799</c:v>
                </c:pt>
                <c:pt idx="3584">
                  <c:v>0.39109476441118901</c:v>
                </c:pt>
                <c:pt idx="3585">
                  <c:v>0.37733737456169703</c:v>
                </c:pt>
                <c:pt idx="3586">
                  <c:v>0.41854157865047398</c:v>
                </c:pt>
                <c:pt idx="3587">
                  <c:v>0.42219871511423102</c:v>
                </c:pt>
                <c:pt idx="3588">
                  <c:v>0.35075181781641601</c:v>
                </c:pt>
                <c:pt idx="3589">
                  <c:v>0.38963324306196001</c:v>
                </c:pt>
                <c:pt idx="3590">
                  <c:v>0.40029307315565998</c:v>
                </c:pt>
                <c:pt idx="3591">
                  <c:v>0.41105823919866302</c:v>
                </c:pt>
                <c:pt idx="3592">
                  <c:v>0.379589604670861</c:v>
                </c:pt>
                <c:pt idx="3593">
                  <c:v>0.39925171259111503</c:v>
                </c:pt>
                <c:pt idx="3594">
                  <c:v>0.39004265126744903</c:v>
                </c:pt>
                <c:pt idx="3595">
                  <c:v>0.41602747138152202</c:v>
                </c:pt>
                <c:pt idx="3596">
                  <c:v>0.40856900506094301</c:v>
                </c:pt>
                <c:pt idx="3597">
                  <c:v>0.37891035348228302</c:v>
                </c:pt>
                <c:pt idx="3598">
                  <c:v>0.40751350830384803</c:v>
                </c:pt>
                <c:pt idx="3599">
                  <c:v>0.36943415069541402</c:v>
                </c:pt>
                <c:pt idx="3600">
                  <c:v>0.38858313866371402</c:v>
                </c:pt>
                <c:pt idx="3601">
                  <c:v>0.38302899778257099</c:v>
                </c:pt>
                <c:pt idx="3602">
                  <c:v>0.29119724641452299</c:v>
                </c:pt>
                <c:pt idx="3603">
                  <c:v>0.35430929319889398</c:v>
                </c:pt>
                <c:pt idx="3604">
                  <c:v>0.36196056997398801</c:v>
                </c:pt>
                <c:pt idx="3605">
                  <c:v>0.33310509550245299</c:v>
                </c:pt>
                <c:pt idx="3606">
                  <c:v>0.37574826350445401</c:v>
                </c:pt>
                <c:pt idx="3607">
                  <c:v>0.38160422710205999</c:v>
                </c:pt>
                <c:pt idx="3608">
                  <c:v>0.358015324065801</c:v>
                </c:pt>
                <c:pt idx="3609">
                  <c:v>0.36307322414872001</c:v>
                </c:pt>
                <c:pt idx="3610">
                  <c:v>0.38286173304475302</c:v>
                </c:pt>
                <c:pt idx="3611">
                  <c:v>0.38100808896181998</c:v>
                </c:pt>
                <c:pt idx="3612">
                  <c:v>0.38491636958999897</c:v>
                </c:pt>
                <c:pt idx="3613">
                  <c:v>0.39428407074274102</c:v>
                </c:pt>
                <c:pt idx="3614">
                  <c:v>0.395572353763258</c:v>
                </c:pt>
                <c:pt idx="3615">
                  <c:v>0.37966172414908</c:v>
                </c:pt>
                <c:pt idx="3616">
                  <c:v>0.41516733675051698</c:v>
                </c:pt>
                <c:pt idx="3617">
                  <c:v>0.41530558907989701</c:v>
                </c:pt>
                <c:pt idx="3618">
                  <c:v>0.37144114430981801</c:v>
                </c:pt>
                <c:pt idx="3619">
                  <c:v>0.43036045286649499</c:v>
                </c:pt>
                <c:pt idx="3620">
                  <c:v>0.41770763495807001</c:v>
                </c:pt>
                <c:pt idx="3621">
                  <c:v>0.400056030999134</c:v>
                </c:pt>
                <c:pt idx="3622">
                  <c:v>0.41415064437675198</c:v>
                </c:pt>
                <c:pt idx="3623">
                  <c:v>0.44491547150865401</c:v>
                </c:pt>
                <c:pt idx="3624">
                  <c:v>0.39984580717908402</c:v>
                </c:pt>
                <c:pt idx="3625">
                  <c:v>0.39947437913241302</c:v>
                </c:pt>
                <c:pt idx="3626">
                  <c:v>0.41771382306288202</c:v>
                </c:pt>
                <c:pt idx="3627">
                  <c:v>0.422040674884536</c:v>
                </c:pt>
                <c:pt idx="3628">
                  <c:v>0.41274046653852597</c:v>
                </c:pt>
                <c:pt idx="3629">
                  <c:v>0.42330593224312202</c:v>
                </c:pt>
                <c:pt idx="3630">
                  <c:v>0.42520634280088698</c:v>
                </c:pt>
                <c:pt idx="3631">
                  <c:v>0.44167033463857402</c:v>
                </c:pt>
                <c:pt idx="3632">
                  <c:v>0.40711348291483701</c:v>
                </c:pt>
                <c:pt idx="3633">
                  <c:v>0.392613658455154</c:v>
                </c:pt>
                <c:pt idx="3634">
                  <c:v>0.46294151100168601</c:v>
                </c:pt>
                <c:pt idx="3635">
                  <c:v>0.44678857620985502</c:v>
                </c:pt>
                <c:pt idx="3636">
                  <c:v>0.42121207041276398</c:v>
                </c:pt>
                <c:pt idx="3637">
                  <c:v>0.39659809295145299</c:v>
                </c:pt>
                <c:pt idx="3638">
                  <c:v>0.42142981209305203</c:v>
                </c:pt>
                <c:pt idx="3639">
                  <c:v>0.41266050805870802</c:v>
                </c:pt>
                <c:pt idx="3640">
                  <c:v>0.432412254130422</c:v>
                </c:pt>
                <c:pt idx="3641">
                  <c:v>0.40662042454133102</c:v>
                </c:pt>
                <c:pt idx="3642">
                  <c:v>0.40415638464138198</c:v>
                </c:pt>
                <c:pt idx="3643">
                  <c:v>0.408881159032846</c:v>
                </c:pt>
                <c:pt idx="3644">
                  <c:v>0.43717758748414198</c:v>
                </c:pt>
                <c:pt idx="3645">
                  <c:v>0.40750597867807498</c:v>
                </c:pt>
                <c:pt idx="3646">
                  <c:v>0.406060914817647</c:v>
                </c:pt>
                <c:pt idx="3647">
                  <c:v>0.42319518498599601</c:v>
                </c:pt>
                <c:pt idx="3648">
                  <c:v>0.41170691544200699</c:v>
                </c:pt>
                <c:pt idx="3649">
                  <c:v>0.41090392690312499</c:v>
                </c:pt>
                <c:pt idx="3650">
                  <c:v>0.42152720769131802</c:v>
                </c:pt>
                <c:pt idx="3651">
                  <c:v>0.426829751262716</c:v>
                </c:pt>
                <c:pt idx="3652">
                  <c:v>0.381876964147908</c:v>
                </c:pt>
                <c:pt idx="3653">
                  <c:v>0.40966160989737699</c:v>
                </c:pt>
                <c:pt idx="3654">
                  <c:v>0.420852457193573</c:v>
                </c:pt>
                <c:pt idx="3655">
                  <c:v>0.409404177915629</c:v>
                </c:pt>
                <c:pt idx="3656">
                  <c:v>0.39597795126407298</c:v>
                </c:pt>
                <c:pt idx="3657">
                  <c:v>0.41232476410280799</c:v>
                </c:pt>
                <c:pt idx="3658">
                  <c:v>0.413737705302821</c:v>
                </c:pt>
                <c:pt idx="3659">
                  <c:v>0.381428033453594</c:v>
                </c:pt>
                <c:pt idx="3660">
                  <c:v>0.39827327855071398</c:v>
                </c:pt>
                <c:pt idx="3661">
                  <c:v>0.39845116114790302</c:v>
                </c:pt>
                <c:pt idx="3662">
                  <c:v>0.40703519204495198</c:v>
                </c:pt>
                <c:pt idx="3663">
                  <c:v>0.40567465984656198</c:v>
                </c:pt>
                <c:pt idx="3664">
                  <c:v>0.41579922164755101</c:v>
                </c:pt>
                <c:pt idx="3665">
                  <c:v>0.40424610809443601</c:v>
                </c:pt>
                <c:pt idx="3666">
                  <c:v>0.40603846584303399</c:v>
                </c:pt>
                <c:pt idx="3667">
                  <c:v>0.40104171734565303</c:v>
                </c:pt>
                <c:pt idx="3668">
                  <c:v>0.41219182591123599</c:v>
                </c:pt>
                <c:pt idx="3669">
                  <c:v>0.41659805721441401</c:v>
                </c:pt>
                <c:pt idx="3670">
                  <c:v>0.38917522153922901</c:v>
                </c:pt>
                <c:pt idx="3671">
                  <c:v>0.42096418589167001</c:v>
                </c:pt>
                <c:pt idx="3672">
                  <c:v>0.42995299766982298</c:v>
                </c:pt>
                <c:pt idx="3673">
                  <c:v>0.38598775196328999</c:v>
                </c:pt>
                <c:pt idx="3674">
                  <c:v>0.416198291961068</c:v>
                </c:pt>
                <c:pt idx="3675">
                  <c:v>0.41190892887695801</c:v>
                </c:pt>
                <c:pt idx="3676">
                  <c:v>0.38894559766409997</c:v>
                </c:pt>
                <c:pt idx="3677">
                  <c:v>0.37232043801544701</c:v>
                </c:pt>
                <c:pt idx="3678">
                  <c:v>0.42946628877778897</c:v>
                </c:pt>
                <c:pt idx="3679">
                  <c:v>0.42881300839618802</c:v>
                </c:pt>
                <c:pt idx="3680">
                  <c:v>0.38552205087296298</c:v>
                </c:pt>
                <c:pt idx="3681">
                  <c:v>0.43776707309361002</c:v>
                </c:pt>
                <c:pt idx="3682">
                  <c:v>0.42371265196805702</c:v>
                </c:pt>
                <c:pt idx="3683">
                  <c:v>0.39964696410677902</c:v>
                </c:pt>
                <c:pt idx="3684">
                  <c:v>0.415076657129273</c:v>
                </c:pt>
                <c:pt idx="3685">
                  <c:v>0.43856681401338798</c:v>
                </c:pt>
                <c:pt idx="3686">
                  <c:v>0.38204505283932699</c:v>
                </c:pt>
                <c:pt idx="3687">
                  <c:v>0.425709878640254</c:v>
                </c:pt>
                <c:pt idx="3688">
                  <c:v>0.43465205601551699</c:v>
                </c:pt>
                <c:pt idx="3689">
                  <c:v>0.39859999645799898</c:v>
                </c:pt>
                <c:pt idx="3690">
                  <c:v>0.40566112239145502</c:v>
                </c:pt>
                <c:pt idx="3691">
                  <c:v>0.45011413439360698</c:v>
                </c:pt>
                <c:pt idx="3692">
                  <c:v>0.40721217259243497</c:v>
                </c:pt>
                <c:pt idx="3693">
                  <c:v>0.38444668121387399</c:v>
                </c:pt>
                <c:pt idx="3694">
                  <c:v>0.42079316893376201</c:v>
                </c:pt>
                <c:pt idx="3695">
                  <c:v>0.38790191844238298</c:v>
                </c:pt>
                <c:pt idx="3696">
                  <c:v>0.40360331012849598</c:v>
                </c:pt>
                <c:pt idx="3697">
                  <c:v>0.39874172097998301</c:v>
                </c:pt>
                <c:pt idx="3698">
                  <c:v>0.429315492498616</c:v>
                </c:pt>
                <c:pt idx="3699">
                  <c:v>0.40453701372526801</c:v>
                </c:pt>
                <c:pt idx="3700">
                  <c:v>0.37341870963741702</c:v>
                </c:pt>
                <c:pt idx="3701">
                  <c:v>0.42357520798839099</c:v>
                </c:pt>
                <c:pt idx="3702">
                  <c:v>0.43111495608463501</c:v>
                </c:pt>
                <c:pt idx="3703">
                  <c:v>0.42044316740321003</c:v>
                </c:pt>
                <c:pt idx="3704">
                  <c:v>0.40568778667277799</c:v>
                </c:pt>
                <c:pt idx="3705">
                  <c:v>0.417103425643155</c:v>
                </c:pt>
                <c:pt idx="3706">
                  <c:v>0.405236871779104</c:v>
                </c:pt>
                <c:pt idx="3707">
                  <c:v>0.398285534140222</c:v>
                </c:pt>
                <c:pt idx="3708">
                  <c:v>0.40951045226931598</c:v>
                </c:pt>
                <c:pt idx="3709">
                  <c:v>0.41971382261069901</c:v>
                </c:pt>
                <c:pt idx="3710">
                  <c:v>0.40364038535317098</c:v>
                </c:pt>
                <c:pt idx="3711">
                  <c:v>0.38983143565323197</c:v>
                </c:pt>
                <c:pt idx="3712">
                  <c:v>0.413282653410805</c:v>
                </c:pt>
                <c:pt idx="3713">
                  <c:v>0.38931150662297997</c:v>
                </c:pt>
                <c:pt idx="3714">
                  <c:v>0.42058517321970301</c:v>
                </c:pt>
                <c:pt idx="3715">
                  <c:v>0.41433242506046902</c:v>
                </c:pt>
                <c:pt idx="3716">
                  <c:v>0.40587246747218197</c:v>
                </c:pt>
                <c:pt idx="3717">
                  <c:v>0.41182790082910797</c:v>
                </c:pt>
                <c:pt idx="3718">
                  <c:v>0.405280670450128</c:v>
                </c:pt>
                <c:pt idx="3719">
                  <c:v>0.41825028486224303</c:v>
                </c:pt>
                <c:pt idx="3720">
                  <c:v>0.394246135709382</c:v>
                </c:pt>
                <c:pt idx="3721">
                  <c:v>0.40253310744978599</c:v>
                </c:pt>
                <c:pt idx="3722">
                  <c:v>0.40494001371157701</c:v>
                </c:pt>
                <c:pt idx="3723">
                  <c:v>0.422261450813603</c:v>
                </c:pt>
                <c:pt idx="3724">
                  <c:v>0.39661952973294601</c:v>
                </c:pt>
                <c:pt idx="3725">
                  <c:v>0.41508469125611003</c:v>
                </c:pt>
                <c:pt idx="3726">
                  <c:v>0.41349648835288999</c:v>
                </c:pt>
                <c:pt idx="3727">
                  <c:v>0.42524800340772601</c:v>
                </c:pt>
                <c:pt idx="3728">
                  <c:v>0.39345370530211399</c:v>
                </c:pt>
                <c:pt idx="3729">
                  <c:v>0.40384683214811201</c:v>
                </c:pt>
                <c:pt idx="3730">
                  <c:v>0.42536450987069802</c:v>
                </c:pt>
                <c:pt idx="3731">
                  <c:v>0.37198150249601702</c:v>
                </c:pt>
                <c:pt idx="3732">
                  <c:v>0.40296203881842002</c:v>
                </c:pt>
                <c:pt idx="3733">
                  <c:v>0.41127603697172399</c:v>
                </c:pt>
                <c:pt idx="3734">
                  <c:v>0.42707235476372102</c:v>
                </c:pt>
                <c:pt idx="3735">
                  <c:v>0.39061400211137298</c:v>
                </c:pt>
                <c:pt idx="3736">
                  <c:v>0.37258984311075999</c:v>
                </c:pt>
                <c:pt idx="3737">
                  <c:v>0.41133487324561302</c:v>
                </c:pt>
                <c:pt idx="3738">
                  <c:v>0.40404648599229698</c:v>
                </c:pt>
                <c:pt idx="3739">
                  <c:v>0.39447794784326401</c:v>
                </c:pt>
                <c:pt idx="3740">
                  <c:v>0.38794401288105002</c:v>
                </c:pt>
                <c:pt idx="3741">
                  <c:v>0.42806931427263001</c:v>
                </c:pt>
                <c:pt idx="3742">
                  <c:v>0.39805521437531899</c:v>
                </c:pt>
                <c:pt idx="3743">
                  <c:v>0.40601582844523199</c:v>
                </c:pt>
                <c:pt idx="3744">
                  <c:v>0.424898381805903</c:v>
                </c:pt>
                <c:pt idx="3745">
                  <c:v>0.41094929933900998</c:v>
                </c:pt>
                <c:pt idx="3746">
                  <c:v>0.39967372148103802</c:v>
                </c:pt>
                <c:pt idx="3747">
                  <c:v>0.39667001368851001</c:v>
                </c:pt>
                <c:pt idx="3748">
                  <c:v>0.40751710762026899</c:v>
                </c:pt>
                <c:pt idx="3749">
                  <c:v>0.351230781641034</c:v>
                </c:pt>
                <c:pt idx="3750">
                  <c:v>0.39509913731257101</c:v>
                </c:pt>
                <c:pt idx="3751">
                  <c:v>0.40044204451540399</c:v>
                </c:pt>
                <c:pt idx="3752">
                  <c:v>0.42387253146735798</c:v>
                </c:pt>
                <c:pt idx="3753">
                  <c:v>0.39925861461839202</c:v>
                </c:pt>
                <c:pt idx="3754">
                  <c:v>0.40662662439958802</c:v>
                </c:pt>
                <c:pt idx="3755">
                  <c:v>0.41430637796054098</c:v>
                </c:pt>
                <c:pt idx="3756">
                  <c:v>0.38293529956458799</c:v>
                </c:pt>
                <c:pt idx="3757">
                  <c:v>0.40892486449480597</c:v>
                </c:pt>
                <c:pt idx="3758">
                  <c:v>0.42638863819355899</c:v>
                </c:pt>
                <c:pt idx="3759">
                  <c:v>0.416531243463717</c:v>
                </c:pt>
                <c:pt idx="3760">
                  <c:v>0.38588600078027802</c:v>
                </c:pt>
                <c:pt idx="3761">
                  <c:v>0.41123696646379199</c:v>
                </c:pt>
                <c:pt idx="3762">
                  <c:v>0.409295773300698</c:v>
                </c:pt>
                <c:pt idx="3763">
                  <c:v>0.359500116089362</c:v>
                </c:pt>
                <c:pt idx="3764">
                  <c:v>0.40983069538697497</c:v>
                </c:pt>
                <c:pt idx="3765">
                  <c:v>0.41730057391724801</c:v>
                </c:pt>
                <c:pt idx="3766">
                  <c:v>0.40361192648414501</c:v>
                </c:pt>
                <c:pt idx="3767">
                  <c:v>0.36786819810015398</c:v>
                </c:pt>
                <c:pt idx="3768">
                  <c:v>0.42006360960515499</c:v>
                </c:pt>
                <c:pt idx="3769">
                  <c:v>0.41913350684646999</c:v>
                </c:pt>
                <c:pt idx="3770">
                  <c:v>0.34185829545115498</c:v>
                </c:pt>
                <c:pt idx="3771">
                  <c:v>0.40872939003938102</c:v>
                </c:pt>
                <c:pt idx="3772">
                  <c:v>0.441322545327895</c:v>
                </c:pt>
                <c:pt idx="3773">
                  <c:v>0.422095469120575</c:v>
                </c:pt>
                <c:pt idx="3774">
                  <c:v>0.40001963506515797</c:v>
                </c:pt>
                <c:pt idx="3775">
                  <c:v>0.41028647104653598</c:v>
                </c:pt>
                <c:pt idx="3776">
                  <c:v>0.41153337369340898</c:v>
                </c:pt>
                <c:pt idx="3777">
                  <c:v>0.41532441065213299</c:v>
                </c:pt>
                <c:pt idx="3778">
                  <c:v>0.41731066918606802</c:v>
                </c:pt>
                <c:pt idx="3779">
                  <c:v>0.420869358442093</c:v>
                </c:pt>
                <c:pt idx="3780">
                  <c:v>0.40965429375185802</c:v>
                </c:pt>
                <c:pt idx="3781">
                  <c:v>0.42503309654917898</c:v>
                </c:pt>
                <c:pt idx="3782">
                  <c:v>0.388324173737503</c:v>
                </c:pt>
                <c:pt idx="3783">
                  <c:v>0.42005735566853403</c:v>
                </c:pt>
                <c:pt idx="3784">
                  <c:v>0.41128117629447802</c:v>
                </c:pt>
                <c:pt idx="3785">
                  <c:v>0.41559283461791602</c:v>
                </c:pt>
                <c:pt idx="3786">
                  <c:v>0.40805816339114398</c:v>
                </c:pt>
                <c:pt idx="3787">
                  <c:v>0.395237217388476</c:v>
                </c:pt>
                <c:pt idx="3788">
                  <c:v>0.40383084640679401</c:v>
                </c:pt>
                <c:pt idx="3789">
                  <c:v>0.38714180990340902</c:v>
                </c:pt>
                <c:pt idx="3790">
                  <c:v>0.39646693192614801</c:v>
                </c:pt>
                <c:pt idx="3791">
                  <c:v>0.391293288139685</c:v>
                </c:pt>
                <c:pt idx="3792">
                  <c:v>0.39599309266293597</c:v>
                </c:pt>
                <c:pt idx="3793">
                  <c:v>0.396007447705162</c:v>
                </c:pt>
                <c:pt idx="3794">
                  <c:v>0.40610566865993702</c:v>
                </c:pt>
                <c:pt idx="3795">
                  <c:v>0.416540156235783</c:v>
                </c:pt>
                <c:pt idx="3796">
                  <c:v>0.41366850628247398</c:v>
                </c:pt>
                <c:pt idx="3797">
                  <c:v>0.37046981882521302</c:v>
                </c:pt>
                <c:pt idx="3798">
                  <c:v>0.39452137423596301</c:v>
                </c:pt>
                <c:pt idx="3799">
                  <c:v>0.40562410806356602</c:v>
                </c:pt>
                <c:pt idx="3800">
                  <c:v>0.41804556436110601</c:v>
                </c:pt>
                <c:pt idx="3801">
                  <c:v>0.36161452702484598</c:v>
                </c:pt>
                <c:pt idx="3802">
                  <c:v>0.39745961852793499</c:v>
                </c:pt>
                <c:pt idx="3803">
                  <c:v>0.43122633303264202</c:v>
                </c:pt>
                <c:pt idx="3804">
                  <c:v>0.35100134806668198</c:v>
                </c:pt>
                <c:pt idx="3805">
                  <c:v>0.39069184272252799</c:v>
                </c:pt>
                <c:pt idx="3806">
                  <c:v>0.42184850717079703</c:v>
                </c:pt>
                <c:pt idx="3807">
                  <c:v>0.41748460064327803</c:v>
                </c:pt>
                <c:pt idx="3808">
                  <c:v>0.39944836915710003</c:v>
                </c:pt>
                <c:pt idx="3809">
                  <c:v>0.41925721069736999</c:v>
                </c:pt>
                <c:pt idx="3810">
                  <c:v>0.414433356538571</c:v>
                </c:pt>
                <c:pt idx="3811">
                  <c:v>0.41409063530534201</c:v>
                </c:pt>
                <c:pt idx="3812">
                  <c:v>0.37953441425408502</c:v>
                </c:pt>
                <c:pt idx="3813">
                  <c:v>0.418552372139541</c:v>
                </c:pt>
                <c:pt idx="3814">
                  <c:v>0.398706511958143</c:v>
                </c:pt>
                <c:pt idx="3815">
                  <c:v>0.40372440699534801</c:v>
                </c:pt>
                <c:pt idx="3816">
                  <c:v>0.41103827524224201</c:v>
                </c:pt>
                <c:pt idx="3817">
                  <c:v>0.43179629184200702</c:v>
                </c:pt>
                <c:pt idx="3818">
                  <c:v>0.39442501217857601</c:v>
                </c:pt>
                <c:pt idx="3819">
                  <c:v>0.39578981166907601</c:v>
                </c:pt>
                <c:pt idx="3820">
                  <c:v>0.42906454784312298</c:v>
                </c:pt>
                <c:pt idx="3821">
                  <c:v>0.39588128581690502</c:v>
                </c:pt>
                <c:pt idx="3822">
                  <c:v>0.40891096322180098</c:v>
                </c:pt>
                <c:pt idx="3823">
                  <c:v>0.42098659274754302</c:v>
                </c:pt>
                <c:pt idx="3824">
                  <c:v>0.43874524466582798</c:v>
                </c:pt>
                <c:pt idx="3825">
                  <c:v>0.390157995093034</c:v>
                </c:pt>
                <c:pt idx="3826">
                  <c:v>0.41054878219081697</c:v>
                </c:pt>
                <c:pt idx="3827">
                  <c:v>0.42482241600209403</c:v>
                </c:pt>
                <c:pt idx="3828">
                  <c:v>0.42423823728094101</c:v>
                </c:pt>
                <c:pt idx="3829">
                  <c:v>0.40698311212140897</c:v>
                </c:pt>
                <c:pt idx="3830">
                  <c:v>0.39370433896768903</c:v>
                </c:pt>
                <c:pt idx="3831">
                  <c:v>0.63005082273506596</c:v>
                </c:pt>
                <c:pt idx="3832">
                  <c:v>0.47607244483524203</c:v>
                </c:pt>
                <c:pt idx="3833">
                  <c:v>0.34733491952371198</c:v>
                </c:pt>
                <c:pt idx="3834">
                  <c:v>0.29704167258756597</c:v>
                </c:pt>
                <c:pt idx="3835">
                  <c:v>0.44183464111296</c:v>
                </c:pt>
                <c:pt idx="3836">
                  <c:v>0.48627301167290299</c:v>
                </c:pt>
                <c:pt idx="3837">
                  <c:v>0.48890844908018699</c:v>
                </c:pt>
                <c:pt idx="3838">
                  <c:v>0.44168317594340101</c:v>
                </c:pt>
                <c:pt idx="3839">
                  <c:v>0.423304103178749</c:v>
                </c:pt>
                <c:pt idx="3840">
                  <c:v>0.404493363845147</c:v>
                </c:pt>
                <c:pt idx="3841">
                  <c:v>0.38574302911221198</c:v>
                </c:pt>
                <c:pt idx="3842">
                  <c:v>0.37467277382008402</c:v>
                </c:pt>
                <c:pt idx="3843">
                  <c:v>0.36580629422347199</c:v>
                </c:pt>
                <c:pt idx="3844">
                  <c:v>0.31891714996446702</c:v>
                </c:pt>
                <c:pt idx="3845">
                  <c:v>0.38703000933808002</c:v>
                </c:pt>
                <c:pt idx="3846">
                  <c:v>0.40403094579482002</c:v>
                </c:pt>
                <c:pt idx="3847">
                  <c:v>0.41241724485827003</c:v>
                </c:pt>
                <c:pt idx="3848">
                  <c:v>0.37824800855029</c:v>
                </c:pt>
                <c:pt idx="3849">
                  <c:v>0.37620996749360403</c:v>
                </c:pt>
                <c:pt idx="3850">
                  <c:v>0.40542382065190602</c:v>
                </c:pt>
                <c:pt idx="3851">
                  <c:v>0.42755268549294301</c:v>
                </c:pt>
                <c:pt idx="3852">
                  <c:v>0.41193196084683398</c:v>
                </c:pt>
                <c:pt idx="3853">
                  <c:v>0.409078641752536</c:v>
                </c:pt>
                <c:pt idx="3854">
                  <c:v>0.41720333014336403</c:v>
                </c:pt>
                <c:pt idx="3855">
                  <c:v>0.42753295386208701</c:v>
                </c:pt>
                <c:pt idx="3856">
                  <c:v>0.41983717672829302</c:v>
                </c:pt>
                <c:pt idx="3857">
                  <c:v>0.40271539569690301</c:v>
                </c:pt>
                <c:pt idx="3858">
                  <c:v>0.42683315358061402</c:v>
                </c:pt>
                <c:pt idx="3859">
                  <c:v>0.39945629810786698</c:v>
                </c:pt>
                <c:pt idx="3860">
                  <c:v>0.39104984455265102</c:v>
                </c:pt>
                <c:pt idx="3861">
                  <c:v>0.40980699592881598</c:v>
                </c:pt>
                <c:pt idx="3862">
                  <c:v>0.38026472296059999</c:v>
                </c:pt>
                <c:pt idx="3863">
                  <c:v>0.37355833559928098</c:v>
                </c:pt>
                <c:pt idx="3864">
                  <c:v>0.40084286745006897</c:v>
                </c:pt>
                <c:pt idx="3865">
                  <c:v>0.40301751422228099</c:v>
                </c:pt>
                <c:pt idx="3866">
                  <c:v>0.37471113698128</c:v>
                </c:pt>
                <c:pt idx="3867">
                  <c:v>0.40978577705360297</c:v>
                </c:pt>
                <c:pt idx="3868">
                  <c:v>0.42352455746367801</c:v>
                </c:pt>
                <c:pt idx="3869">
                  <c:v>0.40351647423339498</c:v>
                </c:pt>
                <c:pt idx="3870">
                  <c:v>0.393276708360984</c:v>
                </c:pt>
                <c:pt idx="3871">
                  <c:v>0.42438909028849803</c:v>
                </c:pt>
                <c:pt idx="3872">
                  <c:v>0.43262460315322299</c:v>
                </c:pt>
                <c:pt idx="3873">
                  <c:v>0.39713614774047401</c:v>
                </c:pt>
                <c:pt idx="3874">
                  <c:v>0.361117067550007</c:v>
                </c:pt>
                <c:pt idx="3875">
                  <c:v>0.40825718794314098</c:v>
                </c:pt>
                <c:pt idx="3876">
                  <c:v>0.40616154529061399</c:v>
                </c:pt>
                <c:pt idx="3877">
                  <c:v>0.374572467688641</c:v>
                </c:pt>
                <c:pt idx="3878">
                  <c:v>0.41175502654291202</c:v>
                </c:pt>
                <c:pt idx="3879">
                  <c:v>0.40396491885499902</c:v>
                </c:pt>
                <c:pt idx="3880">
                  <c:v>0.41647239768150102</c:v>
                </c:pt>
                <c:pt idx="3881">
                  <c:v>0.41870498891904001</c:v>
                </c:pt>
                <c:pt idx="3882">
                  <c:v>0.41547244806637501</c:v>
                </c:pt>
                <c:pt idx="3883">
                  <c:v>0.39657484877097299</c:v>
                </c:pt>
                <c:pt idx="3884">
                  <c:v>0.419828051123803</c:v>
                </c:pt>
                <c:pt idx="3885">
                  <c:v>0.38026663288340501</c:v>
                </c:pt>
                <c:pt idx="3886">
                  <c:v>0.411525224097821</c:v>
                </c:pt>
                <c:pt idx="3887">
                  <c:v>0.429752280002408</c:v>
                </c:pt>
                <c:pt idx="3888">
                  <c:v>0.35021864136104602</c:v>
                </c:pt>
                <c:pt idx="3889">
                  <c:v>0.41341891208800802</c:v>
                </c:pt>
                <c:pt idx="3890">
                  <c:v>0.43020508605851099</c:v>
                </c:pt>
                <c:pt idx="3891">
                  <c:v>0.36483470810600599</c:v>
                </c:pt>
                <c:pt idx="3892">
                  <c:v>0.46186226794121499</c:v>
                </c:pt>
                <c:pt idx="3893">
                  <c:v>0.43596374871719601</c:v>
                </c:pt>
                <c:pt idx="3894">
                  <c:v>0.41933606541400897</c:v>
                </c:pt>
                <c:pt idx="3895">
                  <c:v>0.378977854041603</c:v>
                </c:pt>
                <c:pt idx="3896">
                  <c:v>0.45489223069811902</c:v>
                </c:pt>
                <c:pt idx="3897">
                  <c:v>0.444206652837773</c:v>
                </c:pt>
                <c:pt idx="3898">
                  <c:v>0.40062699145839098</c:v>
                </c:pt>
                <c:pt idx="3899">
                  <c:v>0.36551678330488202</c:v>
                </c:pt>
                <c:pt idx="3900">
                  <c:v>0.40179603710420803</c:v>
                </c:pt>
                <c:pt idx="3901">
                  <c:v>0.46997221292999802</c:v>
                </c:pt>
                <c:pt idx="3902">
                  <c:v>0.45457541073123597</c:v>
                </c:pt>
                <c:pt idx="3903">
                  <c:v>0.44864418352197799</c:v>
                </c:pt>
                <c:pt idx="3904">
                  <c:v>0.44064806638731902</c:v>
                </c:pt>
                <c:pt idx="3905">
                  <c:v>0.44130625664149098</c:v>
                </c:pt>
                <c:pt idx="3906">
                  <c:v>0.448675095914708</c:v>
                </c:pt>
                <c:pt idx="3907">
                  <c:v>0.460267445185224</c:v>
                </c:pt>
                <c:pt idx="3908">
                  <c:v>0.45620575855501</c:v>
                </c:pt>
                <c:pt idx="3909">
                  <c:v>0.46879990215446299</c:v>
                </c:pt>
                <c:pt idx="3910">
                  <c:v>0.473703320663103</c:v>
                </c:pt>
                <c:pt idx="3911">
                  <c:v>0.47761564699137798</c:v>
                </c:pt>
                <c:pt idx="3912">
                  <c:v>0.474419232525224</c:v>
                </c:pt>
                <c:pt idx="3913">
                  <c:v>0.47333805809811702</c:v>
                </c:pt>
                <c:pt idx="3914">
                  <c:v>0.472858796225401</c:v>
                </c:pt>
                <c:pt idx="3915">
                  <c:v>0.48301859495669103</c:v>
                </c:pt>
                <c:pt idx="3916">
                  <c:v>0.46951551408044301</c:v>
                </c:pt>
                <c:pt idx="3917">
                  <c:v>0.471795537382034</c:v>
                </c:pt>
                <c:pt idx="3918">
                  <c:v>0.46884198410684802</c:v>
                </c:pt>
                <c:pt idx="3919">
                  <c:v>0.47431492855769197</c:v>
                </c:pt>
                <c:pt idx="3920">
                  <c:v>0.47432363552057699</c:v>
                </c:pt>
                <c:pt idx="3921">
                  <c:v>0.46748025853561598</c:v>
                </c:pt>
                <c:pt idx="3922">
                  <c:v>0.45970490736978598</c:v>
                </c:pt>
                <c:pt idx="3923">
                  <c:v>0.459038914116073</c:v>
                </c:pt>
                <c:pt idx="3924">
                  <c:v>0.46225684297681502</c:v>
                </c:pt>
                <c:pt idx="3925">
                  <c:v>0.46377452672775898</c:v>
                </c:pt>
                <c:pt idx="3926">
                  <c:v>0.462995021062999</c:v>
                </c:pt>
                <c:pt idx="3927">
                  <c:v>0.46308251548735602</c:v>
                </c:pt>
                <c:pt idx="3928">
                  <c:v>0.457019793402551</c:v>
                </c:pt>
                <c:pt idx="3929">
                  <c:v>0.45664203852880197</c:v>
                </c:pt>
                <c:pt idx="3930">
                  <c:v>0.460081066278271</c:v>
                </c:pt>
                <c:pt idx="3931">
                  <c:v>0.44540437835172902</c:v>
                </c:pt>
                <c:pt idx="3932">
                  <c:v>0.452344117118615</c:v>
                </c:pt>
                <c:pt idx="3933">
                  <c:v>0.44257198575062201</c:v>
                </c:pt>
                <c:pt idx="3934">
                  <c:v>0.44789956782275903</c:v>
                </c:pt>
                <c:pt idx="3935">
                  <c:v>0.44391111028636099</c:v>
                </c:pt>
                <c:pt idx="3936">
                  <c:v>0.44544516550223301</c:v>
                </c:pt>
                <c:pt idx="3937">
                  <c:v>0.44710799453337302</c:v>
                </c:pt>
                <c:pt idx="3938">
                  <c:v>0.44400257196374798</c:v>
                </c:pt>
                <c:pt idx="3939">
                  <c:v>0.436709682083399</c:v>
                </c:pt>
                <c:pt idx="3940">
                  <c:v>0.43924823360403298</c:v>
                </c:pt>
                <c:pt idx="3941">
                  <c:v>0.426648214176433</c:v>
                </c:pt>
                <c:pt idx="3942">
                  <c:v>0.42112133909522398</c:v>
                </c:pt>
                <c:pt idx="3943">
                  <c:v>0.41526904080288901</c:v>
                </c:pt>
                <c:pt idx="3944">
                  <c:v>0.41710824511306099</c:v>
                </c:pt>
                <c:pt idx="3945">
                  <c:v>0.43786733779845999</c:v>
                </c:pt>
                <c:pt idx="3946">
                  <c:v>0.54934898337361604</c:v>
                </c:pt>
                <c:pt idx="3947">
                  <c:v>0.432258384269463</c:v>
                </c:pt>
                <c:pt idx="3948">
                  <c:v>0.35560974670627099</c:v>
                </c:pt>
                <c:pt idx="3949">
                  <c:v>0.510923658046885</c:v>
                </c:pt>
                <c:pt idx="3950">
                  <c:v>0.54310938120501495</c:v>
                </c:pt>
                <c:pt idx="3951">
                  <c:v>0.495392669283927</c:v>
                </c:pt>
                <c:pt idx="3952">
                  <c:v>0.44827538415150497</c:v>
                </c:pt>
                <c:pt idx="3953">
                  <c:v>0.41611568010594702</c:v>
                </c:pt>
                <c:pt idx="3954">
                  <c:v>0.388307823182379</c:v>
                </c:pt>
                <c:pt idx="3955">
                  <c:v>0.40072195551551199</c:v>
                </c:pt>
                <c:pt idx="3956">
                  <c:v>0.44139297568843</c:v>
                </c:pt>
                <c:pt idx="3957">
                  <c:v>0.35794537063184201</c:v>
                </c:pt>
                <c:pt idx="3958">
                  <c:v>0.38653859819184699</c:v>
                </c:pt>
                <c:pt idx="3959">
                  <c:v>0.47566311886109502</c:v>
                </c:pt>
                <c:pt idx="3960">
                  <c:v>0.436855301863663</c:v>
                </c:pt>
                <c:pt idx="3961">
                  <c:v>0.41457903833392701</c:v>
                </c:pt>
                <c:pt idx="3962">
                  <c:v>0.437501162807519</c:v>
                </c:pt>
                <c:pt idx="3963">
                  <c:v>0.438308059761289</c:v>
                </c:pt>
                <c:pt idx="3964">
                  <c:v>0.44952982236922701</c:v>
                </c:pt>
                <c:pt idx="3965">
                  <c:v>0.44104815643416001</c:v>
                </c:pt>
                <c:pt idx="3966">
                  <c:v>0.44590344843247998</c:v>
                </c:pt>
                <c:pt idx="3967">
                  <c:v>0.43123044275137001</c:v>
                </c:pt>
                <c:pt idx="3968">
                  <c:v>0.45084430025489902</c:v>
                </c:pt>
                <c:pt idx="3969">
                  <c:v>0.45393807561453697</c:v>
                </c:pt>
                <c:pt idx="3970">
                  <c:v>0.45931007737512403</c:v>
                </c:pt>
                <c:pt idx="3971">
                  <c:v>0.429148555772495</c:v>
                </c:pt>
                <c:pt idx="3972">
                  <c:v>0.410598316776773</c:v>
                </c:pt>
                <c:pt idx="3973">
                  <c:v>0.40987484832524901</c:v>
                </c:pt>
                <c:pt idx="3974">
                  <c:v>0.40815638767329099</c:v>
                </c:pt>
                <c:pt idx="3975">
                  <c:v>0.33103315233021202</c:v>
                </c:pt>
                <c:pt idx="3976">
                  <c:v>0.41289482747205197</c:v>
                </c:pt>
                <c:pt idx="3977">
                  <c:v>0.41734711669092101</c:v>
                </c:pt>
                <c:pt idx="3978">
                  <c:v>0.36540245550108702</c:v>
                </c:pt>
                <c:pt idx="3979">
                  <c:v>0.422362520044197</c:v>
                </c:pt>
                <c:pt idx="3980">
                  <c:v>0.38695371468845502</c:v>
                </c:pt>
                <c:pt idx="3981">
                  <c:v>0.42701145661929601</c:v>
                </c:pt>
                <c:pt idx="3982">
                  <c:v>0.41723437380836997</c:v>
                </c:pt>
                <c:pt idx="3983">
                  <c:v>0.37385468726014398</c:v>
                </c:pt>
                <c:pt idx="3984">
                  <c:v>0.39925215904747002</c:v>
                </c:pt>
                <c:pt idx="3985">
                  <c:v>0.43881975404651402</c:v>
                </c:pt>
                <c:pt idx="3986">
                  <c:v>0.41353798264160202</c:v>
                </c:pt>
                <c:pt idx="3987">
                  <c:v>0.425870542899496</c:v>
                </c:pt>
                <c:pt idx="3988">
                  <c:v>0.43517470395787</c:v>
                </c:pt>
                <c:pt idx="3989">
                  <c:v>0.45697790519326198</c:v>
                </c:pt>
                <c:pt idx="3990">
                  <c:v>0.43632425131904101</c:v>
                </c:pt>
                <c:pt idx="3991">
                  <c:v>0.405388144851907</c:v>
                </c:pt>
                <c:pt idx="3992">
                  <c:v>0.42656344767585003</c:v>
                </c:pt>
                <c:pt idx="3993">
                  <c:v>0.45814885370289599</c:v>
                </c:pt>
                <c:pt idx="3994">
                  <c:v>0.38463470793097998</c:v>
                </c:pt>
                <c:pt idx="3995">
                  <c:v>0.39004208667463902</c:v>
                </c:pt>
                <c:pt idx="3996">
                  <c:v>0.45153597966827602</c:v>
                </c:pt>
                <c:pt idx="3997">
                  <c:v>0.46600985746655299</c:v>
                </c:pt>
                <c:pt idx="3998">
                  <c:v>0.46264622823867002</c:v>
                </c:pt>
                <c:pt idx="3999">
                  <c:v>0.44468048827786</c:v>
                </c:pt>
                <c:pt idx="4000">
                  <c:v>0.44428630767577998</c:v>
                </c:pt>
                <c:pt idx="4001">
                  <c:v>0.438022902099098</c:v>
                </c:pt>
                <c:pt idx="4002">
                  <c:v>0.43555100587395901</c:v>
                </c:pt>
                <c:pt idx="4003">
                  <c:v>0.43597840749226602</c:v>
                </c:pt>
                <c:pt idx="4004">
                  <c:v>0.43986432709434398</c:v>
                </c:pt>
                <c:pt idx="4005">
                  <c:v>0.44144990654524502</c:v>
                </c:pt>
                <c:pt idx="4006">
                  <c:v>0.44758311161868403</c:v>
                </c:pt>
                <c:pt idx="4007">
                  <c:v>0.466370543372222</c:v>
                </c:pt>
                <c:pt idx="4008">
                  <c:v>0.46469649426950799</c:v>
                </c:pt>
                <c:pt idx="4009">
                  <c:v>0.46570860051494001</c:v>
                </c:pt>
                <c:pt idx="4010">
                  <c:v>0.47105125398678099</c:v>
                </c:pt>
                <c:pt idx="4011">
                  <c:v>0.46731959198800199</c:v>
                </c:pt>
                <c:pt idx="4012">
                  <c:v>0.46897758411498902</c:v>
                </c:pt>
                <c:pt idx="4013">
                  <c:v>0.45934165443771202</c:v>
                </c:pt>
                <c:pt idx="4014">
                  <c:v>0.46406159138408998</c:v>
                </c:pt>
                <c:pt idx="4015">
                  <c:v>0.46855103326856701</c:v>
                </c:pt>
                <c:pt idx="4016">
                  <c:v>0.47917005503890597</c:v>
                </c:pt>
                <c:pt idx="4017">
                  <c:v>0.49158106431529303</c:v>
                </c:pt>
                <c:pt idx="4018">
                  <c:v>0.49671032020247202</c:v>
                </c:pt>
                <c:pt idx="4019">
                  <c:v>0.50242711998443301</c:v>
                </c:pt>
                <c:pt idx="4020">
                  <c:v>0.51159276579780599</c:v>
                </c:pt>
                <c:pt idx="4021">
                  <c:v>0.51096368803900205</c:v>
                </c:pt>
                <c:pt idx="4022">
                  <c:v>0.52314528729792698</c:v>
                </c:pt>
                <c:pt idx="4023">
                  <c:v>0.51760251355826703</c:v>
                </c:pt>
                <c:pt idx="4024">
                  <c:v>0.51529886748242004</c:v>
                </c:pt>
                <c:pt idx="4025">
                  <c:v>0.52553683255990702</c:v>
                </c:pt>
                <c:pt idx="4026">
                  <c:v>0.51558410709160896</c:v>
                </c:pt>
                <c:pt idx="4027">
                  <c:v>0.50417103888437298</c:v>
                </c:pt>
                <c:pt idx="4028">
                  <c:v>0.50599212417600004</c:v>
                </c:pt>
                <c:pt idx="4029">
                  <c:v>0.50284257083583705</c:v>
                </c:pt>
                <c:pt idx="4030">
                  <c:v>0.50471141625484806</c:v>
                </c:pt>
                <c:pt idx="4031">
                  <c:v>0.50771343473404895</c:v>
                </c:pt>
                <c:pt idx="4032">
                  <c:v>0.50089654255904803</c:v>
                </c:pt>
                <c:pt idx="4033">
                  <c:v>0.49956755750910298</c:v>
                </c:pt>
                <c:pt idx="4034">
                  <c:v>0.49991608050501901</c:v>
                </c:pt>
                <c:pt idx="4035">
                  <c:v>0.49526160210007403</c:v>
                </c:pt>
                <c:pt idx="4036">
                  <c:v>0.48813528930393402</c:v>
                </c:pt>
                <c:pt idx="4037">
                  <c:v>0.488446256011209</c:v>
                </c:pt>
                <c:pt idx="4038">
                  <c:v>0.49015797758757701</c:v>
                </c:pt>
                <c:pt idx="4039">
                  <c:v>0.48372813876655801</c:v>
                </c:pt>
                <c:pt idx="4040">
                  <c:v>0.48650528021216999</c:v>
                </c:pt>
                <c:pt idx="4041">
                  <c:v>0.48309674505547201</c:v>
                </c:pt>
                <c:pt idx="4042">
                  <c:v>0.47917926958373502</c:v>
                </c:pt>
                <c:pt idx="4043">
                  <c:v>0.47351434070301801</c:v>
                </c:pt>
                <c:pt idx="4044">
                  <c:v>0.46805740482691699</c:v>
                </c:pt>
                <c:pt idx="4045">
                  <c:v>0.46905729788850198</c:v>
                </c:pt>
                <c:pt idx="4046">
                  <c:v>0.47639220865922299</c:v>
                </c:pt>
                <c:pt idx="4047">
                  <c:v>0.46707527224457102</c:v>
                </c:pt>
                <c:pt idx="4048">
                  <c:v>0.46874741748043702</c:v>
                </c:pt>
                <c:pt idx="4049">
                  <c:v>0.46896635669587</c:v>
                </c:pt>
                <c:pt idx="4050">
                  <c:v>0.45887655401164501</c:v>
                </c:pt>
                <c:pt idx="4051">
                  <c:v>0.45143977248366801</c:v>
                </c:pt>
                <c:pt idx="4052">
                  <c:v>0.43959582287915</c:v>
                </c:pt>
                <c:pt idx="4053">
                  <c:v>0.43749483974763798</c:v>
                </c:pt>
                <c:pt idx="4054">
                  <c:v>0.432803833537108</c:v>
                </c:pt>
                <c:pt idx="4055">
                  <c:v>0.43376467385759399</c:v>
                </c:pt>
                <c:pt idx="4056">
                  <c:v>0.44969591720219998</c:v>
                </c:pt>
                <c:pt idx="4057">
                  <c:v>0.45949812864519202</c:v>
                </c:pt>
                <c:pt idx="4058">
                  <c:v>0.47582013610327201</c:v>
                </c:pt>
                <c:pt idx="4059">
                  <c:v>0.481782448464668</c:v>
                </c:pt>
                <c:pt idx="4060">
                  <c:v>0.49595328613795497</c:v>
                </c:pt>
                <c:pt idx="4061">
                  <c:v>0.48933137807957799</c:v>
                </c:pt>
                <c:pt idx="4062">
                  <c:v>0.50384304238956201</c:v>
                </c:pt>
                <c:pt idx="4063">
                  <c:v>0.50880330672073004</c:v>
                </c:pt>
                <c:pt idx="4064">
                  <c:v>0.51343103986400396</c:v>
                </c:pt>
                <c:pt idx="4065">
                  <c:v>0.51189198212371501</c:v>
                </c:pt>
                <c:pt idx="4066">
                  <c:v>0.50272659091086902</c:v>
                </c:pt>
                <c:pt idx="4067">
                  <c:v>0.52393098388820603</c:v>
                </c:pt>
                <c:pt idx="4068">
                  <c:v>0.48099218703372298</c:v>
                </c:pt>
                <c:pt idx="4069">
                  <c:v>0.52657949139307303</c:v>
                </c:pt>
                <c:pt idx="4070">
                  <c:v>0.514292270282247</c:v>
                </c:pt>
                <c:pt idx="4071">
                  <c:v>0.43803314894053902</c:v>
                </c:pt>
                <c:pt idx="4072">
                  <c:v>0.52507804682729498</c:v>
                </c:pt>
                <c:pt idx="4073">
                  <c:v>0.503374251711598</c:v>
                </c:pt>
                <c:pt idx="4074">
                  <c:v>0.48090595977987999</c:v>
                </c:pt>
                <c:pt idx="4075">
                  <c:v>0.49433533166385901</c:v>
                </c:pt>
                <c:pt idx="4076">
                  <c:v>0.53864928984817795</c:v>
                </c:pt>
                <c:pt idx="4077">
                  <c:v>0.50995763403004202</c:v>
                </c:pt>
                <c:pt idx="4078">
                  <c:v>0.51020761345466503</c:v>
                </c:pt>
                <c:pt idx="4079">
                  <c:v>0.50174372962799496</c:v>
                </c:pt>
                <c:pt idx="4080">
                  <c:v>0.526223264438198</c:v>
                </c:pt>
                <c:pt idx="4081">
                  <c:v>0.53200263671006698</c:v>
                </c:pt>
                <c:pt idx="4082">
                  <c:v>0.51120174917184003</c:v>
                </c:pt>
                <c:pt idx="4083">
                  <c:v>0.526649712483099</c:v>
                </c:pt>
                <c:pt idx="4084">
                  <c:v>0.48233868133157398</c:v>
                </c:pt>
                <c:pt idx="4085">
                  <c:v>0.53736109926820996</c:v>
                </c:pt>
                <c:pt idx="4086">
                  <c:v>0.52510373037753699</c:v>
                </c:pt>
                <c:pt idx="4087">
                  <c:v>0.47025198689905801</c:v>
                </c:pt>
                <c:pt idx="4088">
                  <c:v>0.51912879767087095</c:v>
                </c:pt>
                <c:pt idx="4089">
                  <c:v>0.51139167261696905</c:v>
                </c:pt>
                <c:pt idx="4090">
                  <c:v>0.48613706255132599</c:v>
                </c:pt>
                <c:pt idx="4091">
                  <c:v>0.516048685489645</c:v>
                </c:pt>
                <c:pt idx="4092">
                  <c:v>0.50320317143938798</c:v>
                </c:pt>
                <c:pt idx="4093">
                  <c:v>0.50202575846521202</c:v>
                </c:pt>
                <c:pt idx="4094">
                  <c:v>0.46764509672388799</c:v>
                </c:pt>
                <c:pt idx="4095">
                  <c:v>0.503722178298177</c:v>
                </c:pt>
                <c:pt idx="4096">
                  <c:v>0.50788131888664501</c:v>
                </c:pt>
                <c:pt idx="4097">
                  <c:v>0.49591941741193202</c:v>
                </c:pt>
                <c:pt idx="4098">
                  <c:v>0.51040925075508403</c:v>
                </c:pt>
                <c:pt idx="4099">
                  <c:v>0.49762950164333902</c:v>
                </c:pt>
                <c:pt idx="4100">
                  <c:v>0.52347793831398604</c:v>
                </c:pt>
                <c:pt idx="4101">
                  <c:v>0.47217114669236299</c:v>
                </c:pt>
                <c:pt idx="4102">
                  <c:v>0.51615206197701102</c:v>
                </c:pt>
                <c:pt idx="4103">
                  <c:v>0.52290045946158303</c:v>
                </c:pt>
                <c:pt idx="4104">
                  <c:v>0.46031513674868202</c:v>
                </c:pt>
                <c:pt idx="4105">
                  <c:v>0.496024033073728</c:v>
                </c:pt>
                <c:pt idx="4106">
                  <c:v>0.51158259144377705</c:v>
                </c:pt>
                <c:pt idx="4107">
                  <c:v>0.48713837547718603</c:v>
                </c:pt>
                <c:pt idx="4108">
                  <c:v>0.51633450924197699</c:v>
                </c:pt>
                <c:pt idx="4109">
                  <c:v>0.47863082122262202</c:v>
                </c:pt>
                <c:pt idx="4110">
                  <c:v>0.52482729168845699</c:v>
                </c:pt>
                <c:pt idx="4111">
                  <c:v>0.49402884953952497</c:v>
                </c:pt>
                <c:pt idx="4112">
                  <c:v>0.50153323914433801</c:v>
                </c:pt>
                <c:pt idx="4113">
                  <c:v>0.53745928189452896</c:v>
                </c:pt>
                <c:pt idx="4114">
                  <c:v>0.47055268227019897</c:v>
                </c:pt>
                <c:pt idx="4115">
                  <c:v>0.51633528028174402</c:v>
                </c:pt>
                <c:pt idx="4116">
                  <c:v>0.55692521396775396</c:v>
                </c:pt>
                <c:pt idx="4117">
                  <c:v>0.48841154482683202</c:v>
                </c:pt>
                <c:pt idx="4118">
                  <c:v>0.51025390149695604</c:v>
                </c:pt>
                <c:pt idx="4119">
                  <c:v>0.539833440221271</c:v>
                </c:pt>
                <c:pt idx="4120">
                  <c:v>0.47605771812229603</c:v>
                </c:pt>
                <c:pt idx="4121">
                  <c:v>0.48438359105505902</c:v>
                </c:pt>
                <c:pt idx="4122">
                  <c:v>0.56134923326736996</c:v>
                </c:pt>
                <c:pt idx="4123">
                  <c:v>0.50769819806868799</c:v>
                </c:pt>
                <c:pt idx="4124">
                  <c:v>0.46407707981504198</c:v>
                </c:pt>
                <c:pt idx="4125">
                  <c:v>0.546865103527023</c:v>
                </c:pt>
                <c:pt idx="4126">
                  <c:v>0.512576983776591</c:v>
                </c:pt>
                <c:pt idx="4127">
                  <c:v>0.45194481794143698</c:v>
                </c:pt>
                <c:pt idx="4128">
                  <c:v>0.55388302664387501</c:v>
                </c:pt>
                <c:pt idx="4129">
                  <c:v>0.51520702659698903</c:v>
                </c:pt>
                <c:pt idx="4130">
                  <c:v>0.50292266669502605</c:v>
                </c:pt>
                <c:pt idx="4131">
                  <c:v>0.49641839185004499</c:v>
                </c:pt>
                <c:pt idx="4132">
                  <c:v>0.53410646994339495</c:v>
                </c:pt>
                <c:pt idx="4133">
                  <c:v>0.49661439618719999</c:v>
                </c:pt>
                <c:pt idx="4134">
                  <c:v>0.48626558256538399</c:v>
                </c:pt>
                <c:pt idx="4135">
                  <c:v>0.51284040093426797</c:v>
                </c:pt>
                <c:pt idx="4136">
                  <c:v>0.47681352045955899</c:v>
                </c:pt>
                <c:pt idx="4137">
                  <c:v>0.50616453611592105</c:v>
                </c:pt>
                <c:pt idx="4138">
                  <c:v>0.51529153803188599</c:v>
                </c:pt>
                <c:pt idx="4139">
                  <c:v>0.46186627772558098</c:v>
                </c:pt>
                <c:pt idx="4140">
                  <c:v>0.52690125381488795</c:v>
                </c:pt>
                <c:pt idx="4141">
                  <c:v>0.52131017011984904</c:v>
                </c:pt>
                <c:pt idx="4142">
                  <c:v>0.49405384769955102</c:v>
                </c:pt>
                <c:pt idx="4143">
                  <c:v>0.52296730946613201</c:v>
                </c:pt>
                <c:pt idx="4144">
                  <c:v>0.55316742373655403</c:v>
                </c:pt>
                <c:pt idx="4145">
                  <c:v>0.472417380007077</c:v>
                </c:pt>
                <c:pt idx="4146">
                  <c:v>0.49564607726432602</c:v>
                </c:pt>
                <c:pt idx="4147">
                  <c:v>0.54899508314497203</c:v>
                </c:pt>
                <c:pt idx="4148">
                  <c:v>0.51961940309417498</c:v>
                </c:pt>
                <c:pt idx="4149">
                  <c:v>0.51342652104943198</c:v>
                </c:pt>
                <c:pt idx="4150">
                  <c:v>0.50537024230084304</c:v>
                </c:pt>
                <c:pt idx="4151">
                  <c:v>0.52788591474020197</c:v>
                </c:pt>
                <c:pt idx="4152">
                  <c:v>0.50176126589748105</c:v>
                </c:pt>
                <c:pt idx="4153">
                  <c:v>0.48400765567961901</c:v>
                </c:pt>
                <c:pt idx="4154">
                  <c:v>0.52314204403845199</c:v>
                </c:pt>
                <c:pt idx="4155">
                  <c:v>0.540143718363711</c:v>
                </c:pt>
                <c:pt idx="4156">
                  <c:v>0.48636278499271501</c:v>
                </c:pt>
                <c:pt idx="4157">
                  <c:v>0.46162498010134301</c:v>
                </c:pt>
                <c:pt idx="4158">
                  <c:v>0.534137903845603</c:v>
                </c:pt>
                <c:pt idx="4159">
                  <c:v>0.50179567044474105</c:v>
                </c:pt>
                <c:pt idx="4160">
                  <c:v>0.46904356077368797</c:v>
                </c:pt>
                <c:pt idx="4161">
                  <c:v>0.49772420527561501</c:v>
                </c:pt>
                <c:pt idx="4162">
                  <c:v>0.50739199445592997</c:v>
                </c:pt>
                <c:pt idx="4163">
                  <c:v>0.50190937011324999</c:v>
                </c:pt>
                <c:pt idx="4164">
                  <c:v>0.481290312063407</c:v>
                </c:pt>
                <c:pt idx="4165">
                  <c:v>0.50441988597204002</c:v>
                </c:pt>
                <c:pt idx="4166">
                  <c:v>0.47330670878485998</c:v>
                </c:pt>
                <c:pt idx="4167">
                  <c:v>0.48226338672923702</c:v>
                </c:pt>
                <c:pt idx="4168">
                  <c:v>0.47113258673297298</c:v>
                </c:pt>
                <c:pt idx="4169">
                  <c:v>0.49225838213343998</c:v>
                </c:pt>
                <c:pt idx="4170">
                  <c:v>0.47378844361780198</c:v>
                </c:pt>
                <c:pt idx="4171">
                  <c:v>0.47319933583520202</c:v>
                </c:pt>
                <c:pt idx="4172">
                  <c:v>0.47008068654055402</c:v>
                </c:pt>
                <c:pt idx="4173">
                  <c:v>0.48882244776656097</c:v>
                </c:pt>
                <c:pt idx="4174">
                  <c:v>0.47761508134794201</c:v>
                </c:pt>
                <c:pt idx="4175">
                  <c:v>0.48262690995035301</c:v>
                </c:pt>
                <c:pt idx="4176">
                  <c:v>0.47997270205502401</c:v>
                </c:pt>
                <c:pt idx="4177">
                  <c:v>0.48525375281247102</c:v>
                </c:pt>
                <c:pt idx="4178">
                  <c:v>0.47134473954740302</c:v>
                </c:pt>
                <c:pt idx="4179">
                  <c:v>0.47193645157450498</c:v>
                </c:pt>
                <c:pt idx="4180">
                  <c:v>0.474751471542116</c:v>
                </c:pt>
                <c:pt idx="4181">
                  <c:v>0.48696790346922603</c:v>
                </c:pt>
                <c:pt idx="4182">
                  <c:v>0.477051060040036</c:v>
                </c:pt>
                <c:pt idx="4183">
                  <c:v>0.49058364092650403</c:v>
                </c:pt>
                <c:pt idx="4184">
                  <c:v>0.48560821897234702</c:v>
                </c:pt>
                <c:pt idx="4185">
                  <c:v>0.50309260224691899</c:v>
                </c:pt>
                <c:pt idx="4186">
                  <c:v>0.49200513182933803</c:v>
                </c:pt>
                <c:pt idx="4187">
                  <c:v>0.49150089636181699</c:v>
                </c:pt>
                <c:pt idx="4188">
                  <c:v>0.48921997290087499</c:v>
                </c:pt>
                <c:pt idx="4189">
                  <c:v>0.49594670386406497</c:v>
                </c:pt>
                <c:pt idx="4190">
                  <c:v>0.49194934913087401</c:v>
                </c:pt>
                <c:pt idx="4191">
                  <c:v>0.49462402318173299</c:v>
                </c:pt>
                <c:pt idx="4192">
                  <c:v>0.47782257821789598</c:v>
                </c:pt>
                <c:pt idx="4193">
                  <c:v>0.48718124124062301</c:v>
                </c:pt>
                <c:pt idx="4194">
                  <c:v>0.48302846445112702</c:v>
                </c:pt>
                <c:pt idx="4195">
                  <c:v>0.483228424129446</c:v>
                </c:pt>
                <c:pt idx="4196">
                  <c:v>0.47973667768552303</c:v>
                </c:pt>
                <c:pt idx="4197">
                  <c:v>0.47941745776206302</c:v>
                </c:pt>
                <c:pt idx="4198">
                  <c:v>0.47205576676495398</c:v>
                </c:pt>
                <c:pt idx="4199">
                  <c:v>0.49659217468464101</c:v>
                </c:pt>
                <c:pt idx="4200">
                  <c:v>0.48005923294359698</c:v>
                </c:pt>
                <c:pt idx="4201">
                  <c:v>0.49054940879596398</c:v>
                </c:pt>
                <c:pt idx="4202">
                  <c:v>0.46065807427614103</c:v>
                </c:pt>
                <c:pt idx="4203">
                  <c:v>0.48971548834077799</c:v>
                </c:pt>
                <c:pt idx="4204">
                  <c:v>0.49228602826703599</c:v>
                </c:pt>
                <c:pt idx="4205">
                  <c:v>0.49994151726268599</c:v>
                </c:pt>
                <c:pt idx="4206">
                  <c:v>0.47228072651667902</c:v>
                </c:pt>
                <c:pt idx="4207">
                  <c:v>0.49717565200535802</c:v>
                </c:pt>
                <c:pt idx="4208">
                  <c:v>0.48270599939602299</c:v>
                </c:pt>
                <c:pt idx="4209">
                  <c:v>0.50668986717129805</c:v>
                </c:pt>
                <c:pt idx="4210">
                  <c:v>0.48676687362679899</c:v>
                </c:pt>
                <c:pt idx="4211">
                  <c:v>0.50813570882005699</c:v>
                </c:pt>
                <c:pt idx="4212">
                  <c:v>0.48254309408033802</c:v>
                </c:pt>
                <c:pt idx="4213">
                  <c:v>0.50020748701796003</c:v>
                </c:pt>
                <c:pt idx="4214">
                  <c:v>0.48088140359296899</c:v>
                </c:pt>
                <c:pt idx="4215">
                  <c:v>0.48348163563830698</c:v>
                </c:pt>
                <c:pt idx="4216">
                  <c:v>0.47622879888373298</c:v>
                </c:pt>
                <c:pt idx="4217">
                  <c:v>0.487103870691731</c:v>
                </c:pt>
                <c:pt idx="4218">
                  <c:v>0.48079143305567401</c:v>
                </c:pt>
                <c:pt idx="4219">
                  <c:v>0.49232917338890902</c:v>
                </c:pt>
                <c:pt idx="4220">
                  <c:v>0.47701400827340701</c:v>
                </c:pt>
                <c:pt idx="4221">
                  <c:v>0.48926385816930901</c:v>
                </c:pt>
                <c:pt idx="4222">
                  <c:v>0.49066501113920702</c:v>
                </c:pt>
                <c:pt idx="4223">
                  <c:v>0.48747422258711498</c:v>
                </c:pt>
                <c:pt idx="4224">
                  <c:v>0.50279630487370297</c:v>
                </c:pt>
                <c:pt idx="4225">
                  <c:v>0.51541268902460502</c:v>
                </c:pt>
                <c:pt idx="4226">
                  <c:v>0.51761910202991401</c:v>
                </c:pt>
                <c:pt idx="4227">
                  <c:v>0.49315052453343799</c:v>
                </c:pt>
                <c:pt idx="4228">
                  <c:v>0.49563051050635298</c:v>
                </c:pt>
                <c:pt idx="4229">
                  <c:v>0.49315672961912199</c:v>
                </c:pt>
                <c:pt idx="4230">
                  <c:v>0.49401793747801298</c:v>
                </c:pt>
                <c:pt idx="4231">
                  <c:v>0.48842808640449897</c:v>
                </c:pt>
                <c:pt idx="4232">
                  <c:v>0.49008144184494601</c:v>
                </c:pt>
                <c:pt idx="4233">
                  <c:v>0.49007337799105499</c:v>
                </c:pt>
                <c:pt idx="4234">
                  <c:v>0.49899086641260598</c:v>
                </c:pt>
                <c:pt idx="4235">
                  <c:v>0.49353549985529599</c:v>
                </c:pt>
                <c:pt idx="4236">
                  <c:v>0.50129746021187804</c:v>
                </c:pt>
                <c:pt idx="4237">
                  <c:v>0.48938193585706502</c:v>
                </c:pt>
                <c:pt idx="4238">
                  <c:v>0.50090701174050301</c:v>
                </c:pt>
                <c:pt idx="4239">
                  <c:v>0.47536623772466102</c:v>
                </c:pt>
                <c:pt idx="4240">
                  <c:v>0.49459258570225201</c:v>
                </c:pt>
                <c:pt idx="4241">
                  <c:v>0.48585363582897501</c:v>
                </c:pt>
                <c:pt idx="4242">
                  <c:v>0.53609265191541</c:v>
                </c:pt>
                <c:pt idx="4243">
                  <c:v>0.57372715513855799</c:v>
                </c:pt>
                <c:pt idx="4244">
                  <c:v>0.45924260182783699</c:v>
                </c:pt>
                <c:pt idx="4245">
                  <c:v>0.34101387638456399</c:v>
                </c:pt>
                <c:pt idx="4246">
                  <c:v>0.38491068681803398</c:v>
                </c:pt>
                <c:pt idx="4247">
                  <c:v>0.510354662655924</c:v>
                </c:pt>
                <c:pt idx="4248">
                  <c:v>0.46797331214069698</c:v>
                </c:pt>
                <c:pt idx="4249">
                  <c:v>0.49385560196582501</c:v>
                </c:pt>
                <c:pt idx="4250">
                  <c:v>0.48025390164563497</c:v>
                </c:pt>
                <c:pt idx="4251">
                  <c:v>0.49943406114314298</c:v>
                </c:pt>
                <c:pt idx="4252">
                  <c:v>0.464029469450216</c:v>
                </c:pt>
                <c:pt idx="4253">
                  <c:v>0.46993869786874598</c:v>
                </c:pt>
                <c:pt idx="4254">
                  <c:v>0.470180937058016</c:v>
                </c:pt>
                <c:pt idx="4255">
                  <c:v>0.49933281126347101</c:v>
                </c:pt>
                <c:pt idx="4256">
                  <c:v>0.47527892806572403</c:v>
                </c:pt>
                <c:pt idx="4257">
                  <c:v>0.483343613724592</c:v>
                </c:pt>
                <c:pt idx="4258">
                  <c:v>0.48217202707446399</c:v>
                </c:pt>
                <c:pt idx="4259">
                  <c:v>0.50369707502105998</c:v>
                </c:pt>
                <c:pt idx="4260">
                  <c:v>0.48907916249779199</c:v>
                </c:pt>
                <c:pt idx="4261">
                  <c:v>0.52322768986380497</c:v>
                </c:pt>
                <c:pt idx="4262">
                  <c:v>0.47662020696353202</c:v>
                </c:pt>
                <c:pt idx="4263">
                  <c:v>0.509075658052485</c:v>
                </c:pt>
                <c:pt idx="4264">
                  <c:v>0.50758088210611196</c:v>
                </c:pt>
                <c:pt idx="4265">
                  <c:v>0.51906814548772595</c:v>
                </c:pt>
                <c:pt idx="4266">
                  <c:v>0.46395827749254998</c:v>
                </c:pt>
                <c:pt idx="4267">
                  <c:v>0.45932732380490898</c:v>
                </c:pt>
                <c:pt idx="4268">
                  <c:v>0.52424382104457201</c:v>
                </c:pt>
                <c:pt idx="4269">
                  <c:v>0.47307032043707398</c:v>
                </c:pt>
                <c:pt idx="4270">
                  <c:v>0.49262244660080701</c:v>
                </c:pt>
                <c:pt idx="4271">
                  <c:v>0.49469226153707802</c:v>
                </c:pt>
                <c:pt idx="4272">
                  <c:v>0.51414082603810696</c:v>
                </c:pt>
                <c:pt idx="4273">
                  <c:v>0.49748253736737003</c:v>
                </c:pt>
                <c:pt idx="4274">
                  <c:v>0.47349156064843401</c:v>
                </c:pt>
                <c:pt idx="4275">
                  <c:v>0.50578568638447896</c:v>
                </c:pt>
                <c:pt idx="4276">
                  <c:v>0.48114170504807702</c:v>
                </c:pt>
                <c:pt idx="4277">
                  <c:v>0.50113536744565201</c:v>
                </c:pt>
                <c:pt idx="4278">
                  <c:v>0.501507245588521</c:v>
                </c:pt>
                <c:pt idx="4279">
                  <c:v>0.453812253678748</c:v>
                </c:pt>
                <c:pt idx="4280">
                  <c:v>0.49933497233059998</c:v>
                </c:pt>
                <c:pt idx="4281">
                  <c:v>0.46200275436718702</c:v>
                </c:pt>
                <c:pt idx="4282">
                  <c:v>0.45522798821396998</c:v>
                </c:pt>
                <c:pt idx="4283">
                  <c:v>0.52880632718092802</c:v>
                </c:pt>
                <c:pt idx="4284">
                  <c:v>0.466250351711337</c:v>
                </c:pt>
                <c:pt idx="4285">
                  <c:v>0.47360172010669299</c:v>
                </c:pt>
                <c:pt idx="4286">
                  <c:v>0.48729950710171399</c:v>
                </c:pt>
                <c:pt idx="4287">
                  <c:v>0.53280243636577995</c:v>
                </c:pt>
                <c:pt idx="4288">
                  <c:v>0.48047116173714599</c:v>
                </c:pt>
                <c:pt idx="4289">
                  <c:v>0.46523772380065098</c:v>
                </c:pt>
                <c:pt idx="4290">
                  <c:v>0.50411665044673803</c:v>
                </c:pt>
                <c:pt idx="4291">
                  <c:v>0.47540148071944799</c:v>
                </c:pt>
                <c:pt idx="4292">
                  <c:v>0.41932390592240398</c:v>
                </c:pt>
                <c:pt idx="4293">
                  <c:v>0.46977921780302101</c:v>
                </c:pt>
                <c:pt idx="4294">
                  <c:v>0.48817991732118199</c:v>
                </c:pt>
                <c:pt idx="4295">
                  <c:v>0.43812650563410899</c:v>
                </c:pt>
                <c:pt idx="4296">
                  <c:v>0.440997973008874</c:v>
                </c:pt>
                <c:pt idx="4297">
                  <c:v>0.49147186693263401</c:v>
                </c:pt>
                <c:pt idx="4298">
                  <c:v>0.44086487951437597</c:v>
                </c:pt>
                <c:pt idx="4299">
                  <c:v>0.42746593668967298</c:v>
                </c:pt>
                <c:pt idx="4300">
                  <c:v>0.47188319438440202</c:v>
                </c:pt>
                <c:pt idx="4301">
                  <c:v>0.49693755144956098</c:v>
                </c:pt>
                <c:pt idx="4302">
                  <c:v>0.474039322575462</c:v>
                </c:pt>
                <c:pt idx="4303">
                  <c:v>0.43803449026107</c:v>
                </c:pt>
                <c:pt idx="4304">
                  <c:v>0.44692620312866499</c:v>
                </c:pt>
                <c:pt idx="4305">
                  <c:v>0.47462413441861401</c:v>
                </c:pt>
                <c:pt idx="4306">
                  <c:v>0.41375944647948698</c:v>
                </c:pt>
                <c:pt idx="4307">
                  <c:v>0.42265289181149102</c:v>
                </c:pt>
                <c:pt idx="4308">
                  <c:v>0.50115874905533497</c:v>
                </c:pt>
                <c:pt idx="4309">
                  <c:v>0.462868887253224</c:v>
                </c:pt>
                <c:pt idx="4310">
                  <c:v>0.42634766474715702</c:v>
                </c:pt>
                <c:pt idx="4311">
                  <c:v>0.42737366851622299</c:v>
                </c:pt>
                <c:pt idx="4312">
                  <c:v>0.469896445904121</c:v>
                </c:pt>
                <c:pt idx="4313">
                  <c:v>0.404611479664853</c:v>
                </c:pt>
                <c:pt idx="4314">
                  <c:v>0.45512727787787799</c:v>
                </c:pt>
                <c:pt idx="4315">
                  <c:v>0.47727488853197197</c:v>
                </c:pt>
                <c:pt idx="4316">
                  <c:v>0.39511642738307901</c:v>
                </c:pt>
                <c:pt idx="4317">
                  <c:v>0.46295506825183502</c:v>
                </c:pt>
                <c:pt idx="4318">
                  <c:v>0.46509030436870302</c:v>
                </c:pt>
                <c:pt idx="4319">
                  <c:v>0.38759204009751802</c:v>
                </c:pt>
                <c:pt idx="4320">
                  <c:v>0.47781557058601698</c:v>
                </c:pt>
                <c:pt idx="4321">
                  <c:v>0.46770164030877798</c:v>
                </c:pt>
                <c:pt idx="4322">
                  <c:v>0.40192125361908998</c:v>
                </c:pt>
                <c:pt idx="4323">
                  <c:v>0.483683204075671</c:v>
                </c:pt>
                <c:pt idx="4324">
                  <c:v>0.46486067454061097</c:v>
                </c:pt>
                <c:pt idx="4325">
                  <c:v>0.47735823187589699</c:v>
                </c:pt>
                <c:pt idx="4326">
                  <c:v>0.455986239067319</c:v>
                </c:pt>
                <c:pt idx="4327">
                  <c:v>0.45177756485868698</c:v>
                </c:pt>
                <c:pt idx="4328">
                  <c:v>0.46158427100479799</c:v>
                </c:pt>
                <c:pt idx="4329">
                  <c:v>0.44033084702606501</c:v>
                </c:pt>
                <c:pt idx="4330">
                  <c:v>0.44963438331934502</c:v>
                </c:pt>
                <c:pt idx="4331">
                  <c:v>0.44715803134221899</c:v>
                </c:pt>
                <c:pt idx="4332">
                  <c:v>0.472868917136539</c:v>
                </c:pt>
                <c:pt idx="4333">
                  <c:v>0.40184536437040602</c:v>
                </c:pt>
                <c:pt idx="4334">
                  <c:v>0.43856420085043502</c:v>
                </c:pt>
                <c:pt idx="4335">
                  <c:v>0.49075419082837102</c:v>
                </c:pt>
                <c:pt idx="4336">
                  <c:v>0.47125873877164298</c:v>
                </c:pt>
                <c:pt idx="4337">
                  <c:v>0.44070571306974199</c:v>
                </c:pt>
                <c:pt idx="4338">
                  <c:v>0.41456736377390302</c:v>
                </c:pt>
                <c:pt idx="4339">
                  <c:v>0.48591491923679803</c:v>
                </c:pt>
                <c:pt idx="4340">
                  <c:v>0.43397544955968698</c:v>
                </c:pt>
                <c:pt idx="4341">
                  <c:v>0.40661847754182601</c:v>
                </c:pt>
                <c:pt idx="4342">
                  <c:v>0.47454279185339898</c:v>
                </c:pt>
                <c:pt idx="4343">
                  <c:v>0.469881237760781</c:v>
                </c:pt>
                <c:pt idx="4344">
                  <c:v>0.42653006524758402</c:v>
                </c:pt>
                <c:pt idx="4345">
                  <c:v>0.46539130199046103</c:v>
                </c:pt>
                <c:pt idx="4346">
                  <c:v>0.46161890299508002</c:v>
                </c:pt>
                <c:pt idx="4347">
                  <c:v>0.46497932576837397</c:v>
                </c:pt>
                <c:pt idx="4348">
                  <c:v>0.41480248174330198</c:v>
                </c:pt>
                <c:pt idx="4349">
                  <c:v>0.44837058894376902</c:v>
                </c:pt>
                <c:pt idx="4350">
                  <c:v>0.467507204638691</c:v>
                </c:pt>
                <c:pt idx="4351">
                  <c:v>0.46195883382546599</c:v>
                </c:pt>
                <c:pt idx="4352">
                  <c:v>0.450053219467206</c:v>
                </c:pt>
                <c:pt idx="4353">
                  <c:v>0.47551826773063</c:v>
                </c:pt>
                <c:pt idx="4354">
                  <c:v>0.48529793109755598</c:v>
                </c:pt>
                <c:pt idx="4355">
                  <c:v>0.45008696738714299</c:v>
                </c:pt>
                <c:pt idx="4356">
                  <c:v>0.47258538978730003</c:v>
                </c:pt>
                <c:pt idx="4357">
                  <c:v>0.47735962547668198</c:v>
                </c:pt>
                <c:pt idx="4358">
                  <c:v>0.47833861916610398</c:v>
                </c:pt>
                <c:pt idx="4359">
                  <c:v>0.41309617263354997</c:v>
                </c:pt>
                <c:pt idx="4360">
                  <c:v>0.48950063881416001</c:v>
                </c:pt>
                <c:pt idx="4361">
                  <c:v>0.51695511730660204</c:v>
                </c:pt>
                <c:pt idx="4362">
                  <c:v>0.47243618909421797</c:v>
                </c:pt>
                <c:pt idx="4363">
                  <c:v>0.43622814654799202</c:v>
                </c:pt>
                <c:pt idx="4364">
                  <c:v>0.45114879061389601</c:v>
                </c:pt>
                <c:pt idx="4365">
                  <c:v>0.48025916114293898</c:v>
                </c:pt>
                <c:pt idx="4366">
                  <c:v>0.43589899884209699</c:v>
                </c:pt>
                <c:pt idx="4367">
                  <c:v>0.46635559508999502</c:v>
                </c:pt>
                <c:pt idx="4368">
                  <c:v>0.48357463772117298</c:v>
                </c:pt>
                <c:pt idx="4369">
                  <c:v>0.467933871583326</c:v>
                </c:pt>
                <c:pt idx="4370">
                  <c:v>0.46725108797421799</c:v>
                </c:pt>
                <c:pt idx="4371">
                  <c:v>0.47874574625962102</c:v>
                </c:pt>
                <c:pt idx="4372">
                  <c:v>0.47322068718280003</c:v>
                </c:pt>
                <c:pt idx="4373">
                  <c:v>0.46101207181436799</c:v>
                </c:pt>
                <c:pt idx="4374">
                  <c:v>0.46263891888411901</c:v>
                </c:pt>
                <c:pt idx="4375">
                  <c:v>0.44807882240145303</c:v>
                </c:pt>
                <c:pt idx="4376">
                  <c:v>0.46846481843719501</c:v>
                </c:pt>
                <c:pt idx="4377">
                  <c:v>0.447201844152537</c:v>
                </c:pt>
                <c:pt idx="4378">
                  <c:v>0.44399213394894499</c:v>
                </c:pt>
                <c:pt idx="4379">
                  <c:v>0.46045266661991902</c:v>
                </c:pt>
                <c:pt idx="4380">
                  <c:v>0.439551979107279</c:v>
                </c:pt>
                <c:pt idx="4381">
                  <c:v>0.46563486473344701</c:v>
                </c:pt>
                <c:pt idx="4382">
                  <c:v>0.44295164929457798</c:v>
                </c:pt>
                <c:pt idx="4383">
                  <c:v>0.44918296525235901</c:v>
                </c:pt>
                <c:pt idx="4384">
                  <c:v>0.454625862231744</c:v>
                </c:pt>
                <c:pt idx="4385">
                  <c:v>0.48842028794419601</c:v>
                </c:pt>
                <c:pt idx="4386">
                  <c:v>0.45086291449175903</c:v>
                </c:pt>
                <c:pt idx="4387">
                  <c:v>0.42599681074918699</c:v>
                </c:pt>
                <c:pt idx="4388">
                  <c:v>0.46814584839420698</c:v>
                </c:pt>
                <c:pt idx="4389">
                  <c:v>0.44463023004209501</c:v>
                </c:pt>
                <c:pt idx="4390">
                  <c:v>0.45615150102996399</c:v>
                </c:pt>
                <c:pt idx="4391">
                  <c:v>0.45530951178097501</c:v>
                </c:pt>
                <c:pt idx="4392">
                  <c:v>0.44801502947176403</c:v>
                </c:pt>
                <c:pt idx="4393">
                  <c:v>0.44030881316260201</c:v>
                </c:pt>
                <c:pt idx="4394">
                  <c:v>0.450612814268535</c:v>
                </c:pt>
                <c:pt idx="4395">
                  <c:v>0.44891120398423801</c:v>
                </c:pt>
                <c:pt idx="4396">
                  <c:v>0.42672929436916901</c:v>
                </c:pt>
                <c:pt idx="4397">
                  <c:v>0.45455204623552498</c:v>
                </c:pt>
                <c:pt idx="4398">
                  <c:v>0.44619087158102699</c:v>
                </c:pt>
                <c:pt idx="4399">
                  <c:v>0.46556129196941298</c:v>
                </c:pt>
                <c:pt idx="4400">
                  <c:v>0.433554975832459</c:v>
                </c:pt>
                <c:pt idx="4401">
                  <c:v>0.45177766623874599</c:v>
                </c:pt>
                <c:pt idx="4402">
                  <c:v>0.452761908860218</c:v>
                </c:pt>
                <c:pt idx="4403">
                  <c:v>0.46331598869061802</c:v>
                </c:pt>
                <c:pt idx="4404">
                  <c:v>0.45632214327625997</c:v>
                </c:pt>
                <c:pt idx="4405">
                  <c:v>0.453803816364443</c:v>
                </c:pt>
                <c:pt idx="4406">
                  <c:v>0.48487239850936897</c:v>
                </c:pt>
                <c:pt idx="4407">
                  <c:v>0.46047081658101702</c:v>
                </c:pt>
                <c:pt idx="4408">
                  <c:v>0.47819289431163903</c:v>
                </c:pt>
                <c:pt idx="4409">
                  <c:v>0.46355047504424601</c:v>
                </c:pt>
                <c:pt idx="4410">
                  <c:v>0.46175821457562899</c:v>
                </c:pt>
                <c:pt idx="4411">
                  <c:v>0.45410002058219701</c:v>
                </c:pt>
                <c:pt idx="4412">
                  <c:v>0.49069366888207799</c:v>
                </c:pt>
                <c:pt idx="4413">
                  <c:v>0.47334096418593502</c:v>
                </c:pt>
                <c:pt idx="4414">
                  <c:v>0.44644087178354502</c:v>
                </c:pt>
                <c:pt idx="4415">
                  <c:v>0.46125128691188799</c:v>
                </c:pt>
                <c:pt idx="4416">
                  <c:v>0.46427480977583002</c:v>
                </c:pt>
                <c:pt idx="4417">
                  <c:v>0.48454556489890699</c:v>
                </c:pt>
                <c:pt idx="4418">
                  <c:v>0.46252203900281802</c:v>
                </c:pt>
                <c:pt idx="4419">
                  <c:v>0.47059615964464802</c:v>
                </c:pt>
                <c:pt idx="4420">
                  <c:v>0.45389799666417502</c:v>
                </c:pt>
                <c:pt idx="4421">
                  <c:v>0.460880569435201</c:v>
                </c:pt>
                <c:pt idx="4422">
                  <c:v>0.44444404113644997</c:v>
                </c:pt>
                <c:pt idx="4423">
                  <c:v>0.46582797593098701</c:v>
                </c:pt>
                <c:pt idx="4424">
                  <c:v>0.440696868778854</c:v>
                </c:pt>
                <c:pt idx="4425">
                  <c:v>0.45234962734608503</c:v>
                </c:pt>
                <c:pt idx="4426">
                  <c:v>0.45746900383465899</c:v>
                </c:pt>
                <c:pt idx="4427">
                  <c:v>0.45918444249446</c:v>
                </c:pt>
                <c:pt idx="4428">
                  <c:v>0.46387563490778899</c:v>
                </c:pt>
                <c:pt idx="4429">
                  <c:v>0.47439416161650999</c:v>
                </c:pt>
                <c:pt idx="4430">
                  <c:v>0.47318981337702398</c:v>
                </c:pt>
                <c:pt idx="4431">
                  <c:v>0.46673758038490598</c:v>
                </c:pt>
                <c:pt idx="4432">
                  <c:v>0.47181786207305798</c:v>
                </c:pt>
                <c:pt idx="4433">
                  <c:v>0.456117316655476</c:v>
                </c:pt>
                <c:pt idx="4434">
                  <c:v>0.46068810620293699</c:v>
                </c:pt>
                <c:pt idx="4435">
                  <c:v>0.45565917346469198</c:v>
                </c:pt>
                <c:pt idx="4436">
                  <c:v>0.47860843655727497</c:v>
                </c:pt>
                <c:pt idx="4437">
                  <c:v>0.451134629828714</c:v>
                </c:pt>
                <c:pt idx="4438">
                  <c:v>0.45122722943078197</c:v>
                </c:pt>
                <c:pt idx="4439">
                  <c:v>0.46850099951156199</c:v>
                </c:pt>
                <c:pt idx="4440">
                  <c:v>0.47802404990262898</c:v>
                </c:pt>
                <c:pt idx="4441">
                  <c:v>0.46771625795119898</c:v>
                </c:pt>
                <c:pt idx="4442">
                  <c:v>0.46836470879522102</c:v>
                </c:pt>
                <c:pt idx="4443">
                  <c:v>0.46983933545262901</c:v>
                </c:pt>
                <c:pt idx="4444">
                  <c:v>0.46727328054904599</c:v>
                </c:pt>
                <c:pt idx="4445">
                  <c:v>0.48323908340469801</c:v>
                </c:pt>
                <c:pt idx="4446">
                  <c:v>0.46104898056280702</c:v>
                </c:pt>
                <c:pt idx="4447">
                  <c:v>0.47732558052061003</c:v>
                </c:pt>
                <c:pt idx="4448">
                  <c:v>0.46417218266771898</c:v>
                </c:pt>
                <c:pt idx="4449">
                  <c:v>0.46178809482483402</c:v>
                </c:pt>
                <c:pt idx="4450">
                  <c:v>0.45353043242398799</c:v>
                </c:pt>
                <c:pt idx="4451">
                  <c:v>0.484882338260192</c:v>
                </c:pt>
                <c:pt idx="4452">
                  <c:v>0.46709425577922897</c:v>
                </c:pt>
                <c:pt idx="4453">
                  <c:v>0.46972618273369099</c:v>
                </c:pt>
                <c:pt idx="4454">
                  <c:v>0.45895133776913899</c:v>
                </c:pt>
                <c:pt idx="4455">
                  <c:v>0.46117733402636801</c:v>
                </c:pt>
                <c:pt idx="4456">
                  <c:v>0.46939384431585301</c:v>
                </c:pt>
                <c:pt idx="4457">
                  <c:v>0.47034686400582698</c:v>
                </c:pt>
                <c:pt idx="4458">
                  <c:v>0.48635545749481401</c:v>
                </c:pt>
                <c:pt idx="4459">
                  <c:v>0.44939574202957699</c:v>
                </c:pt>
                <c:pt idx="4460">
                  <c:v>0.47540148071944799</c:v>
                </c:pt>
                <c:pt idx="4461">
                  <c:v>0.47577554631733898</c:v>
                </c:pt>
                <c:pt idx="4462">
                  <c:v>0.48915821587477798</c:v>
                </c:pt>
                <c:pt idx="4463">
                  <c:v>0.474181355750386</c:v>
                </c:pt>
                <c:pt idx="4464">
                  <c:v>0.48609745384191499</c:v>
                </c:pt>
                <c:pt idx="4465">
                  <c:v>0.471008783047692</c:v>
                </c:pt>
                <c:pt idx="4466">
                  <c:v>0.48800344449682398</c:v>
                </c:pt>
                <c:pt idx="4467">
                  <c:v>0.465409729710688</c:v>
                </c:pt>
                <c:pt idx="4468">
                  <c:v>0.48729929272809203</c:v>
                </c:pt>
                <c:pt idx="4469">
                  <c:v>0.47013925725900502</c:v>
                </c:pt>
                <c:pt idx="4470">
                  <c:v>0.46800427535772599</c:v>
                </c:pt>
                <c:pt idx="4471">
                  <c:v>0.47215035221071999</c:v>
                </c:pt>
                <c:pt idx="4472">
                  <c:v>0.47665568974896999</c:v>
                </c:pt>
                <c:pt idx="4473">
                  <c:v>0.48072967742301698</c:v>
                </c:pt>
                <c:pt idx="4474">
                  <c:v>0.46635836211641901</c:v>
                </c:pt>
                <c:pt idx="4475">
                  <c:v>0.47751982518770603</c:v>
                </c:pt>
                <c:pt idx="4476">
                  <c:v>0.483948006692208</c:v>
                </c:pt>
                <c:pt idx="4477">
                  <c:v>0.46948012428007801</c:v>
                </c:pt>
                <c:pt idx="4478">
                  <c:v>0.46498664151560198</c:v>
                </c:pt>
                <c:pt idx="4479">
                  <c:v>0.46882498274255702</c:v>
                </c:pt>
                <c:pt idx="4480">
                  <c:v>0.471058620875903</c:v>
                </c:pt>
                <c:pt idx="4481">
                  <c:v>0.47864287446119302</c:v>
                </c:pt>
                <c:pt idx="4482">
                  <c:v>0.46062210304284801</c:v>
                </c:pt>
                <c:pt idx="4483">
                  <c:v>0.48445237502074301</c:v>
                </c:pt>
                <c:pt idx="4484">
                  <c:v>0.464069570940363</c:v>
                </c:pt>
                <c:pt idx="4485">
                  <c:v>0.47868460668565199</c:v>
                </c:pt>
                <c:pt idx="4486">
                  <c:v>0.47029526772650798</c:v>
                </c:pt>
                <c:pt idx="4487">
                  <c:v>0.47932918788911799</c:v>
                </c:pt>
                <c:pt idx="4488">
                  <c:v>0.46462123478436601</c:v>
                </c:pt>
                <c:pt idx="4489">
                  <c:v>0.44265192656884</c:v>
                </c:pt>
                <c:pt idx="4490">
                  <c:v>0.45988317643596799</c:v>
                </c:pt>
                <c:pt idx="4491">
                  <c:v>0.46241541112170498</c:v>
                </c:pt>
                <c:pt idx="4492">
                  <c:v>0.47662996173460997</c:v>
                </c:pt>
                <c:pt idx="4493">
                  <c:v>0.43700348850748699</c:v>
                </c:pt>
                <c:pt idx="4494">
                  <c:v>0.46418790226462497</c:v>
                </c:pt>
                <c:pt idx="4495">
                  <c:v>0.46695378818477301</c:v>
                </c:pt>
                <c:pt idx="4496">
                  <c:v>0.475276401858232</c:v>
                </c:pt>
                <c:pt idx="4497">
                  <c:v>0.45567685898510302</c:v>
                </c:pt>
                <c:pt idx="4498">
                  <c:v>0.47021786181216901</c:v>
                </c:pt>
                <c:pt idx="4499">
                  <c:v>0.47631152040372299</c:v>
                </c:pt>
                <c:pt idx="4500">
                  <c:v>0.47470468624659601</c:v>
                </c:pt>
                <c:pt idx="4501">
                  <c:v>0.482520593139451</c:v>
                </c:pt>
                <c:pt idx="4502">
                  <c:v>0.47117748200111798</c:v>
                </c:pt>
                <c:pt idx="4503">
                  <c:v>0.50298959196556703</c:v>
                </c:pt>
                <c:pt idx="4504">
                  <c:v>0.44619103115427899</c:v>
                </c:pt>
                <c:pt idx="4505">
                  <c:v>0.45156973071781298</c:v>
                </c:pt>
                <c:pt idx="4506">
                  <c:v>0.48478537458405002</c:v>
                </c:pt>
                <c:pt idx="4507">
                  <c:v>0.47477313432710999</c:v>
                </c:pt>
                <c:pt idx="4508">
                  <c:v>0.46572392386486999</c:v>
                </c:pt>
                <c:pt idx="4509">
                  <c:v>0.44344706904750703</c:v>
                </c:pt>
                <c:pt idx="4510">
                  <c:v>0.47591177089054398</c:v>
                </c:pt>
                <c:pt idx="4511">
                  <c:v>0.47481087528799498</c:v>
                </c:pt>
                <c:pt idx="4512">
                  <c:v>0.48105853501135998</c:v>
                </c:pt>
                <c:pt idx="4513">
                  <c:v>0.47469311541639098</c:v>
                </c:pt>
                <c:pt idx="4514">
                  <c:v>0.47916726271399501</c:v>
                </c:pt>
                <c:pt idx="4515">
                  <c:v>0.45588341414202399</c:v>
                </c:pt>
                <c:pt idx="4516">
                  <c:v>0.48275522189674303</c:v>
                </c:pt>
                <c:pt idx="4517">
                  <c:v>0.46140439159119701</c:v>
                </c:pt>
                <c:pt idx="4518">
                  <c:v>0.47868392008608301</c:v>
                </c:pt>
                <c:pt idx="4519">
                  <c:v>0.465160552860447</c:v>
                </c:pt>
                <c:pt idx="4520">
                  <c:v>0.46645239647855102</c:v>
                </c:pt>
                <c:pt idx="4521">
                  <c:v>0.44960110352808602</c:v>
                </c:pt>
                <c:pt idx="4522">
                  <c:v>0.44693512188708501</c:v>
                </c:pt>
                <c:pt idx="4523">
                  <c:v>0.47309637926717801</c:v>
                </c:pt>
                <c:pt idx="4524">
                  <c:v>0.47246560801454202</c:v>
                </c:pt>
                <c:pt idx="4525">
                  <c:v>0.47003974019283101</c:v>
                </c:pt>
                <c:pt idx="4526">
                  <c:v>0.44841006904792902</c:v>
                </c:pt>
                <c:pt idx="4527">
                  <c:v>0.47819482720838402</c:v>
                </c:pt>
                <c:pt idx="4528">
                  <c:v>0.47159032201095902</c:v>
                </c:pt>
                <c:pt idx="4529">
                  <c:v>0.48559392905474702</c:v>
                </c:pt>
                <c:pt idx="4530">
                  <c:v>0.46825833381726301</c:v>
                </c:pt>
                <c:pt idx="4531">
                  <c:v>0.48390744565715299</c:v>
                </c:pt>
                <c:pt idx="4532">
                  <c:v>0.47787028342091298</c:v>
                </c:pt>
                <c:pt idx="4533">
                  <c:v>0.48170546474321302</c:v>
                </c:pt>
                <c:pt idx="4534">
                  <c:v>0.480092027000662</c:v>
                </c:pt>
                <c:pt idx="4535">
                  <c:v>0.46457243596975201</c:v>
                </c:pt>
                <c:pt idx="4536">
                  <c:v>0.47868530136175802</c:v>
                </c:pt>
                <c:pt idx="4537">
                  <c:v>0.456481460234547</c:v>
                </c:pt>
                <c:pt idx="4538">
                  <c:v>0.47274789794072603</c:v>
                </c:pt>
                <c:pt idx="4539">
                  <c:v>0.46252934357723002</c:v>
                </c:pt>
                <c:pt idx="4540">
                  <c:v>0.47431000252277999</c:v>
                </c:pt>
                <c:pt idx="4541">
                  <c:v>0.45368270717110498</c:v>
                </c:pt>
                <c:pt idx="4542">
                  <c:v>0.46315909887057599</c:v>
                </c:pt>
                <c:pt idx="4543">
                  <c:v>0.46407307140849302</c:v>
                </c:pt>
                <c:pt idx="4544">
                  <c:v>0.44276801363928298</c:v>
                </c:pt>
                <c:pt idx="4545">
                  <c:v>0.45049829368466698</c:v>
                </c:pt>
                <c:pt idx="4546">
                  <c:v>0.46637040198257801</c:v>
                </c:pt>
                <c:pt idx="4547">
                  <c:v>0.47413249944508101</c:v>
                </c:pt>
                <c:pt idx="4548">
                  <c:v>0.43109404779702498</c:v>
                </c:pt>
                <c:pt idx="4549">
                  <c:v>0.46844978251970998</c:v>
                </c:pt>
                <c:pt idx="4550">
                  <c:v>0.45964814957783301</c:v>
                </c:pt>
                <c:pt idx="4551">
                  <c:v>0.48431649301968899</c:v>
                </c:pt>
                <c:pt idx="4552">
                  <c:v>0.45771567300471599</c:v>
                </c:pt>
                <c:pt idx="4553">
                  <c:v>0.435511368015573</c:v>
                </c:pt>
                <c:pt idx="4554">
                  <c:v>0.46195530932298901</c:v>
                </c:pt>
                <c:pt idx="4555">
                  <c:v>0.47579357191382399</c:v>
                </c:pt>
                <c:pt idx="4556">
                  <c:v>0.44310469764456201</c:v>
                </c:pt>
                <c:pt idx="4557">
                  <c:v>0.43489537306916998</c:v>
                </c:pt>
                <c:pt idx="4558">
                  <c:v>0.45336228052299998</c:v>
                </c:pt>
                <c:pt idx="4559">
                  <c:v>0.48299121711009502</c:v>
                </c:pt>
                <c:pt idx="4560">
                  <c:v>0.45924166487808199</c:v>
                </c:pt>
                <c:pt idx="4561">
                  <c:v>0.47760637162575298</c:v>
                </c:pt>
                <c:pt idx="4562">
                  <c:v>0.46860793316939398</c:v>
                </c:pt>
                <c:pt idx="4563">
                  <c:v>0.46720752915630198</c:v>
                </c:pt>
                <c:pt idx="4564">
                  <c:v>0.464634151199879</c:v>
                </c:pt>
                <c:pt idx="4565">
                  <c:v>0.47643094456276203</c:v>
                </c:pt>
                <c:pt idx="4566">
                  <c:v>0.46983072704277801</c:v>
                </c:pt>
                <c:pt idx="4567">
                  <c:v>0.48120367692439098</c:v>
                </c:pt>
                <c:pt idx="4568">
                  <c:v>0.45850090265677801</c:v>
                </c:pt>
                <c:pt idx="4569">
                  <c:v>0.47733284765047601</c:v>
                </c:pt>
                <c:pt idx="4570">
                  <c:v>0.44588466468593002</c:v>
                </c:pt>
                <c:pt idx="4571">
                  <c:v>0.47422478658931799</c:v>
                </c:pt>
                <c:pt idx="4572">
                  <c:v>0.47688853462019198</c:v>
                </c:pt>
                <c:pt idx="4573">
                  <c:v>0.47415553632926399</c:v>
                </c:pt>
                <c:pt idx="4574">
                  <c:v>0.47379599704474701</c:v>
                </c:pt>
                <c:pt idx="4575">
                  <c:v>0.47454190568492</c:v>
                </c:pt>
                <c:pt idx="4576">
                  <c:v>0.46318131152798903</c:v>
                </c:pt>
                <c:pt idx="4577">
                  <c:v>0.44978411024676301</c:v>
                </c:pt>
                <c:pt idx="4578">
                  <c:v>0.49174741289825402</c:v>
                </c:pt>
                <c:pt idx="4579">
                  <c:v>0.46347526564435898</c:v>
                </c:pt>
                <c:pt idx="4580">
                  <c:v>0.48395011432306501</c:v>
                </c:pt>
                <c:pt idx="4581">
                  <c:v>0.46759919158476398</c:v>
                </c:pt>
                <c:pt idx="4582">
                  <c:v>0.50092558172976898</c:v>
                </c:pt>
                <c:pt idx="4583">
                  <c:v>0.48328531606083802</c:v>
                </c:pt>
                <c:pt idx="4584">
                  <c:v>0.46954930357868202</c:v>
                </c:pt>
                <c:pt idx="4585">
                  <c:v>0.491787860739336</c:v>
                </c:pt>
                <c:pt idx="4586">
                  <c:v>0.50838838089814797</c:v>
                </c:pt>
                <c:pt idx="4587">
                  <c:v>0.47873568446973402</c:v>
                </c:pt>
                <c:pt idx="4588">
                  <c:v>0.48935943449590102</c:v>
                </c:pt>
                <c:pt idx="4589">
                  <c:v>0.50447915079431105</c:v>
                </c:pt>
                <c:pt idx="4590">
                  <c:v>0.47391402248418302</c:v>
                </c:pt>
                <c:pt idx="4591">
                  <c:v>0.48533031570185198</c:v>
                </c:pt>
                <c:pt idx="4592">
                  <c:v>0.45967792614078601</c:v>
                </c:pt>
                <c:pt idx="4593">
                  <c:v>0.47133387025071499</c:v>
                </c:pt>
                <c:pt idx="4594">
                  <c:v>0.45155837653275399</c:v>
                </c:pt>
                <c:pt idx="4595">
                  <c:v>0.46502369715146302</c:v>
                </c:pt>
                <c:pt idx="4596">
                  <c:v>0.45930581434367102</c:v>
                </c:pt>
                <c:pt idx="4597">
                  <c:v>0.44602206343765899</c:v>
                </c:pt>
                <c:pt idx="4598">
                  <c:v>0.46653904657209599</c:v>
                </c:pt>
                <c:pt idx="4599">
                  <c:v>0.44632000791089699</c:v>
                </c:pt>
                <c:pt idx="4600">
                  <c:v>0.45574082402564497</c:v>
                </c:pt>
                <c:pt idx="4601">
                  <c:v>0.45260995875376198</c:v>
                </c:pt>
                <c:pt idx="4602">
                  <c:v>0.45983279415410999</c:v>
                </c:pt>
                <c:pt idx="4603">
                  <c:v>0.43935930963255898</c:v>
                </c:pt>
                <c:pt idx="4604">
                  <c:v>0.44646909706916699</c:v>
                </c:pt>
                <c:pt idx="4605">
                  <c:v>0.46166542339536398</c:v>
                </c:pt>
                <c:pt idx="4606">
                  <c:v>0.43219432800783902</c:v>
                </c:pt>
                <c:pt idx="4607">
                  <c:v>0.46831375656637497</c:v>
                </c:pt>
                <c:pt idx="4608">
                  <c:v>0.44900478599700699</c:v>
                </c:pt>
                <c:pt idx="4609">
                  <c:v>0.45239636307138797</c:v>
                </c:pt>
                <c:pt idx="4610">
                  <c:v>0.46639304636135498</c:v>
                </c:pt>
                <c:pt idx="4611">
                  <c:v>0.424657667663843</c:v>
                </c:pt>
                <c:pt idx="4612">
                  <c:v>0.45801158204284498</c:v>
                </c:pt>
                <c:pt idx="4613">
                  <c:v>0.45709017352627701</c:v>
                </c:pt>
                <c:pt idx="4614">
                  <c:v>0.46688436843486097</c:v>
                </c:pt>
                <c:pt idx="4615">
                  <c:v>0.436695606900316</c:v>
                </c:pt>
                <c:pt idx="4616">
                  <c:v>0.43169798624627098</c:v>
                </c:pt>
                <c:pt idx="4617">
                  <c:v>0.45487011629544699</c:v>
                </c:pt>
                <c:pt idx="4618">
                  <c:v>0.43145311597123598</c:v>
                </c:pt>
                <c:pt idx="4619">
                  <c:v>0.45674123356871099</c:v>
                </c:pt>
                <c:pt idx="4620">
                  <c:v>0.45818956153125301</c:v>
                </c:pt>
                <c:pt idx="4621">
                  <c:v>0.45519769659464199</c:v>
                </c:pt>
                <c:pt idx="4622">
                  <c:v>0.45817579452763602</c:v>
                </c:pt>
                <c:pt idx="4623">
                  <c:v>0.45001143537328597</c:v>
                </c:pt>
                <c:pt idx="4624">
                  <c:v>0.468045072321843</c:v>
                </c:pt>
                <c:pt idx="4625">
                  <c:v>0.44599540352122402</c:v>
                </c:pt>
                <c:pt idx="4626">
                  <c:v>0.451626735815151</c:v>
                </c:pt>
                <c:pt idx="4627">
                  <c:v>0.469140702796914</c:v>
                </c:pt>
                <c:pt idx="4628">
                  <c:v>0.44349040249342703</c:v>
                </c:pt>
                <c:pt idx="4629">
                  <c:v>0.450690185525841</c:v>
                </c:pt>
                <c:pt idx="4630">
                  <c:v>0.46795842156383199</c:v>
                </c:pt>
                <c:pt idx="4631">
                  <c:v>0.49373356201076701</c:v>
                </c:pt>
                <c:pt idx="4632">
                  <c:v>0.39765203802035498</c:v>
                </c:pt>
                <c:pt idx="4633">
                  <c:v>0.39712988656183301</c:v>
                </c:pt>
                <c:pt idx="4634">
                  <c:v>0.48141847083399603</c:v>
                </c:pt>
                <c:pt idx="4635">
                  <c:v>0.44688065979716701</c:v>
                </c:pt>
                <c:pt idx="4636">
                  <c:v>0.44624724216135297</c:v>
                </c:pt>
                <c:pt idx="4637">
                  <c:v>0.424082305061807</c:v>
                </c:pt>
                <c:pt idx="4638">
                  <c:v>0.45994423431910197</c:v>
                </c:pt>
                <c:pt idx="4639">
                  <c:v>0.44078667909404801</c:v>
                </c:pt>
                <c:pt idx="4640">
                  <c:v>0.45637456401252802</c:v>
                </c:pt>
                <c:pt idx="4641">
                  <c:v>0.46314613672634902</c:v>
                </c:pt>
                <c:pt idx="4642">
                  <c:v>0.44609091490545</c:v>
                </c:pt>
                <c:pt idx="4643">
                  <c:v>0.46342013170552399</c:v>
                </c:pt>
                <c:pt idx="4644">
                  <c:v>0.40885556279639901</c:v>
                </c:pt>
                <c:pt idx="4645">
                  <c:v>0.450776558303979</c:v>
                </c:pt>
                <c:pt idx="4646">
                  <c:v>0.46976379008199298</c:v>
                </c:pt>
                <c:pt idx="4647">
                  <c:v>0.43210412623338501</c:v>
                </c:pt>
                <c:pt idx="4648">
                  <c:v>0.44344218520852402</c:v>
                </c:pt>
                <c:pt idx="4649">
                  <c:v>0.44694013234517199</c:v>
                </c:pt>
                <c:pt idx="4650">
                  <c:v>0.453603352693423</c:v>
                </c:pt>
                <c:pt idx="4651">
                  <c:v>0.44474945034248398</c:v>
                </c:pt>
                <c:pt idx="4652">
                  <c:v>0.45293368369104597</c:v>
                </c:pt>
                <c:pt idx="4653">
                  <c:v>0.44728209775697603</c:v>
                </c:pt>
                <c:pt idx="4654">
                  <c:v>0.46788599660222302</c:v>
                </c:pt>
                <c:pt idx="4655">
                  <c:v>0.47224605499133498</c:v>
                </c:pt>
                <c:pt idx="4656">
                  <c:v>0.47207579016698598</c:v>
                </c:pt>
                <c:pt idx="4657">
                  <c:v>0.440297751834268</c:v>
                </c:pt>
                <c:pt idx="4658">
                  <c:v>0.45692841160006997</c:v>
                </c:pt>
                <c:pt idx="4659">
                  <c:v>0.50629010015572296</c:v>
                </c:pt>
                <c:pt idx="4660">
                  <c:v>0.46621810948808301</c:v>
                </c:pt>
                <c:pt idx="4661">
                  <c:v>0.45100036559532197</c:v>
                </c:pt>
                <c:pt idx="4662">
                  <c:v>0.47339250127765597</c:v>
                </c:pt>
                <c:pt idx="4663">
                  <c:v>0.48435009230986098</c:v>
                </c:pt>
                <c:pt idx="4664">
                  <c:v>0.46519908606178201</c:v>
                </c:pt>
                <c:pt idx="4665">
                  <c:v>0.44194765779862599</c:v>
                </c:pt>
                <c:pt idx="4666">
                  <c:v>0.47398875461710099</c:v>
                </c:pt>
                <c:pt idx="4667">
                  <c:v>0.44666747942879698</c:v>
                </c:pt>
                <c:pt idx="4668">
                  <c:v>0.448494309495368</c:v>
                </c:pt>
                <c:pt idx="4669">
                  <c:v>0.44704279507010403</c:v>
                </c:pt>
                <c:pt idx="4670">
                  <c:v>0.46601618624489199</c:v>
                </c:pt>
                <c:pt idx="4671">
                  <c:v>0.46449123146717902</c:v>
                </c:pt>
                <c:pt idx="4672">
                  <c:v>0.41925941393884503</c:v>
                </c:pt>
                <c:pt idx="4673">
                  <c:v>0.450953306354405</c:v>
                </c:pt>
                <c:pt idx="4674">
                  <c:v>0.47062046752206199</c:v>
                </c:pt>
                <c:pt idx="4675">
                  <c:v>0.47626163012872003</c:v>
                </c:pt>
                <c:pt idx="4676">
                  <c:v>0.431489550260507</c:v>
                </c:pt>
                <c:pt idx="4677">
                  <c:v>0.43938533239549299</c:v>
                </c:pt>
                <c:pt idx="4678">
                  <c:v>0.44604629389100597</c:v>
                </c:pt>
                <c:pt idx="4679">
                  <c:v>0.45627474684769698</c:v>
                </c:pt>
                <c:pt idx="4680">
                  <c:v>0.45393465408946598</c:v>
                </c:pt>
                <c:pt idx="4681">
                  <c:v>0.423064748094582</c:v>
                </c:pt>
                <c:pt idx="4682">
                  <c:v>0.44829229165085099</c:v>
                </c:pt>
                <c:pt idx="4683">
                  <c:v>0.44633114101399501</c:v>
                </c:pt>
                <c:pt idx="4684">
                  <c:v>0.42191504200090901</c:v>
                </c:pt>
                <c:pt idx="4685">
                  <c:v>0.43229174417424798</c:v>
                </c:pt>
                <c:pt idx="4686">
                  <c:v>0.41188067591493299</c:v>
                </c:pt>
                <c:pt idx="4687">
                  <c:v>0.43031044315817502</c:v>
                </c:pt>
                <c:pt idx="4688">
                  <c:v>0.42120574724910498</c:v>
                </c:pt>
                <c:pt idx="4689">
                  <c:v>0.437088929270117</c:v>
                </c:pt>
                <c:pt idx="4690">
                  <c:v>0.41888017853284798</c:v>
                </c:pt>
                <c:pt idx="4691">
                  <c:v>0.44416364348711801</c:v>
                </c:pt>
                <c:pt idx="4692">
                  <c:v>0.43644786388141599</c:v>
                </c:pt>
                <c:pt idx="4693">
                  <c:v>0.44733894968764099</c:v>
                </c:pt>
                <c:pt idx="4694">
                  <c:v>0.44314493879252598</c:v>
                </c:pt>
                <c:pt idx="4695">
                  <c:v>0.45062098393767902</c:v>
                </c:pt>
                <c:pt idx="4696">
                  <c:v>0.464213277598653</c:v>
                </c:pt>
                <c:pt idx="4697">
                  <c:v>0.43120924815864797</c:v>
                </c:pt>
                <c:pt idx="4698">
                  <c:v>0.45520629878496899</c:v>
                </c:pt>
                <c:pt idx="4699">
                  <c:v>0.45356881566627499</c:v>
                </c:pt>
                <c:pt idx="4700">
                  <c:v>0.46919776047050299</c:v>
                </c:pt>
                <c:pt idx="4701">
                  <c:v>0.43973859762813999</c:v>
                </c:pt>
                <c:pt idx="4702">
                  <c:v>0.42274925354889797</c:v>
                </c:pt>
                <c:pt idx="4703">
                  <c:v>0.47019826380812901</c:v>
                </c:pt>
                <c:pt idx="4704">
                  <c:v>0.45433372651911802</c:v>
                </c:pt>
                <c:pt idx="4705">
                  <c:v>0.45395719895681103</c:v>
                </c:pt>
                <c:pt idx="4706">
                  <c:v>0.42976129933683999</c:v>
                </c:pt>
                <c:pt idx="4707">
                  <c:v>0.45117555370170498</c:v>
                </c:pt>
                <c:pt idx="4708">
                  <c:v>0.42863040239253902</c:v>
                </c:pt>
                <c:pt idx="4709">
                  <c:v>0.45221158107534098</c:v>
                </c:pt>
                <c:pt idx="4710">
                  <c:v>0.44265770478349398</c:v>
                </c:pt>
                <c:pt idx="4711">
                  <c:v>0.42209366697381501</c:v>
                </c:pt>
                <c:pt idx="4712">
                  <c:v>0.43349747426750701</c:v>
                </c:pt>
                <c:pt idx="4713">
                  <c:v>0.41199560229251703</c:v>
                </c:pt>
                <c:pt idx="4714">
                  <c:v>0.44269158903738498</c:v>
                </c:pt>
                <c:pt idx="4715">
                  <c:v>0.42452461866373498</c:v>
                </c:pt>
                <c:pt idx="4716">
                  <c:v>0.41379159354938999</c:v>
                </c:pt>
                <c:pt idx="4717">
                  <c:v>0.44253117094424599</c:v>
                </c:pt>
                <c:pt idx="4718">
                  <c:v>0.46828203524467399</c:v>
                </c:pt>
                <c:pt idx="4719">
                  <c:v>0.408418010543247</c:v>
                </c:pt>
                <c:pt idx="4720">
                  <c:v>0.425534220498263</c:v>
                </c:pt>
                <c:pt idx="4721">
                  <c:v>0.47643710444220599</c:v>
                </c:pt>
                <c:pt idx="4722">
                  <c:v>0.40622014027068498</c:v>
                </c:pt>
                <c:pt idx="4723">
                  <c:v>0.44135468708921299</c:v>
                </c:pt>
                <c:pt idx="4724">
                  <c:v>0.45150342650167002</c:v>
                </c:pt>
                <c:pt idx="4725">
                  <c:v>0.46859345934019803</c:v>
                </c:pt>
                <c:pt idx="4726">
                  <c:v>0.44526301405739399</c:v>
                </c:pt>
                <c:pt idx="4727">
                  <c:v>0.45390543458138599</c:v>
                </c:pt>
                <c:pt idx="4728">
                  <c:v>0.46102375319604999</c:v>
                </c:pt>
                <c:pt idx="4729">
                  <c:v>0.45075360978745499</c:v>
                </c:pt>
                <c:pt idx="4730">
                  <c:v>0.45458087449191598</c:v>
                </c:pt>
                <c:pt idx="4731">
                  <c:v>0.41649174769326403</c:v>
                </c:pt>
                <c:pt idx="4732">
                  <c:v>0.45870957500610399</c:v>
                </c:pt>
                <c:pt idx="4733">
                  <c:v>0.44431375995538103</c:v>
                </c:pt>
                <c:pt idx="4734">
                  <c:v>0.44959473903171099</c:v>
                </c:pt>
                <c:pt idx="4735">
                  <c:v>0.435038780628489</c:v>
                </c:pt>
                <c:pt idx="4736">
                  <c:v>0.457678959334889</c:v>
                </c:pt>
                <c:pt idx="4737">
                  <c:v>0.44380306075174297</c:v>
                </c:pt>
                <c:pt idx="4738">
                  <c:v>0.41485401990799697</c:v>
                </c:pt>
                <c:pt idx="4739">
                  <c:v>0.442541077311217</c:v>
                </c:pt>
                <c:pt idx="4740">
                  <c:v>0.44982495454072602</c:v>
                </c:pt>
                <c:pt idx="4741">
                  <c:v>0.46086388099766701</c:v>
                </c:pt>
                <c:pt idx="4742">
                  <c:v>0.43403635402031399</c:v>
                </c:pt>
                <c:pt idx="4743">
                  <c:v>0.46648223612866702</c:v>
                </c:pt>
                <c:pt idx="4744">
                  <c:v>0.44950018941460201</c:v>
                </c:pt>
                <c:pt idx="4745">
                  <c:v>0.45021390571887898</c:v>
                </c:pt>
                <c:pt idx="4746">
                  <c:v>0.47863282794448597</c:v>
                </c:pt>
                <c:pt idx="4747">
                  <c:v>0.41034318514495099</c:v>
                </c:pt>
                <c:pt idx="4748">
                  <c:v>0.45751223195193202</c:v>
                </c:pt>
                <c:pt idx="4749">
                  <c:v>0.47910616998986799</c:v>
                </c:pt>
                <c:pt idx="4750">
                  <c:v>0.46552982813209598</c:v>
                </c:pt>
                <c:pt idx="4751">
                  <c:v>0.43734725006021402</c:v>
                </c:pt>
                <c:pt idx="4752">
                  <c:v>0.46582457024131801</c:v>
                </c:pt>
                <c:pt idx="4753">
                  <c:v>0.46972162814817398</c:v>
                </c:pt>
                <c:pt idx="4754">
                  <c:v>0.42439898402616499</c:v>
                </c:pt>
                <c:pt idx="4755">
                  <c:v>0.45546935652967602</c:v>
                </c:pt>
                <c:pt idx="4756">
                  <c:v>0.45870573538259801</c:v>
                </c:pt>
                <c:pt idx="4757">
                  <c:v>0.46144087001967299</c:v>
                </c:pt>
                <c:pt idx="4758">
                  <c:v>0.49227096302844198</c:v>
                </c:pt>
                <c:pt idx="4759">
                  <c:v>0.37379984269059302</c:v>
                </c:pt>
                <c:pt idx="4760">
                  <c:v>0.48527257699634802</c:v>
                </c:pt>
                <c:pt idx="4761">
                  <c:v>0.46507502309631998</c:v>
                </c:pt>
                <c:pt idx="4762">
                  <c:v>0.44705939835702302</c:v>
                </c:pt>
                <c:pt idx="4763">
                  <c:v>0.47114833918645599</c:v>
                </c:pt>
                <c:pt idx="4764">
                  <c:v>0.474715644524421</c:v>
                </c:pt>
                <c:pt idx="4765">
                  <c:v>0.451803973564187</c:v>
                </c:pt>
                <c:pt idx="4766">
                  <c:v>0.44963443340159098</c:v>
                </c:pt>
                <c:pt idx="4767">
                  <c:v>0.45396820552855699</c:v>
                </c:pt>
                <c:pt idx="4768">
                  <c:v>0.46514481664832202</c:v>
                </c:pt>
                <c:pt idx="4769">
                  <c:v>0.46896309381596302</c:v>
                </c:pt>
                <c:pt idx="4770">
                  <c:v>0.470553286072179</c:v>
                </c:pt>
                <c:pt idx="4771">
                  <c:v>0.468944627276907</c:v>
                </c:pt>
                <c:pt idx="4772">
                  <c:v>0.47520101069857001</c:v>
                </c:pt>
                <c:pt idx="4773">
                  <c:v>0.482975010836314</c:v>
                </c:pt>
                <c:pt idx="4774">
                  <c:v>0.461268951571218</c:v>
                </c:pt>
                <c:pt idx="4775">
                  <c:v>0.47648585668107901</c:v>
                </c:pt>
                <c:pt idx="4776">
                  <c:v>0.45480003886373599</c:v>
                </c:pt>
                <c:pt idx="4777">
                  <c:v>0.473344420513586</c:v>
                </c:pt>
                <c:pt idx="4778">
                  <c:v>0.48295912011108899</c:v>
                </c:pt>
                <c:pt idx="4779">
                  <c:v>0.46028182211155699</c:v>
                </c:pt>
                <c:pt idx="4780">
                  <c:v>0.480049996547532</c:v>
                </c:pt>
                <c:pt idx="4781">
                  <c:v>0.46770878414501799</c:v>
                </c:pt>
                <c:pt idx="4782">
                  <c:v>0.47921871839011598</c:v>
                </c:pt>
                <c:pt idx="4783">
                  <c:v>0.46699994249093102</c:v>
                </c:pt>
                <c:pt idx="4784">
                  <c:v>0.47802509371790702</c:v>
                </c:pt>
                <c:pt idx="4785">
                  <c:v>0.47170198697358401</c:v>
                </c:pt>
                <c:pt idx="4786">
                  <c:v>0.48362125408075302</c:v>
                </c:pt>
                <c:pt idx="4787">
                  <c:v>0.462825663597625</c:v>
                </c:pt>
                <c:pt idx="4788">
                  <c:v>0.46773864848784802</c:v>
                </c:pt>
                <c:pt idx="4789">
                  <c:v>0.486836927449109</c:v>
                </c:pt>
                <c:pt idx="4790">
                  <c:v>0.47138776782792602</c:v>
                </c:pt>
                <c:pt idx="4791">
                  <c:v>0.472877567300998</c:v>
                </c:pt>
                <c:pt idx="4792">
                  <c:v>0.47266991578661899</c:v>
                </c:pt>
                <c:pt idx="4793">
                  <c:v>0.48318810189557299</c:v>
                </c:pt>
                <c:pt idx="4794">
                  <c:v>0.44133035912017698</c:v>
                </c:pt>
                <c:pt idx="4795">
                  <c:v>0.47126551007061002</c:v>
                </c:pt>
                <c:pt idx="4796">
                  <c:v>0.47940236645217998</c:v>
                </c:pt>
                <c:pt idx="4797">
                  <c:v>0.49520558395011599</c:v>
                </c:pt>
                <c:pt idx="4798">
                  <c:v>0.464792807247151</c:v>
                </c:pt>
                <c:pt idx="4799">
                  <c:v>0.46088005837972701</c:v>
                </c:pt>
                <c:pt idx="4800">
                  <c:v>0.48315920971698001</c:v>
                </c:pt>
                <c:pt idx="4801">
                  <c:v>0.42684960675485201</c:v>
                </c:pt>
                <c:pt idx="4802">
                  <c:v>0.46595847998178402</c:v>
                </c:pt>
                <c:pt idx="4803">
                  <c:v>0.45437168638418002</c:v>
                </c:pt>
                <c:pt idx="4804">
                  <c:v>0.470696034233137</c:v>
                </c:pt>
                <c:pt idx="4805">
                  <c:v>0.45791648326969098</c:v>
                </c:pt>
                <c:pt idx="4806">
                  <c:v>0.452579474545375</c:v>
                </c:pt>
                <c:pt idx="4807">
                  <c:v>0.46431306520751697</c:v>
                </c:pt>
                <c:pt idx="4808">
                  <c:v>0.460975564201902</c:v>
                </c:pt>
                <c:pt idx="4809">
                  <c:v>0.45839469760274398</c:v>
                </c:pt>
                <c:pt idx="4810">
                  <c:v>0.45378657259625099</c:v>
                </c:pt>
                <c:pt idx="4811">
                  <c:v>0.46013716594873799</c:v>
                </c:pt>
                <c:pt idx="4812">
                  <c:v>0.45578427041796499</c:v>
                </c:pt>
                <c:pt idx="4813">
                  <c:v>0.46312065320124801</c:v>
                </c:pt>
                <c:pt idx="4814">
                  <c:v>0.44108785557529701</c:v>
                </c:pt>
                <c:pt idx="4815">
                  <c:v>0.46464281581988998</c:v>
                </c:pt>
                <c:pt idx="4816">
                  <c:v>0.44745756301696699</c:v>
                </c:pt>
                <c:pt idx="4817">
                  <c:v>0.46565318726910099</c:v>
                </c:pt>
                <c:pt idx="4818">
                  <c:v>0.45953895127753303</c:v>
                </c:pt>
                <c:pt idx="4819">
                  <c:v>0.46283773843537601</c:v>
                </c:pt>
                <c:pt idx="4820">
                  <c:v>0.44852965175176301</c:v>
                </c:pt>
                <c:pt idx="4821">
                  <c:v>0.44551524496072997</c:v>
                </c:pt>
                <c:pt idx="4822">
                  <c:v>0.47084457183162298</c:v>
                </c:pt>
                <c:pt idx="4823">
                  <c:v>0.43724926269222503</c:v>
                </c:pt>
                <c:pt idx="4824">
                  <c:v>0.45455038195672898</c:v>
                </c:pt>
                <c:pt idx="4825">
                  <c:v>0.45440803447144001</c:v>
                </c:pt>
                <c:pt idx="4826">
                  <c:v>0.45574130678721603</c:v>
                </c:pt>
                <c:pt idx="4827">
                  <c:v>0.41719179737258399</c:v>
                </c:pt>
                <c:pt idx="4828">
                  <c:v>0.43821548172414898</c:v>
                </c:pt>
                <c:pt idx="4829">
                  <c:v>0.44289040190859602</c:v>
                </c:pt>
                <c:pt idx="4830">
                  <c:v>0.418363670106842</c:v>
                </c:pt>
                <c:pt idx="4831">
                  <c:v>0.42537825701897702</c:v>
                </c:pt>
                <c:pt idx="4832">
                  <c:v>0.440797894466467</c:v>
                </c:pt>
                <c:pt idx="4833">
                  <c:v>0.452152882034495</c:v>
                </c:pt>
                <c:pt idx="4834">
                  <c:v>0.43000475058967602</c:v>
                </c:pt>
                <c:pt idx="4835">
                  <c:v>0.45816393112126502</c:v>
                </c:pt>
                <c:pt idx="4836">
                  <c:v>0.44841265591106</c:v>
                </c:pt>
                <c:pt idx="4837">
                  <c:v>0.44673323407879401</c:v>
                </c:pt>
                <c:pt idx="4838">
                  <c:v>0.45625385581164202</c:v>
                </c:pt>
                <c:pt idx="4839">
                  <c:v>0.45293368369104597</c:v>
                </c:pt>
                <c:pt idx="4840">
                  <c:v>0.46253335010914498</c:v>
                </c:pt>
                <c:pt idx="4841">
                  <c:v>0.42946942629339202</c:v>
                </c:pt>
                <c:pt idx="4842">
                  <c:v>0.46930012852771802</c:v>
                </c:pt>
                <c:pt idx="4843">
                  <c:v>0.45264109470486302</c:v>
                </c:pt>
                <c:pt idx="4844">
                  <c:v>0.471172960980141</c:v>
                </c:pt>
                <c:pt idx="4845">
                  <c:v>0.45457743728952898</c:v>
                </c:pt>
                <c:pt idx="4846">
                  <c:v>0.46920672672310199</c:v>
                </c:pt>
                <c:pt idx="4847">
                  <c:v>0.480674704823843</c:v>
                </c:pt>
                <c:pt idx="4848">
                  <c:v>0.43675178728290298</c:v>
                </c:pt>
                <c:pt idx="4849">
                  <c:v>0.47219498255264503</c:v>
                </c:pt>
                <c:pt idx="4850">
                  <c:v>0.46444474780636302</c:v>
                </c:pt>
                <c:pt idx="4851">
                  <c:v>0.47579638492419102</c:v>
                </c:pt>
                <c:pt idx="4852">
                  <c:v>0.43436343579093301</c:v>
                </c:pt>
                <c:pt idx="4853">
                  <c:v>0.46724237656013601</c:v>
                </c:pt>
                <c:pt idx="4854">
                  <c:v>0.48007382437437701</c:v>
                </c:pt>
                <c:pt idx="4855">
                  <c:v>0.42783494454287901</c:v>
                </c:pt>
                <c:pt idx="4856">
                  <c:v>0.46241511261519602</c:v>
                </c:pt>
                <c:pt idx="4857">
                  <c:v>0.45759967907225602</c:v>
                </c:pt>
                <c:pt idx="4858">
                  <c:v>0.46371688115593002</c:v>
                </c:pt>
                <c:pt idx="4859">
                  <c:v>0.43162574380218899</c:v>
                </c:pt>
                <c:pt idx="4860">
                  <c:v>0.466677123968189</c:v>
                </c:pt>
                <c:pt idx="4861">
                  <c:v>0.44316626165015899</c:v>
                </c:pt>
                <c:pt idx="4862">
                  <c:v>0.42702269034630402</c:v>
                </c:pt>
                <c:pt idx="4863">
                  <c:v>0.462660204506117</c:v>
                </c:pt>
                <c:pt idx="4864">
                  <c:v>0.470265118199441</c:v>
                </c:pt>
                <c:pt idx="4865">
                  <c:v>0.44098100894214698</c:v>
                </c:pt>
                <c:pt idx="4866">
                  <c:v>0.43586255975842902</c:v>
                </c:pt>
                <c:pt idx="4867">
                  <c:v>0.474083756224151</c:v>
                </c:pt>
                <c:pt idx="4868">
                  <c:v>0.44616908556728402</c:v>
                </c:pt>
                <c:pt idx="4869">
                  <c:v>0.40054747729394002</c:v>
                </c:pt>
                <c:pt idx="4870">
                  <c:v>0.46959670524154401</c:v>
                </c:pt>
                <c:pt idx="4871">
                  <c:v>0.41441014310036201</c:v>
                </c:pt>
                <c:pt idx="4872">
                  <c:v>0.419675928285351</c:v>
                </c:pt>
                <c:pt idx="4873">
                  <c:v>0.44695117519069999</c:v>
                </c:pt>
                <c:pt idx="4874">
                  <c:v>0.46926238987943802</c:v>
                </c:pt>
                <c:pt idx="4875">
                  <c:v>0.42465481546233302</c:v>
                </c:pt>
                <c:pt idx="4876">
                  <c:v>0.44269991692539501</c:v>
                </c:pt>
                <c:pt idx="4877">
                  <c:v>0.45230633081819999</c:v>
                </c:pt>
                <c:pt idx="4878">
                  <c:v>0.46571694984315698</c:v>
                </c:pt>
                <c:pt idx="4879">
                  <c:v>0.44571598967895798</c:v>
                </c:pt>
                <c:pt idx="4880">
                  <c:v>0.44806895740297398</c:v>
                </c:pt>
                <c:pt idx="4881">
                  <c:v>0.44712412724899703</c:v>
                </c:pt>
                <c:pt idx="4882">
                  <c:v>0.44388077601578901</c:v>
                </c:pt>
                <c:pt idx="4883">
                  <c:v>0.46351763721649403</c:v>
                </c:pt>
                <c:pt idx="4884">
                  <c:v>0.42932153909736998</c:v>
                </c:pt>
                <c:pt idx="4885">
                  <c:v>0.45979272388103798</c:v>
                </c:pt>
                <c:pt idx="4886">
                  <c:v>0.45481873624647001</c:v>
                </c:pt>
                <c:pt idx="4887">
                  <c:v>0.47007723311493199</c:v>
                </c:pt>
                <c:pt idx="4888">
                  <c:v>0.45014409212203998</c:v>
                </c:pt>
                <c:pt idx="4889">
                  <c:v>0.44224676884158698</c:v>
                </c:pt>
                <c:pt idx="4890">
                  <c:v>0.46283925300115603</c:v>
                </c:pt>
                <c:pt idx="4891">
                  <c:v>0.47165192926471</c:v>
                </c:pt>
                <c:pt idx="4892">
                  <c:v>0.46452593872068998</c:v>
                </c:pt>
                <c:pt idx="4893">
                  <c:v>0.44915908456095599</c:v>
                </c:pt>
                <c:pt idx="4894">
                  <c:v>0.47603206185306102</c:v>
                </c:pt>
                <c:pt idx="4895">
                  <c:v>0.437231022688782</c:v>
                </c:pt>
                <c:pt idx="4896">
                  <c:v>0.45028430806665698</c:v>
                </c:pt>
                <c:pt idx="4897">
                  <c:v>0.46220860903588101</c:v>
                </c:pt>
                <c:pt idx="4898">
                  <c:v>0.47214253410448198</c:v>
                </c:pt>
                <c:pt idx="4899">
                  <c:v>0.45179515480878801</c:v>
                </c:pt>
                <c:pt idx="4900">
                  <c:v>0.44634230636436001</c:v>
                </c:pt>
                <c:pt idx="4901">
                  <c:v>0.45441899756812698</c:v>
                </c:pt>
                <c:pt idx="4902">
                  <c:v>0.43535765240452601</c:v>
                </c:pt>
                <c:pt idx="4903">
                  <c:v>0.43596266159082803</c:v>
                </c:pt>
                <c:pt idx="4904">
                  <c:v>0.44058399211972599</c:v>
                </c:pt>
                <c:pt idx="4905">
                  <c:v>0.44558728325871699</c:v>
                </c:pt>
                <c:pt idx="4906">
                  <c:v>0.43072859526019103</c:v>
                </c:pt>
                <c:pt idx="4907">
                  <c:v>0.41339945501356501</c:v>
                </c:pt>
                <c:pt idx="4908">
                  <c:v>0.44198215529087798</c:v>
                </c:pt>
                <c:pt idx="4909">
                  <c:v>0.42369587344023701</c:v>
                </c:pt>
                <c:pt idx="4910">
                  <c:v>0.44522563564054302</c:v>
                </c:pt>
                <c:pt idx="4911">
                  <c:v>0.44524949705644701</c:v>
                </c:pt>
                <c:pt idx="4912">
                  <c:v>0.452399845911442</c:v>
                </c:pt>
                <c:pt idx="4913">
                  <c:v>0.44703463469928001</c:v>
                </c:pt>
                <c:pt idx="4914">
                  <c:v>0.461725273691732</c:v>
                </c:pt>
                <c:pt idx="4915">
                  <c:v>0.45418143998114502</c:v>
                </c:pt>
                <c:pt idx="4916">
                  <c:v>0.46071747541877001</c:v>
                </c:pt>
                <c:pt idx="4917">
                  <c:v>0.45567205431959501</c:v>
                </c:pt>
                <c:pt idx="4918">
                  <c:v>0.443029070140116</c:v>
                </c:pt>
                <c:pt idx="4919">
                  <c:v>0.47364304922655298</c:v>
                </c:pt>
                <c:pt idx="4920">
                  <c:v>0.43333543652315898</c:v>
                </c:pt>
                <c:pt idx="4921">
                  <c:v>0.44997929801700698</c:v>
                </c:pt>
                <c:pt idx="4922">
                  <c:v>0.45490478217784902</c:v>
                </c:pt>
                <c:pt idx="4923">
                  <c:v>0.47518675494246299</c:v>
                </c:pt>
                <c:pt idx="4924">
                  <c:v>0.45035350603185997</c:v>
                </c:pt>
                <c:pt idx="4925">
                  <c:v>0.43405441726042399</c:v>
                </c:pt>
                <c:pt idx="4926">
                  <c:v>0.45940962340925201</c:v>
                </c:pt>
                <c:pt idx="4927">
                  <c:v>0.45528252454409301</c:v>
                </c:pt>
                <c:pt idx="4928">
                  <c:v>0.46702760475136501</c:v>
                </c:pt>
                <c:pt idx="4929">
                  <c:v>0.44523258032159901</c:v>
                </c:pt>
                <c:pt idx="4930">
                  <c:v>0.457328964121401</c:v>
                </c:pt>
                <c:pt idx="4931">
                  <c:v>0.44818209450266</c:v>
                </c:pt>
                <c:pt idx="4932">
                  <c:v>0.45286020066673599</c:v>
                </c:pt>
                <c:pt idx="4933">
                  <c:v>0.45058830916959702</c:v>
                </c:pt>
                <c:pt idx="4934">
                  <c:v>0.46623191228953598</c:v>
                </c:pt>
                <c:pt idx="4935">
                  <c:v>0.464467276932373</c:v>
                </c:pt>
                <c:pt idx="4936">
                  <c:v>0.44550578567754101</c:v>
                </c:pt>
                <c:pt idx="4937">
                  <c:v>0.45316976320261998</c:v>
                </c:pt>
                <c:pt idx="4938">
                  <c:v>0.46620646460169202</c:v>
                </c:pt>
                <c:pt idx="4939">
                  <c:v>0.42328333168372301</c:v>
                </c:pt>
                <c:pt idx="4940">
                  <c:v>0.46002468020321702</c:v>
                </c:pt>
                <c:pt idx="4941">
                  <c:v>0.45825144691058101</c:v>
                </c:pt>
                <c:pt idx="4942">
                  <c:v>0.46757408796112698</c:v>
                </c:pt>
                <c:pt idx="4943">
                  <c:v>0.41689715729073401</c:v>
                </c:pt>
                <c:pt idx="4944">
                  <c:v>0.46054960876227702</c:v>
                </c:pt>
                <c:pt idx="4945">
                  <c:v>0.46133662636927802</c:v>
                </c:pt>
                <c:pt idx="4946">
                  <c:v>0.41075367714462702</c:v>
                </c:pt>
                <c:pt idx="4947">
                  <c:v>0.458688764788172</c:v>
                </c:pt>
                <c:pt idx="4948">
                  <c:v>0.46098178710540699</c:v>
                </c:pt>
                <c:pt idx="4949">
                  <c:v>0.45550837268484501</c:v>
                </c:pt>
                <c:pt idx="4950">
                  <c:v>0.43134599033582899</c:v>
                </c:pt>
                <c:pt idx="4951">
                  <c:v>0.45053830342561701</c:v>
                </c:pt>
                <c:pt idx="4952">
                  <c:v>0.44128274349033603</c:v>
                </c:pt>
                <c:pt idx="4953">
                  <c:v>0.447362517486735</c:v>
                </c:pt>
                <c:pt idx="4954">
                  <c:v>0.44627566356744902</c:v>
                </c:pt>
                <c:pt idx="4955">
                  <c:v>0.43675661384229902</c:v>
                </c:pt>
                <c:pt idx="4956">
                  <c:v>0.45356328185415101</c:v>
                </c:pt>
                <c:pt idx="4957">
                  <c:v>0.42716140292596599</c:v>
                </c:pt>
                <c:pt idx="4958">
                  <c:v>0.44211378320358802</c:v>
                </c:pt>
                <c:pt idx="4959">
                  <c:v>0.43994641380184502</c:v>
                </c:pt>
                <c:pt idx="4960">
                  <c:v>0.48134706364728103</c:v>
                </c:pt>
                <c:pt idx="4961">
                  <c:v>0.44189804195038501</c:v>
                </c:pt>
                <c:pt idx="4962">
                  <c:v>0.430087744071246</c:v>
                </c:pt>
                <c:pt idx="4963">
                  <c:v>0.45846085819517501</c:v>
                </c:pt>
                <c:pt idx="4964">
                  <c:v>0.453221655348023</c:v>
                </c:pt>
                <c:pt idx="4965">
                  <c:v>0.472908566475301</c:v>
                </c:pt>
                <c:pt idx="4966">
                  <c:v>0.45361163514772401</c:v>
                </c:pt>
                <c:pt idx="4967">
                  <c:v>0.47010113370568302</c:v>
                </c:pt>
                <c:pt idx="4968">
                  <c:v>0.44844279702211098</c:v>
                </c:pt>
                <c:pt idx="4969">
                  <c:v>0.46424302485670699</c:v>
                </c:pt>
                <c:pt idx="4970">
                  <c:v>0.44661482366426702</c:v>
                </c:pt>
                <c:pt idx="4971">
                  <c:v>0.42551809700020499</c:v>
                </c:pt>
                <c:pt idx="4972">
                  <c:v>0.44395988488061799</c:v>
                </c:pt>
                <c:pt idx="4973">
                  <c:v>0.42604130215830599</c:v>
                </c:pt>
                <c:pt idx="4974">
                  <c:v>0.42699197054746901</c:v>
                </c:pt>
                <c:pt idx="4975">
                  <c:v>0.44102814374467297</c:v>
                </c:pt>
                <c:pt idx="4976">
                  <c:v>0.43751917447887301</c:v>
                </c:pt>
                <c:pt idx="4977">
                  <c:v>0.41794980734081399</c:v>
                </c:pt>
                <c:pt idx="4978">
                  <c:v>0.42671453517212599</c:v>
                </c:pt>
                <c:pt idx="4979">
                  <c:v>0.45781537642263798</c:v>
                </c:pt>
                <c:pt idx="4980">
                  <c:v>0.439664123141289</c:v>
                </c:pt>
                <c:pt idx="4981">
                  <c:v>0.42106136331409599</c:v>
                </c:pt>
                <c:pt idx="4982">
                  <c:v>0.445769398722205</c:v>
                </c:pt>
                <c:pt idx="4983">
                  <c:v>0.45640892683488299</c:v>
                </c:pt>
                <c:pt idx="4984">
                  <c:v>0.45743202093809199</c:v>
                </c:pt>
                <c:pt idx="4985">
                  <c:v>0.44740003555893898</c:v>
                </c:pt>
                <c:pt idx="4986">
                  <c:v>0.47782786407230299</c:v>
                </c:pt>
                <c:pt idx="4987">
                  <c:v>0.45793437522302799</c:v>
                </c:pt>
                <c:pt idx="4988">
                  <c:v>0.45752984217361198</c:v>
                </c:pt>
                <c:pt idx="4989">
                  <c:v>0.47502891576867301</c:v>
                </c:pt>
                <c:pt idx="4990">
                  <c:v>0.45107207648189801</c:v>
                </c:pt>
                <c:pt idx="4991">
                  <c:v>0.46558794920047197</c:v>
                </c:pt>
                <c:pt idx="4992">
                  <c:v>0.43049891034058602</c:v>
                </c:pt>
                <c:pt idx="4993">
                  <c:v>0.46508357683076101</c:v>
                </c:pt>
                <c:pt idx="4994">
                  <c:v>0.50620168079461603</c:v>
                </c:pt>
                <c:pt idx="4995">
                  <c:v>0.42018477153489497</c:v>
                </c:pt>
                <c:pt idx="4996">
                  <c:v>0.44112482696876198</c:v>
                </c:pt>
                <c:pt idx="4997">
                  <c:v>0.460633073306987</c:v>
                </c:pt>
                <c:pt idx="4998">
                  <c:v>0.46848999030798399</c:v>
                </c:pt>
                <c:pt idx="4999">
                  <c:v>0.43774140077948398</c:v>
                </c:pt>
                <c:pt idx="5000">
                  <c:v>0.454316038656226</c:v>
                </c:pt>
                <c:pt idx="5001">
                  <c:v>0.45409094404442402</c:v>
                </c:pt>
                <c:pt idx="5002">
                  <c:v>0.47551435712303403</c:v>
                </c:pt>
                <c:pt idx="5003">
                  <c:v>0.45181229895881903</c:v>
                </c:pt>
                <c:pt idx="5004">
                  <c:v>0.461085645778676</c:v>
                </c:pt>
                <c:pt idx="5005">
                  <c:v>0.45347560132285702</c:v>
                </c:pt>
                <c:pt idx="5006">
                  <c:v>0.44571154249359601</c:v>
                </c:pt>
                <c:pt idx="5007">
                  <c:v>0.47268921326306201</c:v>
                </c:pt>
                <c:pt idx="5008">
                  <c:v>0.44539067270232202</c:v>
                </c:pt>
                <c:pt idx="5009">
                  <c:v>0.464755723368042</c:v>
                </c:pt>
                <c:pt idx="5010">
                  <c:v>0.43144418161721199</c:v>
                </c:pt>
                <c:pt idx="5011">
                  <c:v>0.46013320261448898</c:v>
                </c:pt>
                <c:pt idx="5012">
                  <c:v>0.45337847319532398</c:v>
                </c:pt>
                <c:pt idx="5013">
                  <c:v>0.43061370294522799</c:v>
                </c:pt>
                <c:pt idx="5014">
                  <c:v>0.467952087607797</c:v>
                </c:pt>
                <c:pt idx="5015">
                  <c:v>0.46902924025979598</c:v>
                </c:pt>
                <c:pt idx="5016">
                  <c:v>0.466686612241617</c:v>
                </c:pt>
                <c:pt idx="5017">
                  <c:v>0.458336499772039</c:v>
                </c:pt>
                <c:pt idx="5018">
                  <c:v>0.47011125073743798</c:v>
                </c:pt>
                <c:pt idx="5019">
                  <c:v>0.43809460149485202</c:v>
                </c:pt>
                <c:pt idx="5020">
                  <c:v>0.45704325885316599</c:v>
                </c:pt>
                <c:pt idx="5021">
                  <c:v>0.43556344120672502</c:v>
                </c:pt>
                <c:pt idx="5022">
                  <c:v>0.465115387555806</c:v>
                </c:pt>
                <c:pt idx="5023">
                  <c:v>0.45697472706898901</c:v>
                </c:pt>
                <c:pt idx="5024">
                  <c:v>0.46131840879526897</c:v>
                </c:pt>
                <c:pt idx="5025">
                  <c:v>0.46004688299436303</c:v>
                </c:pt>
                <c:pt idx="5026">
                  <c:v>0.42615791936948499</c:v>
                </c:pt>
                <c:pt idx="5027">
                  <c:v>0.46955965096732899</c:v>
                </c:pt>
                <c:pt idx="5028">
                  <c:v>0.459900690782024</c:v>
                </c:pt>
                <c:pt idx="5029">
                  <c:v>0.47191397673119201</c:v>
                </c:pt>
                <c:pt idx="5030">
                  <c:v>0.45313944871448297</c:v>
                </c:pt>
                <c:pt idx="5031">
                  <c:v>0.47343945874620602</c:v>
                </c:pt>
                <c:pt idx="5032">
                  <c:v>0.43805633550245499</c:v>
                </c:pt>
                <c:pt idx="5033">
                  <c:v>0.47944640637347502</c:v>
                </c:pt>
                <c:pt idx="5034">
                  <c:v>0.47163081819095098</c:v>
                </c:pt>
                <c:pt idx="5035">
                  <c:v>0.46788331299552999</c:v>
                </c:pt>
                <c:pt idx="5036">
                  <c:v>0.477686634145712</c:v>
                </c:pt>
                <c:pt idx="5037">
                  <c:v>0.44125178312186297</c:v>
                </c:pt>
                <c:pt idx="5038">
                  <c:v>0.44232467927658398</c:v>
                </c:pt>
                <c:pt idx="5039">
                  <c:v>0.43234514252655398</c:v>
                </c:pt>
                <c:pt idx="5040">
                  <c:v>0.43849479584985501</c:v>
                </c:pt>
                <c:pt idx="5041">
                  <c:v>0.424109461575081</c:v>
                </c:pt>
                <c:pt idx="5042">
                  <c:v>0.44615171552500998</c:v>
                </c:pt>
                <c:pt idx="5043">
                  <c:v>0.45876657337038601</c:v>
                </c:pt>
                <c:pt idx="5044">
                  <c:v>0.45228901099838098</c:v>
                </c:pt>
                <c:pt idx="5045">
                  <c:v>0.45061233928304301</c:v>
                </c:pt>
                <c:pt idx="5046">
                  <c:v>0.423813148653581</c:v>
                </c:pt>
                <c:pt idx="5047">
                  <c:v>0.44470025677457697</c:v>
                </c:pt>
                <c:pt idx="5048">
                  <c:v>0.43040109589561498</c:v>
                </c:pt>
                <c:pt idx="5049">
                  <c:v>0.43359444004875197</c:v>
                </c:pt>
                <c:pt idx="5050">
                  <c:v>0.41598154080502903</c:v>
                </c:pt>
                <c:pt idx="5051">
                  <c:v>0.441492419267632</c:v>
                </c:pt>
                <c:pt idx="5052">
                  <c:v>0.418886466547917</c:v>
                </c:pt>
                <c:pt idx="5053">
                  <c:v>0.43536215210662899</c:v>
                </c:pt>
                <c:pt idx="5054">
                  <c:v>0.44569725157408002</c:v>
                </c:pt>
                <c:pt idx="5055">
                  <c:v>0.45799701786969699</c:v>
                </c:pt>
                <c:pt idx="5056">
                  <c:v>0.43924732043075398</c:v>
                </c:pt>
                <c:pt idx="5057">
                  <c:v>0.412309040544803</c:v>
                </c:pt>
                <c:pt idx="5058">
                  <c:v>0.44382278579685602</c:v>
                </c:pt>
                <c:pt idx="5059">
                  <c:v>0.446097275400131</c:v>
                </c:pt>
                <c:pt idx="5060">
                  <c:v>0.42673586778974698</c:v>
                </c:pt>
                <c:pt idx="5061">
                  <c:v>0.449917147211636</c:v>
                </c:pt>
                <c:pt idx="5062">
                  <c:v>0.43558458961227098</c:v>
                </c:pt>
                <c:pt idx="5063">
                  <c:v>0.46632295583509498</c:v>
                </c:pt>
                <c:pt idx="5064">
                  <c:v>0.44238120730248598</c:v>
                </c:pt>
                <c:pt idx="5065">
                  <c:v>0.43729102526955899</c:v>
                </c:pt>
                <c:pt idx="5066">
                  <c:v>0.46679138450021301</c:v>
                </c:pt>
                <c:pt idx="5067">
                  <c:v>0.483479485286195</c:v>
                </c:pt>
                <c:pt idx="5068">
                  <c:v>0.47513351832942102</c:v>
                </c:pt>
                <c:pt idx="5069">
                  <c:v>0.39929998251936</c:v>
                </c:pt>
                <c:pt idx="5070">
                  <c:v>0.440369250445801</c:v>
                </c:pt>
                <c:pt idx="5071">
                  <c:v>0.47467668097969201</c:v>
                </c:pt>
                <c:pt idx="5072">
                  <c:v>0.46898358485790897</c:v>
                </c:pt>
                <c:pt idx="5073">
                  <c:v>0.44803963087620502</c:v>
                </c:pt>
                <c:pt idx="5074">
                  <c:v>0.46136719812688598</c:v>
                </c:pt>
                <c:pt idx="5075">
                  <c:v>0.46181709195214699</c:v>
                </c:pt>
                <c:pt idx="5076">
                  <c:v>0.40456913337647799</c:v>
                </c:pt>
                <c:pt idx="5077">
                  <c:v>0.44720916190546001</c:v>
                </c:pt>
                <c:pt idx="5078">
                  <c:v>0.46310506364103199</c:v>
                </c:pt>
                <c:pt idx="5079">
                  <c:v>0.44463870879577999</c:v>
                </c:pt>
                <c:pt idx="5080">
                  <c:v>0.47844101322316301</c:v>
                </c:pt>
                <c:pt idx="5081">
                  <c:v>0.50967936415182102</c:v>
                </c:pt>
                <c:pt idx="5082">
                  <c:v>0.40910557504339001</c:v>
                </c:pt>
                <c:pt idx="5083">
                  <c:v>0.30647114691058402</c:v>
                </c:pt>
                <c:pt idx="5084">
                  <c:v>0.28018447477333702</c:v>
                </c:pt>
                <c:pt idx="5085">
                  <c:v>0.43161998770597698</c:v>
                </c:pt>
                <c:pt idx="5086">
                  <c:v>0.40502881538184199</c:v>
                </c:pt>
                <c:pt idx="5087">
                  <c:v>0.42675737534823699</c:v>
                </c:pt>
                <c:pt idx="5088">
                  <c:v>0.43972732764378902</c:v>
                </c:pt>
                <c:pt idx="5089">
                  <c:v>0.41332710255780097</c:v>
                </c:pt>
                <c:pt idx="5090">
                  <c:v>0.42542552459432897</c:v>
                </c:pt>
                <c:pt idx="5091">
                  <c:v>0.40054255766692898</c:v>
                </c:pt>
                <c:pt idx="5092">
                  <c:v>0.41035982609480098</c:v>
                </c:pt>
                <c:pt idx="5093">
                  <c:v>0.38186684562303302</c:v>
                </c:pt>
                <c:pt idx="5094">
                  <c:v>0.407537719519665</c:v>
                </c:pt>
                <c:pt idx="5095">
                  <c:v>0.41965858582200199</c:v>
                </c:pt>
                <c:pt idx="5096">
                  <c:v>0.42337661333328103</c:v>
                </c:pt>
                <c:pt idx="5097">
                  <c:v>0.43494848685610099</c:v>
                </c:pt>
                <c:pt idx="5098">
                  <c:v>0.451081452733199</c:v>
                </c:pt>
                <c:pt idx="5099">
                  <c:v>0.469928921260029</c:v>
                </c:pt>
                <c:pt idx="5100">
                  <c:v>0.46362308892826198</c:v>
                </c:pt>
                <c:pt idx="5101">
                  <c:v>0.471886571975414</c:v>
                </c:pt>
                <c:pt idx="5102">
                  <c:v>0.47096460943583901</c:v>
                </c:pt>
                <c:pt idx="5103">
                  <c:v>0.42862529747540501</c:v>
                </c:pt>
                <c:pt idx="5104">
                  <c:v>0.467809059967004</c:v>
                </c:pt>
                <c:pt idx="5105">
                  <c:v>0.45446155391972498</c:v>
                </c:pt>
                <c:pt idx="5106">
                  <c:v>0.486280661398245</c:v>
                </c:pt>
                <c:pt idx="5107">
                  <c:v>0.45438658538535498</c:v>
                </c:pt>
                <c:pt idx="5108">
                  <c:v>0.44527115879308699</c:v>
                </c:pt>
                <c:pt idx="5109">
                  <c:v>0.47203754607925702</c:v>
                </c:pt>
                <c:pt idx="5110">
                  <c:v>0.47494863994963998</c:v>
                </c:pt>
                <c:pt idx="5111">
                  <c:v>0.45253066640969603</c:v>
                </c:pt>
                <c:pt idx="5112">
                  <c:v>0.46018543025065101</c:v>
                </c:pt>
                <c:pt idx="5113">
                  <c:v>0.46697162430165901</c:v>
                </c:pt>
                <c:pt idx="5114">
                  <c:v>0.482424362702564</c:v>
                </c:pt>
                <c:pt idx="5115">
                  <c:v>0.43489537306916998</c:v>
                </c:pt>
                <c:pt idx="5116">
                  <c:v>0.44603340106704997</c:v>
                </c:pt>
                <c:pt idx="5117">
                  <c:v>0.47449578464571301</c:v>
                </c:pt>
                <c:pt idx="5118">
                  <c:v>0.43478112633796601</c:v>
                </c:pt>
                <c:pt idx="5119">
                  <c:v>0.47094585122619398</c:v>
                </c:pt>
                <c:pt idx="5120">
                  <c:v>0.45503748674503802</c:v>
                </c:pt>
                <c:pt idx="5121">
                  <c:v>0.48417110466791602</c:v>
                </c:pt>
                <c:pt idx="5122">
                  <c:v>0.39439264802461599</c:v>
                </c:pt>
                <c:pt idx="5123">
                  <c:v>0.39665910046078801</c:v>
                </c:pt>
                <c:pt idx="5124">
                  <c:v>0.45976314109051403</c:v>
                </c:pt>
                <c:pt idx="5125">
                  <c:v>0.44424002832500697</c:v>
                </c:pt>
                <c:pt idx="5126">
                  <c:v>0.43912552932480098</c:v>
                </c:pt>
                <c:pt idx="5127">
                  <c:v>0.44602308878637797</c:v>
                </c:pt>
                <c:pt idx="5128">
                  <c:v>0.46887976171884799</c:v>
                </c:pt>
                <c:pt idx="5129">
                  <c:v>0.40274515048160198</c:v>
                </c:pt>
                <c:pt idx="5130">
                  <c:v>0.40901797226932601</c:v>
                </c:pt>
                <c:pt idx="5131">
                  <c:v>0.46308113231343001</c:v>
                </c:pt>
                <c:pt idx="5132">
                  <c:v>0.45793097140524502</c:v>
                </c:pt>
                <c:pt idx="5133">
                  <c:v>0.37807187998393599</c:v>
                </c:pt>
                <c:pt idx="5134">
                  <c:v>0.472000815464242</c:v>
                </c:pt>
                <c:pt idx="5135">
                  <c:v>0.47737432165487498</c:v>
                </c:pt>
                <c:pt idx="5136">
                  <c:v>0.46760006361446599</c:v>
                </c:pt>
                <c:pt idx="5137">
                  <c:v>0.46834733041215698</c:v>
                </c:pt>
                <c:pt idx="5138">
                  <c:v>0.46271056425484702</c:v>
                </c:pt>
                <c:pt idx="5139">
                  <c:v>0.46429078565388698</c:v>
                </c:pt>
                <c:pt idx="5140">
                  <c:v>0.46217077940363399</c:v>
                </c:pt>
                <c:pt idx="5141">
                  <c:v>0.47293816249220799</c:v>
                </c:pt>
                <c:pt idx="5142">
                  <c:v>0.46612172300325799</c:v>
                </c:pt>
                <c:pt idx="5143">
                  <c:v>0.47127503788562197</c:v>
                </c:pt>
                <c:pt idx="5144">
                  <c:v>0.47124252801418298</c:v>
                </c:pt>
                <c:pt idx="5145">
                  <c:v>0.45242678913682399</c:v>
                </c:pt>
                <c:pt idx="5146">
                  <c:v>0.45584295175928002</c:v>
                </c:pt>
                <c:pt idx="5147">
                  <c:v>0.45123860784938602</c:v>
                </c:pt>
                <c:pt idx="5148">
                  <c:v>0.45468747842247798</c:v>
                </c:pt>
                <c:pt idx="5149">
                  <c:v>0.45455490231036</c:v>
                </c:pt>
                <c:pt idx="5150">
                  <c:v>0.45265038317344503</c:v>
                </c:pt>
                <c:pt idx="5151">
                  <c:v>0.45699828608960003</c:v>
                </c:pt>
                <c:pt idx="5152">
                  <c:v>0.45408227073108998</c:v>
                </c:pt>
                <c:pt idx="5153">
                  <c:v>0.45987278297360201</c:v>
                </c:pt>
                <c:pt idx="5154">
                  <c:v>0.464126377577465</c:v>
                </c:pt>
                <c:pt idx="5155">
                  <c:v>0.465814704336318</c:v>
                </c:pt>
                <c:pt idx="5156">
                  <c:v>0.46344503177042801</c:v>
                </c:pt>
                <c:pt idx="5157">
                  <c:v>0.471382371943455</c:v>
                </c:pt>
                <c:pt idx="5158">
                  <c:v>0.47086527284613899</c:v>
                </c:pt>
                <c:pt idx="5159">
                  <c:v>0.47143759704844601</c:v>
                </c:pt>
                <c:pt idx="5160">
                  <c:v>0.47293513456223601</c:v>
                </c:pt>
                <c:pt idx="5161">
                  <c:v>0.47509143758327899</c:v>
                </c:pt>
                <c:pt idx="5162">
                  <c:v>0.47035927904946501</c:v>
                </c:pt>
                <c:pt idx="5163">
                  <c:v>0.48354677648612998</c:v>
                </c:pt>
                <c:pt idx="5164">
                  <c:v>0.48417707058783299</c:v>
                </c:pt>
                <c:pt idx="5165">
                  <c:v>0.48815345265394999</c:v>
                </c:pt>
                <c:pt idx="5166">
                  <c:v>0.47614958618395298</c:v>
                </c:pt>
                <c:pt idx="5167">
                  <c:v>0.47393780191753299</c:v>
                </c:pt>
                <c:pt idx="5168">
                  <c:v>0.46717869611030899</c:v>
                </c:pt>
                <c:pt idx="5169">
                  <c:v>0.45881724663255602</c:v>
                </c:pt>
                <c:pt idx="5170">
                  <c:v>0.45838322754969502</c:v>
                </c:pt>
                <c:pt idx="5171">
                  <c:v>0.45433382177602499</c:v>
                </c:pt>
                <c:pt idx="5172">
                  <c:v>0.44561270926159002</c:v>
                </c:pt>
                <c:pt idx="5173">
                  <c:v>0.42985699025151097</c:v>
                </c:pt>
                <c:pt idx="5174">
                  <c:v>0.42499573410587599</c:v>
                </c:pt>
                <c:pt idx="5175">
                  <c:v>0.40733722380461301</c:v>
                </c:pt>
                <c:pt idx="5176">
                  <c:v>0.39754378742029201</c:v>
                </c:pt>
                <c:pt idx="5177">
                  <c:v>0.38510593427810602</c:v>
                </c:pt>
                <c:pt idx="5178">
                  <c:v>0.381026185169551</c:v>
                </c:pt>
                <c:pt idx="5179">
                  <c:v>0.38051430835468197</c:v>
                </c:pt>
                <c:pt idx="5180">
                  <c:v>0.37709526555887402</c:v>
                </c:pt>
                <c:pt idx="5181">
                  <c:v>0.382917135087531</c:v>
                </c:pt>
                <c:pt idx="5182">
                  <c:v>0.37934409769925298</c:v>
                </c:pt>
                <c:pt idx="5183">
                  <c:v>0.39009406437979299</c:v>
                </c:pt>
                <c:pt idx="5184">
                  <c:v>0.39339592014885399</c:v>
                </c:pt>
                <c:pt idx="5185">
                  <c:v>0.40333388127929998</c:v>
                </c:pt>
                <c:pt idx="5186">
                  <c:v>0.40321431317728501</c:v>
                </c:pt>
                <c:pt idx="5187">
                  <c:v>0.41361290188263899</c:v>
                </c:pt>
                <c:pt idx="5188">
                  <c:v>0.41770229613012699</c:v>
                </c:pt>
                <c:pt idx="5189">
                  <c:v>0.42001078866243202</c:v>
                </c:pt>
                <c:pt idx="5190">
                  <c:v>0.407484289084239</c:v>
                </c:pt>
                <c:pt idx="5191">
                  <c:v>0.40619569806822697</c:v>
                </c:pt>
                <c:pt idx="5192">
                  <c:v>0.39747714406746298</c:v>
                </c:pt>
                <c:pt idx="5193">
                  <c:v>0.40617178301442802</c:v>
                </c:pt>
                <c:pt idx="5194">
                  <c:v>0.39624597974032499</c:v>
                </c:pt>
                <c:pt idx="5195">
                  <c:v>0.38726607266331398</c:v>
                </c:pt>
                <c:pt idx="5196">
                  <c:v>0.37300009019418801</c:v>
                </c:pt>
                <c:pt idx="5197">
                  <c:v>0.38376712122295198</c:v>
                </c:pt>
                <c:pt idx="5198">
                  <c:v>0.42015989472602999</c:v>
                </c:pt>
                <c:pt idx="5199">
                  <c:v>0.41501824789144798</c:v>
                </c:pt>
                <c:pt idx="5200">
                  <c:v>0.40921863709531298</c:v>
                </c:pt>
                <c:pt idx="5201">
                  <c:v>0.39681780008405199</c:v>
                </c:pt>
                <c:pt idx="5202">
                  <c:v>0.41338800841395501</c:v>
                </c:pt>
                <c:pt idx="5203">
                  <c:v>0.41613838690895399</c:v>
                </c:pt>
                <c:pt idx="5204">
                  <c:v>0.438817052760132</c:v>
                </c:pt>
                <c:pt idx="5205">
                  <c:v>0.40503061468826401</c:v>
                </c:pt>
                <c:pt idx="5206">
                  <c:v>0.41805822252205799</c:v>
                </c:pt>
                <c:pt idx="5207">
                  <c:v>0.453551682463886</c:v>
                </c:pt>
                <c:pt idx="5208">
                  <c:v>0.43273907459102301</c:v>
                </c:pt>
                <c:pt idx="5209">
                  <c:v>0.41428500606891899</c:v>
                </c:pt>
                <c:pt idx="5210">
                  <c:v>0.40092774087622302</c:v>
                </c:pt>
                <c:pt idx="5211">
                  <c:v>0.46785728981421998</c:v>
                </c:pt>
                <c:pt idx="5212">
                  <c:v>0.36200332913739303</c:v>
                </c:pt>
                <c:pt idx="5213">
                  <c:v>0.412252748861756</c:v>
                </c:pt>
                <c:pt idx="5214">
                  <c:v>0.46091391464175102</c:v>
                </c:pt>
                <c:pt idx="5215">
                  <c:v>0.36103696363193599</c:v>
                </c:pt>
                <c:pt idx="5216">
                  <c:v>0.43098714390589699</c:v>
                </c:pt>
                <c:pt idx="5217">
                  <c:v>0.442098008172915</c:v>
                </c:pt>
                <c:pt idx="5218">
                  <c:v>0.40141907147008399</c:v>
                </c:pt>
                <c:pt idx="5219">
                  <c:v>0.439644961187099</c:v>
                </c:pt>
                <c:pt idx="5220">
                  <c:v>0.478582616398667</c:v>
                </c:pt>
                <c:pt idx="5221">
                  <c:v>0.463246910850032</c:v>
                </c:pt>
                <c:pt idx="5222">
                  <c:v>0.43150671823595399</c:v>
                </c:pt>
                <c:pt idx="5223">
                  <c:v>0.46199013537387601</c:v>
                </c:pt>
                <c:pt idx="5224">
                  <c:v>0.48133175019645302</c:v>
                </c:pt>
                <c:pt idx="5225">
                  <c:v>0.43828441135753998</c:v>
                </c:pt>
                <c:pt idx="5226">
                  <c:v>0.419043412231277</c:v>
                </c:pt>
                <c:pt idx="5227">
                  <c:v>0.45432827914263801</c:v>
                </c:pt>
                <c:pt idx="5228">
                  <c:v>0.46549661981436702</c:v>
                </c:pt>
                <c:pt idx="5229">
                  <c:v>0.43094395312397399</c:v>
                </c:pt>
                <c:pt idx="5230">
                  <c:v>0.40343419112858703</c:v>
                </c:pt>
                <c:pt idx="5231">
                  <c:v>0.43577760004159699</c:v>
                </c:pt>
                <c:pt idx="5232">
                  <c:v>0.46501287631321198</c:v>
                </c:pt>
                <c:pt idx="5233">
                  <c:v>0.47197640698689902</c:v>
                </c:pt>
                <c:pt idx="5234">
                  <c:v>0.47028795775786703</c:v>
                </c:pt>
                <c:pt idx="5235">
                  <c:v>0.46238144988005903</c:v>
                </c:pt>
                <c:pt idx="5236">
                  <c:v>0.46368793771537098</c:v>
                </c:pt>
                <c:pt idx="5237">
                  <c:v>0.46293776852388102</c:v>
                </c:pt>
                <c:pt idx="5238">
                  <c:v>0.45545396877862798</c:v>
                </c:pt>
                <c:pt idx="5239">
                  <c:v>0.46443826277927702</c:v>
                </c:pt>
                <c:pt idx="5240">
                  <c:v>0.45448188925449201</c:v>
                </c:pt>
                <c:pt idx="5241">
                  <c:v>0.46014183505685002</c:v>
                </c:pt>
                <c:pt idx="5242">
                  <c:v>0.466836249195132</c:v>
                </c:pt>
                <c:pt idx="5243">
                  <c:v>0.46929422816414201</c:v>
                </c:pt>
                <c:pt idx="5244">
                  <c:v>0.46600738876914799</c:v>
                </c:pt>
                <c:pt idx="5245">
                  <c:v>0.46703404251831199</c:v>
                </c:pt>
                <c:pt idx="5246">
                  <c:v>0.46830761913117502</c:v>
                </c:pt>
                <c:pt idx="5247">
                  <c:v>0.47801538501658403</c:v>
                </c:pt>
                <c:pt idx="5248">
                  <c:v>0.48758119623856899</c:v>
                </c:pt>
                <c:pt idx="5249">
                  <c:v>0.49021465227731298</c:v>
                </c:pt>
                <c:pt idx="5250">
                  <c:v>0.49095902436210898</c:v>
                </c:pt>
                <c:pt idx="5251">
                  <c:v>0.49016808663293199</c:v>
                </c:pt>
                <c:pt idx="5252">
                  <c:v>0.49633320516604301</c:v>
                </c:pt>
                <c:pt idx="5253">
                  <c:v>0.50119700715607596</c:v>
                </c:pt>
                <c:pt idx="5254">
                  <c:v>0.49200720745110299</c:v>
                </c:pt>
                <c:pt idx="5255">
                  <c:v>0.49696806591409098</c:v>
                </c:pt>
                <c:pt idx="5256">
                  <c:v>0.497436490133917</c:v>
                </c:pt>
                <c:pt idx="5257">
                  <c:v>0.49273724290818299</c:v>
                </c:pt>
                <c:pt idx="5258">
                  <c:v>0.49982449583958</c:v>
                </c:pt>
                <c:pt idx="5259">
                  <c:v>0.50542437548843799</c:v>
                </c:pt>
                <c:pt idx="5260">
                  <c:v>0.50763357914409202</c:v>
                </c:pt>
                <c:pt idx="5261">
                  <c:v>0.50260657568048706</c:v>
                </c:pt>
                <c:pt idx="5262">
                  <c:v>0.51344461884708203</c:v>
                </c:pt>
                <c:pt idx="5263">
                  <c:v>0.50468706001503205</c:v>
                </c:pt>
                <c:pt idx="5264">
                  <c:v>0.50478740086242602</c:v>
                </c:pt>
                <c:pt idx="5265">
                  <c:v>0.51410225936045395</c:v>
                </c:pt>
                <c:pt idx="5266">
                  <c:v>0.51130699130980095</c:v>
                </c:pt>
                <c:pt idx="5267">
                  <c:v>0.50015781239957702</c:v>
                </c:pt>
                <c:pt idx="5268">
                  <c:v>0.48814765894770601</c:v>
                </c:pt>
                <c:pt idx="5269">
                  <c:v>0.47978923589348799</c:v>
                </c:pt>
                <c:pt idx="5270">
                  <c:v>0.48474125744083602</c:v>
                </c:pt>
                <c:pt idx="5271">
                  <c:v>0.46785465369238599</c:v>
                </c:pt>
                <c:pt idx="5272">
                  <c:v>0.46877249169144602</c:v>
                </c:pt>
                <c:pt idx="5273">
                  <c:v>0.47794769546744498</c:v>
                </c:pt>
                <c:pt idx="5274">
                  <c:v>0.46185665470575399</c:v>
                </c:pt>
                <c:pt idx="5275">
                  <c:v>0.462319171420492</c:v>
                </c:pt>
                <c:pt idx="5276">
                  <c:v>0.45996657175809702</c:v>
                </c:pt>
                <c:pt idx="5277">
                  <c:v>0.45896488561913401</c:v>
                </c:pt>
                <c:pt idx="5278">
                  <c:v>0.45774282171010799</c:v>
                </c:pt>
                <c:pt idx="5279">
                  <c:v>0.449335835706628</c:v>
                </c:pt>
                <c:pt idx="5280">
                  <c:v>0.43942709541348501</c:v>
                </c:pt>
                <c:pt idx="5281">
                  <c:v>0.43983293378608201</c:v>
                </c:pt>
                <c:pt idx="5282">
                  <c:v>0.43546664820287301</c:v>
                </c:pt>
                <c:pt idx="5283">
                  <c:v>0.430272482970461</c:v>
                </c:pt>
                <c:pt idx="5284">
                  <c:v>0.420583510255436</c:v>
                </c:pt>
                <c:pt idx="5285">
                  <c:v>0.42691105379076699</c:v>
                </c:pt>
                <c:pt idx="5286">
                  <c:v>0.41921518626747201</c:v>
                </c:pt>
                <c:pt idx="5287">
                  <c:v>0.43231360478950298</c:v>
                </c:pt>
                <c:pt idx="5288">
                  <c:v>0.42856671299219001</c:v>
                </c:pt>
                <c:pt idx="5289">
                  <c:v>0.432619988742866</c:v>
                </c:pt>
                <c:pt idx="5290">
                  <c:v>0.42792768053214097</c:v>
                </c:pt>
                <c:pt idx="5291">
                  <c:v>0.42747540836567399</c:v>
                </c:pt>
                <c:pt idx="5292">
                  <c:v>0.42406452541748801</c:v>
                </c:pt>
                <c:pt idx="5293">
                  <c:v>0.40711348291483701</c:v>
                </c:pt>
                <c:pt idx="5294">
                  <c:v>0.40325391356224499</c:v>
                </c:pt>
                <c:pt idx="5295">
                  <c:v>0.40579945174127302</c:v>
                </c:pt>
                <c:pt idx="5296">
                  <c:v>0.40062791846726897</c:v>
                </c:pt>
                <c:pt idx="5297">
                  <c:v>0.416560416147293</c:v>
                </c:pt>
                <c:pt idx="5298">
                  <c:v>0.41921022464099</c:v>
                </c:pt>
                <c:pt idx="5299">
                  <c:v>0.414205946187573</c:v>
                </c:pt>
                <c:pt idx="5300">
                  <c:v>0.416194736493332</c:v>
                </c:pt>
                <c:pt idx="5301">
                  <c:v>0.47958238958199201</c:v>
                </c:pt>
                <c:pt idx="5302">
                  <c:v>0.36363241487541598</c:v>
                </c:pt>
                <c:pt idx="5303">
                  <c:v>0.27112545676496003</c:v>
                </c:pt>
                <c:pt idx="5304">
                  <c:v>0.30685489443909703</c:v>
                </c:pt>
                <c:pt idx="5305">
                  <c:v>0.378301745768649</c:v>
                </c:pt>
                <c:pt idx="5306">
                  <c:v>0.43774204114346399</c:v>
                </c:pt>
                <c:pt idx="5307">
                  <c:v>0.404574855800513</c:v>
                </c:pt>
                <c:pt idx="5308">
                  <c:v>0.40526788642966199</c:v>
                </c:pt>
                <c:pt idx="5309">
                  <c:v>0.41679256340451099</c:v>
                </c:pt>
                <c:pt idx="5310">
                  <c:v>0.41780820778626598</c:v>
                </c:pt>
                <c:pt idx="5311">
                  <c:v>0.42564464170269101</c:v>
                </c:pt>
                <c:pt idx="5312">
                  <c:v>0.42368151895468298</c:v>
                </c:pt>
                <c:pt idx="5313">
                  <c:v>0.43168021495098402</c:v>
                </c:pt>
                <c:pt idx="5314">
                  <c:v>0.41589639716399701</c:v>
                </c:pt>
                <c:pt idx="5315">
                  <c:v>0.43971460311640398</c:v>
                </c:pt>
                <c:pt idx="5316">
                  <c:v>0.40742306133142597</c:v>
                </c:pt>
                <c:pt idx="5317">
                  <c:v>0.45129978400601101</c:v>
                </c:pt>
                <c:pt idx="5318">
                  <c:v>0.44389026410641103</c:v>
                </c:pt>
                <c:pt idx="5319">
                  <c:v>0.41747628097452399</c:v>
                </c:pt>
                <c:pt idx="5320">
                  <c:v>0.479869578312211</c:v>
                </c:pt>
                <c:pt idx="5321">
                  <c:v>0.43002429776725798</c:v>
                </c:pt>
                <c:pt idx="5322">
                  <c:v>0.42892631761810401</c:v>
                </c:pt>
                <c:pt idx="5323">
                  <c:v>0.46989561897501803</c:v>
                </c:pt>
                <c:pt idx="5324">
                  <c:v>0.45145195049577402</c:v>
                </c:pt>
                <c:pt idx="5325">
                  <c:v>0.42118564526534502</c:v>
                </c:pt>
                <c:pt idx="5326">
                  <c:v>0.44625230738119498</c:v>
                </c:pt>
                <c:pt idx="5327">
                  <c:v>0.48591850162309502</c:v>
                </c:pt>
                <c:pt idx="5328">
                  <c:v>0.43356763817647298</c:v>
                </c:pt>
                <c:pt idx="5329">
                  <c:v>0.42657313737850699</c:v>
                </c:pt>
                <c:pt idx="5330">
                  <c:v>0.45303567742129902</c:v>
                </c:pt>
                <c:pt idx="5331">
                  <c:v>0.42044997705793202</c:v>
                </c:pt>
                <c:pt idx="5332">
                  <c:v>0.41286481714264101</c:v>
                </c:pt>
                <c:pt idx="5333">
                  <c:v>0.44123194990754</c:v>
                </c:pt>
                <c:pt idx="5334">
                  <c:v>0.39149225212129501</c:v>
                </c:pt>
                <c:pt idx="5335">
                  <c:v>0.42233159640981099</c:v>
                </c:pt>
                <c:pt idx="5336">
                  <c:v>0.41490301118519102</c:v>
                </c:pt>
                <c:pt idx="5337">
                  <c:v>0.43721913285002301</c:v>
                </c:pt>
                <c:pt idx="5338">
                  <c:v>0.36394652185405602</c:v>
                </c:pt>
                <c:pt idx="5339">
                  <c:v>0.39571509716304498</c:v>
                </c:pt>
                <c:pt idx="5340">
                  <c:v>0.46723802078756699</c:v>
                </c:pt>
                <c:pt idx="5341">
                  <c:v>0.42658912214977901</c:v>
                </c:pt>
                <c:pt idx="5342">
                  <c:v>0.38681528665723403</c:v>
                </c:pt>
                <c:pt idx="5343">
                  <c:v>0.454279196192449</c:v>
                </c:pt>
                <c:pt idx="5344">
                  <c:v>0.418247816655896</c:v>
                </c:pt>
                <c:pt idx="5345">
                  <c:v>0.44392591581670598</c:v>
                </c:pt>
                <c:pt idx="5346">
                  <c:v>0.463836515334279</c:v>
                </c:pt>
                <c:pt idx="5347">
                  <c:v>0.38427105358068903</c:v>
                </c:pt>
                <c:pt idx="5348">
                  <c:v>0.44449700384571</c:v>
                </c:pt>
                <c:pt idx="5349">
                  <c:v>0.46396760362089901</c:v>
                </c:pt>
                <c:pt idx="5350">
                  <c:v>0.41811809107999898</c:v>
                </c:pt>
                <c:pt idx="5351">
                  <c:v>0.46179358632878398</c:v>
                </c:pt>
                <c:pt idx="5352">
                  <c:v>0.43310207963230302</c:v>
                </c:pt>
                <c:pt idx="5353">
                  <c:v>0.43182309205151698</c:v>
                </c:pt>
                <c:pt idx="5354">
                  <c:v>0.45211028785807</c:v>
                </c:pt>
                <c:pt idx="5355">
                  <c:v>0.45673706645524398</c:v>
                </c:pt>
                <c:pt idx="5356">
                  <c:v>0.44135468708921299</c:v>
                </c:pt>
                <c:pt idx="5357">
                  <c:v>0.42528513523415901</c:v>
                </c:pt>
                <c:pt idx="5358">
                  <c:v>0.45872913879583199</c:v>
                </c:pt>
                <c:pt idx="5359">
                  <c:v>0.45943368708779803</c:v>
                </c:pt>
                <c:pt idx="5360">
                  <c:v>0.43663439294884199</c:v>
                </c:pt>
                <c:pt idx="5361">
                  <c:v>0.420857167443697</c:v>
                </c:pt>
                <c:pt idx="5362">
                  <c:v>0.44956788864805702</c:v>
                </c:pt>
                <c:pt idx="5363">
                  <c:v>0.43808691645612102</c:v>
                </c:pt>
                <c:pt idx="5364">
                  <c:v>0.45696458915773502</c:v>
                </c:pt>
                <c:pt idx="5365">
                  <c:v>0.43706697939626898</c:v>
                </c:pt>
                <c:pt idx="5366">
                  <c:v>0.42143120721258898</c:v>
                </c:pt>
                <c:pt idx="5367">
                  <c:v>0.46039936280425597</c:v>
                </c:pt>
                <c:pt idx="5368">
                  <c:v>0.47510418767909401</c:v>
                </c:pt>
                <c:pt idx="5369">
                  <c:v>0.46787108525750698</c:v>
                </c:pt>
                <c:pt idx="5370">
                  <c:v>0.46239799789895603</c:v>
                </c:pt>
                <c:pt idx="5371">
                  <c:v>0.45757914699576202</c:v>
                </c:pt>
                <c:pt idx="5372">
                  <c:v>0.46071514975217298</c:v>
                </c:pt>
                <c:pt idx="5373">
                  <c:v>0.46340339479403803</c:v>
                </c:pt>
                <c:pt idx="5374">
                  <c:v>0.46283727907269201</c:v>
                </c:pt>
                <c:pt idx="5375">
                  <c:v>0.46786797663070701</c:v>
                </c:pt>
                <c:pt idx="5376">
                  <c:v>0.46074347893536899</c:v>
                </c:pt>
                <c:pt idx="5377">
                  <c:v>0.449886592036289</c:v>
                </c:pt>
                <c:pt idx="5378">
                  <c:v>0.445497121588739</c:v>
                </c:pt>
                <c:pt idx="5379">
                  <c:v>0.44152473688108002</c:v>
                </c:pt>
                <c:pt idx="5380">
                  <c:v>0.43592814677485198</c:v>
                </c:pt>
                <c:pt idx="5381">
                  <c:v>0.42630682735931602</c:v>
                </c:pt>
                <c:pt idx="5382">
                  <c:v>0.42830444694000602</c:v>
                </c:pt>
                <c:pt idx="5383">
                  <c:v>0.42801537221540198</c:v>
                </c:pt>
                <c:pt idx="5384">
                  <c:v>0.424277462888978</c:v>
                </c:pt>
                <c:pt idx="5385">
                  <c:v>0.41462018947580698</c:v>
                </c:pt>
                <c:pt idx="5386">
                  <c:v>0.40793220759523002</c:v>
                </c:pt>
                <c:pt idx="5387">
                  <c:v>0.418632687354066</c:v>
                </c:pt>
                <c:pt idx="5388">
                  <c:v>0.41919970438384502</c:v>
                </c:pt>
                <c:pt idx="5389">
                  <c:v>0.419489969975118</c:v>
                </c:pt>
                <c:pt idx="5390">
                  <c:v>0.41956909965996703</c:v>
                </c:pt>
                <c:pt idx="5391">
                  <c:v>0.422337390779361</c:v>
                </c:pt>
                <c:pt idx="5392">
                  <c:v>0.42436946561238498</c:v>
                </c:pt>
                <c:pt idx="5393">
                  <c:v>0.42745240772548598</c:v>
                </c:pt>
                <c:pt idx="5394">
                  <c:v>0.42277737930464099</c:v>
                </c:pt>
                <c:pt idx="5395">
                  <c:v>0.43024875845819599</c:v>
                </c:pt>
                <c:pt idx="5396">
                  <c:v>0.433139361986695</c:v>
                </c:pt>
                <c:pt idx="5397">
                  <c:v>0.43133695503018499</c:v>
                </c:pt>
                <c:pt idx="5398">
                  <c:v>0.42611567170460302</c:v>
                </c:pt>
                <c:pt idx="5399">
                  <c:v>0.42716678677522801</c:v>
                </c:pt>
                <c:pt idx="5400">
                  <c:v>0.40464062941974799</c:v>
                </c:pt>
                <c:pt idx="5401">
                  <c:v>0.40879597607894902</c:v>
                </c:pt>
                <c:pt idx="5402">
                  <c:v>0.40138200930229401</c:v>
                </c:pt>
                <c:pt idx="5403">
                  <c:v>0.39815476788830301</c:v>
                </c:pt>
                <c:pt idx="5404">
                  <c:v>0.39144734755816701</c:v>
                </c:pt>
                <c:pt idx="5405">
                  <c:v>0.35403611270047602</c:v>
                </c:pt>
                <c:pt idx="5406">
                  <c:v>0.36147931270214001</c:v>
                </c:pt>
                <c:pt idx="5407">
                  <c:v>0.40477971892230302</c:v>
                </c:pt>
                <c:pt idx="5408">
                  <c:v>0.40215781121212801</c:v>
                </c:pt>
                <c:pt idx="5409">
                  <c:v>0.40312052117581798</c:v>
                </c:pt>
                <c:pt idx="5410">
                  <c:v>0.41447914222763799</c:v>
                </c:pt>
                <c:pt idx="5411">
                  <c:v>0.41573939614053901</c:v>
                </c:pt>
                <c:pt idx="5412">
                  <c:v>0.44402781503864303</c:v>
                </c:pt>
                <c:pt idx="5413">
                  <c:v>0.43356659250138802</c:v>
                </c:pt>
                <c:pt idx="5414">
                  <c:v>0.451010097044656</c:v>
                </c:pt>
                <c:pt idx="5415">
                  <c:v>0.43727652213895901</c:v>
                </c:pt>
                <c:pt idx="5416">
                  <c:v>0.438361742137239</c:v>
                </c:pt>
                <c:pt idx="5417">
                  <c:v>0.44017356886454501</c:v>
                </c:pt>
                <c:pt idx="5418">
                  <c:v>0.45751590887038601</c:v>
                </c:pt>
                <c:pt idx="5419">
                  <c:v>0.44420966460318301</c:v>
                </c:pt>
                <c:pt idx="5420">
                  <c:v>0.43625985307835602</c:v>
                </c:pt>
                <c:pt idx="5421">
                  <c:v>0.447045370516366</c:v>
                </c:pt>
                <c:pt idx="5422">
                  <c:v>0.44252356155240102</c:v>
                </c:pt>
                <c:pt idx="5423">
                  <c:v>0.43962374342134303</c:v>
                </c:pt>
                <c:pt idx="5424">
                  <c:v>0.44982110544456699</c:v>
                </c:pt>
                <c:pt idx="5425">
                  <c:v>0.444253040698812</c:v>
                </c:pt>
                <c:pt idx="5426">
                  <c:v>0.44037835429306699</c:v>
                </c:pt>
                <c:pt idx="5427">
                  <c:v>0.43801017715381202</c:v>
                </c:pt>
                <c:pt idx="5428">
                  <c:v>0.44909907411317301</c:v>
                </c:pt>
                <c:pt idx="5429">
                  <c:v>0.43058152997587601</c:v>
                </c:pt>
                <c:pt idx="5430">
                  <c:v>0.45854342691811301</c:v>
                </c:pt>
                <c:pt idx="5431">
                  <c:v>0.439039812298266</c:v>
                </c:pt>
                <c:pt idx="5432">
                  <c:v>0.46069403235477702</c:v>
                </c:pt>
                <c:pt idx="5433">
                  <c:v>0.45466504387762802</c:v>
                </c:pt>
                <c:pt idx="5434">
                  <c:v>0.46302013617947502</c:v>
                </c:pt>
                <c:pt idx="5435">
                  <c:v>0.44109160804270697</c:v>
                </c:pt>
                <c:pt idx="5436">
                  <c:v>0.45205180039899701</c:v>
                </c:pt>
                <c:pt idx="5437">
                  <c:v>0.41164614461309701</c:v>
                </c:pt>
                <c:pt idx="5438">
                  <c:v>0.43248491338538497</c:v>
                </c:pt>
                <c:pt idx="5439">
                  <c:v>0.41747604077827999</c:v>
                </c:pt>
                <c:pt idx="5440">
                  <c:v>0.41683014053043899</c:v>
                </c:pt>
                <c:pt idx="5441">
                  <c:v>0.40634599949823802</c:v>
                </c:pt>
                <c:pt idx="5442">
                  <c:v>0.42954829809005701</c:v>
                </c:pt>
                <c:pt idx="5443">
                  <c:v>0.42414673841440198</c:v>
                </c:pt>
                <c:pt idx="5444">
                  <c:v>0.41575038775210599</c:v>
                </c:pt>
                <c:pt idx="5445">
                  <c:v>0.42992491708929298</c:v>
                </c:pt>
                <c:pt idx="5446">
                  <c:v>0.42484671146161501</c:v>
                </c:pt>
                <c:pt idx="5447">
                  <c:v>0.435229388950444</c:v>
                </c:pt>
                <c:pt idx="5448">
                  <c:v>0.43883187701099702</c:v>
                </c:pt>
                <c:pt idx="5449">
                  <c:v>0.45388931620850198</c:v>
                </c:pt>
                <c:pt idx="5450">
                  <c:v>0.42393489661436001</c:v>
                </c:pt>
                <c:pt idx="5451">
                  <c:v>0.45338592400016198</c:v>
                </c:pt>
                <c:pt idx="5452">
                  <c:v>0.44237405843952798</c:v>
                </c:pt>
                <c:pt idx="5453">
                  <c:v>0.44621937626352598</c:v>
                </c:pt>
                <c:pt idx="5454">
                  <c:v>0.46912237060605999</c:v>
                </c:pt>
                <c:pt idx="5455">
                  <c:v>0.43609972860791801</c:v>
                </c:pt>
                <c:pt idx="5456">
                  <c:v>0.45492147091899099</c:v>
                </c:pt>
                <c:pt idx="5457">
                  <c:v>0.43048308558253101</c:v>
                </c:pt>
                <c:pt idx="5458">
                  <c:v>0.45675374084555498</c:v>
                </c:pt>
                <c:pt idx="5459">
                  <c:v>0.41251957241413201</c:v>
                </c:pt>
                <c:pt idx="5460">
                  <c:v>0.433237745413596</c:v>
                </c:pt>
                <c:pt idx="5461">
                  <c:v>0.447224738120924</c:v>
                </c:pt>
                <c:pt idx="5462">
                  <c:v>0.41505246324063999</c:v>
                </c:pt>
                <c:pt idx="5463">
                  <c:v>0.43343051679810901</c:v>
                </c:pt>
                <c:pt idx="5464">
                  <c:v>0.39707971122723501</c:v>
                </c:pt>
                <c:pt idx="5465">
                  <c:v>0.43912593615822898</c:v>
                </c:pt>
                <c:pt idx="5466">
                  <c:v>0.43843293244884801</c:v>
                </c:pt>
                <c:pt idx="5467">
                  <c:v>0.36941996496558399</c:v>
                </c:pt>
                <c:pt idx="5468">
                  <c:v>0.33152165708209302</c:v>
                </c:pt>
                <c:pt idx="5469">
                  <c:v>0.24246232903909901</c:v>
                </c:pt>
                <c:pt idx="5470">
                  <c:v>0.15834485469675</c:v>
                </c:pt>
                <c:pt idx="5471">
                  <c:v>0.121738156231274</c:v>
                </c:pt>
                <c:pt idx="5472">
                  <c:v>0.115260938680859</c:v>
                </c:pt>
                <c:pt idx="5473">
                  <c:v>7.4133390602241098E-2</c:v>
                </c:pt>
                <c:pt idx="5474">
                  <c:v>2.3595368835816501E-2</c:v>
                </c:pt>
                <c:pt idx="5475">
                  <c:v>0.12522894342290999</c:v>
                </c:pt>
                <c:pt idx="5476">
                  <c:v>0.184962441423525</c:v>
                </c:pt>
                <c:pt idx="5477">
                  <c:v>0.16275291883524301</c:v>
                </c:pt>
                <c:pt idx="5478">
                  <c:v>0.20649388239007899</c:v>
                </c:pt>
                <c:pt idx="5479">
                  <c:v>0.25532994766431899</c:v>
                </c:pt>
                <c:pt idx="5480">
                  <c:v>0.29012336556484902</c:v>
                </c:pt>
                <c:pt idx="5481">
                  <c:v>0.23531224798918601</c:v>
                </c:pt>
                <c:pt idx="5482">
                  <c:v>0.30511533270437002</c:v>
                </c:pt>
                <c:pt idx="5483">
                  <c:v>0.37871753608814201</c:v>
                </c:pt>
                <c:pt idx="5484">
                  <c:v>0.31260421493063301</c:v>
                </c:pt>
                <c:pt idx="5485">
                  <c:v>0.31802448756509699</c:v>
                </c:pt>
                <c:pt idx="5486">
                  <c:v>0.37547895559711603</c:v>
                </c:pt>
                <c:pt idx="5487">
                  <c:v>0.42951124631773102</c:v>
                </c:pt>
                <c:pt idx="5488">
                  <c:v>0.41630758705988302</c:v>
                </c:pt>
                <c:pt idx="5489">
                  <c:v>0.40962902058419798</c:v>
                </c:pt>
                <c:pt idx="5490">
                  <c:v>0.45340144111345998</c:v>
                </c:pt>
                <c:pt idx="5491">
                  <c:v>0.43745987922920598</c:v>
                </c:pt>
                <c:pt idx="5492">
                  <c:v>0.454164194781631</c:v>
                </c:pt>
                <c:pt idx="5493">
                  <c:v>0.47607400443669501</c:v>
                </c:pt>
                <c:pt idx="5494">
                  <c:v>0.43509454797721703</c:v>
                </c:pt>
                <c:pt idx="5495">
                  <c:v>0.48261687297418199</c:v>
                </c:pt>
                <c:pt idx="5496">
                  <c:v>0.49994366246328298</c:v>
                </c:pt>
                <c:pt idx="5497">
                  <c:v>0.481746558669503</c:v>
                </c:pt>
                <c:pt idx="5498">
                  <c:v>0.43556807769229799</c:v>
                </c:pt>
                <c:pt idx="5499">
                  <c:v>0.482839968183844</c:v>
                </c:pt>
                <c:pt idx="5500">
                  <c:v>0.49136993463809697</c:v>
                </c:pt>
                <c:pt idx="5501">
                  <c:v>0.41958647522877401</c:v>
                </c:pt>
                <c:pt idx="5502">
                  <c:v>0.46525889127006798</c:v>
                </c:pt>
                <c:pt idx="5503">
                  <c:v>0.49864065887487402</c:v>
                </c:pt>
                <c:pt idx="5504">
                  <c:v>0.47578356883531803</c:v>
                </c:pt>
                <c:pt idx="5505">
                  <c:v>0.44732418366787202</c:v>
                </c:pt>
                <c:pt idx="5506">
                  <c:v>0.474407067446311</c:v>
                </c:pt>
                <c:pt idx="5507">
                  <c:v>0.49983430940615298</c:v>
                </c:pt>
                <c:pt idx="5508">
                  <c:v>0.46193696337380902</c:v>
                </c:pt>
                <c:pt idx="5509">
                  <c:v>0.47058311865283697</c:v>
                </c:pt>
                <c:pt idx="5510">
                  <c:v>0.47291794921937702</c:v>
                </c:pt>
                <c:pt idx="5511">
                  <c:v>0.47968074847110898</c:v>
                </c:pt>
                <c:pt idx="5512">
                  <c:v>0.47602989059728301</c:v>
                </c:pt>
                <c:pt idx="5513">
                  <c:v>0.464404878980757</c:v>
                </c:pt>
                <c:pt idx="5514">
                  <c:v>0.48330704944202901</c:v>
                </c:pt>
                <c:pt idx="5515">
                  <c:v>0.47432097222156</c:v>
                </c:pt>
                <c:pt idx="5516">
                  <c:v>0.47553446187195197</c:v>
                </c:pt>
                <c:pt idx="5517">
                  <c:v>0.44741045476223101</c:v>
                </c:pt>
                <c:pt idx="5518">
                  <c:v>0.47207180656497799</c:v>
                </c:pt>
                <c:pt idx="5519">
                  <c:v>0.45592693487524699</c:v>
                </c:pt>
                <c:pt idx="5520">
                  <c:v>0.47039697176592798</c:v>
                </c:pt>
                <c:pt idx="5521">
                  <c:v>0.46706463563512401</c:v>
                </c:pt>
                <c:pt idx="5522">
                  <c:v>0.43853777613411898</c:v>
                </c:pt>
                <c:pt idx="5523">
                  <c:v>0.46168804399693703</c:v>
                </c:pt>
                <c:pt idx="5524">
                  <c:v>0.465166618866801</c:v>
                </c:pt>
                <c:pt idx="5525">
                  <c:v>0.47717175114224197</c:v>
                </c:pt>
                <c:pt idx="5526">
                  <c:v>0.45491698847003598</c:v>
                </c:pt>
                <c:pt idx="5527">
                  <c:v>0.45598401707229802</c:v>
                </c:pt>
                <c:pt idx="5528">
                  <c:v>0.46246764660119899</c:v>
                </c:pt>
                <c:pt idx="5529">
                  <c:v>0.47530791395619398</c:v>
                </c:pt>
                <c:pt idx="5530">
                  <c:v>0.47442681476827903</c:v>
                </c:pt>
                <c:pt idx="5531">
                  <c:v>0.45142674954067602</c:v>
                </c:pt>
                <c:pt idx="5532">
                  <c:v>0.45914108718381502</c:v>
                </c:pt>
                <c:pt idx="5533">
                  <c:v>0.46785751970780698</c:v>
                </c:pt>
                <c:pt idx="5534">
                  <c:v>0.47000068372064002</c:v>
                </c:pt>
                <c:pt idx="5535">
                  <c:v>0.45897781940911703</c:v>
                </c:pt>
                <c:pt idx="5536">
                  <c:v>0.46744461863026998</c:v>
                </c:pt>
                <c:pt idx="5537">
                  <c:v>0.44321264747475098</c:v>
                </c:pt>
                <c:pt idx="5538">
                  <c:v>0.47732678926297001</c:v>
                </c:pt>
                <c:pt idx="5539">
                  <c:v>0.46817247958368102</c:v>
                </c:pt>
                <c:pt idx="5540">
                  <c:v>0.48903436855308802</c:v>
                </c:pt>
                <c:pt idx="5541">
                  <c:v>0.45421322445704498</c:v>
                </c:pt>
                <c:pt idx="5542">
                  <c:v>0.46866683921675401</c:v>
                </c:pt>
                <c:pt idx="5543">
                  <c:v>0.46073180967191402</c:v>
                </c:pt>
                <c:pt idx="5544">
                  <c:v>0.481624861550981</c:v>
                </c:pt>
                <c:pt idx="5545">
                  <c:v>0.466358881860024</c:v>
                </c:pt>
                <c:pt idx="5546">
                  <c:v>0.459208336478444</c:v>
                </c:pt>
                <c:pt idx="5547">
                  <c:v>0.44843666668001098</c:v>
                </c:pt>
                <c:pt idx="5548">
                  <c:v>0.45475676782121</c:v>
                </c:pt>
                <c:pt idx="5549">
                  <c:v>0.46622825610427598</c:v>
                </c:pt>
                <c:pt idx="5550">
                  <c:v>0.46465132914444002</c:v>
                </c:pt>
                <c:pt idx="5551">
                  <c:v>0.44976757541505302</c:v>
                </c:pt>
                <c:pt idx="5552">
                  <c:v>0.44727258255396002</c:v>
                </c:pt>
                <c:pt idx="5553">
                  <c:v>0.46341826054470903</c:v>
                </c:pt>
                <c:pt idx="5554">
                  <c:v>0.46590395192491701</c:v>
                </c:pt>
                <c:pt idx="5555">
                  <c:v>0.46310724797226699</c:v>
                </c:pt>
                <c:pt idx="5556">
                  <c:v>0.46900812856176399</c:v>
                </c:pt>
                <c:pt idx="5557">
                  <c:v>0.45031950496123102</c:v>
                </c:pt>
                <c:pt idx="5558">
                  <c:v>0.45978007768402201</c:v>
                </c:pt>
                <c:pt idx="5559">
                  <c:v>0.45960785819850902</c:v>
                </c:pt>
                <c:pt idx="5560">
                  <c:v>0.45533221534864599</c:v>
                </c:pt>
                <c:pt idx="5561">
                  <c:v>0.45047032371615497</c:v>
                </c:pt>
                <c:pt idx="5562">
                  <c:v>0.464820422645353</c:v>
                </c:pt>
                <c:pt idx="5563">
                  <c:v>0.46074054983798401</c:v>
                </c:pt>
                <c:pt idx="5564">
                  <c:v>0.47104281447840401</c:v>
                </c:pt>
                <c:pt idx="5565">
                  <c:v>0.47211292589859899</c:v>
                </c:pt>
                <c:pt idx="5566">
                  <c:v>0.49329325019151898</c:v>
                </c:pt>
                <c:pt idx="5567">
                  <c:v>0.46578343876399197</c:v>
                </c:pt>
                <c:pt idx="5568">
                  <c:v>0.48618859707405498</c:v>
                </c:pt>
                <c:pt idx="5569">
                  <c:v>0.45725092977438903</c:v>
                </c:pt>
                <c:pt idx="5570">
                  <c:v>0.47407050321504401</c:v>
                </c:pt>
                <c:pt idx="5571">
                  <c:v>0.46720476419764601</c:v>
                </c:pt>
                <c:pt idx="5572">
                  <c:v>0.47648691018075801</c:v>
                </c:pt>
                <c:pt idx="5573">
                  <c:v>0.459615502523399</c:v>
                </c:pt>
                <c:pt idx="5574">
                  <c:v>0.478532344220094</c:v>
                </c:pt>
                <c:pt idx="5575">
                  <c:v>0.45548838692270399</c:v>
                </c:pt>
                <c:pt idx="5576">
                  <c:v>0.488321310925039</c:v>
                </c:pt>
                <c:pt idx="5577">
                  <c:v>0.46837370804172601</c:v>
                </c:pt>
                <c:pt idx="5578">
                  <c:v>0.48764087839024001</c:v>
                </c:pt>
                <c:pt idx="5579">
                  <c:v>0.47752465410184702</c:v>
                </c:pt>
                <c:pt idx="5580">
                  <c:v>0.48177461118452702</c:v>
                </c:pt>
                <c:pt idx="5581">
                  <c:v>0.48173271196336998</c:v>
                </c:pt>
                <c:pt idx="5582">
                  <c:v>0.49047871724687098</c:v>
                </c:pt>
                <c:pt idx="5583">
                  <c:v>0.492475834750289</c:v>
                </c:pt>
                <c:pt idx="5584">
                  <c:v>0.49428267048340802</c:v>
                </c:pt>
                <c:pt idx="5585">
                  <c:v>0.49568902435769002</c:v>
                </c:pt>
                <c:pt idx="5586">
                  <c:v>0.47916281564096103</c:v>
                </c:pt>
                <c:pt idx="5587">
                  <c:v>0.48758943735604898</c:v>
                </c:pt>
                <c:pt idx="5588">
                  <c:v>0.46405676039702498</c:v>
                </c:pt>
                <c:pt idx="5589">
                  <c:v>0.4942988595751</c:v>
                </c:pt>
                <c:pt idx="5590">
                  <c:v>0.47680528927691301</c:v>
                </c:pt>
                <c:pt idx="5591">
                  <c:v>0.47881548566590698</c:v>
                </c:pt>
                <c:pt idx="5592">
                  <c:v>0.46504829791746399</c:v>
                </c:pt>
                <c:pt idx="5593">
                  <c:v>0.46761680966480101</c:v>
                </c:pt>
                <c:pt idx="5594">
                  <c:v>0.46712607257369698</c:v>
                </c:pt>
                <c:pt idx="5595">
                  <c:v>0.46673285092497402</c:v>
                </c:pt>
                <c:pt idx="5596">
                  <c:v>0.459234648585441</c:v>
                </c:pt>
                <c:pt idx="5597">
                  <c:v>0.45852868866767799</c:v>
                </c:pt>
                <c:pt idx="5598">
                  <c:v>0.45671763652008002</c:v>
                </c:pt>
                <c:pt idx="5599">
                  <c:v>0.46024844310332702</c:v>
                </c:pt>
                <c:pt idx="5600">
                  <c:v>0.45033660242322998</c:v>
                </c:pt>
                <c:pt idx="5601">
                  <c:v>0.45777752411106698</c:v>
                </c:pt>
                <c:pt idx="5602">
                  <c:v>0.466876042054991</c:v>
                </c:pt>
                <c:pt idx="5603">
                  <c:v>0.45336178122438198</c:v>
                </c:pt>
                <c:pt idx="5604">
                  <c:v>0.45342200265211302</c:v>
                </c:pt>
                <c:pt idx="5605">
                  <c:v>0.44172584627834999</c:v>
                </c:pt>
                <c:pt idx="5606">
                  <c:v>0.45769482911285497</c:v>
                </c:pt>
                <c:pt idx="5607">
                  <c:v>0.44674597473384597</c:v>
                </c:pt>
                <c:pt idx="5608">
                  <c:v>0.46196870756024699</c:v>
                </c:pt>
                <c:pt idx="5609">
                  <c:v>0.43967097333476302</c:v>
                </c:pt>
                <c:pt idx="5610">
                  <c:v>0.452481903437991</c:v>
                </c:pt>
                <c:pt idx="5611">
                  <c:v>0.43266980780027797</c:v>
                </c:pt>
                <c:pt idx="5612">
                  <c:v>0.45347972623800598</c:v>
                </c:pt>
                <c:pt idx="5613">
                  <c:v>0.45216561161798002</c:v>
                </c:pt>
                <c:pt idx="5614">
                  <c:v>0.45954242543788298</c:v>
                </c:pt>
                <c:pt idx="5615">
                  <c:v>0.43791691388950699</c:v>
                </c:pt>
                <c:pt idx="5616">
                  <c:v>0.44774891410501699</c:v>
                </c:pt>
                <c:pt idx="5617">
                  <c:v>0.455440366737139</c:v>
                </c:pt>
                <c:pt idx="5618">
                  <c:v>0.447210310837726</c:v>
                </c:pt>
                <c:pt idx="5619">
                  <c:v>0.45928171899957398</c:v>
                </c:pt>
                <c:pt idx="5620">
                  <c:v>0.42430662362509097</c:v>
                </c:pt>
                <c:pt idx="5621">
                  <c:v>0.45390741080210401</c:v>
                </c:pt>
                <c:pt idx="5622">
                  <c:v>0.43131044050714301</c:v>
                </c:pt>
                <c:pt idx="5623">
                  <c:v>0.452712957723793</c:v>
                </c:pt>
                <c:pt idx="5624">
                  <c:v>0.43632778298150998</c:v>
                </c:pt>
                <c:pt idx="5625">
                  <c:v>0.43031077837717402</c:v>
                </c:pt>
                <c:pt idx="5626">
                  <c:v>0.43469170750791503</c:v>
                </c:pt>
                <c:pt idx="5627">
                  <c:v>0.46065700403932203</c:v>
                </c:pt>
                <c:pt idx="5628">
                  <c:v>0.46206691766039198</c:v>
                </c:pt>
                <c:pt idx="5629">
                  <c:v>0.44497762861933599</c:v>
                </c:pt>
                <c:pt idx="5630">
                  <c:v>0.42499046872834201</c:v>
                </c:pt>
                <c:pt idx="5631">
                  <c:v>0.44515176783131699</c:v>
                </c:pt>
                <c:pt idx="5632">
                  <c:v>0.447478521515632</c:v>
                </c:pt>
                <c:pt idx="5633">
                  <c:v>0.46363299517832601</c:v>
                </c:pt>
                <c:pt idx="5634">
                  <c:v>0.40058649277955999</c:v>
                </c:pt>
                <c:pt idx="5635">
                  <c:v>0.42871059057571598</c:v>
                </c:pt>
                <c:pt idx="5636">
                  <c:v>0.454635490828394</c:v>
                </c:pt>
                <c:pt idx="5637">
                  <c:v>0.421595034590387</c:v>
                </c:pt>
                <c:pt idx="5638">
                  <c:v>0.44010909200359299</c:v>
                </c:pt>
                <c:pt idx="5639">
                  <c:v>0.41423811589389498</c:v>
                </c:pt>
                <c:pt idx="5640">
                  <c:v>0.44693871735569402</c:v>
                </c:pt>
                <c:pt idx="5641">
                  <c:v>0.38456090368718499</c:v>
                </c:pt>
                <c:pt idx="5642">
                  <c:v>0.40718980835243301</c:v>
                </c:pt>
                <c:pt idx="5643">
                  <c:v>0.45008258435953602</c:v>
                </c:pt>
                <c:pt idx="5644">
                  <c:v>0.43946999844155599</c:v>
                </c:pt>
                <c:pt idx="5645">
                  <c:v>0.412281488158947</c:v>
                </c:pt>
                <c:pt idx="5646">
                  <c:v>0.46003708390687598</c:v>
                </c:pt>
                <c:pt idx="5647">
                  <c:v>0.45080798509190101</c:v>
                </c:pt>
                <c:pt idx="5648">
                  <c:v>0.45432256763307299</c:v>
                </c:pt>
                <c:pt idx="5649">
                  <c:v>0.45195504119528901</c:v>
                </c:pt>
                <c:pt idx="5650">
                  <c:v>0.42240274357144503</c:v>
                </c:pt>
                <c:pt idx="5651">
                  <c:v>0.445875213879524</c:v>
                </c:pt>
                <c:pt idx="5652">
                  <c:v>0.47948369653011702</c:v>
                </c:pt>
                <c:pt idx="5653">
                  <c:v>0.44621059421040699</c:v>
                </c:pt>
                <c:pt idx="5654">
                  <c:v>0.41481556276894199</c:v>
                </c:pt>
                <c:pt idx="5655">
                  <c:v>0.43928033975780101</c:v>
                </c:pt>
                <c:pt idx="5656">
                  <c:v>0.46017854133473002</c:v>
                </c:pt>
                <c:pt idx="5657">
                  <c:v>0.40983370831840699</c:v>
                </c:pt>
                <c:pt idx="5658">
                  <c:v>0.41430289888706201</c:v>
                </c:pt>
                <c:pt idx="5659">
                  <c:v>0.43985017316691599</c:v>
                </c:pt>
                <c:pt idx="5660">
                  <c:v>0.46013772411800402</c:v>
                </c:pt>
                <c:pt idx="5661">
                  <c:v>0.42362458202529002</c:v>
                </c:pt>
                <c:pt idx="5662">
                  <c:v>0.40736817950843202</c:v>
                </c:pt>
                <c:pt idx="5663">
                  <c:v>0.44309646349887</c:v>
                </c:pt>
                <c:pt idx="5664">
                  <c:v>0.43080994948997597</c:v>
                </c:pt>
                <c:pt idx="5665">
                  <c:v>0.40974940384723002</c:v>
                </c:pt>
                <c:pt idx="5666">
                  <c:v>0.432097458402106</c:v>
                </c:pt>
                <c:pt idx="5667">
                  <c:v>0.468202008516238</c:v>
                </c:pt>
                <c:pt idx="5668">
                  <c:v>0.40434759393574499</c:v>
                </c:pt>
                <c:pt idx="5669">
                  <c:v>0.38821054056452398</c:v>
                </c:pt>
                <c:pt idx="5670">
                  <c:v>0.4461456694357</c:v>
                </c:pt>
                <c:pt idx="5671">
                  <c:v>0.48193332101137099</c:v>
                </c:pt>
                <c:pt idx="5672">
                  <c:v>0.38899863698161702</c:v>
                </c:pt>
                <c:pt idx="5673">
                  <c:v>0.43450680683814702</c:v>
                </c:pt>
                <c:pt idx="5674">
                  <c:v>0.47481690827144202</c:v>
                </c:pt>
                <c:pt idx="5675">
                  <c:v>0.46560966998467102</c:v>
                </c:pt>
                <c:pt idx="5676">
                  <c:v>0.42952289022393098</c:v>
                </c:pt>
                <c:pt idx="5677">
                  <c:v>0.46337284563016601</c:v>
                </c:pt>
                <c:pt idx="5678">
                  <c:v>0.45812427888812801</c:v>
                </c:pt>
                <c:pt idx="5679">
                  <c:v>0.44616455634902502</c:v>
                </c:pt>
                <c:pt idx="5680">
                  <c:v>0.437810532271662</c:v>
                </c:pt>
                <c:pt idx="5681">
                  <c:v>0.44604389244045201</c:v>
                </c:pt>
                <c:pt idx="5682">
                  <c:v>0.44988708748358303</c:v>
                </c:pt>
                <c:pt idx="5683">
                  <c:v>0.42212216744054198</c:v>
                </c:pt>
                <c:pt idx="5684">
                  <c:v>0.42456926196327799</c:v>
                </c:pt>
                <c:pt idx="5685">
                  <c:v>0.448487874590276</c:v>
                </c:pt>
                <c:pt idx="5686">
                  <c:v>0.42575920545832002</c:v>
                </c:pt>
                <c:pt idx="5687">
                  <c:v>0.43217590121103799</c:v>
                </c:pt>
                <c:pt idx="5688">
                  <c:v>0.40881729576961401</c:v>
                </c:pt>
                <c:pt idx="5689">
                  <c:v>0.43531860464478001</c:v>
                </c:pt>
                <c:pt idx="5690">
                  <c:v>0.44096067017265</c:v>
                </c:pt>
                <c:pt idx="5691">
                  <c:v>0.44613125974836199</c:v>
                </c:pt>
                <c:pt idx="5692">
                  <c:v>0.44190129398789002</c:v>
                </c:pt>
                <c:pt idx="5693">
                  <c:v>0.45158062907230601</c:v>
                </c:pt>
                <c:pt idx="5694">
                  <c:v>0.44840050263736703</c:v>
                </c:pt>
                <c:pt idx="5695">
                  <c:v>0.45304938541270801</c:v>
                </c:pt>
                <c:pt idx="5696">
                  <c:v>0.44860384160782302</c:v>
                </c:pt>
                <c:pt idx="5697">
                  <c:v>0.41483641135234101</c:v>
                </c:pt>
                <c:pt idx="5698">
                  <c:v>0.44438612849500803</c:v>
                </c:pt>
                <c:pt idx="5699">
                  <c:v>0.43237893542094102</c:v>
                </c:pt>
                <c:pt idx="5700">
                  <c:v>0.44286513495258401</c:v>
                </c:pt>
                <c:pt idx="5701">
                  <c:v>0.43650834035034303</c:v>
                </c:pt>
                <c:pt idx="5702">
                  <c:v>0.43636897496525101</c:v>
                </c:pt>
                <c:pt idx="5703">
                  <c:v>0.42811746211291701</c:v>
                </c:pt>
                <c:pt idx="5704">
                  <c:v>0.403968946769316</c:v>
                </c:pt>
                <c:pt idx="5705">
                  <c:v>0.43135525350374099</c:v>
                </c:pt>
                <c:pt idx="5706">
                  <c:v>0.41402547733116701</c:v>
                </c:pt>
                <c:pt idx="5707">
                  <c:v>0.44756644963970998</c:v>
                </c:pt>
                <c:pt idx="5708">
                  <c:v>0.42794410490085</c:v>
                </c:pt>
                <c:pt idx="5709">
                  <c:v>0.42735450071818998</c:v>
                </c:pt>
                <c:pt idx="5710">
                  <c:v>0.42873456553953099</c:v>
                </c:pt>
                <c:pt idx="5711">
                  <c:v>0.41872206837279302</c:v>
                </c:pt>
                <c:pt idx="5712">
                  <c:v>0.43175274267303598</c:v>
                </c:pt>
                <c:pt idx="5713">
                  <c:v>0.42515366575483898</c:v>
                </c:pt>
                <c:pt idx="5714">
                  <c:v>0.44400234247451897</c:v>
                </c:pt>
                <c:pt idx="5715">
                  <c:v>0.42019029746578601</c:v>
                </c:pt>
                <c:pt idx="5716">
                  <c:v>0.44724277999736201</c:v>
                </c:pt>
                <c:pt idx="5717">
                  <c:v>0.42823326639877701</c:v>
                </c:pt>
                <c:pt idx="5718">
                  <c:v>0.44613140134425</c:v>
                </c:pt>
                <c:pt idx="5719">
                  <c:v>0.43816194675097098</c:v>
                </c:pt>
                <c:pt idx="5720">
                  <c:v>0.44027232437430402</c:v>
                </c:pt>
                <c:pt idx="5721">
                  <c:v>0.428064712621197</c:v>
                </c:pt>
                <c:pt idx="5722">
                  <c:v>0.43345151503836898</c:v>
                </c:pt>
                <c:pt idx="5723">
                  <c:v>0.42410347035603402</c:v>
                </c:pt>
                <c:pt idx="5724">
                  <c:v>0.41625236316917602</c:v>
                </c:pt>
                <c:pt idx="5725">
                  <c:v>0.409829119383745</c:v>
                </c:pt>
                <c:pt idx="5726">
                  <c:v>0.40572261102384299</c:v>
                </c:pt>
                <c:pt idx="5727">
                  <c:v>0.41481833814041102</c:v>
                </c:pt>
                <c:pt idx="5728">
                  <c:v>0.410253645468384</c:v>
                </c:pt>
                <c:pt idx="5729">
                  <c:v>0.417148882465669</c:v>
                </c:pt>
                <c:pt idx="5730">
                  <c:v>0.40055155057046699</c:v>
                </c:pt>
                <c:pt idx="5731">
                  <c:v>0.42994870639745397</c:v>
                </c:pt>
                <c:pt idx="5732">
                  <c:v>0.41906294751846801</c:v>
                </c:pt>
                <c:pt idx="5733">
                  <c:v>0.42633049362756198</c:v>
                </c:pt>
                <c:pt idx="5734">
                  <c:v>0.41998209837895101</c:v>
                </c:pt>
                <c:pt idx="5735">
                  <c:v>0.44095115304161397</c:v>
                </c:pt>
                <c:pt idx="5736">
                  <c:v>0.42474778928452001</c:v>
                </c:pt>
                <c:pt idx="5737">
                  <c:v>0.45095932022236801</c:v>
                </c:pt>
                <c:pt idx="5738">
                  <c:v>0.45134775419213902</c:v>
                </c:pt>
                <c:pt idx="5739">
                  <c:v>0.404955162317294</c:v>
                </c:pt>
                <c:pt idx="5740">
                  <c:v>0.42204179132422798</c:v>
                </c:pt>
                <c:pt idx="5741">
                  <c:v>0.42605000972979701</c:v>
                </c:pt>
                <c:pt idx="5742">
                  <c:v>0.42685177100187399</c:v>
                </c:pt>
                <c:pt idx="5743">
                  <c:v>0.40201047984601601</c:v>
                </c:pt>
                <c:pt idx="5744">
                  <c:v>0.41141588880361302</c:v>
                </c:pt>
                <c:pt idx="5745">
                  <c:v>0.41999088132008899</c:v>
                </c:pt>
                <c:pt idx="5746">
                  <c:v>0.43509236407692498</c:v>
                </c:pt>
                <c:pt idx="5747">
                  <c:v>0.42269633828077202</c:v>
                </c:pt>
                <c:pt idx="5748">
                  <c:v>0.440058374527662</c:v>
                </c:pt>
                <c:pt idx="5749">
                  <c:v>0.41708999452589302</c:v>
                </c:pt>
                <c:pt idx="5750">
                  <c:v>0.43092011383693701</c:v>
                </c:pt>
                <c:pt idx="5751">
                  <c:v>0.42362458202529002</c:v>
                </c:pt>
                <c:pt idx="5752">
                  <c:v>0.454811550746752</c:v>
                </c:pt>
                <c:pt idx="5753">
                  <c:v>0.42321024536450003</c:v>
                </c:pt>
                <c:pt idx="5754">
                  <c:v>0.445707964946986</c:v>
                </c:pt>
                <c:pt idx="5755">
                  <c:v>0.44179111135809601</c:v>
                </c:pt>
                <c:pt idx="5756">
                  <c:v>0.437256588379623</c:v>
                </c:pt>
                <c:pt idx="5757">
                  <c:v>0.42837867204837998</c:v>
                </c:pt>
                <c:pt idx="5758">
                  <c:v>0.42989039516149902</c:v>
                </c:pt>
                <c:pt idx="5759">
                  <c:v>0.411884020061769</c:v>
                </c:pt>
                <c:pt idx="5760">
                  <c:v>0.42660444033685402</c:v>
                </c:pt>
                <c:pt idx="5761">
                  <c:v>0.41763085815894502</c:v>
                </c:pt>
                <c:pt idx="5762">
                  <c:v>0.41104368377702799</c:v>
                </c:pt>
                <c:pt idx="5763">
                  <c:v>0.40563500630221599</c:v>
                </c:pt>
                <c:pt idx="5764">
                  <c:v>0.42097801248098599</c:v>
                </c:pt>
                <c:pt idx="5765">
                  <c:v>0.43631493310925701</c:v>
                </c:pt>
                <c:pt idx="5766">
                  <c:v>0.43440750837341402</c:v>
                </c:pt>
                <c:pt idx="5767">
                  <c:v>0.41871113886388001</c:v>
                </c:pt>
                <c:pt idx="5768">
                  <c:v>0.39836504729435201</c:v>
                </c:pt>
                <c:pt idx="5769">
                  <c:v>0.42175812338552998</c:v>
                </c:pt>
                <c:pt idx="5770">
                  <c:v>0.40274485709637697</c:v>
                </c:pt>
                <c:pt idx="5771">
                  <c:v>0.42722602350165401</c:v>
                </c:pt>
                <c:pt idx="5772">
                  <c:v>0.40888236009363699</c:v>
                </c:pt>
                <c:pt idx="5773">
                  <c:v>0.43853402171017403</c:v>
                </c:pt>
                <c:pt idx="5774">
                  <c:v>0.41243808620712002</c:v>
                </c:pt>
                <c:pt idx="5775">
                  <c:v>0.431718180909343</c:v>
                </c:pt>
                <c:pt idx="5776">
                  <c:v>0.44710745062334301</c:v>
                </c:pt>
                <c:pt idx="5777">
                  <c:v>0.44208548573888401</c:v>
                </c:pt>
                <c:pt idx="5778">
                  <c:v>0.42909893993894299</c:v>
                </c:pt>
                <c:pt idx="5779">
                  <c:v>0.433916010359297</c:v>
                </c:pt>
                <c:pt idx="5780">
                  <c:v>0.42038140393819301</c:v>
                </c:pt>
                <c:pt idx="5781">
                  <c:v>0.41522688933173602</c:v>
                </c:pt>
                <c:pt idx="5782">
                  <c:v>0.42981207135404198</c:v>
                </c:pt>
                <c:pt idx="5783">
                  <c:v>0.43807601177589101</c:v>
                </c:pt>
                <c:pt idx="5784">
                  <c:v>0.42243469795393601</c:v>
                </c:pt>
                <c:pt idx="5785">
                  <c:v>0.44316733649972601</c:v>
                </c:pt>
                <c:pt idx="5786">
                  <c:v>0.45370896139334799</c:v>
                </c:pt>
                <c:pt idx="5787">
                  <c:v>0.44977298886398498</c:v>
                </c:pt>
                <c:pt idx="5788">
                  <c:v>0.44727798562606502</c:v>
                </c:pt>
                <c:pt idx="5789">
                  <c:v>0.44642087314093798</c:v>
                </c:pt>
                <c:pt idx="5790">
                  <c:v>0.456055317241778</c:v>
                </c:pt>
                <c:pt idx="5791">
                  <c:v>0.44733425146307998</c:v>
                </c:pt>
                <c:pt idx="5792">
                  <c:v>0.46997341429619799</c:v>
                </c:pt>
                <c:pt idx="5793">
                  <c:v>0.43385568028628702</c:v>
                </c:pt>
                <c:pt idx="5794">
                  <c:v>0.456949024861595</c:v>
                </c:pt>
                <c:pt idx="5795">
                  <c:v>0.43803541614331798</c:v>
                </c:pt>
                <c:pt idx="5796">
                  <c:v>0.46632601765690601</c:v>
                </c:pt>
                <c:pt idx="5797">
                  <c:v>0.44481643871531701</c:v>
                </c:pt>
                <c:pt idx="5798">
                  <c:v>0.44716669634919098</c:v>
                </c:pt>
                <c:pt idx="5799">
                  <c:v>0.44267785878605698</c:v>
                </c:pt>
                <c:pt idx="5800">
                  <c:v>0.44221409572409998</c:v>
                </c:pt>
                <c:pt idx="5801">
                  <c:v>0.43621451858240101</c:v>
                </c:pt>
                <c:pt idx="5802">
                  <c:v>0.42247863911296601</c:v>
                </c:pt>
                <c:pt idx="5803">
                  <c:v>0.43138956817443702</c:v>
                </c:pt>
                <c:pt idx="5804">
                  <c:v>0.42063312609090597</c:v>
                </c:pt>
                <c:pt idx="5805">
                  <c:v>0.43277525310621201</c:v>
                </c:pt>
                <c:pt idx="5806">
                  <c:v>0.40593279448360697</c:v>
                </c:pt>
                <c:pt idx="5807">
                  <c:v>0.43761564685723298</c:v>
                </c:pt>
                <c:pt idx="5808">
                  <c:v>0.41082631098936501</c:v>
                </c:pt>
                <c:pt idx="5809">
                  <c:v>0.40576947130195901</c:v>
                </c:pt>
                <c:pt idx="5810">
                  <c:v>0.43857600980627198</c:v>
                </c:pt>
                <c:pt idx="5811">
                  <c:v>0.44222816944252902</c:v>
                </c:pt>
                <c:pt idx="5812">
                  <c:v>0.43441518658742101</c:v>
                </c:pt>
                <c:pt idx="5813">
                  <c:v>0.39958018400880402</c:v>
                </c:pt>
                <c:pt idx="5814">
                  <c:v>0.43535802918301802</c:v>
                </c:pt>
                <c:pt idx="5815">
                  <c:v>0.43177207960277098</c:v>
                </c:pt>
                <c:pt idx="5816">
                  <c:v>0.41348603664765199</c:v>
                </c:pt>
                <c:pt idx="5817">
                  <c:v>0.43218001151666902</c:v>
                </c:pt>
                <c:pt idx="5818">
                  <c:v>0.43694485996152499</c:v>
                </c:pt>
                <c:pt idx="5819">
                  <c:v>0.38749232130913502</c:v>
                </c:pt>
                <c:pt idx="5820">
                  <c:v>0.39506876620021902</c:v>
                </c:pt>
                <c:pt idx="5821">
                  <c:v>0.44890856756485997</c:v>
                </c:pt>
                <c:pt idx="5822">
                  <c:v>0.41165495713872902</c:v>
                </c:pt>
                <c:pt idx="5823">
                  <c:v>0.42511605485715098</c:v>
                </c:pt>
                <c:pt idx="5824">
                  <c:v>0.44100365558160098</c:v>
                </c:pt>
                <c:pt idx="5825">
                  <c:v>0.45346872770315</c:v>
                </c:pt>
                <c:pt idx="5826">
                  <c:v>0.443027742380879</c:v>
                </c:pt>
                <c:pt idx="5827">
                  <c:v>0.43016239553148</c:v>
                </c:pt>
                <c:pt idx="5828">
                  <c:v>0.43281333786083498</c:v>
                </c:pt>
                <c:pt idx="5829">
                  <c:v>0.42831771538131203</c:v>
                </c:pt>
                <c:pt idx="5830">
                  <c:v>0.44768854841158301</c:v>
                </c:pt>
                <c:pt idx="5831">
                  <c:v>0.427876126299784</c:v>
                </c:pt>
                <c:pt idx="5832">
                  <c:v>0.41316378501154899</c:v>
                </c:pt>
                <c:pt idx="5833">
                  <c:v>0.44037854670323801</c:v>
                </c:pt>
                <c:pt idx="5834">
                  <c:v>0.43211901328151497</c:v>
                </c:pt>
                <c:pt idx="5835">
                  <c:v>0.45164227700941401</c:v>
                </c:pt>
                <c:pt idx="5836">
                  <c:v>0.45119579966295298</c:v>
                </c:pt>
                <c:pt idx="5837">
                  <c:v>0.38762192457988398</c:v>
                </c:pt>
                <c:pt idx="5838">
                  <c:v>0.41725078836638402</c:v>
                </c:pt>
                <c:pt idx="5839">
                  <c:v>0.44483340683051198</c:v>
                </c:pt>
                <c:pt idx="5840">
                  <c:v>0.41190016737556301</c:v>
                </c:pt>
                <c:pt idx="5841">
                  <c:v>0.489826005255459</c:v>
                </c:pt>
                <c:pt idx="5842">
                  <c:v>0.53483162327102396</c:v>
                </c:pt>
                <c:pt idx="5843">
                  <c:v>0.469837677234972</c:v>
                </c:pt>
                <c:pt idx="5844">
                  <c:v>0.42070086175422999</c:v>
                </c:pt>
                <c:pt idx="5845">
                  <c:v>0.43927260940983498</c:v>
                </c:pt>
                <c:pt idx="5846">
                  <c:v>0.41480176324486401</c:v>
                </c:pt>
                <c:pt idx="5847">
                  <c:v>0.38787061292818797</c:v>
                </c:pt>
                <c:pt idx="5848">
                  <c:v>0.35436804491871698</c:v>
                </c:pt>
                <c:pt idx="5849">
                  <c:v>0.35212948746450501</c:v>
                </c:pt>
                <c:pt idx="5850">
                  <c:v>0.43670423767107402</c:v>
                </c:pt>
                <c:pt idx="5851">
                  <c:v>0.39686742555298499</c:v>
                </c:pt>
                <c:pt idx="5852">
                  <c:v>0.42021397715025699</c:v>
                </c:pt>
                <c:pt idx="5853">
                  <c:v>0.44838673484614999</c:v>
                </c:pt>
                <c:pt idx="5854">
                  <c:v>0.423435974806326</c:v>
                </c:pt>
                <c:pt idx="5855">
                  <c:v>0.42898872413887801</c:v>
                </c:pt>
                <c:pt idx="5856">
                  <c:v>0.41161970596323</c:v>
                </c:pt>
                <c:pt idx="5857">
                  <c:v>0.43530862947182303</c:v>
                </c:pt>
                <c:pt idx="5858">
                  <c:v>0.428317862986481</c:v>
                </c:pt>
                <c:pt idx="5859">
                  <c:v>0.449995275693096</c:v>
                </c:pt>
                <c:pt idx="5860">
                  <c:v>0.442818150298116</c:v>
                </c:pt>
                <c:pt idx="5861">
                  <c:v>0.44570093104060199</c:v>
                </c:pt>
                <c:pt idx="5862">
                  <c:v>0.44824328674867903</c:v>
                </c:pt>
                <c:pt idx="5863">
                  <c:v>0.445360642759006</c:v>
                </c:pt>
                <c:pt idx="5864">
                  <c:v>0.46306678645368599</c:v>
                </c:pt>
                <c:pt idx="5865">
                  <c:v>0.45524479029823101</c:v>
                </c:pt>
                <c:pt idx="5866">
                  <c:v>0.42554327726239299</c:v>
                </c:pt>
                <c:pt idx="5867">
                  <c:v>0.465126628069577</c:v>
                </c:pt>
                <c:pt idx="5868">
                  <c:v>0.42621128714141898</c:v>
                </c:pt>
                <c:pt idx="5869">
                  <c:v>0.46283041307386202</c:v>
                </c:pt>
                <c:pt idx="5870">
                  <c:v>0.470312467167388</c:v>
                </c:pt>
                <c:pt idx="5871">
                  <c:v>0.41157320314365198</c:v>
                </c:pt>
                <c:pt idx="5872">
                  <c:v>0.457237673124401</c:v>
                </c:pt>
                <c:pt idx="5873">
                  <c:v>0.431977327119138</c:v>
                </c:pt>
                <c:pt idx="5874">
                  <c:v>0.42053243607153201</c:v>
                </c:pt>
                <c:pt idx="5875">
                  <c:v>0.43796470141843602</c:v>
                </c:pt>
                <c:pt idx="5876">
                  <c:v>0.42904482470747202</c:v>
                </c:pt>
                <c:pt idx="5877">
                  <c:v>0.45326139779584701</c:v>
                </c:pt>
                <c:pt idx="5878">
                  <c:v>0.42580012471519502</c:v>
                </c:pt>
                <c:pt idx="5879">
                  <c:v>0.427319580298607</c:v>
                </c:pt>
                <c:pt idx="5880">
                  <c:v>0.38401778708962098</c:v>
                </c:pt>
                <c:pt idx="5881">
                  <c:v>0.397922282004883</c:v>
                </c:pt>
                <c:pt idx="5882">
                  <c:v>0.401515418306854</c:v>
                </c:pt>
                <c:pt idx="5883">
                  <c:v>0.44963579788505198</c:v>
                </c:pt>
                <c:pt idx="5884">
                  <c:v>0.35133357173371099</c:v>
                </c:pt>
                <c:pt idx="5885">
                  <c:v>0.39613736763868801</c:v>
                </c:pt>
                <c:pt idx="5886">
                  <c:v>0.42700638138844998</c:v>
                </c:pt>
                <c:pt idx="5887">
                  <c:v>0.41605730636996502</c:v>
                </c:pt>
                <c:pt idx="5888">
                  <c:v>0.38945247565836499</c:v>
                </c:pt>
                <c:pt idx="5889">
                  <c:v>0.42914746486456801</c:v>
                </c:pt>
                <c:pt idx="5890">
                  <c:v>0.417142872324202</c:v>
                </c:pt>
                <c:pt idx="5891">
                  <c:v>0.40246049216937302</c:v>
                </c:pt>
                <c:pt idx="5892">
                  <c:v>0.42647646700624098</c:v>
                </c:pt>
                <c:pt idx="5893">
                  <c:v>0.46277829435724099</c:v>
                </c:pt>
                <c:pt idx="5894">
                  <c:v>0.36726523413488499</c:v>
                </c:pt>
                <c:pt idx="5895">
                  <c:v>0.422638468968002</c:v>
                </c:pt>
                <c:pt idx="5896">
                  <c:v>0.44393900837476702</c:v>
                </c:pt>
                <c:pt idx="5897">
                  <c:v>0.38902537660956699</c:v>
                </c:pt>
                <c:pt idx="5898">
                  <c:v>0.44847484167651602</c:v>
                </c:pt>
                <c:pt idx="5899">
                  <c:v>0.45574031286575001</c:v>
                </c:pt>
                <c:pt idx="5900">
                  <c:v>0.38570032762832901</c:v>
                </c:pt>
                <c:pt idx="5901">
                  <c:v>0.458046516540842</c:v>
                </c:pt>
                <c:pt idx="5902">
                  <c:v>0.39187141020773802</c:v>
                </c:pt>
                <c:pt idx="5903">
                  <c:v>0.368301191847559</c:v>
                </c:pt>
                <c:pt idx="5904">
                  <c:v>0.447716680370979</c:v>
                </c:pt>
                <c:pt idx="5905">
                  <c:v>0.45897469601762803</c:v>
                </c:pt>
                <c:pt idx="5906">
                  <c:v>0.461571233670661</c:v>
                </c:pt>
                <c:pt idx="5907">
                  <c:v>0.47378112600087402</c:v>
                </c:pt>
                <c:pt idx="5908">
                  <c:v>0.48035496566043501</c:v>
                </c:pt>
                <c:pt idx="5909">
                  <c:v>0.47827783191960499</c:v>
                </c:pt>
                <c:pt idx="5910">
                  <c:v>0.479818674249817</c:v>
                </c:pt>
                <c:pt idx="5911">
                  <c:v>0.48113060330430701</c:v>
                </c:pt>
                <c:pt idx="5912">
                  <c:v>0.484168381022131</c:v>
                </c:pt>
                <c:pt idx="5913">
                  <c:v>0.486189458945678</c:v>
                </c:pt>
                <c:pt idx="5914">
                  <c:v>0.50306398222767301</c:v>
                </c:pt>
                <c:pt idx="5915">
                  <c:v>0.504027994823954</c:v>
                </c:pt>
                <c:pt idx="5916">
                  <c:v>0.49855543368438998</c:v>
                </c:pt>
                <c:pt idx="5917">
                  <c:v>0.50266396356051202</c:v>
                </c:pt>
                <c:pt idx="5918">
                  <c:v>0.50370689499307997</c:v>
                </c:pt>
                <c:pt idx="5919">
                  <c:v>0.50748533412007502</c:v>
                </c:pt>
                <c:pt idx="5920">
                  <c:v>0.50891228240378905</c:v>
                </c:pt>
                <c:pt idx="5921">
                  <c:v>0.51194698920870096</c:v>
                </c:pt>
                <c:pt idx="5922">
                  <c:v>0.51019550610869802</c:v>
                </c:pt>
                <c:pt idx="5923">
                  <c:v>0.51508718726025204</c:v>
                </c:pt>
                <c:pt idx="5924">
                  <c:v>0.50978766431494704</c:v>
                </c:pt>
                <c:pt idx="5925">
                  <c:v>0.508591587651957</c:v>
                </c:pt>
                <c:pt idx="5926">
                  <c:v>0.496458703167099</c:v>
                </c:pt>
                <c:pt idx="5927">
                  <c:v>0.48863149293179498</c:v>
                </c:pt>
                <c:pt idx="5928">
                  <c:v>0.49385569144823899</c:v>
                </c:pt>
                <c:pt idx="5929">
                  <c:v>0.49066432667355703</c:v>
                </c:pt>
                <c:pt idx="5930">
                  <c:v>0.49127971562227402</c:v>
                </c:pt>
                <c:pt idx="5931">
                  <c:v>0.48708569951657099</c:v>
                </c:pt>
                <c:pt idx="5932">
                  <c:v>0.48845371830803602</c:v>
                </c:pt>
                <c:pt idx="5933">
                  <c:v>0.47269551708534802</c:v>
                </c:pt>
                <c:pt idx="5934">
                  <c:v>0.460990309778115</c:v>
                </c:pt>
                <c:pt idx="5935">
                  <c:v>0.45604988255520601</c:v>
                </c:pt>
                <c:pt idx="5936">
                  <c:v>0.44753012430963601</c:v>
                </c:pt>
                <c:pt idx="5937">
                  <c:v>0.44278236735613002</c:v>
                </c:pt>
                <c:pt idx="5938">
                  <c:v>0.44743853300880299</c:v>
                </c:pt>
                <c:pt idx="5939">
                  <c:v>0.45024125084341199</c:v>
                </c:pt>
                <c:pt idx="5940">
                  <c:v>0.44248768742718703</c:v>
                </c:pt>
                <c:pt idx="5941">
                  <c:v>0.43940447211022199</c:v>
                </c:pt>
                <c:pt idx="5942">
                  <c:v>0.43965323594788902</c:v>
                </c:pt>
                <c:pt idx="5943">
                  <c:v>0.42644586664866102</c:v>
                </c:pt>
                <c:pt idx="5944">
                  <c:v>0.42671658795761103</c:v>
                </c:pt>
                <c:pt idx="5945">
                  <c:v>0.40880224712148</c:v>
                </c:pt>
                <c:pt idx="5946">
                  <c:v>0.405580583642493</c:v>
                </c:pt>
                <c:pt idx="5947">
                  <c:v>0.39996200193098802</c:v>
                </c:pt>
                <c:pt idx="5948">
                  <c:v>0.398706511958143</c:v>
                </c:pt>
                <c:pt idx="5949">
                  <c:v>0.390952939310239</c:v>
                </c:pt>
                <c:pt idx="5950">
                  <c:v>0.37925539747312198</c:v>
                </c:pt>
                <c:pt idx="5951">
                  <c:v>0.379182484924311</c:v>
                </c:pt>
                <c:pt idx="5952">
                  <c:v>0.38149150360086098</c:v>
                </c:pt>
                <c:pt idx="5953">
                  <c:v>0.380738331272851</c:v>
                </c:pt>
                <c:pt idx="5954">
                  <c:v>0.369882759045845</c:v>
                </c:pt>
                <c:pt idx="5955">
                  <c:v>0.36613269586006603</c:v>
                </c:pt>
                <c:pt idx="5956">
                  <c:v>0.36451491689231902</c:v>
                </c:pt>
                <c:pt idx="5957">
                  <c:v>0.368767326519157</c:v>
                </c:pt>
                <c:pt idx="5958">
                  <c:v>0.37878264015398799</c:v>
                </c:pt>
                <c:pt idx="5959">
                  <c:v>0.38267345184322898</c:v>
                </c:pt>
                <c:pt idx="5960">
                  <c:v>0.38623712179612801</c:v>
                </c:pt>
                <c:pt idx="5961">
                  <c:v>0.39772939058745199</c:v>
                </c:pt>
                <c:pt idx="5962">
                  <c:v>0.39962980411082799</c:v>
                </c:pt>
                <c:pt idx="5963">
                  <c:v>0.40277529853763</c:v>
                </c:pt>
                <c:pt idx="5964">
                  <c:v>0.40465464087853298</c:v>
                </c:pt>
                <c:pt idx="5965">
                  <c:v>0.407728032060516</c:v>
                </c:pt>
                <c:pt idx="5966">
                  <c:v>0.39806866945861102</c:v>
                </c:pt>
                <c:pt idx="5967">
                  <c:v>0.38402807636455899</c:v>
                </c:pt>
                <c:pt idx="5968">
                  <c:v>0.38628525852387102</c:v>
                </c:pt>
                <c:pt idx="5969">
                  <c:v>0.38207335304261703</c:v>
                </c:pt>
                <c:pt idx="5970">
                  <c:v>0.36519028940579401</c:v>
                </c:pt>
                <c:pt idx="5971">
                  <c:v>0.37664313526340598</c:v>
                </c:pt>
                <c:pt idx="5972">
                  <c:v>0.38163205884625301</c:v>
                </c:pt>
                <c:pt idx="5973">
                  <c:v>0.38783457239081098</c:v>
                </c:pt>
                <c:pt idx="5974">
                  <c:v>0.39740306170592699</c:v>
                </c:pt>
                <c:pt idx="5975">
                  <c:v>0.40271377258090202</c:v>
                </c:pt>
                <c:pt idx="5976">
                  <c:v>0.401578173604137</c:v>
                </c:pt>
                <c:pt idx="5977">
                  <c:v>0.41671809456169501</c:v>
                </c:pt>
                <c:pt idx="5978">
                  <c:v>0.41524597477318098</c:v>
                </c:pt>
                <c:pt idx="5979">
                  <c:v>0.42211822912844099</c:v>
                </c:pt>
                <c:pt idx="5980">
                  <c:v>0.431123251984042</c:v>
                </c:pt>
                <c:pt idx="5981">
                  <c:v>0.44229914144157301</c:v>
                </c:pt>
                <c:pt idx="5982">
                  <c:v>0.45963975584872402</c:v>
                </c:pt>
                <c:pt idx="5983">
                  <c:v>0.45452393297975302</c:v>
                </c:pt>
                <c:pt idx="5984">
                  <c:v>0.45988700775952301</c:v>
                </c:pt>
                <c:pt idx="5985">
                  <c:v>0.47301034846615903</c:v>
                </c:pt>
                <c:pt idx="5986">
                  <c:v>0.47579413302898699</c:v>
                </c:pt>
                <c:pt idx="5987">
                  <c:v>0.46873589130584398</c:v>
                </c:pt>
                <c:pt idx="5988">
                  <c:v>0.46838559795193502</c:v>
                </c:pt>
                <c:pt idx="5989">
                  <c:v>0.46805026753641799</c:v>
                </c:pt>
                <c:pt idx="5990">
                  <c:v>0.477330143401556</c:v>
                </c:pt>
                <c:pt idx="5991">
                  <c:v>0.47707647978463602</c:v>
                </c:pt>
                <c:pt idx="5992">
                  <c:v>0.48083637131738899</c:v>
                </c:pt>
                <c:pt idx="5993">
                  <c:v>0.479128469019859</c:v>
                </c:pt>
                <c:pt idx="5994">
                  <c:v>0.48144262850230501</c:v>
                </c:pt>
                <c:pt idx="5995">
                  <c:v>0.46889730850119798</c:v>
                </c:pt>
                <c:pt idx="5996">
                  <c:v>0.458361788222585</c:v>
                </c:pt>
                <c:pt idx="5997">
                  <c:v>0.45112509562167402</c:v>
                </c:pt>
                <c:pt idx="5998">
                  <c:v>0.441395854394036</c:v>
                </c:pt>
                <c:pt idx="5999">
                  <c:v>0.43159132218457802</c:v>
                </c:pt>
                <c:pt idx="6000">
                  <c:v>0.42858768390116497</c:v>
                </c:pt>
                <c:pt idx="6001">
                  <c:v>0.43051965411307203</c:v>
                </c:pt>
                <c:pt idx="6002">
                  <c:v>0.42665475863398</c:v>
                </c:pt>
                <c:pt idx="6003">
                  <c:v>0.42876672499791002</c:v>
                </c:pt>
                <c:pt idx="6004">
                  <c:v>0.421982769322783</c:v>
                </c:pt>
                <c:pt idx="6005">
                  <c:v>0.43371439831043701</c:v>
                </c:pt>
                <c:pt idx="6006">
                  <c:v>0.43613082942970099</c:v>
                </c:pt>
                <c:pt idx="6007">
                  <c:v>0.450155761842505</c:v>
                </c:pt>
                <c:pt idx="6008">
                  <c:v>0.45851130913677401</c:v>
                </c:pt>
                <c:pt idx="6009">
                  <c:v>0.45813659906857701</c:v>
                </c:pt>
                <c:pt idx="6010">
                  <c:v>0.45298611272949901</c:v>
                </c:pt>
                <c:pt idx="6011">
                  <c:v>0.45648047876498499</c:v>
                </c:pt>
                <c:pt idx="6012">
                  <c:v>0.477623209848618</c:v>
                </c:pt>
                <c:pt idx="6013">
                  <c:v>0.46584082152181999</c:v>
                </c:pt>
                <c:pt idx="6014">
                  <c:v>0.46888887717368799</c:v>
                </c:pt>
                <c:pt idx="6015">
                  <c:v>0.47274145140714102</c:v>
                </c:pt>
                <c:pt idx="6016">
                  <c:v>0.48281405451786402</c:v>
                </c:pt>
                <c:pt idx="6017">
                  <c:v>0.47875335160945398</c:v>
                </c:pt>
                <c:pt idx="6018">
                  <c:v>0.47810544903343899</c:v>
                </c:pt>
                <c:pt idx="6019">
                  <c:v>0.47773588259042699</c:v>
                </c:pt>
                <c:pt idx="6020">
                  <c:v>0.48103397862561997</c:v>
                </c:pt>
                <c:pt idx="6021">
                  <c:v>0.47722735210352302</c:v>
                </c:pt>
                <c:pt idx="6022">
                  <c:v>0.47181594150529499</c:v>
                </c:pt>
                <c:pt idx="6023">
                  <c:v>0.46744323628566598</c:v>
                </c:pt>
                <c:pt idx="6024">
                  <c:v>0.469303008785247</c:v>
                </c:pt>
                <c:pt idx="6025">
                  <c:v>0.46043757371791499</c:v>
                </c:pt>
                <c:pt idx="6026">
                  <c:v>0.45887670309912298</c:v>
                </c:pt>
                <c:pt idx="6027">
                  <c:v>0.46061406784238101</c:v>
                </c:pt>
                <c:pt idx="6028">
                  <c:v>0.45923171025662402</c:v>
                </c:pt>
                <c:pt idx="6029">
                  <c:v>0.452295103476063</c:v>
                </c:pt>
                <c:pt idx="6030">
                  <c:v>0.44926235530888597</c:v>
                </c:pt>
                <c:pt idx="6031">
                  <c:v>0.45014849029471399</c:v>
                </c:pt>
                <c:pt idx="6032">
                  <c:v>0.44091702911741298</c:v>
                </c:pt>
                <c:pt idx="6033">
                  <c:v>0.439837440593837</c:v>
                </c:pt>
                <c:pt idx="6034">
                  <c:v>0.42748774840993697</c:v>
                </c:pt>
                <c:pt idx="6035">
                  <c:v>0.42235103608883401</c:v>
                </c:pt>
                <c:pt idx="6036">
                  <c:v>0.41485462571700499</c:v>
                </c:pt>
                <c:pt idx="6037">
                  <c:v>0.41616482877823702</c:v>
                </c:pt>
                <c:pt idx="6038">
                  <c:v>0.41146587356942499</c:v>
                </c:pt>
                <c:pt idx="6039">
                  <c:v>0.41024026229876598</c:v>
                </c:pt>
                <c:pt idx="6040">
                  <c:v>0.412967679310217</c:v>
                </c:pt>
                <c:pt idx="6041">
                  <c:v>0.42306934683898401</c:v>
                </c:pt>
                <c:pt idx="6042">
                  <c:v>0.43254173043435601</c:v>
                </c:pt>
                <c:pt idx="6043">
                  <c:v>0.43656634687373203</c:v>
                </c:pt>
                <c:pt idx="6044">
                  <c:v>0.44579975434659402</c:v>
                </c:pt>
                <c:pt idx="6045">
                  <c:v>0.44770177701552699</c:v>
                </c:pt>
                <c:pt idx="6046">
                  <c:v>0.45351845178000399</c:v>
                </c:pt>
                <c:pt idx="6047">
                  <c:v>0.441055055227279</c:v>
                </c:pt>
                <c:pt idx="6048">
                  <c:v>0.44856363197851901</c:v>
                </c:pt>
                <c:pt idx="6049">
                  <c:v>0.44267868925237702</c:v>
                </c:pt>
                <c:pt idx="6050">
                  <c:v>0.44610171766780199</c:v>
                </c:pt>
                <c:pt idx="6051">
                  <c:v>0.447798554633354</c:v>
                </c:pt>
                <c:pt idx="6052">
                  <c:v>0.43950813090875501</c:v>
                </c:pt>
                <c:pt idx="6053">
                  <c:v>0.43999880195434199</c:v>
                </c:pt>
                <c:pt idx="6054">
                  <c:v>0.43999217904258398</c:v>
                </c:pt>
                <c:pt idx="6055">
                  <c:v>0.44601489113374898</c:v>
                </c:pt>
                <c:pt idx="6056">
                  <c:v>0.44177526525254301</c:v>
                </c:pt>
                <c:pt idx="6057">
                  <c:v>0.44320651380706699</c:v>
                </c:pt>
                <c:pt idx="6058">
                  <c:v>0.44188634278789601</c:v>
                </c:pt>
                <c:pt idx="6059">
                  <c:v>0.43226760315723201</c:v>
                </c:pt>
                <c:pt idx="6060">
                  <c:v>0.42293157711360002</c:v>
                </c:pt>
                <c:pt idx="6061">
                  <c:v>0.41455124700408302</c:v>
                </c:pt>
                <c:pt idx="6062">
                  <c:v>0.41912930774197599</c:v>
                </c:pt>
                <c:pt idx="6063">
                  <c:v>0.41095634100137701</c:v>
                </c:pt>
                <c:pt idx="6064">
                  <c:v>0.40558329686188699</c:v>
                </c:pt>
                <c:pt idx="6065">
                  <c:v>0.40906171481322301</c:v>
                </c:pt>
                <c:pt idx="6066">
                  <c:v>0.40530366298431603</c:v>
                </c:pt>
                <c:pt idx="6067">
                  <c:v>0.40355802836982502</c:v>
                </c:pt>
                <c:pt idx="6068">
                  <c:v>0.40901192525726898</c:v>
                </c:pt>
                <c:pt idx="6069">
                  <c:v>0.409430893899906</c:v>
                </c:pt>
                <c:pt idx="6070">
                  <c:v>0.410109640179323</c:v>
                </c:pt>
                <c:pt idx="6071">
                  <c:v>0.41391058623806698</c:v>
                </c:pt>
                <c:pt idx="6072">
                  <c:v>0.41004027208001798</c:v>
                </c:pt>
                <c:pt idx="6073">
                  <c:v>0.40369511153337501</c:v>
                </c:pt>
                <c:pt idx="6074">
                  <c:v>0.410137164981075</c:v>
                </c:pt>
                <c:pt idx="6075">
                  <c:v>0.41679395259201202</c:v>
                </c:pt>
                <c:pt idx="6076">
                  <c:v>0.41103096504807501</c:v>
                </c:pt>
                <c:pt idx="6077">
                  <c:v>0.41161970596323</c:v>
                </c:pt>
                <c:pt idx="6078">
                  <c:v>0.41450407623680002</c:v>
                </c:pt>
                <c:pt idx="6079">
                  <c:v>0.41860036716339399</c:v>
                </c:pt>
                <c:pt idx="6080">
                  <c:v>0.41982557648544</c:v>
                </c:pt>
                <c:pt idx="6081">
                  <c:v>0.41161970596323</c:v>
                </c:pt>
                <c:pt idx="6082">
                  <c:v>0.40592662561294701</c:v>
                </c:pt>
                <c:pt idx="6083">
                  <c:v>0.41209180721446498</c:v>
                </c:pt>
                <c:pt idx="6084">
                  <c:v>0.40158328620056799</c:v>
                </c:pt>
                <c:pt idx="6085">
                  <c:v>0.39274996340887802</c:v>
                </c:pt>
                <c:pt idx="6086">
                  <c:v>0.39712383217788699</c:v>
                </c:pt>
                <c:pt idx="6087">
                  <c:v>0.39748308759765499</c:v>
                </c:pt>
                <c:pt idx="6088">
                  <c:v>0.39402040523774301</c:v>
                </c:pt>
                <c:pt idx="6089">
                  <c:v>0.39275974433646199</c:v>
                </c:pt>
                <c:pt idx="6090">
                  <c:v>0.39726588614330599</c:v>
                </c:pt>
                <c:pt idx="6091">
                  <c:v>0.397450879241255</c:v>
                </c:pt>
                <c:pt idx="6092">
                  <c:v>0.39209571892089601</c:v>
                </c:pt>
                <c:pt idx="6093">
                  <c:v>0.39657417852154803</c:v>
                </c:pt>
                <c:pt idx="6094">
                  <c:v>0.39303797760534198</c:v>
                </c:pt>
                <c:pt idx="6095">
                  <c:v>0.39382457788613101</c:v>
                </c:pt>
                <c:pt idx="6096">
                  <c:v>0.39449439061450903</c:v>
                </c:pt>
                <c:pt idx="6097">
                  <c:v>0.39442617734787899</c:v>
                </c:pt>
                <c:pt idx="6098">
                  <c:v>0.40617087524571299</c:v>
                </c:pt>
                <c:pt idx="6099">
                  <c:v>0.41685785521257201</c:v>
                </c:pt>
                <c:pt idx="6100">
                  <c:v>0.42233077972887301</c:v>
                </c:pt>
                <c:pt idx="6101">
                  <c:v>0.41665723026788998</c:v>
                </c:pt>
                <c:pt idx="6102">
                  <c:v>0.41013687795463299</c:v>
                </c:pt>
                <c:pt idx="6103">
                  <c:v>0.41245628330744699</c:v>
                </c:pt>
                <c:pt idx="6104">
                  <c:v>0.40706390010176702</c:v>
                </c:pt>
                <c:pt idx="6105">
                  <c:v>0.40275944938590402</c:v>
                </c:pt>
                <c:pt idx="6106">
                  <c:v>0.38567847850839199</c:v>
                </c:pt>
                <c:pt idx="6107">
                  <c:v>0.37839790094813802</c:v>
                </c:pt>
                <c:pt idx="6108">
                  <c:v>0.36472741515769502</c:v>
                </c:pt>
                <c:pt idx="6109">
                  <c:v>0.36767875827402702</c:v>
                </c:pt>
                <c:pt idx="6110">
                  <c:v>0.366404462443502</c:v>
                </c:pt>
                <c:pt idx="6111">
                  <c:v>0.35815998670580901</c:v>
                </c:pt>
                <c:pt idx="6112">
                  <c:v>0.36439848565113198</c:v>
                </c:pt>
                <c:pt idx="6113">
                  <c:v>0.36104900708398102</c:v>
                </c:pt>
                <c:pt idx="6114">
                  <c:v>0.369305943179078</c:v>
                </c:pt>
                <c:pt idx="6115">
                  <c:v>0.37623354837157102</c:v>
                </c:pt>
                <c:pt idx="6116">
                  <c:v>0.38740762492818298</c:v>
                </c:pt>
                <c:pt idx="6117">
                  <c:v>0.393101168859887</c:v>
                </c:pt>
                <c:pt idx="6118">
                  <c:v>0.39494173671335903</c:v>
                </c:pt>
                <c:pt idx="6119">
                  <c:v>0.39649724115972201</c:v>
                </c:pt>
                <c:pt idx="6120">
                  <c:v>0.41212267281225101</c:v>
                </c:pt>
                <c:pt idx="6121">
                  <c:v>0.41346480753940301</c:v>
                </c:pt>
                <c:pt idx="6122">
                  <c:v>0.41921158960189298</c:v>
                </c:pt>
                <c:pt idx="6123">
                  <c:v>0.410216149295345</c:v>
                </c:pt>
                <c:pt idx="6124">
                  <c:v>0.40681507562417302</c:v>
                </c:pt>
                <c:pt idx="6125">
                  <c:v>0.39331600849013998</c:v>
                </c:pt>
                <c:pt idx="6126">
                  <c:v>0.39718327232724199</c:v>
                </c:pt>
                <c:pt idx="6127">
                  <c:v>0.388168978081887</c:v>
                </c:pt>
                <c:pt idx="6128">
                  <c:v>0.37265842776667901</c:v>
                </c:pt>
                <c:pt idx="6129">
                  <c:v>0.35986436182311798</c:v>
                </c:pt>
                <c:pt idx="6130">
                  <c:v>0.36103364346465</c:v>
                </c:pt>
                <c:pt idx="6131">
                  <c:v>0.36011599372474601</c:v>
                </c:pt>
                <c:pt idx="6132">
                  <c:v>0.35505852232708901</c:v>
                </c:pt>
                <c:pt idx="6133">
                  <c:v>0.36705304592556898</c:v>
                </c:pt>
                <c:pt idx="6134">
                  <c:v>0.367992612064586</c:v>
                </c:pt>
                <c:pt idx="6135">
                  <c:v>0.36036463464125101</c:v>
                </c:pt>
                <c:pt idx="6136">
                  <c:v>0.34312002272528902</c:v>
                </c:pt>
                <c:pt idx="6137">
                  <c:v>0.39652896264068599</c:v>
                </c:pt>
                <c:pt idx="6138">
                  <c:v>0.391360729562439</c:v>
                </c:pt>
                <c:pt idx="6139">
                  <c:v>0.34552224284788802</c:v>
                </c:pt>
                <c:pt idx="6140">
                  <c:v>0.41972216712620802</c:v>
                </c:pt>
                <c:pt idx="6141">
                  <c:v>0.38431610912584402</c:v>
                </c:pt>
                <c:pt idx="6142">
                  <c:v>0.36225468905170499</c:v>
                </c:pt>
                <c:pt idx="6143">
                  <c:v>0.42471668753040798</c:v>
                </c:pt>
                <c:pt idx="6144">
                  <c:v>0.39272386483280403</c:v>
                </c:pt>
                <c:pt idx="6145">
                  <c:v>0.39472101074610599</c:v>
                </c:pt>
                <c:pt idx="6146">
                  <c:v>0.41402148336974498</c:v>
                </c:pt>
                <c:pt idx="6147">
                  <c:v>0.44569998415988799</c:v>
                </c:pt>
                <c:pt idx="6148">
                  <c:v>0.37875553088886699</c:v>
                </c:pt>
                <c:pt idx="6149">
                  <c:v>0.40468229984439402</c:v>
                </c:pt>
                <c:pt idx="6150">
                  <c:v>0.432404290033856</c:v>
                </c:pt>
                <c:pt idx="6151">
                  <c:v>0.41355898763119903</c:v>
                </c:pt>
                <c:pt idx="6152">
                  <c:v>0.41205748987722302</c:v>
                </c:pt>
                <c:pt idx="6153">
                  <c:v>0.409070092003403</c:v>
                </c:pt>
                <c:pt idx="6154">
                  <c:v>0.42271878192454798</c:v>
                </c:pt>
                <c:pt idx="6155">
                  <c:v>0.39157742754240998</c:v>
                </c:pt>
                <c:pt idx="6156">
                  <c:v>0.44224165325803499</c:v>
                </c:pt>
                <c:pt idx="6157">
                  <c:v>0.44141690434886799</c:v>
                </c:pt>
                <c:pt idx="6158">
                  <c:v>0.37280600815477</c:v>
                </c:pt>
                <c:pt idx="6159">
                  <c:v>0.41956855019797701</c:v>
                </c:pt>
                <c:pt idx="6160">
                  <c:v>0.44134097671547001</c:v>
                </c:pt>
                <c:pt idx="6161">
                  <c:v>0.34840421438158498</c:v>
                </c:pt>
                <c:pt idx="6162">
                  <c:v>0.41405196696193097</c:v>
                </c:pt>
                <c:pt idx="6163">
                  <c:v>0.425040689730044</c:v>
                </c:pt>
                <c:pt idx="6164">
                  <c:v>0.39485561309706801</c:v>
                </c:pt>
                <c:pt idx="6165">
                  <c:v>0.39427017270224501</c:v>
                </c:pt>
                <c:pt idx="6166">
                  <c:v>0.42952157907698102</c:v>
                </c:pt>
                <c:pt idx="6167">
                  <c:v>0.40122374677059303</c:v>
                </c:pt>
                <c:pt idx="6168">
                  <c:v>0.395330784162506</c:v>
                </c:pt>
                <c:pt idx="6169">
                  <c:v>0.41830953806993598</c:v>
                </c:pt>
                <c:pt idx="6170">
                  <c:v>0.40345346108684599</c:v>
                </c:pt>
                <c:pt idx="6171">
                  <c:v>0.410819395843327</c:v>
                </c:pt>
                <c:pt idx="6172">
                  <c:v>0.40960537342372999</c:v>
                </c:pt>
                <c:pt idx="6173">
                  <c:v>0.401347510134686</c:v>
                </c:pt>
                <c:pt idx="6174">
                  <c:v>0.41392917648403299</c:v>
                </c:pt>
                <c:pt idx="6175">
                  <c:v>0.37943502259182899</c:v>
                </c:pt>
                <c:pt idx="6176">
                  <c:v>0.41373145575207498</c:v>
                </c:pt>
                <c:pt idx="6177">
                  <c:v>0.39852161774797701</c:v>
                </c:pt>
                <c:pt idx="6178">
                  <c:v>0.39008759741344701</c:v>
                </c:pt>
                <c:pt idx="6179">
                  <c:v>0.407121978041384</c:v>
                </c:pt>
                <c:pt idx="6180">
                  <c:v>0.43317575759594201</c:v>
                </c:pt>
                <c:pt idx="6181">
                  <c:v>0.42544544472783002</c:v>
                </c:pt>
                <c:pt idx="6182">
                  <c:v>0.37715934529455197</c:v>
                </c:pt>
                <c:pt idx="6183">
                  <c:v>0.43084673693000503</c:v>
                </c:pt>
                <c:pt idx="6184">
                  <c:v>0.40399544488101802</c:v>
                </c:pt>
                <c:pt idx="6185">
                  <c:v>0.40502657665019398</c:v>
                </c:pt>
                <c:pt idx="6186">
                  <c:v>0.40251269115091198</c:v>
                </c:pt>
                <c:pt idx="6187">
                  <c:v>0.42849658278089697</c:v>
                </c:pt>
                <c:pt idx="6188">
                  <c:v>0.42212135151409902</c:v>
                </c:pt>
                <c:pt idx="6189">
                  <c:v>0.38714581274333498</c:v>
                </c:pt>
                <c:pt idx="6190">
                  <c:v>0.40927211619433901</c:v>
                </c:pt>
                <c:pt idx="6191">
                  <c:v>0.44012160318780402</c:v>
                </c:pt>
                <c:pt idx="6192">
                  <c:v>0.39987775512861301</c:v>
                </c:pt>
                <c:pt idx="6193">
                  <c:v>0.41006243023741101</c:v>
                </c:pt>
                <c:pt idx="6194">
                  <c:v>0.40540612919235403</c:v>
                </c:pt>
                <c:pt idx="6195">
                  <c:v>0.39549761281221602</c:v>
                </c:pt>
                <c:pt idx="6196">
                  <c:v>0.39787796217119598</c:v>
                </c:pt>
                <c:pt idx="6197">
                  <c:v>0.41701773724994401</c:v>
                </c:pt>
                <c:pt idx="6198">
                  <c:v>0.37150078586489099</c:v>
                </c:pt>
                <c:pt idx="6199">
                  <c:v>0.42886003789999599</c:v>
                </c:pt>
                <c:pt idx="6200">
                  <c:v>0.41511325116342801</c:v>
                </c:pt>
                <c:pt idx="6201">
                  <c:v>0.411400469393154</c:v>
                </c:pt>
                <c:pt idx="6202">
                  <c:v>0.41833600433086698</c:v>
                </c:pt>
                <c:pt idx="6203">
                  <c:v>0.43352526489371201</c:v>
                </c:pt>
                <c:pt idx="6204">
                  <c:v>0.42191918562805503</c:v>
                </c:pt>
                <c:pt idx="6205">
                  <c:v>0.37463380177050998</c:v>
                </c:pt>
                <c:pt idx="6206">
                  <c:v>0.42479746940238799</c:v>
                </c:pt>
                <c:pt idx="6207">
                  <c:v>0.39932225810627903</c:v>
                </c:pt>
                <c:pt idx="6208">
                  <c:v>0.39466389411258102</c:v>
                </c:pt>
                <c:pt idx="6209">
                  <c:v>0.42366779620289102</c:v>
                </c:pt>
                <c:pt idx="6210">
                  <c:v>0.393985033559479</c:v>
                </c:pt>
                <c:pt idx="6211">
                  <c:v>0.40081991572050102</c:v>
                </c:pt>
                <c:pt idx="6212">
                  <c:v>0.39074086695291599</c:v>
                </c:pt>
                <c:pt idx="6213">
                  <c:v>0.41906694942728701</c:v>
                </c:pt>
                <c:pt idx="6214">
                  <c:v>0.377770537590435</c:v>
                </c:pt>
                <c:pt idx="6215">
                  <c:v>0.37482998286899999</c:v>
                </c:pt>
                <c:pt idx="6216">
                  <c:v>0.411286248881505</c:v>
                </c:pt>
                <c:pt idx="6217">
                  <c:v>0.397181460159792</c:v>
                </c:pt>
                <c:pt idx="6218">
                  <c:v>0.40203455994484699</c:v>
                </c:pt>
                <c:pt idx="6219">
                  <c:v>0.37554077961311599</c:v>
                </c:pt>
                <c:pt idx="6220">
                  <c:v>0.413641665879036</c:v>
                </c:pt>
                <c:pt idx="6221">
                  <c:v>0.386068393043969</c:v>
                </c:pt>
                <c:pt idx="6222">
                  <c:v>0.39245195001956801</c:v>
                </c:pt>
                <c:pt idx="6223">
                  <c:v>0.40065511947402999</c:v>
                </c:pt>
                <c:pt idx="6224">
                  <c:v>0.41798665602347901</c:v>
                </c:pt>
                <c:pt idx="6225">
                  <c:v>0.41182026158984403</c:v>
                </c:pt>
                <c:pt idx="6226">
                  <c:v>0.42003314674022002</c:v>
                </c:pt>
                <c:pt idx="6227">
                  <c:v>0.414867838520106</c:v>
                </c:pt>
                <c:pt idx="6228">
                  <c:v>0.403790542725456</c:v>
                </c:pt>
                <c:pt idx="6229">
                  <c:v>0.41259406981698798</c:v>
                </c:pt>
                <c:pt idx="6230">
                  <c:v>0.40758499871105403</c:v>
                </c:pt>
                <c:pt idx="6231">
                  <c:v>0.40383589174942702</c:v>
                </c:pt>
                <c:pt idx="6232">
                  <c:v>0.37920175715504101</c:v>
                </c:pt>
                <c:pt idx="6233">
                  <c:v>0.40007023346307602</c:v>
                </c:pt>
                <c:pt idx="6234">
                  <c:v>0.36696091993651098</c:v>
                </c:pt>
                <c:pt idx="6235">
                  <c:v>0.39295671948595001</c:v>
                </c:pt>
                <c:pt idx="6236">
                  <c:v>0.37963143897955898</c:v>
                </c:pt>
                <c:pt idx="6237">
                  <c:v>0.39277489944322402</c:v>
                </c:pt>
                <c:pt idx="6238">
                  <c:v>0.37375499745906199</c:v>
                </c:pt>
                <c:pt idx="6239">
                  <c:v>0.388184004503493</c:v>
                </c:pt>
                <c:pt idx="6240">
                  <c:v>0.38458882029333102</c:v>
                </c:pt>
                <c:pt idx="6241">
                  <c:v>0.390943846741794</c:v>
                </c:pt>
                <c:pt idx="6242">
                  <c:v>0.389218995485688</c:v>
                </c:pt>
                <c:pt idx="6243">
                  <c:v>0.401867942959649</c:v>
                </c:pt>
                <c:pt idx="6244">
                  <c:v>0.40164174849777101</c:v>
                </c:pt>
                <c:pt idx="6245">
                  <c:v>0.40251014052414102</c:v>
                </c:pt>
                <c:pt idx="6246">
                  <c:v>0.40094307379724098</c:v>
                </c:pt>
                <c:pt idx="6247">
                  <c:v>0.39453087303692702</c:v>
                </c:pt>
                <c:pt idx="6248">
                  <c:v>0.40497186198314</c:v>
                </c:pt>
                <c:pt idx="6249">
                  <c:v>0.395681927844236</c:v>
                </c:pt>
                <c:pt idx="6250">
                  <c:v>0.40422325120597002</c:v>
                </c:pt>
                <c:pt idx="6251">
                  <c:v>0.38687712969611998</c:v>
                </c:pt>
                <c:pt idx="6252">
                  <c:v>0.40360574709490599</c:v>
                </c:pt>
                <c:pt idx="6253">
                  <c:v>0.39323289699396202</c:v>
                </c:pt>
                <c:pt idx="6254">
                  <c:v>0.40360703961684902</c:v>
                </c:pt>
                <c:pt idx="6255">
                  <c:v>0.38693571567444601</c:v>
                </c:pt>
                <c:pt idx="6256">
                  <c:v>0.395555823677123</c:v>
                </c:pt>
                <c:pt idx="6257">
                  <c:v>0.39778125274178999</c:v>
                </c:pt>
                <c:pt idx="6258">
                  <c:v>0.41072560029233302</c:v>
                </c:pt>
                <c:pt idx="6259">
                  <c:v>0.40210339654573601</c:v>
                </c:pt>
                <c:pt idx="6260">
                  <c:v>0.39162842679009602</c:v>
                </c:pt>
                <c:pt idx="6261">
                  <c:v>0.40664235535076598</c:v>
                </c:pt>
                <c:pt idx="6262">
                  <c:v>0.376340853411816</c:v>
                </c:pt>
                <c:pt idx="6263">
                  <c:v>0.40299175866603298</c:v>
                </c:pt>
                <c:pt idx="6264">
                  <c:v>0.39596791800437298</c:v>
                </c:pt>
                <c:pt idx="6265">
                  <c:v>0.406972362551349</c:v>
                </c:pt>
                <c:pt idx="6266">
                  <c:v>0.42189363263082802</c:v>
                </c:pt>
                <c:pt idx="6267">
                  <c:v>0.40605456520664301</c:v>
                </c:pt>
                <c:pt idx="6268">
                  <c:v>0.417687887033936</c:v>
                </c:pt>
                <c:pt idx="6269">
                  <c:v>0.41350163700621501</c:v>
                </c:pt>
                <c:pt idx="6270">
                  <c:v>0.429540909512655</c:v>
                </c:pt>
                <c:pt idx="6271">
                  <c:v>0.42778861143698299</c:v>
                </c:pt>
                <c:pt idx="6272">
                  <c:v>0.41056083799531201</c:v>
                </c:pt>
                <c:pt idx="6273">
                  <c:v>0.42144025183082801</c:v>
                </c:pt>
                <c:pt idx="6274">
                  <c:v>0.39857531507073202</c:v>
                </c:pt>
                <c:pt idx="6275">
                  <c:v>0.41895534300182102</c:v>
                </c:pt>
                <c:pt idx="6276">
                  <c:v>0.40599833913780697</c:v>
                </c:pt>
                <c:pt idx="6277">
                  <c:v>0.40383664639348599</c:v>
                </c:pt>
                <c:pt idx="6278">
                  <c:v>0.40489446742433599</c:v>
                </c:pt>
                <c:pt idx="6279">
                  <c:v>0.383501196445383</c:v>
                </c:pt>
                <c:pt idx="6280">
                  <c:v>0.40701918489404398</c:v>
                </c:pt>
                <c:pt idx="6281">
                  <c:v>0.40981052538019103</c:v>
                </c:pt>
                <c:pt idx="6282">
                  <c:v>0.41347439695260002</c:v>
                </c:pt>
                <c:pt idx="6283">
                  <c:v>0.42115346779847002</c:v>
                </c:pt>
                <c:pt idx="6284">
                  <c:v>0.407332442400543</c:v>
                </c:pt>
                <c:pt idx="6285">
                  <c:v>0.42578208125841199</c:v>
                </c:pt>
                <c:pt idx="6286">
                  <c:v>0.39887372939520699</c:v>
                </c:pt>
                <c:pt idx="6287">
                  <c:v>0.404470875830995</c:v>
                </c:pt>
                <c:pt idx="6288">
                  <c:v>0.41098800478726899</c:v>
                </c:pt>
                <c:pt idx="6289">
                  <c:v>0.38490869783027898</c:v>
                </c:pt>
                <c:pt idx="6290">
                  <c:v>0.40836654856550803</c:v>
                </c:pt>
                <c:pt idx="6291">
                  <c:v>0.394666234122235</c:v>
                </c:pt>
                <c:pt idx="6292">
                  <c:v>0.39599309266293597</c:v>
                </c:pt>
                <c:pt idx="6293">
                  <c:v>0.39200004697315499</c:v>
                </c:pt>
                <c:pt idx="6294">
                  <c:v>0.40915117716754801</c:v>
                </c:pt>
                <c:pt idx="6295">
                  <c:v>0.429670319089901</c:v>
                </c:pt>
                <c:pt idx="6296">
                  <c:v>0.40243866360089298</c:v>
                </c:pt>
                <c:pt idx="6297">
                  <c:v>0.43133059798371398</c:v>
                </c:pt>
                <c:pt idx="6298">
                  <c:v>0.40864203320877301</c:v>
                </c:pt>
                <c:pt idx="6299">
                  <c:v>0.413079520722273</c:v>
                </c:pt>
                <c:pt idx="6300">
                  <c:v>0.39911968602793302</c:v>
                </c:pt>
                <c:pt idx="6301">
                  <c:v>0.39815495274071799</c:v>
                </c:pt>
                <c:pt idx="6302">
                  <c:v>0.38660386759993198</c:v>
                </c:pt>
                <c:pt idx="6303">
                  <c:v>0.393904624250146</c:v>
                </c:pt>
                <c:pt idx="6304">
                  <c:v>0.40629446926366503</c:v>
                </c:pt>
                <c:pt idx="6305">
                  <c:v>0.39997599125869798</c:v>
                </c:pt>
                <c:pt idx="6306">
                  <c:v>0.38504795347558202</c:v>
                </c:pt>
                <c:pt idx="6307">
                  <c:v>0.39365731318784902</c:v>
                </c:pt>
                <c:pt idx="6308">
                  <c:v>0.38553548683610001</c:v>
                </c:pt>
                <c:pt idx="6309">
                  <c:v>0.40347582901588802</c:v>
                </c:pt>
                <c:pt idx="6310">
                  <c:v>0.40735167694437602</c:v>
                </c:pt>
                <c:pt idx="6311">
                  <c:v>0.42333831188378901</c:v>
                </c:pt>
                <c:pt idx="6312">
                  <c:v>0.41774840202558999</c:v>
                </c:pt>
                <c:pt idx="6313">
                  <c:v>0.40131215277230398</c:v>
                </c:pt>
                <c:pt idx="6314">
                  <c:v>0.40582706732561402</c:v>
                </c:pt>
                <c:pt idx="6315">
                  <c:v>0.41770584291125301</c:v>
                </c:pt>
                <c:pt idx="6316">
                  <c:v>0.40604828096413997</c:v>
                </c:pt>
                <c:pt idx="6317">
                  <c:v>0.41814666781050203</c:v>
                </c:pt>
                <c:pt idx="6318">
                  <c:v>0.430438924816955</c:v>
                </c:pt>
                <c:pt idx="6319">
                  <c:v>0.42102441394285001</c:v>
                </c:pt>
                <c:pt idx="6320">
                  <c:v>0.39419249924125099</c:v>
                </c:pt>
                <c:pt idx="6321">
                  <c:v>0.430220477005817</c:v>
                </c:pt>
                <c:pt idx="6322">
                  <c:v>0.397106438357892</c:v>
                </c:pt>
                <c:pt idx="6323">
                  <c:v>0.40427218179602398</c:v>
                </c:pt>
                <c:pt idx="6324">
                  <c:v>0.41750558539013</c:v>
                </c:pt>
                <c:pt idx="6325">
                  <c:v>0.38325932020262199</c:v>
                </c:pt>
                <c:pt idx="6326">
                  <c:v>0.43240475664928302</c:v>
                </c:pt>
                <c:pt idx="6327">
                  <c:v>0.41660654757113702</c:v>
                </c:pt>
                <c:pt idx="6328">
                  <c:v>0.409418891969204</c:v>
                </c:pt>
                <c:pt idx="6329">
                  <c:v>0.407909246666735</c:v>
                </c:pt>
                <c:pt idx="6330">
                  <c:v>0.40184646877604802</c:v>
                </c:pt>
                <c:pt idx="6331">
                  <c:v>0.39518370318941798</c:v>
                </c:pt>
                <c:pt idx="6332">
                  <c:v>0.430210975486224</c:v>
                </c:pt>
                <c:pt idx="6333">
                  <c:v>0.36409596867948302</c:v>
                </c:pt>
                <c:pt idx="6334">
                  <c:v>0.39779744760000801</c:v>
                </c:pt>
                <c:pt idx="6335">
                  <c:v>0.43861130791978298</c:v>
                </c:pt>
                <c:pt idx="6336">
                  <c:v>0.447976533027932</c:v>
                </c:pt>
                <c:pt idx="6337">
                  <c:v>0.44602925492178103</c:v>
                </c:pt>
                <c:pt idx="6338">
                  <c:v>0.43664370622749699</c:v>
                </c:pt>
                <c:pt idx="6339">
                  <c:v>0.447061582184203</c:v>
                </c:pt>
                <c:pt idx="6340">
                  <c:v>0.44548383006905101</c:v>
                </c:pt>
                <c:pt idx="6341">
                  <c:v>0.45001643407931702</c:v>
                </c:pt>
                <c:pt idx="6342">
                  <c:v>0.45036138921501401</c:v>
                </c:pt>
                <c:pt idx="6343">
                  <c:v>0.45231090744277802</c:v>
                </c:pt>
                <c:pt idx="6344">
                  <c:v>0.44562025051367898</c:v>
                </c:pt>
                <c:pt idx="6345">
                  <c:v>0.43235372977499498</c:v>
                </c:pt>
                <c:pt idx="6346">
                  <c:v>0.44265482363995701</c:v>
                </c:pt>
                <c:pt idx="6347">
                  <c:v>0.43710313502919401</c:v>
                </c:pt>
                <c:pt idx="6348">
                  <c:v>0.43500044240581998</c:v>
                </c:pt>
                <c:pt idx="6349">
                  <c:v>0.430344948833906</c:v>
                </c:pt>
                <c:pt idx="6350">
                  <c:v>0.42025588290523003</c:v>
                </c:pt>
                <c:pt idx="6351">
                  <c:v>0.41497334797081797</c:v>
                </c:pt>
                <c:pt idx="6352">
                  <c:v>0.403232645026118</c:v>
                </c:pt>
                <c:pt idx="6353">
                  <c:v>0.40589782788096501</c:v>
                </c:pt>
                <c:pt idx="6354">
                  <c:v>0.39862745556176199</c:v>
                </c:pt>
                <c:pt idx="6355">
                  <c:v>0.40041340014527999</c:v>
                </c:pt>
                <c:pt idx="6356">
                  <c:v>0.39174241139175597</c:v>
                </c:pt>
                <c:pt idx="6357">
                  <c:v>0.40115305278665297</c:v>
                </c:pt>
                <c:pt idx="6358">
                  <c:v>0.39621653054441702</c:v>
                </c:pt>
                <c:pt idx="6359">
                  <c:v>0.39941919736784998</c:v>
                </c:pt>
                <c:pt idx="6360">
                  <c:v>0.40076019611376201</c:v>
                </c:pt>
                <c:pt idx="6361">
                  <c:v>0.41066394080581797</c:v>
                </c:pt>
                <c:pt idx="6362">
                  <c:v>0.40611849767474101</c:v>
                </c:pt>
                <c:pt idx="6363">
                  <c:v>0.41576118013983798</c:v>
                </c:pt>
                <c:pt idx="6364">
                  <c:v>0.41038522467417698</c:v>
                </c:pt>
                <c:pt idx="6365">
                  <c:v>0.401776549558026</c:v>
                </c:pt>
                <c:pt idx="6366">
                  <c:v>0.40796570292073098</c:v>
                </c:pt>
                <c:pt idx="6367">
                  <c:v>0.39794000867203799</c:v>
                </c:pt>
                <c:pt idx="6368">
                  <c:v>0.37800190959933799</c:v>
                </c:pt>
                <c:pt idx="6369">
                  <c:v>0.373452910353398</c:v>
                </c:pt>
                <c:pt idx="6370">
                  <c:v>0.354341587355059</c:v>
                </c:pt>
                <c:pt idx="6371">
                  <c:v>0.35790710630344302</c:v>
                </c:pt>
                <c:pt idx="6372">
                  <c:v>0.35283170895682803</c:v>
                </c:pt>
                <c:pt idx="6373">
                  <c:v>0.350471670119332</c:v>
                </c:pt>
                <c:pt idx="6374">
                  <c:v>0.340577570859664</c:v>
                </c:pt>
                <c:pt idx="6375">
                  <c:v>0.34804953198632799</c:v>
                </c:pt>
                <c:pt idx="6376">
                  <c:v>0.35134082480276702</c:v>
                </c:pt>
                <c:pt idx="6377">
                  <c:v>0.361201441186979</c:v>
                </c:pt>
                <c:pt idx="6378">
                  <c:v>0.36582480685936403</c:v>
                </c:pt>
                <c:pt idx="6379">
                  <c:v>0.36543182249042</c:v>
                </c:pt>
                <c:pt idx="6380">
                  <c:v>0.369418949742505</c:v>
                </c:pt>
                <c:pt idx="6381">
                  <c:v>0.366071421606039</c:v>
                </c:pt>
                <c:pt idx="6382">
                  <c:v>0.36499460335501799</c:v>
                </c:pt>
                <c:pt idx="6383">
                  <c:v>0.36307973370393698</c:v>
                </c:pt>
                <c:pt idx="6384">
                  <c:v>0.35846566872060398</c:v>
                </c:pt>
                <c:pt idx="6385">
                  <c:v>0.32848588594704797</c:v>
                </c:pt>
                <c:pt idx="6386">
                  <c:v>0.338334314652182</c:v>
                </c:pt>
                <c:pt idx="6387">
                  <c:v>0.37110224345266002</c:v>
                </c:pt>
                <c:pt idx="6388">
                  <c:v>0.312008792012197</c:v>
                </c:pt>
                <c:pt idx="6389">
                  <c:v>0.330236046408382</c:v>
                </c:pt>
                <c:pt idx="6390">
                  <c:v>0.377641519654836</c:v>
                </c:pt>
                <c:pt idx="6391">
                  <c:v>0.34326249920011498</c:v>
                </c:pt>
                <c:pt idx="6392">
                  <c:v>0.37295688433033902</c:v>
                </c:pt>
                <c:pt idx="6393">
                  <c:v>0.38157296048588302</c:v>
                </c:pt>
                <c:pt idx="6394">
                  <c:v>0.41867976880994201</c:v>
                </c:pt>
                <c:pt idx="6395">
                  <c:v>0.404700808658429</c:v>
                </c:pt>
                <c:pt idx="6396">
                  <c:v>0.42402192539176398</c:v>
                </c:pt>
                <c:pt idx="6397">
                  <c:v>0.42027220551386102</c:v>
                </c:pt>
                <c:pt idx="6398">
                  <c:v>0.41751805773727302</c:v>
                </c:pt>
                <c:pt idx="6399">
                  <c:v>0.39510238842655399</c:v>
                </c:pt>
                <c:pt idx="6400">
                  <c:v>0.421909683684074</c:v>
                </c:pt>
                <c:pt idx="6401">
                  <c:v>0.37881985781241301</c:v>
                </c:pt>
                <c:pt idx="6402">
                  <c:v>0.40721217259243497</c:v>
                </c:pt>
                <c:pt idx="6403">
                  <c:v>0.42114958561187099</c:v>
                </c:pt>
                <c:pt idx="6404">
                  <c:v>0.40729545163722403</c:v>
                </c:pt>
                <c:pt idx="6405">
                  <c:v>0.44016846620403</c:v>
                </c:pt>
                <c:pt idx="6406">
                  <c:v>0.42066663494690498</c:v>
                </c:pt>
                <c:pt idx="6407">
                  <c:v>0.42595149802231702</c:v>
                </c:pt>
                <c:pt idx="6408">
                  <c:v>0.40918142347785202</c:v>
                </c:pt>
                <c:pt idx="6409">
                  <c:v>0.43620450876731998</c:v>
                </c:pt>
                <c:pt idx="6410">
                  <c:v>0.42180301944746401</c:v>
                </c:pt>
                <c:pt idx="6411">
                  <c:v>0.424007663700881</c:v>
                </c:pt>
                <c:pt idx="6412">
                  <c:v>0.43621368646752801</c:v>
                </c:pt>
                <c:pt idx="6413">
                  <c:v>0.438394263317056</c:v>
                </c:pt>
                <c:pt idx="6414">
                  <c:v>0.43509800405535598</c:v>
                </c:pt>
                <c:pt idx="6415">
                  <c:v>0.41176143541929899</c:v>
                </c:pt>
                <c:pt idx="6416">
                  <c:v>0.417043174937473</c:v>
                </c:pt>
                <c:pt idx="6417">
                  <c:v>0.428279003227859</c:v>
                </c:pt>
                <c:pt idx="6418">
                  <c:v>0.40032767837352501</c:v>
                </c:pt>
                <c:pt idx="6419">
                  <c:v>0.42223096913552799</c:v>
                </c:pt>
                <c:pt idx="6420">
                  <c:v>0.421495904784634</c:v>
                </c:pt>
                <c:pt idx="6421">
                  <c:v>0.39197546060976202</c:v>
                </c:pt>
                <c:pt idx="6422">
                  <c:v>0.34515419402422498</c:v>
                </c:pt>
                <c:pt idx="6423">
                  <c:v>0.43094360828475198</c:v>
                </c:pt>
                <c:pt idx="6424">
                  <c:v>0.36811362124024199</c:v>
                </c:pt>
                <c:pt idx="6425">
                  <c:v>0.3561584343893</c:v>
                </c:pt>
                <c:pt idx="6426">
                  <c:v>0.450813684651512</c:v>
                </c:pt>
                <c:pt idx="6427">
                  <c:v>0.35416696282837501</c:v>
                </c:pt>
                <c:pt idx="6428">
                  <c:v>0.40420516455442301</c:v>
                </c:pt>
                <c:pt idx="6429">
                  <c:v>0.44071437482954101</c:v>
                </c:pt>
                <c:pt idx="6430">
                  <c:v>0.41092139897208002</c:v>
                </c:pt>
                <c:pt idx="6431">
                  <c:v>0.418764831814462</c:v>
                </c:pt>
                <c:pt idx="6432">
                  <c:v>0.426251267556994</c:v>
                </c:pt>
                <c:pt idx="6433">
                  <c:v>0.43619544626151802</c:v>
                </c:pt>
                <c:pt idx="6434">
                  <c:v>0.38878214933268801</c:v>
                </c:pt>
                <c:pt idx="6435">
                  <c:v>0.42222894047569798</c:v>
                </c:pt>
                <c:pt idx="6436">
                  <c:v>0.46589116759301802</c:v>
                </c:pt>
                <c:pt idx="6437">
                  <c:v>0.44834767217476801</c:v>
                </c:pt>
                <c:pt idx="6438">
                  <c:v>0.42819266523707</c:v>
                </c:pt>
                <c:pt idx="6439">
                  <c:v>0.41327448476255302</c:v>
                </c:pt>
                <c:pt idx="6440">
                  <c:v>0.40403852688348801</c:v>
                </c:pt>
                <c:pt idx="6441">
                  <c:v>0.39633816308090603</c:v>
                </c:pt>
                <c:pt idx="6442">
                  <c:v>0.38004430843644699</c:v>
                </c:pt>
                <c:pt idx="6443">
                  <c:v>0.38111944251949598</c:v>
                </c:pt>
                <c:pt idx="6444">
                  <c:v>0.38138055812010002</c:v>
                </c:pt>
                <c:pt idx="6445">
                  <c:v>0.36044530824287102</c:v>
                </c:pt>
                <c:pt idx="6446">
                  <c:v>0.35915832024740602</c:v>
                </c:pt>
                <c:pt idx="6447">
                  <c:v>0.43650340381139802</c:v>
                </c:pt>
                <c:pt idx="6448">
                  <c:v>0.37521556046433802</c:v>
                </c:pt>
                <c:pt idx="6449">
                  <c:v>0.35165758315707202</c:v>
                </c:pt>
                <c:pt idx="6450">
                  <c:v>0.44211594013557998</c:v>
                </c:pt>
                <c:pt idx="6451">
                  <c:v>0.39681343350878301</c:v>
                </c:pt>
                <c:pt idx="6452">
                  <c:v>0.38620160540079301</c:v>
                </c:pt>
                <c:pt idx="6453">
                  <c:v>0.40951259884679297</c:v>
                </c:pt>
                <c:pt idx="6454">
                  <c:v>0.43055079181429901</c:v>
                </c:pt>
                <c:pt idx="6455">
                  <c:v>0.41265309652728699</c:v>
                </c:pt>
                <c:pt idx="6456">
                  <c:v>0.39073404686320101</c:v>
                </c:pt>
                <c:pt idx="6457">
                  <c:v>0.39504966465635399</c:v>
                </c:pt>
                <c:pt idx="6458">
                  <c:v>0.42214363463793297</c:v>
                </c:pt>
                <c:pt idx="6459">
                  <c:v>0.37153666033312799</c:v>
                </c:pt>
                <c:pt idx="6460">
                  <c:v>0.40716952218189201</c:v>
                </c:pt>
                <c:pt idx="6461">
                  <c:v>0.45879355198757599</c:v>
                </c:pt>
                <c:pt idx="6462">
                  <c:v>0.44383751447257203</c:v>
                </c:pt>
                <c:pt idx="6463">
                  <c:v>0.43270889807986901</c:v>
                </c:pt>
                <c:pt idx="6464">
                  <c:v>0.40344117763000398</c:v>
                </c:pt>
                <c:pt idx="6465">
                  <c:v>0.40811877248787298</c:v>
                </c:pt>
                <c:pt idx="6466">
                  <c:v>0.408492186528227</c:v>
                </c:pt>
                <c:pt idx="6467">
                  <c:v>0.41276354459905201</c:v>
                </c:pt>
                <c:pt idx="6468">
                  <c:v>0.40708695096221398</c:v>
                </c:pt>
                <c:pt idx="6469">
                  <c:v>0.38124537650087298</c:v>
                </c:pt>
                <c:pt idx="6470">
                  <c:v>0.34919900917681401</c:v>
                </c:pt>
                <c:pt idx="6471">
                  <c:v>0.39538817477255001</c:v>
                </c:pt>
                <c:pt idx="6472">
                  <c:v>0.41472146136236299</c:v>
                </c:pt>
                <c:pt idx="6473">
                  <c:v>0.34253016615424903</c:v>
                </c:pt>
                <c:pt idx="6474">
                  <c:v>0.41293254540334501</c:v>
                </c:pt>
                <c:pt idx="6475">
                  <c:v>0.367077634151251</c:v>
                </c:pt>
                <c:pt idx="6476">
                  <c:v>0.36795826487915001</c:v>
                </c:pt>
                <c:pt idx="6477">
                  <c:v>0.40849563820247498</c:v>
                </c:pt>
                <c:pt idx="6478">
                  <c:v>0.40652306335678501</c:v>
                </c:pt>
                <c:pt idx="6479">
                  <c:v>0.38111961786771198</c:v>
                </c:pt>
                <c:pt idx="6480">
                  <c:v>0.38972132988900698</c:v>
                </c:pt>
                <c:pt idx="6481">
                  <c:v>0.41807856985059899</c:v>
                </c:pt>
                <c:pt idx="6482">
                  <c:v>0.35801065333367199</c:v>
                </c:pt>
                <c:pt idx="6483">
                  <c:v>0.40720904884776399</c:v>
                </c:pt>
                <c:pt idx="6484">
                  <c:v>0.407542343849915</c:v>
                </c:pt>
                <c:pt idx="6485">
                  <c:v>0.39321275806564698</c:v>
                </c:pt>
                <c:pt idx="6486">
                  <c:v>0.38105249903358901</c:v>
                </c:pt>
                <c:pt idx="6487">
                  <c:v>0.41242694500958799</c:v>
                </c:pt>
                <c:pt idx="6488">
                  <c:v>0.41041080124774998</c:v>
                </c:pt>
                <c:pt idx="6489">
                  <c:v>0.38648076567712902</c:v>
                </c:pt>
                <c:pt idx="6490">
                  <c:v>0.40450377817442601</c:v>
                </c:pt>
                <c:pt idx="6491">
                  <c:v>0.39157985963833403</c:v>
                </c:pt>
                <c:pt idx="6492">
                  <c:v>0.41754794690457497</c:v>
                </c:pt>
                <c:pt idx="6493">
                  <c:v>0.384569365609092</c:v>
                </c:pt>
                <c:pt idx="6494">
                  <c:v>0.41896383070362297</c:v>
                </c:pt>
                <c:pt idx="6495">
                  <c:v>0.39893412819901503</c:v>
                </c:pt>
                <c:pt idx="6496">
                  <c:v>0.417569625712017</c:v>
                </c:pt>
                <c:pt idx="6497">
                  <c:v>0.40835304810949502</c:v>
                </c:pt>
                <c:pt idx="6498">
                  <c:v>0.42476500054015398</c:v>
                </c:pt>
                <c:pt idx="6499">
                  <c:v>0.41363499719855601</c:v>
                </c:pt>
                <c:pt idx="6500">
                  <c:v>0.391794335285576</c:v>
                </c:pt>
                <c:pt idx="6501">
                  <c:v>0.422642563139913</c:v>
                </c:pt>
                <c:pt idx="6502">
                  <c:v>0.40397796366935501</c:v>
                </c:pt>
                <c:pt idx="6503">
                  <c:v>0.40438669929901999</c:v>
                </c:pt>
                <c:pt idx="6504">
                  <c:v>0.39945095802590902</c:v>
                </c:pt>
                <c:pt idx="6505">
                  <c:v>0.38002341653810601</c:v>
                </c:pt>
                <c:pt idx="6506">
                  <c:v>0.30678544375643302</c:v>
                </c:pt>
                <c:pt idx="6507">
                  <c:v>0.32908152824938802</c:v>
                </c:pt>
                <c:pt idx="6508">
                  <c:v>0.319409167337185</c:v>
                </c:pt>
                <c:pt idx="6509">
                  <c:v>0.34814464878602802</c:v>
                </c:pt>
                <c:pt idx="6510">
                  <c:v>0.33585363726741801</c:v>
                </c:pt>
                <c:pt idx="6511">
                  <c:v>0.36603573541850198</c:v>
                </c:pt>
                <c:pt idx="6512">
                  <c:v>0.372377413510944</c:v>
                </c:pt>
                <c:pt idx="6513">
                  <c:v>0.37699263513204501</c:v>
                </c:pt>
                <c:pt idx="6514">
                  <c:v>0.36868150277874301</c:v>
                </c:pt>
                <c:pt idx="6515">
                  <c:v>0.36053362495740798</c:v>
                </c:pt>
                <c:pt idx="6516">
                  <c:v>0.39002573326339102</c:v>
                </c:pt>
                <c:pt idx="6517">
                  <c:v>0.37186045284837699</c:v>
                </c:pt>
                <c:pt idx="6518">
                  <c:v>0.395077879561545</c:v>
                </c:pt>
                <c:pt idx="6519">
                  <c:v>0.38090598477057902</c:v>
                </c:pt>
                <c:pt idx="6520">
                  <c:v>0.40781984563400903</c:v>
                </c:pt>
                <c:pt idx="6521">
                  <c:v>0.40132298127032801</c:v>
                </c:pt>
                <c:pt idx="6522">
                  <c:v>0.40039982205382002</c:v>
                </c:pt>
                <c:pt idx="6523">
                  <c:v>0.38667904042829099</c:v>
                </c:pt>
                <c:pt idx="6524">
                  <c:v>0.40389229555942102</c:v>
                </c:pt>
                <c:pt idx="6525">
                  <c:v>0.40823996531184997</c:v>
                </c:pt>
                <c:pt idx="6526">
                  <c:v>0.34303728131915401</c:v>
                </c:pt>
                <c:pt idx="6527">
                  <c:v>0.42048084767685101</c:v>
                </c:pt>
                <c:pt idx="6528">
                  <c:v>0.38833214785721598</c:v>
                </c:pt>
                <c:pt idx="6529">
                  <c:v>0.40968083188589199</c:v>
                </c:pt>
                <c:pt idx="6530">
                  <c:v>0.387084344712609</c:v>
                </c:pt>
                <c:pt idx="6531">
                  <c:v>0.391397641948251</c:v>
                </c:pt>
                <c:pt idx="6532">
                  <c:v>0.39444317983317601</c:v>
                </c:pt>
                <c:pt idx="6533">
                  <c:v>0.40073784586280198</c:v>
                </c:pt>
                <c:pt idx="6534">
                  <c:v>0.39542637228160898</c:v>
                </c:pt>
                <c:pt idx="6535">
                  <c:v>0.37509064162859501</c:v>
                </c:pt>
                <c:pt idx="6536">
                  <c:v>0.42483933700583199</c:v>
                </c:pt>
                <c:pt idx="6537">
                  <c:v>0.41785445089530499</c:v>
                </c:pt>
                <c:pt idx="6538">
                  <c:v>0.41584580823977901</c:v>
                </c:pt>
                <c:pt idx="6539">
                  <c:v>0.38200807705052597</c:v>
                </c:pt>
                <c:pt idx="6540">
                  <c:v>0.38643370881036798</c:v>
                </c:pt>
                <c:pt idx="6541">
                  <c:v>0.37591209157229999</c:v>
                </c:pt>
                <c:pt idx="6542">
                  <c:v>0.390943594639303</c:v>
                </c:pt>
                <c:pt idx="6543">
                  <c:v>0.36873142402817599</c:v>
                </c:pt>
                <c:pt idx="6544">
                  <c:v>0.38036127689385701</c:v>
                </c:pt>
                <c:pt idx="6545">
                  <c:v>0.38707714680543298</c:v>
                </c:pt>
                <c:pt idx="6546">
                  <c:v>0.383492914284913</c:v>
                </c:pt>
                <c:pt idx="6547">
                  <c:v>0.39762481793548199</c:v>
                </c:pt>
                <c:pt idx="6548">
                  <c:v>0.39574788846485398</c:v>
                </c:pt>
                <c:pt idx="6549">
                  <c:v>0.40074842107501601</c:v>
                </c:pt>
                <c:pt idx="6550">
                  <c:v>0.39315803857938297</c:v>
                </c:pt>
                <c:pt idx="6551">
                  <c:v>0.39308463544856298</c:v>
                </c:pt>
                <c:pt idx="6552">
                  <c:v>0.38469435516224998</c:v>
                </c:pt>
                <c:pt idx="6553">
                  <c:v>0.392807362433237</c:v>
                </c:pt>
                <c:pt idx="6554">
                  <c:v>0.36441568566582</c:v>
                </c:pt>
                <c:pt idx="6555">
                  <c:v>0.37394096015437001</c:v>
                </c:pt>
                <c:pt idx="6556">
                  <c:v>0.377615918502135</c:v>
                </c:pt>
                <c:pt idx="6557">
                  <c:v>0.40050044826888098</c:v>
                </c:pt>
                <c:pt idx="6558">
                  <c:v>0.37715558394238902</c:v>
                </c:pt>
                <c:pt idx="6559">
                  <c:v>0.39103793520422703</c:v>
                </c:pt>
                <c:pt idx="6560">
                  <c:v>0.37866994656235597</c:v>
                </c:pt>
                <c:pt idx="6561">
                  <c:v>0.38738114383526701</c:v>
                </c:pt>
                <c:pt idx="6562">
                  <c:v>0.39061000677298002</c:v>
                </c:pt>
                <c:pt idx="6563">
                  <c:v>0.41229081163669901</c:v>
                </c:pt>
                <c:pt idx="6564">
                  <c:v>0.40393842664152402</c:v>
                </c:pt>
                <c:pt idx="6565">
                  <c:v>0.40850820055819598</c:v>
                </c:pt>
                <c:pt idx="6566">
                  <c:v>0.42370655526200501</c:v>
                </c:pt>
                <c:pt idx="6567">
                  <c:v>0.42483061219560903</c:v>
                </c:pt>
                <c:pt idx="6568">
                  <c:v>0.41356901320619999</c:v>
                </c:pt>
                <c:pt idx="6569">
                  <c:v>0.41578167752115403</c:v>
                </c:pt>
                <c:pt idx="6570">
                  <c:v>0.41494724775855002</c:v>
                </c:pt>
                <c:pt idx="6571">
                  <c:v>0.39894923453617498</c:v>
                </c:pt>
                <c:pt idx="6572">
                  <c:v>0.41746321974329698</c:v>
                </c:pt>
                <c:pt idx="6573">
                  <c:v>0.39655697509898502</c:v>
                </c:pt>
                <c:pt idx="6574">
                  <c:v>0.40523481581458098</c:v>
                </c:pt>
                <c:pt idx="6575">
                  <c:v>0.40423087450531198</c:v>
                </c:pt>
                <c:pt idx="6576">
                  <c:v>0.42355832513650299</c:v>
                </c:pt>
                <c:pt idx="6577">
                  <c:v>0.40107341525422602</c:v>
                </c:pt>
                <c:pt idx="6578">
                  <c:v>0.41354653440334899</c:v>
                </c:pt>
                <c:pt idx="6579">
                  <c:v>0.39552053454862501</c:v>
                </c:pt>
                <c:pt idx="6580">
                  <c:v>0.40952326652899501</c:v>
                </c:pt>
                <c:pt idx="6581">
                  <c:v>0.38540864651919998</c:v>
                </c:pt>
                <c:pt idx="6582">
                  <c:v>0.42060070516730502</c:v>
                </c:pt>
                <c:pt idx="6583">
                  <c:v>0.38846913486767798</c:v>
                </c:pt>
                <c:pt idx="6584">
                  <c:v>0.41474200528018701</c:v>
                </c:pt>
                <c:pt idx="6585">
                  <c:v>0.39696504264473198</c:v>
                </c:pt>
                <c:pt idx="6586">
                  <c:v>0.41095094185134501</c:v>
                </c:pt>
                <c:pt idx="6587">
                  <c:v>0.39484356085572597</c:v>
                </c:pt>
                <c:pt idx="6588">
                  <c:v>0.39653103516900701</c:v>
                </c:pt>
                <c:pt idx="6589">
                  <c:v>0.37461553830230099</c:v>
                </c:pt>
                <c:pt idx="6590">
                  <c:v>0.38307628743174998</c:v>
                </c:pt>
                <c:pt idx="6591">
                  <c:v>0.38184456318186599</c:v>
                </c:pt>
                <c:pt idx="6592">
                  <c:v>0.38218005475896799</c:v>
                </c:pt>
                <c:pt idx="6593">
                  <c:v>0.373997258376566</c:v>
                </c:pt>
                <c:pt idx="6594">
                  <c:v>0.38295171680367002</c:v>
                </c:pt>
                <c:pt idx="6595">
                  <c:v>0.37829254720102601</c:v>
                </c:pt>
                <c:pt idx="6596">
                  <c:v>0.38525910184481998</c:v>
                </c:pt>
                <c:pt idx="6597">
                  <c:v>0.38923491893010098</c:v>
                </c:pt>
                <c:pt idx="6598">
                  <c:v>0.387579870669994</c:v>
                </c:pt>
                <c:pt idx="6599">
                  <c:v>0.39231940285942801</c:v>
                </c:pt>
                <c:pt idx="6600">
                  <c:v>0.37735704564207401</c:v>
                </c:pt>
                <c:pt idx="6601">
                  <c:v>0.38231010042714902</c:v>
                </c:pt>
                <c:pt idx="6602">
                  <c:v>0.36893915996181798</c:v>
                </c:pt>
                <c:pt idx="6603">
                  <c:v>0.39696914049458998</c:v>
                </c:pt>
                <c:pt idx="6604">
                  <c:v>0.36450114702734798</c:v>
                </c:pt>
                <c:pt idx="6605">
                  <c:v>0.39157191526354301</c:v>
                </c:pt>
                <c:pt idx="6606">
                  <c:v>0.38545875951199099</c:v>
                </c:pt>
                <c:pt idx="6607">
                  <c:v>0.39521608959280802</c:v>
                </c:pt>
                <c:pt idx="6608">
                  <c:v>0.360874541843062</c:v>
                </c:pt>
                <c:pt idx="6609">
                  <c:v>0.37777418588335898</c:v>
                </c:pt>
                <c:pt idx="6610">
                  <c:v>0.37482839783336003</c:v>
                </c:pt>
                <c:pt idx="6611">
                  <c:v>0.39539885113791801</c:v>
                </c:pt>
                <c:pt idx="6612">
                  <c:v>0.37837117760062899</c:v>
                </c:pt>
                <c:pt idx="6613">
                  <c:v>0.40567105633466299</c:v>
                </c:pt>
                <c:pt idx="6614">
                  <c:v>0.37156099670417198</c:v>
                </c:pt>
                <c:pt idx="6615">
                  <c:v>0.39511949468361401</c:v>
                </c:pt>
                <c:pt idx="6616">
                  <c:v>0.38814823679101401</c:v>
                </c:pt>
                <c:pt idx="6617">
                  <c:v>0.38524692877981198</c:v>
                </c:pt>
                <c:pt idx="6618">
                  <c:v>0.38173147515774702</c:v>
                </c:pt>
                <c:pt idx="6619">
                  <c:v>0.41068911948698</c:v>
                </c:pt>
                <c:pt idx="6620">
                  <c:v>0.39883322519766001</c:v>
                </c:pt>
                <c:pt idx="6621">
                  <c:v>0.36658986604333399</c:v>
                </c:pt>
                <c:pt idx="6622">
                  <c:v>0.38597558990779601</c:v>
                </c:pt>
                <c:pt idx="6623">
                  <c:v>0.38286173304475302</c:v>
                </c:pt>
                <c:pt idx="6624">
                  <c:v>0.37426173176149902</c:v>
                </c:pt>
                <c:pt idx="6625">
                  <c:v>0.36701526272983798</c:v>
                </c:pt>
                <c:pt idx="6626">
                  <c:v>0.40071398847037798</c:v>
                </c:pt>
                <c:pt idx="6627">
                  <c:v>0.37473038028391797</c:v>
                </c:pt>
                <c:pt idx="6628">
                  <c:v>0.40635465297231199</c:v>
                </c:pt>
                <c:pt idx="6629">
                  <c:v>0.37985098081836099</c:v>
                </c:pt>
                <c:pt idx="6630">
                  <c:v>0.41259360079070401</c:v>
                </c:pt>
                <c:pt idx="6631">
                  <c:v>0.38631002628025601</c:v>
                </c:pt>
                <c:pt idx="6632">
                  <c:v>0.38538064352970502</c:v>
                </c:pt>
                <c:pt idx="6633">
                  <c:v>0.38208601515665902</c:v>
                </c:pt>
                <c:pt idx="6634">
                  <c:v>0.37337399523688303</c:v>
                </c:pt>
                <c:pt idx="6635">
                  <c:v>0.36929354178239199</c:v>
                </c:pt>
                <c:pt idx="6636">
                  <c:v>0.35522280906377401</c:v>
                </c:pt>
                <c:pt idx="6637">
                  <c:v>0.37536721055901101</c:v>
                </c:pt>
                <c:pt idx="6638">
                  <c:v>0.37810637633975602</c:v>
                </c:pt>
                <c:pt idx="6639">
                  <c:v>0.38850937390866402</c:v>
                </c:pt>
                <c:pt idx="6640">
                  <c:v>0.35821215655709698</c:v>
                </c:pt>
                <c:pt idx="6641">
                  <c:v>0.40132412757084202</c:v>
                </c:pt>
                <c:pt idx="6642">
                  <c:v>0.39245952093902198</c:v>
                </c:pt>
                <c:pt idx="6643">
                  <c:v>0.40064644425491103</c:v>
                </c:pt>
                <c:pt idx="6644">
                  <c:v>0.40280511665623497</c:v>
                </c:pt>
                <c:pt idx="6645">
                  <c:v>0.41465790974193101</c:v>
                </c:pt>
                <c:pt idx="6646">
                  <c:v>0.41814825397209898</c:v>
                </c:pt>
                <c:pt idx="6647">
                  <c:v>0.395629453492229</c:v>
                </c:pt>
                <c:pt idx="6648">
                  <c:v>0.41029324908223502</c:v>
                </c:pt>
                <c:pt idx="6649">
                  <c:v>0.38285418929686998</c:v>
                </c:pt>
                <c:pt idx="6650">
                  <c:v>0.40379982289317201</c:v>
                </c:pt>
                <c:pt idx="6651">
                  <c:v>0.39841747004649303</c:v>
                </c:pt>
                <c:pt idx="6652">
                  <c:v>0.40932737745720599</c:v>
                </c:pt>
                <c:pt idx="6653">
                  <c:v>0.38281919568265799</c:v>
                </c:pt>
                <c:pt idx="6654">
                  <c:v>0.38703019120799098</c:v>
                </c:pt>
                <c:pt idx="6655">
                  <c:v>0.40035684641986202</c:v>
                </c:pt>
                <c:pt idx="6656">
                  <c:v>0.34775351070097499</c:v>
                </c:pt>
                <c:pt idx="6657">
                  <c:v>0.39868508458308599</c:v>
                </c:pt>
                <c:pt idx="6658">
                  <c:v>0.37482801114504299</c:v>
                </c:pt>
                <c:pt idx="6659">
                  <c:v>0.38634606290317403</c:v>
                </c:pt>
                <c:pt idx="6660">
                  <c:v>0.36396824371467301</c:v>
                </c:pt>
                <c:pt idx="6661">
                  <c:v>0.35422626062134899</c:v>
                </c:pt>
                <c:pt idx="6662">
                  <c:v>0.384026942418075</c:v>
                </c:pt>
                <c:pt idx="6663">
                  <c:v>0.372479808915467</c:v>
                </c:pt>
                <c:pt idx="6664">
                  <c:v>0.38068044956561797</c:v>
                </c:pt>
                <c:pt idx="6665">
                  <c:v>0.37871794429851902</c:v>
                </c:pt>
                <c:pt idx="6666">
                  <c:v>0.38056790992820599</c:v>
                </c:pt>
                <c:pt idx="6667">
                  <c:v>0.32974307732545</c:v>
                </c:pt>
                <c:pt idx="6668">
                  <c:v>0.38021961922497699</c:v>
                </c:pt>
                <c:pt idx="6669">
                  <c:v>0.36138518349186799</c:v>
                </c:pt>
                <c:pt idx="6670">
                  <c:v>0.37858554537153399</c:v>
                </c:pt>
                <c:pt idx="6671">
                  <c:v>0.375881250889471</c:v>
                </c:pt>
                <c:pt idx="6672">
                  <c:v>0.39222102336748099</c:v>
                </c:pt>
                <c:pt idx="6673">
                  <c:v>0.38433775225315298</c:v>
                </c:pt>
                <c:pt idx="6674">
                  <c:v>0.38438078464611802</c:v>
                </c:pt>
                <c:pt idx="6675">
                  <c:v>0.40106248948253898</c:v>
                </c:pt>
                <c:pt idx="6676">
                  <c:v>0.38587777608134699</c:v>
                </c:pt>
                <c:pt idx="6677">
                  <c:v>0.403238309640994</c:v>
                </c:pt>
                <c:pt idx="6678">
                  <c:v>0.366381547864436</c:v>
                </c:pt>
                <c:pt idx="6679">
                  <c:v>0.40192918044391102</c:v>
                </c:pt>
                <c:pt idx="6680">
                  <c:v>0.40393960690343</c:v>
                </c:pt>
                <c:pt idx="6681">
                  <c:v>0.40739090447073201</c:v>
                </c:pt>
                <c:pt idx="6682">
                  <c:v>0.40341224160452599</c:v>
                </c:pt>
                <c:pt idx="6683">
                  <c:v>0.37136966843726898</c:v>
                </c:pt>
                <c:pt idx="6684">
                  <c:v>0.39745814757119802</c:v>
                </c:pt>
                <c:pt idx="6685">
                  <c:v>0.39728592467093499</c:v>
                </c:pt>
                <c:pt idx="6686">
                  <c:v>0.410512838056169</c:v>
                </c:pt>
                <c:pt idx="6687">
                  <c:v>0.36791473879375303</c:v>
                </c:pt>
                <c:pt idx="6688">
                  <c:v>0.39619075511643198</c:v>
                </c:pt>
                <c:pt idx="6689">
                  <c:v>0.40186042581579901</c:v>
                </c:pt>
                <c:pt idx="6690">
                  <c:v>0.37497067576232201</c:v>
                </c:pt>
                <c:pt idx="6691">
                  <c:v>0.388014982978861</c:v>
                </c:pt>
                <c:pt idx="6692">
                  <c:v>0.39952027258115602</c:v>
                </c:pt>
                <c:pt idx="6693">
                  <c:v>0.41083567530417597</c:v>
                </c:pt>
                <c:pt idx="6694">
                  <c:v>0.36075430368536199</c:v>
                </c:pt>
                <c:pt idx="6695">
                  <c:v>0.407196723447315</c:v>
                </c:pt>
                <c:pt idx="6696">
                  <c:v>0.42171302394704602</c:v>
                </c:pt>
                <c:pt idx="6697">
                  <c:v>0.41166242751533699</c:v>
                </c:pt>
                <c:pt idx="6698">
                  <c:v>0.40520301832255601</c:v>
                </c:pt>
                <c:pt idx="6699">
                  <c:v>0.39135397051270798</c:v>
                </c:pt>
                <c:pt idx="6700">
                  <c:v>0.41384988432208503</c:v>
                </c:pt>
                <c:pt idx="6701">
                  <c:v>0.38794734599960701</c:v>
                </c:pt>
                <c:pt idx="6702">
                  <c:v>0.39590712439750098</c:v>
                </c:pt>
                <c:pt idx="6703">
                  <c:v>0.38108878188066497</c:v>
                </c:pt>
                <c:pt idx="6704">
                  <c:v>0.39133967451942703</c:v>
                </c:pt>
                <c:pt idx="6705">
                  <c:v>0.38974788197196197</c:v>
                </c:pt>
                <c:pt idx="6706">
                  <c:v>0.39922615622873597</c:v>
                </c:pt>
                <c:pt idx="6707">
                  <c:v>0.36930550802704198</c:v>
                </c:pt>
                <c:pt idx="6708">
                  <c:v>0.36884809627373399</c:v>
                </c:pt>
                <c:pt idx="6709">
                  <c:v>0.40533386387126502</c:v>
                </c:pt>
                <c:pt idx="6710">
                  <c:v>0.35282544122197401</c:v>
                </c:pt>
                <c:pt idx="6711">
                  <c:v>0.39866179935853802</c:v>
                </c:pt>
                <c:pt idx="6712">
                  <c:v>0.40011471301880602</c:v>
                </c:pt>
                <c:pt idx="6713">
                  <c:v>0.42783186736239998</c:v>
                </c:pt>
                <c:pt idx="6714">
                  <c:v>0.376476078838687</c:v>
                </c:pt>
                <c:pt idx="6715">
                  <c:v>0.382885505177324</c:v>
                </c:pt>
                <c:pt idx="6716">
                  <c:v>0.425594838054633</c:v>
                </c:pt>
                <c:pt idx="6717">
                  <c:v>0.362921760464678</c:v>
                </c:pt>
                <c:pt idx="6718">
                  <c:v>0.38604842965237002</c:v>
                </c:pt>
                <c:pt idx="6719">
                  <c:v>0.395377292918833</c:v>
                </c:pt>
                <c:pt idx="6720">
                  <c:v>0.398149762108572</c:v>
                </c:pt>
                <c:pt idx="6721">
                  <c:v>0.380401679987801</c:v>
                </c:pt>
                <c:pt idx="6722">
                  <c:v>0.35742901310411501</c:v>
                </c:pt>
                <c:pt idx="6723">
                  <c:v>0.389539109495392</c:v>
                </c:pt>
                <c:pt idx="6724">
                  <c:v>0.38298629576637799</c:v>
                </c:pt>
                <c:pt idx="6725">
                  <c:v>0.40091873796120903</c:v>
                </c:pt>
                <c:pt idx="6726">
                  <c:v>0.34144900162386799</c:v>
                </c:pt>
                <c:pt idx="6727">
                  <c:v>0.39979129583920298</c:v>
                </c:pt>
                <c:pt idx="6728">
                  <c:v>0.38990688899729198</c:v>
                </c:pt>
                <c:pt idx="6729">
                  <c:v>0.35699057871699102</c:v>
                </c:pt>
                <c:pt idx="6730">
                  <c:v>0.36579683914443001</c:v>
                </c:pt>
                <c:pt idx="6731">
                  <c:v>0.416997503962036</c:v>
                </c:pt>
                <c:pt idx="6732">
                  <c:v>0.37888278669026798</c:v>
                </c:pt>
                <c:pt idx="6733">
                  <c:v>0.38407166252484398</c:v>
                </c:pt>
                <c:pt idx="6734">
                  <c:v>0.38489256023817198</c:v>
                </c:pt>
                <c:pt idx="6735">
                  <c:v>0.40187946332673602</c:v>
                </c:pt>
                <c:pt idx="6736">
                  <c:v>0.39354112959937398</c:v>
                </c:pt>
                <c:pt idx="6737">
                  <c:v>0.39147731365518201</c:v>
                </c:pt>
                <c:pt idx="6738">
                  <c:v>0.39616480800856202</c:v>
                </c:pt>
                <c:pt idx="6739">
                  <c:v>0.40928203873739</c:v>
                </c:pt>
                <c:pt idx="6740">
                  <c:v>0.40122987449966702</c:v>
                </c:pt>
                <c:pt idx="6741">
                  <c:v>0.37071833687349998</c:v>
                </c:pt>
                <c:pt idx="6742">
                  <c:v>0.40819838335018299</c:v>
                </c:pt>
                <c:pt idx="6743">
                  <c:v>0.36112280690353099</c:v>
                </c:pt>
                <c:pt idx="6744">
                  <c:v>0.40145223942834102</c:v>
                </c:pt>
                <c:pt idx="6745">
                  <c:v>0.39428444983349997</c:v>
                </c:pt>
                <c:pt idx="6746">
                  <c:v>0.41858171980537401</c:v>
                </c:pt>
                <c:pt idx="6747">
                  <c:v>0.39269695325966603</c:v>
                </c:pt>
                <c:pt idx="6748">
                  <c:v>0.42498366752121203</c:v>
                </c:pt>
                <c:pt idx="6749">
                  <c:v>0.40433105581010997</c:v>
                </c:pt>
                <c:pt idx="6750">
                  <c:v>0.41514289491105599</c:v>
                </c:pt>
                <c:pt idx="6751">
                  <c:v>0.38877979507724397</c:v>
                </c:pt>
                <c:pt idx="6752">
                  <c:v>0.40481703512108203</c:v>
                </c:pt>
                <c:pt idx="6753">
                  <c:v>0.38673495953907899</c:v>
                </c:pt>
                <c:pt idx="6754">
                  <c:v>0.40334877464374902</c:v>
                </c:pt>
                <c:pt idx="6755">
                  <c:v>0.40197462478041002</c:v>
                </c:pt>
                <c:pt idx="6756">
                  <c:v>0.387740403110998</c:v>
                </c:pt>
                <c:pt idx="6757">
                  <c:v>0.38990045626999398</c:v>
                </c:pt>
                <c:pt idx="6758">
                  <c:v>0.38011460395213298</c:v>
                </c:pt>
                <c:pt idx="6759">
                  <c:v>0.39142096667394899</c:v>
                </c:pt>
                <c:pt idx="6760">
                  <c:v>0.36889296186969001</c:v>
                </c:pt>
                <c:pt idx="6761">
                  <c:v>0.38795108100361803</c:v>
                </c:pt>
                <c:pt idx="6762">
                  <c:v>0.367028474231683</c:v>
                </c:pt>
                <c:pt idx="6763">
                  <c:v>0.40026995232963197</c:v>
                </c:pt>
                <c:pt idx="6764">
                  <c:v>0.38281919568265799</c:v>
                </c:pt>
                <c:pt idx="6765">
                  <c:v>0.40106767938714399</c:v>
                </c:pt>
                <c:pt idx="6766">
                  <c:v>0.37464903846061898</c:v>
                </c:pt>
                <c:pt idx="6767">
                  <c:v>0.41773450126598599</c:v>
                </c:pt>
                <c:pt idx="6768">
                  <c:v>0.40011265109665001</c:v>
                </c:pt>
                <c:pt idx="6769">
                  <c:v>0.40131392959287499</c:v>
                </c:pt>
                <c:pt idx="6770">
                  <c:v>0.39910819414413301</c:v>
                </c:pt>
                <c:pt idx="6771">
                  <c:v>0.40041340014527999</c:v>
                </c:pt>
                <c:pt idx="6772">
                  <c:v>0.40918142347785103</c:v>
                </c:pt>
                <c:pt idx="6773">
                  <c:v>0.40521738441993299</c:v>
                </c:pt>
                <c:pt idx="6774">
                  <c:v>0.41863773203990901</c:v>
                </c:pt>
                <c:pt idx="6775">
                  <c:v>0.38831902818509301</c:v>
                </c:pt>
                <c:pt idx="6776">
                  <c:v>0.39577814008338802</c:v>
                </c:pt>
                <c:pt idx="6777">
                  <c:v>0.38145742472420502</c:v>
                </c:pt>
                <c:pt idx="6778">
                  <c:v>0.39038627899855299</c:v>
                </c:pt>
                <c:pt idx="6779">
                  <c:v>0.38645111156655299</c:v>
                </c:pt>
                <c:pt idx="6780">
                  <c:v>0.38600908734162798</c:v>
                </c:pt>
                <c:pt idx="6781">
                  <c:v>0.39040428574999197</c:v>
                </c:pt>
                <c:pt idx="6782">
                  <c:v>0.40366947935528102</c:v>
                </c:pt>
                <c:pt idx="6783">
                  <c:v>0.40837703158469402</c:v>
                </c:pt>
                <c:pt idx="6784">
                  <c:v>0.412087041079781</c:v>
                </c:pt>
                <c:pt idx="6785">
                  <c:v>0.40143553207849803</c:v>
                </c:pt>
                <c:pt idx="6786">
                  <c:v>0.40304128722627403</c:v>
                </c:pt>
                <c:pt idx="6787">
                  <c:v>0.42090315896604402</c:v>
                </c:pt>
                <c:pt idx="6788">
                  <c:v>0.40444097819731201</c:v>
                </c:pt>
                <c:pt idx="6789">
                  <c:v>0.40453289020564998</c:v>
                </c:pt>
                <c:pt idx="6790">
                  <c:v>0.392582075734355</c:v>
                </c:pt>
                <c:pt idx="6791">
                  <c:v>0.41882266340052499</c:v>
                </c:pt>
                <c:pt idx="6792">
                  <c:v>0.38275735638667302</c:v>
                </c:pt>
                <c:pt idx="6793">
                  <c:v>0.41167123286391399</c:v>
                </c:pt>
                <c:pt idx="6794">
                  <c:v>0.41695291601562101</c:v>
                </c:pt>
                <c:pt idx="6795">
                  <c:v>0.395237217388476</c:v>
                </c:pt>
                <c:pt idx="6796">
                  <c:v>0.39758351820925197</c:v>
                </c:pt>
                <c:pt idx="6797">
                  <c:v>0.41548765022942702</c:v>
                </c:pt>
                <c:pt idx="6798">
                  <c:v>0.41691071175702399</c:v>
                </c:pt>
                <c:pt idx="6799">
                  <c:v>0.36250847340315601</c:v>
                </c:pt>
                <c:pt idx="6800">
                  <c:v>0.38416896630495101</c:v>
                </c:pt>
                <c:pt idx="6801">
                  <c:v>0.38319668828692699</c:v>
                </c:pt>
                <c:pt idx="6802">
                  <c:v>0.39494340262684002</c:v>
                </c:pt>
                <c:pt idx="6803">
                  <c:v>0.36486055998386002</c:v>
                </c:pt>
                <c:pt idx="6804">
                  <c:v>0.38417585471118099</c:v>
                </c:pt>
                <c:pt idx="6805">
                  <c:v>0.38179934891829198</c:v>
                </c:pt>
                <c:pt idx="6806">
                  <c:v>0.39693891919232399</c:v>
                </c:pt>
                <c:pt idx="6807">
                  <c:v>0.39722915250303698</c:v>
                </c:pt>
                <c:pt idx="6808">
                  <c:v>0.39198781512554798</c:v>
                </c:pt>
                <c:pt idx="6809">
                  <c:v>0.38973611102668299</c:v>
                </c:pt>
                <c:pt idx="6810">
                  <c:v>0.40399509526368099</c:v>
                </c:pt>
                <c:pt idx="6811">
                  <c:v>0.406353729751951</c:v>
                </c:pt>
                <c:pt idx="6812">
                  <c:v>0.36194172150918702</c:v>
                </c:pt>
                <c:pt idx="6813">
                  <c:v>0.39350638506528302</c:v>
                </c:pt>
                <c:pt idx="6814">
                  <c:v>0.37186556361539402</c:v>
                </c:pt>
                <c:pt idx="6815">
                  <c:v>0.39912742318411698</c:v>
                </c:pt>
                <c:pt idx="6816">
                  <c:v>0.37708157496144901</c:v>
                </c:pt>
                <c:pt idx="6817">
                  <c:v>0.40173999248078801</c:v>
                </c:pt>
                <c:pt idx="6818">
                  <c:v>0.39147996986385603</c:v>
                </c:pt>
                <c:pt idx="6819">
                  <c:v>0.40450671603892502</c:v>
                </c:pt>
                <c:pt idx="6820">
                  <c:v>0.40247211295612301</c:v>
                </c:pt>
                <c:pt idx="6821">
                  <c:v>0.37392519134485402</c:v>
                </c:pt>
                <c:pt idx="6822">
                  <c:v>0.41769958386619199</c:v>
                </c:pt>
                <c:pt idx="6823">
                  <c:v>0.34643885148652498</c:v>
                </c:pt>
                <c:pt idx="6824">
                  <c:v>0.40799513302063001</c:v>
                </c:pt>
                <c:pt idx="6825">
                  <c:v>0.383618897086828</c:v>
                </c:pt>
                <c:pt idx="6826">
                  <c:v>0.447781122527872</c:v>
                </c:pt>
                <c:pt idx="6827">
                  <c:v>0.36987483513901298</c:v>
                </c:pt>
                <c:pt idx="6828">
                  <c:v>0.364463955608051</c:v>
                </c:pt>
                <c:pt idx="6829">
                  <c:v>0.43244568959702301</c:v>
                </c:pt>
                <c:pt idx="6830">
                  <c:v>0.40836364811230802</c:v>
                </c:pt>
                <c:pt idx="6831">
                  <c:v>0.41684954144707698</c:v>
                </c:pt>
                <c:pt idx="6832">
                  <c:v>0.41250475718028201</c:v>
                </c:pt>
                <c:pt idx="6833">
                  <c:v>0.42883588839790299</c:v>
                </c:pt>
                <c:pt idx="6834">
                  <c:v>0.39382643545111801</c:v>
                </c:pt>
                <c:pt idx="6835">
                  <c:v>0.40377959304806299</c:v>
                </c:pt>
                <c:pt idx="6836">
                  <c:v>0.37964593804323898</c:v>
                </c:pt>
                <c:pt idx="6837">
                  <c:v>0.39370052269965999</c:v>
                </c:pt>
                <c:pt idx="6838">
                  <c:v>0.37934910542205602</c:v>
                </c:pt>
                <c:pt idx="6839">
                  <c:v>0.371390704471879</c:v>
                </c:pt>
                <c:pt idx="6840">
                  <c:v>0.42396278708629698</c:v>
                </c:pt>
                <c:pt idx="6841">
                  <c:v>0.37731535949789102</c:v>
                </c:pt>
                <c:pt idx="6842">
                  <c:v>0.39683869174720299</c:v>
                </c:pt>
                <c:pt idx="6843">
                  <c:v>0.39093510710337898</c:v>
                </c:pt>
                <c:pt idx="6844">
                  <c:v>0.40508156989640498</c:v>
                </c:pt>
                <c:pt idx="6845">
                  <c:v>0.38022015571047502</c:v>
                </c:pt>
                <c:pt idx="6846">
                  <c:v>0.390960941818708</c:v>
                </c:pt>
                <c:pt idx="6847">
                  <c:v>0.37367065850509301</c:v>
                </c:pt>
                <c:pt idx="6848">
                  <c:v>0.39845751287268799</c:v>
                </c:pt>
                <c:pt idx="6849">
                  <c:v>0.38162886756793202</c:v>
                </c:pt>
                <c:pt idx="6850">
                  <c:v>0.40439382571100801</c:v>
                </c:pt>
                <c:pt idx="6851">
                  <c:v>0.36560440692429602</c:v>
                </c:pt>
                <c:pt idx="6852">
                  <c:v>0.380704477973485</c:v>
                </c:pt>
                <c:pt idx="6853">
                  <c:v>0.39487243545803702</c:v>
                </c:pt>
                <c:pt idx="6854">
                  <c:v>0.37996640126108899</c:v>
                </c:pt>
                <c:pt idx="6855">
                  <c:v>0.38593423844522401</c:v>
                </c:pt>
                <c:pt idx="6856">
                  <c:v>0.38037087945716502</c:v>
                </c:pt>
                <c:pt idx="6857">
                  <c:v>0.398532996114417</c:v>
                </c:pt>
                <c:pt idx="6858">
                  <c:v>0.38883965659520198</c:v>
                </c:pt>
                <c:pt idx="6859">
                  <c:v>0.40450872910329899</c:v>
                </c:pt>
                <c:pt idx="6860">
                  <c:v>0.39272293687528298</c:v>
                </c:pt>
                <c:pt idx="6861">
                  <c:v>0.37241557868518399</c:v>
                </c:pt>
                <c:pt idx="6862">
                  <c:v>0.38947726407150501</c:v>
                </c:pt>
                <c:pt idx="6863">
                  <c:v>0.38757035791134697</c:v>
                </c:pt>
                <c:pt idx="6864">
                  <c:v>0.38883675671642798</c:v>
                </c:pt>
                <c:pt idx="6865">
                  <c:v>0.35755552682245401</c:v>
                </c:pt>
                <c:pt idx="6866">
                  <c:v>0.38004129669597497</c:v>
                </c:pt>
                <c:pt idx="6867">
                  <c:v>0.36230639103114098</c:v>
                </c:pt>
                <c:pt idx="6868">
                  <c:v>0.38444729073672901</c:v>
                </c:pt>
                <c:pt idx="6869">
                  <c:v>0.38997030194785398</c:v>
                </c:pt>
                <c:pt idx="6870">
                  <c:v>0.39717193575024801</c:v>
                </c:pt>
                <c:pt idx="6871">
                  <c:v>0.39966515576834899</c:v>
                </c:pt>
                <c:pt idx="6872">
                  <c:v>0.36473487819265099</c:v>
                </c:pt>
                <c:pt idx="6873">
                  <c:v>0.40572960969858002</c:v>
                </c:pt>
                <c:pt idx="6874">
                  <c:v>0.37797012993901202</c:v>
                </c:pt>
                <c:pt idx="6875">
                  <c:v>0.373281695894008</c:v>
                </c:pt>
                <c:pt idx="6876">
                  <c:v>0.40449161775868597</c:v>
                </c:pt>
                <c:pt idx="6877">
                  <c:v>0.37761333195484198</c:v>
                </c:pt>
                <c:pt idx="6878">
                  <c:v>0.38282810017764901</c:v>
                </c:pt>
                <c:pt idx="6879">
                  <c:v>0.38136207241325298</c:v>
                </c:pt>
                <c:pt idx="6880">
                  <c:v>0.41760800465636699</c:v>
                </c:pt>
                <c:pt idx="6881">
                  <c:v>0.38259913369534598</c:v>
                </c:pt>
                <c:pt idx="6882">
                  <c:v>0.41072158121604002</c:v>
                </c:pt>
                <c:pt idx="6883">
                  <c:v>0.41023946688252799</c:v>
                </c:pt>
                <c:pt idx="6884">
                  <c:v>0.43597203796626599</c:v>
                </c:pt>
                <c:pt idx="6885">
                  <c:v>0.39567400336988101</c:v>
                </c:pt>
                <c:pt idx="6886">
                  <c:v>0.40197174183249101</c:v>
                </c:pt>
                <c:pt idx="6887">
                  <c:v>0.40146025813906699</c:v>
                </c:pt>
                <c:pt idx="6888">
                  <c:v>0.39638648433229401</c:v>
                </c:pt>
                <c:pt idx="6889">
                  <c:v>0.39124202901149102</c:v>
                </c:pt>
                <c:pt idx="6890">
                  <c:v>0.37489065016272799</c:v>
                </c:pt>
                <c:pt idx="6891">
                  <c:v>0.39535623020871902</c:v>
                </c:pt>
                <c:pt idx="6892">
                  <c:v>0.366622399441348</c:v>
                </c:pt>
                <c:pt idx="6893">
                  <c:v>0.38281236589773299</c:v>
                </c:pt>
                <c:pt idx="6894">
                  <c:v>0.391143777128729</c:v>
                </c:pt>
                <c:pt idx="6895">
                  <c:v>0.382587614706899</c:v>
                </c:pt>
                <c:pt idx="6896">
                  <c:v>0.40120329207239902</c:v>
                </c:pt>
                <c:pt idx="6897">
                  <c:v>0.39876438527764302</c:v>
                </c:pt>
                <c:pt idx="6898">
                  <c:v>0.40742050166854199</c:v>
                </c:pt>
                <c:pt idx="6899">
                  <c:v>0.37877555616645198</c:v>
                </c:pt>
                <c:pt idx="6900">
                  <c:v>0.39508645136053899</c:v>
                </c:pt>
                <c:pt idx="6901">
                  <c:v>0.38508792958272697</c:v>
                </c:pt>
                <c:pt idx="6902">
                  <c:v>0.39944185484394901</c:v>
                </c:pt>
                <c:pt idx="6903">
                  <c:v>0.35742660296128598</c:v>
                </c:pt>
                <c:pt idx="6904">
                  <c:v>0.36046131145773702</c:v>
                </c:pt>
                <c:pt idx="6905">
                  <c:v>0.36719117084372799</c:v>
                </c:pt>
                <c:pt idx="6906">
                  <c:v>0.382888393849183</c:v>
                </c:pt>
                <c:pt idx="6907">
                  <c:v>0.37533101238850902</c:v>
                </c:pt>
                <c:pt idx="6908">
                  <c:v>0.31324104009089898</c:v>
                </c:pt>
                <c:pt idx="6909">
                  <c:v>0.35368704968374998</c:v>
                </c:pt>
                <c:pt idx="6910">
                  <c:v>0.35987858207513901</c:v>
                </c:pt>
                <c:pt idx="6911">
                  <c:v>0.37280471168625001</c:v>
                </c:pt>
                <c:pt idx="6912">
                  <c:v>0.34767589358177797</c:v>
                </c:pt>
                <c:pt idx="6913">
                  <c:v>0.35930068996505499</c:v>
                </c:pt>
                <c:pt idx="6914">
                  <c:v>0.36078268987327999</c:v>
                </c:pt>
                <c:pt idx="6915">
                  <c:v>0.36518595102247497</c:v>
                </c:pt>
                <c:pt idx="6916">
                  <c:v>0.358630107665877</c:v>
                </c:pt>
                <c:pt idx="6917">
                  <c:v>0.37074411793956902</c:v>
                </c:pt>
                <c:pt idx="6918">
                  <c:v>0.35799685932879599</c:v>
                </c:pt>
                <c:pt idx="6919">
                  <c:v>0.35730853262512202</c:v>
                </c:pt>
                <c:pt idx="6920">
                  <c:v>0.39523021909608302</c:v>
                </c:pt>
                <c:pt idx="6921">
                  <c:v>0.39307234533874602</c:v>
                </c:pt>
                <c:pt idx="6922">
                  <c:v>0.34289891825902902</c:v>
                </c:pt>
                <c:pt idx="6923">
                  <c:v>0.39338405252622699</c:v>
                </c:pt>
                <c:pt idx="6924">
                  <c:v>0.40689240631044299</c:v>
                </c:pt>
                <c:pt idx="6925">
                  <c:v>0.39165279931552799</c:v>
                </c:pt>
                <c:pt idx="6926">
                  <c:v>0.358650913909425</c:v>
                </c:pt>
                <c:pt idx="6927">
                  <c:v>0.40642212667428901</c:v>
                </c:pt>
                <c:pt idx="6928">
                  <c:v>0.39288061502789601</c:v>
                </c:pt>
                <c:pt idx="6929">
                  <c:v>0.40035172408834302</c:v>
                </c:pt>
                <c:pt idx="6930">
                  <c:v>0.38573702611530197</c:v>
                </c:pt>
                <c:pt idx="6931">
                  <c:v>0.39067667538977102</c:v>
                </c:pt>
                <c:pt idx="6932">
                  <c:v>0.39886269803327701</c:v>
                </c:pt>
                <c:pt idx="6933">
                  <c:v>0.38025494869920401</c:v>
                </c:pt>
                <c:pt idx="6934">
                  <c:v>0.39086687276852</c:v>
                </c:pt>
                <c:pt idx="6935">
                  <c:v>0.347032887672724</c:v>
                </c:pt>
                <c:pt idx="6936">
                  <c:v>0.38748485889962597</c:v>
                </c:pt>
                <c:pt idx="6937">
                  <c:v>0.37159555915549702</c:v>
                </c:pt>
                <c:pt idx="6938">
                  <c:v>0.39537585243908102</c:v>
                </c:pt>
                <c:pt idx="6939">
                  <c:v>0.35597246251883302</c:v>
                </c:pt>
                <c:pt idx="6940">
                  <c:v>0.35215570898255999</c:v>
                </c:pt>
                <c:pt idx="6941">
                  <c:v>0.36934472435328702</c:v>
                </c:pt>
                <c:pt idx="6942">
                  <c:v>0.373671067567655</c:v>
                </c:pt>
                <c:pt idx="6943">
                  <c:v>0.35669453023458503</c:v>
                </c:pt>
                <c:pt idx="6944">
                  <c:v>0.34931537942962199</c:v>
                </c:pt>
                <c:pt idx="6945">
                  <c:v>0.32985208314855102</c:v>
                </c:pt>
                <c:pt idx="6946">
                  <c:v>0.31899922836848299</c:v>
                </c:pt>
                <c:pt idx="6947">
                  <c:v>0.35604249332274901</c:v>
                </c:pt>
                <c:pt idx="6948">
                  <c:v>0.33159523101479499</c:v>
                </c:pt>
                <c:pt idx="6949">
                  <c:v>0.35790005473270797</c:v>
                </c:pt>
                <c:pt idx="6950">
                  <c:v>0.36406857744853699</c:v>
                </c:pt>
                <c:pt idx="6951">
                  <c:v>0.40556241239244101</c:v>
                </c:pt>
                <c:pt idx="6952">
                  <c:v>0.37124724867738601</c:v>
                </c:pt>
                <c:pt idx="6953">
                  <c:v>0.368152689861238</c:v>
                </c:pt>
                <c:pt idx="6954">
                  <c:v>0.41295588137306899</c:v>
                </c:pt>
                <c:pt idx="6955">
                  <c:v>0.386392999144751</c:v>
                </c:pt>
                <c:pt idx="6956">
                  <c:v>0.388592207255269</c:v>
                </c:pt>
                <c:pt idx="6957">
                  <c:v>0.38941051632928098</c:v>
                </c:pt>
                <c:pt idx="6958">
                  <c:v>0.39941822746691302</c:v>
                </c:pt>
                <c:pt idx="6959">
                  <c:v>0.33539227959221501</c:v>
                </c:pt>
                <c:pt idx="6960">
                  <c:v>0.36286806251619702</c:v>
                </c:pt>
                <c:pt idx="6961">
                  <c:v>0.37611625763166201</c:v>
                </c:pt>
                <c:pt idx="6962">
                  <c:v>0.37755582040761998</c:v>
                </c:pt>
                <c:pt idx="6963">
                  <c:v>0.37197383577804699</c:v>
                </c:pt>
                <c:pt idx="6964">
                  <c:v>0.34878026160941</c:v>
                </c:pt>
                <c:pt idx="6965">
                  <c:v>0.35991341298254198</c:v>
                </c:pt>
                <c:pt idx="6966">
                  <c:v>0.34893578869424502</c:v>
                </c:pt>
                <c:pt idx="6967">
                  <c:v>0.36768924751653198</c:v>
                </c:pt>
                <c:pt idx="6968">
                  <c:v>0.35112273057729698</c:v>
                </c:pt>
                <c:pt idx="6969">
                  <c:v>0.378676720017524</c:v>
                </c:pt>
                <c:pt idx="6970">
                  <c:v>0.37212137332473899</c:v>
                </c:pt>
                <c:pt idx="6971">
                  <c:v>0.38890557237539403</c:v>
                </c:pt>
                <c:pt idx="6972">
                  <c:v>0.36408400955755299</c:v>
                </c:pt>
                <c:pt idx="6973">
                  <c:v>0.56690245903071601</c:v>
                </c:pt>
                <c:pt idx="6974">
                  <c:v>0.41779340018921202</c:v>
                </c:pt>
                <c:pt idx="6975">
                  <c:v>0.30272024290694</c:v>
                </c:pt>
                <c:pt idx="6976">
                  <c:v>0.288411837005844</c:v>
                </c:pt>
                <c:pt idx="6977">
                  <c:v>0.350797622655173</c:v>
                </c:pt>
                <c:pt idx="6978">
                  <c:v>0.39504617473916798</c:v>
                </c:pt>
                <c:pt idx="6979">
                  <c:v>0.38272532866786202</c:v>
                </c:pt>
                <c:pt idx="6980">
                  <c:v>0.35065022752316599</c:v>
                </c:pt>
                <c:pt idx="6981">
                  <c:v>0.35963255541950401</c:v>
                </c:pt>
                <c:pt idx="6982">
                  <c:v>0.35389486919871399</c:v>
                </c:pt>
                <c:pt idx="6983">
                  <c:v>0.33910798974097001</c:v>
                </c:pt>
                <c:pt idx="6984">
                  <c:v>0.35777031035067203</c:v>
                </c:pt>
                <c:pt idx="6985">
                  <c:v>0.35029168313567</c:v>
                </c:pt>
                <c:pt idx="6986">
                  <c:v>0.35980950235113202</c:v>
                </c:pt>
                <c:pt idx="6987">
                  <c:v>0.339276569356462</c:v>
                </c:pt>
                <c:pt idx="6988">
                  <c:v>0.386389583130749</c:v>
                </c:pt>
                <c:pt idx="6989">
                  <c:v>0.34347926710174698</c:v>
                </c:pt>
                <c:pt idx="6990">
                  <c:v>0.38165125487747498</c:v>
                </c:pt>
                <c:pt idx="6991">
                  <c:v>0.38172826838953799</c:v>
                </c:pt>
                <c:pt idx="6992">
                  <c:v>0.401408988693503</c:v>
                </c:pt>
                <c:pt idx="6993">
                  <c:v>0.37930989777228502</c:v>
                </c:pt>
                <c:pt idx="6994">
                  <c:v>0.40367046370472398</c:v>
                </c:pt>
                <c:pt idx="6995">
                  <c:v>0.38382399380481202</c:v>
                </c:pt>
                <c:pt idx="6996">
                  <c:v>0.39197939337022902</c:v>
                </c:pt>
                <c:pt idx="6997">
                  <c:v>0.40080357232754499</c:v>
                </c:pt>
                <c:pt idx="6998">
                  <c:v>0.371811704697531</c:v>
                </c:pt>
                <c:pt idx="6999">
                  <c:v>0.38577172542015498</c:v>
                </c:pt>
                <c:pt idx="7000">
                  <c:v>0.33274553636482801</c:v>
                </c:pt>
                <c:pt idx="7001">
                  <c:v>0.348142540309622</c:v>
                </c:pt>
                <c:pt idx="7002">
                  <c:v>0.37473137839931397</c:v>
                </c:pt>
                <c:pt idx="7003">
                  <c:v>0.37370360271530201</c:v>
                </c:pt>
                <c:pt idx="7004">
                  <c:v>0.36432512156100899</c:v>
                </c:pt>
                <c:pt idx="7005">
                  <c:v>0.36145924222876402</c:v>
                </c:pt>
                <c:pt idx="7006">
                  <c:v>0.38092625166477101</c:v>
                </c:pt>
                <c:pt idx="7007">
                  <c:v>0.34986542311531399</c:v>
                </c:pt>
                <c:pt idx="7008">
                  <c:v>0.35352626305117102</c:v>
                </c:pt>
                <c:pt idx="7009">
                  <c:v>0.379078791312698</c:v>
                </c:pt>
                <c:pt idx="7010">
                  <c:v>0.38058806991911198</c:v>
                </c:pt>
                <c:pt idx="7011">
                  <c:v>0.31925345749420297</c:v>
                </c:pt>
                <c:pt idx="7012">
                  <c:v>0.36017462885440898</c:v>
                </c:pt>
                <c:pt idx="7013">
                  <c:v>0.35738036945063401</c:v>
                </c:pt>
                <c:pt idx="7014">
                  <c:v>0.38882907362705499</c:v>
                </c:pt>
                <c:pt idx="7015">
                  <c:v>0.34167728030633199</c:v>
                </c:pt>
                <c:pt idx="7016">
                  <c:v>0.35195537664075399</c:v>
                </c:pt>
                <c:pt idx="7017">
                  <c:v>0.37624200834185001</c:v>
                </c:pt>
                <c:pt idx="7018">
                  <c:v>0.35955954270267798</c:v>
                </c:pt>
                <c:pt idx="7019">
                  <c:v>0.33812283364923101</c:v>
                </c:pt>
                <c:pt idx="7020">
                  <c:v>0.34645683538187699</c:v>
                </c:pt>
                <c:pt idx="7021">
                  <c:v>0.35737376426159501</c:v>
                </c:pt>
                <c:pt idx="7022">
                  <c:v>0.32026073514962899</c:v>
                </c:pt>
                <c:pt idx="7023">
                  <c:v>0.26154041126538202</c:v>
                </c:pt>
                <c:pt idx="7024">
                  <c:v>0.30511339744681099</c:v>
                </c:pt>
                <c:pt idx="7025">
                  <c:v>0.34448735037726302</c:v>
                </c:pt>
                <c:pt idx="7026">
                  <c:v>0.25448646866866398</c:v>
                </c:pt>
                <c:pt idx="7027">
                  <c:v>0.28371074734011997</c:v>
                </c:pt>
                <c:pt idx="7028">
                  <c:v>0.27943033577134002</c:v>
                </c:pt>
                <c:pt idx="7029">
                  <c:v>0.287427106429817</c:v>
                </c:pt>
                <c:pt idx="7030">
                  <c:v>0.20879493040335301</c:v>
                </c:pt>
                <c:pt idx="7031">
                  <c:v>0.25234241767516002</c:v>
                </c:pt>
                <c:pt idx="7032">
                  <c:v>0.32598303535039103</c:v>
                </c:pt>
                <c:pt idx="7033">
                  <c:v>0.30525081951670502</c:v>
                </c:pt>
                <c:pt idx="7034">
                  <c:v>0.28116468562178798</c:v>
                </c:pt>
                <c:pt idx="7035">
                  <c:v>0.25948093634323299</c:v>
                </c:pt>
                <c:pt idx="7036">
                  <c:v>0.25219487415393499</c:v>
                </c:pt>
                <c:pt idx="7037">
                  <c:v>0.224995536642705</c:v>
                </c:pt>
                <c:pt idx="7038">
                  <c:v>0.28497781913446402</c:v>
                </c:pt>
                <c:pt idx="7039">
                  <c:v>0.33763366408053902</c:v>
                </c:pt>
                <c:pt idx="7040">
                  <c:v>0.32589500382619502</c:v>
                </c:pt>
                <c:pt idx="7041">
                  <c:v>0.31125224476499902</c:v>
                </c:pt>
                <c:pt idx="7042">
                  <c:v>0.29897994068832401</c:v>
                </c:pt>
                <c:pt idx="7043">
                  <c:v>0.30677392094077099</c:v>
                </c:pt>
                <c:pt idx="7044">
                  <c:v>0.30346925767760402</c:v>
                </c:pt>
                <c:pt idx="7045">
                  <c:v>0.31802106662575502</c:v>
                </c:pt>
                <c:pt idx="7046">
                  <c:v>0.327183003209435</c:v>
                </c:pt>
                <c:pt idx="7047">
                  <c:v>0.33005995554520601</c:v>
                </c:pt>
                <c:pt idx="7048">
                  <c:v>0.33373751553722802</c:v>
                </c:pt>
                <c:pt idx="7049">
                  <c:v>0.33231861439523003</c:v>
                </c:pt>
                <c:pt idx="7050">
                  <c:v>0.33528493701594297</c:v>
                </c:pt>
                <c:pt idx="7051">
                  <c:v>0.34866824597317703</c:v>
                </c:pt>
                <c:pt idx="7052">
                  <c:v>0.35329031266447403</c:v>
                </c:pt>
                <c:pt idx="7053">
                  <c:v>0.35320782109638799</c:v>
                </c:pt>
                <c:pt idx="7054">
                  <c:v>0.362911857653824</c:v>
                </c:pt>
                <c:pt idx="7055">
                  <c:v>0.36753964939266198</c:v>
                </c:pt>
                <c:pt idx="7056">
                  <c:v>0.359508988245687</c:v>
                </c:pt>
                <c:pt idx="7057">
                  <c:v>0.35911940120587499</c:v>
                </c:pt>
                <c:pt idx="7058">
                  <c:v>0.35122513841659198</c:v>
                </c:pt>
                <c:pt idx="7059">
                  <c:v>0.35567786480118402</c:v>
                </c:pt>
                <c:pt idx="7060">
                  <c:v>0.36308316117887401</c:v>
                </c:pt>
                <c:pt idx="7061">
                  <c:v>0.365349299121909</c:v>
                </c:pt>
                <c:pt idx="7062">
                  <c:v>0.36931124671198401</c:v>
                </c:pt>
                <c:pt idx="7063">
                  <c:v>0.372740784958071</c:v>
                </c:pt>
                <c:pt idx="7064">
                  <c:v>0.37786010660987701</c:v>
                </c:pt>
                <c:pt idx="7065">
                  <c:v>0.37627126655194798</c:v>
                </c:pt>
                <c:pt idx="7066">
                  <c:v>0.38044835235701402</c:v>
                </c:pt>
                <c:pt idx="7067">
                  <c:v>0.38076429864453598</c:v>
                </c:pt>
                <c:pt idx="7068">
                  <c:v>0.37588547577000297</c:v>
                </c:pt>
                <c:pt idx="7069">
                  <c:v>0.36093961003692798</c:v>
                </c:pt>
                <c:pt idx="7070">
                  <c:v>0.34293417434029</c:v>
                </c:pt>
                <c:pt idx="7071">
                  <c:v>0.32347711350873698</c:v>
                </c:pt>
                <c:pt idx="7072">
                  <c:v>0.30800193613279497</c:v>
                </c:pt>
                <c:pt idx="7073">
                  <c:v>0.30380604207883599</c:v>
                </c:pt>
                <c:pt idx="7074">
                  <c:v>0.319139045907883</c:v>
                </c:pt>
                <c:pt idx="7075">
                  <c:v>0.31048868856106798</c:v>
                </c:pt>
                <c:pt idx="7076">
                  <c:v>0.35514809129010499</c:v>
                </c:pt>
                <c:pt idx="7077">
                  <c:v>0.33120433842977598</c:v>
                </c:pt>
                <c:pt idx="7078">
                  <c:v>0.34386321612239001</c:v>
                </c:pt>
                <c:pt idx="7079">
                  <c:v>0.33088046719569197</c:v>
                </c:pt>
                <c:pt idx="7080">
                  <c:v>0.35890302383509198</c:v>
                </c:pt>
                <c:pt idx="7081">
                  <c:v>0.335344504457387</c:v>
                </c:pt>
                <c:pt idx="7082">
                  <c:v>0.32879425494148601</c:v>
                </c:pt>
                <c:pt idx="7083">
                  <c:v>0.366040150253719</c:v>
                </c:pt>
                <c:pt idx="7084">
                  <c:v>0.33941168713167702</c:v>
                </c:pt>
                <c:pt idx="7085">
                  <c:v>0.31597034545691799</c:v>
                </c:pt>
                <c:pt idx="7086">
                  <c:v>0.36443941261505503</c:v>
                </c:pt>
                <c:pt idx="7087">
                  <c:v>0.31176311209114499</c:v>
                </c:pt>
                <c:pt idx="7088">
                  <c:v>0.33582953948900301</c:v>
                </c:pt>
                <c:pt idx="7089">
                  <c:v>0.33967413446839501</c:v>
                </c:pt>
                <c:pt idx="7090">
                  <c:v>0.324016218404031</c:v>
                </c:pt>
                <c:pt idx="7091">
                  <c:v>0.316397009941846</c:v>
                </c:pt>
                <c:pt idx="7092">
                  <c:v>0.33896945872899997</c:v>
                </c:pt>
                <c:pt idx="7093">
                  <c:v>0.35883177760354401</c:v>
                </c:pt>
                <c:pt idx="7094">
                  <c:v>0.32384700866017702</c:v>
                </c:pt>
                <c:pt idx="7095">
                  <c:v>0.34197222175084502</c:v>
                </c:pt>
                <c:pt idx="7096">
                  <c:v>0.34485991073029698</c:v>
                </c:pt>
                <c:pt idx="7097">
                  <c:v>0.34012773258510298</c:v>
                </c:pt>
                <c:pt idx="7098">
                  <c:v>0.320915883589314</c:v>
                </c:pt>
                <c:pt idx="7099">
                  <c:v>0.33685637346486902</c:v>
                </c:pt>
                <c:pt idx="7100">
                  <c:v>0.34848950136044499</c:v>
                </c:pt>
                <c:pt idx="7101">
                  <c:v>0.306956206293796</c:v>
                </c:pt>
                <c:pt idx="7102">
                  <c:v>0.33806131334733103</c:v>
                </c:pt>
                <c:pt idx="7103">
                  <c:v>0.352509689237127</c:v>
                </c:pt>
                <c:pt idx="7104">
                  <c:v>0.34379560557235</c:v>
                </c:pt>
                <c:pt idx="7105">
                  <c:v>0.31584480349435301</c:v>
                </c:pt>
                <c:pt idx="7106">
                  <c:v>0.307659180446472</c:v>
                </c:pt>
                <c:pt idx="7107">
                  <c:v>0.34717890167306997</c:v>
                </c:pt>
                <c:pt idx="7108">
                  <c:v>0.30401881129133401</c:v>
                </c:pt>
                <c:pt idx="7109">
                  <c:v>0.273103996243097</c:v>
                </c:pt>
                <c:pt idx="7110">
                  <c:v>0.30425821181005003</c:v>
                </c:pt>
                <c:pt idx="7111">
                  <c:v>0.26849881934603398</c:v>
                </c:pt>
                <c:pt idx="7112">
                  <c:v>0.25372049762858301</c:v>
                </c:pt>
                <c:pt idx="7113">
                  <c:v>0.20683492788803401</c:v>
                </c:pt>
                <c:pt idx="7114">
                  <c:v>0.21487790635316201</c:v>
                </c:pt>
                <c:pt idx="7115">
                  <c:v>0.16837236836028999</c:v>
                </c:pt>
                <c:pt idx="7116">
                  <c:v>2.38265854630338E-2</c:v>
                </c:pt>
                <c:pt idx="7117">
                  <c:v>-8.4631206886446306E-2</c:v>
                </c:pt>
                <c:pt idx="7118">
                  <c:v>-0.13262856455623101</c:v>
                </c:pt>
                <c:pt idx="7119">
                  <c:v>-0.22701947686103599</c:v>
                </c:pt>
                <c:pt idx="7120">
                  <c:v>-0.22208949677149301</c:v>
                </c:pt>
                <c:pt idx="7121">
                  <c:v>-0.16358647959785999</c:v>
                </c:pt>
                <c:pt idx="7122">
                  <c:v>-0.19720803700248701</c:v>
                </c:pt>
                <c:pt idx="7123">
                  <c:v>-0.154276701932165</c:v>
                </c:pt>
                <c:pt idx="7124">
                  <c:v>-9.9265257452064701E-2</c:v>
                </c:pt>
                <c:pt idx="7125">
                  <c:v>-0.12416734300957501</c:v>
                </c:pt>
                <c:pt idx="7126">
                  <c:v>-4.7447599875028702E-2</c:v>
                </c:pt>
                <c:pt idx="7127">
                  <c:v>-3.1093513918576898E-2</c:v>
                </c:pt>
                <c:pt idx="7128">
                  <c:v>1.26560112629627E-2</c:v>
                </c:pt>
                <c:pt idx="7129">
                  <c:v>1.35536009668876E-2</c:v>
                </c:pt>
                <c:pt idx="7130">
                  <c:v>5.3298328009304301E-3</c:v>
                </c:pt>
                <c:pt idx="7131">
                  <c:v>7.3686341023862095E-2</c:v>
                </c:pt>
                <c:pt idx="7132">
                  <c:v>5.6505484093897503E-2</c:v>
                </c:pt>
                <c:pt idx="7133">
                  <c:v>3.6208910336224601E-2</c:v>
                </c:pt>
                <c:pt idx="7134">
                  <c:v>0.110565254715612</c:v>
                </c:pt>
                <c:pt idx="7135">
                  <c:v>0.13946190044582599</c:v>
                </c:pt>
                <c:pt idx="7136">
                  <c:v>0.13732318851056699</c:v>
                </c:pt>
                <c:pt idx="7137">
                  <c:v>0.12662919084045299</c:v>
                </c:pt>
                <c:pt idx="7138">
                  <c:v>0.130395459929982</c:v>
                </c:pt>
                <c:pt idx="7139">
                  <c:v>0.13897270176271401</c:v>
                </c:pt>
                <c:pt idx="7140">
                  <c:v>0.120780099964482</c:v>
                </c:pt>
                <c:pt idx="7141">
                  <c:v>0.181421013650931</c:v>
                </c:pt>
                <c:pt idx="7142">
                  <c:v>0.123395994055499</c:v>
                </c:pt>
                <c:pt idx="7143">
                  <c:v>0.15335563359231399</c:v>
                </c:pt>
                <c:pt idx="7144">
                  <c:v>0.241226630809282</c:v>
                </c:pt>
                <c:pt idx="7145">
                  <c:v>0.17852449118375299</c:v>
                </c:pt>
                <c:pt idx="7146">
                  <c:v>0.15977025501964001</c:v>
                </c:pt>
                <c:pt idx="7147">
                  <c:v>0.24909302182589299</c:v>
                </c:pt>
                <c:pt idx="7148">
                  <c:v>0.23891059247448801</c:v>
                </c:pt>
                <c:pt idx="7149">
                  <c:v>0.20735757959326401</c:v>
                </c:pt>
                <c:pt idx="7150">
                  <c:v>0.25908084536845999</c:v>
                </c:pt>
                <c:pt idx="7151">
                  <c:v>0.24824195663888499</c:v>
                </c:pt>
                <c:pt idx="7152">
                  <c:v>0.22234884434622501</c:v>
                </c:pt>
                <c:pt idx="7153">
                  <c:v>0.284847417353774</c:v>
                </c:pt>
                <c:pt idx="7154">
                  <c:v>0.21719775344117501</c:v>
                </c:pt>
                <c:pt idx="7155">
                  <c:v>0.24459778548318201</c:v>
                </c:pt>
                <c:pt idx="7156">
                  <c:v>0.287999211319868</c:v>
                </c:pt>
                <c:pt idx="7157">
                  <c:v>0.25231451617050499</c:v>
                </c:pt>
                <c:pt idx="7158">
                  <c:v>0.24531449556252399</c:v>
                </c:pt>
                <c:pt idx="7159">
                  <c:v>0.254099772176889</c:v>
                </c:pt>
                <c:pt idx="7160">
                  <c:v>0.28780172993022601</c:v>
                </c:pt>
                <c:pt idx="7161">
                  <c:v>0.23349621598762599</c:v>
                </c:pt>
                <c:pt idx="7162">
                  <c:v>0.27084639653618398</c:v>
                </c:pt>
                <c:pt idx="7163">
                  <c:v>0.33334140018063901</c:v>
                </c:pt>
                <c:pt idx="7164">
                  <c:v>0.297170407934365</c:v>
                </c:pt>
                <c:pt idx="7165">
                  <c:v>0.26690571494093301</c:v>
                </c:pt>
                <c:pt idx="7166">
                  <c:v>0.31630492347134298</c:v>
                </c:pt>
                <c:pt idx="7167">
                  <c:v>0.27668702560747999</c:v>
                </c:pt>
                <c:pt idx="7168">
                  <c:v>0.28397928423848001</c:v>
                </c:pt>
                <c:pt idx="7169">
                  <c:v>0.32681663283573897</c:v>
                </c:pt>
                <c:pt idx="7170">
                  <c:v>0.29729399078780999</c:v>
                </c:pt>
                <c:pt idx="7171">
                  <c:v>0.31226792735041098</c:v>
                </c:pt>
                <c:pt idx="7172">
                  <c:v>0.32632753337380299</c:v>
                </c:pt>
                <c:pt idx="7173">
                  <c:v>0.28983538955285898</c:v>
                </c:pt>
                <c:pt idx="7174">
                  <c:v>0.28162452065989702</c:v>
                </c:pt>
                <c:pt idx="7175">
                  <c:v>0.32163407783757603</c:v>
                </c:pt>
                <c:pt idx="7176">
                  <c:v>0.32555637083820499</c:v>
                </c:pt>
                <c:pt idx="7177">
                  <c:v>0.30674082795701302</c:v>
                </c:pt>
                <c:pt idx="7178">
                  <c:v>0.29349662261620801</c:v>
                </c:pt>
                <c:pt idx="7179">
                  <c:v>0.33889522607108402</c:v>
                </c:pt>
                <c:pt idx="7180">
                  <c:v>0.33210166696975901</c:v>
                </c:pt>
                <c:pt idx="7181">
                  <c:v>0.34006946611178202</c:v>
                </c:pt>
                <c:pt idx="7182">
                  <c:v>0.32394373375200702</c:v>
                </c:pt>
                <c:pt idx="7183">
                  <c:v>0.33771738580458699</c:v>
                </c:pt>
                <c:pt idx="7184">
                  <c:v>0.327850023599284</c:v>
                </c:pt>
                <c:pt idx="7185">
                  <c:v>0.33730204138775499</c:v>
                </c:pt>
                <c:pt idx="7186">
                  <c:v>0.32120159478333099</c:v>
                </c:pt>
                <c:pt idx="7187">
                  <c:v>0.28051497854730301</c:v>
                </c:pt>
                <c:pt idx="7188">
                  <c:v>0.34061003124560701</c:v>
                </c:pt>
                <c:pt idx="7189">
                  <c:v>0.30806854920833698</c:v>
                </c:pt>
                <c:pt idx="7190">
                  <c:v>0.31880218990127601</c:v>
                </c:pt>
                <c:pt idx="7191">
                  <c:v>0.32382385952590498</c:v>
                </c:pt>
                <c:pt idx="7192">
                  <c:v>0.33580625731446601</c:v>
                </c:pt>
                <c:pt idx="7193">
                  <c:v>0.32177215141898402</c:v>
                </c:pt>
                <c:pt idx="7194">
                  <c:v>0.32988214241887098</c:v>
                </c:pt>
                <c:pt idx="7195">
                  <c:v>0.33313146013350398</c:v>
                </c:pt>
                <c:pt idx="7196">
                  <c:v>0.31750082931037599</c:v>
                </c:pt>
                <c:pt idx="7197">
                  <c:v>0.33517967162166101</c:v>
                </c:pt>
                <c:pt idx="7198">
                  <c:v>0.33054329106432201</c:v>
                </c:pt>
                <c:pt idx="7199">
                  <c:v>0.32286727339437798</c:v>
                </c:pt>
                <c:pt idx="7200">
                  <c:v>0.32780036537324603</c:v>
                </c:pt>
                <c:pt idx="7201">
                  <c:v>0.34545366580157899</c:v>
                </c:pt>
                <c:pt idx="7202">
                  <c:v>0.31664192563966098</c:v>
                </c:pt>
                <c:pt idx="7203">
                  <c:v>0.33479753733205803</c:v>
                </c:pt>
                <c:pt idx="7204">
                  <c:v>0.33510016580978103</c:v>
                </c:pt>
                <c:pt idx="7205">
                  <c:v>0.34373107921803597</c:v>
                </c:pt>
                <c:pt idx="7206">
                  <c:v>0.32203365913292997</c:v>
                </c:pt>
                <c:pt idx="7207">
                  <c:v>0.333499390876969</c:v>
                </c:pt>
                <c:pt idx="7208">
                  <c:v>0.332351383327464</c:v>
                </c:pt>
                <c:pt idx="7209">
                  <c:v>0.33443656600236599</c:v>
                </c:pt>
                <c:pt idx="7210">
                  <c:v>0.33319101827986503</c:v>
                </c:pt>
                <c:pt idx="7211">
                  <c:v>0.32921835700978402</c:v>
                </c:pt>
                <c:pt idx="7212">
                  <c:v>0.32120993908788298</c:v>
                </c:pt>
                <c:pt idx="7213">
                  <c:v>0.31594422797897098</c:v>
                </c:pt>
                <c:pt idx="7214">
                  <c:v>0.32366194832219197</c:v>
                </c:pt>
                <c:pt idx="7215">
                  <c:v>0.30907288403552502</c:v>
                </c:pt>
                <c:pt idx="7216">
                  <c:v>0.34083047543897599</c:v>
                </c:pt>
                <c:pt idx="7217">
                  <c:v>0.30340002118911402</c:v>
                </c:pt>
                <c:pt idx="7218">
                  <c:v>0.33096451472192101</c:v>
                </c:pt>
                <c:pt idx="7219">
                  <c:v>0.32670497215237698</c:v>
                </c:pt>
                <c:pt idx="7220">
                  <c:v>0.33978812465640501</c:v>
                </c:pt>
                <c:pt idx="7221">
                  <c:v>0.30827652119161297</c:v>
                </c:pt>
                <c:pt idx="7222">
                  <c:v>0.31399841791369898</c:v>
                </c:pt>
                <c:pt idx="7223">
                  <c:v>0.325297696206298</c:v>
                </c:pt>
                <c:pt idx="7224">
                  <c:v>0.31166702820893799</c:v>
                </c:pt>
                <c:pt idx="7225">
                  <c:v>0.31820938127623599</c:v>
                </c:pt>
                <c:pt idx="7226">
                  <c:v>0.32878038179547903</c:v>
                </c:pt>
                <c:pt idx="7227">
                  <c:v>0.33722026744619199</c:v>
                </c:pt>
                <c:pt idx="7228">
                  <c:v>0.32512446365909697</c:v>
                </c:pt>
                <c:pt idx="7229">
                  <c:v>0.34059003126408799</c:v>
                </c:pt>
                <c:pt idx="7230">
                  <c:v>0.32339944350877597</c:v>
                </c:pt>
                <c:pt idx="7231">
                  <c:v>0.33726472848475902</c:v>
                </c:pt>
                <c:pt idx="7232">
                  <c:v>0.32366098180338698</c:v>
                </c:pt>
                <c:pt idx="7233">
                  <c:v>0.335355017779361</c:v>
                </c:pt>
                <c:pt idx="7234">
                  <c:v>0.29305599716665198</c:v>
                </c:pt>
                <c:pt idx="7235">
                  <c:v>0.33024602083372001</c:v>
                </c:pt>
                <c:pt idx="7236">
                  <c:v>0.30936397404833199</c:v>
                </c:pt>
                <c:pt idx="7237">
                  <c:v>0.34260588879029102</c:v>
                </c:pt>
                <c:pt idx="7238">
                  <c:v>0.31153464956868898</c:v>
                </c:pt>
                <c:pt idx="7239">
                  <c:v>0.34781339920376603</c:v>
                </c:pt>
                <c:pt idx="7240">
                  <c:v>0.34867689424284198</c:v>
                </c:pt>
                <c:pt idx="7241">
                  <c:v>0.36372894581849202</c:v>
                </c:pt>
                <c:pt idx="7242">
                  <c:v>0.34929911750956499</c:v>
                </c:pt>
                <c:pt idx="7243">
                  <c:v>0.34360377356621102</c:v>
                </c:pt>
                <c:pt idx="7244">
                  <c:v>0.33627696279361802</c:v>
                </c:pt>
                <c:pt idx="7245">
                  <c:v>0.337275310580054</c:v>
                </c:pt>
                <c:pt idx="7246">
                  <c:v>0.34490273511931901</c:v>
                </c:pt>
                <c:pt idx="7247">
                  <c:v>0.33467512892586299</c:v>
                </c:pt>
                <c:pt idx="7248">
                  <c:v>0.34525607277666398</c:v>
                </c:pt>
                <c:pt idx="7249">
                  <c:v>0.34543036923600201</c:v>
                </c:pt>
                <c:pt idx="7250">
                  <c:v>0.34197097802981002</c:v>
                </c:pt>
                <c:pt idx="7251">
                  <c:v>0.353601524760285</c:v>
                </c:pt>
                <c:pt idx="7252">
                  <c:v>0.36166747722001502</c:v>
                </c:pt>
                <c:pt idx="7253">
                  <c:v>0.35617300084416698</c:v>
                </c:pt>
                <c:pt idx="7254">
                  <c:v>0.35941479158921802</c:v>
                </c:pt>
                <c:pt idx="7255">
                  <c:v>0.35110691432630498</c:v>
                </c:pt>
                <c:pt idx="7256">
                  <c:v>0.350617998037274</c:v>
                </c:pt>
                <c:pt idx="7257">
                  <c:v>0.352425898261301</c:v>
                </c:pt>
                <c:pt idx="7258">
                  <c:v>0.364798216159266</c:v>
                </c:pt>
                <c:pt idx="7259">
                  <c:v>0.36440962972617003</c:v>
                </c:pt>
                <c:pt idx="7260">
                  <c:v>0.34958103889403602</c:v>
                </c:pt>
                <c:pt idx="7261">
                  <c:v>0.33975341917136198</c:v>
                </c:pt>
                <c:pt idx="7262">
                  <c:v>0.34584234008034298</c:v>
                </c:pt>
                <c:pt idx="7263">
                  <c:v>0.32704439916931999</c:v>
                </c:pt>
                <c:pt idx="7264">
                  <c:v>0.329876243151005</c:v>
                </c:pt>
                <c:pt idx="7265">
                  <c:v>0.30111074539486199</c:v>
                </c:pt>
                <c:pt idx="7266">
                  <c:v>0.32310833185482901</c:v>
                </c:pt>
                <c:pt idx="7267">
                  <c:v>0.28619199071603102</c:v>
                </c:pt>
                <c:pt idx="7268">
                  <c:v>0.30531683035944901</c:v>
                </c:pt>
                <c:pt idx="7269">
                  <c:v>0.29648897729071999</c:v>
                </c:pt>
                <c:pt idx="7270">
                  <c:v>0.30252676343884599</c:v>
                </c:pt>
                <c:pt idx="7271">
                  <c:v>0.29697595555701201</c:v>
                </c:pt>
                <c:pt idx="7272">
                  <c:v>0.31308630921705599</c:v>
                </c:pt>
                <c:pt idx="7273">
                  <c:v>0.27944515282172999</c:v>
                </c:pt>
                <c:pt idx="7274">
                  <c:v>0.28689467066661201</c:v>
                </c:pt>
                <c:pt idx="7275">
                  <c:v>0.29768298081821298</c:v>
                </c:pt>
                <c:pt idx="7276">
                  <c:v>0.306530145421684</c:v>
                </c:pt>
                <c:pt idx="7277">
                  <c:v>0.29959428169864399</c:v>
                </c:pt>
                <c:pt idx="7278">
                  <c:v>0.30079727556451102</c:v>
                </c:pt>
                <c:pt idx="7279">
                  <c:v>0.295093152563081</c:v>
                </c:pt>
                <c:pt idx="7280">
                  <c:v>0.28994657274841101</c:v>
                </c:pt>
                <c:pt idx="7281">
                  <c:v>0.30065218399865501</c:v>
                </c:pt>
                <c:pt idx="7282">
                  <c:v>0.30577605751893899</c:v>
                </c:pt>
                <c:pt idx="7283">
                  <c:v>0.30903366750414102</c:v>
                </c:pt>
                <c:pt idx="7284">
                  <c:v>0.28217792279023202</c:v>
                </c:pt>
                <c:pt idx="7285">
                  <c:v>0.31598740236566097</c:v>
                </c:pt>
                <c:pt idx="7286">
                  <c:v>0.29806035906281098</c:v>
                </c:pt>
                <c:pt idx="7287">
                  <c:v>0.31903046190637002</c:v>
                </c:pt>
                <c:pt idx="7288">
                  <c:v>0.29529214301635098</c:v>
                </c:pt>
                <c:pt idx="7289">
                  <c:v>0.30236759207792702</c:v>
                </c:pt>
                <c:pt idx="7290">
                  <c:v>0.30697371481086699</c:v>
                </c:pt>
                <c:pt idx="7291">
                  <c:v>0.30981822180327101</c:v>
                </c:pt>
                <c:pt idx="7292">
                  <c:v>0.31780120493389302</c:v>
                </c:pt>
                <c:pt idx="7293">
                  <c:v>0.30104786749715201</c:v>
                </c:pt>
                <c:pt idx="7294">
                  <c:v>0.31611770349819701</c:v>
                </c:pt>
                <c:pt idx="7295">
                  <c:v>0.32503337236084001</c:v>
                </c:pt>
                <c:pt idx="7296">
                  <c:v>0.32290810452447199</c:v>
                </c:pt>
                <c:pt idx="7297">
                  <c:v>0.29782859336158901</c:v>
                </c:pt>
                <c:pt idx="7298">
                  <c:v>0.32281345793421701</c:v>
                </c:pt>
                <c:pt idx="7299">
                  <c:v>0.317422439366008</c:v>
                </c:pt>
                <c:pt idx="7300">
                  <c:v>0.33599960388038203</c:v>
                </c:pt>
                <c:pt idx="7301">
                  <c:v>0.33449689541556799</c:v>
                </c:pt>
                <c:pt idx="7302">
                  <c:v>0.33665029746804298</c:v>
                </c:pt>
                <c:pt idx="7303">
                  <c:v>0.34052273203422101</c:v>
                </c:pt>
                <c:pt idx="7304">
                  <c:v>0.34564572452736902</c:v>
                </c:pt>
                <c:pt idx="7305">
                  <c:v>0.33870324182546502</c:v>
                </c:pt>
                <c:pt idx="7306">
                  <c:v>0.329252557465123</c:v>
                </c:pt>
                <c:pt idx="7307">
                  <c:v>0.36690005579012303</c:v>
                </c:pt>
                <c:pt idx="7308">
                  <c:v>0.32282282452606798</c:v>
                </c:pt>
                <c:pt idx="7309">
                  <c:v>0.33347356006151901</c:v>
                </c:pt>
                <c:pt idx="7310">
                  <c:v>0.34322156719491898</c:v>
                </c:pt>
                <c:pt idx="7311">
                  <c:v>0.33072523134248699</c:v>
                </c:pt>
                <c:pt idx="7312">
                  <c:v>0.30894060047006799</c:v>
                </c:pt>
                <c:pt idx="7313">
                  <c:v>0.27306322460785598</c:v>
                </c:pt>
                <c:pt idx="7314">
                  <c:v>0.32645338528912199</c:v>
                </c:pt>
                <c:pt idx="7315">
                  <c:v>0.33255578697329602</c:v>
                </c:pt>
                <c:pt idx="7316">
                  <c:v>0.32899598837755001</c:v>
                </c:pt>
                <c:pt idx="7317">
                  <c:v>0.30441086795216998</c:v>
                </c:pt>
                <c:pt idx="7318">
                  <c:v>0.338694808302963</c:v>
                </c:pt>
                <c:pt idx="7319">
                  <c:v>0.36714876887236397</c:v>
                </c:pt>
                <c:pt idx="7320">
                  <c:v>0.31346546781330298</c:v>
                </c:pt>
                <c:pt idx="7321">
                  <c:v>0.31294963185560598</c:v>
                </c:pt>
                <c:pt idx="7322">
                  <c:v>0.35188869300245801</c:v>
                </c:pt>
                <c:pt idx="7323">
                  <c:v>0.33319204507283601</c:v>
                </c:pt>
                <c:pt idx="7324">
                  <c:v>0.33655420824006899</c:v>
                </c:pt>
                <c:pt idx="7325">
                  <c:v>0.31746376920130098</c:v>
                </c:pt>
                <c:pt idx="7326">
                  <c:v>0.355474106670294</c:v>
                </c:pt>
                <c:pt idx="7327">
                  <c:v>0.33702992170270901</c:v>
                </c:pt>
                <c:pt idx="7328">
                  <c:v>0.34508680888351401</c:v>
                </c:pt>
                <c:pt idx="7329">
                  <c:v>0.33660699489635199</c:v>
                </c:pt>
                <c:pt idx="7330">
                  <c:v>0.33569993416353</c:v>
                </c:pt>
                <c:pt idx="7331">
                  <c:v>0.32579220735431402</c:v>
                </c:pt>
                <c:pt idx="7332">
                  <c:v>0.32421054479654099</c:v>
                </c:pt>
                <c:pt idx="7333">
                  <c:v>0.364058989348023</c:v>
                </c:pt>
                <c:pt idx="7334">
                  <c:v>0.32596161506058302</c:v>
                </c:pt>
                <c:pt idx="7335">
                  <c:v>0.34161705743706</c:v>
                </c:pt>
                <c:pt idx="7336">
                  <c:v>0.34699335291101902</c:v>
                </c:pt>
                <c:pt idx="7337">
                  <c:v>0.31497012741484298</c:v>
                </c:pt>
                <c:pt idx="7338">
                  <c:v>0.34187776923013802</c:v>
                </c:pt>
                <c:pt idx="7339">
                  <c:v>0.33502536227753399</c:v>
                </c:pt>
                <c:pt idx="7340">
                  <c:v>0.334765632300351</c:v>
                </c:pt>
                <c:pt idx="7341">
                  <c:v>0.33960199231217902</c:v>
                </c:pt>
                <c:pt idx="7342">
                  <c:v>0.33939146593967801</c:v>
                </c:pt>
                <c:pt idx="7343">
                  <c:v>0.34252521759092802</c:v>
                </c:pt>
                <c:pt idx="7344">
                  <c:v>0.301491765491539</c:v>
                </c:pt>
                <c:pt idx="7345">
                  <c:v>0.33416398853917501</c:v>
                </c:pt>
                <c:pt idx="7346">
                  <c:v>0.32573037946810901</c:v>
                </c:pt>
                <c:pt idx="7347">
                  <c:v>0.32311868593041898</c:v>
                </c:pt>
                <c:pt idx="7348">
                  <c:v>0.34158074154194901</c:v>
                </c:pt>
                <c:pt idx="7349">
                  <c:v>0.33477110190082399</c:v>
                </c:pt>
                <c:pt idx="7350">
                  <c:v>0.34994632017551802</c:v>
                </c:pt>
                <c:pt idx="7351">
                  <c:v>0.33445375115093101</c:v>
                </c:pt>
                <c:pt idx="7352">
                  <c:v>0.36206640121260197</c:v>
                </c:pt>
                <c:pt idx="7353">
                  <c:v>0.36145679369844502</c:v>
                </c:pt>
                <c:pt idx="7354">
                  <c:v>0.362982037972781</c:v>
                </c:pt>
                <c:pt idx="7355">
                  <c:v>0.34296873061688199</c:v>
                </c:pt>
                <c:pt idx="7356">
                  <c:v>0.31628868140702698</c:v>
                </c:pt>
                <c:pt idx="7357">
                  <c:v>0.37028337803921102</c:v>
                </c:pt>
                <c:pt idx="7358">
                  <c:v>0.36958026792017201</c:v>
                </c:pt>
                <c:pt idx="7359">
                  <c:v>0.29005458535331902</c:v>
                </c:pt>
                <c:pt idx="7360">
                  <c:v>0.34702825550294403</c:v>
                </c:pt>
                <c:pt idx="7361">
                  <c:v>0.38483964589367697</c:v>
                </c:pt>
                <c:pt idx="7362">
                  <c:v>0.37224935855770203</c:v>
                </c:pt>
                <c:pt idx="7363">
                  <c:v>0.33277655653862198</c:v>
                </c:pt>
                <c:pt idx="7364">
                  <c:v>0.35877284915511298</c:v>
                </c:pt>
                <c:pt idx="7365">
                  <c:v>0.36888062429283902</c:v>
                </c:pt>
                <c:pt idx="7366">
                  <c:v>0.39140073337353598</c:v>
                </c:pt>
                <c:pt idx="7367">
                  <c:v>0.356801021474276</c:v>
                </c:pt>
                <c:pt idx="7368">
                  <c:v>0.36685917108536897</c:v>
                </c:pt>
                <c:pt idx="7369">
                  <c:v>0.38880146525435499</c:v>
                </c:pt>
                <c:pt idx="7370">
                  <c:v>0.33410434755452001</c:v>
                </c:pt>
                <c:pt idx="7371">
                  <c:v>0.38759127720367997</c:v>
                </c:pt>
                <c:pt idx="7372">
                  <c:v>0.40066250161536499</c:v>
                </c:pt>
                <c:pt idx="7373">
                  <c:v>0.36627026276419999</c:v>
                </c:pt>
                <c:pt idx="7374">
                  <c:v>0.36858778437682399</c:v>
                </c:pt>
                <c:pt idx="7375">
                  <c:v>0.39383619370058298</c:v>
                </c:pt>
                <c:pt idx="7376">
                  <c:v>0.38585658494022201</c:v>
                </c:pt>
                <c:pt idx="7377">
                  <c:v>0.35953593446142801</c:v>
                </c:pt>
                <c:pt idx="7378">
                  <c:v>0.37272277914199098</c:v>
                </c:pt>
                <c:pt idx="7379">
                  <c:v>0.37645921421130002</c:v>
                </c:pt>
                <c:pt idx="7380">
                  <c:v>0.37563821588012097</c:v>
                </c:pt>
                <c:pt idx="7381">
                  <c:v>0.35050162095853898</c:v>
                </c:pt>
                <c:pt idx="7382">
                  <c:v>0.38111931965221901</c:v>
                </c:pt>
                <c:pt idx="7383">
                  <c:v>0.36903197345921301</c:v>
                </c:pt>
                <c:pt idx="7384">
                  <c:v>0.36102466730392602</c:v>
                </c:pt>
                <c:pt idx="7385">
                  <c:v>0.365356752987955</c:v>
                </c:pt>
                <c:pt idx="7386">
                  <c:v>0.38929921930149503</c:v>
                </c:pt>
                <c:pt idx="7387">
                  <c:v>0.35686541902371399</c:v>
                </c:pt>
                <c:pt idx="7388">
                  <c:v>0.34383436600914602</c:v>
                </c:pt>
                <c:pt idx="7389">
                  <c:v>0.377546850030194</c:v>
                </c:pt>
                <c:pt idx="7390">
                  <c:v>0.32956968133192899</c:v>
                </c:pt>
                <c:pt idx="7391">
                  <c:v>0.35072364865778499</c:v>
                </c:pt>
                <c:pt idx="7392">
                  <c:v>0.35201502574330701</c:v>
                </c:pt>
                <c:pt idx="7393">
                  <c:v>0.39352215019825298</c:v>
                </c:pt>
                <c:pt idx="7394">
                  <c:v>0.35213720594251702</c:v>
                </c:pt>
                <c:pt idx="7395">
                  <c:v>0.38429139834335102</c:v>
                </c:pt>
                <c:pt idx="7396">
                  <c:v>0.38390000892480303</c:v>
                </c:pt>
                <c:pt idx="7397">
                  <c:v>0.35481247574708302</c:v>
                </c:pt>
                <c:pt idx="7398">
                  <c:v>0.37992542762962001</c:v>
                </c:pt>
                <c:pt idx="7399">
                  <c:v>0.38366296709643699</c:v>
                </c:pt>
                <c:pt idx="7400">
                  <c:v>0.39011824681176499</c:v>
                </c:pt>
                <c:pt idx="7401">
                  <c:v>0.34654580445433403</c:v>
                </c:pt>
                <c:pt idx="7402">
                  <c:v>0.37023328424614699</c:v>
                </c:pt>
                <c:pt idx="7403">
                  <c:v>0.35547121403210802</c:v>
                </c:pt>
                <c:pt idx="7404">
                  <c:v>0.37132446167766697</c:v>
                </c:pt>
                <c:pt idx="7405">
                  <c:v>0.37165745338565598</c:v>
                </c:pt>
                <c:pt idx="7406">
                  <c:v>0.39480177716271098</c:v>
                </c:pt>
                <c:pt idx="7407">
                  <c:v>0.37541177604028603</c:v>
                </c:pt>
                <c:pt idx="7408">
                  <c:v>0.37853084145687499</c:v>
                </c:pt>
                <c:pt idx="7409">
                  <c:v>0.39379231794786002</c:v>
                </c:pt>
                <c:pt idx="7410">
                  <c:v>0.40888094069958603</c:v>
                </c:pt>
                <c:pt idx="7411">
                  <c:v>0.38858652151075201</c:v>
                </c:pt>
                <c:pt idx="7412">
                  <c:v>0.39459687697283102</c:v>
                </c:pt>
                <c:pt idx="7413">
                  <c:v>0.39254329020154399</c:v>
                </c:pt>
                <c:pt idx="7414">
                  <c:v>0.38510278396686498</c:v>
                </c:pt>
                <c:pt idx="7415">
                  <c:v>0.38242874492294499</c:v>
                </c:pt>
                <c:pt idx="7416">
                  <c:v>0.37292080781317499</c:v>
                </c:pt>
                <c:pt idx="7417">
                  <c:v>0.37580795378891402</c:v>
                </c:pt>
                <c:pt idx="7418">
                  <c:v>0.38250193956651601</c:v>
                </c:pt>
                <c:pt idx="7419">
                  <c:v>0.38953557521582699</c:v>
                </c:pt>
                <c:pt idx="7420">
                  <c:v>0.35275573613995898</c:v>
                </c:pt>
                <c:pt idx="7421">
                  <c:v>0.38225611159679601</c:v>
                </c:pt>
                <c:pt idx="7422">
                  <c:v>0.378752730525514</c:v>
                </c:pt>
                <c:pt idx="7423">
                  <c:v>0.35493503211766902</c:v>
                </c:pt>
                <c:pt idx="7424">
                  <c:v>0.35885554796411701</c:v>
                </c:pt>
                <c:pt idx="7425">
                  <c:v>0.36683405065490798</c:v>
                </c:pt>
                <c:pt idx="7426">
                  <c:v>0.35202527897789099</c:v>
                </c:pt>
                <c:pt idx="7427">
                  <c:v>0.32736814031911199</c:v>
                </c:pt>
                <c:pt idx="7428">
                  <c:v>0.341324590523154</c:v>
                </c:pt>
                <c:pt idx="7429">
                  <c:v>0.343180612047567</c:v>
                </c:pt>
                <c:pt idx="7430">
                  <c:v>0.35196521206530801</c:v>
                </c:pt>
                <c:pt idx="7431">
                  <c:v>0.32903511566184401</c:v>
                </c:pt>
                <c:pt idx="7432">
                  <c:v>0.34444331311188298</c:v>
                </c:pt>
                <c:pt idx="7433">
                  <c:v>0.32861785588061099</c:v>
                </c:pt>
                <c:pt idx="7434">
                  <c:v>0.34356137990284902</c:v>
                </c:pt>
                <c:pt idx="7435">
                  <c:v>0.32493010750068302</c:v>
                </c:pt>
                <c:pt idx="7436">
                  <c:v>0.33037878205223697</c:v>
                </c:pt>
                <c:pt idx="7437">
                  <c:v>0.33345163656925703</c:v>
                </c:pt>
                <c:pt idx="7438">
                  <c:v>0.34101528174465101</c:v>
                </c:pt>
                <c:pt idx="7439">
                  <c:v>0.34900779927828801</c:v>
                </c:pt>
                <c:pt idx="7440">
                  <c:v>0.32748551922122598</c:v>
                </c:pt>
                <c:pt idx="7441">
                  <c:v>0.34906928268721898</c:v>
                </c:pt>
                <c:pt idx="7442">
                  <c:v>0.349821791679086</c:v>
                </c:pt>
                <c:pt idx="7443">
                  <c:v>0.36858268266334199</c:v>
                </c:pt>
                <c:pt idx="7444">
                  <c:v>0.35123842807218503</c:v>
                </c:pt>
                <c:pt idx="7445">
                  <c:v>0.372782995667096</c:v>
                </c:pt>
                <c:pt idx="7446">
                  <c:v>0.364997432977478</c:v>
                </c:pt>
                <c:pt idx="7447">
                  <c:v>0.39988365336728798</c:v>
                </c:pt>
                <c:pt idx="7448">
                  <c:v>0.37690458281150901</c:v>
                </c:pt>
                <c:pt idx="7449">
                  <c:v>0.39901366677610101</c:v>
                </c:pt>
                <c:pt idx="7450">
                  <c:v>0.38664390972941798</c:v>
                </c:pt>
                <c:pt idx="7451">
                  <c:v>0.38889063694932702</c:v>
                </c:pt>
                <c:pt idx="7452">
                  <c:v>0.38826586627332998</c:v>
                </c:pt>
                <c:pt idx="7453">
                  <c:v>0.39282434596888999</c:v>
                </c:pt>
                <c:pt idx="7454">
                  <c:v>0.38171076075098498</c:v>
                </c:pt>
                <c:pt idx="7455">
                  <c:v>0.38856903265213799</c:v>
                </c:pt>
                <c:pt idx="7456">
                  <c:v>0.397479923838575</c:v>
                </c:pt>
                <c:pt idx="7457">
                  <c:v>0.36273985624059601</c:v>
                </c:pt>
                <c:pt idx="7458">
                  <c:v>0.38901041085891802</c:v>
                </c:pt>
                <c:pt idx="7459">
                  <c:v>0.38494095289905</c:v>
                </c:pt>
                <c:pt idx="7460">
                  <c:v>0.40039683237076501</c:v>
                </c:pt>
                <c:pt idx="7461">
                  <c:v>0.35649246179844402</c:v>
                </c:pt>
                <c:pt idx="7462">
                  <c:v>0.34713294932590699</c:v>
                </c:pt>
                <c:pt idx="7463">
                  <c:v>0.37070500704682602</c:v>
                </c:pt>
                <c:pt idx="7464">
                  <c:v>0.38804113040781701</c:v>
                </c:pt>
                <c:pt idx="7465">
                  <c:v>0.36724320396928101</c:v>
                </c:pt>
                <c:pt idx="7466">
                  <c:v>0.34543245715665299</c:v>
                </c:pt>
                <c:pt idx="7467">
                  <c:v>0.37843996214560799</c:v>
                </c:pt>
                <c:pt idx="7468">
                  <c:v>0.360280437997334</c:v>
                </c:pt>
                <c:pt idx="7469">
                  <c:v>0.38746502667632199</c:v>
                </c:pt>
                <c:pt idx="7470">
                  <c:v>0.48949849823866498</c:v>
                </c:pt>
                <c:pt idx="7471">
                  <c:v>0.38816154772105499</c:v>
                </c:pt>
                <c:pt idx="7472">
                  <c:v>0.264619248040388</c:v>
                </c:pt>
                <c:pt idx="7473">
                  <c:v>0.277866161619997</c:v>
                </c:pt>
                <c:pt idx="7474">
                  <c:v>0.380699128027426</c:v>
                </c:pt>
                <c:pt idx="7475">
                  <c:v>0.31150745283246101</c:v>
                </c:pt>
                <c:pt idx="7476">
                  <c:v>0.37298047127891998</c:v>
                </c:pt>
                <c:pt idx="7477">
                  <c:v>0.38911591267779</c:v>
                </c:pt>
                <c:pt idx="7478">
                  <c:v>0.32609535316295901</c:v>
                </c:pt>
                <c:pt idx="7479">
                  <c:v>0.38659616238748001</c:v>
                </c:pt>
                <c:pt idx="7480">
                  <c:v>0.36740867041152497</c:v>
                </c:pt>
                <c:pt idx="7481">
                  <c:v>0.38871002571027502</c:v>
                </c:pt>
                <c:pt idx="7482">
                  <c:v>0.35353525946827102</c:v>
                </c:pt>
                <c:pt idx="7483">
                  <c:v>0.37298311718049998</c:v>
                </c:pt>
                <c:pt idx="7484">
                  <c:v>0.36896228651518198</c:v>
                </c:pt>
                <c:pt idx="7485">
                  <c:v>0.40392707376047299</c:v>
                </c:pt>
                <c:pt idx="7486">
                  <c:v>0.383931999661831</c:v>
                </c:pt>
                <c:pt idx="7487">
                  <c:v>0.40781350906094099</c:v>
                </c:pt>
                <c:pt idx="7488">
                  <c:v>0.39075940741577198</c:v>
                </c:pt>
                <c:pt idx="7489">
                  <c:v>0.38927958774293597</c:v>
                </c:pt>
                <c:pt idx="7490">
                  <c:v>0.38502460392370802</c:v>
                </c:pt>
                <c:pt idx="7491">
                  <c:v>0.39047468132503299</c:v>
                </c:pt>
                <c:pt idx="7492">
                  <c:v>0.35734143788994099</c:v>
                </c:pt>
                <c:pt idx="7493">
                  <c:v>0.37719897855211298</c:v>
                </c:pt>
                <c:pt idx="7494">
                  <c:v>0.35834911979907402</c:v>
                </c:pt>
                <c:pt idx="7495">
                  <c:v>0.37254550611840398</c:v>
                </c:pt>
                <c:pt idx="7496">
                  <c:v>0.37341205424228102</c:v>
                </c:pt>
                <c:pt idx="7497">
                  <c:v>0.38565546035660703</c:v>
                </c:pt>
                <c:pt idx="7498">
                  <c:v>0.34317019906401303</c:v>
                </c:pt>
                <c:pt idx="7499">
                  <c:v>0.341736699820473</c:v>
                </c:pt>
                <c:pt idx="7500">
                  <c:v>0.39157215413041102</c:v>
                </c:pt>
                <c:pt idx="7501">
                  <c:v>0.36025767542362402</c:v>
                </c:pt>
                <c:pt idx="7502">
                  <c:v>0.31590564333862697</c:v>
                </c:pt>
                <c:pt idx="7503">
                  <c:v>0.35080757400684098</c:v>
                </c:pt>
                <c:pt idx="7504">
                  <c:v>0.33177337060786199</c:v>
                </c:pt>
                <c:pt idx="7505">
                  <c:v>0.33624808506237103</c:v>
                </c:pt>
                <c:pt idx="7506">
                  <c:v>0.35898164051958398</c:v>
                </c:pt>
                <c:pt idx="7507">
                  <c:v>0.30125360906387699</c:v>
                </c:pt>
                <c:pt idx="7508">
                  <c:v>0.32831937737012901</c:v>
                </c:pt>
                <c:pt idx="7509">
                  <c:v>0.32242941350617499</c:v>
                </c:pt>
                <c:pt idx="7510">
                  <c:v>0.27502099614516801</c:v>
                </c:pt>
                <c:pt idx="7511">
                  <c:v>0.30254156888880501</c:v>
                </c:pt>
                <c:pt idx="7512">
                  <c:v>0.24705784560042701</c:v>
                </c:pt>
                <c:pt idx="7513">
                  <c:v>0.27733310787453902</c:v>
                </c:pt>
                <c:pt idx="7514">
                  <c:v>0.27400716592836699</c:v>
                </c:pt>
                <c:pt idx="7515">
                  <c:v>0.26389362489155899</c:v>
                </c:pt>
                <c:pt idx="7516">
                  <c:v>0.27197206055865802</c:v>
                </c:pt>
                <c:pt idx="7517">
                  <c:v>0.27900272892997402</c:v>
                </c:pt>
                <c:pt idx="7518">
                  <c:v>0.23903766524023801</c:v>
                </c:pt>
                <c:pt idx="7519">
                  <c:v>0.28576954303530899</c:v>
                </c:pt>
                <c:pt idx="7520">
                  <c:v>0.31573981766223302</c:v>
                </c:pt>
                <c:pt idx="7521">
                  <c:v>0.30236360636029802</c:v>
                </c:pt>
                <c:pt idx="7522">
                  <c:v>0.28356575364888298</c:v>
                </c:pt>
                <c:pt idx="7523">
                  <c:v>0.28406320980673799</c:v>
                </c:pt>
                <c:pt idx="7524">
                  <c:v>0.27776784781453501</c:v>
                </c:pt>
                <c:pt idx="7525">
                  <c:v>0.27495121314800602</c:v>
                </c:pt>
                <c:pt idx="7526">
                  <c:v>0.26723616583487197</c:v>
                </c:pt>
                <c:pt idx="7527">
                  <c:v>0.30936292983149399</c:v>
                </c:pt>
                <c:pt idx="7528">
                  <c:v>0.24758971561542201</c:v>
                </c:pt>
                <c:pt idx="7529">
                  <c:v>0.30841076258425898</c:v>
                </c:pt>
                <c:pt idx="7530">
                  <c:v>0.24958678185052799</c:v>
                </c:pt>
                <c:pt idx="7531">
                  <c:v>0.32913351748241099</c:v>
                </c:pt>
                <c:pt idx="7532">
                  <c:v>0.26126753483760601</c:v>
                </c:pt>
                <c:pt idx="7533">
                  <c:v>0.29366699621257403</c:v>
                </c:pt>
                <c:pt idx="7534">
                  <c:v>0.31372664924576898</c:v>
                </c:pt>
                <c:pt idx="7535">
                  <c:v>0.22884930821848101</c:v>
                </c:pt>
                <c:pt idx="7536">
                  <c:v>0.29645788978890603</c:v>
                </c:pt>
                <c:pt idx="7537">
                  <c:v>0.33431916106878001</c:v>
                </c:pt>
                <c:pt idx="7538">
                  <c:v>0.25560354027731502</c:v>
                </c:pt>
                <c:pt idx="7539">
                  <c:v>0.30214410613641102</c:v>
                </c:pt>
                <c:pt idx="7540">
                  <c:v>0.30322147631265101</c:v>
                </c:pt>
                <c:pt idx="7541">
                  <c:v>0.24254529524180299</c:v>
                </c:pt>
                <c:pt idx="7542">
                  <c:v>0.30581666536834501</c:v>
                </c:pt>
                <c:pt idx="7543">
                  <c:v>0.31163707710586103</c:v>
                </c:pt>
                <c:pt idx="7544">
                  <c:v>0.28445302650586501</c:v>
                </c:pt>
                <c:pt idx="7545">
                  <c:v>0.29569310899767698</c:v>
                </c:pt>
                <c:pt idx="7546">
                  <c:v>0.330969090899975</c:v>
                </c:pt>
                <c:pt idx="7547">
                  <c:v>0.30009836609992502</c:v>
                </c:pt>
                <c:pt idx="7548">
                  <c:v>0.22754258069660999</c:v>
                </c:pt>
                <c:pt idx="7549">
                  <c:v>0.30805954022035298</c:v>
                </c:pt>
                <c:pt idx="7550">
                  <c:v>0.32301758724309698</c:v>
                </c:pt>
                <c:pt idx="7551">
                  <c:v>0.31955217592003998</c:v>
                </c:pt>
                <c:pt idx="7552">
                  <c:v>0.30639732805342001</c:v>
                </c:pt>
                <c:pt idx="7553">
                  <c:v>0.274079799107672</c:v>
                </c:pt>
                <c:pt idx="7554">
                  <c:v>0.25102172936817801</c:v>
                </c:pt>
                <c:pt idx="7555">
                  <c:v>0.23769970671409801</c:v>
                </c:pt>
                <c:pt idx="7556">
                  <c:v>0.24740245891615201</c:v>
                </c:pt>
                <c:pt idx="7557">
                  <c:v>0.25803128704799899</c:v>
                </c:pt>
                <c:pt idx="7558">
                  <c:v>0.275291829107082</c:v>
                </c:pt>
                <c:pt idx="7559">
                  <c:v>0.28803567018792697</c:v>
                </c:pt>
                <c:pt idx="7560">
                  <c:v>0.31253123572472202</c:v>
                </c:pt>
                <c:pt idx="7561">
                  <c:v>0.323585605229678</c:v>
                </c:pt>
                <c:pt idx="7562">
                  <c:v>0.33342024872611498</c:v>
                </c:pt>
                <c:pt idx="7563">
                  <c:v>0.33920775443170798</c:v>
                </c:pt>
                <c:pt idx="7564">
                  <c:v>0.33849601911787902</c:v>
                </c:pt>
                <c:pt idx="7565">
                  <c:v>0.34339672864486698</c:v>
                </c:pt>
                <c:pt idx="7566">
                  <c:v>0.35692663152690002</c:v>
                </c:pt>
                <c:pt idx="7567">
                  <c:v>0.356581200766168</c:v>
                </c:pt>
                <c:pt idx="7568">
                  <c:v>0.35454859575217001</c:v>
                </c:pt>
                <c:pt idx="7569">
                  <c:v>0.34416389939597702</c:v>
                </c:pt>
                <c:pt idx="7570">
                  <c:v>0.348304863048161</c:v>
                </c:pt>
                <c:pt idx="7571">
                  <c:v>0.328330469545496</c:v>
                </c:pt>
                <c:pt idx="7572">
                  <c:v>0.322048278987704</c:v>
                </c:pt>
                <c:pt idx="7573">
                  <c:v>0.303517564696625</c:v>
                </c:pt>
                <c:pt idx="7574">
                  <c:v>0.30442065495829301</c:v>
                </c:pt>
                <c:pt idx="7575">
                  <c:v>0.30674576434592998</c:v>
                </c:pt>
                <c:pt idx="7576">
                  <c:v>0.30568530053361298</c:v>
                </c:pt>
                <c:pt idx="7577">
                  <c:v>0.30294534745791302</c:v>
                </c:pt>
                <c:pt idx="7578">
                  <c:v>0.30835437857228798</c:v>
                </c:pt>
                <c:pt idx="7579">
                  <c:v>0.30863381046251898</c:v>
                </c:pt>
                <c:pt idx="7580">
                  <c:v>0.309323428229691</c:v>
                </c:pt>
                <c:pt idx="7581">
                  <c:v>0.302868291327473</c:v>
                </c:pt>
                <c:pt idx="7582">
                  <c:v>0.30149442447184399</c:v>
                </c:pt>
                <c:pt idx="7583">
                  <c:v>0.29684420695075298</c:v>
                </c:pt>
                <c:pt idx="7584">
                  <c:v>0.28590476655651598</c:v>
                </c:pt>
                <c:pt idx="7585">
                  <c:v>0.28395892094299802</c:v>
                </c:pt>
                <c:pt idx="7586">
                  <c:v>0.28647518248076398</c:v>
                </c:pt>
                <c:pt idx="7587">
                  <c:v>0.284809740725258</c:v>
                </c:pt>
                <c:pt idx="7588">
                  <c:v>0.28585278958890398</c:v>
                </c:pt>
                <c:pt idx="7589">
                  <c:v>0.29137075630099502</c:v>
                </c:pt>
                <c:pt idx="7590">
                  <c:v>0.28158688703797802</c:v>
                </c:pt>
                <c:pt idx="7591">
                  <c:v>0.28181639387099799</c:v>
                </c:pt>
                <c:pt idx="7592">
                  <c:v>0.28066553433864599</c:v>
                </c:pt>
                <c:pt idx="7593">
                  <c:v>0.275806176584864</c:v>
                </c:pt>
                <c:pt idx="7594">
                  <c:v>0.27261506084939902</c:v>
                </c:pt>
                <c:pt idx="7595">
                  <c:v>0.26776563547936899</c:v>
                </c:pt>
                <c:pt idx="7596">
                  <c:v>0.273445723020519</c:v>
                </c:pt>
                <c:pt idx="7597">
                  <c:v>0.271587821517489</c:v>
                </c:pt>
                <c:pt idx="7598">
                  <c:v>0.262101950325901</c:v>
                </c:pt>
                <c:pt idx="7599">
                  <c:v>0.30066179345294503</c:v>
                </c:pt>
                <c:pt idx="7600">
                  <c:v>0.32856176848759699</c:v>
                </c:pt>
                <c:pt idx="7601">
                  <c:v>0.28374948745870798</c:v>
                </c:pt>
                <c:pt idx="7602">
                  <c:v>0.28595651702982999</c:v>
                </c:pt>
                <c:pt idx="7603">
                  <c:v>0.36345527973460701</c:v>
                </c:pt>
                <c:pt idx="7604">
                  <c:v>0.30630794495167002</c:v>
                </c:pt>
                <c:pt idx="7605">
                  <c:v>0.325836794736867</c:v>
                </c:pt>
                <c:pt idx="7606">
                  <c:v>0.33382992251933302</c:v>
                </c:pt>
                <c:pt idx="7607">
                  <c:v>0.34485340792869801</c:v>
                </c:pt>
                <c:pt idx="7608">
                  <c:v>0.32350197016591897</c:v>
                </c:pt>
                <c:pt idx="7609">
                  <c:v>0.35799358136569998</c:v>
                </c:pt>
                <c:pt idx="7610">
                  <c:v>0.32872976491550099</c:v>
                </c:pt>
                <c:pt idx="7611">
                  <c:v>0.35316775624538199</c:v>
                </c:pt>
                <c:pt idx="7612">
                  <c:v>0.34981695677827401</c:v>
                </c:pt>
                <c:pt idx="7613">
                  <c:v>0.343162325307378</c:v>
                </c:pt>
                <c:pt idx="7614">
                  <c:v>0.35641337945206603</c:v>
                </c:pt>
                <c:pt idx="7615">
                  <c:v>0.32054711168810202</c:v>
                </c:pt>
                <c:pt idx="7616">
                  <c:v>0.34890045933275599</c:v>
                </c:pt>
                <c:pt idx="7617">
                  <c:v>0.34828821735405902</c:v>
                </c:pt>
                <c:pt idx="7618">
                  <c:v>0.27024137866101799</c:v>
                </c:pt>
                <c:pt idx="7619">
                  <c:v>0.34613004973948902</c:v>
                </c:pt>
                <c:pt idx="7620">
                  <c:v>0.31070223531639202</c:v>
                </c:pt>
                <c:pt idx="7621">
                  <c:v>0.26079962661438</c:v>
                </c:pt>
                <c:pt idx="7622">
                  <c:v>0.354974365267689</c:v>
                </c:pt>
                <c:pt idx="7623">
                  <c:v>0.34817167962797202</c:v>
                </c:pt>
                <c:pt idx="7624">
                  <c:v>0.32865715778943799</c:v>
                </c:pt>
                <c:pt idx="7625">
                  <c:v>0.32301192502067599</c:v>
                </c:pt>
                <c:pt idx="7626">
                  <c:v>0.360458985490688</c:v>
                </c:pt>
                <c:pt idx="7627">
                  <c:v>0.31689469791208102</c:v>
                </c:pt>
                <c:pt idx="7628">
                  <c:v>0.32655050400490099</c:v>
                </c:pt>
                <c:pt idx="7629">
                  <c:v>0.37580212280655101</c:v>
                </c:pt>
                <c:pt idx="7630">
                  <c:v>0.26052371386045098</c:v>
                </c:pt>
                <c:pt idx="7631">
                  <c:v>0.35437227754676898</c:v>
                </c:pt>
                <c:pt idx="7632">
                  <c:v>0.35917851098389197</c:v>
                </c:pt>
                <c:pt idx="7633">
                  <c:v>0.27607216258789102</c:v>
                </c:pt>
                <c:pt idx="7634">
                  <c:v>0.355180980818948</c:v>
                </c:pt>
                <c:pt idx="7635">
                  <c:v>0.30315066284090902</c:v>
                </c:pt>
                <c:pt idx="7636">
                  <c:v>0.31042553786806798</c:v>
                </c:pt>
                <c:pt idx="7637">
                  <c:v>0.36257237560899602</c:v>
                </c:pt>
                <c:pt idx="7638">
                  <c:v>0.30749603791321301</c:v>
                </c:pt>
                <c:pt idx="7639">
                  <c:v>0.32711970759438602</c:v>
                </c:pt>
                <c:pt idx="7640">
                  <c:v>0.33228977834794599</c:v>
                </c:pt>
                <c:pt idx="7641">
                  <c:v>0.37009874952535898</c:v>
                </c:pt>
                <c:pt idx="7642">
                  <c:v>0.27970661107884398</c:v>
                </c:pt>
                <c:pt idx="7643">
                  <c:v>0.32568233541085501</c:v>
                </c:pt>
                <c:pt idx="7644">
                  <c:v>0.40106488369117099</c:v>
                </c:pt>
                <c:pt idx="7645">
                  <c:v>0.38134375494246597</c:v>
                </c:pt>
                <c:pt idx="7646">
                  <c:v>0.35863693887249698</c:v>
                </c:pt>
                <c:pt idx="7647">
                  <c:v>0.35070447693548901</c:v>
                </c:pt>
                <c:pt idx="7648">
                  <c:v>0.32217292299911399</c:v>
                </c:pt>
                <c:pt idx="7649">
                  <c:v>0.34655560498009802</c:v>
                </c:pt>
                <c:pt idx="7650">
                  <c:v>0.39801932462183398</c:v>
                </c:pt>
                <c:pt idx="7651">
                  <c:v>0.36351753725136698</c:v>
                </c:pt>
                <c:pt idx="7652">
                  <c:v>0.334049602456232</c:v>
                </c:pt>
                <c:pt idx="7653">
                  <c:v>0.32239950188347399</c:v>
                </c:pt>
                <c:pt idx="7654">
                  <c:v>0.41770445072024598</c:v>
                </c:pt>
                <c:pt idx="7655">
                  <c:v>0.33410434755452001</c:v>
                </c:pt>
                <c:pt idx="7656">
                  <c:v>0.33198086624935003</c:v>
                </c:pt>
                <c:pt idx="7657">
                  <c:v>0.39955354812685701</c:v>
                </c:pt>
                <c:pt idx="7658">
                  <c:v>0.35890348253767301</c:v>
                </c:pt>
                <c:pt idx="7659">
                  <c:v>0.32503438643868898</c:v>
                </c:pt>
                <c:pt idx="7660">
                  <c:v>0.31699583467460801</c:v>
                </c:pt>
                <c:pt idx="7661">
                  <c:v>0.33637528019201302</c:v>
                </c:pt>
                <c:pt idx="7662">
                  <c:v>0.31084371429628499</c:v>
                </c:pt>
                <c:pt idx="7663">
                  <c:v>0.32174902453972498</c:v>
                </c:pt>
                <c:pt idx="7664">
                  <c:v>0.30793601696156597</c:v>
                </c:pt>
                <c:pt idx="7665">
                  <c:v>0.29404137332147001</c:v>
                </c:pt>
                <c:pt idx="7666">
                  <c:v>0.33543743103218399</c:v>
                </c:pt>
                <c:pt idx="7667">
                  <c:v>0.34111278723771599</c:v>
                </c:pt>
                <c:pt idx="7668">
                  <c:v>0.32384177945331899</c:v>
                </c:pt>
                <c:pt idx="7669">
                  <c:v>0.30908873604345399</c:v>
                </c:pt>
                <c:pt idx="7670">
                  <c:v>0.31499957849627103</c:v>
                </c:pt>
                <c:pt idx="7671">
                  <c:v>0.33633304720432899</c:v>
                </c:pt>
                <c:pt idx="7672">
                  <c:v>0.28296564032917898</c:v>
                </c:pt>
                <c:pt idx="7673">
                  <c:v>0.32208613683561899</c:v>
                </c:pt>
                <c:pt idx="7674">
                  <c:v>0.376869137403198</c:v>
                </c:pt>
                <c:pt idx="7675">
                  <c:v>0.29863666543204398</c:v>
                </c:pt>
                <c:pt idx="7676">
                  <c:v>0.29166351701006699</c:v>
                </c:pt>
                <c:pt idx="7677">
                  <c:v>0.35945111110992001</c:v>
                </c:pt>
                <c:pt idx="7678">
                  <c:v>0.36404126473627502</c:v>
                </c:pt>
                <c:pt idx="7679">
                  <c:v>0.34600019678420602</c:v>
                </c:pt>
                <c:pt idx="7680">
                  <c:v>0.32454738747999201</c:v>
                </c:pt>
                <c:pt idx="7681">
                  <c:v>0.31110782634135098</c:v>
                </c:pt>
                <c:pt idx="7682">
                  <c:v>0.358689542750326</c:v>
                </c:pt>
                <c:pt idx="7683">
                  <c:v>0.33281108497656298</c:v>
                </c:pt>
                <c:pt idx="7684">
                  <c:v>0.33040498792064699</c:v>
                </c:pt>
                <c:pt idx="7685">
                  <c:v>0.33102667451287299</c:v>
                </c:pt>
                <c:pt idx="7686">
                  <c:v>0.344277699226749</c:v>
                </c:pt>
                <c:pt idx="7687">
                  <c:v>0.36274405232660101</c:v>
                </c:pt>
                <c:pt idx="7688">
                  <c:v>0.343529989886242</c:v>
                </c:pt>
                <c:pt idx="7689">
                  <c:v>0.36371498480976999</c:v>
                </c:pt>
                <c:pt idx="7690">
                  <c:v>0.36079553369252199</c:v>
                </c:pt>
                <c:pt idx="7691">
                  <c:v>0.31737929582940799</c:v>
                </c:pt>
                <c:pt idx="7692">
                  <c:v>0.32961545398526199</c:v>
                </c:pt>
                <c:pt idx="7693">
                  <c:v>0.35980278313557301</c:v>
                </c:pt>
                <c:pt idx="7694">
                  <c:v>0.28323384622974501</c:v>
                </c:pt>
                <c:pt idx="7695">
                  <c:v>0.312582444130657</c:v>
                </c:pt>
                <c:pt idx="7696">
                  <c:v>0.35290471473666701</c:v>
                </c:pt>
                <c:pt idx="7697">
                  <c:v>0.274633484410504</c:v>
                </c:pt>
                <c:pt idx="7698">
                  <c:v>0.348238559812307</c:v>
                </c:pt>
                <c:pt idx="7699">
                  <c:v>0.32025104477086203</c:v>
                </c:pt>
                <c:pt idx="7700">
                  <c:v>0.300118124750544</c:v>
                </c:pt>
                <c:pt idx="7701">
                  <c:v>0.32819965958619302</c:v>
                </c:pt>
                <c:pt idx="7702">
                  <c:v>0.346017248320169</c:v>
                </c:pt>
                <c:pt idx="7703">
                  <c:v>0.31603153400801298</c:v>
                </c:pt>
                <c:pt idx="7704">
                  <c:v>0.27658573714078999</c:v>
                </c:pt>
                <c:pt idx="7705">
                  <c:v>0.33760775496040801</c:v>
                </c:pt>
                <c:pt idx="7706">
                  <c:v>0.30102098531155203</c:v>
                </c:pt>
                <c:pt idx="7707">
                  <c:v>0.32114119451481798</c:v>
                </c:pt>
                <c:pt idx="7708">
                  <c:v>0.32779301186564902</c:v>
                </c:pt>
                <c:pt idx="7709">
                  <c:v>0.33051608466504401</c:v>
                </c:pt>
                <c:pt idx="7710">
                  <c:v>0.33742134654255002</c:v>
                </c:pt>
                <c:pt idx="7711">
                  <c:v>0.31299983829785499</c:v>
                </c:pt>
                <c:pt idx="7712">
                  <c:v>0.35516847798009998</c:v>
                </c:pt>
                <c:pt idx="7713">
                  <c:v>0.33024248105309001</c:v>
                </c:pt>
                <c:pt idx="7714">
                  <c:v>0.32428245529769301</c:v>
                </c:pt>
                <c:pt idx="7715">
                  <c:v>0.326880073436636</c:v>
                </c:pt>
                <c:pt idx="7716">
                  <c:v>0.30783748560241903</c:v>
                </c:pt>
                <c:pt idx="7717">
                  <c:v>0.32977378097207299</c:v>
                </c:pt>
                <c:pt idx="7718">
                  <c:v>0.30819368551336501</c:v>
                </c:pt>
                <c:pt idx="7719">
                  <c:v>0.29230281542672998</c:v>
                </c:pt>
                <c:pt idx="7720">
                  <c:v>0.34629419806941297</c:v>
                </c:pt>
                <c:pt idx="7721">
                  <c:v>0.31052230368551298</c:v>
                </c:pt>
                <c:pt idx="7722">
                  <c:v>0.326335860928752</c:v>
                </c:pt>
                <c:pt idx="7723">
                  <c:v>0.33526763685931299</c:v>
                </c:pt>
                <c:pt idx="7724">
                  <c:v>0.352570070441099</c:v>
                </c:pt>
                <c:pt idx="7725">
                  <c:v>0.35141992883394202</c:v>
                </c:pt>
                <c:pt idx="7726">
                  <c:v>0.31949871827368398</c:v>
                </c:pt>
                <c:pt idx="7727">
                  <c:v>0.34922236899465497</c:v>
                </c:pt>
                <c:pt idx="7728">
                  <c:v>0.35480205181292201</c:v>
                </c:pt>
                <c:pt idx="7729">
                  <c:v>0.34682879988503801</c:v>
                </c:pt>
                <c:pt idx="7730">
                  <c:v>0.31619932885473301</c:v>
                </c:pt>
                <c:pt idx="7731">
                  <c:v>0.34792366144987003</c:v>
                </c:pt>
                <c:pt idx="7732">
                  <c:v>0.33222259705420898</c:v>
                </c:pt>
                <c:pt idx="7733">
                  <c:v>0.295664511289075</c:v>
                </c:pt>
                <c:pt idx="7734">
                  <c:v>0.33309148981117498</c:v>
                </c:pt>
                <c:pt idx="7735">
                  <c:v>0.32843931727730002</c:v>
                </c:pt>
                <c:pt idx="7736">
                  <c:v>0.31912766610791898</c:v>
                </c:pt>
                <c:pt idx="7737">
                  <c:v>0.306918642601612</c:v>
                </c:pt>
                <c:pt idx="7738">
                  <c:v>0.33764878539661097</c:v>
                </c:pt>
                <c:pt idx="7739">
                  <c:v>0.31368852041933998</c:v>
                </c:pt>
                <c:pt idx="7740">
                  <c:v>0.33677607250455699</c:v>
                </c:pt>
                <c:pt idx="7741">
                  <c:v>0.321316891892301</c:v>
                </c:pt>
                <c:pt idx="7742">
                  <c:v>0.338292604009998</c:v>
                </c:pt>
                <c:pt idx="7743">
                  <c:v>0.33493220716704702</c:v>
                </c:pt>
                <c:pt idx="7744">
                  <c:v>0.35284499353057103</c:v>
                </c:pt>
                <c:pt idx="7745">
                  <c:v>0.34543738490160403</c:v>
                </c:pt>
                <c:pt idx="7746">
                  <c:v>0.28363117335742599</c:v>
                </c:pt>
                <c:pt idx="7747">
                  <c:v>0.34331052957689601</c:v>
                </c:pt>
                <c:pt idx="7748">
                  <c:v>0.34984991326655801</c:v>
                </c:pt>
                <c:pt idx="7749">
                  <c:v>0.33155706449670003</c:v>
                </c:pt>
                <c:pt idx="7750">
                  <c:v>0.31567562695947698</c:v>
                </c:pt>
                <c:pt idx="7751">
                  <c:v>0.335660173361436</c:v>
                </c:pt>
                <c:pt idx="7752">
                  <c:v>0.33661365711149199</c:v>
                </c:pt>
                <c:pt idx="7753">
                  <c:v>0.32850054073930302</c:v>
                </c:pt>
                <c:pt idx="7754">
                  <c:v>0.32965958137673701</c:v>
                </c:pt>
                <c:pt idx="7755">
                  <c:v>0.31744879618482302</c:v>
                </c:pt>
                <c:pt idx="7756">
                  <c:v>0.32877350582920001</c:v>
                </c:pt>
                <c:pt idx="7757">
                  <c:v>0.32838831677538699</c:v>
                </c:pt>
                <c:pt idx="7758">
                  <c:v>0.34779250040842602</c:v>
                </c:pt>
                <c:pt idx="7759">
                  <c:v>0.31546362627728602</c:v>
                </c:pt>
                <c:pt idx="7760">
                  <c:v>0.34094178355089999</c:v>
                </c:pt>
                <c:pt idx="7761">
                  <c:v>0.34401487432378097</c:v>
                </c:pt>
                <c:pt idx="7762">
                  <c:v>0.374871588577946</c:v>
                </c:pt>
                <c:pt idx="7763">
                  <c:v>0.34467291633261699</c:v>
                </c:pt>
                <c:pt idx="7764">
                  <c:v>0.35046629845350502</c:v>
                </c:pt>
                <c:pt idx="7765">
                  <c:v>0.35831391778833199</c:v>
                </c:pt>
                <c:pt idx="7766">
                  <c:v>0.34574451499108999</c:v>
                </c:pt>
                <c:pt idx="7767">
                  <c:v>0.36636458038847602</c:v>
                </c:pt>
                <c:pt idx="7768">
                  <c:v>0.30887870218808</c:v>
                </c:pt>
                <c:pt idx="7769">
                  <c:v>0.33612309204491397</c:v>
                </c:pt>
                <c:pt idx="7770">
                  <c:v>0.335039059662539</c:v>
                </c:pt>
                <c:pt idx="7771">
                  <c:v>0.339863928706505</c:v>
                </c:pt>
                <c:pt idx="7772">
                  <c:v>0.30266677455167101</c:v>
                </c:pt>
                <c:pt idx="7773">
                  <c:v>0.317699306597306</c:v>
                </c:pt>
                <c:pt idx="7774">
                  <c:v>0.30453662425793199</c:v>
                </c:pt>
                <c:pt idx="7775">
                  <c:v>0.32345498621823299</c:v>
                </c:pt>
                <c:pt idx="7776">
                  <c:v>0.32278062955161602</c:v>
                </c:pt>
                <c:pt idx="7777">
                  <c:v>0.32595537113491502</c:v>
                </c:pt>
                <c:pt idx="7778">
                  <c:v>0.33719237135493102</c:v>
                </c:pt>
                <c:pt idx="7779">
                  <c:v>0.328486434380031</c:v>
                </c:pt>
                <c:pt idx="7780">
                  <c:v>0.34480760983542003</c:v>
                </c:pt>
                <c:pt idx="7781">
                  <c:v>0.340104771275761</c:v>
                </c:pt>
                <c:pt idx="7782">
                  <c:v>0.349044116803233</c:v>
                </c:pt>
                <c:pt idx="7783">
                  <c:v>0.32313547130901499</c:v>
                </c:pt>
                <c:pt idx="7784">
                  <c:v>0.34566347611327403</c:v>
                </c:pt>
                <c:pt idx="7785">
                  <c:v>0.334033551213887</c:v>
                </c:pt>
                <c:pt idx="7786">
                  <c:v>0.350317256195115</c:v>
                </c:pt>
                <c:pt idx="7787">
                  <c:v>0.34793625904018</c:v>
                </c:pt>
                <c:pt idx="7788">
                  <c:v>0.371026048909946</c:v>
                </c:pt>
                <c:pt idx="7789">
                  <c:v>0.36701154615891501</c:v>
                </c:pt>
                <c:pt idx="7790">
                  <c:v>0.334444814958544</c:v>
                </c:pt>
                <c:pt idx="7791">
                  <c:v>0.34468394225343002</c:v>
                </c:pt>
                <c:pt idx="7792">
                  <c:v>0.32862247319467902</c:v>
                </c:pt>
                <c:pt idx="7793">
                  <c:v>0.33615816953226502</c:v>
                </c:pt>
                <c:pt idx="7794">
                  <c:v>0.28147078071454201</c:v>
                </c:pt>
                <c:pt idx="7795">
                  <c:v>0.326257730893317</c:v>
                </c:pt>
                <c:pt idx="7796">
                  <c:v>0.32627535075512198</c:v>
                </c:pt>
                <c:pt idx="7797">
                  <c:v>0.34243104542736102</c:v>
                </c:pt>
                <c:pt idx="7798">
                  <c:v>0.32211367837106802</c:v>
                </c:pt>
                <c:pt idx="7799">
                  <c:v>0.31327471896866399</c:v>
                </c:pt>
                <c:pt idx="7800">
                  <c:v>0.33057782259926799</c:v>
                </c:pt>
                <c:pt idx="7801">
                  <c:v>0.34446689259344199</c:v>
                </c:pt>
                <c:pt idx="7802">
                  <c:v>0.32040264003977098</c:v>
                </c:pt>
                <c:pt idx="7803">
                  <c:v>0.32369772312621498</c:v>
                </c:pt>
                <c:pt idx="7804">
                  <c:v>0.32902435916436901</c:v>
                </c:pt>
                <c:pt idx="7805">
                  <c:v>0.303196057420489</c:v>
                </c:pt>
                <c:pt idx="7806">
                  <c:v>0.330721929333196</c:v>
                </c:pt>
                <c:pt idx="7807">
                  <c:v>0.32620618594588102</c:v>
                </c:pt>
                <c:pt idx="7808">
                  <c:v>0.33431741635718698</c:v>
                </c:pt>
                <c:pt idx="7809">
                  <c:v>0.31705387710364602</c:v>
                </c:pt>
                <c:pt idx="7810">
                  <c:v>0.34245628064287997</c:v>
                </c:pt>
                <c:pt idx="7811">
                  <c:v>0.31828634972692998</c:v>
                </c:pt>
                <c:pt idx="7812">
                  <c:v>0.33541948662419901</c:v>
                </c:pt>
                <c:pt idx="7813">
                  <c:v>0.30909761741201403</c:v>
                </c:pt>
                <c:pt idx="7814">
                  <c:v>0.339367212047259</c:v>
                </c:pt>
                <c:pt idx="7815">
                  <c:v>0.32905289446011599</c:v>
                </c:pt>
                <c:pt idx="7816">
                  <c:v>0.33108105889898898</c:v>
                </c:pt>
                <c:pt idx="7817">
                  <c:v>0.331181680430014</c:v>
                </c:pt>
                <c:pt idx="7818">
                  <c:v>0.33937498774020097</c:v>
                </c:pt>
                <c:pt idx="7819">
                  <c:v>0.33350301291776802</c:v>
                </c:pt>
                <c:pt idx="7820">
                  <c:v>0.30239880826637699</c:v>
                </c:pt>
                <c:pt idx="7821">
                  <c:v>0.33638307936686601</c:v>
                </c:pt>
                <c:pt idx="7822">
                  <c:v>0.33246413679638498</c:v>
                </c:pt>
                <c:pt idx="7823">
                  <c:v>0.34746704096455799</c:v>
                </c:pt>
                <c:pt idx="7824">
                  <c:v>0.31794581514553699</c:v>
                </c:pt>
                <c:pt idx="7825">
                  <c:v>0.325679466903677</c:v>
                </c:pt>
                <c:pt idx="7826">
                  <c:v>0.346841769642251</c:v>
                </c:pt>
                <c:pt idx="7827">
                  <c:v>0.349671918511684</c:v>
                </c:pt>
                <c:pt idx="7828">
                  <c:v>0.356270204982998</c:v>
                </c:pt>
                <c:pt idx="7829">
                  <c:v>0.324102656714362</c:v>
                </c:pt>
                <c:pt idx="7830">
                  <c:v>0.34733001531695001</c:v>
                </c:pt>
                <c:pt idx="7831">
                  <c:v>0.30227428844948501</c:v>
                </c:pt>
                <c:pt idx="7832">
                  <c:v>0.316188836421884</c:v>
                </c:pt>
                <c:pt idx="7833">
                  <c:v>0.32006899958060903</c:v>
                </c:pt>
                <c:pt idx="7834">
                  <c:v>0.33396757866669202</c:v>
                </c:pt>
                <c:pt idx="7835">
                  <c:v>0.32914672766416497</c:v>
                </c:pt>
                <c:pt idx="7836">
                  <c:v>0.30637996924469701</c:v>
                </c:pt>
                <c:pt idx="7837">
                  <c:v>0.33213878408200598</c:v>
                </c:pt>
                <c:pt idx="7838">
                  <c:v>0.31842592137432602</c:v>
                </c:pt>
                <c:pt idx="7839">
                  <c:v>0.35860468908783999</c:v>
                </c:pt>
                <c:pt idx="7840">
                  <c:v>0.33611601725837698</c:v>
                </c:pt>
                <c:pt idx="7841">
                  <c:v>0.31001953523075798</c:v>
                </c:pt>
                <c:pt idx="7842">
                  <c:v>0.34404091626255001</c:v>
                </c:pt>
                <c:pt idx="7843">
                  <c:v>0.31370432260579301</c:v>
                </c:pt>
                <c:pt idx="7844">
                  <c:v>0.33720319142362498</c:v>
                </c:pt>
                <c:pt idx="7845">
                  <c:v>0.36982615006012698</c:v>
                </c:pt>
                <c:pt idx="7846">
                  <c:v>0.47817738217198402</c:v>
                </c:pt>
                <c:pt idx="7847">
                  <c:v>0.41420284523165501</c:v>
                </c:pt>
                <c:pt idx="7848">
                  <c:v>0.40394842485064603</c:v>
                </c:pt>
                <c:pt idx="7849">
                  <c:v>0.38448686898534201</c:v>
                </c:pt>
                <c:pt idx="7850">
                  <c:v>0.372271794418225</c:v>
                </c:pt>
                <c:pt idx="7851">
                  <c:v>0.36610343121102501</c:v>
                </c:pt>
                <c:pt idx="7852">
                  <c:v>0.34774207141604502</c:v>
                </c:pt>
                <c:pt idx="7853">
                  <c:v>0.32779419639290802</c:v>
                </c:pt>
                <c:pt idx="7854">
                  <c:v>0.32504926758373298</c:v>
                </c:pt>
                <c:pt idx="7855">
                  <c:v>0.321741785634793</c:v>
                </c:pt>
                <c:pt idx="7856">
                  <c:v>0.31580068347624302</c:v>
                </c:pt>
                <c:pt idx="7857">
                  <c:v>0.29964173295206098</c:v>
                </c:pt>
                <c:pt idx="7858">
                  <c:v>0.29574952848590502</c:v>
                </c:pt>
                <c:pt idx="7859">
                  <c:v>0.282533623342903</c:v>
                </c:pt>
                <c:pt idx="7860">
                  <c:v>0.40529238726776701</c:v>
                </c:pt>
                <c:pt idx="7861">
                  <c:v>0.34834719813440601</c:v>
                </c:pt>
                <c:pt idx="7862">
                  <c:v>0.28803127247357302</c:v>
                </c:pt>
                <c:pt idx="7863">
                  <c:v>0.27200957965091299</c:v>
                </c:pt>
                <c:pt idx="7864">
                  <c:v>0.24109058399754399</c:v>
                </c:pt>
                <c:pt idx="7865">
                  <c:v>0.211574931173585</c:v>
                </c:pt>
                <c:pt idx="7866">
                  <c:v>0.214300300439946</c:v>
                </c:pt>
                <c:pt idx="7867">
                  <c:v>0.257441657934742</c:v>
                </c:pt>
                <c:pt idx="7868">
                  <c:v>0.27041838082976</c:v>
                </c:pt>
                <c:pt idx="7869">
                  <c:v>0.294794050578495</c:v>
                </c:pt>
                <c:pt idx="7870">
                  <c:v>0.30879708504380399</c:v>
                </c:pt>
                <c:pt idx="7871">
                  <c:v>0.31249427202507801</c:v>
                </c:pt>
                <c:pt idx="7872">
                  <c:v>0.33512344208070699</c:v>
                </c:pt>
                <c:pt idx="7873">
                  <c:v>0.26108459588355998</c:v>
                </c:pt>
                <c:pt idx="7874">
                  <c:v>0.322067946245925</c:v>
                </c:pt>
                <c:pt idx="7875">
                  <c:v>0.31031297923308798</c:v>
                </c:pt>
                <c:pt idx="7876">
                  <c:v>0.29939606901860999</c:v>
                </c:pt>
                <c:pt idx="7877">
                  <c:v>0.33998942110411501</c:v>
                </c:pt>
                <c:pt idx="7878">
                  <c:v>0.30071054402625802</c:v>
                </c:pt>
                <c:pt idx="7879">
                  <c:v>0.34180640272100898</c:v>
                </c:pt>
                <c:pt idx="7880">
                  <c:v>0.32098908568062401</c:v>
                </c:pt>
                <c:pt idx="7881">
                  <c:v>0.30512062439465099</c:v>
                </c:pt>
                <c:pt idx="7882">
                  <c:v>0.37234602225078001</c:v>
                </c:pt>
                <c:pt idx="7883">
                  <c:v>0.29765157692966898</c:v>
                </c:pt>
                <c:pt idx="7884">
                  <c:v>0.34021326403368302</c:v>
                </c:pt>
                <c:pt idx="7885">
                  <c:v>0.35573142024496102</c:v>
                </c:pt>
                <c:pt idx="7886">
                  <c:v>0.30787500345375401</c:v>
                </c:pt>
                <c:pt idx="7887">
                  <c:v>0.33437674175594201</c:v>
                </c:pt>
                <c:pt idx="7888">
                  <c:v>0.34817110793728001</c:v>
                </c:pt>
                <c:pt idx="7889">
                  <c:v>0.33308228461553901</c:v>
                </c:pt>
                <c:pt idx="7890">
                  <c:v>0.34907646520422397</c:v>
                </c:pt>
                <c:pt idx="7891">
                  <c:v>0.29455100790552302</c:v>
                </c:pt>
                <c:pt idx="7892">
                  <c:v>0.33506338377439299</c:v>
                </c:pt>
                <c:pt idx="7893">
                  <c:v>0.343012812209393</c:v>
                </c:pt>
                <c:pt idx="7894">
                  <c:v>0.32889339142227098</c:v>
                </c:pt>
                <c:pt idx="7895">
                  <c:v>0.332953712446526</c:v>
                </c:pt>
                <c:pt idx="7896">
                  <c:v>0.28142140242234798</c:v>
                </c:pt>
                <c:pt idx="7897">
                  <c:v>0.29436921554475698</c:v>
                </c:pt>
                <c:pt idx="7898">
                  <c:v>0.320179800366726</c:v>
                </c:pt>
                <c:pt idx="7899">
                  <c:v>0.31542857774979399</c:v>
                </c:pt>
                <c:pt idx="7900">
                  <c:v>0.283154085052505</c:v>
                </c:pt>
                <c:pt idx="7901">
                  <c:v>0.34590813729005998</c:v>
                </c:pt>
                <c:pt idx="7902">
                  <c:v>0.27884883052933201</c:v>
                </c:pt>
                <c:pt idx="7903">
                  <c:v>0.30277824820354099</c:v>
                </c:pt>
                <c:pt idx="7904">
                  <c:v>0.37090407909638101</c:v>
                </c:pt>
                <c:pt idx="7905">
                  <c:v>0.29313962523236198</c:v>
                </c:pt>
                <c:pt idx="7906">
                  <c:v>0.33750520931731198</c:v>
                </c:pt>
                <c:pt idx="7907">
                  <c:v>0.322201915655428</c:v>
                </c:pt>
                <c:pt idx="7908">
                  <c:v>0.34472381518786499</c:v>
                </c:pt>
                <c:pt idx="7909">
                  <c:v>0.34411740111477102</c:v>
                </c:pt>
                <c:pt idx="7910">
                  <c:v>0.33824805692819199</c:v>
                </c:pt>
                <c:pt idx="7911">
                  <c:v>0.35043301103234697</c:v>
                </c:pt>
                <c:pt idx="7912">
                  <c:v>0.359953016999355</c:v>
                </c:pt>
                <c:pt idx="7913">
                  <c:v>0.384380524971979</c:v>
                </c:pt>
                <c:pt idx="7914">
                  <c:v>0.40602089495851601</c:v>
                </c:pt>
                <c:pt idx="7915">
                  <c:v>0.41360191702611798</c:v>
                </c:pt>
                <c:pt idx="7916">
                  <c:v>0.444619255132432</c:v>
                </c:pt>
                <c:pt idx="7917">
                  <c:v>0.44338362242200402</c:v>
                </c:pt>
                <c:pt idx="7918">
                  <c:v>0.46665487103612302</c:v>
                </c:pt>
                <c:pt idx="7919">
                  <c:v>0.48527403105609201</c:v>
                </c:pt>
                <c:pt idx="7920">
                  <c:v>0.48660915622288697</c:v>
                </c:pt>
                <c:pt idx="7921">
                  <c:v>0.48468857638481</c:v>
                </c:pt>
                <c:pt idx="7922">
                  <c:v>0.480756588393977</c:v>
                </c:pt>
                <c:pt idx="7923">
                  <c:v>0.484023560819205</c:v>
                </c:pt>
                <c:pt idx="7924">
                  <c:v>0.48377395539523099</c:v>
                </c:pt>
                <c:pt idx="7925">
                  <c:v>0.48905057361426102</c:v>
                </c:pt>
                <c:pt idx="7926">
                  <c:v>0.49849473926122001</c:v>
                </c:pt>
                <c:pt idx="7927">
                  <c:v>0.50033158402394995</c:v>
                </c:pt>
                <c:pt idx="7928">
                  <c:v>0.50654110936800201</c:v>
                </c:pt>
                <c:pt idx="7929">
                  <c:v>0.51394850064168296</c:v>
                </c:pt>
                <c:pt idx="7930">
                  <c:v>0.50388143522173701</c:v>
                </c:pt>
                <c:pt idx="7931">
                  <c:v>0.50579461197951803</c:v>
                </c:pt>
                <c:pt idx="7932">
                  <c:v>0.49802373567445701</c:v>
                </c:pt>
                <c:pt idx="7933">
                  <c:v>0.49279697557162599</c:v>
                </c:pt>
                <c:pt idx="7934">
                  <c:v>0.475211610829258</c:v>
                </c:pt>
                <c:pt idx="7935">
                  <c:v>0.47833632669804899</c:v>
                </c:pt>
                <c:pt idx="7936">
                  <c:v>0.47511217874550699</c:v>
                </c:pt>
                <c:pt idx="7937">
                  <c:v>0.47096068200595997</c:v>
                </c:pt>
                <c:pt idx="7938">
                  <c:v>0.46044299148439699</c:v>
                </c:pt>
                <c:pt idx="7939">
                  <c:v>0.46635447695844401</c:v>
                </c:pt>
                <c:pt idx="7940">
                  <c:v>0.45717259397284898</c:v>
                </c:pt>
                <c:pt idx="7941">
                  <c:v>0.45153276073339599</c:v>
                </c:pt>
                <c:pt idx="7942">
                  <c:v>0.446517337633561</c:v>
                </c:pt>
                <c:pt idx="7943">
                  <c:v>0.43224583057569899</c:v>
                </c:pt>
                <c:pt idx="7944">
                  <c:v>0.43343474333305299</c:v>
                </c:pt>
                <c:pt idx="7945">
                  <c:v>0.47272533605417599</c:v>
                </c:pt>
                <c:pt idx="7946">
                  <c:v>0.40999675363277399</c:v>
                </c:pt>
                <c:pt idx="7947">
                  <c:v>0.41935922300619799</c:v>
                </c:pt>
                <c:pt idx="7948">
                  <c:v>0.36406821629167802</c:v>
                </c:pt>
                <c:pt idx="7949">
                  <c:v>0.35407693543102498</c:v>
                </c:pt>
                <c:pt idx="7950">
                  <c:v>0.334461825865429</c:v>
                </c:pt>
                <c:pt idx="7951">
                  <c:v>0.33081295233103197</c:v>
                </c:pt>
                <c:pt idx="7952">
                  <c:v>0.32445394374292302</c:v>
                </c:pt>
                <c:pt idx="7953">
                  <c:v>0.32716754616413202</c:v>
                </c:pt>
                <c:pt idx="7954">
                  <c:v>0.325017518922531</c:v>
                </c:pt>
                <c:pt idx="7955">
                  <c:v>0.31469795655792998</c:v>
                </c:pt>
                <c:pt idx="7956">
                  <c:v>0.32615409589990502</c:v>
                </c:pt>
                <c:pt idx="7957">
                  <c:v>0.324182850278663</c:v>
                </c:pt>
                <c:pt idx="7958">
                  <c:v>0.32061714811506098</c:v>
                </c:pt>
                <c:pt idx="7959">
                  <c:v>0.31754946167604098</c:v>
                </c:pt>
                <c:pt idx="7960">
                  <c:v>0.314623143092427</c:v>
                </c:pt>
                <c:pt idx="7961">
                  <c:v>0.31552174218486301</c:v>
                </c:pt>
                <c:pt idx="7962">
                  <c:v>0.297161034749859</c:v>
                </c:pt>
                <c:pt idx="7963">
                  <c:v>0.287977964352927</c:v>
                </c:pt>
                <c:pt idx="7964">
                  <c:v>0.28173105795425202</c:v>
                </c:pt>
                <c:pt idx="7965">
                  <c:v>0.27694481438032797</c:v>
                </c:pt>
                <c:pt idx="7966">
                  <c:v>0.26866559458850803</c:v>
                </c:pt>
                <c:pt idx="7967">
                  <c:v>0.255452948696061</c:v>
                </c:pt>
                <c:pt idx="7968">
                  <c:v>0.249712642695609</c:v>
                </c:pt>
                <c:pt idx="7969">
                  <c:v>0.25195204539685301</c:v>
                </c:pt>
                <c:pt idx="7970">
                  <c:v>0.247016376861938</c:v>
                </c:pt>
                <c:pt idx="7971">
                  <c:v>0.23919305737895499</c:v>
                </c:pt>
                <c:pt idx="7972">
                  <c:v>0.23589779730421501</c:v>
                </c:pt>
                <c:pt idx="7973">
                  <c:v>0.23494855910116</c:v>
                </c:pt>
                <c:pt idx="7974">
                  <c:v>0.234165920914468</c:v>
                </c:pt>
                <c:pt idx="7975">
                  <c:v>0.219958563341762</c:v>
                </c:pt>
                <c:pt idx="7976">
                  <c:v>0.20239636752304299</c:v>
                </c:pt>
                <c:pt idx="7977">
                  <c:v>0.30999069821303799</c:v>
                </c:pt>
                <c:pt idx="7978">
                  <c:v>0.257409677285375</c:v>
                </c:pt>
                <c:pt idx="7979">
                  <c:v>0.29844197271175699</c:v>
                </c:pt>
                <c:pt idx="7980">
                  <c:v>0.288780028452779</c:v>
                </c:pt>
                <c:pt idx="7981">
                  <c:v>0.31048444747888698</c:v>
                </c:pt>
                <c:pt idx="7982">
                  <c:v>0.29302489010452598</c:v>
                </c:pt>
                <c:pt idx="7983">
                  <c:v>0.32267575333524601</c:v>
                </c:pt>
                <c:pt idx="7984">
                  <c:v>0.30553867106928301</c:v>
                </c:pt>
                <c:pt idx="7985">
                  <c:v>0.34000320669879303</c:v>
                </c:pt>
                <c:pt idx="7986">
                  <c:v>0.30642502755068701</c:v>
                </c:pt>
                <c:pt idx="7987">
                  <c:v>0.328004071191624</c:v>
                </c:pt>
                <c:pt idx="7988">
                  <c:v>0.33883619174102297</c:v>
                </c:pt>
                <c:pt idx="7989">
                  <c:v>0.35279249394874101</c:v>
                </c:pt>
                <c:pt idx="7990">
                  <c:v>0.35241541054987902</c:v>
                </c:pt>
                <c:pt idx="7991">
                  <c:v>0.302734130424758</c:v>
                </c:pt>
                <c:pt idx="7992">
                  <c:v>0.346734116250692</c:v>
                </c:pt>
                <c:pt idx="7993">
                  <c:v>0.36537785569494902</c:v>
                </c:pt>
                <c:pt idx="7994">
                  <c:v>0.329199589090027</c:v>
                </c:pt>
                <c:pt idx="7995">
                  <c:v>0.303662730844386</c:v>
                </c:pt>
                <c:pt idx="7996">
                  <c:v>0.30770448694284702</c:v>
                </c:pt>
                <c:pt idx="7997">
                  <c:v>0.33413260866782502</c:v>
                </c:pt>
                <c:pt idx="7998">
                  <c:v>0.29634011952636702</c:v>
                </c:pt>
                <c:pt idx="7999">
                  <c:v>0.30944538934237498</c:v>
                </c:pt>
                <c:pt idx="8000">
                  <c:v>0.33502902540694601</c:v>
                </c:pt>
                <c:pt idx="8001">
                  <c:v>0.30260054979453799</c:v>
                </c:pt>
                <c:pt idx="8002">
                  <c:v>0.321867140259402</c:v>
                </c:pt>
                <c:pt idx="8003">
                  <c:v>0.35282270739439697</c:v>
                </c:pt>
                <c:pt idx="8004">
                  <c:v>0.30316847353519299</c:v>
                </c:pt>
                <c:pt idx="8005">
                  <c:v>0.328198134319648</c:v>
                </c:pt>
                <c:pt idx="8006">
                  <c:v>0.369902414285398</c:v>
                </c:pt>
                <c:pt idx="8007">
                  <c:v>0.35442454611607499</c:v>
                </c:pt>
                <c:pt idx="8008">
                  <c:v>0.33420023734891402</c:v>
                </c:pt>
                <c:pt idx="8009">
                  <c:v>0.32531907247901298</c:v>
                </c:pt>
                <c:pt idx="8010">
                  <c:v>0.32280354553307899</c:v>
                </c:pt>
                <c:pt idx="8011">
                  <c:v>0.34027458775470298</c:v>
                </c:pt>
                <c:pt idx="8012">
                  <c:v>0.34650407720028797</c:v>
                </c:pt>
                <c:pt idx="8013">
                  <c:v>0.372039438699102</c:v>
                </c:pt>
                <c:pt idx="8014">
                  <c:v>0.37271566730586603</c:v>
                </c:pt>
                <c:pt idx="8015">
                  <c:v>0.36798771768013799</c:v>
                </c:pt>
                <c:pt idx="8016">
                  <c:v>0.35446446236353801</c:v>
                </c:pt>
                <c:pt idx="8017">
                  <c:v>0.34090799208001898</c:v>
                </c:pt>
                <c:pt idx="8018">
                  <c:v>0.33782603166630598</c:v>
                </c:pt>
                <c:pt idx="8019">
                  <c:v>0.33819769228480601</c:v>
                </c:pt>
                <c:pt idx="8020">
                  <c:v>0.33692936366826398</c:v>
                </c:pt>
                <c:pt idx="8021">
                  <c:v>0.33641641227103097</c:v>
                </c:pt>
                <c:pt idx="8022">
                  <c:v>0.34104204608995398</c:v>
                </c:pt>
                <c:pt idx="8023">
                  <c:v>0.32933702397218101</c:v>
                </c:pt>
                <c:pt idx="8024">
                  <c:v>0.332576555860774</c:v>
                </c:pt>
                <c:pt idx="8025">
                  <c:v>0.33941271975367798</c:v>
                </c:pt>
                <c:pt idx="8026">
                  <c:v>0.34396486052011099</c:v>
                </c:pt>
                <c:pt idx="8027">
                  <c:v>0.34182072447023298</c:v>
                </c:pt>
                <c:pt idx="8028">
                  <c:v>0.33874462779638898</c:v>
                </c:pt>
                <c:pt idx="8029">
                  <c:v>0.33618827858105998</c:v>
                </c:pt>
                <c:pt idx="8030">
                  <c:v>0.33868532167611998</c:v>
                </c:pt>
                <c:pt idx="8031">
                  <c:v>0.33382284364758802</c:v>
                </c:pt>
                <c:pt idx="8032">
                  <c:v>0.32530607587013799</c:v>
                </c:pt>
                <c:pt idx="8033">
                  <c:v>0.329213306081381</c:v>
                </c:pt>
                <c:pt idx="8034">
                  <c:v>0.31823949789946598</c:v>
                </c:pt>
                <c:pt idx="8035">
                  <c:v>0.30493736990915798</c:v>
                </c:pt>
                <c:pt idx="8036">
                  <c:v>0.30091136962681603</c:v>
                </c:pt>
                <c:pt idx="8037">
                  <c:v>0.29661930067242898</c:v>
                </c:pt>
                <c:pt idx="8038">
                  <c:v>0.28951679046980999</c:v>
                </c:pt>
                <c:pt idx="8039">
                  <c:v>0.29103056129509303</c:v>
                </c:pt>
                <c:pt idx="8040">
                  <c:v>0.282770908293418</c:v>
                </c:pt>
                <c:pt idx="8041">
                  <c:v>0.28712027854149502</c:v>
                </c:pt>
                <c:pt idx="8042">
                  <c:v>0.23256561161391701</c:v>
                </c:pt>
                <c:pt idx="8043">
                  <c:v>0.31837983561848898</c:v>
                </c:pt>
                <c:pt idx="8044">
                  <c:v>0.31230275728722601</c:v>
                </c:pt>
                <c:pt idx="8045">
                  <c:v>0.28718566956501701</c:v>
                </c:pt>
                <c:pt idx="8046">
                  <c:v>0.32097667734282398</c:v>
                </c:pt>
                <c:pt idx="8047">
                  <c:v>0.315443320961803</c:v>
                </c:pt>
                <c:pt idx="8048">
                  <c:v>0.29287678993662403</c:v>
                </c:pt>
                <c:pt idx="8049">
                  <c:v>0.33752581473219401</c:v>
                </c:pt>
                <c:pt idx="8050">
                  <c:v>0.32329062213570098</c:v>
                </c:pt>
                <c:pt idx="8051">
                  <c:v>0.28246161099703399</c:v>
                </c:pt>
                <c:pt idx="8052">
                  <c:v>0.32424843301158801</c:v>
                </c:pt>
                <c:pt idx="8053">
                  <c:v>0.32138100373234402</c:v>
                </c:pt>
                <c:pt idx="8054">
                  <c:v>0.27377914215979998</c:v>
                </c:pt>
                <c:pt idx="8055">
                  <c:v>0.34447553406800901</c:v>
                </c:pt>
                <c:pt idx="8056">
                  <c:v>0.31766502549775</c:v>
                </c:pt>
                <c:pt idx="8057">
                  <c:v>0.29706465258815401</c:v>
                </c:pt>
                <c:pt idx="8058">
                  <c:v>0.33440327233621697</c:v>
                </c:pt>
                <c:pt idx="8059">
                  <c:v>0.32704374364977401</c:v>
                </c:pt>
                <c:pt idx="8060">
                  <c:v>0.327140823819143</c:v>
                </c:pt>
                <c:pt idx="8061">
                  <c:v>0.32133578982892202</c:v>
                </c:pt>
                <c:pt idx="8062">
                  <c:v>0.33300436001779798</c:v>
                </c:pt>
                <c:pt idx="8063">
                  <c:v>0.30253835614904301</c:v>
                </c:pt>
                <c:pt idx="8064">
                  <c:v>0.32794969650099998</c:v>
                </c:pt>
                <c:pt idx="8065">
                  <c:v>0.291372460712084</c:v>
                </c:pt>
                <c:pt idx="8066">
                  <c:v>0.29883547617943901</c:v>
                </c:pt>
                <c:pt idx="8067">
                  <c:v>0.32021385692015297</c:v>
                </c:pt>
                <c:pt idx="8068">
                  <c:v>0.31048261188711002</c:v>
                </c:pt>
                <c:pt idx="8069">
                  <c:v>0.30866457523469598</c:v>
                </c:pt>
                <c:pt idx="8070">
                  <c:v>0.302046963303155</c:v>
                </c:pt>
                <c:pt idx="8071">
                  <c:v>0.33307454041095003</c:v>
                </c:pt>
                <c:pt idx="8072">
                  <c:v>0.345262030898913</c:v>
                </c:pt>
                <c:pt idx="8073">
                  <c:v>0.33198182406172999</c:v>
                </c:pt>
                <c:pt idx="8074">
                  <c:v>0.31222144680254399</c:v>
                </c:pt>
                <c:pt idx="8075">
                  <c:v>0.31637228392327899</c:v>
                </c:pt>
                <c:pt idx="8076">
                  <c:v>0.33346835439957601</c:v>
                </c:pt>
                <c:pt idx="8077">
                  <c:v>0.24084458626195401</c:v>
                </c:pt>
                <c:pt idx="8078">
                  <c:v>0.32144619573629002</c:v>
                </c:pt>
                <c:pt idx="8079">
                  <c:v>0.292707857071553</c:v>
                </c:pt>
                <c:pt idx="8080">
                  <c:v>0.29422517711671903</c:v>
                </c:pt>
                <c:pt idx="8081">
                  <c:v>0.30731187175797497</c:v>
                </c:pt>
                <c:pt idx="8082">
                  <c:v>0.34083391789409201</c:v>
                </c:pt>
                <c:pt idx="8083">
                  <c:v>0.33085211175462398</c:v>
                </c:pt>
                <c:pt idx="8084">
                  <c:v>0.30501273111812899</c:v>
                </c:pt>
                <c:pt idx="8085">
                  <c:v>0.34429868582096201</c:v>
                </c:pt>
                <c:pt idx="8086">
                  <c:v>0.35105158621620303</c:v>
                </c:pt>
                <c:pt idx="8087">
                  <c:v>0.36277929599202302</c:v>
                </c:pt>
                <c:pt idx="8088">
                  <c:v>0.31380103784013502</c:v>
                </c:pt>
                <c:pt idx="8089">
                  <c:v>0.367164493706513</c:v>
                </c:pt>
                <c:pt idx="8090">
                  <c:v>0.348200983484931</c:v>
                </c:pt>
                <c:pt idx="8091">
                  <c:v>0.33156285680586001</c:v>
                </c:pt>
                <c:pt idx="8092">
                  <c:v>0.37474020163965699</c:v>
                </c:pt>
                <c:pt idx="8093">
                  <c:v>0.34079036626417403</c:v>
                </c:pt>
                <c:pt idx="8094">
                  <c:v>0.34165758178776401</c:v>
                </c:pt>
                <c:pt idx="8095">
                  <c:v>0.29248974141231499</c:v>
                </c:pt>
                <c:pt idx="8096">
                  <c:v>0.33060984886919698</c:v>
                </c:pt>
                <c:pt idx="8097">
                  <c:v>0.34027882673844501</c:v>
                </c:pt>
                <c:pt idx="8098">
                  <c:v>0.248136133156413</c:v>
                </c:pt>
                <c:pt idx="8099">
                  <c:v>0.32931311416473502</c:v>
                </c:pt>
                <c:pt idx="8100">
                  <c:v>0.34296375408829699</c:v>
                </c:pt>
                <c:pt idx="8101">
                  <c:v>0.333485863396288</c:v>
                </c:pt>
                <c:pt idx="8102">
                  <c:v>0.32150588533117702</c:v>
                </c:pt>
                <c:pt idx="8103">
                  <c:v>0.35030552174131802</c:v>
                </c:pt>
                <c:pt idx="8104">
                  <c:v>0.317225583791167</c:v>
                </c:pt>
                <c:pt idx="8105">
                  <c:v>0.31371723700147303</c:v>
                </c:pt>
                <c:pt idx="8106">
                  <c:v>0.34764432659128702</c:v>
                </c:pt>
                <c:pt idx="8107">
                  <c:v>0.29518510433576001</c:v>
                </c:pt>
                <c:pt idx="8108">
                  <c:v>0.29362249455574801</c:v>
                </c:pt>
                <c:pt idx="8109">
                  <c:v>0.37069340992809602</c:v>
                </c:pt>
                <c:pt idx="8110">
                  <c:v>0.277172000166657</c:v>
                </c:pt>
                <c:pt idx="8111">
                  <c:v>0.34294318614978803</c:v>
                </c:pt>
                <c:pt idx="8112">
                  <c:v>0.32988254717215798</c:v>
                </c:pt>
                <c:pt idx="8113">
                  <c:v>0.24576856567435501</c:v>
                </c:pt>
                <c:pt idx="8114">
                  <c:v>0.33951824684919601</c:v>
                </c:pt>
                <c:pt idx="8115">
                  <c:v>0.345000299205586</c:v>
                </c:pt>
                <c:pt idx="8116">
                  <c:v>0.325207689482919</c:v>
                </c:pt>
                <c:pt idx="8117">
                  <c:v>0.28426822889149</c:v>
                </c:pt>
                <c:pt idx="8118">
                  <c:v>0.32818224170759602</c:v>
                </c:pt>
                <c:pt idx="8119">
                  <c:v>0.28799634991192902</c:v>
                </c:pt>
                <c:pt idx="8120">
                  <c:v>0.297520736786761</c:v>
                </c:pt>
                <c:pt idx="8121">
                  <c:v>0.30652795922905102</c:v>
                </c:pt>
                <c:pt idx="8122">
                  <c:v>0.32134634070753398</c:v>
                </c:pt>
                <c:pt idx="8123">
                  <c:v>0.29909157114303297</c:v>
                </c:pt>
                <c:pt idx="8124">
                  <c:v>0.43566482069969398</c:v>
                </c:pt>
                <c:pt idx="8125">
                  <c:v>0.35860380111518397</c:v>
                </c:pt>
                <c:pt idx="8126">
                  <c:v>0.28140895873357202</c:v>
                </c:pt>
                <c:pt idx="8127">
                  <c:v>0.25911789696084803</c:v>
                </c:pt>
                <c:pt idx="8128">
                  <c:v>0.26325823500985601</c:v>
                </c:pt>
                <c:pt idx="8129">
                  <c:v>0.26755949579777499</c:v>
                </c:pt>
                <c:pt idx="8130">
                  <c:v>0.307860035404948</c:v>
                </c:pt>
                <c:pt idx="8131">
                  <c:v>0.33491086242531298</c:v>
                </c:pt>
                <c:pt idx="8132">
                  <c:v>0.31941703745490402</c:v>
                </c:pt>
                <c:pt idx="8133">
                  <c:v>0.31163462120021101</c:v>
                </c:pt>
                <c:pt idx="8134">
                  <c:v>0.298290725101788</c:v>
                </c:pt>
                <c:pt idx="8135">
                  <c:v>0.333348642839637</c:v>
                </c:pt>
                <c:pt idx="8136">
                  <c:v>0.30291453450950701</c:v>
                </c:pt>
                <c:pt idx="8137">
                  <c:v>0.27398599135314999</c:v>
                </c:pt>
                <c:pt idx="8138">
                  <c:v>0.30956036199588399</c:v>
                </c:pt>
                <c:pt idx="8139">
                  <c:v>0.28965574028000002</c:v>
                </c:pt>
                <c:pt idx="8140">
                  <c:v>0.28816120061408002</c:v>
                </c:pt>
                <c:pt idx="8141">
                  <c:v>0.28340114273038303</c:v>
                </c:pt>
                <c:pt idx="8142">
                  <c:v>0.29611426931035301</c:v>
                </c:pt>
                <c:pt idx="8143">
                  <c:v>0.31632695091663998</c:v>
                </c:pt>
                <c:pt idx="8144">
                  <c:v>0.296603024495394</c:v>
                </c:pt>
                <c:pt idx="8145">
                  <c:v>0.31946723665086602</c:v>
                </c:pt>
                <c:pt idx="8146">
                  <c:v>0.306297034907699</c:v>
                </c:pt>
                <c:pt idx="8147">
                  <c:v>0.335598793722162</c:v>
                </c:pt>
                <c:pt idx="8148">
                  <c:v>0.31872127832953401</c:v>
                </c:pt>
                <c:pt idx="8149">
                  <c:v>0.33945556497517498</c:v>
                </c:pt>
                <c:pt idx="8150">
                  <c:v>0.31141372016631602</c:v>
                </c:pt>
                <c:pt idx="8151">
                  <c:v>0.309690496278547</c:v>
                </c:pt>
                <c:pt idx="8152">
                  <c:v>0.30812531913761099</c:v>
                </c:pt>
                <c:pt idx="8153">
                  <c:v>0.31439395722196301</c:v>
                </c:pt>
                <c:pt idx="8154">
                  <c:v>0.32206480567724699</c:v>
                </c:pt>
                <c:pt idx="8155">
                  <c:v>0.30367493748775198</c:v>
                </c:pt>
                <c:pt idx="8156">
                  <c:v>0.33057575513715998</c:v>
                </c:pt>
                <c:pt idx="8157">
                  <c:v>0.31066654232422902</c:v>
                </c:pt>
                <c:pt idx="8158">
                  <c:v>0.31872992883859003</c:v>
                </c:pt>
                <c:pt idx="8159">
                  <c:v>0.30234703152412301</c:v>
                </c:pt>
                <c:pt idx="8160">
                  <c:v>0.33483576754744399</c:v>
                </c:pt>
                <c:pt idx="8161">
                  <c:v>0.299409542094626</c:v>
                </c:pt>
                <c:pt idx="8162">
                  <c:v>0.31554370487217798</c:v>
                </c:pt>
                <c:pt idx="8163">
                  <c:v>0.31314948528622699</c:v>
                </c:pt>
                <c:pt idx="8164">
                  <c:v>0.324053698651949</c:v>
                </c:pt>
                <c:pt idx="8165">
                  <c:v>0.31858077134331902</c:v>
                </c:pt>
                <c:pt idx="8166">
                  <c:v>0.28703066663775501</c:v>
                </c:pt>
                <c:pt idx="8167">
                  <c:v>0.29981999228686701</c:v>
                </c:pt>
                <c:pt idx="8168">
                  <c:v>0.29773404398393999</c:v>
                </c:pt>
                <c:pt idx="8169">
                  <c:v>0.32611187163979899</c:v>
                </c:pt>
                <c:pt idx="8170">
                  <c:v>0.29094435529780499</c:v>
                </c:pt>
                <c:pt idx="8171">
                  <c:v>0.31879265745639002</c:v>
                </c:pt>
                <c:pt idx="8172">
                  <c:v>0.30434571055162302</c:v>
                </c:pt>
                <c:pt idx="8173">
                  <c:v>0.32715282952473002</c:v>
                </c:pt>
                <c:pt idx="8174">
                  <c:v>0.312514129295972</c:v>
                </c:pt>
                <c:pt idx="8175">
                  <c:v>0.30995889660742698</c:v>
                </c:pt>
                <c:pt idx="8176">
                  <c:v>0.31331161227270798</c:v>
                </c:pt>
                <c:pt idx="8177">
                  <c:v>0.27586565516830702</c:v>
                </c:pt>
                <c:pt idx="8178">
                  <c:v>0.32454175307104199</c:v>
                </c:pt>
                <c:pt idx="8179">
                  <c:v>0.29791167985120798</c:v>
                </c:pt>
                <c:pt idx="8180">
                  <c:v>0.32615951473558102</c:v>
                </c:pt>
                <c:pt idx="8181">
                  <c:v>0.305681322868115</c:v>
                </c:pt>
                <c:pt idx="8182">
                  <c:v>0.33385099464560303</c:v>
                </c:pt>
                <c:pt idx="8183">
                  <c:v>0.33392744671643299</c:v>
                </c:pt>
                <c:pt idx="8184">
                  <c:v>0.28256571093514099</c:v>
                </c:pt>
                <c:pt idx="8185">
                  <c:v>0.336644693849038</c:v>
                </c:pt>
                <c:pt idx="8186">
                  <c:v>0.31773997483371502</c:v>
                </c:pt>
                <c:pt idx="8187">
                  <c:v>0.33678483266109299</c:v>
                </c:pt>
                <c:pt idx="8188">
                  <c:v>0.313385823330743</c:v>
                </c:pt>
                <c:pt idx="8189">
                  <c:v>0.32982391676667</c:v>
                </c:pt>
                <c:pt idx="8190">
                  <c:v>0.32326069657279</c:v>
                </c:pt>
                <c:pt idx="8191">
                  <c:v>0.30486735598099302</c:v>
                </c:pt>
                <c:pt idx="8192">
                  <c:v>0.32598429224855202</c:v>
                </c:pt>
                <c:pt idx="8193">
                  <c:v>0.30694301235268701</c:v>
                </c:pt>
                <c:pt idx="8194">
                  <c:v>0.34129317568123602</c:v>
                </c:pt>
                <c:pt idx="8195">
                  <c:v>0.307568553271856</c:v>
                </c:pt>
                <c:pt idx="8196">
                  <c:v>0.33553439315681899</c:v>
                </c:pt>
                <c:pt idx="8197">
                  <c:v>0.33343887738382599</c:v>
                </c:pt>
                <c:pt idx="8198">
                  <c:v>0.29277765853832199</c:v>
                </c:pt>
                <c:pt idx="8199">
                  <c:v>0.322168437601488</c:v>
                </c:pt>
                <c:pt idx="8200">
                  <c:v>0.31002101294371698</c:v>
                </c:pt>
                <c:pt idx="8201">
                  <c:v>0.29581794610880702</c:v>
                </c:pt>
                <c:pt idx="8202">
                  <c:v>0.33557490037732901</c:v>
                </c:pt>
                <c:pt idx="8203">
                  <c:v>0.30775555060805898</c:v>
                </c:pt>
                <c:pt idx="8204">
                  <c:v>0.322503561162856</c:v>
                </c:pt>
                <c:pt idx="8205">
                  <c:v>0.29978479652911999</c:v>
                </c:pt>
                <c:pt idx="8206">
                  <c:v>0.33330568162610302</c:v>
                </c:pt>
                <c:pt idx="8207">
                  <c:v>0.31453201201243702</c:v>
                </c:pt>
                <c:pt idx="8208">
                  <c:v>0.29395997108789301</c:v>
                </c:pt>
                <c:pt idx="8209">
                  <c:v>0.32958124907112402</c:v>
                </c:pt>
                <c:pt idx="8210">
                  <c:v>0.29631156346771398</c:v>
                </c:pt>
                <c:pt idx="8211">
                  <c:v>0.33596118463438401</c:v>
                </c:pt>
                <c:pt idx="8212">
                  <c:v>0.306011025799168</c:v>
                </c:pt>
                <c:pt idx="8213">
                  <c:v>0.30504540784210998</c:v>
                </c:pt>
                <c:pt idx="8214">
                  <c:v>0.33773603423828902</c:v>
                </c:pt>
                <c:pt idx="8215">
                  <c:v>0.32456537493109899</c:v>
                </c:pt>
                <c:pt idx="8216">
                  <c:v>0.32486640124680599</c:v>
                </c:pt>
                <c:pt idx="8217">
                  <c:v>0.32686533774717302</c:v>
                </c:pt>
                <c:pt idx="8218">
                  <c:v>0.353470215259924</c:v>
                </c:pt>
                <c:pt idx="8219">
                  <c:v>0.31195557702868099</c:v>
                </c:pt>
                <c:pt idx="8220">
                  <c:v>0.33078975184481102</c:v>
                </c:pt>
                <c:pt idx="8221">
                  <c:v>0.31463563536467198</c:v>
                </c:pt>
                <c:pt idx="8222">
                  <c:v>0.34345032039009699</c:v>
                </c:pt>
                <c:pt idx="8223">
                  <c:v>0.32072702319144197</c:v>
                </c:pt>
                <c:pt idx="8224">
                  <c:v>0.32605442261552198</c:v>
                </c:pt>
                <c:pt idx="8225">
                  <c:v>0.34401780116188502</c:v>
                </c:pt>
                <c:pt idx="8226">
                  <c:v>0.34568051395093402</c:v>
                </c:pt>
                <c:pt idx="8227">
                  <c:v>0.33184853903287798</c:v>
                </c:pt>
                <c:pt idx="8228">
                  <c:v>0.33644270068847298</c:v>
                </c:pt>
                <c:pt idx="8229">
                  <c:v>0.33770984561841799</c:v>
                </c:pt>
                <c:pt idx="8230">
                  <c:v>0.29632117252058698</c:v>
                </c:pt>
                <c:pt idx="8231">
                  <c:v>0.33382234386646398</c:v>
                </c:pt>
                <c:pt idx="8232">
                  <c:v>0.32530188649674102</c:v>
                </c:pt>
                <c:pt idx="8233">
                  <c:v>0.27616735112595397</c:v>
                </c:pt>
                <c:pt idx="8234">
                  <c:v>0.32906428140178701</c:v>
                </c:pt>
                <c:pt idx="8235">
                  <c:v>0.31171884295527602</c:v>
                </c:pt>
                <c:pt idx="8236">
                  <c:v>0.33447930916076102</c:v>
                </c:pt>
                <c:pt idx="8237">
                  <c:v>0.305965213339493</c:v>
                </c:pt>
                <c:pt idx="8238">
                  <c:v>0.34753542834284601</c:v>
                </c:pt>
                <c:pt idx="8239">
                  <c:v>0.35126363045923797</c:v>
                </c:pt>
                <c:pt idx="8240">
                  <c:v>0.36018934819270099</c:v>
                </c:pt>
                <c:pt idx="8241">
                  <c:v>0.35053453118745798</c:v>
                </c:pt>
                <c:pt idx="8242">
                  <c:v>0.30697901521263798</c:v>
                </c:pt>
                <c:pt idx="8243">
                  <c:v>0.32229588312701102</c:v>
                </c:pt>
                <c:pt idx="8244">
                  <c:v>0.29322383893486997</c:v>
                </c:pt>
                <c:pt idx="8245">
                  <c:v>0.313409773976912</c:v>
                </c:pt>
                <c:pt idx="8246">
                  <c:v>0.30162260370972599</c:v>
                </c:pt>
                <c:pt idx="8247">
                  <c:v>0.287282056662583</c:v>
                </c:pt>
                <c:pt idx="8248">
                  <c:v>0.31058197564519402</c:v>
                </c:pt>
                <c:pt idx="8249">
                  <c:v>0.28819872495524701</c:v>
                </c:pt>
                <c:pt idx="8250">
                  <c:v>0.316800375993814</c:v>
                </c:pt>
                <c:pt idx="8251">
                  <c:v>0.29931735173083002</c:v>
                </c:pt>
                <c:pt idx="8252">
                  <c:v>0.31339368716062599</c:v>
                </c:pt>
                <c:pt idx="8253">
                  <c:v>0.31747865808234499</c:v>
                </c:pt>
                <c:pt idx="8254">
                  <c:v>0.306571836583936</c:v>
                </c:pt>
                <c:pt idx="8255">
                  <c:v>0.32274680773464998</c:v>
                </c:pt>
                <c:pt idx="8256">
                  <c:v>0.32817307928010397</c:v>
                </c:pt>
                <c:pt idx="8257">
                  <c:v>0.35002520375845297</c:v>
                </c:pt>
                <c:pt idx="8258">
                  <c:v>0.32674712881658202</c:v>
                </c:pt>
                <c:pt idx="8259">
                  <c:v>0.29972515397563698</c:v>
                </c:pt>
                <c:pt idx="8260">
                  <c:v>0.32872923918994801</c:v>
                </c:pt>
                <c:pt idx="8261">
                  <c:v>0.30221364323544497</c:v>
                </c:pt>
                <c:pt idx="8262">
                  <c:v>0.331406293078225</c:v>
                </c:pt>
                <c:pt idx="8263">
                  <c:v>0.28717482940595601</c:v>
                </c:pt>
                <c:pt idx="8264">
                  <c:v>0.33129486035967898</c:v>
                </c:pt>
                <c:pt idx="8265">
                  <c:v>0.32528381828976299</c:v>
                </c:pt>
                <c:pt idx="8266">
                  <c:v>0.34755387519110598</c:v>
                </c:pt>
                <c:pt idx="8267">
                  <c:v>0.33878839616711198</c:v>
                </c:pt>
                <c:pt idx="8268">
                  <c:v>0.35175054860599198</c:v>
                </c:pt>
                <c:pt idx="8269">
                  <c:v>0.34924782762207401</c:v>
                </c:pt>
                <c:pt idx="8270">
                  <c:v>0.33869338390252901</c:v>
                </c:pt>
                <c:pt idx="8271">
                  <c:v>0.345818330738417</c:v>
                </c:pt>
                <c:pt idx="8272">
                  <c:v>0.31161260410804498</c:v>
                </c:pt>
                <c:pt idx="8273">
                  <c:v>0.37097586756123802</c:v>
                </c:pt>
                <c:pt idx="8274">
                  <c:v>0.33562051719723901</c:v>
                </c:pt>
                <c:pt idx="8275">
                  <c:v>0.35761582662993202</c:v>
                </c:pt>
                <c:pt idx="8276">
                  <c:v>0.34099362100434499</c:v>
                </c:pt>
                <c:pt idx="8277">
                  <c:v>0.36564889272804502</c:v>
                </c:pt>
                <c:pt idx="8278">
                  <c:v>0.345294235550128</c:v>
                </c:pt>
                <c:pt idx="8279">
                  <c:v>0.35901829104715299</c:v>
                </c:pt>
                <c:pt idx="8280">
                  <c:v>0.33326889383094299</c:v>
                </c:pt>
                <c:pt idx="8281">
                  <c:v>0.35706058754629399</c:v>
                </c:pt>
                <c:pt idx="8282">
                  <c:v>0.33367360244748101</c:v>
                </c:pt>
                <c:pt idx="8283">
                  <c:v>0.35735546852736899</c:v>
                </c:pt>
                <c:pt idx="8284">
                  <c:v>0.33968138858968</c:v>
                </c:pt>
                <c:pt idx="8285">
                  <c:v>0.33881147560736402</c:v>
                </c:pt>
                <c:pt idx="8286">
                  <c:v>0.33014483617578599</c:v>
                </c:pt>
                <c:pt idx="8287">
                  <c:v>0.32169541712889499</c:v>
                </c:pt>
                <c:pt idx="8288">
                  <c:v>0.33104106240827702</c:v>
                </c:pt>
                <c:pt idx="8289">
                  <c:v>0.32540133568181101</c:v>
                </c:pt>
                <c:pt idx="8290">
                  <c:v>0.34001835259874902</c:v>
                </c:pt>
                <c:pt idx="8291">
                  <c:v>0.32468861858854098</c:v>
                </c:pt>
                <c:pt idx="8292">
                  <c:v>0.345770759279726</c:v>
                </c:pt>
                <c:pt idx="8293">
                  <c:v>0.31771370836512902</c:v>
                </c:pt>
                <c:pt idx="8294">
                  <c:v>0.34625940308436498</c:v>
                </c:pt>
                <c:pt idx="8295">
                  <c:v>0.32232671360211601</c:v>
                </c:pt>
                <c:pt idx="8296">
                  <c:v>0.34180960718308501</c:v>
                </c:pt>
                <c:pt idx="8297">
                  <c:v>0.32238862943385899</c:v>
                </c:pt>
                <c:pt idx="8298">
                  <c:v>0.35782717102433798</c:v>
                </c:pt>
                <c:pt idx="8299">
                  <c:v>0.331361555087411</c:v>
                </c:pt>
                <c:pt idx="8300">
                  <c:v>0.33513507974837198</c:v>
                </c:pt>
                <c:pt idx="8301">
                  <c:v>0.34400762077041902</c:v>
                </c:pt>
                <c:pt idx="8302">
                  <c:v>0.33457665391795099</c:v>
                </c:pt>
                <c:pt idx="8303">
                  <c:v>0.33994374570289798</c:v>
                </c:pt>
                <c:pt idx="8304">
                  <c:v>0.31672028982356598</c:v>
                </c:pt>
                <c:pt idx="8305">
                  <c:v>0.34552224284788802</c:v>
                </c:pt>
                <c:pt idx="8306">
                  <c:v>0.316096389712263</c:v>
                </c:pt>
                <c:pt idx="8307">
                  <c:v>0.33870859466346498</c:v>
                </c:pt>
                <c:pt idx="8308">
                  <c:v>0.30417542399366299</c:v>
                </c:pt>
                <c:pt idx="8309">
                  <c:v>0.32208082453007503</c:v>
                </c:pt>
                <c:pt idx="8310">
                  <c:v>0.30969251550942201</c:v>
                </c:pt>
                <c:pt idx="8311">
                  <c:v>0.31696577325939801</c:v>
                </c:pt>
                <c:pt idx="8312">
                  <c:v>0.32205622134031398</c:v>
                </c:pt>
                <c:pt idx="8313">
                  <c:v>0.321439824919108</c:v>
                </c:pt>
                <c:pt idx="8314">
                  <c:v>0.32167794365399299</c:v>
                </c:pt>
                <c:pt idx="8315">
                  <c:v>0.33316775392729198</c:v>
                </c:pt>
                <c:pt idx="8316">
                  <c:v>0.33240450944014199</c:v>
                </c:pt>
                <c:pt idx="8317">
                  <c:v>0.32649207884523102</c:v>
                </c:pt>
                <c:pt idx="8318">
                  <c:v>0.33604044392239202</c:v>
                </c:pt>
                <c:pt idx="8319">
                  <c:v>0.319203964592568</c:v>
                </c:pt>
                <c:pt idx="8320">
                  <c:v>0.33790894129138499</c:v>
                </c:pt>
                <c:pt idx="8321">
                  <c:v>0.32836202600346698</c:v>
                </c:pt>
                <c:pt idx="8322">
                  <c:v>0.33668493641698799</c:v>
                </c:pt>
                <c:pt idx="8323">
                  <c:v>0.31794530412037098</c:v>
                </c:pt>
                <c:pt idx="8324">
                  <c:v>0.34423130620887299</c:v>
                </c:pt>
                <c:pt idx="8325">
                  <c:v>0.32013740583210998</c:v>
                </c:pt>
                <c:pt idx="8326">
                  <c:v>0.33114409176215598</c:v>
                </c:pt>
                <c:pt idx="8327">
                  <c:v>0.31171869764607102</c:v>
                </c:pt>
                <c:pt idx="8328">
                  <c:v>0.31909320142094999</c:v>
                </c:pt>
                <c:pt idx="8329">
                  <c:v>0.294402976541214</c:v>
                </c:pt>
                <c:pt idx="8330">
                  <c:v>0.327180070419261</c:v>
                </c:pt>
                <c:pt idx="8331">
                  <c:v>0.31056657164483198</c:v>
                </c:pt>
                <c:pt idx="8332">
                  <c:v>0.320011112945148</c:v>
                </c:pt>
                <c:pt idx="8333">
                  <c:v>0.29400186420139102</c:v>
                </c:pt>
                <c:pt idx="8334">
                  <c:v>0.31715789336510403</c:v>
                </c:pt>
                <c:pt idx="8335">
                  <c:v>0.30663252611263903</c:v>
                </c:pt>
                <c:pt idx="8336">
                  <c:v>0.31191679277100398</c:v>
                </c:pt>
                <c:pt idx="8337">
                  <c:v>0.31633431571148302</c:v>
                </c:pt>
                <c:pt idx="8338">
                  <c:v>0.316742159671555</c:v>
                </c:pt>
                <c:pt idx="8339">
                  <c:v>0.32710983597313298</c:v>
                </c:pt>
                <c:pt idx="8340">
                  <c:v>0.31531693685127599</c:v>
                </c:pt>
                <c:pt idx="8341">
                  <c:v>0.31992297637550099</c:v>
                </c:pt>
                <c:pt idx="8342">
                  <c:v>0.304846223897837</c:v>
                </c:pt>
                <c:pt idx="8343">
                  <c:v>0.31656817038560198</c:v>
                </c:pt>
                <c:pt idx="8344">
                  <c:v>0.28685151147610999</c:v>
                </c:pt>
                <c:pt idx="8345">
                  <c:v>0.311583666292372</c:v>
                </c:pt>
                <c:pt idx="8346">
                  <c:v>0.29949499715949401</c:v>
                </c:pt>
                <c:pt idx="8347">
                  <c:v>0.30483331205798703</c:v>
                </c:pt>
                <c:pt idx="8348">
                  <c:v>0.33232011893728303</c:v>
                </c:pt>
                <c:pt idx="8349">
                  <c:v>0.309117852763306</c:v>
                </c:pt>
                <c:pt idx="8350">
                  <c:v>0.34241435135065601</c:v>
                </c:pt>
                <c:pt idx="8351">
                  <c:v>0.29754351505835303</c:v>
                </c:pt>
                <c:pt idx="8352">
                  <c:v>0.32655281508501999</c:v>
                </c:pt>
                <c:pt idx="8353">
                  <c:v>0.32798367915416099</c:v>
                </c:pt>
                <c:pt idx="8354">
                  <c:v>0.38159103243391801</c:v>
                </c:pt>
                <c:pt idx="8355">
                  <c:v>0.28796889843461598</c:v>
                </c:pt>
                <c:pt idx="8356">
                  <c:v>0.24076489371163201</c:v>
                </c:pt>
                <c:pt idx="8357">
                  <c:v>0.32281462653640097</c:v>
                </c:pt>
                <c:pt idx="8358">
                  <c:v>0.31364434259292001</c:v>
                </c:pt>
                <c:pt idx="8359">
                  <c:v>0.28060048649996999</c:v>
                </c:pt>
                <c:pt idx="8360">
                  <c:v>0.30512314912628602</c:v>
                </c:pt>
                <c:pt idx="8361">
                  <c:v>0.32748559393573501</c:v>
                </c:pt>
                <c:pt idx="8362">
                  <c:v>0.29462235304808498</c:v>
                </c:pt>
                <c:pt idx="8363">
                  <c:v>0.342615844301286</c:v>
                </c:pt>
                <c:pt idx="8364">
                  <c:v>0.32252589162763001</c:v>
                </c:pt>
                <c:pt idx="8365">
                  <c:v>0.33334779611900001</c:v>
                </c:pt>
                <c:pt idx="8366">
                  <c:v>0.31957758187539498</c:v>
                </c:pt>
                <c:pt idx="8367">
                  <c:v>0.34787371096595598</c:v>
                </c:pt>
                <c:pt idx="8368">
                  <c:v>0.34711816333280598</c:v>
                </c:pt>
                <c:pt idx="8369">
                  <c:v>0.31536540405119901</c:v>
                </c:pt>
                <c:pt idx="8370">
                  <c:v>0.32769080730394301</c:v>
                </c:pt>
                <c:pt idx="8371">
                  <c:v>0.32227120968011702</c:v>
                </c:pt>
                <c:pt idx="8372">
                  <c:v>0.329700377222717</c:v>
                </c:pt>
                <c:pt idx="8373">
                  <c:v>0.32298773105690698</c:v>
                </c:pt>
                <c:pt idx="8374">
                  <c:v>0.31549522041316602</c:v>
                </c:pt>
                <c:pt idx="8375">
                  <c:v>0.285411520623163</c:v>
                </c:pt>
                <c:pt idx="8376">
                  <c:v>0.32245272364677002</c:v>
                </c:pt>
                <c:pt idx="8377">
                  <c:v>0.28129315160235802</c:v>
                </c:pt>
                <c:pt idx="8378">
                  <c:v>0.291042476827578</c:v>
                </c:pt>
                <c:pt idx="8379">
                  <c:v>0.33033160308767301</c:v>
                </c:pt>
                <c:pt idx="8380">
                  <c:v>0.320451512317876</c:v>
                </c:pt>
                <c:pt idx="8381">
                  <c:v>0.30099497050311702</c:v>
                </c:pt>
                <c:pt idx="8382">
                  <c:v>0.287459215988564</c:v>
                </c:pt>
                <c:pt idx="8383">
                  <c:v>0.29119802305611298</c:v>
                </c:pt>
                <c:pt idx="8384">
                  <c:v>0.269274080256315</c:v>
                </c:pt>
                <c:pt idx="8385">
                  <c:v>0.28852739685998902</c:v>
                </c:pt>
                <c:pt idx="8386">
                  <c:v>0.27130117032700901</c:v>
                </c:pt>
                <c:pt idx="8387">
                  <c:v>0.306673064907519</c:v>
                </c:pt>
                <c:pt idx="8388">
                  <c:v>0.28101524899649799</c:v>
                </c:pt>
                <c:pt idx="8389">
                  <c:v>0.31203453668027797</c:v>
                </c:pt>
                <c:pt idx="8390">
                  <c:v>0.31167603127812199</c:v>
                </c:pt>
                <c:pt idx="8391">
                  <c:v>0.31783802005140199</c:v>
                </c:pt>
                <c:pt idx="8392">
                  <c:v>0.31903662218725198</c:v>
                </c:pt>
                <c:pt idx="8393">
                  <c:v>0.312843034976796</c:v>
                </c:pt>
                <c:pt idx="8394">
                  <c:v>0.32499132192561803</c:v>
                </c:pt>
                <c:pt idx="8395">
                  <c:v>0.32657781734977498</c:v>
                </c:pt>
                <c:pt idx="8396">
                  <c:v>0.336509974215906</c:v>
                </c:pt>
                <c:pt idx="8397">
                  <c:v>0.31218617487042999</c:v>
                </c:pt>
                <c:pt idx="8398">
                  <c:v>0.31712187305200701</c:v>
                </c:pt>
                <c:pt idx="8399">
                  <c:v>0.31331113976150099</c:v>
                </c:pt>
                <c:pt idx="8400">
                  <c:v>0.34471282566071898</c:v>
                </c:pt>
                <c:pt idx="8401">
                  <c:v>0.28789499622112502</c:v>
                </c:pt>
                <c:pt idx="8402">
                  <c:v>0.319166305668378</c:v>
                </c:pt>
                <c:pt idx="8403">
                  <c:v>0.32732925251900302</c:v>
                </c:pt>
                <c:pt idx="8404">
                  <c:v>0.33341800584799602</c:v>
                </c:pt>
                <c:pt idx="8405">
                  <c:v>0.32457763387104099</c:v>
                </c:pt>
                <c:pt idx="8406">
                  <c:v>0.30998483831690798</c:v>
                </c:pt>
                <c:pt idx="8407">
                  <c:v>0.459330427072076</c:v>
                </c:pt>
                <c:pt idx="8408">
                  <c:v>0.31114815038308802</c:v>
                </c:pt>
                <c:pt idx="8409">
                  <c:v>0.217043248863489</c:v>
                </c:pt>
                <c:pt idx="8410">
                  <c:v>0.15992259968009701</c:v>
                </c:pt>
                <c:pt idx="8411">
                  <c:v>0.246639242977404</c:v>
                </c:pt>
                <c:pt idx="8412">
                  <c:v>0.32859951651416203</c:v>
                </c:pt>
                <c:pt idx="8413">
                  <c:v>0.28374964844592099</c:v>
                </c:pt>
                <c:pt idx="8414">
                  <c:v>0.27179381727383201</c:v>
                </c:pt>
                <c:pt idx="8415">
                  <c:v>0.32201414854120403</c:v>
                </c:pt>
                <c:pt idx="8416">
                  <c:v>0.29971439825514701</c:v>
                </c:pt>
                <c:pt idx="8417">
                  <c:v>0.29915850279224798</c:v>
                </c:pt>
                <c:pt idx="8418">
                  <c:v>0.29408566817010701</c:v>
                </c:pt>
                <c:pt idx="8419">
                  <c:v>0.23933383456714599</c:v>
                </c:pt>
                <c:pt idx="8420">
                  <c:v>0.29500613355142902</c:v>
                </c:pt>
                <c:pt idx="8421">
                  <c:v>0.28849408745803101</c:v>
                </c:pt>
                <c:pt idx="8422">
                  <c:v>0.29484223493807499</c:v>
                </c:pt>
                <c:pt idx="8423">
                  <c:v>0.27629566244133902</c:v>
                </c:pt>
                <c:pt idx="8424">
                  <c:v>0.31103570788451401</c:v>
                </c:pt>
                <c:pt idx="8425">
                  <c:v>0.29646898764608498</c:v>
                </c:pt>
                <c:pt idx="8426">
                  <c:v>0.32460420510403998</c:v>
                </c:pt>
                <c:pt idx="8427">
                  <c:v>0.308298655452177</c:v>
                </c:pt>
                <c:pt idx="8428">
                  <c:v>0.32547728286894201</c:v>
                </c:pt>
                <c:pt idx="8429">
                  <c:v>0.28886131380875901</c:v>
                </c:pt>
                <c:pt idx="8430">
                  <c:v>0.29885307640970699</c:v>
                </c:pt>
                <c:pt idx="8431">
                  <c:v>0.33362554524391702</c:v>
                </c:pt>
                <c:pt idx="8432">
                  <c:v>0.32395369992208001</c:v>
                </c:pt>
                <c:pt idx="8433">
                  <c:v>0.33256575056628501</c:v>
                </c:pt>
                <c:pt idx="8434">
                  <c:v>0.333340065115105</c:v>
                </c:pt>
                <c:pt idx="8435">
                  <c:v>0.34947849669037701</c:v>
                </c:pt>
                <c:pt idx="8436">
                  <c:v>0.320805313545238</c:v>
                </c:pt>
                <c:pt idx="8437">
                  <c:v>0.35584281769536802</c:v>
                </c:pt>
                <c:pt idx="8438">
                  <c:v>0.34520673950633701</c:v>
                </c:pt>
                <c:pt idx="8439">
                  <c:v>0.31805417717217399</c:v>
                </c:pt>
                <c:pt idx="8440">
                  <c:v>0.35041956096857801</c:v>
                </c:pt>
                <c:pt idx="8441">
                  <c:v>0.34713650340260999</c:v>
                </c:pt>
                <c:pt idx="8442">
                  <c:v>0.35511025288645298</c:v>
                </c:pt>
                <c:pt idx="8443">
                  <c:v>0.34097435185161501</c:v>
                </c:pt>
                <c:pt idx="8444">
                  <c:v>0.328866511037187</c:v>
                </c:pt>
                <c:pt idx="8445">
                  <c:v>0.35640164923252299</c:v>
                </c:pt>
                <c:pt idx="8446">
                  <c:v>0.320191456892925</c:v>
                </c:pt>
                <c:pt idx="8447">
                  <c:v>0.31055079032099397</c:v>
                </c:pt>
                <c:pt idx="8448">
                  <c:v>0.34184368954385702</c:v>
                </c:pt>
                <c:pt idx="8449">
                  <c:v>0.335329293243183</c:v>
                </c:pt>
                <c:pt idx="8450">
                  <c:v>0.33097000718299702</c:v>
                </c:pt>
                <c:pt idx="8451">
                  <c:v>0.31381384428822801</c:v>
                </c:pt>
                <c:pt idx="8452">
                  <c:v>0.33566522034799001</c:v>
                </c:pt>
                <c:pt idx="8453">
                  <c:v>0.31127493799580902</c:v>
                </c:pt>
                <c:pt idx="8454">
                  <c:v>0.31147898831535398</c:v>
                </c:pt>
                <c:pt idx="8455">
                  <c:v>0.33617729289778098</c:v>
                </c:pt>
                <c:pt idx="8456">
                  <c:v>0.323153639626031</c:v>
                </c:pt>
                <c:pt idx="8457">
                  <c:v>0.28495248730196199</c:v>
                </c:pt>
                <c:pt idx="8458">
                  <c:v>0.33178958860023999</c:v>
                </c:pt>
                <c:pt idx="8459">
                  <c:v>0.29211813732758901</c:v>
                </c:pt>
                <c:pt idx="8460">
                  <c:v>0.334293209593295</c:v>
                </c:pt>
                <c:pt idx="8461">
                  <c:v>0.34071406732488702</c:v>
                </c:pt>
                <c:pt idx="8462">
                  <c:v>0.27754065102801401</c:v>
                </c:pt>
                <c:pt idx="8463">
                  <c:v>0.35493819265722998</c:v>
                </c:pt>
                <c:pt idx="8464">
                  <c:v>0.30954862764121699</c:v>
                </c:pt>
                <c:pt idx="8465">
                  <c:v>0.32814527890218598</c:v>
                </c:pt>
                <c:pt idx="8466">
                  <c:v>0.333991489817343</c:v>
                </c:pt>
                <c:pt idx="8467">
                  <c:v>0.34038553891206602</c:v>
                </c:pt>
                <c:pt idx="8468">
                  <c:v>0.31707914216727601</c:v>
                </c:pt>
                <c:pt idx="8469">
                  <c:v>0.29061685116511699</c:v>
                </c:pt>
                <c:pt idx="8470">
                  <c:v>0.36145455833780599</c:v>
                </c:pt>
                <c:pt idx="8471">
                  <c:v>0.33867684871206799</c:v>
                </c:pt>
                <c:pt idx="8472">
                  <c:v>0.29062180304910001</c:v>
                </c:pt>
                <c:pt idx="8473">
                  <c:v>0.37132729980201701</c:v>
                </c:pt>
                <c:pt idx="8474">
                  <c:v>0.31093124682745998</c:v>
                </c:pt>
                <c:pt idx="8475">
                  <c:v>0.33228913179519798</c:v>
                </c:pt>
                <c:pt idx="8476">
                  <c:v>0.380258445068199</c:v>
                </c:pt>
                <c:pt idx="8477">
                  <c:v>0.28514620283900799</c:v>
                </c:pt>
                <c:pt idx="8478">
                  <c:v>0.32038805082583999</c:v>
                </c:pt>
                <c:pt idx="8479">
                  <c:v>0.357470609134867</c:v>
                </c:pt>
                <c:pt idx="8480">
                  <c:v>0.31796475082744102</c:v>
                </c:pt>
                <c:pt idx="8481">
                  <c:v>0.34822995239995402</c:v>
                </c:pt>
                <c:pt idx="8482">
                  <c:v>0.31728736800558699</c:v>
                </c:pt>
                <c:pt idx="8483">
                  <c:v>0.32192375577600002</c:v>
                </c:pt>
                <c:pt idx="8484">
                  <c:v>0.32666419769930599</c:v>
                </c:pt>
                <c:pt idx="8485">
                  <c:v>0.34374503886799401</c:v>
                </c:pt>
                <c:pt idx="8486">
                  <c:v>0.34209077825969902</c:v>
                </c:pt>
                <c:pt idx="8487">
                  <c:v>0.28393898687908797</c:v>
                </c:pt>
                <c:pt idx="8488">
                  <c:v>0.34428669583558102</c:v>
                </c:pt>
                <c:pt idx="8489">
                  <c:v>0.3124186690454</c:v>
                </c:pt>
                <c:pt idx="8490">
                  <c:v>0.27660480061255399</c:v>
                </c:pt>
                <c:pt idx="8491">
                  <c:v>0.35059146989963302</c:v>
                </c:pt>
                <c:pt idx="8492">
                  <c:v>0.31296665652949801</c:v>
                </c:pt>
                <c:pt idx="8493">
                  <c:v>0.33633894550623999</c:v>
                </c:pt>
                <c:pt idx="8494">
                  <c:v>0.34566689829670499</c:v>
                </c:pt>
                <c:pt idx="8495">
                  <c:v>0.33683270801369802</c:v>
                </c:pt>
                <c:pt idx="8496">
                  <c:v>0.31107646480756501</c:v>
                </c:pt>
                <c:pt idx="8497">
                  <c:v>0.27690993472445002</c:v>
                </c:pt>
                <c:pt idx="8498">
                  <c:v>0.32884423340823099</c:v>
                </c:pt>
                <c:pt idx="8499">
                  <c:v>0.29698219354706801</c:v>
                </c:pt>
                <c:pt idx="8500">
                  <c:v>0.284208768092303</c:v>
                </c:pt>
                <c:pt idx="8501">
                  <c:v>0.34106389488380201</c:v>
                </c:pt>
                <c:pt idx="8502">
                  <c:v>0.30381167942020298</c:v>
                </c:pt>
                <c:pt idx="8503">
                  <c:v>0.300590094651429</c:v>
                </c:pt>
                <c:pt idx="8504">
                  <c:v>0.31673022015529401</c:v>
                </c:pt>
                <c:pt idx="8505">
                  <c:v>0.352254594201795</c:v>
                </c:pt>
                <c:pt idx="8506">
                  <c:v>0.30294390617769701</c:v>
                </c:pt>
                <c:pt idx="8507">
                  <c:v>0.29934588771800302</c:v>
                </c:pt>
                <c:pt idx="8508">
                  <c:v>0.34637763276047701</c:v>
                </c:pt>
                <c:pt idx="8509">
                  <c:v>0.32347933763495201</c:v>
                </c:pt>
                <c:pt idx="8510">
                  <c:v>0.33598051230263198</c:v>
                </c:pt>
                <c:pt idx="8511">
                  <c:v>0.326587517694512</c:v>
                </c:pt>
                <c:pt idx="8512">
                  <c:v>0.32647128172245998</c:v>
                </c:pt>
                <c:pt idx="8513">
                  <c:v>0.298203286115656</c:v>
                </c:pt>
                <c:pt idx="8514">
                  <c:v>0.32694492224199601</c:v>
                </c:pt>
                <c:pt idx="8515">
                  <c:v>0.32441965147065599</c:v>
                </c:pt>
                <c:pt idx="8516">
                  <c:v>0.31907580798631202</c:v>
                </c:pt>
                <c:pt idx="8517">
                  <c:v>0.318713194911242</c:v>
                </c:pt>
                <c:pt idx="8518">
                  <c:v>0.30145882479761998</c:v>
                </c:pt>
                <c:pt idx="8519">
                  <c:v>0.31698844234677998</c:v>
                </c:pt>
                <c:pt idx="8520">
                  <c:v>0.28716293576454799</c:v>
                </c:pt>
                <c:pt idx="8521">
                  <c:v>0.317423006196145</c:v>
                </c:pt>
                <c:pt idx="8522">
                  <c:v>0.29828070350629599</c:v>
                </c:pt>
                <c:pt idx="8523">
                  <c:v>0.31575707755474303</c:v>
                </c:pt>
                <c:pt idx="8524">
                  <c:v>0.30273722414147902</c:v>
                </c:pt>
                <c:pt idx="8525">
                  <c:v>0.30275845462470502</c:v>
                </c:pt>
                <c:pt idx="8526">
                  <c:v>0.32232856918244102</c:v>
                </c:pt>
                <c:pt idx="8527">
                  <c:v>0.28400866108740003</c:v>
                </c:pt>
                <c:pt idx="8528">
                  <c:v>0.32212643273080599</c:v>
                </c:pt>
                <c:pt idx="8529">
                  <c:v>0.29032659858716697</c:v>
                </c:pt>
                <c:pt idx="8530">
                  <c:v>0.33034723010507</c:v>
                </c:pt>
                <c:pt idx="8531">
                  <c:v>0.32594304287952403</c:v>
                </c:pt>
                <c:pt idx="8532">
                  <c:v>0.28265986940770199</c:v>
                </c:pt>
                <c:pt idx="8533">
                  <c:v>0.34372853421810801</c:v>
                </c:pt>
                <c:pt idx="8534">
                  <c:v>0.29600666931367198</c:v>
                </c:pt>
                <c:pt idx="8535">
                  <c:v>0.31180595243161202</c:v>
                </c:pt>
                <c:pt idx="8536">
                  <c:v>0.31380698117328698</c:v>
                </c:pt>
                <c:pt idx="8537">
                  <c:v>0.333319757989893</c:v>
                </c:pt>
                <c:pt idx="8538">
                  <c:v>0.28862905300885999</c:v>
                </c:pt>
                <c:pt idx="8539">
                  <c:v>0.29566133085611201</c:v>
                </c:pt>
                <c:pt idx="8540">
                  <c:v>0.33758199535446698</c:v>
                </c:pt>
                <c:pt idx="8541">
                  <c:v>0.28230932516574098</c:v>
                </c:pt>
                <c:pt idx="8542">
                  <c:v>0.313823839074164</c:v>
                </c:pt>
                <c:pt idx="8543">
                  <c:v>0.31925115843542901</c:v>
                </c:pt>
                <c:pt idx="8544">
                  <c:v>0.32872616768117402</c:v>
                </c:pt>
                <c:pt idx="8545">
                  <c:v>0.29137604171005899</c:v>
                </c:pt>
                <c:pt idx="8546">
                  <c:v>0.29956221561597102</c:v>
                </c:pt>
                <c:pt idx="8547">
                  <c:v>0.318722188917549</c:v>
                </c:pt>
                <c:pt idx="8548">
                  <c:v>0.31150199795413203</c:v>
                </c:pt>
                <c:pt idx="8549">
                  <c:v>0.33049762531436999</c:v>
                </c:pt>
                <c:pt idx="8550">
                  <c:v>0.299699953170105</c:v>
                </c:pt>
                <c:pt idx="8551">
                  <c:v>0.32687506420360701</c:v>
                </c:pt>
                <c:pt idx="8552">
                  <c:v>0.29403248074682797</c:v>
                </c:pt>
                <c:pt idx="8553">
                  <c:v>0.33900399689194</c:v>
                </c:pt>
                <c:pt idx="8554">
                  <c:v>0.31931605362364301</c:v>
                </c:pt>
                <c:pt idx="8555">
                  <c:v>0.330405246318141</c:v>
                </c:pt>
                <c:pt idx="8556">
                  <c:v>0.330371314925124</c:v>
                </c:pt>
                <c:pt idx="8557">
                  <c:v>0.29900699325485502</c:v>
                </c:pt>
                <c:pt idx="8558">
                  <c:v>0.33910325899808103</c:v>
                </c:pt>
                <c:pt idx="8559">
                  <c:v>0.309702327346627</c:v>
                </c:pt>
                <c:pt idx="8560">
                  <c:v>0.32314327025619199</c:v>
                </c:pt>
              </c:numCache>
            </c:numRef>
          </c:yVal>
          <c:smooth val="1"/>
        </c:ser>
        <c:dLbls>
          <c:showLegendKey val="0"/>
          <c:showVal val="0"/>
          <c:showCatName val="0"/>
          <c:showSerName val="0"/>
          <c:showPercent val="0"/>
          <c:showBubbleSize val="0"/>
        </c:dLbls>
        <c:axId val="47358336"/>
        <c:axId val="47360256"/>
      </c:scatterChart>
      <c:valAx>
        <c:axId val="47358336"/>
        <c:scaling>
          <c:orientation val="minMax"/>
          <c:max val="50000"/>
        </c:scaling>
        <c:delete val="0"/>
        <c:axPos val="b"/>
        <c:title>
          <c:tx>
            <c:rich>
              <a:bodyPr/>
              <a:lstStyle/>
              <a:p>
                <a:pPr>
                  <a:defRPr/>
                </a:pPr>
                <a:r>
                  <a:rPr lang="en-US"/>
                  <a:t>Time (seconds)</a:t>
                </a:r>
              </a:p>
            </c:rich>
          </c:tx>
          <c:layout/>
          <c:overlay val="0"/>
        </c:title>
        <c:numFmt formatCode="General" sourceLinked="1"/>
        <c:majorTickMark val="out"/>
        <c:minorTickMark val="none"/>
        <c:tickLblPos val="nextTo"/>
        <c:crossAx val="47360256"/>
        <c:crosses val="autoZero"/>
        <c:crossBetween val="midCat"/>
      </c:valAx>
      <c:valAx>
        <c:axId val="47360256"/>
        <c:scaling>
          <c:orientation val="minMax"/>
        </c:scaling>
        <c:delete val="0"/>
        <c:axPos val="l"/>
        <c:majorGridlines/>
        <c:title>
          <c:tx>
            <c:rich>
              <a:bodyPr rot="-5400000" vert="horz"/>
              <a:lstStyle/>
              <a:p>
                <a:pPr>
                  <a:defRPr/>
                </a:pPr>
                <a:r>
                  <a:rPr lang="en-US"/>
                  <a:t>pC*</a:t>
                </a:r>
              </a:p>
            </c:rich>
          </c:tx>
          <c:layout/>
          <c:overlay val="0"/>
        </c:title>
        <c:numFmt formatCode="General" sourceLinked="1"/>
        <c:majorTickMark val="out"/>
        <c:minorTickMark val="none"/>
        <c:tickLblPos val="nextTo"/>
        <c:crossAx val="47358336"/>
        <c:crosses val="autoZero"/>
        <c:crossBetween val="midCat"/>
      </c:valAx>
    </c:plotArea>
    <c:legend>
      <c:legendPos val="r"/>
      <c:legendEntry>
        <c:idx val="0"/>
        <c:delete val="1"/>
      </c:legendEntry>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Trend</a:t>
            </a:r>
            <a:r>
              <a:rPr lang="en-US" baseline="0" dirty="0" smtClean="0"/>
              <a:t> in Head Loss for </a:t>
            </a:r>
            <a:r>
              <a:rPr lang="en-US" baseline="0" dirty="0" err="1" smtClean="0"/>
              <a:t>PACl</a:t>
            </a:r>
            <a:r>
              <a:rPr lang="en-US" baseline="0" dirty="0" smtClean="0"/>
              <a:t> Concentration of </a:t>
            </a:r>
            <a:r>
              <a:rPr lang="en-US" dirty="0" smtClean="0"/>
              <a:t>0.2</a:t>
            </a:r>
            <a:r>
              <a:rPr lang="en-US" baseline="0" dirty="0" smtClean="0"/>
              <a:t> mg/L</a:t>
            </a:r>
            <a:endParaRPr lang="en-US" dirty="0"/>
          </a:p>
        </c:rich>
      </c:tx>
      <c:layout/>
      <c:overlay val="0"/>
    </c:title>
    <c:autoTitleDeleted val="0"/>
    <c:plotArea>
      <c:layout/>
      <c:scatterChart>
        <c:scatterStyle val="smoothMarker"/>
        <c:varyColors val="0"/>
        <c:ser>
          <c:idx val="0"/>
          <c:order val="0"/>
          <c:marker>
            <c:symbol val="none"/>
          </c:marker>
          <c:xVal>
            <c:strRef>
              <c:f>Headloss!$A$1:$A$8647</c:f>
              <c:strCache>
                <c:ptCount val="8647"/>
                <c:pt idx="0">
                  <c:v>time (hr)</c:v>
                </c:pt>
                <c:pt idx="1">
                  <c:v>0</c:v>
                </c:pt>
                <c:pt idx="2">
                  <c:v>0.001388889</c:v>
                </c:pt>
                <c:pt idx="3">
                  <c:v>0.002777778</c:v>
                </c:pt>
                <c:pt idx="4">
                  <c:v>0.004166667</c:v>
                </c:pt>
                <c:pt idx="5">
                  <c:v>0.005555556</c:v>
                </c:pt>
                <c:pt idx="6">
                  <c:v>0.006944444</c:v>
                </c:pt>
                <c:pt idx="7">
                  <c:v>0.008333333</c:v>
                </c:pt>
                <c:pt idx="8">
                  <c:v>0.009722222</c:v>
                </c:pt>
                <c:pt idx="9">
                  <c:v>0.011111111</c:v>
                </c:pt>
                <c:pt idx="10">
                  <c:v>0.0125</c:v>
                </c:pt>
                <c:pt idx="11">
                  <c:v>0.013888889</c:v>
                </c:pt>
                <c:pt idx="12">
                  <c:v>0.015277778</c:v>
                </c:pt>
                <c:pt idx="13">
                  <c:v>0.016666667</c:v>
                </c:pt>
                <c:pt idx="14">
                  <c:v>0.018055556</c:v>
                </c:pt>
                <c:pt idx="15">
                  <c:v>0.019444444</c:v>
                </c:pt>
                <c:pt idx="16">
                  <c:v>0.020833333</c:v>
                </c:pt>
                <c:pt idx="17">
                  <c:v>0.022222222</c:v>
                </c:pt>
                <c:pt idx="18">
                  <c:v>0.023611111</c:v>
                </c:pt>
                <c:pt idx="19">
                  <c:v>0.025</c:v>
                </c:pt>
                <c:pt idx="20">
                  <c:v>0.026388889</c:v>
                </c:pt>
                <c:pt idx="21">
                  <c:v>0.027777778</c:v>
                </c:pt>
                <c:pt idx="22">
                  <c:v>0.029166667</c:v>
                </c:pt>
                <c:pt idx="23">
                  <c:v>0.030555556</c:v>
                </c:pt>
                <c:pt idx="24">
                  <c:v>0.031944444</c:v>
                </c:pt>
                <c:pt idx="25">
                  <c:v>0.033333333</c:v>
                </c:pt>
                <c:pt idx="26">
                  <c:v>0.034722222</c:v>
                </c:pt>
                <c:pt idx="27">
                  <c:v>0.036111111</c:v>
                </c:pt>
                <c:pt idx="28">
                  <c:v>0.0375</c:v>
                </c:pt>
                <c:pt idx="29">
                  <c:v>0.038888889</c:v>
                </c:pt>
                <c:pt idx="30">
                  <c:v>0.040277778</c:v>
                </c:pt>
                <c:pt idx="31">
                  <c:v>0.041666667</c:v>
                </c:pt>
                <c:pt idx="32">
                  <c:v>0.043055556</c:v>
                </c:pt>
                <c:pt idx="33">
                  <c:v>0.044444444</c:v>
                </c:pt>
                <c:pt idx="34">
                  <c:v>0.045833333</c:v>
                </c:pt>
                <c:pt idx="35">
                  <c:v>0.047222222</c:v>
                </c:pt>
                <c:pt idx="36">
                  <c:v>0.048611111</c:v>
                </c:pt>
                <c:pt idx="37">
                  <c:v>0.05</c:v>
                </c:pt>
                <c:pt idx="38">
                  <c:v>0.051388889</c:v>
                </c:pt>
                <c:pt idx="39">
                  <c:v>0.052777778</c:v>
                </c:pt>
                <c:pt idx="40">
                  <c:v>0.054166667</c:v>
                </c:pt>
                <c:pt idx="41">
                  <c:v>0.055555556</c:v>
                </c:pt>
                <c:pt idx="42">
                  <c:v>0.056944444</c:v>
                </c:pt>
                <c:pt idx="43">
                  <c:v>0.058333333</c:v>
                </c:pt>
                <c:pt idx="44">
                  <c:v>0.059722222</c:v>
                </c:pt>
                <c:pt idx="45">
                  <c:v>0.061111111</c:v>
                </c:pt>
                <c:pt idx="46">
                  <c:v>0.0625</c:v>
                </c:pt>
                <c:pt idx="47">
                  <c:v>0.063888889</c:v>
                </c:pt>
                <c:pt idx="48">
                  <c:v>0.065277778</c:v>
                </c:pt>
                <c:pt idx="49">
                  <c:v>0.066666667</c:v>
                </c:pt>
                <c:pt idx="50">
                  <c:v>0.068055556</c:v>
                </c:pt>
                <c:pt idx="51">
                  <c:v>0.069444444</c:v>
                </c:pt>
                <c:pt idx="52">
                  <c:v>0.070833333</c:v>
                </c:pt>
                <c:pt idx="53">
                  <c:v>0.072222222</c:v>
                </c:pt>
                <c:pt idx="54">
                  <c:v>0.073611111</c:v>
                </c:pt>
                <c:pt idx="55">
                  <c:v>0.075</c:v>
                </c:pt>
                <c:pt idx="56">
                  <c:v>0.076388889</c:v>
                </c:pt>
                <c:pt idx="57">
                  <c:v>0.077777778</c:v>
                </c:pt>
                <c:pt idx="58">
                  <c:v>0.079166667</c:v>
                </c:pt>
                <c:pt idx="59">
                  <c:v>0.080555556</c:v>
                </c:pt>
                <c:pt idx="60">
                  <c:v>0.081944444</c:v>
                </c:pt>
                <c:pt idx="61">
                  <c:v>0.083333333</c:v>
                </c:pt>
                <c:pt idx="62">
                  <c:v>0.084722222</c:v>
                </c:pt>
                <c:pt idx="63">
                  <c:v>0.086111111</c:v>
                </c:pt>
                <c:pt idx="64">
                  <c:v>0.0875</c:v>
                </c:pt>
                <c:pt idx="65">
                  <c:v>0.088888889</c:v>
                </c:pt>
                <c:pt idx="66">
                  <c:v>0.090277778</c:v>
                </c:pt>
                <c:pt idx="67">
                  <c:v>0.091666667</c:v>
                </c:pt>
                <c:pt idx="68">
                  <c:v>0.093055556</c:v>
                </c:pt>
                <c:pt idx="69">
                  <c:v>0.094444444</c:v>
                </c:pt>
                <c:pt idx="70">
                  <c:v>0.095833333</c:v>
                </c:pt>
                <c:pt idx="71">
                  <c:v>0.097222222</c:v>
                </c:pt>
                <c:pt idx="72">
                  <c:v>0.098611111</c:v>
                </c:pt>
                <c:pt idx="73">
                  <c:v>0.1</c:v>
                </c:pt>
                <c:pt idx="74">
                  <c:v>0.101388889</c:v>
                </c:pt>
                <c:pt idx="75">
                  <c:v>0.102777778</c:v>
                </c:pt>
                <c:pt idx="76">
                  <c:v>0.104166667</c:v>
                </c:pt>
                <c:pt idx="77">
                  <c:v>0.105555556</c:v>
                </c:pt>
                <c:pt idx="78">
                  <c:v>0.106944444</c:v>
                </c:pt>
                <c:pt idx="79">
                  <c:v>0.108333333</c:v>
                </c:pt>
                <c:pt idx="80">
                  <c:v>0.109722222</c:v>
                </c:pt>
                <c:pt idx="81">
                  <c:v>0.111111111</c:v>
                </c:pt>
                <c:pt idx="82">
                  <c:v>0.1125</c:v>
                </c:pt>
                <c:pt idx="83">
                  <c:v>0.113888889</c:v>
                </c:pt>
                <c:pt idx="84">
                  <c:v>0.115277778</c:v>
                </c:pt>
                <c:pt idx="85">
                  <c:v>0.116666667</c:v>
                </c:pt>
                <c:pt idx="86">
                  <c:v>0.118055556</c:v>
                </c:pt>
                <c:pt idx="87">
                  <c:v>0.119444444</c:v>
                </c:pt>
                <c:pt idx="88">
                  <c:v>0.120833333</c:v>
                </c:pt>
                <c:pt idx="89">
                  <c:v>0.122222222</c:v>
                </c:pt>
                <c:pt idx="90">
                  <c:v>0.123611111</c:v>
                </c:pt>
                <c:pt idx="91">
                  <c:v>0.125</c:v>
                </c:pt>
                <c:pt idx="92">
                  <c:v>0.126388889</c:v>
                </c:pt>
                <c:pt idx="93">
                  <c:v>0.127777778</c:v>
                </c:pt>
                <c:pt idx="94">
                  <c:v>0.129166667</c:v>
                </c:pt>
                <c:pt idx="95">
                  <c:v>0.130555556</c:v>
                </c:pt>
                <c:pt idx="96">
                  <c:v>0.131944444</c:v>
                </c:pt>
                <c:pt idx="97">
                  <c:v>0.133333333</c:v>
                </c:pt>
                <c:pt idx="98">
                  <c:v>0.134722222</c:v>
                </c:pt>
                <c:pt idx="99">
                  <c:v>0.136111111</c:v>
                </c:pt>
                <c:pt idx="100">
                  <c:v>0.1375</c:v>
                </c:pt>
                <c:pt idx="101">
                  <c:v>0.138888889</c:v>
                </c:pt>
                <c:pt idx="102">
                  <c:v>0.140277778</c:v>
                </c:pt>
                <c:pt idx="103">
                  <c:v>0.141666667</c:v>
                </c:pt>
                <c:pt idx="104">
                  <c:v>0.143055556</c:v>
                </c:pt>
                <c:pt idx="105">
                  <c:v>0.144444444</c:v>
                </c:pt>
                <c:pt idx="106">
                  <c:v>0.145833333</c:v>
                </c:pt>
                <c:pt idx="107">
                  <c:v>0.147222222</c:v>
                </c:pt>
                <c:pt idx="108">
                  <c:v>0.148611111</c:v>
                </c:pt>
                <c:pt idx="109">
                  <c:v>0.15</c:v>
                </c:pt>
                <c:pt idx="110">
                  <c:v>0.151388889</c:v>
                </c:pt>
                <c:pt idx="111">
                  <c:v>0.152777778</c:v>
                </c:pt>
                <c:pt idx="112">
                  <c:v>0.154166667</c:v>
                </c:pt>
                <c:pt idx="113">
                  <c:v>0.155555556</c:v>
                </c:pt>
                <c:pt idx="114">
                  <c:v>0.156944444</c:v>
                </c:pt>
                <c:pt idx="115">
                  <c:v>0.158333333</c:v>
                </c:pt>
                <c:pt idx="116">
                  <c:v>0.159722222</c:v>
                </c:pt>
                <c:pt idx="117">
                  <c:v>0.161111111</c:v>
                </c:pt>
                <c:pt idx="118">
                  <c:v>0.1625</c:v>
                </c:pt>
                <c:pt idx="119">
                  <c:v>0.163888889</c:v>
                </c:pt>
                <c:pt idx="120">
                  <c:v>0.165277778</c:v>
                </c:pt>
                <c:pt idx="121">
                  <c:v>0.166666667</c:v>
                </c:pt>
                <c:pt idx="122">
                  <c:v>0.168055556</c:v>
                </c:pt>
                <c:pt idx="123">
                  <c:v>0.169444444</c:v>
                </c:pt>
                <c:pt idx="124">
                  <c:v>0.170833333</c:v>
                </c:pt>
                <c:pt idx="125">
                  <c:v>0.172222222</c:v>
                </c:pt>
                <c:pt idx="126">
                  <c:v>0.173611111</c:v>
                </c:pt>
                <c:pt idx="127">
                  <c:v>0.175</c:v>
                </c:pt>
                <c:pt idx="128">
                  <c:v>0.176388889</c:v>
                </c:pt>
                <c:pt idx="129">
                  <c:v>0.177777778</c:v>
                </c:pt>
                <c:pt idx="130">
                  <c:v>0.179166667</c:v>
                </c:pt>
                <c:pt idx="131">
                  <c:v>0.180555556</c:v>
                </c:pt>
                <c:pt idx="132">
                  <c:v>0.181944444</c:v>
                </c:pt>
                <c:pt idx="133">
                  <c:v>0.183333333</c:v>
                </c:pt>
                <c:pt idx="134">
                  <c:v>0.184722222</c:v>
                </c:pt>
                <c:pt idx="135">
                  <c:v>0.186111111</c:v>
                </c:pt>
                <c:pt idx="136">
                  <c:v>0.1875</c:v>
                </c:pt>
                <c:pt idx="137">
                  <c:v>0.188888889</c:v>
                </c:pt>
                <c:pt idx="138">
                  <c:v>0.190277778</c:v>
                </c:pt>
                <c:pt idx="139">
                  <c:v>0.191666667</c:v>
                </c:pt>
                <c:pt idx="140">
                  <c:v>0.193055556</c:v>
                </c:pt>
                <c:pt idx="141">
                  <c:v>0.194444444</c:v>
                </c:pt>
                <c:pt idx="142">
                  <c:v>0.195833333</c:v>
                </c:pt>
                <c:pt idx="143">
                  <c:v>0.197222222</c:v>
                </c:pt>
                <c:pt idx="144">
                  <c:v>0.198611111</c:v>
                </c:pt>
                <c:pt idx="145">
                  <c:v>0.2</c:v>
                </c:pt>
                <c:pt idx="146">
                  <c:v>0.201388889</c:v>
                </c:pt>
                <c:pt idx="147">
                  <c:v>0.202777778</c:v>
                </c:pt>
                <c:pt idx="148">
                  <c:v>0.204166667</c:v>
                </c:pt>
                <c:pt idx="149">
                  <c:v>0.205555556</c:v>
                </c:pt>
                <c:pt idx="150">
                  <c:v>0.206944444</c:v>
                </c:pt>
                <c:pt idx="151">
                  <c:v>0.208333333</c:v>
                </c:pt>
                <c:pt idx="152">
                  <c:v>0.209722222</c:v>
                </c:pt>
                <c:pt idx="153">
                  <c:v>0.211111111</c:v>
                </c:pt>
                <c:pt idx="154">
                  <c:v>0.2125</c:v>
                </c:pt>
                <c:pt idx="155">
                  <c:v>0.213888889</c:v>
                </c:pt>
                <c:pt idx="156">
                  <c:v>0.215277778</c:v>
                </c:pt>
                <c:pt idx="157">
                  <c:v>0.216666667</c:v>
                </c:pt>
                <c:pt idx="158">
                  <c:v>0.218055556</c:v>
                </c:pt>
                <c:pt idx="159">
                  <c:v>0.219444444</c:v>
                </c:pt>
                <c:pt idx="160">
                  <c:v>0.220833333</c:v>
                </c:pt>
                <c:pt idx="161">
                  <c:v>0.222222222</c:v>
                </c:pt>
                <c:pt idx="162">
                  <c:v>0.223611111</c:v>
                </c:pt>
                <c:pt idx="163">
                  <c:v>0.225</c:v>
                </c:pt>
                <c:pt idx="164">
                  <c:v>0.226388889</c:v>
                </c:pt>
                <c:pt idx="165">
                  <c:v>0.227777778</c:v>
                </c:pt>
                <c:pt idx="166">
                  <c:v>0.229166667</c:v>
                </c:pt>
                <c:pt idx="167">
                  <c:v>0.230555556</c:v>
                </c:pt>
                <c:pt idx="168">
                  <c:v>0.231944444</c:v>
                </c:pt>
                <c:pt idx="169">
                  <c:v>0.233333333</c:v>
                </c:pt>
                <c:pt idx="170">
                  <c:v>0.234722222</c:v>
                </c:pt>
                <c:pt idx="171">
                  <c:v>0.236111111</c:v>
                </c:pt>
                <c:pt idx="172">
                  <c:v>0.2375</c:v>
                </c:pt>
                <c:pt idx="173">
                  <c:v>0.238888889</c:v>
                </c:pt>
                <c:pt idx="174">
                  <c:v>0.240277778</c:v>
                </c:pt>
                <c:pt idx="175">
                  <c:v>0.241666667</c:v>
                </c:pt>
                <c:pt idx="176">
                  <c:v>0.243055556</c:v>
                </c:pt>
                <c:pt idx="177">
                  <c:v>0.244444444</c:v>
                </c:pt>
                <c:pt idx="178">
                  <c:v>0.245833333</c:v>
                </c:pt>
                <c:pt idx="179">
                  <c:v>0.247222222</c:v>
                </c:pt>
                <c:pt idx="180">
                  <c:v>0.248611111</c:v>
                </c:pt>
                <c:pt idx="181">
                  <c:v>0.25</c:v>
                </c:pt>
                <c:pt idx="182">
                  <c:v>0.251388889</c:v>
                </c:pt>
                <c:pt idx="183">
                  <c:v>0.252777778</c:v>
                </c:pt>
                <c:pt idx="184">
                  <c:v>0.254166667</c:v>
                </c:pt>
                <c:pt idx="185">
                  <c:v>0.255555556</c:v>
                </c:pt>
                <c:pt idx="186">
                  <c:v>0.256944444</c:v>
                </c:pt>
                <c:pt idx="187">
                  <c:v>0.258333333</c:v>
                </c:pt>
                <c:pt idx="188">
                  <c:v>0.259722222</c:v>
                </c:pt>
                <c:pt idx="189">
                  <c:v>0.261111111</c:v>
                </c:pt>
                <c:pt idx="190">
                  <c:v>0.2625</c:v>
                </c:pt>
                <c:pt idx="191">
                  <c:v>0.263888889</c:v>
                </c:pt>
                <c:pt idx="192">
                  <c:v>0.265277778</c:v>
                </c:pt>
                <c:pt idx="193">
                  <c:v>0.266666667</c:v>
                </c:pt>
                <c:pt idx="194">
                  <c:v>0.268055556</c:v>
                </c:pt>
                <c:pt idx="195">
                  <c:v>0.269444444</c:v>
                </c:pt>
                <c:pt idx="196">
                  <c:v>0.270833333</c:v>
                </c:pt>
                <c:pt idx="197">
                  <c:v>0.272222222</c:v>
                </c:pt>
                <c:pt idx="198">
                  <c:v>0.273611111</c:v>
                </c:pt>
                <c:pt idx="199">
                  <c:v>0.275</c:v>
                </c:pt>
                <c:pt idx="200">
                  <c:v>0.276388889</c:v>
                </c:pt>
                <c:pt idx="201">
                  <c:v>0.277777778</c:v>
                </c:pt>
                <c:pt idx="202">
                  <c:v>0.279166667</c:v>
                </c:pt>
                <c:pt idx="203">
                  <c:v>0.280555556</c:v>
                </c:pt>
                <c:pt idx="204">
                  <c:v>0.281944444</c:v>
                </c:pt>
                <c:pt idx="205">
                  <c:v>0.283333333</c:v>
                </c:pt>
                <c:pt idx="206">
                  <c:v>0.284722222</c:v>
                </c:pt>
                <c:pt idx="207">
                  <c:v>0.286111111</c:v>
                </c:pt>
                <c:pt idx="208">
                  <c:v>0.2875</c:v>
                </c:pt>
                <c:pt idx="209">
                  <c:v>0.288888889</c:v>
                </c:pt>
                <c:pt idx="210">
                  <c:v>0.290277778</c:v>
                </c:pt>
                <c:pt idx="211">
                  <c:v>0.291666667</c:v>
                </c:pt>
                <c:pt idx="212">
                  <c:v>0.293055556</c:v>
                </c:pt>
                <c:pt idx="213">
                  <c:v>0.294444444</c:v>
                </c:pt>
                <c:pt idx="214">
                  <c:v>0.295833333</c:v>
                </c:pt>
                <c:pt idx="215">
                  <c:v>0.297222222</c:v>
                </c:pt>
                <c:pt idx="216">
                  <c:v>0.298611111</c:v>
                </c:pt>
                <c:pt idx="217">
                  <c:v>0.3</c:v>
                </c:pt>
                <c:pt idx="218">
                  <c:v>0.301388889</c:v>
                </c:pt>
                <c:pt idx="219">
                  <c:v>0.302777778</c:v>
                </c:pt>
                <c:pt idx="220">
                  <c:v>0.304166667</c:v>
                </c:pt>
                <c:pt idx="221">
                  <c:v>0.305555556</c:v>
                </c:pt>
                <c:pt idx="222">
                  <c:v>0.306944444</c:v>
                </c:pt>
                <c:pt idx="223">
                  <c:v>0.308333333</c:v>
                </c:pt>
                <c:pt idx="224">
                  <c:v>0.309722222</c:v>
                </c:pt>
                <c:pt idx="225">
                  <c:v>0.311111111</c:v>
                </c:pt>
                <c:pt idx="226">
                  <c:v>0.3125</c:v>
                </c:pt>
                <c:pt idx="227">
                  <c:v>0.313888889</c:v>
                </c:pt>
                <c:pt idx="228">
                  <c:v>0.315277778</c:v>
                </c:pt>
                <c:pt idx="229">
                  <c:v>0.316666667</c:v>
                </c:pt>
                <c:pt idx="230">
                  <c:v>0.318055556</c:v>
                </c:pt>
                <c:pt idx="231">
                  <c:v>0.319444444</c:v>
                </c:pt>
                <c:pt idx="232">
                  <c:v>0.320833333</c:v>
                </c:pt>
                <c:pt idx="233">
                  <c:v>0.322222222</c:v>
                </c:pt>
                <c:pt idx="234">
                  <c:v>0.323611111</c:v>
                </c:pt>
                <c:pt idx="235">
                  <c:v>0.325</c:v>
                </c:pt>
                <c:pt idx="236">
                  <c:v>0.326388889</c:v>
                </c:pt>
                <c:pt idx="237">
                  <c:v>0.327777778</c:v>
                </c:pt>
                <c:pt idx="238">
                  <c:v>0.329166667</c:v>
                </c:pt>
                <c:pt idx="239">
                  <c:v>0.330555556</c:v>
                </c:pt>
                <c:pt idx="240">
                  <c:v>0.331944444</c:v>
                </c:pt>
                <c:pt idx="241">
                  <c:v>0.333333333</c:v>
                </c:pt>
                <c:pt idx="242">
                  <c:v>0.334722222</c:v>
                </c:pt>
                <c:pt idx="243">
                  <c:v>0.336111111</c:v>
                </c:pt>
                <c:pt idx="244">
                  <c:v>0.3375</c:v>
                </c:pt>
                <c:pt idx="245">
                  <c:v>0.338888889</c:v>
                </c:pt>
                <c:pt idx="246">
                  <c:v>0.340277778</c:v>
                </c:pt>
                <c:pt idx="247">
                  <c:v>0.341666667</c:v>
                </c:pt>
                <c:pt idx="248">
                  <c:v>0.343055556</c:v>
                </c:pt>
                <c:pt idx="249">
                  <c:v>0.344444444</c:v>
                </c:pt>
                <c:pt idx="250">
                  <c:v>0.345833333</c:v>
                </c:pt>
                <c:pt idx="251">
                  <c:v>0.347222222</c:v>
                </c:pt>
                <c:pt idx="252">
                  <c:v>0.348611111</c:v>
                </c:pt>
                <c:pt idx="253">
                  <c:v>0.35</c:v>
                </c:pt>
                <c:pt idx="254">
                  <c:v>0.351388889</c:v>
                </c:pt>
                <c:pt idx="255">
                  <c:v>0.352777778</c:v>
                </c:pt>
                <c:pt idx="256">
                  <c:v>0.354166667</c:v>
                </c:pt>
                <c:pt idx="257">
                  <c:v>0.355555556</c:v>
                </c:pt>
                <c:pt idx="258">
                  <c:v>0.356944444</c:v>
                </c:pt>
                <c:pt idx="259">
                  <c:v>0.358333333</c:v>
                </c:pt>
                <c:pt idx="260">
                  <c:v>0.359722222</c:v>
                </c:pt>
                <c:pt idx="261">
                  <c:v>0.361111111</c:v>
                </c:pt>
                <c:pt idx="262">
                  <c:v>0.3625</c:v>
                </c:pt>
                <c:pt idx="263">
                  <c:v>0.363888889</c:v>
                </c:pt>
                <c:pt idx="264">
                  <c:v>0.365277778</c:v>
                </c:pt>
                <c:pt idx="265">
                  <c:v>0.366666667</c:v>
                </c:pt>
                <c:pt idx="266">
                  <c:v>0.368055556</c:v>
                </c:pt>
                <c:pt idx="267">
                  <c:v>0.369444444</c:v>
                </c:pt>
                <c:pt idx="268">
                  <c:v>0.370833333</c:v>
                </c:pt>
                <c:pt idx="269">
                  <c:v>0.372222222</c:v>
                </c:pt>
                <c:pt idx="270">
                  <c:v>0.373611111</c:v>
                </c:pt>
                <c:pt idx="271">
                  <c:v>0.375</c:v>
                </c:pt>
                <c:pt idx="272">
                  <c:v>0.376388889</c:v>
                </c:pt>
                <c:pt idx="273">
                  <c:v>0.377777778</c:v>
                </c:pt>
                <c:pt idx="274">
                  <c:v>0.379166667</c:v>
                </c:pt>
                <c:pt idx="275">
                  <c:v>0.380555556</c:v>
                </c:pt>
                <c:pt idx="276">
                  <c:v>0.381944444</c:v>
                </c:pt>
                <c:pt idx="277">
                  <c:v>0.383333333</c:v>
                </c:pt>
                <c:pt idx="278">
                  <c:v>0.384722222</c:v>
                </c:pt>
                <c:pt idx="279">
                  <c:v>0.386111111</c:v>
                </c:pt>
                <c:pt idx="280">
                  <c:v>0.3875</c:v>
                </c:pt>
                <c:pt idx="281">
                  <c:v>0.388888889</c:v>
                </c:pt>
                <c:pt idx="282">
                  <c:v>0.390277778</c:v>
                </c:pt>
                <c:pt idx="283">
                  <c:v>0.391666667</c:v>
                </c:pt>
                <c:pt idx="284">
                  <c:v>0.393055556</c:v>
                </c:pt>
                <c:pt idx="285">
                  <c:v>0.394444444</c:v>
                </c:pt>
                <c:pt idx="286">
                  <c:v>0.395833333</c:v>
                </c:pt>
                <c:pt idx="287">
                  <c:v>0.397222222</c:v>
                </c:pt>
                <c:pt idx="288">
                  <c:v>0.398611111</c:v>
                </c:pt>
                <c:pt idx="289">
                  <c:v>0.4</c:v>
                </c:pt>
                <c:pt idx="290">
                  <c:v>0.401388889</c:v>
                </c:pt>
                <c:pt idx="291">
                  <c:v>0.402777778</c:v>
                </c:pt>
                <c:pt idx="292">
                  <c:v>0.404166667</c:v>
                </c:pt>
                <c:pt idx="293">
                  <c:v>0.405555556</c:v>
                </c:pt>
                <c:pt idx="294">
                  <c:v>0.406944444</c:v>
                </c:pt>
                <c:pt idx="295">
                  <c:v>0.408333333</c:v>
                </c:pt>
                <c:pt idx="296">
                  <c:v>0.409722222</c:v>
                </c:pt>
                <c:pt idx="297">
                  <c:v>0.411111111</c:v>
                </c:pt>
                <c:pt idx="298">
                  <c:v>0.4125</c:v>
                </c:pt>
                <c:pt idx="299">
                  <c:v>0.413888889</c:v>
                </c:pt>
                <c:pt idx="300">
                  <c:v>0.415277778</c:v>
                </c:pt>
                <c:pt idx="301">
                  <c:v>0.416666667</c:v>
                </c:pt>
                <c:pt idx="302">
                  <c:v>0.418055556</c:v>
                </c:pt>
                <c:pt idx="303">
                  <c:v>0.419444444</c:v>
                </c:pt>
                <c:pt idx="304">
                  <c:v>0.420833333</c:v>
                </c:pt>
                <c:pt idx="305">
                  <c:v>0.422222222</c:v>
                </c:pt>
                <c:pt idx="306">
                  <c:v>0.423611111</c:v>
                </c:pt>
                <c:pt idx="307">
                  <c:v>0.425</c:v>
                </c:pt>
                <c:pt idx="308">
                  <c:v>0.426388889</c:v>
                </c:pt>
                <c:pt idx="309">
                  <c:v>0.427777778</c:v>
                </c:pt>
                <c:pt idx="310">
                  <c:v>0.429166667</c:v>
                </c:pt>
                <c:pt idx="311">
                  <c:v>0.430555556</c:v>
                </c:pt>
                <c:pt idx="312">
                  <c:v>0.431944444</c:v>
                </c:pt>
                <c:pt idx="313">
                  <c:v>0.433333333</c:v>
                </c:pt>
                <c:pt idx="314">
                  <c:v>0.434722222</c:v>
                </c:pt>
                <c:pt idx="315">
                  <c:v>0.436111111</c:v>
                </c:pt>
                <c:pt idx="316">
                  <c:v>0.4375</c:v>
                </c:pt>
                <c:pt idx="317">
                  <c:v>0.438888889</c:v>
                </c:pt>
                <c:pt idx="318">
                  <c:v>0.440277778</c:v>
                </c:pt>
                <c:pt idx="319">
                  <c:v>0.441666667</c:v>
                </c:pt>
                <c:pt idx="320">
                  <c:v>0.443055556</c:v>
                </c:pt>
                <c:pt idx="321">
                  <c:v>0.444444444</c:v>
                </c:pt>
                <c:pt idx="322">
                  <c:v>0.445833333</c:v>
                </c:pt>
                <c:pt idx="323">
                  <c:v>0.447222222</c:v>
                </c:pt>
                <c:pt idx="324">
                  <c:v>0.448611111</c:v>
                </c:pt>
                <c:pt idx="325">
                  <c:v>0.45</c:v>
                </c:pt>
                <c:pt idx="326">
                  <c:v>0.451388889</c:v>
                </c:pt>
                <c:pt idx="327">
                  <c:v>0.452777778</c:v>
                </c:pt>
                <c:pt idx="328">
                  <c:v>0.454166667</c:v>
                </c:pt>
                <c:pt idx="329">
                  <c:v>0.455555556</c:v>
                </c:pt>
                <c:pt idx="330">
                  <c:v>0.456944444</c:v>
                </c:pt>
                <c:pt idx="331">
                  <c:v>0.458333333</c:v>
                </c:pt>
                <c:pt idx="332">
                  <c:v>0.459722222</c:v>
                </c:pt>
                <c:pt idx="333">
                  <c:v>0.461111111</c:v>
                </c:pt>
                <c:pt idx="334">
                  <c:v>0.4625</c:v>
                </c:pt>
                <c:pt idx="335">
                  <c:v>0.463888889</c:v>
                </c:pt>
                <c:pt idx="336">
                  <c:v>0.465277778</c:v>
                </c:pt>
                <c:pt idx="337">
                  <c:v>0.466666667</c:v>
                </c:pt>
                <c:pt idx="338">
                  <c:v>0.468055556</c:v>
                </c:pt>
                <c:pt idx="339">
                  <c:v>0.469444444</c:v>
                </c:pt>
                <c:pt idx="340">
                  <c:v>0.470833333</c:v>
                </c:pt>
                <c:pt idx="341">
                  <c:v>0.472222222</c:v>
                </c:pt>
                <c:pt idx="342">
                  <c:v>0.473611111</c:v>
                </c:pt>
                <c:pt idx="343">
                  <c:v>0.475</c:v>
                </c:pt>
                <c:pt idx="344">
                  <c:v>0.476388889</c:v>
                </c:pt>
                <c:pt idx="345">
                  <c:v>0.477777778</c:v>
                </c:pt>
                <c:pt idx="346">
                  <c:v>0.479166667</c:v>
                </c:pt>
                <c:pt idx="347">
                  <c:v>0.480555556</c:v>
                </c:pt>
                <c:pt idx="348">
                  <c:v>0.481944444</c:v>
                </c:pt>
                <c:pt idx="349">
                  <c:v>0.483333333</c:v>
                </c:pt>
                <c:pt idx="350">
                  <c:v>0.484722222</c:v>
                </c:pt>
                <c:pt idx="351">
                  <c:v>0.486111111</c:v>
                </c:pt>
                <c:pt idx="352">
                  <c:v>0.4875</c:v>
                </c:pt>
                <c:pt idx="353">
                  <c:v>0.488888889</c:v>
                </c:pt>
                <c:pt idx="354">
                  <c:v>0.490277778</c:v>
                </c:pt>
                <c:pt idx="355">
                  <c:v>0.491666667</c:v>
                </c:pt>
                <c:pt idx="356">
                  <c:v>0.493055556</c:v>
                </c:pt>
                <c:pt idx="357">
                  <c:v>0.494444444</c:v>
                </c:pt>
                <c:pt idx="358">
                  <c:v>0.495833333</c:v>
                </c:pt>
                <c:pt idx="359">
                  <c:v>0.497222222</c:v>
                </c:pt>
                <c:pt idx="360">
                  <c:v>0.498611111</c:v>
                </c:pt>
                <c:pt idx="361">
                  <c:v>0.5</c:v>
                </c:pt>
                <c:pt idx="362">
                  <c:v>0.501388889</c:v>
                </c:pt>
                <c:pt idx="363">
                  <c:v>0.502777778</c:v>
                </c:pt>
                <c:pt idx="364">
                  <c:v>0.504166667</c:v>
                </c:pt>
                <c:pt idx="365">
                  <c:v>0.505555556</c:v>
                </c:pt>
                <c:pt idx="366">
                  <c:v>0.506944444</c:v>
                </c:pt>
                <c:pt idx="367">
                  <c:v>0.508333333</c:v>
                </c:pt>
                <c:pt idx="368">
                  <c:v>0.509722222</c:v>
                </c:pt>
                <c:pt idx="369">
                  <c:v>0.511111111</c:v>
                </c:pt>
                <c:pt idx="370">
                  <c:v>0.5125</c:v>
                </c:pt>
                <c:pt idx="371">
                  <c:v>0.513888889</c:v>
                </c:pt>
                <c:pt idx="372">
                  <c:v>0.515277778</c:v>
                </c:pt>
                <c:pt idx="373">
                  <c:v>0.516666667</c:v>
                </c:pt>
                <c:pt idx="374">
                  <c:v>0.518055556</c:v>
                </c:pt>
                <c:pt idx="375">
                  <c:v>0.519444444</c:v>
                </c:pt>
                <c:pt idx="376">
                  <c:v>0.520833333</c:v>
                </c:pt>
                <c:pt idx="377">
                  <c:v>0.522222222</c:v>
                </c:pt>
                <c:pt idx="378">
                  <c:v>0.523611111</c:v>
                </c:pt>
                <c:pt idx="379">
                  <c:v>0.525</c:v>
                </c:pt>
                <c:pt idx="380">
                  <c:v>0.526388889</c:v>
                </c:pt>
                <c:pt idx="381">
                  <c:v>0.527777778</c:v>
                </c:pt>
                <c:pt idx="382">
                  <c:v>0.529166667</c:v>
                </c:pt>
                <c:pt idx="383">
                  <c:v>0.530555556</c:v>
                </c:pt>
                <c:pt idx="384">
                  <c:v>0.531944444</c:v>
                </c:pt>
                <c:pt idx="385">
                  <c:v>0.533333333</c:v>
                </c:pt>
                <c:pt idx="386">
                  <c:v>0.534722222</c:v>
                </c:pt>
                <c:pt idx="387">
                  <c:v>0.536111111</c:v>
                </c:pt>
                <c:pt idx="388">
                  <c:v>0.5375</c:v>
                </c:pt>
                <c:pt idx="389">
                  <c:v>0.538888889</c:v>
                </c:pt>
                <c:pt idx="390">
                  <c:v>0.540277778</c:v>
                </c:pt>
                <c:pt idx="391">
                  <c:v>0.541666667</c:v>
                </c:pt>
                <c:pt idx="392">
                  <c:v>0.543055556</c:v>
                </c:pt>
                <c:pt idx="393">
                  <c:v>0.544444444</c:v>
                </c:pt>
                <c:pt idx="394">
                  <c:v>0.545833333</c:v>
                </c:pt>
                <c:pt idx="395">
                  <c:v>0.547222222</c:v>
                </c:pt>
                <c:pt idx="396">
                  <c:v>0.548611111</c:v>
                </c:pt>
                <c:pt idx="397">
                  <c:v>0.55</c:v>
                </c:pt>
                <c:pt idx="398">
                  <c:v>0.551388889</c:v>
                </c:pt>
                <c:pt idx="399">
                  <c:v>0.552777778</c:v>
                </c:pt>
                <c:pt idx="400">
                  <c:v>0.554166667</c:v>
                </c:pt>
                <c:pt idx="401">
                  <c:v>0.555555556</c:v>
                </c:pt>
                <c:pt idx="402">
                  <c:v>0.556944444</c:v>
                </c:pt>
                <c:pt idx="403">
                  <c:v>0.558333333</c:v>
                </c:pt>
                <c:pt idx="404">
                  <c:v>0.559722222</c:v>
                </c:pt>
                <c:pt idx="405">
                  <c:v>0.561111111</c:v>
                </c:pt>
                <c:pt idx="406">
                  <c:v>0.5625</c:v>
                </c:pt>
                <c:pt idx="407">
                  <c:v>0.563888889</c:v>
                </c:pt>
                <c:pt idx="408">
                  <c:v>0.565277778</c:v>
                </c:pt>
                <c:pt idx="409">
                  <c:v>0.566666667</c:v>
                </c:pt>
                <c:pt idx="410">
                  <c:v>0.568055556</c:v>
                </c:pt>
                <c:pt idx="411">
                  <c:v>0.569444444</c:v>
                </c:pt>
                <c:pt idx="412">
                  <c:v>0.570833333</c:v>
                </c:pt>
                <c:pt idx="413">
                  <c:v>0.572222222</c:v>
                </c:pt>
                <c:pt idx="414">
                  <c:v>0.573611111</c:v>
                </c:pt>
                <c:pt idx="415">
                  <c:v>0.575</c:v>
                </c:pt>
                <c:pt idx="416">
                  <c:v>0.576388889</c:v>
                </c:pt>
                <c:pt idx="417">
                  <c:v>0.577777778</c:v>
                </c:pt>
                <c:pt idx="418">
                  <c:v>0.579166667</c:v>
                </c:pt>
                <c:pt idx="419">
                  <c:v>0.580555556</c:v>
                </c:pt>
                <c:pt idx="420">
                  <c:v>0.581944444</c:v>
                </c:pt>
                <c:pt idx="421">
                  <c:v>0.583333333</c:v>
                </c:pt>
                <c:pt idx="422">
                  <c:v>0.584722222</c:v>
                </c:pt>
                <c:pt idx="423">
                  <c:v>0.586111111</c:v>
                </c:pt>
                <c:pt idx="424">
                  <c:v>0.5875</c:v>
                </c:pt>
                <c:pt idx="425">
                  <c:v>0.588888889</c:v>
                </c:pt>
                <c:pt idx="426">
                  <c:v>0.590277778</c:v>
                </c:pt>
                <c:pt idx="427">
                  <c:v>0.591666667</c:v>
                </c:pt>
                <c:pt idx="428">
                  <c:v>0.593055556</c:v>
                </c:pt>
                <c:pt idx="429">
                  <c:v>0.594444444</c:v>
                </c:pt>
                <c:pt idx="430">
                  <c:v>0.595833333</c:v>
                </c:pt>
                <c:pt idx="431">
                  <c:v>0.597222222</c:v>
                </c:pt>
                <c:pt idx="432">
                  <c:v>0.598611111</c:v>
                </c:pt>
                <c:pt idx="433">
                  <c:v>0.6</c:v>
                </c:pt>
                <c:pt idx="434">
                  <c:v>0.601388889</c:v>
                </c:pt>
                <c:pt idx="435">
                  <c:v>0.602777778</c:v>
                </c:pt>
                <c:pt idx="436">
                  <c:v>0.604166667</c:v>
                </c:pt>
                <c:pt idx="437">
                  <c:v>0.605555556</c:v>
                </c:pt>
                <c:pt idx="438">
                  <c:v>0.606944444</c:v>
                </c:pt>
                <c:pt idx="439">
                  <c:v>0.608333333</c:v>
                </c:pt>
                <c:pt idx="440">
                  <c:v>0.609722222</c:v>
                </c:pt>
                <c:pt idx="441">
                  <c:v>0.611111111</c:v>
                </c:pt>
                <c:pt idx="442">
                  <c:v>0.6125</c:v>
                </c:pt>
                <c:pt idx="443">
                  <c:v>0.613888889</c:v>
                </c:pt>
                <c:pt idx="444">
                  <c:v>0.615277778</c:v>
                </c:pt>
                <c:pt idx="445">
                  <c:v>0.616666667</c:v>
                </c:pt>
                <c:pt idx="446">
                  <c:v>0.618055556</c:v>
                </c:pt>
                <c:pt idx="447">
                  <c:v>0.619444444</c:v>
                </c:pt>
                <c:pt idx="448">
                  <c:v>0.620833333</c:v>
                </c:pt>
                <c:pt idx="449">
                  <c:v>0.622222222</c:v>
                </c:pt>
                <c:pt idx="450">
                  <c:v>0.623611111</c:v>
                </c:pt>
                <c:pt idx="451">
                  <c:v>0.625</c:v>
                </c:pt>
                <c:pt idx="452">
                  <c:v>0.626388889</c:v>
                </c:pt>
                <c:pt idx="453">
                  <c:v>0.627777778</c:v>
                </c:pt>
                <c:pt idx="454">
                  <c:v>0.629166667</c:v>
                </c:pt>
                <c:pt idx="455">
                  <c:v>0.630555556</c:v>
                </c:pt>
                <c:pt idx="456">
                  <c:v>0.631944444</c:v>
                </c:pt>
                <c:pt idx="457">
                  <c:v>0.633333333</c:v>
                </c:pt>
                <c:pt idx="458">
                  <c:v>0.634722222</c:v>
                </c:pt>
                <c:pt idx="459">
                  <c:v>0.636111111</c:v>
                </c:pt>
                <c:pt idx="460">
                  <c:v>0.6375</c:v>
                </c:pt>
                <c:pt idx="461">
                  <c:v>0.638888889</c:v>
                </c:pt>
                <c:pt idx="462">
                  <c:v>0.640277778</c:v>
                </c:pt>
                <c:pt idx="463">
                  <c:v>0.641666667</c:v>
                </c:pt>
                <c:pt idx="464">
                  <c:v>0.643055556</c:v>
                </c:pt>
                <c:pt idx="465">
                  <c:v>0.644444444</c:v>
                </c:pt>
                <c:pt idx="466">
                  <c:v>0.645833333</c:v>
                </c:pt>
                <c:pt idx="467">
                  <c:v>0.647222222</c:v>
                </c:pt>
                <c:pt idx="468">
                  <c:v>0.648611111</c:v>
                </c:pt>
                <c:pt idx="469">
                  <c:v>0.65</c:v>
                </c:pt>
                <c:pt idx="470">
                  <c:v>0.651388889</c:v>
                </c:pt>
                <c:pt idx="471">
                  <c:v>0.652777778</c:v>
                </c:pt>
                <c:pt idx="472">
                  <c:v>0.654166667</c:v>
                </c:pt>
                <c:pt idx="473">
                  <c:v>0.655555556</c:v>
                </c:pt>
                <c:pt idx="474">
                  <c:v>0.656944444</c:v>
                </c:pt>
                <c:pt idx="475">
                  <c:v>0.658333333</c:v>
                </c:pt>
                <c:pt idx="476">
                  <c:v>0.659722222</c:v>
                </c:pt>
                <c:pt idx="477">
                  <c:v>0.661111111</c:v>
                </c:pt>
                <c:pt idx="478">
                  <c:v>0.6625</c:v>
                </c:pt>
                <c:pt idx="479">
                  <c:v>0.663888889</c:v>
                </c:pt>
                <c:pt idx="480">
                  <c:v>0.665277778</c:v>
                </c:pt>
                <c:pt idx="481">
                  <c:v>0.666666667</c:v>
                </c:pt>
                <c:pt idx="482">
                  <c:v>0.668055556</c:v>
                </c:pt>
                <c:pt idx="483">
                  <c:v>0.669444444</c:v>
                </c:pt>
                <c:pt idx="484">
                  <c:v>0.670833333</c:v>
                </c:pt>
                <c:pt idx="485">
                  <c:v>0.672222222</c:v>
                </c:pt>
                <c:pt idx="486">
                  <c:v>0.673611111</c:v>
                </c:pt>
                <c:pt idx="487">
                  <c:v>0.675</c:v>
                </c:pt>
                <c:pt idx="488">
                  <c:v>0.676388889</c:v>
                </c:pt>
                <c:pt idx="489">
                  <c:v>0.677777778</c:v>
                </c:pt>
                <c:pt idx="490">
                  <c:v>0.679166667</c:v>
                </c:pt>
                <c:pt idx="491">
                  <c:v>0.680555556</c:v>
                </c:pt>
                <c:pt idx="492">
                  <c:v>0.681944444</c:v>
                </c:pt>
                <c:pt idx="493">
                  <c:v>0.683333333</c:v>
                </c:pt>
                <c:pt idx="494">
                  <c:v>0.684722222</c:v>
                </c:pt>
                <c:pt idx="495">
                  <c:v>0.686111111</c:v>
                </c:pt>
                <c:pt idx="496">
                  <c:v>0.6875</c:v>
                </c:pt>
                <c:pt idx="497">
                  <c:v>0.688888889</c:v>
                </c:pt>
                <c:pt idx="498">
                  <c:v>0.690277778</c:v>
                </c:pt>
                <c:pt idx="499">
                  <c:v>0.691666667</c:v>
                </c:pt>
                <c:pt idx="500">
                  <c:v>0.693055556</c:v>
                </c:pt>
                <c:pt idx="501">
                  <c:v>0.694444444</c:v>
                </c:pt>
                <c:pt idx="502">
                  <c:v>0.695833333</c:v>
                </c:pt>
                <c:pt idx="503">
                  <c:v>0.697222222</c:v>
                </c:pt>
                <c:pt idx="504">
                  <c:v>0.698611111</c:v>
                </c:pt>
                <c:pt idx="505">
                  <c:v>0.7</c:v>
                </c:pt>
                <c:pt idx="506">
                  <c:v>0.701388889</c:v>
                </c:pt>
                <c:pt idx="507">
                  <c:v>0.702777778</c:v>
                </c:pt>
                <c:pt idx="508">
                  <c:v>0.704166667</c:v>
                </c:pt>
                <c:pt idx="509">
                  <c:v>0.705555556</c:v>
                </c:pt>
                <c:pt idx="510">
                  <c:v>0.706944444</c:v>
                </c:pt>
                <c:pt idx="511">
                  <c:v>0.708333333</c:v>
                </c:pt>
                <c:pt idx="512">
                  <c:v>0.709722222</c:v>
                </c:pt>
                <c:pt idx="513">
                  <c:v>0.711111111</c:v>
                </c:pt>
                <c:pt idx="514">
                  <c:v>0.7125</c:v>
                </c:pt>
                <c:pt idx="515">
                  <c:v>0.713888889</c:v>
                </c:pt>
                <c:pt idx="516">
                  <c:v>0.715277778</c:v>
                </c:pt>
                <c:pt idx="517">
                  <c:v>0.716666667</c:v>
                </c:pt>
                <c:pt idx="518">
                  <c:v>0.718055556</c:v>
                </c:pt>
                <c:pt idx="519">
                  <c:v>0.719444444</c:v>
                </c:pt>
                <c:pt idx="520">
                  <c:v>0.720833333</c:v>
                </c:pt>
                <c:pt idx="521">
                  <c:v>0.722222222</c:v>
                </c:pt>
                <c:pt idx="522">
                  <c:v>0.723611111</c:v>
                </c:pt>
                <c:pt idx="523">
                  <c:v>0.725</c:v>
                </c:pt>
                <c:pt idx="524">
                  <c:v>0.726388889</c:v>
                </c:pt>
                <c:pt idx="525">
                  <c:v>0.727777778</c:v>
                </c:pt>
                <c:pt idx="526">
                  <c:v>0.729166667</c:v>
                </c:pt>
                <c:pt idx="527">
                  <c:v>0.730555556</c:v>
                </c:pt>
                <c:pt idx="528">
                  <c:v>0.731944444</c:v>
                </c:pt>
                <c:pt idx="529">
                  <c:v>0.733333333</c:v>
                </c:pt>
                <c:pt idx="530">
                  <c:v>0.734722222</c:v>
                </c:pt>
                <c:pt idx="531">
                  <c:v>0.736111111</c:v>
                </c:pt>
                <c:pt idx="532">
                  <c:v>0.7375</c:v>
                </c:pt>
                <c:pt idx="533">
                  <c:v>0.738888889</c:v>
                </c:pt>
                <c:pt idx="534">
                  <c:v>0.740277778</c:v>
                </c:pt>
                <c:pt idx="535">
                  <c:v>0.741666667</c:v>
                </c:pt>
                <c:pt idx="536">
                  <c:v>0.743055556</c:v>
                </c:pt>
                <c:pt idx="537">
                  <c:v>0.744444444</c:v>
                </c:pt>
                <c:pt idx="538">
                  <c:v>0.745833333</c:v>
                </c:pt>
                <c:pt idx="539">
                  <c:v>0.747222222</c:v>
                </c:pt>
                <c:pt idx="540">
                  <c:v>0.748611111</c:v>
                </c:pt>
                <c:pt idx="541">
                  <c:v>0.75</c:v>
                </c:pt>
                <c:pt idx="542">
                  <c:v>0.751388889</c:v>
                </c:pt>
                <c:pt idx="543">
                  <c:v>0.752777778</c:v>
                </c:pt>
                <c:pt idx="544">
                  <c:v>0.754166667</c:v>
                </c:pt>
                <c:pt idx="545">
                  <c:v>0.755555556</c:v>
                </c:pt>
                <c:pt idx="546">
                  <c:v>0.756944444</c:v>
                </c:pt>
                <c:pt idx="547">
                  <c:v>0.758333333</c:v>
                </c:pt>
                <c:pt idx="548">
                  <c:v>0.759722222</c:v>
                </c:pt>
                <c:pt idx="549">
                  <c:v>0.761111111</c:v>
                </c:pt>
                <c:pt idx="550">
                  <c:v>0.7625</c:v>
                </c:pt>
                <c:pt idx="551">
                  <c:v>0.763888889</c:v>
                </c:pt>
                <c:pt idx="552">
                  <c:v>0.765277778</c:v>
                </c:pt>
                <c:pt idx="553">
                  <c:v>0.766666667</c:v>
                </c:pt>
                <c:pt idx="554">
                  <c:v>0.768055556</c:v>
                </c:pt>
                <c:pt idx="555">
                  <c:v>0.769444444</c:v>
                </c:pt>
                <c:pt idx="556">
                  <c:v>0.770833333</c:v>
                </c:pt>
                <c:pt idx="557">
                  <c:v>0.772222222</c:v>
                </c:pt>
                <c:pt idx="558">
                  <c:v>0.773611111</c:v>
                </c:pt>
                <c:pt idx="559">
                  <c:v>0.775</c:v>
                </c:pt>
                <c:pt idx="560">
                  <c:v>0.776388889</c:v>
                </c:pt>
                <c:pt idx="561">
                  <c:v>0.777777778</c:v>
                </c:pt>
                <c:pt idx="562">
                  <c:v>0.779166667</c:v>
                </c:pt>
                <c:pt idx="563">
                  <c:v>0.780555556</c:v>
                </c:pt>
                <c:pt idx="564">
                  <c:v>0.781944444</c:v>
                </c:pt>
                <c:pt idx="565">
                  <c:v>0.783333333</c:v>
                </c:pt>
                <c:pt idx="566">
                  <c:v>0.784722222</c:v>
                </c:pt>
                <c:pt idx="567">
                  <c:v>0.786111111</c:v>
                </c:pt>
                <c:pt idx="568">
                  <c:v>0.7875</c:v>
                </c:pt>
                <c:pt idx="569">
                  <c:v>0.788888889</c:v>
                </c:pt>
                <c:pt idx="570">
                  <c:v>0.790277778</c:v>
                </c:pt>
                <c:pt idx="571">
                  <c:v>0.791666667</c:v>
                </c:pt>
                <c:pt idx="572">
                  <c:v>0.793055556</c:v>
                </c:pt>
                <c:pt idx="573">
                  <c:v>0.794444444</c:v>
                </c:pt>
                <c:pt idx="574">
                  <c:v>0.795833333</c:v>
                </c:pt>
                <c:pt idx="575">
                  <c:v>0.797222222</c:v>
                </c:pt>
                <c:pt idx="576">
                  <c:v>0.798611111</c:v>
                </c:pt>
                <c:pt idx="577">
                  <c:v>0.8</c:v>
                </c:pt>
                <c:pt idx="578">
                  <c:v>0.801388889</c:v>
                </c:pt>
                <c:pt idx="579">
                  <c:v>0.802777778</c:v>
                </c:pt>
                <c:pt idx="580">
                  <c:v>0.804166667</c:v>
                </c:pt>
                <c:pt idx="581">
                  <c:v>0.805555556</c:v>
                </c:pt>
                <c:pt idx="582">
                  <c:v>0.806944444</c:v>
                </c:pt>
                <c:pt idx="583">
                  <c:v>0.808333333</c:v>
                </c:pt>
                <c:pt idx="584">
                  <c:v>0.809722222</c:v>
                </c:pt>
                <c:pt idx="585">
                  <c:v>0.811111111</c:v>
                </c:pt>
                <c:pt idx="586">
                  <c:v>0.8125</c:v>
                </c:pt>
                <c:pt idx="587">
                  <c:v>0.813888889</c:v>
                </c:pt>
                <c:pt idx="588">
                  <c:v>0.815277778</c:v>
                </c:pt>
                <c:pt idx="589">
                  <c:v>0.816666667</c:v>
                </c:pt>
                <c:pt idx="590">
                  <c:v>0.818055556</c:v>
                </c:pt>
                <c:pt idx="591">
                  <c:v>0.819444444</c:v>
                </c:pt>
                <c:pt idx="592">
                  <c:v>0.820833333</c:v>
                </c:pt>
                <c:pt idx="593">
                  <c:v>0.822222222</c:v>
                </c:pt>
                <c:pt idx="594">
                  <c:v>0.823611111</c:v>
                </c:pt>
                <c:pt idx="595">
                  <c:v>0.825</c:v>
                </c:pt>
                <c:pt idx="596">
                  <c:v>0.826388889</c:v>
                </c:pt>
                <c:pt idx="597">
                  <c:v>0.827777778</c:v>
                </c:pt>
                <c:pt idx="598">
                  <c:v>0.829166667</c:v>
                </c:pt>
                <c:pt idx="599">
                  <c:v>0.830555556</c:v>
                </c:pt>
                <c:pt idx="600">
                  <c:v>0.831944444</c:v>
                </c:pt>
                <c:pt idx="601">
                  <c:v>0.833333333</c:v>
                </c:pt>
                <c:pt idx="602">
                  <c:v>0.834722222</c:v>
                </c:pt>
                <c:pt idx="603">
                  <c:v>0.836111111</c:v>
                </c:pt>
                <c:pt idx="604">
                  <c:v>0.8375</c:v>
                </c:pt>
                <c:pt idx="605">
                  <c:v>0.838888889</c:v>
                </c:pt>
                <c:pt idx="606">
                  <c:v>0.840277778</c:v>
                </c:pt>
                <c:pt idx="607">
                  <c:v>0.841666667</c:v>
                </c:pt>
                <c:pt idx="608">
                  <c:v>0.843055556</c:v>
                </c:pt>
                <c:pt idx="609">
                  <c:v>0.844444444</c:v>
                </c:pt>
                <c:pt idx="610">
                  <c:v>0.845833333</c:v>
                </c:pt>
                <c:pt idx="611">
                  <c:v>0.847222222</c:v>
                </c:pt>
                <c:pt idx="612">
                  <c:v>0.848611111</c:v>
                </c:pt>
                <c:pt idx="613">
                  <c:v>0.85</c:v>
                </c:pt>
                <c:pt idx="614">
                  <c:v>0.851388889</c:v>
                </c:pt>
                <c:pt idx="615">
                  <c:v>0.852777778</c:v>
                </c:pt>
                <c:pt idx="616">
                  <c:v>0.854166667</c:v>
                </c:pt>
                <c:pt idx="617">
                  <c:v>0.855555556</c:v>
                </c:pt>
                <c:pt idx="618">
                  <c:v>0.856944444</c:v>
                </c:pt>
                <c:pt idx="619">
                  <c:v>0.858333333</c:v>
                </c:pt>
                <c:pt idx="620">
                  <c:v>0.859722222</c:v>
                </c:pt>
                <c:pt idx="621">
                  <c:v>0.861111111</c:v>
                </c:pt>
                <c:pt idx="622">
                  <c:v>0.8625</c:v>
                </c:pt>
                <c:pt idx="623">
                  <c:v>0.863888889</c:v>
                </c:pt>
                <c:pt idx="624">
                  <c:v>0.865277778</c:v>
                </c:pt>
                <c:pt idx="625">
                  <c:v>0.866666667</c:v>
                </c:pt>
                <c:pt idx="626">
                  <c:v>0.868055556</c:v>
                </c:pt>
                <c:pt idx="627">
                  <c:v>0.869444444</c:v>
                </c:pt>
                <c:pt idx="628">
                  <c:v>0.870833333</c:v>
                </c:pt>
                <c:pt idx="629">
                  <c:v>0.872222222</c:v>
                </c:pt>
                <c:pt idx="630">
                  <c:v>0.873611111</c:v>
                </c:pt>
                <c:pt idx="631">
                  <c:v>0.875</c:v>
                </c:pt>
                <c:pt idx="632">
                  <c:v>0.876388889</c:v>
                </c:pt>
                <c:pt idx="633">
                  <c:v>0.877777778</c:v>
                </c:pt>
                <c:pt idx="634">
                  <c:v>0.879166667</c:v>
                </c:pt>
                <c:pt idx="635">
                  <c:v>0.880555556</c:v>
                </c:pt>
                <c:pt idx="636">
                  <c:v>0.881944444</c:v>
                </c:pt>
                <c:pt idx="637">
                  <c:v>0.883333333</c:v>
                </c:pt>
                <c:pt idx="638">
                  <c:v>0.884722222</c:v>
                </c:pt>
                <c:pt idx="639">
                  <c:v>0.886111111</c:v>
                </c:pt>
                <c:pt idx="640">
                  <c:v>0.8875</c:v>
                </c:pt>
                <c:pt idx="641">
                  <c:v>0.888888889</c:v>
                </c:pt>
                <c:pt idx="642">
                  <c:v>0.890277778</c:v>
                </c:pt>
                <c:pt idx="643">
                  <c:v>0.891666667</c:v>
                </c:pt>
                <c:pt idx="644">
                  <c:v>0.893055556</c:v>
                </c:pt>
                <c:pt idx="645">
                  <c:v>0.894444444</c:v>
                </c:pt>
                <c:pt idx="646">
                  <c:v>0.895833333</c:v>
                </c:pt>
                <c:pt idx="647">
                  <c:v>0.897222222</c:v>
                </c:pt>
                <c:pt idx="648">
                  <c:v>0.898611111</c:v>
                </c:pt>
                <c:pt idx="649">
                  <c:v>0.9</c:v>
                </c:pt>
                <c:pt idx="650">
                  <c:v>0.901388889</c:v>
                </c:pt>
                <c:pt idx="651">
                  <c:v>0.902777778</c:v>
                </c:pt>
                <c:pt idx="652">
                  <c:v>0.904166667</c:v>
                </c:pt>
                <c:pt idx="653">
                  <c:v>0.905555556</c:v>
                </c:pt>
                <c:pt idx="654">
                  <c:v>0.906944444</c:v>
                </c:pt>
                <c:pt idx="655">
                  <c:v>0.908333333</c:v>
                </c:pt>
                <c:pt idx="656">
                  <c:v>0.909722222</c:v>
                </c:pt>
                <c:pt idx="657">
                  <c:v>0.911111111</c:v>
                </c:pt>
                <c:pt idx="658">
                  <c:v>0.9125</c:v>
                </c:pt>
                <c:pt idx="659">
                  <c:v>0.913888889</c:v>
                </c:pt>
                <c:pt idx="660">
                  <c:v>0.915277778</c:v>
                </c:pt>
                <c:pt idx="661">
                  <c:v>0.916666667</c:v>
                </c:pt>
                <c:pt idx="662">
                  <c:v>0.918055556</c:v>
                </c:pt>
                <c:pt idx="663">
                  <c:v>0.919444444</c:v>
                </c:pt>
                <c:pt idx="664">
                  <c:v>0.920833333</c:v>
                </c:pt>
                <c:pt idx="665">
                  <c:v>0.922222222</c:v>
                </c:pt>
                <c:pt idx="666">
                  <c:v>0.923611111</c:v>
                </c:pt>
                <c:pt idx="667">
                  <c:v>0.925</c:v>
                </c:pt>
                <c:pt idx="668">
                  <c:v>0.926388889</c:v>
                </c:pt>
                <c:pt idx="669">
                  <c:v>0.927777778</c:v>
                </c:pt>
                <c:pt idx="670">
                  <c:v>0.929166667</c:v>
                </c:pt>
                <c:pt idx="671">
                  <c:v>0.930555556</c:v>
                </c:pt>
                <c:pt idx="672">
                  <c:v>0.931944444</c:v>
                </c:pt>
                <c:pt idx="673">
                  <c:v>0.933333333</c:v>
                </c:pt>
                <c:pt idx="674">
                  <c:v>0.934722222</c:v>
                </c:pt>
                <c:pt idx="675">
                  <c:v>0.936111111</c:v>
                </c:pt>
                <c:pt idx="676">
                  <c:v>0.9375</c:v>
                </c:pt>
                <c:pt idx="677">
                  <c:v>0.938888889</c:v>
                </c:pt>
                <c:pt idx="678">
                  <c:v>0.940277778</c:v>
                </c:pt>
                <c:pt idx="679">
                  <c:v>0.941666667</c:v>
                </c:pt>
                <c:pt idx="680">
                  <c:v>0.943055556</c:v>
                </c:pt>
                <c:pt idx="681">
                  <c:v>0.944444444</c:v>
                </c:pt>
                <c:pt idx="682">
                  <c:v>0.945833333</c:v>
                </c:pt>
                <c:pt idx="683">
                  <c:v>0.947222222</c:v>
                </c:pt>
                <c:pt idx="684">
                  <c:v>0.948611111</c:v>
                </c:pt>
                <c:pt idx="685">
                  <c:v>0.95</c:v>
                </c:pt>
                <c:pt idx="686">
                  <c:v>0.951388889</c:v>
                </c:pt>
                <c:pt idx="687">
                  <c:v>0.952777778</c:v>
                </c:pt>
                <c:pt idx="688">
                  <c:v>0.954166667</c:v>
                </c:pt>
                <c:pt idx="689">
                  <c:v>0.955555556</c:v>
                </c:pt>
                <c:pt idx="690">
                  <c:v>0.956944444</c:v>
                </c:pt>
                <c:pt idx="691">
                  <c:v>0.958333333</c:v>
                </c:pt>
                <c:pt idx="692">
                  <c:v>0.959722222</c:v>
                </c:pt>
                <c:pt idx="693">
                  <c:v>0.961111111</c:v>
                </c:pt>
                <c:pt idx="694">
                  <c:v>0.9625</c:v>
                </c:pt>
                <c:pt idx="695">
                  <c:v>0.963888889</c:v>
                </c:pt>
                <c:pt idx="696">
                  <c:v>0.965277778</c:v>
                </c:pt>
                <c:pt idx="697">
                  <c:v>0.966666667</c:v>
                </c:pt>
                <c:pt idx="698">
                  <c:v>0.968055556</c:v>
                </c:pt>
                <c:pt idx="699">
                  <c:v>0.969444444</c:v>
                </c:pt>
                <c:pt idx="700">
                  <c:v>0.970833333</c:v>
                </c:pt>
                <c:pt idx="701">
                  <c:v>0.972222222</c:v>
                </c:pt>
                <c:pt idx="702">
                  <c:v>0.973611111</c:v>
                </c:pt>
                <c:pt idx="703">
                  <c:v>0.975</c:v>
                </c:pt>
                <c:pt idx="704">
                  <c:v>0.976388889</c:v>
                </c:pt>
                <c:pt idx="705">
                  <c:v>0.977777778</c:v>
                </c:pt>
                <c:pt idx="706">
                  <c:v>0.979166667</c:v>
                </c:pt>
                <c:pt idx="707">
                  <c:v>0.980555556</c:v>
                </c:pt>
                <c:pt idx="708">
                  <c:v>0.981944444</c:v>
                </c:pt>
                <c:pt idx="709">
                  <c:v>0.983333333</c:v>
                </c:pt>
                <c:pt idx="710">
                  <c:v>0.984722222</c:v>
                </c:pt>
                <c:pt idx="711">
                  <c:v>0.986111111</c:v>
                </c:pt>
                <c:pt idx="712">
                  <c:v>0.9875</c:v>
                </c:pt>
                <c:pt idx="713">
                  <c:v>0.988888889</c:v>
                </c:pt>
                <c:pt idx="714">
                  <c:v>0.990277778</c:v>
                </c:pt>
                <c:pt idx="715">
                  <c:v>0.991666667</c:v>
                </c:pt>
                <c:pt idx="716">
                  <c:v>0.993055556</c:v>
                </c:pt>
                <c:pt idx="717">
                  <c:v>0.994444444</c:v>
                </c:pt>
                <c:pt idx="718">
                  <c:v>0.995833333</c:v>
                </c:pt>
                <c:pt idx="719">
                  <c:v>0.997222222</c:v>
                </c:pt>
                <c:pt idx="720">
                  <c:v>0.998611111</c:v>
                </c:pt>
                <c:pt idx="721">
                  <c:v>1</c:v>
                </c:pt>
                <c:pt idx="722">
                  <c:v>1.001388889</c:v>
                </c:pt>
                <c:pt idx="723">
                  <c:v>1.002777778</c:v>
                </c:pt>
                <c:pt idx="724">
                  <c:v>1.004166667</c:v>
                </c:pt>
                <c:pt idx="725">
                  <c:v>1.005555556</c:v>
                </c:pt>
                <c:pt idx="726">
                  <c:v>1.006944444</c:v>
                </c:pt>
                <c:pt idx="727">
                  <c:v>1.008333333</c:v>
                </c:pt>
                <c:pt idx="728">
                  <c:v>1.009722222</c:v>
                </c:pt>
                <c:pt idx="729">
                  <c:v>1.011111111</c:v>
                </c:pt>
                <c:pt idx="730">
                  <c:v>1.0125</c:v>
                </c:pt>
                <c:pt idx="731">
                  <c:v>1.013888889</c:v>
                </c:pt>
                <c:pt idx="732">
                  <c:v>1.015277778</c:v>
                </c:pt>
                <c:pt idx="733">
                  <c:v>1.016666667</c:v>
                </c:pt>
                <c:pt idx="734">
                  <c:v>1.018055556</c:v>
                </c:pt>
                <c:pt idx="735">
                  <c:v>1.019444444</c:v>
                </c:pt>
                <c:pt idx="736">
                  <c:v>1.020833333</c:v>
                </c:pt>
                <c:pt idx="737">
                  <c:v>1.022222222</c:v>
                </c:pt>
                <c:pt idx="738">
                  <c:v>1.023611111</c:v>
                </c:pt>
                <c:pt idx="739">
                  <c:v>1.025</c:v>
                </c:pt>
                <c:pt idx="740">
                  <c:v>1.026388889</c:v>
                </c:pt>
                <c:pt idx="741">
                  <c:v>1.027777778</c:v>
                </c:pt>
                <c:pt idx="742">
                  <c:v>1.029166667</c:v>
                </c:pt>
                <c:pt idx="743">
                  <c:v>1.030555556</c:v>
                </c:pt>
                <c:pt idx="744">
                  <c:v>1.031944444</c:v>
                </c:pt>
                <c:pt idx="745">
                  <c:v>1.033333333</c:v>
                </c:pt>
                <c:pt idx="746">
                  <c:v>1.034722222</c:v>
                </c:pt>
                <c:pt idx="747">
                  <c:v>1.036111111</c:v>
                </c:pt>
                <c:pt idx="748">
                  <c:v>1.0375</c:v>
                </c:pt>
                <c:pt idx="749">
                  <c:v>1.038888889</c:v>
                </c:pt>
                <c:pt idx="750">
                  <c:v>1.040277778</c:v>
                </c:pt>
                <c:pt idx="751">
                  <c:v>1.041666667</c:v>
                </c:pt>
                <c:pt idx="752">
                  <c:v>1.043055556</c:v>
                </c:pt>
                <c:pt idx="753">
                  <c:v>1.044444444</c:v>
                </c:pt>
                <c:pt idx="754">
                  <c:v>1.045833333</c:v>
                </c:pt>
                <c:pt idx="755">
                  <c:v>1.047222222</c:v>
                </c:pt>
                <c:pt idx="756">
                  <c:v>1.048611111</c:v>
                </c:pt>
                <c:pt idx="757">
                  <c:v>1.05</c:v>
                </c:pt>
                <c:pt idx="758">
                  <c:v>1.051388889</c:v>
                </c:pt>
                <c:pt idx="759">
                  <c:v>1.052777778</c:v>
                </c:pt>
                <c:pt idx="760">
                  <c:v>1.054166667</c:v>
                </c:pt>
                <c:pt idx="761">
                  <c:v>1.055555556</c:v>
                </c:pt>
                <c:pt idx="762">
                  <c:v>1.056944444</c:v>
                </c:pt>
                <c:pt idx="763">
                  <c:v>1.058333333</c:v>
                </c:pt>
                <c:pt idx="764">
                  <c:v>1.059722222</c:v>
                </c:pt>
                <c:pt idx="765">
                  <c:v>1.061111111</c:v>
                </c:pt>
                <c:pt idx="766">
                  <c:v>1.0625</c:v>
                </c:pt>
                <c:pt idx="767">
                  <c:v>1.063888889</c:v>
                </c:pt>
                <c:pt idx="768">
                  <c:v>1.065277778</c:v>
                </c:pt>
                <c:pt idx="769">
                  <c:v>1.066666667</c:v>
                </c:pt>
                <c:pt idx="770">
                  <c:v>1.068055556</c:v>
                </c:pt>
                <c:pt idx="771">
                  <c:v>1.069444444</c:v>
                </c:pt>
                <c:pt idx="772">
                  <c:v>1.070833333</c:v>
                </c:pt>
                <c:pt idx="773">
                  <c:v>1.072222222</c:v>
                </c:pt>
                <c:pt idx="774">
                  <c:v>1.073611111</c:v>
                </c:pt>
                <c:pt idx="775">
                  <c:v>1.075</c:v>
                </c:pt>
                <c:pt idx="776">
                  <c:v>1.076388889</c:v>
                </c:pt>
                <c:pt idx="777">
                  <c:v>1.077777778</c:v>
                </c:pt>
                <c:pt idx="778">
                  <c:v>1.079166667</c:v>
                </c:pt>
                <c:pt idx="779">
                  <c:v>1.080555556</c:v>
                </c:pt>
                <c:pt idx="780">
                  <c:v>1.081944444</c:v>
                </c:pt>
                <c:pt idx="781">
                  <c:v>1.083333333</c:v>
                </c:pt>
                <c:pt idx="782">
                  <c:v>1.084722222</c:v>
                </c:pt>
                <c:pt idx="783">
                  <c:v>1.086111111</c:v>
                </c:pt>
                <c:pt idx="784">
                  <c:v>1.0875</c:v>
                </c:pt>
                <c:pt idx="785">
                  <c:v>1.088888889</c:v>
                </c:pt>
                <c:pt idx="786">
                  <c:v>1.090277778</c:v>
                </c:pt>
                <c:pt idx="787">
                  <c:v>1.091666667</c:v>
                </c:pt>
                <c:pt idx="788">
                  <c:v>1.093055556</c:v>
                </c:pt>
                <c:pt idx="789">
                  <c:v>1.094444444</c:v>
                </c:pt>
                <c:pt idx="790">
                  <c:v>1.095833333</c:v>
                </c:pt>
                <c:pt idx="791">
                  <c:v>1.097222222</c:v>
                </c:pt>
                <c:pt idx="792">
                  <c:v>1.098611111</c:v>
                </c:pt>
                <c:pt idx="793">
                  <c:v>1.1</c:v>
                </c:pt>
                <c:pt idx="794">
                  <c:v>1.101388889</c:v>
                </c:pt>
                <c:pt idx="795">
                  <c:v>1.102777778</c:v>
                </c:pt>
                <c:pt idx="796">
                  <c:v>1.104166667</c:v>
                </c:pt>
                <c:pt idx="797">
                  <c:v>1.105555556</c:v>
                </c:pt>
                <c:pt idx="798">
                  <c:v>1.106944444</c:v>
                </c:pt>
                <c:pt idx="799">
                  <c:v>1.108333333</c:v>
                </c:pt>
                <c:pt idx="800">
                  <c:v>1.109722222</c:v>
                </c:pt>
                <c:pt idx="801">
                  <c:v>1.111111111</c:v>
                </c:pt>
                <c:pt idx="802">
                  <c:v>1.1125</c:v>
                </c:pt>
                <c:pt idx="803">
                  <c:v>1.113888889</c:v>
                </c:pt>
                <c:pt idx="804">
                  <c:v>1.115277778</c:v>
                </c:pt>
                <c:pt idx="805">
                  <c:v>1.116666667</c:v>
                </c:pt>
                <c:pt idx="806">
                  <c:v>1.118055556</c:v>
                </c:pt>
                <c:pt idx="807">
                  <c:v>1.119444444</c:v>
                </c:pt>
                <c:pt idx="808">
                  <c:v>1.120833333</c:v>
                </c:pt>
                <c:pt idx="809">
                  <c:v>1.122222222</c:v>
                </c:pt>
                <c:pt idx="810">
                  <c:v>1.123611111</c:v>
                </c:pt>
                <c:pt idx="811">
                  <c:v>1.125</c:v>
                </c:pt>
                <c:pt idx="812">
                  <c:v>1.126388889</c:v>
                </c:pt>
                <c:pt idx="813">
                  <c:v>1.127777778</c:v>
                </c:pt>
                <c:pt idx="814">
                  <c:v>1.129166667</c:v>
                </c:pt>
                <c:pt idx="815">
                  <c:v>1.130555556</c:v>
                </c:pt>
                <c:pt idx="816">
                  <c:v>1.131944444</c:v>
                </c:pt>
                <c:pt idx="817">
                  <c:v>1.133333333</c:v>
                </c:pt>
                <c:pt idx="818">
                  <c:v>1.134722222</c:v>
                </c:pt>
                <c:pt idx="819">
                  <c:v>1.136111111</c:v>
                </c:pt>
                <c:pt idx="820">
                  <c:v>1.1375</c:v>
                </c:pt>
                <c:pt idx="821">
                  <c:v>1.138888889</c:v>
                </c:pt>
                <c:pt idx="822">
                  <c:v>1.140277778</c:v>
                </c:pt>
                <c:pt idx="823">
                  <c:v>1.141666667</c:v>
                </c:pt>
                <c:pt idx="824">
                  <c:v>1.143055556</c:v>
                </c:pt>
                <c:pt idx="825">
                  <c:v>1.144444444</c:v>
                </c:pt>
                <c:pt idx="826">
                  <c:v>1.145833333</c:v>
                </c:pt>
                <c:pt idx="827">
                  <c:v>1.147222222</c:v>
                </c:pt>
                <c:pt idx="828">
                  <c:v>1.148611111</c:v>
                </c:pt>
                <c:pt idx="829">
                  <c:v>1.15</c:v>
                </c:pt>
                <c:pt idx="830">
                  <c:v>1.151388889</c:v>
                </c:pt>
                <c:pt idx="831">
                  <c:v>1.152777778</c:v>
                </c:pt>
                <c:pt idx="832">
                  <c:v>1.154166667</c:v>
                </c:pt>
                <c:pt idx="833">
                  <c:v>1.155555556</c:v>
                </c:pt>
                <c:pt idx="834">
                  <c:v>1.156944444</c:v>
                </c:pt>
                <c:pt idx="835">
                  <c:v>1.158333333</c:v>
                </c:pt>
                <c:pt idx="836">
                  <c:v>1.159722222</c:v>
                </c:pt>
                <c:pt idx="837">
                  <c:v>1.161111111</c:v>
                </c:pt>
                <c:pt idx="838">
                  <c:v>1.1625</c:v>
                </c:pt>
                <c:pt idx="839">
                  <c:v>1.163888889</c:v>
                </c:pt>
                <c:pt idx="840">
                  <c:v>1.165277778</c:v>
                </c:pt>
                <c:pt idx="841">
                  <c:v>1.166666667</c:v>
                </c:pt>
                <c:pt idx="842">
                  <c:v>1.168055556</c:v>
                </c:pt>
                <c:pt idx="843">
                  <c:v>1.169444444</c:v>
                </c:pt>
                <c:pt idx="844">
                  <c:v>1.170833333</c:v>
                </c:pt>
                <c:pt idx="845">
                  <c:v>1.172222222</c:v>
                </c:pt>
                <c:pt idx="846">
                  <c:v>1.173611111</c:v>
                </c:pt>
                <c:pt idx="847">
                  <c:v>1.175</c:v>
                </c:pt>
                <c:pt idx="848">
                  <c:v>1.176388889</c:v>
                </c:pt>
                <c:pt idx="849">
                  <c:v>1.177777778</c:v>
                </c:pt>
                <c:pt idx="850">
                  <c:v>1.179166667</c:v>
                </c:pt>
                <c:pt idx="851">
                  <c:v>1.180555556</c:v>
                </c:pt>
                <c:pt idx="852">
                  <c:v>1.181944444</c:v>
                </c:pt>
                <c:pt idx="853">
                  <c:v>1.183333333</c:v>
                </c:pt>
                <c:pt idx="854">
                  <c:v>1.184722222</c:v>
                </c:pt>
                <c:pt idx="855">
                  <c:v>1.186111111</c:v>
                </c:pt>
                <c:pt idx="856">
                  <c:v>1.1875</c:v>
                </c:pt>
                <c:pt idx="857">
                  <c:v>1.188888889</c:v>
                </c:pt>
                <c:pt idx="858">
                  <c:v>1.190277778</c:v>
                </c:pt>
                <c:pt idx="859">
                  <c:v>1.191666667</c:v>
                </c:pt>
                <c:pt idx="860">
                  <c:v>1.193055556</c:v>
                </c:pt>
                <c:pt idx="861">
                  <c:v>1.194444444</c:v>
                </c:pt>
                <c:pt idx="862">
                  <c:v>1.195833333</c:v>
                </c:pt>
                <c:pt idx="863">
                  <c:v>1.197222222</c:v>
                </c:pt>
                <c:pt idx="864">
                  <c:v>1.198611111</c:v>
                </c:pt>
                <c:pt idx="865">
                  <c:v>1.2</c:v>
                </c:pt>
                <c:pt idx="866">
                  <c:v>1.201388889</c:v>
                </c:pt>
                <c:pt idx="867">
                  <c:v>1.202777778</c:v>
                </c:pt>
                <c:pt idx="868">
                  <c:v>1.204166667</c:v>
                </c:pt>
                <c:pt idx="869">
                  <c:v>1.205555556</c:v>
                </c:pt>
                <c:pt idx="870">
                  <c:v>1.206944444</c:v>
                </c:pt>
                <c:pt idx="871">
                  <c:v>1.208333333</c:v>
                </c:pt>
                <c:pt idx="872">
                  <c:v>1.209722222</c:v>
                </c:pt>
                <c:pt idx="873">
                  <c:v>1.211111111</c:v>
                </c:pt>
                <c:pt idx="874">
                  <c:v>1.2125</c:v>
                </c:pt>
                <c:pt idx="875">
                  <c:v>1.213888889</c:v>
                </c:pt>
                <c:pt idx="876">
                  <c:v>1.215277778</c:v>
                </c:pt>
                <c:pt idx="877">
                  <c:v>1.216666667</c:v>
                </c:pt>
                <c:pt idx="878">
                  <c:v>1.218055556</c:v>
                </c:pt>
                <c:pt idx="879">
                  <c:v>1.219444444</c:v>
                </c:pt>
                <c:pt idx="880">
                  <c:v>1.220833333</c:v>
                </c:pt>
                <c:pt idx="881">
                  <c:v>1.222222222</c:v>
                </c:pt>
                <c:pt idx="882">
                  <c:v>1.223611111</c:v>
                </c:pt>
                <c:pt idx="883">
                  <c:v>1.225</c:v>
                </c:pt>
                <c:pt idx="884">
                  <c:v>1.226388889</c:v>
                </c:pt>
                <c:pt idx="885">
                  <c:v>1.227777778</c:v>
                </c:pt>
                <c:pt idx="886">
                  <c:v>1.229166667</c:v>
                </c:pt>
                <c:pt idx="887">
                  <c:v>1.230555556</c:v>
                </c:pt>
                <c:pt idx="888">
                  <c:v>1.231944444</c:v>
                </c:pt>
                <c:pt idx="889">
                  <c:v>1.233333333</c:v>
                </c:pt>
                <c:pt idx="890">
                  <c:v>1.234722222</c:v>
                </c:pt>
                <c:pt idx="891">
                  <c:v>1.236111111</c:v>
                </c:pt>
                <c:pt idx="892">
                  <c:v>1.2375</c:v>
                </c:pt>
                <c:pt idx="893">
                  <c:v>1.238888889</c:v>
                </c:pt>
                <c:pt idx="894">
                  <c:v>1.240277778</c:v>
                </c:pt>
                <c:pt idx="895">
                  <c:v>1.241666667</c:v>
                </c:pt>
                <c:pt idx="896">
                  <c:v>1.243055556</c:v>
                </c:pt>
                <c:pt idx="897">
                  <c:v>1.244444444</c:v>
                </c:pt>
                <c:pt idx="898">
                  <c:v>1.245833333</c:v>
                </c:pt>
                <c:pt idx="899">
                  <c:v>1.247222222</c:v>
                </c:pt>
                <c:pt idx="900">
                  <c:v>1.248611111</c:v>
                </c:pt>
                <c:pt idx="901">
                  <c:v>1.25</c:v>
                </c:pt>
                <c:pt idx="902">
                  <c:v>1.251388889</c:v>
                </c:pt>
                <c:pt idx="903">
                  <c:v>1.252777778</c:v>
                </c:pt>
                <c:pt idx="904">
                  <c:v>1.254166667</c:v>
                </c:pt>
                <c:pt idx="905">
                  <c:v>1.255555556</c:v>
                </c:pt>
                <c:pt idx="906">
                  <c:v>1.256944444</c:v>
                </c:pt>
                <c:pt idx="907">
                  <c:v>1.258333333</c:v>
                </c:pt>
                <c:pt idx="908">
                  <c:v>1.259722222</c:v>
                </c:pt>
                <c:pt idx="909">
                  <c:v>1.261111111</c:v>
                </c:pt>
                <c:pt idx="910">
                  <c:v>1.2625</c:v>
                </c:pt>
                <c:pt idx="911">
                  <c:v>1.263888889</c:v>
                </c:pt>
                <c:pt idx="912">
                  <c:v>1.265277778</c:v>
                </c:pt>
                <c:pt idx="913">
                  <c:v>1.266666667</c:v>
                </c:pt>
                <c:pt idx="914">
                  <c:v>1.268055556</c:v>
                </c:pt>
                <c:pt idx="915">
                  <c:v>1.269444444</c:v>
                </c:pt>
                <c:pt idx="916">
                  <c:v>1.270833333</c:v>
                </c:pt>
                <c:pt idx="917">
                  <c:v>1.272222222</c:v>
                </c:pt>
                <c:pt idx="918">
                  <c:v>1.273611111</c:v>
                </c:pt>
                <c:pt idx="919">
                  <c:v>1.275</c:v>
                </c:pt>
                <c:pt idx="920">
                  <c:v>1.276388889</c:v>
                </c:pt>
                <c:pt idx="921">
                  <c:v>1.277777778</c:v>
                </c:pt>
                <c:pt idx="922">
                  <c:v>1.279166667</c:v>
                </c:pt>
                <c:pt idx="923">
                  <c:v>1.280555556</c:v>
                </c:pt>
                <c:pt idx="924">
                  <c:v>1.281944444</c:v>
                </c:pt>
                <c:pt idx="925">
                  <c:v>1.283333333</c:v>
                </c:pt>
                <c:pt idx="926">
                  <c:v>1.284722222</c:v>
                </c:pt>
                <c:pt idx="927">
                  <c:v>1.286111111</c:v>
                </c:pt>
                <c:pt idx="928">
                  <c:v>1.2875</c:v>
                </c:pt>
                <c:pt idx="929">
                  <c:v>1.288888889</c:v>
                </c:pt>
                <c:pt idx="930">
                  <c:v>1.290277778</c:v>
                </c:pt>
                <c:pt idx="931">
                  <c:v>1.291666667</c:v>
                </c:pt>
                <c:pt idx="932">
                  <c:v>1.293055556</c:v>
                </c:pt>
                <c:pt idx="933">
                  <c:v>1.294444444</c:v>
                </c:pt>
                <c:pt idx="934">
                  <c:v>1.295833333</c:v>
                </c:pt>
                <c:pt idx="935">
                  <c:v>1.297222222</c:v>
                </c:pt>
                <c:pt idx="936">
                  <c:v>1.298611111</c:v>
                </c:pt>
                <c:pt idx="937">
                  <c:v>1.3</c:v>
                </c:pt>
                <c:pt idx="938">
                  <c:v>1.301388889</c:v>
                </c:pt>
                <c:pt idx="939">
                  <c:v>1.302777778</c:v>
                </c:pt>
                <c:pt idx="940">
                  <c:v>1.304166667</c:v>
                </c:pt>
                <c:pt idx="941">
                  <c:v>1.305555556</c:v>
                </c:pt>
                <c:pt idx="942">
                  <c:v>1.306944444</c:v>
                </c:pt>
                <c:pt idx="943">
                  <c:v>1.308333333</c:v>
                </c:pt>
                <c:pt idx="944">
                  <c:v>1.309722222</c:v>
                </c:pt>
                <c:pt idx="945">
                  <c:v>1.311111111</c:v>
                </c:pt>
                <c:pt idx="946">
                  <c:v>1.3125</c:v>
                </c:pt>
                <c:pt idx="947">
                  <c:v>1.313888889</c:v>
                </c:pt>
                <c:pt idx="948">
                  <c:v>1.315277778</c:v>
                </c:pt>
                <c:pt idx="949">
                  <c:v>1.316666667</c:v>
                </c:pt>
                <c:pt idx="950">
                  <c:v>1.318055556</c:v>
                </c:pt>
                <c:pt idx="951">
                  <c:v>1.319444444</c:v>
                </c:pt>
                <c:pt idx="952">
                  <c:v>1.320833333</c:v>
                </c:pt>
                <c:pt idx="953">
                  <c:v>1.322222222</c:v>
                </c:pt>
                <c:pt idx="954">
                  <c:v>1.323611111</c:v>
                </c:pt>
                <c:pt idx="955">
                  <c:v>1.325</c:v>
                </c:pt>
                <c:pt idx="956">
                  <c:v>1.326388889</c:v>
                </c:pt>
                <c:pt idx="957">
                  <c:v>1.327777778</c:v>
                </c:pt>
                <c:pt idx="958">
                  <c:v>1.329166667</c:v>
                </c:pt>
                <c:pt idx="959">
                  <c:v>1.330555556</c:v>
                </c:pt>
                <c:pt idx="960">
                  <c:v>1.331944444</c:v>
                </c:pt>
                <c:pt idx="961">
                  <c:v>1.333333333</c:v>
                </c:pt>
                <c:pt idx="962">
                  <c:v>1.334722222</c:v>
                </c:pt>
                <c:pt idx="963">
                  <c:v>1.336111111</c:v>
                </c:pt>
                <c:pt idx="964">
                  <c:v>1.3375</c:v>
                </c:pt>
                <c:pt idx="965">
                  <c:v>1.338888889</c:v>
                </c:pt>
                <c:pt idx="966">
                  <c:v>1.340277778</c:v>
                </c:pt>
                <c:pt idx="967">
                  <c:v>1.341666667</c:v>
                </c:pt>
                <c:pt idx="968">
                  <c:v>1.343055556</c:v>
                </c:pt>
                <c:pt idx="969">
                  <c:v>1.344444444</c:v>
                </c:pt>
                <c:pt idx="970">
                  <c:v>1.345833333</c:v>
                </c:pt>
                <c:pt idx="971">
                  <c:v>1.347222222</c:v>
                </c:pt>
                <c:pt idx="972">
                  <c:v>1.348611111</c:v>
                </c:pt>
                <c:pt idx="973">
                  <c:v>1.35</c:v>
                </c:pt>
                <c:pt idx="974">
                  <c:v>1.351388889</c:v>
                </c:pt>
                <c:pt idx="975">
                  <c:v>1.352777778</c:v>
                </c:pt>
                <c:pt idx="976">
                  <c:v>1.354166667</c:v>
                </c:pt>
                <c:pt idx="977">
                  <c:v>1.355555556</c:v>
                </c:pt>
                <c:pt idx="978">
                  <c:v>1.356944444</c:v>
                </c:pt>
                <c:pt idx="979">
                  <c:v>1.358333333</c:v>
                </c:pt>
                <c:pt idx="980">
                  <c:v>1.359722222</c:v>
                </c:pt>
                <c:pt idx="981">
                  <c:v>1.361111111</c:v>
                </c:pt>
                <c:pt idx="982">
                  <c:v>1.3625</c:v>
                </c:pt>
                <c:pt idx="983">
                  <c:v>1.363888889</c:v>
                </c:pt>
                <c:pt idx="984">
                  <c:v>1.365277778</c:v>
                </c:pt>
                <c:pt idx="985">
                  <c:v>1.366666667</c:v>
                </c:pt>
                <c:pt idx="986">
                  <c:v>1.368055556</c:v>
                </c:pt>
                <c:pt idx="987">
                  <c:v>1.369444444</c:v>
                </c:pt>
                <c:pt idx="988">
                  <c:v>1.370833333</c:v>
                </c:pt>
                <c:pt idx="989">
                  <c:v>1.372222222</c:v>
                </c:pt>
                <c:pt idx="990">
                  <c:v>1.373611111</c:v>
                </c:pt>
                <c:pt idx="991">
                  <c:v>1.375</c:v>
                </c:pt>
                <c:pt idx="992">
                  <c:v>1.376388889</c:v>
                </c:pt>
                <c:pt idx="993">
                  <c:v>1.377777778</c:v>
                </c:pt>
                <c:pt idx="994">
                  <c:v>1.379166667</c:v>
                </c:pt>
                <c:pt idx="995">
                  <c:v>1.380555556</c:v>
                </c:pt>
                <c:pt idx="996">
                  <c:v>1.381944444</c:v>
                </c:pt>
                <c:pt idx="997">
                  <c:v>1.383333333</c:v>
                </c:pt>
                <c:pt idx="998">
                  <c:v>1.384722222</c:v>
                </c:pt>
                <c:pt idx="999">
                  <c:v>1.386111111</c:v>
                </c:pt>
                <c:pt idx="1000">
                  <c:v>1.3875</c:v>
                </c:pt>
                <c:pt idx="1001">
                  <c:v>1.388888889</c:v>
                </c:pt>
                <c:pt idx="1002">
                  <c:v>1.390277778</c:v>
                </c:pt>
                <c:pt idx="1003">
                  <c:v>1.391666667</c:v>
                </c:pt>
                <c:pt idx="1004">
                  <c:v>1.393055556</c:v>
                </c:pt>
                <c:pt idx="1005">
                  <c:v>1.394444444</c:v>
                </c:pt>
                <c:pt idx="1006">
                  <c:v>1.395833333</c:v>
                </c:pt>
                <c:pt idx="1007">
                  <c:v>1.397222222</c:v>
                </c:pt>
                <c:pt idx="1008">
                  <c:v>1.398611111</c:v>
                </c:pt>
                <c:pt idx="1009">
                  <c:v>1.4</c:v>
                </c:pt>
                <c:pt idx="1010">
                  <c:v>1.401388889</c:v>
                </c:pt>
                <c:pt idx="1011">
                  <c:v>1.402777778</c:v>
                </c:pt>
                <c:pt idx="1012">
                  <c:v>1.404166667</c:v>
                </c:pt>
                <c:pt idx="1013">
                  <c:v>1.405555556</c:v>
                </c:pt>
                <c:pt idx="1014">
                  <c:v>1.406944444</c:v>
                </c:pt>
                <c:pt idx="1015">
                  <c:v>1.408333333</c:v>
                </c:pt>
                <c:pt idx="1016">
                  <c:v>1.409722222</c:v>
                </c:pt>
                <c:pt idx="1017">
                  <c:v>1.411111111</c:v>
                </c:pt>
                <c:pt idx="1018">
                  <c:v>1.4125</c:v>
                </c:pt>
                <c:pt idx="1019">
                  <c:v>1.413888889</c:v>
                </c:pt>
                <c:pt idx="1020">
                  <c:v>1.415277778</c:v>
                </c:pt>
                <c:pt idx="1021">
                  <c:v>1.416666667</c:v>
                </c:pt>
                <c:pt idx="1022">
                  <c:v>1.418055556</c:v>
                </c:pt>
                <c:pt idx="1023">
                  <c:v>1.419444444</c:v>
                </c:pt>
                <c:pt idx="1024">
                  <c:v>1.420833333</c:v>
                </c:pt>
                <c:pt idx="1025">
                  <c:v>1.422222222</c:v>
                </c:pt>
                <c:pt idx="1026">
                  <c:v>1.423611111</c:v>
                </c:pt>
                <c:pt idx="1027">
                  <c:v>1.425</c:v>
                </c:pt>
                <c:pt idx="1028">
                  <c:v>1.426388889</c:v>
                </c:pt>
                <c:pt idx="1029">
                  <c:v>1.427777778</c:v>
                </c:pt>
                <c:pt idx="1030">
                  <c:v>1.429166667</c:v>
                </c:pt>
                <c:pt idx="1031">
                  <c:v>1.430555556</c:v>
                </c:pt>
                <c:pt idx="1032">
                  <c:v>1.431944444</c:v>
                </c:pt>
                <c:pt idx="1033">
                  <c:v>1.433333333</c:v>
                </c:pt>
                <c:pt idx="1034">
                  <c:v>1.434722222</c:v>
                </c:pt>
                <c:pt idx="1035">
                  <c:v>1.436111111</c:v>
                </c:pt>
                <c:pt idx="1036">
                  <c:v>1.4375</c:v>
                </c:pt>
                <c:pt idx="1037">
                  <c:v>1.438888889</c:v>
                </c:pt>
                <c:pt idx="1038">
                  <c:v>1.440277778</c:v>
                </c:pt>
                <c:pt idx="1039">
                  <c:v>1.441666667</c:v>
                </c:pt>
                <c:pt idx="1040">
                  <c:v>1.443055556</c:v>
                </c:pt>
                <c:pt idx="1041">
                  <c:v>1.444444444</c:v>
                </c:pt>
                <c:pt idx="1042">
                  <c:v>1.445833333</c:v>
                </c:pt>
                <c:pt idx="1043">
                  <c:v>1.447222222</c:v>
                </c:pt>
                <c:pt idx="1044">
                  <c:v>1.448611111</c:v>
                </c:pt>
                <c:pt idx="1045">
                  <c:v>1.45</c:v>
                </c:pt>
                <c:pt idx="1046">
                  <c:v>1.451388889</c:v>
                </c:pt>
                <c:pt idx="1047">
                  <c:v>1.452777778</c:v>
                </c:pt>
                <c:pt idx="1048">
                  <c:v>1.454166667</c:v>
                </c:pt>
                <c:pt idx="1049">
                  <c:v>1.455555556</c:v>
                </c:pt>
                <c:pt idx="1050">
                  <c:v>1.456944444</c:v>
                </c:pt>
                <c:pt idx="1051">
                  <c:v>1.458333333</c:v>
                </c:pt>
                <c:pt idx="1052">
                  <c:v>1.459722222</c:v>
                </c:pt>
                <c:pt idx="1053">
                  <c:v>1.461111111</c:v>
                </c:pt>
                <c:pt idx="1054">
                  <c:v>1.4625</c:v>
                </c:pt>
                <c:pt idx="1055">
                  <c:v>1.463888889</c:v>
                </c:pt>
                <c:pt idx="1056">
                  <c:v>1.465277778</c:v>
                </c:pt>
                <c:pt idx="1057">
                  <c:v>1.466666667</c:v>
                </c:pt>
                <c:pt idx="1058">
                  <c:v>1.468055556</c:v>
                </c:pt>
                <c:pt idx="1059">
                  <c:v>1.469444444</c:v>
                </c:pt>
                <c:pt idx="1060">
                  <c:v>1.470833333</c:v>
                </c:pt>
                <c:pt idx="1061">
                  <c:v>1.472222222</c:v>
                </c:pt>
                <c:pt idx="1062">
                  <c:v>1.473611111</c:v>
                </c:pt>
                <c:pt idx="1063">
                  <c:v>1.475</c:v>
                </c:pt>
                <c:pt idx="1064">
                  <c:v>1.476388889</c:v>
                </c:pt>
                <c:pt idx="1065">
                  <c:v>1.477777778</c:v>
                </c:pt>
                <c:pt idx="1066">
                  <c:v>1.479166667</c:v>
                </c:pt>
                <c:pt idx="1067">
                  <c:v>1.480555556</c:v>
                </c:pt>
                <c:pt idx="1068">
                  <c:v>1.481944444</c:v>
                </c:pt>
                <c:pt idx="1069">
                  <c:v>1.483333333</c:v>
                </c:pt>
                <c:pt idx="1070">
                  <c:v>1.484722222</c:v>
                </c:pt>
                <c:pt idx="1071">
                  <c:v>1.486111111</c:v>
                </c:pt>
                <c:pt idx="1072">
                  <c:v>1.4875</c:v>
                </c:pt>
                <c:pt idx="1073">
                  <c:v>1.488888889</c:v>
                </c:pt>
                <c:pt idx="1074">
                  <c:v>1.490277778</c:v>
                </c:pt>
                <c:pt idx="1075">
                  <c:v>1.491666667</c:v>
                </c:pt>
                <c:pt idx="1076">
                  <c:v>1.493055556</c:v>
                </c:pt>
                <c:pt idx="1077">
                  <c:v>1.494444444</c:v>
                </c:pt>
                <c:pt idx="1078">
                  <c:v>1.495833333</c:v>
                </c:pt>
                <c:pt idx="1079">
                  <c:v>1.497222222</c:v>
                </c:pt>
                <c:pt idx="1080">
                  <c:v>1.498611111</c:v>
                </c:pt>
                <c:pt idx="1081">
                  <c:v>1.5</c:v>
                </c:pt>
                <c:pt idx="1082">
                  <c:v>1.501388889</c:v>
                </c:pt>
                <c:pt idx="1083">
                  <c:v>1.502777778</c:v>
                </c:pt>
                <c:pt idx="1084">
                  <c:v>1.504166667</c:v>
                </c:pt>
                <c:pt idx="1085">
                  <c:v>1.505555556</c:v>
                </c:pt>
                <c:pt idx="1086">
                  <c:v>1.506944444</c:v>
                </c:pt>
                <c:pt idx="1087">
                  <c:v>1.508333333</c:v>
                </c:pt>
                <c:pt idx="1088">
                  <c:v>1.509722222</c:v>
                </c:pt>
                <c:pt idx="1089">
                  <c:v>1.511111111</c:v>
                </c:pt>
                <c:pt idx="1090">
                  <c:v>1.5125</c:v>
                </c:pt>
                <c:pt idx="1091">
                  <c:v>1.513888889</c:v>
                </c:pt>
                <c:pt idx="1092">
                  <c:v>1.515277778</c:v>
                </c:pt>
                <c:pt idx="1093">
                  <c:v>1.516666667</c:v>
                </c:pt>
                <c:pt idx="1094">
                  <c:v>1.518055556</c:v>
                </c:pt>
                <c:pt idx="1095">
                  <c:v>1.519444444</c:v>
                </c:pt>
                <c:pt idx="1096">
                  <c:v>1.520833333</c:v>
                </c:pt>
                <c:pt idx="1097">
                  <c:v>1.522222222</c:v>
                </c:pt>
                <c:pt idx="1098">
                  <c:v>1.523611111</c:v>
                </c:pt>
                <c:pt idx="1099">
                  <c:v>1.525</c:v>
                </c:pt>
                <c:pt idx="1100">
                  <c:v>1.526388889</c:v>
                </c:pt>
                <c:pt idx="1101">
                  <c:v>1.527777778</c:v>
                </c:pt>
                <c:pt idx="1102">
                  <c:v>1.529166667</c:v>
                </c:pt>
                <c:pt idx="1103">
                  <c:v>1.530555556</c:v>
                </c:pt>
                <c:pt idx="1104">
                  <c:v>1.531944444</c:v>
                </c:pt>
                <c:pt idx="1105">
                  <c:v>1.533333333</c:v>
                </c:pt>
                <c:pt idx="1106">
                  <c:v>1.534722222</c:v>
                </c:pt>
                <c:pt idx="1107">
                  <c:v>1.536111111</c:v>
                </c:pt>
                <c:pt idx="1108">
                  <c:v>1.5375</c:v>
                </c:pt>
                <c:pt idx="1109">
                  <c:v>1.538888889</c:v>
                </c:pt>
                <c:pt idx="1110">
                  <c:v>1.540277778</c:v>
                </c:pt>
                <c:pt idx="1111">
                  <c:v>1.541666667</c:v>
                </c:pt>
                <c:pt idx="1112">
                  <c:v>1.543055556</c:v>
                </c:pt>
                <c:pt idx="1113">
                  <c:v>1.544444444</c:v>
                </c:pt>
                <c:pt idx="1114">
                  <c:v>1.545833333</c:v>
                </c:pt>
                <c:pt idx="1115">
                  <c:v>1.547222222</c:v>
                </c:pt>
                <c:pt idx="1116">
                  <c:v>1.548611111</c:v>
                </c:pt>
                <c:pt idx="1117">
                  <c:v>1.55</c:v>
                </c:pt>
                <c:pt idx="1118">
                  <c:v>1.551388889</c:v>
                </c:pt>
                <c:pt idx="1119">
                  <c:v>1.552777778</c:v>
                </c:pt>
                <c:pt idx="1120">
                  <c:v>1.554166667</c:v>
                </c:pt>
                <c:pt idx="1121">
                  <c:v>1.555555556</c:v>
                </c:pt>
                <c:pt idx="1122">
                  <c:v>1.556944444</c:v>
                </c:pt>
                <c:pt idx="1123">
                  <c:v>1.558333333</c:v>
                </c:pt>
                <c:pt idx="1124">
                  <c:v>1.559722222</c:v>
                </c:pt>
                <c:pt idx="1125">
                  <c:v>1.561111111</c:v>
                </c:pt>
                <c:pt idx="1126">
                  <c:v>1.5625</c:v>
                </c:pt>
                <c:pt idx="1127">
                  <c:v>1.563888889</c:v>
                </c:pt>
                <c:pt idx="1128">
                  <c:v>1.565277778</c:v>
                </c:pt>
                <c:pt idx="1129">
                  <c:v>1.566666667</c:v>
                </c:pt>
                <c:pt idx="1130">
                  <c:v>1.568055556</c:v>
                </c:pt>
                <c:pt idx="1131">
                  <c:v>1.569444444</c:v>
                </c:pt>
                <c:pt idx="1132">
                  <c:v>1.570833333</c:v>
                </c:pt>
                <c:pt idx="1133">
                  <c:v>1.572222222</c:v>
                </c:pt>
                <c:pt idx="1134">
                  <c:v>1.573611111</c:v>
                </c:pt>
                <c:pt idx="1135">
                  <c:v>1.575</c:v>
                </c:pt>
                <c:pt idx="1136">
                  <c:v>1.576388889</c:v>
                </c:pt>
                <c:pt idx="1137">
                  <c:v>1.577777778</c:v>
                </c:pt>
                <c:pt idx="1138">
                  <c:v>1.579166667</c:v>
                </c:pt>
                <c:pt idx="1139">
                  <c:v>1.580555556</c:v>
                </c:pt>
                <c:pt idx="1140">
                  <c:v>1.581944444</c:v>
                </c:pt>
                <c:pt idx="1141">
                  <c:v>1.583333333</c:v>
                </c:pt>
                <c:pt idx="1142">
                  <c:v>1.584722222</c:v>
                </c:pt>
                <c:pt idx="1143">
                  <c:v>1.586111111</c:v>
                </c:pt>
                <c:pt idx="1144">
                  <c:v>1.5875</c:v>
                </c:pt>
                <c:pt idx="1145">
                  <c:v>1.588888889</c:v>
                </c:pt>
                <c:pt idx="1146">
                  <c:v>1.590277778</c:v>
                </c:pt>
                <c:pt idx="1147">
                  <c:v>1.591666667</c:v>
                </c:pt>
                <c:pt idx="1148">
                  <c:v>1.593055556</c:v>
                </c:pt>
                <c:pt idx="1149">
                  <c:v>1.594444444</c:v>
                </c:pt>
                <c:pt idx="1150">
                  <c:v>1.595833333</c:v>
                </c:pt>
                <c:pt idx="1151">
                  <c:v>1.597222222</c:v>
                </c:pt>
                <c:pt idx="1152">
                  <c:v>1.598611111</c:v>
                </c:pt>
                <c:pt idx="1153">
                  <c:v>1.6</c:v>
                </c:pt>
                <c:pt idx="1154">
                  <c:v>1.601388889</c:v>
                </c:pt>
                <c:pt idx="1155">
                  <c:v>1.602777778</c:v>
                </c:pt>
                <c:pt idx="1156">
                  <c:v>1.604166667</c:v>
                </c:pt>
                <c:pt idx="1157">
                  <c:v>1.605555556</c:v>
                </c:pt>
                <c:pt idx="1158">
                  <c:v>1.606944444</c:v>
                </c:pt>
                <c:pt idx="1159">
                  <c:v>1.608333333</c:v>
                </c:pt>
                <c:pt idx="1160">
                  <c:v>1.609722222</c:v>
                </c:pt>
                <c:pt idx="1161">
                  <c:v>1.611111111</c:v>
                </c:pt>
                <c:pt idx="1162">
                  <c:v>1.6125</c:v>
                </c:pt>
                <c:pt idx="1163">
                  <c:v>1.613888889</c:v>
                </c:pt>
                <c:pt idx="1164">
                  <c:v>1.615277778</c:v>
                </c:pt>
                <c:pt idx="1165">
                  <c:v>1.616666667</c:v>
                </c:pt>
                <c:pt idx="1166">
                  <c:v>1.618055556</c:v>
                </c:pt>
                <c:pt idx="1167">
                  <c:v>1.619444444</c:v>
                </c:pt>
                <c:pt idx="1168">
                  <c:v>1.620833333</c:v>
                </c:pt>
                <c:pt idx="1169">
                  <c:v>1.622222222</c:v>
                </c:pt>
                <c:pt idx="1170">
                  <c:v>1.623611111</c:v>
                </c:pt>
                <c:pt idx="1171">
                  <c:v>1.625</c:v>
                </c:pt>
                <c:pt idx="1172">
                  <c:v>1.626388889</c:v>
                </c:pt>
                <c:pt idx="1173">
                  <c:v>1.627777778</c:v>
                </c:pt>
                <c:pt idx="1174">
                  <c:v>1.629166667</c:v>
                </c:pt>
                <c:pt idx="1175">
                  <c:v>1.630555556</c:v>
                </c:pt>
                <c:pt idx="1176">
                  <c:v>1.631944444</c:v>
                </c:pt>
                <c:pt idx="1177">
                  <c:v>1.633333333</c:v>
                </c:pt>
                <c:pt idx="1178">
                  <c:v>1.634722222</c:v>
                </c:pt>
                <c:pt idx="1179">
                  <c:v>1.636111111</c:v>
                </c:pt>
                <c:pt idx="1180">
                  <c:v>1.6375</c:v>
                </c:pt>
                <c:pt idx="1181">
                  <c:v>1.638888889</c:v>
                </c:pt>
                <c:pt idx="1182">
                  <c:v>1.640277778</c:v>
                </c:pt>
                <c:pt idx="1183">
                  <c:v>1.641666667</c:v>
                </c:pt>
                <c:pt idx="1184">
                  <c:v>1.643055556</c:v>
                </c:pt>
                <c:pt idx="1185">
                  <c:v>1.644444444</c:v>
                </c:pt>
                <c:pt idx="1186">
                  <c:v>1.645833333</c:v>
                </c:pt>
                <c:pt idx="1187">
                  <c:v>1.647222222</c:v>
                </c:pt>
                <c:pt idx="1188">
                  <c:v>1.648611111</c:v>
                </c:pt>
                <c:pt idx="1189">
                  <c:v>1.65</c:v>
                </c:pt>
                <c:pt idx="1190">
                  <c:v>1.651388889</c:v>
                </c:pt>
                <c:pt idx="1191">
                  <c:v>1.652777778</c:v>
                </c:pt>
                <c:pt idx="1192">
                  <c:v>1.654166667</c:v>
                </c:pt>
                <c:pt idx="1193">
                  <c:v>1.655555556</c:v>
                </c:pt>
                <c:pt idx="1194">
                  <c:v>1.656944444</c:v>
                </c:pt>
                <c:pt idx="1195">
                  <c:v>1.658333333</c:v>
                </c:pt>
                <c:pt idx="1196">
                  <c:v>1.659722222</c:v>
                </c:pt>
                <c:pt idx="1197">
                  <c:v>1.661111111</c:v>
                </c:pt>
                <c:pt idx="1198">
                  <c:v>1.6625</c:v>
                </c:pt>
                <c:pt idx="1199">
                  <c:v>1.663888889</c:v>
                </c:pt>
                <c:pt idx="1200">
                  <c:v>1.665277778</c:v>
                </c:pt>
                <c:pt idx="1201">
                  <c:v>1.666666667</c:v>
                </c:pt>
                <c:pt idx="1202">
                  <c:v>1.668055556</c:v>
                </c:pt>
                <c:pt idx="1203">
                  <c:v>1.669444444</c:v>
                </c:pt>
                <c:pt idx="1204">
                  <c:v>1.670833333</c:v>
                </c:pt>
                <c:pt idx="1205">
                  <c:v>1.672222222</c:v>
                </c:pt>
                <c:pt idx="1206">
                  <c:v>1.673611111</c:v>
                </c:pt>
                <c:pt idx="1207">
                  <c:v>1.675</c:v>
                </c:pt>
                <c:pt idx="1208">
                  <c:v>1.676388889</c:v>
                </c:pt>
                <c:pt idx="1209">
                  <c:v>1.677777778</c:v>
                </c:pt>
                <c:pt idx="1210">
                  <c:v>1.679166667</c:v>
                </c:pt>
                <c:pt idx="1211">
                  <c:v>1.680555556</c:v>
                </c:pt>
                <c:pt idx="1212">
                  <c:v>1.681944444</c:v>
                </c:pt>
                <c:pt idx="1213">
                  <c:v>1.683333333</c:v>
                </c:pt>
                <c:pt idx="1214">
                  <c:v>1.684722222</c:v>
                </c:pt>
                <c:pt idx="1215">
                  <c:v>1.686111111</c:v>
                </c:pt>
                <c:pt idx="1216">
                  <c:v>1.6875</c:v>
                </c:pt>
                <c:pt idx="1217">
                  <c:v>1.688888889</c:v>
                </c:pt>
                <c:pt idx="1218">
                  <c:v>1.690277778</c:v>
                </c:pt>
                <c:pt idx="1219">
                  <c:v>1.691666667</c:v>
                </c:pt>
                <c:pt idx="1220">
                  <c:v>1.693055556</c:v>
                </c:pt>
                <c:pt idx="1221">
                  <c:v>1.694444444</c:v>
                </c:pt>
                <c:pt idx="1222">
                  <c:v>1.695833333</c:v>
                </c:pt>
                <c:pt idx="1223">
                  <c:v>1.697222222</c:v>
                </c:pt>
                <c:pt idx="1224">
                  <c:v>1.698611111</c:v>
                </c:pt>
                <c:pt idx="1225">
                  <c:v>1.7</c:v>
                </c:pt>
                <c:pt idx="1226">
                  <c:v>1.701388889</c:v>
                </c:pt>
                <c:pt idx="1227">
                  <c:v>1.702777778</c:v>
                </c:pt>
                <c:pt idx="1228">
                  <c:v>1.704166667</c:v>
                </c:pt>
                <c:pt idx="1229">
                  <c:v>1.705555556</c:v>
                </c:pt>
                <c:pt idx="1230">
                  <c:v>1.706944444</c:v>
                </c:pt>
                <c:pt idx="1231">
                  <c:v>1.708333333</c:v>
                </c:pt>
                <c:pt idx="1232">
                  <c:v>1.709722222</c:v>
                </c:pt>
                <c:pt idx="1233">
                  <c:v>1.711111111</c:v>
                </c:pt>
                <c:pt idx="1234">
                  <c:v>1.7125</c:v>
                </c:pt>
                <c:pt idx="1235">
                  <c:v>1.713888889</c:v>
                </c:pt>
                <c:pt idx="1236">
                  <c:v>1.715277778</c:v>
                </c:pt>
                <c:pt idx="1237">
                  <c:v>1.716666667</c:v>
                </c:pt>
                <c:pt idx="1238">
                  <c:v>1.718055556</c:v>
                </c:pt>
                <c:pt idx="1239">
                  <c:v>1.719444444</c:v>
                </c:pt>
                <c:pt idx="1240">
                  <c:v>1.720833333</c:v>
                </c:pt>
                <c:pt idx="1241">
                  <c:v>1.722222222</c:v>
                </c:pt>
                <c:pt idx="1242">
                  <c:v>1.723611111</c:v>
                </c:pt>
                <c:pt idx="1243">
                  <c:v>1.725</c:v>
                </c:pt>
                <c:pt idx="1244">
                  <c:v>1.726388889</c:v>
                </c:pt>
                <c:pt idx="1245">
                  <c:v>1.727777778</c:v>
                </c:pt>
                <c:pt idx="1246">
                  <c:v>1.729166667</c:v>
                </c:pt>
                <c:pt idx="1247">
                  <c:v>1.730555556</c:v>
                </c:pt>
                <c:pt idx="1248">
                  <c:v>1.731944444</c:v>
                </c:pt>
                <c:pt idx="1249">
                  <c:v>1.733333333</c:v>
                </c:pt>
                <c:pt idx="1250">
                  <c:v>1.734722222</c:v>
                </c:pt>
                <c:pt idx="1251">
                  <c:v>1.736111111</c:v>
                </c:pt>
                <c:pt idx="1252">
                  <c:v>1.7375</c:v>
                </c:pt>
                <c:pt idx="1253">
                  <c:v>1.738888889</c:v>
                </c:pt>
                <c:pt idx="1254">
                  <c:v>1.740277778</c:v>
                </c:pt>
                <c:pt idx="1255">
                  <c:v>1.741666667</c:v>
                </c:pt>
                <c:pt idx="1256">
                  <c:v>1.743055556</c:v>
                </c:pt>
                <c:pt idx="1257">
                  <c:v>1.744444444</c:v>
                </c:pt>
                <c:pt idx="1258">
                  <c:v>1.745833333</c:v>
                </c:pt>
                <c:pt idx="1259">
                  <c:v>1.747222222</c:v>
                </c:pt>
                <c:pt idx="1260">
                  <c:v>1.748611111</c:v>
                </c:pt>
                <c:pt idx="1261">
                  <c:v>1.75</c:v>
                </c:pt>
                <c:pt idx="1262">
                  <c:v>1.751388889</c:v>
                </c:pt>
                <c:pt idx="1263">
                  <c:v>1.752777778</c:v>
                </c:pt>
                <c:pt idx="1264">
                  <c:v>1.754166667</c:v>
                </c:pt>
                <c:pt idx="1265">
                  <c:v>1.755555556</c:v>
                </c:pt>
                <c:pt idx="1266">
                  <c:v>1.756944444</c:v>
                </c:pt>
                <c:pt idx="1267">
                  <c:v>1.758333333</c:v>
                </c:pt>
                <c:pt idx="1268">
                  <c:v>1.759722222</c:v>
                </c:pt>
                <c:pt idx="1269">
                  <c:v>1.761111111</c:v>
                </c:pt>
                <c:pt idx="1270">
                  <c:v>1.7625</c:v>
                </c:pt>
                <c:pt idx="1271">
                  <c:v>1.763888889</c:v>
                </c:pt>
                <c:pt idx="1272">
                  <c:v>1.765277778</c:v>
                </c:pt>
                <c:pt idx="1273">
                  <c:v>1.766666667</c:v>
                </c:pt>
                <c:pt idx="1274">
                  <c:v>1.768055556</c:v>
                </c:pt>
                <c:pt idx="1275">
                  <c:v>1.769444444</c:v>
                </c:pt>
                <c:pt idx="1276">
                  <c:v>1.770833333</c:v>
                </c:pt>
                <c:pt idx="1277">
                  <c:v>1.772222222</c:v>
                </c:pt>
                <c:pt idx="1278">
                  <c:v>1.773611111</c:v>
                </c:pt>
                <c:pt idx="1279">
                  <c:v>1.775</c:v>
                </c:pt>
                <c:pt idx="1280">
                  <c:v>1.776388889</c:v>
                </c:pt>
                <c:pt idx="1281">
                  <c:v>1.777777778</c:v>
                </c:pt>
                <c:pt idx="1282">
                  <c:v>1.779166667</c:v>
                </c:pt>
                <c:pt idx="1283">
                  <c:v>1.780555556</c:v>
                </c:pt>
                <c:pt idx="1284">
                  <c:v>1.781944444</c:v>
                </c:pt>
                <c:pt idx="1285">
                  <c:v>1.783333333</c:v>
                </c:pt>
                <c:pt idx="1286">
                  <c:v>1.784722222</c:v>
                </c:pt>
                <c:pt idx="1287">
                  <c:v>1.786111111</c:v>
                </c:pt>
                <c:pt idx="1288">
                  <c:v>1.7875</c:v>
                </c:pt>
                <c:pt idx="1289">
                  <c:v>1.788888889</c:v>
                </c:pt>
                <c:pt idx="1290">
                  <c:v>1.790277778</c:v>
                </c:pt>
                <c:pt idx="1291">
                  <c:v>1.791666667</c:v>
                </c:pt>
                <c:pt idx="1292">
                  <c:v>1.793055556</c:v>
                </c:pt>
                <c:pt idx="1293">
                  <c:v>1.794444444</c:v>
                </c:pt>
                <c:pt idx="1294">
                  <c:v>1.795833333</c:v>
                </c:pt>
                <c:pt idx="1295">
                  <c:v>1.797222222</c:v>
                </c:pt>
                <c:pt idx="1296">
                  <c:v>1.798611111</c:v>
                </c:pt>
                <c:pt idx="1297">
                  <c:v>1.8</c:v>
                </c:pt>
                <c:pt idx="1298">
                  <c:v>1.801388889</c:v>
                </c:pt>
                <c:pt idx="1299">
                  <c:v>1.802777778</c:v>
                </c:pt>
                <c:pt idx="1300">
                  <c:v>1.804166667</c:v>
                </c:pt>
                <c:pt idx="1301">
                  <c:v>1.805555556</c:v>
                </c:pt>
                <c:pt idx="1302">
                  <c:v>1.806944444</c:v>
                </c:pt>
                <c:pt idx="1303">
                  <c:v>1.808333333</c:v>
                </c:pt>
                <c:pt idx="1304">
                  <c:v>1.809722222</c:v>
                </c:pt>
                <c:pt idx="1305">
                  <c:v>1.811111111</c:v>
                </c:pt>
                <c:pt idx="1306">
                  <c:v>1.8125</c:v>
                </c:pt>
                <c:pt idx="1307">
                  <c:v>1.813888889</c:v>
                </c:pt>
                <c:pt idx="1308">
                  <c:v>1.815277778</c:v>
                </c:pt>
                <c:pt idx="1309">
                  <c:v>1.816666667</c:v>
                </c:pt>
                <c:pt idx="1310">
                  <c:v>1.818055556</c:v>
                </c:pt>
                <c:pt idx="1311">
                  <c:v>1.819444444</c:v>
                </c:pt>
                <c:pt idx="1312">
                  <c:v>1.820833333</c:v>
                </c:pt>
                <c:pt idx="1313">
                  <c:v>1.822222222</c:v>
                </c:pt>
                <c:pt idx="1314">
                  <c:v>1.823611111</c:v>
                </c:pt>
                <c:pt idx="1315">
                  <c:v>1.825</c:v>
                </c:pt>
                <c:pt idx="1316">
                  <c:v>1.826388889</c:v>
                </c:pt>
                <c:pt idx="1317">
                  <c:v>1.827777778</c:v>
                </c:pt>
                <c:pt idx="1318">
                  <c:v>1.829166667</c:v>
                </c:pt>
                <c:pt idx="1319">
                  <c:v>1.830555556</c:v>
                </c:pt>
                <c:pt idx="1320">
                  <c:v>1.831944444</c:v>
                </c:pt>
                <c:pt idx="1321">
                  <c:v>1.833333333</c:v>
                </c:pt>
                <c:pt idx="1322">
                  <c:v>1.834722222</c:v>
                </c:pt>
                <c:pt idx="1323">
                  <c:v>1.836111111</c:v>
                </c:pt>
                <c:pt idx="1324">
                  <c:v>1.8375</c:v>
                </c:pt>
                <c:pt idx="1325">
                  <c:v>1.838888889</c:v>
                </c:pt>
                <c:pt idx="1326">
                  <c:v>1.840277778</c:v>
                </c:pt>
                <c:pt idx="1327">
                  <c:v>1.841666667</c:v>
                </c:pt>
                <c:pt idx="1328">
                  <c:v>1.843055556</c:v>
                </c:pt>
                <c:pt idx="1329">
                  <c:v>1.844444444</c:v>
                </c:pt>
                <c:pt idx="1330">
                  <c:v>1.845833333</c:v>
                </c:pt>
                <c:pt idx="1331">
                  <c:v>1.847222222</c:v>
                </c:pt>
                <c:pt idx="1332">
                  <c:v>1.848611111</c:v>
                </c:pt>
                <c:pt idx="1333">
                  <c:v>1.85</c:v>
                </c:pt>
                <c:pt idx="1334">
                  <c:v>1.851388889</c:v>
                </c:pt>
                <c:pt idx="1335">
                  <c:v>1.852777778</c:v>
                </c:pt>
                <c:pt idx="1336">
                  <c:v>1.854166667</c:v>
                </c:pt>
                <c:pt idx="1337">
                  <c:v>1.855555556</c:v>
                </c:pt>
                <c:pt idx="1338">
                  <c:v>1.856944444</c:v>
                </c:pt>
                <c:pt idx="1339">
                  <c:v>1.858333333</c:v>
                </c:pt>
                <c:pt idx="1340">
                  <c:v>1.859722222</c:v>
                </c:pt>
                <c:pt idx="1341">
                  <c:v>1.861111111</c:v>
                </c:pt>
                <c:pt idx="1342">
                  <c:v>1.8625</c:v>
                </c:pt>
                <c:pt idx="1343">
                  <c:v>1.863888889</c:v>
                </c:pt>
                <c:pt idx="1344">
                  <c:v>1.865277778</c:v>
                </c:pt>
                <c:pt idx="1345">
                  <c:v>1.866666667</c:v>
                </c:pt>
                <c:pt idx="1346">
                  <c:v>1.868055556</c:v>
                </c:pt>
                <c:pt idx="1347">
                  <c:v>1.869444444</c:v>
                </c:pt>
                <c:pt idx="1348">
                  <c:v>1.870833333</c:v>
                </c:pt>
                <c:pt idx="1349">
                  <c:v>1.872222222</c:v>
                </c:pt>
                <c:pt idx="1350">
                  <c:v>1.873611111</c:v>
                </c:pt>
                <c:pt idx="1351">
                  <c:v>1.875</c:v>
                </c:pt>
                <c:pt idx="1352">
                  <c:v>1.876388889</c:v>
                </c:pt>
                <c:pt idx="1353">
                  <c:v>1.877777778</c:v>
                </c:pt>
                <c:pt idx="1354">
                  <c:v>1.879166667</c:v>
                </c:pt>
                <c:pt idx="1355">
                  <c:v>1.880555556</c:v>
                </c:pt>
                <c:pt idx="1356">
                  <c:v>1.881944444</c:v>
                </c:pt>
                <c:pt idx="1357">
                  <c:v>1.883333333</c:v>
                </c:pt>
                <c:pt idx="1358">
                  <c:v>1.884722222</c:v>
                </c:pt>
                <c:pt idx="1359">
                  <c:v>1.886111111</c:v>
                </c:pt>
                <c:pt idx="1360">
                  <c:v>1.8875</c:v>
                </c:pt>
                <c:pt idx="1361">
                  <c:v>1.888888889</c:v>
                </c:pt>
                <c:pt idx="1362">
                  <c:v>1.890277778</c:v>
                </c:pt>
                <c:pt idx="1363">
                  <c:v>1.891666667</c:v>
                </c:pt>
                <c:pt idx="1364">
                  <c:v>1.893055556</c:v>
                </c:pt>
                <c:pt idx="1365">
                  <c:v>1.894444444</c:v>
                </c:pt>
                <c:pt idx="1366">
                  <c:v>1.895833333</c:v>
                </c:pt>
                <c:pt idx="1367">
                  <c:v>1.897222222</c:v>
                </c:pt>
                <c:pt idx="1368">
                  <c:v>1.898611111</c:v>
                </c:pt>
                <c:pt idx="1369">
                  <c:v>1.9</c:v>
                </c:pt>
                <c:pt idx="1370">
                  <c:v>1.901388889</c:v>
                </c:pt>
                <c:pt idx="1371">
                  <c:v>1.902777778</c:v>
                </c:pt>
                <c:pt idx="1372">
                  <c:v>1.904166667</c:v>
                </c:pt>
                <c:pt idx="1373">
                  <c:v>1.905555556</c:v>
                </c:pt>
                <c:pt idx="1374">
                  <c:v>1.906944444</c:v>
                </c:pt>
                <c:pt idx="1375">
                  <c:v>1.908333333</c:v>
                </c:pt>
                <c:pt idx="1376">
                  <c:v>1.909722222</c:v>
                </c:pt>
                <c:pt idx="1377">
                  <c:v>1.911111111</c:v>
                </c:pt>
                <c:pt idx="1378">
                  <c:v>1.9125</c:v>
                </c:pt>
                <c:pt idx="1379">
                  <c:v>1.913888889</c:v>
                </c:pt>
                <c:pt idx="1380">
                  <c:v>1.915277778</c:v>
                </c:pt>
                <c:pt idx="1381">
                  <c:v>1.916666667</c:v>
                </c:pt>
                <c:pt idx="1382">
                  <c:v>1.918055556</c:v>
                </c:pt>
                <c:pt idx="1383">
                  <c:v>1.919444444</c:v>
                </c:pt>
                <c:pt idx="1384">
                  <c:v>1.920833333</c:v>
                </c:pt>
                <c:pt idx="1385">
                  <c:v>1.922222222</c:v>
                </c:pt>
                <c:pt idx="1386">
                  <c:v>1.923611111</c:v>
                </c:pt>
                <c:pt idx="1387">
                  <c:v>1.925</c:v>
                </c:pt>
                <c:pt idx="1388">
                  <c:v>1.926388889</c:v>
                </c:pt>
                <c:pt idx="1389">
                  <c:v>1.927777778</c:v>
                </c:pt>
                <c:pt idx="1390">
                  <c:v>1.929166667</c:v>
                </c:pt>
                <c:pt idx="1391">
                  <c:v>1.930555556</c:v>
                </c:pt>
                <c:pt idx="1392">
                  <c:v>1.931944444</c:v>
                </c:pt>
                <c:pt idx="1393">
                  <c:v>1.933333333</c:v>
                </c:pt>
                <c:pt idx="1394">
                  <c:v>1.934722222</c:v>
                </c:pt>
                <c:pt idx="1395">
                  <c:v>1.936111111</c:v>
                </c:pt>
                <c:pt idx="1396">
                  <c:v>1.9375</c:v>
                </c:pt>
                <c:pt idx="1397">
                  <c:v>1.938888889</c:v>
                </c:pt>
                <c:pt idx="1398">
                  <c:v>1.940277778</c:v>
                </c:pt>
                <c:pt idx="1399">
                  <c:v>1.941666667</c:v>
                </c:pt>
                <c:pt idx="1400">
                  <c:v>1.943055556</c:v>
                </c:pt>
                <c:pt idx="1401">
                  <c:v>1.944444444</c:v>
                </c:pt>
                <c:pt idx="1402">
                  <c:v>1.945833333</c:v>
                </c:pt>
                <c:pt idx="1403">
                  <c:v>1.947222222</c:v>
                </c:pt>
                <c:pt idx="1404">
                  <c:v>1.948611111</c:v>
                </c:pt>
                <c:pt idx="1405">
                  <c:v>1.95</c:v>
                </c:pt>
                <c:pt idx="1406">
                  <c:v>1.951388889</c:v>
                </c:pt>
                <c:pt idx="1407">
                  <c:v>1.952777778</c:v>
                </c:pt>
                <c:pt idx="1408">
                  <c:v>1.954166667</c:v>
                </c:pt>
                <c:pt idx="1409">
                  <c:v>1.955555556</c:v>
                </c:pt>
                <c:pt idx="1410">
                  <c:v>1.956944444</c:v>
                </c:pt>
                <c:pt idx="1411">
                  <c:v>1.958333333</c:v>
                </c:pt>
                <c:pt idx="1412">
                  <c:v>1.959722222</c:v>
                </c:pt>
                <c:pt idx="1413">
                  <c:v>1.961111111</c:v>
                </c:pt>
                <c:pt idx="1414">
                  <c:v>1.9625</c:v>
                </c:pt>
                <c:pt idx="1415">
                  <c:v>1.963888889</c:v>
                </c:pt>
                <c:pt idx="1416">
                  <c:v>1.965277778</c:v>
                </c:pt>
                <c:pt idx="1417">
                  <c:v>1.966666667</c:v>
                </c:pt>
                <c:pt idx="1418">
                  <c:v>1.968055556</c:v>
                </c:pt>
                <c:pt idx="1419">
                  <c:v>1.969444444</c:v>
                </c:pt>
                <c:pt idx="1420">
                  <c:v>1.970833333</c:v>
                </c:pt>
                <c:pt idx="1421">
                  <c:v>1.972222222</c:v>
                </c:pt>
                <c:pt idx="1422">
                  <c:v>1.973611111</c:v>
                </c:pt>
                <c:pt idx="1423">
                  <c:v>1.975</c:v>
                </c:pt>
                <c:pt idx="1424">
                  <c:v>1.976388889</c:v>
                </c:pt>
                <c:pt idx="1425">
                  <c:v>1.977777778</c:v>
                </c:pt>
                <c:pt idx="1426">
                  <c:v>1.979166667</c:v>
                </c:pt>
                <c:pt idx="1427">
                  <c:v>1.980555556</c:v>
                </c:pt>
                <c:pt idx="1428">
                  <c:v>1.981944444</c:v>
                </c:pt>
                <c:pt idx="1429">
                  <c:v>1.983333333</c:v>
                </c:pt>
                <c:pt idx="1430">
                  <c:v>1.984722222</c:v>
                </c:pt>
                <c:pt idx="1431">
                  <c:v>1.986111111</c:v>
                </c:pt>
                <c:pt idx="1432">
                  <c:v>1.9875</c:v>
                </c:pt>
                <c:pt idx="1433">
                  <c:v>1.988888889</c:v>
                </c:pt>
                <c:pt idx="1434">
                  <c:v>1.990277778</c:v>
                </c:pt>
                <c:pt idx="1435">
                  <c:v>1.991666667</c:v>
                </c:pt>
                <c:pt idx="1436">
                  <c:v>1.993055556</c:v>
                </c:pt>
                <c:pt idx="1437">
                  <c:v>1.994444444</c:v>
                </c:pt>
                <c:pt idx="1438">
                  <c:v>1.995833333</c:v>
                </c:pt>
                <c:pt idx="1439">
                  <c:v>1.997222222</c:v>
                </c:pt>
                <c:pt idx="1440">
                  <c:v>1.998611111</c:v>
                </c:pt>
                <c:pt idx="1441">
                  <c:v>2</c:v>
                </c:pt>
                <c:pt idx="1442">
                  <c:v>2.001388889</c:v>
                </c:pt>
                <c:pt idx="1443">
                  <c:v>2.002777778</c:v>
                </c:pt>
                <c:pt idx="1444">
                  <c:v>2.004166667</c:v>
                </c:pt>
                <c:pt idx="1445">
                  <c:v>2.005555556</c:v>
                </c:pt>
                <c:pt idx="1446">
                  <c:v>2.006944444</c:v>
                </c:pt>
                <c:pt idx="1447">
                  <c:v>2.008333333</c:v>
                </c:pt>
                <c:pt idx="1448">
                  <c:v>2.009722222</c:v>
                </c:pt>
                <c:pt idx="1449">
                  <c:v>2.011111111</c:v>
                </c:pt>
                <c:pt idx="1450">
                  <c:v>2.0125</c:v>
                </c:pt>
                <c:pt idx="1451">
                  <c:v>2.013888889</c:v>
                </c:pt>
                <c:pt idx="1452">
                  <c:v>2.015277778</c:v>
                </c:pt>
                <c:pt idx="1453">
                  <c:v>2.016666667</c:v>
                </c:pt>
                <c:pt idx="1454">
                  <c:v>2.018055556</c:v>
                </c:pt>
                <c:pt idx="1455">
                  <c:v>2.019444444</c:v>
                </c:pt>
                <c:pt idx="1456">
                  <c:v>2.020833333</c:v>
                </c:pt>
                <c:pt idx="1457">
                  <c:v>2.022222222</c:v>
                </c:pt>
                <c:pt idx="1458">
                  <c:v>2.023611111</c:v>
                </c:pt>
                <c:pt idx="1459">
                  <c:v>2.025</c:v>
                </c:pt>
                <c:pt idx="1460">
                  <c:v>2.026388889</c:v>
                </c:pt>
                <c:pt idx="1461">
                  <c:v>2.027777778</c:v>
                </c:pt>
                <c:pt idx="1462">
                  <c:v>2.029166667</c:v>
                </c:pt>
                <c:pt idx="1463">
                  <c:v>2.030555556</c:v>
                </c:pt>
                <c:pt idx="1464">
                  <c:v>2.031944444</c:v>
                </c:pt>
                <c:pt idx="1465">
                  <c:v>2.033333333</c:v>
                </c:pt>
                <c:pt idx="1466">
                  <c:v>2.034722222</c:v>
                </c:pt>
                <c:pt idx="1467">
                  <c:v>2.036111111</c:v>
                </c:pt>
                <c:pt idx="1468">
                  <c:v>2.0375</c:v>
                </c:pt>
                <c:pt idx="1469">
                  <c:v>2.038888889</c:v>
                </c:pt>
                <c:pt idx="1470">
                  <c:v>2.040277778</c:v>
                </c:pt>
                <c:pt idx="1471">
                  <c:v>2.041666667</c:v>
                </c:pt>
                <c:pt idx="1472">
                  <c:v>2.043055556</c:v>
                </c:pt>
                <c:pt idx="1473">
                  <c:v>2.044444444</c:v>
                </c:pt>
                <c:pt idx="1474">
                  <c:v>2.045833333</c:v>
                </c:pt>
                <c:pt idx="1475">
                  <c:v>2.047222222</c:v>
                </c:pt>
                <c:pt idx="1476">
                  <c:v>2.048611111</c:v>
                </c:pt>
                <c:pt idx="1477">
                  <c:v>2.05</c:v>
                </c:pt>
                <c:pt idx="1478">
                  <c:v>2.051388889</c:v>
                </c:pt>
                <c:pt idx="1479">
                  <c:v>2.052777778</c:v>
                </c:pt>
                <c:pt idx="1480">
                  <c:v>2.054166667</c:v>
                </c:pt>
                <c:pt idx="1481">
                  <c:v>2.055555556</c:v>
                </c:pt>
                <c:pt idx="1482">
                  <c:v>2.056944444</c:v>
                </c:pt>
                <c:pt idx="1483">
                  <c:v>2.058333333</c:v>
                </c:pt>
                <c:pt idx="1484">
                  <c:v>2.059722222</c:v>
                </c:pt>
                <c:pt idx="1485">
                  <c:v>2.061111111</c:v>
                </c:pt>
                <c:pt idx="1486">
                  <c:v>2.0625</c:v>
                </c:pt>
                <c:pt idx="1487">
                  <c:v>2.063888889</c:v>
                </c:pt>
                <c:pt idx="1488">
                  <c:v>2.065277778</c:v>
                </c:pt>
                <c:pt idx="1489">
                  <c:v>2.066666667</c:v>
                </c:pt>
                <c:pt idx="1490">
                  <c:v>2.068055556</c:v>
                </c:pt>
                <c:pt idx="1491">
                  <c:v>2.069444444</c:v>
                </c:pt>
                <c:pt idx="1492">
                  <c:v>2.070833333</c:v>
                </c:pt>
                <c:pt idx="1493">
                  <c:v>2.072222222</c:v>
                </c:pt>
                <c:pt idx="1494">
                  <c:v>2.073611111</c:v>
                </c:pt>
                <c:pt idx="1495">
                  <c:v>2.075</c:v>
                </c:pt>
                <c:pt idx="1496">
                  <c:v>2.076388889</c:v>
                </c:pt>
                <c:pt idx="1497">
                  <c:v>2.077777778</c:v>
                </c:pt>
                <c:pt idx="1498">
                  <c:v>2.079166667</c:v>
                </c:pt>
                <c:pt idx="1499">
                  <c:v>2.080555556</c:v>
                </c:pt>
                <c:pt idx="1500">
                  <c:v>2.081944444</c:v>
                </c:pt>
                <c:pt idx="1501">
                  <c:v>2.083333333</c:v>
                </c:pt>
                <c:pt idx="1502">
                  <c:v>2.084722222</c:v>
                </c:pt>
                <c:pt idx="1503">
                  <c:v>2.086111111</c:v>
                </c:pt>
                <c:pt idx="1504">
                  <c:v>2.0875</c:v>
                </c:pt>
                <c:pt idx="1505">
                  <c:v>2.088888889</c:v>
                </c:pt>
                <c:pt idx="1506">
                  <c:v>2.090277778</c:v>
                </c:pt>
                <c:pt idx="1507">
                  <c:v>2.091666667</c:v>
                </c:pt>
                <c:pt idx="1508">
                  <c:v>2.093055556</c:v>
                </c:pt>
                <c:pt idx="1509">
                  <c:v>2.094444444</c:v>
                </c:pt>
                <c:pt idx="1510">
                  <c:v>2.095833333</c:v>
                </c:pt>
                <c:pt idx="1511">
                  <c:v>2.097222222</c:v>
                </c:pt>
                <c:pt idx="1512">
                  <c:v>2.098611111</c:v>
                </c:pt>
                <c:pt idx="1513">
                  <c:v>2.1</c:v>
                </c:pt>
                <c:pt idx="1514">
                  <c:v>2.101388889</c:v>
                </c:pt>
                <c:pt idx="1515">
                  <c:v>2.102777778</c:v>
                </c:pt>
                <c:pt idx="1516">
                  <c:v>2.104166667</c:v>
                </c:pt>
                <c:pt idx="1517">
                  <c:v>2.105555556</c:v>
                </c:pt>
                <c:pt idx="1518">
                  <c:v>2.106944444</c:v>
                </c:pt>
                <c:pt idx="1519">
                  <c:v>2.108333333</c:v>
                </c:pt>
                <c:pt idx="1520">
                  <c:v>2.109722222</c:v>
                </c:pt>
                <c:pt idx="1521">
                  <c:v>2.111111111</c:v>
                </c:pt>
                <c:pt idx="1522">
                  <c:v>2.1125</c:v>
                </c:pt>
                <c:pt idx="1523">
                  <c:v>2.113888889</c:v>
                </c:pt>
                <c:pt idx="1524">
                  <c:v>2.115277778</c:v>
                </c:pt>
                <c:pt idx="1525">
                  <c:v>2.116666667</c:v>
                </c:pt>
                <c:pt idx="1526">
                  <c:v>2.118055556</c:v>
                </c:pt>
                <c:pt idx="1527">
                  <c:v>2.119444444</c:v>
                </c:pt>
                <c:pt idx="1528">
                  <c:v>2.120833333</c:v>
                </c:pt>
                <c:pt idx="1529">
                  <c:v>2.122222222</c:v>
                </c:pt>
                <c:pt idx="1530">
                  <c:v>2.123611111</c:v>
                </c:pt>
                <c:pt idx="1531">
                  <c:v>2.125</c:v>
                </c:pt>
                <c:pt idx="1532">
                  <c:v>2.126388889</c:v>
                </c:pt>
                <c:pt idx="1533">
                  <c:v>2.127777778</c:v>
                </c:pt>
                <c:pt idx="1534">
                  <c:v>2.129166667</c:v>
                </c:pt>
                <c:pt idx="1535">
                  <c:v>2.130555556</c:v>
                </c:pt>
                <c:pt idx="1536">
                  <c:v>2.131944444</c:v>
                </c:pt>
                <c:pt idx="1537">
                  <c:v>2.133333333</c:v>
                </c:pt>
                <c:pt idx="1538">
                  <c:v>2.134722222</c:v>
                </c:pt>
                <c:pt idx="1539">
                  <c:v>2.136111111</c:v>
                </c:pt>
                <c:pt idx="1540">
                  <c:v>2.1375</c:v>
                </c:pt>
                <c:pt idx="1541">
                  <c:v>2.138888889</c:v>
                </c:pt>
                <c:pt idx="1542">
                  <c:v>2.140277778</c:v>
                </c:pt>
                <c:pt idx="1543">
                  <c:v>2.141666667</c:v>
                </c:pt>
                <c:pt idx="1544">
                  <c:v>2.143055556</c:v>
                </c:pt>
                <c:pt idx="1545">
                  <c:v>2.144444444</c:v>
                </c:pt>
                <c:pt idx="1546">
                  <c:v>2.145833333</c:v>
                </c:pt>
                <c:pt idx="1547">
                  <c:v>2.147222222</c:v>
                </c:pt>
                <c:pt idx="1548">
                  <c:v>2.148611111</c:v>
                </c:pt>
                <c:pt idx="1549">
                  <c:v>2.15</c:v>
                </c:pt>
                <c:pt idx="1550">
                  <c:v>2.151388889</c:v>
                </c:pt>
                <c:pt idx="1551">
                  <c:v>2.152777778</c:v>
                </c:pt>
                <c:pt idx="1552">
                  <c:v>2.154166667</c:v>
                </c:pt>
                <c:pt idx="1553">
                  <c:v>2.155555556</c:v>
                </c:pt>
                <c:pt idx="1554">
                  <c:v>2.156944444</c:v>
                </c:pt>
                <c:pt idx="1555">
                  <c:v>2.158333333</c:v>
                </c:pt>
                <c:pt idx="1556">
                  <c:v>2.159722222</c:v>
                </c:pt>
                <c:pt idx="1557">
                  <c:v>2.161111111</c:v>
                </c:pt>
                <c:pt idx="1558">
                  <c:v>2.1625</c:v>
                </c:pt>
                <c:pt idx="1559">
                  <c:v>2.163888889</c:v>
                </c:pt>
                <c:pt idx="1560">
                  <c:v>2.165277778</c:v>
                </c:pt>
                <c:pt idx="1561">
                  <c:v>2.166666667</c:v>
                </c:pt>
                <c:pt idx="1562">
                  <c:v>2.168055556</c:v>
                </c:pt>
                <c:pt idx="1563">
                  <c:v>2.169444444</c:v>
                </c:pt>
                <c:pt idx="1564">
                  <c:v>2.170833333</c:v>
                </c:pt>
                <c:pt idx="1565">
                  <c:v>2.172222222</c:v>
                </c:pt>
                <c:pt idx="1566">
                  <c:v>2.173611111</c:v>
                </c:pt>
                <c:pt idx="1567">
                  <c:v>2.175</c:v>
                </c:pt>
                <c:pt idx="1568">
                  <c:v>2.176388889</c:v>
                </c:pt>
                <c:pt idx="1569">
                  <c:v>2.177777778</c:v>
                </c:pt>
                <c:pt idx="1570">
                  <c:v>2.179166667</c:v>
                </c:pt>
                <c:pt idx="1571">
                  <c:v>2.180555556</c:v>
                </c:pt>
                <c:pt idx="1572">
                  <c:v>2.181944444</c:v>
                </c:pt>
                <c:pt idx="1573">
                  <c:v>2.183333333</c:v>
                </c:pt>
                <c:pt idx="1574">
                  <c:v>2.184722222</c:v>
                </c:pt>
                <c:pt idx="1575">
                  <c:v>2.186111111</c:v>
                </c:pt>
                <c:pt idx="1576">
                  <c:v>2.1875</c:v>
                </c:pt>
                <c:pt idx="1577">
                  <c:v>2.188888889</c:v>
                </c:pt>
                <c:pt idx="1578">
                  <c:v>2.190277778</c:v>
                </c:pt>
                <c:pt idx="1579">
                  <c:v>2.191666667</c:v>
                </c:pt>
                <c:pt idx="1580">
                  <c:v>2.193055556</c:v>
                </c:pt>
                <c:pt idx="1581">
                  <c:v>2.194444444</c:v>
                </c:pt>
                <c:pt idx="1582">
                  <c:v>2.195833333</c:v>
                </c:pt>
                <c:pt idx="1583">
                  <c:v>2.197222222</c:v>
                </c:pt>
                <c:pt idx="1584">
                  <c:v>2.198611111</c:v>
                </c:pt>
                <c:pt idx="1585">
                  <c:v>2.2</c:v>
                </c:pt>
                <c:pt idx="1586">
                  <c:v>2.201388889</c:v>
                </c:pt>
                <c:pt idx="1587">
                  <c:v>2.202777778</c:v>
                </c:pt>
                <c:pt idx="1588">
                  <c:v>2.204166667</c:v>
                </c:pt>
                <c:pt idx="1589">
                  <c:v>2.205555556</c:v>
                </c:pt>
                <c:pt idx="1590">
                  <c:v>2.206944444</c:v>
                </c:pt>
                <c:pt idx="1591">
                  <c:v>2.208333333</c:v>
                </c:pt>
                <c:pt idx="1592">
                  <c:v>2.209722222</c:v>
                </c:pt>
                <c:pt idx="1593">
                  <c:v>2.211111111</c:v>
                </c:pt>
                <c:pt idx="1594">
                  <c:v>2.2125</c:v>
                </c:pt>
                <c:pt idx="1595">
                  <c:v>2.213888889</c:v>
                </c:pt>
                <c:pt idx="1596">
                  <c:v>2.215277778</c:v>
                </c:pt>
                <c:pt idx="1597">
                  <c:v>2.216666667</c:v>
                </c:pt>
                <c:pt idx="1598">
                  <c:v>2.218055556</c:v>
                </c:pt>
                <c:pt idx="1599">
                  <c:v>2.219444444</c:v>
                </c:pt>
                <c:pt idx="1600">
                  <c:v>2.220833333</c:v>
                </c:pt>
                <c:pt idx="1601">
                  <c:v>2.222222222</c:v>
                </c:pt>
                <c:pt idx="1602">
                  <c:v>2.223611111</c:v>
                </c:pt>
                <c:pt idx="1603">
                  <c:v>2.225</c:v>
                </c:pt>
                <c:pt idx="1604">
                  <c:v>2.226388889</c:v>
                </c:pt>
                <c:pt idx="1605">
                  <c:v>2.227777778</c:v>
                </c:pt>
                <c:pt idx="1606">
                  <c:v>2.229166667</c:v>
                </c:pt>
                <c:pt idx="1607">
                  <c:v>2.230555556</c:v>
                </c:pt>
                <c:pt idx="1608">
                  <c:v>2.231944444</c:v>
                </c:pt>
                <c:pt idx="1609">
                  <c:v>2.233333333</c:v>
                </c:pt>
                <c:pt idx="1610">
                  <c:v>2.234722222</c:v>
                </c:pt>
                <c:pt idx="1611">
                  <c:v>2.236111111</c:v>
                </c:pt>
                <c:pt idx="1612">
                  <c:v>2.2375</c:v>
                </c:pt>
                <c:pt idx="1613">
                  <c:v>2.238888889</c:v>
                </c:pt>
                <c:pt idx="1614">
                  <c:v>2.240277778</c:v>
                </c:pt>
                <c:pt idx="1615">
                  <c:v>2.241666667</c:v>
                </c:pt>
                <c:pt idx="1616">
                  <c:v>2.243055556</c:v>
                </c:pt>
                <c:pt idx="1617">
                  <c:v>2.244444444</c:v>
                </c:pt>
                <c:pt idx="1618">
                  <c:v>2.245833333</c:v>
                </c:pt>
                <c:pt idx="1619">
                  <c:v>2.247222222</c:v>
                </c:pt>
                <c:pt idx="1620">
                  <c:v>2.248611111</c:v>
                </c:pt>
                <c:pt idx="1621">
                  <c:v>2.25</c:v>
                </c:pt>
                <c:pt idx="1622">
                  <c:v>2.251388889</c:v>
                </c:pt>
                <c:pt idx="1623">
                  <c:v>2.252777778</c:v>
                </c:pt>
                <c:pt idx="1624">
                  <c:v>2.254166667</c:v>
                </c:pt>
                <c:pt idx="1625">
                  <c:v>2.255555556</c:v>
                </c:pt>
                <c:pt idx="1626">
                  <c:v>2.256944444</c:v>
                </c:pt>
                <c:pt idx="1627">
                  <c:v>2.258333333</c:v>
                </c:pt>
                <c:pt idx="1628">
                  <c:v>2.259722222</c:v>
                </c:pt>
                <c:pt idx="1629">
                  <c:v>2.261111111</c:v>
                </c:pt>
                <c:pt idx="1630">
                  <c:v>2.2625</c:v>
                </c:pt>
                <c:pt idx="1631">
                  <c:v>2.263888889</c:v>
                </c:pt>
                <c:pt idx="1632">
                  <c:v>2.265277778</c:v>
                </c:pt>
                <c:pt idx="1633">
                  <c:v>2.266666667</c:v>
                </c:pt>
                <c:pt idx="1634">
                  <c:v>2.268055556</c:v>
                </c:pt>
                <c:pt idx="1635">
                  <c:v>2.269444444</c:v>
                </c:pt>
                <c:pt idx="1636">
                  <c:v>2.270833333</c:v>
                </c:pt>
                <c:pt idx="1637">
                  <c:v>2.272222222</c:v>
                </c:pt>
                <c:pt idx="1638">
                  <c:v>2.273611111</c:v>
                </c:pt>
                <c:pt idx="1639">
                  <c:v>2.275</c:v>
                </c:pt>
                <c:pt idx="1640">
                  <c:v>2.276388889</c:v>
                </c:pt>
                <c:pt idx="1641">
                  <c:v>2.277777778</c:v>
                </c:pt>
                <c:pt idx="1642">
                  <c:v>2.279166667</c:v>
                </c:pt>
                <c:pt idx="1643">
                  <c:v>2.280555556</c:v>
                </c:pt>
                <c:pt idx="1644">
                  <c:v>2.281944444</c:v>
                </c:pt>
                <c:pt idx="1645">
                  <c:v>2.283333333</c:v>
                </c:pt>
                <c:pt idx="1646">
                  <c:v>2.284722222</c:v>
                </c:pt>
                <c:pt idx="1647">
                  <c:v>2.286111111</c:v>
                </c:pt>
                <c:pt idx="1648">
                  <c:v>2.2875</c:v>
                </c:pt>
                <c:pt idx="1649">
                  <c:v>2.288888889</c:v>
                </c:pt>
                <c:pt idx="1650">
                  <c:v>2.290277778</c:v>
                </c:pt>
                <c:pt idx="1651">
                  <c:v>2.291666667</c:v>
                </c:pt>
                <c:pt idx="1652">
                  <c:v>2.293055556</c:v>
                </c:pt>
                <c:pt idx="1653">
                  <c:v>2.294444444</c:v>
                </c:pt>
                <c:pt idx="1654">
                  <c:v>2.295833333</c:v>
                </c:pt>
                <c:pt idx="1655">
                  <c:v>2.297222222</c:v>
                </c:pt>
                <c:pt idx="1656">
                  <c:v>2.298611111</c:v>
                </c:pt>
                <c:pt idx="1657">
                  <c:v>2.3</c:v>
                </c:pt>
                <c:pt idx="1658">
                  <c:v>2.301388889</c:v>
                </c:pt>
                <c:pt idx="1659">
                  <c:v>2.302777778</c:v>
                </c:pt>
                <c:pt idx="1660">
                  <c:v>2.304166667</c:v>
                </c:pt>
                <c:pt idx="1661">
                  <c:v>2.305555556</c:v>
                </c:pt>
                <c:pt idx="1662">
                  <c:v>2.306944444</c:v>
                </c:pt>
                <c:pt idx="1663">
                  <c:v>2.308333333</c:v>
                </c:pt>
                <c:pt idx="1664">
                  <c:v>2.309722222</c:v>
                </c:pt>
                <c:pt idx="1665">
                  <c:v>2.311111111</c:v>
                </c:pt>
                <c:pt idx="1666">
                  <c:v>2.3125</c:v>
                </c:pt>
                <c:pt idx="1667">
                  <c:v>2.313888889</c:v>
                </c:pt>
                <c:pt idx="1668">
                  <c:v>2.315277778</c:v>
                </c:pt>
                <c:pt idx="1669">
                  <c:v>2.316666667</c:v>
                </c:pt>
                <c:pt idx="1670">
                  <c:v>2.318055556</c:v>
                </c:pt>
                <c:pt idx="1671">
                  <c:v>2.319444444</c:v>
                </c:pt>
                <c:pt idx="1672">
                  <c:v>2.320833333</c:v>
                </c:pt>
                <c:pt idx="1673">
                  <c:v>2.322222222</c:v>
                </c:pt>
                <c:pt idx="1674">
                  <c:v>2.323611111</c:v>
                </c:pt>
                <c:pt idx="1675">
                  <c:v>2.325</c:v>
                </c:pt>
                <c:pt idx="1676">
                  <c:v>2.326388889</c:v>
                </c:pt>
                <c:pt idx="1677">
                  <c:v>2.327777778</c:v>
                </c:pt>
                <c:pt idx="1678">
                  <c:v>2.329166667</c:v>
                </c:pt>
                <c:pt idx="1679">
                  <c:v>2.330555556</c:v>
                </c:pt>
                <c:pt idx="1680">
                  <c:v>2.331944444</c:v>
                </c:pt>
                <c:pt idx="1681">
                  <c:v>2.333333333</c:v>
                </c:pt>
                <c:pt idx="1682">
                  <c:v>2.334722222</c:v>
                </c:pt>
                <c:pt idx="1683">
                  <c:v>2.336111111</c:v>
                </c:pt>
                <c:pt idx="1684">
                  <c:v>2.3375</c:v>
                </c:pt>
                <c:pt idx="1685">
                  <c:v>2.338888889</c:v>
                </c:pt>
                <c:pt idx="1686">
                  <c:v>2.340277778</c:v>
                </c:pt>
                <c:pt idx="1687">
                  <c:v>2.341666667</c:v>
                </c:pt>
                <c:pt idx="1688">
                  <c:v>2.343055556</c:v>
                </c:pt>
                <c:pt idx="1689">
                  <c:v>2.344444444</c:v>
                </c:pt>
                <c:pt idx="1690">
                  <c:v>2.345833333</c:v>
                </c:pt>
                <c:pt idx="1691">
                  <c:v>2.347222222</c:v>
                </c:pt>
                <c:pt idx="1692">
                  <c:v>2.348611111</c:v>
                </c:pt>
                <c:pt idx="1693">
                  <c:v>2.35</c:v>
                </c:pt>
                <c:pt idx="1694">
                  <c:v>2.351388889</c:v>
                </c:pt>
                <c:pt idx="1695">
                  <c:v>2.352777778</c:v>
                </c:pt>
                <c:pt idx="1696">
                  <c:v>2.354166667</c:v>
                </c:pt>
                <c:pt idx="1697">
                  <c:v>2.355555556</c:v>
                </c:pt>
                <c:pt idx="1698">
                  <c:v>2.356944444</c:v>
                </c:pt>
                <c:pt idx="1699">
                  <c:v>2.358333333</c:v>
                </c:pt>
                <c:pt idx="1700">
                  <c:v>2.359722222</c:v>
                </c:pt>
                <c:pt idx="1701">
                  <c:v>2.361111111</c:v>
                </c:pt>
                <c:pt idx="1702">
                  <c:v>2.3625</c:v>
                </c:pt>
                <c:pt idx="1703">
                  <c:v>2.363888889</c:v>
                </c:pt>
                <c:pt idx="1704">
                  <c:v>2.365277778</c:v>
                </c:pt>
                <c:pt idx="1705">
                  <c:v>2.366666667</c:v>
                </c:pt>
                <c:pt idx="1706">
                  <c:v>2.368055556</c:v>
                </c:pt>
                <c:pt idx="1707">
                  <c:v>2.369444444</c:v>
                </c:pt>
                <c:pt idx="1708">
                  <c:v>2.370833333</c:v>
                </c:pt>
                <c:pt idx="1709">
                  <c:v>2.372222222</c:v>
                </c:pt>
                <c:pt idx="1710">
                  <c:v>2.373611111</c:v>
                </c:pt>
                <c:pt idx="1711">
                  <c:v>2.375</c:v>
                </c:pt>
                <c:pt idx="1712">
                  <c:v>2.376388889</c:v>
                </c:pt>
                <c:pt idx="1713">
                  <c:v>2.377777778</c:v>
                </c:pt>
                <c:pt idx="1714">
                  <c:v>2.379166667</c:v>
                </c:pt>
                <c:pt idx="1715">
                  <c:v>2.380555556</c:v>
                </c:pt>
                <c:pt idx="1716">
                  <c:v>2.381944444</c:v>
                </c:pt>
                <c:pt idx="1717">
                  <c:v>2.383333333</c:v>
                </c:pt>
                <c:pt idx="1718">
                  <c:v>2.384722222</c:v>
                </c:pt>
                <c:pt idx="1719">
                  <c:v>2.386111111</c:v>
                </c:pt>
                <c:pt idx="1720">
                  <c:v>2.3875</c:v>
                </c:pt>
                <c:pt idx="1721">
                  <c:v>2.388888889</c:v>
                </c:pt>
                <c:pt idx="1722">
                  <c:v>2.390277778</c:v>
                </c:pt>
                <c:pt idx="1723">
                  <c:v>2.391666667</c:v>
                </c:pt>
                <c:pt idx="1724">
                  <c:v>2.393055556</c:v>
                </c:pt>
                <c:pt idx="1725">
                  <c:v>2.394444444</c:v>
                </c:pt>
                <c:pt idx="1726">
                  <c:v>2.395833333</c:v>
                </c:pt>
                <c:pt idx="1727">
                  <c:v>2.397222222</c:v>
                </c:pt>
                <c:pt idx="1728">
                  <c:v>2.398611111</c:v>
                </c:pt>
                <c:pt idx="1729">
                  <c:v>2.4</c:v>
                </c:pt>
                <c:pt idx="1730">
                  <c:v>2.401388889</c:v>
                </c:pt>
                <c:pt idx="1731">
                  <c:v>2.402777778</c:v>
                </c:pt>
                <c:pt idx="1732">
                  <c:v>2.404166667</c:v>
                </c:pt>
                <c:pt idx="1733">
                  <c:v>2.405555556</c:v>
                </c:pt>
                <c:pt idx="1734">
                  <c:v>2.406944444</c:v>
                </c:pt>
                <c:pt idx="1735">
                  <c:v>2.408333333</c:v>
                </c:pt>
                <c:pt idx="1736">
                  <c:v>2.409722222</c:v>
                </c:pt>
                <c:pt idx="1737">
                  <c:v>2.411111111</c:v>
                </c:pt>
                <c:pt idx="1738">
                  <c:v>2.4125</c:v>
                </c:pt>
                <c:pt idx="1739">
                  <c:v>2.413888889</c:v>
                </c:pt>
                <c:pt idx="1740">
                  <c:v>2.415277778</c:v>
                </c:pt>
                <c:pt idx="1741">
                  <c:v>2.416666667</c:v>
                </c:pt>
                <c:pt idx="1742">
                  <c:v>2.418055556</c:v>
                </c:pt>
                <c:pt idx="1743">
                  <c:v>2.419444444</c:v>
                </c:pt>
                <c:pt idx="1744">
                  <c:v>2.420833333</c:v>
                </c:pt>
                <c:pt idx="1745">
                  <c:v>2.422222222</c:v>
                </c:pt>
                <c:pt idx="1746">
                  <c:v>2.423611111</c:v>
                </c:pt>
                <c:pt idx="1747">
                  <c:v>2.425</c:v>
                </c:pt>
                <c:pt idx="1748">
                  <c:v>2.426388889</c:v>
                </c:pt>
                <c:pt idx="1749">
                  <c:v>2.427777778</c:v>
                </c:pt>
                <c:pt idx="1750">
                  <c:v>2.429166667</c:v>
                </c:pt>
                <c:pt idx="1751">
                  <c:v>2.430555556</c:v>
                </c:pt>
                <c:pt idx="1752">
                  <c:v>2.431944444</c:v>
                </c:pt>
                <c:pt idx="1753">
                  <c:v>2.433333333</c:v>
                </c:pt>
                <c:pt idx="1754">
                  <c:v>2.434722222</c:v>
                </c:pt>
                <c:pt idx="1755">
                  <c:v>2.436111111</c:v>
                </c:pt>
                <c:pt idx="1756">
                  <c:v>2.4375</c:v>
                </c:pt>
                <c:pt idx="1757">
                  <c:v>2.438888889</c:v>
                </c:pt>
                <c:pt idx="1758">
                  <c:v>2.440277778</c:v>
                </c:pt>
                <c:pt idx="1759">
                  <c:v>2.441666667</c:v>
                </c:pt>
                <c:pt idx="1760">
                  <c:v>2.443055556</c:v>
                </c:pt>
                <c:pt idx="1761">
                  <c:v>2.444444444</c:v>
                </c:pt>
                <c:pt idx="1762">
                  <c:v>2.445833333</c:v>
                </c:pt>
                <c:pt idx="1763">
                  <c:v>2.447222222</c:v>
                </c:pt>
                <c:pt idx="1764">
                  <c:v>2.448611111</c:v>
                </c:pt>
                <c:pt idx="1765">
                  <c:v>2.45</c:v>
                </c:pt>
                <c:pt idx="1766">
                  <c:v>2.451388889</c:v>
                </c:pt>
                <c:pt idx="1767">
                  <c:v>2.452777778</c:v>
                </c:pt>
                <c:pt idx="1768">
                  <c:v>2.454166667</c:v>
                </c:pt>
                <c:pt idx="1769">
                  <c:v>2.455555556</c:v>
                </c:pt>
                <c:pt idx="1770">
                  <c:v>2.456944444</c:v>
                </c:pt>
                <c:pt idx="1771">
                  <c:v>2.458333333</c:v>
                </c:pt>
                <c:pt idx="1772">
                  <c:v>2.459722222</c:v>
                </c:pt>
                <c:pt idx="1773">
                  <c:v>2.461111111</c:v>
                </c:pt>
                <c:pt idx="1774">
                  <c:v>2.4625</c:v>
                </c:pt>
                <c:pt idx="1775">
                  <c:v>2.463888889</c:v>
                </c:pt>
                <c:pt idx="1776">
                  <c:v>2.465277778</c:v>
                </c:pt>
                <c:pt idx="1777">
                  <c:v>2.466666667</c:v>
                </c:pt>
                <c:pt idx="1778">
                  <c:v>2.468055556</c:v>
                </c:pt>
                <c:pt idx="1779">
                  <c:v>2.469444444</c:v>
                </c:pt>
                <c:pt idx="1780">
                  <c:v>2.470833333</c:v>
                </c:pt>
                <c:pt idx="1781">
                  <c:v>2.472222222</c:v>
                </c:pt>
                <c:pt idx="1782">
                  <c:v>2.473611111</c:v>
                </c:pt>
                <c:pt idx="1783">
                  <c:v>2.475</c:v>
                </c:pt>
                <c:pt idx="1784">
                  <c:v>2.476388889</c:v>
                </c:pt>
                <c:pt idx="1785">
                  <c:v>2.477777778</c:v>
                </c:pt>
                <c:pt idx="1786">
                  <c:v>2.479166667</c:v>
                </c:pt>
                <c:pt idx="1787">
                  <c:v>2.480555556</c:v>
                </c:pt>
                <c:pt idx="1788">
                  <c:v>2.481944444</c:v>
                </c:pt>
                <c:pt idx="1789">
                  <c:v>2.483333333</c:v>
                </c:pt>
                <c:pt idx="1790">
                  <c:v>2.484722222</c:v>
                </c:pt>
                <c:pt idx="1791">
                  <c:v>2.486111111</c:v>
                </c:pt>
                <c:pt idx="1792">
                  <c:v>2.4875</c:v>
                </c:pt>
                <c:pt idx="1793">
                  <c:v>2.488888889</c:v>
                </c:pt>
                <c:pt idx="1794">
                  <c:v>2.490277778</c:v>
                </c:pt>
                <c:pt idx="1795">
                  <c:v>2.491666667</c:v>
                </c:pt>
                <c:pt idx="1796">
                  <c:v>2.493055556</c:v>
                </c:pt>
                <c:pt idx="1797">
                  <c:v>2.494444444</c:v>
                </c:pt>
                <c:pt idx="1798">
                  <c:v>2.495833333</c:v>
                </c:pt>
                <c:pt idx="1799">
                  <c:v>2.497222222</c:v>
                </c:pt>
                <c:pt idx="1800">
                  <c:v>2.498611111</c:v>
                </c:pt>
                <c:pt idx="1801">
                  <c:v>2.5</c:v>
                </c:pt>
                <c:pt idx="1802">
                  <c:v>2.501388889</c:v>
                </c:pt>
                <c:pt idx="1803">
                  <c:v>2.502777778</c:v>
                </c:pt>
                <c:pt idx="1804">
                  <c:v>2.504166667</c:v>
                </c:pt>
                <c:pt idx="1805">
                  <c:v>2.505555556</c:v>
                </c:pt>
                <c:pt idx="1806">
                  <c:v>2.506944444</c:v>
                </c:pt>
                <c:pt idx="1807">
                  <c:v>2.508333333</c:v>
                </c:pt>
                <c:pt idx="1808">
                  <c:v>2.509722222</c:v>
                </c:pt>
                <c:pt idx="1809">
                  <c:v>2.511111111</c:v>
                </c:pt>
                <c:pt idx="1810">
                  <c:v>2.5125</c:v>
                </c:pt>
                <c:pt idx="1811">
                  <c:v>2.513888889</c:v>
                </c:pt>
                <c:pt idx="1812">
                  <c:v>2.515277778</c:v>
                </c:pt>
                <c:pt idx="1813">
                  <c:v>2.516666667</c:v>
                </c:pt>
                <c:pt idx="1814">
                  <c:v>2.518055556</c:v>
                </c:pt>
                <c:pt idx="1815">
                  <c:v>2.519444444</c:v>
                </c:pt>
                <c:pt idx="1816">
                  <c:v>2.520833333</c:v>
                </c:pt>
                <c:pt idx="1817">
                  <c:v>2.522222222</c:v>
                </c:pt>
                <c:pt idx="1818">
                  <c:v>2.523611111</c:v>
                </c:pt>
                <c:pt idx="1819">
                  <c:v>2.525</c:v>
                </c:pt>
                <c:pt idx="1820">
                  <c:v>2.526388889</c:v>
                </c:pt>
                <c:pt idx="1821">
                  <c:v>2.527777778</c:v>
                </c:pt>
                <c:pt idx="1822">
                  <c:v>2.529166667</c:v>
                </c:pt>
                <c:pt idx="1823">
                  <c:v>2.530555556</c:v>
                </c:pt>
                <c:pt idx="1824">
                  <c:v>2.531944444</c:v>
                </c:pt>
                <c:pt idx="1825">
                  <c:v>2.533333333</c:v>
                </c:pt>
                <c:pt idx="1826">
                  <c:v>2.534722222</c:v>
                </c:pt>
                <c:pt idx="1827">
                  <c:v>2.536111111</c:v>
                </c:pt>
                <c:pt idx="1828">
                  <c:v>2.5375</c:v>
                </c:pt>
                <c:pt idx="1829">
                  <c:v>2.538888889</c:v>
                </c:pt>
                <c:pt idx="1830">
                  <c:v>2.540277778</c:v>
                </c:pt>
                <c:pt idx="1831">
                  <c:v>2.541666667</c:v>
                </c:pt>
                <c:pt idx="1832">
                  <c:v>2.543055556</c:v>
                </c:pt>
                <c:pt idx="1833">
                  <c:v>2.544444444</c:v>
                </c:pt>
                <c:pt idx="1834">
                  <c:v>2.545833333</c:v>
                </c:pt>
                <c:pt idx="1835">
                  <c:v>2.547222222</c:v>
                </c:pt>
                <c:pt idx="1836">
                  <c:v>2.548611111</c:v>
                </c:pt>
                <c:pt idx="1837">
                  <c:v>2.55</c:v>
                </c:pt>
                <c:pt idx="1838">
                  <c:v>2.551388889</c:v>
                </c:pt>
                <c:pt idx="1839">
                  <c:v>2.552777778</c:v>
                </c:pt>
                <c:pt idx="1840">
                  <c:v>2.554166667</c:v>
                </c:pt>
                <c:pt idx="1841">
                  <c:v>2.555555556</c:v>
                </c:pt>
                <c:pt idx="1842">
                  <c:v>2.556944444</c:v>
                </c:pt>
                <c:pt idx="1843">
                  <c:v>2.558333333</c:v>
                </c:pt>
                <c:pt idx="1844">
                  <c:v>2.559722222</c:v>
                </c:pt>
                <c:pt idx="1845">
                  <c:v>2.561111111</c:v>
                </c:pt>
                <c:pt idx="1846">
                  <c:v>2.5625</c:v>
                </c:pt>
                <c:pt idx="1847">
                  <c:v>2.563888889</c:v>
                </c:pt>
                <c:pt idx="1848">
                  <c:v>2.565277778</c:v>
                </c:pt>
                <c:pt idx="1849">
                  <c:v>2.566666667</c:v>
                </c:pt>
                <c:pt idx="1850">
                  <c:v>2.568055556</c:v>
                </c:pt>
                <c:pt idx="1851">
                  <c:v>2.569444444</c:v>
                </c:pt>
                <c:pt idx="1852">
                  <c:v>2.570833333</c:v>
                </c:pt>
                <c:pt idx="1853">
                  <c:v>2.572222222</c:v>
                </c:pt>
                <c:pt idx="1854">
                  <c:v>2.573611111</c:v>
                </c:pt>
                <c:pt idx="1855">
                  <c:v>2.575</c:v>
                </c:pt>
                <c:pt idx="1856">
                  <c:v>2.576388889</c:v>
                </c:pt>
                <c:pt idx="1857">
                  <c:v>2.577777778</c:v>
                </c:pt>
                <c:pt idx="1858">
                  <c:v>2.579166667</c:v>
                </c:pt>
                <c:pt idx="1859">
                  <c:v>2.580555556</c:v>
                </c:pt>
                <c:pt idx="1860">
                  <c:v>2.581944444</c:v>
                </c:pt>
                <c:pt idx="1861">
                  <c:v>2.583333333</c:v>
                </c:pt>
                <c:pt idx="1862">
                  <c:v>2.584722222</c:v>
                </c:pt>
                <c:pt idx="1863">
                  <c:v>2.586111111</c:v>
                </c:pt>
                <c:pt idx="1864">
                  <c:v>2.5875</c:v>
                </c:pt>
                <c:pt idx="1865">
                  <c:v>2.588888889</c:v>
                </c:pt>
                <c:pt idx="1866">
                  <c:v>2.590277778</c:v>
                </c:pt>
                <c:pt idx="1867">
                  <c:v>2.591666667</c:v>
                </c:pt>
                <c:pt idx="1868">
                  <c:v>2.593055556</c:v>
                </c:pt>
                <c:pt idx="1869">
                  <c:v>2.594444444</c:v>
                </c:pt>
                <c:pt idx="1870">
                  <c:v>2.595833333</c:v>
                </c:pt>
                <c:pt idx="1871">
                  <c:v>2.597222222</c:v>
                </c:pt>
                <c:pt idx="1872">
                  <c:v>2.598611111</c:v>
                </c:pt>
                <c:pt idx="1873">
                  <c:v>2.6</c:v>
                </c:pt>
                <c:pt idx="1874">
                  <c:v>2.601388889</c:v>
                </c:pt>
                <c:pt idx="1875">
                  <c:v>2.602777778</c:v>
                </c:pt>
                <c:pt idx="1876">
                  <c:v>2.604166667</c:v>
                </c:pt>
                <c:pt idx="1877">
                  <c:v>2.605555556</c:v>
                </c:pt>
                <c:pt idx="1878">
                  <c:v>2.606944444</c:v>
                </c:pt>
                <c:pt idx="1879">
                  <c:v>2.608333333</c:v>
                </c:pt>
                <c:pt idx="1880">
                  <c:v>2.609722222</c:v>
                </c:pt>
                <c:pt idx="1881">
                  <c:v>2.611111111</c:v>
                </c:pt>
                <c:pt idx="1882">
                  <c:v>2.6125</c:v>
                </c:pt>
                <c:pt idx="1883">
                  <c:v>2.613888889</c:v>
                </c:pt>
                <c:pt idx="1884">
                  <c:v>2.615277778</c:v>
                </c:pt>
                <c:pt idx="1885">
                  <c:v>2.616666667</c:v>
                </c:pt>
                <c:pt idx="1886">
                  <c:v>2.618055556</c:v>
                </c:pt>
                <c:pt idx="1887">
                  <c:v>2.619444444</c:v>
                </c:pt>
                <c:pt idx="1888">
                  <c:v>2.620833333</c:v>
                </c:pt>
                <c:pt idx="1889">
                  <c:v>2.622222222</c:v>
                </c:pt>
                <c:pt idx="1890">
                  <c:v>2.623611111</c:v>
                </c:pt>
                <c:pt idx="1891">
                  <c:v>2.625</c:v>
                </c:pt>
                <c:pt idx="1892">
                  <c:v>2.626388889</c:v>
                </c:pt>
                <c:pt idx="1893">
                  <c:v>2.627777778</c:v>
                </c:pt>
                <c:pt idx="1894">
                  <c:v>2.629166667</c:v>
                </c:pt>
                <c:pt idx="1895">
                  <c:v>2.630555556</c:v>
                </c:pt>
                <c:pt idx="1896">
                  <c:v>2.631944444</c:v>
                </c:pt>
                <c:pt idx="1897">
                  <c:v>2.633333333</c:v>
                </c:pt>
                <c:pt idx="1898">
                  <c:v>2.634722222</c:v>
                </c:pt>
                <c:pt idx="1899">
                  <c:v>2.636111111</c:v>
                </c:pt>
                <c:pt idx="1900">
                  <c:v>2.6375</c:v>
                </c:pt>
                <c:pt idx="1901">
                  <c:v>2.638888889</c:v>
                </c:pt>
                <c:pt idx="1902">
                  <c:v>2.640277778</c:v>
                </c:pt>
                <c:pt idx="1903">
                  <c:v>2.641666667</c:v>
                </c:pt>
                <c:pt idx="1904">
                  <c:v>2.643055556</c:v>
                </c:pt>
                <c:pt idx="1905">
                  <c:v>2.644444444</c:v>
                </c:pt>
                <c:pt idx="1906">
                  <c:v>2.645833333</c:v>
                </c:pt>
                <c:pt idx="1907">
                  <c:v>2.647222222</c:v>
                </c:pt>
                <c:pt idx="1908">
                  <c:v>2.648611111</c:v>
                </c:pt>
                <c:pt idx="1909">
                  <c:v>2.65</c:v>
                </c:pt>
                <c:pt idx="1910">
                  <c:v>2.651388889</c:v>
                </c:pt>
                <c:pt idx="1911">
                  <c:v>2.652777778</c:v>
                </c:pt>
                <c:pt idx="1912">
                  <c:v>2.654166667</c:v>
                </c:pt>
                <c:pt idx="1913">
                  <c:v>2.655555556</c:v>
                </c:pt>
                <c:pt idx="1914">
                  <c:v>2.656944444</c:v>
                </c:pt>
                <c:pt idx="1915">
                  <c:v>2.658333333</c:v>
                </c:pt>
                <c:pt idx="1916">
                  <c:v>2.659722222</c:v>
                </c:pt>
                <c:pt idx="1917">
                  <c:v>2.661111111</c:v>
                </c:pt>
                <c:pt idx="1918">
                  <c:v>2.6625</c:v>
                </c:pt>
                <c:pt idx="1919">
                  <c:v>2.663888889</c:v>
                </c:pt>
                <c:pt idx="1920">
                  <c:v>2.665277778</c:v>
                </c:pt>
                <c:pt idx="1921">
                  <c:v>2.666666667</c:v>
                </c:pt>
                <c:pt idx="1922">
                  <c:v>2.668055556</c:v>
                </c:pt>
                <c:pt idx="1923">
                  <c:v>2.669444444</c:v>
                </c:pt>
                <c:pt idx="1924">
                  <c:v>2.670833333</c:v>
                </c:pt>
                <c:pt idx="1925">
                  <c:v>2.672222222</c:v>
                </c:pt>
                <c:pt idx="1926">
                  <c:v>2.673611111</c:v>
                </c:pt>
                <c:pt idx="1927">
                  <c:v>2.675</c:v>
                </c:pt>
                <c:pt idx="1928">
                  <c:v>2.676388889</c:v>
                </c:pt>
                <c:pt idx="1929">
                  <c:v>2.677777778</c:v>
                </c:pt>
                <c:pt idx="1930">
                  <c:v>2.679166667</c:v>
                </c:pt>
                <c:pt idx="1931">
                  <c:v>2.680555556</c:v>
                </c:pt>
                <c:pt idx="1932">
                  <c:v>2.681944444</c:v>
                </c:pt>
                <c:pt idx="1933">
                  <c:v>2.683333333</c:v>
                </c:pt>
                <c:pt idx="1934">
                  <c:v>2.684722222</c:v>
                </c:pt>
                <c:pt idx="1935">
                  <c:v>2.686111111</c:v>
                </c:pt>
                <c:pt idx="1936">
                  <c:v>2.6875</c:v>
                </c:pt>
                <c:pt idx="1937">
                  <c:v>2.688888889</c:v>
                </c:pt>
                <c:pt idx="1938">
                  <c:v>2.690277778</c:v>
                </c:pt>
                <c:pt idx="1939">
                  <c:v>2.691666667</c:v>
                </c:pt>
                <c:pt idx="1940">
                  <c:v>2.693055556</c:v>
                </c:pt>
                <c:pt idx="1941">
                  <c:v>2.694444444</c:v>
                </c:pt>
                <c:pt idx="1942">
                  <c:v>2.695833333</c:v>
                </c:pt>
                <c:pt idx="1943">
                  <c:v>2.697222222</c:v>
                </c:pt>
                <c:pt idx="1944">
                  <c:v>2.698611111</c:v>
                </c:pt>
                <c:pt idx="1945">
                  <c:v>2.7</c:v>
                </c:pt>
                <c:pt idx="1946">
                  <c:v>2.701388889</c:v>
                </c:pt>
                <c:pt idx="1947">
                  <c:v>2.702777778</c:v>
                </c:pt>
                <c:pt idx="1948">
                  <c:v>2.704166667</c:v>
                </c:pt>
                <c:pt idx="1949">
                  <c:v>2.705555556</c:v>
                </c:pt>
                <c:pt idx="1950">
                  <c:v>2.706944444</c:v>
                </c:pt>
                <c:pt idx="1951">
                  <c:v>2.708333333</c:v>
                </c:pt>
                <c:pt idx="1952">
                  <c:v>2.709722222</c:v>
                </c:pt>
                <c:pt idx="1953">
                  <c:v>2.711111111</c:v>
                </c:pt>
                <c:pt idx="1954">
                  <c:v>2.7125</c:v>
                </c:pt>
                <c:pt idx="1955">
                  <c:v>2.713888889</c:v>
                </c:pt>
                <c:pt idx="1956">
                  <c:v>2.715277778</c:v>
                </c:pt>
                <c:pt idx="1957">
                  <c:v>2.716666667</c:v>
                </c:pt>
                <c:pt idx="1958">
                  <c:v>2.718055556</c:v>
                </c:pt>
                <c:pt idx="1959">
                  <c:v>2.719444444</c:v>
                </c:pt>
                <c:pt idx="1960">
                  <c:v>2.720833333</c:v>
                </c:pt>
                <c:pt idx="1961">
                  <c:v>2.722222222</c:v>
                </c:pt>
                <c:pt idx="1962">
                  <c:v>2.723611111</c:v>
                </c:pt>
                <c:pt idx="1963">
                  <c:v>2.725</c:v>
                </c:pt>
                <c:pt idx="1964">
                  <c:v>2.726388889</c:v>
                </c:pt>
                <c:pt idx="1965">
                  <c:v>2.727777778</c:v>
                </c:pt>
                <c:pt idx="1966">
                  <c:v>2.729166667</c:v>
                </c:pt>
                <c:pt idx="1967">
                  <c:v>2.730555556</c:v>
                </c:pt>
                <c:pt idx="1968">
                  <c:v>2.731944444</c:v>
                </c:pt>
                <c:pt idx="1969">
                  <c:v>2.733333333</c:v>
                </c:pt>
                <c:pt idx="1970">
                  <c:v>2.734722222</c:v>
                </c:pt>
                <c:pt idx="1971">
                  <c:v>2.736111111</c:v>
                </c:pt>
                <c:pt idx="1972">
                  <c:v>2.7375</c:v>
                </c:pt>
                <c:pt idx="1973">
                  <c:v>2.738888889</c:v>
                </c:pt>
                <c:pt idx="1974">
                  <c:v>2.740277778</c:v>
                </c:pt>
                <c:pt idx="1975">
                  <c:v>2.741666667</c:v>
                </c:pt>
                <c:pt idx="1976">
                  <c:v>2.743055556</c:v>
                </c:pt>
                <c:pt idx="1977">
                  <c:v>2.744444444</c:v>
                </c:pt>
                <c:pt idx="1978">
                  <c:v>2.745833333</c:v>
                </c:pt>
                <c:pt idx="1979">
                  <c:v>2.747222222</c:v>
                </c:pt>
                <c:pt idx="1980">
                  <c:v>2.748611111</c:v>
                </c:pt>
                <c:pt idx="1981">
                  <c:v>2.75</c:v>
                </c:pt>
                <c:pt idx="1982">
                  <c:v>2.751388889</c:v>
                </c:pt>
                <c:pt idx="1983">
                  <c:v>2.752777778</c:v>
                </c:pt>
                <c:pt idx="1984">
                  <c:v>2.754166667</c:v>
                </c:pt>
                <c:pt idx="1985">
                  <c:v>2.755555556</c:v>
                </c:pt>
                <c:pt idx="1986">
                  <c:v>2.756944444</c:v>
                </c:pt>
                <c:pt idx="1987">
                  <c:v>2.758333333</c:v>
                </c:pt>
                <c:pt idx="1988">
                  <c:v>2.759722222</c:v>
                </c:pt>
                <c:pt idx="1989">
                  <c:v>2.761111111</c:v>
                </c:pt>
                <c:pt idx="1990">
                  <c:v>2.7625</c:v>
                </c:pt>
                <c:pt idx="1991">
                  <c:v>2.763888889</c:v>
                </c:pt>
                <c:pt idx="1992">
                  <c:v>2.765277778</c:v>
                </c:pt>
                <c:pt idx="1993">
                  <c:v>2.766666667</c:v>
                </c:pt>
                <c:pt idx="1994">
                  <c:v>2.768055556</c:v>
                </c:pt>
                <c:pt idx="1995">
                  <c:v>2.769444444</c:v>
                </c:pt>
                <c:pt idx="1996">
                  <c:v>2.770833333</c:v>
                </c:pt>
                <c:pt idx="1997">
                  <c:v>2.772222222</c:v>
                </c:pt>
                <c:pt idx="1998">
                  <c:v>2.773611111</c:v>
                </c:pt>
                <c:pt idx="1999">
                  <c:v>2.775</c:v>
                </c:pt>
                <c:pt idx="2000">
                  <c:v>2.776388889</c:v>
                </c:pt>
                <c:pt idx="2001">
                  <c:v>2.777777778</c:v>
                </c:pt>
                <c:pt idx="2002">
                  <c:v>2.779166667</c:v>
                </c:pt>
                <c:pt idx="2003">
                  <c:v>2.780555556</c:v>
                </c:pt>
                <c:pt idx="2004">
                  <c:v>2.781944444</c:v>
                </c:pt>
                <c:pt idx="2005">
                  <c:v>2.783333333</c:v>
                </c:pt>
                <c:pt idx="2006">
                  <c:v>2.784722222</c:v>
                </c:pt>
                <c:pt idx="2007">
                  <c:v>2.786111111</c:v>
                </c:pt>
                <c:pt idx="2008">
                  <c:v>2.7875</c:v>
                </c:pt>
                <c:pt idx="2009">
                  <c:v>2.788888889</c:v>
                </c:pt>
                <c:pt idx="2010">
                  <c:v>2.790277778</c:v>
                </c:pt>
                <c:pt idx="2011">
                  <c:v>2.791666667</c:v>
                </c:pt>
                <c:pt idx="2012">
                  <c:v>2.793055556</c:v>
                </c:pt>
                <c:pt idx="2013">
                  <c:v>2.794444444</c:v>
                </c:pt>
                <c:pt idx="2014">
                  <c:v>2.795833333</c:v>
                </c:pt>
                <c:pt idx="2015">
                  <c:v>2.797222222</c:v>
                </c:pt>
                <c:pt idx="2016">
                  <c:v>2.798611111</c:v>
                </c:pt>
                <c:pt idx="2017">
                  <c:v>2.8</c:v>
                </c:pt>
                <c:pt idx="2018">
                  <c:v>2.801388889</c:v>
                </c:pt>
                <c:pt idx="2019">
                  <c:v>2.802777778</c:v>
                </c:pt>
                <c:pt idx="2020">
                  <c:v>2.804166667</c:v>
                </c:pt>
                <c:pt idx="2021">
                  <c:v>2.805555556</c:v>
                </c:pt>
                <c:pt idx="2022">
                  <c:v>2.806944444</c:v>
                </c:pt>
                <c:pt idx="2023">
                  <c:v>2.808333333</c:v>
                </c:pt>
                <c:pt idx="2024">
                  <c:v>2.809722222</c:v>
                </c:pt>
                <c:pt idx="2025">
                  <c:v>2.811111111</c:v>
                </c:pt>
                <c:pt idx="2026">
                  <c:v>2.8125</c:v>
                </c:pt>
                <c:pt idx="2027">
                  <c:v>2.813888889</c:v>
                </c:pt>
                <c:pt idx="2028">
                  <c:v>2.815277778</c:v>
                </c:pt>
                <c:pt idx="2029">
                  <c:v>2.816666667</c:v>
                </c:pt>
                <c:pt idx="2030">
                  <c:v>2.818055556</c:v>
                </c:pt>
                <c:pt idx="2031">
                  <c:v>2.819444444</c:v>
                </c:pt>
                <c:pt idx="2032">
                  <c:v>2.820833333</c:v>
                </c:pt>
                <c:pt idx="2033">
                  <c:v>2.822222222</c:v>
                </c:pt>
                <c:pt idx="2034">
                  <c:v>2.823611111</c:v>
                </c:pt>
                <c:pt idx="2035">
                  <c:v>2.825</c:v>
                </c:pt>
                <c:pt idx="2036">
                  <c:v>2.826388889</c:v>
                </c:pt>
                <c:pt idx="2037">
                  <c:v>2.827777778</c:v>
                </c:pt>
                <c:pt idx="2038">
                  <c:v>2.829166667</c:v>
                </c:pt>
                <c:pt idx="2039">
                  <c:v>2.830555556</c:v>
                </c:pt>
                <c:pt idx="2040">
                  <c:v>2.831944444</c:v>
                </c:pt>
                <c:pt idx="2041">
                  <c:v>2.833333333</c:v>
                </c:pt>
                <c:pt idx="2042">
                  <c:v>2.834722222</c:v>
                </c:pt>
                <c:pt idx="2043">
                  <c:v>2.836111111</c:v>
                </c:pt>
                <c:pt idx="2044">
                  <c:v>2.8375</c:v>
                </c:pt>
                <c:pt idx="2045">
                  <c:v>2.838888889</c:v>
                </c:pt>
                <c:pt idx="2046">
                  <c:v>2.840277778</c:v>
                </c:pt>
                <c:pt idx="2047">
                  <c:v>2.841666667</c:v>
                </c:pt>
                <c:pt idx="2048">
                  <c:v>2.843055556</c:v>
                </c:pt>
                <c:pt idx="2049">
                  <c:v>2.844444444</c:v>
                </c:pt>
                <c:pt idx="2050">
                  <c:v>2.845833333</c:v>
                </c:pt>
                <c:pt idx="2051">
                  <c:v>2.847222222</c:v>
                </c:pt>
                <c:pt idx="2052">
                  <c:v>2.848611111</c:v>
                </c:pt>
                <c:pt idx="2053">
                  <c:v>2.85</c:v>
                </c:pt>
                <c:pt idx="2054">
                  <c:v>2.851388889</c:v>
                </c:pt>
                <c:pt idx="2055">
                  <c:v>2.852777778</c:v>
                </c:pt>
                <c:pt idx="2056">
                  <c:v>2.854166667</c:v>
                </c:pt>
                <c:pt idx="2057">
                  <c:v>2.855555556</c:v>
                </c:pt>
                <c:pt idx="2058">
                  <c:v>2.856944444</c:v>
                </c:pt>
                <c:pt idx="2059">
                  <c:v>2.858333333</c:v>
                </c:pt>
                <c:pt idx="2060">
                  <c:v>2.859722222</c:v>
                </c:pt>
                <c:pt idx="2061">
                  <c:v>2.861111111</c:v>
                </c:pt>
                <c:pt idx="2062">
                  <c:v>2.8625</c:v>
                </c:pt>
                <c:pt idx="2063">
                  <c:v>2.863888889</c:v>
                </c:pt>
                <c:pt idx="2064">
                  <c:v>2.865277778</c:v>
                </c:pt>
                <c:pt idx="2065">
                  <c:v>2.866666667</c:v>
                </c:pt>
                <c:pt idx="2066">
                  <c:v>2.868055556</c:v>
                </c:pt>
                <c:pt idx="2067">
                  <c:v>2.869444444</c:v>
                </c:pt>
                <c:pt idx="2068">
                  <c:v>2.870833333</c:v>
                </c:pt>
                <c:pt idx="2069">
                  <c:v>2.872222222</c:v>
                </c:pt>
                <c:pt idx="2070">
                  <c:v>2.873611111</c:v>
                </c:pt>
                <c:pt idx="2071">
                  <c:v>2.875</c:v>
                </c:pt>
                <c:pt idx="2072">
                  <c:v>2.876388889</c:v>
                </c:pt>
                <c:pt idx="2073">
                  <c:v>2.877777778</c:v>
                </c:pt>
                <c:pt idx="2074">
                  <c:v>2.879166667</c:v>
                </c:pt>
                <c:pt idx="2075">
                  <c:v>2.880555556</c:v>
                </c:pt>
                <c:pt idx="2076">
                  <c:v>2.881944444</c:v>
                </c:pt>
                <c:pt idx="2077">
                  <c:v>2.883333333</c:v>
                </c:pt>
                <c:pt idx="2078">
                  <c:v>2.884722222</c:v>
                </c:pt>
                <c:pt idx="2079">
                  <c:v>2.886111111</c:v>
                </c:pt>
                <c:pt idx="2080">
                  <c:v>2.8875</c:v>
                </c:pt>
                <c:pt idx="2081">
                  <c:v>2.888888889</c:v>
                </c:pt>
                <c:pt idx="2082">
                  <c:v>2.890277778</c:v>
                </c:pt>
                <c:pt idx="2083">
                  <c:v>2.891666667</c:v>
                </c:pt>
                <c:pt idx="2084">
                  <c:v>2.893055556</c:v>
                </c:pt>
                <c:pt idx="2085">
                  <c:v>2.894444444</c:v>
                </c:pt>
                <c:pt idx="2086">
                  <c:v>2.895833333</c:v>
                </c:pt>
                <c:pt idx="2087">
                  <c:v>2.897222222</c:v>
                </c:pt>
                <c:pt idx="2088">
                  <c:v>2.898611111</c:v>
                </c:pt>
                <c:pt idx="2089">
                  <c:v>2.9</c:v>
                </c:pt>
                <c:pt idx="2090">
                  <c:v>2.901388889</c:v>
                </c:pt>
                <c:pt idx="2091">
                  <c:v>2.902777778</c:v>
                </c:pt>
                <c:pt idx="2092">
                  <c:v>2.904166667</c:v>
                </c:pt>
                <c:pt idx="2093">
                  <c:v>2.905555556</c:v>
                </c:pt>
                <c:pt idx="2094">
                  <c:v>2.906944444</c:v>
                </c:pt>
                <c:pt idx="2095">
                  <c:v>2.908333333</c:v>
                </c:pt>
                <c:pt idx="2096">
                  <c:v>2.909722222</c:v>
                </c:pt>
                <c:pt idx="2097">
                  <c:v>2.911111111</c:v>
                </c:pt>
                <c:pt idx="2098">
                  <c:v>2.9125</c:v>
                </c:pt>
                <c:pt idx="2099">
                  <c:v>2.913888889</c:v>
                </c:pt>
                <c:pt idx="2100">
                  <c:v>2.915277778</c:v>
                </c:pt>
                <c:pt idx="2101">
                  <c:v>2.916666667</c:v>
                </c:pt>
                <c:pt idx="2102">
                  <c:v>2.918055556</c:v>
                </c:pt>
                <c:pt idx="2103">
                  <c:v>2.919444444</c:v>
                </c:pt>
                <c:pt idx="2104">
                  <c:v>2.920833333</c:v>
                </c:pt>
                <c:pt idx="2105">
                  <c:v>2.922222222</c:v>
                </c:pt>
                <c:pt idx="2106">
                  <c:v>2.923611111</c:v>
                </c:pt>
                <c:pt idx="2107">
                  <c:v>2.925</c:v>
                </c:pt>
                <c:pt idx="2108">
                  <c:v>2.926388889</c:v>
                </c:pt>
                <c:pt idx="2109">
                  <c:v>2.927777778</c:v>
                </c:pt>
                <c:pt idx="2110">
                  <c:v>2.929166667</c:v>
                </c:pt>
                <c:pt idx="2111">
                  <c:v>2.930555556</c:v>
                </c:pt>
                <c:pt idx="2112">
                  <c:v>2.931944444</c:v>
                </c:pt>
                <c:pt idx="2113">
                  <c:v>2.933333333</c:v>
                </c:pt>
                <c:pt idx="2114">
                  <c:v>2.934722222</c:v>
                </c:pt>
                <c:pt idx="2115">
                  <c:v>2.936111111</c:v>
                </c:pt>
                <c:pt idx="2116">
                  <c:v>2.9375</c:v>
                </c:pt>
                <c:pt idx="2117">
                  <c:v>2.938888889</c:v>
                </c:pt>
                <c:pt idx="2118">
                  <c:v>2.940277778</c:v>
                </c:pt>
                <c:pt idx="2119">
                  <c:v>2.941666667</c:v>
                </c:pt>
                <c:pt idx="2120">
                  <c:v>2.943055556</c:v>
                </c:pt>
                <c:pt idx="2121">
                  <c:v>2.944444444</c:v>
                </c:pt>
                <c:pt idx="2122">
                  <c:v>2.945833333</c:v>
                </c:pt>
                <c:pt idx="2123">
                  <c:v>2.947222222</c:v>
                </c:pt>
                <c:pt idx="2124">
                  <c:v>2.948611111</c:v>
                </c:pt>
                <c:pt idx="2125">
                  <c:v>2.95</c:v>
                </c:pt>
                <c:pt idx="2126">
                  <c:v>2.951388889</c:v>
                </c:pt>
                <c:pt idx="2127">
                  <c:v>2.952777778</c:v>
                </c:pt>
                <c:pt idx="2128">
                  <c:v>2.954166667</c:v>
                </c:pt>
                <c:pt idx="2129">
                  <c:v>2.955555556</c:v>
                </c:pt>
                <c:pt idx="2130">
                  <c:v>2.956944444</c:v>
                </c:pt>
                <c:pt idx="2131">
                  <c:v>2.958333333</c:v>
                </c:pt>
                <c:pt idx="2132">
                  <c:v>2.959722222</c:v>
                </c:pt>
                <c:pt idx="2133">
                  <c:v>2.961111111</c:v>
                </c:pt>
                <c:pt idx="2134">
                  <c:v>2.9625</c:v>
                </c:pt>
                <c:pt idx="2135">
                  <c:v>2.963888889</c:v>
                </c:pt>
                <c:pt idx="2136">
                  <c:v>2.965277778</c:v>
                </c:pt>
                <c:pt idx="2137">
                  <c:v>2.966666667</c:v>
                </c:pt>
                <c:pt idx="2138">
                  <c:v>2.968055556</c:v>
                </c:pt>
                <c:pt idx="2139">
                  <c:v>2.969444444</c:v>
                </c:pt>
                <c:pt idx="2140">
                  <c:v>2.970833333</c:v>
                </c:pt>
                <c:pt idx="2141">
                  <c:v>2.972222222</c:v>
                </c:pt>
                <c:pt idx="2142">
                  <c:v>2.973611111</c:v>
                </c:pt>
                <c:pt idx="2143">
                  <c:v>2.975</c:v>
                </c:pt>
                <c:pt idx="2144">
                  <c:v>2.976388889</c:v>
                </c:pt>
                <c:pt idx="2145">
                  <c:v>2.977777778</c:v>
                </c:pt>
                <c:pt idx="2146">
                  <c:v>2.979166667</c:v>
                </c:pt>
                <c:pt idx="2147">
                  <c:v>2.980555556</c:v>
                </c:pt>
                <c:pt idx="2148">
                  <c:v>2.981944444</c:v>
                </c:pt>
                <c:pt idx="2149">
                  <c:v>2.983333333</c:v>
                </c:pt>
                <c:pt idx="2150">
                  <c:v>2.984722222</c:v>
                </c:pt>
                <c:pt idx="2151">
                  <c:v>2.986111111</c:v>
                </c:pt>
                <c:pt idx="2152">
                  <c:v>2.9875</c:v>
                </c:pt>
                <c:pt idx="2153">
                  <c:v>2.988888889</c:v>
                </c:pt>
                <c:pt idx="2154">
                  <c:v>2.990277778</c:v>
                </c:pt>
                <c:pt idx="2155">
                  <c:v>2.991666667</c:v>
                </c:pt>
                <c:pt idx="2156">
                  <c:v>2.993055556</c:v>
                </c:pt>
                <c:pt idx="2157">
                  <c:v>2.994444444</c:v>
                </c:pt>
                <c:pt idx="2158">
                  <c:v>2.995833333</c:v>
                </c:pt>
                <c:pt idx="2159">
                  <c:v>2.997222222</c:v>
                </c:pt>
                <c:pt idx="2160">
                  <c:v>2.998611111</c:v>
                </c:pt>
                <c:pt idx="2161">
                  <c:v>3</c:v>
                </c:pt>
                <c:pt idx="2162">
                  <c:v>3.001388889</c:v>
                </c:pt>
                <c:pt idx="2163">
                  <c:v>3.002777778</c:v>
                </c:pt>
                <c:pt idx="2164">
                  <c:v>3.004166667</c:v>
                </c:pt>
                <c:pt idx="2165">
                  <c:v>3.005555556</c:v>
                </c:pt>
                <c:pt idx="2166">
                  <c:v>3.006944444</c:v>
                </c:pt>
                <c:pt idx="2167">
                  <c:v>3.008333333</c:v>
                </c:pt>
                <c:pt idx="2168">
                  <c:v>3.009722222</c:v>
                </c:pt>
                <c:pt idx="2169">
                  <c:v>3.011111111</c:v>
                </c:pt>
                <c:pt idx="2170">
                  <c:v>3.0125</c:v>
                </c:pt>
                <c:pt idx="2171">
                  <c:v>3.013888889</c:v>
                </c:pt>
                <c:pt idx="2172">
                  <c:v>3.015277778</c:v>
                </c:pt>
                <c:pt idx="2173">
                  <c:v>3.016666667</c:v>
                </c:pt>
                <c:pt idx="2174">
                  <c:v>3.018055556</c:v>
                </c:pt>
                <c:pt idx="2175">
                  <c:v>3.019444444</c:v>
                </c:pt>
                <c:pt idx="2176">
                  <c:v>3.020833333</c:v>
                </c:pt>
                <c:pt idx="2177">
                  <c:v>3.022222222</c:v>
                </c:pt>
                <c:pt idx="2178">
                  <c:v>3.023611111</c:v>
                </c:pt>
                <c:pt idx="2179">
                  <c:v>3.025</c:v>
                </c:pt>
                <c:pt idx="2180">
                  <c:v>3.026388889</c:v>
                </c:pt>
                <c:pt idx="2181">
                  <c:v>3.027777778</c:v>
                </c:pt>
                <c:pt idx="2182">
                  <c:v>3.029166667</c:v>
                </c:pt>
                <c:pt idx="2183">
                  <c:v>3.030555556</c:v>
                </c:pt>
                <c:pt idx="2184">
                  <c:v>3.031944444</c:v>
                </c:pt>
                <c:pt idx="2185">
                  <c:v>3.033333333</c:v>
                </c:pt>
                <c:pt idx="2186">
                  <c:v>3.034722222</c:v>
                </c:pt>
                <c:pt idx="2187">
                  <c:v>3.036111111</c:v>
                </c:pt>
                <c:pt idx="2188">
                  <c:v>3.0375</c:v>
                </c:pt>
                <c:pt idx="2189">
                  <c:v>3.038888889</c:v>
                </c:pt>
                <c:pt idx="2190">
                  <c:v>3.040277778</c:v>
                </c:pt>
                <c:pt idx="2191">
                  <c:v>3.041666667</c:v>
                </c:pt>
                <c:pt idx="2192">
                  <c:v>3.043055556</c:v>
                </c:pt>
                <c:pt idx="2193">
                  <c:v>3.044444444</c:v>
                </c:pt>
                <c:pt idx="2194">
                  <c:v>3.045833333</c:v>
                </c:pt>
                <c:pt idx="2195">
                  <c:v>3.047222222</c:v>
                </c:pt>
                <c:pt idx="2196">
                  <c:v>3.048611111</c:v>
                </c:pt>
                <c:pt idx="2197">
                  <c:v>3.05</c:v>
                </c:pt>
                <c:pt idx="2198">
                  <c:v>3.051388889</c:v>
                </c:pt>
                <c:pt idx="2199">
                  <c:v>3.052777778</c:v>
                </c:pt>
                <c:pt idx="2200">
                  <c:v>3.054166667</c:v>
                </c:pt>
                <c:pt idx="2201">
                  <c:v>3.055555556</c:v>
                </c:pt>
                <c:pt idx="2202">
                  <c:v>3.056944444</c:v>
                </c:pt>
                <c:pt idx="2203">
                  <c:v>3.058333333</c:v>
                </c:pt>
                <c:pt idx="2204">
                  <c:v>3.059722222</c:v>
                </c:pt>
                <c:pt idx="2205">
                  <c:v>3.061111111</c:v>
                </c:pt>
                <c:pt idx="2206">
                  <c:v>3.0625</c:v>
                </c:pt>
                <c:pt idx="2207">
                  <c:v>3.063888889</c:v>
                </c:pt>
                <c:pt idx="2208">
                  <c:v>3.065277778</c:v>
                </c:pt>
                <c:pt idx="2209">
                  <c:v>3.066666667</c:v>
                </c:pt>
                <c:pt idx="2210">
                  <c:v>3.068055556</c:v>
                </c:pt>
                <c:pt idx="2211">
                  <c:v>3.069444444</c:v>
                </c:pt>
                <c:pt idx="2212">
                  <c:v>3.070833333</c:v>
                </c:pt>
                <c:pt idx="2213">
                  <c:v>3.072222222</c:v>
                </c:pt>
                <c:pt idx="2214">
                  <c:v>3.073611111</c:v>
                </c:pt>
                <c:pt idx="2215">
                  <c:v>3.075</c:v>
                </c:pt>
                <c:pt idx="2216">
                  <c:v>3.076388889</c:v>
                </c:pt>
                <c:pt idx="2217">
                  <c:v>3.077777778</c:v>
                </c:pt>
                <c:pt idx="2218">
                  <c:v>3.079166667</c:v>
                </c:pt>
                <c:pt idx="2219">
                  <c:v>3.080555556</c:v>
                </c:pt>
                <c:pt idx="2220">
                  <c:v>3.081944444</c:v>
                </c:pt>
                <c:pt idx="2221">
                  <c:v>3.083333333</c:v>
                </c:pt>
                <c:pt idx="2222">
                  <c:v>3.084722222</c:v>
                </c:pt>
                <c:pt idx="2223">
                  <c:v>3.086111111</c:v>
                </c:pt>
                <c:pt idx="2224">
                  <c:v>3.0875</c:v>
                </c:pt>
                <c:pt idx="2225">
                  <c:v>3.088888889</c:v>
                </c:pt>
                <c:pt idx="2226">
                  <c:v>3.090277778</c:v>
                </c:pt>
                <c:pt idx="2227">
                  <c:v>3.091666667</c:v>
                </c:pt>
                <c:pt idx="2228">
                  <c:v>3.093055556</c:v>
                </c:pt>
                <c:pt idx="2229">
                  <c:v>3.094444444</c:v>
                </c:pt>
                <c:pt idx="2230">
                  <c:v>3.095833333</c:v>
                </c:pt>
                <c:pt idx="2231">
                  <c:v>3.097222222</c:v>
                </c:pt>
                <c:pt idx="2232">
                  <c:v>3.098611111</c:v>
                </c:pt>
                <c:pt idx="2233">
                  <c:v>3.1</c:v>
                </c:pt>
                <c:pt idx="2234">
                  <c:v>3.101388889</c:v>
                </c:pt>
                <c:pt idx="2235">
                  <c:v>3.102777778</c:v>
                </c:pt>
                <c:pt idx="2236">
                  <c:v>3.104166667</c:v>
                </c:pt>
                <c:pt idx="2237">
                  <c:v>3.105555556</c:v>
                </c:pt>
                <c:pt idx="2238">
                  <c:v>3.106944444</c:v>
                </c:pt>
                <c:pt idx="2239">
                  <c:v>3.108333333</c:v>
                </c:pt>
                <c:pt idx="2240">
                  <c:v>3.109722222</c:v>
                </c:pt>
                <c:pt idx="2241">
                  <c:v>3.111111111</c:v>
                </c:pt>
                <c:pt idx="2242">
                  <c:v>3.1125</c:v>
                </c:pt>
                <c:pt idx="2243">
                  <c:v>3.113888889</c:v>
                </c:pt>
                <c:pt idx="2244">
                  <c:v>3.115277778</c:v>
                </c:pt>
                <c:pt idx="2245">
                  <c:v>3.116666667</c:v>
                </c:pt>
                <c:pt idx="2246">
                  <c:v>3.118055556</c:v>
                </c:pt>
                <c:pt idx="2247">
                  <c:v>3.119444444</c:v>
                </c:pt>
                <c:pt idx="2248">
                  <c:v>3.120833333</c:v>
                </c:pt>
                <c:pt idx="2249">
                  <c:v>3.122222222</c:v>
                </c:pt>
                <c:pt idx="2250">
                  <c:v>3.123611111</c:v>
                </c:pt>
                <c:pt idx="2251">
                  <c:v>3.125</c:v>
                </c:pt>
                <c:pt idx="2252">
                  <c:v>3.126388889</c:v>
                </c:pt>
                <c:pt idx="2253">
                  <c:v>3.127777778</c:v>
                </c:pt>
                <c:pt idx="2254">
                  <c:v>3.129166667</c:v>
                </c:pt>
                <c:pt idx="2255">
                  <c:v>3.130555556</c:v>
                </c:pt>
                <c:pt idx="2256">
                  <c:v>3.131944444</c:v>
                </c:pt>
                <c:pt idx="2257">
                  <c:v>3.133333333</c:v>
                </c:pt>
                <c:pt idx="2258">
                  <c:v>3.134722222</c:v>
                </c:pt>
                <c:pt idx="2259">
                  <c:v>3.136111111</c:v>
                </c:pt>
                <c:pt idx="2260">
                  <c:v>3.1375</c:v>
                </c:pt>
                <c:pt idx="2261">
                  <c:v>3.138888889</c:v>
                </c:pt>
                <c:pt idx="2262">
                  <c:v>3.140277778</c:v>
                </c:pt>
                <c:pt idx="2263">
                  <c:v>3.141666667</c:v>
                </c:pt>
                <c:pt idx="2264">
                  <c:v>3.143055556</c:v>
                </c:pt>
                <c:pt idx="2265">
                  <c:v>3.144444444</c:v>
                </c:pt>
                <c:pt idx="2266">
                  <c:v>3.145833333</c:v>
                </c:pt>
                <c:pt idx="2267">
                  <c:v>3.147222222</c:v>
                </c:pt>
                <c:pt idx="2268">
                  <c:v>3.148611111</c:v>
                </c:pt>
                <c:pt idx="2269">
                  <c:v>3.15</c:v>
                </c:pt>
                <c:pt idx="2270">
                  <c:v>3.151388889</c:v>
                </c:pt>
                <c:pt idx="2271">
                  <c:v>3.152777778</c:v>
                </c:pt>
                <c:pt idx="2272">
                  <c:v>3.154166667</c:v>
                </c:pt>
                <c:pt idx="2273">
                  <c:v>3.155555556</c:v>
                </c:pt>
                <c:pt idx="2274">
                  <c:v>3.156944444</c:v>
                </c:pt>
                <c:pt idx="2275">
                  <c:v>3.158333333</c:v>
                </c:pt>
                <c:pt idx="2276">
                  <c:v>3.159722222</c:v>
                </c:pt>
                <c:pt idx="2277">
                  <c:v>3.161111111</c:v>
                </c:pt>
                <c:pt idx="2278">
                  <c:v>3.1625</c:v>
                </c:pt>
                <c:pt idx="2279">
                  <c:v>3.163888889</c:v>
                </c:pt>
                <c:pt idx="2280">
                  <c:v>3.165277778</c:v>
                </c:pt>
                <c:pt idx="2281">
                  <c:v>3.166666667</c:v>
                </c:pt>
                <c:pt idx="2282">
                  <c:v>3.168055556</c:v>
                </c:pt>
                <c:pt idx="2283">
                  <c:v>3.169444444</c:v>
                </c:pt>
                <c:pt idx="2284">
                  <c:v>3.170833333</c:v>
                </c:pt>
                <c:pt idx="2285">
                  <c:v>3.172222222</c:v>
                </c:pt>
                <c:pt idx="2286">
                  <c:v>3.173611111</c:v>
                </c:pt>
                <c:pt idx="2287">
                  <c:v>3.175</c:v>
                </c:pt>
                <c:pt idx="2288">
                  <c:v>3.176388889</c:v>
                </c:pt>
                <c:pt idx="2289">
                  <c:v>3.177777778</c:v>
                </c:pt>
                <c:pt idx="2290">
                  <c:v>3.179166667</c:v>
                </c:pt>
                <c:pt idx="2291">
                  <c:v>3.180555556</c:v>
                </c:pt>
                <c:pt idx="2292">
                  <c:v>3.181944444</c:v>
                </c:pt>
                <c:pt idx="2293">
                  <c:v>3.183333333</c:v>
                </c:pt>
                <c:pt idx="2294">
                  <c:v>3.184722222</c:v>
                </c:pt>
                <c:pt idx="2295">
                  <c:v>3.186111111</c:v>
                </c:pt>
                <c:pt idx="2296">
                  <c:v>3.1875</c:v>
                </c:pt>
                <c:pt idx="2297">
                  <c:v>3.188888889</c:v>
                </c:pt>
                <c:pt idx="2298">
                  <c:v>3.190277778</c:v>
                </c:pt>
                <c:pt idx="2299">
                  <c:v>3.191666667</c:v>
                </c:pt>
                <c:pt idx="2300">
                  <c:v>3.193055556</c:v>
                </c:pt>
                <c:pt idx="2301">
                  <c:v>3.194444444</c:v>
                </c:pt>
                <c:pt idx="2302">
                  <c:v>3.195833333</c:v>
                </c:pt>
                <c:pt idx="2303">
                  <c:v>3.197222222</c:v>
                </c:pt>
                <c:pt idx="2304">
                  <c:v>3.198611111</c:v>
                </c:pt>
                <c:pt idx="2305">
                  <c:v>3.2</c:v>
                </c:pt>
                <c:pt idx="2306">
                  <c:v>3.201388889</c:v>
                </c:pt>
                <c:pt idx="2307">
                  <c:v>3.202777778</c:v>
                </c:pt>
                <c:pt idx="2308">
                  <c:v>3.204166667</c:v>
                </c:pt>
                <c:pt idx="2309">
                  <c:v>3.205555556</c:v>
                </c:pt>
                <c:pt idx="2310">
                  <c:v>3.206944444</c:v>
                </c:pt>
                <c:pt idx="2311">
                  <c:v>3.208333333</c:v>
                </c:pt>
                <c:pt idx="2312">
                  <c:v>3.209722222</c:v>
                </c:pt>
                <c:pt idx="2313">
                  <c:v>3.211111111</c:v>
                </c:pt>
                <c:pt idx="2314">
                  <c:v>3.2125</c:v>
                </c:pt>
                <c:pt idx="2315">
                  <c:v>3.213888889</c:v>
                </c:pt>
                <c:pt idx="2316">
                  <c:v>3.215277778</c:v>
                </c:pt>
                <c:pt idx="2317">
                  <c:v>3.216666667</c:v>
                </c:pt>
                <c:pt idx="2318">
                  <c:v>3.218055556</c:v>
                </c:pt>
                <c:pt idx="2319">
                  <c:v>3.219444444</c:v>
                </c:pt>
                <c:pt idx="2320">
                  <c:v>3.220833333</c:v>
                </c:pt>
                <c:pt idx="2321">
                  <c:v>3.222222222</c:v>
                </c:pt>
                <c:pt idx="2322">
                  <c:v>3.223611111</c:v>
                </c:pt>
                <c:pt idx="2323">
                  <c:v>3.225</c:v>
                </c:pt>
                <c:pt idx="2324">
                  <c:v>3.226388889</c:v>
                </c:pt>
                <c:pt idx="2325">
                  <c:v>3.227777778</c:v>
                </c:pt>
                <c:pt idx="2326">
                  <c:v>3.229166667</c:v>
                </c:pt>
                <c:pt idx="2327">
                  <c:v>3.230555556</c:v>
                </c:pt>
                <c:pt idx="2328">
                  <c:v>3.231944444</c:v>
                </c:pt>
                <c:pt idx="2329">
                  <c:v>3.233333333</c:v>
                </c:pt>
                <c:pt idx="2330">
                  <c:v>3.234722222</c:v>
                </c:pt>
                <c:pt idx="2331">
                  <c:v>3.236111111</c:v>
                </c:pt>
                <c:pt idx="2332">
                  <c:v>3.2375</c:v>
                </c:pt>
                <c:pt idx="2333">
                  <c:v>3.238888889</c:v>
                </c:pt>
                <c:pt idx="2334">
                  <c:v>3.240277778</c:v>
                </c:pt>
                <c:pt idx="2335">
                  <c:v>3.241666667</c:v>
                </c:pt>
                <c:pt idx="2336">
                  <c:v>3.243055556</c:v>
                </c:pt>
                <c:pt idx="2337">
                  <c:v>3.244444444</c:v>
                </c:pt>
                <c:pt idx="2338">
                  <c:v>3.245833333</c:v>
                </c:pt>
                <c:pt idx="2339">
                  <c:v>3.247222222</c:v>
                </c:pt>
                <c:pt idx="2340">
                  <c:v>3.248611111</c:v>
                </c:pt>
                <c:pt idx="2341">
                  <c:v>3.25</c:v>
                </c:pt>
                <c:pt idx="2342">
                  <c:v>3.251388889</c:v>
                </c:pt>
                <c:pt idx="2343">
                  <c:v>3.252777778</c:v>
                </c:pt>
                <c:pt idx="2344">
                  <c:v>3.254166667</c:v>
                </c:pt>
                <c:pt idx="2345">
                  <c:v>3.255555556</c:v>
                </c:pt>
                <c:pt idx="2346">
                  <c:v>3.256944444</c:v>
                </c:pt>
                <c:pt idx="2347">
                  <c:v>3.258333333</c:v>
                </c:pt>
                <c:pt idx="2348">
                  <c:v>3.259722222</c:v>
                </c:pt>
                <c:pt idx="2349">
                  <c:v>3.261111111</c:v>
                </c:pt>
                <c:pt idx="2350">
                  <c:v>3.2625</c:v>
                </c:pt>
                <c:pt idx="2351">
                  <c:v>3.263888889</c:v>
                </c:pt>
                <c:pt idx="2352">
                  <c:v>3.265277778</c:v>
                </c:pt>
                <c:pt idx="2353">
                  <c:v>3.266666667</c:v>
                </c:pt>
                <c:pt idx="2354">
                  <c:v>3.268055556</c:v>
                </c:pt>
                <c:pt idx="2355">
                  <c:v>3.269444444</c:v>
                </c:pt>
                <c:pt idx="2356">
                  <c:v>3.270833333</c:v>
                </c:pt>
                <c:pt idx="2357">
                  <c:v>3.272222222</c:v>
                </c:pt>
                <c:pt idx="2358">
                  <c:v>3.273611111</c:v>
                </c:pt>
                <c:pt idx="2359">
                  <c:v>3.275</c:v>
                </c:pt>
                <c:pt idx="2360">
                  <c:v>3.276388889</c:v>
                </c:pt>
                <c:pt idx="2361">
                  <c:v>3.277777778</c:v>
                </c:pt>
                <c:pt idx="2362">
                  <c:v>3.279166667</c:v>
                </c:pt>
                <c:pt idx="2363">
                  <c:v>3.280555556</c:v>
                </c:pt>
                <c:pt idx="2364">
                  <c:v>3.281944444</c:v>
                </c:pt>
                <c:pt idx="2365">
                  <c:v>3.283333333</c:v>
                </c:pt>
                <c:pt idx="2366">
                  <c:v>3.284722222</c:v>
                </c:pt>
                <c:pt idx="2367">
                  <c:v>3.286111111</c:v>
                </c:pt>
                <c:pt idx="2368">
                  <c:v>3.2875</c:v>
                </c:pt>
                <c:pt idx="2369">
                  <c:v>3.288888889</c:v>
                </c:pt>
                <c:pt idx="2370">
                  <c:v>3.290277778</c:v>
                </c:pt>
                <c:pt idx="2371">
                  <c:v>3.291666667</c:v>
                </c:pt>
                <c:pt idx="2372">
                  <c:v>3.293055556</c:v>
                </c:pt>
                <c:pt idx="2373">
                  <c:v>3.294444444</c:v>
                </c:pt>
                <c:pt idx="2374">
                  <c:v>3.295833333</c:v>
                </c:pt>
                <c:pt idx="2375">
                  <c:v>3.297222222</c:v>
                </c:pt>
                <c:pt idx="2376">
                  <c:v>3.298611111</c:v>
                </c:pt>
                <c:pt idx="2377">
                  <c:v>3.3</c:v>
                </c:pt>
                <c:pt idx="2378">
                  <c:v>3.301388889</c:v>
                </c:pt>
                <c:pt idx="2379">
                  <c:v>3.302777778</c:v>
                </c:pt>
                <c:pt idx="2380">
                  <c:v>3.304166667</c:v>
                </c:pt>
                <c:pt idx="2381">
                  <c:v>3.305555556</c:v>
                </c:pt>
                <c:pt idx="2382">
                  <c:v>3.306944444</c:v>
                </c:pt>
                <c:pt idx="2383">
                  <c:v>3.308333333</c:v>
                </c:pt>
                <c:pt idx="2384">
                  <c:v>3.309722222</c:v>
                </c:pt>
                <c:pt idx="2385">
                  <c:v>3.311111111</c:v>
                </c:pt>
                <c:pt idx="2386">
                  <c:v>3.3125</c:v>
                </c:pt>
                <c:pt idx="2387">
                  <c:v>3.313888889</c:v>
                </c:pt>
                <c:pt idx="2388">
                  <c:v>3.315277778</c:v>
                </c:pt>
                <c:pt idx="2389">
                  <c:v>3.316666667</c:v>
                </c:pt>
                <c:pt idx="2390">
                  <c:v>3.318055556</c:v>
                </c:pt>
                <c:pt idx="2391">
                  <c:v>3.319444444</c:v>
                </c:pt>
                <c:pt idx="2392">
                  <c:v>3.320833333</c:v>
                </c:pt>
                <c:pt idx="2393">
                  <c:v>3.322222222</c:v>
                </c:pt>
                <c:pt idx="2394">
                  <c:v>3.323611111</c:v>
                </c:pt>
                <c:pt idx="2395">
                  <c:v>3.325</c:v>
                </c:pt>
                <c:pt idx="2396">
                  <c:v>3.326388889</c:v>
                </c:pt>
                <c:pt idx="2397">
                  <c:v>3.327777778</c:v>
                </c:pt>
                <c:pt idx="2398">
                  <c:v>3.329166667</c:v>
                </c:pt>
                <c:pt idx="2399">
                  <c:v>3.330555556</c:v>
                </c:pt>
                <c:pt idx="2400">
                  <c:v>3.331944444</c:v>
                </c:pt>
                <c:pt idx="2401">
                  <c:v>3.333333333</c:v>
                </c:pt>
                <c:pt idx="2402">
                  <c:v>3.334722222</c:v>
                </c:pt>
                <c:pt idx="2403">
                  <c:v>3.336111111</c:v>
                </c:pt>
                <c:pt idx="2404">
                  <c:v>3.3375</c:v>
                </c:pt>
                <c:pt idx="2405">
                  <c:v>3.338888889</c:v>
                </c:pt>
                <c:pt idx="2406">
                  <c:v>3.340277778</c:v>
                </c:pt>
                <c:pt idx="2407">
                  <c:v>3.341666667</c:v>
                </c:pt>
                <c:pt idx="2408">
                  <c:v>3.343055556</c:v>
                </c:pt>
                <c:pt idx="2409">
                  <c:v>3.344444444</c:v>
                </c:pt>
                <c:pt idx="2410">
                  <c:v>3.345833333</c:v>
                </c:pt>
                <c:pt idx="2411">
                  <c:v>3.347222222</c:v>
                </c:pt>
                <c:pt idx="2412">
                  <c:v>3.348611111</c:v>
                </c:pt>
                <c:pt idx="2413">
                  <c:v>3.35</c:v>
                </c:pt>
                <c:pt idx="2414">
                  <c:v>3.351388889</c:v>
                </c:pt>
                <c:pt idx="2415">
                  <c:v>3.352777778</c:v>
                </c:pt>
                <c:pt idx="2416">
                  <c:v>3.354166667</c:v>
                </c:pt>
                <c:pt idx="2417">
                  <c:v>3.355555556</c:v>
                </c:pt>
                <c:pt idx="2418">
                  <c:v>3.356944444</c:v>
                </c:pt>
                <c:pt idx="2419">
                  <c:v>3.358333333</c:v>
                </c:pt>
                <c:pt idx="2420">
                  <c:v>3.359722222</c:v>
                </c:pt>
                <c:pt idx="2421">
                  <c:v>3.361111111</c:v>
                </c:pt>
                <c:pt idx="2422">
                  <c:v>3.3625</c:v>
                </c:pt>
                <c:pt idx="2423">
                  <c:v>3.363888889</c:v>
                </c:pt>
                <c:pt idx="2424">
                  <c:v>3.365277778</c:v>
                </c:pt>
                <c:pt idx="2425">
                  <c:v>3.366666667</c:v>
                </c:pt>
                <c:pt idx="2426">
                  <c:v>3.368055556</c:v>
                </c:pt>
                <c:pt idx="2427">
                  <c:v>3.369444444</c:v>
                </c:pt>
                <c:pt idx="2428">
                  <c:v>3.370833333</c:v>
                </c:pt>
                <c:pt idx="2429">
                  <c:v>3.372222222</c:v>
                </c:pt>
                <c:pt idx="2430">
                  <c:v>3.373611111</c:v>
                </c:pt>
                <c:pt idx="2431">
                  <c:v>3.375</c:v>
                </c:pt>
                <c:pt idx="2432">
                  <c:v>3.376388889</c:v>
                </c:pt>
                <c:pt idx="2433">
                  <c:v>3.377777778</c:v>
                </c:pt>
                <c:pt idx="2434">
                  <c:v>3.379166667</c:v>
                </c:pt>
                <c:pt idx="2435">
                  <c:v>3.380555556</c:v>
                </c:pt>
                <c:pt idx="2436">
                  <c:v>3.381944444</c:v>
                </c:pt>
                <c:pt idx="2437">
                  <c:v>3.383333333</c:v>
                </c:pt>
                <c:pt idx="2438">
                  <c:v>3.384722222</c:v>
                </c:pt>
                <c:pt idx="2439">
                  <c:v>3.386111111</c:v>
                </c:pt>
                <c:pt idx="2440">
                  <c:v>3.3875</c:v>
                </c:pt>
                <c:pt idx="2441">
                  <c:v>3.388888889</c:v>
                </c:pt>
                <c:pt idx="2442">
                  <c:v>3.390277778</c:v>
                </c:pt>
                <c:pt idx="2443">
                  <c:v>3.391666667</c:v>
                </c:pt>
                <c:pt idx="2444">
                  <c:v>3.393055556</c:v>
                </c:pt>
                <c:pt idx="2445">
                  <c:v>3.394444444</c:v>
                </c:pt>
                <c:pt idx="2446">
                  <c:v>3.395833333</c:v>
                </c:pt>
                <c:pt idx="2447">
                  <c:v>3.397222222</c:v>
                </c:pt>
                <c:pt idx="2448">
                  <c:v>3.398611111</c:v>
                </c:pt>
                <c:pt idx="2449">
                  <c:v>3.4</c:v>
                </c:pt>
                <c:pt idx="2450">
                  <c:v>3.401388889</c:v>
                </c:pt>
                <c:pt idx="2451">
                  <c:v>3.402777778</c:v>
                </c:pt>
                <c:pt idx="2452">
                  <c:v>3.404166667</c:v>
                </c:pt>
                <c:pt idx="2453">
                  <c:v>3.405555556</c:v>
                </c:pt>
                <c:pt idx="2454">
                  <c:v>3.406944444</c:v>
                </c:pt>
                <c:pt idx="2455">
                  <c:v>3.408333333</c:v>
                </c:pt>
                <c:pt idx="2456">
                  <c:v>3.409722222</c:v>
                </c:pt>
                <c:pt idx="2457">
                  <c:v>3.411111111</c:v>
                </c:pt>
                <c:pt idx="2458">
                  <c:v>3.4125</c:v>
                </c:pt>
                <c:pt idx="2459">
                  <c:v>3.413888889</c:v>
                </c:pt>
                <c:pt idx="2460">
                  <c:v>3.415277778</c:v>
                </c:pt>
                <c:pt idx="2461">
                  <c:v>3.416666667</c:v>
                </c:pt>
                <c:pt idx="2462">
                  <c:v>3.418055556</c:v>
                </c:pt>
                <c:pt idx="2463">
                  <c:v>3.419444444</c:v>
                </c:pt>
                <c:pt idx="2464">
                  <c:v>3.420833333</c:v>
                </c:pt>
                <c:pt idx="2465">
                  <c:v>3.422222222</c:v>
                </c:pt>
                <c:pt idx="2466">
                  <c:v>3.423611111</c:v>
                </c:pt>
                <c:pt idx="2467">
                  <c:v>3.425</c:v>
                </c:pt>
                <c:pt idx="2468">
                  <c:v>3.426388889</c:v>
                </c:pt>
                <c:pt idx="2469">
                  <c:v>3.427777778</c:v>
                </c:pt>
                <c:pt idx="2470">
                  <c:v>3.429166667</c:v>
                </c:pt>
                <c:pt idx="2471">
                  <c:v>3.430555556</c:v>
                </c:pt>
                <c:pt idx="2472">
                  <c:v>3.431944444</c:v>
                </c:pt>
                <c:pt idx="2473">
                  <c:v>3.433333333</c:v>
                </c:pt>
                <c:pt idx="2474">
                  <c:v>3.434722222</c:v>
                </c:pt>
                <c:pt idx="2475">
                  <c:v>3.436111111</c:v>
                </c:pt>
                <c:pt idx="2476">
                  <c:v>3.4375</c:v>
                </c:pt>
                <c:pt idx="2477">
                  <c:v>3.438888889</c:v>
                </c:pt>
                <c:pt idx="2478">
                  <c:v>3.440277778</c:v>
                </c:pt>
                <c:pt idx="2479">
                  <c:v>3.441666667</c:v>
                </c:pt>
                <c:pt idx="2480">
                  <c:v>3.443055556</c:v>
                </c:pt>
                <c:pt idx="2481">
                  <c:v>3.444444444</c:v>
                </c:pt>
                <c:pt idx="2482">
                  <c:v>3.445833333</c:v>
                </c:pt>
                <c:pt idx="2483">
                  <c:v>3.447222222</c:v>
                </c:pt>
                <c:pt idx="2484">
                  <c:v>3.448611111</c:v>
                </c:pt>
                <c:pt idx="2485">
                  <c:v>3.45</c:v>
                </c:pt>
                <c:pt idx="2486">
                  <c:v>3.451388889</c:v>
                </c:pt>
                <c:pt idx="2487">
                  <c:v>3.452777778</c:v>
                </c:pt>
                <c:pt idx="2488">
                  <c:v>3.454166667</c:v>
                </c:pt>
                <c:pt idx="2489">
                  <c:v>3.455555556</c:v>
                </c:pt>
                <c:pt idx="2490">
                  <c:v>3.456944444</c:v>
                </c:pt>
                <c:pt idx="2491">
                  <c:v>3.458333333</c:v>
                </c:pt>
                <c:pt idx="2492">
                  <c:v>3.459722222</c:v>
                </c:pt>
                <c:pt idx="2493">
                  <c:v>3.461111111</c:v>
                </c:pt>
                <c:pt idx="2494">
                  <c:v>3.4625</c:v>
                </c:pt>
                <c:pt idx="2495">
                  <c:v>3.463888889</c:v>
                </c:pt>
                <c:pt idx="2496">
                  <c:v>3.465277778</c:v>
                </c:pt>
                <c:pt idx="2497">
                  <c:v>3.466666667</c:v>
                </c:pt>
                <c:pt idx="2498">
                  <c:v>3.468055556</c:v>
                </c:pt>
                <c:pt idx="2499">
                  <c:v>3.469444444</c:v>
                </c:pt>
                <c:pt idx="2500">
                  <c:v>3.470833333</c:v>
                </c:pt>
                <c:pt idx="2501">
                  <c:v>3.472222222</c:v>
                </c:pt>
                <c:pt idx="2502">
                  <c:v>3.473611111</c:v>
                </c:pt>
                <c:pt idx="2503">
                  <c:v>3.475</c:v>
                </c:pt>
                <c:pt idx="2504">
                  <c:v>3.476388889</c:v>
                </c:pt>
                <c:pt idx="2505">
                  <c:v>3.477777778</c:v>
                </c:pt>
                <c:pt idx="2506">
                  <c:v>3.479166667</c:v>
                </c:pt>
                <c:pt idx="2507">
                  <c:v>3.480555556</c:v>
                </c:pt>
                <c:pt idx="2508">
                  <c:v>3.481944444</c:v>
                </c:pt>
                <c:pt idx="2509">
                  <c:v>3.483333333</c:v>
                </c:pt>
                <c:pt idx="2510">
                  <c:v>3.484722222</c:v>
                </c:pt>
                <c:pt idx="2511">
                  <c:v>3.486111111</c:v>
                </c:pt>
                <c:pt idx="2512">
                  <c:v>3.4875</c:v>
                </c:pt>
                <c:pt idx="2513">
                  <c:v>3.488888889</c:v>
                </c:pt>
                <c:pt idx="2514">
                  <c:v>3.490277778</c:v>
                </c:pt>
                <c:pt idx="2515">
                  <c:v>3.491666667</c:v>
                </c:pt>
                <c:pt idx="2516">
                  <c:v>3.493055556</c:v>
                </c:pt>
                <c:pt idx="2517">
                  <c:v>3.494444444</c:v>
                </c:pt>
                <c:pt idx="2518">
                  <c:v>3.495833333</c:v>
                </c:pt>
                <c:pt idx="2519">
                  <c:v>3.497222222</c:v>
                </c:pt>
                <c:pt idx="2520">
                  <c:v>3.498611111</c:v>
                </c:pt>
                <c:pt idx="2521">
                  <c:v>3.5</c:v>
                </c:pt>
                <c:pt idx="2522">
                  <c:v>3.501388889</c:v>
                </c:pt>
                <c:pt idx="2523">
                  <c:v>3.502777778</c:v>
                </c:pt>
                <c:pt idx="2524">
                  <c:v>3.504166667</c:v>
                </c:pt>
                <c:pt idx="2525">
                  <c:v>3.505555556</c:v>
                </c:pt>
                <c:pt idx="2526">
                  <c:v>3.506944444</c:v>
                </c:pt>
                <c:pt idx="2527">
                  <c:v>3.508333333</c:v>
                </c:pt>
                <c:pt idx="2528">
                  <c:v>3.509722222</c:v>
                </c:pt>
                <c:pt idx="2529">
                  <c:v>3.511111111</c:v>
                </c:pt>
                <c:pt idx="2530">
                  <c:v>3.5125</c:v>
                </c:pt>
                <c:pt idx="2531">
                  <c:v>3.513888889</c:v>
                </c:pt>
                <c:pt idx="2532">
                  <c:v>3.515277778</c:v>
                </c:pt>
                <c:pt idx="2533">
                  <c:v>3.516666667</c:v>
                </c:pt>
                <c:pt idx="2534">
                  <c:v>3.518055556</c:v>
                </c:pt>
                <c:pt idx="2535">
                  <c:v>3.519444444</c:v>
                </c:pt>
                <c:pt idx="2536">
                  <c:v>3.520833333</c:v>
                </c:pt>
                <c:pt idx="2537">
                  <c:v>3.522222222</c:v>
                </c:pt>
                <c:pt idx="2538">
                  <c:v>3.523611111</c:v>
                </c:pt>
                <c:pt idx="2539">
                  <c:v>3.525</c:v>
                </c:pt>
                <c:pt idx="2540">
                  <c:v>3.526388889</c:v>
                </c:pt>
                <c:pt idx="2541">
                  <c:v>3.527777778</c:v>
                </c:pt>
                <c:pt idx="2542">
                  <c:v>3.529166667</c:v>
                </c:pt>
                <c:pt idx="2543">
                  <c:v>3.530555556</c:v>
                </c:pt>
                <c:pt idx="2544">
                  <c:v>3.531944444</c:v>
                </c:pt>
                <c:pt idx="2545">
                  <c:v>3.533333333</c:v>
                </c:pt>
                <c:pt idx="2546">
                  <c:v>3.534722222</c:v>
                </c:pt>
                <c:pt idx="2547">
                  <c:v>3.536111111</c:v>
                </c:pt>
                <c:pt idx="2548">
                  <c:v>3.5375</c:v>
                </c:pt>
                <c:pt idx="2549">
                  <c:v>3.538888889</c:v>
                </c:pt>
                <c:pt idx="2550">
                  <c:v>3.540277778</c:v>
                </c:pt>
                <c:pt idx="2551">
                  <c:v>3.541666667</c:v>
                </c:pt>
                <c:pt idx="2552">
                  <c:v>3.543055556</c:v>
                </c:pt>
                <c:pt idx="2553">
                  <c:v>3.544444444</c:v>
                </c:pt>
                <c:pt idx="2554">
                  <c:v>3.545833333</c:v>
                </c:pt>
                <c:pt idx="2555">
                  <c:v>3.547222222</c:v>
                </c:pt>
                <c:pt idx="2556">
                  <c:v>3.548611111</c:v>
                </c:pt>
                <c:pt idx="2557">
                  <c:v>3.55</c:v>
                </c:pt>
                <c:pt idx="2558">
                  <c:v>3.551388889</c:v>
                </c:pt>
                <c:pt idx="2559">
                  <c:v>3.552777778</c:v>
                </c:pt>
                <c:pt idx="2560">
                  <c:v>3.554166667</c:v>
                </c:pt>
                <c:pt idx="2561">
                  <c:v>3.555555556</c:v>
                </c:pt>
                <c:pt idx="2562">
                  <c:v>3.556944444</c:v>
                </c:pt>
                <c:pt idx="2563">
                  <c:v>3.558333333</c:v>
                </c:pt>
                <c:pt idx="2564">
                  <c:v>3.559722222</c:v>
                </c:pt>
                <c:pt idx="2565">
                  <c:v>3.561111111</c:v>
                </c:pt>
                <c:pt idx="2566">
                  <c:v>3.5625</c:v>
                </c:pt>
                <c:pt idx="2567">
                  <c:v>3.563888889</c:v>
                </c:pt>
                <c:pt idx="2568">
                  <c:v>3.565277778</c:v>
                </c:pt>
                <c:pt idx="2569">
                  <c:v>3.566666667</c:v>
                </c:pt>
                <c:pt idx="2570">
                  <c:v>3.568055556</c:v>
                </c:pt>
                <c:pt idx="2571">
                  <c:v>3.569444444</c:v>
                </c:pt>
                <c:pt idx="2572">
                  <c:v>3.570833333</c:v>
                </c:pt>
                <c:pt idx="2573">
                  <c:v>3.572222222</c:v>
                </c:pt>
                <c:pt idx="2574">
                  <c:v>3.573611111</c:v>
                </c:pt>
                <c:pt idx="2575">
                  <c:v>3.575</c:v>
                </c:pt>
                <c:pt idx="2576">
                  <c:v>3.576388889</c:v>
                </c:pt>
                <c:pt idx="2577">
                  <c:v>3.577777778</c:v>
                </c:pt>
                <c:pt idx="2578">
                  <c:v>3.579166667</c:v>
                </c:pt>
                <c:pt idx="2579">
                  <c:v>3.580555556</c:v>
                </c:pt>
                <c:pt idx="2580">
                  <c:v>3.581944444</c:v>
                </c:pt>
                <c:pt idx="2581">
                  <c:v>3.583333333</c:v>
                </c:pt>
                <c:pt idx="2582">
                  <c:v>3.584722222</c:v>
                </c:pt>
                <c:pt idx="2583">
                  <c:v>3.586111111</c:v>
                </c:pt>
                <c:pt idx="2584">
                  <c:v>3.5875</c:v>
                </c:pt>
                <c:pt idx="2585">
                  <c:v>3.588888889</c:v>
                </c:pt>
                <c:pt idx="2586">
                  <c:v>3.590277778</c:v>
                </c:pt>
                <c:pt idx="2587">
                  <c:v>3.591666667</c:v>
                </c:pt>
                <c:pt idx="2588">
                  <c:v>3.593055556</c:v>
                </c:pt>
                <c:pt idx="2589">
                  <c:v>3.594444444</c:v>
                </c:pt>
                <c:pt idx="2590">
                  <c:v>3.595833333</c:v>
                </c:pt>
                <c:pt idx="2591">
                  <c:v>3.597222222</c:v>
                </c:pt>
                <c:pt idx="2592">
                  <c:v>3.598611111</c:v>
                </c:pt>
                <c:pt idx="2593">
                  <c:v>3.6</c:v>
                </c:pt>
                <c:pt idx="2594">
                  <c:v>3.601388889</c:v>
                </c:pt>
                <c:pt idx="2595">
                  <c:v>3.602777778</c:v>
                </c:pt>
                <c:pt idx="2596">
                  <c:v>3.604166667</c:v>
                </c:pt>
                <c:pt idx="2597">
                  <c:v>3.605555556</c:v>
                </c:pt>
                <c:pt idx="2598">
                  <c:v>3.606944444</c:v>
                </c:pt>
                <c:pt idx="2599">
                  <c:v>3.608333333</c:v>
                </c:pt>
                <c:pt idx="2600">
                  <c:v>3.609722222</c:v>
                </c:pt>
                <c:pt idx="2601">
                  <c:v>3.611111111</c:v>
                </c:pt>
                <c:pt idx="2602">
                  <c:v>3.6125</c:v>
                </c:pt>
                <c:pt idx="2603">
                  <c:v>3.613888889</c:v>
                </c:pt>
                <c:pt idx="2604">
                  <c:v>3.615277778</c:v>
                </c:pt>
                <c:pt idx="2605">
                  <c:v>3.616666667</c:v>
                </c:pt>
                <c:pt idx="2606">
                  <c:v>3.618055556</c:v>
                </c:pt>
                <c:pt idx="2607">
                  <c:v>3.619444444</c:v>
                </c:pt>
                <c:pt idx="2608">
                  <c:v>3.620833333</c:v>
                </c:pt>
                <c:pt idx="2609">
                  <c:v>3.622222222</c:v>
                </c:pt>
                <c:pt idx="2610">
                  <c:v>3.623611111</c:v>
                </c:pt>
                <c:pt idx="2611">
                  <c:v>3.625</c:v>
                </c:pt>
                <c:pt idx="2612">
                  <c:v>3.626388889</c:v>
                </c:pt>
                <c:pt idx="2613">
                  <c:v>3.627777778</c:v>
                </c:pt>
                <c:pt idx="2614">
                  <c:v>3.629166667</c:v>
                </c:pt>
                <c:pt idx="2615">
                  <c:v>3.630555556</c:v>
                </c:pt>
                <c:pt idx="2616">
                  <c:v>3.631944444</c:v>
                </c:pt>
                <c:pt idx="2617">
                  <c:v>3.633333333</c:v>
                </c:pt>
                <c:pt idx="2618">
                  <c:v>3.634722222</c:v>
                </c:pt>
                <c:pt idx="2619">
                  <c:v>3.636111111</c:v>
                </c:pt>
                <c:pt idx="2620">
                  <c:v>3.6375</c:v>
                </c:pt>
                <c:pt idx="2621">
                  <c:v>3.638888889</c:v>
                </c:pt>
                <c:pt idx="2622">
                  <c:v>3.640277778</c:v>
                </c:pt>
                <c:pt idx="2623">
                  <c:v>3.641666667</c:v>
                </c:pt>
                <c:pt idx="2624">
                  <c:v>3.643055556</c:v>
                </c:pt>
                <c:pt idx="2625">
                  <c:v>3.644444444</c:v>
                </c:pt>
                <c:pt idx="2626">
                  <c:v>3.645833333</c:v>
                </c:pt>
                <c:pt idx="2627">
                  <c:v>3.647222222</c:v>
                </c:pt>
                <c:pt idx="2628">
                  <c:v>3.648611111</c:v>
                </c:pt>
                <c:pt idx="2629">
                  <c:v>3.65</c:v>
                </c:pt>
                <c:pt idx="2630">
                  <c:v>3.651388889</c:v>
                </c:pt>
                <c:pt idx="2631">
                  <c:v>3.652777778</c:v>
                </c:pt>
                <c:pt idx="2632">
                  <c:v>3.654166667</c:v>
                </c:pt>
                <c:pt idx="2633">
                  <c:v>3.655555556</c:v>
                </c:pt>
                <c:pt idx="2634">
                  <c:v>3.656944444</c:v>
                </c:pt>
                <c:pt idx="2635">
                  <c:v>3.658333333</c:v>
                </c:pt>
                <c:pt idx="2636">
                  <c:v>3.659722222</c:v>
                </c:pt>
                <c:pt idx="2637">
                  <c:v>3.661111111</c:v>
                </c:pt>
                <c:pt idx="2638">
                  <c:v>3.6625</c:v>
                </c:pt>
                <c:pt idx="2639">
                  <c:v>3.663888889</c:v>
                </c:pt>
                <c:pt idx="2640">
                  <c:v>3.665277778</c:v>
                </c:pt>
                <c:pt idx="2641">
                  <c:v>3.666666667</c:v>
                </c:pt>
                <c:pt idx="2642">
                  <c:v>3.668055556</c:v>
                </c:pt>
                <c:pt idx="2643">
                  <c:v>3.669444444</c:v>
                </c:pt>
                <c:pt idx="2644">
                  <c:v>3.670833333</c:v>
                </c:pt>
                <c:pt idx="2645">
                  <c:v>3.672222222</c:v>
                </c:pt>
                <c:pt idx="2646">
                  <c:v>3.673611111</c:v>
                </c:pt>
                <c:pt idx="2647">
                  <c:v>3.675</c:v>
                </c:pt>
                <c:pt idx="2648">
                  <c:v>3.676388889</c:v>
                </c:pt>
                <c:pt idx="2649">
                  <c:v>3.677777778</c:v>
                </c:pt>
                <c:pt idx="2650">
                  <c:v>3.679166667</c:v>
                </c:pt>
                <c:pt idx="2651">
                  <c:v>3.680555556</c:v>
                </c:pt>
                <c:pt idx="2652">
                  <c:v>3.681944444</c:v>
                </c:pt>
                <c:pt idx="2653">
                  <c:v>3.683333333</c:v>
                </c:pt>
                <c:pt idx="2654">
                  <c:v>3.684722222</c:v>
                </c:pt>
                <c:pt idx="2655">
                  <c:v>3.686111111</c:v>
                </c:pt>
                <c:pt idx="2656">
                  <c:v>3.6875</c:v>
                </c:pt>
                <c:pt idx="2657">
                  <c:v>3.688888889</c:v>
                </c:pt>
                <c:pt idx="2658">
                  <c:v>3.690277778</c:v>
                </c:pt>
                <c:pt idx="2659">
                  <c:v>3.691666667</c:v>
                </c:pt>
                <c:pt idx="2660">
                  <c:v>3.693055556</c:v>
                </c:pt>
                <c:pt idx="2661">
                  <c:v>3.694444444</c:v>
                </c:pt>
                <c:pt idx="2662">
                  <c:v>3.695833333</c:v>
                </c:pt>
                <c:pt idx="2663">
                  <c:v>3.697222222</c:v>
                </c:pt>
                <c:pt idx="2664">
                  <c:v>3.698611111</c:v>
                </c:pt>
                <c:pt idx="2665">
                  <c:v>3.7</c:v>
                </c:pt>
                <c:pt idx="2666">
                  <c:v>3.701388889</c:v>
                </c:pt>
                <c:pt idx="2667">
                  <c:v>3.702777778</c:v>
                </c:pt>
                <c:pt idx="2668">
                  <c:v>3.704166667</c:v>
                </c:pt>
                <c:pt idx="2669">
                  <c:v>3.705555556</c:v>
                </c:pt>
                <c:pt idx="2670">
                  <c:v>3.706944444</c:v>
                </c:pt>
                <c:pt idx="2671">
                  <c:v>3.708333333</c:v>
                </c:pt>
                <c:pt idx="2672">
                  <c:v>3.709722222</c:v>
                </c:pt>
                <c:pt idx="2673">
                  <c:v>3.711111111</c:v>
                </c:pt>
                <c:pt idx="2674">
                  <c:v>3.7125</c:v>
                </c:pt>
                <c:pt idx="2675">
                  <c:v>3.713888889</c:v>
                </c:pt>
                <c:pt idx="2676">
                  <c:v>3.715277778</c:v>
                </c:pt>
                <c:pt idx="2677">
                  <c:v>3.716666667</c:v>
                </c:pt>
                <c:pt idx="2678">
                  <c:v>3.718055556</c:v>
                </c:pt>
                <c:pt idx="2679">
                  <c:v>3.719444444</c:v>
                </c:pt>
                <c:pt idx="2680">
                  <c:v>3.720833333</c:v>
                </c:pt>
                <c:pt idx="2681">
                  <c:v>3.722222222</c:v>
                </c:pt>
                <c:pt idx="2682">
                  <c:v>3.723611111</c:v>
                </c:pt>
                <c:pt idx="2683">
                  <c:v>3.725</c:v>
                </c:pt>
                <c:pt idx="2684">
                  <c:v>3.726388889</c:v>
                </c:pt>
                <c:pt idx="2685">
                  <c:v>3.727777778</c:v>
                </c:pt>
                <c:pt idx="2686">
                  <c:v>3.729166667</c:v>
                </c:pt>
                <c:pt idx="2687">
                  <c:v>3.730555556</c:v>
                </c:pt>
                <c:pt idx="2688">
                  <c:v>3.731944444</c:v>
                </c:pt>
                <c:pt idx="2689">
                  <c:v>3.733333333</c:v>
                </c:pt>
                <c:pt idx="2690">
                  <c:v>3.734722222</c:v>
                </c:pt>
                <c:pt idx="2691">
                  <c:v>3.736111111</c:v>
                </c:pt>
                <c:pt idx="2692">
                  <c:v>3.7375</c:v>
                </c:pt>
                <c:pt idx="2693">
                  <c:v>3.738888889</c:v>
                </c:pt>
                <c:pt idx="2694">
                  <c:v>3.740277778</c:v>
                </c:pt>
                <c:pt idx="2695">
                  <c:v>3.741666667</c:v>
                </c:pt>
                <c:pt idx="2696">
                  <c:v>3.743055556</c:v>
                </c:pt>
                <c:pt idx="2697">
                  <c:v>3.744444444</c:v>
                </c:pt>
                <c:pt idx="2698">
                  <c:v>3.745833333</c:v>
                </c:pt>
                <c:pt idx="2699">
                  <c:v>3.747222222</c:v>
                </c:pt>
                <c:pt idx="2700">
                  <c:v>3.748611111</c:v>
                </c:pt>
                <c:pt idx="2701">
                  <c:v>3.75</c:v>
                </c:pt>
                <c:pt idx="2702">
                  <c:v>3.751388889</c:v>
                </c:pt>
                <c:pt idx="2703">
                  <c:v>3.752777778</c:v>
                </c:pt>
                <c:pt idx="2704">
                  <c:v>3.754166667</c:v>
                </c:pt>
                <c:pt idx="2705">
                  <c:v>3.755555556</c:v>
                </c:pt>
                <c:pt idx="2706">
                  <c:v>3.756944444</c:v>
                </c:pt>
                <c:pt idx="2707">
                  <c:v>3.758333333</c:v>
                </c:pt>
                <c:pt idx="2708">
                  <c:v>3.759722222</c:v>
                </c:pt>
                <c:pt idx="2709">
                  <c:v>3.761111111</c:v>
                </c:pt>
                <c:pt idx="2710">
                  <c:v>3.7625</c:v>
                </c:pt>
                <c:pt idx="2711">
                  <c:v>3.763888889</c:v>
                </c:pt>
                <c:pt idx="2712">
                  <c:v>3.765277778</c:v>
                </c:pt>
                <c:pt idx="2713">
                  <c:v>3.766666667</c:v>
                </c:pt>
                <c:pt idx="2714">
                  <c:v>3.768055556</c:v>
                </c:pt>
                <c:pt idx="2715">
                  <c:v>3.769444444</c:v>
                </c:pt>
                <c:pt idx="2716">
                  <c:v>3.770833333</c:v>
                </c:pt>
                <c:pt idx="2717">
                  <c:v>3.772222222</c:v>
                </c:pt>
                <c:pt idx="2718">
                  <c:v>3.773611111</c:v>
                </c:pt>
                <c:pt idx="2719">
                  <c:v>3.775</c:v>
                </c:pt>
                <c:pt idx="2720">
                  <c:v>3.776388889</c:v>
                </c:pt>
                <c:pt idx="2721">
                  <c:v>3.777777778</c:v>
                </c:pt>
                <c:pt idx="2722">
                  <c:v>3.779166667</c:v>
                </c:pt>
                <c:pt idx="2723">
                  <c:v>3.780555556</c:v>
                </c:pt>
                <c:pt idx="2724">
                  <c:v>3.781944444</c:v>
                </c:pt>
                <c:pt idx="2725">
                  <c:v>3.783333333</c:v>
                </c:pt>
                <c:pt idx="2726">
                  <c:v>3.784722222</c:v>
                </c:pt>
                <c:pt idx="2727">
                  <c:v>3.786111111</c:v>
                </c:pt>
                <c:pt idx="2728">
                  <c:v>3.7875</c:v>
                </c:pt>
                <c:pt idx="2729">
                  <c:v>3.788888889</c:v>
                </c:pt>
                <c:pt idx="2730">
                  <c:v>3.790277778</c:v>
                </c:pt>
                <c:pt idx="2731">
                  <c:v>3.791666667</c:v>
                </c:pt>
                <c:pt idx="2732">
                  <c:v>3.793055556</c:v>
                </c:pt>
                <c:pt idx="2733">
                  <c:v>3.794444444</c:v>
                </c:pt>
                <c:pt idx="2734">
                  <c:v>3.795833333</c:v>
                </c:pt>
                <c:pt idx="2735">
                  <c:v>3.797222222</c:v>
                </c:pt>
                <c:pt idx="2736">
                  <c:v>3.798611111</c:v>
                </c:pt>
                <c:pt idx="2737">
                  <c:v>3.8</c:v>
                </c:pt>
                <c:pt idx="2738">
                  <c:v>3.801388889</c:v>
                </c:pt>
                <c:pt idx="2739">
                  <c:v>3.802777778</c:v>
                </c:pt>
                <c:pt idx="2740">
                  <c:v>3.804166667</c:v>
                </c:pt>
                <c:pt idx="2741">
                  <c:v>3.805555556</c:v>
                </c:pt>
                <c:pt idx="2742">
                  <c:v>3.806944444</c:v>
                </c:pt>
                <c:pt idx="2743">
                  <c:v>3.808333333</c:v>
                </c:pt>
                <c:pt idx="2744">
                  <c:v>3.809722222</c:v>
                </c:pt>
                <c:pt idx="2745">
                  <c:v>3.811111111</c:v>
                </c:pt>
                <c:pt idx="2746">
                  <c:v>3.8125</c:v>
                </c:pt>
                <c:pt idx="2747">
                  <c:v>3.813888889</c:v>
                </c:pt>
                <c:pt idx="2748">
                  <c:v>3.815277778</c:v>
                </c:pt>
                <c:pt idx="2749">
                  <c:v>3.816666667</c:v>
                </c:pt>
                <c:pt idx="2750">
                  <c:v>3.818055556</c:v>
                </c:pt>
                <c:pt idx="2751">
                  <c:v>3.819444444</c:v>
                </c:pt>
                <c:pt idx="2752">
                  <c:v>3.820833333</c:v>
                </c:pt>
                <c:pt idx="2753">
                  <c:v>3.822222222</c:v>
                </c:pt>
                <c:pt idx="2754">
                  <c:v>3.823611111</c:v>
                </c:pt>
                <c:pt idx="2755">
                  <c:v>3.825</c:v>
                </c:pt>
                <c:pt idx="2756">
                  <c:v>3.826388889</c:v>
                </c:pt>
                <c:pt idx="2757">
                  <c:v>3.827777778</c:v>
                </c:pt>
                <c:pt idx="2758">
                  <c:v>3.829166667</c:v>
                </c:pt>
                <c:pt idx="2759">
                  <c:v>3.830555556</c:v>
                </c:pt>
                <c:pt idx="2760">
                  <c:v>3.831944444</c:v>
                </c:pt>
                <c:pt idx="2761">
                  <c:v>3.833333333</c:v>
                </c:pt>
                <c:pt idx="2762">
                  <c:v>3.834722222</c:v>
                </c:pt>
                <c:pt idx="2763">
                  <c:v>3.836111111</c:v>
                </c:pt>
                <c:pt idx="2764">
                  <c:v>3.8375</c:v>
                </c:pt>
                <c:pt idx="2765">
                  <c:v>3.838888889</c:v>
                </c:pt>
                <c:pt idx="2766">
                  <c:v>3.840277778</c:v>
                </c:pt>
                <c:pt idx="2767">
                  <c:v>3.841666667</c:v>
                </c:pt>
                <c:pt idx="2768">
                  <c:v>3.843055556</c:v>
                </c:pt>
                <c:pt idx="2769">
                  <c:v>3.844444444</c:v>
                </c:pt>
                <c:pt idx="2770">
                  <c:v>3.845833333</c:v>
                </c:pt>
                <c:pt idx="2771">
                  <c:v>3.847222222</c:v>
                </c:pt>
                <c:pt idx="2772">
                  <c:v>3.848611111</c:v>
                </c:pt>
                <c:pt idx="2773">
                  <c:v>3.85</c:v>
                </c:pt>
                <c:pt idx="2774">
                  <c:v>3.851388889</c:v>
                </c:pt>
                <c:pt idx="2775">
                  <c:v>3.852777778</c:v>
                </c:pt>
                <c:pt idx="2776">
                  <c:v>3.854166667</c:v>
                </c:pt>
                <c:pt idx="2777">
                  <c:v>3.855555556</c:v>
                </c:pt>
                <c:pt idx="2778">
                  <c:v>3.856944444</c:v>
                </c:pt>
                <c:pt idx="2779">
                  <c:v>3.858333333</c:v>
                </c:pt>
                <c:pt idx="2780">
                  <c:v>3.859722222</c:v>
                </c:pt>
                <c:pt idx="2781">
                  <c:v>3.861111111</c:v>
                </c:pt>
                <c:pt idx="2782">
                  <c:v>3.8625</c:v>
                </c:pt>
                <c:pt idx="2783">
                  <c:v>3.863888889</c:v>
                </c:pt>
                <c:pt idx="2784">
                  <c:v>3.865277778</c:v>
                </c:pt>
                <c:pt idx="2785">
                  <c:v>3.866666667</c:v>
                </c:pt>
                <c:pt idx="2786">
                  <c:v>3.868055556</c:v>
                </c:pt>
                <c:pt idx="2787">
                  <c:v>3.869444444</c:v>
                </c:pt>
                <c:pt idx="2788">
                  <c:v>3.870833333</c:v>
                </c:pt>
                <c:pt idx="2789">
                  <c:v>3.872222222</c:v>
                </c:pt>
                <c:pt idx="2790">
                  <c:v>3.873611111</c:v>
                </c:pt>
                <c:pt idx="2791">
                  <c:v>3.875</c:v>
                </c:pt>
                <c:pt idx="2792">
                  <c:v>3.876388889</c:v>
                </c:pt>
                <c:pt idx="2793">
                  <c:v>3.877777778</c:v>
                </c:pt>
                <c:pt idx="2794">
                  <c:v>3.879166667</c:v>
                </c:pt>
                <c:pt idx="2795">
                  <c:v>3.880555556</c:v>
                </c:pt>
                <c:pt idx="2796">
                  <c:v>3.881944444</c:v>
                </c:pt>
                <c:pt idx="2797">
                  <c:v>3.883333333</c:v>
                </c:pt>
                <c:pt idx="2798">
                  <c:v>3.884722222</c:v>
                </c:pt>
                <c:pt idx="2799">
                  <c:v>3.886111111</c:v>
                </c:pt>
                <c:pt idx="2800">
                  <c:v>3.8875</c:v>
                </c:pt>
                <c:pt idx="2801">
                  <c:v>3.888888889</c:v>
                </c:pt>
                <c:pt idx="2802">
                  <c:v>3.890277778</c:v>
                </c:pt>
                <c:pt idx="2803">
                  <c:v>3.891666667</c:v>
                </c:pt>
                <c:pt idx="2804">
                  <c:v>3.893055556</c:v>
                </c:pt>
                <c:pt idx="2805">
                  <c:v>3.894444444</c:v>
                </c:pt>
                <c:pt idx="2806">
                  <c:v>3.895833333</c:v>
                </c:pt>
                <c:pt idx="2807">
                  <c:v>3.897222222</c:v>
                </c:pt>
                <c:pt idx="2808">
                  <c:v>3.898611111</c:v>
                </c:pt>
                <c:pt idx="2809">
                  <c:v>3.9</c:v>
                </c:pt>
                <c:pt idx="2810">
                  <c:v>3.901388889</c:v>
                </c:pt>
                <c:pt idx="2811">
                  <c:v>3.902777778</c:v>
                </c:pt>
                <c:pt idx="2812">
                  <c:v>3.904166667</c:v>
                </c:pt>
                <c:pt idx="2813">
                  <c:v>3.905555556</c:v>
                </c:pt>
                <c:pt idx="2814">
                  <c:v>3.906944444</c:v>
                </c:pt>
                <c:pt idx="2815">
                  <c:v>3.908333333</c:v>
                </c:pt>
                <c:pt idx="2816">
                  <c:v>3.909722222</c:v>
                </c:pt>
                <c:pt idx="2817">
                  <c:v>3.911111111</c:v>
                </c:pt>
                <c:pt idx="2818">
                  <c:v>3.9125</c:v>
                </c:pt>
                <c:pt idx="2819">
                  <c:v>3.913888889</c:v>
                </c:pt>
                <c:pt idx="2820">
                  <c:v>3.915277778</c:v>
                </c:pt>
                <c:pt idx="2821">
                  <c:v>3.916666667</c:v>
                </c:pt>
                <c:pt idx="2822">
                  <c:v>3.918055556</c:v>
                </c:pt>
                <c:pt idx="2823">
                  <c:v>3.919444444</c:v>
                </c:pt>
                <c:pt idx="2824">
                  <c:v>3.920833333</c:v>
                </c:pt>
                <c:pt idx="2825">
                  <c:v>3.922222222</c:v>
                </c:pt>
                <c:pt idx="2826">
                  <c:v>3.923611111</c:v>
                </c:pt>
                <c:pt idx="2827">
                  <c:v>3.925</c:v>
                </c:pt>
                <c:pt idx="2828">
                  <c:v>3.926388889</c:v>
                </c:pt>
                <c:pt idx="2829">
                  <c:v>3.927777778</c:v>
                </c:pt>
                <c:pt idx="2830">
                  <c:v>3.929166667</c:v>
                </c:pt>
                <c:pt idx="2831">
                  <c:v>3.930555556</c:v>
                </c:pt>
                <c:pt idx="2832">
                  <c:v>3.931944444</c:v>
                </c:pt>
                <c:pt idx="2833">
                  <c:v>3.933333333</c:v>
                </c:pt>
                <c:pt idx="2834">
                  <c:v>3.934722222</c:v>
                </c:pt>
                <c:pt idx="2835">
                  <c:v>3.936111111</c:v>
                </c:pt>
                <c:pt idx="2836">
                  <c:v>3.9375</c:v>
                </c:pt>
                <c:pt idx="2837">
                  <c:v>3.938888889</c:v>
                </c:pt>
                <c:pt idx="2838">
                  <c:v>3.940277778</c:v>
                </c:pt>
                <c:pt idx="2839">
                  <c:v>3.941666667</c:v>
                </c:pt>
                <c:pt idx="2840">
                  <c:v>3.943055556</c:v>
                </c:pt>
                <c:pt idx="2841">
                  <c:v>3.944444444</c:v>
                </c:pt>
                <c:pt idx="2842">
                  <c:v>3.945833333</c:v>
                </c:pt>
                <c:pt idx="2843">
                  <c:v>3.947222222</c:v>
                </c:pt>
                <c:pt idx="2844">
                  <c:v>3.948611111</c:v>
                </c:pt>
                <c:pt idx="2845">
                  <c:v>3.95</c:v>
                </c:pt>
                <c:pt idx="2846">
                  <c:v>3.951388889</c:v>
                </c:pt>
                <c:pt idx="2847">
                  <c:v>3.952777778</c:v>
                </c:pt>
                <c:pt idx="2848">
                  <c:v>3.954166667</c:v>
                </c:pt>
                <c:pt idx="2849">
                  <c:v>3.955555556</c:v>
                </c:pt>
                <c:pt idx="2850">
                  <c:v>3.956944444</c:v>
                </c:pt>
                <c:pt idx="2851">
                  <c:v>3.958333333</c:v>
                </c:pt>
                <c:pt idx="2852">
                  <c:v>3.959722222</c:v>
                </c:pt>
                <c:pt idx="2853">
                  <c:v>3.961111111</c:v>
                </c:pt>
                <c:pt idx="2854">
                  <c:v>3.9625</c:v>
                </c:pt>
                <c:pt idx="2855">
                  <c:v>3.963888889</c:v>
                </c:pt>
                <c:pt idx="2856">
                  <c:v>3.965277778</c:v>
                </c:pt>
                <c:pt idx="2857">
                  <c:v>3.966666667</c:v>
                </c:pt>
                <c:pt idx="2858">
                  <c:v>3.968055556</c:v>
                </c:pt>
                <c:pt idx="2859">
                  <c:v>3.969444444</c:v>
                </c:pt>
                <c:pt idx="2860">
                  <c:v>3.970833333</c:v>
                </c:pt>
                <c:pt idx="2861">
                  <c:v>3.972222222</c:v>
                </c:pt>
                <c:pt idx="2862">
                  <c:v>3.973611111</c:v>
                </c:pt>
                <c:pt idx="2863">
                  <c:v>3.975</c:v>
                </c:pt>
                <c:pt idx="2864">
                  <c:v>3.976388889</c:v>
                </c:pt>
                <c:pt idx="2865">
                  <c:v>3.977777778</c:v>
                </c:pt>
                <c:pt idx="2866">
                  <c:v>3.979166667</c:v>
                </c:pt>
                <c:pt idx="2867">
                  <c:v>3.980555556</c:v>
                </c:pt>
                <c:pt idx="2868">
                  <c:v>3.981944444</c:v>
                </c:pt>
                <c:pt idx="2869">
                  <c:v>3.983333333</c:v>
                </c:pt>
                <c:pt idx="2870">
                  <c:v>3.984722222</c:v>
                </c:pt>
                <c:pt idx="2871">
                  <c:v>3.986111111</c:v>
                </c:pt>
                <c:pt idx="2872">
                  <c:v>3.9875</c:v>
                </c:pt>
                <c:pt idx="2873">
                  <c:v>3.988888889</c:v>
                </c:pt>
                <c:pt idx="2874">
                  <c:v>3.990277778</c:v>
                </c:pt>
                <c:pt idx="2875">
                  <c:v>3.991666667</c:v>
                </c:pt>
                <c:pt idx="2876">
                  <c:v>3.993055556</c:v>
                </c:pt>
                <c:pt idx="2877">
                  <c:v>3.994444444</c:v>
                </c:pt>
                <c:pt idx="2878">
                  <c:v>3.995833333</c:v>
                </c:pt>
                <c:pt idx="2879">
                  <c:v>3.997222222</c:v>
                </c:pt>
                <c:pt idx="2880">
                  <c:v>3.998611111</c:v>
                </c:pt>
                <c:pt idx="2881">
                  <c:v>4</c:v>
                </c:pt>
                <c:pt idx="2882">
                  <c:v>4.001388889</c:v>
                </c:pt>
                <c:pt idx="2883">
                  <c:v>4.002777778</c:v>
                </c:pt>
                <c:pt idx="2884">
                  <c:v>4.004166667</c:v>
                </c:pt>
                <c:pt idx="2885">
                  <c:v>4.005555556</c:v>
                </c:pt>
                <c:pt idx="2886">
                  <c:v>4.006944444</c:v>
                </c:pt>
                <c:pt idx="2887">
                  <c:v>4.008333333</c:v>
                </c:pt>
                <c:pt idx="2888">
                  <c:v>4.009722222</c:v>
                </c:pt>
                <c:pt idx="2889">
                  <c:v>4.011111111</c:v>
                </c:pt>
                <c:pt idx="2890">
                  <c:v>4.0125</c:v>
                </c:pt>
                <c:pt idx="2891">
                  <c:v>4.013888889</c:v>
                </c:pt>
                <c:pt idx="2892">
                  <c:v>4.015277778</c:v>
                </c:pt>
                <c:pt idx="2893">
                  <c:v>4.016666667</c:v>
                </c:pt>
                <c:pt idx="2894">
                  <c:v>4.018055556</c:v>
                </c:pt>
                <c:pt idx="2895">
                  <c:v>4.019444444</c:v>
                </c:pt>
                <c:pt idx="2896">
                  <c:v>4.020833333</c:v>
                </c:pt>
                <c:pt idx="2897">
                  <c:v>4.022222222</c:v>
                </c:pt>
                <c:pt idx="2898">
                  <c:v>4.023611111</c:v>
                </c:pt>
                <c:pt idx="2899">
                  <c:v>4.025</c:v>
                </c:pt>
                <c:pt idx="2900">
                  <c:v>4.026388889</c:v>
                </c:pt>
                <c:pt idx="2901">
                  <c:v>4.027777778</c:v>
                </c:pt>
                <c:pt idx="2902">
                  <c:v>4.029166667</c:v>
                </c:pt>
                <c:pt idx="2903">
                  <c:v>4.030555556</c:v>
                </c:pt>
                <c:pt idx="2904">
                  <c:v>4.031944444</c:v>
                </c:pt>
                <c:pt idx="2905">
                  <c:v>4.033333333</c:v>
                </c:pt>
                <c:pt idx="2906">
                  <c:v>4.034722222</c:v>
                </c:pt>
                <c:pt idx="2907">
                  <c:v>4.036111111</c:v>
                </c:pt>
                <c:pt idx="2908">
                  <c:v>4.0375</c:v>
                </c:pt>
                <c:pt idx="2909">
                  <c:v>4.038888889</c:v>
                </c:pt>
                <c:pt idx="2910">
                  <c:v>4.040277778</c:v>
                </c:pt>
                <c:pt idx="2911">
                  <c:v>4.041666667</c:v>
                </c:pt>
                <c:pt idx="2912">
                  <c:v>4.043055556</c:v>
                </c:pt>
                <c:pt idx="2913">
                  <c:v>4.044444444</c:v>
                </c:pt>
                <c:pt idx="2914">
                  <c:v>4.045833333</c:v>
                </c:pt>
                <c:pt idx="2915">
                  <c:v>4.047222222</c:v>
                </c:pt>
                <c:pt idx="2916">
                  <c:v>4.048611111</c:v>
                </c:pt>
                <c:pt idx="2917">
                  <c:v>4.05</c:v>
                </c:pt>
                <c:pt idx="2918">
                  <c:v>4.051388889</c:v>
                </c:pt>
                <c:pt idx="2919">
                  <c:v>4.052777778</c:v>
                </c:pt>
                <c:pt idx="2920">
                  <c:v>4.054166667</c:v>
                </c:pt>
                <c:pt idx="2921">
                  <c:v>4.055555556</c:v>
                </c:pt>
                <c:pt idx="2922">
                  <c:v>4.056944444</c:v>
                </c:pt>
                <c:pt idx="2923">
                  <c:v>4.058333333</c:v>
                </c:pt>
                <c:pt idx="2924">
                  <c:v>4.059722222</c:v>
                </c:pt>
                <c:pt idx="2925">
                  <c:v>4.061111111</c:v>
                </c:pt>
                <c:pt idx="2926">
                  <c:v>4.0625</c:v>
                </c:pt>
                <c:pt idx="2927">
                  <c:v>4.063888889</c:v>
                </c:pt>
                <c:pt idx="2928">
                  <c:v>4.065277778</c:v>
                </c:pt>
                <c:pt idx="2929">
                  <c:v>4.066666667</c:v>
                </c:pt>
                <c:pt idx="2930">
                  <c:v>4.068055556</c:v>
                </c:pt>
                <c:pt idx="2931">
                  <c:v>4.069444444</c:v>
                </c:pt>
                <c:pt idx="2932">
                  <c:v>4.070833333</c:v>
                </c:pt>
                <c:pt idx="2933">
                  <c:v>4.072222222</c:v>
                </c:pt>
                <c:pt idx="2934">
                  <c:v>4.073611111</c:v>
                </c:pt>
                <c:pt idx="2935">
                  <c:v>4.075</c:v>
                </c:pt>
                <c:pt idx="2936">
                  <c:v>4.076388889</c:v>
                </c:pt>
                <c:pt idx="2937">
                  <c:v>4.077777778</c:v>
                </c:pt>
                <c:pt idx="2938">
                  <c:v>4.079166667</c:v>
                </c:pt>
                <c:pt idx="2939">
                  <c:v>4.080555556</c:v>
                </c:pt>
                <c:pt idx="2940">
                  <c:v>4.081944444</c:v>
                </c:pt>
                <c:pt idx="2941">
                  <c:v>4.083333333</c:v>
                </c:pt>
                <c:pt idx="2942">
                  <c:v>4.084722222</c:v>
                </c:pt>
                <c:pt idx="2943">
                  <c:v>4.086111111</c:v>
                </c:pt>
                <c:pt idx="2944">
                  <c:v>4.0875</c:v>
                </c:pt>
                <c:pt idx="2945">
                  <c:v>4.088888889</c:v>
                </c:pt>
                <c:pt idx="2946">
                  <c:v>4.090277778</c:v>
                </c:pt>
                <c:pt idx="2947">
                  <c:v>4.091666667</c:v>
                </c:pt>
                <c:pt idx="2948">
                  <c:v>4.093055556</c:v>
                </c:pt>
                <c:pt idx="2949">
                  <c:v>4.094444444</c:v>
                </c:pt>
                <c:pt idx="2950">
                  <c:v>4.095833333</c:v>
                </c:pt>
                <c:pt idx="2951">
                  <c:v>4.097222222</c:v>
                </c:pt>
                <c:pt idx="2952">
                  <c:v>4.098611111</c:v>
                </c:pt>
                <c:pt idx="2953">
                  <c:v>4.1</c:v>
                </c:pt>
                <c:pt idx="2954">
                  <c:v>4.101388889</c:v>
                </c:pt>
                <c:pt idx="2955">
                  <c:v>4.102777778</c:v>
                </c:pt>
                <c:pt idx="2956">
                  <c:v>4.104166667</c:v>
                </c:pt>
                <c:pt idx="2957">
                  <c:v>4.105555556</c:v>
                </c:pt>
                <c:pt idx="2958">
                  <c:v>4.106944444</c:v>
                </c:pt>
                <c:pt idx="2959">
                  <c:v>4.108333333</c:v>
                </c:pt>
                <c:pt idx="2960">
                  <c:v>4.109722222</c:v>
                </c:pt>
                <c:pt idx="2961">
                  <c:v>4.111111111</c:v>
                </c:pt>
                <c:pt idx="2962">
                  <c:v>4.1125</c:v>
                </c:pt>
                <c:pt idx="2963">
                  <c:v>4.113888889</c:v>
                </c:pt>
                <c:pt idx="2964">
                  <c:v>4.115277778</c:v>
                </c:pt>
                <c:pt idx="2965">
                  <c:v>4.116666667</c:v>
                </c:pt>
                <c:pt idx="2966">
                  <c:v>4.118055556</c:v>
                </c:pt>
                <c:pt idx="2967">
                  <c:v>4.119444444</c:v>
                </c:pt>
                <c:pt idx="2968">
                  <c:v>4.120833333</c:v>
                </c:pt>
                <c:pt idx="2969">
                  <c:v>4.122222222</c:v>
                </c:pt>
                <c:pt idx="2970">
                  <c:v>4.123611111</c:v>
                </c:pt>
                <c:pt idx="2971">
                  <c:v>4.125</c:v>
                </c:pt>
                <c:pt idx="2972">
                  <c:v>4.126388889</c:v>
                </c:pt>
                <c:pt idx="2973">
                  <c:v>4.127777778</c:v>
                </c:pt>
                <c:pt idx="2974">
                  <c:v>4.129166667</c:v>
                </c:pt>
                <c:pt idx="2975">
                  <c:v>4.130555556</c:v>
                </c:pt>
                <c:pt idx="2976">
                  <c:v>4.131944444</c:v>
                </c:pt>
                <c:pt idx="2977">
                  <c:v>4.133333333</c:v>
                </c:pt>
                <c:pt idx="2978">
                  <c:v>4.134722222</c:v>
                </c:pt>
                <c:pt idx="2979">
                  <c:v>4.136111111</c:v>
                </c:pt>
                <c:pt idx="2980">
                  <c:v>4.1375</c:v>
                </c:pt>
                <c:pt idx="2981">
                  <c:v>4.138888889</c:v>
                </c:pt>
                <c:pt idx="2982">
                  <c:v>4.140277778</c:v>
                </c:pt>
                <c:pt idx="2983">
                  <c:v>4.141666667</c:v>
                </c:pt>
                <c:pt idx="2984">
                  <c:v>4.143055556</c:v>
                </c:pt>
                <c:pt idx="2985">
                  <c:v>4.144444444</c:v>
                </c:pt>
                <c:pt idx="2986">
                  <c:v>4.145833333</c:v>
                </c:pt>
                <c:pt idx="2987">
                  <c:v>4.147222222</c:v>
                </c:pt>
                <c:pt idx="2988">
                  <c:v>4.148611111</c:v>
                </c:pt>
                <c:pt idx="2989">
                  <c:v>4.15</c:v>
                </c:pt>
                <c:pt idx="2990">
                  <c:v>4.151388889</c:v>
                </c:pt>
                <c:pt idx="2991">
                  <c:v>4.152777778</c:v>
                </c:pt>
                <c:pt idx="2992">
                  <c:v>4.154166667</c:v>
                </c:pt>
                <c:pt idx="2993">
                  <c:v>4.155555556</c:v>
                </c:pt>
                <c:pt idx="2994">
                  <c:v>4.156944444</c:v>
                </c:pt>
                <c:pt idx="2995">
                  <c:v>4.158333333</c:v>
                </c:pt>
                <c:pt idx="2996">
                  <c:v>4.159722222</c:v>
                </c:pt>
                <c:pt idx="2997">
                  <c:v>4.161111111</c:v>
                </c:pt>
                <c:pt idx="2998">
                  <c:v>4.1625</c:v>
                </c:pt>
                <c:pt idx="2999">
                  <c:v>4.163888889</c:v>
                </c:pt>
                <c:pt idx="3000">
                  <c:v>4.165277778</c:v>
                </c:pt>
                <c:pt idx="3001">
                  <c:v>4.166666667</c:v>
                </c:pt>
                <c:pt idx="3002">
                  <c:v>4.168055556</c:v>
                </c:pt>
                <c:pt idx="3003">
                  <c:v>4.169444444</c:v>
                </c:pt>
                <c:pt idx="3004">
                  <c:v>4.170833333</c:v>
                </c:pt>
                <c:pt idx="3005">
                  <c:v>4.172222222</c:v>
                </c:pt>
                <c:pt idx="3006">
                  <c:v>4.173611111</c:v>
                </c:pt>
                <c:pt idx="3007">
                  <c:v>4.175</c:v>
                </c:pt>
                <c:pt idx="3008">
                  <c:v>4.176388889</c:v>
                </c:pt>
                <c:pt idx="3009">
                  <c:v>4.177777778</c:v>
                </c:pt>
                <c:pt idx="3010">
                  <c:v>4.179166667</c:v>
                </c:pt>
                <c:pt idx="3011">
                  <c:v>4.180555556</c:v>
                </c:pt>
                <c:pt idx="3012">
                  <c:v>4.181944444</c:v>
                </c:pt>
                <c:pt idx="3013">
                  <c:v>4.183333333</c:v>
                </c:pt>
                <c:pt idx="3014">
                  <c:v>4.184722222</c:v>
                </c:pt>
                <c:pt idx="3015">
                  <c:v>4.186111111</c:v>
                </c:pt>
                <c:pt idx="3016">
                  <c:v>4.1875</c:v>
                </c:pt>
                <c:pt idx="3017">
                  <c:v>4.188888889</c:v>
                </c:pt>
                <c:pt idx="3018">
                  <c:v>4.190277778</c:v>
                </c:pt>
                <c:pt idx="3019">
                  <c:v>4.191666667</c:v>
                </c:pt>
                <c:pt idx="3020">
                  <c:v>4.193055556</c:v>
                </c:pt>
                <c:pt idx="3021">
                  <c:v>4.194444444</c:v>
                </c:pt>
                <c:pt idx="3022">
                  <c:v>4.195833333</c:v>
                </c:pt>
                <c:pt idx="3023">
                  <c:v>4.197222222</c:v>
                </c:pt>
                <c:pt idx="3024">
                  <c:v>4.198611111</c:v>
                </c:pt>
                <c:pt idx="3025">
                  <c:v>4.2</c:v>
                </c:pt>
                <c:pt idx="3026">
                  <c:v>4.201388889</c:v>
                </c:pt>
                <c:pt idx="3027">
                  <c:v>4.202777778</c:v>
                </c:pt>
                <c:pt idx="3028">
                  <c:v>4.204166667</c:v>
                </c:pt>
                <c:pt idx="3029">
                  <c:v>4.205555556</c:v>
                </c:pt>
                <c:pt idx="3030">
                  <c:v>4.206944444</c:v>
                </c:pt>
                <c:pt idx="3031">
                  <c:v>4.208333333</c:v>
                </c:pt>
                <c:pt idx="3032">
                  <c:v>4.209722222</c:v>
                </c:pt>
                <c:pt idx="3033">
                  <c:v>4.211111111</c:v>
                </c:pt>
                <c:pt idx="3034">
                  <c:v>4.2125</c:v>
                </c:pt>
                <c:pt idx="3035">
                  <c:v>4.213888889</c:v>
                </c:pt>
                <c:pt idx="3036">
                  <c:v>4.215277778</c:v>
                </c:pt>
                <c:pt idx="3037">
                  <c:v>4.216666667</c:v>
                </c:pt>
                <c:pt idx="3038">
                  <c:v>4.218055556</c:v>
                </c:pt>
                <c:pt idx="3039">
                  <c:v>4.219444444</c:v>
                </c:pt>
                <c:pt idx="3040">
                  <c:v>4.220833333</c:v>
                </c:pt>
                <c:pt idx="3041">
                  <c:v>4.222222222</c:v>
                </c:pt>
                <c:pt idx="3042">
                  <c:v>4.223611111</c:v>
                </c:pt>
                <c:pt idx="3043">
                  <c:v>4.225</c:v>
                </c:pt>
                <c:pt idx="3044">
                  <c:v>4.226388889</c:v>
                </c:pt>
                <c:pt idx="3045">
                  <c:v>4.227777778</c:v>
                </c:pt>
                <c:pt idx="3046">
                  <c:v>4.229166667</c:v>
                </c:pt>
                <c:pt idx="3047">
                  <c:v>4.230555556</c:v>
                </c:pt>
                <c:pt idx="3048">
                  <c:v>4.231944444</c:v>
                </c:pt>
                <c:pt idx="3049">
                  <c:v>4.233333333</c:v>
                </c:pt>
                <c:pt idx="3050">
                  <c:v>4.234722222</c:v>
                </c:pt>
                <c:pt idx="3051">
                  <c:v>4.236111111</c:v>
                </c:pt>
                <c:pt idx="3052">
                  <c:v>4.2375</c:v>
                </c:pt>
                <c:pt idx="3053">
                  <c:v>4.238888889</c:v>
                </c:pt>
                <c:pt idx="3054">
                  <c:v>4.240277778</c:v>
                </c:pt>
                <c:pt idx="3055">
                  <c:v>4.241666667</c:v>
                </c:pt>
                <c:pt idx="3056">
                  <c:v>4.243055556</c:v>
                </c:pt>
                <c:pt idx="3057">
                  <c:v>4.244444444</c:v>
                </c:pt>
                <c:pt idx="3058">
                  <c:v>4.245833333</c:v>
                </c:pt>
                <c:pt idx="3059">
                  <c:v>4.247222222</c:v>
                </c:pt>
                <c:pt idx="3060">
                  <c:v>4.248611111</c:v>
                </c:pt>
                <c:pt idx="3061">
                  <c:v>4.25</c:v>
                </c:pt>
                <c:pt idx="3062">
                  <c:v>4.251388889</c:v>
                </c:pt>
                <c:pt idx="3063">
                  <c:v>4.252777778</c:v>
                </c:pt>
                <c:pt idx="3064">
                  <c:v>4.254166667</c:v>
                </c:pt>
                <c:pt idx="3065">
                  <c:v>4.255555556</c:v>
                </c:pt>
                <c:pt idx="3066">
                  <c:v>4.256944444</c:v>
                </c:pt>
                <c:pt idx="3067">
                  <c:v>4.258333333</c:v>
                </c:pt>
                <c:pt idx="3068">
                  <c:v>4.259722222</c:v>
                </c:pt>
                <c:pt idx="3069">
                  <c:v>4.261111111</c:v>
                </c:pt>
                <c:pt idx="3070">
                  <c:v>4.2625</c:v>
                </c:pt>
                <c:pt idx="3071">
                  <c:v>4.263888889</c:v>
                </c:pt>
                <c:pt idx="3072">
                  <c:v>4.265277778</c:v>
                </c:pt>
                <c:pt idx="3073">
                  <c:v>4.266666667</c:v>
                </c:pt>
                <c:pt idx="3074">
                  <c:v>4.268055556</c:v>
                </c:pt>
                <c:pt idx="3075">
                  <c:v>4.269444444</c:v>
                </c:pt>
                <c:pt idx="3076">
                  <c:v>4.270833333</c:v>
                </c:pt>
                <c:pt idx="3077">
                  <c:v>4.272222222</c:v>
                </c:pt>
                <c:pt idx="3078">
                  <c:v>4.273611111</c:v>
                </c:pt>
                <c:pt idx="3079">
                  <c:v>4.275</c:v>
                </c:pt>
                <c:pt idx="3080">
                  <c:v>4.276388889</c:v>
                </c:pt>
                <c:pt idx="3081">
                  <c:v>4.277777778</c:v>
                </c:pt>
                <c:pt idx="3082">
                  <c:v>4.279166667</c:v>
                </c:pt>
                <c:pt idx="3083">
                  <c:v>4.280555556</c:v>
                </c:pt>
                <c:pt idx="3084">
                  <c:v>4.281944444</c:v>
                </c:pt>
                <c:pt idx="3085">
                  <c:v>4.283333333</c:v>
                </c:pt>
                <c:pt idx="3086">
                  <c:v>4.284722222</c:v>
                </c:pt>
                <c:pt idx="3087">
                  <c:v>4.286111111</c:v>
                </c:pt>
                <c:pt idx="3088">
                  <c:v>4.2875</c:v>
                </c:pt>
                <c:pt idx="3089">
                  <c:v>4.288888889</c:v>
                </c:pt>
                <c:pt idx="3090">
                  <c:v>4.290277778</c:v>
                </c:pt>
                <c:pt idx="3091">
                  <c:v>4.291666667</c:v>
                </c:pt>
                <c:pt idx="3092">
                  <c:v>4.293055556</c:v>
                </c:pt>
                <c:pt idx="3093">
                  <c:v>4.294444444</c:v>
                </c:pt>
                <c:pt idx="3094">
                  <c:v>4.295833333</c:v>
                </c:pt>
                <c:pt idx="3095">
                  <c:v>4.297222222</c:v>
                </c:pt>
                <c:pt idx="3096">
                  <c:v>4.298611111</c:v>
                </c:pt>
                <c:pt idx="3097">
                  <c:v>4.3</c:v>
                </c:pt>
                <c:pt idx="3098">
                  <c:v>4.301388889</c:v>
                </c:pt>
                <c:pt idx="3099">
                  <c:v>4.302777778</c:v>
                </c:pt>
                <c:pt idx="3100">
                  <c:v>4.304166667</c:v>
                </c:pt>
                <c:pt idx="3101">
                  <c:v>4.305555556</c:v>
                </c:pt>
                <c:pt idx="3102">
                  <c:v>4.306944444</c:v>
                </c:pt>
                <c:pt idx="3103">
                  <c:v>4.308333333</c:v>
                </c:pt>
                <c:pt idx="3104">
                  <c:v>4.309722222</c:v>
                </c:pt>
                <c:pt idx="3105">
                  <c:v>4.311111111</c:v>
                </c:pt>
                <c:pt idx="3106">
                  <c:v>4.3125</c:v>
                </c:pt>
                <c:pt idx="3107">
                  <c:v>4.313888889</c:v>
                </c:pt>
                <c:pt idx="3108">
                  <c:v>4.315277778</c:v>
                </c:pt>
                <c:pt idx="3109">
                  <c:v>4.316666667</c:v>
                </c:pt>
                <c:pt idx="3110">
                  <c:v>4.318055556</c:v>
                </c:pt>
                <c:pt idx="3111">
                  <c:v>4.319444444</c:v>
                </c:pt>
                <c:pt idx="3112">
                  <c:v>4.320833333</c:v>
                </c:pt>
                <c:pt idx="3113">
                  <c:v>4.322222222</c:v>
                </c:pt>
                <c:pt idx="3114">
                  <c:v>4.323611111</c:v>
                </c:pt>
                <c:pt idx="3115">
                  <c:v>4.325</c:v>
                </c:pt>
                <c:pt idx="3116">
                  <c:v>4.326388889</c:v>
                </c:pt>
                <c:pt idx="3117">
                  <c:v>4.327777778</c:v>
                </c:pt>
                <c:pt idx="3118">
                  <c:v>4.329166667</c:v>
                </c:pt>
                <c:pt idx="3119">
                  <c:v>4.330555556</c:v>
                </c:pt>
                <c:pt idx="3120">
                  <c:v>4.331944444</c:v>
                </c:pt>
                <c:pt idx="3121">
                  <c:v>4.333333333</c:v>
                </c:pt>
                <c:pt idx="3122">
                  <c:v>4.334722222</c:v>
                </c:pt>
                <c:pt idx="3123">
                  <c:v>4.336111111</c:v>
                </c:pt>
                <c:pt idx="3124">
                  <c:v>4.3375</c:v>
                </c:pt>
                <c:pt idx="3125">
                  <c:v>4.338888889</c:v>
                </c:pt>
                <c:pt idx="3126">
                  <c:v>4.340277778</c:v>
                </c:pt>
                <c:pt idx="3127">
                  <c:v>4.341666667</c:v>
                </c:pt>
                <c:pt idx="3128">
                  <c:v>4.343055556</c:v>
                </c:pt>
                <c:pt idx="3129">
                  <c:v>4.344444444</c:v>
                </c:pt>
                <c:pt idx="3130">
                  <c:v>4.345833333</c:v>
                </c:pt>
                <c:pt idx="3131">
                  <c:v>4.347222222</c:v>
                </c:pt>
                <c:pt idx="3132">
                  <c:v>4.348611111</c:v>
                </c:pt>
                <c:pt idx="3133">
                  <c:v>4.35</c:v>
                </c:pt>
                <c:pt idx="3134">
                  <c:v>4.351388889</c:v>
                </c:pt>
                <c:pt idx="3135">
                  <c:v>4.352777778</c:v>
                </c:pt>
                <c:pt idx="3136">
                  <c:v>4.354166667</c:v>
                </c:pt>
                <c:pt idx="3137">
                  <c:v>4.355555556</c:v>
                </c:pt>
                <c:pt idx="3138">
                  <c:v>4.356944444</c:v>
                </c:pt>
                <c:pt idx="3139">
                  <c:v>4.358333333</c:v>
                </c:pt>
                <c:pt idx="3140">
                  <c:v>4.359722222</c:v>
                </c:pt>
                <c:pt idx="3141">
                  <c:v>4.361111111</c:v>
                </c:pt>
                <c:pt idx="3142">
                  <c:v>4.3625</c:v>
                </c:pt>
                <c:pt idx="3143">
                  <c:v>4.363888889</c:v>
                </c:pt>
                <c:pt idx="3144">
                  <c:v>4.365277778</c:v>
                </c:pt>
                <c:pt idx="3145">
                  <c:v>4.366666667</c:v>
                </c:pt>
                <c:pt idx="3146">
                  <c:v>4.368055556</c:v>
                </c:pt>
                <c:pt idx="3147">
                  <c:v>4.369444444</c:v>
                </c:pt>
                <c:pt idx="3148">
                  <c:v>4.370833333</c:v>
                </c:pt>
                <c:pt idx="3149">
                  <c:v>4.372222222</c:v>
                </c:pt>
                <c:pt idx="3150">
                  <c:v>4.373611111</c:v>
                </c:pt>
                <c:pt idx="3151">
                  <c:v>4.375</c:v>
                </c:pt>
                <c:pt idx="3152">
                  <c:v>4.376388889</c:v>
                </c:pt>
                <c:pt idx="3153">
                  <c:v>4.377777778</c:v>
                </c:pt>
                <c:pt idx="3154">
                  <c:v>4.379166667</c:v>
                </c:pt>
                <c:pt idx="3155">
                  <c:v>4.380555556</c:v>
                </c:pt>
                <c:pt idx="3156">
                  <c:v>4.381944444</c:v>
                </c:pt>
                <c:pt idx="3157">
                  <c:v>4.383333333</c:v>
                </c:pt>
                <c:pt idx="3158">
                  <c:v>4.384722222</c:v>
                </c:pt>
                <c:pt idx="3159">
                  <c:v>4.386111111</c:v>
                </c:pt>
                <c:pt idx="3160">
                  <c:v>4.3875</c:v>
                </c:pt>
                <c:pt idx="3161">
                  <c:v>4.388888889</c:v>
                </c:pt>
                <c:pt idx="3162">
                  <c:v>4.390277778</c:v>
                </c:pt>
                <c:pt idx="3163">
                  <c:v>4.391666667</c:v>
                </c:pt>
                <c:pt idx="3164">
                  <c:v>4.393055556</c:v>
                </c:pt>
                <c:pt idx="3165">
                  <c:v>4.394444444</c:v>
                </c:pt>
                <c:pt idx="3166">
                  <c:v>4.395833333</c:v>
                </c:pt>
                <c:pt idx="3167">
                  <c:v>4.397222222</c:v>
                </c:pt>
                <c:pt idx="3168">
                  <c:v>4.398611111</c:v>
                </c:pt>
                <c:pt idx="3169">
                  <c:v>4.4</c:v>
                </c:pt>
                <c:pt idx="3170">
                  <c:v>4.401388889</c:v>
                </c:pt>
                <c:pt idx="3171">
                  <c:v>4.402777778</c:v>
                </c:pt>
                <c:pt idx="3172">
                  <c:v>4.404166667</c:v>
                </c:pt>
                <c:pt idx="3173">
                  <c:v>4.405555556</c:v>
                </c:pt>
                <c:pt idx="3174">
                  <c:v>4.406944444</c:v>
                </c:pt>
                <c:pt idx="3175">
                  <c:v>4.408333333</c:v>
                </c:pt>
                <c:pt idx="3176">
                  <c:v>4.409722222</c:v>
                </c:pt>
                <c:pt idx="3177">
                  <c:v>4.411111111</c:v>
                </c:pt>
                <c:pt idx="3178">
                  <c:v>4.4125</c:v>
                </c:pt>
                <c:pt idx="3179">
                  <c:v>4.413888889</c:v>
                </c:pt>
                <c:pt idx="3180">
                  <c:v>4.415277778</c:v>
                </c:pt>
                <c:pt idx="3181">
                  <c:v>4.416666667</c:v>
                </c:pt>
                <c:pt idx="3182">
                  <c:v>4.418055556</c:v>
                </c:pt>
                <c:pt idx="3183">
                  <c:v>4.419444444</c:v>
                </c:pt>
                <c:pt idx="3184">
                  <c:v>4.420833333</c:v>
                </c:pt>
                <c:pt idx="3185">
                  <c:v>4.422222222</c:v>
                </c:pt>
                <c:pt idx="3186">
                  <c:v>4.423611111</c:v>
                </c:pt>
                <c:pt idx="3187">
                  <c:v>4.425</c:v>
                </c:pt>
                <c:pt idx="3188">
                  <c:v>4.426388889</c:v>
                </c:pt>
                <c:pt idx="3189">
                  <c:v>4.427777778</c:v>
                </c:pt>
                <c:pt idx="3190">
                  <c:v>4.429166667</c:v>
                </c:pt>
                <c:pt idx="3191">
                  <c:v>4.430555556</c:v>
                </c:pt>
                <c:pt idx="3192">
                  <c:v>4.431944444</c:v>
                </c:pt>
                <c:pt idx="3193">
                  <c:v>4.433333333</c:v>
                </c:pt>
                <c:pt idx="3194">
                  <c:v>4.434722222</c:v>
                </c:pt>
                <c:pt idx="3195">
                  <c:v>4.436111111</c:v>
                </c:pt>
                <c:pt idx="3196">
                  <c:v>4.4375</c:v>
                </c:pt>
                <c:pt idx="3197">
                  <c:v>4.438888889</c:v>
                </c:pt>
                <c:pt idx="3198">
                  <c:v>4.440277778</c:v>
                </c:pt>
                <c:pt idx="3199">
                  <c:v>4.441666667</c:v>
                </c:pt>
                <c:pt idx="3200">
                  <c:v>4.443055556</c:v>
                </c:pt>
                <c:pt idx="3201">
                  <c:v>4.444444444</c:v>
                </c:pt>
                <c:pt idx="3202">
                  <c:v>4.445833333</c:v>
                </c:pt>
                <c:pt idx="3203">
                  <c:v>4.447222222</c:v>
                </c:pt>
                <c:pt idx="3204">
                  <c:v>4.448611111</c:v>
                </c:pt>
                <c:pt idx="3205">
                  <c:v>4.45</c:v>
                </c:pt>
                <c:pt idx="3206">
                  <c:v>4.451388889</c:v>
                </c:pt>
                <c:pt idx="3207">
                  <c:v>4.452777778</c:v>
                </c:pt>
                <c:pt idx="3208">
                  <c:v>4.454166667</c:v>
                </c:pt>
                <c:pt idx="3209">
                  <c:v>4.455555556</c:v>
                </c:pt>
                <c:pt idx="3210">
                  <c:v>4.456944444</c:v>
                </c:pt>
                <c:pt idx="3211">
                  <c:v>4.458333333</c:v>
                </c:pt>
                <c:pt idx="3212">
                  <c:v>4.459722222</c:v>
                </c:pt>
                <c:pt idx="3213">
                  <c:v>4.461111111</c:v>
                </c:pt>
                <c:pt idx="3214">
                  <c:v>4.4625</c:v>
                </c:pt>
                <c:pt idx="3215">
                  <c:v>4.463888889</c:v>
                </c:pt>
                <c:pt idx="3216">
                  <c:v>4.465277778</c:v>
                </c:pt>
                <c:pt idx="3217">
                  <c:v>4.466666667</c:v>
                </c:pt>
                <c:pt idx="3218">
                  <c:v>4.468055556</c:v>
                </c:pt>
                <c:pt idx="3219">
                  <c:v>4.469444444</c:v>
                </c:pt>
                <c:pt idx="3220">
                  <c:v>4.470833333</c:v>
                </c:pt>
                <c:pt idx="3221">
                  <c:v>4.472222222</c:v>
                </c:pt>
                <c:pt idx="3222">
                  <c:v>4.473611111</c:v>
                </c:pt>
                <c:pt idx="3223">
                  <c:v>4.475</c:v>
                </c:pt>
                <c:pt idx="3224">
                  <c:v>4.476388889</c:v>
                </c:pt>
                <c:pt idx="3225">
                  <c:v>4.477777778</c:v>
                </c:pt>
                <c:pt idx="3226">
                  <c:v>4.479166667</c:v>
                </c:pt>
                <c:pt idx="3227">
                  <c:v>4.480555556</c:v>
                </c:pt>
                <c:pt idx="3228">
                  <c:v>4.481944444</c:v>
                </c:pt>
                <c:pt idx="3229">
                  <c:v>4.483333333</c:v>
                </c:pt>
                <c:pt idx="3230">
                  <c:v>4.484722222</c:v>
                </c:pt>
                <c:pt idx="3231">
                  <c:v>4.486111111</c:v>
                </c:pt>
                <c:pt idx="3232">
                  <c:v>4.4875</c:v>
                </c:pt>
                <c:pt idx="3233">
                  <c:v>4.488888889</c:v>
                </c:pt>
                <c:pt idx="3234">
                  <c:v>4.490277778</c:v>
                </c:pt>
                <c:pt idx="3235">
                  <c:v>4.491666667</c:v>
                </c:pt>
                <c:pt idx="3236">
                  <c:v>4.493055556</c:v>
                </c:pt>
                <c:pt idx="3237">
                  <c:v>4.494444444</c:v>
                </c:pt>
                <c:pt idx="3238">
                  <c:v>4.495833333</c:v>
                </c:pt>
                <c:pt idx="3239">
                  <c:v>4.497222222</c:v>
                </c:pt>
                <c:pt idx="3240">
                  <c:v>4.498611111</c:v>
                </c:pt>
                <c:pt idx="3241">
                  <c:v>4.5</c:v>
                </c:pt>
                <c:pt idx="3242">
                  <c:v>4.501388889</c:v>
                </c:pt>
                <c:pt idx="3243">
                  <c:v>4.502777778</c:v>
                </c:pt>
                <c:pt idx="3244">
                  <c:v>4.504166667</c:v>
                </c:pt>
                <c:pt idx="3245">
                  <c:v>4.505555556</c:v>
                </c:pt>
                <c:pt idx="3246">
                  <c:v>4.506944444</c:v>
                </c:pt>
                <c:pt idx="3247">
                  <c:v>4.508333333</c:v>
                </c:pt>
                <c:pt idx="3248">
                  <c:v>4.509722222</c:v>
                </c:pt>
                <c:pt idx="3249">
                  <c:v>4.511111111</c:v>
                </c:pt>
                <c:pt idx="3250">
                  <c:v>4.5125</c:v>
                </c:pt>
                <c:pt idx="3251">
                  <c:v>4.513888889</c:v>
                </c:pt>
                <c:pt idx="3252">
                  <c:v>4.515277778</c:v>
                </c:pt>
                <c:pt idx="3253">
                  <c:v>4.516666667</c:v>
                </c:pt>
                <c:pt idx="3254">
                  <c:v>4.518055556</c:v>
                </c:pt>
                <c:pt idx="3255">
                  <c:v>4.519444444</c:v>
                </c:pt>
                <c:pt idx="3256">
                  <c:v>4.520833333</c:v>
                </c:pt>
                <c:pt idx="3257">
                  <c:v>4.522222222</c:v>
                </c:pt>
                <c:pt idx="3258">
                  <c:v>4.523611111</c:v>
                </c:pt>
                <c:pt idx="3259">
                  <c:v>4.525</c:v>
                </c:pt>
                <c:pt idx="3260">
                  <c:v>4.526388889</c:v>
                </c:pt>
                <c:pt idx="3261">
                  <c:v>4.527777778</c:v>
                </c:pt>
                <c:pt idx="3262">
                  <c:v>4.529166667</c:v>
                </c:pt>
                <c:pt idx="3263">
                  <c:v>4.530555556</c:v>
                </c:pt>
                <c:pt idx="3264">
                  <c:v>4.531944444</c:v>
                </c:pt>
                <c:pt idx="3265">
                  <c:v>4.533333333</c:v>
                </c:pt>
                <c:pt idx="3266">
                  <c:v>4.534722222</c:v>
                </c:pt>
                <c:pt idx="3267">
                  <c:v>4.536111111</c:v>
                </c:pt>
                <c:pt idx="3268">
                  <c:v>4.5375</c:v>
                </c:pt>
                <c:pt idx="3269">
                  <c:v>4.538888889</c:v>
                </c:pt>
                <c:pt idx="3270">
                  <c:v>4.540277778</c:v>
                </c:pt>
                <c:pt idx="3271">
                  <c:v>4.541666667</c:v>
                </c:pt>
                <c:pt idx="3272">
                  <c:v>4.543055556</c:v>
                </c:pt>
                <c:pt idx="3273">
                  <c:v>4.544444444</c:v>
                </c:pt>
                <c:pt idx="3274">
                  <c:v>4.545833333</c:v>
                </c:pt>
                <c:pt idx="3275">
                  <c:v>4.547222222</c:v>
                </c:pt>
                <c:pt idx="3276">
                  <c:v>4.548611111</c:v>
                </c:pt>
                <c:pt idx="3277">
                  <c:v>4.55</c:v>
                </c:pt>
                <c:pt idx="3278">
                  <c:v>4.551388889</c:v>
                </c:pt>
                <c:pt idx="3279">
                  <c:v>4.552777778</c:v>
                </c:pt>
                <c:pt idx="3280">
                  <c:v>4.554166667</c:v>
                </c:pt>
                <c:pt idx="3281">
                  <c:v>4.555555556</c:v>
                </c:pt>
                <c:pt idx="3282">
                  <c:v>4.556944444</c:v>
                </c:pt>
                <c:pt idx="3283">
                  <c:v>4.558333333</c:v>
                </c:pt>
                <c:pt idx="3284">
                  <c:v>4.559722222</c:v>
                </c:pt>
                <c:pt idx="3285">
                  <c:v>4.561111111</c:v>
                </c:pt>
                <c:pt idx="3286">
                  <c:v>4.5625</c:v>
                </c:pt>
                <c:pt idx="3287">
                  <c:v>4.563888889</c:v>
                </c:pt>
                <c:pt idx="3288">
                  <c:v>4.565277778</c:v>
                </c:pt>
                <c:pt idx="3289">
                  <c:v>4.566666667</c:v>
                </c:pt>
                <c:pt idx="3290">
                  <c:v>4.568055556</c:v>
                </c:pt>
                <c:pt idx="3291">
                  <c:v>4.569444444</c:v>
                </c:pt>
                <c:pt idx="3292">
                  <c:v>4.570833333</c:v>
                </c:pt>
                <c:pt idx="3293">
                  <c:v>4.572222222</c:v>
                </c:pt>
                <c:pt idx="3294">
                  <c:v>4.573611111</c:v>
                </c:pt>
                <c:pt idx="3295">
                  <c:v>4.575</c:v>
                </c:pt>
                <c:pt idx="3296">
                  <c:v>4.576388889</c:v>
                </c:pt>
                <c:pt idx="3297">
                  <c:v>4.577777778</c:v>
                </c:pt>
                <c:pt idx="3298">
                  <c:v>4.579166667</c:v>
                </c:pt>
                <c:pt idx="3299">
                  <c:v>4.580555556</c:v>
                </c:pt>
                <c:pt idx="3300">
                  <c:v>4.581944444</c:v>
                </c:pt>
                <c:pt idx="3301">
                  <c:v>4.583333333</c:v>
                </c:pt>
                <c:pt idx="3302">
                  <c:v>4.584722222</c:v>
                </c:pt>
                <c:pt idx="3303">
                  <c:v>4.586111111</c:v>
                </c:pt>
                <c:pt idx="3304">
                  <c:v>4.5875</c:v>
                </c:pt>
                <c:pt idx="3305">
                  <c:v>4.588888889</c:v>
                </c:pt>
                <c:pt idx="3306">
                  <c:v>4.590277778</c:v>
                </c:pt>
                <c:pt idx="3307">
                  <c:v>4.591666667</c:v>
                </c:pt>
                <c:pt idx="3308">
                  <c:v>4.593055556</c:v>
                </c:pt>
                <c:pt idx="3309">
                  <c:v>4.594444444</c:v>
                </c:pt>
                <c:pt idx="3310">
                  <c:v>4.595833333</c:v>
                </c:pt>
                <c:pt idx="3311">
                  <c:v>4.597222222</c:v>
                </c:pt>
                <c:pt idx="3312">
                  <c:v>4.598611111</c:v>
                </c:pt>
                <c:pt idx="3313">
                  <c:v>4.6</c:v>
                </c:pt>
                <c:pt idx="3314">
                  <c:v>4.601388889</c:v>
                </c:pt>
                <c:pt idx="3315">
                  <c:v>4.602777778</c:v>
                </c:pt>
                <c:pt idx="3316">
                  <c:v>4.604166667</c:v>
                </c:pt>
                <c:pt idx="3317">
                  <c:v>4.605555556</c:v>
                </c:pt>
                <c:pt idx="3318">
                  <c:v>4.606944444</c:v>
                </c:pt>
                <c:pt idx="3319">
                  <c:v>4.608333333</c:v>
                </c:pt>
                <c:pt idx="3320">
                  <c:v>4.609722222</c:v>
                </c:pt>
                <c:pt idx="3321">
                  <c:v>4.611111111</c:v>
                </c:pt>
                <c:pt idx="3322">
                  <c:v>4.6125</c:v>
                </c:pt>
                <c:pt idx="3323">
                  <c:v>4.613888889</c:v>
                </c:pt>
                <c:pt idx="3324">
                  <c:v>4.615277778</c:v>
                </c:pt>
                <c:pt idx="3325">
                  <c:v>4.616666667</c:v>
                </c:pt>
                <c:pt idx="3326">
                  <c:v>4.618055556</c:v>
                </c:pt>
                <c:pt idx="3327">
                  <c:v>4.619444444</c:v>
                </c:pt>
                <c:pt idx="3328">
                  <c:v>4.620833333</c:v>
                </c:pt>
                <c:pt idx="3329">
                  <c:v>4.622222222</c:v>
                </c:pt>
                <c:pt idx="3330">
                  <c:v>4.623611111</c:v>
                </c:pt>
                <c:pt idx="3331">
                  <c:v>4.625</c:v>
                </c:pt>
                <c:pt idx="3332">
                  <c:v>4.626388889</c:v>
                </c:pt>
                <c:pt idx="3333">
                  <c:v>4.627777778</c:v>
                </c:pt>
                <c:pt idx="3334">
                  <c:v>4.629166667</c:v>
                </c:pt>
                <c:pt idx="3335">
                  <c:v>4.630555556</c:v>
                </c:pt>
                <c:pt idx="3336">
                  <c:v>4.631944444</c:v>
                </c:pt>
                <c:pt idx="3337">
                  <c:v>4.633333333</c:v>
                </c:pt>
                <c:pt idx="3338">
                  <c:v>4.634722222</c:v>
                </c:pt>
                <c:pt idx="3339">
                  <c:v>4.636111111</c:v>
                </c:pt>
                <c:pt idx="3340">
                  <c:v>4.6375</c:v>
                </c:pt>
                <c:pt idx="3341">
                  <c:v>4.638888889</c:v>
                </c:pt>
                <c:pt idx="3342">
                  <c:v>4.640277778</c:v>
                </c:pt>
                <c:pt idx="3343">
                  <c:v>4.641666667</c:v>
                </c:pt>
                <c:pt idx="3344">
                  <c:v>4.643055556</c:v>
                </c:pt>
                <c:pt idx="3345">
                  <c:v>4.644444444</c:v>
                </c:pt>
                <c:pt idx="3346">
                  <c:v>4.645833333</c:v>
                </c:pt>
                <c:pt idx="3347">
                  <c:v>4.647222222</c:v>
                </c:pt>
                <c:pt idx="3348">
                  <c:v>4.648611111</c:v>
                </c:pt>
                <c:pt idx="3349">
                  <c:v>4.65</c:v>
                </c:pt>
                <c:pt idx="3350">
                  <c:v>4.651388889</c:v>
                </c:pt>
                <c:pt idx="3351">
                  <c:v>4.652777778</c:v>
                </c:pt>
                <c:pt idx="3352">
                  <c:v>4.654166667</c:v>
                </c:pt>
                <c:pt idx="3353">
                  <c:v>4.655555556</c:v>
                </c:pt>
                <c:pt idx="3354">
                  <c:v>4.656944444</c:v>
                </c:pt>
                <c:pt idx="3355">
                  <c:v>4.658333333</c:v>
                </c:pt>
                <c:pt idx="3356">
                  <c:v>4.659722222</c:v>
                </c:pt>
                <c:pt idx="3357">
                  <c:v>4.661111111</c:v>
                </c:pt>
                <c:pt idx="3358">
                  <c:v>4.6625</c:v>
                </c:pt>
                <c:pt idx="3359">
                  <c:v>4.663888889</c:v>
                </c:pt>
                <c:pt idx="3360">
                  <c:v>4.665277778</c:v>
                </c:pt>
                <c:pt idx="3361">
                  <c:v>4.666666667</c:v>
                </c:pt>
                <c:pt idx="3362">
                  <c:v>4.668055556</c:v>
                </c:pt>
                <c:pt idx="3363">
                  <c:v>4.669444444</c:v>
                </c:pt>
                <c:pt idx="3364">
                  <c:v>4.670833333</c:v>
                </c:pt>
                <c:pt idx="3365">
                  <c:v>4.672222222</c:v>
                </c:pt>
                <c:pt idx="3366">
                  <c:v>4.673611111</c:v>
                </c:pt>
                <c:pt idx="3367">
                  <c:v>4.675</c:v>
                </c:pt>
                <c:pt idx="3368">
                  <c:v>4.676388889</c:v>
                </c:pt>
                <c:pt idx="3369">
                  <c:v>4.677777778</c:v>
                </c:pt>
                <c:pt idx="3370">
                  <c:v>4.679166667</c:v>
                </c:pt>
                <c:pt idx="3371">
                  <c:v>4.680555556</c:v>
                </c:pt>
                <c:pt idx="3372">
                  <c:v>4.681944444</c:v>
                </c:pt>
                <c:pt idx="3373">
                  <c:v>4.683333333</c:v>
                </c:pt>
                <c:pt idx="3374">
                  <c:v>4.684722222</c:v>
                </c:pt>
                <c:pt idx="3375">
                  <c:v>4.686111111</c:v>
                </c:pt>
                <c:pt idx="3376">
                  <c:v>4.6875</c:v>
                </c:pt>
                <c:pt idx="3377">
                  <c:v>4.688888889</c:v>
                </c:pt>
                <c:pt idx="3378">
                  <c:v>4.690277778</c:v>
                </c:pt>
                <c:pt idx="3379">
                  <c:v>4.691666667</c:v>
                </c:pt>
                <c:pt idx="3380">
                  <c:v>4.693055556</c:v>
                </c:pt>
                <c:pt idx="3381">
                  <c:v>4.694444444</c:v>
                </c:pt>
                <c:pt idx="3382">
                  <c:v>4.695833333</c:v>
                </c:pt>
                <c:pt idx="3383">
                  <c:v>4.697222222</c:v>
                </c:pt>
                <c:pt idx="3384">
                  <c:v>4.698611111</c:v>
                </c:pt>
                <c:pt idx="3385">
                  <c:v>4.7</c:v>
                </c:pt>
                <c:pt idx="3386">
                  <c:v>4.701388889</c:v>
                </c:pt>
                <c:pt idx="3387">
                  <c:v>4.702777778</c:v>
                </c:pt>
                <c:pt idx="3388">
                  <c:v>4.704166667</c:v>
                </c:pt>
                <c:pt idx="3389">
                  <c:v>4.705555556</c:v>
                </c:pt>
                <c:pt idx="3390">
                  <c:v>4.706944444</c:v>
                </c:pt>
                <c:pt idx="3391">
                  <c:v>4.708333333</c:v>
                </c:pt>
                <c:pt idx="3392">
                  <c:v>4.709722222</c:v>
                </c:pt>
                <c:pt idx="3393">
                  <c:v>4.711111111</c:v>
                </c:pt>
                <c:pt idx="3394">
                  <c:v>4.7125</c:v>
                </c:pt>
                <c:pt idx="3395">
                  <c:v>4.713888889</c:v>
                </c:pt>
                <c:pt idx="3396">
                  <c:v>4.715277778</c:v>
                </c:pt>
                <c:pt idx="3397">
                  <c:v>4.716666667</c:v>
                </c:pt>
                <c:pt idx="3398">
                  <c:v>4.718055556</c:v>
                </c:pt>
                <c:pt idx="3399">
                  <c:v>4.719444444</c:v>
                </c:pt>
                <c:pt idx="3400">
                  <c:v>4.720833333</c:v>
                </c:pt>
                <c:pt idx="3401">
                  <c:v>4.722222222</c:v>
                </c:pt>
                <c:pt idx="3402">
                  <c:v>4.723611111</c:v>
                </c:pt>
                <c:pt idx="3403">
                  <c:v>4.725</c:v>
                </c:pt>
                <c:pt idx="3404">
                  <c:v>4.726388889</c:v>
                </c:pt>
                <c:pt idx="3405">
                  <c:v>4.727777778</c:v>
                </c:pt>
                <c:pt idx="3406">
                  <c:v>4.729166667</c:v>
                </c:pt>
                <c:pt idx="3407">
                  <c:v>4.730555556</c:v>
                </c:pt>
                <c:pt idx="3408">
                  <c:v>4.731944444</c:v>
                </c:pt>
                <c:pt idx="3409">
                  <c:v>4.733333333</c:v>
                </c:pt>
                <c:pt idx="3410">
                  <c:v>4.734722222</c:v>
                </c:pt>
                <c:pt idx="3411">
                  <c:v>4.736111111</c:v>
                </c:pt>
                <c:pt idx="3412">
                  <c:v>4.7375</c:v>
                </c:pt>
                <c:pt idx="3413">
                  <c:v>4.738888889</c:v>
                </c:pt>
                <c:pt idx="3414">
                  <c:v>4.740277778</c:v>
                </c:pt>
                <c:pt idx="3415">
                  <c:v>4.741666667</c:v>
                </c:pt>
                <c:pt idx="3416">
                  <c:v>4.743055556</c:v>
                </c:pt>
                <c:pt idx="3417">
                  <c:v>4.744444444</c:v>
                </c:pt>
                <c:pt idx="3418">
                  <c:v>4.745833333</c:v>
                </c:pt>
                <c:pt idx="3419">
                  <c:v>4.747222222</c:v>
                </c:pt>
                <c:pt idx="3420">
                  <c:v>4.748611111</c:v>
                </c:pt>
                <c:pt idx="3421">
                  <c:v>4.75</c:v>
                </c:pt>
                <c:pt idx="3422">
                  <c:v>4.751388889</c:v>
                </c:pt>
                <c:pt idx="3423">
                  <c:v>4.752777778</c:v>
                </c:pt>
                <c:pt idx="3424">
                  <c:v>4.754166667</c:v>
                </c:pt>
                <c:pt idx="3425">
                  <c:v>4.755555556</c:v>
                </c:pt>
                <c:pt idx="3426">
                  <c:v>4.756944444</c:v>
                </c:pt>
                <c:pt idx="3427">
                  <c:v>4.758333333</c:v>
                </c:pt>
                <c:pt idx="3428">
                  <c:v>4.759722222</c:v>
                </c:pt>
                <c:pt idx="3429">
                  <c:v>4.761111111</c:v>
                </c:pt>
                <c:pt idx="3430">
                  <c:v>4.7625</c:v>
                </c:pt>
                <c:pt idx="3431">
                  <c:v>4.763888889</c:v>
                </c:pt>
                <c:pt idx="3432">
                  <c:v>4.765277778</c:v>
                </c:pt>
                <c:pt idx="3433">
                  <c:v>4.766666667</c:v>
                </c:pt>
                <c:pt idx="3434">
                  <c:v>4.768055556</c:v>
                </c:pt>
                <c:pt idx="3435">
                  <c:v>4.769444444</c:v>
                </c:pt>
                <c:pt idx="3436">
                  <c:v>4.770833333</c:v>
                </c:pt>
                <c:pt idx="3437">
                  <c:v>4.772222222</c:v>
                </c:pt>
                <c:pt idx="3438">
                  <c:v>4.773611111</c:v>
                </c:pt>
                <c:pt idx="3439">
                  <c:v>4.775</c:v>
                </c:pt>
                <c:pt idx="3440">
                  <c:v>4.776388889</c:v>
                </c:pt>
                <c:pt idx="3441">
                  <c:v>4.777777778</c:v>
                </c:pt>
                <c:pt idx="3442">
                  <c:v>4.779166667</c:v>
                </c:pt>
                <c:pt idx="3443">
                  <c:v>4.780555556</c:v>
                </c:pt>
                <c:pt idx="3444">
                  <c:v>4.781944444</c:v>
                </c:pt>
                <c:pt idx="3445">
                  <c:v>4.783333333</c:v>
                </c:pt>
                <c:pt idx="3446">
                  <c:v>4.784722222</c:v>
                </c:pt>
                <c:pt idx="3447">
                  <c:v>4.786111111</c:v>
                </c:pt>
                <c:pt idx="3448">
                  <c:v>4.7875</c:v>
                </c:pt>
                <c:pt idx="3449">
                  <c:v>4.788888889</c:v>
                </c:pt>
                <c:pt idx="3450">
                  <c:v>4.790277778</c:v>
                </c:pt>
                <c:pt idx="3451">
                  <c:v>4.791666667</c:v>
                </c:pt>
                <c:pt idx="3452">
                  <c:v>4.793055556</c:v>
                </c:pt>
                <c:pt idx="3453">
                  <c:v>4.794444444</c:v>
                </c:pt>
                <c:pt idx="3454">
                  <c:v>4.795833333</c:v>
                </c:pt>
                <c:pt idx="3455">
                  <c:v>4.797222222</c:v>
                </c:pt>
                <c:pt idx="3456">
                  <c:v>4.798611111</c:v>
                </c:pt>
                <c:pt idx="3457">
                  <c:v>4.8</c:v>
                </c:pt>
                <c:pt idx="3458">
                  <c:v>4.801388889</c:v>
                </c:pt>
                <c:pt idx="3459">
                  <c:v>4.802777778</c:v>
                </c:pt>
                <c:pt idx="3460">
                  <c:v>4.804166667</c:v>
                </c:pt>
                <c:pt idx="3461">
                  <c:v>4.805555556</c:v>
                </c:pt>
                <c:pt idx="3462">
                  <c:v>4.806944444</c:v>
                </c:pt>
                <c:pt idx="3463">
                  <c:v>4.808333333</c:v>
                </c:pt>
                <c:pt idx="3464">
                  <c:v>4.809722222</c:v>
                </c:pt>
                <c:pt idx="3465">
                  <c:v>4.811111111</c:v>
                </c:pt>
                <c:pt idx="3466">
                  <c:v>4.8125</c:v>
                </c:pt>
                <c:pt idx="3467">
                  <c:v>4.813888889</c:v>
                </c:pt>
                <c:pt idx="3468">
                  <c:v>4.815277778</c:v>
                </c:pt>
                <c:pt idx="3469">
                  <c:v>4.816666667</c:v>
                </c:pt>
                <c:pt idx="3470">
                  <c:v>4.818055556</c:v>
                </c:pt>
                <c:pt idx="3471">
                  <c:v>4.819444444</c:v>
                </c:pt>
                <c:pt idx="3472">
                  <c:v>4.820833333</c:v>
                </c:pt>
                <c:pt idx="3473">
                  <c:v>4.822222222</c:v>
                </c:pt>
                <c:pt idx="3474">
                  <c:v>4.823611111</c:v>
                </c:pt>
                <c:pt idx="3475">
                  <c:v>4.825</c:v>
                </c:pt>
                <c:pt idx="3476">
                  <c:v>4.826388889</c:v>
                </c:pt>
                <c:pt idx="3477">
                  <c:v>4.827777778</c:v>
                </c:pt>
                <c:pt idx="3478">
                  <c:v>4.829166667</c:v>
                </c:pt>
                <c:pt idx="3479">
                  <c:v>4.830555556</c:v>
                </c:pt>
                <c:pt idx="3480">
                  <c:v>4.831944444</c:v>
                </c:pt>
                <c:pt idx="3481">
                  <c:v>4.833333333</c:v>
                </c:pt>
                <c:pt idx="3482">
                  <c:v>4.834722222</c:v>
                </c:pt>
                <c:pt idx="3483">
                  <c:v>4.836111111</c:v>
                </c:pt>
                <c:pt idx="3484">
                  <c:v>4.8375</c:v>
                </c:pt>
                <c:pt idx="3485">
                  <c:v>4.838888889</c:v>
                </c:pt>
                <c:pt idx="3486">
                  <c:v>4.840277778</c:v>
                </c:pt>
                <c:pt idx="3487">
                  <c:v>4.841666667</c:v>
                </c:pt>
                <c:pt idx="3488">
                  <c:v>4.843055556</c:v>
                </c:pt>
                <c:pt idx="3489">
                  <c:v>4.844444444</c:v>
                </c:pt>
                <c:pt idx="3490">
                  <c:v>4.845833333</c:v>
                </c:pt>
                <c:pt idx="3491">
                  <c:v>4.847222222</c:v>
                </c:pt>
                <c:pt idx="3492">
                  <c:v>4.848611111</c:v>
                </c:pt>
                <c:pt idx="3493">
                  <c:v>4.85</c:v>
                </c:pt>
                <c:pt idx="3494">
                  <c:v>4.851388889</c:v>
                </c:pt>
                <c:pt idx="3495">
                  <c:v>4.852777778</c:v>
                </c:pt>
                <c:pt idx="3496">
                  <c:v>4.854166667</c:v>
                </c:pt>
                <c:pt idx="3497">
                  <c:v>4.855555556</c:v>
                </c:pt>
                <c:pt idx="3498">
                  <c:v>4.856944444</c:v>
                </c:pt>
                <c:pt idx="3499">
                  <c:v>4.858333333</c:v>
                </c:pt>
                <c:pt idx="3500">
                  <c:v>4.859722222</c:v>
                </c:pt>
                <c:pt idx="3501">
                  <c:v>4.861111111</c:v>
                </c:pt>
                <c:pt idx="3502">
                  <c:v>4.8625</c:v>
                </c:pt>
                <c:pt idx="3503">
                  <c:v>4.863888889</c:v>
                </c:pt>
                <c:pt idx="3504">
                  <c:v>4.865277778</c:v>
                </c:pt>
                <c:pt idx="3505">
                  <c:v>4.866666667</c:v>
                </c:pt>
                <c:pt idx="3506">
                  <c:v>4.868055556</c:v>
                </c:pt>
                <c:pt idx="3507">
                  <c:v>4.869444444</c:v>
                </c:pt>
                <c:pt idx="3508">
                  <c:v>4.870833333</c:v>
                </c:pt>
                <c:pt idx="3509">
                  <c:v>4.872222222</c:v>
                </c:pt>
                <c:pt idx="3510">
                  <c:v>4.873611111</c:v>
                </c:pt>
                <c:pt idx="3511">
                  <c:v>4.875</c:v>
                </c:pt>
                <c:pt idx="3512">
                  <c:v>4.876388889</c:v>
                </c:pt>
                <c:pt idx="3513">
                  <c:v>4.877777778</c:v>
                </c:pt>
                <c:pt idx="3514">
                  <c:v>4.879166667</c:v>
                </c:pt>
                <c:pt idx="3515">
                  <c:v>4.880555556</c:v>
                </c:pt>
                <c:pt idx="3516">
                  <c:v>4.881944444</c:v>
                </c:pt>
                <c:pt idx="3517">
                  <c:v>4.883333333</c:v>
                </c:pt>
                <c:pt idx="3518">
                  <c:v>4.884722222</c:v>
                </c:pt>
                <c:pt idx="3519">
                  <c:v>4.886111111</c:v>
                </c:pt>
                <c:pt idx="3520">
                  <c:v>4.8875</c:v>
                </c:pt>
                <c:pt idx="3521">
                  <c:v>4.888888889</c:v>
                </c:pt>
                <c:pt idx="3522">
                  <c:v>4.890277778</c:v>
                </c:pt>
                <c:pt idx="3523">
                  <c:v>4.891666667</c:v>
                </c:pt>
                <c:pt idx="3524">
                  <c:v>4.893055556</c:v>
                </c:pt>
                <c:pt idx="3525">
                  <c:v>4.894444444</c:v>
                </c:pt>
                <c:pt idx="3526">
                  <c:v>4.895833333</c:v>
                </c:pt>
                <c:pt idx="3527">
                  <c:v>4.897222222</c:v>
                </c:pt>
                <c:pt idx="3528">
                  <c:v>4.898611111</c:v>
                </c:pt>
                <c:pt idx="3529">
                  <c:v>4.9</c:v>
                </c:pt>
                <c:pt idx="3530">
                  <c:v>4.901388889</c:v>
                </c:pt>
                <c:pt idx="3531">
                  <c:v>4.902777778</c:v>
                </c:pt>
                <c:pt idx="3532">
                  <c:v>4.904166667</c:v>
                </c:pt>
                <c:pt idx="3533">
                  <c:v>4.905555556</c:v>
                </c:pt>
                <c:pt idx="3534">
                  <c:v>4.906944444</c:v>
                </c:pt>
                <c:pt idx="3535">
                  <c:v>4.908333333</c:v>
                </c:pt>
                <c:pt idx="3536">
                  <c:v>4.909722222</c:v>
                </c:pt>
                <c:pt idx="3537">
                  <c:v>4.911111111</c:v>
                </c:pt>
                <c:pt idx="3538">
                  <c:v>4.9125</c:v>
                </c:pt>
                <c:pt idx="3539">
                  <c:v>4.913888889</c:v>
                </c:pt>
                <c:pt idx="3540">
                  <c:v>4.915277778</c:v>
                </c:pt>
                <c:pt idx="3541">
                  <c:v>4.916666667</c:v>
                </c:pt>
                <c:pt idx="3542">
                  <c:v>4.918055556</c:v>
                </c:pt>
                <c:pt idx="3543">
                  <c:v>4.919444444</c:v>
                </c:pt>
                <c:pt idx="3544">
                  <c:v>4.920833333</c:v>
                </c:pt>
                <c:pt idx="3545">
                  <c:v>4.922222222</c:v>
                </c:pt>
                <c:pt idx="3546">
                  <c:v>4.923611111</c:v>
                </c:pt>
                <c:pt idx="3547">
                  <c:v>4.925</c:v>
                </c:pt>
                <c:pt idx="3548">
                  <c:v>4.926388889</c:v>
                </c:pt>
                <c:pt idx="3549">
                  <c:v>4.927777778</c:v>
                </c:pt>
                <c:pt idx="3550">
                  <c:v>4.929166667</c:v>
                </c:pt>
                <c:pt idx="3551">
                  <c:v>4.930555556</c:v>
                </c:pt>
                <c:pt idx="3552">
                  <c:v>4.931944444</c:v>
                </c:pt>
                <c:pt idx="3553">
                  <c:v>4.933333333</c:v>
                </c:pt>
                <c:pt idx="3554">
                  <c:v>4.934722222</c:v>
                </c:pt>
                <c:pt idx="3555">
                  <c:v>4.936111111</c:v>
                </c:pt>
                <c:pt idx="3556">
                  <c:v>4.9375</c:v>
                </c:pt>
                <c:pt idx="3557">
                  <c:v>4.938888889</c:v>
                </c:pt>
                <c:pt idx="3558">
                  <c:v>4.940277778</c:v>
                </c:pt>
                <c:pt idx="3559">
                  <c:v>4.941666667</c:v>
                </c:pt>
                <c:pt idx="3560">
                  <c:v>4.943055556</c:v>
                </c:pt>
                <c:pt idx="3561">
                  <c:v>4.944444444</c:v>
                </c:pt>
                <c:pt idx="3562">
                  <c:v>4.945833333</c:v>
                </c:pt>
                <c:pt idx="3563">
                  <c:v>4.947222222</c:v>
                </c:pt>
                <c:pt idx="3564">
                  <c:v>4.948611111</c:v>
                </c:pt>
                <c:pt idx="3565">
                  <c:v>4.95</c:v>
                </c:pt>
                <c:pt idx="3566">
                  <c:v>4.951388889</c:v>
                </c:pt>
                <c:pt idx="3567">
                  <c:v>4.952777778</c:v>
                </c:pt>
                <c:pt idx="3568">
                  <c:v>4.954166667</c:v>
                </c:pt>
                <c:pt idx="3569">
                  <c:v>4.955555556</c:v>
                </c:pt>
                <c:pt idx="3570">
                  <c:v>4.956944444</c:v>
                </c:pt>
                <c:pt idx="3571">
                  <c:v>4.958333333</c:v>
                </c:pt>
                <c:pt idx="3572">
                  <c:v>4.959722222</c:v>
                </c:pt>
                <c:pt idx="3573">
                  <c:v>4.961111111</c:v>
                </c:pt>
                <c:pt idx="3574">
                  <c:v>4.9625</c:v>
                </c:pt>
                <c:pt idx="3575">
                  <c:v>4.963888889</c:v>
                </c:pt>
                <c:pt idx="3576">
                  <c:v>4.965277778</c:v>
                </c:pt>
                <c:pt idx="3577">
                  <c:v>4.966666667</c:v>
                </c:pt>
                <c:pt idx="3578">
                  <c:v>4.968055556</c:v>
                </c:pt>
                <c:pt idx="3579">
                  <c:v>4.969444444</c:v>
                </c:pt>
                <c:pt idx="3580">
                  <c:v>4.970833333</c:v>
                </c:pt>
                <c:pt idx="3581">
                  <c:v>4.972222222</c:v>
                </c:pt>
                <c:pt idx="3582">
                  <c:v>4.973611111</c:v>
                </c:pt>
                <c:pt idx="3583">
                  <c:v>4.975</c:v>
                </c:pt>
                <c:pt idx="3584">
                  <c:v>4.976388889</c:v>
                </c:pt>
                <c:pt idx="3585">
                  <c:v>4.977777778</c:v>
                </c:pt>
                <c:pt idx="3586">
                  <c:v>4.979166667</c:v>
                </c:pt>
                <c:pt idx="3587">
                  <c:v>4.980555556</c:v>
                </c:pt>
                <c:pt idx="3588">
                  <c:v>4.981944444</c:v>
                </c:pt>
                <c:pt idx="3589">
                  <c:v>4.983333333</c:v>
                </c:pt>
                <c:pt idx="3590">
                  <c:v>4.984722222</c:v>
                </c:pt>
                <c:pt idx="3591">
                  <c:v>4.986111111</c:v>
                </c:pt>
                <c:pt idx="3592">
                  <c:v>4.9875</c:v>
                </c:pt>
                <c:pt idx="3593">
                  <c:v>4.988888889</c:v>
                </c:pt>
                <c:pt idx="3594">
                  <c:v>4.990277778</c:v>
                </c:pt>
                <c:pt idx="3595">
                  <c:v>4.991666667</c:v>
                </c:pt>
                <c:pt idx="3596">
                  <c:v>4.993055556</c:v>
                </c:pt>
                <c:pt idx="3597">
                  <c:v>4.994444444</c:v>
                </c:pt>
                <c:pt idx="3598">
                  <c:v>4.995833333</c:v>
                </c:pt>
                <c:pt idx="3599">
                  <c:v>4.997222222</c:v>
                </c:pt>
                <c:pt idx="3600">
                  <c:v>4.998611111</c:v>
                </c:pt>
                <c:pt idx="3601">
                  <c:v>5</c:v>
                </c:pt>
                <c:pt idx="3602">
                  <c:v>5.001388889</c:v>
                </c:pt>
                <c:pt idx="3603">
                  <c:v>5.002777778</c:v>
                </c:pt>
                <c:pt idx="3604">
                  <c:v>5.004166667</c:v>
                </c:pt>
                <c:pt idx="3605">
                  <c:v>5.005555556</c:v>
                </c:pt>
                <c:pt idx="3606">
                  <c:v>5.006944444</c:v>
                </c:pt>
                <c:pt idx="3607">
                  <c:v>5.008333333</c:v>
                </c:pt>
                <c:pt idx="3608">
                  <c:v>5.009722222</c:v>
                </c:pt>
                <c:pt idx="3609">
                  <c:v>5.011111111</c:v>
                </c:pt>
                <c:pt idx="3610">
                  <c:v>5.0125</c:v>
                </c:pt>
                <c:pt idx="3611">
                  <c:v>5.013888889</c:v>
                </c:pt>
                <c:pt idx="3612">
                  <c:v>5.015277778</c:v>
                </c:pt>
                <c:pt idx="3613">
                  <c:v>5.016666667</c:v>
                </c:pt>
                <c:pt idx="3614">
                  <c:v>5.018055556</c:v>
                </c:pt>
                <c:pt idx="3615">
                  <c:v>5.019444444</c:v>
                </c:pt>
                <c:pt idx="3616">
                  <c:v>5.020833333</c:v>
                </c:pt>
                <c:pt idx="3617">
                  <c:v>5.022222222</c:v>
                </c:pt>
                <c:pt idx="3618">
                  <c:v>5.023611111</c:v>
                </c:pt>
                <c:pt idx="3619">
                  <c:v>5.025</c:v>
                </c:pt>
                <c:pt idx="3620">
                  <c:v>5.026388889</c:v>
                </c:pt>
                <c:pt idx="3621">
                  <c:v>5.027777778</c:v>
                </c:pt>
                <c:pt idx="3622">
                  <c:v>5.029166667</c:v>
                </c:pt>
                <c:pt idx="3623">
                  <c:v>5.030555556</c:v>
                </c:pt>
                <c:pt idx="3624">
                  <c:v>5.031944444</c:v>
                </c:pt>
                <c:pt idx="3625">
                  <c:v>5.033333333</c:v>
                </c:pt>
                <c:pt idx="3626">
                  <c:v>5.034722222</c:v>
                </c:pt>
                <c:pt idx="3627">
                  <c:v>5.036111111</c:v>
                </c:pt>
                <c:pt idx="3628">
                  <c:v>5.0375</c:v>
                </c:pt>
                <c:pt idx="3629">
                  <c:v>5.038888889</c:v>
                </c:pt>
                <c:pt idx="3630">
                  <c:v>5.040277778</c:v>
                </c:pt>
                <c:pt idx="3631">
                  <c:v>5.041666667</c:v>
                </c:pt>
                <c:pt idx="3632">
                  <c:v>5.043055556</c:v>
                </c:pt>
                <c:pt idx="3633">
                  <c:v>5.044444444</c:v>
                </c:pt>
                <c:pt idx="3634">
                  <c:v>5.045833333</c:v>
                </c:pt>
                <c:pt idx="3635">
                  <c:v>5.047222222</c:v>
                </c:pt>
                <c:pt idx="3636">
                  <c:v>5.048611111</c:v>
                </c:pt>
                <c:pt idx="3637">
                  <c:v>5.05</c:v>
                </c:pt>
                <c:pt idx="3638">
                  <c:v>5.051388889</c:v>
                </c:pt>
                <c:pt idx="3639">
                  <c:v>5.052777778</c:v>
                </c:pt>
                <c:pt idx="3640">
                  <c:v>5.054166667</c:v>
                </c:pt>
                <c:pt idx="3641">
                  <c:v>5.055555556</c:v>
                </c:pt>
                <c:pt idx="3642">
                  <c:v>5.056944444</c:v>
                </c:pt>
                <c:pt idx="3643">
                  <c:v>5.058333333</c:v>
                </c:pt>
                <c:pt idx="3644">
                  <c:v>5.059722222</c:v>
                </c:pt>
                <c:pt idx="3645">
                  <c:v>5.061111111</c:v>
                </c:pt>
                <c:pt idx="3646">
                  <c:v>5.0625</c:v>
                </c:pt>
                <c:pt idx="3647">
                  <c:v>5.063888889</c:v>
                </c:pt>
                <c:pt idx="3648">
                  <c:v>5.065277778</c:v>
                </c:pt>
                <c:pt idx="3649">
                  <c:v>5.066666667</c:v>
                </c:pt>
                <c:pt idx="3650">
                  <c:v>5.068055556</c:v>
                </c:pt>
                <c:pt idx="3651">
                  <c:v>5.069444444</c:v>
                </c:pt>
                <c:pt idx="3652">
                  <c:v>5.070833333</c:v>
                </c:pt>
                <c:pt idx="3653">
                  <c:v>5.072222222</c:v>
                </c:pt>
                <c:pt idx="3654">
                  <c:v>5.073611111</c:v>
                </c:pt>
                <c:pt idx="3655">
                  <c:v>5.075</c:v>
                </c:pt>
                <c:pt idx="3656">
                  <c:v>5.076388889</c:v>
                </c:pt>
                <c:pt idx="3657">
                  <c:v>5.077777778</c:v>
                </c:pt>
                <c:pt idx="3658">
                  <c:v>5.079166667</c:v>
                </c:pt>
                <c:pt idx="3659">
                  <c:v>5.080555556</c:v>
                </c:pt>
                <c:pt idx="3660">
                  <c:v>5.081944444</c:v>
                </c:pt>
                <c:pt idx="3661">
                  <c:v>5.083333333</c:v>
                </c:pt>
                <c:pt idx="3662">
                  <c:v>5.084722222</c:v>
                </c:pt>
                <c:pt idx="3663">
                  <c:v>5.086111111</c:v>
                </c:pt>
                <c:pt idx="3664">
                  <c:v>5.0875</c:v>
                </c:pt>
                <c:pt idx="3665">
                  <c:v>5.088888889</c:v>
                </c:pt>
                <c:pt idx="3666">
                  <c:v>5.090277778</c:v>
                </c:pt>
                <c:pt idx="3667">
                  <c:v>5.091666667</c:v>
                </c:pt>
                <c:pt idx="3668">
                  <c:v>5.093055556</c:v>
                </c:pt>
                <c:pt idx="3669">
                  <c:v>5.094444444</c:v>
                </c:pt>
                <c:pt idx="3670">
                  <c:v>5.095833333</c:v>
                </c:pt>
                <c:pt idx="3671">
                  <c:v>5.097222222</c:v>
                </c:pt>
                <c:pt idx="3672">
                  <c:v>5.098611111</c:v>
                </c:pt>
                <c:pt idx="3673">
                  <c:v>5.1</c:v>
                </c:pt>
                <c:pt idx="3674">
                  <c:v>5.101388889</c:v>
                </c:pt>
                <c:pt idx="3675">
                  <c:v>5.102777778</c:v>
                </c:pt>
                <c:pt idx="3676">
                  <c:v>5.104166667</c:v>
                </c:pt>
                <c:pt idx="3677">
                  <c:v>5.105555556</c:v>
                </c:pt>
                <c:pt idx="3678">
                  <c:v>5.106944444</c:v>
                </c:pt>
                <c:pt idx="3679">
                  <c:v>5.108333333</c:v>
                </c:pt>
                <c:pt idx="3680">
                  <c:v>5.109722222</c:v>
                </c:pt>
                <c:pt idx="3681">
                  <c:v>5.111111111</c:v>
                </c:pt>
                <c:pt idx="3682">
                  <c:v>5.1125</c:v>
                </c:pt>
                <c:pt idx="3683">
                  <c:v>5.113888889</c:v>
                </c:pt>
                <c:pt idx="3684">
                  <c:v>5.115277778</c:v>
                </c:pt>
                <c:pt idx="3685">
                  <c:v>5.116666667</c:v>
                </c:pt>
                <c:pt idx="3686">
                  <c:v>5.118055556</c:v>
                </c:pt>
                <c:pt idx="3687">
                  <c:v>5.119444444</c:v>
                </c:pt>
                <c:pt idx="3688">
                  <c:v>5.120833333</c:v>
                </c:pt>
                <c:pt idx="3689">
                  <c:v>5.122222222</c:v>
                </c:pt>
                <c:pt idx="3690">
                  <c:v>5.123611111</c:v>
                </c:pt>
                <c:pt idx="3691">
                  <c:v>5.125</c:v>
                </c:pt>
                <c:pt idx="3692">
                  <c:v>5.126388889</c:v>
                </c:pt>
                <c:pt idx="3693">
                  <c:v>5.127777778</c:v>
                </c:pt>
                <c:pt idx="3694">
                  <c:v>5.129166667</c:v>
                </c:pt>
                <c:pt idx="3695">
                  <c:v>5.130555556</c:v>
                </c:pt>
                <c:pt idx="3696">
                  <c:v>5.131944444</c:v>
                </c:pt>
                <c:pt idx="3697">
                  <c:v>5.133333333</c:v>
                </c:pt>
                <c:pt idx="3698">
                  <c:v>5.134722222</c:v>
                </c:pt>
                <c:pt idx="3699">
                  <c:v>5.136111111</c:v>
                </c:pt>
                <c:pt idx="3700">
                  <c:v>5.1375</c:v>
                </c:pt>
                <c:pt idx="3701">
                  <c:v>5.138888889</c:v>
                </c:pt>
                <c:pt idx="3702">
                  <c:v>5.140277778</c:v>
                </c:pt>
                <c:pt idx="3703">
                  <c:v>5.141666667</c:v>
                </c:pt>
                <c:pt idx="3704">
                  <c:v>5.143055556</c:v>
                </c:pt>
                <c:pt idx="3705">
                  <c:v>5.144444444</c:v>
                </c:pt>
                <c:pt idx="3706">
                  <c:v>5.145833333</c:v>
                </c:pt>
                <c:pt idx="3707">
                  <c:v>5.147222222</c:v>
                </c:pt>
                <c:pt idx="3708">
                  <c:v>5.148611111</c:v>
                </c:pt>
                <c:pt idx="3709">
                  <c:v>5.15</c:v>
                </c:pt>
                <c:pt idx="3710">
                  <c:v>5.151388889</c:v>
                </c:pt>
                <c:pt idx="3711">
                  <c:v>5.152777778</c:v>
                </c:pt>
                <c:pt idx="3712">
                  <c:v>5.154166667</c:v>
                </c:pt>
                <c:pt idx="3713">
                  <c:v>5.155555556</c:v>
                </c:pt>
                <c:pt idx="3714">
                  <c:v>5.156944444</c:v>
                </c:pt>
                <c:pt idx="3715">
                  <c:v>5.158333333</c:v>
                </c:pt>
                <c:pt idx="3716">
                  <c:v>5.159722222</c:v>
                </c:pt>
                <c:pt idx="3717">
                  <c:v>5.161111111</c:v>
                </c:pt>
                <c:pt idx="3718">
                  <c:v>5.1625</c:v>
                </c:pt>
                <c:pt idx="3719">
                  <c:v>5.163888889</c:v>
                </c:pt>
                <c:pt idx="3720">
                  <c:v>5.165277778</c:v>
                </c:pt>
                <c:pt idx="3721">
                  <c:v>5.166666667</c:v>
                </c:pt>
                <c:pt idx="3722">
                  <c:v>5.168055556</c:v>
                </c:pt>
                <c:pt idx="3723">
                  <c:v>5.169444444</c:v>
                </c:pt>
                <c:pt idx="3724">
                  <c:v>5.170833333</c:v>
                </c:pt>
                <c:pt idx="3725">
                  <c:v>5.172222222</c:v>
                </c:pt>
                <c:pt idx="3726">
                  <c:v>5.173611111</c:v>
                </c:pt>
                <c:pt idx="3727">
                  <c:v>5.175</c:v>
                </c:pt>
                <c:pt idx="3728">
                  <c:v>5.176388889</c:v>
                </c:pt>
                <c:pt idx="3729">
                  <c:v>5.177777778</c:v>
                </c:pt>
                <c:pt idx="3730">
                  <c:v>5.179166667</c:v>
                </c:pt>
                <c:pt idx="3731">
                  <c:v>5.180555556</c:v>
                </c:pt>
                <c:pt idx="3732">
                  <c:v>5.181944444</c:v>
                </c:pt>
                <c:pt idx="3733">
                  <c:v>5.183333333</c:v>
                </c:pt>
                <c:pt idx="3734">
                  <c:v>5.184722222</c:v>
                </c:pt>
                <c:pt idx="3735">
                  <c:v>5.186111111</c:v>
                </c:pt>
                <c:pt idx="3736">
                  <c:v>5.1875</c:v>
                </c:pt>
                <c:pt idx="3737">
                  <c:v>5.188888889</c:v>
                </c:pt>
                <c:pt idx="3738">
                  <c:v>5.190277778</c:v>
                </c:pt>
                <c:pt idx="3739">
                  <c:v>5.191666667</c:v>
                </c:pt>
                <c:pt idx="3740">
                  <c:v>5.193055556</c:v>
                </c:pt>
                <c:pt idx="3741">
                  <c:v>5.194444444</c:v>
                </c:pt>
                <c:pt idx="3742">
                  <c:v>5.195833333</c:v>
                </c:pt>
                <c:pt idx="3743">
                  <c:v>5.197222222</c:v>
                </c:pt>
                <c:pt idx="3744">
                  <c:v>5.198611111</c:v>
                </c:pt>
                <c:pt idx="3745">
                  <c:v>5.2</c:v>
                </c:pt>
                <c:pt idx="3746">
                  <c:v>5.201388889</c:v>
                </c:pt>
                <c:pt idx="3747">
                  <c:v>5.202777778</c:v>
                </c:pt>
                <c:pt idx="3748">
                  <c:v>5.204166667</c:v>
                </c:pt>
                <c:pt idx="3749">
                  <c:v>5.205555556</c:v>
                </c:pt>
                <c:pt idx="3750">
                  <c:v>5.206944444</c:v>
                </c:pt>
                <c:pt idx="3751">
                  <c:v>5.208333333</c:v>
                </c:pt>
                <c:pt idx="3752">
                  <c:v>5.209722222</c:v>
                </c:pt>
                <c:pt idx="3753">
                  <c:v>5.211111111</c:v>
                </c:pt>
                <c:pt idx="3754">
                  <c:v>5.2125</c:v>
                </c:pt>
                <c:pt idx="3755">
                  <c:v>5.213888889</c:v>
                </c:pt>
                <c:pt idx="3756">
                  <c:v>5.215277778</c:v>
                </c:pt>
                <c:pt idx="3757">
                  <c:v>5.216666667</c:v>
                </c:pt>
                <c:pt idx="3758">
                  <c:v>5.218055556</c:v>
                </c:pt>
                <c:pt idx="3759">
                  <c:v>5.219444444</c:v>
                </c:pt>
                <c:pt idx="3760">
                  <c:v>5.220833333</c:v>
                </c:pt>
                <c:pt idx="3761">
                  <c:v>5.222222222</c:v>
                </c:pt>
                <c:pt idx="3762">
                  <c:v>5.223611111</c:v>
                </c:pt>
                <c:pt idx="3763">
                  <c:v>5.225</c:v>
                </c:pt>
                <c:pt idx="3764">
                  <c:v>5.226388889</c:v>
                </c:pt>
                <c:pt idx="3765">
                  <c:v>5.227777778</c:v>
                </c:pt>
                <c:pt idx="3766">
                  <c:v>5.229166667</c:v>
                </c:pt>
                <c:pt idx="3767">
                  <c:v>5.230555556</c:v>
                </c:pt>
                <c:pt idx="3768">
                  <c:v>5.231944444</c:v>
                </c:pt>
                <c:pt idx="3769">
                  <c:v>5.233333333</c:v>
                </c:pt>
                <c:pt idx="3770">
                  <c:v>5.234722222</c:v>
                </c:pt>
                <c:pt idx="3771">
                  <c:v>5.236111111</c:v>
                </c:pt>
                <c:pt idx="3772">
                  <c:v>5.2375</c:v>
                </c:pt>
                <c:pt idx="3773">
                  <c:v>5.238888889</c:v>
                </c:pt>
                <c:pt idx="3774">
                  <c:v>5.240277778</c:v>
                </c:pt>
                <c:pt idx="3775">
                  <c:v>5.241666667</c:v>
                </c:pt>
                <c:pt idx="3776">
                  <c:v>5.243055556</c:v>
                </c:pt>
                <c:pt idx="3777">
                  <c:v>5.244444444</c:v>
                </c:pt>
                <c:pt idx="3778">
                  <c:v>5.245833333</c:v>
                </c:pt>
                <c:pt idx="3779">
                  <c:v>5.247222222</c:v>
                </c:pt>
                <c:pt idx="3780">
                  <c:v>5.248611111</c:v>
                </c:pt>
                <c:pt idx="3781">
                  <c:v>5.25</c:v>
                </c:pt>
                <c:pt idx="3782">
                  <c:v>5.251388889</c:v>
                </c:pt>
                <c:pt idx="3783">
                  <c:v>5.252777778</c:v>
                </c:pt>
                <c:pt idx="3784">
                  <c:v>5.254166667</c:v>
                </c:pt>
                <c:pt idx="3785">
                  <c:v>5.255555556</c:v>
                </c:pt>
                <c:pt idx="3786">
                  <c:v>5.256944444</c:v>
                </c:pt>
                <c:pt idx="3787">
                  <c:v>5.258333333</c:v>
                </c:pt>
                <c:pt idx="3788">
                  <c:v>5.259722222</c:v>
                </c:pt>
                <c:pt idx="3789">
                  <c:v>5.261111111</c:v>
                </c:pt>
                <c:pt idx="3790">
                  <c:v>5.2625</c:v>
                </c:pt>
                <c:pt idx="3791">
                  <c:v>5.263888889</c:v>
                </c:pt>
                <c:pt idx="3792">
                  <c:v>5.265277778</c:v>
                </c:pt>
                <c:pt idx="3793">
                  <c:v>5.266666667</c:v>
                </c:pt>
                <c:pt idx="3794">
                  <c:v>5.268055556</c:v>
                </c:pt>
                <c:pt idx="3795">
                  <c:v>5.269444444</c:v>
                </c:pt>
                <c:pt idx="3796">
                  <c:v>5.270833333</c:v>
                </c:pt>
                <c:pt idx="3797">
                  <c:v>5.272222222</c:v>
                </c:pt>
                <c:pt idx="3798">
                  <c:v>5.273611111</c:v>
                </c:pt>
                <c:pt idx="3799">
                  <c:v>5.275</c:v>
                </c:pt>
                <c:pt idx="3800">
                  <c:v>5.276388889</c:v>
                </c:pt>
                <c:pt idx="3801">
                  <c:v>5.277777778</c:v>
                </c:pt>
                <c:pt idx="3802">
                  <c:v>5.279166667</c:v>
                </c:pt>
                <c:pt idx="3803">
                  <c:v>5.280555556</c:v>
                </c:pt>
                <c:pt idx="3804">
                  <c:v>5.281944444</c:v>
                </c:pt>
                <c:pt idx="3805">
                  <c:v>5.283333333</c:v>
                </c:pt>
                <c:pt idx="3806">
                  <c:v>5.284722222</c:v>
                </c:pt>
                <c:pt idx="3807">
                  <c:v>5.286111111</c:v>
                </c:pt>
                <c:pt idx="3808">
                  <c:v>5.2875</c:v>
                </c:pt>
                <c:pt idx="3809">
                  <c:v>5.288888889</c:v>
                </c:pt>
                <c:pt idx="3810">
                  <c:v>5.290277778</c:v>
                </c:pt>
                <c:pt idx="3811">
                  <c:v>5.291666667</c:v>
                </c:pt>
                <c:pt idx="3812">
                  <c:v>5.293055556</c:v>
                </c:pt>
                <c:pt idx="3813">
                  <c:v>5.294444444</c:v>
                </c:pt>
                <c:pt idx="3814">
                  <c:v>5.295833333</c:v>
                </c:pt>
                <c:pt idx="3815">
                  <c:v>5.297222222</c:v>
                </c:pt>
                <c:pt idx="3816">
                  <c:v>5.298611111</c:v>
                </c:pt>
                <c:pt idx="3817">
                  <c:v>5.3</c:v>
                </c:pt>
                <c:pt idx="3818">
                  <c:v>5.301388889</c:v>
                </c:pt>
                <c:pt idx="3819">
                  <c:v>5.302777778</c:v>
                </c:pt>
                <c:pt idx="3820">
                  <c:v>5.304166667</c:v>
                </c:pt>
                <c:pt idx="3821">
                  <c:v>5.305555556</c:v>
                </c:pt>
                <c:pt idx="3822">
                  <c:v>5.306944444</c:v>
                </c:pt>
                <c:pt idx="3823">
                  <c:v>5.308333333</c:v>
                </c:pt>
                <c:pt idx="3824">
                  <c:v>5.309722222</c:v>
                </c:pt>
                <c:pt idx="3825">
                  <c:v>5.311111111</c:v>
                </c:pt>
                <c:pt idx="3826">
                  <c:v>5.3125</c:v>
                </c:pt>
                <c:pt idx="3827">
                  <c:v>5.313888889</c:v>
                </c:pt>
                <c:pt idx="3828">
                  <c:v>5.315277778</c:v>
                </c:pt>
                <c:pt idx="3829">
                  <c:v>5.316666667</c:v>
                </c:pt>
                <c:pt idx="3830">
                  <c:v>5.318055556</c:v>
                </c:pt>
                <c:pt idx="3831">
                  <c:v>5.319444444</c:v>
                </c:pt>
                <c:pt idx="3832">
                  <c:v>5.320833333</c:v>
                </c:pt>
                <c:pt idx="3833">
                  <c:v>5.322222222</c:v>
                </c:pt>
                <c:pt idx="3834">
                  <c:v>5.323611111</c:v>
                </c:pt>
                <c:pt idx="3835">
                  <c:v>5.325</c:v>
                </c:pt>
                <c:pt idx="3836">
                  <c:v>5.326388889</c:v>
                </c:pt>
                <c:pt idx="3837">
                  <c:v>5.327777778</c:v>
                </c:pt>
                <c:pt idx="3838">
                  <c:v>5.329166667</c:v>
                </c:pt>
                <c:pt idx="3839">
                  <c:v>5.330555556</c:v>
                </c:pt>
                <c:pt idx="3840">
                  <c:v>5.331944444</c:v>
                </c:pt>
                <c:pt idx="3841">
                  <c:v>5.333333333</c:v>
                </c:pt>
                <c:pt idx="3842">
                  <c:v>5.334722222</c:v>
                </c:pt>
                <c:pt idx="3843">
                  <c:v>5.336111111</c:v>
                </c:pt>
                <c:pt idx="3844">
                  <c:v>5.3375</c:v>
                </c:pt>
                <c:pt idx="3845">
                  <c:v>5.338888889</c:v>
                </c:pt>
                <c:pt idx="3846">
                  <c:v>5.340277778</c:v>
                </c:pt>
                <c:pt idx="3847">
                  <c:v>5.341666667</c:v>
                </c:pt>
                <c:pt idx="3848">
                  <c:v>5.343055556</c:v>
                </c:pt>
                <c:pt idx="3849">
                  <c:v>5.344444444</c:v>
                </c:pt>
                <c:pt idx="3850">
                  <c:v>5.345833333</c:v>
                </c:pt>
                <c:pt idx="3851">
                  <c:v>5.347222222</c:v>
                </c:pt>
                <c:pt idx="3852">
                  <c:v>5.348611111</c:v>
                </c:pt>
                <c:pt idx="3853">
                  <c:v>5.35</c:v>
                </c:pt>
                <c:pt idx="3854">
                  <c:v>5.351388889</c:v>
                </c:pt>
                <c:pt idx="3855">
                  <c:v>5.352777778</c:v>
                </c:pt>
                <c:pt idx="3856">
                  <c:v>5.354166667</c:v>
                </c:pt>
                <c:pt idx="3857">
                  <c:v>5.355555556</c:v>
                </c:pt>
                <c:pt idx="3858">
                  <c:v>5.356944444</c:v>
                </c:pt>
                <c:pt idx="3859">
                  <c:v>5.358333333</c:v>
                </c:pt>
                <c:pt idx="3860">
                  <c:v>5.359722222</c:v>
                </c:pt>
                <c:pt idx="3861">
                  <c:v>5.361111111</c:v>
                </c:pt>
                <c:pt idx="3862">
                  <c:v>5.3625</c:v>
                </c:pt>
                <c:pt idx="3863">
                  <c:v>5.363888889</c:v>
                </c:pt>
                <c:pt idx="3864">
                  <c:v>5.365277778</c:v>
                </c:pt>
                <c:pt idx="3865">
                  <c:v>5.366666667</c:v>
                </c:pt>
                <c:pt idx="3866">
                  <c:v>5.368055556</c:v>
                </c:pt>
                <c:pt idx="3867">
                  <c:v>5.369444444</c:v>
                </c:pt>
                <c:pt idx="3868">
                  <c:v>5.370833333</c:v>
                </c:pt>
                <c:pt idx="3869">
                  <c:v>5.372222222</c:v>
                </c:pt>
                <c:pt idx="3870">
                  <c:v>5.373611111</c:v>
                </c:pt>
                <c:pt idx="3871">
                  <c:v>5.375</c:v>
                </c:pt>
                <c:pt idx="3872">
                  <c:v>5.376388889</c:v>
                </c:pt>
                <c:pt idx="3873">
                  <c:v>5.377777778</c:v>
                </c:pt>
                <c:pt idx="3874">
                  <c:v>5.379166667</c:v>
                </c:pt>
                <c:pt idx="3875">
                  <c:v>5.380555556</c:v>
                </c:pt>
                <c:pt idx="3876">
                  <c:v>5.381944444</c:v>
                </c:pt>
                <c:pt idx="3877">
                  <c:v>5.383333333</c:v>
                </c:pt>
                <c:pt idx="3878">
                  <c:v>5.384722222</c:v>
                </c:pt>
                <c:pt idx="3879">
                  <c:v>5.386111111</c:v>
                </c:pt>
                <c:pt idx="3880">
                  <c:v>5.3875</c:v>
                </c:pt>
                <c:pt idx="3881">
                  <c:v>5.388888889</c:v>
                </c:pt>
                <c:pt idx="3882">
                  <c:v>5.390277778</c:v>
                </c:pt>
                <c:pt idx="3883">
                  <c:v>5.391666667</c:v>
                </c:pt>
                <c:pt idx="3884">
                  <c:v>5.393055556</c:v>
                </c:pt>
                <c:pt idx="3885">
                  <c:v>5.394444444</c:v>
                </c:pt>
                <c:pt idx="3886">
                  <c:v>5.395833333</c:v>
                </c:pt>
                <c:pt idx="3887">
                  <c:v>5.397222222</c:v>
                </c:pt>
                <c:pt idx="3888">
                  <c:v>5.398611111</c:v>
                </c:pt>
                <c:pt idx="3889">
                  <c:v>5.4</c:v>
                </c:pt>
                <c:pt idx="3890">
                  <c:v>5.401388889</c:v>
                </c:pt>
                <c:pt idx="3891">
                  <c:v>5.402777778</c:v>
                </c:pt>
                <c:pt idx="3892">
                  <c:v>5.404166667</c:v>
                </c:pt>
                <c:pt idx="3893">
                  <c:v>5.405555556</c:v>
                </c:pt>
                <c:pt idx="3894">
                  <c:v>5.406944444</c:v>
                </c:pt>
                <c:pt idx="3895">
                  <c:v>5.408333333</c:v>
                </c:pt>
                <c:pt idx="3896">
                  <c:v>5.409722222</c:v>
                </c:pt>
                <c:pt idx="3897">
                  <c:v>5.411111111</c:v>
                </c:pt>
                <c:pt idx="3898">
                  <c:v>5.4125</c:v>
                </c:pt>
                <c:pt idx="3899">
                  <c:v>5.413888889</c:v>
                </c:pt>
                <c:pt idx="3900">
                  <c:v>5.415277778</c:v>
                </c:pt>
                <c:pt idx="3901">
                  <c:v>5.416666667</c:v>
                </c:pt>
                <c:pt idx="3902">
                  <c:v>5.418055556</c:v>
                </c:pt>
                <c:pt idx="3903">
                  <c:v>5.419444444</c:v>
                </c:pt>
                <c:pt idx="3904">
                  <c:v>5.420833333</c:v>
                </c:pt>
                <c:pt idx="3905">
                  <c:v>5.422222222</c:v>
                </c:pt>
                <c:pt idx="3906">
                  <c:v>5.423611111</c:v>
                </c:pt>
                <c:pt idx="3907">
                  <c:v>5.425</c:v>
                </c:pt>
                <c:pt idx="3908">
                  <c:v>5.426388889</c:v>
                </c:pt>
                <c:pt idx="3909">
                  <c:v>5.427777778</c:v>
                </c:pt>
                <c:pt idx="3910">
                  <c:v>5.429166667</c:v>
                </c:pt>
                <c:pt idx="3911">
                  <c:v>5.430555556</c:v>
                </c:pt>
                <c:pt idx="3912">
                  <c:v>5.431944444</c:v>
                </c:pt>
                <c:pt idx="3913">
                  <c:v>5.433333333</c:v>
                </c:pt>
                <c:pt idx="3914">
                  <c:v>5.434722222</c:v>
                </c:pt>
                <c:pt idx="3915">
                  <c:v>5.436111111</c:v>
                </c:pt>
                <c:pt idx="3916">
                  <c:v>5.4375</c:v>
                </c:pt>
                <c:pt idx="3917">
                  <c:v>5.438888889</c:v>
                </c:pt>
                <c:pt idx="3918">
                  <c:v>5.440277778</c:v>
                </c:pt>
                <c:pt idx="3919">
                  <c:v>5.441666667</c:v>
                </c:pt>
                <c:pt idx="3920">
                  <c:v>5.443055556</c:v>
                </c:pt>
                <c:pt idx="3921">
                  <c:v>5.444444444</c:v>
                </c:pt>
                <c:pt idx="3922">
                  <c:v>5.445833333</c:v>
                </c:pt>
                <c:pt idx="3923">
                  <c:v>5.447222222</c:v>
                </c:pt>
                <c:pt idx="3924">
                  <c:v>5.448611111</c:v>
                </c:pt>
                <c:pt idx="3925">
                  <c:v>5.45</c:v>
                </c:pt>
                <c:pt idx="3926">
                  <c:v>5.451388889</c:v>
                </c:pt>
                <c:pt idx="3927">
                  <c:v>5.452777778</c:v>
                </c:pt>
                <c:pt idx="3928">
                  <c:v>5.454166667</c:v>
                </c:pt>
                <c:pt idx="3929">
                  <c:v>5.455555556</c:v>
                </c:pt>
                <c:pt idx="3930">
                  <c:v>5.456944444</c:v>
                </c:pt>
                <c:pt idx="3931">
                  <c:v>5.458333333</c:v>
                </c:pt>
                <c:pt idx="3932">
                  <c:v>5.459722222</c:v>
                </c:pt>
                <c:pt idx="3933">
                  <c:v>5.461111111</c:v>
                </c:pt>
                <c:pt idx="3934">
                  <c:v>5.4625</c:v>
                </c:pt>
                <c:pt idx="3935">
                  <c:v>5.463888889</c:v>
                </c:pt>
                <c:pt idx="3936">
                  <c:v>5.465277778</c:v>
                </c:pt>
                <c:pt idx="3937">
                  <c:v>5.466666667</c:v>
                </c:pt>
                <c:pt idx="3938">
                  <c:v>5.468055556</c:v>
                </c:pt>
                <c:pt idx="3939">
                  <c:v>5.469444444</c:v>
                </c:pt>
                <c:pt idx="3940">
                  <c:v>5.470833333</c:v>
                </c:pt>
                <c:pt idx="3941">
                  <c:v>5.472222222</c:v>
                </c:pt>
                <c:pt idx="3942">
                  <c:v>5.473611111</c:v>
                </c:pt>
                <c:pt idx="3943">
                  <c:v>5.475</c:v>
                </c:pt>
                <c:pt idx="3944">
                  <c:v>5.476388889</c:v>
                </c:pt>
                <c:pt idx="3945">
                  <c:v>5.477777778</c:v>
                </c:pt>
                <c:pt idx="3946">
                  <c:v>5.479166667</c:v>
                </c:pt>
                <c:pt idx="3947">
                  <c:v>5.480555556</c:v>
                </c:pt>
                <c:pt idx="3948">
                  <c:v>5.481944444</c:v>
                </c:pt>
                <c:pt idx="3949">
                  <c:v>5.483333333</c:v>
                </c:pt>
                <c:pt idx="3950">
                  <c:v>5.484722222</c:v>
                </c:pt>
                <c:pt idx="3951">
                  <c:v>5.486111111</c:v>
                </c:pt>
                <c:pt idx="3952">
                  <c:v>5.4875</c:v>
                </c:pt>
                <c:pt idx="3953">
                  <c:v>5.488888889</c:v>
                </c:pt>
                <c:pt idx="3954">
                  <c:v>5.490277778</c:v>
                </c:pt>
                <c:pt idx="3955">
                  <c:v>5.491666667</c:v>
                </c:pt>
                <c:pt idx="3956">
                  <c:v>5.493055556</c:v>
                </c:pt>
                <c:pt idx="3957">
                  <c:v>5.494444444</c:v>
                </c:pt>
                <c:pt idx="3958">
                  <c:v>5.495833333</c:v>
                </c:pt>
                <c:pt idx="3959">
                  <c:v>5.497222222</c:v>
                </c:pt>
                <c:pt idx="3960">
                  <c:v>5.498611111</c:v>
                </c:pt>
                <c:pt idx="3961">
                  <c:v>5.5</c:v>
                </c:pt>
                <c:pt idx="3962">
                  <c:v>5.501388889</c:v>
                </c:pt>
                <c:pt idx="3963">
                  <c:v>5.502777778</c:v>
                </c:pt>
                <c:pt idx="3964">
                  <c:v>5.504166667</c:v>
                </c:pt>
                <c:pt idx="3965">
                  <c:v>5.505555556</c:v>
                </c:pt>
                <c:pt idx="3966">
                  <c:v>5.506944444</c:v>
                </c:pt>
                <c:pt idx="3967">
                  <c:v>5.508333333</c:v>
                </c:pt>
                <c:pt idx="3968">
                  <c:v>5.509722222</c:v>
                </c:pt>
                <c:pt idx="3969">
                  <c:v>5.511111111</c:v>
                </c:pt>
                <c:pt idx="3970">
                  <c:v>5.5125</c:v>
                </c:pt>
                <c:pt idx="3971">
                  <c:v>5.513888889</c:v>
                </c:pt>
                <c:pt idx="3972">
                  <c:v>5.515277778</c:v>
                </c:pt>
                <c:pt idx="3973">
                  <c:v>5.516666667</c:v>
                </c:pt>
                <c:pt idx="3974">
                  <c:v>5.518055556</c:v>
                </c:pt>
                <c:pt idx="3975">
                  <c:v>5.519444444</c:v>
                </c:pt>
                <c:pt idx="3976">
                  <c:v>5.520833333</c:v>
                </c:pt>
                <c:pt idx="3977">
                  <c:v>5.522222222</c:v>
                </c:pt>
                <c:pt idx="3978">
                  <c:v>5.523611111</c:v>
                </c:pt>
                <c:pt idx="3979">
                  <c:v>5.525</c:v>
                </c:pt>
                <c:pt idx="3980">
                  <c:v>5.526388889</c:v>
                </c:pt>
                <c:pt idx="3981">
                  <c:v>5.527777778</c:v>
                </c:pt>
                <c:pt idx="3982">
                  <c:v>5.529166667</c:v>
                </c:pt>
                <c:pt idx="3983">
                  <c:v>5.530555556</c:v>
                </c:pt>
                <c:pt idx="3984">
                  <c:v>5.531944444</c:v>
                </c:pt>
                <c:pt idx="3985">
                  <c:v>5.533333333</c:v>
                </c:pt>
                <c:pt idx="3986">
                  <c:v>5.534722222</c:v>
                </c:pt>
                <c:pt idx="3987">
                  <c:v>5.536111111</c:v>
                </c:pt>
                <c:pt idx="3988">
                  <c:v>5.5375</c:v>
                </c:pt>
                <c:pt idx="3989">
                  <c:v>5.538888889</c:v>
                </c:pt>
                <c:pt idx="3990">
                  <c:v>5.540277778</c:v>
                </c:pt>
                <c:pt idx="3991">
                  <c:v>5.541666667</c:v>
                </c:pt>
                <c:pt idx="3992">
                  <c:v>5.543055556</c:v>
                </c:pt>
                <c:pt idx="3993">
                  <c:v>5.544444444</c:v>
                </c:pt>
                <c:pt idx="3994">
                  <c:v>5.545833333</c:v>
                </c:pt>
                <c:pt idx="3995">
                  <c:v>5.547222222</c:v>
                </c:pt>
                <c:pt idx="3996">
                  <c:v>5.548611111</c:v>
                </c:pt>
                <c:pt idx="3997">
                  <c:v>5.55</c:v>
                </c:pt>
                <c:pt idx="3998">
                  <c:v>5.551388889</c:v>
                </c:pt>
                <c:pt idx="3999">
                  <c:v>5.552777778</c:v>
                </c:pt>
                <c:pt idx="4000">
                  <c:v>5.554166667</c:v>
                </c:pt>
                <c:pt idx="4001">
                  <c:v>5.555555556</c:v>
                </c:pt>
                <c:pt idx="4002">
                  <c:v>5.556944444</c:v>
                </c:pt>
                <c:pt idx="4003">
                  <c:v>5.558333333</c:v>
                </c:pt>
                <c:pt idx="4004">
                  <c:v>5.559722222</c:v>
                </c:pt>
                <c:pt idx="4005">
                  <c:v>5.561111111</c:v>
                </c:pt>
                <c:pt idx="4006">
                  <c:v>5.5625</c:v>
                </c:pt>
                <c:pt idx="4007">
                  <c:v>5.563888889</c:v>
                </c:pt>
                <c:pt idx="4008">
                  <c:v>5.565277778</c:v>
                </c:pt>
                <c:pt idx="4009">
                  <c:v>5.566666667</c:v>
                </c:pt>
                <c:pt idx="4010">
                  <c:v>5.568055556</c:v>
                </c:pt>
                <c:pt idx="4011">
                  <c:v>5.569444444</c:v>
                </c:pt>
                <c:pt idx="4012">
                  <c:v>5.570833333</c:v>
                </c:pt>
                <c:pt idx="4013">
                  <c:v>5.572222222</c:v>
                </c:pt>
                <c:pt idx="4014">
                  <c:v>5.573611111</c:v>
                </c:pt>
                <c:pt idx="4015">
                  <c:v>5.575</c:v>
                </c:pt>
                <c:pt idx="4016">
                  <c:v>5.576388889</c:v>
                </c:pt>
                <c:pt idx="4017">
                  <c:v>5.577777778</c:v>
                </c:pt>
                <c:pt idx="4018">
                  <c:v>5.579166667</c:v>
                </c:pt>
                <c:pt idx="4019">
                  <c:v>5.580555556</c:v>
                </c:pt>
                <c:pt idx="4020">
                  <c:v>5.581944444</c:v>
                </c:pt>
                <c:pt idx="4021">
                  <c:v>5.583333333</c:v>
                </c:pt>
                <c:pt idx="4022">
                  <c:v>5.584722222</c:v>
                </c:pt>
                <c:pt idx="4023">
                  <c:v>5.586111111</c:v>
                </c:pt>
                <c:pt idx="4024">
                  <c:v>5.5875</c:v>
                </c:pt>
                <c:pt idx="4025">
                  <c:v>5.588888889</c:v>
                </c:pt>
                <c:pt idx="4026">
                  <c:v>5.590277778</c:v>
                </c:pt>
                <c:pt idx="4027">
                  <c:v>5.591666667</c:v>
                </c:pt>
                <c:pt idx="4028">
                  <c:v>5.593055556</c:v>
                </c:pt>
                <c:pt idx="4029">
                  <c:v>5.594444444</c:v>
                </c:pt>
                <c:pt idx="4030">
                  <c:v>5.595833333</c:v>
                </c:pt>
                <c:pt idx="4031">
                  <c:v>5.597222222</c:v>
                </c:pt>
                <c:pt idx="4032">
                  <c:v>5.598611111</c:v>
                </c:pt>
                <c:pt idx="4033">
                  <c:v>5.6</c:v>
                </c:pt>
                <c:pt idx="4034">
                  <c:v>5.601388889</c:v>
                </c:pt>
                <c:pt idx="4035">
                  <c:v>5.602777778</c:v>
                </c:pt>
                <c:pt idx="4036">
                  <c:v>5.604166667</c:v>
                </c:pt>
                <c:pt idx="4037">
                  <c:v>5.605555556</c:v>
                </c:pt>
                <c:pt idx="4038">
                  <c:v>5.606944444</c:v>
                </c:pt>
                <c:pt idx="4039">
                  <c:v>5.608333333</c:v>
                </c:pt>
                <c:pt idx="4040">
                  <c:v>5.609722222</c:v>
                </c:pt>
                <c:pt idx="4041">
                  <c:v>5.611111111</c:v>
                </c:pt>
                <c:pt idx="4042">
                  <c:v>5.6125</c:v>
                </c:pt>
                <c:pt idx="4043">
                  <c:v>5.613888889</c:v>
                </c:pt>
                <c:pt idx="4044">
                  <c:v>5.615277778</c:v>
                </c:pt>
                <c:pt idx="4045">
                  <c:v>5.616666667</c:v>
                </c:pt>
                <c:pt idx="4046">
                  <c:v>5.618055556</c:v>
                </c:pt>
                <c:pt idx="4047">
                  <c:v>5.619444444</c:v>
                </c:pt>
                <c:pt idx="4048">
                  <c:v>5.620833333</c:v>
                </c:pt>
                <c:pt idx="4049">
                  <c:v>5.622222222</c:v>
                </c:pt>
                <c:pt idx="4050">
                  <c:v>5.623611111</c:v>
                </c:pt>
                <c:pt idx="4051">
                  <c:v>5.625</c:v>
                </c:pt>
                <c:pt idx="4052">
                  <c:v>5.626388889</c:v>
                </c:pt>
                <c:pt idx="4053">
                  <c:v>5.627777778</c:v>
                </c:pt>
                <c:pt idx="4054">
                  <c:v>5.629166667</c:v>
                </c:pt>
                <c:pt idx="4055">
                  <c:v>5.630555556</c:v>
                </c:pt>
                <c:pt idx="4056">
                  <c:v>5.631944444</c:v>
                </c:pt>
                <c:pt idx="4057">
                  <c:v>5.633333333</c:v>
                </c:pt>
                <c:pt idx="4058">
                  <c:v>5.634722222</c:v>
                </c:pt>
                <c:pt idx="4059">
                  <c:v>5.636111111</c:v>
                </c:pt>
                <c:pt idx="4060">
                  <c:v>5.6375</c:v>
                </c:pt>
                <c:pt idx="4061">
                  <c:v>5.638888889</c:v>
                </c:pt>
                <c:pt idx="4062">
                  <c:v>5.640277778</c:v>
                </c:pt>
                <c:pt idx="4063">
                  <c:v>5.641666667</c:v>
                </c:pt>
                <c:pt idx="4064">
                  <c:v>5.643055556</c:v>
                </c:pt>
                <c:pt idx="4065">
                  <c:v>5.644444444</c:v>
                </c:pt>
                <c:pt idx="4066">
                  <c:v>5.645833333</c:v>
                </c:pt>
                <c:pt idx="4067">
                  <c:v>5.647222222</c:v>
                </c:pt>
                <c:pt idx="4068">
                  <c:v>5.648611111</c:v>
                </c:pt>
                <c:pt idx="4069">
                  <c:v>5.65</c:v>
                </c:pt>
                <c:pt idx="4070">
                  <c:v>5.651388889</c:v>
                </c:pt>
                <c:pt idx="4071">
                  <c:v>5.652777778</c:v>
                </c:pt>
                <c:pt idx="4072">
                  <c:v>5.654166667</c:v>
                </c:pt>
                <c:pt idx="4073">
                  <c:v>5.655555556</c:v>
                </c:pt>
                <c:pt idx="4074">
                  <c:v>5.656944444</c:v>
                </c:pt>
                <c:pt idx="4075">
                  <c:v>5.658333333</c:v>
                </c:pt>
                <c:pt idx="4076">
                  <c:v>5.659722222</c:v>
                </c:pt>
                <c:pt idx="4077">
                  <c:v>5.661111111</c:v>
                </c:pt>
                <c:pt idx="4078">
                  <c:v>5.6625</c:v>
                </c:pt>
                <c:pt idx="4079">
                  <c:v>5.663888889</c:v>
                </c:pt>
                <c:pt idx="4080">
                  <c:v>5.665277778</c:v>
                </c:pt>
                <c:pt idx="4081">
                  <c:v>5.666666667</c:v>
                </c:pt>
                <c:pt idx="4082">
                  <c:v>5.668055556</c:v>
                </c:pt>
                <c:pt idx="4083">
                  <c:v>5.669444444</c:v>
                </c:pt>
                <c:pt idx="4084">
                  <c:v>5.670833333</c:v>
                </c:pt>
                <c:pt idx="4085">
                  <c:v>5.672222222</c:v>
                </c:pt>
                <c:pt idx="4086">
                  <c:v>5.673611111</c:v>
                </c:pt>
                <c:pt idx="4087">
                  <c:v>5.675</c:v>
                </c:pt>
                <c:pt idx="4088">
                  <c:v>5.676388889</c:v>
                </c:pt>
                <c:pt idx="4089">
                  <c:v>5.677777778</c:v>
                </c:pt>
                <c:pt idx="4090">
                  <c:v>5.679166667</c:v>
                </c:pt>
                <c:pt idx="4091">
                  <c:v>5.680555556</c:v>
                </c:pt>
                <c:pt idx="4092">
                  <c:v>5.681944444</c:v>
                </c:pt>
                <c:pt idx="4093">
                  <c:v>5.683333333</c:v>
                </c:pt>
                <c:pt idx="4094">
                  <c:v>5.684722222</c:v>
                </c:pt>
                <c:pt idx="4095">
                  <c:v>5.686111111</c:v>
                </c:pt>
                <c:pt idx="4096">
                  <c:v>5.6875</c:v>
                </c:pt>
                <c:pt idx="4097">
                  <c:v>5.688888889</c:v>
                </c:pt>
                <c:pt idx="4098">
                  <c:v>5.690277778</c:v>
                </c:pt>
                <c:pt idx="4099">
                  <c:v>5.691666667</c:v>
                </c:pt>
                <c:pt idx="4100">
                  <c:v>5.693055556</c:v>
                </c:pt>
                <c:pt idx="4101">
                  <c:v>5.694444444</c:v>
                </c:pt>
                <c:pt idx="4102">
                  <c:v>5.695833333</c:v>
                </c:pt>
                <c:pt idx="4103">
                  <c:v>5.697222222</c:v>
                </c:pt>
                <c:pt idx="4104">
                  <c:v>5.698611111</c:v>
                </c:pt>
                <c:pt idx="4105">
                  <c:v>5.7</c:v>
                </c:pt>
                <c:pt idx="4106">
                  <c:v>5.701388889</c:v>
                </c:pt>
                <c:pt idx="4107">
                  <c:v>5.702777778</c:v>
                </c:pt>
                <c:pt idx="4108">
                  <c:v>5.704166667</c:v>
                </c:pt>
                <c:pt idx="4109">
                  <c:v>5.705555556</c:v>
                </c:pt>
                <c:pt idx="4110">
                  <c:v>5.706944444</c:v>
                </c:pt>
                <c:pt idx="4111">
                  <c:v>5.708333333</c:v>
                </c:pt>
                <c:pt idx="4112">
                  <c:v>5.709722222</c:v>
                </c:pt>
                <c:pt idx="4113">
                  <c:v>5.711111111</c:v>
                </c:pt>
                <c:pt idx="4114">
                  <c:v>5.7125</c:v>
                </c:pt>
                <c:pt idx="4115">
                  <c:v>5.713888889</c:v>
                </c:pt>
                <c:pt idx="4116">
                  <c:v>5.715277778</c:v>
                </c:pt>
                <c:pt idx="4117">
                  <c:v>5.716666667</c:v>
                </c:pt>
                <c:pt idx="4118">
                  <c:v>5.718055556</c:v>
                </c:pt>
                <c:pt idx="4119">
                  <c:v>5.719444444</c:v>
                </c:pt>
                <c:pt idx="4120">
                  <c:v>5.720833333</c:v>
                </c:pt>
                <c:pt idx="4121">
                  <c:v>5.722222222</c:v>
                </c:pt>
                <c:pt idx="4122">
                  <c:v>5.723611111</c:v>
                </c:pt>
                <c:pt idx="4123">
                  <c:v>5.725</c:v>
                </c:pt>
                <c:pt idx="4124">
                  <c:v>5.726388889</c:v>
                </c:pt>
                <c:pt idx="4125">
                  <c:v>5.727777778</c:v>
                </c:pt>
                <c:pt idx="4126">
                  <c:v>5.729166667</c:v>
                </c:pt>
                <c:pt idx="4127">
                  <c:v>5.730555556</c:v>
                </c:pt>
                <c:pt idx="4128">
                  <c:v>5.731944444</c:v>
                </c:pt>
                <c:pt idx="4129">
                  <c:v>5.733333333</c:v>
                </c:pt>
                <c:pt idx="4130">
                  <c:v>5.734722222</c:v>
                </c:pt>
                <c:pt idx="4131">
                  <c:v>5.736111111</c:v>
                </c:pt>
                <c:pt idx="4132">
                  <c:v>5.7375</c:v>
                </c:pt>
                <c:pt idx="4133">
                  <c:v>5.738888889</c:v>
                </c:pt>
                <c:pt idx="4134">
                  <c:v>5.740277778</c:v>
                </c:pt>
                <c:pt idx="4135">
                  <c:v>5.741666667</c:v>
                </c:pt>
                <c:pt idx="4136">
                  <c:v>5.743055556</c:v>
                </c:pt>
                <c:pt idx="4137">
                  <c:v>5.744444444</c:v>
                </c:pt>
                <c:pt idx="4138">
                  <c:v>5.745833333</c:v>
                </c:pt>
                <c:pt idx="4139">
                  <c:v>5.747222222</c:v>
                </c:pt>
                <c:pt idx="4140">
                  <c:v>5.748611111</c:v>
                </c:pt>
                <c:pt idx="4141">
                  <c:v>5.75</c:v>
                </c:pt>
                <c:pt idx="4142">
                  <c:v>5.751388889</c:v>
                </c:pt>
                <c:pt idx="4143">
                  <c:v>5.752777778</c:v>
                </c:pt>
                <c:pt idx="4144">
                  <c:v>5.754166667</c:v>
                </c:pt>
                <c:pt idx="4145">
                  <c:v>5.755555556</c:v>
                </c:pt>
                <c:pt idx="4146">
                  <c:v>5.756944444</c:v>
                </c:pt>
                <c:pt idx="4147">
                  <c:v>5.758333333</c:v>
                </c:pt>
                <c:pt idx="4148">
                  <c:v>5.759722222</c:v>
                </c:pt>
                <c:pt idx="4149">
                  <c:v>5.761111111</c:v>
                </c:pt>
                <c:pt idx="4150">
                  <c:v>5.7625</c:v>
                </c:pt>
                <c:pt idx="4151">
                  <c:v>5.763888889</c:v>
                </c:pt>
                <c:pt idx="4152">
                  <c:v>5.765277778</c:v>
                </c:pt>
                <c:pt idx="4153">
                  <c:v>5.766666667</c:v>
                </c:pt>
                <c:pt idx="4154">
                  <c:v>5.768055556</c:v>
                </c:pt>
                <c:pt idx="4155">
                  <c:v>5.769444444</c:v>
                </c:pt>
                <c:pt idx="4156">
                  <c:v>5.770833333</c:v>
                </c:pt>
                <c:pt idx="4157">
                  <c:v>5.772222222</c:v>
                </c:pt>
                <c:pt idx="4158">
                  <c:v>5.773611111</c:v>
                </c:pt>
                <c:pt idx="4159">
                  <c:v>5.775</c:v>
                </c:pt>
                <c:pt idx="4160">
                  <c:v>5.776388889</c:v>
                </c:pt>
                <c:pt idx="4161">
                  <c:v>5.777777778</c:v>
                </c:pt>
                <c:pt idx="4162">
                  <c:v>5.779166667</c:v>
                </c:pt>
                <c:pt idx="4163">
                  <c:v>5.780555556</c:v>
                </c:pt>
                <c:pt idx="4164">
                  <c:v>5.781944444</c:v>
                </c:pt>
                <c:pt idx="4165">
                  <c:v>5.783333333</c:v>
                </c:pt>
                <c:pt idx="4166">
                  <c:v>5.784722222</c:v>
                </c:pt>
                <c:pt idx="4167">
                  <c:v>5.786111111</c:v>
                </c:pt>
                <c:pt idx="4168">
                  <c:v>5.7875</c:v>
                </c:pt>
                <c:pt idx="4169">
                  <c:v>5.788888889</c:v>
                </c:pt>
                <c:pt idx="4170">
                  <c:v>5.790277778</c:v>
                </c:pt>
                <c:pt idx="4171">
                  <c:v>5.791666667</c:v>
                </c:pt>
                <c:pt idx="4172">
                  <c:v>5.793055556</c:v>
                </c:pt>
                <c:pt idx="4173">
                  <c:v>5.794444444</c:v>
                </c:pt>
                <c:pt idx="4174">
                  <c:v>5.795833333</c:v>
                </c:pt>
                <c:pt idx="4175">
                  <c:v>5.797222222</c:v>
                </c:pt>
                <c:pt idx="4176">
                  <c:v>5.798611111</c:v>
                </c:pt>
                <c:pt idx="4177">
                  <c:v>5.8</c:v>
                </c:pt>
                <c:pt idx="4178">
                  <c:v>5.801388889</c:v>
                </c:pt>
                <c:pt idx="4179">
                  <c:v>5.802777778</c:v>
                </c:pt>
                <c:pt idx="4180">
                  <c:v>5.804166667</c:v>
                </c:pt>
                <c:pt idx="4181">
                  <c:v>5.805555556</c:v>
                </c:pt>
                <c:pt idx="4182">
                  <c:v>5.806944444</c:v>
                </c:pt>
                <c:pt idx="4183">
                  <c:v>5.808333333</c:v>
                </c:pt>
                <c:pt idx="4184">
                  <c:v>5.809722222</c:v>
                </c:pt>
                <c:pt idx="4185">
                  <c:v>5.811111111</c:v>
                </c:pt>
                <c:pt idx="4186">
                  <c:v>5.8125</c:v>
                </c:pt>
                <c:pt idx="4187">
                  <c:v>5.813888889</c:v>
                </c:pt>
                <c:pt idx="4188">
                  <c:v>5.815277778</c:v>
                </c:pt>
                <c:pt idx="4189">
                  <c:v>5.816666667</c:v>
                </c:pt>
                <c:pt idx="4190">
                  <c:v>5.818055556</c:v>
                </c:pt>
                <c:pt idx="4191">
                  <c:v>5.819444444</c:v>
                </c:pt>
                <c:pt idx="4192">
                  <c:v>5.820833333</c:v>
                </c:pt>
                <c:pt idx="4193">
                  <c:v>5.822222222</c:v>
                </c:pt>
                <c:pt idx="4194">
                  <c:v>5.823611111</c:v>
                </c:pt>
                <c:pt idx="4195">
                  <c:v>5.825</c:v>
                </c:pt>
                <c:pt idx="4196">
                  <c:v>5.826388889</c:v>
                </c:pt>
                <c:pt idx="4197">
                  <c:v>5.827777778</c:v>
                </c:pt>
                <c:pt idx="4198">
                  <c:v>5.829166667</c:v>
                </c:pt>
                <c:pt idx="4199">
                  <c:v>5.830555556</c:v>
                </c:pt>
                <c:pt idx="4200">
                  <c:v>5.831944444</c:v>
                </c:pt>
                <c:pt idx="4201">
                  <c:v>5.833333333</c:v>
                </c:pt>
                <c:pt idx="4202">
                  <c:v>5.834722222</c:v>
                </c:pt>
                <c:pt idx="4203">
                  <c:v>5.836111111</c:v>
                </c:pt>
                <c:pt idx="4204">
                  <c:v>5.8375</c:v>
                </c:pt>
                <c:pt idx="4205">
                  <c:v>5.838888889</c:v>
                </c:pt>
                <c:pt idx="4206">
                  <c:v>5.840277778</c:v>
                </c:pt>
                <c:pt idx="4207">
                  <c:v>5.841666667</c:v>
                </c:pt>
                <c:pt idx="4208">
                  <c:v>5.843055556</c:v>
                </c:pt>
                <c:pt idx="4209">
                  <c:v>5.844444444</c:v>
                </c:pt>
                <c:pt idx="4210">
                  <c:v>5.845833333</c:v>
                </c:pt>
                <c:pt idx="4211">
                  <c:v>5.847222222</c:v>
                </c:pt>
                <c:pt idx="4212">
                  <c:v>5.848611111</c:v>
                </c:pt>
                <c:pt idx="4213">
                  <c:v>5.85</c:v>
                </c:pt>
                <c:pt idx="4214">
                  <c:v>5.851388889</c:v>
                </c:pt>
                <c:pt idx="4215">
                  <c:v>5.852777778</c:v>
                </c:pt>
                <c:pt idx="4216">
                  <c:v>5.854166667</c:v>
                </c:pt>
                <c:pt idx="4217">
                  <c:v>5.855555556</c:v>
                </c:pt>
                <c:pt idx="4218">
                  <c:v>5.856944444</c:v>
                </c:pt>
                <c:pt idx="4219">
                  <c:v>5.858333333</c:v>
                </c:pt>
                <c:pt idx="4220">
                  <c:v>5.859722222</c:v>
                </c:pt>
                <c:pt idx="4221">
                  <c:v>5.861111111</c:v>
                </c:pt>
                <c:pt idx="4222">
                  <c:v>5.8625</c:v>
                </c:pt>
                <c:pt idx="4223">
                  <c:v>5.863888889</c:v>
                </c:pt>
                <c:pt idx="4224">
                  <c:v>5.865277778</c:v>
                </c:pt>
                <c:pt idx="4225">
                  <c:v>5.866666667</c:v>
                </c:pt>
                <c:pt idx="4226">
                  <c:v>5.868055556</c:v>
                </c:pt>
                <c:pt idx="4227">
                  <c:v>5.869444444</c:v>
                </c:pt>
                <c:pt idx="4228">
                  <c:v>5.870833333</c:v>
                </c:pt>
                <c:pt idx="4229">
                  <c:v>5.872222222</c:v>
                </c:pt>
                <c:pt idx="4230">
                  <c:v>5.873611111</c:v>
                </c:pt>
                <c:pt idx="4231">
                  <c:v>5.875</c:v>
                </c:pt>
                <c:pt idx="4232">
                  <c:v>5.876388889</c:v>
                </c:pt>
                <c:pt idx="4233">
                  <c:v>5.877777778</c:v>
                </c:pt>
                <c:pt idx="4234">
                  <c:v>5.879166667</c:v>
                </c:pt>
                <c:pt idx="4235">
                  <c:v>5.880555556</c:v>
                </c:pt>
                <c:pt idx="4236">
                  <c:v>5.881944444</c:v>
                </c:pt>
                <c:pt idx="4237">
                  <c:v>5.883333333</c:v>
                </c:pt>
                <c:pt idx="4238">
                  <c:v>5.884722222</c:v>
                </c:pt>
                <c:pt idx="4239">
                  <c:v>5.886111111</c:v>
                </c:pt>
                <c:pt idx="4240">
                  <c:v>5.8875</c:v>
                </c:pt>
                <c:pt idx="4241">
                  <c:v>5.888888889</c:v>
                </c:pt>
                <c:pt idx="4242">
                  <c:v>5.890277778</c:v>
                </c:pt>
                <c:pt idx="4243">
                  <c:v>5.891666667</c:v>
                </c:pt>
                <c:pt idx="4244">
                  <c:v>5.893055556</c:v>
                </c:pt>
                <c:pt idx="4245">
                  <c:v>5.894444444</c:v>
                </c:pt>
                <c:pt idx="4246">
                  <c:v>5.895833333</c:v>
                </c:pt>
                <c:pt idx="4247">
                  <c:v>5.897222222</c:v>
                </c:pt>
                <c:pt idx="4248">
                  <c:v>5.898611111</c:v>
                </c:pt>
                <c:pt idx="4249">
                  <c:v>5.9</c:v>
                </c:pt>
                <c:pt idx="4250">
                  <c:v>5.901388889</c:v>
                </c:pt>
                <c:pt idx="4251">
                  <c:v>5.902777778</c:v>
                </c:pt>
                <c:pt idx="4252">
                  <c:v>5.904166667</c:v>
                </c:pt>
                <c:pt idx="4253">
                  <c:v>5.905555556</c:v>
                </c:pt>
                <c:pt idx="4254">
                  <c:v>5.906944444</c:v>
                </c:pt>
                <c:pt idx="4255">
                  <c:v>5.908333333</c:v>
                </c:pt>
                <c:pt idx="4256">
                  <c:v>5.909722222</c:v>
                </c:pt>
                <c:pt idx="4257">
                  <c:v>5.911111111</c:v>
                </c:pt>
                <c:pt idx="4258">
                  <c:v>5.9125</c:v>
                </c:pt>
                <c:pt idx="4259">
                  <c:v>5.913888889</c:v>
                </c:pt>
                <c:pt idx="4260">
                  <c:v>5.915277778</c:v>
                </c:pt>
                <c:pt idx="4261">
                  <c:v>5.916666667</c:v>
                </c:pt>
                <c:pt idx="4262">
                  <c:v>5.918055556</c:v>
                </c:pt>
                <c:pt idx="4263">
                  <c:v>5.919444444</c:v>
                </c:pt>
                <c:pt idx="4264">
                  <c:v>5.920833333</c:v>
                </c:pt>
                <c:pt idx="4265">
                  <c:v>5.922222222</c:v>
                </c:pt>
                <c:pt idx="4266">
                  <c:v>5.923611111</c:v>
                </c:pt>
                <c:pt idx="4267">
                  <c:v>5.925</c:v>
                </c:pt>
                <c:pt idx="4268">
                  <c:v>5.926388889</c:v>
                </c:pt>
                <c:pt idx="4269">
                  <c:v>5.927777778</c:v>
                </c:pt>
                <c:pt idx="4270">
                  <c:v>5.929166667</c:v>
                </c:pt>
                <c:pt idx="4271">
                  <c:v>5.930555556</c:v>
                </c:pt>
                <c:pt idx="4272">
                  <c:v>5.931944444</c:v>
                </c:pt>
                <c:pt idx="4273">
                  <c:v>5.933333333</c:v>
                </c:pt>
                <c:pt idx="4274">
                  <c:v>5.934722222</c:v>
                </c:pt>
                <c:pt idx="4275">
                  <c:v>5.936111111</c:v>
                </c:pt>
                <c:pt idx="4276">
                  <c:v>5.9375</c:v>
                </c:pt>
                <c:pt idx="4277">
                  <c:v>5.938888889</c:v>
                </c:pt>
                <c:pt idx="4278">
                  <c:v>5.940277778</c:v>
                </c:pt>
                <c:pt idx="4279">
                  <c:v>5.941666667</c:v>
                </c:pt>
                <c:pt idx="4280">
                  <c:v>5.943055556</c:v>
                </c:pt>
                <c:pt idx="4281">
                  <c:v>5.944444444</c:v>
                </c:pt>
                <c:pt idx="4282">
                  <c:v>5.945833333</c:v>
                </c:pt>
                <c:pt idx="4283">
                  <c:v>5.947222222</c:v>
                </c:pt>
                <c:pt idx="4284">
                  <c:v>5.948611111</c:v>
                </c:pt>
                <c:pt idx="4285">
                  <c:v>5.95</c:v>
                </c:pt>
                <c:pt idx="4286">
                  <c:v>5.951388889</c:v>
                </c:pt>
                <c:pt idx="4287">
                  <c:v>5.952777778</c:v>
                </c:pt>
                <c:pt idx="4288">
                  <c:v>5.954166667</c:v>
                </c:pt>
                <c:pt idx="4289">
                  <c:v>5.955555556</c:v>
                </c:pt>
                <c:pt idx="4290">
                  <c:v>5.956944444</c:v>
                </c:pt>
                <c:pt idx="4291">
                  <c:v>5.958333333</c:v>
                </c:pt>
                <c:pt idx="4292">
                  <c:v>5.959722222</c:v>
                </c:pt>
                <c:pt idx="4293">
                  <c:v>5.961111111</c:v>
                </c:pt>
                <c:pt idx="4294">
                  <c:v>5.9625</c:v>
                </c:pt>
                <c:pt idx="4295">
                  <c:v>5.963888889</c:v>
                </c:pt>
                <c:pt idx="4296">
                  <c:v>5.965277778</c:v>
                </c:pt>
                <c:pt idx="4297">
                  <c:v>5.966666667</c:v>
                </c:pt>
                <c:pt idx="4298">
                  <c:v>5.968055556</c:v>
                </c:pt>
                <c:pt idx="4299">
                  <c:v>5.969444444</c:v>
                </c:pt>
                <c:pt idx="4300">
                  <c:v>5.970833333</c:v>
                </c:pt>
                <c:pt idx="4301">
                  <c:v>5.972222222</c:v>
                </c:pt>
                <c:pt idx="4302">
                  <c:v>5.973611111</c:v>
                </c:pt>
                <c:pt idx="4303">
                  <c:v>5.975</c:v>
                </c:pt>
                <c:pt idx="4304">
                  <c:v>5.976388889</c:v>
                </c:pt>
                <c:pt idx="4305">
                  <c:v>5.977777778</c:v>
                </c:pt>
                <c:pt idx="4306">
                  <c:v>5.979166667</c:v>
                </c:pt>
                <c:pt idx="4307">
                  <c:v>5.980555556</c:v>
                </c:pt>
                <c:pt idx="4308">
                  <c:v>5.981944444</c:v>
                </c:pt>
                <c:pt idx="4309">
                  <c:v>5.983333333</c:v>
                </c:pt>
                <c:pt idx="4310">
                  <c:v>5.984722222</c:v>
                </c:pt>
                <c:pt idx="4311">
                  <c:v>5.986111111</c:v>
                </c:pt>
                <c:pt idx="4312">
                  <c:v>5.9875</c:v>
                </c:pt>
                <c:pt idx="4313">
                  <c:v>5.988888889</c:v>
                </c:pt>
                <c:pt idx="4314">
                  <c:v>5.990277778</c:v>
                </c:pt>
                <c:pt idx="4315">
                  <c:v>5.991666667</c:v>
                </c:pt>
                <c:pt idx="4316">
                  <c:v>5.993055556</c:v>
                </c:pt>
                <c:pt idx="4317">
                  <c:v>5.994444444</c:v>
                </c:pt>
                <c:pt idx="4318">
                  <c:v>5.995833333</c:v>
                </c:pt>
                <c:pt idx="4319">
                  <c:v>5.997222222</c:v>
                </c:pt>
                <c:pt idx="4320">
                  <c:v>5.998611111</c:v>
                </c:pt>
                <c:pt idx="4321">
                  <c:v>6</c:v>
                </c:pt>
                <c:pt idx="4322">
                  <c:v>6.001388889</c:v>
                </c:pt>
                <c:pt idx="4323">
                  <c:v>6.002777778</c:v>
                </c:pt>
                <c:pt idx="4324">
                  <c:v>6.004166667</c:v>
                </c:pt>
                <c:pt idx="4325">
                  <c:v>6.005555556</c:v>
                </c:pt>
                <c:pt idx="4326">
                  <c:v>6.006944444</c:v>
                </c:pt>
                <c:pt idx="4327">
                  <c:v>6.008333333</c:v>
                </c:pt>
                <c:pt idx="4328">
                  <c:v>6.009722222</c:v>
                </c:pt>
                <c:pt idx="4329">
                  <c:v>6.011111111</c:v>
                </c:pt>
                <c:pt idx="4330">
                  <c:v>6.0125</c:v>
                </c:pt>
                <c:pt idx="4331">
                  <c:v>6.013888889</c:v>
                </c:pt>
                <c:pt idx="4332">
                  <c:v>6.015277778</c:v>
                </c:pt>
                <c:pt idx="4333">
                  <c:v>6.016666667</c:v>
                </c:pt>
                <c:pt idx="4334">
                  <c:v>6.018055556</c:v>
                </c:pt>
                <c:pt idx="4335">
                  <c:v>6.019444444</c:v>
                </c:pt>
                <c:pt idx="4336">
                  <c:v>6.020833333</c:v>
                </c:pt>
                <c:pt idx="4337">
                  <c:v>6.022222222</c:v>
                </c:pt>
                <c:pt idx="4338">
                  <c:v>6.023611111</c:v>
                </c:pt>
                <c:pt idx="4339">
                  <c:v>6.025</c:v>
                </c:pt>
                <c:pt idx="4340">
                  <c:v>6.026388889</c:v>
                </c:pt>
                <c:pt idx="4341">
                  <c:v>6.027777778</c:v>
                </c:pt>
                <c:pt idx="4342">
                  <c:v>6.029166667</c:v>
                </c:pt>
                <c:pt idx="4343">
                  <c:v>6.030555556</c:v>
                </c:pt>
                <c:pt idx="4344">
                  <c:v>6.031944444</c:v>
                </c:pt>
                <c:pt idx="4345">
                  <c:v>6.033333333</c:v>
                </c:pt>
                <c:pt idx="4346">
                  <c:v>6.034722222</c:v>
                </c:pt>
                <c:pt idx="4347">
                  <c:v>6.036111111</c:v>
                </c:pt>
                <c:pt idx="4348">
                  <c:v>6.0375</c:v>
                </c:pt>
                <c:pt idx="4349">
                  <c:v>6.038888889</c:v>
                </c:pt>
                <c:pt idx="4350">
                  <c:v>6.040277778</c:v>
                </c:pt>
                <c:pt idx="4351">
                  <c:v>6.041666667</c:v>
                </c:pt>
                <c:pt idx="4352">
                  <c:v>6.043055556</c:v>
                </c:pt>
                <c:pt idx="4353">
                  <c:v>6.044444444</c:v>
                </c:pt>
                <c:pt idx="4354">
                  <c:v>6.045833333</c:v>
                </c:pt>
                <c:pt idx="4355">
                  <c:v>6.047222222</c:v>
                </c:pt>
                <c:pt idx="4356">
                  <c:v>6.048611111</c:v>
                </c:pt>
                <c:pt idx="4357">
                  <c:v>6.05</c:v>
                </c:pt>
                <c:pt idx="4358">
                  <c:v>6.051388889</c:v>
                </c:pt>
                <c:pt idx="4359">
                  <c:v>6.052777778</c:v>
                </c:pt>
                <c:pt idx="4360">
                  <c:v>6.054166667</c:v>
                </c:pt>
                <c:pt idx="4361">
                  <c:v>6.055555556</c:v>
                </c:pt>
                <c:pt idx="4362">
                  <c:v>6.056944444</c:v>
                </c:pt>
                <c:pt idx="4363">
                  <c:v>6.058333333</c:v>
                </c:pt>
                <c:pt idx="4364">
                  <c:v>6.059722222</c:v>
                </c:pt>
                <c:pt idx="4365">
                  <c:v>6.061111111</c:v>
                </c:pt>
                <c:pt idx="4366">
                  <c:v>6.0625</c:v>
                </c:pt>
                <c:pt idx="4367">
                  <c:v>6.063888889</c:v>
                </c:pt>
                <c:pt idx="4368">
                  <c:v>6.065277778</c:v>
                </c:pt>
                <c:pt idx="4369">
                  <c:v>6.066666667</c:v>
                </c:pt>
                <c:pt idx="4370">
                  <c:v>6.068055556</c:v>
                </c:pt>
                <c:pt idx="4371">
                  <c:v>6.069444444</c:v>
                </c:pt>
                <c:pt idx="4372">
                  <c:v>6.070833333</c:v>
                </c:pt>
                <c:pt idx="4373">
                  <c:v>6.072222222</c:v>
                </c:pt>
                <c:pt idx="4374">
                  <c:v>6.073611111</c:v>
                </c:pt>
                <c:pt idx="4375">
                  <c:v>6.075</c:v>
                </c:pt>
                <c:pt idx="4376">
                  <c:v>6.076388889</c:v>
                </c:pt>
                <c:pt idx="4377">
                  <c:v>6.077777778</c:v>
                </c:pt>
                <c:pt idx="4378">
                  <c:v>6.079166667</c:v>
                </c:pt>
                <c:pt idx="4379">
                  <c:v>6.080555556</c:v>
                </c:pt>
                <c:pt idx="4380">
                  <c:v>6.081944444</c:v>
                </c:pt>
                <c:pt idx="4381">
                  <c:v>6.083333333</c:v>
                </c:pt>
                <c:pt idx="4382">
                  <c:v>6.084722222</c:v>
                </c:pt>
                <c:pt idx="4383">
                  <c:v>6.086111111</c:v>
                </c:pt>
                <c:pt idx="4384">
                  <c:v>6.0875</c:v>
                </c:pt>
                <c:pt idx="4385">
                  <c:v>6.088888889</c:v>
                </c:pt>
                <c:pt idx="4386">
                  <c:v>6.090277778</c:v>
                </c:pt>
                <c:pt idx="4387">
                  <c:v>6.091666667</c:v>
                </c:pt>
                <c:pt idx="4388">
                  <c:v>6.093055556</c:v>
                </c:pt>
                <c:pt idx="4389">
                  <c:v>6.094444444</c:v>
                </c:pt>
                <c:pt idx="4390">
                  <c:v>6.095833333</c:v>
                </c:pt>
                <c:pt idx="4391">
                  <c:v>6.097222222</c:v>
                </c:pt>
                <c:pt idx="4392">
                  <c:v>6.098611111</c:v>
                </c:pt>
                <c:pt idx="4393">
                  <c:v>6.1</c:v>
                </c:pt>
                <c:pt idx="4394">
                  <c:v>6.101388889</c:v>
                </c:pt>
                <c:pt idx="4395">
                  <c:v>6.102777778</c:v>
                </c:pt>
                <c:pt idx="4396">
                  <c:v>6.104166667</c:v>
                </c:pt>
                <c:pt idx="4397">
                  <c:v>6.105555556</c:v>
                </c:pt>
                <c:pt idx="4398">
                  <c:v>6.106944444</c:v>
                </c:pt>
                <c:pt idx="4399">
                  <c:v>6.108333333</c:v>
                </c:pt>
                <c:pt idx="4400">
                  <c:v>6.109722222</c:v>
                </c:pt>
                <c:pt idx="4401">
                  <c:v>6.111111111</c:v>
                </c:pt>
                <c:pt idx="4402">
                  <c:v>6.1125</c:v>
                </c:pt>
                <c:pt idx="4403">
                  <c:v>6.113888889</c:v>
                </c:pt>
                <c:pt idx="4404">
                  <c:v>6.115277778</c:v>
                </c:pt>
                <c:pt idx="4405">
                  <c:v>6.116666667</c:v>
                </c:pt>
                <c:pt idx="4406">
                  <c:v>6.118055556</c:v>
                </c:pt>
                <c:pt idx="4407">
                  <c:v>6.119444444</c:v>
                </c:pt>
                <c:pt idx="4408">
                  <c:v>6.120833333</c:v>
                </c:pt>
                <c:pt idx="4409">
                  <c:v>6.122222222</c:v>
                </c:pt>
                <c:pt idx="4410">
                  <c:v>6.123611111</c:v>
                </c:pt>
                <c:pt idx="4411">
                  <c:v>6.125</c:v>
                </c:pt>
                <c:pt idx="4412">
                  <c:v>6.126388889</c:v>
                </c:pt>
                <c:pt idx="4413">
                  <c:v>6.127777778</c:v>
                </c:pt>
                <c:pt idx="4414">
                  <c:v>6.129166667</c:v>
                </c:pt>
                <c:pt idx="4415">
                  <c:v>6.130555556</c:v>
                </c:pt>
                <c:pt idx="4416">
                  <c:v>6.131944444</c:v>
                </c:pt>
                <c:pt idx="4417">
                  <c:v>6.133333333</c:v>
                </c:pt>
                <c:pt idx="4418">
                  <c:v>6.134722222</c:v>
                </c:pt>
                <c:pt idx="4419">
                  <c:v>6.136111111</c:v>
                </c:pt>
                <c:pt idx="4420">
                  <c:v>6.1375</c:v>
                </c:pt>
                <c:pt idx="4421">
                  <c:v>6.138888889</c:v>
                </c:pt>
                <c:pt idx="4422">
                  <c:v>6.140277778</c:v>
                </c:pt>
                <c:pt idx="4423">
                  <c:v>6.141666667</c:v>
                </c:pt>
                <c:pt idx="4424">
                  <c:v>6.143055556</c:v>
                </c:pt>
                <c:pt idx="4425">
                  <c:v>6.144444444</c:v>
                </c:pt>
                <c:pt idx="4426">
                  <c:v>6.145833333</c:v>
                </c:pt>
                <c:pt idx="4427">
                  <c:v>6.147222222</c:v>
                </c:pt>
                <c:pt idx="4428">
                  <c:v>6.148611111</c:v>
                </c:pt>
                <c:pt idx="4429">
                  <c:v>6.15</c:v>
                </c:pt>
                <c:pt idx="4430">
                  <c:v>6.151388889</c:v>
                </c:pt>
                <c:pt idx="4431">
                  <c:v>6.152777778</c:v>
                </c:pt>
                <c:pt idx="4432">
                  <c:v>6.154166667</c:v>
                </c:pt>
                <c:pt idx="4433">
                  <c:v>6.155555556</c:v>
                </c:pt>
                <c:pt idx="4434">
                  <c:v>6.156944444</c:v>
                </c:pt>
                <c:pt idx="4435">
                  <c:v>6.158333333</c:v>
                </c:pt>
                <c:pt idx="4436">
                  <c:v>6.159722222</c:v>
                </c:pt>
                <c:pt idx="4437">
                  <c:v>6.161111111</c:v>
                </c:pt>
                <c:pt idx="4438">
                  <c:v>6.1625</c:v>
                </c:pt>
                <c:pt idx="4439">
                  <c:v>6.163888889</c:v>
                </c:pt>
                <c:pt idx="4440">
                  <c:v>6.165277778</c:v>
                </c:pt>
                <c:pt idx="4441">
                  <c:v>6.166666667</c:v>
                </c:pt>
                <c:pt idx="4442">
                  <c:v>6.168055556</c:v>
                </c:pt>
                <c:pt idx="4443">
                  <c:v>6.169444444</c:v>
                </c:pt>
                <c:pt idx="4444">
                  <c:v>6.170833333</c:v>
                </c:pt>
                <c:pt idx="4445">
                  <c:v>6.172222222</c:v>
                </c:pt>
                <c:pt idx="4446">
                  <c:v>6.173611111</c:v>
                </c:pt>
                <c:pt idx="4447">
                  <c:v>6.175</c:v>
                </c:pt>
                <c:pt idx="4448">
                  <c:v>6.176388889</c:v>
                </c:pt>
                <c:pt idx="4449">
                  <c:v>6.177777778</c:v>
                </c:pt>
                <c:pt idx="4450">
                  <c:v>6.179166667</c:v>
                </c:pt>
                <c:pt idx="4451">
                  <c:v>6.180555556</c:v>
                </c:pt>
                <c:pt idx="4452">
                  <c:v>6.181944444</c:v>
                </c:pt>
                <c:pt idx="4453">
                  <c:v>6.183333333</c:v>
                </c:pt>
                <c:pt idx="4454">
                  <c:v>6.184722222</c:v>
                </c:pt>
                <c:pt idx="4455">
                  <c:v>6.186111111</c:v>
                </c:pt>
                <c:pt idx="4456">
                  <c:v>6.1875</c:v>
                </c:pt>
                <c:pt idx="4457">
                  <c:v>6.188888889</c:v>
                </c:pt>
                <c:pt idx="4458">
                  <c:v>6.190277778</c:v>
                </c:pt>
                <c:pt idx="4459">
                  <c:v>6.191666667</c:v>
                </c:pt>
                <c:pt idx="4460">
                  <c:v>6.193055556</c:v>
                </c:pt>
                <c:pt idx="4461">
                  <c:v>6.194444444</c:v>
                </c:pt>
                <c:pt idx="4462">
                  <c:v>6.195833333</c:v>
                </c:pt>
                <c:pt idx="4463">
                  <c:v>6.197222222</c:v>
                </c:pt>
                <c:pt idx="4464">
                  <c:v>6.198611111</c:v>
                </c:pt>
                <c:pt idx="4465">
                  <c:v>6.2</c:v>
                </c:pt>
                <c:pt idx="4466">
                  <c:v>6.201388889</c:v>
                </c:pt>
                <c:pt idx="4467">
                  <c:v>6.202777778</c:v>
                </c:pt>
                <c:pt idx="4468">
                  <c:v>6.204166667</c:v>
                </c:pt>
                <c:pt idx="4469">
                  <c:v>6.205555556</c:v>
                </c:pt>
                <c:pt idx="4470">
                  <c:v>6.206944444</c:v>
                </c:pt>
                <c:pt idx="4471">
                  <c:v>6.208333333</c:v>
                </c:pt>
                <c:pt idx="4472">
                  <c:v>6.209722222</c:v>
                </c:pt>
                <c:pt idx="4473">
                  <c:v>6.211111111</c:v>
                </c:pt>
                <c:pt idx="4474">
                  <c:v>6.2125</c:v>
                </c:pt>
                <c:pt idx="4475">
                  <c:v>6.213888889</c:v>
                </c:pt>
                <c:pt idx="4476">
                  <c:v>6.215277778</c:v>
                </c:pt>
                <c:pt idx="4477">
                  <c:v>6.216666667</c:v>
                </c:pt>
                <c:pt idx="4478">
                  <c:v>6.218055556</c:v>
                </c:pt>
                <c:pt idx="4479">
                  <c:v>6.219444444</c:v>
                </c:pt>
                <c:pt idx="4480">
                  <c:v>6.220833333</c:v>
                </c:pt>
                <c:pt idx="4481">
                  <c:v>6.222222222</c:v>
                </c:pt>
                <c:pt idx="4482">
                  <c:v>6.223611111</c:v>
                </c:pt>
                <c:pt idx="4483">
                  <c:v>6.225</c:v>
                </c:pt>
                <c:pt idx="4484">
                  <c:v>6.226388889</c:v>
                </c:pt>
                <c:pt idx="4485">
                  <c:v>6.227777778</c:v>
                </c:pt>
                <c:pt idx="4486">
                  <c:v>6.229166667</c:v>
                </c:pt>
                <c:pt idx="4487">
                  <c:v>6.230555556</c:v>
                </c:pt>
                <c:pt idx="4488">
                  <c:v>6.231944444</c:v>
                </c:pt>
                <c:pt idx="4489">
                  <c:v>6.233333333</c:v>
                </c:pt>
                <c:pt idx="4490">
                  <c:v>6.234722222</c:v>
                </c:pt>
                <c:pt idx="4491">
                  <c:v>6.236111111</c:v>
                </c:pt>
                <c:pt idx="4492">
                  <c:v>6.2375</c:v>
                </c:pt>
                <c:pt idx="4493">
                  <c:v>6.238888889</c:v>
                </c:pt>
                <c:pt idx="4494">
                  <c:v>6.240277778</c:v>
                </c:pt>
                <c:pt idx="4495">
                  <c:v>6.241666667</c:v>
                </c:pt>
                <c:pt idx="4496">
                  <c:v>6.243055556</c:v>
                </c:pt>
                <c:pt idx="4497">
                  <c:v>6.244444444</c:v>
                </c:pt>
                <c:pt idx="4498">
                  <c:v>6.245833333</c:v>
                </c:pt>
                <c:pt idx="4499">
                  <c:v>6.247222222</c:v>
                </c:pt>
                <c:pt idx="4500">
                  <c:v>6.248611111</c:v>
                </c:pt>
                <c:pt idx="4501">
                  <c:v>6.25</c:v>
                </c:pt>
                <c:pt idx="4502">
                  <c:v>6.251388889</c:v>
                </c:pt>
                <c:pt idx="4503">
                  <c:v>6.252777778</c:v>
                </c:pt>
                <c:pt idx="4504">
                  <c:v>6.254166667</c:v>
                </c:pt>
                <c:pt idx="4505">
                  <c:v>6.255555556</c:v>
                </c:pt>
                <c:pt idx="4506">
                  <c:v>6.256944444</c:v>
                </c:pt>
                <c:pt idx="4507">
                  <c:v>6.258333333</c:v>
                </c:pt>
                <c:pt idx="4508">
                  <c:v>6.259722222</c:v>
                </c:pt>
                <c:pt idx="4509">
                  <c:v>6.261111111</c:v>
                </c:pt>
                <c:pt idx="4510">
                  <c:v>6.2625</c:v>
                </c:pt>
                <c:pt idx="4511">
                  <c:v>6.263888889</c:v>
                </c:pt>
                <c:pt idx="4512">
                  <c:v>6.265277778</c:v>
                </c:pt>
                <c:pt idx="4513">
                  <c:v>6.266666667</c:v>
                </c:pt>
                <c:pt idx="4514">
                  <c:v>6.268055556</c:v>
                </c:pt>
                <c:pt idx="4515">
                  <c:v>6.269444444</c:v>
                </c:pt>
                <c:pt idx="4516">
                  <c:v>6.270833333</c:v>
                </c:pt>
                <c:pt idx="4517">
                  <c:v>6.272222222</c:v>
                </c:pt>
                <c:pt idx="4518">
                  <c:v>6.273611111</c:v>
                </c:pt>
                <c:pt idx="4519">
                  <c:v>6.275</c:v>
                </c:pt>
                <c:pt idx="4520">
                  <c:v>6.276388889</c:v>
                </c:pt>
                <c:pt idx="4521">
                  <c:v>6.277777778</c:v>
                </c:pt>
                <c:pt idx="4522">
                  <c:v>6.279166667</c:v>
                </c:pt>
                <c:pt idx="4523">
                  <c:v>6.280555556</c:v>
                </c:pt>
                <c:pt idx="4524">
                  <c:v>6.281944444</c:v>
                </c:pt>
                <c:pt idx="4525">
                  <c:v>6.283333333</c:v>
                </c:pt>
                <c:pt idx="4526">
                  <c:v>6.284722222</c:v>
                </c:pt>
                <c:pt idx="4527">
                  <c:v>6.286111111</c:v>
                </c:pt>
                <c:pt idx="4528">
                  <c:v>6.2875</c:v>
                </c:pt>
                <c:pt idx="4529">
                  <c:v>6.288888889</c:v>
                </c:pt>
                <c:pt idx="4530">
                  <c:v>6.290277778</c:v>
                </c:pt>
                <c:pt idx="4531">
                  <c:v>6.291666667</c:v>
                </c:pt>
                <c:pt idx="4532">
                  <c:v>6.293055556</c:v>
                </c:pt>
                <c:pt idx="4533">
                  <c:v>6.294444444</c:v>
                </c:pt>
                <c:pt idx="4534">
                  <c:v>6.295833333</c:v>
                </c:pt>
                <c:pt idx="4535">
                  <c:v>6.297222222</c:v>
                </c:pt>
                <c:pt idx="4536">
                  <c:v>6.298611111</c:v>
                </c:pt>
                <c:pt idx="4537">
                  <c:v>6.3</c:v>
                </c:pt>
                <c:pt idx="4538">
                  <c:v>6.301388889</c:v>
                </c:pt>
                <c:pt idx="4539">
                  <c:v>6.302777778</c:v>
                </c:pt>
                <c:pt idx="4540">
                  <c:v>6.304166667</c:v>
                </c:pt>
                <c:pt idx="4541">
                  <c:v>6.305555556</c:v>
                </c:pt>
                <c:pt idx="4542">
                  <c:v>6.306944444</c:v>
                </c:pt>
                <c:pt idx="4543">
                  <c:v>6.308333333</c:v>
                </c:pt>
                <c:pt idx="4544">
                  <c:v>6.309722222</c:v>
                </c:pt>
                <c:pt idx="4545">
                  <c:v>6.311111111</c:v>
                </c:pt>
                <c:pt idx="4546">
                  <c:v>6.3125</c:v>
                </c:pt>
                <c:pt idx="4547">
                  <c:v>6.313888889</c:v>
                </c:pt>
                <c:pt idx="4548">
                  <c:v>6.315277778</c:v>
                </c:pt>
                <c:pt idx="4549">
                  <c:v>6.316666667</c:v>
                </c:pt>
                <c:pt idx="4550">
                  <c:v>6.318055556</c:v>
                </c:pt>
                <c:pt idx="4551">
                  <c:v>6.319444444</c:v>
                </c:pt>
                <c:pt idx="4552">
                  <c:v>6.320833333</c:v>
                </c:pt>
                <c:pt idx="4553">
                  <c:v>6.322222222</c:v>
                </c:pt>
                <c:pt idx="4554">
                  <c:v>6.323611111</c:v>
                </c:pt>
                <c:pt idx="4555">
                  <c:v>6.325</c:v>
                </c:pt>
                <c:pt idx="4556">
                  <c:v>6.326388889</c:v>
                </c:pt>
                <c:pt idx="4557">
                  <c:v>6.327777778</c:v>
                </c:pt>
                <c:pt idx="4558">
                  <c:v>6.329166667</c:v>
                </c:pt>
                <c:pt idx="4559">
                  <c:v>6.330555556</c:v>
                </c:pt>
                <c:pt idx="4560">
                  <c:v>6.331944444</c:v>
                </c:pt>
                <c:pt idx="4561">
                  <c:v>6.333333333</c:v>
                </c:pt>
                <c:pt idx="4562">
                  <c:v>6.334722222</c:v>
                </c:pt>
                <c:pt idx="4563">
                  <c:v>6.336111111</c:v>
                </c:pt>
                <c:pt idx="4564">
                  <c:v>6.3375</c:v>
                </c:pt>
                <c:pt idx="4565">
                  <c:v>6.338888889</c:v>
                </c:pt>
                <c:pt idx="4566">
                  <c:v>6.340277778</c:v>
                </c:pt>
                <c:pt idx="4567">
                  <c:v>6.341666667</c:v>
                </c:pt>
                <c:pt idx="4568">
                  <c:v>6.343055556</c:v>
                </c:pt>
                <c:pt idx="4569">
                  <c:v>6.344444444</c:v>
                </c:pt>
                <c:pt idx="4570">
                  <c:v>6.345833333</c:v>
                </c:pt>
                <c:pt idx="4571">
                  <c:v>6.347222222</c:v>
                </c:pt>
                <c:pt idx="4572">
                  <c:v>6.348611111</c:v>
                </c:pt>
                <c:pt idx="4573">
                  <c:v>6.35</c:v>
                </c:pt>
                <c:pt idx="4574">
                  <c:v>6.351388889</c:v>
                </c:pt>
                <c:pt idx="4575">
                  <c:v>6.352777778</c:v>
                </c:pt>
                <c:pt idx="4576">
                  <c:v>6.354166667</c:v>
                </c:pt>
                <c:pt idx="4577">
                  <c:v>6.355555556</c:v>
                </c:pt>
                <c:pt idx="4578">
                  <c:v>6.356944444</c:v>
                </c:pt>
                <c:pt idx="4579">
                  <c:v>6.358333333</c:v>
                </c:pt>
                <c:pt idx="4580">
                  <c:v>6.359722222</c:v>
                </c:pt>
                <c:pt idx="4581">
                  <c:v>6.361111111</c:v>
                </c:pt>
                <c:pt idx="4582">
                  <c:v>6.3625</c:v>
                </c:pt>
                <c:pt idx="4583">
                  <c:v>6.363888889</c:v>
                </c:pt>
                <c:pt idx="4584">
                  <c:v>6.365277778</c:v>
                </c:pt>
                <c:pt idx="4585">
                  <c:v>6.366666667</c:v>
                </c:pt>
                <c:pt idx="4586">
                  <c:v>6.368055556</c:v>
                </c:pt>
                <c:pt idx="4587">
                  <c:v>6.369444444</c:v>
                </c:pt>
                <c:pt idx="4588">
                  <c:v>6.370833333</c:v>
                </c:pt>
                <c:pt idx="4589">
                  <c:v>6.372222222</c:v>
                </c:pt>
                <c:pt idx="4590">
                  <c:v>6.373611111</c:v>
                </c:pt>
                <c:pt idx="4591">
                  <c:v>6.375</c:v>
                </c:pt>
                <c:pt idx="4592">
                  <c:v>6.376388889</c:v>
                </c:pt>
                <c:pt idx="4593">
                  <c:v>6.377777778</c:v>
                </c:pt>
                <c:pt idx="4594">
                  <c:v>6.379166667</c:v>
                </c:pt>
                <c:pt idx="4595">
                  <c:v>6.380555556</c:v>
                </c:pt>
                <c:pt idx="4596">
                  <c:v>6.381944444</c:v>
                </c:pt>
                <c:pt idx="4597">
                  <c:v>6.383333333</c:v>
                </c:pt>
                <c:pt idx="4598">
                  <c:v>6.384722222</c:v>
                </c:pt>
                <c:pt idx="4599">
                  <c:v>6.386111111</c:v>
                </c:pt>
                <c:pt idx="4600">
                  <c:v>6.3875</c:v>
                </c:pt>
                <c:pt idx="4601">
                  <c:v>6.388888889</c:v>
                </c:pt>
                <c:pt idx="4602">
                  <c:v>6.390277778</c:v>
                </c:pt>
                <c:pt idx="4603">
                  <c:v>6.391666667</c:v>
                </c:pt>
                <c:pt idx="4604">
                  <c:v>6.393055556</c:v>
                </c:pt>
                <c:pt idx="4605">
                  <c:v>6.394444444</c:v>
                </c:pt>
                <c:pt idx="4606">
                  <c:v>6.395833333</c:v>
                </c:pt>
                <c:pt idx="4607">
                  <c:v>6.397222222</c:v>
                </c:pt>
                <c:pt idx="4608">
                  <c:v>6.398611111</c:v>
                </c:pt>
                <c:pt idx="4609">
                  <c:v>6.4</c:v>
                </c:pt>
                <c:pt idx="4610">
                  <c:v>6.401388889</c:v>
                </c:pt>
                <c:pt idx="4611">
                  <c:v>6.402777778</c:v>
                </c:pt>
                <c:pt idx="4612">
                  <c:v>6.404166667</c:v>
                </c:pt>
                <c:pt idx="4613">
                  <c:v>6.405555556</c:v>
                </c:pt>
                <c:pt idx="4614">
                  <c:v>6.406944444</c:v>
                </c:pt>
                <c:pt idx="4615">
                  <c:v>6.408333333</c:v>
                </c:pt>
                <c:pt idx="4616">
                  <c:v>6.409722222</c:v>
                </c:pt>
                <c:pt idx="4617">
                  <c:v>6.411111111</c:v>
                </c:pt>
                <c:pt idx="4618">
                  <c:v>6.4125</c:v>
                </c:pt>
                <c:pt idx="4619">
                  <c:v>6.413888889</c:v>
                </c:pt>
                <c:pt idx="4620">
                  <c:v>6.415277778</c:v>
                </c:pt>
                <c:pt idx="4621">
                  <c:v>6.416666667</c:v>
                </c:pt>
                <c:pt idx="4622">
                  <c:v>6.418055556</c:v>
                </c:pt>
                <c:pt idx="4623">
                  <c:v>6.419444444</c:v>
                </c:pt>
                <c:pt idx="4624">
                  <c:v>6.420833333</c:v>
                </c:pt>
                <c:pt idx="4625">
                  <c:v>6.422222222</c:v>
                </c:pt>
                <c:pt idx="4626">
                  <c:v>6.423611111</c:v>
                </c:pt>
                <c:pt idx="4627">
                  <c:v>6.425</c:v>
                </c:pt>
                <c:pt idx="4628">
                  <c:v>6.426388889</c:v>
                </c:pt>
                <c:pt idx="4629">
                  <c:v>6.427777778</c:v>
                </c:pt>
                <c:pt idx="4630">
                  <c:v>6.429166667</c:v>
                </c:pt>
                <c:pt idx="4631">
                  <c:v>6.430555556</c:v>
                </c:pt>
                <c:pt idx="4632">
                  <c:v>6.431944444</c:v>
                </c:pt>
                <c:pt idx="4633">
                  <c:v>6.433333333</c:v>
                </c:pt>
                <c:pt idx="4634">
                  <c:v>6.434722222</c:v>
                </c:pt>
                <c:pt idx="4635">
                  <c:v>6.436111111</c:v>
                </c:pt>
                <c:pt idx="4636">
                  <c:v>6.4375</c:v>
                </c:pt>
                <c:pt idx="4637">
                  <c:v>6.438888889</c:v>
                </c:pt>
                <c:pt idx="4638">
                  <c:v>6.440277778</c:v>
                </c:pt>
                <c:pt idx="4639">
                  <c:v>6.441666667</c:v>
                </c:pt>
                <c:pt idx="4640">
                  <c:v>6.443055556</c:v>
                </c:pt>
                <c:pt idx="4641">
                  <c:v>6.444444444</c:v>
                </c:pt>
                <c:pt idx="4642">
                  <c:v>6.445833333</c:v>
                </c:pt>
                <c:pt idx="4643">
                  <c:v>6.447222222</c:v>
                </c:pt>
                <c:pt idx="4644">
                  <c:v>6.448611111</c:v>
                </c:pt>
                <c:pt idx="4645">
                  <c:v>6.45</c:v>
                </c:pt>
                <c:pt idx="4646">
                  <c:v>6.451388889</c:v>
                </c:pt>
                <c:pt idx="4647">
                  <c:v>6.452777778</c:v>
                </c:pt>
                <c:pt idx="4648">
                  <c:v>6.454166667</c:v>
                </c:pt>
                <c:pt idx="4649">
                  <c:v>6.455555556</c:v>
                </c:pt>
                <c:pt idx="4650">
                  <c:v>6.456944444</c:v>
                </c:pt>
                <c:pt idx="4651">
                  <c:v>6.458333333</c:v>
                </c:pt>
                <c:pt idx="4652">
                  <c:v>6.459722222</c:v>
                </c:pt>
                <c:pt idx="4653">
                  <c:v>6.461111111</c:v>
                </c:pt>
                <c:pt idx="4654">
                  <c:v>6.4625</c:v>
                </c:pt>
                <c:pt idx="4655">
                  <c:v>6.463888889</c:v>
                </c:pt>
                <c:pt idx="4656">
                  <c:v>6.465277778</c:v>
                </c:pt>
                <c:pt idx="4657">
                  <c:v>6.466666667</c:v>
                </c:pt>
                <c:pt idx="4658">
                  <c:v>6.468055556</c:v>
                </c:pt>
                <c:pt idx="4659">
                  <c:v>6.469444444</c:v>
                </c:pt>
                <c:pt idx="4660">
                  <c:v>6.470833333</c:v>
                </c:pt>
                <c:pt idx="4661">
                  <c:v>6.472222222</c:v>
                </c:pt>
                <c:pt idx="4662">
                  <c:v>6.473611111</c:v>
                </c:pt>
                <c:pt idx="4663">
                  <c:v>6.475</c:v>
                </c:pt>
                <c:pt idx="4664">
                  <c:v>6.476388889</c:v>
                </c:pt>
                <c:pt idx="4665">
                  <c:v>6.477777778</c:v>
                </c:pt>
                <c:pt idx="4666">
                  <c:v>6.479166667</c:v>
                </c:pt>
                <c:pt idx="4667">
                  <c:v>6.480555556</c:v>
                </c:pt>
                <c:pt idx="4668">
                  <c:v>6.481944444</c:v>
                </c:pt>
                <c:pt idx="4669">
                  <c:v>6.483333333</c:v>
                </c:pt>
                <c:pt idx="4670">
                  <c:v>6.484722222</c:v>
                </c:pt>
                <c:pt idx="4671">
                  <c:v>6.486111111</c:v>
                </c:pt>
                <c:pt idx="4672">
                  <c:v>6.4875</c:v>
                </c:pt>
                <c:pt idx="4673">
                  <c:v>6.488888889</c:v>
                </c:pt>
                <c:pt idx="4674">
                  <c:v>6.490277778</c:v>
                </c:pt>
                <c:pt idx="4675">
                  <c:v>6.491666667</c:v>
                </c:pt>
                <c:pt idx="4676">
                  <c:v>6.493055556</c:v>
                </c:pt>
                <c:pt idx="4677">
                  <c:v>6.494444444</c:v>
                </c:pt>
                <c:pt idx="4678">
                  <c:v>6.495833333</c:v>
                </c:pt>
                <c:pt idx="4679">
                  <c:v>6.497222222</c:v>
                </c:pt>
                <c:pt idx="4680">
                  <c:v>6.498611111</c:v>
                </c:pt>
                <c:pt idx="4681">
                  <c:v>6.5</c:v>
                </c:pt>
                <c:pt idx="4682">
                  <c:v>6.501388889</c:v>
                </c:pt>
                <c:pt idx="4683">
                  <c:v>6.502777778</c:v>
                </c:pt>
                <c:pt idx="4684">
                  <c:v>6.504166667</c:v>
                </c:pt>
                <c:pt idx="4685">
                  <c:v>6.505555556</c:v>
                </c:pt>
                <c:pt idx="4686">
                  <c:v>6.506944444</c:v>
                </c:pt>
                <c:pt idx="4687">
                  <c:v>6.508333333</c:v>
                </c:pt>
                <c:pt idx="4688">
                  <c:v>6.509722222</c:v>
                </c:pt>
                <c:pt idx="4689">
                  <c:v>6.511111111</c:v>
                </c:pt>
                <c:pt idx="4690">
                  <c:v>6.5125</c:v>
                </c:pt>
                <c:pt idx="4691">
                  <c:v>6.513888889</c:v>
                </c:pt>
                <c:pt idx="4692">
                  <c:v>6.515277778</c:v>
                </c:pt>
                <c:pt idx="4693">
                  <c:v>6.516666667</c:v>
                </c:pt>
                <c:pt idx="4694">
                  <c:v>6.518055556</c:v>
                </c:pt>
                <c:pt idx="4695">
                  <c:v>6.519444444</c:v>
                </c:pt>
                <c:pt idx="4696">
                  <c:v>6.520833333</c:v>
                </c:pt>
                <c:pt idx="4697">
                  <c:v>6.522222222</c:v>
                </c:pt>
                <c:pt idx="4698">
                  <c:v>6.523611111</c:v>
                </c:pt>
                <c:pt idx="4699">
                  <c:v>6.525</c:v>
                </c:pt>
                <c:pt idx="4700">
                  <c:v>6.526388889</c:v>
                </c:pt>
                <c:pt idx="4701">
                  <c:v>6.527777778</c:v>
                </c:pt>
                <c:pt idx="4702">
                  <c:v>6.529166667</c:v>
                </c:pt>
                <c:pt idx="4703">
                  <c:v>6.530555556</c:v>
                </c:pt>
                <c:pt idx="4704">
                  <c:v>6.531944444</c:v>
                </c:pt>
                <c:pt idx="4705">
                  <c:v>6.533333333</c:v>
                </c:pt>
                <c:pt idx="4706">
                  <c:v>6.534722222</c:v>
                </c:pt>
                <c:pt idx="4707">
                  <c:v>6.536111111</c:v>
                </c:pt>
                <c:pt idx="4708">
                  <c:v>6.5375</c:v>
                </c:pt>
                <c:pt idx="4709">
                  <c:v>6.538888889</c:v>
                </c:pt>
                <c:pt idx="4710">
                  <c:v>6.540277778</c:v>
                </c:pt>
                <c:pt idx="4711">
                  <c:v>6.541666667</c:v>
                </c:pt>
                <c:pt idx="4712">
                  <c:v>6.543055556</c:v>
                </c:pt>
                <c:pt idx="4713">
                  <c:v>6.544444444</c:v>
                </c:pt>
                <c:pt idx="4714">
                  <c:v>6.545833333</c:v>
                </c:pt>
                <c:pt idx="4715">
                  <c:v>6.547222222</c:v>
                </c:pt>
                <c:pt idx="4716">
                  <c:v>6.548611111</c:v>
                </c:pt>
                <c:pt idx="4717">
                  <c:v>6.55</c:v>
                </c:pt>
                <c:pt idx="4718">
                  <c:v>6.551388889</c:v>
                </c:pt>
                <c:pt idx="4719">
                  <c:v>6.552777778</c:v>
                </c:pt>
                <c:pt idx="4720">
                  <c:v>6.554166667</c:v>
                </c:pt>
                <c:pt idx="4721">
                  <c:v>6.555555556</c:v>
                </c:pt>
                <c:pt idx="4722">
                  <c:v>6.556944444</c:v>
                </c:pt>
                <c:pt idx="4723">
                  <c:v>6.558333333</c:v>
                </c:pt>
                <c:pt idx="4724">
                  <c:v>6.559722222</c:v>
                </c:pt>
                <c:pt idx="4725">
                  <c:v>6.561111111</c:v>
                </c:pt>
                <c:pt idx="4726">
                  <c:v>6.5625</c:v>
                </c:pt>
                <c:pt idx="4727">
                  <c:v>6.563888889</c:v>
                </c:pt>
                <c:pt idx="4728">
                  <c:v>6.565277778</c:v>
                </c:pt>
                <c:pt idx="4729">
                  <c:v>6.566666667</c:v>
                </c:pt>
                <c:pt idx="4730">
                  <c:v>6.568055556</c:v>
                </c:pt>
                <c:pt idx="4731">
                  <c:v>6.569444444</c:v>
                </c:pt>
                <c:pt idx="4732">
                  <c:v>6.570833333</c:v>
                </c:pt>
                <c:pt idx="4733">
                  <c:v>6.572222222</c:v>
                </c:pt>
                <c:pt idx="4734">
                  <c:v>6.573611111</c:v>
                </c:pt>
                <c:pt idx="4735">
                  <c:v>6.575</c:v>
                </c:pt>
                <c:pt idx="4736">
                  <c:v>6.576388889</c:v>
                </c:pt>
                <c:pt idx="4737">
                  <c:v>6.577777778</c:v>
                </c:pt>
                <c:pt idx="4738">
                  <c:v>6.579166667</c:v>
                </c:pt>
                <c:pt idx="4739">
                  <c:v>6.580555556</c:v>
                </c:pt>
                <c:pt idx="4740">
                  <c:v>6.581944444</c:v>
                </c:pt>
                <c:pt idx="4741">
                  <c:v>6.583333333</c:v>
                </c:pt>
                <c:pt idx="4742">
                  <c:v>6.584722222</c:v>
                </c:pt>
                <c:pt idx="4743">
                  <c:v>6.586111111</c:v>
                </c:pt>
                <c:pt idx="4744">
                  <c:v>6.5875</c:v>
                </c:pt>
                <c:pt idx="4745">
                  <c:v>6.588888889</c:v>
                </c:pt>
                <c:pt idx="4746">
                  <c:v>6.590277778</c:v>
                </c:pt>
                <c:pt idx="4747">
                  <c:v>6.591666667</c:v>
                </c:pt>
                <c:pt idx="4748">
                  <c:v>6.593055556</c:v>
                </c:pt>
                <c:pt idx="4749">
                  <c:v>6.594444444</c:v>
                </c:pt>
                <c:pt idx="4750">
                  <c:v>6.595833333</c:v>
                </c:pt>
                <c:pt idx="4751">
                  <c:v>6.597222222</c:v>
                </c:pt>
                <c:pt idx="4752">
                  <c:v>6.598611111</c:v>
                </c:pt>
                <c:pt idx="4753">
                  <c:v>6.6</c:v>
                </c:pt>
                <c:pt idx="4754">
                  <c:v>6.601388889</c:v>
                </c:pt>
                <c:pt idx="4755">
                  <c:v>6.602777778</c:v>
                </c:pt>
                <c:pt idx="4756">
                  <c:v>6.604166667</c:v>
                </c:pt>
                <c:pt idx="4757">
                  <c:v>6.605555556</c:v>
                </c:pt>
                <c:pt idx="4758">
                  <c:v>6.606944444</c:v>
                </c:pt>
                <c:pt idx="4759">
                  <c:v>6.608333333</c:v>
                </c:pt>
                <c:pt idx="4760">
                  <c:v>6.609722222</c:v>
                </c:pt>
                <c:pt idx="4761">
                  <c:v>6.611111111</c:v>
                </c:pt>
                <c:pt idx="4762">
                  <c:v>6.6125</c:v>
                </c:pt>
                <c:pt idx="4763">
                  <c:v>6.613888889</c:v>
                </c:pt>
                <c:pt idx="4764">
                  <c:v>6.615277778</c:v>
                </c:pt>
                <c:pt idx="4765">
                  <c:v>6.616666667</c:v>
                </c:pt>
                <c:pt idx="4766">
                  <c:v>6.618055556</c:v>
                </c:pt>
                <c:pt idx="4767">
                  <c:v>6.619444444</c:v>
                </c:pt>
                <c:pt idx="4768">
                  <c:v>6.620833333</c:v>
                </c:pt>
                <c:pt idx="4769">
                  <c:v>6.622222222</c:v>
                </c:pt>
                <c:pt idx="4770">
                  <c:v>6.623611111</c:v>
                </c:pt>
                <c:pt idx="4771">
                  <c:v>6.625</c:v>
                </c:pt>
                <c:pt idx="4772">
                  <c:v>6.626388889</c:v>
                </c:pt>
                <c:pt idx="4773">
                  <c:v>6.627777778</c:v>
                </c:pt>
                <c:pt idx="4774">
                  <c:v>6.629166667</c:v>
                </c:pt>
                <c:pt idx="4775">
                  <c:v>6.630555556</c:v>
                </c:pt>
                <c:pt idx="4776">
                  <c:v>6.631944444</c:v>
                </c:pt>
                <c:pt idx="4777">
                  <c:v>6.633333333</c:v>
                </c:pt>
                <c:pt idx="4778">
                  <c:v>6.634722222</c:v>
                </c:pt>
                <c:pt idx="4779">
                  <c:v>6.636111111</c:v>
                </c:pt>
                <c:pt idx="4780">
                  <c:v>6.6375</c:v>
                </c:pt>
                <c:pt idx="4781">
                  <c:v>6.638888889</c:v>
                </c:pt>
                <c:pt idx="4782">
                  <c:v>6.640277778</c:v>
                </c:pt>
                <c:pt idx="4783">
                  <c:v>6.641666667</c:v>
                </c:pt>
                <c:pt idx="4784">
                  <c:v>6.643055556</c:v>
                </c:pt>
                <c:pt idx="4785">
                  <c:v>6.644444444</c:v>
                </c:pt>
                <c:pt idx="4786">
                  <c:v>6.645833333</c:v>
                </c:pt>
                <c:pt idx="4787">
                  <c:v>6.647222222</c:v>
                </c:pt>
                <c:pt idx="4788">
                  <c:v>6.648611111</c:v>
                </c:pt>
                <c:pt idx="4789">
                  <c:v>6.65</c:v>
                </c:pt>
                <c:pt idx="4790">
                  <c:v>6.651388889</c:v>
                </c:pt>
                <c:pt idx="4791">
                  <c:v>6.652777778</c:v>
                </c:pt>
                <c:pt idx="4792">
                  <c:v>6.654166667</c:v>
                </c:pt>
                <c:pt idx="4793">
                  <c:v>6.655555556</c:v>
                </c:pt>
                <c:pt idx="4794">
                  <c:v>6.656944444</c:v>
                </c:pt>
                <c:pt idx="4795">
                  <c:v>6.658333333</c:v>
                </c:pt>
                <c:pt idx="4796">
                  <c:v>6.659722222</c:v>
                </c:pt>
                <c:pt idx="4797">
                  <c:v>6.661111111</c:v>
                </c:pt>
                <c:pt idx="4798">
                  <c:v>6.6625</c:v>
                </c:pt>
                <c:pt idx="4799">
                  <c:v>6.663888889</c:v>
                </c:pt>
                <c:pt idx="4800">
                  <c:v>6.665277778</c:v>
                </c:pt>
                <c:pt idx="4801">
                  <c:v>6.666666667</c:v>
                </c:pt>
                <c:pt idx="4802">
                  <c:v>6.668055556</c:v>
                </c:pt>
                <c:pt idx="4803">
                  <c:v>6.669444444</c:v>
                </c:pt>
                <c:pt idx="4804">
                  <c:v>6.670833333</c:v>
                </c:pt>
                <c:pt idx="4805">
                  <c:v>6.672222222</c:v>
                </c:pt>
                <c:pt idx="4806">
                  <c:v>6.673611111</c:v>
                </c:pt>
                <c:pt idx="4807">
                  <c:v>6.675</c:v>
                </c:pt>
                <c:pt idx="4808">
                  <c:v>6.676388889</c:v>
                </c:pt>
                <c:pt idx="4809">
                  <c:v>6.677777778</c:v>
                </c:pt>
                <c:pt idx="4810">
                  <c:v>6.679166667</c:v>
                </c:pt>
                <c:pt idx="4811">
                  <c:v>6.680555556</c:v>
                </c:pt>
                <c:pt idx="4812">
                  <c:v>6.681944444</c:v>
                </c:pt>
                <c:pt idx="4813">
                  <c:v>6.683333333</c:v>
                </c:pt>
                <c:pt idx="4814">
                  <c:v>6.684722222</c:v>
                </c:pt>
                <c:pt idx="4815">
                  <c:v>6.686111111</c:v>
                </c:pt>
                <c:pt idx="4816">
                  <c:v>6.6875</c:v>
                </c:pt>
                <c:pt idx="4817">
                  <c:v>6.688888889</c:v>
                </c:pt>
                <c:pt idx="4818">
                  <c:v>6.690277778</c:v>
                </c:pt>
                <c:pt idx="4819">
                  <c:v>6.691666667</c:v>
                </c:pt>
                <c:pt idx="4820">
                  <c:v>6.693055556</c:v>
                </c:pt>
                <c:pt idx="4821">
                  <c:v>6.694444444</c:v>
                </c:pt>
                <c:pt idx="4822">
                  <c:v>6.695833333</c:v>
                </c:pt>
                <c:pt idx="4823">
                  <c:v>6.697222222</c:v>
                </c:pt>
                <c:pt idx="4824">
                  <c:v>6.698611111</c:v>
                </c:pt>
                <c:pt idx="4825">
                  <c:v>6.7</c:v>
                </c:pt>
                <c:pt idx="4826">
                  <c:v>6.701388889</c:v>
                </c:pt>
                <c:pt idx="4827">
                  <c:v>6.702777778</c:v>
                </c:pt>
                <c:pt idx="4828">
                  <c:v>6.704166667</c:v>
                </c:pt>
                <c:pt idx="4829">
                  <c:v>6.705555556</c:v>
                </c:pt>
                <c:pt idx="4830">
                  <c:v>6.706944444</c:v>
                </c:pt>
                <c:pt idx="4831">
                  <c:v>6.708333333</c:v>
                </c:pt>
                <c:pt idx="4832">
                  <c:v>6.709722222</c:v>
                </c:pt>
                <c:pt idx="4833">
                  <c:v>6.711111111</c:v>
                </c:pt>
                <c:pt idx="4834">
                  <c:v>6.7125</c:v>
                </c:pt>
                <c:pt idx="4835">
                  <c:v>6.713888889</c:v>
                </c:pt>
                <c:pt idx="4836">
                  <c:v>6.715277778</c:v>
                </c:pt>
                <c:pt idx="4837">
                  <c:v>6.716666667</c:v>
                </c:pt>
                <c:pt idx="4838">
                  <c:v>6.718055556</c:v>
                </c:pt>
                <c:pt idx="4839">
                  <c:v>6.719444444</c:v>
                </c:pt>
                <c:pt idx="4840">
                  <c:v>6.720833333</c:v>
                </c:pt>
                <c:pt idx="4841">
                  <c:v>6.722222222</c:v>
                </c:pt>
                <c:pt idx="4842">
                  <c:v>6.723611111</c:v>
                </c:pt>
                <c:pt idx="4843">
                  <c:v>6.725</c:v>
                </c:pt>
                <c:pt idx="4844">
                  <c:v>6.726388889</c:v>
                </c:pt>
                <c:pt idx="4845">
                  <c:v>6.727777778</c:v>
                </c:pt>
                <c:pt idx="4846">
                  <c:v>6.729166667</c:v>
                </c:pt>
                <c:pt idx="4847">
                  <c:v>6.730555556</c:v>
                </c:pt>
                <c:pt idx="4848">
                  <c:v>6.731944444</c:v>
                </c:pt>
                <c:pt idx="4849">
                  <c:v>6.733333333</c:v>
                </c:pt>
                <c:pt idx="4850">
                  <c:v>6.734722222</c:v>
                </c:pt>
                <c:pt idx="4851">
                  <c:v>6.736111111</c:v>
                </c:pt>
                <c:pt idx="4852">
                  <c:v>6.7375</c:v>
                </c:pt>
                <c:pt idx="4853">
                  <c:v>6.738888889</c:v>
                </c:pt>
                <c:pt idx="4854">
                  <c:v>6.740277778</c:v>
                </c:pt>
                <c:pt idx="4855">
                  <c:v>6.741666667</c:v>
                </c:pt>
                <c:pt idx="4856">
                  <c:v>6.743055556</c:v>
                </c:pt>
                <c:pt idx="4857">
                  <c:v>6.744444444</c:v>
                </c:pt>
                <c:pt idx="4858">
                  <c:v>6.745833333</c:v>
                </c:pt>
                <c:pt idx="4859">
                  <c:v>6.747222222</c:v>
                </c:pt>
                <c:pt idx="4860">
                  <c:v>6.748611111</c:v>
                </c:pt>
                <c:pt idx="4861">
                  <c:v>6.75</c:v>
                </c:pt>
                <c:pt idx="4862">
                  <c:v>6.751388889</c:v>
                </c:pt>
                <c:pt idx="4863">
                  <c:v>6.752777778</c:v>
                </c:pt>
                <c:pt idx="4864">
                  <c:v>6.754166667</c:v>
                </c:pt>
                <c:pt idx="4865">
                  <c:v>6.755555556</c:v>
                </c:pt>
                <c:pt idx="4866">
                  <c:v>6.756944444</c:v>
                </c:pt>
                <c:pt idx="4867">
                  <c:v>6.758333333</c:v>
                </c:pt>
                <c:pt idx="4868">
                  <c:v>6.759722222</c:v>
                </c:pt>
                <c:pt idx="4869">
                  <c:v>6.761111111</c:v>
                </c:pt>
                <c:pt idx="4870">
                  <c:v>6.7625</c:v>
                </c:pt>
                <c:pt idx="4871">
                  <c:v>6.763888889</c:v>
                </c:pt>
                <c:pt idx="4872">
                  <c:v>6.765277778</c:v>
                </c:pt>
                <c:pt idx="4873">
                  <c:v>6.766666667</c:v>
                </c:pt>
                <c:pt idx="4874">
                  <c:v>6.768055556</c:v>
                </c:pt>
                <c:pt idx="4875">
                  <c:v>6.769444444</c:v>
                </c:pt>
                <c:pt idx="4876">
                  <c:v>6.770833333</c:v>
                </c:pt>
                <c:pt idx="4877">
                  <c:v>6.772222222</c:v>
                </c:pt>
                <c:pt idx="4878">
                  <c:v>6.773611111</c:v>
                </c:pt>
                <c:pt idx="4879">
                  <c:v>6.775</c:v>
                </c:pt>
                <c:pt idx="4880">
                  <c:v>6.776388889</c:v>
                </c:pt>
                <c:pt idx="4881">
                  <c:v>6.777777778</c:v>
                </c:pt>
                <c:pt idx="4882">
                  <c:v>6.779166667</c:v>
                </c:pt>
                <c:pt idx="4883">
                  <c:v>6.780555556</c:v>
                </c:pt>
                <c:pt idx="4884">
                  <c:v>6.781944444</c:v>
                </c:pt>
                <c:pt idx="4885">
                  <c:v>6.783333333</c:v>
                </c:pt>
                <c:pt idx="4886">
                  <c:v>6.784722222</c:v>
                </c:pt>
                <c:pt idx="4887">
                  <c:v>6.786111111</c:v>
                </c:pt>
                <c:pt idx="4888">
                  <c:v>6.7875</c:v>
                </c:pt>
                <c:pt idx="4889">
                  <c:v>6.788888889</c:v>
                </c:pt>
                <c:pt idx="4890">
                  <c:v>6.790277778</c:v>
                </c:pt>
                <c:pt idx="4891">
                  <c:v>6.791666667</c:v>
                </c:pt>
                <c:pt idx="4892">
                  <c:v>6.793055556</c:v>
                </c:pt>
                <c:pt idx="4893">
                  <c:v>6.794444444</c:v>
                </c:pt>
                <c:pt idx="4894">
                  <c:v>6.795833333</c:v>
                </c:pt>
                <c:pt idx="4895">
                  <c:v>6.797222222</c:v>
                </c:pt>
                <c:pt idx="4896">
                  <c:v>6.798611111</c:v>
                </c:pt>
                <c:pt idx="4897">
                  <c:v>6.8</c:v>
                </c:pt>
                <c:pt idx="4898">
                  <c:v>6.801388889</c:v>
                </c:pt>
                <c:pt idx="4899">
                  <c:v>6.802777778</c:v>
                </c:pt>
                <c:pt idx="4900">
                  <c:v>6.804166667</c:v>
                </c:pt>
                <c:pt idx="4901">
                  <c:v>6.805555556</c:v>
                </c:pt>
                <c:pt idx="4902">
                  <c:v>6.806944444</c:v>
                </c:pt>
                <c:pt idx="4903">
                  <c:v>6.808333333</c:v>
                </c:pt>
                <c:pt idx="4904">
                  <c:v>6.809722222</c:v>
                </c:pt>
                <c:pt idx="4905">
                  <c:v>6.811111111</c:v>
                </c:pt>
                <c:pt idx="4906">
                  <c:v>6.8125</c:v>
                </c:pt>
                <c:pt idx="4907">
                  <c:v>6.813888889</c:v>
                </c:pt>
                <c:pt idx="4908">
                  <c:v>6.815277778</c:v>
                </c:pt>
                <c:pt idx="4909">
                  <c:v>6.816666667</c:v>
                </c:pt>
                <c:pt idx="4910">
                  <c:v>6.818055556</c:v>
                </c:pt>
                <c:pt idx="4911">
                  <c:v>6.819444444</c:v>
                </c:pt>
                <c:pt idx="4912">
                  <c:v>6.820833333</c:v>
                </c:pt>
                <c:pt idx="4913">
                  <c:v>6.822222222</c:v>
                </c:pt>
                <c:pt idx="4914">
                  <c:v>6.823611111</c:v>
                </c:pt>
                <c:pt idx="4915">
                  <c:v>6.825</c:v>
                </c:pt>
                <c:pt idx="4916">
                  <c:v>6.826388889</c:v>
                </c:pt>
                <c:pt idx="4917">
                  <c:v>6.827777778</c:v>
                </c:pt>
                <c:pt idx="4918">
                  <c:v>6.829166667</c:v>
                </c:pt>
                <c:pt idx="4919">
                  <c:v>6.830555556</c:v>
                </c:pt>
                <c:pt idx="4920">
                  <c:v>6.831944444</c:v>
                </c:pt>
                <c:pt idx="4921">
                  <c:v>6.833333333</c:v>
                </c:pt>
                <c:pt idx="4922">
                  <c:v>6.834722222</c:v>
                </c:pt>
                <c:pt idx="4923">
                  <c:v>6.836111111</c:v>
                </c:pt>
                <c:pt idx="4924">
                  <c:v>6.8375</c:v>
                </c:pt>
                <c:pt idx="4925">
                  <c:v>6.838888889</c:v>
                </c:pt>
                <c:pt idx="4926">
                  <c:v>6.840277778</c:v>
                </c:pt>
                <c:pt idx="4927">
                  <c:v>6.841666667</c:v>
                </c:pt>
                <c:pt idx="4928">
                  <c:v>6.843055556</c:v>
                </c:pt>
                <c:pt idx="4929">
                  <c:v>6.844444444</c:v>
                </c:pt>
                <c:pt idx="4930">
                  <c:v>6.845833333</c:v>
                </c:pt>
                <c:pt idx="4931">
                  <c:v>6.847222222</c:v>
                </c:pt>
                <c:pt idx="4932">
                  <c:v>6.848611111</c:v>
                </c:pt>
                <c:pt idx="4933">
                  <c:v>6.85</c:v>
                </c:pt>
                <c:pt idx="4934">
                  <c:v>6.851388889</c:v>
                </c:pt>
                <c:pt idx="4935">
                  <c:v>6.852777778</c:v>
                </c:pt>
                <c:pt idx="4936">
                  <c:v>6.854166667</c:v>
                </c:pt>
                <c:pt idx="4937">
                  <c:v>6.855555556</c:v>
                </c:pt>
                <c:pt idx="4938">
                  <c:v>6.856944444</c:v>
                </c:pt>
                <c:pt idx="4939">
                  <c:v>6.858333333</c:v>
                </c:pt>
                <c:pt idx="4940">
                  <c:v>6.859722222</c:v>
                </c:pt>
                <c:pt idx="4941">
                  <c:v>6.861111111</c:v>
                </c:pt>
                <c:pt idx="4942">
                  <c:v>6.8625</c:v>
                </c:pt>
                <c:pt idx="4943">
                  <c:v>6.863888889</c:v>
                </c:pt>
                <c:pt idx="4944">
                  <c:v>6.865277778</c:v>
                </c:pt>
                <c:pt idx="4945">
                  <c:v>6.866666667</c:v>
                </c:pt>
                <c:pt idx="4946">
                  <c:v>6.868055556</c:v>
                </c:pt>
                <c:pt idx="4947">
                  <c:v>6.869444444</c:v>
                </c:pt>
                <c:pt idx="4948">
                  <c:v>6.870833333</c:v>
                </c:pt>
                <c:pt idx="4949">
                  <c:v>6.872222222</c:v>
                </c:pt>
                <c:pt idx="4950">
                  <c:v>6.873611111</c:v>
                </c:pt>
                <c:pt idx="4951">
                  <c:v>6.875</c:v>
                </c:pt>
                <c:pt idx="4952">
                  <c:v>6.876388889</c:v>
                </c:pt>
                <c:pt idx="4953">
                  <c:v>6.877777778</c:v>
                </c:pt>
                <c:pt idx="4954">
                  <c:v>6.879166667</c:v>
                </c:pt>
                <c:pt idx="4955">
                  <c:v>6.880555556</c:v>
                </c:pt>
                <c:pt idx="4956">
                  <c:v>6.881944444</c:v>
                </c:pt>
                <c:pt idx="4957">
                  <c:v>6.883333333</c:v>
                </c:pt>
                <c:pt idx="4958">
                  <c:v>6.884722222</c:v>
                </c:pt>
                <c:pt idx="4959">
                  <c:v>6.886111111</c:v>
                </c:pt>
                <c:pt idx="4960">
                  <c:v>6.8875</c:v>
                </c:pt>
                <c:pt idx="4961">
                  <c:v>6.888888889</c:v>
                </c:pt>
                <c:pt idx="4962">
                  <c:v>6.890277778</c:v>
                </c:pt>
                <c:pt idx="4963">
                  <c:v>6.891666667</c:v>
                </c:pt>
                <c:pt idx="4964">
                  <c:v>6.893055556</c:v>
                </c:pt>
                <c:pt idx="4965">
                  <c:v>6.894444444</c:v>
                </c:pt>
                <c:pt idx="4966">
                  <c:v>6.895833333</c:v>
                </c:pt>
                <c:pt idx="4967">
                  <c:v>6.897222222</c:v>
                </c:pt>
                <c:pt idx="4968">
                  <c:v>6.898611111</c:v>
                </c:pt>
                <c:pt idx="4969">
                  <c:v>6.9</c:v>
                </c:pt>
                <c:pt idx="4970">
                  <c:v>6.901388889</c:v>
                </c:pt>
                <c:pt idx="4971">
                  <c:v>6.902777778</c:v>
                </c:pt>
                <c:pt idx="4972">
                  <c:v>6.904166667</c:v>
                </c:pt>
                <c:pt idx="4973">
                  <c:v>6.905555556</c:v>
                </c:pt>
                <c:pt idx="4974">
                  <c:v>6.906944444</c:v>
                </c:pt>
                <c:pt idx="4975">
                  <c:v>6.908333333</c:v>
                </c:pt>
                <c:pt idx="4976">
                  <c:v>6.909722222</c:v>
                </c:pt>
                <c:pt idx="4977">
                  <c:v>6.911111111</c:v>
                </c:pt>
                <c:pt idx="4978">
                  <c:v>6.9125</c:v>
                </c:pt>
                <c:pt idx="4979">
                  <c:v>6.913888889</c:v>
                </c:pt>
                <c:pt idx="4980">
                  <c:v>6.915277778</c:v>
                </c:pt>
                <c:pt idx="4981">
                  <c:v>6.916666667</c:v>
                </c:pt>
                <c:pt idx="4982">
                  <c:v>6.918055556</c:v>
                </c:pt>
                <c:pt idx="4983">
                  <c:v>6.919444444</c:v>
                </c:pt>
                <c:pt idx="4984">
                  <c:v>6.920833333</c:v>
                </c:pt>
                <c:pt idx="4985">
                  <c:v>6.922222222</c:v>
                </c:pt>
                <c:pt idx="4986">
                  <c:v>6.923611111</c:v>
                </c:pt>
                <c:pt idx="4987">
                  <c:v>6.925</c:v>
                </c:pt>
                <c:pt idx="4988">
                  <c:v>6.926388889</c:v>
                </c:pt>
                <c:pt idx="4989">
                  <c:v>6.927777778</c:v>
                </c:pt>
                <c:pt idx="4990">
                  <c:v>6.929166667</c:v>
                </c:pt>
                <c:pt idx="4991">
                  <c:v>6.930555556</c:v>
                </c:pt>
                <c:pt idx="4992">
                  <c:v>6.931944444</c:v>
                </c:pt>
                <c:pt idx="4993">
                  <c:v>6.933333333</c:v>
                </c:pt>
                <c:pt idx="4994">
                  <c:v>6.934722222</c:v>
                </c:pt>
                <c:pt idx="4995">
                  <c:v>6.936111111</c:v>
                </c:pt>
                <c:pt idx="4996">
                  <c:v>6.9375</c:v>
                </c:pt>
                <c:pt idx="4997">
                  <c:v>6.938888889</c:v>
                </c:pt>
                <c:pt idx="4998">
                  <c:v>6.940277778</c:v>
                </c:pt>
                <c:pt idx="4999">
                  <c:v>6.941666667</c:v>
                </c:pt>
                <c:pt idx="5000">
                  <c:v>6.943055556</c:v>
                </c:pt>
                <c:pt idx="5001">
                  <c:v>6.944444444</c:v>
                </c:pt>
                <c:pt idx="5002">
                  <c:v>6.945833333</c:v>
                </c:pt>
                <c:pt idx="5003">
                  <c:v>6.947222222</c:v>
                </c:pt>
                <c:pt idx="5004">
                  <c:v>6.948611111</c:v>
                </c:pt>
                <c:pt idx="5005">
                  <c:v>6.95</c:v>
                </c:pt>
                <c:pt idx="5006">
                  <c:v>6.951388889</c:v>
                </c:pt>
                <c:pt idx="5007">
                  <c:v>6.952777778</c:v>
                </c:pt>
                <c:pt idx="5008">
                  <c:v>6.954166667</c:v>
                </c:pt>
                <c:pt idx="5009">
                  <c:v>6.955555556</c:v>
                </c:pt>
                <c:pt idx="5010">
                  <c:v>6.956944444</c:v>
                </c:pt>
                <c:pt idx="5011">
                  <c:v>6.958333333</c:v>
                </c:pt>
                <c:pt idx="5012">
                  <c:v>6.959722222</c:v>
                </c:pt>
                <c:pt idx="5013">
                  <c:v>6.961111111</c:v>
                </c:pt>
                <c:pt idx="5014">
                  <c:v>6.9625</c:v>
                </c:pt>
                <c:pt idx="5015">
                  <c:v>6.963888889</c:v>
                </c:pt>
                <c:pt idx="5016">
                  <c:v>6.965277778</c:v>
                </c:pt>
                <c:pt idx="5017">
                  <c:v>6.966666667</c:v>
                </c:pt>
                <c:pt idx="5018">
                  <c:v>6.968055556</c:v>
                </c:pt>
                <c:pt idx="5019">
                  <c:v>6.969444444</c:v>
                </c:pt>
                <c:pt idx="5020">
                  <c:v>6.970833333</c:v>
                </c:pt>
                <c:pt idx="5021">
                  <c:v>6.972222222</c:v>
                </c:pt>
                <c:pt idx="5022">
                  <c:v>6.973611111</c:v>
                </c:pt>
                <c:pt idx="5023">
                  <c:v>6.975</c:v>
                </c:pt>
                <c:pt idx="5024">
                  <c:v>6.976388889</c:v>
                </c:pt>
                <c:pt idx="5025">
                  <c:v>6.977777778</c:v>
                </c:pt>
                <c:pt idx="5026">
                  <c:v>6.979166667</c:v>
                </c:pt>
                <c:pt idx="5027">
                  <c:v>6.980555556</c:v>
                </c:pt>
                <c:pt idx="5028">
                  <c:v>6.981944444</c:v>
                </c:pt>
                <c:pt idx="5029">
                  <c:v>6.983333333</c:v>
                </c:pt>
                <c:pt idx="5030">
                  <c:v>6.984722222</c:v>
                </c:pt>
                <c:pt idx="5031">
                  <c:v>6.986111111</c:v>
                </c:pt>
                <c:pt idx="5032">
                  <c:v>6.9875</c:v>
                </c:pt>
                <c:pt idx="5033">
                  <c:v>6.988888889</c:v>
                </c:pt>
                <c:pt idx="5034">
                  <c:v>6.990277778</c:v>
                </c:pt>
                <c:pt idx="5035">
                  <c:v>6.991666667</c:v>
                </c:pt>
                <c:pt idx="5036">
                  <c:v>6.993055556</c:v>
                </c:pt>
                <c:pt idx="5037">
                  <c:v>6.994444444</c:v>
                </c:pt>
                <c:pt idx="5038">
                  <c:v>6.995833333</c:v>
                </c:pt>
                <c:pt idx="5039">
                  <c:v>6.997222222</c:v>
                </c:pt>
                <c:pt idx="5040">
                  <c:v>6.998611111</c:v>
                </c:pt>
                <c:pt idx="5041">
                  <c:v>7</c:v>
                </c:pt>
                <c:pt idx="5042">
                  <c:v>7.001388889</c:v>
                </c:pt>
                <c:pt idx="5043">
                  <c:v>7.002777778</c:v>
                </c:pt>
                <c:pt idx="5044">
                  <c:v>7.004166667</c:v>
                </c:pt>
                <c:pt idx="5045">
                  <c:v>7.005555556</c:v>
                </c:pt>
                <c:pt idx="5046">
                  <c:v>7.006944444</c:v>
                </c:pt>
                <c:pt idx="5047">
                  <c:v>7.008333333</c:v>
                </c:pt>
                <c:pt idx="5048">
                  <c:v>7.009722222</c:v>
                </c:pt>
                <c:pt idx="5049">
                  <c:v>7.011111111</c:v>
                </c:pt>
                <c:pt idx="5050">
                  <c:v>7.0125</c:v>
                </c:pt>
                <c:pt idx="5051">
                  <c:v>7.013888889</c:v>
                </c:pt>
                <c:pt idx="5052">
                  <c:v>7.015277778</c:v>
                </c:pt>
                <c:pt idx="5053">
                  <c:v>7.016666667</c:v>
                </c:pt>
                <c:pt idx="5054">
                  <c:v>7.018055556</c:v>
                </c:pt>
                <c:pt idx="5055">
                  <c:v>7.019444444</c:v>
                </c:pt>
                <c:pt idx="5056">
                  <c:v>7.020833333</c:v>
                </c:pt>
                <c:pt idx="5057">
                  <c:v>7.022222222</c:v>
                </c:pt>
                <c:pt idx="5058">
                  <c:v>7.023611111</c:v>
                </c:pt>
                <c:pt idx="5059">
                  <c:v>7.025</c:v>
                </c:pt>
                <c:pt idx="5060">
                  <c:v>7.026388889</c:v>
                </c:pt>
                <c:pt idx="5061">
                  <c:v>7.027777778</c:v>
                </c:pt>
                <c:pt idx="5062">
                  <c:v>7.029166667</c:v>
                </c:pt>
                <c:pt idx="5063">
                  <c:v>7.030555556</c:v>
                </c:pt>
                <c:pt idx="5064">
                  <c:v>7.031944444</c:v>
                </c:pt>
                <c:pt idx="5065">
                  <c:v>7.033333333</c:v>
                </c:pt>
                <c:pt idx="5066">
                  <c:v>7.034722222</c:v>
                </c:pt>
                <c:pt idx="5067">
                  <c:v>7.036111111</c:v>
                </c:pt>
                <c:pt idx="5068">
                  <c:v>7.0375</c:v>
                </c:pt>
                <c:pt idx="5069">
                  <c:v>7.038888889</c:v>
                </c:pt>
                <c:pt idx="5070">
                  <c:v>7.040277778</c:v>
                </c:pt>
                <c:pt idx="5071">
                  <c:v>7.041666667</c:v>
                </c:pt>
                <c:pt idx="5072">
                  <c:v>7.043055556</c:v>
                </c:pt>
                <c:pt idx="5073">
                  <c:v>7.044444444</c:v>
                </c:pt>
                <c:pt idx="5074">
                  <c:v>7.045833333</c:v>
                </c:pt>
                <c:pt idx="5075">
                  <c:v>7.047222222</c:v>
                </c:pt>
                <c:pt idx="5076">
                  <c:v>7.048611111</c:v>
                </c:pt>
                <c:pt idx="5077">
                  <c:v>7.05</c:v>
                </c:pt>
                <c:pt idx="5078">
                  <c:v>7.051388889</c:v>
                </c:pt>
                <c:pt idx="5079">
                  <c:v>7.052777778</c:v>
                </c:pt>
                <c:pt idx="5080">
                  <c:v>7.054166667</c:v>
                </c:pt>
                <c:pt idx="5081">
                  <c:v>7.055555556</c:v>
                </c:pt>
                <c:pt idx="5082">
                  <c:v>7.056944444</c:v>
                </c:pt>
                <c:pt idx="5083">
                  <c:v>7.058333333</c:v>
                </c:pt>
                <c:pt idx="5084">
                  <c:v>7.059722222</c:v>
                </c:pt>
                <c:pt idx="5085">
                  <c:v>7.061111111</c:v>
                </c:pt>
                <c:pt idx="5086">
                  <c:v>7.0625</c:v>
                </c:pt>
                <c:pt idx="5087">
                  <c:v>7.063888889</c:v>
                </c:pt>
                <c:pt idx="5088">
                  <c:v>7.065277778</c:v>
                </c:pt>
                <c:pt idx="5089">
                  <c:v>7.066666667</c:v>
                </c:pt>
                <c:pt idx="5090">
                  <c:v>7.068055556</c:v>
                </c:pt>
                <c:pt idx="5091">
                  <c:v>7.069444444</c:v>
                </c:pt>
                <c:pt idx="5092">
                  <c:v>7.070833333</c:v>
                </c:pt>
                <c:pt idx="5093">
                  <c:v>7.072222222</c:v>
                </c:pt>
                <c:pt idx="5094">
                  <c:v>7.073611111</c:v>
                </c:pt>
                <c:pt idx="5095">
                  <c:v>7.075</c:v>
                </c:pt>
                <c:pt idx="5096">
                  <c:v>7.076388889</c:v>
                </c:pt>
                <c:pt idx="5097">
                  <c:v>7.077777778</c:v>
                </c:pt>
                <c:pt idx="5098">
                  <c:v>7.079166667</c:v>
                </c:pt>
                <c:pt idx="5099">
                  <c:v>7.080555556</c:v>
                </c:pt>
                <c:pt idx="5100">
                  <c:v>7.081944444</c:v>
                </c:pt>
                <c:pt idx="5101">
                  <c:v>7.083333333</c:v>
                </c:pt>
                <c:pt idx="5102">
                  <c:v>7.084722222</c:v>
                </c:pt>
                <c:pt idx="5103">
                  <c:v>7.086111111</c:v>
                </c:pt>
                <c:pt idx="5104">
                  <c:v>7.0875</c:v>
                </c:pt>
                <c:pt idx="5105">
                  <c:v>7.088888889</c:v>
                </c:pt>
                <c:pt idx="5106">
                  <c:v>7.090277778</c:v>
                </c:pt>
                <c:pt idx="5107">
                  <c:v>7.091666667</c:v>
                </c:pt>
                <c:pt idx="5108">
                  <c:v>7.093055556</c:v>
                </c:pt>
                <c:pt idx="5109">
                  <c:v>7.094444444</c:v>
                </c:pt>
                <c:pt idx="5110">
                  <c:v>7.095833333</c:v>
                </c:pt>
                <c:pt idx="5111">
                  <c:v>7.097222222</c:v>
                </c:pt>
                <c:pt idx="5112">
                  <c:v>7.098611111</c:v>
                </c:pt>
                <c:pt idx="5113">
                  <c:v>7.1</c:v>
                </c:pt>
                <c:pt idx="5114">
                  <c:v>7.101388889</c:v>
                </c:pt>
                <c:pt idx="5115">
                  <c:v>7.102777778</c:v>
                </c:pt>
                <c:pt idx="5116">
                  <c:v>7.104166667</c:v>
                </c:pt>
                <c:pt idx="5117">
                  <c:v>7.105555556</c:v>
                </c:pt>
                <c:pt idx="5118">
                  <c:v>7.106944444</c:v>
                </c:pt>
                <c:pt idx="5119">
                  <c:v>7.108333333</c:v>
                </c:pt>
                <c:pt idx="5120">
                  <c:v>7.109722222</c:v>
                </c:pt>
                <c:pt idx="5121">
                  <c:v>7.111111111</c:v>
                </c:pt>
                <c:pt idx="5122">
                  <c:v>7.1125</c:v>
                </c:pt>
                <c:pt idx="5123">
                  <c:v>7.113888889</c:v>
                </c:pt>
                <c:pt idx="5124">
                  <c:v>7.115277778</c:v>
                </c:pt>
                <c:pt idx="5125">
                  <c:v>7.116666667</c:v>
                </c:pt>
                <c:pt idx="5126">
                  <c:v>7.118055556</c:v>
                </c:pt>
                <c:pt idx="5127">
                  <c:v>7.119444444</c:v>
                </c:pt>
                <c:pt idx="5128">
                  <c:v>7.120833333</c:v>
                </c:pt>
                <c:pt idx="5129">
                  <c:v>7.122222222</c:v>
                </c:pt>
                <c:pt idx="5130">
                  <c:v>7.123611111</c:v>
                </c:pt>
                <c:pt idx="5131">
                  <c:v>7.125</c:v>
                </c:pt>
                <c:pt idx="5132">
                  <c:v>7.126388889</c:v>
                </c:pt>
                <c:pt idx="5133">
                  <c:v>7.127777778</c:v>
                </c:pt>
                <c:pt idx="5134">
                  <c:v>7.129166667</c:v>
                </c:pt>
                <c:pt idx="5135">
                  <c:v>7.130555556</c:v>
                </c:pt>
                <c:pt idx="5136">
                  <c:v>7.131944444</c:v>
                </c:pt>
                <c:pt idx="5137">
                  <c:v>7.133333333</c:v>
                </c:pt>
                <c:pt idx="5138">
                  <c:v>7.134722222</c:v>
                </c:pt>
                <c:pt idx="5139">
                  <c:v>7.136111111</c:v>
                </c:pt>
                <c:pt idx="5140">
                  <c:v>7.1375</c:v>
                </c:pt>
                <c:pt idx="5141">
                  <c:v>7.138888889</c:v>
                </c:pt>
                <c:pt idx="5142">
                  <c:v>7.140277778</c:v>
                </c:pt>
                <c:pt idx="5143">
                  <c:v>7.141666667</c:v>
                </c:pt>
                <c:pt idx="5144">
                  <c:v>7.143055556</c:v>
                </c:pt>
                <c:pt idx="5145">
                  <c:v>7.144444444</c:v>
                </c:pt>
                <c:pt idx="5146">
                  <c:v>7.145833333</c:v>
                </c:pt>
                <c:pt idx="5147">
                  <c:v>7.147222222</c:v>
                </c:pt>
                <c:pt idx="5148">
                  <c:v>7.148611111</c:v>
                </c:pt>
                <c:pt idx="5149">
                  <c:v>7.15</c:v>
                </c:pt>
                <c:pt idx="5150">
                  <c:v>7.151388889</c:v>
                </c:pt>
                <c:pt idx="5151">
                  <c:v>7.152777778</c:v>
                </c:pt>
                <c:pt idx="5152">
                  <c:v>7.154166667</c:v>
                </c:pt>
                <c:pt idx="5153">
                  <c:v>7.155555556</c:v>
                </c:pt>
                <c:pt idx="5154">
                  <c:v>7.156944444</c:v>
                </c:pt>
                <c:pt idx="5155">
                  <c:v>7.158333333</c:v>
                </c:pt>
                <c:pt idx="5156">
                  <c:v>7.159722222</c:v>
                </c:pt>
                <c:pt idx="5157">
                  <c:v>7.161111111</c:v>
                </c:pt>
                <c:pt idx="5158">
                  <c:v>7.1625</c:v>
                </c:pt>
                <c:pt idx="5159">
                  <c:v>7.163888889</c:v>
                </c:pt>
                <c:pt idx="5160">
                  <c:v>7.165277778</c:v>
                </c:pt>
                <c:pt idx="5161">
                  <c:v>7.166666667</c:v>
                </c:pt>
                <c:pt idx="5162">
                  <c:v>7.168055556</c:v>
                </c:pt>
                <c:pt idx="5163">
                  <c:v>7.169444444</c:v>
                </c:pt>
                <c:pt idx="5164">
                  <c:v>7.170833333</c:v>
                </c:pt>
                <c:pt idx="5165">
                  <c:v>7.172222222</c:v>
                </c:pt>
                <c:pt idx="5166">
                  <c:v>7.173611111</c:v>
                </c:pt>
                <c:pt idx="5167">
                  <c:v>7.175</c:v>
                </c:pt>
                <c:pt idx="5168">
                  <c:v>7.176388889</c:v>
                </c:pt>
                <c:pt idx="5169">
                  <c:v>7.177777778</c:v>
                </c:pt>
                <c:pt idx="5170">
                  <c:v>7.179166667</c:v>
                </c:pt>
                <c:pt idx="5171">
                  <c:v>7.180555556</c:v>
                </c:pt>
                <c:pt idx="5172">
                  <c:v>7.181944444</c:v>
                </c:pt>
                <c:pt idx="5173">
                  <c:v>7.183333333</c:v>
                </c:pt>
                <c:pt idx="5174">
                  <c:v>7.184722222</c:v>
                </c:pt>
                <c:pt idx="5175">
                  <c:v>7.186111111</c:v>
                </c:pt>
                <c:pt idx="5176">
                  <c:v>7.1875</c:v>
                </c:pt>
                <c:pt idx="5177">
                  <c:v>7.188888889</c:v>
                </c:pt>
                <c:pt idx="5178">
                  <c:v>7.190277778</c:v>
                </c:pt>
                <c:pt idx="5179">
                  <c:v>7.191666667</c:v>
                </c:pt>
                <c:pt idx="5180">
                  <c:v>7.193055556</c:v>
                </c:pt>
                <c:pt idx="5181">
                  <c:v>7.194444444</c:v>
                </c:pt>
                <c:pt idx="5182">
                  <c:v>7.195833333</c:v>
                </c:pt>
                <c:pt idx="5183">
                  <c:v>7.197222222</c:v>
                </c:pt>
                <c:pt idx="5184">
                  <c:v>7.198611111</c:v>
                </c:pt>
                <c:pt idx="5185">
                  <c:v>7.2</c:v>
                </c:pt>
                <c:pt idx="5186">
                  <c:v>7.201388889</c:v>
                </c:pt>
                <c:pt idx="5187">
                  <c:v>7.202777778</c:v>
                </c:pt>
                <c:pt idx="5188">
                  <c:v>7.204166667</c:v>
                </c:pt>
                <c:pt idx="5189">
                  <c:v>7.205555556</c:v>
                </c:pt>
                <c:pt idx="5190">
                  <c:v>7.206944444</c:v>
                </c:pt>
                <c:pt idx="5191">
                  <c:v>7.208333333</c:v>
                </c:pt>
                <c:pt idx="5192">
                  <c:v>7.209722222</c:v>
                </c:pt>
                <c:pt idx="5193">
                  <c:v>7.211111111</c:v>
                </c:pt>
                <c:pt idx="5194">
                  <c:v>7.2125</c:v>
                </c:pt>
                <c:pt idx="5195">
                  <c:v>7.213888889</c:v>
                </c:pt>
                <c:pt idx="5196">
                  <c:v>7.215277778</c:v>
                </c:pt>
                <c:pt idx="5197">
                  <c:v>7.216666667</c:v>
                </c:pt>
                <c:pt idx="5198">
                  <c:v>7.218055556</c:v>
                </c:pt>
                <c:pt idx="5199">
                  <c:v>7.219444444</c:v>
                </c:pt>
                <c:pt idx="5200">
                  <c:v>7.220833333</c:v>
                </c:pt>
                <c:pt idx="5201">
                  <c:v>7.222222222</c:v>
                </c:pt>
                <c:pt idx="5202">
                  <c:v>7.223611111</c:v>
                </c:pt>
                <c:pt idx="5203">
                  <c:v>7.225</c:v>
                </c:pt>
                <c:pt idx="5204">
                  <c:v>7.226388889</c:v>
                </c:pt>
                <c:pt idx="5205">
                  <c:v>7.227777778</c:v>
                </c:pt>
                <c:pt idx="5206">
                  <c:v>7.229166667</c:v>
                </c:pt>
                <c:pt idx="5207">
                  <c:v>7.230555556</c:v>
                </c:pt>
                <c:pt idx="5208">
                  <c:v>7.231944444</c:v>
                </c:pt>
                <c:pt idx="5209">
                  <c:v>7.233333333</c:v>
                </c:pt>
                <c:pt idx="5210">
                  <c:v>7.234722222</c:v>
                </c:pt>
                <c:pt idx="5211">
                  <c:v>7.236111111</c:v>
                </c:pt>
                <c:pt idx="5212">
                  <c:v>7.2375</c:v>
                </c:pt>
                <c:pt idx="5213">
                  <c:v>7.238888889</c:v>
                </c:pt>
                <c:pt idx="5214">
                  <c:v>7.240277778</c:v>
                </c:pt>
                <c:pt idx="5215">
                  <c:v>7.241666667</c:v>
                </c:pt>
                <c:pt idx="5216">
                  <c:v>7.243055556</c:v>
                </c:pt>
                <c:pt idx="5217">
                  <c:v>7.244444444</c:v>
                </c:pt>
                <c:pt idx="5218">
                  <c:v>7.245833333</c:v>
                </c:pt>
                <c:pt idx="5219">
                  <c:v>7.247222222</c:v>
                </c:pt>
                <c:pt idx="5220">
                  <c:v>7.248611111</c:v>
                </c:pt>
                <c:pt idx="5221">
                  <c:v>7.25</c:v>
                </c:pt>
                <c:pt idx="5222">
                  <c:v>7.251388889</c:v>
                </c:pt>
                <c:pt idx="5223">
                  <c:v>7.252777778</c:v>
                </c:pt>
                <c:pt idx="5224">
                  <c:v>7.254166667</c:v>
                </c:pt>
                <c:pt idx="5225">
                  <c:v>7.255555556</c:v>
                </c:pt>
                <c:pt idx="5226">
                  <c:v>7.256944444</c:v>
                </c:pt>
                <c:pt idx="5227">
                  <c:v>7.258333333</c:v>
                </c:pt>
                <c:pt idx="5228">
                  <c:v>7.259722222</c:v>
                </c:pt>
                <c:pt idx="5229">
                  <c:v>7.261111111</c:v>
                </c:pt>
                <c:pt idx="5230">
                  <c:v>7.2625</c:v>
                </c:pt>
                <c:pt idx="5231">
                  <c:v>7.263888889</c:v>
                </c:pt>
                <c:pt idx="5232">
                  <c:v>7.265277778</c:v>
                </c:pt>
                <c:pt idx="5233">
                  <c:v>7.266666667</c:v>
                </c:pt>
                <c:pt idx="5234">
                  <c:v>7.268055556</c:v>
                </c:pt>
                <c:pt idx="5235">
                  <c:v>7.269444444</c:v>
                </c:pt>
                <c:pt idx="5236">
                  <c:v>7.270833333</c:v>
                </c:pt>
                <c:pt idx="5237">
                  <c:v>7.272222222</c:v>
                </c:pt>
                <c:pt idx="5238">
                  <c:v>7.273611111</c:v>
                </c:pt>
                <c:pt idx="5239">
                  <c:v>7.275</c:v>
                </c:pt>
                <c:pt idx="5240">
                  <c:v>7.276388889</c:v>
                </c:pt>
                <c:pt idx="5241">
                  <c:v>7.277777778</c:v>
                </c:pt>
                <c:pt idx="5242">
                  <c:v>7.279166667</c:v>
                </c:pt>
                <c:pt idx="5243">
                  <c:v>7.280555556</c:v>
                </c:pt>
                <c:pt idx="5244">
                  <c:v>7.281944444</c:v>
                </c:pt>
                <c:pt idx="5245">
                  <c:v>7.283333333</c:v>
                </c:pt>
                <c:pt idx="5246">
                  <c:v>7.284722222</c:v>
                </c:pt>
                <c:pt idx="5247">
                  <c:v>7.286111111</c:v>
                </c:pt>
                <c:pt idx="5248">
                  <c:v>7.2875</c:v>
                </c:pt>
                <c:pt idx="5249">
                  <c:v>7.288888889</c:v>
                </c:pt>
                <c:pt idx="5250">
                  <c:v>7.290277778</c:v>
                </c:pt>
                <c:pt idx="5251">
                  <c:v>7.291666667</c:v>
                </c:pt>
                <c:pt idx="5252">
                  <c:v>7.293055556</c:v>
                </c:pt>
                <c:pt idx="5253">
                  <c:v>7.294444444</c:v>
                </c:pt>
                <c:pt idx="5254">
                  <c:v>7.295833333</c:v>
                </c:pt>
                <c:pt idx="5255">
                  <c:v>7.297222222</c:v>
                </c:pt>
                <c:pt idx="5256">
                  <c:v>7.298611111</c:v>
                </c:pt>
                <c:pt idx="5257">
                  <c:v>7.3</c:v>
                </c:pt>
                <c:pt idx="5258">
                  <c:v>7.301388889</c:v>
                </c:pt>
                <c:pt idx="5259">
                  <c:v>7.302777778</c:v>
                </c:pt>
                <c:pt idx="5260">
                  <c:v>7.304166667</c:v>
                </c:pt>
                <c:pt idx="5261">
                  <c:v>7.305555556</c:v>
                </c:pt>
                <c:pt idx="5262">
                  <c:v>7.306944444</c:v>
                </c:pt>
                <c:pt idx="5263">
                  <c:v>7.308333333</c:v>
                </c:pt>
                <c:pt idx="5264">
                  <c:v>7.309722222</c:v>
                </c:pt>
                <c:pt idx="5265">
                  <c:v>7.311111111</c:v>
                </c:pt>
                <c:pt idx="5266">
                  <c:v>7.3125</c:v>
                </c:pt>
                <c:pt idx="5267">
                  <c:v>7.313888889</c:v>
                </c:pt>
                <c:pt idx="5268">
                  <c:v>7.315277778</c:v>
                </c:pt>
                <c:pt idx="5269">
                  <c:v>7.316666667</c:v>
                </c:pt>
                <c:pt idx="5270">
                  <c:v>7.318055556</c:v>
                </c:pt>
                <c:pt idx="5271">
                  <c:v>7.319444444</c:v>
                </c:pt>
                <c:pt idx="5272">
                  <c:v>7.320833333</c:v>
                </c:pt>
                <c:pt idx="5273">
                  <c:v>7.322222222</c:v>
                </c:pt>
                <c:pt idx="5274">
                  <c:v>7.323611111</c:v>
                </c:pt>
                <c:pt idx="5275">
                  <c:v>7.325</c:v>
                </c:pt>
                <c:pt idx="5276">
                  <c:v>7.326388889</c:v>
                </c:pt>
                <c:pt idx="5277">
                  <c:v>7.327777778</c:v>
                </c:pt>
                <c:pt idx="5278">
                  <c:v>7.329166667</c:v>
                </c:pt>
                <c:pt idx="5279">
                  <c:v>7.330555556</c:v>
                </c:pt>
                <c:pt idx="5280">
                  <c:v>7.331944444</c:v>
                </c:pt>
                <c:pt idx="5281">
                  <c:v>7.333333333</c:v>
                </c:pt>
                <c:pt idx="5282">
                  <c:v>7.334722222</c:v>
                </c:pt>
                <c:pt idx="5283">
                  <c:v>7.336111111</c:v>
                </c:pt>
                <c:pt idx="5284">
                  <c:v>7.3375</c:v>
                </c:pt>
                <c:pt idx="5285">
                  <c:v>7.338888889</c:v>
                </c:pt>
                <c:pt idx="5286">
                  <c:v>7.340277778</c:v>
                </c:pt>
                <c:pt idx="5287">
                  <c:v>7.341666667</c:v>
                </c:pt>
                <c:pt idx="5288">
                  <c:v>7.343055556</c:v>
                </c:pt>
                <c:pt idx="5289">
                  <c:v>7.344444444</c:v>
                </c:pt>
                <c:pt idx="5290">
                  <c:v>7.345833333</c:v>
                </c:pt>
                <c:pt idx="5291">
                  <c:v>7.347222222</c:v>
                </c:pt>
                <c:pt idx="5292">
                  <c:v>7.348611111</c:v>
                </c:pt>
                <c:pt idx="5293">
                  <c:v>7.35</c:v>
                </c:pt>
                <c:pt idx="5294">
                  <c:v>7.351388889</c:v>
                </c:pt>
                <c:pt idx="5295">
                  <c:v>7.352777778</c:v>
                </c:pt>
                <c:pt idx="5296">
                  <c:v>7.354166667</c:v>
                </c:pt>
                <c:pt idx="5297">
                  <c:v>7.355555556</c:v>
                </c:pt>
                <c:pt idx="5298">
                  <c:v>7.356944444</c:v>
                </c:pt>
                <c:pt idx="5299">
                  <c:v>7.358333333</c:v>
                </c:pt>
                <c:pt idx="5300">
                  <c:v>7.359722222</c:v>
                </c:pt>
                <c:pt idx="5301">
                  <c:v>7.361111111</c:v>
                </c:pt>
                <c:pt idx="5302">
                  <c:v>7.3625</c:v>
                </c:pt>
                <c:pt idx="5303">
                  <c:v>7.363888889</c:v>
                </c:pt>
                <c:pt idx="5304">
                  <c:v>7.365277778</c:v>
                </c:pt>
                <c:pt idx="5305">
                  <c:v>7.366666667</c:v>
                </c:pt>
                <c:pt idx="5306">
                  <c:v>7.368055556</c:v>
                </c:pt>
                <c:pt idx="5307">
                  <c:v>7.369444444</c:v>
                </c:pt>
                <c:pt idx="5308">
                  <c:v>7.370833333</c:v>
                </c:pt>
                <c:pt idx="5309">
                  <c:v>7.372222222</c:v>
                </c:pt>
                <c:pt idx="5310">
                  <c:v>7.373611111</c:v>
                </c:pt>
                <c:pt idx="5311">
                  <c:v>7.375</c:v>
                </c:pt>
                <c:pt idx="5312">
                  <c:v>7.376388889</c:v>
                </c:pt>
                <c:pt idx="5313">
                  <c:v>7.377777778</c:v>
                </c:pt>
                <c:pt idx="5314">
                  <c:v>7.379166667</c:v>
                </c:pt>
                <c:pt idx="5315">
                  <c:v>7.380555556</c:v>
                </c:pt>
                <c:pt idx="5316">
                  <c:v>7.381944444</c:v>
                </c:pt>
                <c:pt idx="5317">
                  <c:v>7.383333333</c:v>
                </c:pt>
                <c:pt idx="5318">
                  <c:v>7.384722222</c:v>
                </c:pt>
                <c:pt idx="5319">
                  <c:v>7.386111111</c:v>
                </c:pt>
                <c:pt idx="5320">
                  <c:v>7.3875</c:v>
                </c:pt>
                <c:pt idx="5321">
                  <c:v>7.388888889</c:v>
                </c:pt>
                <c:pt idx="5322">
                  <c:v>7.390277778</c:v>
                </c:pt>
                <c:pt idx="5323">
                  <c:v>7.391666667</c:v>
                </c:pt>
                <c:pt idx="5324">
                  <c:v>7.393055556</c:v>
                </c:pt>
                <c:pt idx="5325">
                  <c:v>7.394444444</c:v>
                </c:pt>
                <c:pt idx="5326">
                  <c:v>7.395833333</c:v>
                </c:pt>
                <c:pt idx="5327">
                  <c:v>7.397222222</c:v>
                </c:pt>
                <c:pt idx="5328">
                  <c:v>7.398611111</c:v>
                </c:pt>
                <c:pt idx="5329">
                  <c:v>7.4</c:v>
                </c:pt>
                <c:pt idx="5330">
                  <c:v>7.401388889</c:v>
                </c:pt>
                <c:pt idx="5331">
                  <c:v>7.402777778</c:v>
                </c:pt>
                <c:pt idx="5332">
                  <c:v>7.404166667</c:v>
                </c:pt>
                <c:pt idx="5333">
                  <c:v>7.405555556</c:v>
                </c:pt>
                <c:pt idx="5334">
                  <c:v>7.406944444</c:v>
                </c:pt>
                <c:pt idx="5335">
                  <c:v>7.408333333</c:v>
                </c:pt>
                <c:pt idx="5336">
                  <c:v>7.409722222</c:v>
                </c:pt>
                <c:pt idx="5337">
                  <c:v>7.411111111</c:v>
                </c:pt>
                <c:pt idx="5338">
                  <c:v>7.4125</c:v>
                </c:pt>
                <c:pt idx="5339">
                  <c:v>7.413888889</c:v>
                </c:pt>
                <c:pt idx="5340">
                  <c:v>7.415277778</c:v>
                </c:pt>
                <c:pt idx="5341">
                  <c:v>7.416666667</c:v>
                </c:pt>
                <c:pt idx="5342">
                  <c:v>7.418055556</c:v>
                </c:pt>
                <c:pt idx="5343">
                  <c:v>7.419444444</c:v>
                </c:pt>
                <c:pt idx="5344">
                  <c:v>7.420833333</c:v>
                </c:pt>
                <c:pt idx="5345">
                  <c:v>7.422222222</c:v>
                </c:pt>
                <c:pt idx="5346">
                  <c:v>7.423611111</c:v>
                </c:pt>
                <c:pt idx="5347">
                  <c:v>7.425</c:v>
                </c:pt>
                <c:pt idx="5348">
                  <c:v>7.426388889</c:v>
                </c:pt>
                <c:pt idx="5349">
                  <c:v>7.427777778</c:v>
                </c:pt>
                <c:pt idx="5350">
                  <c:v>7.429166667</c:v>
                </c:pt>
                <c:pt idx="5351">
                  <c:v>7.430555556</c:v>
                </c:pt>
                <c:pt idx="5352">
                  <c:v>7.431944444</c:v>
                </c:pt>
                <c:pt idx="5353">
                  <c:v>7.433333333</c:v>
                </c:pt>
                <c:pt idx="5354">
                  <c:v>7.434722222</c:v>
                </c:pt>
                <c:pt idx="5355">
                  <c:v>7.436111111</c:v>
                </c:pt>
                <c:pt idx="5356">
                  <c:v>7.4375</c:v>
                </c:pt>
                <c:pt idx="5357">
                  <c:v>7.438888889</c:v>
                </c:pt>
                <c:pt idx="5358">
                  <c:v>7.440277778</c:v>
                </c:pt>
                <c:pt idx="5359">
                  <c:v>7.441666667</c:v>
                </c:pt>
                <c:pt idx="5360">
                  <c:v>7.443055556</c:v>
                </c:pt>
                <c:pt idx="5361">
                  <c:v>7.444444444</c:v>
                </c:pt>
                <c:pt idx="5362">
                  <c:v>7.445833333</c:v>
                </c:pt>
                <c:pt idx="5363">
                  <c:v>7.447222222</c:v>
                </c:pt>
                <c:pt idx="5364">
                  <c:v>7.448611111</c:v>
                </c:pt>
                <c:pt idx="5365">
                  <c:v>7.45</c:v>
                </c:pt>
                <c:pt idx="5366">
                  <c:v>7.451388889</c:v>
                </c:pt>
                <c:pt idx="5367">
                  <c:v>7.452777778</c:v>
                </c:pt>
                <c:pt idx="5368">
                  <c:v>7.454166667</c:v>
                </c:pt>
                <c:pt idx="5369">
                  <c:v>7.455555556</c:v>
                </c:pt>
                <c:pt idx="5370">
                  <c:v>7.456944444</c:v>
                </c:pt>
                <c:pt idx="5371">
                  <c:v>7.458333333</c:v>
                </c:pt>
                <c:pt idx="5372">
                  <c:v>7.459722222</c:v>
                </c:pt>
                <c:pt idx="5373">
                  <c:v>7.461111111</c:v>
                </c:pt>
                <c:pt idx="5374">
                  <c:v>7.4625</c:v>
                </c:pt>
                <c:pt idx="5375">
                  <c:v>7.463888889</c:v>
                </c:pt>
                <c:pt idx="5376">
                  <c:v>7.465277778</c:v>
                </c:pt>
                <c:pt idx="5377">
                  <c:v>7.466666667</c:v>
                </c:pt>
                <c:pt idx="5378">
                  <c:v>7.468055556</c:v>
                </c:pt>
                <c:pt idx="5379">
                  <c:v>7.469444444</c:v>
                </c:pt>
                <c:pt idx="5380">
                  <c:v>7.470833333</c:v>
                </c:pt>
                <c:pt idx="5381">
                  <c:v>7.472222222</c:v>
                </c:pt>
                <c:pt idx="5382">
                  <c:v>7.473611111</c:v>
                </c:pt>
                <c:pt idx="5383">
                  <c:v>7.475</c:v>
                </c:pt>
                <c:pt idx="5384">
                  <c:v>7.476388889</c:v>
                </c:pt>
                <c:pt idx="5385">
                  <c:v>7.477777778</c:v>
                </c:pt>
                <c:pt idx="5386">
                  <c:v>7.479166667</c:v>
                </c:pt>
                <c:pt idx="5387">
                  <c:v>7.480555556</c:v>
                </c:pt>
                <c:pt idx="5388">
                  <c:v>7.481944444</c:v>
                </c:pt>
                <c:pt idx="5389">
                  <c:v>7.483333333</c:v>
                </c:pt>
                <c:pt idx="5390">
                  <c:v>7.484722222</c:v>
                </c:pt>
                <c:pt idx="5391">
                  <c:v>7.486111111</c:v>
                </c:pt>
                <c:pt idx="5392">
                  <c:v>7.4875</c:v>
                </c:pt>
                <c:pt idx="5393">
                  <c:v>7.488888889</c:v>
                </c:pt>
                <c:pt idx="5394">
                  <c:v>7.490277778</c:v>
                </c:pt>
                <c:pt idx="5395">
                  <c:v>7.491666667</c:v>
                </c:pt>
                <c:pt idx="5396">
                  <c:v>7.493055556</c:v>
                </c:pt>
                <c:pt idx="5397">
                  <c:v>7.494444444</c:v>
                </c:pt>
                <c:pt idx="5398">
                  <c:v>7.495833333</c:v>
                </c:pt>
                <c:pt idx="5399">
                  <c:v>7.497222222</c:v>
                </c:pt>
                <c:pt idx="5400">
                  <c:v>7.498611111</c:v>
                </c:pt>
                <c:pt idx="5401">
                  <c:v>7.5</c:v>
                </c:pt>
                <c:pt idx="5402">
                  <c:v>7.501388889</c:v>
                </c:pt>
                <c:pt idx="5403">
                  <c:v>7.502777778</c:v>
                </c:pt>
                <c:pt idx="5404">
                  <c:v>7.504166667</c:v>
                </c:pt>
                <c:pt idx="5405">
                  <c:v>7.505555556</c:v>
                </c:pt>
                <c:pt idx="5406">
                  <c:v>7.506944444</c:v>
                </c:pt>
                <c:pt idx="5407">
                  <c:v>7.508333333</c:v>
                </c:pt>
                <c:pt idx="5408">
                  <c:v>7.509722222</c:v>
                </c:pt>
                <c:pt idx="5409">
                  <c:v>7.511111111</c:v>
                </c:pt>
                <c:pt idx="5410">
                  <c:v>7.5125</c:v>
                </c:pt>
                <c:pt idx="5411">
                  <c:v>7.513888889</c:v>
                </c:pt>
                <c:pt idx="5412">
                  <c:v>7.515277778</c:v>
                </c:pt>
                <c:pt idx="5413">
                  <c:v>7.516666667</c:v>
                </c:pt>
                <c:pt idx="5414">
                  <c:v>7.518055556</c:v>
                </c:pt>
                <c:pt idx="5415">
                  <c:v>7.519444444</c:v>
                </c:pt>
                <c:pt idx="5416">
                  <c:v>7.520833333</c:v>
                </c:pt>
                <c:pt idx="5417">
                  <c:v>7.522222222</c:v>
                </c:pt>
                <c:pt idx="5418">
                  <c:v>7.523611111</c:v>
                </c:pt>
                <c:pt idx="5419">
                  <c:v>7.525</c:v>
                </c:pt>
                <c:pt idx="5420">
                  <c:v>7.526388889</c:v>
                </c:pt>
                <c:pt idx="5421">
                  <c:v>7.527777778</c:v>
                </c:pt>
                <c:pt idx="5422">
                  <c:v>7.529166667</c:v>
                </c:pt>
                <c:pt idx="5423">
                  <c:v>7.530555556</c:v>
                </c:pt>
                <c:pt idx="5424">
                  <c:v>7.531944444</c:v>
                </c:pt>
                <c:pt idx="5425">
                  <c:v>7.533333333</c:v>
                </c:pt>
                <c:pt idx="5426">
                  <c:v>7.534722222</c:v>
                </c:pt>
                <c:pt idx="5427">
                  <c:v>7.536111111</c:v>
                </c:pt>
                <c:pt idx="5428">
                  <c:v>7.5375</c:v>
                </c:pt>
                <c:pt idx="5429">
                  <c:v>7.538888889</c:v>
                </c:pt>
                <c:pt idx="5430">
                  <c:v>7.540277778</c:v>
                </c:pt>
                <c:pt idx="5431">
                  <c:v>7.541666667</c:v>
                </c:pt>
                <c:pt idx="5432">
                  <c:v>7.543055556</c:v>
                </c:pt>
                <c:pt idx="5433">
                  <c:v>7.544444444</c:v>
                </c:pt>
                <c:pt idx="5434">
                  <c:v>7.545833333</c:v>
                </c:pt>
                <c:pt idx="5435">
                  <c:v>7.547222222</c:v>
                </c:pt>
                <c:pt idx="5436">
                  <c:v>7.548611111</c:v>
                </c:pt>
                <c:pt idx="5437">
                  <c:v>7.55</c:v>
                </c:pt>
                <c:pt idx="5438">
                  <c:v>7.551388889</c:v>
                </c:pt>
                <c:pt idx="5439">
                  <c:v>7.552777778</c:v>
                </c:pt>
                <c:pt idx="5440">
                  <c:v>7.554166667</c:v>
                </c:pt>
                <c:pt idx="5441">
                  <c:v>7.555555556</c:v>
                </c:pt>
                <c:pt idx="5442">
                  <c:v>7.556944444</c:v>
                </c:pt>
                <c:pt idx="5443">
                  <c:v>7.558333333</c:v>
                </c:pt>
                <c:pt idx="5444">
                  <c:v>7.559722222</c:v>
                </c:pt>
                <c:pt idx="5445">
                  <c:v>7.561111111</c:v>
                </c:pt>
                <c:pt idx="5446">
                  <c:v>7.5625</c:v>
                </c:pt>
                <c:pt idx="5447">
                  <c:v>7.563888889</c:v>
                </c:pt>
                <c:pt idx="5448">
                  <c:v>7.565277778</c:v>
                </c:pt>
                <c:pt idx="5449">
                  <c:v>7.566666667</c:v>
                </c:pt>
                <c:pt idx="5450">
                  <c:v>7.568055556</c:v>
                </c:pt>
                <c:pt idx="5451">
                  <c:v>7.569444444</c:v>
                </c:pt>
                <c:pt idx="5452">
                  <c:v>7.570833333</c:v>
                </c:pt>
                <c:pt idx="5453">
                  <c:v>7.572222222</c:v>
                </c:pt>
                <c:pt idx="5454">
                  <c:v>7.573611111</c:v>
                </c:pt>
                <c:pt idx="5455">
                  <c:v>7.575</c:v>
                </c:pt>
                <c:pt idx="5456">
                  <c:v>7.576388889</c:v>
                </c:pt>
                <c:pt idx="5457">
                  <c:v>7.577777778</c:v>
                </c:pt>
                <c:pt idx="5458">
                  <c:v>7.579166667</c:v>
                </c:pt>
                <c:pt idx="5459">
                  <c:v>7.580555556</c:v>
                </c:pt>
                <c:pt idx="5460">
                  <c:v>7.581944444</c:v>
                </c:pt>
                <c:pt idx="5461">
                  <c:v>7.583333333</c:v>
                </c:pt>
                <c:pt idx="5462">
                  <c:v>7.584722222</c:v>
                </c:pt>
                <c:pt idx="5463">
                  <c:v>7.586111111</c:v>
                </c:pt>
                <c:pt idx="5464">
                  <c:v>7.5875</c:v>
                </c:pt>
                <c:pt idx="5465">
                  <c:v>7.588888889</c:v>
                </c:pt>
                <c:pt idx="5466">
                  <c:v>7.590277778</c:v>
                </c:pt>
                <c:pt idx="5467">
                  <c:v>7.591666667</c:v>
                </c:pt>
                <c:pt idx="5468">
                  <c:v>7.593055556</c:v>
                </c:pt>
                <c:pt idx="5469">
                  <c:v>7.594444444</c:v>
                </c:pt>
                <c:pt idx="5470">
                  <c:v>7.595833333</c:v>
                </c:pt>
                <c:pt idx="5471">
                  <c:v>7.597222222</c:v>
                </c:pt>
                <c:pt idx="5472">
                  <c:v>7.598611111</c:v>
                </c:pt>
                <c:pt idx="5473">
                  <c:v>7.6</c:v>
                </c:pt>
                <c:pt idx="5474">
                  <c:v>7.601388889</c:v>
                </c:pt>
                <c:pt idx="5475">
                  <c:v>7.602777778</c:v>
                </c:pt>
                <c:pt idx="5476">
                  <c:v>7.604166667</c:v>
                </c:pt>
                <c:pt idx="5477">
                  <c:v>7.605555556</c:v>
                </c:pt>
                <c:pt idx="5478">
                  <c:v>7.606944444</c:v>
                </c:pt>
                <c:pt idx="5479">
                  <c:v>7.608333333</c:v>
                </c:pt>
                <c:pt idx="5480">
                  <c:v>7.609722222</c:v>
                </c:pt>
                <c:pt idx="5481">
                  <c:v>7.611111111</c:v>
                </c:pt>
                <c:pt idx="5482">
                  <c:v>7.6125</c:v>
                </c:pt>
                <c:pt idx="5483">
                  <c:v>7.613888889</c:v>
                </c:pt>
                <c:pt idx="5484">
                  <c:v>7.615277778</c:v>
                </c:pt>
                <c:pt idx="5485">
                  <c:v>7.616666667</c:v>
                </c:pt>
                <c:pt idx="5486">
                  <c:v>7.618055556</c:v>
                </c:pt>
                <c:pt idx="5487">
                  <c:v>7.619444444</c:v>
                </c:pt>
                <c:pt idx="5488">
                  <c:v>7.620833333</c:v>
                </c:pt>
                <c:pt idx="5489">
                  <c:v>7.622222222</c:v>
                </c:pt>
                <c:pt idx="5490">
                  <c:v>7.623611111</c:v>
                </c:pt>
                <c:pt idx="5491">
                  <c:v>7.625</c:v>
                </c:pt>
                <c:pt idx="5492">
                  <c:v>7.626388889</c:v>
                </c:pt>
                <c:pt idx="5493">
                  <c:v>7.627777778</c:v>
                </c:pt>
                <c:pt idx="5494">
                  <c:v>7.629166667</c:v>
                </c:pt>
                <c:pt idx="5495">
                  <c:v>7.630555556</c:v>
                </c:pt>
                <c:pt idx="5496">
                  <c:v>7.631944444</c:v>
                </c:pt>
                <c:pt idx="5497">
                  <c:v>7.633333333</c:v>
                </c:pt>
                <c:pt idx="5498">
                  <c:v>7.634722222</c:v>
                </c:pt>
                <c:pt idx="5499">
                  <c:v>7.636111111</c:v>
                </c:pt>
                <c:pt idx="5500">
                  <c:v>7.6375</c:v>
                </c:pt>
                <c:pt idx="5501">
                  <c:v>7.638888889</c:v>
                </c:pt>
                <c:pt idx="5502">
                  <c:v>7.640277778</c:v>
                </c:pt>
                <c:pt idx="5503">
                  <c:v>7.641666667</c:v>
                </c:pt>
                <c:pt idx="5504">
                  <c:v>7.643055556</c:v>
                </c:pt>
                <c:pt idx="5505">
                  <c:v>7.644444444</c:v>
                </c:pt>
                <c:pt idx="5506">
                  <c:v>7.645833333</c:v>
                </c:pt>
                <c:pt idx="5507">
                  <c:v>7.647222222</c:v>
                </c:pt>
                <c:pt idx="5508">
                  <c:v>7.648611111</c:v>
                </c:pt>
                <c:pt idx="5509">
                  <c:v>7.65</c:v>
                </c:pt>
                <c:pt idx="5510">
                  <c:v>7.651388889</c:v>
                </c:pt>
                <c:pt idx="5511">
                  <c:v>7.652777778</c:v>
                </c:pt>
                <c:pt idx="5512">
                  <c:v>7.654166667</c:v>
                </c:pt>
                <c:pt idx="5513">
                  <c:v>7.655555556</c:v>
                </c:pt>
                <c:pt idx="5514">
                  <c:v>7.656944444</c:v>
                </c:pt>
                <c:pt idx="5515">
                  <c:v>7.658333333</c:v>
                </c:pt>
                <c:pt idx="5516">
                  <c:v>7.659722222</c:v>
                </c:pt>
                <c:pt idx="5517">
                  <c:v>7.661111111</c:v>
                </c:pt>
                <c:pt idx="5518">
                  <c:v>7.6625</c:v>
                </c:pt>
                <c:pt idx="5519">
                  <c:v>7.663888889</c:v>
                </c:pt>
                <c:pt idx="5520">
                  <c:v>7.665277778</c:v>
                </c:pt>
                <c:pt idx="5521">
                  <c:v>7.666666667</c:v>
                </c:pt>
                <c:pt idx="5522">
                  <c:v>7.668055556</c:v>
                </c:pt>
                <c:pt idx="5523">
                  <c:v>7.669444444</c:v>
                </c:pt>
                <c:pt idx="5524">
                  <c:v>7.670833333</c:v>
                </c:pt>
                <c:pt idx="5525">
                  <c:v>7.672222222</c:v>
                </c:pt>
                <c:pt idx="5526">
                  <c:v>7.673611111</c:v>
                </c:pt>
                <c:pt idx="5527">
                  <c:v>7.675</c:v>
                </c:pt>
                <c:pt idx="5528">
                  <c:v>7.676388889</c:v>
                </c:pt>
                <c:pt idx="5529">
                  <c:v>7.677777778</c:v>
                </c:pt>
                <c:pt idx="5530">
                  <c:v>7.679166667</c:v>
                </c:pt>
                <c:pt idx="5531">
                  <c:v>7.680555556</c:v>
                </c:pt>
                <c:pt idx="5532">
                  <c:v>7.681944444</c:v>
                </c:pt>
                <c:pt idx="5533">
                  <c:v>7.683333333</c:v>
                </c:pt>
                <c:pt idx="5534">
                  <c:v>7.684722222</c:v>
                </c:pt>
                <c:pt idx="5535">
                  <c:v>7.686111111</c:v>
                </c:pt>
                <c:pt idx="5536">
                  <c:v>7.6875</c:v>
                </c:pt>
                <c:pt idx="5537">
                  <c:v>7.688888889</c:v>
                </c:pt>
                <c:pt idx="5538">
                  <c:v>7.690277778</c:v>
                </c:pt>
                <c:pt idx="5539">
                  <c:v>7.691666667</c:v>
                </c:pt>
                <c:pt idx="5540">
                  <c:v>7.693055556</c:v>
                </c:pt>
                <c:pt idx="5541">
                  <c:v>7.694444444</c:v>
                </c:pt>
                <c:pt idx="5542">
                  <c:v>7.695833333</c:v>
                </c:pt>
                <c:pt idx="5543">
                  <c:v>7.697222222</c:v>
                </c:pt>
                <c:pt idx="5544">
                  <c:v>7.698611111</c:v>
                </c:pt>
                <c:pt idx="5545">
                  <c:v>7.7</c:v>
                </c:pt>
                <c:pt idx="5546">
                  <c:v>7.701388889</c:v>
                </c:pt>
                <c:pt idx="5547">
                  <c:v>7.702777778</c:v>
                </c:pt>
                <c:pt idx="5548">
                  <c:v>7.704166667</c:v>
                </c:pt>
                <c:pt idx="5549">
                  <c:v>7.705555556</c:v>
                </c:pt>
                <c:pt idx="5550">
                  <c:v>7.706944444</c:v>
                </c:pt>
                <c:pt idx="5551">
                  <c:v>7.708333333</c:v>
                </c:pt>
                <c:pt idx="5552">
                  <c:v>7.709722222</c:v>
                </c:pt>
                <c:pt idx="5553">
                  <c:v>7.711111111</c:v>
                </c:pt>
                <c:pt idx="5554">
                  <c:v>7.7125</c:v>
                </c:pt>
                <c:pt idx="5555">
                  <c:v>7.713888889</c:v>
                </c:pt>
                <c:pt idx="5556">
                  <c:v>7.715277778</c:v>
                </c:pt>
                <c:pt idx="5557">
                  <c:v>7.716666667</c:v>
                </c:pt>
                <c:pt idx="5558">
                  <c:v>7.718055556</c:v>
                </c:pt>
                <c:pt idx="5559">
                  <c:v>7.719444444</c:v>
                </c:pt>
                <c:pt idx="5560">
                  <c:v>7.720833333</c:v>
                </c:pt>
                <c:pt idx="5561">
                  <c:v>7.722222222</c:v>
                </c:pt>
                <c:pt idx="5562">
                  <c:v>7.723611111</c:v>
                </c:pt>
                <c:pt idx="5563">
                  <c:v>7.725</c:v>
                </c:pt>
                <c:pt idx="5564">
                  <c:v>7.726388889</c:v>
                </c:pt>
                <c:pt idx="5565">
                  <c:v>7.727777778</c:v>
                </c:pt>
                <c:pt idx="5566">
                  <c:v>7.729166667</c:v>
                </c:pt>
                <c:pt idx="5567">
                  <c:v>7.730555556</c:v>
                </c:pt>
                <c:pt idx="5568">
                  <c:v>7.731944444</c:v>
                </c:pt>
                <c:pt idx="5569">
                  <c:v>7.733333333</c:v>
                </c:pt>
                <c:pt idx="5570">
                  <c:v>7.734722222</c:v>
                </c:pt>
                <c:pt idx="5571">
                  <c:v>7.736111111</c:v>
                </c:pt>
                <c:pt idx="5572">
                  <c:v>7.7375</c:v>
                </c:pt>
                <c:pt idx="5573">
                  <c:v>7.738888889</c:v>
                </c:pt>
                <c:pt idx="5574">
                  <c:v>7.740277778</c:v>
                </c:pt>
                <c:pt idx="5575">
                  <c:v>7.741666667</c:v>
                </c:pt>
                <c:pt idx="5576">
                  <c:v>7.743055556</c:v>
                </c:pt>
                <c:pt idx="5577">
                  <c:v>7.744444444</c:v>
                </c:pt>
                <c:pt idx="5578">
                  <c:v>7.745833333</c:v>
                </c:pt>
                <c:pt idx="5579">
                  <c:v>7.747222222</c:v>
                </c:pt>
                <c:pt idx="5580">
                  <c:v>7.748611111</c:v>
                </c:pt>
                <c:pt idx="5581">
                  <c:v>7.75</c:v>
                </c:pt>
                <c:pt idx="5582">
                  <c:v>7.751388889</c:v>
                </c:pt>
                <c:pt idx="5583">
                  <c:v>7.752777778</c:v>
                </c:pt>
                <c:pt idx="5584">
                  <c:v>7.754166667</c:v>
                </c:pt>
                <c:pt idx="5585">
                  <c:v>7.755555556</c:v>
                </c:pt>
                <c:pt idx="5586">
                  <c:v>7.756944444</c:v>
                </c:pt>
                <c:pt idx="5587">
                  <c:v>7.758333333</c:v>
                </c:pt>
                <c:pt idx="5588">
                  <c:v>7.759722222</c:v>
                </c:pt>
                <c:pt idx="5589">
                  <c:v>7.761111111</c:v>
                </c:pt>
                <c:pt idx="5590">
                  <c:v>7.7625</c:v>
                </c:pt>
                <c:pt idx="5591">
                  <c:v>7.763888889</c:v>
                </c:pt>
                <c:pt idx="5592">
                  <c:v>7.765277778</c:v>
                </c:pt>
                <c:pt idx="5593">
                  <c:v>7.766666667</c:v>
                </c:pt>
                <c:pt idx="5594">
                  <c:v>7.768055556</c:v>
                </c:pt>
                <c:pt idx="5595">
                  <c:v>7.769444444</c:v>
                </c:pt>
                <c:pt idx="5596">
                  <c:v>7.770833333</c:v>
                </c:pt>
                <c:pt idx="5597">
                  <c:v>7.772222222</c:v>
                </c:pt>
                <c:pt idx="5598">
                  <c:v>7.773611111</c:v>
                </c:pt>
                <c:pt idx="5599">
                  <c:v>7.775</c:v>
                </c:pt>
                <c:pt idx="5600">
                  <c:v>7.776388889</c:v>
                </c:pt>
                <c:pt idx="5601">
                  <c:v>7.777777778</c:v>
                </c:pt>
                <c:pt idx="5602">
                  <c:v>7.779166667</c:v>
                </c:pt>
                <c:pt idx="5603">
                  <c:v>7.780555556</c:v>
                </c:pt>
                <c:pt idx="5604">
                  <c:v>7.781944444</c:v>
                </c:pt>
                <c:pt idx="5605">
                  <c:v>7.783333333</c:v>
                </c:pt>
                <c:pt idx="5606">
                  <c:v>7.784722222</c:v>
                </c:pt>
                <c:pt idx="5607">
                  <c:v>7.786111111</c:v>
                </c:pt>
                <c:pt idx="5608">
                  <c:v>7.7875</c:v>
                </c:pt>
                <c:pt idx="5609">
                  <c:v>7.788888889</c:v>
                </c:pt>
                <c:pt idx="5610">
                  <c:v>7.790277778</c:v>
                </c:pt>
                <c:pt idx="5611">
                  <c:v>7.791666667</c:v>
                </c:pt>
                <c:pt idx="5612">
                  <c:v>7.793055556</c:v>
                </c:pt>
                <c:pt idx="5613">
                  <c:v>7.794444444</c:v>
                </c:pt>
                <c:pt idx="5614">
                  <c:v>7.795833333</c:v>
                </c:pt>
                <c:pt idx="5615">
                  <c:v>7.797222222</c:v>
                </c:pt>
                <c:pt idx="5616">
                  <c:v>7.798611111</c:v>
                </c:pt>
                <c:pt idx="5617">
                  <c:v>7.8</c:v>
                </c:pt>
                <c:pt idx="5618">
                  <c:v>7.801388889</c:v>
                </c:pt>
                <c:pt idx="5619">
                  <c:v>7.802777778</c:v>
                </c:pt>
                <c:pt idx="5620">
                  <c:v>7.804166667</c:v>
                </c:pt>
                <c:pt idx="5621">
                  <c:v>7.805555556</c:v>
                </c:pt>
                <c:pt idx="5622">
                  <c:v>7.806944444</c:v>
                </c:pt>
                <c:pt idx="5623">
                  <c:v>7.808333333</c:v>
                </c:pt>
                <c:pt idx="5624">
                  <c:v>7.809722222</c:v>
                </c:pt>
                <c:pt idx="5625">
                  <c:v>7.811111111</c:v>
                </c:pt>
                <c:pt idx="5626">
                  <c:v>7.8125</c:v>
                </c:pt>
                <c:pt idx="5627">
                  <c:v>7.813888889</c:v>
                </c:pt>
                <c:pt idx="5628">
                  <c:v>7.815277778</c:v>
                </c:pt>
                <c:pt idx="5629">
                  <c:v>7.816666667</c:v>
                </c:pt>
                <c:pt idx="5630">
                  <c:v>7.818055556</c:v>
                </c:pt>
                <c:pt idx="5631">
                  <c:v>7.819444444</c:v>
                </c:pt>
                <c:pt idx="5632">
                  <c:v>7.820833333</c:v>
                </c:pt>
                <c:pt idx="5633">
                  <c:v>7.822222222</c:v>
                </c:pt>
                <c:pt idx="5634">
                  <c:v>7.823611111</c:v>
                </c:pt>
                <c:pt idx="5635">
                  <c:v>7.825</c:v>
                </c:pt>
                <c:pt idx="5636">
                  <c:v>7.826388889</c:v>
                </c:pt>
                <c:pt idx="5637">
                  <c:v>7.827777778</c:v>
                </c:pt>
                <c:pt idx="5638">
                  <c:v>7.829166667</c:v>
                </c:pt>
                <c:pt idx="5639">
                  <c:v>7.830555556</c:v>
                </c:pt>
                <c:pt idx="5640">
                  <c:v>7.831944444</c:v>
                </c:pt>
                <c:pt idx="5641">
                  <c:v>7.833333333</c:v>
                </c:pt>
                <c:pt idx="5642">
                  <c:v>7.834722222</c:v>
                </c:pt>
                <c:pt idx="5643">
                  <c:v>7.836111111</c:v>
                </c:pt>
                <c:pt idx="5644">
                  <c:v>7.8375</c:v>
                </c:pt>
                <c:pt idx="5645">
                  <c:v>7.838888889</c:v>
                </c:pt>
                <c:pt idx="5646">
                  <c:v>7.840277778</c:v>
                </c:pt>
                <c:pt idx="5647">
                  <c:v>7.841666667</c:v>
                </c:pt>
                <c:pt idx="5648">
                  <c:v>7.843055556</c:v>
                </c:pt>
                <c:pt idx="5649">
                  <c:v>7.844444444</c:v>
                </c:pt>
                <c:pt idx="5650">
                  <c:v>7.845833333</c:v>
                </c:pt>
                <c:pt idx="5651">
                  <c:v>7.847222222</c:v>
                </c:pt>
                <c:pt idx="5652">
                  <c:v>7.848611111</c:v>
                </c:pt>
                <c:pt idx="5653">
                  <c:v>7.85</c:v>
                </c:pt>
                <c:pt idx="5654">
                  <c:v>7.851388889</c:v>
                </c:pt>
                <c:pt idx="5655">
                  <c:v>7.852777778</c:v>
                </c:pt>
                <c:pt idx="5656">
                  <c:v>7.854166667</c:v>
                </c:pt>
                <c:pt idx="5657">
                  <c:v>7.855555556</c:v>
                </c:pt>
                <c:pt idx="5658">
                  <c:v>7.856944444</c:v>
                </c:pt>
                <c:pt idx="5659">
                  <c:v>7.858333333</c:v>
                </c:pt>
                <c:pt idx="5660">
                  <c:v>7.859722222</c:v>
                </c:pt>
                <c:pt idx="5661">
                  <c:v>7.861111111</c:v>
                </c:pt>
                <c:pt idx="5662">
                  <c:v>7.8625</c:v>
                </c:pt>
                <c:pt idx="5663">
                  <c:v>7.863888889</c:v>
                </c:pt>
                <c:pt idx="5664">
                  <c:v>7.865277778</c:v>
                </c:pt>
                <c:pt idx="5665">
                  <c:v>7.866666667</c:v>
                </c:pt>
                <c:pt idx="5666">
                  <c:v>7.868055556</c:v>
                </c:pt>
                <c:pt idx="5667">
                  <c:v>7.869444444</c:v>
                </c:pt>
                <c:pt idx="5668">
                  <c:v>7.870833333</c:v>
                </c:pt>
                <c:pt idx="5669">
                  <c:v>7.872222222</c:v>
                </c:pt>
                <c:pt idx="5670">
                  <c:v>7.873611111</c:v>
                </c:pt>
                <c:pt idx="5671">
                  <c:v>7.875</c:v>
                </c:pt>
                <c:pt idx="5672">
                  <c:v>7.876388889</c:v>
                </c:pt>
                <c:pt idx="5673">
                  <c:v>7.877777778</c:v>
                </c:pt>
                <c:pt idx="5674">
                  <c:v>7.879166667</c:v>
                </c:pt>
                <c:pt idx="5675">
                  <c:v>7.880555556</c:v>
                </c:pt>
                <c:pt idx="5676">
                  <c:v>7.881944444</c:v>
                </c:pt>
                <c:pt idx="5677">
                  <c:v>7.883333333</c:v>
                </c:pt>
                <c:pt idx="5678">
                  <c:v>7.884722222</c:v>
                </c:pt>
                <c:pt idx="5679">
                  <c:v>7.886111111</c:v>
                </c:pt>
                <c:pt idx="5680">
                  <c:v>7.8875</c:v>
                </c:pt>
                <c:pt idx="5681">
                  <c:v>7.888888889</c:v>
                </c:pt>
                <c:pt idx="5682">
                  <c:v>7.890277778</c:v>
                </c:pt>
                <c:pt idx="5683">
                  <c:v>7.891666667</c:v>
                </c:pt>
                <c:pt idx="5684">
                  <c:v>7.893055556</c:v>
                </c:pt>
                <c:pt idx="5685">
                  <c:v>7.894444444</c:v>
                </c:pt>
                <c:pt idx="5686">
                  <c:v>7.895833333</c:v>
                </c:pt>
                <c:pt idx="5687">
                  <c:v>7.897222222</c:v>
                </c:pt>
                <c:pt idx="5688">
                  <c:v>7.898611111</c:v>
                </c:pt>
                <c:pt idx="5689">
                  <c:v>7.9</c:v>
                </c:pt>
                <c:pt idx="5690">
                  <c:v>7.901388889</c:v>
                </c:pt>
                <c:pt idx="5691">
                  <c:v>7.902777778</c:v>
                </c:pt>
                <c:pt idx="5692">
                  <c:v>7.904166667</c:v>
                </c:pt>
                <c:pt idx="5693">
                  <c:v>7.905555556</c:v>
                </c:pt>
                <c:pt idx="5694">
                  <c:v>7.906944444</c:v>
                </c:pt>
                <c:pt idx="5695">
                  <c:v>7.908333333</c:v>
                </c:pt>
                <c:pt idx="5696">
                  <c:v>7.909722222</c:v>
                </c:pt>
                <c:pt idx="5697">
                  <c:v>7.911111111</c:v>
                </c:pt>
                <c:pt idx="5698">
                  <c:v>7.9125</c:v>
                </c:pt>
                <c:pt idx="5699">
                  <c:v>7.913888889</c:v>
                </c:pt>
                <c:pt idx="5700">
                  <c:v>7.915277778</c:v>
                </c:pt>
                <c:pt idx="5701">
                  <c:v>7.916666667</c:v>
                </c:pt>
                <c:pt idx="5702">
                  <c:v>7.918055556</c:v>
                </c:pt>
                <c:pt idx="5703">
                  <c:v>7.919444444</c:v>
                </c:pt>
                <c:pt idx="5704">
                  <c:v>7.920833333</c:v>
                </c:pt>
                <c:pt idx="5705">
                  <c:v>7.922222222</c:v>
                </c:pt>
                <c:pt idx="5706">
                  <c:v>7.923611111</c:v>
                </c:pt>
                <c:pt idx="5707">
                  <c:v>7.925</c:v>
                </c:pt>
                <c:pt idx="5708">
                  <c:v>7.926388889</c:v>
                </c:pt>
                <c:pt idx="5709">
                  <c:v>7.927777778</c:v>
                </c:pt>
                <c:pt idx="5710">
                  <c:v>7.929166667</c:v>
                </c:pt>
                <c:pt idx="5711">
                  <c:v>7.930555556</c:v>
                </c:pt>
                <c:pt idx="5712">
                  <c:v>7.931944444</c:v>
                </c:pt>
                <c:pt idx="5713">
                  <c:v>7.933333333</c:v>
                </c:pt>
                <c:pt idx="5714">
                  <c:v>7.934722222</c:v>
                </c:pt>
                <c:pt idx="5715">
                  <c:v>7.936111111</c:v>
                </c:pt>
                <c:pt idx="5716">
                  <c:v>7.9375</c:v>
                </c:pt>
                <c:pt idx="5717">
                  <c:v>7.938888889</c:v>
                </c:pt>
                <c:pt idx="5718">
                  <c:v>7.940277778</c:v>
                </c:pt>
                <c:pt idx="5719">
                  <c:v>7.941666667</c:v>
                </c:pt>
                <c:pt idx="5720">
                  <c:v>7.943055556</c:v>
                </c:pt>
                <c:pt idx="5721">
                  <c:v>7.944444444</c:v>
                </c:pt>
                <c:pt idx="5722">
                  <c:v>7.945833333</c:v>
                </c:pt>
                <c:pt idx="5723">
                  <c:v>7.947222222</c:v>
                </c:pt>
                <c:pt idx="5724">
                  <c:v>7.948611111</c:v>
                </c:pt>
                <c:pt idx="5725">
                  <c:v>7.95</c:v>
                </c:pt>
                <c:pt idx="5726">
                  <c:v>7.951388889</c:v>
                </c:pt>
                <c:pt idx="5727">
                  <c:v>7.952777778</c:v>
                </c:pt>
                <c:pt idx="5728">
                  <c:v>7.954166667</c:v>
                </c:pt>
                <c:pt idx="5729">
                  <c:v>7.955555556</c:v>
                </c:pt>
                <c:pt idx="5730">
                  <c:v>7.956944444</c:v>
                </c:pt>
                <c:pt idx="5731">
                  <c:v>7.958333333</c:v>
                </c:pt>
                <c:pt idx="5732">
                  <c:v>7.959722222</c:v>
                </c:pt>
                <c:pt idx="5733">
                  <c:v>7.961111111</c:v>
                </c:pt>
                <c:pt idx="5734">
                  <c:v>7.9625</c:v>
                </c:pt>
                <c:pt idx="5735">
                  <c:v>7.963888889</c:v>
                </c:pt>
                <c:pt idx="5736">
                  <c:v>7.965277778</c:v>
                </c:pt>
                <c:pt idx="5737">
                  <c:v>7.966666667</c:v>
                </c:pt>
                <c:pt idx="5738">
                  <c:v>7.968055556</c:v>
                </c:pt>
                <c:pt idx="5739">
                  <c:v>7.969444444</c:v>
                </c:pt>
                <c:pt idx="5740">
                  <c:v>7.970833333</c:v>
                </c:pt>
                <c:pt idx="5741">
                  <c:v>7.972222222</c:v>
                </c:pt>
                <c:pt idx="5742">
                  <c:v>7.973611111</c:v>
                </c:pt>
                <c:pt idx="5743">
                  <c:v>7.975</c:v>
                </c:pt>
                <c:pt idx="5744">
                  <c:v>7.976388889</c:v>
                </c:pt>
                <c:pt idx="5745">
                  <c:v>7.977777778</c:v>
                </c:pt>
                <c:pt idx="5746">
                  <c:v>7.979166667</c:v>
                </c:pt>
                <c:pt idx="5747">
                  <c:v>7.980555556</c:v>
                </c:pt>
                <c:pt idx="5748">
                  <c:v>7.981944444</c:v>
                </c:pt>
                <c:pt idx="5749">
                  <c:v>7.983333333</c:v>
                </c:pt>
                <c:pt idx="5750">
                  <c:v>7.984722222</c:v>
                </c:pt>
                <c:pt idx="5751">
                  <c:v>7.986111111</c:v>
                </c:pt>
                <c:pt idx="5752">
                  <c:v>7.9875</c:v>
                </c:pt>
                <c:pt idx="5753">
                  <c:v>7.988888889</c:v>
                </c:pt>
                <c:pt idx="5754">
                  <c:v>7.990277778</c:v>
                </c:pt>
                <c:pt idx="5755">
                  <c:v>7.991666667</c:v>
                </c:pt>
                <c:pt idx="5756">
                  <c:v>7.993055556</c:v>
                </c:pt>
                <c:pt idx="5757">
                  <c:v>7.994444444</c:v>
                </c:pt>
                <c:pt idx="5758">
                  <c:v>7.995833333</c:v>
                </c:pt>
                <c:pt idx="5759">
                  <c:v>7.997222222</c:v>
                </c:pt>
                <c:pt idx="5760">
                  <c:v>7.998611111</c:v>
                </c:pt>
                <c:pt idx="5761">
                  <c:v>8</c:v>
                </c:pt>
                <c:pt idx="5762">
                  <c:v>8.001388889</c:v>
                </c:pt>
                <c:pt idx="5763">
                  <c:v>8.002777778</c:v>
                </c:pt>
                <c:pt idx="5764">
                  <c:v>8.004166667</c:v>
                </c:pt>
                <c:pt idx="5765">
                  <c:v>8.005555556</c:v>
                </c:pt>
                <c:pt idx="5766">
                  <c:v>8.006944444</c:v>
                </c:pt>
                <c:pt idx="5767">
                  <c:v>8.008333333</c:v>
                </c:pt>
                <c:pt idx="5768">
                  <c:v>8.009722222</c:v>
                </c:pt>
                <c:pt idx="5769">
                  <c:v>8.011111111</c:v>
                </c:pt>
                <c:pt idx="5770">
                  <c:v>8.0125</c:v>
                </c:pt>
                <c:pt idx="5771">
                  <c:v>8.013888889</c:v>
                </c:pt>
                <c:pt idx="5772">
                  <c:v>8.015277778</c:v>
                </c:pt>
                <c:pt idx="5773">
                  <c:v>8.016666667</c:v>
                </c:pt>
                <c:pt idx="5774">
                  <c:v>8.018055556</c:v>
                </c:pt>
                <c:pt idx="5775">
                  <c:v>8.019444444</c:v>
                </c:pt>
                <c:pt idx="5776">
                  <c:v>8.020833333</c:v>
                </c:pt>
                <c:pt idx="5777">
                  <c:v>8.022222222</c:v>
                </c:pt>
                <c:pt idx="5778">
                  <c:v>8.023611111</c:v>
                </c:pt>
                <c:pt idx="5779">
                  <c:v>8.025</c:v>
                </c:pt>
                <c:pt idx="5780">
                  <c:v>8.026388889</c:v>
                </c:pt>
                <c:pt idx="5781">
                  <c:v>8.027777778</c:v>
                </c:pt>
                <c:pt idx="5782">
                  <c:v>8.029166667</c:v>
                </c:pt>
                <c:pt idx="5783">
                  <c:v>8.030555556</c:v>
                </c:pt>
                <c:pt idx="5784">
                  <c:v>8.031944444</c:v>
                </c:pt>
                <c:pt idx="5785">
                  <c:v>8.033333333</c:v>
                </c:pt>
                <c:pt idx="5786">
                  <c:v>8.034722222</c:v>
                </c:pt>
                <c:pt idx="5787">
                  <c:v>8.036111111</c:v>
                </c:pt>
                <c:pt idx="5788">
                  <c:v>8.0375</c:v>
                </c:pt>
                <c:pt idx="5789">
                  <c:v>8.038888889</c:v>
                </c:pt>
                <c:pt idx="5790">
                  <c:v>8.040277778</c:v>
                </c:pt>
                <c:pt idx="5791">
                  <c:v>8.041666667</c:v>
                </c:pt>
                <c:pt idx="5792">
                  <c:v>8.043055556</c:v>
                </c:pt>
                <c:pt idx="5793">
                  <c:v>8.044444444</c:v>
                </c:pt>
                <c:pt idx="5794">
                  <c:v>8.045833333</c:v>
                </c:pt>
                <c:pt idx="5795">
                  <c:v>8.047222222</c:v>
                </c:pt>
                <c:pt idx="5796">
                  <c:v>8.048611111</c:v>
                </c:pt>
                <c:pt idx="5797">
                  <c:v>8.05</c:v>
                </c:pt>
                <c:pt idx="5798">
                  <c:v>8.051388889</c:v>
                </c:pt>
                <c:pt idx="5799">
                  <c:v>8.052777778</c:v>
                </c:pt>
                <c:pt idx="5800">
                  <c:v>8.054166667</c:v>
                </c:pt>
                <c:pt idx="5801">
                  <c:v>8.055555556</c:v>
                </c:pt>
                <c:pt idx="5802">
                  <c:v>8.056944444</c:v>
                </c:pt>
                <c:pt idx="5803">
                  <c:v>8.058333333</c:v>
                </c:pt>
                <c:pt idx="5804">
                  <c:v>8.059722222</c:v>
                </c:pt>
                <c:pt idx="5805">
                  <c:v>8.061111111</c:v>
                </c:pt>
                <c:pt idx="5806">
                  <c:v>8.0625</c:v>
                </c:pt>
                <c:pt idx="5807">
                  <c:v>8.063888889</c:v>
                </c:pt>
                <c:pt idx="5808">
                  <c:v>8.065277778</c:v>
                </c:pt>
                <c:pt idx="5809">
                  <c:v>8.066666667</c:v>
                </c:pt>
                <c:pt idx="5810">
                  <c:v>8.068055556</c:v>
                </c:pt>
                <c:pt idx="5811">
                  <c:v>8.069444444</c:v>
                </c:pt>
                <c:pt idx="5812">
                  <c:v>8.070833333</c:v>
                </c:pt>
                <c:pt idx="5813">
                  <c:v>8.072222222</c:v>
                </c:pt>
                <c:pt idx="5814">
                  <c:v>8.073611111</c:v>
                </c:pt>
                <c:pt idx="5815">
                  <c:v>8.075</c:v>
                </c:pt>
                <c:pt idx="5816">
                  <c:v>8.076388889</c:v>
                </c:pt>
                <c:pt idx="5817">
                  <c:v>8.077777778</c:v>
                </c:pt>
                <c:pt idx="5818">
                  <c:v>8.079166667</c:v>
                </c:pt>
                <c:pt idx="5819">
                  <c:v>8.080555556</c:v>
                </c:pt>
                <c:pt idx="5820">
                  <c:v>8.081944444</c:v>
                </c:pt>
                <c:pt idx="5821">
                  <c:v>8.083333333</c:v>
                </c:pt>
                <c:pt idx="5822">
                  <c:v>8.084722222</c:v>
                </c:pt>
                <c:pt idx="5823">
                  <c:v>8.086111111</c:v>
                </c:pt>
                <c:pt idx="5824">
                  <c:v>8.0875</c:v>
                </c:pt>
                <c:pt idx="5825">
                  <c:v>8.088888889</c:v>
                </c:pt>
                <c:pt idx="5826">
                  <c:v>8.090277778</c:v>
                </c:pt>
                <c:pt idx="5827">
                  <c:v>8.091666667</c:v>
                </c:pt>
                <c:pt idx="5828">
                  <c:v>8.093055556</c:v>
                </c:pt>
                <c:pt idx="5829">
                  <c:v>8.094444444</c:v>
                </c:pt>
                <c:pt idx="5830">
                  <c:v>8.095833333</c:v>
                </c:pt>
                <c:pt idx="5831">
                  <c:v>8.097222222</c:v>
                </c:pt>
                <c:pt idx="5832">
                  <c:v>8.098611111</c:v>
                </c:pt>
                <c:pt idx="5833">
                  <c:v>8.1</c:v>
                </c:pt>
                <c:pt idx="5834">
                  <c:v>8.101388889</c:v>
                </c:pt>
                <c:pt idx="5835">
                  <c:v>8.102777778</c:v>
                </c:pt>
                <c:pt idx="5836">
                  <c:v>8.104166667</c:v>
                </c:pt>
                <c:pt idx="5837">
                  <c:v>8.105555556</c:v>
                </c:pt>
                <c:pt idx="5838">
                  <c:v>8.106944444</c:v>
                </c:pt>
                <c:pt idx="5839">
                  <c:v>8.108333333</c:v>
                </c:pt>
                <c:pt idx="5840">
                  <c:v>8.109722222</c:v>
                </c:pt>
                <c:pt idx="5841">
                  <c:v>8.111111111</c:v>
                </c:pt>
                <c:pt idx="5842">
                  <c:v>8.1125</c:v>
                </c:pt>
                <c:pt idx="5843">
                  <c:v>8.113888889</c:v>
                </c:pt>
                <c:pt idx="5844">
                  <c:v>8.115277778</c:v>
                </c:pt>
                <c:pt idx="5845">
                  <c:v>8.116666667</c:v>
                </c:pt>
                <c:pt idx="5846">
                  <c:v>8.118055556</c:v>
                </c:pt>
                <c:pt idx="5847">
                  <c:v>8.119444444</c:v>
                </c:pt>
                <c:pt idx="5848">
                  <c:v>8.120833333</c:v>
                </c:pt>
                <c:pt idx="5849">
                  <c:v>8.122222222</c:v>
                </c:pt>
                <c:pt idx="5850">
                  <c:v>8.123611111</c:v>
                </c:pt>
                <c:pt idx="5851">
                  <c:v>8.125</c:v>
                </c:pt>
                <c:pt idx="5852">
                  <c:v>8.126388889</c:v>
                </c:pt>
                <c:pt idx="5853">
                  <c:v>8.127777778</c:v>
                </c:pt>
                <c:pt idx="5854">
                  <c:v>8.129166667</c:v>
                </c:pt>
                <c:pt idx="5855">
                  <c:v>8.130555556</c:v>
                </c:pt>
                <c:pt idx="5856">
                  <c:v>8.131944444</c:v>
                </c:pt>
                <c:pt idx="5857">
                  <c:v>8.133333333</c:v>
                </c:pt>
                <c:pt idx="5858">
                  <c:v>8.134722222</c:v>
                </c:pt>
                <c:pt idx="5859">
                  <c:v>8.136111111</c:v>
                </c:pt>
                <c:pt idx="5860">
                  <c:v>8.1375</c:v>
                </c:pt>
                <c:pt idx="5861">
                  <c:v>8.138888889</c:v>
                </c:pt>
                <c:pt idx="5862">
                  <c:v>8.140277778</c:v>
                </c:pt>
                <c:pt idx="5863">
                  <c:v>8.141666667</c:v>
                </c:pt>
                <c:pt idx="5864">
                  <c:v>8.143055556</c:v>
                </c:pt>
                <c:pt idx="5865">
                  <c:v>8.144444444</c:v>
                </c:pt>
                <c:pt idx="5866">
                  <c:v>8.145833333</c:v>
                </c:pt>
                <c:pt idx="5867">
                  <c:v>8.147222222</c:v>
                </c:pt>
                <c:pt idx="5868">
                  <c:v>8.148611111</c:v>
                </c:pt>
                <c:pt idx="5869">
                  <c:v>8.15</c:v>
                </c:pt>
                <c:pt idx="5870">
                  <c:v>8.151388889</c:v>
                </c:pt>
                <c:pt idx="5871">
                  <c:v>8.152777778</c:v>
                </c:pt>
                <c:pt idx="5872">
                  <c:v>8.154166667</c:v>
                </c:pt>
                <c:pt idx="5873">
                  <c:v>8.155555556</c:v>
                </c:pt>
                <c:pt idx="5874">
                  <c:v>8.156944444</c:v>
                </c:pt>
                <c:pt idx="5875">
                  <c:v>8.158333333</c:v>
                </c:pt>
                <c:pt idx="5876">
                  <c:v>8.159722222</c:v>
                </c:pt>
                <c:pt idx="5877">
                  <c:v>8.161111111</c:v>
                </c:pt>
                <c:pt idx="5878">
                  <c:v>8.1625</c:v>
                </c:pt>
                <c:pt idx="5879">
                  <c:v>8.163888889</c:v>
                </c:pt>
                <c:pt idx="5880">
                  <c:v>8.165277778</c:v>
                </c:pt>
                <c:pt idx="5881">
                  <c:v>8.166666667</c:v>
                </c:pt>
                <c:pt idx="5882">
                  <c:v>8.168055556</c:v>
                </c:pt>
                <c:pt idx="5883">
                  <c:v>8.169444444</c:v>
                </c:pt>
                <c:pt idx="5884">
                  <c:v>8.170833333</c:v>
                </c:pt>
                <c:pt idx="5885">
                  <c:v>8.172222222</c:v>
                </c:pt>
                <c:pt idx="5886">
                  <c:v>8.173611111</c:v>
                </c:pt>
                <c:pt idx="5887">
                  <c:v>8.175</c:v>
                </c:pt>
                <c:pt idx="5888">
                  <c:v>8.176388889</c:v>
                </c:pt>
                <c:pt idx="5889">
                  <c:v>8.177777778</c:v>
                </c:pt>
                <c:pt idx="5890">
                  <c:v>8.179166667</c:v>
                </c:pt>
                <c:pt idx="5891">
                  <c:v>8.180555556</c:v>
                </c:pt>
                <c:pt idx="5892">
                  <c:v>8.181944444</c:v>
                </c:pt>
                <c:pt idx="5893">
                  <c:v>8.183333333</c:v>
                </c:pt>
                <c:pt idx="5894">
                  <c:v>8.184722222</c:v>
                </c:pt>
                <c:pt idx="5895">
                  <c:v>8.186111111</c:v>
                </c:pt>
                <c:pt idx="5896">
                  <c:v>8.1875</c:v>
                </c:pt>
                <c:pt idx="5897">
                  <c:v>8.188888889</c:v>
                </c:pt>
                <c:pt idx="5898">
                  <c:v>8.190277778</c:v>
                </c:pt>
                <c:pt idx="5899">
                  <c:v>8.191666667</c:v>
                </c:pt>
                <c:pt idx="5900">
                  <c:v>8.193055556</c:v>
                </c:pt>
                <c:pt idx="5901">
                  <c:v>8.194444444</c:v>
                </c:pt>
                <c:pt idx="5902">
                  <c:v>8.195833333</c:v>
                </c:pt>
                <c:pt idx="5903">
                  <c:v>8.197222222</c:v>
                </c:pt>
                <c:pt idx="5904">
                  <c:v>8.198611111</c:v>
                </c:pt>
                <c:pt idx="5905">
                  <c:v>8.2</c:v>
                </c:pt>
                <c:pt idx="5906">
                  <c:v>8.201388889</c:v>
                </c:pt>
                <c:pt idx="5907">
                  <c:v>8.202777778</c:v>
                </c:pt>
                <c:pt idx="5908">
                  <c:v>8.204166667</c:v>
                </c:pt>
                <c:pt idx="5909">
                  <c:v>8.205555556</c:v>
                </c:pt>
                <c:pt idx="5910">
                  <c:v>8.206944444</c:v>
                </c:pt>
                <c:pt idx="5911">
                  <c:v>8.208333333</c:v>
                </c:pt>
                <c:pt idx="5912">
                  <c:v>8.209722222</c:v>
                </c:pt>
                <c:pt idx="5913">
                  <c:v>8.211111111</c:v>
                </c:pt>
                <c:pt idx="5914">
                  <c:v>8.2125</c:v>
                </c:pt>
                <c:pt idx="5915">
                  <c:v>8.213888889</c:v>
                </c:pt>
                <c:pt idx="5916">
                  <c:v>8.215277778</c:v>
                </c:pt>
                <c:pt idx="5917">
                  <c:v>8.216666667</c:v>
                </c:pt>
                <c:pt idx="5918">
                  <c:v>8.218055556</c:v>
                </c:pt>
                <c:pt idx="5919">
                  <c:v>8.219444444</c:v>
                </c:pt>
                <c:pt idx="5920">
                  <c:v>8.220833333</c:v>
                </c:pt>
                <c:pt idx="5921">
                  <c:v>8.222222222</c:v>
                </c:pt>
                <c:pt idx="5922">
                  <c:v>8.223611111</c:v>
                </c:pt>
                <c:pt idx="5923">
                  <c:v>8.225</c:v>
                </c:pt>
                <c:pt idx="5924">
                  <c:v>8.226388889</c:v>
                </c:pt>
                <c:pt idx="5925">
                  <c:v>8.227777778</c:v>
                </c:pt>
                <c:pt idx="5926">
                  <c:v>8.229166667</c:v>
                </c:pt>
                <c:pt idx="5927">
                  <c:v>8.230555556</c:v>
                </c:pt>
                <c:pt idx="5928">
                  <c:v>8.231944444</c:v>
                </c:pt>
                <c:pt idx="5929">
                  <c:v>8.233333333</c:v>
                </c:pt>
                <c:pt idx="5930">
                  <c:v>8.234722222</c:v>
                </c:pt>
                <c:pt idx="5931">
                  <c:v>8.236111111</c:v>
                </c:pt>
                <c:pt idx="5932">
                  <c:v>8.2375</c:v>
                </c:pt>
                <c:pt idx="5933">
                  <c:v>8.238888889</c:v>
                </c:pt>
                <c:pt idx="5934">
                  <c:v>8.240277778</c:v>
                </c:pt>
                <c:pt idx="5935">
                  <c:v>8.241666667</c:v>
                </c:pt>
                <c:pt idx="5936">
                  <c:v>8.243055556</c:v>
                </c:pt>
                <c:pt idx="5937">
                  <c:v>8.244444444</c:v>
                </c:pt>
                <c:pt idx="5938">
                  <c:v>8.245833333</c:v>
                </c:pt>
                <c:pt idx="5939">
                  <c:v>8.247222222</c:v>
                </c:pt>
                <c:pt idx="5940">
                  <c:v>8.248611111</c:v>
                </c:pt>
                <c:pt idx="5941">
                  <c:v>8.25</c:v>
                </c:pt>
                <c:pt idx="5942">
                  <c:v>8.251388889</c:v>
                </c:pt>
                <c:pt idx="5943">
                  <c:v>8.252777778</c:v>
                </c:pt>
                <c:pt idx="5944">
                  <c:v>8.254166667</c:v>
                </c:pt>
                <c:pt idx="5945">
                  <c:v>8.255555556</c:v>
                </c:pt>
                <c:pt idx="5946">
                  <c:v>8.256944444</c:v>
                </c:pt>
                <c:pt idx="5947">
                  <c:v>8.258333333</c:v>
                </c:pt>
                <c:pt idx="5948">
                  <c:v>8.259722222</c:v>
                </c:pt>
                <c:pt idx="5949">
                  <c:v>8.261111111</c:v>
                </c:pt>
                <c:pt idx="5950">
                  <c:v>8.2625</c:v>
                </c:pt>
                <c:pt idx="5951">
                  <c:v>8.263888889</c:v>
                </c:pt>
                <c:pt idx="5952">
                  <c:v>8.265277778</c:v>
                </c:pt>
                <c:pt idx="5953">
                  <c:v>8.266666667</c:v>
                </c:pt>
                <c:pt idx="5954">
                  <c:v>8.268055556</c:v>
                </c:pt>
                <c:pt idx="5955">
                  <c:v>8.269444444</c:v>
                </c:pt>
                <c:pt idx="5956">
                  <c:v>8.270833333</c:v>
                </c:pt>
                <c:pt idx="5957">
                  <c:v>8.272222222</c:v>
                </c:pt>
                <c:pt idx="5958">
                  <c:v>8.273611111</c:v>
                </c:pt>
                <c:pt idx="5959">
                  <c:v>8.275</c:v>
                </c:pt>
                <c:pt idx="5960">
                  <c:v>8.276388889</c:v>
                </c:pt>
                <c:pt idx="5961">
                  <c:v>8.277777778</c:v>
                </c:pt>
                <c:pt idx="5962">
                  <c:v>8.279166667</c:v>
                </c:pt>
                <c:pt idx="5963">
                  <c:v>8.280555556</c:v>
                </c:pt>
                <c:pt idx="5964">
                  <c:v>8.281944444</c:v>
                </c:pt>
                <c:pt idx="5965">
                  <c:v>8.283333333</c:v>
                </c:pt>
                <c:pt idx="5966">
                  <c:v>8.284722222</c:v>
                </c:pt>
                <c:pt idx="5967">
                  <c:v>8.286111111</c:v>
                </c:pt>
                <c:pt idx="5968">
                  <c:v>8.2875</c:v>
                </c:pt>
                <c:pt idx="5969">
                  <c:v>8.288888889</c:v>
                </c:pt>
                <c:pt idx="5970">
                  <c:v>8.290277778</c:v>
                </c:pt>
                <c:pt idx="5971">
                  <c:v>8.291666667</c:v>
                </c:pt>
                <c:pt idx="5972">
                  <c:v>8.293055556</c:v>
                </c:pt>
                <c:pt idx="5973">
                  <c:v>8.294444444</c:v>
                </c:pt>
                <c:pt idx="5974">
                  <c:v>8.295833333</c:v>
                </c:pt>
                <c:pt idx="5975">
                  <c:v>8.297222222</c:v>
                </c:pt>
                <c:pt idx="5976">
                  <c:v>8.298611111</c:v>
                </c:pt>
                <c:pt idx="5977">
                  <c:v>8.3</c:v>
                </c:pt>
                <c:pt idx="5978">
                  <c:v>8.301388889</c:v>
                </c:pt>
                <c:pt idx="5979">
                  <c:v>8.302777778</c:v>
                </c:pt>
                <c:pt idx="5980">
                  <c:v>8.304166667</c:v>
                </c:pt>
                <c:pt idx="5981">
                  <c:v>8.305555556</c:v>
                </c:pt>
                <c:pt idx="5982">
                  <c:v>8.306944444</c:v>
                </c:pt>
                <c:pt idx="5983">
                  <c:v>8.308333333</c:v>
                </c:pt>
                <c:pt idx="5984">
                  <c:v>8.309722222</c:v>
                </c:pt>
                <c:pt idx="5985">
                  <c:v>8.311111111</c:v>
                </c:pt>
                <c:pt idx="5986">
                  <c:v>8.3125</c:v>
                </c:pt>
                <c:pt idx="5987">
                  <c:v>8.313888889</c:v>
                </c:pt>
                <c:pt idx="5988">
                  <c:v>8.315277778</c:v>
                </c:pt>
                <c:pt idx="5989">
                  <c:v>8.316666667</c:v>
                </c:pt>
                <c:pt idx="5990">
                  <c:v>8.318055556</c:v>
                </c:pt>
                <c:pt idx="5991">
                  <c:v>8.319444444</c:v>
                </c:pt>
                <c:pt idx="5992">
                  <c:v>8.320833333</c:v>
                </c:pt>
                <c:pt idx="5993">
                  <c:v>8.322222222</c:v>
                </c:pt>
                <c:pt idx="5994">
                  <c:v>8.323611111</c:v>
                </c:pt>
                <c:pt idx="5995">
                  <c:v>8.325</c:v>
                </c:pt>
                <c:pt idx="5996">
                  <c:v>8.326388889</c:v>
                </c:pt>
                <c:pt idx="5997">
                  <c:v>8.327777778</c:v>
                </c:pt>
                <c:pt idx="5998">
                  <c:v>8.329166667</c:v>
                </c:pt>
                <c:pt idx="5999">
                  <c:v>8.330555556</c:v>
                </c:pt>
                <c:pt idx="6000">
                  <c:v>8.331944444</c:v>
                </c:pt>
                <c:pt idx="6001">
                  <c:v>8.333333333</c:v>
                </c:pt>
                <c:pt idx="6002">
                  <c:v>8.334722222</c:v>
                </c:pt>
                <c:pt idx="6003">
                  <c:v>8.336111111</c:v>
                </c:pt>
                <c:pt idx="6004">
                  <c:v>8.3375</c:v>
                </c:pt>
                <c:pt idx="6005">
                  <c:v>8.338888889</c:v>
                </c:pt>
                <c:pt idx="6006">
                  <c:v>8.340277778</c:v>
                </c:pt>
                <c:pt idx="6007">
                  <c:v>8.341666667</c:v>
                </c:pt>
                <c:pt idx="6008">
                  <c:v>8.343055556</c:v>
                </c:pt>
                <c:pt idx="6009">
                  <c:v>8.344444444</c:v>
                </c:pt>
                <c:pt idx="6010">
                  <c:v>8.345833333</c:v>
                </c:pt>
                <c:pt idx="6011">
                  <c:v>8.347222222</c:v>
                </c:pt>
                <c:pt idx="6012">
                  <c:v>8.348611111</c:v>
                </c:pt>
                <c:pt idx="6013">
                  <c:v>8.35</c:v>
                </c:pt>
                <c:pt idx="6014">
                  <c:v>8.351388889</c:v>
                </c:pt>
                <c:pt idx="6015">
                  <c:v>8.352777778</c:v>
                </c:pt>
                <c:pt idx="6016">
                  <c:v>8.354166667</c:v>
                </c:pt>
                <c:pt idx="6017">
                  <c:v>8.355555556</c:v>
                </c:pt>
                <c:pt idx="6018">
                  <c:v>8.356944444</c:v>
                </c:pt>
                <c:pt idx="6019">
                  <c:v>8.358333333</c:v>
                </c:pt>
                <c:pt idx="6020">
                  <c:v>8.359722222</c:v>
                </c:pt>
                <c:pt idx="6021">
                  <c:v>8.361111111</c:v>
                </c:pt>
                <c:pt idx="6022">
                  <c:v>8.3625</c:v>
                </c:pt>
                <c:pt idx="6023">
                  <c:v>8.363888889</c:v>
                </c:pt>
                <c:pt idx="6024">
                  <c:v>8.365277778</c:v>
                </c:pt>
                <c:pt idx="6025">
                  <c:v>8.366666667</c:v>
                </c:pt>
                <c:pt idx="6026">
                  <c:v>8.368055556</c:v>
                </c:pt>
                <c:pt idx="6027">
                  <c:v>8.369444444</c:v>
                </c:pt>
                <c:pt idx="6028">
                  <c:v>8.370833333</c:v>
                </c:pt>
                <c:pt idx="6029">
                  <c:v>8.372222222</c:v>
                </c:pt>
                <c:pt idx="6030">
                  <c:v>8.373611111</c:v>
                </c:pt>
                <c:pt idx="6031">
                  <c:v>8.375</c:v>
                </c:pt>
                <c:pt idx="6032">
                  <c:v>8.376388889</c:v>
                </c:pt>
                <c:pt idx="6033">
                  <c:v>8.377777778</c:v>
                </c:pt>
                <c:pt idx="6034">
                  <c:v>8.379166667</c:v>
                </c:pt>
                <c:pt idx="6035">
                  <c:v>8.380555556</c:v>
                </c:pt>
                <c:pt idx="6036">
                  <c:v>8.381944444</c:v>
                </c:pt>
                <c:pt idx="6037">
                  <c:v>8.383333333</c:v>
                </c:pt>
                <c:pt idx="6038">
                  <c:v>8.384722222</c:v>
                </c:pt>
                <c:pt idx="6039">
                  <c:v>8.386111111</c:v>
                </c:pt>
                <c:pt idx="6040">
                  <c:v>8.3875</c:v>
                </c:pt>
                <c:pt idx="6041">
                  <c:v>8.388888889</c:v>
                </c:pt>
                <c:pt idx="6042">
                  <c:v>8.390277778</c:v>
                </c:pt>
                <c:pt idx="6043">
                  <c:v>8.391666667</c:v>
                </c:pt>
                <c:pt idx="6044">
                  <c:v>8.393055556</c:v>
                </c:pt>
                <c:pt idx="6045">
                  <c:v>8.394444444</c:v>
                </c:pt>
                <c:pt idx="6046">
                  <c:v>8.395833333</c:v>
                </c:pt>
                <c:pt idx="6047">
                  <c:v>8.397222222</c:v>
                </c:pt>
                <c:pt idx="6048">
                  <c:v>8.398611111</c:v>
                </c:pt>
                <c:pt idx="6049">
                  <c:v>8.4</c:v>
                </c:pt>
                <c:pt idx="6050">
                  <c:v>8.401388889</c:v>
                </c:pt>
                <c:pt idx="6051">
                  <c:v>8.402777778</c:v>
                </c:pt>
                <c:pt idx="6052">
                  <c:v>8.404166667</c:v>
                </c:pt>
                <c:pt idx="6053">
                  <c:v>8.405555556</c:v>
                </c:pt>
                <c:pt idx="6054">
                  <c:v>8.406944444</c:v>
                </c:pt>
                <c:pt idx="6055">
                  <c:v>8.408333333</c:v>
                </c:pt>
                <c:pt idx="6056">
                  <c:v>8.409722222</c:v>
                </c:pt>
                <c:pt idx="6057">
                  <c:v>8.411111111</c:v>
                </c:pt>
                <c:pt idx="6058">
                  <c:v>8.4125</c:v>
                </c:pt>
                <c:pt idx="6059">
                  <c:v>8.413888889</c:v>
                </c:pt>
                <c:pt idx="6060">
                  <c:v>8.415277778</c:v>
                </c:pt>
                <c:pt idx="6061">
                  <c:v>8.416666667</c:v>
                </c:pt>
                <c:pt idx="6062">
                  <c:v>8.418055556</c:v>
                </c:pt>
                <c:pt idx="6063">
                  <c:v>8.419444444</c:v>
                </c:pt>
                <c:pt idx="6064">
                  <c:v>8.420833333</c:v>
                </c:pt>
                <c:pt idx="6065">
                  <c:v>8.422222222</c:v>
                </c:pt>
                <c:pt idx="6066">
                  <c:v>8.423611111</c:v>
                </c:pt>
                <c:pt idx="6067">
                  <c:v>8.425</c:v>
                </c:pt>
                <c:pt idx="6068">
                  <c:v>8.426388889</c:v>
                </c:pt>
                <c:pt idx="6069">
                  <c:v>8.427777778</c:v>
                </c:pt>
                <c:pt idx="6070">
                  <c:v>8.429166667</c:v>
                </c:pt>
                <c:pt idx="6071">
                  <c:v>8.430555556</c:v>
                </c:pt>
                <c:pt idx="6072">
                  <c:v>8.431944444</c:v>
                </c:pt>
                <c:pt idx="6073">
                  <c:v>8.433333333</c:v>
                </c:pt>
                <c:pt idx="6074">
                  <c:v>8.434722222</c:v>
                </c:pt>
                <c:pt idx="6075">
                  <c:v>8.436111111</c:v>
                </c:pt>
                <c:pt idx="6076">
                  <c:v>8.4375</c:v>
                </c:pt>
                <c:pt idx="6077">
                  <c:v>8.438888889</c:v>
                </c:pt>
                <c:pt idx="6078">
                  <c:v>8.440277778</c:v>
                </c:pt>
                <c:pt idx="6079">
                  <c:v>8.441666667</c:v>
                </c:pt>
                <c:pt idx="6080">
                  <c:v>8.443055556</c:v>
                </c:pt>
                <c:pt idx="6081">
                  <c:v>8.444444444</c:v>
                </c:pt>
                <c:pt idx="6082">
                  <c:v>8.445833333</c:v>
                </c:pt>
                <c:pt idx="6083">
                  <c:v>8.447222222</c:v>
                </c:pt>
                <c:pt idx="6084">
                  <c:v>8.448611111</c:v>
                </c:pt>
                <c:pt idx="6085">
                  <c:v>8.45</c:v>
                </c:pt>
                <c:pt idx="6086">
                  <c:v>8.451388889</c:v>
                </c:pt>
                <c:pt idx="6087">
                  <c:v>8.452777778</c:v>
                </c:pt>
                <c:pt idx="6088">
                  <c:v>8.454166667</c:v>
                </c:pt>
                <c:pt idx="6089">
                  <c:v>8.455555556</c:v>
                </c:pt>
                <c:pt idx="6090">
                  <c:v>8.456944444</c:v>
                </c:pt>
                <c:pt idx="6091">
                  <c:v>8.458333333</c:v>
                </c:pt>
                <c:pt idx="6092">
                  <c:v>8.459722222</c:v>
                </c:pt>
                <c:pt idx="6093">
                  <c:v>8.461111111</c:v>
                </c:pt>
                <c:pt idx="6094">
                  <c:v>8.4625</c:v>
                </c:pt>
                <c:pt idx="6095">
                  <c:v>8.463888889</c:v>
                </c:pt>
                <c:pt idx="6096">
                  <c:v>8.465277778</c:v>
                </c:pt>
                <c:pt idx="6097">
                  <c:v>8.466666667</c:v>
                </c:pt>
                <c:pt idx="6098">
                  <c:v>8.468055556</c:v>
                </c:pt>
                <c:pt idx="6099">
                  <c:v>8.469444444</c:v>
                </c:pt>
                <c:pt idx="6100">
                  <c:v>8.470833333</c:v>
                </c:pt>
                <c:pt idx="6101">
                  <c:v>8.472222222</c:v>
                </c:pt>
                <c:pt idx="6102">
                  <c:v>8.473611111</c:v>
                </c:pt>
                <c:pt idx="6103">
                  <c:v>8.475</c:v>
                </c:pt>
                <c:pt idx="6104">
                  <c:v>8.476388889</c:v>
                </c:pt>
                <c:pt idx="6105">
                  <c:v>8.477777778</c:v>
                </c:pt>
                <c:pt idx="6106">
                  <c:v>8.479166667</c:v>
                </c:pt>
                <c:pt idx="6107">
                  <c:v>8.480555556</c:v>
                </c:pt>
                <c:pt idx="6108">
                  <c:v>8.481944444</c:v>
                </c:pt>
                <c:pt idx="6109">
                  <c:v>8.483333333</c:v>
                </c:pt>
                <c:pt idx="6110">
                  <c:v>8.484722222</c:v>
                </c:pt>
                <c:pt idx="6111">
                  <c:v>8.486111111</c:v>
                </c:pt>
                <c:pt idx="6112">
                  <c:v>8.4875</c:v>
                </c:pt>
                <c:pt idx="6113">
                  <c:v>8.488888889</c:v>
                </c:pt>
                <c:pt idx="6114">
                  <c:v>8.490277778</c:v>
                </c:pt>
                <c:pt idx="6115">
                  <c:v>8.491666667</c:v>
                </c:pt>
                <c:pt idx="6116">
                  <c:v>8.493055556</c:v>
                </c:pt>
                <c:pt idx="6117">
                  <c:v>8.494444444</c:v>
                </c:pt>
                <c:pt idx="6118">
                  <c:v>8.495833333</c:v>
                </c:pt>
                <c:pt idx="6119">
                  <c:v>8.497222222</c:v>
                </c:pt>
                <c:pt idx="6120">
                  <c:v>8.498611111</c:v>
                </c:pt>
                <c:pt idx="6121">
                  <c:v>8.5</c:v>
                </c:pt>
                <c:pt idx="6122">
                  <c:v>8.501388889</c:v>
                </c:pt>
                <c:pt idx="6123">
                  <c:v>8.502777778</c:v>
                </c:pt>
                <c:pt idx="6124">
                  <c:v>8.504166667</c:v>
                </c:pt>
                <c:pt idx="6125">
                  <c:v>8.505555556</c:v>
                </c:pt>
                <c:pt idx="6126">
                  <c:v>8.506944444</c:v>
                </c:pt>
                <c:pt idx="6127">
                  <c:v>8.508333333</c:v>
                </c:pt>
                <c:pt idx="6128">
                  <c:v>8.509722222</c:v>
                </c:pt>
                <c:pt idx="6129">
                  <c:v>8.511111111</c:v>
                </c:pt>
                <c:pt idx="6130">
                  <c:v>8.5125</c:v>
                </c:pt>
                <c:pt idx="6131">
                  <c:v>8.513888889</c:v>
                </c:pt>
                <c:pt idx="6132">
                  <c:v>8.515277778</c:v>
                </c:pt>
                <c:pt idx="6133">
                  <c:v>8.516666667</c:v>
                </c:pt>
                <c:pt idx="6134">
                  <c:v>8.518055556</c:v>
                </c:pt>
                <c:pt idx="6135">
                  <c:v>8.519444444</c:v>
                </c:pt>
                <c:pt idx="6136">
                  <c:v>8.520833333</c:v>
                </c:pt>
                <c:pt idx="6137">
                  <c:v>8.522222222</c:v>
                </c:pt>
                <c:pt idx="6138">
                  <c:v>8.523611111</c:v>
                </c:pt>
                <c:pt idx="6139">
                  <c:v>8.525</c:v>
                </c:pt>
                <c:pt idx="6140">
                  <c:v>8.526388889</c:v>
                </c:pt>
                <c:pt idx="6141">
                  <c:v>8.527777778</c:v>
                </c:pt>
                <c:pt idx="6142">
                  <c:v>8.529166667</c:v>
                </c:pt>
                <c:pt idx="6143">
                  <c:v>8.530555556</c:v>
                </c:pt>
                <c:pt idx="6144">
                  <c:v>8.531944444</c:v>
                </c:pt>
                <c:pt idx="6145">
                  <c:v>8.533333333</c:v>
                </c:pt>
                <c:pt idx="6146">
                  <c:v>8.534722222</c:v>
                </c:pt>
                <c:pt idx="6147">
                  <c:v>8.536111111</c:v>
                </c:pt>
                <c:pt idx="6148">
                  <c:v>8.5375</c:v>
                </c:pt>
                <c:pt idx="6149">
                  <c:v>8.538888889</c:v>
                </c:pt>
                <c:pt idx="6150">
                  <c:v>8.540277778</c:v>
                </c:pt>
                <c:pt idx="6151">
                  <c:v>8.541666667</c:v>
                </c:pt>
                <c:pt idx="6152">
                  <c:v>8.543055556</c:v>
                </c:pt>
                <c:pt idx="6153">
                  <c:v>8.544444444</c:v>
                </c:pt>
                <c:pt idx="6154">
                  <c:v>8.545833333</c:v>
                </c:pt>
                <c:pt idx="6155">
                  <c:v>8.547222222</c:v>
                </c:pt>
                <c:pt idx="6156">
                  <c:v>8.548611111</c:v>
                </c:pt>
                <c:pt idx="6157">
                  <c:v>8.55</c:v>
                </c:pt>
                <c:pt idx="6158">
                  <c:v>8.551388889</c:v>
                </c:pt>
                <c:pt idx="6159">
                  <c:v>8.552777778</c:v>
                </c:pt>
                <c:pt idx="6160">
                  <c:v>8.554166667</c:v>
                </c:pt>
                <c:pt idx="6161">
                  <c:v>8.555555556</c:v>
                </c:pt>
                <c:pt idx="6162">
                  <c:v>8.556944444</c:v>
                </c:pt>
                <c:pt idx="6163">
                  <c:v>8.558333333</c:v>
                </c:pt>
                <c:pt idx="6164">
                  <c:v>8.559722222</c:v>
                </c:pt>
                <c:pt idx="6165">
                  <c:v>8.561111111</c:v>
                </c:pt>
                <c:pt idx="6166">
                  <c:v>8.5625</c:v>
                </c:pt>
                <c:pt idx="6167">
                  <c:v>8.563888889</c:v>
                </c:pt>
                <c:pt idx="6168">
                  <c:v>8.565277778</c:v>
                </c:pt>
                <c:pt idx="6169">
                  <c:v>8.566666667</c:v>
                </c:pt>
                <c:pt idx="6170">
                  <c:v>8.568055556</c:v>
                </c:pt>
                <c:pt idx="6171">
                  <c:v>8.569444444</c:v>
                </c:pt>
                <c:pt idx="6172">
                  <c:v>8.570833333</c:v>
                </c:pt>
                <c:pt idx="6173">
                  <c:v>8.572222222</c:v>
                </c:pt>
                <c:pt idx="6174">
                  <c:v>8.573611111</c:v>
                </c:pt>
                <c:pt idx="6175">
                  <c:v>8.575</c:v>
                </c:pt>
                <c:pt idx="6176">
                  <c:v>8.576388889</c:v>
                </c:pt>
                <c:pt idx="6177">
                  <c:v>8.577777778</c:v>
                </c:pt>
                <c:pt idx="6178">
                  <c:v>8.579166667</c:v>
                </c:pt>
                <c:pt idx="6179">
                  <c:v>8.580555556</c:v>
                </c:pt>
                <c:pt idx="6180">
                  <c:v>8.581944444</c:v>
                </c:pt>
                <c:pt idx="6181">
                  <c:v>8.583333333</c:v>
                </c:pt>
                <c:pt idx="6182">
                  <c:v>8.584722222</c:v>
                </c:pt>
                <c:pt idx="6183">
                  <c:v>8.586111111</c:v>
                </c:pt>
                <c:pt idx="6184">
                  <c:v>8.5875</c:v>
                </c:pt>
                <c:pt idx="6185">
                  <c:v>8.588888889</c:v>
                </c:pt>
                <c:pt idx="6186">
                  <c:v>8.590277778</c:v>
                </c:pt>
                <c:pt idx="6187">
                  <c:v>8.591666667</c:v>
                </c:pt>
                <c:pt idx="6188">
                  <c:v>8.593055556</c:v>
                </c:pt>
                <c:pt idx="6189">
                  <c:v>8.594444444</c:v>
                </c:pt>
                <c:pt idx="6190">
                  <c:v>8.595833333</c:v>
                </c:pt>
                <c:pt idx="6191">
                  <c:v>8.597222222</c:v>
                </c:pt>
                <c:pt idx="6192">
                  <c:v>8.598611111</c:v>
                </c:pt>
                <c:pt idx="6193">
                  <c:v>8.6</c:v>
                </c:pt>
                <c:pt idx="6194">
                  <c:v>8.601388889</c:v>
                </c:pt>
                <c:pt idx="6195">
                  <c:v>8.602777778</c:v>
                </c:pt>
                <c:pt idx="6196">
                  <c:v>8.604166667</c:v>
                </c:pt>
                <c:pt idx="6197">
                  <c:v>8.605555556</c:v>
                </c:pt>
                <c:pt idx="6198">
                  <c:v>8.606944444</c:v>
                </c:pt>
                <c:pt idx="6199">
                  <c:v>8.608333333</c:v>
                </c:pt>
                <c:pt idx="6200">
                  <c:v>8.609722222</c:v>
                </c:pt>
                <c:pt idx="6201">
                  <c:v>8.611111111</c:v>
                </c:pt>
                <c:pt idx="6202">
                  <c:v>8.6125</c:v>
                </c:pt>
                <c:pt idx="6203">
                  <c:v>8.613888889</c:v>
                </c:pt>
                <c:pt idx="6204">
                  <c:v>8.615277778</c:v>
                </c:pt>
                <c:pt idx="6205">
                  <c:v>8.616666667</c:v>
                </c:pt>
                <c:pt idx="6206">
                  <c:v>8.618055556</c:v>
                </c:pt>
                <c:pt idx="6207">
                  <c:v>8.619444444</c:v>
                </c:pt>
                <c:pt idx="6208">
                  <c:v>8.620833333</c:v>
                </c:pt>
                <c:pt idx="6209">
                  <c:v>8.622222222</c:v>
                </c:pt>
                <c:pt idx="6210">
                  <c:v>8.623611111</c:v>
                </c:pt>
                <c:pt idx="6211">
                  <c:v>8.625</c:v>
                </c:pt>
                <c:pt idx="6212">
                  <c:v>8.626388889</c:v>
                </c:pt>
                <c:pt idx="6213">
                  <c:v>8.627777778</c:v>
                </c:pt>
                <c:pt idx="6214">
                  <c:v>8.629166667</c:v>
                </c:pt>
                <c:pt idx="6215">
                  <c:v>8.630555556</c:v>
                </c:pt>
                <c:pt idx="6216">
                  <c:v>8.631944444</c:v>
                </c:pt>
                <c:pt idx="6217">
                  <c:v>8.633333333</c:v>
                </c:pt>
                <c:pt idx="6218">
                  <c:v>8.634722222</c:v>
                </c:pt>
                <c:pt idx="6219">
                  <c:v>8.636111111</c:v>
                </c:pt>
                <c:pt idx="6220">
                  <c:v>8.6375</c:v>
                </c:pt>
                <c:pt idx="6221">
                  <c:v>8.638888889</c:v>
                </c:pt>
                <c:pt idx="6222">
                  <c:v>8.640277778</c:v>
                </c:pt>
                <c:pt idx="6223">
                  <c:v>8.641666667</c:v>
                </c:pt>
                <c:pt idx="6224">
                  <c:v>8.643055556</c:v>
                </c:pt>
                <c:pt idx="6225">
                  <c:v>8.644444444</c:v>
                </c:pt>
                <c:pt idx="6226">
                  <c:v>8.645833333</c:v>
                </c:pt>
                <c:pt idx="6227">
                  <c:v>8.647222222</c:v>
                </c:pt>
                <c:pt idx="6228">
                  <c:v>8.648611111</c:v>
                </c:pt>
                <c:pt idx="6229">
                  <c:v>8.65</c:v>
                </c:pt>
                <c:pt idx="6230">
                  <c:v>8.651388889</c:v>
                </c:pt>
                <c:pt idx="6231">
                  <c:v>8.652777778</c:v>
                </c:pt>
                <c:pt idx="6232">
                  <c:v>8.654166667</c:v>
                </c:pt>
                <c:pt idx="6233">
                  <c:v>8.655555556</c:v>
                </c:pt>
                <c:pt idx="6234">
                  <c:v>8.656944444</c:v>
                </c:pt>
                <c:pt idx="6235">
                  <c:v>8.658333333</c:v>
                </c:pt>
                <c:pt idx="6236">
                  <c:v>8.659722222</c:v>
                </c:pt>
                <c:pt idx="6237">
                  <c:v>8.661111111</c:v>
                </c:pt>
                <c:pt idx="6238">
                  <c:v>8.6625</c:v>
                </c:pt>
                <c:pt idx="6239">
                  <c:v>8.663888889</c:v>
                </c:pt>
                <c:pt idx="6240">
                  <c:v>8.665277778</c:v>
                </c:pt>
                <c:pt idx="6241">
                  <c:v>8.666666667</c:v>
                </c:pt>
                <c:pt idx="6242">
                  <c:v>8.668055556</c:v>
                </c:pt>
                <c:pt idx="6243">
                  <c:v>8.669444444</c:v>
                </c:pt>
                <c:pt idx="6244">
                  <c:v>8.670833333</c:v>
                </c:pt>
                <c:pt idx="6245">
                  <c:v>8.672222222</c:v>
                </c:pt>
                <c:pt idx="6246">
                  <c:v>8.673611111</c:v>
                </c:pt>
                <c:pt idx="6247">
                  <c:v>8.675</c:v>
                </c:pt>
                <c:pt idx="6248">
                  <c:v>8.676388889</c:v>
                </c:pt>
                <c:pt idx="6249">
                  <c:v>8.677777778</c:v>
                </c:pt>
                <c:pt idx="6250">
                  <c:v>8.679166667</c:v>
                </c:pt>
                <c:pt idx="6251">
                  <c:v>8.680555556</c:v>
                </c:pt>
                <c:pt idx="6252">
                  <c:v>8.681944444</c:v>
                </c:pt>
                <c:pt idx="6253">
                  <c:v>8.683333333</c:v>
                </c:pt>
                <c:pt idx="6254">
                  <c:v>8.684722222</c:v>
                </c:pt>
                <c:pt idx="6255">
                  <c:v>8.686111111</c:v>
                </c:pt>
                <c:pt idx="6256">
                  <c:v>8.6875</c:v>
                </c:pt>
                <c:pt idx="6257">
                  <c:v>8.688888889</c:v>
                </c:pt>
                <c:pt idx="6258">
                  <c:v>8.690277778</c:v>
                </c:pt>
                <c:pt idx="6259">
                  <c:v>8.691666667</c:v>
                </c:pt>
                <c:pt idx="6260">
                  <c:v>8.693055556</c:v>
                </c:pt>
                <c:pt idx="6261">
                  <c:v>8.694444444</c:v>
                </c:pt>
                <c:pt idx="6262">
                  <c:v>8.695833333</c:v>
                </c:pt>
                <c:pt idx="6263">
                  <c:v>8.697222222</c:v>
                </c:pt>
                <c:pt idx="6264">
                  <c:v>8.698611111</c:v>
                </c:pt>
                <c:pt idx="6265">
                  <c:v>8.7</c:v>
                </c:pt>
                <c:pt idx="6266">
                  <c:v>8.701388889</c:v>
                </c:pt>
                <c:pt idx="6267">
                  <c:v>8.702777778</c:v>
                </c:pt>
                <c:pt idx="6268">
                  <c:v>8.704166667</c:v>
                </c:pt>
                <c:pt idx="6269">
                  <c:v>8.705555556</c:v>
                </c:pt>
                <c:pt idx="6270">
                  <c:v>8.706944444</c:v>
                </c:pt>
                <c:pt idx="6271">
                  <c:v>8.708333333</c:v>
                </c:pt>
                <c:pt idx="6272">
                  <c:v>8.709722222</c:v>
                </c:pt>
                <c:pt idx="6273">
                  <c:v>8.711111111</c:v>
                </c:pt>
                <c:pt idx="6274">
                  <c:v>8.7125</c:v>
                </c:pt>
                <c:pt idx="6275">
                  <c:v>8.713888889</c:v>
                </c:pt>
                <c:pt idx="6276">
                  <c:v>8.715277778</c:v>
                </c:pt>
                <c:pt idx="6277">
                  <c:v>8.716666667</c:v>
                </c:pt>
                <c:pt idx="6278">
                  <c:v>8.718055556</c:v>
                </c:pt>
                <c:pt idx="6279">
                  <c:v>8.719444444</c:v>
                </c:pt>
                <c:pt idx="6280">
                  <c:v>8.720833333</c:v>
                </c:pt>
                <c:pt idx="6281">
                  <c:v>8.722222222</c:v>
                </c:pt>
                <c:pt idx="6282">
                  <c:v>8.723611111</c:v>
                </c:pt>
                <c:pt idx="6283">
                  <c:v>8.725</c:v>
                </c:pt>
                <c:pt idx="6284">
                  <c:v>8.726388889</c:v>
                </c:pt>
                <c:pt idx="6285">
                  <c:v>8.727777778</c:v>
                </c:pt>
                <c:pt idx="6286">
                  <c:v>8.729166667</c:v>
                </c:pt>
                <c:pt idx="6287">
                  <c:v>8.730555556</c:v>
                </c:pt>
                <c:pt idx="6288">
                  <c:v>8.731944444</c:v>
                </c:pt>
                <c:pt idx="6289">
                  <c:v>8.733333333</c:v>
                </c:pt>
                <c:pt idx="6290">
                  <c:v>8.734722222</c:v>
                </c:pt>
                <c:pt idx="6291">
                  <c:v>8.736111111</c:v>
                </c:pt>
                <c:pt idx="6292">
                  <c:v>8.7375</c:v>
                </c:pt>
                <c:pt idx="6293">
                  <c:v>8.738888889</c:v>
                </c:pt>
                <c:pt idx="6294">
                  <c:v>8.740277778</c:v>
                </c:pt>
                <c:pt idx="6295">
                  <c:v>8.741666667</c:v>
                </c:pt>
                <c:pt idx="6296">
                  <c:v>8.743055556</c:v>
                </c:pt>
                <c:pt idx="6297">
                  <c:v>8.744444444</c:v>
                </c:pt>
                <c:pt idx="6298">
                  <c:v>8.745833333</c:v>
                </c:pt>
                <c:pt idx="6299">
                  <c:v>8.747222222</c:v>
                </c:pt>
                <c:pt idx="6300">
                  <c:v>8.748611111</c:v>
                </c:pt>
                <c:pt idx="6301">
                  <c:v>8.75</c:v>
                </c:pt>
                <c:pt idx="6302">
                  <c:v>8.751388889</c:v>
                </c:pt>
                <c:pt idx="6303">
                  <c:v>8.752777778</c:v>
                </c:pt>
                <c:pt idx="6304">
                  <c:v>8.754166667</c:v>
                </c:pt>
                <c:pt idx="6305">
                  <c:v>8.755555556</c:v>
                </c:pt>
                <c:pt idx="6306">
                  <c:v>8.756944444</c:v>
                </c:pt>
                <c:pt idx="6307">
                  <c:v>8.758333333</c:v>
                </c:pt>
                <c:pt idx="6308">
                  <c:v>8.759722222</c:v>
                </c:pt>
                <c:pt idx="6309">
                  <c:v>8.761111111</c:v>
                </c:pt>
                <c:pt idx="6310">
                  <c:v>8.7625</c:v>
                </c:pt>
                <c:pt idx="6311">
                  <c:v>8.763888889</c:v>
                </c:pt>
                <c:pt idx="6312">
                  <c:v>8.765277778</c:v>
                </c:pt>
                <c:pt idx="6313">
                  <c:v>8.766666667</c:v>
                </c:pt>
                <c:pt idx="6314">
                  <c:v>8.768055556</c:v>
                </c:pt>
                <c:pt idx="6315">
                  <c:v>8.769444444</c:v>
                </c:pt>
                <c:pt idx="6316">
                  <c:v>8.770833333</c:v>
                </c:pt>
                <c:pt idx="6317">
                  <c:v>8.772222222</c:v>
                </c:pt>
                <c:pt idx="6318">
                  <c:v>8.773611111</c:v>
                </c:pt>
                <c:pt idx="6319">
                  <c:v>8.775</c:v>
                </c:pt>
                <c:pt idx="6320">
                  <c:v>8.776388889</c:v>
                </c:pt>
                <c:pt idx="6321">
                  <c:v>8.777777778</c:v>
                </c:pt>
                <c:pt idx="6322">
                  <c:v>8.779166667</c:v>
                </c:pt>
                <c:pt idx="6323">
                  <c:v>8.780555556</c:v>
                </c:pt>
                <c:pt idx="6324">
                  <c:v>8.781944444</c:v>
                </c:pt>
                <c:pt idx="6325">
                  <c:v>8.783333333</c:v>
                </c:pt>
                <c:pt idx="6326">
                  <c:v>8.784722222</c:v>
                </c:pt>
                <c:pt idx="6327">
                  <c:v>8.786111111</c:v>
                </c:pt>
                <c:pt idx="6328">
                  <c:v>8.7875</c:v>
                </c:pt>
                <c:pt idx="6329">
                  <c:v>8.788888889</c:v>
                </c:pt>
                <c:pt idx="6330">
                  <c:v>8.790277778</c:v>
                </c:pt>
                <c:pt idx="6331">
                  <c:v>8.791666667</c:v>
                </c:pt>
                <c:pt idx="6332">
                  <c:v>8.793055556</c:v>
                </c:pt>
                <c:pt idx="6333">
                  <c:v>8.794444444</c:v>
                </c:pt>
                <c:pt idx="6334">
                  <c:v>8.795833333</c:v>
                </c:pt>
                <c:pt idx="6335">
                  <c:v>8.797222222</c:v>
                </c:pt>
                <c:pt idx="6336">
                  <c:v>8.798611111</c:v>
                </c:pt>
                <c:pt idx="6337">
                  <c:v>8.8</c:v>
                </c:pt>
                <c:pt idx="6338">
                  <c:v>8.801388889</c:v>
                </c:pt>
                <c:pt idx="6339">
                  <c:v>8.802777778</c:v>
                </c:pt>
                <c:pt idx="6340">
                  <c:v>8.804166667</c:v>
                </c:pt>
                <c:pt idx="6341">
                  <c:v>8.805555556</c:v>
                </c:pt>
                <c:pt idx="6342">
                  <c:v>8.806944444</c:v>
                </c:pt>
                <c:pt idx="6343">
                  <c:v>8.808333333</c:v>
                </c:pt>
                <c:pt idx="6344">
                  <c:v>8.809722222</c:v>
                </c:pt>
                <c:pt idx="6345">
                  <c:v>8.811111111</c:v>
                </c:pt>
                <c:pt idx="6346">
                  <c:v>8.8125</c:v>
                </c:pt>
                <c:pt idx="6347">
                  <c:v>8.813888889</c:v>
                </c:pt>
                <c:pt idx="6348">
                  <c:v>8.815277778</c:v>
                </c:pt>
                <c:pt idx="6349">
                  <c:v>8.816666667</c:v>
                </c:pt>
                <c:pt idx="6350">
                  <c:v>8.818055556</c:v>
                </c:pt>
                <c:pt idx="6351">
                  <c:v>8.819444444</c:v>
                </c:pt>
                <c:pt idx="6352">
                  <c:v>8.820833333</c:v>
                </c:pt>
                <c:pt idx="6353">
                  <c:v>8.822222222</c:v>
                </c:pt>
                <c:pt idx="6354">
                  <c:v>8.823611111</c:v>
                </c:pt>
                <c:pt idx="6355">
                  <c:v>8.825</c:v>
                </c:pt>
                <c:pt idx="6356">
                  <c:v>8.826388889</c:v>
                </c:pt>
                <c:pt idx="6357">
                  <c:v>8.827777778</c:v>
                </c:pt>
                <c:pt idx="6358">
                  <c:v>8.829166667</c:v>
                </c:pt>
                <c:pt idx="6359">
                  <c:v>8.830555556</c:v>
                </c:pt>
                <c:pt idx="6360">
                  <c:v>8.831944444</c:v>
                </c:pt>
                <c:pt idx="6361">
                  <c:v>8.833333333</c:v>
                </c:pt>
                <c:pt idx="6362">
                  <c:v>8.834722222</c:v>
                </c:pt>
                <c:pt idx="6363">
                  <c:v>8.836111111</c:v>
                </c:pt>
                <c:pt idx="6364">
                  <c:v>8.8375</c:v>
                </c:pt>
                <c:pt idx="6365">
                  <c:v>8.838888889</c:v>
                </c:pt>
                <c:pt idx="6366">
                  <c:v>8.840277778</c:v>
                </c:pt>
                <c:pt idx="6367">
                  <c:v>8.841666667</c:v>
                </c:pt>
                <c:pt idx="6368">
                  <c:v>8.843055556</c:v>
                </c:pt>
                <c:pt idx="6369">
                  <c:v>8.844444444</c:v>
                </c:pt>
                <c:pt idx="6370">
                  <c:v>8.845833333</c:v>
                </c:pt>
                <c:pt idx="6371">
                  <c:v>8.847222222</c:v>
                </c:pt>
                <c:pt idx="6372">
                  <c:v>8.848611111</c:v>
                </c:pt>
                <c:pt idx="6373">
                  <c:v>8.85</c:v>
                </c:pt>
                <c:pt idx="6374">
                  <c:v>8.851388889</c:v>
                </c:pt>
                <c:pt idx="6375">
                  <c:v>8.852777778</c:v>
                </c:pt>
                <c:pt idx="6376">
                  <c:v>8.854166667</c:v>
                </c:pt>
                <c:pt idx="6377">
                  <c:v>8.855555556</c:v>
                </c:pt>
                <c:pt idx="6378">
                  <c:v>8.856944444</c:v>
                </c:pt>
                <c:pt idx="6379">
                  <c:v>8.858333333</c:v>
                </c:pt>
                <c:pt idx="6380">
                  <c:v>8.859722222</c:v>
                </c:pt>
                <c:pt idx="6381">
                  <c:v>8.861111111</c:v>
                </c:pt>
                <c:pt idx="6382">
                  <c:v>8.8625</c:v>
                </c:pt>
                <c:pt idx="6383">
                  <c:v>8.863888889</c:v>
                </c:pt>
                <c:pt idx="6384">
                  <c:v>8.865277778</c:v>
                </c:pt>
                <c:pt idx="6385">
                  <c:v>8.866666667</c:v>
                </c:pt>
                <c:pt idx="6386">
                  <c:v>8.868055556</c:v>
                </c:pt>
                <c:pt idx="6387">
                  <c:v>8.869444444</c:v>
                </c:pt>
                <c:pt idx="6388">
                  <c:v>8.870833333</c:v>
                </c:pt>
                <c:pt idx="6389">
                  <c:v>8.872222222</c:v>
                </c:pt>
                <c:pt idx="6390">
                  <c:v>8.873611111</c:v>
                </c:pt>
                <c:pt idx="6391">
                  <c:v>8.875</c:v>
                </c:pt>
                <c:pt idx="6392">
                  <c:v>8.876388889</c:v>
                </c:pt>
                <c:pt idx="6393">
                  <c:v>8.877777778</c:v>
                </c:pt>
                <c:pt idx="6394">
                  <c:v>8.879166667</c:v>
                </c:pt>
                <c:pt idx="6395">
                  <c:v>8.880555556</c:v>
                </c:pt>
                <c:pt idx="6396">
                  <c:v>8.881944444</c:v>
                </c:pt>
                <c:pt idx="6397">
                  <c:v>8.883333333</c:v>
                </c:pt>
                <c:pt idx="6398">
                  <c:v>8.884722222</c:v>
                </c:pt>
                <c:pt idx="6399">
                  <c:v>8.886111111</c:v>
                </c:pt>
                <c:pt idx="6400">
                  <c:v>8.8875</c:v>
                </c:pt>
                <c:pt idx="6401">
                  <c:v>8.888888889</c:v>
                </c:pt>
                <c:pt idx="6402">
                  <c:v>8.890277778</c:v>
                </c:pt>
                <c:pt idx="6403">
                  <c:v>8.891666667</c:v>
                </c:pt>
                <c:pt idx="6404">
                  <c:v>8.893055556</c:v>
                </c:pt>
                <c:pt idx="6405">
                  <c:v>8.894444444</c:v>
                </c:pt>
                <c:pt idx="6406">
                  <c:v>8.895833333</c:v>
                </c:pt>
                <c:pt idx="6407">
                  <c:v>8.897222222</c:v>
                </c:pt>
                <c:pt idx="6408">
                  <c:v>8.898611111</c:v>
                </c:pt>
                <c:pt idx="6409">
                  <c:v>8.9</c:v>
                </c:pt>
                <c:pt idx="6410">
                  <c:v>8.901388889</c:v>
                </c:pt>
                <c:pt idx="6411">
                  <c:v>8.902777778</c:v>
                </c:pt>
                <c:pt idx="6412">
                  <c:v>8.904166667</c:v>
                </c:pt>
                <c:pt idx="6413">
                  <c:v>8.905555556</c:v>
                </c:pt>
                <c:pt idx="6414">
                  <c:v>8.906944444</c:v>
                </c:pt>
                <c:pt idx="6415">
                  <c:v>8.908333333</c:v>
                </c:pt>
                <c:pt idx="6416">
                  <c:v>8.909722222</c:v>
                </c:pt>
                <c:pt idx="6417">
                  <c:v>8.911111111</c:v>
                </c:pt>
                <c:pt idx="6418">
                  <c:v>8.9125</c:v>
                </c:pt>
                <c:pt idx="6419">
                  <c:v>8.913888889</c:v>
                </c:pt>
                <c:pt idx="6420">
                  <c:v>8.915277778</c:v>
                </c:pt>
                <c:pt idx="6421">
                  <c:v>8.916666667</c:v>
                </c:pt>
                <c:pt idx="6422">
                  <c:v>8.918055556</c:v>
                </c:pt>
                <c:pt idx="6423">
                  <c:v>8.919444444</c:v>
                </c:pt>
                <c:pt idx="6424">
                  <c:v>8.920833333</c:v>
                </c:pt>
                <c:pt idx="6425">
                  <c:v>8.922222222</c:v>
                </c:pt>
                <c:pt idx="6426">
                  <c:v>8.923611111</c:v>
                </c:pt>
                <c:pt idx="6427">
                  <c:v>8.925</c:v>
                </c:pt>
                <c:pt idx="6428">
                  <c:v>8.926388889</c:v>
                </c:pt>
                <c:pt idx="6429">
                  <c:v>8.927777778</c:v>
                </c:pt>
                <c:pt idx="6430">
                  <c:v>8.929166667</c:v>
                </c:pt>
                <c:pt idx="6431">
                  <c:v>8.930555556</c:v>
                </c:pt>
                <c:pt idx="6432">
                  <c:v>8.931944444</c:v>
                </c:pt>
                <c:pt idx="6433">
                  <c:v>8.933333333</c:v>
                </c:pt>
                <c:pt idx="6434">
                  <c:v>8.934722222</c:v>
                </c:pt>
                <c:pt idx="6435">
                  <c:v>8.936111111</c:v>
                </c:pt>
                <c:pt idx="6436">
                  <c:v>8.9375</c:v>
                </c:pt>
                <c:pt idx="6437">
                  <c:v>8.938888889</c:v>
                </c:pt>
                <c:pt idx="6438">
                  <c:v>8.940277778</c:v>
                </c:pt>
                <c:pt idx="6439">
                  <c:v>8.941666667</c:v>
                </c:pt>
                <c:pt idx="6440">
                  <c:v>8.943055556</c:v>
                </c:pt>
                <c:pt idx="6441">
                  <c:v>8.944444444</c:v>
                </c:pt>
                <c:pt idx="6442">
                  <c:v>8.945833333</c:v>
                </c:pt>
                <c:pt idx="6443">
                  <c:v>8.947222222</c:v>
                </c:pt>
                <c:pt idx="6444">
                  <c:v>8.948611111</c:v>
                </c:pt>
                <c:pt idx="6445">
                  <c:v>8.95</c:v>
                </c:pt>
                <c:pt idx="6446">
                  <c:v>8.951388889</c:v>
                </c:pt>
                <c:pt idx="6447">
                  <c:v>8.952777778</c:v>
                </c:pt>
                <c:pt idx="6448">
                  <c:v>8.954166667</c:v>
                </c:pt>
                <c:pt idx="6449">
                  <c:v>8.955555556</c:v>
                </c:pt>
                <c:pt idx="6450">
                  <c:v>8.956944444</c:v>
                </c:pt>
                <c:pt idx="6451">
                  <c:v>8.958333333</c:v>
                </c:pt>
                <c:pt idx="6452">
                  <c:v>8.959722222</c:v>
                </c:pt>
                <c:pt idx="6453">
                  <c:v>8.961111111</c:v>
                </c:pt>
                <c:pt idx="6454">
                  <c:v>8.9625</c:v>
                </c:pt>
                <c:pt idx="6455">
                  <c:v>8.963888889</c:v>
                </c:pt>
                <c:pt idx="6456">
                  <c:v>8.965277778</c:v>
                </c:pt>
                <c:pt idx="6457">
                  <c:v>8.966666667</c:v>
                </c:pt>
                <c:pt idx="6458">
                  <c:v>8.968055556</c:v>
                </c:pt>
                <c:pt idx="6459">
                  <c:v>8.969444444</c:v>
                </c:pt>
                <c:pt idx="6460">
                  <c:v>8.970833333</c:v>
                </c:pt>
                <c:pt idx="6461">
                  <c:v>8.972222222</c:v>
                </c:pt>
                <c:pt idx="6462">
                  <c:v>8.973611111</c:v>
                </c:pt>
                <c:pt idx="6463">
                  <c:v>8.975</c:v>
                </c:pt>
                <c:pt idx="6464">
                  <c:v>8.976388889</c:v>
                </c:pt>
                <c:pt idx="6465">
                  <c:v>8.977777778</c:v>
                </c:pt>
                <c:pt idx="6466">
                  <c:v>8.979166667</c:v>
                </c:pt>
                <c:pt idx="6467">
                  <c:v>8.980555556</c:v>
                </c:pt>
                <c:pt idx="6468">
                  <c:v>8.981944444</c:v>
                </c:pt>
                <c:pt idx="6469">
                  <c:v>8.983333333</c:v>
                </c:pt>
                <c:pt idx="6470">
                  <c:v>8.984722222</c:v>
                </c:pt>
                <c:pt idx="6471">
                  <c:v>8.986111111</c:v>
                </c:pt>
                <c:pt idx="6472">
                  <c:v>8.9875</c:v>
                </c:pt>
                <c:pt idx="6473">
                  <c:v>8.988888889</c:v>
                </c:pt>
                <c:pt idx="6474">
                  <c:v>8.990277778</c:v>
                </c:pt>
                <c:pt idx="6475">
                  <c:v>8.991666667</c:v>
                </c:pt>
                <c:pt idx="6476">
                  <c:v>8.993055556</c:v>
                </c:pt>
                <c:pt idx="6477">
                  <c:v>8.994444444</c:v>
                </c:pt>
                <c:pt idx="6478">
                  <c:v>8.995833333</c:v>
                </c:pt>
                <c:pt idx="6479">
                  <c:v>8.997222222</c:v>
                </c:pt>
                <c:pt idx="6480">
                  <c:v>8.998611111</c:v>
                </c:pt>
                <c:pt idx="6481">
                  <c:v>9</c:v>
                </c:pt>
                <c:pt idx="6482">
                  <c:v>9.001388889</c:v>
                </c:pt>
                <c:pt idx="6483">
                  <c:v>9.002777778</c:v>
                </c:pt>
                <c:pt idx="6484">
                  <c:v>9.004166667</c:v>
                </c:pt>
                <c:pt idx="6485">
                  <c:v>9.005555556</c:v>
                </c:pt>
                <c:pt idx="6486">
                  <c:v>9.006944444</c:v>
                </c:pt>
                <c:pt idx="6487">
                  <c:v>9.008333333</c:v>
                </c:pt>
                <c:pt idx="6488">
                  <c:v>9.009722222</c:v>
                </c:pt>
                <c:pt idx="6489">
                  <c:v>9.011111111</c:v>
                </c:pt>
                <c:pt idx="6490">
                  <c:v>9.0125</c:v>
                </c:pt>
                <c:pt idx="6491">
                  <c:v>9.013888889</c:v>
                </c:pt>
                <c:pt idx="6492">
                  <c:v>9.015277778</c:v>
                </c:pt>
                <c:pt idx="6493">
                  <c:v>9.016666667</c:v>
                </c:pt>
                <c:pt idx="6494">
                  <c:v>9.018055556</c:v>
                </c:pt>
                <c:pt idx="6495">
                  <c:v>9.019444444</c:v>
                </c:pt>
                <c:pt idx="6496">
                  <c:v>9.020833333</c:v>
                </c:pt>
                <c:pt idx="6497">
                  <c:v>9.022222222</c:v>
                </c:pt>
                <c:pt idx="6498">
                  <c:v>9.023611111</c:v>
                </c:pt>
                <c:pt idx="6499">
                  <c:v>9.025</c:v>
                </c:pt>
                <c:pt idx="6500">
                  <c:v>9.026388889</c:v>
                </c:pt>
                <c:pt idx="6501">
                  <c:v>9.027777778</c:v>
                </c:pt>
                <c:pt idx="6502">
                  <c:v>9.029166667</c:v>
                </c:pt>
                <c:pt idx="6503">
                  <c:v>9.030555556</c:v>
                </c:pt>
                <c:pt idx="6504">
                  <c:v>9.031944444</c:v>
                </c:pt>
                <c:pt idx="6505">
                  <c:v>9.033333333</c:v>
                </c:pt>
                <c:pt idx="6506">
                  <c:v>9.034722222</c:v>
                </c:pt>
                <c:pt idx="6507">
                  <c:v>9.036111111</c:v>
                </c:pt>
                <c:pt idx="6508">
                  <c:v>9.0375</c:v>
                </c:pt>
                <c:pt idx="6509">
                  <c:v>9.038888889</c:v>
                </c:pt>
                <c:pt idx="6510">
                  <c:v>9.040277778</c:v>
                </c:pt>
                <c:pt idx="6511">
                  <c:v>9.041666667</c:v>
                </c:pt>
                <c:pt idx="6512">
                  <c:v>9.043055556</c:v>
                </c:pt>
                <c:pt idx="6513">
                  <c:v>9.044444444</c:v>
                </c:pt>
                <c:pt idx="6514">
                  <c:v>9.045833333</c:v>
                </c:pt>
                <c:pt idx="6515">
                  <c:v>9.047222222</c:v>
                </c:pt>
                <c:pt idx="6516">
                  <c:v>9.048611111</c:v>
                </c:pt>
                <c:pt idx="6517">
                  <c:v>9.05</c:v>
                </c:pt>
                <c:pt idx="6518">
                  <c:v>9.051388889</c:v>
                </c:pt>
                <c:pt idx="6519">
                  <c:v>9.052777778</c:v>
                </c:pt>
                <c:pt idx="6520">
                  <c:v>9.054166667</c:v>
                </c:pt>
                <c:pt idx="6521">
                  <c:v>9.055555556</c:v>
                </c:pt>
                <c:pt idx="6522">
                  <c:v>9.056944444</c:v>
                </c:pt>
                <c:pt idx="6523">
                  <c:v>9.058333333</c:v>
                </c:pt>
                <c:pt idx="6524">
                  <c:v>9.059722222</c:v>
                </c:pt>
                <c:pt idx="6525">
                  <c:v>9.061111111</c:v>
                </c:pt>
                <c:pt idx="6526">
                  <c:v>9.0625</c:v>
                </c:pt>
                <c:pt idx="6527">
                  <c:v>9.063888889</c:v>
                </c:pt>
                <c:pt idx="6528">
                  <c:v>9.065277778</c:v>
                </c:pt>
                <c:pt idx="6529">
                  <c:v>9.066666667</c:v>
                </c:pt>
                <c:pt idx="6530">
                  <c:v>9.068055556</c:v>
                </c:pt>
                <c:pt idx="6531">
                  <c:v>9.069444444</c:v>
                </c:pt>
                <c:pt idx="6532">
                  <c:v>9.070833333</c:v>
                </c:pt>
                <c:pt idx="6533">
                  <c:v>9.072222222</c:v>
                </c:pt>
                <c:pt idx="6534">
                  <c:v>9.073611111</c:v>
                </c:pt>
                <c:pt idx="6535">
                  <c:v>9.075</c:v>
                </c:pt>
                <c:pt idx="6536">
                  <c:v>9.076388889</c:v>
                </c:pt>
                <c:pt idx="6537">
                  <c:v>9.077777778</c:v>
                </c:pt>
                <c:pt idx="6538">
                  <c:v>9.079166667</c:v>
                </c:pt>
                <c:pt idx="6539">
                  <c:v>9.080555556</c:v>
                </c:pt>
                <c:pt idx="6540">
                  <c:v>9.081944444</c:v>
                </c:pt>
                <c:pt idx="6541">
                  <c:v>9.083333333</c:v>
                </c:pt>
                <c:pt idx="6542">
                  <c:v>9.084722222</c:v>
                </c:pt>
                <c:pt idx="6543">
                  <c:v>9.086111111</c:v>
                </c:pt>
                <c:pt idx="6544">
                  <c:v>9.0875</c:v>
                </c:pt>
                <c:pt idx="6545">
                  <c:v>9.088888889</c:v>
                </c:pt>
                <c:pt idx="6546">
                  <c:v>9.090277778</c:v>
                </c:pt>
                <c:pt idx="6547">
                  <c:v>9.091666667</c:v>
                </c:pt>
                <c:pt idx="6548">
                  <c:v>9.093055556</c:v>
                </c:pt>
                <c:pt idx="6549">
                  <c:v>9.094444444</c:v>
                </c:pt>
                <c:pt idx="6550">
                  <c:v>9.095833333</c:v>
                </c:pt>
                <c:pt idx="6551">
                  <c:v>9.097222222</c:v>
                </c:pt>
                <c:pt idx="6552">
                  <c:v>9.098611111</c:v>
                </c:pt>
                <c:pt idx="6553">
                  <c:v>9.1</c:v>
                </c:pt>
                <c:pt idx="6554">
                  <c:v>9.101388889</c:v>
                </c:pt>
                <c:pt idx="6555">
                  <c:v>9.102777778</c:v>
                </c:pt>
                <c:pt idx="6556">
                  <c:v>9.104166667</c:v>
                </c:pt>
                <c:pt idx="6557">
                  <c:v>9.105555556</c:v>
                </c:pt>
                <c:pt idx="6558">
                  <c:v>9.106944444</c:v>
                </c:pt>
                <c:pt idx="6559">
                  <c:v>9.108333333</c:v>
                </c:pt>
                <c:pt idx="6560">
                  <c:v>9.109722222</c:v>
                </c:pt>
                <c:pt idx="6561">
                  <c:v>9.111111111</c:v>
                </c:pt>
                <c:pt idx="6562">
                  <c:v>9.1125</c:v>
                </c:pt>
                <c:pt idx="6563">
                  <c:v>9.113888889</c:v>
                </c:pt>
                <c:pt idx="6564">
                  <c:v>9.115277778</c:v>
                </c:pt>
                <c:pt idx="6565">
                  <c:v>9.116666667</c:v>
                </c:pt>
                <c:pt idx="6566">
                  <c:v>9.118055556</c:v>
                </c:pt>
                <c:pt idx="6567">
                  <c:v>9.119444444</c:v>
                </c:pt>
                <c:pt idx="6568">
                  <c:v>9.120833333</c:v>
                </c:pt>
                <c:pt idx="6569">
                  <c:v>9.122222222</c:v>
                </c:pt>
                <c:pt idx="6570">
                  <c:v>9.123611111</c:v>
                </c:pt>
                <c:pt idx="6571">
                  <c:v>9.125</c:v>
                </c:pt>
                <c:pt idx="6572">
                  <c:v>9.126388889</c:v>
                </c:pt>
                <c:pt idx="6573">
                  <c:v>9.127777778</c:v>
                </c:pt>
                <c:pt idx="6574">
                  <c:v>9.129166667</c:v>
                </c:pt>
                <c:pt idx="6575">
                  <c:v>9.130555556</c:v>
                </c:pt>
                <c:pt idx="6576">
                  <c:v>9.131944444</c:v>
                </c:pt>
                <c:pt idx="6577">
                  <c:v>9.133333333</c:v>
                </c:pt>
                <c:pt idx="6578">
                  <c:v>9.134722222</c:v>
                </c:pt>
                <c:pt idx="6579">
                  <c:v>9.136111111</c:v>
                </c:pt>
                <c:pt idx="6580">
                  <c:v>9.1375</c:v>
                </c:pt>
                <c:pt idx="6581">
                  <c:v>9.138888889</c:v>
                </c:pt>
                <c:pt idx="6582">
                  <c:v>9.140277778</c:v>
                </c:pt>
                <c:pt idx="6583">
                  <c:v>9.141666667</c:v>
                </c:pt>
                <c:pt idx="6584">
                  <c:v>9.143055556</c:v>
                </c:pt>
                <c:pt idx="6585">
                  <c:v>9.144444444</c:v>
                </c:pt>
                <c:pt idx="6586">
                  <c:v>9.145833333</c:v>
                </c:pt>
                <c:pt idx="6587">
                  <c:v>9.147222222</c:v>
                </c:pt>
                <c:pt idx="6588">
                  <c:v>9.148611111</c:v>
                </c:pt>
                <c:pt idx="6589">
                  <c:v>9.15</c:v>
                </c:pt>
                <c:pt idx="6590">
                  <c:v>9.151388889</c:v>
                </c:pt>
                <c:pt idx="6591">
                  <c:v>9.152777778</c:v>
                </c:pt>
                <c:pt idx="6592">
                  <c:v>9.154166667</c:v>
                </c:pt>
                <c:pt idx="6593">
                  <c:v>9.155555556</c:v>
                </c:pt>
                <c:pt idx="6594">
                  <c:v>9.156944444</c:v>
                </c:pt>
                <c:pt idx="6595">
                  <c:v>9.158333333</c:v>
                </c:pt>
                <c:pt idx="6596">
                  <c:v>9.159722222</c:v>
                </c:pt>
                <c:pt idx="6597">
                  <c:v>9.161111111</c:v>
                </c:pt>
                <c:pt idx="6598">
                  <c:v>9.1625</c:v>
                </c:pt>
                <c:pt idx="6599">
                  <c:v>9.163888889</c:v>
                </c:pt>
                <c:pt idx="6600">
                  <c:v>9.165277778</c:v>
                </c:pt>
                <c:pt idx="6601">
                  <c:v>9.166666667</c:v>
                </c:pt>
                <c:pt idx="6602">
                  <c:v>9.168055556</c:v>
                </c:pt>
                <c:pt idx="6603">
                  <c:v>9.169444444</c:v>
                </c:pt>
                <c:pt idx="6604">
                  <c:v>9.170833333</c:v>
                </c:pt>
                <c:pt idx="6605">
                  <c:v>9.172222222</c:v>
                </c:pt>
                <c:pt idx="6606">
                  <c:v>9.173611111</c:v>
                </c:pt>
                <c:pt idx="6607">
                  <c:v>9.175</c:v>
                </c:pt>
                <c:pt idx="6608">
                  <c:v>9.176388889</c:v>
                </c:pt>
                <c:pt idx="6609">
                  <c:v>9.177777778</c:v>
                </c:pt>
                <c:pt idx="6610">
                  <c:v>9.179166667</c:v>
                </c:pt>
                <c:pt idx="6611">
                  <c:v>9.180555556</c:v>
                </c:pt>
                <c:pt idx="6612">
                  <c:v>9.181944444</c:v>
                </c:pt>
                <c:pt idx="6613">
                  <c:v>9.183333333</c:v>
                </c:pt>
                <c:pt idx="6614">
                  <c:v>9.184722222</c:v>
                </c:pt>
                <c:pt idx="6615">
                  <c:v>9.186111111</c:v>
                </c:pt>
                <c:pt idx="6616">
                  <c:v>9.1875</c:v>
                </c:pt>
                <c:pt idx="6617">
                  <c:v>9.188888889</c:v>
                </c:pt>
                <c:pt idx="6618">
                  <c:v>9.190277778</c:v>
                </c:pt>
                <c:pt idx="6619">
                  <c:v>9.191666667</c:v>
                </c:pt>
                <c:pt idx="6620">
                  <c:v>9.193055556</c:v>
                </c:pt>
                <c:pt idx="6621">
                  <c:v>9.194444444</c:v>
                </c:pt>
                <c:pt idx="6622">
                  <c:v>9.195833333</c:v>
                </c:pt>
                <c:pt idx="6623">
                  <c:v>9.197222222</c:v>
                </c:pt>
                <c:pt idx="6624">
                  <c:v>9.198611111</c:v>
                </c:pt>
                <c:pt idx="6625">
                  <c:v>9.2</c:v>
                </c:pt>
                <c:pt idx="6626">
                  <c:v>9.201388889</c:v>
                </c:pt>
                <c:pt idx="6627">
                  <c:v>9.202777778</c:v>
                </c:pt>
                <c:pt idx="6628">
                  <c:v>9.204166667</c:v>
                </c:pt>
                <c:pt idx="6629">
                  <c:v>9.205555556</c:v>
                </c:pt>
                <c:pt idx="6630">
                  <c:v>9.206944444</c:v>
                </c:pt>
                <c:pt idx="6631">
                  <c:v>9.208333333</c:v>
                </c:pt>
                <c:pt idx="6632">
                  <c:v>9.209722222</c:v>
                </c:pt>
                <c:pt idx="6633">
                  <c:v>9.211111111</c:v>
                </c:pt>
                <c:pt idx="6634">
                  <c:v>9.2125</c:v>
                </c:pt>
                <c:pt idx="6635">
                  <c:v>9.213888889</c:v>
                </c:pt>
                <c:pt idx="6636">
                  <c:v>9.215277778</c:v>
                </c:pt>
                <c:pt idx="6637">
                  <c:v>9.216666667</c:v>
                </c:pt>
                <c:pt idx="6638">
                  <c:v>9.218055556</c:v>
                </c:pt>
                <c:pt idx="6639">
                  <c:v>9.219444444</c:v>
                </c:pt>
                <c:pt idx="6640">
                  <c:v>9.220833333</c:v>
                </c:pt>
                <c:pt idx="6641">
                  <c:v>9.222222222</c:v>
                </c:pt>
                <c:pt idx="6642">
                  <c:v>9.223611111</c:v>
                </c:pt>
                <c:pt idx="6643">
                  <c:v>9.225</c:v>
                </c:pt>
                <c:pt idx="6644">
                  <c:v>9.226388889</c:v>
                </c:pt>
                <c:pt idx="6645">
                  <c:v>9.227777778</c:v>
                </c:pt>
                <c:pt idx="6646">
                  <c:v>9.229166667</c:v>
                </c:pt>
                <c:pt idx="6647">
                  <c:v>9.230555556</c:v>
                </c:pt>
                <c:pt idx="6648">
                  <c:v>9.231944444</c:v>
                </c:pt>
                <c:pt idx="6649">
                  <c:v>9.233333333</c:v>
                </c:pt>
                <c:pt idx="6650">
                  <c:v>9.234722222</c:v>
                </c:pt>
                <c:pt idx="6651">
                  <c:v>9.236111111</c:v>
                </c:pt>
                <c:pt idx="6652">
                  <c:v>9.2375</c:v>
                </c:pt>
                <c:pt idx="6653">
                  <c:v>9.238888889</c:v>
                </c:pt>
                <c:pt idx="6654">
                  <c:v>9.240277778</c:v>
                </c:pt>
                <c:pt idx="6655">
                  <c:v>9.241666667</c:v>
                </c:pt>
                <c:pt idx="6656">
                  <c:v>9.243055556</c:v>
                </c:pt>
                <c:pt idx="6657">
                  <c:v>9.244444444</c:v>
                </c:pt>
                <c:pt idx="6658">
                  <c:v>9.245833333</c:v>
                </c:pt>
                <c:pt idx="6659">
                  <c:v>9.247222222</c:v>
                </c:pt>
                <c:pt idx="6660">
                  <c:v>9.248611111</c:v>
                </c:pt>
                <c:pt idx="6661">
                  <c:v>9.25</c:v>
                </c:pt>
                <c:pt idx="6662">
                  <c:v>9.251388889</c:v>
                </c:pt>
                <c:pt idx="6663">
                  <c:v>9.252777778</c:v>
                </c:pt>
                <c:pt idx="6664">
                  <c:v>9.254166667</c:v>
                </c:pt>
                <c:pt idx="6665">
                  <c:v>9.255555556</c:v>
                </c:pt>
                <c:pt idx="6666">
                  <c:v>9.256944444</c:v>
                </c:pt>
                <c:pt idx="6667">
                  <c:v>9.258333333</c:v>
                </c:pt>
                <c:pt idx="6668">
                  <c:v>9.259722222</c:v>
                </c:pt>
                <c:pt idx="6669">
                  <c:v>9.261111111</c:v>
                </c:pt>
                <c:pt idx="6670">
                  <c:v>9.2625</c:v>
                </c:pt>
                <c:pt idx="6671">
                  <c:v>9.263888889</c:v>
                </c:pt>
                <c:pt idx="6672">
                  <c:v>9.265277778</c:v>
                </c:pt>
                <c:pt idx="6673">
                  <c:v>9.266666667</c:v>
                </c:pt>
                <c:pt idx="6674">
                  <c:v>9.268055556</c:v>
                </c:pt>
                <c:pt idx="6675">
                  <c:v>9.269444444</c:v>
                </c:pt>
                <c:pt idx="6676">
                  <c:v>9.270833333</c:v>
                </c:pt>
                <c:pt idx="6677">
                  <c:v>9.272222222</c:v>
                </c:pt>
                <c:pt idx="6678">
                  <c:v>9.273611111</c:v>
                </c:pt>
                <c:pt idx="6679">
                  <c:v>9.275</c:v>
                </c:pt>
                <c:pt idx="6680">
                  <c:v>9.276388889</c:v>
                </c:pt>
                <c:pt idx="6681">
                  <c:v>9.277777778</c:v>
                </c:pt>
                <c:pt idx="6682">
                  <c:v>9.279166667</c:v>
                </c:pt>
                <c:pt idx="6683">
                  <c:v>9.280555556</c:v>
                </c:pt>
                <c:pt idx="6684">
                  <c:v>9.281944444</c:v>
                </c:pt>
                <c:pt idx="6685">
                  <c:v>9.283333333</c:v>
                </c:pt>
                <c:pt idx="6686">
                  <c:v>9.284722222</c:v>
                </c:pt>
                <c:pt idx="6687">
                  <c:v>9.286111111</c:v>
                </c:pt>
                <c:pt idx="6688">
                  <c:v>9.2875</c:v>
                </c:pt>
                <c:pt idx="6689">
                  <c:v>9.288888889</c:v>
                </c:pt>
                <c:pt idx="6690">
                  <c:v>9.290277778</c:v>
                </c:pt>
                <c:pt idx="6691">
                  <c:v>9.291666667</c:v>
                </c:pt>
                <c:pt idx="6692">
                  <c:v>9.293055556</c:v>
                </c:pt>
                <c:pt idx="6693">
                  <c:v>9.294444444</c:v>
                </c:pt>
                <c:pt idx="6694">
                  <c:v>9.295833333</c:v>
                </c:pt>
                <c:pt idx="6695">
                  <c:v>9.297222222</c:v>
                </c:pt>
                <c:pt idx="6696">
                  <c:v>9.298611111</c:v>
                </c:pt>
                <c:pt idx="6697">
                  <c:v>9.3</c:v>
                </c:pt>
                <c:pt idx="6698">
                  <c:v>9.301388889</c:v>
                </c:pt>
                <c:pt idx="6699">
                  <c:v>9.302777778</c:v>
                </c:pt>
                <c:pt idx="6700">
                  <c:v>9.304166667</c:v>
                </c:pt>
                <c:pt idx="6701">
                  <c:v>9.305555556</c:v>
                </c:pt>
                <c:pt idx="6702">
                  <c:v>9.306944444</c:v>
                </c:pt>
                <c:pt idx="6703">
                  <c:v>9.308333333</c:v>
                </c:pt>
                <c:pt idx="6704">
                  <c:v>9.309722222</c:v>
                </c:pt>
                <c:pt idx="6705">
                  <c:v>9.311111111</c:v>
                </c:pt>
                <c:pt idx="6706">
                  <c:v>9.3125</c:v>
                </c:pt>
                <c:pt idx="6707">
                  <c:v>9.313888889</c:v>
                </c:pt>
                <c:pt idx="6708">
                  <c:v>9.315277778</c:v>
                </c:pt>
                <c:pt idx="6709">
                  <c:v>9.316666667</c:v>
                </c:pt>
                <c:pt idx="6710">
                  <c:v>9.318055556</c:v>
                </c:pt>
                <c:pt idx="6711">
                  <c:v>9.319444444</c:v>
                </c:pt>
                <c:pt idx="6712">
                  <c:v>9.320833333</c:v>
                </c:pt>
                <c:pt idx="6713">
                  <c:v>9.322222222</c:v>
                </c:pt>
                <c:pt idx="6714">
                  <c:v>9.323611111</c:v>
                </c:pt>
                <c:pt idx="6715">
                  <c:v>9.325</c:v>
                </c:pt>
                <c:pt idx="6716">
                  <c:v>9.326388889</c:v>
                </c:pt>
                <c:pt idx="6717">
                  <c:v>9.327777778</c:v>
                </c:pt>
                <c:pt idx="6718">
                  <c:v>9.329166667</c:v>
                </c:pt>
                <c:pt idx="6719">
                  <c:v>9.330555556</c:v>
                </c:pt>
                <c:pt idx="6720">
                  <c:v>9.331944444</c:v>
                </c:pt>
                <c:pt idx="6721">
                  <c:v>9.333333333</c:v>
                </c:pt>
                <c:pt idx="6722">
                  <c:v>9.334722222</c:v>
                </c:pt>
                <c:pt idx="6723">
                  <c:v>9.336111111</c:v>
                </c:pt>
                <c:pt idx="6724">
                  <c:v>9.3375</c:v>
                </c:pt>
                <c:pt idx="6725">
                  <c:v>9.338888889</c:v>
                </c:pt>
                <c:pt idx="6726">
                  <c:v>9.340277778</c:v>
                </c:pt>
                <c:pt idx="6727">
                  <c:v>9.341666667</c:v>
                </c:pt>
                <c:pt idx="6728">
                  <c:v>9.343055556</c:v>
                </c:pt>
                <c:pt idx="6729">
                  <c:v>9.344444444</c:v>
                </c:pt>
                <c:pt idx="6730">
                  <c:v>9.345833333</c:v>
                </c:pt>
                <c:pt idx="6731">
                  <c:v>9.347222222</c:v>
                </c:pt>
                <c:pt idx="6732">
                  <c:v>9.348611111</c:v>
                </c:pt>
                <c:pt idx="6733">
                  <c:v>9.35</c:v>
                </c:pt>
                <c:pt idx="6734">
                  <c:v>9.351388889</c:v>
                </c:pt>
                <c:pt idx="6735">
                  <c:v>9.352777778</c:v>
                </c:pt>
                <c:pt idx="6736">
                  <c:v>9.354166667</c:v>
                </c:pt>
                <c:pt idx="6737">
                  <c:v>9.355555556</c:v>
                </c:pt>
                <c:pt idx="6738">
                  <c:v>9.356944444</c:v>
                </c:pt>
                <c:pt idx="6739">
                  <c:v>9.358333333</c:v>
                </c:pt>
                <c:pt idx="6740">
                  <c:v>9.359722222</c:v>
                </c:pt>
                <c:pt idx="6741">
                  <c:v>9.361111111</c:v>
                </c:pt>
                <c:pt idx="6742">
                  <c:v>9.3625</c:v>
                </c:pt>
                <c:pt idx="6743">
                  <c:v>9.363888889</c:v>
                </c:pt>
                <c:pt idx="6744">
                  <c:v>9.365277778</c:v>
                </c:pt>
                <c:pt idx="6745">
                  <c:v>9.366666667</c:v>
                </c:pt>
                <c:pt idx="6746">
                  <c:v>9.368055556</c:v>
                </c:pt>
                <c:pt idx="6747">
                  <c:v>9.369444444</c:v>
                </c:pt>
                <c:pt idx="6748">
                  <c:v>9.370833333</c:v>
                </c:pt>
                <c:pt idx="6749">
                  <c:v>9.372222222</c:v>
                </c:pt>
                <c:pt idx="6750">
                  <c:v>9.373611111</c:v>
                </c:pt>
                <c:pt idx="6751">
                  <c:v>9.375</c:v>
                </c:pt>
                <c:pt idx="6752">
                  <c:v>9.376388889</c:v>
                </c:pt>
                <c:pt idx="6753">
                  <c:v>9.377777778</c:v>
                </c:pt>
                <c:pt idx="6754">
                  <c:v>9.379166667</c:v>
                </c:pt>
                <c:pt idx="6755">
                  <c:v>9.380555556</c:v>
                </c:pt>
                <c:pt idx="6756">
                  <c:v>9.381944444</c:v>
                </c:pt>
                <c:pt idx="6757">
                  <c:v>9.383333333</c:v>
                </c:pt>
                <c:pt idx="6758">
                  <c:v>9.384722222</c:v>
                </c:pt>
                <c:pt idx="6759">
                  <c:v>9.386111111</c:v>
                </c:pt>
                <c:pt idx="6760">
                  <c:v>9.3875</c:v>
                </c:pt>
                <c:pt idx="6761">
                  <c:v>9.388888889</c:v>
                </c:pt>
                <c:pt idx="6762">
                  <c:v>9.390277778</c:v>
                </c:pt>
                <c:pt idx="6763">
                  <c:v>9.391666667</c:v>
                </c:pt>
                <c:pt idx="6764">
                  <c:v>9.393055556</c:v>
                </c:pt>
                <c:pt idx="6765">
                  <c:v>9.394444444</c:v>
                </c:pt>
                <c:pt idx="6766">
                  <c:v>9.395833333</c:v>
                </c:pt>
                <c:pt idx="6767">
                  <c:v>9.397222222</c:v>
                </c:pt>
                <c:pt idx="6768">
                  <c:v>9.398611111</c:v>
                </c:pt>
                <c:pt idx="6769">
                  <c:v>9.4</c:v>
                </c:pt>
                <c:pt idx="6770">
                  <c:v>9.401388889</c:v>
                </c:pt>
                <c:pt idx="6771">
                  <c:v>9.402777778</c:v>
                </c:pt>
                <c:pt idx="6772">
                  <c:v>9.404166667</c:v>
                </c:pt>
                <c:pt idx="6773">
                  <c:v>9.405555556</c:v>
                </c:pt>
                <c:pt idx="6774">
                  <c:v>9.406944444</c:v>
                </c:pt>
                <c:pt idx="6775">
                  <c:v>9.408333333</c:v>
                </c:pt>
                <c:pt idx="6776">
                  <c:v>9.409722222</c:v>
                </c:pt>
                <c:pt idx="6777">
                  <c:v>9.411111111</c:v>
                </c:pt>
                <c:pt idx="6778">
                  <c:v>9.4125</c:v>
                </c:pt>
                <c:pt idx="6779">
                  <c:v>9.413888889</c:v>
                </c:pt>
                <c:pt idx="6780">
                  <c:v>9.415277778</c:v>
                </c:pt>
                <c:pt idx="6781">
                  <c:v>9.416666667</c:v>
                </c:pt>
                <c:pt idx="6782">
                  <c:v>9.418055556</c:v>
                </c:pt>
                <c:pt idx="6783">
                  <c:v>9.419444444</c:v>
                </c:pt>
                <c:pt idx="6784">
                  <c:v>9.420833333</c:v>
                </c:pt>
                <c:pt idx="6785">
                  <c:v>9.422222222</c:v>
                </c:pt>
                <c:pt idx="6786">
                  <c:v>9.423611111</c:v>
                </c:pt>
                <c:pt idx="6787">
                  <c:v>9.425</c:v>
                </c:pt>
                <c:pt idx="6788">
                  <c:v>9.426388889</c:v>
                </c:pt>
                <c:pt idx="6789">
                  <c:v>9.427777778</c:v>
                </c:pt>
                <c:pt idx="6790">
                  <c:v>9.429166667</c:v>
                </c:pt>
                <c:pt idx="6791">
                  <c:v>9.430555556</c:v>
                </c:pt>
                <c:pt idx="6792">
                  <c:v>9.431944444</c:v>
                </c:pt>
                <c:pt idx="6793">
                  <c:v>9.433333333</c:v>
                </c:pt>
                <c:pt idx="6794">
                  <c:v>9.434722222</c:v>
                </c:pt>
                <c:pt idx="6795">
                  <c:v>9.436111111</c:v>
                </c:pt>
                <c:pt idx="6796">
                  <c:v>9.4375</c:v>
                </c:pt>
                <c:pt idx="6797">
                  <c:v>9.438888889</c:v>
                </c:pt>
                <c:pt idx="6798">
                  <c:v>9.440277778</c:v>
                </c:pt>
                <c:pt idx="6799">
                  <c:v>9.441666667</c:v>
                </c:pt>
                <c:pt idx="6800">
                  <c:v>9.443055556</c:v>
                </c:pt>
                <c:pt idx="6801">
                  <c:v>9.444444444</c:v>
                </c:pt>
                <c:pt idx="6802">
                  <c:v>9.445833333</c:v>
                </c:pt>
                <c:pt idx="6803">
                  <c:v>9.447222222</c:v>
                </c:pt>
                <c:pt idx="6804">
                  <c:v>9.448611111</c:v>
                </c:pt>
                <c:pt idx="6805">
                  <c:v>9.45</c:v>
                </c:pt>
                <c:pt idx="6806">
                  <c:v>9.451388889</c:v>
                </c:pt>
                <c:pt idx="6807">
                  <c:v>9.452777778</c:v>
                </c:pt>
                <c:pt idx="6808">
                  <c:v>9.454166667</c:v>
                </c:pt>
                <c:pt idx="6809">
                  <c:v>9.455555556</c:v>
                </c:pt>
                <c:pt idx="6810">
                  <c:v>9.456944444</c:v>
                </c:pt>
                <c:pt idx="6811">
                  <c:v>9.458333333</c:v>
                </c:pt>
                <c:pt idx="6812">
                  <c:v>9.459722222</c:v>
                </c:pt>
                <c:pt idx="6813">
                  <c:v>9.461111111</c:v>
                </c:pt>
                <c:pt idx="6814">
                  <c:v>9.4625</c:v>
                </c:pt>
                <c:pt idx="6815">
                  <c:v>9.463888889</c:v>
                </c:pt>
                <c:pt idx="6816">
                  <c:v>9.465277778</c:v>
                </c:pt>
                <c:pt idx="6817">
                  <c:v>9.466666667</c:v>
                </c:pt>
                <c:pt idx="6818">
                  <c:v>9.468055556</c:v>
                </c:pt>
                <c:pt idx="6819">
                  <c:v>9.469444444</c:v>
                </c:pt>
                <c:pt idx="6820">
                  <c:v>9.470833333</c:v>
                </c:pt>
                <c:pt idx="6821">
                  <c:v>9.472222222</c:v>
                </c:pt>
                <c:pt idx="6822">
                  <c:v>9.473611111</c:v>
                </c:pt>
                <c:pt idx="6823">
                  <c:v>9.475</c:v>
                </c:pt>
                <c:pt idx="6824">
                  <c:v>9.476388889</c:v>
                </c:pt>
                <c:pt idx="6825">
                  <c:v>9.477777778</c:v>
                </c:pt>
                <c:pt idx="6826">
                  <c:v>9.479166667</c:v>
                </c:pt>
                <c:pt idx="6827">
                  <c:v>9.480555556</c:v>
                </c:pt>
                <c:pt idx="6828">
                  <c:v>9.481944444</c:v>
                </c:pt>
                <c:pt idx="6829">
                  <c:v>9.483333333</c:v>
                </c:pt>
                <c:pt idx="6830">
                  <c:v>9.484722222</c:v>
                </c:pt>
                <c:pt idx="6831">
                  <c:v>9.486111111</c:v>
                </c:pt>
                <c:pt idx="6832">
                  <c:v>9.4875</c:v>
                </c:pt>
                <c:pt idx="6833">
                  <c:v>9.488888889</c:v>
                </c:pt>
                <c:pt idx="6834">
                  <c:v>9.490277778</c:v>
                </c:pt>
                <c:pt idx="6835">
                  <c:v>9.491666667</c:v>
                </c:pt>
                <c:pt idx="6836">
                  <c:v>9.493055556</c:v>
                </c:pt>
                <c:pt idx="6837">
                  <c:v>9.494444444</c:v>
                </c:pt>
                <c:pt idx="6838">
                  <c:v>9.495833333</c:v>
                </c:pt>
                <c:pt idx="6839">
                  <c:v>9.497222222</c:v>
                </c:pt>
                <c:pt idx="6840">
                  <c:v>9.498611111</c:v>
                </c:pt>
                <c:pt idx="6841">
                  <c:v>9.5</c:v>
                </c:pt>
                <c:pt idx="6842">
                  <c:v>9.501388889</c:v>
                </c:pt>
                <c:pt idx="6843">
                  <c:v>9.502777778</c:v>
                </c:pt>
                <c:pt idx="6844">
                  <c:v>9.504166667</c:v>
                </c:pt>
                <c:pt idx="6845">
                  <c:v>9.505555556</c:v>
                </c:pt>
                <c:pt idx="6846">
                  <c:v>9.506944444</c:v>
                </c:pt>
                <c:pt idx="6847">
                  <c:v>9.508333333</c:v>
                </c:pt>
                <c:pt idx="6848">
                  <c:v>9.509722222</c:v>
                </c:pt>
                <c:pt idx="6849">
                  <c:v>9.511111111</c:v>
                </c:pt>
                <c:pt idx="6850">
                  <c:v>9.5125</c:v>
                </c:pt>
                <c:pt idx="6851">
                  <c:v>9.513888889</c:v>
                </c:pt>
                <c:pt idx="6852">
                  <c:v>9.515277778</c:v>
                </c:pt>
                <c:pt idx="6853">
                  <c:v>9.516666667</c:v>
                </c:pt>
                <c:pt idx="6854">
                  <c:v>9.518055556</c:v>
                </c:pt>
                <c:pt idx="6855">
                  <c:v>9.519444444</c:v>
                </c:pt>
                <c:pt idx="6856">
                  <c:v>9.520833333</c:v>
                </c:pt>
                <c:pt idx="6857">
                  <c:v>9.522222222</c:v>
                </c:pt>
                <c:pt idx="6858">
                  <c:v>9.523611111</c:v>
                </c:pt>
                <c:pt idx="6859">
                  <c:v>9.525</c:v>
                </c:pt>
                <c:pt idx="6860">
                  <c:v>9.526388889</c:v>
                </c:pt>
                <c:pt idx="6861">
                  <c:v>9.527777778</c:v>
                </c:pt>
                <c:pt idx="6862">
                  <c:v>9.529166667</c:v>
                </c:pt>
                <c:pt idx="6863">
                  <c:v>9.530555556</c:v>
                </c:pt>
                <c:pt idx="6864">
                  <c:v>9.531944444</c:v>
                </c:pt>
                <c:pt idx="6865">
                  <c:v>9.533333333</c:v>
                </c:pt>
                <c:pt idx="6866">
                  <c:v>9.534722222</c:v>
                </c:pt>
                <c:pt idx="6867">
                  <c:v>9.536111111</c:v>
                </c:pt>
                <c:pt idx="6868">
                  <c:v>9.5375</c:v>
                </c:pt>
                <c:pt idx="6869">
                  <c:v>9.538888889</c:v>
                </c:pt>
                <c:pt idx="6870">
                  <c:v>9.540277778</c:v>
                </c:pt>
                <c:pt idx="6871">
                  <c:v>9.541666667</c:v>
                </c:pt>
                <c:pt idx="6872">
                  <c:v>9.543055556</c:v>
                </c:pt>
                <c:pt idx="6873">
                  <c:v>9.544444444</c:v>
                </c:pt>
                <c:pt idx="6874">
                  <c:v>9.545833333</c:v>
                </c:pt>
                <c:pt idx="6875">
                  <c:v>9.547222222</c:v>
                </c:pt>
                <c:pt idx="6876">
                  <c:v>9.548611111</c:v>
                </c:pt>
                <c:pt idx="6877">
                  <c:v>9.55</c:v>
                </c:pt>
                <c:pt idx="6878">
                  <c:v>9.551388889</c:v>
                </c:pt>
                <c:pt idx="6879">
                  <c:v>9.552777778</c:v>
                </c:pt>
                <c:pt idx="6880">
                  <c:v>9.554166667</c:v>
                </c:pt>
                <c:pt idx="6881">
                  <c:v>9.555555556</c:v>
                </c:pt>
                <c:pt idx="6882">
                  <c:v>9.556944444</c:v>
                </c:pt>
                <c:pt idx="6883">
                  <c:v>9.558333333</c:v>
                </c:pt>
                <c:pt idx="6884">
                  <c:v>9.559722222</c:v>
                </c:pt>
                <c:pt idx="6885">
                  <c:v>9.561111111</c:v>
                </c:pt>
                <c:pt idx="6886">
                  <c:v>9.5625</c:v>
                </c:pt>
                <c:pt idx="6887">
                  <c:v>9.563888889</c:v>
                </c:pt>
                <c:pt idx="6888">
                  <c:v>9.565277778</c:v>
                </c:pt>
                <c:pt idx="6889">
                  <c:v>9.566666667</c:v>
                </c:pt>
                <c:pt idx="6890">
                  <c:v>9.568055556</c:v>
                </c:pt>
                <c:pt idx="6891">
                  <c:v>9.569444444</c:v>
                </c:pt>
                <c:pt idx="6892">
                  <c:v>9.570833333</c:v>
                </c:pt>
                <c:pt idx="6893">
                  <c:v>9.572222222</c:v>
                </c:pt>
                <c:pt idx="6894">
                  <c:v>9.573611111</c:v>
                </c:pt>
                <c:pt idx="6895">
                  <c:v>9.575</c:v>
                </c:pt>
                <c:pt idx="6896">
                  <c:v>9.576388889</c:v>
                </c:pt>
                <c:pt idx="6897">
                  <c:v>9.577777778</c:v>
                </c:pt>
                <c:pt idx="6898">
                  <c:v>9.579166667</c:v>
                </c:pt>
                <c:pt idx="6899">
                  <c:v>9.580555556</c:v>
                </c:pt>
                <c:pt idx="6900">
                  <c:v>9.581944444</c:v>
                </c:pt>
                <c:pt idx="6901">
                  <c:v>9.583333333</c:v>
                </c:pt>
                <c:pt idx="6902">
                  <c:v>9.584722222</c:v>
                </c:pt>
                <c:pt idx="6903">
                  <c:v>9.586111111</c:v>
                </c:pt>
                <c:pt idx="6904">
                  <c:v>9.5875</c:v>
                </c:pt>
                <c:pt idx="6905">
                  <c:v>9.588888889</c:v>
                </c:pt>
                <c:pt idx="6906">
                  <c:v>9.590277778</c:v>
                </c:pt>
                <c:pt idx="6907">
                  <c:v>9.591666667</c:v>
                </c:pt>
                <c:pt idx="6908">
                  <c:v>9.593055556</c:v>
                </c:pt>
                <c:pt idx="6909">
                  <c:v>9.594444444</c:v>
                </c:pt>
                <c:pt idx="6910">
                  <c:v>9.595833333</c:v>
                </c:pt>
                <c:pt idx="6911">
                  <c:v>9.597222222</c:v>
                </c:pt>
                <c:pt idx="6912">
                  <c:v>9.598611111</c:v>
                </c:pt>
                <c:pt idx="6913">
                  <c:v>9.6</c:v>
                </c:pt>
                <c:pt idx="6914">
                  <c:v>9.601388889</c:v>
                </c:pt>
                <c:pt idx="6915">
                  <c:v>9.602777778</c:v>
                </c:pt>
                <c:pt idx="6916">
                  <c:v>9.604166667</c:v>
                </c:pt>
                <c:pt idx="6917">
                  <c:v>9.605555556</c:v>
                </c:pt>
                <c:pt idx="6918">
                  <c:v>9.606944444</c:v>
                </c:pt>
                <c:pt idx="6919">
                  <c:v>9.608333333</c:v>
                </c:pt>
                <c:pt idx="6920">
                  <c:v>9.609722222</c:v>
                </c:pt>
                <c:pt idx="6921">
                  <c:v>9.611111111</c:v>
                </c:pt>
                <c:pt idx="6922">
                  <c:v>9.6125</c:v>
                </c:pt>
                <c:pt idx="6923">
                  <c:v>9.613888889</c:v>
                </c:pt>
                <c:pt idx="6924">
                  <c:v>9.615277778</c:v>
                </c:pt>
                <c:pt idx="6925">
                  <c:v>9.616666667</c:v>
                </c:pt>
                <c:pt idx="6926">
                  <c:v>9.618055556</c:v>
                </c:pt>
                <c:pt idx="6927">
                  <c:v>9.619444444</c:v>
                </c:pt>
                <c:pt idx="6928">
                  <c:v>9.620833333</c:v>
                </c:pt>
                <c:pt idx="6929">
                  <c:v>9.622222222</c:v>
                </c:pt>
                <c:pt idx="6930">
                  <c:v>9.623611111</c:v>
                </c:pt>
                <c:pt idx="6931">
                  <c:v>9.625</c:v>
                </c:pt>
                <c:pt idx="6932">
                  <c:v>9.626388889</c:v>
                </c:pt>
                <c:pt idx="6933">
                  <c:v>9.627777778</c:v>
                </c:pt>
                <c:pt idx="6934">
                  <c:v>9.629166667</c:v>
                </c:pt>
                <c:pt idx="6935">
                  <c:v>9.630555556</c:v>
                </c:pt>
                <c:pt idx="6936">
                  <c:v>9.631944444</c:v>
                </c:pt>
                <c:pt idx="6937">
                  <c:v>9.633333333</c:v>
                </c:pt>
                <c:pt idx="6938">
                  <c:v>9.634722222</c:v>
                </c:pt>
                <c:pt idx="6939">
                  <c:v>9.636111111</c:v>
                </c:pt>
                <c:pt idx="6940">
                  <c:v>9.6375</c:v>
                </c:pt>
                <c:pt idx="6941">
                  <c:v>9.638888889</c:v>
                </c:pt>
                <c:pt idx="6942">
                  <c:v>9.640277778</c:v>
                </c:pt>
                <c:pt idx="6943">
                  <c:v>9.641666667</c:v>
                </c:pt>
                <c:pt idx="6944">
                  <c:v>9.643055556</c:v>
                </c:pt>
                <c:pt idx="6945">
                  <c:v>9.644444444</c:v>
                </c:pt>
                <c:pt idx="6946">
                  <c:v>9.645833333</c:v>
                </c:pt>
                <c:pt idx="6947">
                  <c:v>9.647222222</c:v>
                </c:pt>
                <c:pt idx="6948">
                  <c:v>9.648611111</c:v>
                </c:pt>
                <c:pt idx="6949">
                  <c:v>9.65</c:v>
                </c:pt>
                <c:pt idx="6950">
                  <c:v>9.651388889</c:v>
                </c:pt>
                <c:pt idx="6951">
                  <c:v>9.652777778</c:v>
                </c:pt>
                <c:pt idx="6952">
                  <c:v>9.654166667</c:v>
                </c:pt>
                <c:pt idx="6953">
                  <c:v>9.655555556</c:v>
                </c:pt>
                <c:pt idx="6954">
                  <c:v>9.656944444</c:v>
                </c:pt>
                <c:pt idx="6955">
                  <c:v>9.658333333</c:v>
                </c:pt>
                <c:pt idx="6956">
                  <c:v>9.659722222</c:v>
                </c:pt>
                <c:pt idx="6957">
                  <c:v>9.661111111</c:v>
                </c:pt>
                <c:pt idx="6958">
                  <c:v>9.6625</c:v>
                </c:pt>
                <c:pt idx="6959">
                  <c:v>9.663888889</c:v>
                </c:pt>
                <c:pt idx="6960">
                  <c:v>9.665277778</c:v>
                </c:pt>
                <c:pt idx="6961">
                  <c:v>9.666666667</c:v>
                </c:pt>
                <c:pt idx="6962">
                  <c:v>9.668055556</c:v>
                </c:pt>
                <c:pt idx="6963">
                  <c:v>9.669444444</c:v>
                </c:pt>
                <c:pt idx="6964">
                  <c:v>9.670833333</c:v>
                </c:pt>
                <c:pt idx="6965">
                  <c:v>9.672222222</c:v>
                </c:pt>
                <c:pt idx="6966">
                  <c:v>9.673611111</c:v>
                </c:pt>
                <c:pt idx="6967">
                  <c:v>9.675</c:v>
                </c:pt>
                <c:pt idx="6968">
                  <c:v>9.676388889</c:v>
                </c:pt>
                <c:pt idx="6969">
                  <c:v>9.677777778</c:v>
                </c:pt>
                <c:pt idx="6970">
                  <c:v>9.679166667</c:v>
                </c:pt>
                <c:pt idx="6971">
                  <c:v>9.680555556</c:v>
                </c:pt>
                <c:pt idx="6972">
                  <c:v>9.681944444</c:v>
                </c:pt>
                <c:pt idx="6973">
                  <c:v>9.683333333</c:v>
                </c:pt>
                <c:pt idx="6974">
                  <c:v>9.684722222</c:v>
                </c:pt>
                <c:pt idx="6975">
                  <c:v>9.686111111</c:v>
                </c:pt>
                <c:pt idx="6976">
                  <c:v>9.6875</c:v>
                </c:pt>
                <c:pt idx="6977">
                  <c:v>9.688888889</c:v>
                </c:pt>
                <c:pt idx="6978">
                  <c:v>9.690277778</c:v>
                </c:pt>
                <c:pt idx="6979">
                  <c:v>9.691666667</c:v>
                </c:pt>
                <c:pt idx="6980">
                  <c:v>9.693055556</c:v>
                </c:pt>
                <c:pt idx="6981">
                  <c:v>9.694444444</c:v>
                </c:pt>
                <c:pt idx="6982">
                  <c:v>9.695833333</c:v>
                </c:pt>
                <c:pt idx="6983">
                  <c:v>9.697222222</c:v>
                </c:pt>
                <c:pt idx="6984">
                  <c:v>9.698611111</c:v>
                </c:pt>
                <c:pt idx="6985">
                  <c:v>9.7</c:v>
                </c:pt>
                <c:pt idx="6986">
                  <c:v>9.701388889</c:v>
                </c:pt>
                <c:pt idx="6987">
                  <c:v>9.702777778</c:v>
                </c:pt>
                <c:pt idx="6988">
                  <c:v>9.704166667</c:v>
                </c:pt>
                <c:pt idx="6989">
                  <c:v>9.705555556</c:v>
                </c:pt>
                <c:pt idx="6990">
                  <c:v>9.706944444</c:v>
                </c:pt>
                <c:pt idx="6991">
                  <c:v>9.708333333</c:v>
                </c:pt>
                <c:pt idx="6992">
                  <c:v>9.709722222</c:v>
                </c:pt>
                <c:pt idx="6993">
                  <c:v>9.711111111</c:v>
                </c:pt>
                <c:pt idx="6994">
                  <c:v>9.7125</c:v>
                </c:pt>
                <c:pt idx="6995">
                  <c:v>9.713888889</c:v>
                </c:pt>
                <c:pt idx="6996">
                  <c:v>9.715277778</c:v>
                </c:pt>
                <c:pt idx="6997">
                  <c:v>9.716666667</c:v>
                </c:pt>
                <c:pt idx="6998">
                  <c:v>9.718055556</c:v>
                </c:pt>
                <c:pt idx="6999">
                  <c:v>9.719444444</c:v>
                </c:pt>
                <c:pt idx="7000">
                  <c:v>9.720833333</c:v>
                </c:pt>
                <c:pt idx="7001">
                  <c:v>9.722222222</c:v>
                </c:pt>
                <c:pt idx="7002">
                  <c:v>9.723611111</c:v>
                </c:pt>
                <c:pt idx="7003">
                  <c:v>9.725</c:v>
                </c:pt>
                <c:pt idx="7004">
                  <c:v>9.726388889</c:v>
                </c:pt>
                <c:pt idx="7005">
                  <c:v>9.727777778</c:v>
                </c:pt>
                <c:pt idx="7006">
                  <c:v>9.729166667</c:v>
                </c:pt>
                <c:pt idx="7007">
                  <c:v>9.730555556</c:v>
                </c:pt>
                <c:pt idx="7008">
                  <c:v>9.731944444</c:v>
                </c:pt>
                <c:pt idx="7009">
                  <c:v>9.733333333</c:v>
                </c:pt>
                <c:pt idx="7010">
                  <c:v>9.734722222</c:v>
                </c:pt>
                <c:pt idx="7011">
                  <c:v>9.736111111</c:v>
                </c:pt>
                <c:pt idx="7012">
                  <c:v>9.7375</c:v>
                </c:pt>
                <c:pt idx="7013">
                  <c:v>9.738888889</c:v>
                </c:pt>
                <c:pt idx="7014">
                  <c:v>9.740277778</c:v>
                </c:pt>
                <c:pt idx="7015">
                  <c:v>9.741666667</c:v>
                </c:pt>
                <c:pt idx="7016">
                  <c:v>9.743055556</c:v>
                </c:pt>
                <c:pt idx="7017">
                  <c:v>9.744444444</c:v>
                </c:pt>
                <c:pt idx="7018">
                  <c:v>9.745833333</c:v>
                </c:pt>
                <c:pt idx="7019">
                  <c:v>9.747222222</c:v>
                </c:pt>
                <c:pt idx="7020">
                  <c:v>9.748611111</c:v>
                </c:pt>
                <c:pt idx="7021">
                  <c:v>9.75</c:v>
                </c:pt>
                <c:pt idx="7022">
                  <c:v>9.751388889</c:v>
                </c:pt>
                <c:pt idx="7023">
                  <c:v>9.752777778</c:v>
                </c:pt>
                <c:pt idx="7024">
                  <c:v>9.754166667</c:v>
                </c:pt>
                <c:pt idx="7025">
                  <c:v>9.755555556</c:v>
                </c:pt>
                <c:pt idx="7026">
                  <c:v>9.756944444</c:v>
                </c:pt>
                <c:pt idx="7027">
                  <c:v>9.758333333</c:v>
                </c:pt>
                <c:pt idx="7028">
                  <c:v>9.759722222</c:v>
                </c:pt>
                <c:pt idx="7029">
                  <c:v>9.761111111</c:v>
                </c:pt>
                <c:pt idx="7030">
                  <c:v>9.7625</c:v>
                </c:pt>
                <c:pt idx="7031">
                  <c:v>9.763888889</c:v>
                </c:pt>
                <c:pt idx="7032">
                  <c:v>9.765277778</c:v>
                </c:pt>
                <c:pt idx="7033">
                  <c:v>9.766666667</c:v>
                </c:pt>
                <c:pt idx="7034">
                  <c:v>9.768055556</c:v>
                </c:pt>
                <c:pt idx="7035">
                  <c:v>9.769444444</c:v>
                </c:pt>
                <c:pt idx="7036">
                  <c:v>9.770833333</c:v>
                </c:pt>
                <c:pt idx="7037">
                  <c:v>9.772222222</c:v>
                </c:pt>
                <c:pt idx="7038">
                  <c:v>9.773611111</c:v>
                </c:pt>
                <c:pt idx="7039">
                  <c:v>9.775</c:v>
                </c:pt>
                <c:pt idx="7040">
                  <c:v>9.776388889</c:v>
                </c:pt>
                <c:pt idx="7041">
                  <c:v>9.777777778</c:v>
                </c:pt>
                <c:pt idx="7042">
                  <c:v>9.779166667</c:v>
                </c:pt>
                <c:pt idx="7043">
                  <c:v>9.780555556</c:v>
                </c:pt>
                <c:pt idx="7044">
                  <c:v>9.781944444</c:v>
                </c:pt>
                <c:pt idx="7045">
                  <c:v>9.783333333</c:v>
                </c:pt>
                <c:pt idx="7046">
                  <c:v>9.784722222</c:v>
                </c:pt>
                <c:pt idx="7047">
                  <c:v>9.786111111</c:v>
                </c:pt>
                <c:pt idx="7048">
                  <c:v>9.7875</c:v>
                </c:pt>
                <c:pt idx="7049">
                  <c:v>9.788888889</c:v>
                </c:pt>
                <c:pt idx="7050">
                  <c:v>9.790277778</c:v>
                </c:pt>
                <c:pt idx="7051">
                  <c:v>9.791666667</c:v>
                </c:pt>
                <c:pt idx="7052">
                  <c:v>9.793055556</c:v>
                </c:pt>
                <c:pt idx="7053">
                  <c:v>9.794444444</c:v>
                </c:pt>
                <c:pt idx="7054">
                  <c:v>9.795833333</c:v>
                </c:pt>
                <c:pt idx="7055">
                  <c:v>9.797222222</c:v>
                </c:pt>
                <c:pt idx="7056">
                  <c:v>9.798611111</c:v>
                </c:pt>
                <c:pt idx="7057">
                  <c:v>9.8</c:v>
                </c:pt>
                <c:pt idx="7058">
                  <c:v>9.801388889</c:v>
                </c:pt>
                <c:pt idx="7059">
                  <c:v>9.802777778</c:v>
                </c:pt>
                <c:pt idx="7060">
                  <c:v>9.804166667</c:v>
                </c:pt>
                <c:pt idx="7061">
                  <c:v>9.805555556</c:v>
                </c:pt>
                <c:pt idx="7062">
                  <c:v>9.806944444</c:v>
                </c:pt>
                <c:pt idx="7063">
                  <c:v>9.808333333</c:v>
                </c:pt>
                <c:pt idx="7064">
                  <c:v>9.809722222</c:v>
                </c:pt>
                <c:pt idx="7065">
                  <c:v>9.811111111</c:v>
                </c:pt>
                <c:pt idx="7066">
                  <c:v>9.8125</c:v>
                </c:pt>
                <c:pt idx="7067">
                  <c:v>9.813888889</c:v>
                </c:pt>
                <c:pt idx="7068">
                  <c:v>9.815277778</c:v>
                </c:pt>
                <c:pt idx="7069">
                  <c:v>9.816666667</c:v>
                </c:pt>
                <c:pt idx="7070">
                  <c:v>9.818055556</c:v>
                </c:pt>
                <c:pt idx="7071">
                  <c:v>9.819444444</c:v>
                </c:pt>
                <c:pt idx="7072">
                  <c:v>9.820833333</c:v>
                </c:pt>
                <c:pt idx="7073">
                  <c:v>9.822222222</c:v>
                </c:pt>
                <c:pt idx="7074">
                  <c:v>9.823611111</c:v>
                </c:pt>
                <c:pt idx="7075">
                  <c:v>9.825</c:v>
                </c:pt>
                <c:pt idx="7076">
                  <c:v>9.826388889</c:v>
                </c:pt>
                <c:pt idx="7077">
                  <c:v>9.827777778</c:v>
                </c:pt>
                <c:pt idx="7078">
                  <c:v>9.829166667</c:v>
                </c:pt>
                <c:pt idx="7079">
                  <c:v>9.830555556</c:v>
                </c:pt>
                <c:pt idx="7080">
                  <c:v>9.831944444</c:v>
                </c:pt>
                <c:pt idx="7081">
                  <c:v>9.833333333</c:v>
                </c:pt>
                <c:pt idx="7082">
                  <c:v>9.834722222</c:v>
                </c:pt>
                <c:pt idx="7083">
                  <c:v>9.836111111</c:v>
                </c:pt>
                <c:pt idx="7084">
                  <c:v>9.8375</c:v>
                </c:pt>
                <c:pt idx="7085">
                  <c:v>9.838888889</c:v>
                </c:pt>
                <c:pt idx="7086">
                  <c:v>9.840277778</c:v>
                </c:pt>
                <c:pt idx="7087">
                  <c:v>9.841666667</c:v>
                </c:pt>
                <c:pt idx="7088">
                  <c:v>9.843055556</c:v>
                </c:pt>
                <c:pt idx="7089">
                  <c:v>9.844444444</c:v>
                </c:pt>
                <c:pt idx="7090">
                  <c:v>9.845833333</c:v>
                </c:pt>
                <c:pt idx="7091">
                  <c:v>9.847222222</c:v>
                </c:pt>
                <c:pt idx="7092">
                  <c:v>9.848611111</c:v>
                </c:pt>
                <c:pt idx="7093">
                  <c:v>9.85</c:v>
                </c:pt>
                <c:pt idx="7094">
                  <c:v>9.851388889</c:v>
                </c:pt>
                <c:pt idx="7095">
                  <c:v>9.852777778</c:v>
                </c:pt>
                <c:pt idx="7096">
                  <c:v>9.854166667</c:v>
                </c:pt>
                <c:pt idx="7097">
                  <c:v>9.855555556</c:v>
                </c:pt>
                <c:pt idx="7098">
                  <c:v>9.856944444</c:v>
                </c:pt>
                <c:pt idx="7099">
                  <c:v>9.858333333</c:v>
                </c:pt>
                <c:pt idx="7100">
                  <c:v>9.859722222</c:v>
                </c:pt>
                <c:pt idx="7101">
                  <c:v>9.861111111</c:v>
                </c:pt>
                <c:pt idx="7102">
                  <c:v>9.8625</c:v>
                </c:pt>
                <c:pt idx="7103">
                  <c:v>9.863888889</c:v>
                </c:pt>
                <c:pt idx="7104">
                  <c:v>9.865277778</c:v>
                </c:pt>
                <c:pt idx="7105">
                  <c:v>9.866666667</c:v>
                </c:pt>
                <c:pt idx="7106">
                  <c:v>9.868055556</c:v>
                </c:pt>
                <c:pt idx="7107">
                  <c:v>9.869444444</c:v>
                </c:pt>
                <c:pt idx="7108">
                  <c:v>9.870833333</c:v>
                </c:pt>
                <c:pt idx="7109">
                  <c:v>9.872222222</c:v>
                </c:pt>
                <c:pt idx="7110">
                  <c:v>9.873611111</c:v>
                </c:pt>
                <c:pt idx="7111">
                  <c:v>9.875</c:v>
                </c:pt>
                <c:pt idx="7112">
                  <c:v>9.876388889</c:v>
                </c:pt>
                <c:pt idx="7113">
                  <c:v>9.877777778</c:v>
                </c:pt>
                <c:pt idx="7114">
                  <c:v>9.879166667</c:v>
                </c:pt>
                <c:pt idx="7115">
                  <c:v>9.880555556</c:v>
                </c:pt>
                <c:pt idx="7116">
                  <c:v>9.881944444</c:v>
                </c:pt>
                <c:pt idx="7117">
                  <c:v>9.883333333</c:v>
                </c:pt>
                <c:pt idx="7118">
                  <c:v>9.884722222</c:v>
                </c:pt>
                <c:pt idx="7119">
                  <c:v>9.886111111</c:v>
                </c:pt>
                <c:pt idx="7120">
                  <c:v>9.8875</c:v>
                </c:pt>
                <c:pt idx="7121">
                  <c:v>9.888888889</c:v>
                </c:pt>
                <c:pt idx="7122">
                  <c:v>9.890277778</c:v>
                </c:pt>
                <c:pt idx="7123">
                  <c:v>9.891666667</c:v>
                </c:pt>
                <c:pt idx="7124">
                  <c:v>9.893055556</c:v>
                </c:pt>
                <c:pt idx="7125">
                  <c:v>9.894444444</c:v>
                </c:pt>
                <c:pt idx="7126">
                  <c:v>9.895833333</c:v>
                </c:pt>
                <c:pt idx="7127">
                  <c:v>9.897222222</c:v>
                </c:pt>
                <c:pt idx="7128">
                  <c:v>9.898611111</c:v>
                </c:pt>
                <c:pt idx="7129">
                  <c:v>9.9</c:v>
                </c:pt>
                <c:pt idx="7130">
                  <c:v>9.901388889</c:v>
                </c:pt>
                <c:pt idx="7131">
                  <c:v>9.902777778</c:v>
                </c:pt>
                <c:pt idx="7132">
                  <c:v>9.904166667</c:v>
                </c:pt>
                <c:pt idx="7133">
                  <c:v>9.905555556</c:v>
                </c:pt>
                <c:pt idx="7134">
                  <c:v>9.906944444</c:v>
                </c:pt>
                <c:pt idx="7135">
                  <c:v>9.908333333</c:v>
                </c:pt>
                <c:pt idx="7136">
                  <c:v>9.909722222</c:v>
                </c:pt>
                <c:pt idx="7137">
                  <c:v>9.911111111</c:v>
                </c:pt>
                <c:pt idx="7138">
                  <c:v>9.9125</c:v>
                </c:pt>
                <c:pt idx="7139">
                  <c:v>9.913888889</c:v>
                </c:pt>
                <c:pt idx="7140">
                  <c:v>9.915277778</c:v>
                </c:pt>
                <c:pt idx="7141">
                  <c:v>9.916666667</c:v>
                </c:pt>
                <c:pt idx="7142">
                  <c:v>9.918055556</c:v>
                </c:pt>
                <c:pt idx="7143">
                  <c:v>9.919444444</c:v>
                </c:pt>
                <c:pt idx="7144">
                  <c:v>9.920833333</c:v>
                </c:pt>
                <c:pt idx="7145">
                  <c:v>9.922222222</c:v>
                </c:pt>
                <c:pt idx="7146">
                  <c:v>9.923611111</c:v>
                </c:pt>
                <c:pt idx="7147">
                  <c:v>9.925</c:v>
                </c:pt>
                <c:pt idx="7148">
                  <c:v>9.926388889</c:v>
                </c:pt>
                <c:pt idx="7149">
                  <c:v>9.927777778</c:v>
                </c:pt>
                <c:pt idx="7150">
                  <c:v>9.929166667</c:v>
                </c:pt>
                <c:pt idx="7151">
                  <c:v>9.930555556</c:v>
                </c:pt>
                <c:pt idx="7152">
                  <c:v>9.931944444</c:v>
                </c:pt>
                <c:pt idx="7153">
                  <c:v>9.933333333</c:v>
                </c:pt>
                <c:pt idx="7154">
                  <c:v>9.934722222</c:v>
                </c:pt>
                <c:pt idx="7155">
                  <c:v>9.936111111</c:v>
                </c:pt>
                <c:pt idx="7156">
                  <c:v>9.9375</c:v>
                </c:pt>
                <c:pt idx="7157">
                  <c:v>9.938888889</c:v>
                </c:pt>
                <c:pt idx="7158">
                  <c:v>9.940277778</c:v>
                </c:pt>
                <c:pt idx="7159">
                  <c:v>9.941666667</c:v>
                </c:pt>
                <c:pt idx="7160">
                  <c:v>9.943055556</c:v>
                </c:pt>
                <c:pt idx="7161">
                  <c:v>9.944444444</c:v>
                </c:pt>
                <c:pt idx="7162">
                  <c:v>9.945833333</c:v>
                </c:pt>
                <c:pt idx="7163">
                  <c:v>9.947222222</c:v>
                </c:pt>
                <c:pt idx="7164">
                  <c:v>9.948611111</c:v>
                </c:pt>
                <c:pt idx="7165">
                  <c:v>9.95</c:v>
                </c:pt>
                <c:pt idx="7166">
                  <c:v>9.951388889</c:v>
                </c:pt>
                <c:pt idx="7167">
                  <c:v>9.952777778</c:v>
                </c:pt>
                <c:pt idx="7168">
                  <c:v>9.954166667</c:v>
                </c:pt>
                <c:pt idx="7169">
                  <c:v>9.955555556</c:v>
                </c:pt>
                <c:pt idx="7170">
                  <c:v>9.956944444</c:v>
                </c:pt>
                <c:pt idx="7171">
                  <c:v>9.958333333</c:v>
                </c:pt>
                <c:pt idx="7172">
                  <c:v>9.959722222</c:v>
                </c:pt>
                <c:pt idx="7173">
                  <c:v>9.961111111</c:v>
                </c:pt>
                <c:pt idx="7174">
                  <c:v>9.9625</c:v>
                </c:pt>
                <c:pt idx="7175">
                  <c:v>9.963888889</c:v>
                </c:pt>
                <c:pt idx="7176">
                  <c:v>9.965277778</c:v>
                </c:pt>
                <c:pt idx="7177">
                  <c:v>9.966666667</c:v>
                </c:pt>
                <c:pt idx="7178">
                  <c:v>9.968055556</c:v>
                </c:pt>
                <c:pt idx="7179">
                  <c:v>9.969444444</c:v>
                </c:pt>
                <c:pt idx="7180">
                  <c:v>9.970833333</c:v>
                </c:pt>
                <c:pt idx="7181">
                  <c:v>9.972222222</c:v>
                </c:pt>
                <c:pt idx="7182">
                  <c:v>9.973611111</c:v>
                </c:pt>
                <c:pt idx="7183">
                  <c:v>9.975</c:v>
                </c:pt>
                <c:pt idx="7184">
                  <c:v>9.976388889</c:v>
                </c:pt>
                <c:pt idx="7185">
                  <c:v>9.977777778</c:v>
                </c:pt>
                <c:pt idx="7186">
                  <c:v>9.979166667</c:v>
                </c:pt>
                <c:pt idx="7187">
                  <c:v>9.980555556</c:v>
                </c:pt>
                <c:pt idx="7188">
                  <c:v>9.981944444</c:v>
                </c:pt>
                <c:pt idx="7189">
                  <c:v>9.983333333</c:v>
                </c:pt>
                <c:pt idx="7190">
                  <c:v>9.984722222</c:v>
                </c:pt>
                <c:pt idx="7191">
                  <c:v>9.986111111</c:v>
                </c:pt>
                <c:pt idx="7192">
                  <c:v>9.9875</c:v>
                </c:pt>
                <c:pt idx="7193">
                  <c:v>9.988888889</c:v>
                </c:pt>
                <c:pt idx="7194">
                  <c:v>9.990277778</c:v>
                </c:pt>
                <c:pt idx="7195">
                  <c:v>9.991666667</c:v>
                </c:pt>
                <c:pt idx="7196">
                  <c:v>9.993055556</c:v>
                </c:pt>
                <c:pt idx="7197">
                  <c:v>9.994444444</c:v>
                </c:pt>
                <c:pt idx="7198">
                  <c:v>9.995833333</c:v>
                </c:pt>
                <c:pt idx="7199">
                  <c:v>9.997222222</c:v>
                </c:pt>
                <c:pt idx="7200">
                  <c:v>9.998611111</c:v>
                </c:pt>
                <c:pt idx="7201">
                  <c:v>10</c:v>
                </c:pt>
                <c:pt idx="7202">
                  <c:v>10.00138889</c:v>
                </c:pt>
                <c:pt idx="7203">
                  <c:v>10.00277778</c:v>
                </c:pt>
                <c:pt idx="7204">
                  <c:v>10.00416667</c:v>
                </c:pt>
                <c:pt idx="7205">
                  <c:v>10.00555556</c:v>
                </c:pt>
                <c:pt idx="7206">
                  <c:v>10.00694444</c:v>
                </c:pt>
                <c:pt idx="7207">
                  <c:v>10.00833333</c:v>
                </c:pt>
                <c:pt idx="7208">
                  <c:v>10.00972222</c:v>
                </c:pt>
                <c:pt idx="7209">
                  <c:v>10.01111111</c:v>
                </c:pt>
                <c:pt idx="7210">
                  <c:v>10.0125</c:v>
                </c:pt>
                <c:pt idx="7211">
                  <c:v>10.01388889</c:v>
                </c:pt>
                <c:pt idx="7212">
                  <c:v>10.01527778</c:v>
                </c:pt>
                <c:pt idx="7213">
                  <c:v>10.01666667</c:v>
                </c:pt>
                <c:pt idx="7214">
                  <c:v>10.01805556</c:v>
                </c:pt>
                <c:pt idx="7215">
                  <c:v>10.01944444</c:v>
                </c:pt>
                <c:pt idx="7216">
                  <c:v>10.02083333</c:v>
                </c:pt>
                <c:pt idx="7217">
                  <c:v>10.02222222</c:v>
                </c:pt>
                <c:pt idx="7218">
                  <c:v>10.02361111</c:v>
                </c:pt>
                <c:pt idx="7219">
                  <c:v>10.025</c:v>
                </c:pt>
                <c:pt idx="7220">
                  <c:v>10.02638889</c:v>
                </c:pt>
                <c:pt idx="7221">
                  <c:v>10.02777778</c:v>
                </c:pt>
                <c:pt idx="7222">
                  <c:v>10.02916667</c:v>
                </c:pt>
                <c:pt idx="7223">
                  <c:v>10.03055556</c:v>
                </c:pt>
                <c:pt idx="7224">
                  <c:v>10.03194444</c:v>
                </c:pt>
                <c:pt idx="7225">
                  <c:v>10.03333333</c:v>
                </c:pt>
                <c:pt idx="7226">
                  <c:v>10.03472222</c:v>
                </c:pt>
                <c:pt idx="7227">
                  <c:v>10.03611111</c:v>
                </c:pt>
                <c:pt idx="7228">
                  <c:v>10.0375</c:v>
                </c:pt>
                <c:pt idx="7229">
                  <c:v>10.03888889</c:v>
                </c:pt>
                <c:pt idx="7230">
                  <c:v>10.04027778</c:v>
                </c:pt>
                <c:pt idx="7231">
                  <c:v>10.04166667</c:v>
                </c:pt>
                <c:pt idx="7232">
                  <c:v>10.04305556</c:v>
                </c:pt>
                <c:pt idx="7233">
                  <c:v>10.04444444</c:v>
                </c:pt>
                <c:pt idx="7234">
                  <c:v>10.04583333</c:v>
                </c:pt>
                <c:pt idx="7235">
                  <c:v>10.04722222</c:v>
                </c:pt>
                <c:pt idx="7236">
                  <c:v>10.04861111</c:v>
                </c:pt>
                <c:pt idx="7237">
                  <c:v>10.05</c:v>
                </c:pt>
                <c:pt idx="7238">
                  <c:v>10.05138889</c:v>
                </c:pt>
                <c:pt idx="7239">
                  <c:v>10.05277778</c:v>
                </c:pt>
                <c:pt idx="7240">
                  <c:v>10.05416667</c:v>
                </c:pt>
                <c:pt idx="7241">
                  <c:v>10.05555556</c:v>
                </c:pt>
                <c:pt idx="7242">
                  <c:v>10.05694444</c:v>
                </c:pt>
                <c:pt idx="7243">
                  <c:v>10.05833333</c:v>
                </c:pt>
                <c:pt idx="7244">
                  <c:v>10.05972222</c:v>
                </c:pt>
                <c:pt idx="7245">
                  <c:v>10.06111111</c:v>
                </c:pt>
                <c:pt idx="7246">
                  <c:v>10.0625</c:v>
                </c:pt>
                <c:pt idx="7247">
                  <c:v>10.06388889</c:v>
                </c:pt>
                <c:pt idx="7248">
                  <c:v>10.06527778</c:v>
                </c:pt>
                <c:pt idx="7249">
                  <c:v>10.06666667</c:v>
                </c:pt>
                <c:pt idx="7250">
                  <c:v>10.06805556</c:v>
                </c:pt>
                <c:pt idx="7251">
                  <c:v>10.06944444</c:v>
                </c:pt>
                <c:pt idx="7252">
                  <c:v>10.07083333</c:v>
                </c:pt>
                <c:pt idx="7253">
                  <c:v>10.07222222</c:v>
                </c:pt>
                <c:pt idx="7254">
                  <c:v>10.07361111</c:v>
                </c:pt>
                <c:pt idx="7255">
                  <c:v>10.075</c:v>
                </c:pt>
                <c:pt idx="7256">
                  <c:v>10.07638889</c:v>
                </c:pt>
                <c:pt idx="7257">
                  <c:v>10.07777778</c:v>
                </c:pt>
                <c:pt idx="7258">
                  <c:v>10.07916667</c:v>
                </c:pt>
                <c:pt idx="7259">
                  <c:v>10.08055556</c:v>
                </c:pt>
                <c:pt idx="7260">
                  <c:v>10.08194444</c:v>
                </c:pt>
                <c:pt idx="7261">
                  <c:v>10.08333333</c:v>
                </c:pt>
                <c:pt idx="7262">
                  <c:v>10.08472222</c:v>
                </c:pt>
                <c:pt idx="7263">
                  <c:v>10.08611111</c:v>
                </c:pt>
                <c:pt idx="7264">
                  <c:v>10.0875</c:v>
                </c:pt>
                <c:pt idx="7265">
                  <c:v>10.08888889</c:v>
                </c:pt>
                <c:pt idx="7266">
                  <c:v>10.09027778</c:v>
                </c:pt>
                <c:pt idx="7267">
                  <c:v>10.09166667</c:v>
                </c:pt>
                <c:pt idx="7268">
                  <c:v>10.09305556</c:v>
                </c:pt>
                <c:pt idx="7269">
                  <c:v>10.09444444</c:v>
                </c:pt>
                <c:pt idx="7270">
                  <c:v>10.09583333</c:v>
                </c:pt>
                <c:pt idx="7271">
                  <c:v>10.09722222</c:v>
                </c:pt>
                <c:pt idx="7272">
                  <c:v>10.09861111</c:v>
                </c:pt>
                <c:pt idx="7273">
                  <c:v>10.1</c:v>
                </c:pt>
                <c:pt idx="7274">
                  <c:v>10.10138889</c:v>
                </c:pt>
                <c:pt idx="7275">
                  <c:v>10.10277778</c:v>
                </c:pt>
                <c:pt idx="7276">
                  <c:v>10.10416667</c:v>
                </c:pt>
                <c:pt idx="7277">
                  <c:v>10.10555556</c:v>
                </c:pt>
                <c:pt idx="7278">
                  <c:v>10.10694444</c:v>
                </c:pt>
                <c:pt idx="7279">
                  <c:v>10.10833333</c:v>
                </c:pt>
                <c:pt idx="7280">
                  <c:v>10.10972222</c:v>
                </c:pt>
                <c:pt idx="7281">
                  <c:v>10.11111111</c:v>
                </c:pt>
                <c:pt idx="7282">
                  <c:v>10.1125</c:v>
                </c:pt>
                <c:pt idx="7283">
                  <c:v>10.11388889</c:v>
                </c:pt>
                <c:pt idx="7284">
                  <c:v>10.11527778</c:v>
                </c:pt>
                <c:pt idx="7285">
                  <c:v>10.11666667</c:v>
                </c:pt>
                <c:pt idx="7286">
                  <c:v>10.11805556</c:v>
                </c:pt>
                <c:pt idx="7287">
                  <c:v>10.11944444</c:v>
                </c:pt>
                <c:pt idx="7288">
                  <c:v>10.12083333</c:v>
                </c:pt>
                <c:pt idx="7289">
                  <c:v>10.12222222</c:v>
                </c:pt>
                <c:pt idx="7290">
                  <c:v>10.12361111</c:v>
                </c:pt>
                <c:pt idx="7291">
                  <c:v>10.125</c:v>
                </c:pt>
                <c:pt idx="7292">
                  <c:v>10.12638889</c:v>
                </c:pt>
                <c:pt idx="7293">
                  <c:v>10.12777778</c:v>
                </c:pt>
                <c:pt idx="7294">
                  <c:v>10.12916667</c:v>
                </c:pt>
                <c:pt idx="7295">
                  <c:v>10.13055556</c:v>
                </c:pt>
                <c:pt idx="7296">
                  <c:v>10.13194444</c:v>
                </c:pt>
                <c:pt idx="7297">
                  <c:v>10.13333333</c:v>
                </c:pt>
                <c:pt idx="7298">
                  <c:v>10.13472222</c:v>
                </c:pt>
                <c:pt idx="7299">
                  <c:v>10.13611111</c:v>
                </c:pt>
                <c:pt idx="7300">
                  <c:v>10.1375</c:v>
                </c:pt>
                <c:pt idx="7301">
                  <c:v>10.13888889</c:v>
                </c:pt>
                <c:pt idx="7302">
                  <c:v>10.14027778</c:v>
                </c:pt>
                <c:pt idx="7303">
                  <c:v>10.14166667</c:v>
                </c:pt>
                <c:pt idx="7304">
                  <c:v>10.14305556</c:v>
                </c:pt>
                <c:pt idx="7305">
                  <c:v>10.14444444</c:v>
                </c:pt>
                <c:pt idx="7306">
                  <c:v>10.14583333</c:v>
                </c:pt>
                <c:pt idx="7307">
                  <c:v>10.14722222</c:v>
                </c:pt>
                <c:pt idx="7308">
                  <c:v>10.14861111</c:v>
                </c:pt>
                <c:pt idx="7309">
                  <c:v>10.15</c:v>
                </c:pt>
                <c:pt idx="7310">
                  <c:v>10.15138889</c:v>
                </c:pt>
                <c:pt idx="7311">
                  <c:v>10.15277778</c:v>
                </c:pt>
                <c:pt idx="7312">
                  <c:v>10.15416667</c:v>
                </c:pt>
                <c:pt idx="7313">
                  <c:v>10.15555556</c:v>
                </c:pt>
                <c:pt idx="7314">
                  <c:v>10.15694444</c:v>
                </c:pt>
                <c:pt idx="7315">
                  <c:v>10.15833333</c:v>
                </c:pt>
                <c:pt idx="7316">
                  <c:v>10.15972222</c:v>
                </c:pt>
                <c:pt idx="7317">
                  <c:v>10.16111111</c:v>
                </c:pt>
                <c:pt idx="7318">
                  <c:v>10.1625</c:v>
                </c:pt>
                <c:pt idx="7319">
                  <c:v>10.16388889</c:v>
                </c:pt>
                <c:pt idx="7320">
                  <c:v>10.16527778</c:v>
                </c:pt>
                <c:pt idx="7321">
                  <c:v>10.16666667</c:v>
                </c:pt>
                <c:pt idx="7322">
                  <c:v>10.16805556</c:v>
                </c:pt>
                <c:pt idx="7323">
                  <c:v>10.16944444</c:v>
                </c:pt>
                <c:pt idx="7324">
                  <c:v>10.17083333</c:v>
                </c:pt>
                <c:pt idx="7325">
                  <c:v>10.17222222</c:v>
                </c:pt>
                <c:pt idx="7326">
                  <c:v>10.17361111</c:v>
                </c:pt>
                <c:pt idx="7327">
                  <c:v>10.175</c:v>
                </c:pt>
                <c:pt idx="7328">
                  <c:v>10.17638889</c:v>
                </c:pt>
                <c:pt idx="7329">
                  <c:v>10.17777778</c:v>
                </c:pt>
                <c:pt idx="7330">
                  <c:v>10.17916667</c:v>
                </c:pt>
                <c:pt idx="7331">
                  <c:v>10.18055556</c:v>
                </c:pt>
                <c:pt idx="7332">
                  <c:v>10.18194444</c:v>
                </c:pt>
                <c:pt idx="7333">
                  <c:v>10.18333333</c:v>
                </c:pt>
                <c:pt idx="7334">
                  <c:v>10.18472222</c:v>
                </c:pt>
                <c:pt idx="7335">
                  <c:v>10.18611111</c:v>
                </c:pt>
                <c:pt idx="7336">
                  <c:v>10.1875</c:v>
                </c:pt>
                <c:pt idx="7337">
                  <c:v>10.18888889</c:v>
                </c:pt>
                <c:pt idx="7338">
                  <c:v>10.19027778</c:v>
                </c:pt>
                <c:pt idx="7339">
                  <c:v>10.19166667</c:v>
                </c:pt>
                <c:pt idx="7340">
                  <c:v>10.19305556</c:v>
                </c:pt>
                <c:pt idx="7341">
                  <c:v>10.19444444</c:v>
                </c:pt>
                <c:pt idx="7342">
                  <c:v>10.19583333</c:v>
                </c:pt>
                <c:pt idx="7343">
                  <c:v>10.19722222</c:v>
                </c:pt>
                <c:pt idx="7344">
                  <c:v>10.19861111</c:v>
                </c:pt>
                <c:pt idx="7345">
                  <c:v>10.2</c:v>
                </c:pt>
                <c:pt idx="7346">
                  <c:v>10.20138889</c:v>
                </c:pt>
                <c:pt idx="7347">
                  <c:v>10.20277778</c:v>
                </c:pt>
                <c:pt idx="7348">
                  <c:v>10.20416667</c:v>
                </c:pt>
                <c:pt idx="7349">
                  <c:v>10.20555556</c:v>
                </c:pt>
                <c:pt idx="7350">
                  <c:v>10.20694444</c:v>
                </c:pt>
                <c:pt idx="7351">
                  <c:v>10.20833333</c:v>
                </c:pt>
                <c:pt idx="7352">
                  <c:v>10.20972222</c:v>
                </c:pt>
                <c:pt idx="7353">
                  <c:v>10.21111111</c:v>
                </c:pt>
                <c:pt idx="7354">
                  <c:v>10.2125</c:v>
                </c:pt>
                <c:pt idx="7355">
                  <c:v>10.21388889</c:v>
                </c:pt>
                <c:pt idx="7356">
                  <c:v>10.21527778</c:v>
                </c:pt>
                <c:pt idx="7357">
                  <c:v>10.21666667</c:v>
                </c:pt>
                <c:pt idx="7358">
                  <c:v>10.21805556</c:v>
                </c:pt>
                <c:pt idx="7359">
                  <c:v>10.21944444</c:v>
                </c:pt>
                <c:pt idx="7360">
                  <c:v>10.22083333</c:v>
                </c:pt>
                <c:pt idx="7361">
                  <c:v>10.22222222</c:v>
                </c:pt>
                <c:pt idx="7362">
                  <c:v>10.22361111</c:v>
                </c:pt>
                <c:pt idx="7363">
                  <c:v>10.225</c:v>
                </c:pt>
                <c:pt idx="7364">
                  <c:v>10.22638889</c:v>
                </c:pt>
                <c:pt idx="7365">
                  <c:v>10.22777778</c:v>
                </c:pt>
                <c:pt idx="7366">
                  <c:v>10.22916667</c:v>
                </c:pt>
                <c:pt idx="7367">
                  <c:v>10.23055556</c:v>
                </c:pt>
                <c:pt idx="7368">
                  <c:v>10.23194444</c:v>
                </c:pt>
                <c:pt idx="7369">
                  <c:v>10.23333333</c:v>
                </c:pt>
                <c:pt idx="7370">
                  <c:v>10.23472222</c:v>
                </c:pt>
                <c:pt idx="7371">
                  <c:v>10.23611111</c:v>
                </c:pt>
                <c:pt idx="7372">
                  <c:v>10.2375</c:v>
                </c:pt>
                <c:pt idx="7373">
                  <c:v>10.23888889</c:v>
                </c:pt>
                <c:pt idx="7374">
                  <c:v>10.24027778</c:v>
                </c:pt>
                <c:pt idx="7375">
                  <c:v>10.24166667</c:v>
                </c:pt>
                <c:pt idx="7376">
                  <c:v>10.24305556</c:v>
                </c:pt>
                <c:pt idx="7377">
                  <c:v>10.24444444</c:v>
                </c:pt>
                <c:pt idx="7378">
                  <c:v>10.24583333</c:v>
                </c:pt>
                <c:pt idx="7379">
                  <c:v>10.24722222</c:v>
                </c:pt>
                <c:pt idx="7380">
                  <c:v>10.24861111</c:v>
                </c:pt>
                <c:pt idx="7381">
                  <c:v>10.25</c:v>
                </c:pt>
                <c:pt idx="7382">
                  <c:v>10.25138889</c:v>
                </c:pt>
                <c:pt idx="7383">
                  <c:v>10.25277778</c:v>
                </c:pt>
                <c:pt idx="7384">
                  <c:v>10.25416667</c:v>
                </c:pt>
                <c:pt idx="7385">
                  <c:v>10.25555556</c:v>
                </c:pt>
                <c:pt idx="7386">
                  <c:v>10.25694444</c:v>
                </c:pt>
                <c:pt idx="7387">
                  <c:v>10.25833333</c:v>
                </c:pt>
                <c:pt idx="7388">
                  <c:v>10.25972222</c:v>
                </c:pt>
                <c:pt idx="7389">
                  <c:v>10.26111111</c:v>
                </c:pt>
                <c:pt idx="7390">
                  <c:v>10.2625</c:v>
                </c:pt>
                <c:pt idx="7391">
                  <c:v>10.26388889</c:v>
                </c:pt>
                <c:pt idx="7392">
                  <c:v>10.26527778</c:v>
                </c:pt>
                <c:pt idx="7393">
                  <c:v>10.26666667</c:v>
                </c:pt>
                <c:pt idx="7394">
                  <c:v>10.26805556</c:v>
                </c:pt>
                <c:pt idx="7395">
                  <c:v>10.26944444</c:v>
                </c:pt>
                <c:pt idx="7396">
                  <c:v>10.27083333</c:v>
                </c:pt>
                <c:pt idx="7397">
                  <c:v>10.27222222</c:v>
                </c:pt>
                <c:pt idx="7398">
                  <c:v>10.27361111</c:v>
                </c:pt>
                <c:pt idx="7399">
                  <c:v>10.275</c:v>
                </c:pt>
                <c:pt idx="7400">
                  <c:v>10.27638889</c:v>
                </c:pt>
                <c:pt idx="7401">
                  <c:v>10.27777778</c:v>
                </c:pt>
                <c:pt idx="7402">
                  <c:v>10.27916667</c:v>
                </c:pt>
                <c:pt idx="7403">
                  <c:v>10.28055556</c:v>
                </c:pt>
                <c:pt idx="7404">
                  <c:v>10.28194444</c:v>
                </c:pt>
                <c:pt idx="7405">
                  <c:v>10.28333333</c:v>
                </c:pt>
                <c:pt idx="7406">
                  <c:v>10.28472222</c:v>
                </c:pt>
                <c:pt idx="7407">
                  <c:v>10.28611111</c:v>
                </c:pt>
                <c:pt idx="7408">
                  <c:v>10.2875</c:v>
                </c:pt>
                <c:pt idx="7409">
                  <c:v>10.28888889</c:v>
                </c:pt>
                <c:pt idx="7410">
                  <c:v>10.29027778</c:v>
                </c:pt>
                <c:pt idx="7411">
                  <c:v>10.29166667</c:v>
                </c:pt>
                <c:pt idx="7412">
                  <c:v>10.29305556</c:v>
                </c:pt>
                <c:pt idx="7413">
                  <c:v>10.29444444</c:v>
                </c:pt>
                <c:pt idx="7414">
                  <c:v>10.29583333</c:v>
                </c:pt>
                <c:pt idx="7415">
                  <c:v>10.29722222</c:v>
                </c:pt>
                <c:pt idx="7416">
                  <c:v>10.29861111</c:v>
                </c:pt>
                <c:pt idx="7417">
                  <c:v>10.3</c:v>
                </c:pt>
                <c:pt idx="7418">
                  <c:v>10.30138889</c:v>
                </c:pt>
                <c:pt idx="7419">
                  <c:v>10.30277778</c:v>
                </c:pt>
                <c:pt idx="7420">
                  <c:v>10.30416667</c:v>
                </c:pt>
                <c:pt idx="7421">
                  <c:v>10.30555556</c:v>
                </c:pt>
                <c:pt idx="7422">
                  <c:v>10.30694444</c:v>
                </c:pt>
                <c:pt idx="7423">
                  <c:v>10.30833333</c:v>
                </c:pt>
                <c:pt idx="7424">
                  <c:v>10.30972222</c:v>
                </c:pt>
                <c:pt idx="7425">
                  <c:v>10.31111111</c:v>
                </c:pt>
                <c:pt idx="7426">
                  <c:v>10.3125</c:v>
                </c:pt>
                <c:pt idx="7427">
                  <c:v>10.31388889</c:v>
                </c:pt>
                <c:pt idx="7428">
                  <c:v>10.31527778</c:v>
                </c:pt>
                <c:pt idx="7429">
                  <c:v>10.31666667</c:v>
                </c:pt>
                <c:pt idx="7430">
                  <c:v>10.31805556</c:v>
                </c:pt>
                <c:pt idx="7431">
                  <c:v>10.31944444</c:v>
                </c:pt>
                <c:pt idx="7432">
                  <c:v>10.32083333</c:v>
                </c:pt>
                <c:pt idx="7433">
                  <c:v>10.32222222</c:v>
                </c:pt>
                <c:pt idx="7434">
                  <c:v>10.32361111</c:v>
                </c:pt>
                <c:pt idx="7435">
                  <c:v>10.325</c:v>
                </c:pt>
                <c:pt idx="7436">
                  <c:v>10.32638889</c:v>
                </c:pt>
                <c:pt idx="7437">
                  <c:v>10.32777778</c:v>
                </c:pt>
                <c:pt idx="7438">
                  <c:v>10.32916667</c:v>
                </c:pt>
                <c:pt idx="7439">
                  <c:v>10.33055556</c:v>
                </c:pt>
                <c:pt idx="7440">
                  <c:v>10.33194444</c:v>
                </c:pt>
                <c:pt idx="7441">
                  <c:v>10.33333333</c:v>
                </c:pt>
                <c:pt idx="7442">
                  <c:v>10.33472222</c:v>
                </c:pt>
                <c:pt idx="7443">
                  <c:v>10.33611111</c:v>
                </c:pt>
                <c:pt idx="7444">
                  <c:v>10.3375</c:v>
                </c:pt>
                <c:pt idx="7445">
                  <c:v>10.33888889</c:v>
                </c:pt>
                <c:pt idx="7446">
                  <c:v>10.34027778</c:v>
                </c:pt>
                <c:pt idx="7447">
                  <c:v>10.34166667</c:v>
                </c:pt>
                <c:pt idx="7448">
                  <c:v>10.34305556</c:v>
                </c:pt>
                <c:pt idx="7449">
                  <c:v>10.34444444</c:v>
                </c:pt>
                <c:pt idx="7450">
                  <c:v>10.34583333</c:v>
                </c:pt>
                <c:pt idx="7451">
                  <c:v>10.34722222</c:v>
                </c:pt>
                <c:pt idx="7452">
                  <c:v>10.34861111</c:v>
                </c:pt>
                <c:pt idx="7453">
                  <c:v>10.35</c:v>
                </c:pt>
                <c:pt idx="7454">
                  <c:v>10.35138889</c:v>
                </c:pt>
                <c:pt idx="7455">
                  <c:v>10.35277778</c:v>
                </c:pt>
                <c:pt idx="7456">
                  <c:v>10.35416667</c:v>
                </c:pt>
                <c:pt idx="7457">
                  <c:v>10.35555556</c:v>
                </c:pt>
                <c:pt idx="7458">
                  <c:v>10.35694444</c:v>
                </c:pt>
                <c:pt idx="7459">
                  <c:v>10.35833333</c:v>
                </c:pt>
                <c:pt idx="7460">
                  <c:v>10.35972222</c:v>
                </c:pt>
                <c:pt idx="7461">
                  <c:v>10.36111111</c:v>
                </c:pt>
                <c:pt idx="7462">
                  <c:v>10.3625</c:v>
                </c:pt>
                <c:pt idx="7463">
                  <c:v>10.36388889</c:v>
                </c:pt>
                <c:pt idx="7464">
                  <c:v>10.36527778</c:v>
                </c:pt>
                <c:pt idx="7465">
                  <c:v>10.36666667</c:v>
                </c:pt>
                <c:pt idx="7466">
                  <c:v>10.36805556</c:v>
                </c:pt>
                <c:pt idx="7467">
                  <c:v>10.36944444</c:v>
                </c:pt>
                <c:pt idx="7468">
                  <c:v>10.37083333</c:v>
                </c:pt>
                <c:pt idx="7469">
                  <c:v>10.37222222</c:v>
                </c:pt>
                <c:pt idx="7470">
                  <c:v>10.37361111</c:v>
                </c:pt>
                <c:pt idx="7471">
                  <c:v>10.375</c:v>
                </c:pt>
                <c:pt idx="7472">
                  <c:v>10.37638889</c:v>
                </c:pt>
                <c:pt idx="7473">
                  <c:v>10.37777778</c:v>
                </c:pt>
                <c:pt idx="7474">
                  <c:v>10.37916667</c:v>
                </c:pt>
                <c:pt idx="7475">
                  <c:v>10.38055556</c:v>
                </c:pt>
                <c:pt idx="7476">
                  <c:v>10.38194444</c:v>
                </c:pt>
                <c:pt idx="7477">
                  <c:v>10.38333333</c:v>
                </c:pt>
                <c:pt idx="7478">
                  <c:v>10.38472222</c:v>
                </c:pt>
                <c:pt idx="7479">
                  <c:v>10.38611111</c:v>
                </c:pt>
                <c:pt idx="7480">
                  <c:v>10.3875</c:v>
                </c:pt>
                <c:pt idx="7481">
                  <c:v>10.38888889</c:v>
                </c:pt>
                <c:pt idx="7482">
                  <c:v>10.39027778</c:v>
                </c:pt>
                <c:pt idx="7483">
                  <c:v>10.39166667</c:v>
                </c:pt>
                <c:pt idx="7484">
                  <c:v>10.39305556</c:v>
                </c:pt>
                <c:pt idx="7485">
                  <c:v>10.39444444</c:v>
                </c:pt>
                <c:pt idx="7486">
                  <c:v>10.39583333</c:v>
                </c:pt>
                <c:pt idx="7487">
                  <c:v>10.39722222</c:v>
                </c:pt>
                <c:pt idx="7488">
                  <c:v>10.39861111</c:v>
                </c:pt>
                <c:pt idx="7489">
                  <c:v>10.4</c:v>
                </c:pt>
                <c:pt idx="7490">
                  <c:v>10.40138889</c:v>
                </c:pt>
                <c:pt idx="7491">
                  <c:v>10.40277778</c:v>
                </c:pt>
                <c:pt idx="7492">
                  <c:v>10.40416667</c:v>
                </c:pt>
                <c:pt idx="7493">
                  <c:v>10.40555556</c:v>
                </c:pt>
                <c:pt idx="7494">
                  <c:v>10.40694444</c:v>
                </c:pt>
                <c:pt idx="7495">
                  <c:v>10.40833333</c:v>
                </c:pt>
                <c:pt idx="7496">
                  <c:v>10.40972222</c:v>
                </c:pt>
                <c:pt idx="7497">
                  <c:v>10.41111111</c:v>
                </c:pt>
                <c:pt idx="7498">
                  <c:v>10.4125</c:v>
                </c:pt>
                <c:pt idx="7499">
                  <c:v>10.41388889</c:v>
                </c:pt>
                <c:pt idx="7500">
                  <c:v>10.41527778</c:v>
                </c:pt>
                <c:pt idx="7501">
                  <c:v>10.41666667</c:v>
                </c:pt>
                <c:pt idx="7502">
                  <c:v>10.41805556</c:v>
                </c:pt>
                <c:pt idx="7503">
                  <c:v>10.41944444</c:v>
                </c:pt>
                <c:pt idx="7504">
                  <c:v>10.42083333</c:v>
                </c:pt>
                <c:pt idx="7505">
                  <c:v>10.42222222</c:v>
                </c:pt>
                <c:pt idx="7506">
                  <c:v>10.42361111</c:v>
                </c:pt>
                <c:pt idx="7507">
                  <c:v>10.425</c:v>
                </c:pt>
                <c:pt idx="7508">
                  <c:v>10.42638889</c:v>
                </c:pt>
                <c:pt idx="7509">
                  <c:v>10.42777778</c:v>
                </c:pt>
                <c:pt idx="7510">
                  <c:v>10.42916667</c:v>
                </c:pt>
                <c:pt idx="7511">
                  <c:v>10.43055556</c:v>
                </c:pt>
                <c:pt idx="7512">
                  <c:v>10.43194444</c:v>
                </c:pt>
                <c:pt idx="7513">
                  <c:v>10.43333333</c:v>
                </c:pt>
                <c:pt idx="7514">
                  <c:v>10.43472222</c:v>
                </c:pt>
                <c:pt idx="7515">
                  <c:v>10.43611111</c:v>
                </c:pt>
                <c:pt idx="7516">
                  <c:v>10.4375</c:v>
                </c:pt>
                <c:pt idx="7517">
                  <c:v>10.43888889</c:v>
                </c:pt>
                <c:pt idx="7518">
                  <c:v>10.44027778</c:v>
                </c:pt>
                <c:pt idx="7519">
                  <c:v>10.44166667</c:v>
                </c:pt>
                <c:pt idx="7520">
                  <c:v>10.44305556</c:v>
                </c:pt>
                <c:pt idx="7521">
                  <c:v>10.44444444</c:v>
                </c:pt>
                <c:pt idx="7522">
                  <c:v>10.44583333</c:v>
                </c:pt>
                <c:pt idx="7523">
                  <c:v>10.44722222</c:v>
                </c:pt>
                <c:pt idx="7524">
                  <c:v>10.44861111</c:v>
                </c:pt>
                <c:pt idx="7525">
                  <c:v>10.45</c:v>
                </c:pt>
                <c:pt idx="7526">
                  <c:v>10.45138889</c:v>
                </c:pt>
                <c:pt idx="7527">
                  <c:v>10.45277778</c:v>
                </c:pt>
                <c:pt idx="7528">
                  <c:v>10.45416667</c:v>
                </c:pt>
                <c:pt idx="7529">
                  <c:v>10.45555556</c:v>
                </c:pt>
                <c:pt idx="7530">
                  <c:v>10.45694444</c:v>
                </c:pt>
                <c:pt idx="7531">
                  <c:v>10.45833333</c:v>
                </c:pt>
                <c:pt idx="7532">
                  <c:v>10.45972222</c:v>
                </c:pt>
                <c:pt idx="7533">
                  <c:v>10.46111111</c:v>
                </c:pt>
                <c:pt idx="7534">
                  <c:v>10.4625</c:v>
                </c:pt>
                <c:pt idx="7535">
                  <c:v>10.46388889</c:v>
                </c:pt>
                <c:pt idx="7536">
                  <c:v>10.46527778</c:v>
                </c:pt>
                <c:pt idx="7537">
                  <c:v>10.46666667</c:v>
                </c:pt>
                <c:pt idx="7538">
                  <c:v>10.46805556</c:v>
                </c:pt>
                <c:pt idx="7539">
                  <c:v>10.46944444</c:v>
                </c:pt>
                <c:pt idx="7540">
                  <c:v>10.47083333</c:v>
                </c:pt>
                <c:pt idx="7541">
                  <c:v>10.47222222</c:v>
                </c:pt>
                <c:pt idx="7542">
                  <c:v>10.47361111</c:v>
                </c:pt>
                <c:pt idx="7543">
                  <c:v>10.475</c:v>
                </c:pt>
                <c:pt idx="7544">
                  <c:v>10.47638889</c:v>
                </c:pt>
                <c:pt idx="7545">
                  <c:v>10.47777778</c:v>
                </c:pt>
                <c:pt idx="7546">
                  <c:v>10.47916667</c:v>
                </c:pt>
                <c:pt idx="7547">
                  <c:v>10.48055556</c:v>
                </c:pt>
                <c:pt idx="7548">
                  <c:v>10.48194444</c:v>
                </c:pt>
                <c:pt idx="7549">
                  <c:v>10.48333333</c:v>
                </c:pt>
                <c:pt idx="7550">
                  <c:v>10.48472222</c:v>
                </c:pt>
                <c:pt idx="7551">
                  <c:v>10.48611111</c:v>
                </c:pt>
                <c:pt idx="7552">
                  <c:v>10.4875</c:v>
                </c:pt>
                <c:pt idx="7553">
                  <c:v>10.48888889</c:v>
                </c:pt>
                <c:pt idx="7554">
                  <c:v>10.49027778</c:v>
                </c:pt>
                <c:pt idx="7555">
                  <c:v>10.49166667</c:v>
                </c:pt>
                <c:pt idx="7556">
                  <c:v>10.49305556</c:v>
                </c:pt>
                <c:pt idx="7557">
                  <c:v>10.49444444</c:v>
                </c:pt>
                <c:pt idx="7558">
                  <c:v>10.49583333</c:v>
                </c:pt>
                <c:pt idx="7559">
                  <c:v>10.49722222</c:v>
                </c:pt>
                <c:pt idx="7560">
                  <c:v>10.49861111</c:v>
                </c:pt>
                <c:pt idx="7561">
                  <c:v>10.5</c:v>
                </c:pt>
                <c:pt idx="7562">
                  <c:v>10.50138889</c:v>
                </c:pt>
                <c:pt idx="7563">
                  <c:v>10.50277778</c:v>
                </c:pt>
                <c:pt idx="7564">
                  <c:v>10.50416667</c:v>
                </c:pt>
                <c:pt idx="7565">
                  <c:v>10.50555556</c:v>
                </c:pt>
                <c:pt idx="7566">
                  <c:v>10.50694444</c:v>
                </c:pt>
                <c:pt idx="7567">
                  <c:v>10.50833333</c:v>
                </c:pt>
                <c:pt idx="7568">
                  <c:v>10.50972222</c:v>
                </c:pt>
                <c:pt idx="7569">
                  <c:v>10.51111111</c:v>
                </c:pt>
                <c:pt idx="7570">
                  <c:v>10.5125</c:v>
                </c:pt>
                <c:pt idx="7571">
                  <c:v>10.51388889</c:v>
                </c:pt>
                <c:pt idx="7572">
                  <c:v>10.51527778</c:v>
                </c:pt>
                <c:pt idx="7573">
                  <c:v>10.51666667</c:v>
                </c:pt>
                <c:pt idx="7574">
                  <c:v>10.51805556</c:v>
                </c:pt>
                <c:pt idx="7575">
                  <c:v>10.51944444</c:v>
                </c:pt>
                <c:pt idx="7576">
                  <c:v>10.52083333</c:v>
                </c:pt>
                <c:pt idx="7577">
                  <c:v>10.52222222</c:v>
                </c:pt>
                <c:pt idx="7578">
                  <c:v>10.52361111</c:v>
                </c:pt>
                <c:pt idx="7579">
                  <c:v>10.525</c:v>
                </c:pt>
                <c:pt idx="7580">
                  <c:v>10.52638889</c:v>
                </c:pt>
                <c:pt idx="7581">
                  <c:v>10.52777778</c:v>
                </c:pt>
                <c:pt idx="7582">
                  <c:v>10.52916667</c:v>
                </c:pt>
                <c:pt idx="7583">
                  <c:v>10.53055556</c:v>
                </c:pt>
                <c:pt idx="7584">
                  <c:v>10.53194444</c:v>
                </c:pt>
                <c:pt idx="7585">
                  <c:v>10.53333333</c:v>
                </c:pt>
                <c:pt idx="7586">
                  <c:v>10.53472222</c:v>
                </c:pt>
                <c:pt idx="7587">
                  <c:v>10.53611111</c:v>
                </c:pt>
                <c:pt idx="7588">
                  <c:v>10.5375</c:v>
                </c:pt>
                <c:pt idx="7589">
                  <c:v>10.53888889</c:v>
                </c:pt>
                <c:pt idx="7590">
                  <c:v>10.54027778</c:v>
                </c:pt>
                <c:pt idx="7591">
                  <c:v>10.54166667</c:v>
                </c:pt>
                <c:pt idx="7592">
                  <c:v>10.54305556</c:v>
                </c:pt>
                <c:pt idx="7593">
                  <c:v>10.54444444</c:v>
                </c:pt>
                <c:pt idx="7594">
                  <c:v>10.54583333</c:v>
                </c:pt>
                <c:pt idx="7595">
                  <c:v>10.54722222</c:v>
                </c:pt>
                <c:pt idx="7596">
                  <c:v>10.54861111</c:v>
                </c:pt>
                <c:pt idx="7597">
                  <c:v>10.55</c:v>
                </c:pt>
                <c:pt idx="7598">
                  <c:v>10.55138889</c:v>
                </c:pt>
                <c:pt idx="7599">
                  <c:v>10.55277778</c:v>
                </c:pt>
                <c:pt idx="7600">
                  <c:v>10.55416667</c:v>
                </c:pt>
                <c:pt idx="7601">
                  <c:v>10.55555556</c:v>
                </c:pt>
                <c:pt idx="7602">
                  <c:v>10.55694444</c:v>
                </c:pt>
                <c:pt idx="7603">
                  <c:v>10.55833333</c:v>
                </c:pt>
                <c:pt idx="7604">
                  <c:v>10.55972222</c:v>
                </c:pt>
                <c:pt idx="7605">
                  <c:v>10.56111111</c:v>
                </c:pt>
                <c:pt idx="7606">
                  <c:v>10.5625</c:v>
                </c:pt>
                <c:pt idx="7607">
                  <c:v>10.56388889</c:v>
                </c:pt>
                <c:pt idx="7608">
                  <c:v>10.56527778</c:v>
                </c:pt>
                <c:pt idx="7609">
                  <c:v>10.56666667</c:v>
                </c:pt>
                <c:pt idx="7610">
                  <c:v>10.56805556</c:v>
                </c:pt>
                <c:pt idx="7611">
                  <c:v>10.56944444</c:v>
                </c:pt>
                <c:pt idx="7612">
                  <c:v>10.57083333</c:v>
                </c:pt>
                <c:pt idx="7613">
                  <c:v>10.57222222</c:v>
                </c:pt>
                <c:pt idx="7614">
                  <c:v>10.57361111</c:v>
                </c:pt>
                <c:pt idx="7615">
                  <c:v>10.575</c:v>
                </c:pt>
                <c:pt idx="7616">
                  <c:v>10.57638889</c:v>
                </c:pt>
                <c:pt idx="7617">
                  <c:v>10.57777778</c:v>
                </c:pt>
                <c:pt idx="7618">
                  <c:v>10.57916667</c:v>
                </c:pt>
                <c:pt idx="7619">
                  <c:v>10.58055556</c:v>
                </c:pt>
                <c:pt idx="7620">
                  <c:v>10.58194444</c:v>
                </c:pt>
                <c:pt idx="7621">
                  <c:v>10.58333333</c:v>
                </c:pt>
                <c:pt idx="7622">
                  <c:v>10.58472222</c:v>
                </c:pt>
                <c:pt idx="7623">
                  <c:v>10.58611111</c:v>
                </c:pt>
                <c:pt idx="7624">
                  <c:v>10.5875</c:v>
                </c:pt>
                <c:pt idx="7625">
                  <c:v>10.58888889</c:v>
                </c:pt>
                <c:pt idx="7626">
                  <c:v>10.59027778</c:v>
                </c:pt>
                <c:pt idx="7627">
                  <c:v>10.59166667</c:v>
                </c:pt>
                <c:pt idx="7628">
                  <c:v>10.59305556</c:v>
                </c:pt>
                <c:pt idx="7629">
                  <c:v>10.59444444</c:v>
                </c:pt>
                <c:pt idx="7630">
                  <c:v>10.59583333</c:v>
                </c:pt>
                <c:pt idx="7631">
                  <c:v>10.59722222</c:v>
                </c:pt>
                <c:pt idx="7632">
                  <c:v>10.59861111</c:v>
                </c:pt>
                <c:pt idx="7633">
                  <c:v>10.6</c:v>
                </c:pt>
                <c:pt idx="7634">
                  <c:v>10.60138889</c:v>
                </c:pt>
                <c:pt idx="7635">
                  <c:v>10.60277778</c:v>
                </c:pt>
                <c:pt idx="7636">
                  <c:v>10.60416667</c:v>
                </c:pt>
                <c:pt idx="7637">
                  <c:v>10.60555556</c:v>
                </c:pt>
                <c:pt idx="7638">
                  <c:v>10.60694444</c:v>
                </c:pt>
                <c:pt idx="7639">
                  <c:v>10.60833333</c:v>
                </c:pt>
                <c:pt idx="7640">
                  <c:v>10.60972222</c:v>
                </c:pt>
                <c:pt idx="7641">
                  <c:v>10.61111111</c:v>
                </c:pt>
                <c:pt idx="7642">
                  <c:v>10.6125</c:v>
                </c:pt>
                <c:pt idx="7643">
                  <c:v>10.61388889</c:v>
                </c:pt>
                <c:pt idx="7644">
                  <c:v>10.61527778</c:v>
                </c:pt>
                <c:pt idx="7645">
                  <c:v>10.61666667</c:v>
                </c:pt>
                <c:pt idx="7646">
                  <c:v>10.61805556</c:v>
                </c:pt>
                <c:pt idx="7647">
                  <c:v>10.61944444</c:v>
                </c:pt>
                <c:pt idx="7648">
                  <c:v>10.62083333</c:v>
                </c:pt>
                <c:pt idx="7649">
                  <c:v>10.62222222</c:v>
                </c:pt>
                <c:pt idx="7650">
                  <c:v>10.62361111</c:v>
                </c:pt>
                <c:pt idx="7651">
                  <c:v>10.625</c:v>
                </c:pt>
                <c:pt idx="7652">
                  <c:v>10.62638889</c:v>
                </c:pt>
                <c:pt idx="7653">
                  <c:v>10.62777778</c:v>
                </c:pt>
                <c:pt idx="7654">
                  <c:v>10.62916667</c:v>
                </c:pt>
                <c:pt idx="7655">
                  <c:v>10.63055556</c:v>
                </c:pt>
                <c:pt idx="7656">
                  <c:v>10.63194444</c:v>
                </c:pt>
                <c:pt idx="7657">
                  <c:v>10.63333333</c:v>
                </c:pt>
                <c:pt idx="7658">
                  <c:v>10.63472222</c:v>
                </c:pt>
                <c:pt idx="7659">
                  <c:v>10.63611111</c:v>
                </c:pt>
                <c:pt idx="7660">
                  <c:v>10.6375</c:v>
                </c:pt>
                <c:pt idx="7661">
                  <c:v>10.63888889</c:v>
                </c:pt>
                <c:pt idx="7662">
                  <c:v>10.64027778</c:v>
                </c:pt>
                <c:pt idx="7663">
                  <c:v>10.64166667</c:v>
                </c:pt>
                <c:pt idx="7664">
                  <c:v>10.64305556</c:v>
                </c:pt>
                <c:pt idx="7665">
                  <c:v>10.64444444</c:v>
                </c:pt>
                <c:pt idx="7666">
                  <c:v>10.64583333</c:v>
                </c:pt>
                <c:pt idx="7667">
                  <c:v>10.64722222</c:v>
                </c:pt>
                <c:pt idx="7668">
                  <c:v>10.64861111</c:v>
                </c:pt>
                <c:pt idx="7669">
                  <c:v>10.65</c:v>
                </c:pt>
                <c:pt idx="7670">
                  <c:v>10.65138889</c:v>
                </c:pt>
                <c:pt idx="7671">
                  <c:v>10.65277778</c:v>
                </c:pt>
                <c:pt idx="7672">
                  <c:v>10.65416667</c:v>
                </c:pt>
                <c:pt idx="7673">
                  <c:v>10.65555556</c:v>
                </c:pt>
                <c:pt idx="7674">
                  <c:v>10.65694444</c:v>
                </c:pt>
                <c:pt idx="7675">
                  <c:v>10.65833333</c:v>
                </c:pt>
                <c:pt idx="7676">
                  <c:v>10.65972222</c:v>
                </c:pt>
                <c:pt idx="7677">
                  <c:v>10.66111111</c:v>
                </c:pt>
                <c:pt idx="7678">
                  <c:v>10.6625</c:v>
                </c:pt>
                <c:pt idx="7679">
                  <c:v>10.66388889</c:v>
                </c:pt>
                <c:pt idx="7680">
                  <c:v>10.66527778</c:v>
                </c:pt>
                <c:pt idx="7681">
                  <c:v>10.66666667</c:v>
                </c:pt>
                <c:pt idx="7682">
                  <c:v>10.66805556</c:v>
                </c:pt>
                <c:pt idx="7683">
                  <c:v>10.66944444</c:v>
                </c:pt>
                <c:pt idx="7684">
                  <c:v>10.67083333</c:v>
                </c:pt>
                <c:pt idx="7685">
                  <c:v>10.67222222</c:v>
                </c:pt>
                <c:pt idx="7686">
                  <c:v>10.67361111</c:v>
                </c:pt>
                <c:pt idx="7687">
                  <c:v>10.675</c:v>
                </c:pt>
                <c:pt idx="7688">
                  <c:v>10.67638889</c:v>
                </c:pt>
                <c:pt idx="7689">
                  <c:v>10.67777778</c:v>
                </c:pt>
                <c:pt idx="7690">
                  <c:v>10.67916667</c:v>
                </c:pt>
                <c:pt idx="7691">
                  <c:v>10.68055556</c:v>
                </c:pt>
                <c:pt idx="7692">
                  <c:v>10.68194444</c:v>
                </c:pt>
                <c:pt idx="7693">
                  <c:v>10.68333333</c:v>
                </c:pt>
                <c:pt idx="7694">
                  <c:v>10.68472222</c:v>
                </c:pt>
                <c:pt idx="7695">
                  <c:v>10.68611111</c:v>
                </c:pt>
                <c:pt idx="7696">
                  <c:v>10.6875</c:v>
                </c:pt>
                <c:pt idx="7697">
                  <c:v>10.68888889</c:v>
                </c:pt>
                <c:pt idx="7698">
                  <c:v>10.69027778</c:v>
                </c:pt>
                <c:pt idx="7699">
                  <c:v>10.69166667</c:v>
                </c:pt>
                <c:pt idx="7700">
                  <c:v>10.69305556</c:v>
                </c:pt>
                <c:pt idx="7701">
                  <c:v>10.69444444</c:v>
                </c:pt>
                <c:pt idx="7702">
                  <c:v>10.69583333</c:v>
                </c:pt>
                <c:pt idx="7703">
                  <c:v>10.69722222</c:v>
                </c:pt>
                <c:pt idx="7704">
                  <c:v>10.69861111</c:v>
                </c:pt>
                <c:pt idx="7705">
                  <c:v>10.7</c:v>
                </c:pt>
                <c:pt idx="7706">
                  <c:v>10.70138889</c:v>
                </c:pt>
                <c:pt idx="7707">
                  <c:v>10.70277778</c:v>
                </c:pt>
                <c:pt idx="7708">
                  <c:v>10.70416667</c:v>
                </c:pt>
                <c:pt idx="7709">
                  <c:v>10.70555556</c:v>
                </c:pt>
                <c:pt idx="7710">
                  <c:v>10.70694444</c:v>
                </c:pt>
                <c:pt idx="7711">
                  <c:v>10.70833333</c:v>
                </c:pt>
                <c:pt idx="7712">
                  <c:v>10.70972222</c:v>
                </c:pt>
                <c:pt idx="7713">
                  <c:v>10.71111111</c:v>
                </c:pt>
                <c:pt idx="7714">
                  <c:v>10.7125</c:v>
                </c:pt>
                <c:pt idx="7715">
                  <c:v>10.71388889</c:v>
                </c:pt>
                <c:pt idx="7716">
                  <c:v>10.71527778</c:v>
                </c:pt>
                <c:pt idx="7717">
                  <c:v>10.71666667</c:v>
                </c:pt>
                <c:pt idx="7718">
                  <c:v>10.71805556</c:v>
                </c:pt>
                <c:pt idx="7719">
                  <c:v>10.71944444</c:v>
                </c:pt>
                <c:pt idx="7720">
                  <c:v>10.72083333</c:v>
                </c:pt>
                <c:pt idx="7721">
                  <c:v>10.72222222</c:v>
                </c:pt>
                <c:pt idx="7722">
                  <c:v>10.72361111</c:v>
                </c:pt>
                <c:pt idx="7723">
                  <c:v>10.725</c:v>
                </c:pt>
                <c:pt idx="7724">
                  <c:v>10.72638889</c:v>
                </c:pt>
                <c:pt idx="7725">
                  <c:v>10.72777778</c:v>
                </c:pt>
                <c:pt idx="7726">
                  <c:v>10.72916667</c:v>
                </c:pt>
                <c:pt idx="7727">
                  <c:v>10.73055556</c:v>
                </c:pt>
                <c:pt idx="7728">
                  <c:v>10.73194444</c:v>
                </c:pt>
                <c:pt idx="7729">
                  <c:v>10.73333333</c:v>
                </c:pt>
                <c:pt idx="7730">
                  <c:v>10.73472222</c:v>
                </c:pt>
                <c:pt idx="7731">
                  <c:v>10.73611111</c:v>
                </c:pt>
                <c:pt idx="7732">
                  <c:v>10.7375</c:v>
                </c:pt>
                <c:pt idx="7733">
                  <c:v>10.73888889</c:v>
                </c:pt>
                <c:pt idx="7734">
                  <c:v>10.74027778</c:v>
                </c:pt>
                <c:pt idx="7735">
                  <c:v>10.74166667</c:v>
                </c:pt>
                <c:pt idx="7736">
                  <c:v>10.74305556</c:v>
                </c:pt>
                <c:pt idx="7737">
                  <c:v>10.74444444</c:v>
                </c:pt>
                <c:pt idx="7738">
                  <c:v>10.74583333</c:v>
                </c:pt>
                <c:pt idx="7739">
                  <c:v>10.74722222</c:v>
                </c:pt>
                <c:pt idx="7740">
                  <c:v>10.74861111</c:v>
                </c:pt>
                <c:pt idx="7741">
                  <c:v>10.75</c:v>
                </c:pt>
                <c:pt idx="7742">
                  <c:v>10.75138889</c:v>
                </c:pt>
                <c:pt idx="7743">
                  <c:v>10.75277778</c:v>
                </c:pt>
                <c:pt idx="7744">
                  <c:v>10.75416667</c:v>
                </c:pt>
                <c:pt idx="7745">
                  <c:v>10.75555556</c:v>
                </c:pt>
                <c:pt idx="7746">
                  <c:v>10.75694444</c:v>
                </c:pt>
                <c:pt idx="7747">
                  <c:v>10.75833333</c:v>
                </c:pt>
                <c:pt idx="7748">
                  <c:v>10.75972222</c:v>
                </c:pt>
                <c:pt idx="7749">
                  <c:v>10.76111111</c:v>
                </c:pt>
                <c:pt idx="7750">
                  <c:v>10.7625</c:v>
                </c:pt>
                <c:pt idx="7751">
                  <c:v>10.76388889</c:v>
                </c:pt>
                <c:pt idx="7752">
                  <c:v>10.76527778</c:v>
                </c:pt>
                <c:pt idx="7753">
                  <c:v>10.76666667</c:v>
                </c:pt>
                <c:pt idx="7754">
                  <c:v>10.76805556</c:v>
                </c:pt>
                <c:pt idx="7755">
                  <c:v>10.76944444</c:v>
                </c:pt>
                <c:pt idx="7756">
                  <c:v>10.77083333</c:v>
                </c:pt>
                <c:pt idx="7757">
                  <c:v>10.77222222</c:v>
                </c:pt>
                <c:pt idx="7758">
                  <c:v>10.77361111</c:v>
                </c:pt>
                <c:pt idx="7759">
                  <c:v>10.775</c:v>
                </c:pt>
                <c:pt idx="7760">
                  <c:v>10.77638889</c:v>
                </c:pt>
                <c:pt idx="7761">
                  <c:v>10.77777778</c:v>
                </c:pt>
                <c:pt idx="7762">
                  <c:v>10.77916667</c:v>
                </c:pt>
                <c:pt idx="7763">
                  <c:v>10.78055556</c:v>
                </c:pt>
                <c:pt idx="7764">
                  <c:v>10.78194444</c:v>
                </c:pt>
                <c:pt idx="7765">
                  <c:v>10.78333333</c:v>
                </c:pt>
                <c:pt idx="7766">
                  <c:v>10.78472222</c:v>
                </c:pt>
                <c:pt idx="7767">
                  <c:v>10.78611111</c:v>
                </c:pt>
                <c:pt idx="7768">
                  <c:v>10.7875</c:v>
                </c:pt>
                <c:pt idx="7769">
                  <c:v>10.78888889</c:v>
                </c:pt>
                <c:pt idx="7770">
                  <c:v>10.79027778</c:v>
                </c:pt>
                <c:pt idx="7771">
                  <c:v>10.79166667</c:v>
                </c:pt>
                <c:pt idx="7772">
                  <c:v>10.79305556</c:v>
                </c:pt>
                <c:pt idx="7773">
                  <c:v>10.79444444</c:v>
                </c:pt>
                <c:pt idx="7774">
                  <c:v>10.79583333</c:v>
                </c:pt>
                <c:pt idx="7775">
                  <c:v>10.79722222</c:v>
                </c:pt>
                <c:pt idx="7776">
                  <c:v>10.79861111</c:v>
                </c:pt>
                <c:pt idx="7777">
                  <c:v>10.8</c:v>
                </c:pt>
                <c:pt idx="7778">
                  <c:v>10.80138889</c:v>
                </c:pt>
                <c:pt idx="7779">
                  <c:v>10.80277778</c:v>
                </c:pt>
                <c:pt idx="7780">
                  <c:v>10.80416667</c:v>
                </c:pt>
                <c:pt idx="7781">
                  <c:v>10.80555556</c:v>
                </c:pt>
                <c:pt idx="7782">
                  <c:v>10.80694444</c:v>
                </c:pt>
                <c:pt idx="7783">
                  <c:v>10.80833333</c:v>
                </c:pt>
                <c:pt idx="7784">
                  <c:v>10.80972222</c:v>
                </c:pt>
                <c:pt idx="7785">
                  <c:v>10.81111111</c:v>
                </c:pt>
                <c:pt idx="7786">
                  <c:v>10.8125</c:v>
                </c:pt>
                <c:pt idx="7787">
                  <c:v>10.81388889</c:v>
                </c:pt>
                <c:pt idx="7788">
                  <c:v>10.81527778</c:v>
                </c:pt>
                <c:pt idx="7789">
                  <c:v>10.81666667</c:v>
                </c:pt>
                <c:pt idx="7790">
                  <c:v>10.81805556</c:v>
                </c:pt>
                <c:pt idx="7791">
                  <c:v>10.81944444</c:v>
                </c:pt>
                <c:pt idx="7792">
                  <c:v>10.82083333</c:v>
                </c:pt>
                <c:pt idx="7793">
                  <c:v>10.82222222</c:v>
                </c:pt>
                <c:pt idx="7794">
                  <c:v>10.82361111</c:v>
                </c:pt>
                <c:pt idx="7795">
                  <c:v>10.825</c:v>
                </c:pt>
                <c:pt idx="7796">
                  <c:v>10.82638889</c:v>
                </c:pt>
                <c:pt idx="7797">
                  <c:v>10.82777778</c:v>
                </c:pt>
                <c:pt idx="7798">
                  <c:v>10.82916667</c:v>
                </c:pt>
                <c:pt idx="7799">
                  <c:v>10.83055556</c:v>
                </c:pt>
                <c:pt idx="7800">
                  <c:v>10.83194444</c:v>
                </c:pt>
                <c:pt idx="7801">
                  <c:v>10.83333333</c:v>
                </c:pt>
                <c:pt idx="7802">
                  <c:v>10.83472222</c:v>
                </c:pt>
                <c:pt idx="7803">
                  <c:v>10.83611111</c:v>
                </c:pt>
                <c:pt idx="7804">
                  <c:v>10.8375</c:v>
                </c:pt>
                <c:pt idx="7805">
                  <c:v>10.83888889</c:v>
                </c:pt>
                <c:pt idx="7806">
                  <c:v>10.84027778</c:v>
                </c:pt>
                <c:pt idx="7807">
                  <c:v>10.84166667</c:v>
                </c:pt>
                <c:pt idx="7808">
                  <c:v>10.84305556</c:v>
                </c:pt>
                <c:pt idx="7809">
                  <c:v>10.84444444</c:v>
                </c:pt>
                <c:pt idx="7810">
                  <c:v>10.84583333</c:v>
                </c:pt>
                <c:pt idx="7811">
                  <c:v>10.84722222</c:v>
                </c:pt>
                <c:pt idx="7812">
                  <c:v>10.84861111</c:v>
                </c:pt>
                <c:pt idx="7813">
                  <c:v>10.85</c:v>
                </c:pt>
                <c:pt idx="7814">
                  <c:v>10.85138889</c:v>
                </c:pt>
                <c:pt idx="7815">
                  <c:v>10.85277778</c:v>
                </c:pt>
                <c:pt idx="7816">
                  <c:v>10.85416667</c:v>
                </c:pt>
                <c:pt idx="7817">
                  <c:v>10.85555556</c:v>
                </c:pt>
                <c:pt idx="7818">
                  <c:v>10.85694444</c:v>
                </c:pt>
                <c:pt idx="7819">
                  <c:v>10.85833333</c:v>
                </c:pt>
                <c:pt idx="7820">
                  <c:v>10.85972222</c:v>
                </c:pt>
                <c:pt idx="7821">
                  <c:v>10.86111111</c:v>
                </c:pt>
                <c:pt idx="7822">
                  <c:v>10.8625</c:v>
                </c:pt>
                <c:pt idx="7823">
                  <c:v>10.86388889</c:v>
                </c:pt>
                <c:pt idx="7824">
                  <c:v>10.86527778</c:v>
                </c:pt>
                <c:pt idx="7825">
                  <c:v>10.86666667</c:v>
                </c:pt>
                <c:pt idx="7826">
                  <c:v>10.86805556</c:v>
                </c:pt>
                <c:pt idx="7827">
                  <c:v>10.86944444</c:v>
                </c:pt>
                <c:pt idx="7828">
                  <c:v>10.87083333</c:v>
                </c:pt>
                <c:pt idx="7829">
                  <c:v>10.87222222</c:v>
                </c:pt>
                <c:pt idx="7830">
                  <c:v>10.87361111</c:v>
                </c:pt>
                <c:pt idx="7831">
                  <c:v>10.875</c:v>
                </c:pt>
                <c:pt idx="7832">
                  <c:v>10.87638889</c:v>
                </c:pt>
                <c:pt idx="7833">
                  <c:v>10.87777778</c:v>
                </c:pt>
                <c:pt idx="7834">
                  <c:v>10.87916667</c:v>
                </c:pt>
                <c:pt idx="7835">
                  <c:v>10.88055556</c:v>
                </c:pt>
                <c:pt idx="7836">
                  <c:v>10.88194444</c:v>
                </c:pt>
                <c:pt idx="7837">
                  <c:v>10.88333333</c:v>
                </c:pt>
                <c:pt idx="7838">
                  <c:v>10.88472222</c:v>
                </c:pt>
                <c:pt idx="7839">
                  <c:v>10.88611111</c:v>
                </c:pt>
                <c:pt idx="7840">
                  <c:v>10.8875</c:v>
                </c:pt>
                <c:pt idx="7841">
                  <c:v>10.88888889</c:v>
                </c:pt>
                <c:pt idx="7842">
                  <c:v>10.89027778</c:v>
                </c:pt>
                <c:pt idx="7843">
                  <c:v>10.89166667</c:v>
                </c:pt>
                <c:pt idx="7844">
                  <c:v>10.89305556</c:v>
                </c:pt>
                <c:pt idx="7845">
                  <c:v>10.89444444</c:v>
                </c:pt>
                <c:pt idx="7846">
                  <c:v>10.89583333</c:v>
                </c:pt>
                <c:pt idx="7847">
                  <c:v>10.89722222</c:v>
                </c:pt>
                <c:pt idx="7848">
                  <c:v>10.89861111</c:v>
                </c:pt>
                <c:pt idx="7849">
                  <c:v>10.9</c:v>
                </c:pt>
                <c:pt idx="7850">
                  <c:v>10.90138889</c:v>
                </c:pt>
                <c:pt idx="7851">
                  <c:v>10.90277778</c:v>
                </c:pt>
                <c:pt idx="7852">
                  <c:v>10.90416667</c:v>
                </c:pt>
                <c:pt idx="7853">
                  <c:v>10.90555556</c:v>
                </c:pt>
                <c:pt idx="7854">
                  <c:v>10.90694444</c:v>
                </c:pt>
                <c:pt idx="7855">
                  <c:v>10.90833333</c:v>
                </c:pt>
                <c:pt idx="7856">
                  <c:v>10.90972222</c:v>
                </c:pt>
                <c:pt idx="7857">
                  <c:v>10.91111111</c:v>
                </c:pt>
                <c:pt idx="7858">
                  <c:v>10.9125</c:v>
                </c:pt>
                <c:pt idx="7859">
                  <c:v>10.91388889</c:v>
                </c:pt>
                <c:pt idx="7860">
                  <c:v>10.91527778</c:v>
                </c:pt>
                <c:pt idx="7861">
                  <c:v>10.91666667</c:v>
                </c:pt>
                <c:pt idx="7862">
                  <c:v>10.91805556</c:v>
                </c:pt>
                <c:pt idx="7863">
                  <c:v>10.91944444</c:v>
                </c:pt>
                <c:pt idx="7864">
                  <c:v>10.92083333</c:v>
                </c:pt>
                <c:pt idx="7865">
                  <c:v>10.92222222</c:v>
                </c:pt>
                <c:pt idx="7866">
                  <c:v>10.92361111</c:v>
                </c:pt>
                <c:pt idx="7867">
                  <c:v>10.925</c:v>
                </c:pt>
                <c:pt idx="7868">
                  <c:v>10.92638889</c:v>
                </c:pt>
                <c:pt idx="7869">
                  <c:v>10.92777778</c:v>
                </c:pt>
                <c:pt idx="7870">
                  <c:v>10.92916667</c:v>
                </c:pt>
                <c:pt idx="7871">
                  <c:v>10.93055556</c:v>
                </c:pt>
                <c:pt idx="7872">
                  <c:v>10.93194444</c:v>
                </c:pt>
                <c:pt idx="7873">
                  <c:v>10.93333333</c:v>
                </c:pt>
                <c:pt idx="7874">
                  <c:v>10.93472222</c:v>
                </c:pt>
                <c:pt idx="7875">
                  <c:v>10.93611111</c:v>
                </c:pt>
                <c:pt idx="7876">
                  <c:v>10.9375</c:v>
                </c:pt>
                <c:pt idx="7877">
                  <c:v>10.93888889</c:v>
                </c:pt>
                <c:pt idx="7878">
                  <c:v>10.94027778</c:v>
                </c:pt>
                <c:pt idx="7879">
                  <c:v>10.94166667</c:v>
                </c:pt>
                <c:pt idx="7880">
                  <c:v>10.94305556</c:v>
                </c:pt>
                <c:pt idx="7881">
                  <c:v>10.94444444</c:v>
                </c:pt>
                <c:pt idx="7882">
                  <c:v>10.94583333</c:v>
                </c:pt>
                <c:pt idx="7883">
                  <c:v>10.94722222</c:v>
                </c:pt>
                <c:pt idx="7884">
                  <c:v>10.94861111</c:v>
                </c:pt>
                <c:pt idx="7885">
                  <c:v>10.95</c:v>
                </c:pt>
                <c:pt idx="7886">
                  <c:v>10.95138889</c:v>
                </c:pt>
                <c:pt idx="7887">
                  <c:v>10.95277778</c:v>
                </c:pt>
                <c:pt idx="7888">
                  <c:v>10.95416667</c:v>
                </c:pt>
                <c:pt idx="7889">
                  <c:v>10.95555556</c:v>
                </c:pt>
                <c:pt idx="7890">
                  <c:v>10.95694444</c:v>
                </c:pt>
                <c:pt idx="7891">
                  <c:v>10.95833333</c:v>
                </c:pt>
                <c:pt idx="7892">
                  <c:v>10.95972222</c:v>
                </c:pt>
                <c:pt idx="7893">
                  <c:v>10.96111111</c:v>
                </c:pt>
                <c:pt idx="7894">
                  <c:v>10.9625</c:v>
                </c:pt>
                <c:pt idx="7895">
                  <c:v>10.96388889</c:v>
                </c:pt>
                <c:pt idx="7896">
                  <c:v>10.96527778</c:v>
                </c:pt>
                <c:pt idx="7897">
                  <c:v>10.96666667</c:v>
                </c:pt>
                <c:pt idx="7898">
                  <c:v>10.96805556</c:v>
                </c:pt>
                <c:pt idx="7899">
                  <c:v>10.96944444</c:v>
                </c:pt>
                <c:pt idx="7900">
                  <c:v>10.97083333</c:v>
                </c:pt>
                <c:pt idx="7901">
                  <c:v>10.97222222</c:v>
                </c:pt>
                <c:pt idx="7902">
                  <c:v>10.97361111</c:v>
                </c:pt>
                <c:pt idx="7903">
                  <c:v>10.975</c:v>
                </c:pt>
                <c:pt idx="7904">
                  <c:v>10.97638889</c:v>
                </c:pt>
                <c:pt idx="7905">
                  <c:v>10.97777778</c:v>
                </c:pt>
                <c:pt idx="7906">
                  <c:v>10.97916667</c:v>
                </c:pt>
                <c:pt idx="7907">
                  <c:v>10.98055556</c:v>
                </c:pt>
                <c:pt idx="7908">
                  <c:v>10.98194444</c:v>
                </c:pt>
                <c:pt idx="7909">
                  <c:v>10.98333333</c:v>
                </c:pt>
                <c:pt idx="7910">
                  <c:v>10.98472222</c:v>
                </c:pt>
                <c:pt idx="7911">
                  <c:v>10.98611111</c:v>
                </c:pt>
                <c:pt idx="7912">
                  <c:v>10.9875</c:v>
                </c:pt>
                <c:pt idx="7913">
                  <c:v>10.98888889</c:v>
                </c:pt>
                <c:pt idx="7914">
                  <c:v>10.99027778</c:v>
                </c:pt>
                <c:pt idx="7915">
                  <c:v>10.99166667</c:v>
                </c:pt>
                <c:pt idx="7916">
                  <c:v>10.99305556</c:v>
                </c:pt>
                <c:pt idx="7917">
                  <c:v>10.99444444</c:v>
                </c:pt>
                <c:pt idx="7918">
                  <c:v>10.99583333</c:v>
                </c:pt>
                <c:pt idx="7919">
                  <c:v>10.99722222</c:v>
                </c:pt>
                <c:pt idx="7920">
                  <c:v>10.99861111</c:v>
                </c:pt>
                <c:pt idx="7921">
                  <c:v>11</c:v>
                </c:pt>
                <c:pt idx="7922">
                  <c:v>11.00138889</c:v>
                </c:pt>
                <c:pt idx="7923">
                  <c:v>11.00277778</c:v>
                </c:pt>
                <c:pt idx="7924">
                  <c:v>11.00416667</c:v>
                </c:pt>
                <c:pt idx="7925">
                  <c:v>11.00555556</c:v>
                </c:pt>
                <c:pt idx="7926">
                  <c:v>11.00694444</c:v>
                </c:pt>
                <c:pt idx="7927">
                  <c:v>11.00833333</c:v>
                </c:pt>
                <c:pt idx="7928">
                  <c:v>11.00972222</c:v>
                </c:pt>
                <c:pt idx="7929">
                  <c:v>11.01111111</c:v>
                </c:pt>
                <c:pt idx="7930">
                  <c:v>11.0125</c:v>
                </c:pt>
                <c:pt idx="7931">
                  <c:v>11.01388889</c:v>
                </c:pt>
                <c:pt idx="7932">
                  <c:v>11.01527778</c:v>
                </c:pt>
                <c:pt idx="7933">
                  <c:v>11.01666667</c:v>
                </c:pt>
                <c:pt idx="7934">
                  <c:v>11.01805556</c:v>
                </c:pt>
                <c:pt idx="7935">
                  <c:v>11.01944444</c:v>
                </c:pt>
                <c:pt idx="7936">
                  <c:v>11.02083333</c:v>
                </c:pt>
                <c:pt idx="7937">
                  <c:v>11.02222222</c:v>
                </c:pt>
                <c:pt idx="7938">
                  <c:v>11.02361111</c:v>
                </c:pt>
                <c:pt idx="7939">
                  <c:v>11.025</c:v>
                </c:pt>
                <c:pt idx="7940">
                  <c:v>11.02638889</c:v>
                </c:pt>
                <c:pt idx="7941">
                  <c:v>11.02777778</c:v>
                </c:pt>
                <c:pt idx="7942">
                  <c:v>11.02916667</c:v>
                </c:pt>
                <c:pt idx="7943">
                  <c:v>11.03055556</c:v>
                </c:pt>
                <c:pt idx="7944">
                  <c:v>11.03194444</c:v>
                </c:pt>
                <c:pt idx="7945">
                  <c:v>11.03333333</c:v>
                </c:pt>
                <c:pt idx="7946">
                  <c:v>11.03472222</c:v>
                </c:pt>
                <c:pt idx="7947">
                  <c:v>11.03611111</c:v>
                </c:pt>
                <c:pt idx="7948">
                  <c:v>11.0375</c:v>
                </c:pt>
                <c:pt idx="7949">
                  <c:v>11.03888889</c:v>
                </c:pt>
                <c:pt idx="7950">
                  <c:v>11.04027778</c:v>
                </c:pt>
                <c:pt idx="7951">
                  <c:v>11.04166667</c:v>
                </c:pt>
                <c:pt idx="7952">
                  <c:v>11.04305556</c:v>
                </c:pt>
                <c:pt idx="7953">
                  <c:v>11.04444444</c:v>
                </c:pt>
                <c:pt idx="7954">
                  <c:v>11.04583333</c:v>
                </c:pt>
                <c:pt idx="7955">
                  <c:v>11.04722222</c:v>
                </c:pt>
                <c:pt idx="7956">
                  <c:v>11.04861111</c:v>
                </c:pt>
                <c:pt idx="7957">
                  <c:v>11.05</c:v>
                </c:pt>
                <c:pt idx="7958">
                  <c:v>11.05138889</c:v>
                </c:pt>
                <c:pt idx="7959">
                  <c:v>11.05277778</c:v>
                </c:pt>
                <c:pt idx="7960">
                  <c:v>11.05416667</c:v>
                </c:pt>
                <c:pt idx="7961">
                  <c:v>11.05555556</c:v>
                </c:pt>
                <c:pt idx="7962">
                  <c:v>11.05694444</c:v>
                </c:pt>
                <c:pt idx="7963">
                  <c:v>11.05833333</c:v>
                </c:pt>
                <c:pt idx="7964">
                  <c:v>11.05972222</c:v>
                </c:pt>
                <c:pt idx="7965">
                  <c:v>11.06111111</c:v>
                </c:pt>
                <c:pt idx="7966">
                  <c:v>11.0625</c:v>
                </c:pt>
                <c:pt idx="7967">
                  <c:v>11.06388889</c:v>
                </c:pt>
                <c:pt idx="7968">
                  <c:v>11.06527778</c:v>
                </c:pt>
                <c:pt idx="7969">
                  <c:v>11.06666667</c:v>
                </c:pt>
                <c:pt idx="7970">
                  <c:v>11.06805556</c:v>
                </c:pt>
                <c:pt idx="7971">
                  <c:v>11.06944444</c:v>
                </c:pt>
                <c:pt idx="7972">
                  <c:v>11.07083333</c:v>
                </c:pt>
                <c:pt idx="7973">
                  <c:v>11.07222222</c:v>
                </c:pt>
                <c:pt idx="7974">
                  <c:v>11.07361111</c:v>
                </c:pt>
                <c:pt idx="7975">
                  <c:v>11.075</c:v>
                </c:pt>
                <c:pt idx="7976">
                  <c:v>11.07638889</c:v>
                </c:pt>
                <c:pt idx="7977">
                  <c:v>11.07777778</c:v>
                </c:pt>
                <c:pt idx="7978">
                  <c:v>11.07916667</c:v>
                </c:pt>
                <c:pt idx="7979">
                  <c:v>11.08055556</c:v>
                </c:pt>
                <c:pt idx="7980">
                  <c:v>11.08194444</c:v>
                </c:pt>
                <c:pt idx="7981">
                  <c:v>11.08333333</c:v>
                </c:pt>
                <c:pt idx="7982">
                  <c:v>11.08472222</c:v>
                </c:pt>
                <c:pt idx="7983">
                  <c:v>11.08611111</c:v>
                </c:pt>
                <c:pt idx="7984">
                  <c:v>11.0875</c:v>
                </c:pt>
                <c:pt idx="7985">
                  <c:v>11.08888889</c:v>
                </c:pt>
                <c:pt idx="7986">
                  <c:v>11.09027778</c:v>
                </c:pt>
                <c:pt idx="7987">
                  <c:v>11.09166667</c:v>
                </c:pt>
                <c:pt idx="7988">
                  <c:v>11.09305556</c:v>
                </c:pt>
                <c:pt idx="7989">
                  <c:v>11.09444444</c:v>
                </c:pt>
                <c:pt idx="7990">
                  <c:v>11.09583333</c:v>
                </c:pt>
                <c:pt idx="7991">
                  <c:v>11.09722222</c:v>
                </c:pt>
                <c:pt idx="7992">
                  <c:v>11.09861111</c:v>
                </c:pt>
                <c:pt idx="7993">
                  <c:v>11.1</c:v>
                </c:pt>
                <c:pt idx="7994">
                  <c:v>11.10138889</c:v>
                </c:pt>
                <c:pt idx="7995">
                  <c:v>11.10277778</c:v>
                </c:pt>
                <c:pt idx="7996">
                  <c:v>11.10416667</c:v>
                </c:pt>
                <c:pt idx="7997">
                  <c:v>11.10555556</c:v>
                </c:pt>
                <c:pt idx="7998">
                  <c:v>11.10694444</c:v>
                </c:pt>
                <c:pt idx="7999">
                  <c:v>11.10833333</c:v>
                </c:pt>
                <c:pt idx="8000">
                  <c:v>11.10972222</c:v>
                </c:pt>
                <c:pt idx="8001">
                  <c:v>11.11111111</c:v>
                </c:pt>
                <c:pt idx="8002">
                  <c:v>11.1125</c:v>
                </c:pt>
                <c:pt idx="8003">
                  <c:v>11.11388889</c:v>
                </c:pt>
                <c:pt idx="8004">
                  <c:v>11.11527778</c:v>
                </c:pt>
                <c:pt idx="8005">
                  <c:v>11.11666667</c:v>
                </c:pt>
                <c:pt idx="8006">
                  <c:v>11.11805556</c:v>
                </c:pt>
                <c:pt idx="8007">
                  <c:v>11.11944444</c:v>
                </c:pt>
                <c:pt idx="8008">
                  <c:v>11.12083333</c:v>
                </c:pt>
                <c:pt idx="8009">
                  <c:v>11.12222222</c:v>
                </c:pt>
                <c:pt idx="8010">
                  <c:v>11.12361111</c:v>
                </c:pt>
                <c:pt idx="8011">
                  <c:v>11.125</c:v>
                </c:pt>
                <c:pt idx="8012">
                  <c:v>11.12638889</c:v>
                </c:pt>
                <c:pt idx="8013">
                  <c:v>11.12777778</c:v>
                </c:pt>
                <c:pt idx="8014">
                  <c:v>11.12916667</c:v>
                </c:pt>
                <c:pt idx="8015">
                  <c:v>11.13055556</c:v>
                </c:pt>
                <c:pt idx="8016">
                  <c:v>11.13194444</c:v>
                </c:pt>
                <c:pt idx="8017">
                  <c:v>11.13333333</c:v>
                </c:pt>
                <c:pt idx="8018">
                  <c:v>11.13472222</c:v>
                </c:pt>
                <c:pt idx="8019">
                  <c:v>11.13611111</c:v>
                </c:pt>
                <c:pt idx="8020">
                  <c:v>11.1375</c:v>
                </c:pt>
                <c:pt idx="8021">
                  <c:v>11.13888889</c:v>
                </c:pt>
                <c:pt idx="8022">
                  <c:v>11.14027778</c:v>
                </c:pt>
                <c:pt idx="8023">
                  <c:v>11.14166667</c:v>
                </c:pt>
                <c:pt idx="8024">
                  <c:v>11.14305556</c:v>
                </c:pt>
                <c:pt idx="8025">
                  <c:v>11.14444444</c:v>
                </c:pt>
                <c:pt idx="8026">
                  <c:v>11.14583333</c:v>
                </c:pt>
                <c:pt idx="8027">
                  <c:v>11.14722222</c:v>
                </c:pt>
                <c:pt idx="8028">
                  <c:v>11.14861111</c:v>
                </c:pt>
                <c:pt idx="8029">
                  <c:v>11.15</c:v>
                </c:pt>
                <c:pt idx="8030">
                  <c:v>11.15138889</c:v>
                </c:pt>
                <c:pt idx="8031">
                  <c:v>11.15277778</c:v>
                </c:pt>
                <c:pt idx="8032">
                  <c:v>11.15416667</c:v>
                </c:pt>
                <c:pt idx="8033">
                  <c:v>11.15555556</c:v>
                </c:pt>
                <c:pt idx="8034">
                  <c:v>11.15694444</c:v>
                </c:pt>
                <c:pt idx="8035">
                  <c:v>11.15833333</c:v>
                </c:pt>
                <c:pt idx="8036">
                  <c:v>11.15972222</c:v>
                </c:pt>
                <c:pt idx="8037">
                  <c:v>11.16111111</c:v>
                </c:pt>
                <c:pt idx="8038">
                  <c:v>11.1625</c:v>
                </c:pt>
                <c:pt idx="8039">
                  <c:v>11.16388889</c:v>
                </c:pt>
                <c:pt idx="8040">
                  <c:v>11.16527778</c:v>
                </c:pt>
                <c:pt idx="8041">
                  <c:v>11.16666667</c:v>
                </c:pt>
                <c:pt idx="8042">
                  <c:v>11.16805556</c:v>
                </c:pt>
                <c:pt idx="8043">
                  <c:v>11.16944444</c:v>
                </c:pt>
                <c:pt idx="8044">
                  <c:v>11.17083333</c:v>
                </c:pt>
                <c:pt idx="8045">
                  <c:v>11.17222222</c:v>
                </c:pt>
                <c:pt idx="8046">
                  <c:v>11.17361111</c:v>
                </c:pt>
                <c:pt idx="8047">
                  <c:v>11.175</c:v>
                </c:pt>
                <c:pt idx="8048">
                  <c:v>11.17638889</c:v>
                </c:pt>
                <c:pt idx="8049">
                  <c:v>11.17777778</c:v>
                </c:pt>
                <c:pt idx="8050">
                  <c:v>11.17916667</c:v>
                </c:pt>
                <c:pt idx="8051">
                  <c:v>11.18055556</c:v>
                </c:pt>
                <c:pt idx="8052">
                  <c:v>11.18194444</c:v>
                </c:pt>
                <c:pt idx="8053">
                  <c:v>11.18333333</c:v>
                </c:pt>
                <c:pt idx="8054">
                  <c:v>11.18472222</c:v>
                </c:pt>
                <c:pt idx="8055">
                  <c:v>11.18611111</c:v>
                </c:pt>
                <c:pt idx="8056">
                  <c:v>11.1875</c:v>
                </c:pt>
                <c:pt idx="8057">
                  <c:v>11.18888889</c:v>
                </c:pt>
                <c:pt idx="8058">
                  <c:v>11.19027778</c:v>
                </c:pt>
                <c:pt idx="8059">
                  <c:v>11.19166667</c:v>
                </c:pt>
                <c:pt idx="8060">
                  <c:v>11.19305556</c:v>
                </c:pt>
                <c:pt idx="8061">
                  <c:v>11.19444444</c:v>
                </c:pt>
                <c:pt idx="8062">
                  <c:v>11.19583333</c:v>
                </c:pt>
                <c:pt idx="8063">
                  <c:v>11.19722222</c:v>
                </c:pt>
                <c:pt idx="8064">
                  <c:v>11.19861111</c:v>
                </c:pt>
                <c:pt idx="8065">
                  <c:v>11.2</c:v>
                </c:pt>
                <c:pt idx="8066">
                  <c:v>11.20138889</c:v>
                </c:pt>
                <c:pt idx="8067">
                  <c:v>11.20277778</c:v>
                </c:pt>
                <c:pt idx="8068">
                  <c:v>11.20416667</c:v>
                </c:pt>
                <c:pt idx="8069">
                  <c:v>11.20555556</c:v>
                </c:pt>
                <c:pt idx="8070">
                  <c:v>11.20694444</c:v>
                </c:pt>
                <c:pt idx="8071">
                  <c:v>11.20833333</c:v>
                </c:pt>
                <c:pt idx="8072">
                  <c:v>11.20972222</c:v>
                </c:pt>
                <c:pt idx="8073">
                  <c:v>11.21111111</c:v>
                </c:pt>
                <c:pt idx="8074">
                  <c:v>11.2125</c:v>
                </c:pt>
                <c:pt idx="8075">
                  <c:v>11.21388889</c:v>
                </c:pt>
                <c:pt idx="8076">
                  <c:v>11.21527778</c:v>
                </c:pt>
                <c:pt idx="8077">
                  <c:v>11.21666667</c:v>
                </c:pt>
                <c:pt idx="8078">
                  <c:v>11.21805556</c:v>
                </c:pt>
                <c:pt idx="8079">
                  <c:v>11.21944444</c:v>
                </c:pt>
                <c:pt idx="8080">
                  <c:v>11.22083333</c:v>
                </c:pt>
                <c:pt idx="8081">
                  <c:v>11.22222222</c:v>
                </c:pt>
                <c:pt idx="8082">
                  <c:v>11.22361111</c:v>
                </c:pt>
                <c:pt idx="8083">
                  <c:v>11.225</c:v>
                </c:pt>
                <c:pt idx="8084">
                  <c:v>11.22638889</c:v>
                </c:pt>
                <c:pt idx="8085">
                  <c:v>11.22777778</c:v>
                </c:pt>
                <c:pt idx="8086">
                  <c:v>11.22916667</c:v>
                </c:pt>
                <c:pt idx="8087">
                  <c:v>11.23055556</c:v>
                </c:pt>
                <c:pt idx="8088">
                  <c:v>11.23194444</c:v>
                </c:pt>
                <c:pt idx="8089">
                  <c:v>11.23333333</c:v>
                </c:pt>
                <c:pt idx="8090">
                  <c:v>11.23472222</c:v>
                </c:pt>
                <c:pt idx="8091">
                  <c:v>11.23611111</c:v>
                </c:pt>
                <c:pt idx="8092">
                  <c:v>11.2375</c:v>
                </c:pt>
                <c:pt idx="8093">
                  <c:v>11.23888889</c:v>
                </c:pt>
                <c:pt idx="8094">
                  <c:v>11.24027778</c:v>
                </c:pt>
                <c:pt idx="8095">
                  <c:v>11.24166667</c:v>
                </c:pt>
                <c:pt idx="8096">
                  <c:v>11.24305556</c:v>
                </c:pt>
                <c:pt idx="8097">
                  <c:v>11.24444444</c:v>
                </c:pt>
                <c:pt idx="8098">
                  <c:v>11.24583333</c:v>
                </c:pt>
                <c:pt idx="8099">
                  <c:v>11.24722222</c:v>
                </c:pt>
                <c:pt idx="8100">
                  <c:v>11.24861111</c:v>
                </c:pt>
                <c:pt idx="8101">
                  <c:v>11.25</c:v>
                </c:pt>
                <c:pt idx="8102">
                  <c:v>11.25138889</c:v>
                </c:pt>
                <c:pt idx="8103">
                  <c:v>11.25277778</c:v>
                </c:pt>
                <c:pt idx="8104">
                  <c:v>11.25416667</c:v>
                </c:pt>
                <c:pt idx="8105">
                  <c:v>11.25555556</c:v>
                </c:pt>
                <c:pt idx="8106">
                  <c:v>11.25694444</c:v>
                </c:pt>
                <c:pt idx="8107">
                  <c:v>11.25833333</c:v>
                </c:pt>
                <c:pt idx="8108">
                  <c:v>11.25972222</c:v>
                </c:pt>
                <c:pt idx="8109">
                  <c:v>11.26111111</c:v>
                </c:pt>
                <c:pt idx="8110">
                  <c:v>11.2625</c:v>
                </c:pt>
                <c:pt idx="8111">
                  <c:v>11.26388889</c:v>
                </c:pt>
                <c:pt idx="8112">
                  <c:v>11.26527778</c:v>
                </c:pt>
                <c:pt idx="8113">
                  <c:v>11.26666667</c:v>
                </c:pt>
                <c:pt idx="8114">
                  <c:v>11.26805556</c:v>
                </c:pt>
                <c:pt idx="8115">
                  <c:v>11.26944444</c:v>
                </c:pt>
                <c:pt idx="8116">
                  <c:v>11.27083333</c:v>
                </c:pt>
                <c:pt idx="8117">
                  <c:v>11.27222222</c:v>
                </c:pt>
                <c:pt idx="8118">
                  <c:v>11.27361111</c:v>
                </c:pt>
                <c:pt idx="8119">
                  <c:v>11.275</c:v>
                </c:pt>
                <c:pt idx="8120">
                  <c:v>11.27638889</c:v>
                </c:pt>
                <c:pt idx="8121">
                  <c:v>11.27777778</c:v>
                </c:pt>
                <c:pt idx="8122">
                  <c:v>11.27916667</c:v>
                </c:pt>
                <c:pt idx="8123">
                  <c:v>11.28055556</c:v>
                </c:pt>
                <c:pt idx="8124">
                  <c:v>11.28194444</c:v>
                </c:pt>
                <c:pt idx="8125">
                  <c:v>11.28333333</c:v>
                </c:pt>
                <c:pt idx="8126">
                  <c:v>11.28472222</c:v>
                </c:pt>
                <c:pt idx="8127">
                  <c:v>11.28611111</c:v>
                </c:pt>
                <c:pt idx="8128">
                  <c:v>11.2875</c:v>
                </c:pt>
                <c:pt idx="8129">
                  <c:v>11.28888889</c:v>
                </c:pt>
                <c:pt idx="8130">
                  <c:v>11.29027778</c:v>
                </c:pt>
                <c:pt idx="8131">
                  <c:v>11.29166667</c:v>
                </c:pt>
                <c:pt idx="8132">
                  <c:v>11.29305556</c:v>
                </c:pt>
                <c:pt idx="8133">
                  <c:v>11.29444444</c:v>
                </c:pt>
                <c:pt idx="8134">
                  <c:v>11.29583333</c:v>
                </c:pt>
                <c:pt idx="8135">
                  <c:v>11.29722222</c:v>
                </c:pt>
                <c:pt idx="8136">
                  <c:v>11.29861111</c:v>
                </c:pt>
                <c:pt idx="8137">
                  <c:v>11.3</c:v>
                </c:pt>
                <c:pt idx="8138">
                  <c:v>11.30138889</c:v>
                </c:pt>
                <c:pt idx="8139">
                  <c:v>11.30277778</c:v>
                </c:pt>
                <c:pt idx="8140">
                  <c:v>11.30416667</c:v>
                </c:pt>
                <c:pt idx="8141">
                  <c:v>11.30555556</c:v>
                </c:pt>
                <c:pt idx="8142">
                  <c:v>11.30694444</c:v>
                </c:pt>
                <c:pt idx="8143">
                  <c:v>11.30833333</c:v>
                </c:pt>
                <c:pt idx="8144">
                  <c:v>11.30972222</c:v>
                </c:pt>
                <c:pt idx="8145">
                  <c:v>11.31111111</c:v>
                </c:pt>
                <c:pt idx="8146">
                  <c:v>11.3125</c:v>
                </c:pt>
                <c:pt idx="8147">
                  <c:v>11.31388889</c:v>
                </c:pt>
                <c:pt idx="8148">
                  <c:v>11.31527778</c:v>
                </c:pt>
                <c:pt idx="8149">
                  <c:v>11.31666667</c:v>
                </c:pt>
                <c:pt idx="8150">
                  <c:v>11.31805556</c:v>
                </c:pt>
                <c:pt idx="8151">
                  <c:v>11.31944444</c:v>
                </c:pt>
                <c:pt idx="8152">
                  <c:v>11.32083333</c:v>
                </c:pt>
                <c:pt idx="8153">
                  <c:v>11.32222222</c:v>
                </c:pt>
                <c:pt idx="8154">
                  <c:v>11.32361111</c:v>
                </c:pt>
                <c:pt idx="8155">
                  <c:v>11.325</c:v>
                </c:pt>
                <c:pt idx="8156">
                  <c:v>11.32638889</c:v>
                </c:pt>
                <c:pt idx="8157">
                  <c:v>11.32777778</c:v>
                </c:pt>
                <c:pt idx="8158">
                  <c:v>11.32916667</c:v>
                </c:pt>
                <c:pt idx="8159">
                  <c:v>11.33055556</c:v>
                </c:pt>
                <c:pt idx="8160">
                  <c:v>11.33194444</c:v>
                </c:pt>
                <c:pt idx="8161">
                  <c:v>11.33333333</c:v>
                </c:pt>
                <c:pt idx="8162">
                  <c:v>11.33472222</c:v>
                </c:pt>
                <c:pt idx="8163">
                  <c:v>11.33611111</c:v>
                </c:pt>
                <c:pt idx="8164">
                  <c:v>11.3375</c:v>
                </c:pt>
                <c:pt idx="8165">
                  <c:v>11.33888889</c:v>
                </c:pt>
                <c:pt idx="8166">
                  <c:v>11.34027778</c:v>
                </c:pt>
                <c:pt idx="8167">
                  <c:v>11.34166667</c:v>
                </c:pt>
                <c:pt idx="8168">
                  <c:v>11.34305556</c:v>
                </c:pt>
                <c:pt idx="8169">
                  <c:v>11.34444444</c:v>
                </c:pt>
                <c:pt idx="8170">
                  <c:v>11.34583333</c:v>
                </c:pt>
                <c:pt idx="8171">
                  <c:v>11.34722222</c:v>
                </c:pt>
                <c:pt idx="8172">
                  <c:v>11.34861111</c:v>
                </c:pt>
                <c:pt idx="8173">
                  <c:v>11.35</c:v>
                </c:pt>
                <c:pt idx="8174">
                  <c:v>11.35138889</c:v>
                </c:pt>
                <c:pt idx="8175">
                  <c:v>11.35277778</c:v>
                </c:pt>
                <c:pt idx="8176">
                  <c:v>11.35416667</c:v>
                </c:pt>
                <c:pt idx="8177">
                  <c:v>11.35555556</c:v>
                </c:pt>
                <c:pt idx="8178">
                  <c:v>11.35694444</c:v>
                </c:pt>
                <c:pt idx="8179">
                  <c:v>11.35833333</c:v>
                </c:pt>
                <c:pt idx="8180">
                  <c:v>11.35972222</c:v>
                </c:pt>
                <c:pt idx="8181">
                  <c:v>11.36111111</c:v>
                </c:pt>
                <c:pt idx="8182">
                  <c:v>11.3625</c:v>
                </c:pt>
                <c:pt idx="8183">
                  <c:v>11.36388889</c:v>
                </c:pt>
                <c:pt idx="8184">
                  <c:v>11.36527778</c:v>
                </c:pt>
                <c:pt idx="8185">
                  <c:v>11.36666667</c:v>
                </c:pt>
                <c:pt idx="8186">
                  <c:v>11.36805556</c:v>
                </c:pt>
                <c:pt idx="8187">
                  <c:v>11.36944444</c:v>
                </c:pt>
                <c:pt idx="8188">
                  <c:v>11.37083333</c:v>
                </c:pt>
                <c:pt idx="8189">
                  <c:v>11.37222222</c:v>
                </c:pt>
                <c:pt idx="8190">
                  <c:v>11.37361111</c:v>
                </c:pt>
                <c:pt idx="8191">
                  <c:v>11.375</c:v>
                </c:pt>
                <c:pt idx="8192">
                  <c:v>11.37638889</c:v>
                </c:pt>
                <c:pt idx="8193">
                  <c:v>11.37777778</c:v>
                </c:pt>
                <c:pt idx="8194">
                  <c:v>11.37916667</c:v>
                </c:pt>
                <c:pt idx="8195">
                  <c:v>11.38055556</c:v>
                </c:pt>
                <c:pt idx="8196">
                  <c:v>11.38194444</c:v>
                </c:pt>
                <c:pt idx="8197">
                  <c:v>11.38333333</c:v>
                </c:pt>
                <c:pt idx="8198">
                  <c:v>11.38472222</c:v>
                </c:pt>
                <c:pt idx="8199">
                  <c:v>11.38611111</c:v>
                </c:pt>
                <c:pt idx="8200">
                  <c:v>11.3875</c:v>
                </c:pt>
                <c:pt idx="8201">
                  <c:v>11.38888889</c:v>
                </c:pt>
                <c:pt idx="8202">
                  <c:v>11.39027778</c:v>
                </c:pt>
                <c:pt idx="8203">
                  <c:v>11.39166667</c:v>
                </c:pt>
                <c:pt idx="8204">
                  <c:v>11.39305556</c:v>
                </c:pt>
                <c:pt idx="8205">
                  <c:v>11.39444444</c:v>
                </c:pt>
                <c:pt idx="8206">
                  <c:v>11.39583333</c:v>
                </c:pt>
                <c:pt idx="8207">
                  <c:v>11.39722222</c:v>
                </c:pt>
                <c:pt idx="8208">
                  <c:v>11.39861111</c:v>
                </c:pt>
                <c:pt idx="8209">
                  <c:v>11.4</c:v>
                </c:pt>
                <c:pt idx="8210">
                  <c:v>11.40138889</c:v>
                </c:pt>
                <c:pt idx="8211">
                  <c:v>11.40277778</c:v>
                </c:pt>
                <c:pt idx="8212">
                  <c:v>11.40416667</c:v>
                </c:pt>
                <c:pt idx="8213">
                  <c:v>11.40555556</c:v>
                </c:pt>
                <c:pt idx="8214">
                  <c:v>11.40694444</c:v>
                </c:pt>
                <c:pt idx="8215">
                  <c:v>11.40833333</c:v>
                </c:pt>
                <c:pt idx="8216">
                  <c:v>11.40972222</c:v>
                </c:pt>
                <c:pt idx="8217">
                  <c:v>11.41111111</c:v>
                </c:pt>
                <c:pt idx="8218">
                  <c:v>11.4125</c:v>
                </c:pt>
                <c:pt idx="8219">
                  <c:v>11.41388889</c:v>
                </c:pt>
                <c:pt idx="8220">
                  <c:v>11.41527778</c:v>
                </c:pt>
                <c:pt idx="8221">
                  <c:v>11.41666667</c:v>
                </c:pt>
                <c:pt idx="8222">
                  <c:v>11.41805556</c:v>
                </c:pt>
                <c:pt idx="8223">
                  <c:v>11.41944444</c:v>
                </c:pt>
                <c:pt idx="8224">
                  <c:v>11.42083333</c:v>
                </c:pt>
                <c:pt idx="8225">
                  <c:v>11.42222222</c:v>
                </c:pt>
                <c:pt idx="8226">
                  <c:v>11.42361111</c:v>
                </c:pt>
                <c:pt idx="8227">
                  <c:v>11.425</c:v>
                </c:pt>
                <c:pt idx="8228">
                  <c:v>11.42638889</c:v>
                </c:pt>
                <c:pt idx="8229">
                  <c:v>11.42777778</c:v>
                </c:pt>
                <c:pt idx="8230">
                  <c:v>11.42916667</c:v>
                </c:pt>
                <c:pt idx="8231">
                  <c:v>11.43055556</c:v>
                </c:pt>
                <c:pt idx="8232">
                  <c:v>11.43194444</c:v>
                </c:pt>
                <c:pt idx="8233">
                  <c:v>11.43333333</c:v>
                </c:pt>
                <c:pt idx="8234">
                  <c:v>11.43472222</c:v>
                </c:pt>
                <c:pt idx="8235">
                  <c:v>11.43611111</c:v>
                </c:pt>
                <c:pt idx="8236">
                  <c:v>11.4375</c:v>
                </c:pt>
                <c:pt idx="8237">
                  <c:v>11.43888889</c:v>
                </c:pt>
                <c:pt idx="8238">
                  <c:v>11.44027778</c:v>
                </c:pt>
                <c:pt idx="8239">
                  <c:v>11.44166667</c:v>
                </c:pt>
                <c:pt idx="8240">
                  <c:v>11.44305556</c:v>
                </c:pt>
                <c:pt idx="8241">
                  <c:v>11.44444444</c:v>
                </c:pt>
                <c:pt idx="8242">
                  <c:v>11.44583333</c:v>
                </c:pt>
                <c:pt idx="8243">
                  <c:v>11.44722222</c:v>
                </c:pt>
                <c:pt idx="8244">
                  <c:v>11.44861111</c:v>
                </c:pt>
                <c:pt idx="8245">
                  <c:v>11.45</c:v>
                </c:pt>
                <c:pt idx="8246">
                  <c:v>11.45138889</c:v>
                </c:pt>
                <c:pt idx="8247">
                  <c:v>11.45277778</c:v>
                </c:pt>
                <c:pt idx="8248">
                  <c:v>11.45416667</c:v>
                </c:pt>
                <c:pt idx="8249">
                  <c:v>11.45555556</c:v>
                </c:pt>
                <c:pt idx="8250">
                  <c:v>11.45694444</c:v>
                </c:pt>
                <c:pt idx="8251">
                  <c:v>11.45833333</c:v>
                </c:pt>
                <c:pt idx="8252">
                  <c:v>11.45972222</c:v>
                </c:pt>
                <c:pt idx="8253">
                  <c:v>11.46111111</c:v>
                </c:pt>
                <c:pt idx="8254">
                  <c:v>11.4625</c:v>
                </c:pt>
                <c:pt idx="8255">
                  <c:v>11.46388889</c:v>
                </c:pt>
                <c:pt idx="8256">
                  <c:v>11.46527778</c:v>
                </c:pt>
                <c:pt idx="8257">
                  <c:v>11.46666667</c:v>
                </c:pt>
                <c:pt idx="8258">
                  <c:v>11.46805556</c:v>
                </c:pt>
                <c:pt idx="8259">
                  <c:v>11.46944444</c:v>
                </c:pt>
                <c:pt idx="8260">
                  <c:v>11.47083333</c:v>
                </c:pt>
                <c:pt idx="8261">
                  <c:v>11.47222222</c:v>
                </c:pt>
                <c:pt idx="8262">
                  <c:v>11.47361111</c:v>
                </c:pt>
                <c:pt idx="8263">
                  <c:v>11.475</c:v>
                </c:pt>
                <c:pt idx="8264">
                  <c:v>11.47638889</c:v>
                </c:pt>
                <c:pt idx="8265">
                  <c:v>11.47777778</c:v>
                </c:pt>
                <c:pt idx="8266">
                  <c:v>11.47916667</c:v>
                </c:pt>
                <c:pt idx="8267">
                  <c:v>11.48055556</c:v>
                </c:pt>
                <c:pt idx="8268">
                  <c:v>11.48194444</c:v>
                </c:pt>
                <c:pt idx="8269">
                  <c:v>11.48333333</c:v>
                </c:pt>
                <c:pt idx="8270">
                  <c:v>11.48472222</c:v>
                </c:pt>
                <c:pt idx="8271">
                  <c:v>11.48611111</c:v>
                </c:pt>
                <c:pt idx="8272">
                  <c:v>11.4875</c:v>
                </c:pt>
                <c:pt idx="8273">
                  <c:v>11.48888889</c:v>
                </c:pt>
                <c:pt idx="8274">
                  <c:v>11.49027778</c:v>
                </c:pt>
                <c:pt idx="8275">
                  <c:v>11.49166667</c:v>
                </c:pt>
                <c:pt idx="8276">
                  <c:v>11.49305556</c:v>
                </c:pt>
                <c:pt idx="8277">
                  <c:v>11.49444444</c:v>
                </c:pt>
                <c:pt idx="8278">
                  <c:v>11.49583333</c:v>
                </c:pt>
                <c:pt idx="8279">
                  <c:v>11.49722222</c:v>
                </c:pt>
                <c:pt idx="8280">
                  <c:v>11.49861111</c:v>
                </c:pt>
                <c:pt idx="8281">
                  <c:v>11.5</c:v>
                </c:pt>
                <c:pt idx="8282">
                  <c:v>11.50138889</c:v>
                </c:pt>
                <c:pt idx="8283">
                  <c:v>11.50277778</c:v>
                </c:pt>
                <c:pt idx="8284">
                  <c:v>11.50416667</c:v>
                </c:pt>
                <c:pt idx="8285">
                  <c:v>11.50555556</c:v>
                </c:pt>
                <c:pt idx="8286">
                  <c:v>11.50694444</c:v>
                </c:pt>
                <c:pt idx="8287">
                  <c:v>11.50833333</c:v>
                </c:pt>
                <c:pt idx="8288">
                  <c:v>11.50972222</c:v>
                </c:pt>
                <c:pt idx="8289">
                  <c:v>11.51111111</c:v>
                </c:pt>
                <c:pt idx="8290">
                  <c:v>11.5125</c:v>
                </c:pt>
                <c:pt idx="8291">
                  <c:v>11.51388889</c:v>
                </c:pt>
                <c:pt idx="8292">
                  <c:v>11.51527778</c:v>
                </c:pt>
                <c:pt idx="8293">
                  <c:v>11.51666667</c:v>
                </c:pt>
                <c:pt idx="8294">
                  <c:v>11.51805556</c:v>
                </c:pt>
                <c:pt idx="8295">
                  <c:v>11.51944444</c:v>
                </c:pt>
                <c:pt idx="8296">
                  <c:v>11.52083333</c:v>
                </c:pt>
                <c:pt idx="8297">
                  <c:v>11.52222222</c:v>
                </c:pt>
                <c:pt idx="8298">
                  <c:v>11.52361111</c:v>
                </c:pt>
                <c:pt idx="8299">
                  <c:v>11.525</c:v>
                </c:pt>
                <c:pt idx="8300">
                  <c:v>11.52638889</c:v>
                </c:pt>
                <c:pt idx="8301">
                  <c:v>11.52777778</c:v>
                </c:pt>
                <c:pt idx="8302">
                  <c:v>11.52916667</c:v>
                </c:pt>
                <c:pt idx="8303">
                  <c:v>11.53055556</c:v>
                </c:pt>
                <c:pt idx="8304">
                  <c:v>11.53194444</c:v>
                </c:pt>
                <c:pt idx="8305">
                  <c:v>11.53333333</c:v>
                </c:pt>
                <c:pt idx="8306">
                  <c:v>11.53472222</c:v>
                </c:pt>
                <c:pt idx="8307">
                  <c:v>11.53611111</c:v>
                </c:pt>
                <c:pt idx="8308">
                  <c:v>11.5375</c:v>
                </c:pt>
                <c:pt idx="8309">
                  <c:v>11.53888889</c:v>
                </c:pt>
                <c:pt idx="8310">
                  <c:v>11.54027778</c:v>
                </c:pt>
                <c:pt idx="8311">
                  <c:v>11.54166667</c:v>
                </c:pt>
                <c:pt idx="8312">
                  <c:v>11.54305556</c:v>
                </c:pt>
                <c:pt idx="8313">
                  <c:v>11.54444444</c:v>
                </c:pt>
                <c:pt idx="8314">
                  <c:v>11.54583333</c:v>
                </c:pt>
                <c:pt idx="8315">
                  <c:v>11.54722222</c:v>
                </c:pt>
                <c:pt idx="8316">
                  <c:v>11.54861111</c:v>
                </c:pt>
                <c:pt idx="8317">
                  <c:v>11.55</c:v>
                </c:pt>
                <c:pt idx="8318">
                  <c:v>11.55138889</c:v>
                </c:pt>
                <c:pt idx="8319">
                  <c:v>11.55277778</c:v>
                </c:pt>
                <c:pt idx="8320">
                  <c:v>11.55416667</c:v>
                </c:pt>
                <c:pt idx="8321">
                  <c:v>11.55555556</c:v>
                </c:pt>
                <c:pt idx="8322">
                  <c:v>11.55694444</c:v>
                </c:pt>
                <c:pt idx="8323">
                  <c:v>11.55833333</c:v>
                </c:pt>
                <c:pt idx="8324">
                  <c:v>11.55972222</c:v>
                </c:pt>
                <c:pt idx="8325">
                  <c:v>11.56111111</c:v>
                </c:pt>
                <c:pt idx="8326">
                  <c:v>11.5625</c:v>
                </c:pt>
                <c:pt idx="8327">
                  <c:v>11.56388889</c:v>
                </c:pt>
                <c:pt idx="8328">
                  <c:v>11.56527778</c:v>
                </c:pt>
                <c:pt idx="8329">
                  <c:v>11.56666667</c:v>
                </c:pt>
                <c:pt idx="8330">
                  <c:v>11.56805556</c:v>
                </c:pt>
                <c:pt idx="8331">
                  <c:v>11.56944444</c:v>
                </c:pt>
                <c:pt idx="8332">
                  <c:v>11.57083333</c:v>
                </c:pt>
                <c:pt idx="8333">
                  <c:v>11.57222222</c:v>
                </c:pt>
                <c:pt idx="8334">
                  <c:v>11.57361111</c:v>
                </c:pt>
                <c:pt idx="8335">
                  <c:v>11.575</c:v>
                </c:pt>
                <c:pt idx="8336">
                  <c:v>11.57638889</c:v>
                </c:pt>
                <c:pt idx="8337">
                  <c:v>11.57777778</c:v>
                </c:pt>
                <c:pt idx="8338">
                  <c:v>11.57916667</c:v>
                </c:pt>
                <c:pt idx="8339">
                  <c:v>11.58055556</c:v>
                </c:pt>
                <c:pt idx="8340">
                  <c:v>11.58194444</c:v>
                </c:pt>
                <c:pt idx="8341">
                  <c:v>11.58333333</c:v>
                </c:pt>
                <c:pt idx="8342">
                  <c:v>11.58472222</c:v>
                </c:pt>
                <c:pt idx="8343">
                  <c:v>11.58611111</c:v>
                </c:pt>
                <c:pt idx="8344">
                  <c:v>11.5875</c:v>
                </c:pt>
                <c:pt idx="8345">
                  <c:v>11.58888889</c:v>
                </c:pt>
                <c:pt idx="8346">
                  <c:v>11.59027778</c:v>
                </c:pt>
                <c:pt idx="8347">
                  <c:v>11.59166667</c:v>
                </c:pt>
                <c:pt idx="8348">
                  <c:v>11.59305556</c:v>
                </c:pt>
                <c:pt idx="8349">
                  <c:v>11.59444444</c:v>
                </c:pt>
                <c:pt idx="8350">
                  <c:v>11.59583333</c:v>
                </c:pt>
                <c:pt idx="8351">
                  <c:v>11.59722222</c:v>
                </c:pt>
                <c:pt idx="8352">
                  <c:v>11.59861111</c:v>
                </c:pt>
                <c:pt idx="8353">
                  <c:v>11.6</c:v>
                </c:pt>
                <c:pt idx="8354">
                  <c:v>11.60138889</c:v>
                </c:pt>
                <c:pt idx="8355">
                  <c:v>11.60277778</c:v>
                </c:pt>
                <c:pt idx="8356">
                  <c:v>11.60416667</c:v>
                </c:pt>
                <c:pt idx="8357">
                  <c:v>11.60555556</c:v>
                </c:pt>
                <c:pt idx="8358">
                  <c:v>11.60694444</c:v>
                </c:pt>
                <c:pt idx="8359">
                  <c:v>11.60833333</c:v>
                </c:pt>
                <c:pt idx="8360">
                  <c:v>11.60972222</c:v>
                </c:pt>
                <c:pt idx="8361">
                  <c:v>11.61111111</c:v>
                </c:pt>
                <c:pt idx="8362">
                  <c:v>11.6125</c:v>
                </c:pt>
                <c:pt idx="8363">
                  <c:v>11.61388889</c:v>
                </c:pt>
                <c:pt idx="8364">
                  <c:v>11.61527778</c:v>
                </c:pt>
                <c:pt idx="8365">
                  <c:v>11.61666667</c:v>
                </c:pt>
                <c:pt idx="8366">
                  <c:v>11.61805556</c:v>
                </c:pt>
                <c:pt idx="8367">
                  <c:v>11.61944444</c:v>
                </c:pt>
                <c:pt idx="8368">
                  <c:v>11.62083333</c:v>
                </c:pt>
                <c:pt idx="8369">
                  <c:v>11.62222222</c:v>
                </c:pt>
                <c:pt idx="8370">
                  <c:v>11.62361111</c:v>
                </c:pt>
                <c:pt idx="8371">
                  <c:v>11.625</c:v>
                </c:pt>
                <c:pt idx="8372">
                  <c:v>11.62638889</c:v>
                </c:pt>
                <c:pt idx="8373">
                  <c:v>11.62777778</c:v>
                </c:pt>
                <c:pt idx="8374">
                  <c:v>11.62916667</c:v>
                </c:pt>
                <c:pt idx="8375">
                  <c:v>11.63055556</c:v>
                </c:pt>
                <c:pt idx="8376">
                  <c:v>11.63194444</c:v>
                </c:pt>
                <c:pt idx="8377">
                  <c:v>11.63333333</c:v>
                </c:pt>
                <c:pt idx="8378">
                  <c:v>11.63472222</c:v>
                </c:pt>
                <c:pt idx="8379">
                  <c:v>11.63611111</c:v>
                </c:pt>
                <c:pt idx="8380">
                  <c:v>11.6375</c:v>
                </c:pt>
                <c:pt idx="8381">
                  <c:v>11.63888889</c:v>
                </c:pt>
                <c:pt idx="8382">
                  <c:v>11.64027778</c:v>
                </c:pt>
                <c:pt idx="8383">
                  <c:v>11.64166667</c:v>
                </c:pt>
                <c:pt idx="8384">
                  <c:v>11.64305556</c:v>
                </c:pt>
                <c:pt idx="8385">
                  <c:v>11.64444444</c:v>
                </c:pt>
                <c:pt idx="8386">
                  <c:v>11.64583333</c:v>
                </c:pt>
                <c:pt idx="8387">
                  <c:v>11.64722222</c:v>
                </c:pt>
                <c:pt idx="8388">
                  <c:v>11.64861111</c:v>
                </c:pt>
                <c:pt idx="8389">
                  <c:v>11.65</c:v>
                </c:pt>
                <c:pt idx="8390">
                  <c:v>11.65138889</c:v>
                </c:pt>
                <c:pt idx="8391">
                  <c:v>11.65277778</c:v>
                </c:pt>
                <c:pt idx="8392">
                  <c:v>11.65416667</c:v>
                </c:pt>
                <c:pt idx="8393">
                  <c:v>11.65555556</c:v>
                </c:pt>
                <c:pt idx="8394">
                  <c:v>11.65694444</c:v>
                </c:pt>
                <c:pt idx="8395">
                  <c:v>11.65833333</c:v>
                </c:pt>
                <c:pt idx="8396">
                  <c:v>11.65972222</c:v>
                </c:pt>
                <c:pt idx="8397">
                  <c:v>11.66111111</c:v>
                </c:pt>
                <c:pt idx="8398">
                  <c:v>11.6625</c:v>
                </c:pt>
                <c:pt idx="8399">
                  <c:v>11.66388889</c:v>
                </c:pt>
                <c:pt idx="8400">
                  <c:v>11.66527778</c:v>
                </c:pt>
                <c:pt idx="8401">
                  <c:v>11.66666667</c:v>
                </c:pt>
                <c:pt idx="8402">
                  <c:v>11.66805556</c:v>
                </c:pt>
                <c:pt idx="8403">
                  <c:v>11.66944444</c:v>
                </c:pt>
                <c:pt idx="8404">
                  <c:v>11.67083333</c:v>
                </c:pt>
                <c:pt idx="8405">
                  <c:v>11.67222222</c:v>
                </c:pt>
                <c:pt idx="8406">
                  <c:v>11.67361111</c:v>
                </c:pt>
                <c:pt idx="8407">
                  <c:v>11.675</c:v>
                </c:pt>
                <c:pt idx="8408">
                  <c:v>11.67638889</c:v>
                </c:pt>
                <c:pt idx="8409">
                  <c:v>11.67777778</c:v>
                </c:pt>
                <c:pt idx="8410">
                  <c:v>11.67916667</c:v>
                </c:pt>
                <c:pt idx="8411">
                  <c:v>11.68055556</c:v>
                </c:pt>
                <c:pt idx="8412">
                  <c:v>11.68194444</c:v>
                </c:pt>
                <c:pt idx="8413">
                  <c:v>11.68333333</c:v>
                </c:pt>
                <c:pt idx="8414">
                  <c:v>11.68472222</c:v>
                </c:pt>
                <c:pt idx="8415">
                  <c:v>11.68611111</c:v>
                </c:pt>
                <c:pt idx="8416">
                  <c:v>11.6875</c:v>
                </c:pt>
                <c:pt idx="8417">
                  <c:v>11.68888889</c:v>
                </c:pt>
                <c:pt idx="8418">
                  <c:v>11.69027778</c:v>
                </c:pt>
                <c:pt idx="8419">
                  <c:v>11.69166667</c:v>
                </c:pt>
                <c:pt idx="8420">
                  <c:v>11.69305556</c:v>
                </c:pt>
                <c:pt idx="8421">
                  <c:v>11.69444444</c:v>
                </c:pt>
                <c:pt idx="8422">
                  <c:v>11.69583333</c:v>
                </c:pt>
                <c:pt idx="8423">
                  <c:v>11.69722222</c:v>
                </c:pt>
                <c:pt idx="8424">
                  <c:v>11.69861111</c:v>
                </c:pt>
                <c:pt idx="8425">
                  <c:v>11.7</c:v>
                </c:pt>
                <c:pt idx="8426">
                  <c:v>11.70138889</c:v>
                </c:pt>
                <c:pt idx="8427">
                  <c:v>11.70277778</c:v>
                </c:pt>
                <c:pt idx="8428">
                  <c:v>11.70416667</c:v>
                </c:pt>
                <c:pt idx="8429">
                  <c:v>11.70555556</c:v>
                </c:pt>
                <c:pt idx="8430">
                  <c:v>11.70694444</c:v>
                </c:pt>
                <c:pt idx="8431">
                  <c:v>11.70833333</c:v>
                </c:pt>
                <c:pt idx="8432">
                  <c:v>11.70972222</c:v>
                </c:pt>
                <c:pt idx="8433">
                  <c:v>11.71111111</c:v>
                </c:pt>
                <c:pt idx="8434">
                  <c:v>11.7125</c:v>
                </c:pt>
                <c:pt idx="8435">
                  <c:v>11.71388889</c:v>
                </c:pt>
                <c:pt idx="8436">
                  <c:v>11.71527778</c:v>
                </c:pt>
                <c:pt idx="8437">
                  <c:v>11.71666667</c:v>
                </c:pt>
                <c:pt idx="8438">
                  <c:v>11.71805556</c:v>
                </c:pt>
                <c:pt idx="8439">
                  <c:v>11.71944444</c:v>
                </c:pt>
                <c:pt idx="8440">
                  <c:v>11.72083333</c:v>
                </c:pt>
                <c:pt idx="8441">
                  <c:v>11.72222222</c:v>
                </c:pt>
                <c:pt idx="8442">
                  <c:v>11.72361111</c:v>
                </c:pt>
                <c:pt idx="8443">
                  <c:v>11.725</c:v>
                </c:pt>
                <c:pt idx="8444">
                  <c:v>11.72638889</c:v>
                </c:pt>
                <c:pt idx="8445">
                  <c:v>11.72777778</c:v>
                </c:pt>
                <c:pt idx="8446">
                  <c:v>11.72916667</c:v>
                </c:pt>
                <c:pt idx="8447">
                  <c:v>11.73055556</c:v>
                </c:pt>
                <c:pt idx="8448">
                  <c:v>11.73194444</c:v>
                </c:pt>
                <c:pt idx="8449">
                  <c:v>11.73333333</c:v>
                </c:pt>
                <c:pt idx="8450">
                  <c:v>11.73472222</c:v>
                </c:pt>
                <c:pt idx="8451">
                  <c:v>11.73611111</c:v>
                </c:pt>
                <c:pt idx="8452">
                  <c:v>11.7375</c:v>
                </c:pt>
                <c:pt idx="8453">
                  <c:v>11.73888889</c:v>
                </c:pt>
                <c:pt idx="8454">
                  <c:v>11.74027778</c:v>
                </c:pt>
                <c:pt idx="8455">
                  <c:v>11.74166667</c:v>
                </c:pt>
                <c:pt idx="8456">
                  <c:v>11.74305556</c:v>
                </c:pt>
                <c:pt idx="8457">
                  <c:v>11.74444444</c:v>
                </c:pt>
                <c:pt idx="8458">
                  <c:v>11.74583333</c:v>
                </c:pt>
                <c:pt idx="8459">
                  <c:v>11.74722222</c:v>
                </c:pt>
                <c:pt idx="8460">
                  <c:v>11.74861111</c:v>
                </c:pt>
                <c:pt idx="8461">
                  <c:v>11.75</c:v>
                </c:pt>
                <c:pt idx="8462">
                  <c:v>11.75138889</c:v>
                </c:pt>
                <c:pt idx="8463">
                  <c:v>11.75277778</c:v>
                </c:pt>
                <c:pt idx="8464">
                  <c:v>11.75416667</c:v>
                </c:pt>
                <c:pt idx="8465">
                  <c:v>11.75555556</c:v>
                </c:pt>
                <c:pt idx="8466">
                  <c:v>11.75694444</c:v>
                </c:pt>
                <c:pt idx="8467">
                  <c:v>11.75833333</c:v>
                </c:pt>
                <c:pt idx="8468">
                  <c:v>11.75972222</c:v>
                </c:pt>
                <c:pt idx="8469">
                  <c:v>11.76111111</c:v>
                </c:pt>
                <c:pt idx="8470">
                  <c:v>11.7625</c:v>
                </c:pt>
                <c:pt idx="8471">
                  <c:v>11.76388889</c:v>
                </c:pt>
                <c:pt idx="8472">
                  <c:v>11.76527778</c:v>
                </c:pt>
                <c:pt idx="8473">
                  <c:v>11.76666667</c:v>
                </c:pt>
                <c:pt idx="8474">
                  <c:v>11.76805556</c:v>
                </c:pt>
                <c:pt idx="8475">
                  <c:v>11.76944444</c:v>
                </c:pt>
                <c:pt idx="8476">
                  <c:v>11.77083333</c:v>
                </c:pt>
                <c:pt idx="8477">
                  <c:v>11.77222222</c:v>
                </c:pt>
                <c:pt idx="8478">
                  <c:v>11.77361111</c:v>
                </c:pt>
                <c:pt idx="8479">
                  <c:v>11.775</c:v>
                </c:pt>
                <c:pt idx="8480">
                  <c:v>11.77638889</c:v>
                </c:pt>
                <c:pt idx="8481">
                  <c:v>11.77777778</c:v>
                </c:pt>
                <c:pt idx="8482">
                  <c:v>11.77916667</c:v>
                </c:pt>
                <c:pt idx="8483">
                  <c:v>11.78055556</c:v>
                </c:pt>
                <c:pt idx="8484">
                  <c:v>11.78194444</c:v>
                </c:pt>
                <c:pt idx="8485">
                  <c:v>11.78333333</c:v>
                </c:pt>
                <c:pt idx="8486">
                  <c:v>11.78472222</c:v>
                </c:pt>
                <c:pt idx="8487">
                  <c:v>11.78611111</c:v>
                </c:pt>
                <c:pt idx="8488">
                  <c:v>11.7875</c:v>
                </c:pt>
                <c:pt idx="8489">
                  <c:v>11.78888889</c:v>
                </c:pt>
                <c:pt idx="8490">
                  <c:v>11.79027778</c:v>
                </c:pt>
                <c:pt idx="8491">
                  <c:v>11.79166667</c:v>
                </c:pt>
                <c:pt idx="8492">
                  <c:v>11.79305556</c:v>
                </c:pt>
                <c:pt idx="8493">
                  <c:v>11.79444444</c:v>
                </c:pt>
                <c:pt idx="8494">
                  <c:v>11.79583333</c:v>
                </c:pt>
                <c:pt idx="8495">
                  <c:v>11.79722222</c:v>
                </c:pt>
                <c:pt idx="8496">
                  <c:v>11.79861111</c:v>
                </c:pt>
                <c:pt idx="8497">
                  <c:v>11.8</c:v>
                </c:pt>
                <c:pt idx="8498">
                  <c:v>11.80138889</c:v>
                </c:pt>
                <c:pt idx="8499">
                  <c:v>11.80277778</c:v>
                </c:pt>
                <c:pt idx="8500">
                  <c:v>11.80416667</c:v>
                </c:pt>
                <c:pt idx="8501">
                  <c:v>11.80555556</c:v>
                </c:pt>
                <c:pt idx="8502">
                  <c:v>11.80694444</c:v>
                </c:pt>
                <c:pt idx="8503">
                  <c:v>11.80833333</c:v>
                </c:pt>
                <c:pt idx="8504">
                  <c:v>11.80972222</c:v>
                </c:pt>
                <c:pt idx="8505">
                  <c:v>11.81111111</c:v>
                </c:pt>
                <c:pt idx="8506">
                  <c:v>11.8125</c:v>
                </c:pt>
                <c:pt idx="8507">
                  <c:v>11.81388889</c:v>
                </c:pt>
                <c:pt idx="8508">
                  <c:v>11.81527778</c:v>
                </c:pt>
                <c:pt idx="8509">
                  <c:v>11.81666667</c:v>
                </c:pt>
                <c:pt idx="8510">
                  <c:v>11.81805556</c:v>
                </c:pt>
                <c:pt idx="8511">
                  <c:v>11.81944444</c:v>
                </c:pt>
                <c:pt idx="8512">
                  <c:v>11.82083333</c:v>
                </c:pt>
                <c:pt idx="8513">
                  <c:v>11.82222222</c:v>
                </c:pt>
                <c:pt idx="8514">
                  <c:v>11.82361111</c:v>
                </c:pt>
                <c:pt idx="8515">
                  <c:v>11.825</c:v>
                </c:pt>
                <c:pt idx="8516">
                  <c:v>11.82638889</c:v>
                </c:pt>
                <c:pt idx="8517">
                  <c:v>11.82777778</c:v>
                </c:pt>
                <c:pt idx="8518">
                  <c:v>11.82916667</c:v>
                </c:pt>
                <c:pt idx="8519">
                  <c:v>11.83055556</c:v>
                </c:pt>
                <c:pt idx="8520">
                  <c:v>11.83194444</c:v>
                </c:pt>
                <c:pt idx="8521">
                  <c:v>11.83333333</c:v>
                </c:pt>
                <c:pt idx="8522">
                  <c:v>11.83472222</c:v>
                </c:pt>
                <c:pt idx="8523">
                  <c:v>11.83611111</c:v>
                </c:pt>
                <c:pt idx="8524">
                  <c:v>11.8375</c:v>
                </c:pt>
                <c:pt idx="8525">
                  <c:v>11.83888889</c:v>
                </c:pt>
                <c:pt idx="8526">
                  <c:v>11.84027778</c:v>
                </c:pt>
                <c:pt idx="8527">
                  <c:v>11.84166667</c:v>
                </c:pt>
                <c:pt idx="8528">
                  <c:v>11.84305556</c:v>
                </c:pt>
                <c:pt idx="8529">
                  <c:v>11.84444444</c:v>
                </c:pt>
                <c:pt idx="8530">
                  <c:v>11.84583333</c:v>
                </c:pt>
                <c:pt idx="8531">
                  <c:v>11.84722222</c:v>
                </c:pt>
                <c:pt idx="8532">
                  <c:v>11.84861111</c:v>
                </c:pt>
                <c:pt idx="8533">
                  <c:v>11.85</c:v>
                </c:pt>
                <c:pt idx="8534">
                  <c:v>11.85138889</c:v>
                </c:pt>
                <c:pt idx="8535">
                  <c:v>11.85277778</c:v>
                </c:pt>
                <c:pt idx="8536">
                  <c:v>11.85416667</c:v>
                </c:pt>
                <c:pt idx="8537">
                  <c:v>11.85555556</c:v>
                </c:pt>
                <c:pt idx="8538">
                  <c:v>11.85694444</c:v>
                </c:pt>
                <c:pt idx="8539">
                  <c:v>11.85833333</c:v>
                </c:pt>
                <c:pt idx="8540">
                  <c:v>11.85972222</c:v>
                </c:pt>
                <c:pt idx="8541">
                  <c:v>11.86111111</c:v>
                </c:pt>
                <c:pt idx="8542">
                  <c:v>11.8625</c:v>
                </c:pt>
                <c:pt idx="8543">
                  <c:v>11.86388889</c:v>
                </c:pt>
                <c:pt idx="8544">
                  <c:v>11.86527778</c:v>
                </c:pt>
                <c:pt idx="8545">
                  <c:v>11.86666667</c:v>
                </c:pt>
                <c:pt idx="8546">
                  <c:v>11.86805556</c:v>
                </c:pt>
                <c:pt idx="8547">
                  <c:v>11.86944444</c:v>
                </c:pt>
                <c:pt idx="8548">
                  <c:v>11.87083333</c:v>
                </c:pt>
                <c:pt idx="8549">
                  <c:v>11.87222222</c:v>
                </c:pt>
                <c:pt idx="8550">
                  <c:v>11.87361111</c:v>
                </c:pt>
                <c:pt idx="8551">
                  <c:v>11.875</c:v>
                </c:pt>
                <c:pt idx="8552">
                  <c:v>11.87638889</c:v>
                </c:pt>
                <c:pt idx="8553">
                  <c:v>11.87777778</c:v>
                </c:pt>
                <c:pt idx="8554">
                  <c:v>11.87916667</c:v>
                </c:pt>
                <c:pt idx="8555">
                  <c:v>11.88055556</c:v>
                </c:pt>
                <c:pt idx="8556">
                  <c:v>11.88194444</c:v>
                </c:pt>
                <c:pt idx="8557">
                  <c:v>11.88333333</c:v>
                </c:pt>
                <c:pt idx="8558">
                  <c:v>11.88472222</c:v>
                </c:pt>
                <c:pt idx="8559">
                  <c:v>11.88611111</c:v>
                </c:pt>
                <c:pt idx="8560">
                  <c:v>11.8875</c:v>
                </c:pt>
                <c:pt idx="8561">
                  <c:v>11.88888889</c:v>
                </c:pt>
                <c:pt idx="8562">
                  <c:v>11.89027778</c:v>
                </c:pt>
                <c:pt idx="8563">
                  <c:v>11.89166667</c:v>
                </c:pt>
                <c:pt idx="8564">
                  <c:v>11.89305556</c:v>
                </c:pt>
                <c:pt idx="8565">
                  <c:v>11.89444444</c:v>
                </c:pt>
                <c:pt idx="8566">
                  <c:v>11.89583333</c:v>
                </c:pt>
                <c:pt idx="8567">
                  <c:v>11.89722222</c:v>
                </c:pt>
                <c:pt idx="8568">
                  <c:v>11.89861111</c:v>
                </c:pt>
                <c:pt idx="8569">
                  <c:v>11.9</c:v>
                </c:pt>
                <c:pt idx="8570">
                  <c:v>11.90138889</c:v>
                </c:pt>
                <c:pt idx="8571">
                  <c:v>11.90277778</c:v>
                </c:pt>
                <c:pt idx="8572">
                  <c:v>11.90416667</c:v>
                </c:pt>
                <c:pt idx="8573">
                  <c:v>11.90555556</c:v>
                </c:pt>
                <c:pt idx="8574">
                  <c:v>11.90694444</c:v>
                </c:pt>
                <c:pt idx="8575">
                  <c:v>11.90833333</c:v>
                </c:pt>
                <c:pt idx="8576">
                  <c:v>11.90972222</c:v>
                </c:pt>
                <c:pt idx="8577">
                  <c:v>11.91111111</c:v>
                </c:pt>
                <c:pt idx="8578">
                  <c:v>11.9125</c:v>
                </c:pt>
                <c:pt idx="8579">
                  <c:v>11.91388889</c:v>
                </c:pt>
                <c:pt idx="8580">
                  <c:v>11.91527778</c:v>
                </c:pt>
                <c:pt idx="8581">
                  <c:v>11.91666667</c:v>
                </c:pt>
                <c:pt idx="8582">
                  <c:v>11.91805556</c:v>
                </c:pt>
                <c:pt idx="8583">
                  <c:v>11.91944444</c:v>
                </c:pt>
                <c:pt idx="8584">
                  <c:v>11.92083333</c:v>
                </c:pt>
                <c:pt idx="8585">
                  <c:v>11.92222222</c:v>
                </c:pt>
                <c:pt idx="8586">
                  <c:v>11.92361111</c:v>
                </c:pt>
                <c:pt idx="8587">
                  <c:v>11.925</c:v>
                </c:pt>
                <c:pt idx="8588">
                  <c:v>11.92638889</c:v>
                </c:pt>
                <c:pt idx="8589">
                  <c:v>11.92777778</c:v>
                </c:pt>
                <c:pt idx="8590">
                  <c:v>11.92916667</c:v>
                </c:pt>
                <c:pt idx="8591">
                  <c:v>11.93055556</c:v>
                </c:pt>
                <c:pt idx="8592">
                  <c:v>11.93194444</c:v>
                </c:pt>
                <c:pt idx="8593">
                  <c:v>11.93333333</c:v>
                </c:pt>
                <c:pt idx="8594">
                  <c:v>11.93472222</c:v>
                </c:pt>
                <c:pt idx="8595">
                  <c:v>11.93611111</c:v>
                </c:pt>
                <c:pt idx="8596">
                  <c:v>11.9375</c:v>
                </c:pt>
                <c:pt idx="8597">
                  <c:v>11.93888889</c:v>
                </c:pt>
                <c:pt idx="8598">
                  <c:v>11.94027778</c:v>
                </c:pt>
                <c:pt idx="8599">
                  <c:v>11.94166667</c:v>
                </c:pt>
                <c:pt idx="8600">
                  <c:v>11.94305556</c:v>
                </c:pt>
                <c:pt idx="8601">
                  <c:v>11.94444444</c:v>
                </c:pt>
                <c:pt idx="8602">
                  <c:v>11.94583333</c:v>
                </c:pt>
                <c:pt idx="8603">
                  <c:v>11.94722222</c:v>
                </c:pt>
                <c:pt idx="8604">
                  <c:v>11.94861111</c:v>
                </c:pt>
                <c:pt idx="8605">
                  <c:v>11.95</c:v>
                </c:pt>
                <c:pt idx="8606">
                  <c:v>11.95138889</c:v>
                </c:pt>
                <c:pt idx="8607">
                  <c:v>11.95277778</c:v>
                </c:pt>
                <c:pt idx="8608">
                  <c:v>11.95416667</c:v>
                </c:pt>
                <c:pt idx="8609">
                  <c:v>11.95555556</c:v>
                </c:pt>
                <c:pt idx="8610">
                  <c:v>11.95694444</c:v>
                </c:pt>
                <c:pt idx="8611">
                  <c:v>11.95833333</c:v>
                </c:pt>
                <c:pt idx="8612">
                  <c:v>11.95972222</c:v>
                </c:pt>
                <c:pt idx="8613">
                  <c:v>11.96111111</c:v>
                </c:pt>
                <c:pt idx="8614">
                  <c:v>11.9625</c:v>
                </c:pt>
                <c:pt idx="8615">
                  <c:v>11.96388889</c:v>
                </c:pt>
                <c:pt idx="8616">
                  <c:v>11.96527778</c:v>
                </c:pt>
                <c:pt idx="8617">
                  <c:v>11.96666667</c:v>
                </c:pt>
                <c:pt idx="8618">
                  <c:v>11.96805556</c:v>
                </c:pt>
                <c:pt idx="8619">
                  <c:v>11.96944444</c:v>
                </c:pt>
                <c:pt idx="8620">
                  <c:v>11.97083333</c:v>
                </c:pt>
                <c:pt idx="8621">
                  <c:v>11.97222222</c:v>
                </c:pt>
                <c:pt idx="8622">
                  <c:v>11.97361111</c:v>
                </c:pt>
                <c:pt idx="8623">
                  <c:v>11.975</c:v>
                </c:pt>
                <c:pt idx="8624">
                  <c:v>11.97638889</c:v>
                </c:pt>
                <c:pt idx="8625">
                  <c:v>11.97777778</c:v>
                </c:pt>
                <c:pt idx="8626">
                  <c:v>11.97916667</c:v>
                </c:pt>
                <c:pt idx="8627">
                  <c:v>11.98055556</c:v>
                </c:pt>
                <c:pt idx="8628">
                  <c:v>11.98194444</c:v>
                </c:pt>
                <c:pt idx="8629">
                  <c:v>11.98333333</c:v>
                </c:pt>
                <c:pt idx="8630">
                  <c:v>11.98472222</c:v>
                </c:pt>
                <c:pt idx="8631">
                  <c:v>11.98611111</c:v>
                </c:pt>
                <c:pt idx="8632">
                  <c:v>11.9875</c:v>
                </c:pt>
                <c:pt idx="8633">
                  <c:v>11.98888889</c:v>
                </c:pt>
                <c:pt idx="8634">
                  <c:v>11.99027778</c:v>
                </c:pt>
                <c:pt idx="8635">
                  <c:v>11.99166667</c:v>
                </c:pt>
                <c:pt idx="8636">
                  <c:v>11.99305556</c:v>
                </c:pt>
                <c:pt idx="8637">
                  <c:v>11.99444444</c:v>
                </c:pt>
                <c:pt idx="8638">
                  <c:v>11.99583333</c:v>
                </c:pt>
                <c:pt idx="8639">
                  <c:v>11.99722222</c:v>
                </c:pt>
                <c:pt idx="8640">
                  <c:v>11.99861111</c:v>
                </c:pt>
                <c:pt idx="8641">
                  <c:v>12</c:v>
                </c:pt>
                <c:pt idx="8642">
                  <c:v>12.00138889</c:v>
                </c:pt>
                <c:pt idx="8643">
                  <c:v>12.00277778</c:v>
                </c:pt>
                <c:pt idx="8644">
                  <c:v>12.00416667</c:v>
                </c:pt>
                <c:pt idx="8645">
                  <c:v>12.00555556</c:v>
                </c:pt>
                <c:pt idx="8646">
                  <c:v>12.00694444</c:v>
                </c:pt>
              </c:strCache>
            </c:strRef>
          </c:xVal>
          <c:yVal>
            <c:numRef>
              <c:f>Headloss!$B$1:$B$8647</c:f>
              <c:numCache>
                <c:formatCode>General</c:formatCode>
                <c:ptCount val="8647"/>
                <c:pt idx="0">
                  <c:v>0</c:v>
                </c:pt>
                <c:pt idx="1">
                  <c:v>-0.62222074999999999</c:v>
                </c:pt>
                <c:pt idx="2">
                  <c:v>-0.10700688999999999</c:v>
                </c:pt>
                <c:pt idx="3">
                  <c:v>-0.77121508000000005</c:v>
                </c:pt>
                <c:pt idx="4">
                  <c:v>-0.70159148999999998</c:v>
                </c:pt>
                <c:pt idx="5">
                  <c:v>-0.73361832000000005</c:v>
                </c:pt>
                <c:pt idx="6">
                  <c:v>-0.64589262000000003</c:v>
                </c:pt>
                <c:pt idx="7">
                  <c:v>-0.38550073000000001</c:v>
                </c:pt>
                <c:pt idx="8">
                  <c:v>-0.59297878000000004</c:v>
                </c:pt>
                <c:pt idx="9">
                  <c:v>0.35947040000000002</c:v>
                </c:pt>
                <c:pt idx="10">
                  <c:v>-0.81716633000000005</c:v>
                </c:pt>
                <c:pt idx="11">
                  <c:v>-0.51778542999999999</c:v>
                </c:pt>
                <c:pt idx="12">
                  <c:v>-1.8545562</c:v>
                </c:pt>
                <c:pt idx="13">
                  <c:v>-0.72944092999999999</c:v>
                </c:pt>
                <c:pt idx="14">
                  <c:v>-0.73918824999999999</c:v>
                </c:pt>
                <c:pt idx="15">
                  <c:v>-0.53449535000000004</c:v>
                </c:pt>
                <c:pt idx="16">
                  <c:v>-0.66538702999999999</c:v>
                </c:pt>
                <c:pt idx="17">
                  <c:v>-0.65007013000000002</c:v>
                </c:pt>
                <c:pt idx="18">
                  <c:v>-0.66538757000000004</c:v>
                </c:pt>
                <c:pt idx="19">
                  <c:v>-0.42309764</c:v>
                </c:pt>
                <c:pt idx="20">
                  <c:v>-0.52057081000000005</c:v>
                </c:pt>
                <c:pt idx="21">
                  <c:v>-0.59854889</c:v>
                </c:pt>
                <c:pt idx="22">
                  <c:v>-0.67931193000000001</c:v>
                </c:pt>
                <c:pt idx="23">
                  <c:v>-0.47044154999999999</c:v>
                </c:pt>
                <c:pt idx="24">
                  <c:v>-0.88818240000000004</c:v>
                </c:pt>
                <c:pt idx="25">
                  <c:v>-0.66260213000000001</c:v>
                </c:pt>
                <c:pt idx="26">
                  <c:v>-0.62639803000000005</c:v>
                </c:pt>
                <c:pt idx="27">
                  <c:v>-0.57348447999999996</c:v>
                </c:pt>
                <c:pt idx="28">
                  <c:v>-4.4473376299999989</c:v>
                </c:pt>
                <c:pt idx="29">
                  <c:v>-1.5885949100000001</c:v>
                </c:pt>
                <c:pt idx="30">
                  <c:v>-1.1806012400000001</c:v>
                </c:pt>
                <c:pt idx="31">
                  <c:v>-1.24883199</c:v>
                </c:pt>
                <c:pt idx="32">
                  <c:v>-0.90489215000000001</c:v>
                </c:pt>
                <c:pt idx="33">
                  <c:v>-1.29199851</c:v>
                </c:pt>
                <c:pt idx="34">
                  <c:v>-0.65285492000000001</c:v>
                </c:pt>
                <c:pt idx="35">
                  <c:v>-1.3156702499999999</c:v>
                </c:pt>
                <c:pt idx="36">
                  <c:v>-0.91463947000000001</c:v>
                </c:pt>
                <c:pt idx="37">
                  <c:v>-1.1332567899999999</c:v>
                </c:pt>
                <c:pt idx="38">
                  <c:v>-1.1443967799999999</c:v>
                </c:pt>
                <c:pt idx="39">
                  <c:v>-0.8937524</c:v>
                </c:pt>
                <c:pt idx="40">
                  <c:v>-1.2725042099999999</c:v>
                </c:pt>
                <c:pt idx="41">
                  <c:v>-0.79906416000000002</c:v>
                </c:pt>
                <c:pt idx="42">
                  <c:v>-0.63753802000000004</c:v>
                </c:pt>
                <c:pt idx="43">
                  <c:v>-0.99261737000000005</c:v>
                </c:pt>
                <c:pt idx="44">
                  <c:v>-1.40030754</c:v>
                </c:pt>
                <c:pt idx="45">
                  <c:v>-0.28802802999999999</c:v>
                </c:pt>
                <c:pt idx="46">
                  <c:v>-0.93274157999999996</c:v>
                </c:pt>
                <c:pt idx="47">
                  <c:v>-0.82969868000000002</c:v>
                </c:pt>
                <c:pt idx="48">
                  <c:v>-0.81159669000000001</c:v>
                </c:pt>
                <c:pt idx="49">
                  <c:v>-0.67652714000000003</c:v>
                </c:pt>
                <c:pt idx="50">
                  <c:v>-7.9048361800000002</c:v>
                </c:pt>
                <c:pt idx="51">
                  <c:v>-0.37296869999999999</c:v>
                </c:pt>
                <c:pt idx="52">
                  <c:v>-1.08034348</c:v>
                </c:pt>
                <c:pt idx="53">
                  <c:v>-1.4284602399999999</c:v>
                </c:pt>
                <c:pt idx="54">
                  <c:v>-1.1485737600000001</c:v>
                </c:pt>
                <c:pt idx="55">
                  <c:v>-1.282251</c:v>
                </c:pt>
                <c:pt idx="56">
                  <c:v>-1.22376716</c:v>
                </c:pt>
                <c:pt idx="57">
                  <c:v>-1.5802394200000001</c:v>
                </c:pt>
                <c:pt idx="58">
                  <c:v>-1.6039114000000001</c:v>
                </c:pt>
                <c:pt idx="59">
                  <c:v>-1.0817352499999999</c:v>
                </c:pt>
                <c:pt idx="60">
                  <c:v>-1.5872018299999999</c:v>
                </c:pt>
                <c:pt idx="61">
                  <c:v>-1.6456848399999999</c:v>
                </c:pt>
                <c:pt idx="62">
                  <c:v>-1.2683264000000001</c:v>
                </c:pt>
                <c:pt idx="63">
                  <c:v>-1.4785891799999999</c:v>
                </c:pt>
                <c:pt idx="64">
                  <c:v>-0.54145747</c:v>
                </c:pt>
                <c:pt idx="65">
                  <c:v>-1.2181973500000001</c:v>
                </c:pt>
                <c:pt idx="66">
                  <c:v>-1.66657269</c:v>
                </c:pt>
                <c:pt idx="67">
                  <c:v>-2.21520567</c:v>
                </c:pt>
                <c:pt idx="68">
                  <c:v>-1.02325201</c:v>
                </c:pt>
                <c:pt idx="69">
                  <c:v>-1.36022961</c:v>
                </c:pt>
                <c:pt idx="70">
                  <c:v>-1.2154123800000001</c:v>
                </c:pt>
                <c:pt idx="71">
                  <c:v>-0.97590779999999999</c:v>
                </c:pt>
                <c:pt idx="72">
                  <c:v>-0.23650679999999999</c:v>
                </c:pt>
                <c:pt idx="73">
                  <c:v>-1.9687380800000001</c:v>
                </c:pt>
                <c:pt idx="74">
                  <c:v>-1.1680686499999999</c:v>
                </c:pt>
                <c:pt idx="75">
                  <c:v>-1.4340302899999999</c:v>
                </c:pt>
                <c:pt idx="76">
                  <c:v>-1.0162898300000001</c:v>
                </c:pt>
                <c:pt idx="77">
                  <c:v>-1.37077618</c:v>
                </c:pt>
                <c:pt idx="78">
                  <c:v>-0.75032783000000003</c:v>
                </c:pt>
                <c:pt idx="79">
                  <c:v>-1.70695424</c:v>
                </c:pt>
                <c:pt idx="80">
                  <c:v>-1.2738963400000001</c:v>
                </c:pt>
                <c:pt idx="81">
                  <c:v>-0.98287051999999997</c:v>
                </c:pt>
                <c:pt idx="82">
                  <c:v>-0.93970399999999998</c:v>
                </c:pt>
                <c:pt idx="83">
                  <c:v>-1.08591306</c:v>
                </c:pt>
                <c:pt idx="84">
                  <c:v>-1.20705807</c:v>
                </c:pt>
                <c:pt idx="85">
                  <c:v>-1.1583213800000001</c:v>
                </c:pt>
                <c:pt idx="86">
                  <c:v>-1.05110109</c:v>
                </c:pt>
                <c:pt idx="87">
                  <c:v>-1.1109776499999999</c:v>
                </c:pt>
                <c:pt idx="88">
                  <c:v>-0.85749310000000001</c:v>
                </c:pt>
                <c:pt idx="89">
                  <c:v>-1.08730555</c:v>
                </c:pt>
                <c:pt idx="90">
                  <c:v>-1.37077665</c:v>
                </c:pt>
                <c:pt idx="91">
                  <c:v>-0.39803314000000001</c:v>
                </c:pt>
                <c:pt idx="92">
                  <c:v>-0.81159650999999999</c:v>
                </c:pt>
                <c:pt idx="93">
                  <c:v>-0.33397948999999999</c:v>
                </c:pt>
                <c:pt idx="94">
                  <c:v>-1.2070578300000001</c:v>
                </c:pt>
                <c:pt idx="95">
                  <c:v>-1.02603698</c:v>
                </c:pt>
                <c:pt idx="96">
                  <c:v>-1.2766819</c:v>
                </c:pt>
                <c:pt idx="97">
                  <c:v>-0.83666110000000005</c:v>
                </c:pt>
                <c:pt idx="98">
                  <c:v>-0.88400477</c:v>
                </c:pt>
                <c:pt idx="99">
                  <c:v>-0.94666623999999999</c:v>
                </c:pt>
                <c:pt idx="100">
                  <c:v>-0.81438142000000002</c:v>
                </c:pt>
                <c:pt idx="101">
                  <c:v>-0.93552643000000002</c:v>
                </c:pt>
                <c:pt idx="102">
                  <c:v>-0.82969928000000004</c:v>
                </c:pt>
                <c:pt idx="103">
                  <c:v>-0.88678997999999998</c:v>
                </c:pt>
                <c:pt idx="104">
                  <c:v>-1.5245398299999999</c:v>
                </c:pt>
                <c:pt idx="105">
                  <c:v>-0.30056032999999999</c:v>
                </c:pt>
                <c:pt idx="106">
                  <c:v>-0.86172563000000002</c:v>
                </c:pt>
                <c:pt idx="107">
                  <c:v>-0.83805388000000003</c:v>
                </c:pt>
                <c:pt idx="108">
                  <c:v>-0.34651193000000002</c:v>
                </c:pt>
                <c:pt idx="109">
                  <c:v>-0.79627930999999996</c:v>
                </c:pt>
                <c:pt idx="110">
                  <c:v>-0.80184900999999997</c:v>
                </c:pt>
                <c:pt idx="111">
                  <c:v>-0.70159179000000005</c:v>
                </c:pt>
                <c:pt idx="112">
                  <c:v>-1.0357841299999999</c:v>
                </c:pt>
                <c:pt idx="113">
                  <c:v>-0.83526856000000005</c:v>
                </c:pt>
                <c:pt idx="114">
                  <c:v>-0.86033272999999999</c:v>
                </c:pt>
                <c:pt idx="115">
                  <c:v>-0.95084327000000002</c:v>
                </c:pt>
                <c:pt idx="116">
                  <c:v>-0.69323665000000001</c:v>
                </c:pt>
                <c:pt idx="117">
                  <c:v>-0.80602669999999998</c:v>
                </c:pt>
                <c:pt idx="118">
                  <c:v>-0.52057058</c:v>
                </c:pt>
                <c:pt idx="119">
                  <c:v>-0.82273649999999998</c:v>
                </c:pt>
                <c:pt idx="120">
                  <c:v>-1.16667652</c:v>
                </c:pt>
                <c:pt idx="121">
                  <c:v>-0.35208159999999999</c:v>
                </c:pt>
                <c:pt idx="122">
                  <c:v>-0.77400005000000005</c:v>
                </c:pt>
                <c:pt idx="123">
                  <c:v>-1.17224598</c:v>
                </c:pt>
                <c:pt idx="124">
                  <c:v>-0.54006493</c:v>
                </c:pt>
                <c:pt idx="125">
                  <c:v>-0.47461924</c:v>
                </c:pt>
                <c:pt idx="126">
                  <c:v>-0.96198349999999999</c:v>
                </c:pt>
                <c:pt idx="127">
                  <c:v>-0.35625917000000001</c:v>
                </c:pt>
                <c:pt idx="128">
                  <c:v>-0.69602167999999998</c:v>
                </c:pt>
                <c:pt idx="129">
                  <c:v>-1.0051498400000001</c:v>
                </c:pt>
                <c:pt idx="130">
                  <c:v>-0.88818240000000004</c:v>
                </c:pt>
                <c:pt idx="131">
                  <c:v>-0.75311338999999999</c:v>
                </c:pt>
                <c:pt idx="132">
                  <c:v>-0.33397955000000001</c:v>
                </c:pt>
                <c:pt idx="133">
                  <c:v>-0.4913286</c:v>
                </c:pt>
                <c:pt idx="134">
                  <c:v>-0.96337563000000004</c:v>
                </c:pt>
                <c:pt idx="135">
                  <c:v>-0.71273123999999999</c:v>
                </c:pt>
                <c:pt idx="136">
                  <c:v>-0.79070991000000002</c:v>
                </c:pt>
                <c:pt idx="137">
                  <c:v>-0.64867764999999999</c:v>
                </c:pt>
                <c:pt idx="138">
                  <c:v>-0.17384546000000001</c:v>
                </c:pt>
                <c:pt idx="139">
                  <c:v>-1.2516169500000001</c:v>
                </c:pt>
                <c:pt idx="140">
                  <c:v>-0.48436624</c:v>
                </c:pt>
                <c:pt idx="141">
                  <c:v>-0.82830577999999999</c:v>
                </c:pt>
                <c:pt idx="142">
                  <c:v>-0.45094684000000002</c:v>
                </c:pt>
                <c:pt idx="143">
                  <c:v>-0.71830123999999995</c:v>
                </c:pt>
                <c:pt idx="144">
                  <c:v>-0.49968362</c:v>
                </c:pt>
                <c:pt idx="145">
                  <c:v>-0.61943579000000004</c:v>
                </c:pt>
                <c:pt idx="146">
                  <c:v>-0.51221550000000005</c:v>
                </c:pt>
                <c:pt idx="147">
                  <c:v>-0.55120480000000005</c:v>
                </c:pt>
                <c:pt idx="148">
                  <c:v>-0.74893564000000001</c:v>
                </c:pt>
                <c:pt idx="149">
                  <c:v>-0.75172024999999998</c:v>
                </c:pt>
                <c:pt idx="150">
                  <c:v>-0.63475298999999996</c:v>
                </c:pt>
                <c:pt idx="151">
                  <c:v>-0.53588784</c:v>
                </c:pt>
                <c:pt idx="152">
                  <c:v>-0.95919829999999995</c:v>
                </c:pt>
                <c:pt idx="153">
                  <c:v>-0.72526354000000004</c:v>
                </c:pt>
                <c:pt idx="154">
                  <c:v>-0.38967842000000003</c:v>
                </c:pt>
                <c:pt idx="155">
                  <c:v>-0.65639829999999999</c:v>
                </c:pt>
                <c:pt idx="156">
                  <c:v>-1.1666762799999999</c:v>
                </c:pt>
                <c:pt idx="157">
                  <c:v>-0.40778070999999999</c:v>
                </c:pt>
                <c:pt idx="158">
                  <c:v>-0.40778031999999997</c:v>
                </c:pt>
                <c:pt idx="159">
                  <c:v>-0.61943596999999995</c:v>
                </c:pt>
                <c:pt idx="160">
                  <c:v>-0.21283479</c:v>
                </c:pt>
                <c:pt idx="161">
                  <c:v>-0.47601136999999999</c:v>
                </c:pt>
                <c:pt idx="162">
                  <c:v>-0.69323646999999999</c:v>
                </c:pt>
                <c:pt idx="163">
                  <c:v>-0.52280371999999997</c:v>
                </c:pt>
                <c:pt idx="164">
                  <c:v>-0.46765669999999998</c:v>
                </c:pt>
                <c:pt idx="165">
                  <c:v>-0.48854384000000001</c:v>
                </c:pt>
                <c:pt idx="166">
                  <c:v>-0.51082324999999995</c:v>
                </c:pt>
                <c:pt idx="167">
                  <c:v>-1.5468198099999999</c:v>
                </c:pt>
                <c:pt idx="168">
                  <c:v>-3.2289233199999998</c:v>
                </c:pt>
                <c:pt idx="169">
                  <c:v>-0.85197829999999997</c:v>
                </c:pt>
                <c:pt idx="170">
                  <c:v>-1.27668095</c:v>
                </c:pt>
                <c:pt idx="171">
                  <c:v>-1.0260368600000001</c:v>
                </c:pt>
                <c:pt idx="172">
                  <c:v>-0.95733707999999995</c:v>
                </c:pt>
                <c:pt idx="173">
                  <c:v>-1.19591808</c:v>
                </c:pt>
                <c:pt idx="174">
                  <c:v>-1.39782608</c:v>
                </c:pt>
                <c:pt idx="175">
                  <c:v>-0.68592947999999998</c:v>
                </c:pt>
                <c:pt idx="176">
                  <c:v>-0.85476308999999995</c:v>
                </c:pt>
                <c:pt idx="177">
                  <c:v>-1.20202589</c:v>
                </c:pt>
                <c:pt idx="178">
                  <c:v>-1.3490901</c:v>
                </c:pt>
                <c:pt idx="179">
                  <c:v>-1.2028803800000001</c:v>
                </c:pt>
                <c:pt idx="180">
                  <c:v>-1.114838</c:v>
                </c:pt>
                <c:pt idx="181">
                  <c:v>-1.00793457</c:v>
                </c:pt>
                <c:pt idx="182">
                  <c:v>-0.59854870999999998</c:v>
                </c:pt>
                <c:pt idx="183">
                  <c:v>-1.4242827899999999</c:v>
                </c:pt>
                <c:pt idx="184">
                  <c:v>-0.78718023999999998</c:v>
                </c:pt>
                <c:pt idx="185">
                  <c:v>-1.1903482700000001</c:v>
                </c:pt>
                <c:pt idx="186">
                  <c:v>-1.0733810699999999</c:v>
                </c:pt>
                <c:pt idx="187">
                  <c:v>-0.90349966000000004</c:v>
                </c:pt>
                <c:pt idx="188">
                  <c:v>-1.0942677300000001</c:v>
                </c:pt>
                <c:pt idx="189">
                  <c:v>-0.79767178999999999</c:v>
                </c:pt>
                <c:pt idx="190">
                  <c:v>-0.41613516</c:v>
                </c:pt>
                <c:pt idx="191">
                  <c:v>-0.97312272</c:v>
                </c:pt>
                <c:pt idx="192">
                  <c:v>-1.3510882900000001</c:v>
                </c:pt>
                <c:pt idx="193">
                  <c:v>0.29680929</c:v>
                </c:pt>
                <c:pt idx="194">
                  <c:v>-1.5859336900000001</c:v>
                </c:pt>
                <c:pt idx="195">
                  <c:v>-1.1973106899999999</c:v>
                </c:pt>
                <c:pt idx="196">
                  <c:v>-1.05110109</c:v>
                </c:pt>
                <c:pt idx="197">
                  <c:v>-0.84919332999999997</c:v>
                </c:pt>
                <c:pt idx="198">
                  <c:v>-0.97590803999999998</c:v>
                </c:pt>
                <c:pt idx="199">
                  <c:v>-0.68209684000000004</c:v>
                </c:pt>
                <c:pt idx="200">
                  <c:v>-0.67791950999999995</c:v>
                </c:pt>
                <c:pt idx="201">
                  <c:v>-0.82936770000000004</c:v>
                </c:pt>
                <c:pt idx="202">
                  <c:v>-0.79070956000000003</c:v>
                </c:pt>
                <c:pt idx="203">
                  <c:v>-0.47044149000000002</c:v>
                </c:pt>
                <c:pt idx="204">
                  <c:v>-1.0051498400000001</c:v>
                </c:pt>
                <c:pt idx="205">
                  <c:v>-0.13207144000000001</c:v>
                </c:pt>
                <c:pt idx="206">
                  <c:v>-0.56095207000000002</c:v>
                </c:pt>
                <c:pt idx="207">
                  <c:v>-0.87565004999999996</c:v>
                </c:pt>
                <c:pt idx="208">
                  <c:v>-0.13903381000000001</c:v>
                </c:pt>
                <c:pt idx="209">
                  <c:v>-0.46626424999999999</c:v>
                </c:pt>
                <c:pt idx="210">
                  <c:v>-0.48158129999999999</c:v>
                </c:pt>
                <c:pt idx="211">
                  <c:v>-0.50386083000000004</c:v>
                </c:pt>
                <c:pt idx="212">
                  <c:v>-0.49689853</c:v>
                </c:pt>
                <c:pt idx="213">
                  <c:v>-0.51639312999999998</c:v>
                </c:pt>
                <c:pt idx="214">
                  <c:v>-0.66120975999999998</c:v>
                </c:pt>
                <c:pt idx="215">
                  <c:v>-0.45790955</c:v>
                </c:pt>
                <c:pt idx="216">
                  <c:v>-0.47044158000000003</c:v>
                </c:pt>
                <c:pt idx="217">
                  <c:v>-0.61247337000000002</c:v>
                </c:pt>
                <c:pt idx="218">
                  <c:v>-0.14321122</c:v>
                </c:pt>
                <c:pt idx="219">
                  <c:v>-0.22118937999999999</c:v>
                </c:pt>
                <c:pt idx="220">
                  <c:v>-0.47740406000000002</c:v>
                </c:pt>
                <c:pt idx="221">
                  <c:v>-1.1736383399999999</c:v>
                </c:pt>
                <c:pt idx="222">
                  <c:v>-0.47879656999999998</c:v>
                </c:pt>
                <c:pt idx="223">
                  <c:v>-0.57209200000000004</c:v>
                </c:pt>
                <c:pt idx="224">
                  <c:v>-0.54145752999999996</c:v>
                </c:pt>
                <c:pt idx="225">
                  <c:v>-0.61386591000000001</c:v>
                </c:pt>
                <c:pt idx="226">
                  <c:v>0.13946011999999999</c:v>
                </c:pt>
                <c:pt idx="227">
                  <c:v>-0.44259219999999999</c:v>
                </c:pt>
                <c:pt idx="228">
                  <c:v>-0.35625901999999998</c:v>
                </c:pt>
                <c:pt idx="229">
                  <c:v>-1.23490739</c:v>
                </c:pt>
                <c:pt idx="230">
                  <c:v>1.7101657400000001</c:v>
                </c:pt>
                <c:pt idx="231">
                  <c:v>-0.24207644</c:v>
                </c:pt>
                <c:pt idx="232">
                  <c:v>-0.57905406000000004</c:v>
                </c:pt>
                <c:pt idx="233">
                  <c:v>-0.75172048999999996</c:v>
                </c:pt>
                <c:pt idx="234">
                  <c:v>0.38592723000000001</c:v>
                </c:pt>
                <c:pt idx="235">
                  <c:v>-0.2657485</c:v>
                </c:pt>
                <c:pt idx="236">
                  <c:v>-0.97173071</c:v>
                </c:pt>
                <c:pt idx="237">
                  <c:v>-4.4891090399999998</c:v>
                </c:pt>
                <c:pt idx="238">
                  <c:v>-0.75450516000000001</c:v>
                </c:pt>
                <c:pt idx="239">
                  <c:v>-1.8141745300000001</c:v>
                </c:pt>
                <c:pt idx="240">
                  <c:v>2.4955182100000002</c:v>
                </c:pt>
                <c:pt idx="241">
                  <c:v>-0.26017857</c:v>
                </c:pt>
                <c:pt idx="242">
                  <c:v>-2.76362E-2</c:v>
                </c:pt>
                <c:pt idx="243">
                  <c:v>-0.94805855000000006</c:v>
                </c:pt>
                <c:pt idx="244">
                  <c:v>-0.27271095000000001</c:v>
                </c:pt>
                <c:pt idx="245">
                  <c:v>-0.59158641000000001</c:v>
                </c:pt>
                <c:pt idx="246">
                  <c:v>-0.41195783000000002</c:v>
                </c:pt>
                <c:pt idx="247">
                  <c:v>-0.33815682000000002</c:v>
                </c:pt>
                <c:pt idx="248">
                  <c:v>-0.41752759</c:v>
                </c:pt>
                <c:pt idx="249">
                  <c:v>-0.91463888000000004</c:v>
                </c:pt>
                <c:pt idx="250">
                  <c:v>2.19474649</c:v>
                </c:pt>
                <c:pt idx="251">
                  <c:v>-0.51360810000000001</c:v>
                </c:pt>
                <c:pt idx="252">
                  <c:v>0.37617990000000001</c:v>
                </c:pt>
                <c:pt idx="253">
                  <c:v>2.1100319999999999E-2</c:v>
                </c:pt>
                <c:pt idx="254">
                  <c:v>0.22022341000000001</c:v>
                </c:pt>
                <c:pt idx="255">
                  <c:v>-8.3334950000000005E-2</c:v>
                </c:pt>
                <c:pt idx="256">
                  <c:v>-0.76564496999999998</c:v>
                </c:pt>
                <c:pt idx="257">
                  <c:v>-0.53031777999999996</c:v>
                </c:pt>
                <c:pt idx="258">
                  <c:v>-1.23212218</c:v>
                </c:pt>
                <c:pt idx="259">
                  <c:v>-0.27271088999999998</c:v>
                </c:pt>
                <c:pt idx="260">
                  <c:v>-0.19334008</c:v>
                </c:pt>
                <c:pt idx="261">
                  <c:v>2.6681845200000001</c:v>
                </c:pt>
                <c:pt idx="262">
                  <c:v>-0.49272102000000001</c:v>
                </c:pt>
                <c:pt idx="263">
                  <c:v>2.667013E-2</c:v>
                </c:pt>
                <c:pt idx="264">
                  <c:v>-0.35904396</c:v>
                </c:pt>
                <c:pt idx="265">
                  <c:v>-0.43005997000000001</c:v>
                </c:pt>
                <c:pt idx="266">
                  <c:v>-0.66817230000000005</c:v>
                </c:pt>
                <c:pt idx="267">
                  <c:v>-1.5287183499999999</c:v>
                </c:pt>
                <c:pt idx="268">
                  <c:v>-0.54006487000000003</c:v>
                </c:pt>
                <c:pt idx="269">
                  <c:v>-0.61665099999999995</c:v>
                </c:pt>
                <c:pt idx="270">
                  <c:v>-0.25182359999999998</c:v>
                </c:pt>
                <c:pt idx="271">
                  <c:v>-6.6625390000000007E-2</c:v>
                </c:pt>
                <c:pt idx="272">
                  <c:v>-1.4395998699999999</c:v>
                </c:pt>
                <c:pt idx="273">
                  <c:v>-0.46626445999999999</c:v>
                </c:pt>
                <c:pt idx="274">
                  <c:v>-8.7512359999999997E-2</c:v>
                </c:pt>
                <c:pt idx="275">
                  <c:v>-0.87425792000000002</c:v>
                </c:pt>
                <c:pt idx="276">
                  <c:v>-1.6985996999999999</c:v>
                </c:pt>
                <c:pt idx="277">
                  <c:v>-0.72804826</c:v>
                </c:pt>
                <c:pt idx="278">
                  <c:v>-0.58323157000000003</c:v>
                </c:pt>
                <c:pt idx="279">
                  <c:v>-4.8523259999999999E-2</c:v>
                </c:pt>
                <c:pt idx="280">
                  <c:v>-0.96059095999999999</c:v>
                </c:pt>
                <c:pt idx="281">
                  <c:v>-0.1881149</c:v>
                </c:pt>
                <c:pt idx="282">
                  <c:v>0.20629881</c:v>
                </c:pt>
                <c:pt idx="283">
                  <c:v>-0.81671137000000005</c:v>
                </c:pt>
                <c:pt idx="284">
                  <c:v>-3.0437247799999998</c:v>
                </c:pt>
                <c:pt idx="285">
                  <c:v>-0.30891480999999998</c:v>
                </c:pt>
                <c:pt idx="286">
                  <c:v>0.29680931999999999</c:v>
                </c:pt>
                <c:pt idx="287">
                  <c:v>-6.2447950000000002E-2</c:v>
                </c:pt>
                <c:pt idx="288">
                  <c:v>-0.23093680999999999</c:v>
                </c:pt>
                <c:pt idx="289">
                  <c:v>-0.17941536</c:v>
                </c:pt>
                <c:pt idx="290">
                  <c:v>-0.97173034999999996</c:v>
                </c:pt>
                <c:pt idx="291">
                  <c:v>-2.1553294699999999</c:v>
                </c:pt>
                <c:pt idx="292">
                  <c:v>0.83151752000000001</c:v>
                </c:pt>
                <c:pt idx="293">
                  <c:v>-0.67791944999999998</c:v>
                </c:pt>
                <c:pt idx="294">
                  <c:v>-8.6119799999999996E-2</c:v>
                </c:pt>
                <c:pt idx="295">
                  <c:v>-0.48854363000000001</c:v>
                </c:pt>
                <c:pt idx="296">
                  <c:v>-0.17941531999999999</c:v>
                </c:pt>
                <c:pt idx="297">
                  <c:v>-0.14181872000000001</c:v>
                </c:pt>
                <c:pt idx="298">
                  <c:v>-0.31448485999999998</c:v>
                </c:pt>
                <c:pt idx="299">
                  <c:v>-0.55677467999999997</c:v>
                </c:pt>
                <c:pt idx="300">
                  <c:v>0.17287946000000001</c:v>
                </c:pt>
                <c:pt idx="301">
                  <c:v>-2.2347001999999998</c:v>
                </c:pt>
                <c:pt idx="302">
                  <c:v>0.72568971000000004</c:v>
                </c:pt>
                <c:pt idx="303">
                  <c:v>0.55163127000000001</c:v>
                </c:pt>
                <c:pt idx="304">
                  <c:v>-0.64032303999999995</c:v>
                </c:pt>
                <c:pt idx="305">
                  <c:v>3.3632519999999999E-2</c:v>
                </c:pt>
                <c:pt idx="306">
                  <c:v>0.46529811999999998</c:v>
                </c:pt>
                <c:pt idx="307">
                  <c:v>-0.86868756999999996</c:v>
                </c:pt>
                <c:pt idx="308">
                  <c:v>-0.57069945</c:v>
                </c:pt>
                <c:pt idx="309">
                  <c:v>-0.37853854999999997</c:v>
                </c:pt>
                <c:pt idx="310">
                  <c:v>-0.10422205</c:v>
                </c:pt>
                <c:pt idx="311">
                  <c:v>-2.7636069999999999E-2</c:v>
                </c:pt>
                <c:pt idx="312">
                  <c:v>-0.69184433999999995</c:v>
                </c:pt>
                <c:pt idx="313">
                  <c:v>-4.34429073</c:v>
                </c:pt>
                <c:pt idx="314">
                  <c:v>-1.0886977900000001</c:v>
                </c:pt>
                <c:pt idx="315">
                  <c:v>-1.07338095</c:v>
                </c:pt>
                <c:pt idx="316">
                  <c:v>-1.14857411</c:v>
                </c:pt>
                <c:pt idx="317">
                  <c:v>0.4137767</c:v>
                </c:pt>
                <c:pt idx="318">
                  <c:v>-0.59994106999999997</c:v>
                </c:pt>
                <c:pt idx="319">
                  <c:v>0.84265721000000005</c:v>
                </c:pt>
                <c:pt idx="320">
                  <c:v>4.11049E-2</c:v>
                </c:pt>
                <c:pt idx="321">
                  <c:v>-1.5468202799999999</c:v>
                </c:pt>
                <c:pt idx="322">
                  <c:v>-0.66399490999999999</c:v>
                </c:pt>
                <c:pt idx="323">
                  <c:v>-1.20845008</c:v>
                </c:pt>
                <c:pt idx="324">
                  <c:v>0.33162083999999997</c:v>
                </c:pt>
                <c:pt idx="325">
                  <c:v>-0.68592978000000004</c:v>
                </c:pt>
                <c:pt idx="326">
                  <c:v>0.21883097000000001</c:v>
                </c:pt>
                <c:pt idx="327">
                  <c:v>-0.93061822999999999</c:v>
                </c:pt>
                <c:pt idx="328">
                  <c:v>-1.02882195</c:v>
                </c:pt>
                <c:pt idx="329">
                  <c:v>-0.53310263000000002</c:v>
                </c:pt>
                <c:pt idx="330">
                  <c:v>-0.65285492000000001</c:v>
                </c:pt>
                <c:pt idx="331">
                  <c:v>-1.28782058</c:v>
                </c:pt>
                <c:pt idx="332">
                  <c:v>-0.61247337000000002</c:v>
                </c:pt>
                <c:pt idx="333">
                  <c:v>1.0334255699999999</c:v>
                </c:pt>
                <c:pt idx="334">
                  <c:v>-1.6512557299999999</c:v>
                </c:pt>
                <c:pt idx="335">
                  <c:v>-2.50205374</c:v>
                </c:pt>
                <c:pt idx="336">
                  <c:v>-4.0059199299999992</c:v>
                </c:pt>
                <c:pt idx="337">
                  <c:v>-4.5949354199999979</c:v>
                </c:pt>
                <c:pt idx="338">
                  <c:v>-2.39483428</c:v>
                </c:pt>
                <c:pt idx="339">
                  <c:v>0.87607687999999995</c:v>
                </c:pt>
                <c:pt idx="340">
                  <c:v>-1.0329996299999999</c:v>
                </c:pt>
                <c:pt idx="341">
                  <c:v>1.5166126499999999</c:v>
                </c:pt>
                <c:pt idx="342">
                  <c:v>2.19335389</c:v>
                </c:pt>
                <c:pt idx="343">
                  <c:v>-3.3055100400000001</c:v>
                </c:pt>
                <c:pt idx="344">
                  <c:v>1.1127965500000001</c:v>
                </c:pt>
                <c:pt idx="345">
                  <c:v>-5.0850849199999981</c:v>
                </c:pt>
                <c:pt idx="346">
                  <c:v>0.39706778999999998</c:v>
                </c:pt>
                <c:pt idx="347">
                  <c:v>3.06086159</c:v>
                </c:pt>
                <c:pt idx="348">
                  <c:v>1.13229084</c:v>
                </c:pt>
                <c:pt idx="349">
                  <c:v>4.4825716</c:v>
                </c:pt>
                <c:pt idx="350">
                  <c:v>2.2643699599999998</c:v>
                </c:pt>
                <c:pt idx="351">
                  <c:v>-3.07714534</c:v>
                </c:pt>
                <c:pt idx="352">
                  <c:v>0.77999609999999997</c:v>
                </c:pt>
                <c:pt idx="353">
                  <c:v>1.59041166</c:v>
                </c:pt>
                <c:pt idx="354">
                  <c:v>9.9048500100000005</c:v>
                </c:pt>
                <c:pt idx="355">
                  <c:v>-0.33815694000000002</c:v>
                </c:pt>
                <c:pt idx="356">
                  <c:v>1.1058340099999999</c:v>
                </c:pt>
                <c:pt idx="357">
                  <c:v>1.0292484799999999</c:v>
                </c:pt>
                <c:pt idx="358">
                  <c:v>1.2046996400000001</c:v>
                </c:pt>
                <c:pt idx="359">
                  <c:v>5.9502358399999986</c:v>
                </c:pt>
                <c:pt idx="360">
                  <c:v>-0.21979704</c:v>
                </c:pt>
                <c:pt idx="361">
                  <c:v>4.6649842299999973</c:v>
                </c:pt>
                <c:pt idx="362">
                  <c:v>-15.46037102</c:v>
                </c:pt>
                <c:pt idx="363">
                  <c:v>-2.3697695699999999</c:v>
                </c:pt>
                <c:pt idx="364">
                  <c:v>-0.72387087000000006</c:v>
                </c:pt>
                <c:pt idx="365">
                  <c:v>-1.28921318</c:v>
                </c:pt>
                <c:pt idx="366">
                  <c:v>0.33719081000000001</c:v>
                </c:pt>
                <c:pt idx="367">
                  <c:v>-0.64796078000000001</c:v>
                </c:pt>
                <c:pt idx="368">
                  <c:v>-0.49968322999999998</c:v>
                </c:pt>
                <c:pt idx="369">
                  <c:v>-1.915824409999999</c:v>
                </c:pt>
                <c:pt idx="370">
                  <c:v>-0.27271083000000002</c:v>
                </c:pt>
                <c:pt idx="371">
                  <c:v>-0.35904390000000003</c:v>
                </c:pt>
                <c:pt idx="372">
                  <c:v>-0.80741960000000002</c:v>
                </c:pt>
                <c:pt idx="373">
                  <c:v>-1.1318646699999999</c:v>
                </c:pt>
                <c:pt idx="374">
                  <c:v>-0.23929162000000001</c:v>
                </c:pt>
                <c:pt idx="375">
                  <c:v>-0.49550604999999998</c:v>
                </c:pt>
                <c:pt idx="376">
                  <c:v>-0.74058086000000001</c:v>
                </c:pt>
                <c:pt idx="377">
                  <c:v>-0.64589262000000003</c:v>
                </c:pt>
                <c:pt idx="378">
                  <c:v>-1.0148972300000001</c:v>
                </c:pt>
                <c:pt idx="379">
                  <c:v>-1.6791039699999999</c:v>
                </c:pt>
                <c:pt idx="380">
                  <c:v>7.5406390000000004E-2</c:v>
                </c:pt>
                <c:pt idx="381">
                  <c:v>-0.70716142999999998</c:v>
                </c:pt>
                <c:pt idx="382">
                  <c:v>-0.98426234999999995</c:v>
                </c:pt>
                <c:pt idx="383">
                  <c:v>-0.60551113000000001</c:v>
                </c:pt>
                <c:pt idx="384">
                  <c:v>-0.50525326000000004</c:v>
                </c:pt>
                <c:pt idx="385">
                  <c:v>-0.86868780999999995</c:v>
                </c:pt>
                <c:pt idx="386">
                  <c:v>-0.37853867000000002</c:v>
                </c:pt>
                <c:pt idx="387">
                  <c:v>-0.13764124999999999</c:v>
                </c:pt>
                <c:pt idx="388">
                  <c:v>-0.73501086000000004</c:v>
                </c:pt>
                <c:pt idx="389">
                  <c:v>-0.60829639000000002</c:v>
                </c:pt>
                <c:pt idx="390">
                  <c:v>-0.53867257000000002</c:v>
                </c:pt>
                <c:pt idx="391">
                  <c:v>-0.54006498999999997</c:v>
                </c:pt>
                <c:pt idx="392">
                  <c:v>-0.65007018999999999</c:v>
                </c:pt>
                <c:pt idx="393">
                  <c:v>-0.61943585000000001</c:v>
                </c:pt>
                <c:pt idx="394">
                  <c:v>-0.69462919000000001</c:v>
                </c:pt>
                <c:pt idx="395">
                  <c:v>-0.48158120999999998</c:v>
                </c:pt>
                <c:pt idx="396">
                  <c:v>-0.64171540999999999</c:v>
                </c:pt>
                <c:pt idx="397">
                  <c:v>-0.60551124999999995</c:v>
                </c:pt>
                <c:pt idx="398">
                  <c:v>-0.32562485000000002</c:v>
                </c:pt>
                <c:pt idx="399">
                  <c:v>-0.54424256000000004</c:v>
                </c:pt>
                <c:pt idx="400">
                  <c:v>-0.70437627999999997</c:v>
                </c:pt>
                <c:pt idx="401">
                  <c:v>-0.27271079999999998</c:v>
                </c:pt>
                <c:pt idx="402">
                  <c:v>-0.38828588000000003</c:v>
                </c:pt>
                <c:pt idx="403">
                  <c:v>-0.52196293999999999</c:v>
                </c:pt>
                <c:pt idx="404">
                  <c:v>-0.56234485000000001</c:v>
                </c:pt>
                <c:pt idx="405">
                  <c:v>-0.27410319</c:v>
                </c:pt>
                <c:pt idx="406">
                  <c:v>-0.15156587999999999</c:v>
                </c:pt>
                <c:pt idx="407">
                  <c:v>-0.20726470999999999</c:v>
                </c:pt>
                <c:pt idx="408">
                  <c:v>-0.59994124999999998</c:v>
                </c:pt>
                <c:pt idx="409">
                  <c:v>-0.27271067999999998</c:v>
                </c:pt>
                <c:pt idx="410">
                  <c:v>-0.27549564999999998</c:v>
                </c:pt>
                <c:pt idx="411">
                  <c:v>-0.30195269000000002</c:v>
                </c:pt>
                <c:pt idx="412">
                  <c:v>-0.23789906999999999</c:v>
                </c:pt>
                <c:pt idx="413">
                  <c:v>-1.04413891</c:v>
                </c:pt>
                <c:pt idx="414">
                  <c:v>-2.44078565</c:v>
                </c:pt>
                <c:pt idx="415">
                  <c:v>-0.86311769000000005</c:v>
                </c:pt>
                <c:pt idx="416">
                  <c:v>-0.46347871000000002</c:v>
                </c:pt>
                <c:pt idx="417">
                  <c:v>0.28845440999999999</c:v>
                </c:pt>
                <c:pt idx="418">
                  <c:v>-0.76285999999999998</c:v>
                </c:pt>
                <c:pt idx="419">
                  <c:v>-0.74197303999999997</c:v>
                </c:pt>
                <c:pt idx="420">
                  <c:v>-0.84640777</c:v>
                </c:pt>
                <c:pt idx="421">
                  <c:v>0.31630378999999997</c:v>
                </c:pt>
                <c:pt idx="422">
                  <c:v>1.44977391</c:v>
                </c:pt>
                <c:pt idx="423">
                  <c:v>0.27174500000000001</c:v>
                </c:pt>
                <c:pt idx="424">
                  <c:v>-0.17941524</c:v>
                </c:pt>
                <c:pt idx="425">
                  <c:v>-0.42170512999999998</c:v>
                </c:pt>
                <c:pt idx="426">
                  <c:v>-0.56930685000000003</c:v>
                </c:pt>
                <c:pt idx="427">
                  <c:v>-0.20030212</c:v>
                </c:pt>
                <c:pt idx="428">
                  <c:v>-0.51360828000000003</c:v>
                </c:pt>
                <c:pt idx="429">
                  <c:v>-2.9028579999999998E-2</c:v>
                </c:pt>
                <c:pt idx="430">
                  <c:v>-0.29916759999999998</c:v>
                </c:pt>
                <c:pt idx="431">
                  <c:v>-0.32144728</c:v>
                </c:pt>
                <c:pt idx="432">
                  <c:v>-0.20587217999999999</c:v>
                </c:pt>
                <c:pt idx="433">
                  <c:v>-0.38689320999999999</c:v>
                </c:pt>
                <c:pt idx="434">
                  <c:v>-0.68348925999999999</c:v>
                </c:pt>
                <c:pt idx="435">
                  <c:v>-0.37993105999999999</c:v>
                </c:pt>
                <c:pt idx="436">
                  <c:v>-0.28795910000000002</c:v>
                </c:pt>
                <c:pt idx="437">
                  <c:v>-0.31726989</c:v>
                </c:pt>
                <c:pt idx="438">
                  <c:v>-0.30473762999999998</c:v>
                </c:pt>
                <c:pt idx="439">
                  <c:v>-0.49550620000000001</c:v>
                </c:pt>
                <c:pt idx="440">
                  <c:v>-0.41874086999999999</c:v>
                </c:pt>
                <c:pt idx="441">
                  <c:v>-0.40499529000000001</c:v>
                </c:pt>
                <c:pt idx="442">
                  <c:v>-0.26296346999999998</c:v>
                </c:pt>
                <c:pt idx="443">
                  <c:v>-0.23093677000000001</c:v>
                </c:pt>
                <c:pt idx="444">
                  <c:v>-0.34929660000000001</c:v>
                </c:pt>
                <c:pt idx="445">
                  <c:v>-0.39803311000000002</c:v>
                </c:pt>
                <c:pt idx="446">
                  <c:v>-0.47601154000000001</c:v>
                </c:pt>
                <c:pt idx="447">
                  <c:v>-0.18777016999999999</c:v>
                </c:pt>
                <c:pt idx="448">
                  <c:v>11.42542267</c:v>
                </c:pt>
                <c:pt idx="449">
                  <c:v>9.2754526100000003</c:v>
                </c:pt>
                <c:pt idx="450">
                  <c:v>1.9037193100000001</c:v>
                </c:pt>
                <c:pt idx="451">
                  <c:v>2.0694236799999999</c:v>
                </c:pt>
                <c:pt idx="452">
                  <c:v>2.0633020399999999</c:v>
                </c:pt>
                <c:pt idx="453">
                  <c:v>2.0749938499999998</c:v>
                </c:pt>
                <c:pt idx="454">
                  <c:v>1.84245145</c:v>
                </c:pt>
                <c:pt idx="455">
                  <c:v>1.9970147600000001</c:v>
                </c:pt>
                <c:pt idx="456">
                  <c:v>2.0084581400000001</c:v>
                </c:pt>
                <c:pt idx="457">
                  <c:v>1.8563747399999999</c:v>
                </c:pt>
                <c:pt idx="458">
                  <c:v>1.621737</c:v>
                </c:pt>
                <c:pt idx="459">
                  <c:v>2.62919641</c:v>
                </c:pt>
                <c:pt idx="460">
                  <c:v>2.118145699999999</c:v>
                </c:pt>
                <c:pt idx="461">
                  <c:v>2.179428339999999</c:v>
                </c:pt>
                <c:pt idx="462">
                  <c:v>1.9704893800000001</c:v>
                </c:pt>
                <c:pt idx="463">
                  <c:v>1.6210480899999999</c:v>
                </c:pt>
                <c:pt idx="464">
                  <c:v>2.29500365</c:v>
                </c:pt>
                <c:pt idx="465">
                  <c:v>1.9676762800000001</c:v>
                </c:pt>
                <c:pt idx="466">
                  <c:v>1.9162517800000001</c:v>
                </c:pt>
                <c:pt idx="467">
                  <c:v>1.88283193</c:v>
                </c:pt>
                <c:pt idx="468">
                  <c:v>1.997015</c:v>
                </c:pt>
                <c:pt idx="469">
                  <c:v>1.91903651</c:v>
                </c:pt>
                <c:pt idx="470">
                  <c:v>1.9634573500000001</c:v>
                </c:pt>
                <c:pt idx="471">
                  <c:v>2.02486444</c:v>
                </c:pt>
                <c:pt idx="472">
                  <c:v>1.71314335</c:v>
                </c:pt>
                <c:pt idx="473">
                  <c:v>1.9176441399999999</c:v>
                </c:pt>
                <c:pt idx="474">
                  <c:v>2.0694232000000001</c:v>
                </c:pt>
                <c:pt idx="475">
                  <c:v>1.82705081</c:v>
                </c:pt>
                <c:pt idx="476">
                  <c:v>2.0889177299999999</c:v>
                </c:pt>
                <c:pt idx="477">
                  <c:v>3.475816969999999</c:v>
                </c:pt>
                <c:pt idx="478">
                  <c:v>2.495518919999999</c:v>
                </c:pt>
                <c:pt idx="479">
                  <c:v>2.61877322</c:v>
                </c:pt>
                <c:pt idx="480">
                  <c:v>1.9037197800000001</c:v>
                </c:pt>
                <c:pt idx="481">
                  <c:v>2.2379124199999998</c:v>
                </c:pt>
                <c:pt idx="482">
                  <c:v>2.06803107</c:v>
                </c:pt>
                <c:pt idx="483">
                  <c:v>2.2671549299999998</c:v>
                </c:pt>
                <c:pt idx="484">
                  <c:v>3.0399730200000001</c:v>
                </c:pt>
                <c:pt idx="485">
                  <c:v>2.6027388600000001</c:v>
                </c:pt>
                <c:pt idx="486">
                  <c:v>-12.569604869999999</c:v>
                </c:pt>
                <c:pt idx="487">
                  <c:v>-8.3351106600000016</c:v>
                </c:pt>
                <c:pt idx="488">
                  <c:v>-0.75868254999999996</c:v>
                </c:pt>
                <c:pt idx="489">
                  <c:v>-0.41892022000000001</c:v>
                </c:pt>
                <c:pt idx="490">
                  <c:v>-0.54424231999999995</c:v>
                </c:pt>
                <c:pt idx="491">
                  <c:v>-0.78653216000000004</c:v>
                </c:pt>
                <c:pt idx="492">
                  <c:v>-0.26435593000000002</c:v>
                </c:pt>
                <c:pt idx="493">
                  <c:v>-1.1861706999999999</c:v>
                </c:pt>
                <c:pt idx="494">
                  <c:v>-7.6372689999999993E-2</c:v>
                </c:pt>
                <c:pt idx="495">
                  <c:v>-5.6852421800000004</c:v>
                </c:pt>
                <c:pt idx="496">
                  <c:v>-1.19034851</c:v>
                </c:pt>
                <c:pt idx="497">
                  <c:v>-0.68348925999999999</c:v>
                </c:pt>
                <c:pt idx="498">
                  <c:v>-1.09426785</c:v>
                </c:pt>
                <c:pt idx="499">
                  <c:v>-1.1959179600000001</c:v>
                </c:pt>
                <c:pt idx="500">
                  <c:v>-0.17941542999999999</c:v>
                </c:pt>
                <c:pt idx="501">
                  <c:v>-2.0272223899999999</c:v>
                </c:pt>
                <c:pt idx="502">
                  <c:v>-1.6540398599999999</c:v>
                </c:pt>
                <c:pt idx="503">
                  <c:v>-0.80184918999999999</c:v>
                </c:pt>
                <c:pt idx="504">
                  <c:v>-1.2808586399999999</c:v>
                </c:pt>
                <c:pt idx="505">
                  <c:v>-1.0427464200000001</c:v>
                </c:pt>
                <c:pt idx="506">
                  <c:v>-1.25161707</c:v>
                </c:pt>
                <c:pt idx="507">
                  <c:v>-1.53428769</c:v>
                </c:pt>
                <c:pt idx="508">
                  <c:v>-1.1680684100000001</c:v>
                </c:pt>
                <c:pt idx="509">
                  <c:v>-1.20009553</c:v>
                </c:pt>
                <c:pt idx="510">
                  <c:v>-1.35048211</c:v>
                </c:pt>
                <c:pt idx="511">
                  <c:v>-0.22118935000000001</c:v>
                </c:pt>
                <c:pt idx="512">
                  <c:v>-0.83944595</c:v>
                </c:pt>
                <c:pt idx="513">
                  <c:v>-0.92995649999999996</c:v>
                </c:pt>
                <c:pt idx="514">
                  <c:v>-1.1012302599999999</c:v>
                </c:pt>
                <c:pt idx="515">
                  <c:v>-0.94527351999999998</c:v>
                </c:pt>
                <c:pt idx="516">
                  <c:v>-1.48137414</c:v>
                </c:pt>
                <c:pt idx="517">
                  <c:v>-0.31866234999999998</c:v>
                </c:pt>
                <c:pt idx="518">
                  <c:v>-1.15553653</c:v>
                </c:pt>
                <c:pt idx="519">
                  <c:v>-1.4646643399999999</c:v>
                </c:pt>
                <c:pt idx="520">
                  <c:v>-0.87843495999999999</c:v>
                </c:pt>
                <c:pt idx="521">
                  <c:v>0.73404460999999999</c:v>
                </c:pt>
                <c:pt idx="522">
                  <c:v>-2.094060419999999</c:v>
                </c:pt>
                <c:pt idx="523">
                  <c:v>0.41238417999999999</c:v>
                </c:pt>
                <c:pt idx="524">
                  <c:v>-0.42727500000000002</c:v>
                </c:pt>
                <c:pt idx="525">
                  <c:v>0.89278614999999995</c:v>
                </c:pt>
                <c:pt idx="526">
                  <c:v>-3.11613345</c:v>
                </c:pt>
                <c:pt idx="527">
                  <c:v>-0.45790941000000002</c:v>
                </c:pt>
                <c:pt idx="528">
                  <c:v>-0.14738857999999999</c:v>
                </c:pt>
                <c:pt idx="529">
                  <c:v>-0.86033303000000005</c:v>
                </c:pt>
                <c:pt idx="530">
                  <c:v>-0.51221554999999996</c:v>
                </c:pt>
                <c:pt idx="531">
                  <c:v>-0.90628463000000004</c:v>
                </c:pt>
                <c:pt idx="532">
                  <c:v>-1.0873056699999999</c:v>
                </c:pt>
                <c:pt idx="533">
                  <c:v>5.7830199999999998E-3</c:v>
                </c:pt>
                <c:pt idx="534">
                  <c:v>-0.68766689000000003</c:v>
                </c:pt>
                <c:pt idx="535">
                  <c:v>-0.86033272999999999</c:v>
                </c:pt>
                <c:pt idx="536">
                  <c:v>1.9707619999999999E-2</c:v>
                </c:pt>
                <c:pt idx="537">
                  <c:v>-0.15017340000000001</c:v>
                </c:pt>
                <c:pt idx="538">
                  <c:v>0.50985736000000004</c:v>
                </c:pt>
                <c:pt idx="539">
                  <c:v>-1.85455441</c:v>
                </c:pt>
                <c:pt idx="540">
                  <c:v>0.52099680999999998</c:v>
                </c:pt>
                <c:pt idx="541">
                  <c:v>-9.1689580000000007E-2</c:v>
                </c:pt>
                <c:pt idx="542">
                  <c:v>-0.56234443000000001</c:v>
                </c:pt>
                <c:pt idx="543">
                  <c:v>0.62960958</c:v>
                </c:pt>
                <c:pt idx="544">
                  <c:v>-0.29638276000000002</c:v>
                </c:pt>
                <c:pt idx="545">
                  <c:v>-0.23093669</c:v>
                </c:pt>
                <c:pt idx="546">
                  <c:v>0.10464867</c:v>
                </c:pt>
                <c:pt idx="547">
                  <c:v>-0.85608655</c:v>
                </c:pt>
                <c:pt idx="548">
                  <c:v>1.3745805</c:v>
                </c:pt>
                <c:pt idx="549">
                  <c:v>-1.94506705</c:v>
                </c:pt>
                <c:pt idx="550">
                  <c:v>-0.16966808</c:v>
                </c:pt>
                <c:pt idx="551">
                  <c:v>-0.28524312000000002</c:v>
                </c:pt>
                <c:pt idx="552">
                  <c:v>1.45017481</c:v>
                </c:pt>
                <c:pt idx="553">
                  <c:v>-0.29081297</c:v>
                </c:pt>
                <c:pt idx="554">
                  <c:v>-5.548554E-2</c:v>
                </c:pt>
                <c:pt idx="555">
                  <c:v>-0.71686726999999995</c:v>
                </c:pt>
                <c:pt idx="556">
                  <c:v>-0.69741410000000004</c:v>
                </c:pt>
                <c:pt idx="557">
                  <c:v>1.13646829</c:v>
                </c:pt>
                <c:pt idx="558">
                  <c:v>-6.1055169999999999E-2</c:v>
                </c:pt>
                <c:pt idx="559">
                  <c:v>-1.0343916399999999</c:v>
                </c:pt>
                <c:pt idx="560">
                  <c:v>0.56282597999999995</c:v>
                </c:pt>
                <c:pt idx="561">
                  <c:v>-1.57745409</c:v>
                </c:pt>
                <c:pt idx="562">
                  <c:v>-2.4989089999999999E-2</c:v>
                </c:pt>
                <c:pt idx="563">
                  <c:v>0.33579817000000001</c:v>
                </c:pt>
                <c:pt idx="564">
                  <c:v>-0.42577216000000001</c:v>
                </c:pt>
                <c:pt idx="565">
                  <c:v>-1.1527513300000001</c:v>
                </c:pt>
                <c:pt idx="566">
                  <c:v>0.95544726000000002</c:v>
                </c:pt>
                <c:pt idx="567">
                  <c:v>0.30934128</c:v>
                </c:pt>
                <c:pt idx="568">
                  <c:v>-2.1636838900000002</c:v>
                </c:pt>
                <c:pt idx="569">
                  <c:v>0.22161581</c:v>
                </c:pt>
                <c:pt idx="570">
                  <c:v>-1.12072504</c:v>
                </c:pt>
                <c:pt idx="571">
                  <c:v>1.2060917600000001</c:v>
                </c:pt>
                <c:pt idx="572">
                  <c:v>-0.54145736</c:v>
                </c:pt>
                <c:pt idx="573">
                  <c:v>0.26339003</c:v>
                </c:pt>
                <c:pt idx="574">
                  <c:v>-0.87425761999999996</c:v>
                </c:pt>
                <c:pt idx="575">
                  <c:v>-0.26574826000000001</c:v>
                </c:pt>
                <c:pt idx="576">
                  <c:v>6.2874289999999999E-2</c:v>
                </c:pt>
                <c:pt idx="577">
                  <c:v>-1.0162893500000001</c:v>
                </c:pt>
                <c:pt idx="578">
                  <c:v>0.45555061000000002</c:v>
                </c:pt>
                <c:pt idx="579">
                  <c:v>0.63657176000000004</c:v>
                </c:pt>
                <c:pt idx="580">
                  <c:v>-0.71551597</c:v>
                </c:pt>
                <c:pt idx="581">
                  <c:v>-1.61922824</c:v>
                </c:pt>
                <c:pt idx="582">
                  <c:v>2.6737549299999999</c:v>
                </c:pt>
                <c:pt idx="583">
                  <c:v>0.43466368</c:v>
                </c:pt>
                <c:pt idx="584">
                  <c:v>-1.71948612</c:v>
                </c:pt>
                <c:pt idx="585">
                  <c:v>10.337905879999999</c:v>
                </c:pt>
                <c:pt idx="586">
                  <c:v>-4.4779677400000004</c:v>
                </c:pt>
                <c:pt idx="587">
                  <c:v>2.7392005899999998</c:v>
                </c:pt>
                <c:pt idx="588">
                  <c:v>0.63239425000000005</c:v>
                </c:pt>
                <c:pt idx="589">
                  <c:v>0.21604602000000001</c:v>
                </c:pt>
                <c:pt idx="590">
                  <c:v>-0.24764642000000001</c:v>
                </c:pt>
                <c:pt idx="591">
                  <c:v>0.50428729999999999</c:v>
                </c:pt>
                <c:pt idx="592">
                  <c:v>0.56845117000000001</c:v>
                </c:pt>
                <c:pt idx="593">
                  <c:v>0.52099680999999998</c:v>
                </c:pt>
                <c:pt idx="594">
                  <c:v>0.62543201000000004</c:v>
                </c:pt>
                <c:pt idx="595">
                  <c:v>0.27452969999999999</c:v>
                </c:pt>
                <c:pt idx="596">
                  <c:v>0.86632894999999999</c:v>
                </c:pt>
                <c:pt idx="597">
                  <c:v>0.70619535</c:v>
                </c:pt>
                <c:pt idx="598">
                  <c:v>0.27313721000000002</c:v>
                </c:pt>
                <c:pt idx="599">
                  <c:v>0.46390533</c:v>
                </c:pt>
                <c:pt idx="600">
                  <c:v>0.75075418000000005</c:v>
                </c:pt>
                <c:pt idx="601">
                  <c:v>0.48479259000000002</c:v>
                </c:pt>
                <c:pt idx="602">
                  <c:v>0.84126484000000001</c:v>
                </c:pt>
                <c:pt idx="603">
                  <c:v>0.39288961999999999</c:v>
                </c:pt>
                <c:pt idx="604">
                  <c:v>0.59201276000000003</c:v>
                </c:pt>
                <c:pt idx="605">
                  <c:v>0.35250800999999998</c:v>
                </c:pt>
                <c:pt idx="606">
                  <c:v>0.61986220000000003</c:v>
                </c:pt>
                <c:pt idx="607">
                  <c:v>0.90671067999999999</c:v>
                </c:pt>
                <c:pt idx="608">
                  <c:v>1.13089836</c:v>
                </c:pt>
                <c:pt idx="609">
                  <c:v>0.81341558999999997</c:v>
                </c:pt>
                <c:pt idx="610">
                  <c:v>0.77164160999999998</c:v>
                </c:pt>
                <c:pt idx="611">
                  <c:v>0.69087838999999995</c:v>
                </c:pt>
                <c:pt idx="612">
                  <c:v>0.20351379</c:v>
                </c:pt>
                <c:pt idx="613">
                  <c:v>0.59758275999999999</c:v>
                </c:pt>
                <c:pt idx="614">
                  <c:v>0.34136820000000001</c:v>
                </c:pt>
                <c:pt idx="615">
                  <c:v>0.60872221000000004</c:v>
                </c:pt>
                <c:pt idx="616">
                  <c:v>0.57669561999999996</c:v>
                </c:pt>
                <c:pt idx="617">
                  <c:v>0.61846966000000003</c:v>
                </c:pt>
                <c:pt idx="618">
                  <c:v>0.47643765999999999</c:v>
                </c:pt>
                <c:pt idx="619">
                  <c:v>-0.175238</c:v>
                </c:pt>
                <c:pt idx="620">
                  <c:v>0.84265721000000005</c:v>
                </c:pt>
                <c:pt idx="621">
                  <c:v>0.69505554000000003</c:v>
                </c:pt>
                <c:pt idx="622">
                  <c:v>0.72708207000000002</c:v>
                </c:pt>
                <c:pt idx="623">
                  <c:v>0.39567437999999999</c:v>
                </c:pt>
                <c:pt idx="624">
                  <c:v>0.66024399</c:v>
                </c:pt>
                <c:pt idx="625">
                  <c:v>0.53213644000000004</c:v>
                </c:pt>
                <c:pt idx="626">
                  <c:v>0.37060976000000001</c:v>
                </c:pt>
                <c:pt idx="627">
                  <c:v>0.66024380999999999</c:v>
                </c:pt>
                <c:pt idx="628">
                  <c:v>-0.52335531000000002</c:v>
                </c:pt>
                <c:pt idx="629">
                  <c:v>1.0097534699999999</c:v>
                </c:pt>
                <c:pt idx="630">
                  <c:v>0.77860379000000002</c:v>
                </c:pt>
                <c:pt idx="631">
                  <c:v>0.71594268000000005</c:v>
                </c:pt>
                <c:pt idx="632">
                  <c:v>0.25921245999999998</c:v>
                </c:pt>
                <c:pt idx="633">
                  <c:v>0.19237401000000001</c:v>
                </c:pt>
                <c:pt idx="634">
                  <c:v>0.51264209000000005</c:v>
                </c:pt>
                <c:pt idx="635">
                  <c:v>0.10464846999999999</c:v>
                </c:pt>
                <c:pt idx="636">
                  <c:v>-5.7451195699999991</c:v>
                </c:pt>
                <c:pt idx="637">
                  <c:v>-1.2446543000000001</c:v>
                </c:pt>
                <c:pt idx="638">
                  <c:v>-1.0650261599999999</c:v>
                </c:pt>
                <c:pt idx="639">
                  <c:v>-0.72387098999999999</c:v>
                </c:pt>
                <c:pt idx="640">
                  <c:v>0.11300319</c:v>
                </c:pt>
                <c:pt idx="641">
                  <c:v>-9.3082239999999997E-2</c:v>
                </c:pt>
                <c:pt idx="642">
                  <c:v>-0.44259205000000001</c:v>
                </c:pt>
                <c:pt idx="643">
                  <c:v>-0.50943083</c:v>
                </c:pt>
                <c:pt idx="644">
                  <c:v>-0.46208685999999999</c:v>
                </c:pt>
                <c:pt idx="645">
                  <c:v>-0.62918299</c:v>
                </c:pt>
                <c:pt idx="646">
                  <c:v>-0.72247850999999996</c:v>
                </c:pt>
                <c:pt idx="647">
                  <c:v>-0.60411875999999998</c:v>
                </c:pt>
                <c:pt idx="648">
                  <c:v>-0.72944081000000005</c:v>
                </c:pt>
                <c:pt idx="649">
                  <c:v>-0.59158646999999998</c:v>
                </c:pt>
                <c:pt idx="650">
                  <c:v>-0.57487679000000003</c:v>
                </c:pt>
                <c:pt idx="651">
                  <c:v>-0.27410325000000002</c:v>
                </c:pt>
                <c:pt idx="652">
                  <c:v>-0.53310299000000005</c:v>
                </c:pt>
                <c:pt idx="653">
                  <c:v>-0.21561931000000001</c:v>
                </c:pt>
                <c:pt idx="654">
                  <c:v>-0.66678004999999996</c:v>
                </c:pt>
                <c:pt idx="655">
                  <c:v>-0.83944607000000004</c:v>
                </c:pt>
                <c:pt idx="656">
                  <c:v>-0.35486677</c:v>
                </c:pt>
                <c:pt idx="657">
                  <c:v>-0.52892517999999999</c:v>
                </c:pt>
                <c:pt idx="658">
                  <c:v>-0.54702746999999996</c:v>
                </c:pt>
                <c:pt idx="659">
                  <c:v>-0.75868285000000002</c:v>
                </c:pt>
                <c:pt idx="660">
                  <c:v>5.034214E-2</c:v>
                </c:pt>
                <c:pt idx="661">
                  <c:v>-0.24903881999999999</c:v>
                </c:pt>
                <c:pt idx="662">
                  <c:v>-0.79070949999999995</c:v>
                </c:pt>
                <c:pt idx="663">
                  <c:v>-0.70994626999999999</c:v>
                </c:pt>
                <c:pt idx="664">
                  <c:v>-0.67374235000000005</c:v>
                </c:pt>
                <c:pt idx="665">
                  <c:v>-0.42866746</c:v>
                </c:pt>
                <c:pt idx="666">
                  <c:v>-0.92299419999999999</c:v>
                </c:pt>
                <c:pt idx="667">
                  <c:v>-0.70855360999999994</c:v>
                </c:pt>
                <c:pt idx="668">
                  <c:v>-0.47322642999999998</c:v>
                </c:pt>
                <c:pt idx="669">
                  <c:v>-0.73501061999999995</c:v>
                </c:pt>
                <c:pt idx="670">
                  <c:v>-7.7765059999999997E-2</c:v>
                </c:pt>
                <c:pt idx="671">
                  <c:v>-0.5080384</c:v>
                </c:pt>
                <c:pt idx="672">
                  <c:v>-0.54841994999999999</c:v>
                </c:pt>
                <c:pt idx="673">
                  <c:v>-0.25043133000000001</c:v>
                </c:pt>
                <c:pt idx="674">
                  <c:v>-0.24207643000000001</c:v>
                </c:pt>
                <c:pt idx="675">
                  <c:v>0.46808314000000001</c:v>
                </c:pt>
                <c:pt idx="676">
                  <c:v>-0.41892013</c:v>
                </c:pt>
                <c:pt idx="677">
                  <c:v>-5.3566300000000002E-3</c:v>
                </c:pt>
                <c:pt idx="678">
                  <c:v>0.16591707999999999</c:v>
                </c:pt>
                <c:pt idx="679">
                  <c:v>-0.40499559000000002</c:v>
                </c:pt>
                <c:pt idx="680">
                  <c:v>-8.0550120000000003E-2</c:v>
                </c:pt>
                <c:pt idx="681">
                  <c:v>-7.2195040000000002E-2</c:v>
                </c:pt>
                <c:pt idx="682">
                  <c:v>-0.10422189</c:v>
                </c:pt>
                <c:pt idx="683">
                  <c:v>-0.23511419</c:v>
                </c:pt>
                <c:pt idx="684">
                  <c:v>-0.17384548</c:v>
                </c:pt>
                <c:pt idx="685">
                  <c:v>-0.39246321000000001</c:v>
                </c:pt>
                <c:pt idx="686">
                  <c:v>7.1229169999999994E-2</c:v>
                </c:pt>
                <c:pt idx="687">
                  <c:v>-0.26714094999999999</c:v>
                </c:pt>
                <c:pt idx="688">
                  <c:v>-0.38410842000000001</c:v>
                </c:pt>
                <c:pt idx="689">
                  <c:v>9.9078620000000006E-2</c:v>
                </c:pt>
                <c:pt idx="690">
                  <c:v>-0.48297378000000002</c:v>
                </c:pt>
                <c:pt idx="691">
                  <c:v>0.15477741</c:v>
                </c:pt>
                <c:pt idx="692">
                  <c:v>-0.83387582999999998</c:v>
                </c:pt>
                <c:pt idx="693">
                  <c:v>-0.19473246</c:v>
                </c:pt>
                <c:pt idx="694">
                  <c:v>-0.25739350999999999</c:v>
                </c:pt>
                <c:pt idx="695">
                  <c:v>-0.74336541</c:v>
                </c:pt>
                <c:pt idx="696">
                  <c:v>-0.25739345000000002</c:v>
                </c:pt>
                <c:pt idx="697">
                  <c:v>-0.19751745000000001</c:v>
                </c:pt>
                <c:pt idx="698">
                  <c:v>-0.32562472999999997</c:v>
                </c:pt>
                <c:pt idx="699">
                  <c:v>-0.39664060000000001</c:v>
                </c:pt>
                <c:pt idx="700">
                  <c:v>-0.20865710000000001</c:v>
                </c:pt>
                <c:pt idx="701">
                  <c:v>-0.29220532999999999</c:v>
                </c:pt>
                <c:pt idx="702">
                  <c:v>-0.31587723000000001</c:v>
                </c:pt>
                <c:pt idx="703">
                  <c:v>-7.0802669999999998E-2</c:v>
                </c:pt>
                <c:pt idx="704">
                  <c:v>-2.902859E-2</c:v>
                </c:pt>
                <c:pt idx="705">
                  <c:v>-0.13903359000000001</c:v>
                </c:pt>
                <c:pt idx="706">
                  <c:v>-9.5339499999999994E-3</c:v>
                </c:pt>
                <c:pt idx="707">
                  <c:v>1.831545E-2</c:v>
                </c:pt>
                <c:pt idx="708">
                  <c:v>-0.16688304000000001</c:v>
                </c:pt>
                <c:pt idx="709">
                  <c:v>-0.27967301</c:v>
                </c:pt>
                <c:pt idx="710">
                  <c:v>-7.7765029999999999E-2</c:v>
                </c:pt>
                <c:pt idx="711">
                  <c:v>-0.2448613</c:v>
                </c:pt>
                <c:pt idx="712">
                  <c:v>-0.54249150000000002</c:v>
                </c:pt>
                <c:pt idx="713">
                  <c:v>-0.35208141999999998</c:v>
                </c:pt>
                <c:pt idx="714">
                  <c:v>0.31630378999999997</c:v>
                </c:pt>
                <c:pt idx="715">
                  <c:v>-0.23929133</c:v>
                </c:pt>
                <c:pt idx="716">
                  <c:v>-0.16688297999999999</c:v>
                </c:pt>
                <c:pt idx="717">
                  <c:v>-0.18080785999999999</c:v>
                </c:pt>
                <c:pt idx="718">
                  <c:v>3.0847599999999999E-2</c:v>
                </c:pt>
                <c:pt idx="719">
                  <c:v>2.9982099999999999E-3</c:v>
                </c:pt>
                <c:pt idx="720">
                  <c:v>-0.37436131</c:v>
                </c:pt>
                <c:pt idx="721">
                  <c:v>2.1100359999999999E-2</c:v>
                </c:pt>
                <c:pt idx="722">
                  <c:v>0.17705683</c:v>
                </c:pt>
                <c:pt idx="723">
                  <c:v>-0.37436149000000002</c:v>
                </c:pt>
                <c:pt idx="724">
                  <c:v>6.9836659999999995E-2</c:v>
                </c:pt>
                <c:pt idx="725">
                  <c:v>-0.33815687999999999</c:v>
                </c:pt>
                <c:pt idx="726">
                  <c:v>-0.26992574000000003</c:v>
                </c:pt>
                <c:pt idx="727">
                  <c:v>-8.3334889999999995E-2</c:v>
                </c:pt>
                <c:pt idx="728">
                  <c:v>-0.20308714</c:v>
                </c:pt>
                <c:pt idx="729">
                  <c:v>-4.1560720000000002E-2</c:v>
                </c:pt>
                <c:pt idx="730">
                  <c:v>-0.13346384</c:v>
                </c:pt>
                <c:pt idx="731">
                  <c:v>-2.9028499999999999E-2</c:v>
                </c:pt>
                <c:pt idx="732">
                  <c:v>8.0976400000000004E-2</c:v>
                </c:pt>
                <c:pt idx="733">
                  <c:v>-2.6243579999999999E-2</c:v>
                </c:pt>
                <c:pt idx="734">
                  <c:v>0.11439562</c:v>
                </c:pt>
                <c:pt idx="735">
                  <c:v>-7.776508E-2</c:v>
                </c:pt>
                <c:pt idx="736">
                  <c:v>-6.1055329999999998E-2</c:v>
                </c:pt>
                <c:pt idx="737">
                  <c:v>-0.26853328999999998</c:v>
                </c:pt>
                <c:pt idx="738">
                  <c:v>-1.6551440000000001E-2</c:v>
                </c:pt>
                <c:pt idx="739">
                  <c:v>-0.18637767</c:v>
                </c:pt>
                <c:pt idx="740">
                  <c:v>1.8315370000000001E-2</c:v>
                </c:pt>
                <c:pt idx="741">
                  <c:v>-1.0413538200000001</c:v>
                </c:pt>
                <c:pt idx="742">
                  <c:v>-0.9573372</c:v>
                </c:pt>
                <c:pt idx="743">
                  <c:v>-0.57069939000000003</c:v>
                </c:pt>
                <c:pt idx="744">
                  <c:v>3.3632429999999998E-2</c:v>
                </c:pt>
                <c:pt idx="745">
                  <c:v>-0.41474285999999999</c:v>
                </c:pt>
                <c:pt idx="746">
                  <c:v>-0.95502096000000003</c:v>
                </c:pt>
                <c:pt idx="747">
                  <c:v>-4.7130640000000001E-2</c:v>
                </c:pt>
                <c:pt idx="748">
                  <c:v>1.60567E-3</c:v>
                </c:pt>
                <c:pt idx="749">
                  <c:v>0.32516852000000002</c:v>
                </c:pt>
                <c:pt idx="750">
                  <c:v>-0.87008059000000004</c:v>
                </c:pt>
                <c:pt idx="751">
                  <c:v>0.39010471000000002</c:v>
                </c:pt>
                <c:pt idx="752">
                  <c:v>-0.11953916000000001</c:v>
                </c:pt>
                <c:pt idx="753">
                  <c:v>-4.2953280000000003E-2</c:v>
                </c:pt>
                <c:pt idx="754">
                  <c:v>0.29563737000000001</c:v>
                </c:pt>
                <c:pt idx="755">
                  <c:v>-2.3458670000000001E-2</c:v>
                </c:pt>
                <c:pt idx="756">
                  <c:v>-4.9915569999999999E-2</c:v>
                </c:pt>
                <c:pt idx="757">
                  <c:v>2.6670180000000002E-2</c:v>
                </c:pt>
                <c:pt idx="758">
                  <c:v>-7.8426759999999998E-2</c:v>
                </c:pt>
                <c:pt idx="759">
                  <c:v>-0.20169476</c:v>
                </c:pt>
                <c:pt idx="760">
                  <c:v>-4.7130659999999998E-2</c:v>
                </c:pt>
                <c:pt idx="761">
                  <c:v>-0.12650138</c:v>
                </c:pt>
                <c:pt idx="762">
                  <c:v>-0.20726459999999999</c:v>
                </c:pt>
                <c:pt idx="763">
                  <c:v>-0.20030221000000001</c:v>
                </c:pt>
                <c:pt idx="764">
                  <c:v>-5.1308180000000002E-2</c:v>
                </c:pt>
                <c:pt idx="765">
                  <c:v>-0.14738846</c:v>
                </c:pt>
                <c:pt idx="766">
                  <c:v>-7.6372590000000004E-2</c:v>
                </c:pt>
                <c:pt idx="767">
                  <c:v>-8.4727259999999999E-2</c:v>
                </c:pt>
                <c:pt idx="768">
                  <c:v>-0.16966777999999999</c:v>
                </c:pt>
                <c:pt idx="769">
                  <c:v>-0.13903354000000001</c:v>
                </c:pt>
                <c:pt idx="770">
                  <c:v>-0.18777000999999999</c:v>
                </c:pt>
                <c:pt idx="771">
                  <c:v>-0.29638278000000001</c:v>
                </c:pt>
                <c:pt idx="772">
                  <c:v>8.5680800000000005E-3</c:v>
                </c:pt>
                <c:pt idx="773">
                  <c:v>-0.18220022</c:v>
                </c:pt>
                <c:pt idx="774">
                  <c:v>-2.4851140000000001E-2</c:v>
                </c:pt>
                <c:pt idx="775">
                  <c:v>-0.25460860000000002</c:v>
                </c:pt>
                <c:pt idx="776">
                  <c:v>-0.98008549</c:v>
                </c:pt>
                <c:pt idx="777">
                  <c:v>-0.10561452</c:v>
                </c:pt>
                <c:pt idx="778">
                  <c:v>6.84443E-2</c:v>
                </c:pt>
                <c:pt idx="779">
                  <c:v>-0.13207131999999999</c:v>
                </c:pt>
                <c:pt idx="780">
                  <c:v>-0.44816192999999999</c:v>
                </c:pt>
                <c:pt idx="781">
                  <c:v>-0.10561452</c:v>
                </c:pt>
                <c:pt idx="782">
                  <c:v>-1.0427464200000001</c:v>
                </c:pt>
                <c:pt idx="783">
                  <c:v>0.34833056000000001</c:v>
                </c:pt>
                <c:pt idx="784">
                  <c:v>0.23554045000000001</c:v>
                </c:pt>
                <c:pt idx="785">
                  <c:v>-6.8017590000000003E-2</c:v>
                </c:pt>
                <c:pt idx="786">
                  <c:v>-0.15436468</c:v>
                </c:pt>
                <c:pt idx="787">
                  <c:v>-0.41335033999999998</c:v>
                </c:pt>
                <c:pt idx="788">
                  <c:v>-0.36739888999999998</c:v>
                </c:pt>
                <c:pt idx="789">
                  <c:v>-6.2965345399999979</c:v>
                </c:pt>
                <c:pt idx="790">
                  <c:v>-1.4994759600000001</c:v>
                </c:pt>
                <c:pt idx="791">
                  <c:v>-0.98844027999999995</c:v>
                </c:pt>
                <c:pt idx="792">
                  <c:v>-0.98704760999999996</c:v>
                </c:pt>
                <c:pt idx="793">
                  <c:v>-0.51155375999999997</c:v>
                </c:pt>
                <c:pt idx="794">
                  <c:v>-0.58601647999999995</c:v>
                </c:pt>
                <c:pt idx="795">
                  <c:v>-0.97590834000000004</c:v>
                </c:pt>
                <c:pt idx="796">
                  <c:v>-0.60436677999999999</c:v>
                </c:pt>
                <c:pt idx="797">
                  <c:v>-0.96755296000000002</c:v>
                </c:pt>
                <c:pt idx="798">
                  <c:v>-0.53171020999999996</c:v>
                </c:pt>
                <c:pt idx="799">
                  <c:v>-0.70437645999999998</c:v>
                </c:pt>
                <c:pt idx="800">
                  <c:v>-0.87858676999999996</c:v>
                </c:pt>
                <c:pt idx="801">
                  <c:v>-0.85197824</c:v>
                </c:pt>
                <c:pt idx="802">
                  <c:v>-0.73918824999999999</c:v>
                </c:pt>
                <c:pt idx="803">
                  <c:v>-0.66260231000000003</c:v>
                </c:pt>
                <c:pt idx="804">
                  <c:v>-0.73779565000000003</c:v>
                </c:pt>
                <c:pt idx="805">
                  <c:v>-4.5754423099999997</c:v>
                </c:pt>
                <c:pt idx="806">
                  <c:v>-0.78792459000000004</c:v>
                </c:pt>
                <c:pt idx="807">
                  <c:v>-1.6442929500000001</c:v>
                </c:pt>
                <c:pt idx="808">
                  <c:v>-1.26554096</c:v>
                </c:pt>
                <c:pt idx="809">
                  <c:v>-1.1513591999999999</c:v>
                </c:pt>
                <c:pt idx="810">
                  <c:v>-0.92299438</c:v>
                </c:pt>
                <c:pt idx="811">
                  <c:v>-1.2961756</c:v>
                </c:pt>
                <c:pt idx="812">
                  <c:v>-0.30613014</c:v>
                </c:pt>
                <c:pt idx="813">
                  <c:v>-1.269719</c:v>
                </c:pt>
                <c:pt idx="814">
                  <c:v>-0.95780611000000004</c:v>
                </c:pt>
                <c:pt idx="815">
                  <c:v>-1.1249022500000001</c:v>
                </c:pt>
                <c:pt idx="816">
                  <c:v>-1.8072117599999999</c:v>
                </c:pt>
                <c:pt idx="817">
                  <c:v>-0.56234443000000001</c:v>
                </c:pt>
                <c:pt idx="818">
                  <c:v>-0.98287051999999997</c:v>
                </c:pt>
                <c:pt idx="819">
                  <c:v>-0.49829093000000002</c:v>
                </c:pt>
                <c:pt idx="820">
                  <c:v>-1.1555366499999999</c:v>
                </c:pt>
                <c:pt idx="821">
                  <c:v>-0.72108603000000004</c:v>
                </c:pt>
                <c:pt idx="822">
                  <c:v>-0.82969868000000002</c:v>
                </c:pt>
                <c:pt idx="823">
                  <c:v>-0.76425277999999996</c:v>
                </c:pt>
                <c:pt idx="824">
                  <c:v>-1.46884215</c:v>
                </c:pt>
                <c:pt idx="825">
                  <c:v>-1.06502604</c:v>
                </c:pt>
                <c:pt idx="826">
                  <c:v>-0.77817744</c:v>
                </c:pt>
                <c:pt idx="827">
                  <c:v>-1.3630143400000001</c:v>
                </c:pt>
                <c:pt idx="828">
                  <c:v>-0.84083825000000001</c:v>
                </c:pt>
                <c:pt idx="829">
                  <c:v>-1.14300442</c:v>
                </c:pt>
                <c:pt idx="830">
                  <c:v>-0.59576386000000003</c:v>
                </c:pt>
                <c:pt idx="831">
                  <c:v>-0.34233441999999997</c:v>
                </c:pt>
                <c:pt idx="832">
                  <c:v>-0.91463941000000004</c:v>
                </c:pt>
                <c:pt idx="833">
                  <c:v>-0.61525874999999997</c:v>
                </c:pt>
                <c:pt idx="834">
                  <c:v>-0.89375185999999995</c:v>
                </c:pt>
                <c:pt idx="835">
                  <c:v>-0.83387606999999997</c:v>
                </c:pt>
                <c:pt idx="836">
                  <c:v>-0.86451047999999997</c:v>
                </c:pt>
                <c:pt idx="837">
                  <c:v>-0.98983270000000001</c:v>
                </c:pt>
                <c:pt idx="838">
                  <c:v>-1.6456849600000001</c:v>
                </c:pt>
                <c:pt idx="839">
                  <c:v>-3.9794652500000001</c:v>
                </c:pt>
                <c:pt idx="840">
                  <c:v>-1.6206212</c:v>
                </c:pt>
                <c:pt idx="841">
                  <c:v>-1.06781101</c:v>
                </c:pt>
                <c:pt idx="842">
                  <c:v>-0.98008561000000005</c:v>
                </c:pt>
                <c:pt idx="843">
                  <c:v>-0.42031260999999998</c:v>
                </c:pt>
                <c:pt idx="844">
                  <c:v>-1.30592299</c:v>
                </c:pt>
                <c:pt idx="845">
                  <c:v>-1.50226104</c:v>
                </c:pt>
                <c:pt idx="846">
                  <c:v>-0.90906942000000002</c:v>
                </c:pt>
                <c:pt idx="847">
                  <c:v>-1.2989606899999999</c:v>
                </c:pt>
                <c:pt idx="848">
                  <c:v>-1.3159321500000001</c:v>
                </c:pt>
                <c:pt idx="849">
                  <c:v>-1.7361955600000001</c:v>
                </c:pt>
                <c:pt idx="850">
                  <c:v>-0.61943590999999998</c:v>
                </c:pt>
                <c:pt idx="851">
                  <c:v>-1.4563093199999999</c:v>
                </c:pt>
                <c:pt idx="852">
                  <c:v>-1.1903482700000001</c:v>
                </c:pt>
                <c:pt idx="853">
                  <c:v>-1.06084859</c:v>
                </c:pt>
                <c:pt idx="854">
                  <c:v>-1.22237492</c:v>
                </c:pt>
                <c:pt idx="855">
                  <c:v>-0.52057039999999999</c:v>
                </c:pt>
                <c:pt idx="856">
                  <c:v>-1.2293372199999999</c:v>
                </c:pt>
                <c:pt idx="857">
                  <c:v>2.0986657100000001</c:v>
                </c:pt>
                <c:pt idx="858">
                  <c:v>-0.42170491999999998</c:v>
                </c:pt>
                <c:pt idx="859">
                  <c:v>-1.08173561</c:v>
                </c:pt>
                <c:pt idx="860">
                  <c:v>0.19237387</c:v>
                </c:pt>
                <c:pt idx="861">
                  <c:v>-1.0385692099999999</c:v>
                </c:pt>
                <c:pt idx="862">
                  <c:v>-0.81298912000000001</c:v>
                </c:pt>
                <c:pt idx="863">
                  <c:v>-0.65146291000000001</c:v>
                </c:pt>
                <c:pt idx="864">
                  <c:v>-0.59715629000000003</c:v>
                </c:pt>
                <c:pt idx="865">
                  <c:v>-0.6988067</c:v>
                </c:pt>
                <c:pt idx="866">
                  <c:v>-0.67791950999999995</c:v>
                </c:pt>
                <c:pt idx="867">
                  <c:v>0.1324978</c:v>
                </c:pt>
                <c:pt idx="868">
                  <c:v>-0.84362351999999996</c:v>
                </c:pt>
                <c:pt idx="869">
                  <c:v>-0.23311510999999999</c:v>
                </c:pt>
                <c:pt idx="870">
                  <c:v>-0.68905932000000003</c:v>
                </c:pt>
                <c:pt idx="871">
                  <c:v>-0.23093686999999999</c:v>
                </c:pt>
                <c:pt idx="872">
                  <c:v>-0.65564001000000005</c:v>
                </c:pt>
                <c:pt idx="873">
                  <c:v>-0.55796051000000002</c:v>
                </c:pt>
                <c:pt idx="874">
                  <c:v>-0.17941536</c:v>
                </c:pt>
                <c:pt idx="875">
                  <c:v>-0.43284499999999998</c:v>
                </c:pt>
                <c:pt idx="876">
                  <c:v>-0.30056009</c:v>
                </c:pt>
                <c:pt idx="877">
                  <c:v>-0.44676957</c:v>
                </c:pt>
                <c:pt idx="878">
                  <c:v>-0.82691400999999998</c:v>
                </c:pt>
                <c:pt idx="879">
                  <c:v>-0.38828575999999998</c:v>
                </c:pt>
                <c:pt idx="880">
                  <c:v>-0.88139926999999996</c:v>
                </c:pt>
                <c:pt idx="881">
                  <c:v>-0.29777530000000002</c:v>
                </c:pt>
                <c:pt idx="882">
                  <c:v>-0.68348949999999997</c:v>
                </c:pt>
                <c:pt idx="883">
                  <c:v>-0.46208685999999999</c:v>
                </c:pt>
                <c:pt idx="884">
                  <c:v>-0.30891496000000002</c:v>
                </c:pt>
                <c:pt idx="885">
                  <c:v>-0.51639301000000004</c:v>
                </c:pt>
                <c:pt idx="886">
                  <c:v>-0.51639301000000004</c:v>
                </c:pt>
                <c:pt idx="887">
                  <c:v>-0.55955940000000004</c:v>
                </c:pt>
                <c:pt idx="888">
                  <c:v>-0.69462906999999996</c:v>
                </c:pt>
                <c:pt idx="889">
                  <c:v>-0.59715616999999999</c:v>
                </c:pt>
                <c:pt idx="890">
                  <c:v>-0.44259217000000001</c:v>
                </c:pt>
                <c:pt idx="891">
                  <c:v>-1.2711116099999999</c:v>
                </c:pt>
                <c:pt idx="892">
                  <c:v>0.26895964</c:v>
                </c:pt>
                <c:pt idx="893">
                  <c:v>-0.46347922000000003</c:v>
                </c:pt>
                <c:pt idx="894">
                  <c:v>-0.37993117999999998</c:v>
                </c:pt>
                <c:pt idx="895">
                  <c:v>-0.31587744000000001</c:v>
                </c:pt>
                <c:pt idx="896">
                  <c:v>-1.08173549</c:v>
                </c:pt>
                <c:pt idx="897">
                  <c:v>8.2368919999999998E-2</c:v>
                </c:pt>
                <c:pt idx="898">
                  <c:v>-0.91881650999999998</c:v>
                </c:pt>
                <c:pt idx="899">
                  <c:v>-0.32005467999999998</c:v>
                </c:pt>
                <c:pt idx="900">
                  <c:v>-0.48993619999999999</c:v>
                </c:pt>
                <c:pt idx="901">
                  <c:v>-0.63475280999999995</c:v>
                </c:pt>
                <c:pt idx="902">
                  <c:v>-0.41335042999999999</c:v>
                </c:pt>
                <c:pt idx="903">
                  <c:v>-0.38967833000000002</c:v>
                </c:pt>
                <c:pt idx="904">
                  <c:v>-0.44119981000000003</c:v>
                </c:pt>
                <c:pt idx="905">
                  <c:v>-0.92577909999999997</c:v>
                </c:pt>
                <c:pt idx="906">
                  <c:v>-0.76982254000000006</c:v>
                </c:pt>
                <c:pt idx="907">
                  <c:v>-2.3906562299999989</c:v>
                </c:pt>
                <c:pt idx="908">
                  <c:v>0.95126980999999999</c:v>
                </c:pt>
                <c:pt idx="909">
                  <c:v>-0.81020439</c:v>
                </c:pt>
                <c:pt idx="910">
                  <c:v>-0.33815694000000002</c:v>
                </c:pt>
                <c:pt idx="911">
                  <c:v>-0.46626413</c:v>
                </c:pt>
                <c:pt idx="912">
                  <c:v>-2.6243760000000001E-2</c:v>
                </c:pt>
                <c:pt idx="913">
                  <c:v>-0.12789394000000001</c:v>
                </c:pt>
                <c:pt idx="914">
                  <c:v>-0.27131825999999998</c:v>
                </c:pt>
                <c:pt idx="915">
                  <c:v>-0.58183932000000005</c:v>
                </c:pt>
                <c:pt idx="916">
                  <c:v>-0.33537191</c:v>
                </c:pt>
                <c:pt idx="917">
                  <c:v>-0.39107071999999998</c:v>
                </c:pt>
                <c:pt idx="918">
                  <c:v>-0.1404262</c:v>
                </c:pt>
                <c:pt idx="919">
                  <c:v>-0.45930186000000001</c:v>
                </c:pt>
                <c:pt idx="920">
                  <c:v>-0.42727493999999999</c:v>
                </c:pt>
                <c:pt idx="921">
                  <c:v>-0.26296353</c:v>
                </c:pt>
                <c:pt idx="922">
                  <c:v>-0.55398970999999997</c:v>
                </c:pt>
                <c:pt idx="923">
                  <c:v>-0.37853846000000002</c:v>
                </c:pt>
                <c:pt idx="924">
                  <c:v>-0.43006011999999999</c:v>
                </c:pt>
                <c:pt idx="925">
                  <c:v>-0.43702247999999999</c:v>
                </c:pt>
                <c:pt idx="926">
                  <c:v>-0.20587225000000001</c:v>
                </c:pt>
                <c:pt idx="927">
                  <c:v>-0.50246858999999999</c:v>
                </c:pt>
                <c:pt idx="928">
                  <c:v>-0.25460863</c:v>
                </c:pt>
                <c:pt idx="929">
                  <c:v>-0.50525361000000002</c:v>
                </c:pt>
                <c:pt idx="930">
                  <c:v>-0.37575349000000002</c:v>
                </c:pt>
                <c:pt idx="931">
                  <c:v>-0.40917289000000001</c:v>
                </c:pt>
                <c:pt idx="932">
                  <c:v>-0.79070956000000003</c:v>
                </c:pt>
                <c:pt idx="933">
                  <c:v>-0.40778047000000001</c:v>
                </c:pt>
                <c:pt idx="934">
                  <c:v>-0.23789906999999999</c:v>
                </c:pt>
                <c:pt idx="935">
                  <c:v>-0.58880155999999995</c:v>
                </c:pt>
                <c:pt idx="936">
                  <c:v>-0.23789920000000001</c:v>
                </c:pt>
                <c:pt idx="937">
                  <c:v>-0.59854894999999997</c:v>
                </c:pt>
                <c:pt idx="938">
                  <c:v>-0.36322135</c:v>
                </c:pt>
                <c:pt idx="939">
                  <c:v>-6.1055350000000001E-2</c:v>
                </c:pt>
                <c:pt idx="940">
                  <c:v>-0.26714101000000001</c:v>
                </c:pt>
                <c:pt idx="941">
                  <c:v>-0.37296864000000002</c:v>
                </c:pt>
                <c:pt idx="942">
                  <c:v>-0.60272634000000003</c:v>
                </c:pt>
                <c:pt idx="943">
                  <c:v>-0.10979193</c:v>
                </c:pt>
                <c:pt idx="944">
                  <c:v>-0.69462919000000001</c:v>
                </c:pt>
                <c:pt idx="945">
                  <c:v>7.17558E-3</c:v>
                </c:pt>
                <c:pt idx="946">
                  <c:v>-0.38550085000000001</c:v>
                </c:pt>
                <c:pt idx="947">
                  <c:v>-0.26853368</c:v>
                </c:pt>
                <c:pt idx="948">
                  <c:v>-0.35208191999999999</c:v>
                </c:pt>
                <c:pt idx="949">
                  <c:v>-0.38689324000000003</c:v>
                </c:pt>
                <c:pt idx="950">
                  <c:v>-9.8652069999999994E-2</c:v>
                </c:pt>
                <c:pt idx="951">
                  <c:v>-0.74754297999999997</c:v>
                </c:pt>
                <c:pt idx="952">
                  <c:v>-0.89096743</c:v>
                </c:pt>
                <c:pt idx="953">
                  <c:v>-0.54285032</c:v>
                </c:pt>
                <c:pt idx="954">
                  <c:v>-0.47044166999999998</c:v>
                </c:pt>
                <c:pt idx="955">
                  <c:v>0.18123442000000001</c:v>
                </c:pt>
                <c:pt idx="956">
                  <c:v>0.49732482</c:v>
                </c:pt>
                <c:pt idx="957">
                  <c:v>2.336776969999999</c:v>
                </c:pt>
                <c:pt idx="958">
                  <c:v>0.26199734000000002</c:v>
                </c:pt>
                <c:pt idx="959">
                  <c:v>0.11718070999999999</c:v>
                </c:pt>
                <c:pt idx="960">
                  <c:v>9.2116180000000006E-2</c:v>
                </c:pt>
                <c:pt idx="961">
                  <c:v>0.36225521999999999</c:v>
                </c:pt>
                <c:pt idx="962">
                  <c:v>-6.2448040000000003E-2</c:v>
                </c:pt>
                <c:pt idx="963">
                  <c:v>2.3885119999999999E-2</c:v>
                </c:pt>
                <c:pt idx="964">
                  <c:v>5.3127059999999997E-2</c:v>
                </c:pt>
                <c:pt idx="965">
                  <c:v>0.25503501000000001</c:v>
                </c:pt>
                <c:pt idx="966">
                  <c:v>0.18401918</c:v>
                </c:pt>
                <c:pt idx="967">
                  <c:v>0.21743863999999999</c:v>
                </c:pt>
                <c:pt idx="968">
                  <c:v>0.60593741999999995</c:v>
                </c:pt>
                <c:pt idx="969">
                  <c:v>1.44002652</c:v>
                </c:pt>
                <c:pt idx="970">
                  <c:v>-1.5342878099999999</c:v>
                </c:pt>
                <c:pt idx="971">
                  <c:v>9.3508679999999997E-2</c:v>
                </c:pt>
                <c:pt idx="972">
                  <c:v>0.38592735</c:v>
                </c:pt>
                <c:pt idx="973">
                  <c:v>0.65328151000000001</c:v>
                </c:pt>
                <c:pt idx="974">
                  <c:v>-0.28245828000000001</c:v>
                </c:pt>
                <c:pt idx="975">
                  <c:v>1.6922820000000002E-2</c:v>
                </c:pt>
                <c:pt idx="976">
                  <c:v>-0.89235984999999995</c:v>
                </c:pt>
                <c:pt idx="977">
                  <c:v>-6.2447839999999998E-2</c:v>
                </c:pt>
                <c:pt idx="978">
                  <c:v>-0.1947325</c:v>
                </c:pt>
                <c:pt idx="979">
                  <c:v>-6.6625299999999998E-2</c:v>
                </c:pt>
                <c:pt idx="980">
                  <c:v>-0.57209206000000001</c:v>
                </c:pt>
                <c:pt idx="981">
                  <c:v>9.0723700000000004E-2</c:v>
                </c:pt>
                <c:pt idx="982">
                  <c:v>0.26895966999999998</c:v>
                </c:pt>
                <c:pt idx="983">
                  <c:v>-0.60272616000000001</c:v>
                </c:pt>
                <c:pt idx="984">
                  <c:v>0.31769620999999998</c:v>
                </c:pt>
                <c:pt idx="985">
                  <c:v>0.64771133999999997</c:v>
                </c:pt>
                <c:pt idx="986">
                  <c:v>0.14085265</c:v>
                </c:pt>
                <c:pt idx="987">
                  <c:v>-0.12232413</c:v>
                </c:pt>
                <c:pt idx="988">
                  <c:v>0.39149684000000001</c:v>
                </c:pt>
                <c:pt idx="989">
                  <c:v>-5.82704E-2</c:v>
                </c:pt>
                <c:pt idx="990">
                  <c:v>3.9202349999999997E-2</c:v>
                </c:pt>
                <c:pt idx="991">
                  <c:v>-0.11118428</c:v>
                </c:pt>
                <c:pt idx="992">
                  <c:v>-2.9207859999999999E-2</c:v>
                </c:pt>
                <c:pt idx="993">
                  <c:v>-0.47601151000000003</c:v>
                </c:pt>
                <c:pt idx="994">
                  <c:v>0.73961443000000004</c:v>
                </c:pt>
                <c:pt idx="995">
                  <c:v>-0.82514887999999997</c:v>
                </c:pt>
                <c:pt idx="996">
                  <c:v>-8.4727399999999994E-2</c:v>
                </c:pt>
                <c:pt idx="997">
                  <c:v>-0.16827552000000001</c:v>
                </c:pt>
                <c:pt idx="998">
                  <c:v>-0.13346379999999999</c:v>
                </c:pt>
                <c:pt idx="999">
                  <c:v>-0.18637746999999999</c:v>
                </c:pt>
                <c:pt idx="1000">
                  <c:v>-0.54285002000000004</c:v>
                </c:pt>
                <c:pt idx="1001">
                  <c:v>0.25085780000000002</c:v>
                </c:pt>
                <c:pt idx="1002">
                  <c:v>0.47086783999999998</c:v>
                </c:pt>
                <c:pt idx="1003">
                  <c:v>0.55163114999999996</c:v>
                </c:pt>
                <c:pt idx="1004">
                  <c:v>0.45555061000000002</c:v>
                </c:pt>
                <c:pt idx="1005">
                  <c:v>0.32744353999999998</c:v>
                </c:pt>
                <c:pt idx="1006">
                  <c:v>0.40402939999999998</c:v>
                </c:pt>
                <c:pt idx="1007">
                  <c:v>0.52238941000000005</c:v>
                </c:pt>
                <c:pt idx="1008">
                  <c:v>-0.47044142999999999</c:v>
                </c:pt>
                <c:pt idx="1009">
                  <c:v>0.12692790000000001</c:v>
                </c:pt>
                <c:pt idx="1010">
                  <c:v>1.4316720999999999</c:v>
                </c:pt>
                <c:pt idx="1011">
                  <c:v>0.41238415</c:v>
                </c:pt>
                <c:pt idx="1012">
                  <c:v>0.54327636999999995</c:v>
                </c:pt>
                <c:pt idx="1013">
                  <c:v>0.64214170000000004</c:v>
                </c:pt>
                <c:pt idx="1014">
                  <c:v>0.13667512000000001</c:v>
                </c:pt>
                <c:pt idx="1015">
                  <c:v>0.40959918000000001</c:v>
                </c:pt>
                <c:pt idx="1016">
                  <c:v>0.34693816</c:v>
                </c:pt>
                <c:pt idx="1017">
                  <c:v>0.76189399000000002</c:v>
                </c:pt>
                <c:pt idx="1018">
                  <c:v>0.42491617999999998</c:v>
                </c:pt>
                <c:pt idx="1019">
                  <c:v>0.21047605999999999</c:v>
                </c:pt>
                <c:pt idx="1020">
                  <c:v>0.23136306000000001</c:v>
                </c:pt>
                <c:pt idx="1021">
                  <c:v>1.4137780000000001E-2</c:v>
                </c:pt>
                <c:pt idx="1022">
                  <c:v>0.42220025999999999</c:v>
                </c:pt>
                <c:pt idx="1023">
                  <c:v>0.86354392999999996</c:v>
                </c:pt>
                <c:pt idx="1024">
                  <c:v>0.13110536</c:v>
                </c:pt>
                <c:pt idx="1025">
                  <c:v>1.6015535599999999</c:v>
                </c:pt>
                <c:pt idx="1026">
                  <c:v>-1.55099773</c:v>
                </c:pt>
                <c:pt idx="1027">
                  <c:v>1.42331707</c:v>
                </c:pt>
                <c:pt idx="1028">
                  <c:v>8.188637E-2</c:v>
                </c:pt>
                <c:pt idx="1029">
                  <c:v>0.81341529000000001</c:v>
                </c:pt>
                <c:pt idx="1030">
                  <c:v>0.43744846999999998</c:v>
                </c:pt>
                <c:pt idx="1031">
                  <c:v>0.28845440999999999</c:v>
                </c:pt>
                <c:pt idx="1032">
                  <c:v>-1.62340617</c:v>
                </c:pt>
                <c:pt idx="1033">
                  <c:v>2.5581793799999999</c:v>
                </c:pt>
                <c:pt idx="1034">
                  <c:v>0.80645317000000005</c:v>
                </c:pt>
                <c:pt idx="1035">
                  <c:v>-0.65007018999999999</c:v>
                </c:pt>
                <c:pt idx="1036">
                  <c:v>0.63517946000000003</c:v>
                </c:pt>
                <c:pt idx="1037">
                  <c:v>0.44162583</c:v>
                </c:pt>
                <c:pt idx="1038">
                  <c:v>0.25782000999999999</c:v>
                </c:pt>
                <c:pt idx="1039">
                  <c:v>0.48340008000000001</c:v>
                </c:pt>
                <c:pt idx="1040">
                  <c:v>0.12135794</c:v>
                </c:pt>
                <c:pt idx="1041">
                  <c:v>0.58087306999999999</c:v>
                </c:pt>
                <c:pt idx="1042">
                  <c:v>0.40402916</c:v>
                </c:pt>
                <c:pt idx="1043">
                  <c:v>0.20212111999999999</c:v>
                </c:pt>
                <c:pt idx="1044">
                  <c:v>-0.16131337000000001</c:v>
                </c:pt>
                <c:pt idx="1045">
                  <c:v>0.61150736000000006</c:v>
                </c:pt>
                <c:pt idx="1046">
                  <c:v>0.27313712000000001</c:v>
                </c:pt>
                <c:pt idx="1047">
                  <c:v>0.24668032000000001</c:v>
                </c:pt>
                <c:pt idx="1048">
                  <c:v>0.47365266</c:v>
                </c:pt>
                <c:pt idx="1049">
                  <c:v>0.38453474999999998</c:v>
                </c:pt>
                <c:pt idx="1050">
                  <c:v>0.31351881999999998</c:v>
                </c:pt>
                <c:pt idx="1051">
                  <c:v>0.36921739999999997</c:v>
                </c:pt>
                <c:pt idx="1052">
                  <c:v>0.38035706000000002</c:v>
                </c:pt>
                <c:pt idx="1053">
                  <c:v>0.17427193999999999</c:v>
                </c:pt>
                <c:pt idx="1054">
                  <c:v>0.49732484999999998</c:v>
                </c:pt>
                <c:pt idx="1055">
                  <c:v>0.43605622999999999</c:v>
                </c:pt>
                <c:pt idx="1056">
                  <c:v>3.1861832099999998</c:v>
                </c:pt>
                <c:pt idx="1057">
                  <c:v>0.42770197999999998</c:v>
                </c:pt>
                <c:pt idx="1058">
                  <c:v>-1.03439105</c:v>
                </c:pt>
                <c:pt idx="1059">
                  <c:v>1.3244518000000001</c:v>
                </c:pt>
                <c:pt idx="1060">
                  <c:v>-1.51479304</c:v>
                </c:pt>
                <c:pt idx="1061">
                  <c:v>0.72012001000000003</c:v>
                </c:pt>
                <c:pt idx="1062">
                  <c:v>0.27870718</c:v>
                </c:pt>
                <c:pt idx="1063">
                  <c:v>0.35250783000000002</c:v>
                </c:pt>
                <c:pt idx="1064">
                  <c:v>0.14502998</c:v>
                </c:pt>
                <c:pt idx="1065">
                  <c:v>1.25343597</c:v>
                </c:pt>
                <c:pt idx="1066">
                  <c:v>0.40124425000000002</c:v>
                </c:pt>
                <c:pt idx="1067">
                  <c:v>-0.63336033000000003</c:v>
                </c:pt>
                <c:pt idx="1068">
                  <c:v>0.19376657999999999</c:v>
                </c:pt>
                <c:pt idx="1069">
                  <c:v>0.33162092999999998</c:v>
                </c:pt>
                <c:pt idx="1070">
                  <c:v>0.63239473000000002</c:v>
                </c:pt>
                <c:pt idx="1071">
                  <c:v>0.61429237999999997</c:v>
                </c:pt>
                <c:pt idx="1072">
                  <c:v>0.70341021000000004</c:v>
                </c:pt>
                <c:pt idx="1073">
                  <c:v>-0.44816199000000001</c:v>
                </c:pt>
                <c:pt idx="1074">
                  <c:v>0.43466347</c:v>
                </c:pt>
                <c:pt idx="1075">
                  <c:v>0.27592202999999998</c:v>
                </c:pt>
                <c:pt idx="1076">
                  <c:v>0.50010955000000001</c:v>
                </c:pt>
                <c:pt idx="1077">
                  <c:v>0.92620515999999997</c:v>
                </c:pt>
                <c:pt idx="1078">
                  <c:v>2.0234718300000001</c:v>
                </c:pt>
                <c:pt idx="1079">
                  <c:v>-1.70277619</c:v>
                </c:pt>
                <c:pt idx="1080">
                  <c:v>3.2571985699999999</c:v>
                </c:pt>
                <c:pt idx="1081">
                  <c:v>-2.4686353200000002</c:v>
                </c:pt>
                <c:pt idx="1082">
                  <c:v>1.47762394</c:v>
                </c:pt>
                <c:pt idx="1083">
                  <c:v>-0.23372196000000001</c:v>
                </c:pt>
                <c:pt idx="1084">
                  <c:v>1.23394132</c:v>
                </c:pt>
                <c:pt idx="1085">
                  <c:v>4.3379899999999999E-2</c:v>
                </c:pt>
                <c:pt idx="1086">
                  <c:v>-0.48854368999999997</c:v>
                </c:pt>
                <c:pt idx="1087">
                  <c:v>0.25085774</c:v>
                </c:pt>
                <c:pt idx="1088">
                  <c:v>0.51960421000000001</c:v>
                </c:pt>
                <c:pt idx="1089">
                  <c:v>7.5406520000000005E-2</c:v>
                </c:pt>
                <c:pt idx="1090">
                  <c:v>8.2368869999999997E-2</c:v>
                </c:pt>
                <c:pt idx="1091">
                  <c:v>-0.60968827999999997</c:v>
                </c:pt>
                <c:pt idx="1092">
                  <c:v>1.99701536</c:v>
                </c:pt>
                <c:pt idx="1093">
                  <c:v>0.62682450000000001</c:v>
                </c:pt>
                <c:pt idx="1094">
                  <c:v>1.2798930399999999</c:v>
                </c:pt>
                <c:pt idx="1095">
                  <c:v>0.42213145000000002</c:v>
                </c:pt>
                <c:pt idx="1096">
                  <c:v>1.12950587</c:v>
                </c:pt>
                <c:pt idx="1097">
                  <c:v>0.27035224000000002</c:v>
                </c:pt>
                <c:pt idx="1098">
                  <c:v>0.66302901999999997</c:v>
                </c:pt>
                <c:pt idx="1099">
                  <c:v>0.36921759999999998</c:v>
                </c:pt>
                <c:pt idx="1100">
                  <c:v>1.0376030199999999</c:v>
                </c:pt>
                <c:pt idx="1101">
                  <c:v>-0.73083323</c:v>
                </c:pt>
                <c:pt idx="1102">
                  <c:v>7.1229260000000003E-2</c:v>
                </c:pt>
                <c:pt idx="1103">
                  <c:v>0.41934653999999999</c:v>
                </c:pt>
                <c:pt idx="1104">
                  <c:v>0.24389537</c:v>
                </c:pt>
                <c:pt idx="1105">
                  <c:v>0.29820168000000002</c:v>
                </c:pt>
                <c:pt idx="1106">
                  <c:v>0.40820669999999998</c:v>
                </c:pt>
                <c:pt idx="1107">
                  <c:v>0.40391895</c:v>
                </c:pt>
                <c:pt idx="1108">
                  <c:v>0.44441103999999998</c:v>
                </c:pt>
                <c:pt idx="1109">
                  <c:v>0.52517431999999997</c:v>
                </c:pt>
                <c:pt idx="1110">
                  <c:v>0.85379702000000002</c:v>
                </c:pt>
                <c:pt idx="1111">
                  <c:v>-0.73092966999999998</c:v>
                </c:pt>
                <c:pt idx="1112">
                  <c:v>0.43466358999999999</c:v>
                </c:pt>
                <c:pt idx="1113">
                  <c:v>0.23094949000000001</c:v>
                </c:pt>
                <c:pt idx="1114">
                  <c:v>0.43327095999999998</c:v>
                </c:pt>
                <c:pt idx="1115">
                  <c:v>1.0570975499999999</c:v>
                </c:pt>
                <c:pt idx="1116">
                  <c:v>-7.7020649999999996E-2</c:v>
                </c:pt>
                <c:pt idx="1117">
                  <c:v>0.36225532999999999</c:v>
                </c:pt>
                <c:pt idx="1118">
                  <c:v>0.31251245999999999</c:v>
                </c:pt>
                <c:pt idx="1119">
                  <c:v>0.37060981999999998</c:v>
                </c:pt>
                <c:pt idx="1120">
                  <c:v>0.29541658999999998</c:v>
                </c:pt>
                <c:pt idx="1121">
                  <c:v>0.275922</c:v>
                </c:pt>
                <c:pt idx="1122">
                  <c:v>0.21326091999999999</c:v>
                </c:pt>
                <c:pt idx="1123">
                  <c:v>0.18541157</c:v>
                </c:pt>
                <c:pt idx="1124">
                  <c:v>0.31769608999999999</c:v>
                </c:pt>
                <c:pt idx="1125">
                  <c:v>2.9980900000000001E-3</c:v>
                </c:pt>
                <c:pt idx="1126">
                  <c:v>0.42770134999999998</c:v>
                </c:pt>
                <c:pt idx="1127">
                  <c:v>0.23693295</c:v>
                </c:pt>
                <c:pt idx="1128">
                  <c:v>0.29541658999999998</c:v>
                </c:pt>
                <c:pt idx="1129">
                  <c:v>0.36782493999999999</c:v>
                </c:pt>
                <c:pt idx="1130">
                  <c:v>0.15338473</c:v>
                </c:pt>
                <c:pt idx="1131">
                  <c:v>0.21604598999999999</c:v>
                </c:pt>
                <c:pt idx="1132">
                  <c:v>7.4013990000000002E-2</c:v>
                </c:pt>
                <c:pt idx="1133">
                  <c:v>0.41516902999999999</c:v>
                </c:pt>
                <c:pt idx="1134">
                  <c:v>0.14224513</c:v>
                </c:pt>
                <c:pt idx="1135">
                  <c:v>0.28149196999999998</c:v>
                </c:pt>
                <c:pt idx="1136">
                  <c:v>0.27870711999999997</c:v>
                </c:pt>
                <c:pt idx="1137">
                  <c:v>0.53909892000000004</c:v>
                </c:pt>
                <c:pt idx="1138">
                  <c:v>0.17566430999999999</c:v>
                </c:pt>
                <c:pt idx="1139">
                  <c:v>0.20769103</c:v>
                </c:pt>
                <c:pt idx="1140">
                  <c:v>0.24389522999999999</c:v>
                </c:pt>
                <c:pt idx="1141">
                  <c:v>0.16313215</c:v>
                </c:pt>
                <c:pt idx="1142">
                  <c:v>0.28984669000000002</c:v>
                </c:pt>
                <c:pt idx="1143">
                  <c:v>0.16730945999999999</c:v>
                </c:pt>
                <c:pt idx="1144">
                  <c:v>0.47922269000000001</c:v>
                </c:pt>
                <c:pt idx="1145">
                  <c:v>0.37200251000000001</c:v>
                </c:pt>
                <c:pt idx="1146">
                  <c:v>0.20908371000000001</c:v>
                </c:pt>
                <c:pt idx="1147">
                  <c:v>-0.60690361000000004</c:v>
                </c:pt>
                <c:pt idx="1148">
                  <c:v>0.20351374</c:v>
                </c:pt>
                <c:pt idx="1149">
                  <c:v>-0.24764632</c:v>
                </c:pt>
                <c:pt idx="1150">
                  <c:v>0.24250284999999999</c:v>
                </c:pt>
                <c:pt idx="1151">
                  <c:v>0.15477724000000001</c:v>
                </c:pt>
                <c:pt idx="1152">
                  <c:v>0.12832041</c:v>
                </c:pt>
                <c:pt idx="1153">
                  <c:v>0.21186859999999999</c:v>
                </c:pt>
                <c:pt idx="1154">
                  <c:v>-0.25460863</c:v>
                </c:pt>
                <c:pt idx="1155">
                  <c:v>0.55023860999999996</c:v>
                </c:pt>
                <c:pt idx="1156">
                  <c:v>-4.0168290000000002E-2</c:v>
                </c:pt>
                <c:pt idx="1157">
                  <c:v>0.12553539999999999</c:v>
                </c:pt>
                <c:pt idx="1158">
                  <c:v>0.45137331000000003</c:v>
                </c:pt>
                <c:pt idx="1159">
                  <c:v>-3.3206020000000003E-2</c:v>
                </c:pt>
                <c:pt idx="1160">
                  <c:v>0.17287949999999999</c:v>
                </c:pt>
                <c:pt idx="1161">
                  <c:v>-0.13346384</c:v>
                </c:pt>
                <c:pt idx="1162">
                  <c:v>0.16870207000000001</c:v>
                </c:pt>
                <c:pt idx="1163">
                  <c:v>0.22997059</c:v>
                </c:pt>
                <c:pt idx="1164">
                  <c:v>0.50150227999999997</c:v>
                </c:pt>
                <c:pt idx="1165">
                  <c:v>-0.32423197999999998</c:v>
                </c:pt>
                <c:pt idx="1166">
                  <c:v>0.21604607000000001</c:v>
                </c:pt>
                <c:pt idx="1167">
                  <c:v>0.13110538999999999</c:v>
                </c:pt>
                <c:pt idx="1168">
                  <c:v>0.23554052</c:v>
                </c:pt>
                <c:pt idx="1169">
                  <c:v>0.19933625999999999</c:v>
                </c:pt>
                <c:pt idx="1170">
                  <c:v>0.12135794</c:v>
                </c:pt>
                <c:pt idx="1171">
                  <c:v>0.20908356</c:v>
                </c:pt>
                <c:pt idx="1172">
                  <c:v>0.28566942000000001</c:v>
                </c:pt>
                <c:pt idx="1173">
                  <c:v>0.10186336</c:v>
                </c:pt>
                <c:pt idx="1174">
                  <c:v>0.92759751999999995</c:v>
                </c:pt>
                <c:pt idx="1175">
                  <c:v>2.1056268199999999</c:v>
                </c:pt>
                <c:pt idx="1176">
                  <c:v>-0.1209316</c:v>
                </c:pt>
                <c:pt idx="1177">
                  <c:v>-0.41613521999999997</c:v>
                </c:pt>
                <c:pt idx="1178">
                  <c:v>0.49036255000000001</c:v>
                </c:pt>
                <c:pt idx="1179">
                  <c:v>0.81480783000000001</c:v>
                </c:pt>
                <c:pt idx="1180">
                  <c:v>0.67277575000000001</c:v>
                </c:pt>
                <c:pt idx="1181">
                  <c:v>1.64054239</c:v>
                </c:pt>
                <c:pt idx="1182">
                  <c:v>-1.3711360000000001E-2</c:v>
                </c:pt>
                <c:pt idx="1183">
                  <c:v>-0.6389302</c:v>
                </c:pt>
                <c:pt idx="1184">
                  <c:v>-0.81995147000000002</c:v>
                </c:pt>
                <c:pt idx="1185">
                  <c:v>0.47504531999999999</c:v>
                </c:pt>
                <c:pt idx="1186">
                  <c:v>2.6670180000000002E-2</c:v>
                </c:pt>
                <c:pt idx="1187">
                  <c:v>0.81898546000000005</c:v>
                </c:pt>
                <c:pt idx="1188">
                  <c:v>-0.16688301999999999</c:v>
                </c:pt>
                <c:pt idx="1189">
                  <c:v>-0.13903367999999999</c:v>
                </c:pt>
                <c:pt idx="1190">
                  <c:v>0.69923305999999996</c:v>
                </c:pt>
                <c:pt idx="1191">
                  <c:v>0.93038290999999995</c:v>
                </c:pt>
                <c:pt idx="1192">
                  <c:v>2.0220792300000001</c:v>
                </c:pt>
                <c:pt idx="1193">
                  <c:v>0.99582957999999999</c:v>
                </c:pt>
                <c:pt idx="1194">
                  <c:v>-2.5828166000000001</c:v>
                </c:pt>
                <c:pt idx="1195">
                  <c:v>0.55016971000000003</c:v>
                </c:pt>
                <c:pt idx="1196">
                  <c:v>0.35529285999999999</c:v>
                </c:pt>
                <c:pt idx="1197">
                  <c:v>0.76328629000000003</c:v>
                </c:pt>
                <c:pt idx="1198">
                  <c:v>-1.08312762</c:v>
                </c:pt>
                <c:pt idx="1199">
                  <c:v>1.5597797600000001</c:v>
                </c:pt>
                <c:pt idx="1200">
                  <c:v>-0.46487161999999999</c:v>
                </c:pt>
                <c:pt idx="1201">
                  <c:v>-0.14878095999999999</c:v>
                </c:pt>
                <c:pt idx="1202">
                  <c:v>-0.34372692999999999</c:v>
                </c:pt>
                <c:pt idx="1203">
                  <c:v>0.66442102000000003</c:v>
                </c:pt>
                <c:pt idx="1204">
                  <c:v>0.22022343999999999</c:v>
                </c:pt>
                <c:pt idx="1205">
                  <c:v>0.17566438000000001</c:v>
                </c:pt>
                <c:pt idx="1206">
                  <c:v>0.10464845</c:v>
                </c:pt>
                <c:pt idx="1207">
                  <c:v>0.10604092</c:v>
                </c:pt>
                <c:pt idx="1208">
                  <c:v>0.20490607999999999</c:v>
                </c:pt>
                <c:pt idx="1209">
                  <c:v>-3.9641900000000002E-3</c:v>
                </c:pt>
                <c:pt idx="1210">
                  <c:v>0.19515875999999999</c:v>
                </c:pt>
                <c:pt idx="1211">
                  <c:v>0.14502993</c:v>
                </c:pt>
                <c:pt idx="1212">
                  <c:v>9.4901050000000001E-2</c:v>
                </c:pt>
                <c:pt idx="1213">
                  <c:v>0.29959416</c:v>
                </c:pt>
                <c:pt idx="1214">
                  <c:v>0.15338477</c:v>
                </c:pt>
                <c:pt idx="1215">
                  <c:v>-9.4474760000000005E-2</c:v>
                </c:pt>
                <c:pt idx="1216">
                  <c:v>0.11439572000000001</c:v>
                </c:pt>
                <c:pt idx="1217">
                  <c:v>0.1213581</c:v>
                </c:pt>
                <c:pt idx="1218">
                  <c:v>0.33719115999999999</c:v>
                </c:pt>
                <c:pt idx="1219">
                  <c:v>0.59897476000000005</c:v>
                </c:pt>
                <c:pt idx="1220">
                  <c:v>0.19376639000000001</c:v>
                </c:pt>
                <c:pt idx="1221">
                  <c:v>0.44301849999999998</c:v>
                </c:pt>
                <c:pt idx="1222">
                  <c:v>0.35947019000000002</c:v>
                </c:pt>
                <c:pt idx="1223">
                  <c:v>0.31908855000000003</c:v>
                </c:pt>
                <c:pt idx="1224">
                  <c:v>0.10464828</c:v>
                </c:pt>
                <c:pt idx="1225">
                  <c:v>0.21186838</c:v>
                </c:pt>
                <c:pt idx="1226">
                  <c:v>0.14920731000000001</c:v>
                </c:pt>
                <c:pt idx="1227">
                  <c:v>0.56694829000000002</c:v>
                </c:pt>
                <c:pt idx="1228">
                  <c:v>0.27592218000000002</c:v>
                </c:pt>
                <c:pt idx="1229">
                  <c:v>0.21465337000000001</c:v>
                </c:pt>
                <c:pt idx="1230">
                  <c:v>0.15477756000000001</c:v>
                </c:pt>
                <c:pt idx="1231">
                  <c:v>0.24946520999999999</c:v>
                </c:pt>
                <c:pt idx="1232">
                  <c:v>-6.3840400000000005E-2</c:v>
                </c:pt>
                <c:pt idx="1233">
                  <c:v>0.22579331999999999</c:v>
                </c:pt>
                <c:pt idx="1234">
                  <c:v>-0.33397972999999997</c:v>
                </c:pt>
                <c:pt idx="1235">
                  <c:v>0.67695331999999997</c:v>
                </c:pt>
                <c:pt idx="1236">
                  <c:v>0.1798418</c:v>
                </c:pt>
                <c:pt idx="1237">
                  <c:v>0.43744864999999999</c:v>
                </c:pt>
                <c:pt idx="1238">
                  <c:v>0.22579302000000001</c:v>
                </c:pt>
                <c:pt idx="1239">
                  <c:v>0.13528265</c:v>
                </c:pt>
                <c:pt idx="1240">
                  <c:v>0.35529288999999997</c:v>
                </c:pt>
                <c:pt idx="1241">
                  <c:v>0.24946529000000001</c:v>
                </c:pt>
                <c:pt idx="1242">
                  <c:v>0.24111024</c:v>
                </c:pt>
                <c:pt idx="1243">
                  <c:v>0.26060492000000002</c:v>
                </c:pt>
                <c:pt idx="1244">
                  <c:v>0.34136801999999999</c:v>
                </c:pt>
                <c:pt idx="1245">
                  <c:v>0.28149170000000001</c:v>
                </c:pt>
                <c:pt idx="1246">
                  <c:v>0.14920732</c:v>
                </c:pt>
                <c:pt idx="1247">
                  <c:v>0.17984169999999999</c:v>
                </c:pt>
                <c:pt idx="1248">
                  <c:v>0.16591710000000001</c:v>
                </c:pt>
                <c:pt idx="1249">
                  <c:v>0.16591707999999999</c:v>
                </c:pt>
                <c:pt idx="1250">
                  <c:v>0.29123926</c:v>
                </c:pt>
                <c:pt idx="1251">
                  <c:v>0.30655631</c:v>
                </c:pt>
                <c:pt idx="1252">
                  <c:v>0.18262659000000001</c:v>
                </c:pt>
                <c:pt idx="1253">
                  <c:v>0.17148680999999999</c:v>
                </c:pt>
                <c:pt idx="1254">
                  <c:v>7.4014079999999996E-2</c:v>
                </c:pt>
                <c:pt idx="1255">
                  <c:v>0.21186843999999999</c:v>
                </c:pt>
                <c:pt idx="1256">
                  <c:v>0.19098143000000001</c:v>
                </c:pt>
                <c:pt idx="1257">
                  <c:v>0.25085759000000002</c:v>
                </c:pt>
                <c:pt idx="1258">
                  <c:v>-0.10282954</c:v>
                </c:pt>
                <c:pt idx="1259">
                  <c:v>0.31769615000000001</c:v>
                </c:pt>
                <c:pt idx="1260">
                  <c:v>0.29680922999999998</c:v>
                </c:pt>
                <c:pt idx="1261">
                  <c:v>0.30516395000000002</c:v>
                </c:pt>
                <c:pt idx="1262">
                  <c:v>0.23136301000000001</c:v>
                </c:pt>
                <c:pt idx="1263">
                  <c:v>0.17844914000000001</c:v>
                </c:pt>
                <c:pt idx="1264">
                  <c:v>-1.1793699999999999E-3</c:v>
                </c:pt>
                <c:pt idx="1265">
                  <c:v>0.32798116999999999</c:v>
                </c:pt>
                <c:pt idx="1266">
                  <c:v>0.11439564000000001</c:v>
                </c:pt>
                <c:pt idx="1267">
                  <c:v>0.22161584000000001</c:v>
                </c:pt>
                <c:pt idx="1268">
                  <c:v>0.26338977000000002</c:v>
                </c:pt>
                <c:pt idx="1269">
                  <c:v>0.22579305</c:v>
                </c:pt>
                <c:pt idx="1270">
                  <c:v>0.12971284999999999</c:v>
                </c:pt>
                <c:pt idx="1271">
                  <c:v>-8.1140599999999993E-3</c:v>
                </c:pt>
                <c:pt idx="1272">
                  <c:v>0.30934139999999999</c:v>
                </c:pt>
                <c:pt idx="1273">
                  <c:v>1.4137820000000001E-2</c:v>
                </c:pt>
                <c:pt idx="1274">
                  <c:v>2.667017E-2</c:v>
                </c:pt>
                <c:pt idx="1275">
                  <c:v>0.15616988000000001</c:v>
                </c:pt>
                <c:pt idx="1276">
                  <c:v>0.33440593000000002</c:v>
                </c:pt>
                <c:pt idx="1277">
                  <c:v>0.1673094</c:v>
                </c:pt>
                <c:pt idx="1278">
                  <c:v>-4.8523360000000001E-2</c:v>
                </c:pt>
                <c:pt idx="1279">
                  <c:v>0.20072878999999999</c:v>
                </c:pt>
                <c:pt idx="1280">
                  <c:v>4.6164669999999998E-2</c:v>
                </c:pt>
                <c:pt idx="1281">
                  <c:v>0.47643774999999999</c:v>
                </c:pt>
                <c:pt idx="1282">
                  <c:v>0.13389018</c:v>
                </c:pt>
                <c:pt idx="1283">
                  <c:v>0.28566935999999998</c:v>
                </c:pt>
                <c:pt idx="1284">
                  <c:v>0.30237892</c:v>
                </c:pt>
                <c:pt idx="1285">
                  <c:v>0.27592190999999999</c:v>
                </c:pt>
                <c:pt idx="1286">
                  <c:v>0.13528270000000001</c:v>
                </c:pt>
                <c:pt idx="1287">
                  <c:v>0.18123421000000001</c:v>
                </c:pt>
                <c:pt idx="1288">
                  <c:v>-2.7636170000000002E-2</c:v>
                </c:pt>
                <c:pt idx="1289">
                  <c:v>0.11718067</c:v>
                </c:pt>
                <c:pt idx="1290">
                  <c:v>-0.20169485000000001</c:v>
                </c:pt>
                <c:pt idx="1291">
                  <c:v>0.12971286000000001</c:v>
                </c:pt>
                <c:pt idx="1292">
                  <c:v>-2.5716100000000002E-3</c:v>
                </c:pt>
                <c:pt idx="1293">
                  <c:v>2.9455140000000001E-2</c:v>
                </c:pt>
                <c:pt idx="1294">
                  <c:v>1.5530449999999999E-2</c:v>
                </c:pt>
                <c:pt idx="1295">
                  <c:v>0.11161077</c:v>
                </c:pt>
                <c:pt idx="1296">
                  <c:v>-6.7490400000000004E-3</c:v>
                </c:pt>
                <c:pt idx="1297">
                  <c:v>0.13110526</c:v>
                </c:pt>
                <c:pt idx="1298">
                  <c:v>1.413793E-2</c:v>
                </c:pt>
                <c:pt idx="1299">
                  <c:v>3.3632570000000001E-2</c:v>
                </c:pt>
                <c:pt idx="1300">
                  <c:v>0.14085257000000001</c:v>
                </c:pt>
                <c:pt idx="1301">
                  <c:v>6.9836709999999996E-2</c:v>
                </c:pt>
                <c:pt idx="1302">
                  <c:v>1.4138E-2</c:v>
                </c:pt>
                <c:pt idx="1303">
                  <c:v>-2.4851249999999998E-2</c:v>
                </c:pt>
                <c:pt idx="1304">
                  <c:v>0.22300832000000001</c:v>
                </c:pt>
                <c:pt idx="1305">
                  <c:v>9.9078410000000006E-2</c:v>
                </c:pt>
                <c:pt idx="1306">
                  <c:v>-0.25983387000000002</c:v>
                </c:pt>
                <c:pt idx="1307">
                  <c:v>7.4014109999999994E-2</c:v>
                </c:pt>
                <c:pt idx="1308">
                  <c:v>7.1229120000000007E-2</c:v>
                </c:pt>
                <c:pt idx="1309">
                  <c:v>9.7686010000000004E-2</c:v>
                </c:pt>
                <c:pt idx="1310">
                  <c:v>3.3632599999999999E-2</c:v>
                </c:pt>
                <c:pt idx="1311">
                  <c:v>6.5659289999999995E-2</c:v>
                </c:pt>
                <c:pt idx="1312">
                  <c:v>0.13806766000000001</c:v>
                </c:pt>
                <c:pt idx="1313">
                  <c:v>7.6799069999999997E-2</c:v>
                </c:pt>
                <c:pt idx="1314">
                  <c:v>0.10604087</c:v>
                </c:pt>
                <c:pt idx="1315">
                  <c:v>7.5406600000000004E-2</c:v>
                </c:pt>
                <c:pt idx="1316">
                  <c:v>-0.13764128</c:v>
                </c:pt>
                <c:pt idx="1317">
                  <c:v>0.33301342</c:v>
                </c:pt>
                <c:pt idx="1318">
                  <c:v>-0.33397939999999998</c:v>
                </c:pt>
                <c:pt idx="1319">
                  <c:v>0.34276065</c:v>
                </c:pt>
                <c:pt idx="1320">
                  <c:v>-0.15852823999999999</c:v>
                </c:pt>
                <c:pt idx="1321">
                  <c:v>0.27452976000000001</c:v>
                </c:pt>
                <c:pt idx="1322">
                  <c:v>0.66999107999999996</c:v>
                </c:pt>
                <c:pt idx="1323">
                  <c:v>-0.34790429</c:v>
                </c:pt>
                <c:pt idx="1324">
                  <c:v>2.1321E-4</c:v>
                </c:pt>
                <c:pt idx="1325">
                  <c:v>-4.9915679999999997E-2</c:v>
                </c:pt>
                <c:pt idx="1326">
                  <c:v>0.33719078000000002</c:v>
                </c:pt>
                <c:pt idx="1327">
                  <c:v>6.7051749999999993E-2</c:v>
                </c:pt>
                <c:pt idx="1328">
                  <c:v>9.4901139999999995E-2</c:v>
                </c:pt>
                <c:pt idx="1329">
                  <c:v>-2.6243599999999999E-2</c:v>
                </c:pt>
                <c:pt idx="1330">
                  <c:v>-3.7383350000000003E-2</c:v>
                </c:pt>
                <c:pt idx="1331">
                  <c:v>3.3632509999999997E-2</c:v>
                </c:pt>
                <c:pt idx="1332">
                  <c:v>-8.3334820000000004E-2</c:v>
                </c:pt>
                <c:pt idx="1333">
                  <c:v>9.9605700000000002E-3</c:v>
                </c:pt>
                <c:pt idx="1334">
                  <c:v>1.135297E-2</c:v>
                </c:pt>
                <c:pt idx="1335">
                  <c:v>-6.3840369999999994E-2</c:v>
                </c:pt>
                <c:pt idx="1336">
                  <c:v>2.1321999999999999E-4</c:v>
                </c:pt>
                <c:pt idx="1337">
                  <c:v>-0.17384537999999999</c:v>
                </c:pt>
                <c:pt idx="1338">
                  <c:v>8.3761420000000003E-2</c:v>
                </c:pt>
                <c:pt idx="1339">
                  <c:v>2.99819E-3</c:v>
                </c:pt>
                <c:pt idx="1340">
                  <c:v>-9.5339900000000009E-3</c:v>
                </c:pt>
                <c:pt idx="1341">
                  <c:v>-7.9157370000000005E-2</c:v>
                </c:pt>
                <c:pt idx="1342">
                  <c:v>-0.12510888000000001</c:v>
                </c:pt>
                <c:pt idx="1343">
                  <c:v>-0.16688285999999999</c:v>
                </c:pt>
                <c:pt idx="1344">
                  <c:v>-7.0802569999999995E-2</c:v>
                </c:pt>
                <c:pt idx="1345">
                  <c:v>-2.2066200000000001E-2</c:v>
                </c:pt>
                <c:pt idx="1346">
                  <c:v>-0.10979168</c:v>
                </c:pt>
                <c:pt idx="1347">
                  <c:v>-0.24068394000000001</c:v>
                </c:pt>
                <c:pt idx="1348">
                  <c:v>0.14642255000000001</c:v>
                </c:pt>
                <c:pt idx="1349">
                  <c:v>-8.6119879999999996E-2</c:v>
                </c:pt>
                <c:pt idx="1350">
                  <c:v>-0.13764118</c:v>
                </c:pt>
                <c:pt idx="1351">
                  <c:v>-0.62639803000000005</c:v>
                </c:pt>
                <c:pt idx="1352">
                  <c:v>-3.0421170000000001E-2</c:v>
                </c:pt>
                <c:pt idx="1353">
                  <c:v>-0.13346379999999999</c:v>
                </c:pt>
                <c:pt idx="1354">
                  <c:v>-9.5340400000000006E-3</c:v>
                </c:pt>
                <c:pt idx="1355">
                  <c:v>-0.36461377</c:v>
                </c:pt>
                <c:pt idx="1356">
                  <c:v>-0.26992574000000003</c:v>
                </c:pt>
                <c:pt idx="1357">
                  <c:v>0.24807288999999999</c:v>
                </c:pt>
                <c:pt idx="1358">
                  <c:v>8.6546440000000002E-2</c:v>
                </c:pt>
                <c:pt idx="1359">
                  <c:v>-0.13485631000000001</c:v>
                </c:pt>
                <c:pt idx="1360">
                  <c:v>-0.25321618000000001</c:v>
                </c:pt>
                <c:pt idx="1361">
                  <c:v>-0.22118941</c:v>
                </c:pt>
                <c:pt idx="1362">
                  <c:v>-0.11118443</c:v>
                </c:pt>
                <c:pt idx="1363">
                  <c:v>-0.21979697000000001</c:v>
                </c:pt>
                <c:pt idx="1364">
                  <c:v>9.0723709999999999E-2</c:v>
                </c:pt>
                <c:pt idx="1365">
                  <c:v>-8.6119840000000003E-2</c:v>
                </c:pt>
                <c:pt idx="1366">
                  <c:v>0.54884606999999996</c:v>
                </c:pt>
                <c:pt idx="1367">
                  <c:v>0.21186858</c:v>
                </c:pt>
                <c:pt idx="1368">
                  <c:v>0.1074334</c:v>
                </c:pt>
                <c:pt idx="1369">
                  <c:v>0.59201234999999997</c:v>
                </c:pt>
                <c:pt idx="1370">
                  <c:v>0.15895475000000001</c:v>
                </c:pt>
                <c:pt idx="1371">
                  <c:v>0.27174461</c:v>
                </c:pt>
                <c:pt idx="1372">
                  <c:v>7.8191490000000002E-2</c:v>
                </c:pt>
                <c:pt idx="1373">
                  <c:v>-0.10839947</c:v>
                </c:pt>
                <c:pt idx="1374">
                  <c:v>0.10743339</c:v>
                </c:pt>
                <c:pt idx="1375">
                  <c:v>8.9331220000000003E-2</c:v>
                </c:pt>
                <c:pt idx="1376">
                  <c:v>0.14094907000000001</c:v>
                </c:pt>
                <c:pt idx="1377">
                  <c:v>8.0976419999999993E-2</c:v>
                </c:pt>
                <c:pt idx="1378">
                  <c:v>0.10743326</c:v>
                </c:pt>
                <c:pt idx="1379">
                  <c:v>4.3906500000000003E-3</c:v>
                </c:pt>
                <c:pt idx="1380">
                  <c:v>-1.0926379999999999E-2</c:v>
                </c:pt>
                <c:pt idx="1381">
                  <c:v>8.7938820000000001E-2</c:v>
                </c:pt>
                <c:pt idx="1382">
                  <c:v>-5.3565799999999997E-3</c:v>
                </c:pt>
                <c:pt idx="1383">
                  <c:v>2.9455140000000001E-2</c:v>
                </c:pt>
                <c:pt idx="1384">
                  <c:v>7.1756099999999998E-3</c:v>
                </c:pt>
                <c:pt idx="1385">
                  <c:v>6.9836690000000007E-2</c:v>
                </c:pt>
                <c:pt idx="1386">
                  <c:v>4.0594860000000003E-2</c:v>
                </c:pt>
                <c:pt idx="1387">
                  <c:v>-0.17802280000000001</c:v>
                </c:pt>
                <c:pt idx="1388">
                  <c:v>-3.061405E-2</c:v>
                </c:pt>
                <c:pt idx="1389">
                  <c:v>0.27731456999999998</c:v>
                </c:pt>
                <c:pt idx="1390">
                  <c:v>-2.06737E-2</c:v>
                </c:pt>
                <c:pt idx="1391">
                  <c:v>-0.20447957999999999</c:v>
                </c:pt>
                <c:pt idx="1392">
                  <c:v>0.16173963</c:v>
                </c:pt>
                <c:pt idx="1393">
                  <c:v>0.14502986000000001</c:v>
                </c:pt>
                <c:pt idx="1394">
                  <c:v>0.13946025000000001</c:v>
                </c:pt>
                <c:pt idx="1395">
                  <c:v>-0.23789895999999999</c:v>
                </c:pt>
                <c:pt idx="1396">
                  <c:v>-3.7580621199999991</c:v>
                </c:pt>
                <c:pt idx="1397">
                  <c:v>-1.66517973</c:v>
                </c:pt>
                <c:pt idx="1398">
                  <c:v>-2.8418168999999991</c:v>
                </c:pt>
                <c:pt idx="1399">
                  <c:v>-1.27374458</c:v>
                </c:pt>
                <c:pt idx="1400">
                  <c:v>-1.6721420300000001</c:v>
                </c:pt>
                <c:pt idx="1401">
                  <c:v>-0.37993096999999998</c:v>
                </c:pt>
                <c:pt idx="1402">
                  <c:v>-1.8044265500000001</c:v>
                </c:pt>
                <c:pt idx="1403">
                  <c:v>1.553061E-2</c:v>
                </c:pt>
                <c:pt idx="1404">
                  <c:v>-2.0648179099999999</c:v>
                </c:pt>
                <c:pt idx="1405">
                  <c:v>-4.2649202299999986</c:v>
                </c:pt>
                <c:pt idx="1406">
                  <c:v>-1.9784855800000001</c:v>
                </c:pt>
                <c:pt idx="1407">
                  <c:v>-0.67889845000000004</c:v>
                </c:pt>
                <c:pt idx="1408">
                  <c:v>-1.43681514</c:v>
                </c:pt>
                <c:pt idx="1409">
                  <c:v>-1.1471817499999999</c:v>
                </c:pt>
                <c:pt idx="1410">
                  <c:v>-1.24743962</c:v>
                </c:pt>
                <c:pt idx="1411">
                  <c:v>-1.14857399</c:v>
                </c:pt>
                <c:pt idx="1412">
                  <c:v>-0.86030525000000002</c:v>
                </c:pt>
                <c:pt idx="1413">
                  <c:v>-1.43542254</c:v>
                </c:pt>
                <c:pt idx="1414">
                  <c:v>-1.75847614</c:v>
                </c:pt>
                <c:pt idx="1415">
                  <c:v>-4.0184545499999986</c:v>
                </c:pt>
                <c:pt idx="1416">
                  <c:v>-1.5816327299999999</c:v>
                </c:pt>
                <c:pt idx="1417">
                  <c:v>3.8963422799999989</c:v>
                </c:pt>
                <c:pt idx="1418">
                  <c:v>-1.7153095</c:v>
                </c:pt>
                <c:pt idx="1419">
                  <c:v>-0.70576876</c:v>
                </c:pt>
                <c:pt idx="1420">
                  <c:v>-0.88843048000000002</c:v>
                </c:pt>
                <c:pt idx="1421">
                  <c:v>-1.2028803800000001</c:v>
                </c:pt>
                <c:pt idx="1422">
                  <c:v>-0.89932232999999995</c:v>
                </c:pt>
                <c:pt idx="1423">
                  <c:v>-1.11202574</c:v>
                </c:pt>
                <c:pt idx="1424">
                  <c:v>-1.0009722700000001</c:v>
                </c:pt>
                <c:pt idx="1425">
                  <c:v>-0.70019931000000002</c:v>
                </c:pt>
                <c:pt idx="1426">
                  <c:v>-0.87296163999999998</c:v>
                </c:pt>
                <c:pt idx="1427">
                  <c:v>-0.94248854999999998</c:v>
                </c:pt>
                <c:pt idx="1428">
                  <c:v>-0.85754823999999996</c:v>
                </c:pt>
                <c:pt idx="1429">
                  <c:v>-0.86868787000000003</c:v>
                </c:pt>
                <c:pt idx="1430">
                  <c:v>-0.91185492000000001</c:v>
                </c:pt>
                <c:pt idx="1431">
                  <c:v>-0.86590301999999997</c:v>
                </c:pt>
                <c:pt idx="1432">
                  <c:v>-1.05806351</c:v>
                </c:pt>
                <c:pt idx="1433">
                  <c:v>-0.79767173999999996</c:v>
                </c:pt>
                <c:pt idx="1434">
                  <c:v>-0.85476302999999998</c:v>
                </c:pt>
                <c:pt idx="1435">
                  <c:v>-0.85615569000000002</c:v>
                </c:pt>
                <c:pt idx="1436">
                  <c:v>-0.79488676999999996</c:v>
                </c:pt>
                <c:pt idx="1437">
                  <c:v>-0.77400029000000004</c:v>
                </c:pt>
                <c:pt idx="1438">
                  <c:v>-0.98147755999999997</c:v>
                </c:pt>
                <c:pt idx="1439">
                  <c:v>-0.69741421999999997</c:v>
                </c:pt>
                <c:pt idx="1440">
                  <c:v>-0.72247868999999998</c:v>
                </c:pt>
                <c:pt idx="1441">
                  <c:v>-0.72526371000000001</c:v>
                </c:pt>
                <c:pt idx="1442">
                  <c:v>-0.86311775000000002</c:v>
                </c:pt>
                <c:pt idx="1443">
                  <c:v>-1.0190748000000001</c:v>
                </c:pt>
                <c:pt idx="1444">
                  <c:v>-0.76146764</c:v>
                </c:pt>
                <c:pt idx="1445">
                  <c:v>-0.94388114999999995</c:v>
                </c:pt>
                <c:pt idx="1446">
                  <c:v>-0.84919310000000003</c:v>
                </c:pt>
                <c:pt idx="1447">
                  <c:v>-1.0176820799999999</c:v>
                </c:pt>
                <c:pt idx="1448">
                  <c:v>-0.81995130000000005</c:v>
                </c:pt>
                <c:pt idx="1449">
                  <c:v>-1.16946113</c:v>
                </c:pt>
                <c:pt idx="1450">
                  <c:v>-0.97869324999999996</c:v>
                </c:pt>
                <c:pt idx="1451">
                  <c:v>-0.59715616999999999</c:v>
                </c:pt>
                <c:pt idx="1452">
                  <c:v>-0.91463947000000001</c:v>
                </c:pt>
                <c:pt idx="1453">
                  <c:v>-0.78096253000000004</c:v>
                </c:pt>
                <c:pt idx="1454">
                  <c:v>-0.83944558999999996</c:v>
                </c:pt>
                <c:pt idx="1455">
                  <c:v>-0.90210741999999999</c:v>
                </c:pt>
                <c:pt idx="1456">
                  <c:v>-0.92160182999999996</c:v>
                </c:pt>
                <c:pt idx="1457">
                  <c:v>-0.50386101000000005</c:v>
                </c:pt>
                <c:pt idx="1458">
                  <c:v>-1.0009722700000001</c:v>
                </c:pt>
                <c:pt idx="1459">
                  <c:v>-1.3574442900000001</c:v>
                </c:pt>
                <c:pt idx="1460">
                  <c:v>-1.09983754</c:v>
                </c:pt>
                <c:pt idx="1461">
                  <c:v>-1.0900903900000001</c:v>
                </c:pt>
                <c:pt idx="1462">
                  <c:v>-0.21701206000000001</c:v>
                </c:pt>
                <c:pt idx="1463">
                  <c:v>-0.79210228000000005</c:v>
                </c:pt>
                <c:pt idx="1464">
                  <c:v>-0.76286023999999997</c:v>
                </c:pt>
                <c:pt idx="1465">
                  <c:v>-0.73083328999999997</c:v>
                </c:pt>
                <c:pt idx="1466">
                  <c:v>-0.76146787000000005</c:v>
                </c:pt>
                <c:pt idx="1467">
                  <c:v>-1.3546599100000001</c:v>
                </c:pt>
                <c:pt idx="1468">
                  <c:v>-1.0733808300000001</c:v>
                </c:pt>
                <c:pt idx="1469">
                  <c:v>-1.1583213800000001</c:v>
                </c:pt>
                <c:pt idx="1470">
                  <c:v>-1.231895E-2</c:v>
                </c:pt>
                <c:pt idx="1471">
                  <c:v>-0.6598174</c:v>
                </c:pt>
                <c:pt idx="1472">
                  <c:v>-0.60411859000000001</c:v>
                </c:pt>
                <c:pt idx="1473">
                  <c:v>-0.62222098999999997</c:v>
                </c:pt>
                <c:pt idx="1474">
                  <c:v>-0.66399478999999995</c:v>
                </c:pt>
                <c:pt idx="1475">
                  <c:v>-0.59158653000000005</c:v>
                </c:pt>
                <c:pt idx="1476">
                  <c:v>-0.72526336000000002</c:v>
                </c:pt>
                <c:pt idx="1477">
                  <c:v>-0.38689348000000001</c:v>
                </c:pt>
                <c:pt idx="1478">
                  <c:v>-0.84223086000000003</c:v>
                </c:pt>
                <c:pt idx="1479">
                  <c:v>-0.18777004</c:v>
                </c:pt>
                <c:pt idx="1480">
                  <c:v>-0.69184433999999995</c:v>
                </c:pt>
                <c:pt idx="1481">
                  <c:v>-0.92438644000000003</c:v>
                </c:pt>
                <c:pt idx="1482">
                  <c:v>-0.22954421</c:v>
                </c:pt>
                <c:pt idx="1483">
                  <c:v>-0.85894077999999996</c:v>
                </c:pt>
                <c:pt idx="1484">
                  <c:v>-0.66677976000000005</c:v>
                </c:pt>
                <c:pt idx="1485">
                  <c:v>-0.46347927999999999</c:v>
                </c:pt>
                <c:pt idx="1486">
                  <c:v>-0.40499555999999998</c:v>
                </c:pt>
                <c:pt idx="1487">
                  <c:v>-0.59715635</c:v>
                </c:pt>
                <c:pt idx="1488">
                  <c:v>-0.66538697000000002</c:v>
                </c:pt>
                <c:pt idx="1489">
                  <c:v>-0.60272603999999996</c:v>
                </c:pt>
                <c:pt idx="1490">
                  <c:v>-1.24465501</c:v>
                </c:pt>
                <c:pt idx="1491">
                  <c:v>-0.2303026</c:v>
                </c:pt>
                <c:pt idx="1492">
                  <c:v>-0.53310274999999996</c:v>
                </c:pt>
                <c:pt idx="1493">
                  <c:v>-0.37714609999999998</c:v>
                </c:pt>
                <c:pt idx="1494">
                  <c:v>-0.28106566999999999</c:v>
                </c:pt>
                <c:pt idx="1495">
                  <c:v>-0.54702735000000002</c:v>
                </c:pt>
                <c:pt idx="1496">
                  <c:v>-0.47044154999999999</c:v>
                </c:pt>
                <c:pt idx="1497">
                  <c:v>-0.50664598000000005</c:v>
                </c:pt>
                <c:pt idx="1498">
                  <c:v>-0.34372671999999999</c:v>
                </c:pt>
                <c:pt idx="1499">
                  <c:v>-0.27828088000000001</c:v>
                </c:pt>
                <c:pt idx="1500">
                  <c:v>-0.22815168999999999</c:v>
                </c:pt>
                <c:pt idx="1501">
                  <c:v>-0.64171553000000003</c:v>
                </c:pt>
                <c:pt idx="1502">
                  <c:v>-0.41056550000000003</c:v>
                </c:pt>
                <c:pt idx="1503">
                  <c:v>-0.50664573999999996</c:v>
                </c:pt>
                <c:pt idx="1504">
                  <c:v>-0.47077247999999999</c:v>
                </c:pt>
                <c:pt idx="1505">
                  <c:v>-0.28385042999999999</c:v>
                </c:pt>
                <c:pt idx="1506">
                  <c:v>-0.31448480000000001</c:v>
                </c:pt>
                <c:pt idx="1507">
                  <c:v>-0.43284508999999999</c:v>
                </c:pt>
                <c:pt idx="1508">
                  <c:v>-0.32980200999999998</c:v>
                </c:pt>
                <c:pt idx="1509">
                  <c:v>-0.29638276000000002</c:v>
                </c:pt>
                <c:pt idx="1510">
                  <c:v>-0.29916780999999998</c:v>
                </c:pt>
                <c:pt idx="1511">
                  <c:v>-0.32283985999999998</c:v>
                </c:pt>
                <c:pt idx="1512">
                  <c:v>-0.25321611999999999</c:v>
                </c:pt>
                <c:pt idx="1513">
                  <c:v>-0.24625362000000001</c:v>
                </c:pt>
                <c:pt idx="1514">
                  <c:v>-0.20447986000000001</c:v>
                </c:pt>
                <c:pt idx="1515">
                  <c:v>-0.32005471000000002</c:v>
                </c:pt>
                <c:pt idx="1516">
                  <c:v>-0.37436116000000003</c:v>
                </c:pt>
                <c:pt idx="1517">
                  <c:v>-0.30473745000000002</c:v>
                </c:pt>
                <c:pt idx="1518">
                  <c:v>-0.53171020999999996</c:v>
                </c:pt>
                <c:pt idx="1519">
                  <c:v>-0.23372156999999999</c:v>
                </c:pt>
                <c:pt idx="1520">
                  <c:v>-0.29359779000000003</c:v>
                </c:pt>
                <c:pt idx="1521">
                  <c:v>-0.26853332000000002</c:v>
                </c:pt>
                <c:pt idx="1522">
                  <c:v>-0.45094708</c:v>
                </c:pt>
                <c:pt idx="1523">
                  <c:v>-0.32005474</c:v>
                </c:pt>
                <c:pt idx="1524">
                  <c:v>-0.23789898000000001</c:v>
                </c:pt>
                <c:pt idx="1525">
                  <c:v>-0.26017854000000001</c:v>
                </c:pt>
                <c:pt idx="1526">
                  <c:v>-0.26435577999999998</c:v>
                </c:pt>
                <c:pt idx="1527">
                  <c:v>-0.28106561000000002</c:v>
                </c:pt>
                <c:pt idx="1528">
                  <c:v>-0.35625910999999999</c:v>
                </c:pt>
                <c:pt idx="1529">
                  <c:v>-0.42031257999999999</c:v>
                </c:pt>
                <c:pt idx="1530">
                  <c:v>-0.37436112999999999</c:v>
                </c:pt>
                <c:pt idx="1531">
                  <c:v>-0.25878620000000002</c:v>
                </c:pt>
                <c:pt idx="1532">
                  <c:v>6.2874289999999999E-2</c:v>
                </c:pt>
                <c:pt idx="1533">
                  <c:v>-0.21283448999999999</c:v>
                </c:pt>
                <c:pt idx="1534">
                  <c:v>-0.17123954999999999</c:v>
                </c:pt>
                <c:pt idx="1535">
                  <c:v>-0.10143694</c:v>
                </c:pt>
                <c:pt idx="1536">
                  <c:v>-0.20447972</c:v>
                </c:pt>
                <c:pt idx="1537">
                  <c:v>4.8949649999999997E-2</c:v>
                </c:pt>
                <c:pt idx="1538">
                  <c:v>-8.1942409999999993E-2</c:v>
                </c:pt>
                <c:pt idx="1539">
                  <c:v>-6.1055489999999997E-2</c:v>
                </c:pt>
                <c:pt idx="1540">
                  <c:v>-0.22608366999999999</c:v>
                </c:pt>
                <c:pt idx="1541">
                  <c:v>2.99819E-3</c:v>
                </c:pt>
                <c:pt idx="1542">
                  <c:v>2.806266E-2</c:v>
                </c:pt>
                <c:pt idx="1543">
                  <c:v>1.8315370000000001E-2</c:v>
                </c:pt>
                <c:pt idx="1544">
                  <c:v>0.22022338</c:v>
                </c:pt>
                <c:pt idx="1545">
                  <c:v>-0.18359274</c:v>
                </c:pt>
                <c:pt idx="1546">
                  <c:v>-0.21283442</c:v>
                </c:pt>
                <c:pt idx="1547">
                  <c:v>-0.37853854999999997</c:v>
                </c:pt>
                <c:pt idx="1548">
                  <c:v>-0.14460368000000001</c:v>
                </c:pt>
                <c:pt idx="1549">
                  <c:v>-1.788874E-2</c:v>
                </c:pt>
                <c:pt idx="1550">
                  <c:v>-8.1415399999999992E-3</c:v>
                </c:pt>
                <c:pt idx="1551">
                  <c:v>7.1756600000000004E-3</c:v>
                </c:pt>
                <c:pt idx="1552">
                  <c:v>-1.9281260000000001E-2</c:v>
                </c:pt>
                <c:pt idx="1553">
                  <c:v>-5.3566300000000002E-3</c:v>
                </c:pt>
                <c:pt idx="1554">
                  <c:v>-6.8017820000000007E-2</c:v>
                </c:pt>
                <c:pt idx="1555">
                  <c:v>-6.9410180000000002E-2</c:v>
                </c:pt>
                <c:pt idx="1556">
                  <c:v>-0.21422693000000001</c:v>
                </c:pt>
                <c:pt idx="1557">
                  <c:v>-1.0926460000000001E-2</c:v>
                </c:pt>
                <c:pt idx="1558">
                  <c:v>-0.12093159000000001</c:v>
                </c:pt>
                <c:pt idx="1559">
                  <c:v>0.1185732</c:v>
                </c:pt>
                <c:pt idx="1560">
                  <c:v>0.11300321000000001</c:v>
                </c:pt>
                <c:pt idx="1561">
                  <c:v>0.14085259</c:v>
                </c:pt>
                <c:pt idx="1562">
                  <c:v>0.14502999</c:v>
                </c:pt>
                <c:pt idx="1563">
                  <c:v>0.12971284999999999</c:v>
                </c:pt>
                <c:pt idx="1564">
                  <c:v>-4.0168269999999999E-2</c:v>
                </c:pt>
                <c:pt idx="1565">
                  <c:v>-0.11953912</c:v>
                </c:pt>
                <c:pt idx="1566">
                  <c:v>-0.17523779</c:v>
                </c:pt>
                <c:pt idx="1567">
                  <c:v>0.10882579000000001</c:v>
                </c:pt>
                <c:pt idx="1568">
                  <c:v>6.705171E-2</c:v>
                </c:pt>
                <c:pt idx="1569">
                  <c:v>0.12832034</c:v>
                </c:pt>
                <c:pt idx="1570">
                  <c:v>5.7831599999999999E-3</c:v>
                </c:pt>
                <c:pt idx="1571">
                  <c:v>0.50289457999999998</c:v>
                </c:pt>
                <c:pt idx="1572">
                  <c:v>-3.4598240000000002E-2</c:v>
                </c:pt>
                <c:pt idx="1573">
                  <c:v>0.47365289999999999</c:v>
                </c:pt>
                <c:pt idx="1574">
                  <c:v>4.4772230000000003E-2</c:v>
                </c:pt>
                <c:pt idx="1575">
                  <c:v>0.23136309999999999</c:v>
                </c:pt>
                <c:pt idx="1576">
                  <c:v>0.12692793999999999</c:v>
                </c:pt>
                <c:pt idx="1577">
                  <c:v>0.12971278999999999</c:v>
                </c:pt>
                <c:pt idx="1578">
                  <c:v>0.32744332999999998</c:v>
                </c:pt>
                <c:pt idx="1579">
                  <c:v>0.10047095</c:v>
                </c:pt>
                <c:pt idx="1580">
                  <c:v>8.2368880000000005E-2</c:v>
                </c:pt>
                <c:pt idx="1581">
                  <c:v>0.21047616</c:v>
                </c:pt>
                <c:pt idx="1582">
                  <c:v>7.9583979999999999E-2</c:v>
                </c:pt>
                <c:pt idx="1583">
                  <c:v>2.945507E-2</c:v>
                </c:pt>
                <c:pt idx="1584">
                  <c:v>0.22857796</c:v>
                </c:pt>
                <c:pt idx="1585">
                  <c:v>0.11300325</c:v>
                </c:pt>
                <c:pt idx="1586">
                  <c:v>0.17844943999999999</c:v>
                </c:pt>
                <c:pt idx="1587">
                  <c:v>0.38314238</c:v>
                </c:pt>
                <c:pt idx="1588">
                  <c:v>0.25781983000000003</c:v>
                </c:pt>
                <c:pt idx="1589">
                  <c:v>6.983665E-2</c:v>
                </c:pt>
                <c:pt idx="1590">
                  <c:v>0.17705666</c:v>
                </c:pt>
                <c:pt idx="1591">
                  <c:v>0.42352383999999998</c:v>
                </c:pt>
                <c:pt idx="1592">
                  <c:v>0.36921736999999999</c:v>
                </c:pt>
                <c:pt idx="1593">
                  <c:v>0.19655152000000001</c:v>
                </c:pt>
                <c:pt idx="1594">
                  <c:v>-0.46347927999999999</c:v>
                </c:pt>
                <c:pt idx="1595">
                  <c:v>1.0278557500000001</c:v>
                </c:pt>
                <c:pt idx="1596">
                  <c:v>0.1895889</c:v>
                </c:pt>
                <c:pt idx="1597">
                  <c:v>0.36921775000000001</c:v>
                </c:pt>
                <c:pt idx="1598">
                  <c:v>9.2116169999999997E-2</c:v>
                </c:pt>
                <c:pt idx="1599">
                  <c:v>0.37757238999999998</c:v>
                </c:pt>
                <c:pt idx="1600">
                  <c:v>0.28288433000000002</c:v>
                </c:pt>
                <c:pt idx="1601">
                  <c:v>0.29959393000000001</c:v>
                </c:pt>
                <c:pt idx="1602">
                  <c:v>0.31073373999999998</c:v>
                </c:pt>
                <c:pt idx="1603">
                  <c:v>0.26199730999999998</c:v>
                </c:pt>
                <c:pt idx="1604">
                  <c:v>0.45694304000000002</c:v>
                </c:pt>
                <c:pt idx="1605">
                  <c:v>0.31491112999999998</c:v>
                </c:pt>
                <c:pt idx="1606">
                  <c:v>0.17566425999999999</c:v>
                </c:pt>
                <c:pt idx="1607">
                  <c:v>-4.5738210000000001E-2</c:v>
                </c:pt>
                <c:pt idx="1608">
                  <c:v>0.58365803999999999</c:v>
                </c:pt>
                <c:pt idx="1609">
                  <c:v>4.8949760000000002E-2</c:v>
                </c:pt>
                <c:pt idx="1610">
                  <c:v>0.13528266999999999</c:v>
                </c:pt>
                <c:pt idx="1611">
                  <c:v>0.34136820000000001</c:v>
                </c:pt>
                <c:pt idx="1612">
                  <c:v>0.17287926000000001</c:v>
                </c:pt>
                <c:pt idx="1613">
                  <c:v>0.26199730999999998</c:v>
                </c:pt>
                <c:pt idx="1614">
                  <c:v>0.21743836</c:v>
                </c:pt>
                <c:pt idx="1615">
                  <c:v>2.667017E-2</c:v>
                </c:pt>
                <c:pt idx="1616">
                  <c:v>0.30934134000000002</c:v>
                </c:pt>
                <c:pt idx="1617">
                  <c:v>0.17566425999999999</c:v>
                </c:pt>
                <c:pt idx="1618">
                  <c:v>0.19098155</c:v>
                </c:pt>
                <c:pt idx="1619">
                  <c:v>-3.8775839999999999E-2</c:v>
                </c:pt>
                <c:pt idx="1620">
                  <c:v>4.8949640000000003E-2</c:v>
                </c:pt>
                <c:pt idx="1621">
                  <c:v>0.30377135</c:v>
                </c:pt>
                <c:pt idx="1622">
                  <c:v>-1.9281329999999999E-2</c:v>
                </c:pt>
                <c:pt idx="1623">
                  <c:v>0.34972307000000002</c:v>
                </c:pt>
                <c:pt idx="1624">
                  <c:v>-0.15713577000000001</c:v>
                </c:pt>
                <c:pt idx="1625">
                  <c:v>0.44023352999999998</c:v>
                </c:pt>
                <c:pt idx="1626">
                  <c:v>0.17287937</c:v>
                </c:pt>
                <c:pt idx="1627">
                  <c:v>0.10464842000000001</c:v>
                </c:pt>
                <c:pt idx="1628">
                  <c:v>-0.29081282000000003</c:v>
                </c:pt>
                <c:pt idx="1629">
                  <c:v>0.62264717000000003</c:v>
                </c:pt>
                <c:pt idx="1630">
                  <c:v>9.6293370000000003E-2</c:v>
                </c:pt>
                <c:pt idx="1631">
                  <c:v>0.12414293</c:v>
                </c:pt>
                <c:pt idx="1632">
                  <c:v>0.37339506</c:v>
                </c:pt>
                <c:pt idx="1633">
                  <c:v>0.36643258000000001</c:v>
                </c:pt>
                <c:pt idx="1634">
                  <c:v>0.34972307000000002</c:v>
                </c:pt>
                <c:pt idx="1635">
                  <c:v>0.28706166</c:v>
                </c:pt>
                <c:pt idx="1636">
                  <c:v>0.38592695999999999</c:v>
                </c:pt>
                <c:pt idx="1637">
                  <c:v>0.31491121999999999</c:v>
                </c:pt>
                <c:pt idx="1638">
                  <c:v>0.28009945000000003</c:v>
                </c:pt>
                <c:pt idx="1639">
                  <c:v>-0.24346889999999999</c:v>
                </c:pt>
                <c:pt idx="1640">
                  <c:v>0.77024877000000003</c:v>
                </c:pt>
                <c:pt idx="1641">
                  <c:v>0.38592704999999999</c:v>
                </c:pt>
                <c:pt idx="1642">
                  <c:v>0.32883590000000001</c:v>
                </c:pt>
                <c:pt idx="1643">
                  <c:v>0.34415289999999998</c:v>
                </c:pt>
                <c:pt idx="1644">
                  <c:v>0.30377158999999998</c:v>
                </c:pt>
                <c:pt idx="1645">
                  <c:v>0.26617464000000002</c:v>
                </c:pt>
                <c:pt idx="1646">
                  <c:v>0.55302351999999999</c:v>
                </c:pt>
                <c:pt idx="1647">
                  <c:v>0.24389540000000001</c:v>
                </c:pt>
                <c:pt idx="1648">
                  <c:v>0.48340008000000001</c:v>
                </c:pt>
                <c:pt idx="1649">
                  <c:v>0.49871736999999999</c:v>
                </c:pt>
                <c:pt idx="1650">
                  <c:v>0.47563818000000002</c:v>
                </c:pt>
                <c:pt idx="1651">
                  <c:v>0.45555069999999998</c:v>
                </c:pt>
                <c:pt idx="1652">
                  <c:v>0.42909384</c:v>
                </c:pt>
                <c:pt idx="1653">
                  <c:v>0.38871192999999998</c:v>
                </c:pt>
                <c:pt idx="1654">
                  <c:v>0.38592702000000001</c:v>
                </c:pt>
                <c:pt idx="1655">
                  <c:v>0.39288947000000002</c:v>
                </c:pt>
                <c:pt idx="1656">
                  <c:v>0.37478727000000001</c:v>
                </c:pt>
                <c:pt idx="1657">
                  <c:v>0.39706682999999998</c:v>
                </c:pt>
                <c:pt idx="1658">
                  <c:v>0.54606122000000001</c:v>
                </c:pt>
                <c:pt idx="1659">
                  <c:v>0.20490617</c:v>
                </c:pt>
                <c:pt idx="1660">
                  <c:v>0.6783458</c:v>
                </c:pt>
                <c:pt idx="1661">
                  <c:v>0.45694320999999999</c:v>
                </c:pt>
                <c:pt idx="1662">
                  <c:v>0.71037287000000005</c:v>
                </c:pt>
                <c:pt idx="1663">
                  <c:v>0.56277096000000004</c:v>
                </c:pt>
                <c:pt idx="1664">
                  <c:v>0.52063841</c:v>
                </c:pt>
                <c:pt idx="1665">
                  <c:v>0.49871718999999998</c:v>
                </c:pt>
                <c:pt idx="1666">
                  <c:v>0.47365289999999999</c:v>
                </c:pt>
                <c:pt idx="1667">
                  <c:v>0.36504008999999998</c:v>
                </c:pt>
                <c:pt idx="1668">
                  <c:v>0.47783014000000001</c:v>
                </c:pt>
                <c:pt idx="1669">
                  <c:v>0.39706682999999998</c:v>
                </c:pt>
                <c:pt idx="1670">
                  <c:v>0.47086787000000002</c:v>
                </c:pt>
                <c:pt idx="1671">
                  <c:v>0.46112060999999999</c:v>
                </c:pt>
                <c:pt idx="1672">
                  <c:v>0.50150222</c:v>
                </c:pt>
                <c:pt idx="1673">
                  <c:v>0.54466879000000001</c:v>
                </c:pt>
                <c:pt idx="1674">
                  <c:v>0.43744834999999999</c:v>
                </c:pt>
                <c:pt idx="1675">
                  <c:v>0.47783010999999997</c:v>
                </c:pt>
                <c:pt idx="1676">
                  <c:v>0.48061528999999997</c:v>
                </c:pt>
                <c:pt idx="1677">
                  <c:v>0.59619021000000005</c:v>
                </c:pt>
                <c:pt idx="1678">
                  <c:v>0.63935679000000001</c:v>
                </c:pt>
                <c:pt idx="1679">
                  <c:v>0.49593209999999999</c:v>
                </c:pt>
                <c:pt idx="1680">
                  <c:v>0.43187845000000002</c:v>
                </c:pt>
                <c:pt idx="1681">
                  <c:v>0.67277591999999997</c:v>
                </c:pt>
                <c:pt idx="1682">
                  <c:v>0.34415314000000002</c:v>
                </c:pt>
                <c:pt idx="1683">
                  <c:v>0.44441095000000003</c:v>
                </c:pt>
                <c:pt idx="1684">
                  <c:v>0.71176510999999998</c:v>
                </c:pt>
                <c:pt idx="1685">
                  <c:v>0.54884635999999998</c:v>
                </c:pt>
                <c:pt idx="1686">
                  <c:v>0.65188915000000003</c:v>
                </c:pt>
                <c:pt idx="1687">
                  <c:v>0.59479766999999995</c:v>
                </c:pt>
                <c:pt idx="1688">
                  <c:v>0.58922803000000001</c:v>
                </c:pt>
                <c:pt idx="1689">
                  <c:v>0.26199749</c:v>
                </c:pt>
                <c:pt idx="1690">
                  <c:v>0.80923814000000005</c:v>
                </c:pt>
                <c:pt idx="1691">
                  <c:v>0.41377687000000002</c:v>
                </c:pt>
                <c:pt idx="1692">
                  <c:v>0.51681918000000004</c:v>
                </c:pt>
                <c:pt idx="1693">
                  <c:v>0.27452978</c:v>
                </c:pt>
                <c:pt idx="1694">
                  <c:v>0.70341021000000004</c:v>
                </c:pt>
                <c:pt idx="1695">
                  <c:v>0.69220150000000003</c:v>
                </c:pt>
                <c:pt idx="1696">
                  <c:v>0.43327093</c:v>
                </c:pt>
                <c:pt idx="1697">
                  <c:v>0.70062548000000002</c:v>
                </c:pt>
                <c:pt idx="1698">
                  <c:v>0.58813881999999995</c:v>
                </c:pt>
                <c:pt idx="1699">
                  <c:v>0.39428201000000002</c:v>
                </c:pt>
                <c:pt idx="1700">
                  <c:v>0.61289983999999997</c:v>
                </c:pt>
                <c:pt idx="1701">
                  <c:v>0.25364261999999999</c:v>
                </c:pt>
                <c:pt idx="1702">
                  <c:v>0.70758765999999995</c:v>
                </c:pt>
                <c:pt idx="1703">
                  <c:v>0.41795402999999998</c:v>
                </c:pt>
                <c:pt idx="1704">
                  <c:v>0.46251314999999998</c:v>
                </c:pt>
                <c:pt idx="1705">
                  <c:v>0.58783549000000002</c:v>
                </c:pt>
                <c:pt idx="1706">
                  <c:v>0.66581398000000003</c:v>
                </c:pt>
                <c:pt idx="1707">
                  <c:v>0.65467423000000002</c:v>
                </c:pt>
                <c:pt idx="1708">
                  <c:v>0.62682486000000004</c:v>
                </c:pt>
                <c:pt idx="1709">
                  <c:v>0.54049152</c:v>
                </c:pt>
                <c:pt idx="1710">
                  <c:v>-4.0168370000000002E-2</c:v>
                </c:pt>
                <c:pt idx="1711">
                  <c:v>1.1587481500000001</c:v>
                </c:pt>
                <c:pt idx="1712">
                  <c:v>0.56694853000000001</c:v>
                </c:pt>
                <c:pt idx="1713">
                  <c:v>0.31212643000000001</c:v>
                </c:pt>
                <c:pt idx="1714">
                  <c:v>0.547454</c:v>
                </c:pt>
                <c:pt idx="1715">
                  <c:v>0.55163114999999996</c:v>
                </c:pt>
                <c:pt idx="1716">
                  <c:v>0.74518430000000002</c:v>
                </c:pt>
                <c:pt idx="1717">
                  <c:v>0.64214176000000001</c:v>
                </c:pt>
                <c:pt idx="1718">
                  <c:v>0.63517933999999998</c:v>
                </c:pt>
                <c:pt idx="1719">
                  <c:v>0.55023867000000004</c:v>
                </c:pt>
                <c:pt idx="1720">
                  <c:v>0.69644845</c:v>
                </c:pt>
                <c:pt idx="1721">
                  <c:v>0.73822200000000004</c:v>
                </c:pt>
                <c:pt idx="1722">
                  <c:v>0.74657708</c:v>
                </c:pt>
                <c:pt idx="1723">
                  <c:v>0.76328682999999997</c:v>
                </c:pt>
                <c:pt idx="1724">
                  <c:v>0.69087838999999995</c:v>
                </c:pt>
                <c:pt idx="1725">
                  <c:v>0.66163640999999995</c:v>
                </c:pt>
                <c:pt idx="1726">
                  <c:v>0.56416350999999998</c:v>
                </c:pt>
                <c:pt idx="1727">
                  <c:v>0.56694858999999997</c:v>
                </c:pt>
                <c:pt idx="1728">
                  <c:v>0.59201318000000003</c:v>
                </c:pt>
                <c:pt idx="1729">
                  <c:v>0.34136817000000003</c:v>
                </c:pt>
                <c:pt idx="1730">
                  <c:v>0.54884635999999998</c:v>
                </c:pt>
                <c:pt idx="1731">
                  <c:v>0.64214181999999997</c:v>
                </c:pt>
                <c:pt idx="1732">
                  <c:v>0.61429237999999997</c:v>
                </c:pt>
                <c:pt idx="1733">
                  <c:v>0.40681413</c:v>
                </c:pt>
                <c:pt idx="1734">
                  <c:v>0.62403971000000003</c:v>
                </c:pt>
                <c:pt idx="1735">
                  <c:v>0.60872250999999999</c:v>
                </c:pt>
                <c:pt idx="1736">
                  <c:v>0.60036754999999997</c:v>
                </c:pt>
                <c:pt idx="1737">
                  <c:v>0.61568480999999997</c:v>
                </c:pt>
                <c:pt idx="1738">
                  <c:v>0.65606653999999998</c:v>
                </c:pt>
                <c:pt idx="1739">
                  <c:v>0.64074945000000005</c:v>
                </c:pt>
                <c:pt idx="1740">
                  <c:v>0.58783554999999998</c:v>
                </c:pt>
                <c:pt idx="1741">
                  <c:v>0.62960963999999997</c:v>
                </c:pt>
                <c:pt idx="1742">
                  <c:v>0.65049659999999998</c:v>
                </c:pt>
                <c:pt idx="1743">
                  <c:v>0.55998623000000003</c:v>
                </c:pt>
                <c:pt idx="1744">
                  <c:v>0.59758294000000001</c:v>
                </c:pt>
                <c:pt idx="1745">
                  <c:v>0.60732995999999995</c:v>
                </c:pt>
                <c:pt idx="1746">
                  <c:v>0.65745896000000004</c:v>
                </c:pt>
                <c:pt idx="1747">
                  <c:v>0.67416858999999996</c:v>
                </c:pt>
                <c:pt idx="1748">
                  <c:v>0.77442646000000004</c:v>
                </c:pt>
                <c:pt idx="1749">
                  <c:v>0.75214683999999998</c:v>
                </c:pt>
                <c:pt idx="1750">
                  <c:v>0.69366329999999998</c:v>
                </c:pt>
                <c:pt idx="1751">
                  <c:v>0.69784069000000004</c:v>
                </c:pt>
                <c:pt idx="1752">
                  <c:v>0.59062051999999998</c:v>
                </c:pt>
                <c:pt idx="1753">
                  <c:v>0.82734025</c:v>
                </c:pt>
                <c:pt idx="1754">
                  <c:v>0.77860397000000003</c:v>
                </c:pt>
                <c:pt idx="1755">
                  <c:v>0.86075926000000003</c:v>
                </c:pt>
                <c:pt idx="1756">
                  <c:v>0.27313724</c:v>
                </c:pt>
                <c:pt idx="1757">
                  <c:v>1.2590061400000001</c:v>
                </c:pt>
                <c:pt idx="1758">
                  <c:v>0.79392116999999995</c:v>
                </c:pt>
                <c:pt idx="1759">
                  <c:v>0.77721149</c:v>
                </c:pt>
                <c:pt idx="1760">
                  <c:v>0.86215215999999995</c:v>
                </c:pt>
                <c:pt idx="1761">
                  <c:v>0.68252354999999998</c:v>
                </c:pt>
                <c:pt idx="1762">
                  <c:v>0.59062046000000001</c:v>
                </c:pt>
                <c:pt idx="1763">
                  <c:v>0.64353435999999997</c:v>
                </c:pt>
                <c:pt idx="1764">
                  <c:v>0.78138881999999998</c:v>
                </c:pt>
                <c:pt idx="1765">
                  <c:v>0.71176552999999998</c:v>
                </c:pt>
                <c:pt idx="1766">
                  <c:v>0.86632949000000004</c:v>
                </c:pt>
                <c:pt idx="1767">
                  <c:v>0.77024919000000003</c:v>
                </c:pt>
                <c:pt idx="1768">
                  <c:v>0.70062553999999999</c:v>
                </c:pt>
                <c:pt idx="1769">
                  <c:v>0.81759309999999996</c:v>
                </c:pt>
                <c:pt idx="1770">
                  <c:v>0.68391597000000004</c:v>
                </c:pt>
                <c:pt idx="1771">
                  <c:v>0.88025379000000004</c:v>
                </c:pt>
                <c:pt idx="1772">
                  <c:v>0.70485830000000005</c:v>
                </c:pt>
                <c:pt idx="1773">
                  <c:v>0.84822732000000001</c:v>
                </c:pt>
                <c:pt idx="1774">
                  <c:v>0.92620504000000003</c:v>
                </c:pt>
                <c:pt idx="1775">
                  <c:v>0.84961993000000002</c:v>
                </c:pt>
                <c:pt idx="1776">
                  <c:v>0.82177007000000002</c:v>
                </c:pt>
                <c:pt idx="1777">
                  <c:v>0.74239927999999999</c:v>
                </c:pt>
                <c:pt idx="1778">
                  <c:v>0.79809808999999998</c:v>
                </c:pt>
                <c:pt idx="1779">
                  <c:v>0.77999640000000003</c:v>
                </c:pt>
                <c:pt idx="1780">
                  <c:v>0.81759327999999998</c:v>
                </c:pt>
                <c:pt idx="1781">
                  <c:v>0.79949062999999998</c:v>
                </c:pt>
                <c:pt idx="1782">
                  <c:v>0.70341050999999999</c:v>
                </c:pt>
                <c:pt idx="1783">
                  <c:v>0.81341529000000001</c:v>
                </c:pt>
                <c:pt idx="1784">
                  <c:v>0.75493186999999995</c:v>
                </c:pt>
                <c:pt idx="1785">
                  <c:v>0.83291029999999999</c:v>
                </c:pt>
                <c:pt idx="1786">
                  <c:v>0.77999633999999995</c:v>
                </c:pt>
                <c:pt idx="1787">
                  <c:v>0.72032702000000004</c:v>
                </c:pt>
                <c:pt idx="1788">
                  <c:v>0.86632913</c:v>
                </c:pt>
                <c:pt idx="1789">
                  <c:v>0.84829633999999998</c:v>
                </c:pt>
                <c:pt idx="1790">
                  <c:v>0.82037789000000005</c:v>
                </c:pt>
                <c:pt idx="1791">
                  <c:v>0.80751490999999997</c:v>
                </c:pt>
                <c:pt idx="1792">
                  <c:v>0.91924304000000001</c:v>
                </c:pt>
                <c:pt idx="1793">
                  <c:v>0.77860397000000003</c:v>
                </c:pt>
                <c:pt idx="1794">
                  <c:v>0.77095205</c:v>
                </c:pt>
                <c:pt idx="1795">
                  <c:v>0.75910896000000005</c:v>
                </c:pt>
                <c:pt idx="1796">
                  <c:v>0.76885658999999995</c:v>
                </c:pt>
                <c:pt idx="1797">
                  <c:v>0.48757777000000002</c:v>
                </c:pt>
                <c:pt idx="1798">
                  <c:v>1.0915786000000001</c:v>
                </c:pt>
                <c:pt idx="1799">
                  <c:v>0.74936205</c:v>
                </c:pt>
                <c:pt idx="1800">
                  <c:v>0.90253364999999997</c:v>
                </c:pt>
                <c:pt idx="1801">
                  <c:v>0.88582379</c:v>
                </c:pt>
                <c:pt idx="1802">
                  <c:v>0.93595307999999999</c:v>
                </c:pt>
                <c:pt idx="1803">
                  <c:v>0.85379702000000002</c:v>
                </c:pt>
                <c:pt idx="1804">
                  <c:v>0.88721609000000001</c:v>
                </c:pt>
                <c:pt idx="1805">
                  <c:v>0.72012012999999997</c:v>
                </c:pt>
                <c:pt idx="1806">
                  <c:v>0.81202297999999995</c:v>
                </c:pt>
                <c:pt idx="1807">
                  <c:v>0.69782710000000003</c:v>
                </c:pt>
                <c:pt idx="1808">
                  <c:v>0.98468924000000002</c:v>
                </c:pt>
                <c:pt idx="1809">
                  <c:v>0.86911422000000005</c:v>
                </c:pt>
                <c:pt idx="1810">
                  <c:v>0.79063934000000002</c:v>
                </c:pt>
                <c:pt idx="1811">
                  <c:v>0.87607639999999998</c:v>
                </c:pt>
                <c:pt idx="1812">
                  <c:v>0.87189901000000003</c:v>
                </c:pt>
                <c:pt idx="1813">
                  <c:v>0.84822732000000001</c:v>
                </c:pt>
                <c:pt idx="1814">
                  <c:v>0.87468414999999999</c:v>
                </c:pt>
                <c:pt idx="1815">
                  <c:v>0.93456041999999995</c:v>
                </c:pt>
                <c:pt idx="1816">
                  <c:v>0.80784571000000005</c:v>
                </c:pt>
                <c:pt idx="1817">
                  <c:v>0.78556590999999998</c:v>
                </c:pt>
                <c:pt idx="1818">
                  <c:v>0.89835626000000002</c:v>
                </c:pt>
                <c:pt idx="1819">
                  <c:v>0.72708273000000001</c:v>
                </c:pt>
                <c:pt idx="1820">
                  <c:v>0.88025403000000002</c:v>
                </c:pt>
                <c:pt idx="1821">
                  <c:v>0.77024919000000003</c:v>
                </c:pt>
                <c:pt idx="1822">
                  <c:v>0.85240459000000002</c:v>
                </c:pt>
                <c:pt idx="1823">
                  <c:v>0.79949093000000004</c:v>
                </c:pt>
                <c:pt idx="1824">
                  <c:v>0.80645334999999996</c:v>
                </c:pt>
                <c:pt idx="1825">
                  <c:v>1.0320329699999999</c:v>
                </c:pt>
                <c:pt idx="1826">
                  <c:v>0.92620533999999999</c:v>
                </c:pt>
                <c:pt idx="1827">
                  <c:v>0.95544726000000002</c:v>
                </c:pt>
                <c:pt idx="1828">
                  <c:v>0.90671109999999999</c:v>
                </c:pt>
                <c:pt idx="1829">
                  <c:v>1.0417802300000001</c:v>
                </c:pt>
                <c:pt idx="1830">
                  <c:v>0.92342049000000004</c:v>
                </c:pt>
                <c:pt idx="1831">
                  <c:v>0.87329184999999998</c:v>
                </c:pt>
                <c:pt idx="1832">
                  <c:v>0.71315788999999996</c:v>
                </c:pt>
                <c:pt idx="1833">
                  <c:v>0.75771653999999999</c:v>
                </c:pt>
                <c:pt idx="1834">
                  <c:v>0.79531366000000003</c:v>
                </c:pt>
                <c:pt idx="1835">
                  <c:v>0.80784582999999999</c:v>
                </c:pt>
                <c:pt idx="1836">
                  <c:v>0.84265727000000001</c:v>
                </c:pt>
                <c:pt idx="1837">
                  <c:v>0.98190385000000002</c:v>
                </c:pt>
                <c:pt idx="1838">
                  <c:v>1.5012956900000001</c:v>
                </c:pt>
                <c:pt idx="1839">
                  <c:v>0.15059997</c:v>
                </c:pt>
                <c:pt idx="1840">
                  <c:v>0.69644808999999996</c:v>
                </c:pt>
                <c:pt idx="1841">
                  <c:v>0.76746415999999995</c:v>
                </c:pt>
                <c:pt idx="1842">
                  <c:v>0.84265732999999998</c:v>
                </c:pt>
                <c:pt idx="1843">
                  <c:v>0.85240464999999999</c:v>
                </c:pt>
                <c:pt idx="1844">
                  <c:v>0.71872771000000002</c:v>
                </c:pt>
                <c:pt idx="1845">
                  <c:v>0.86493701000000001</c:v>
                </c:pt>
                <c:pt idx="1846">
                  <c:v>0.84126467000000005</c:v>
                </c:pt>
                <c:pt idx="1847">
                  <c:v>0.72429723000000001</c:v>
                </c:pt>
                <c:pt idx="1848">
                  <c:v>0.78417360999999997</c:v>
                </c:pt>
                <c:pt idx="1849">
                  <c:v>0.83291029999999999</c:v>
                </c:pt>
                <c:pt idx="1850">
                  <c:v>0.81480812999999996</c:v>
                </c:pt>
                <c:pt idx="1851">
                  <c:v>0.78556627000000001</c:v>
                </c:pt>
                <c:pt idx="1852">
                  <c:v>0.88582432</c:v>
                </c:pt>
                <c:pt idx="1853">
                  <c:v>0.79809839000000005</c:v>
                </c:pt>
                <c:pt idx="1854">
                  <c:v>0.8120231</c:v>
                </c:pt>
                <c:pt idx="1855">
                  <c:v>0.86632942999999996</c:v>
                </c:pt>
                <c:pt idx="1856">
                  <c:v>0.74936228999999999</c:v>
                </c:pt>
                <c:pt idx="1857">
                  <c:v>0.81898534000000001</c:v>
                </c:pt>
                <c:pt idx="1858">
                  <c:v>0.88443130000000003</c:v>
                </c:pt>
                <c:pt idx="1859">
                  <c:v>0.88164615999999996</c:v>
                </c:pt>
                <c:pt idx="1860">
                  <c:v>1.1684950599999999</c:v>
                </c:pt>
                <c:pt idx="1861">
                  <c:v>0.88164628</c:v>
                </c:pt>
                <c:pt idx="1862">
                  <c:v>0.91506577</c:v>
                </c:pt>
                <c:pt idx="1863">
                  <c:v>0.96797918999999999</c:v>
                </c:pt>
                <c:pt idx="1864">
                  <c:v>0.84683501999999999</c:v>
                </c:pt>
                <c:pt idx="1865">
                  <c:v>0.71037291999999996</c:v>
                </c:pt>
                <c:pt idx="1866">
                  <c:v>0.91506553000000002</c:v>
                </c:pt>
                <c:pt idx="1867">
                  <c:v>0.86215233999999996</c:v>
                </c:pt>
                <c:pt idx="1868">
                  <c:v>0.94987725999999995</c:v>
                </c:pt>
                <c:pt idx="1869">
                  <c:v>0.98190421000000006</c:v>
                </c:pt>
                <c:pt idx="1870">
                  <c:v>0.91645807000000001</c:v>
                </c:pt>
                <c:pt idx="1871">
                  <c:v>0.80088316999999998</c:v>
                </c:pt>
                <c:pt idx="1872">
                  <c:v>0.81480783000000001</c:v>
                </c:pt>
                <c:pt idx="1873">
                  <c:v>0.86493719000000002</c:v>
                </c:pt>
                <c:pt idx="1874">
                  <c:v>0.88443136</c:v>
                </c:pt>
                <c:pt idx="1875">
                  <c:v>0.80645334999999996</c:v>
                </c:pt>
                <c:pt idx="1876">
                  <c:v>0.49593246000000002</c:v>
                </c:pt>
                <c:pt idx="1877">
                  <c:v>1.37458086</c:v>
                </c:pt>
                <c:pt idx="1878">
                  <c:v>0.90114063</c:v>
                </c:pt>
                <c:pt idx="1879">
                  <c:v>0.90949583000000001</c:v>
                </c:pt>
                <c:pt idx="1880">
                  <c:v>0.42213148</c:v>
                </c:pt>
                <c:pt idx="1881">
                  <c:v>1.54446244</c:v>
                </c:pt>
                <c:pt idx="1882">
                  <c:v>0.89557098999999996</c:v>
                </c:pt>
                <c:pt idx="1883">
                  <c:v>1.04038787</c:v>
                </c:pt>
                <c:pt idx="1884">
                  <c:v>0.99165141999999995</c:v>
                </c:pt>
                <c:pt idx="1885">
                  <c:v>1.0278556299999999</c:v>
                </c:pt>
                <c:pt idx="1886">
                  <c:v>0.93177502999999995</c:v>
                </c:pt>
                <c:pt idx="1887">
                  <c:v>0.94987756000000001</c:v>
                </c:pt>
                <c:pt idx="1888">
                  <c:v>0.71733528000000002</c:v>
                </c:pt>
                <c:pt idx="1889">
                  <c:v>1.05291986</c:v>
                </c:pt>
                <c:pt idx="1890">
                  <c:v>0.93038284999999998</c:v>
                </c:pt>
                <c:pt idx="1891">
                  <c:v>0.96079641999999998</c:v>
                </c:pt>
                <c:pt idx="1892">
                  <c:v>0.92899036000000002</c:v>
                </c:pt>
                <c:pt idx="1893">
                  <c:v>0.99165159000000003</c:v>
                </c:pt>
                <c:pt idx="1894">
                  <c:v>0.87607670000000004</c:v>
                </c:pt>
                <c:pt idx="1895">
                  <c:v>0.91785085</c:v>
                </c:pt>
                <c:pt idx="1896">
                  <c:v>2.7489478599999999</c:v>
                </c:pt>
                <c:pt idx="1897">
                  <c:v>1.19282877</c:v>
                </c:pt>
                <c:pt idx="1898">
                  <c:v>1.0250706700000001</c:v>
                </c:pt>
                <c:pt idx="1899">
                  <c:v>0.19655143999999999</c:v>
                </c:pt>
                <c:pt idx="1900">
                  <c:v>1.1559631800000001</c:v>
                </c:pt>
                <c:pt idx="1901">
                  <c:v>-0.40360277999999999</c:v>
                </c:pt>
                <c:pt idx="1902">
                  <c:v>-0.16827559</c:v>
                </c:pt>
                <c:pt idx="1903">
                  <c:v>-2.7861175500000002</c:v>
                </c:pt>
                <c:pt idx="1904">
                  <c:v>-0.36322123000000001</c:v>
                </c:pt>
                <c:pt idx="1905">
                  <c:v>1.70041943</c:v>
                </c:pt>
                <c:pt idx="1906">
                  <c:v>0.27174467000000002</c:v>
                </c:pt>
                <c:pt idx="1907">
                  <c:v>-0.39385556999999999</c:v>
                </c:pt>
                <c:pt idx="1908">
                  <c:v>0.97076421999999996</c:v>
                </c:pt>
                <c:pt idx="1909">
                  <c:v>0.35610625000000001</c:v>
                </c:pt>
                <c:pt idx="1910">
                  <c:v>0.34136813999999999</c:v>
                </c:pt>
                <c:pt idx="1911">
                  <c:v>0.43744846999999998</c:v>
                </c:pt>
                <c:pt idx="1912">
                  <c:v>0.26338971</c:v>
                </c:pt>
                <c:pt idx="1913">
                  <c:v>0.36504008999999998</c:v>
                </c:pt>
                <c:pt idx="1914">
                  <c:v>0.26060497999999999</c:v>
                </c:pt>
                <c:pt idx="1915">
                  <c:v>0.1060408</c:v>
                </c:pt>
                <c:pt idx="1916">
                  <c:v>1.28824747</c:v>
                </c:pt>
                <c:pt idx="1917">
                  <c:v>0.80088316999999998</c:v>
                </c:pt>
                <c:pt idx="1918">
                  <c:v>0.65188891000000004</c:v>
                </c:pt>
                <c:pt idx="1919">
                  <c:v>1.31888235</c:v>
                </c:pt>
                <c:pt idx="1920">
                  <c:v>3.57885981</c:v>
                </c:pt>
                <c:pt idx="1921">
                  <c:v>1.39129031</c:v>
                </c:pt>
                <c:pt idx="1922">
                  <c:v>1.0167157600000001</c:v>
                </c:pt>
                <c:pt idx="1923">
                  <c:v>1.1030491600000001</c:v>
                </c:pt>
                <c:pt idx="1924">
                  <c:v>-1.34686971</c:v>
                </c:pt>
                <c:pt idx="1925">
                  <c:v>0.78974336000000001</c:v>
                </c:pt>
                <c:pt idx="1926">
                  <c:v>0.85797405000000004</c:v>
                </c:pt>
                <c:pt idx="1927">
                  <c:v>1.1684950599999999</c:v>
                </c:pt>
                <c:pt idx="1928">
                  <c:v>1.0821620199999999</c:v>
                </c:pt>
                <c:pt idx="1929">
                  <c:v>-1.5015577099999999</c:v>
                </c:pt>
                <c:pt idx="1930">
                  <c:v>0.85101205000000002</c:v>
                </c:pt>
                <c:pt idx="1931">
                  <c:v>0.53074401999999998</c:v>
                </c:pt>
                <c:pt idx="1932">
                  <c:v>0.51264226000000002</c:v>
                </c:pt>
                <c:pt idx="1933">
                  <c:v>0.72313941000000004</c:v>
                </c:pt>
                <c:pt idx="1934">
                  <c:v>0.65745889999999996</c:v>
                </c:pt>
                <c:pt idx="1935">
                  <c:v>-9.1399555200000009</c:v>
                </c:pt>
                <c:pt idx="1936">
                  <c:v>-0.33258705999999999</c:v>
                </c:pt>
                <c:pt idx="1937">
                  <c:v>-4.4292302100000001</c:v>
                </c:pt>
                <c:pt idx="1938">
                  <c:v>-1.2126276499999999</c:v>
                </c:pt>
                <c:pt idx="1939">
                  <c:v>1.0111460699999999</c:v>
                </c:pt>
                <c:pt idx="1940">
                  <c:v>-0.98565519000000001</c:v>
                </c:pt>
                <c:pt idx="1941">
                  <c:v>-0.64728509999999995</c:v>
                </c:pt>
                <c:pt idx="1942">
                  <c:v>-5.6615686399999987</c:v>
                </c:pt>
                <c:pt idx="1943">
                  <c:v>1.8884017500000001</c:v>
                </c:pt>
                <c:pt idx="1944">
                  <c:v>-0.99679481999999997</c:v>
                </c:pt>
                <c:pt idx="1945">
                  <c:v>-0.88678986000000004</c:v>
                </c:pt>
                <c:pt idx="1946">
                  <c:v>-1.31010044</c:v>
                </c:pt>
                <c:pt idx="1947">
                  <c:v>-0.54702735000000002</c:v>
                </c:pt>
                <c:pt idx="1948">
                  <c:v>-1.0218592900000001</c:v>
                </c:pt>
                <c:pt idx="1949">
                  <c:v>-0.98287046</c:v>
                </c:pt>
                <c:pt idx="1950">
                  <c:v>-0.87565004999999996</c:v>
                </c:pt>
                <c:pt idx="1951">
                  <c:v>-0.86172545</c:v>
                </c:pt>
                <c:pt idx="1952">
                  <c:v>-0.82552141000000001</c:v>
                </c:pt>
                <c:pt idx="1953">
                  <c:v>-0.84780096999999999</c:v>
                </c:pt>
                <c:pt idx="1954">
                  <c:v>-12.97203064</c:v>
                </c:pt>
                <c:pt idx="1955">
                  <c:v>-3.1815803100000002</c:v>
                </c:pt>
                <c:pt idx="1956">
                  <c:v>-2.651049379999999</c:v>
                </c:pt>
                <c:pt idx="1957">
                  <c:v>-2.4380013900000002</c:v>
                </c:pt>
                <c:pt idx="1958">
                  <c:v>-2.314071419999999</c:v>
                </c:pt>
                <c:pt idx="1959">
                  <c:v>-2.2583727800000002</c:v>
                </c:pt>
                <c:pt idx="1960">
                  <c:v>-2.2388780100000001</c:v>
                </c:pt>
                <c:pt idx="1961">
                  <c:v>-2.42686081</c:v>
                </c:pt>
                <c:pt idx="1962">
                  <c:v>-2.95460725</c:v>
                </c:pt>
                <c:pt idx="1963">
                  <c:v>12.60902405</c:v>
                </c:pt>
                <c:pt idx="1964">
                  <c:v>1.64889693</c:v>
                </c:pt>
                <c:pt idx="1965">
                  <c:v>-0.23232912999999999</c:v>
                </c:pt>
                <c:pt idx="1966">
                  <c:v>-3.7383529999999998E-2</c:v>
                </c:pt>
                <c:pt idx="1967">
                  <c:v>-0.11675424</c:v>
                </c:pt>
                <c:pt idx="1968">
                  <c:v>-7.7765119999999993E-2</c:v>
                </c:pt>
                <c:pt idx="1969">
                  <c:v>0.20908372</c:v>
                </c:pt>
                <c:pt idx="1970">
                  <c:v>-5.3566100000000004E-3</c:v>
                </c:pt>
                <c:pt idx="1971">
                  <c:v>-18.096324920000001</c:v>
                </c:pt>
                <c:pt idx="1972">
                  <c:v>-5.4109234800000001</c:v>
                </c:pt>
                <c:pt idx="1973">
                  <c:v>-3.4308316699999999</c:v>
                </c:pt>
                <c:pt idx="1974">
                  <c:v>-2.1483669299999999</c:v>
                </c:pt>
                <c:pt idx="1975">
                  <c:v>-2.1149482700000002</c:v>
                </c:pt>
                <c:pt idx="1976">
                  <c:v>-5.5780196200000001</c:v>
                </c:pt>
                <c:pt idx="1977">
                  <c:v>8.78251457</c:v>
                </c:pt>
                <c:pt idx="1978">
                  <c:v>-4.3039088199999993</c:v>
                </c:pt>
                <c:pt idx="1979">
                  <c:v>-2.6761131300000001</c:v>
                </c:pt>
                <c:pt idx="1980">
                  <c:v>-1.0956602099999999</c:v>
                </c:pt>
                <c:pt idx="1981">
                  <c:v>-1.6415081</c:v>
                </c:pt>
                <c:pt idx="1982">
                  <c:v>-1.88658237</c:v>
                </c:pt>
                <c:pt idx="1983">
                  <c:v>-8.2097978600000001</c:v>
                </c:pt>
                <c:pt idx="1984">
                  <c:v>-1.91861057</c:v>
                </c:pt>
                <c:pt idx="1985">
                  <c:v>-2.3015394200000001</c:v>
                </c:pt>
                <c:pt idx="1986">
                  <c:v>-1.11515498</c:v>
                </c:pt>
                <c:pt idx="1987">
                  <c:v>16.246156689999999</c:v>
                </c:pt>
                <c:pt idx="1988">
                  <c:v>0.65745925999999999</c:v>
                </c:pt>
                <c:pt idx="1989">
                  <c:v>0.63657176000000004</c:v>
                </c:pt>
                <c:pt idx="1990">
                  <c:v>2.3520941699999991</c:v>
                </c:pt>
                <c:pt idx="1991">
                  <c:v>2.405008319999999</c:v>
                </c:pt>
                <c:pt idx="1992">
                  <c:v>0.66302890000000003</c:v>
                </c:pt>
                <c:pt idx="1993">
                  <c:v>2.15018654</c:v>
                </c:pt>
                <c:pt idx="1994">
                  <c:v>0.98190421000000006</c:v>
                </c:pt>
                <c:pt idx="1995">
                  <c:v>0.78695828000000001</c:v>
                </c:pt>
                <c:pt idx="1996">
                  <c:v>1.3439460999999999</c:v>
                </c:pt>
                <c:pt idx="1997">
                  <c:v>1.0000060799999999</c:v>
                </c:pt>
                <c:pt idx="1998">
                  <c:v>1.90928984</c:v>
                </c:pt>
                <c:pt idx="1999">
                  <c:v>2.1279070400000002</c:v>
                </c:pt>
                <c:pt idx="2000">
                  <c:v>1.4010380499999999</c:v>
                </c:pt>
                <c:pt idx="2001">
                  <c:v>1.2158386699999999</c:v>
                </c:pt>
                <c:pt idx="2002">
                  <c:v>1.2228010899999999</c:v>
                </c:pt>
                <c:pt idx="2003">
                  <c:v>1.2506505299999999</c:v>
                </c:pt>
                <c:pt idx="2004">
                  <c:v>1.2392350400000001</c:v>
                </c:pt>
                <c:pt idx="2005">
                  <c:v>1.1740646400000001</c:v>
                </c:pt>
                <c:pt idx="2006">
                  <c:v>1.2492581599999999</c:v>
                </c:pt>
                <c:pt idx="2007">
                  <c:v>1.14343035</c:v>
                </c:pt>
                <c:pt idx="2008">
                  <c:v>1.26875257</c:v>
                </c:pt>
                <c:pt idx="2009">
                  <c:v>1.2854625</c:v>
                </c:pt>
                <c:pt idx="2010">
                  <c:v>1.26039755</c:v>
                </c:pt>
                <c:pt idx="2011">
                  <c:v>1.2784997199999999</c:v>
                </c:pt>
                <c:pt idx="2012">
                  <c:v>1.1615327600000001</c:v>
                </c:pt>
                <c:pt idx="2013">
                  <c:v>1.28128529</c:v>
                </c:pt>
                <c:pt idx="2014">
                  <c:v>1.18659699</c:v>
                </c:pt>
                <c:pt idx="2015">
                  <c:v>1.1476078000000001</c:v>
                </c:pt>
                <c:pt idx="2016">
                  <c:v>3.2042858600000002</c:v>
                </c:pt>
                <c:pt idx="2017">
                  <c:v>3.9520423399999989</c:v>
                </c:pt>
                <c:pt idx="2018">
                  <c:v>2.7322385300000001</c:v>
                </c:pt>
                <c:pt idx="2019">
                  <c:v>1.83827341</c:v>
                </c:pt>
                <c:pt idx="2020">
                  <c:v>1.8313111099999999</c:v>
                </c:pt>
                <c:pt idx="2021">
                  <c:v>1.67813933</c:v>
                </c:pt>
                <c:pt idx="2022">
                  <c:v>1.76447296</c:v>
                </c:pt>
                <c:pt idx="2023">
                  <c:v>3.3741669700000001</c:v>
                </c:pt>
                <c:pt idx="2024">
                  <c:v>1.9719510099999999</c:v>
                </c:pt>
                <c:pt idx="2025">
                  <c:v>1.9232146699999999</c:v>
                </c:pt>
                <c:pt idx="2026">
                  <c:v>2.0137252800000001</c:v>
                </c:pt>
                <c:pt idx="2027">
                  <c:v>1.9622035</c:v>
                </c:pt>
                <c:pt idx="2028">
                  <c:v>1.8995426900000001</c:v>
                </c:pt>
                <c:pt idx="2029">
                  <c:v>1.8661227199999999</c:v>
                </c:pt>
                <c:pt idx="2030">
                  <c:v>1.80206954</c:v>
                </c:pt>
                <c:pt idx="2031">
                  <c:v>1.8146021400000001</c:v>
                </c:pt>
                <c:pt idx="2032">
                  <c:v>-1.5022608</c:v>
                </c:pt>
                <c:pt idx="2033">
                  <c:v>1.55420935</c:v>
                </c:pt>
                <c:pt idx="2034">
                  <c:v>1.08912444</c:v>
                </c:pt>
                <c:pt idx="2035">
                  <c:v>1.36204875</c:v>
                </c:pt>
                <c:pt idx="2036">
                  <c:v>1.8285259</c:v>
                </c:pt>
                <c:pt idx="2037">
                  <c:v>1.91485953</c:v>
                </c:pt>
                <c:pt idx="2038">
                  <c:v>1.7867525799999999</c:v>
                </c:pt>
                <c:pt idx="2039">
                  <c:v>1.6851016299999999</c:v>
                </c:pt>
                <c:pt idx="2040">
                  <c:v>1.63720548</c:v>
                </c:pt>
                <c:pt idx="2041">
                  <c:v>1.51521957</c:v>
                </c:pt>
                <c:pt idx="2042">
                  <c:v>1.5333216199999991</c:v>
                </c:pt>
                <c:pt idx="2043">
                  <c:v>1.5430692399999999</c:v>
                </c:pt>
                <c:pt idx="2044">
                  <c:v>1.55142403</c:v>
                </c:pt>
                <c:pt idx="2045">
                  <c:v>1.4149626500000001</c:v>
                </c:pt>
                <c:pt idx="2046">
                  <c:v>1.6586446800000001</c:v>
                </c:pt>
                <c:pt idx="2047">
                  <c:v>1.61751819</c:v>
                </c:pt>
                <c:pt idx="2048">
                  <c:v>1.6029464</c:v>
                </c:pt>
                <c:pt idx="2049">
                  <c:v>1.5180048900000001</c:v>
                </c:pt>
                <c:pt idx="2050">
                  <c:v>1.64471948</c:v>
                </c:pt>
                <c:pt idx="2051">
                  <c:v>1.5959831499999999</c:v>
                </c:pt>
                <c:pt idx="2052">
                  <c:v>1.63218796</c:v>
                </c:pt>
                <c:pt idx="2053">
                  <c:v>1.7616876400000001</c:v>
                </c:pt>
                <c:pt idx="2054">
                  <c:v>1.60851586</c:v>
                </c:pt>
                <c:pt idx="2055">
                  <c:v>1.54306889</c:v>
                </c:pt>
                <c:pt idx="2056">
                  <c:v>1.5221833</c:v>
                </c:pt>
                <c:pt idx="2057">
                  <c:v>1.47901642</c:v>
                </c:pt>
                <c:pt idx="2058">
                  <c:v>1.5653490999999999</c:v>
                </c:pt>
                <c:pt idx="2059">
                  <c:v>1.56117141</c:v>
                </c:pt>
                <c:pt idx="2060">
                  <c:v>1.5458543300000001</c:v>
                </c:pt>
                <c:pt idx="2061">
                  <c:v>1.6781396900000001</c:v>
                </c:pt>
                <c:pt idx="2062">
                  <c:v>1.67953157</c:v>
                </c:pt>
                <c:pt idx="2063">
                  <c:v>1.6948487800000001</c:v>
                </c:pt>
                <c:pt idx="2064">
                  <c:v>1.7185211199999999</c:v>
                </c:pt>
                <c:pt idx="2065">
                  <c:v>1.73244631</c:v>
                </c:pt>
                <c:pt idx="2066">
                  <c:v>1.68231654</c:v>
                </c:pt>
                <c:pt idx="2067">
                  <c:v>1.59876788</c:v>
                </c:pt>
                <c:pt idx="2068">
                  <c:v>1.6628214100000001</c:v>
                </c:pt>
                <c:pt idx="2069">
                  <c:v>1.6823163000000001</c:v>
                </c:pt>
                <c:pt idx="2070">
                  <c:v>1.6502895399999999</c:v>
                </c:pt>
                <c:pt idx="2071">
                  <c:v>1.5402841599999999</c:v>
                </c:pt>
                <c:pt idx="2072">
                  <c:v>1.58902097</c:v>
                </c:pt>
                <c:pt idx="2073">
                  <c:v>1.5249675499999999</c:v>
                </c:pt>
                <c:pt idx="2074">
                  <c:v>1.5166122900000001</c:v>
                </c:pt>
                <c:pt idx="2075">
                  <c:v>1.47901583</c:v>
                </c:pt>
                <c:pt idx="2076">
                  <c:v>1.64750481</c:v>
                </c:pt>
                <c:pt idx="2077">
                  <c:v>1.56395686</c:v>
                </c:pt>
                <c:pt idx="2078">
                  <c:v>1.4831934</c:v>
                </c:pt>
                <c:pt idx="2079">
                  <c:v>1.57231104</c:v>
                </c:pt>
                <c:pt idx="2080">
                  <c:v>1.33141387</c:v>
                </c:pt>
                <c:pt idx="2081">
                  <c:v>1.6502895399999999</c:v>
                </c:pt>
                <c:pt idx="2082">
                  <c:v>1.70738089</c:v>
                </c:pt>
                <c:pt idx="2083">
                  <c:v>1.5569938400000001</c:v>
                </c:pt>
                <c:pt idx="2084">
                  <c:v>1.52078962</c:v>
                </c:pt>
                <c:pt idx="2085">
                  <c:v>1.51939738</c:v>
                </c:pt>
                <c:pt idx="2086">
                  <c:v>1.56813347</c:v>
                </c:pt>
                <c:pt idx="2087">
                  <c:v>1.5653488600000001</c:v>
                </c:pt>
                <c:pt idx="2088">
                  <c:v>1.56952655</c:v>
                </c:pt>
                <c:pt idx="2089">
                  <c:v>1.49154794</c:v>
                </c:pt>
                <c:pt idx="2090">
                  <c:v>1.12950587</c:v>
                </c:pt>
                <c:pt idx="2091">
                  <c:v>1.8730851399999999</c:v>
                </c:pt>
                <c:pt idx="2092">
                  <c:v>1.48319292</c:v>
                </c:pt>
                <c:pt idx="2093">
                  <c:v>1.5040811300000001</c:v>
                </c:pt>
                <c:pt idx="2094">
                  <c:v>1.57509601</c:v>
                </c:pt>
                <c:pt idx="2095">
                  <c:v>1.5611720099999999</c:v>
                </c:pt>
                <c:pt idx="2096">
                  <c:v>1.57788146</c:v>
                </c:pt>
                <c:pt idx="2097">
                  <c:v>1.5180046599999999</c:v>
                </c:pt>
                <c:pt idx="2098">
                  <c:v>1.5611712900000001</c:v>
                </c:pt>
                <c:pt idx="2099">
                  <c:v>1.59737587</c:v>
                </c:pt>
                <c:pt idx="2100">
                  <c:v>1.45673597</c:v>
                </c:pt>
                <c:pt idx="2101">
                  <c:v>1.4929406599999999</c:v>
                </c:pt>
                <c:pt idx="2102">
                  <c:v>1.5193975</c:v>
                </c:pt>
                <c:pt idx="2103">
                  <c:v>1.5235751900000001</c:v>
                </c:pt>
                <c:pt idx="2104">
                  <c:v>1.4400262800000001</c:v>
                </c:pt>
                <c:pt idx="2105">
                  <c:v>1.51243496</c:v>
                </c:pt>
                <c:pt idx="2106">
                  <c:v>1.48876286</c:v>
                </c:pt>
                <c:pt idx="2107">
                  <c:v>1.4790155899999999</c:v>
                </c:pt>
                <c:pt idx="2108">
                  <c:v>1.53749943</c:v>
                </c:pt>
                <c:pt idx="2109">
                  <c:v>1.55977929</c:v>
                </c:pt>
                <c:pt idx="2110">
                  <c:v>1.51382744</c:v>
                </c:pt>
                <c:pt idx="2111">
                  <c:v>1.48040843</c:v>
                </c:pt>
                <c:pt idx="2112">
                  <c:v>1.4859777700000001</c:v>
                </c:pt>
                <c:pt idx="2113">
                  <c:v>1.4804081899999999</c:v>
                </c:pt>
                <c:pt idx="2114">
                  <c:v>1.5026876899999999</c:v>
                </c:pt>
                <c:pt idx="2115">
                  <c:v>1.413569689999999</c:v>
                </c:pt>
                <c:pt idx="2116">
                  <c:v>1.5639567400000001</c:v>
                </c:pt>
                <c:pt idx="2117">
                  <c:v>1.5611720099999999</c:v>
                </c:pt>
                <c:pt idx="2118">
                  <c:v>1.4901552199999999</c:v>
                </c:pt>
                <c:pt idx="2119">
                  <c:v>1.6015533200000001</c:v>
                </c:pt>
                <c:pt idx="2120">
                  <c:v>1.63497257</c:v>
                </c:pt>
                <c:pt idx="2121">
                  <c:v>1.57788134</c:v>
                </c:pt>
                <c:pt idx="2122">
                  <c:v>1.6851022200000001</c:v>
                </c:pt>
                <c:pt idx="2123">
                  <c:v>1.5834506800000001</c:v>
                </c:pt>
                <c:pt idx="2124">
                  <c:v>1.3397692400000001</c:v>
                </c:pt>
                <c:pt idx="2125">
                  <c:v>1.85637534</c:v>
                </c:pt>
                <c:pt idx="2126">
                  <c:v>1.5583868000000001</c:v>
                </c:pt>
                <c:pt idx="2127">
                  <c:v>1.7213057300000001</c:v>
                </c:pt>
                <c:pt idx="2128">
                  <c:v>1.45812893</c:v>
                </c:pt>
                <c:pt idx="2129">
                  <c:v>0.84961975000000001</c:v>
                </c:pt>
                <c:pt idx="2130">
                  <c:v>1.91485941</c:v>
                </c:pt>
                <c:pt idx="2131">
                  <c:v>1.6266173100000001</c:v>
                </c:pt>
                <c:pt idx="2132">
                  <c:v>1.56534851</c:v>
                </c:pt>
                <c:pt idx="2133">
                  <c:v>1.6767462500000001</c:v>
                </c:pt>
                <c:pt idx="2134">
                  <c:v>1.76447284</c:v>
                </c:pt>
                <c:pt idx="2135">
                  <c:v>1.7213061999999999</c:v>
                </c:pt>
                <c:pt idx="2136">
                  <c:v>1.6516812999999999</c:v>
                </c:pt>
                <c:pt idx="2137">
                  <c:v>1.44559729</c:v>
                </c:pt>
                <c:pt idx="2138">
                  <c:v>1.4191397400000001</c:v>
                </c:pt>
                <c:pt idx="2139">
                  <c:v>1.5068646699999999</c:v>
                </c:pt>
                <c:pt idx="2140">
                  <c:v>1.57509649</c:v>
                </c:pt>
                <c:pt idx="2141">
                  <c:v>1.5430692399999999</c:v>
                </c:pt>
                <c:pt idx="2142">
                  <c:v>1.54724693</c:v>
                </c:pt>
                <c:pt idx="2143">
                  <c:v>1.55142438</c:v>
                </c:pt>
                <c:pt idx="2144">
                  <c:v>1.57648838</c:v>
                </c:pt>
                <c:pt idx="2145">
                  <c:v>1.60573089</c:v>
                </c:pt>
                <c:pt idx="2146">
                  <c:v>1.66421402</c:v>
                </c:pt>
                <c:pt idx="2147">
                  <c:v>1.6711767900000001</c:v>
                </c:pt>
                <c:pt idx="2148">
                  <c:v>1.62595606</c:v>
                </c:pt>
                <c:pt idx="2149">
                  <c:v>1.6990261099999999</c:v>
                </c:pt>
                <c:pt idx="2150">
                  <c:v>1.64889693</c:v>
                </c:pt>
                <c:pt idx="2151">
                  <c:v>1.55838656</c:v>
                </c:pt>
                <c:pt idx="2152">
                  <c:v>1.6321880799999999</c:v>
                </c:pt>
                <c:pt idx="2153">
                  <c:v>1.5682988200000001</c:v>
                </c:pt>
                <c:pt idx="2154">
                  <c:v>1.4901561699999999</c:v>
                </c:pt>
                <c:pt idx="2155">
                  <c:v>1.5725181100000001</c:v>
                </c:pt>
                <c:pt idx="2156">
                  <c:v>1.51661289</c:v>
                </c:pt>
                <c:pt idx="2157">
                  <c:v>1.53332245</c:v>
                </c:pt>
                <c:pt idx="2158">
                  <c:v>1.4247091999999999</c:v>
                </c:pt>
                <c:pt idx="2159">
                  <c:v>1.53332293</c:v>
                </c:pt>
                <c:pt idx="2160">
                  <c:v>1.50407994</c:v>
                </c:pt>
                <c:pt idx="2161">
                  <c:v>1.52218199</c:v>
                </c:pt>
                <c:pt idx="2162">
                  <c:v>1.6502896499999999</c:v>
                </c:pt>
                <c:pt idx="2163">
                  <c:v>1.5207897399999999</c:v>
                </c:pt>
                <c:pt idx="2164">
                  <c:v>1.67953134</c:v>
                </c:pt>
                <c:pt idx="2165">
                  <c:v>1.5333217400000001</c:v>
                </c:pt>
                <c:pt idx="2166">
                  <c:v>1.50825787</c:v>
                </c:pt>
                <c:pt idx="2167">
                  <c:v>1.01810825</c:v>
                </c:pt>
                <c:pt idx="2168">
                  <c:v>1.9078972300000001</c:v>
                </c:pt>
                <c:pt idx="2169">
                  <c:v>1.45116651</c:v>
                </c:pt>
                <c:pt idx="2170">
                  <c:v>1.5277521599999999</c:v>
                </c:pt>
                <c:pt idx="2171">
                  <c:v>1.6837097400000001</c:v>
                </c:pt>
                <c:pt idx="2172">
                  <c:v>1.6642146099999999</c:v>
                </c:pt>
                <c:pt idx="2173">
                  <c:v>1.6405422700000001</c:v>
                </c:pt>
                <c:pt idx="2174">
                  <c:v>1.7087729</c:v>
                </c:pt>
                <c:pt idx="2175">
                  <c:v>1.55838597</c:v>
                </c:pt>
                <c:pt idx="2176">
                  <c:v>1.5890207300000001</c:v>
                </c:pt>
                <c:pt idx="2177">
                  <c:v>1.5235747100000001</c:v>
                </c:pt>
                <c:pt idx="2178">
                  <c:v>1.53610706</c:v>
                </c:pt>
                <c:pt idx="2179">
                  <c:v>1.48737097</c:v>
                </c:pt>
                <c:pt idx="2180">
                  <c:v>1.5500312999999999</c:v>
                </c:pt>
                <c:pt idx="2181">
                  <c:v>1.5388925099999999</c:v>
                </c:pt>
                <c:pt idx="2182">
                  <c:v>1.54306984</c:v>
                </c:pt>
                <c:pt idx="2183">
                  <c:v>1.6530745</c:v>
                </c:pt>
                <c:pt idx="2184">
                  <c:v>1.6377576599999999</c:v>
                </c:pt>
                <c:pt idx="2185">
                  <c:v>1.66143036</c:v>
                </c:pt>
                <c:pt idx="2186">
                  <c:v>1.54298723</c:v>
                </c:pt>
                <c:pt idx="2187">
                  <c:v>1.4873703700000001</c:v>
                </c:pt>
                <c:pt idx="2188">
                  <c:v>1.5486391799999999</c:v>
                </c:pt>
                <c:pt idx="2189">
                  <c:v>1.5959835099999999</c:v>
                </c:pt>
                <c:pt idx="2190">
                  <c:v>1.5862361199999999</c:v>
                </c:pt>
                <c:pt idx="2191">
                  <c:v>1.65585983</c:v>
                </c:pt>
                <c:pt idx="2192">
                  <c:v>1.6259555800000001</c:v>
                </c:pt>
                <c:pt idx="2193">
                  <c:v>1.52218258</c:v>
                </c:pt>
                <c:pt idx="2194">
                  <c:v>1.60433805</c:v>
                </c:pt>
                <c:pt idx="2195">
                  <c:v>1.6224407000000001</c:v>
                </c:pt>
                <c:pt idx="2196">
                  <c:v>1.69767523</c:v>
                </c:pt>
                <c:pt idx="2197">
                  <c:v>1.6990262300000001</c:v>
                </c:pt>
                <c:pt idx="2198">
                  <c:v>1.4901552199999999</c:v>
                </c:pt>
                <c:pt idx="2199">
                  <c:v>1.2074845999999999</c:v>
                </c:pt>
                <c:pt idx="2200">
                  <c:v>1.8228319900000001</c:v>
                </c:pt>
                <c:pt idx="2201">
                  <c:v>1.5862366000000001</c:v>
                </c:pt>
                <c:pt idx="2202">
                  <c:v>1.5890216800000001</c:v>
                </c:pt>
                <c:pt idx="2203">
                  <c:v>1.55142438</c:v>
                </c:pt>
                <c:pt idx="2204">
                  <c:v>1.6280102700000001</c:v>
                </c:pt>
                <c:pt idx="2205">
                  <c:v>1.6377579</c:v>
                </c:pt>
                <c:pt idx="2206">
                  <c:v>1.7145506100000001</c:v>
                </c:pt>
                <c:pt idx="2207">
                  <c:v>1.6363650599999999</c:v>
                </c:pt>
                <c:pt idx="2208">
                  <c:v>1.6642139</c:v>
                </c:pt>
                <c:pt idx="2209">
                  <c:v>1.58484352</c:v>
                </c:pt>
                <c:pt idx="2210">
                  <c:v>1.67535353</c:v>
                </c:pt>
                <c:pt idx="2211">
                  <c:v>1.58484352</c:v>
                </c:pt>
                <c:pt idx="2212">
                  <c:v>1.59041345</c:v>
                </c:pt>
                <c:pt idx="2213">
                  <c:v>1.58066595</c:v>
                </c:pt>
                <c:pt idx="2214">
                  <c:v>1.62244046</c:v>
                </c:pt>
                <c:pt idx="2215">
                  <c:v>1.6530745</c:v>
                </c:pt>
                <c:pt idx="2216">
                  <c:v>1.67256939</c:v>
                </c:pt>
                <c:pt idx="2217">
                  <c:v>1.59180605</c:v>
                </c:pt>
                <c:pt idx="2218">
                  <c:v>1.6029456900000001</c:v>
                </c:pt>
                <c:pt idx="2219">
                  <c:v>1.5374991899999999</c:v>
                </c:pt>
                <c:pt idx="2220">
                  <c:v>1.5444616099999999</c:v>
                </c:pt>
                <c:pt idx="2221">
                  <c:v>1.56117153</c:v>
                </c:pt>
                <c:pt idx="2222">
                  <c:v>1.6321876</c:v>
                </c:pt>
                <c:pt idx="2223">
                  <c:v>1.6294027600000001</c:v>
                </c:pt>
                <c:pt idx="2224">
                  <c:v>1.62522531</c:v>
                </c:pt>
                <c:pt idx="2225">
                  <c:v>1.5054731400000001</c:v>
                </c:pt>
                <c:pt idx="2226">
                  <c:v>1.39129043</c:v>
                </c:pt>
                <c:pt idx="2227">
                  <c:v>1.61130035</c:v>
                </c:pt>
                <c:pt idx="2228">
                  <c:v>1.67953098</c:v>
                </c:pt>
                <c:pt idx="2229">
                  <c:v>1.54585445</c:v>
                </c:pt>
                <c:pt idx="2230">
                  <c:v>1.59041309</c:v>
                </c:pt>
                <c:pt idx="2231">
                  <c:v>1.4734457700000001</c:v>
                </c:pt>
                <c:pt idx="2232">
                  <c:v>1.5806666599999999</c:v>
                </c:pt>
                <c:pt idx="2233">
                  <c:v>1.73662329</c:v>
                </c:pt>
                <c:pt idx="2234">
                  <c:v>1.55142391</c:v>
                </c:pt>
                <c:pt idx="2235">
                  <c:v>1.5444617300000001</c:v>
                </c:pt>
                <c:pt idx="2236">
                  <c:v>1.54863906</c:v>
                </c:pt>
                <c:pt idx="2237">
                  <c:v>1.64332795</c:v>
                </c:pt>
                <c:pt idx="2238">
                  <c:v>1.5945916200000001</c:v>
                </c:pt>
                <c:pt idx="2239">
                  <c:v>1.50964963</c:v>
                </c:pt>
                <c:pt idx="2240">
                  <c:v>1.5388913200000001</c:v>
                </c:pt>
                <c:pt idx="2241">
                  <c:v>1.51521945</c:v>
                </c:pt>
                <c:pt idx="2242">
                  <c:v>1.6321882000000001</c:v>
                </c:pt>
                <c:pt idx="2243">
                  <c:v>1.58902049</c:v>
                </c:pt>
                <c:pt idx="2244">
                  <c:v>1.5890203700000001</c:v>
                </c:pt>
                <c:pt idx="2245">
                  <c:v>1.4483811900000001</c:v>
                </c:pt>
                <c:pt idx="2246">
                  <c:v>1.7032035599999999</c:v>
                </c:pt>
                <c:pt idx="2247">
                  <c:v>1.2952096500000001</c:v>
                </c:pt>
                <c:pt idx="2248">
                  <c:v>1.5249673100000001</c:v>
                </c:pt>
                <c:pt idx="2249">
                  <c:v>1.7797896900000001</c:v>
                </c:pt>
                <c:pt idx="2250">
                  <c:v>1.69345689</c:v>
                </c:pt>
                <c:pt idx="2251">
                  <c:v>1.6683918200000001</c:v>
                </c:pt>
                <c:pt idx="2252">
                  <c:v>1.5152202800000001</c:v>
                </c:pt>
                <c:pt idx="2253">
                  <c:v>1.28407001</c:v>
                </c:pt>
                <c:pt idx="2254">
                  <c:v>1.88422489</c:v>
                </c:pt>
                <c:pt idx="2255">
                  <c:v>1.77978981</c:v>
                </c:pt>
                <c:pt idx="2256">
                  <c:v>1.6224405799999999</c:v>
                </c:pt>
                <c:pt idx="2257">
                  <c:v>1.72130585</c:v>
                </c:pt>
                <c:pt idx="2258">
                  <c:v>1.58484352</c:v>
                </c:pt>
                <c:pt idx="2259">
                  <c:v>1.7240915299999999</c:v>
                </c:pt>
                <c:pt idx="2260">
                  <c:v>1.5723114</c:v>
                </c:pt>
                <c:pt idx="2261">
                  <c:v>1.6168706399999999</c:v>
                </c:pt>
                <c:pt idx="2262">
                  <c:v>1.7185207600000001</c:v>
                </c:pt>
                <c:pt idx="2263">
                  <c:v>1.6642143700000001</c:v>
                </c:pt>
                <c:pt idx="2264">
                  <c:v>1.7370510100000001</c:v>
                </c:pt>
                <c:pt idx="2265">
                  <c:v>1.6363650599999999</c:v>
                </c:pt>
                <c:pt idx="2266">
                  <c:v>1.65446699</c:v>
                </c:pt>
                <c:pt idx="2267">
                  <c:v>1.63017452</c:v>
                </c:pt>
                <c:pt idx="2268">
                  <c:v>1.66421497</c:v>
                </c:pt>
                <c:pt idx="2269">
                  <c:v>1.5570496300000001</c:v>
                </c:pt>
                <c:pt idx="2270">
                  <c:v>1.7783967300000001</c:v>
                </c:pt>
                <c:pt idx="2271">
                  <c:v>1.6656073300000001</c:v>
                </c:pt>
                <c:pt idx="2272">
                  <c:v>1.5931981799999999</c:v>
                </c:pt>
                <c:pt idx="2273">
                  <c:v>1.6307952400000001</c:v>
                </c:pt>
                <c:pt idx="2274">
                  <c:v>1.7491554</c:v>
                </c:pt>
                <c:pt idx="2275">
                  <c:v>1.6711767900000001</c:v>
                </c:pt>
                <c:pt idx="2276">
                  <c:v>1.59361219</c:v>
                </c:pt>
                <c:pt idx="2277">
                  <c:v>1.5416772400000001</c:v>
                </c:pt>
                <c:pt idx="2278">
                  <c:v>1.5542092300000001</c:v>
                </c:pt>
                <c:pt idx="2279">
                  <c:v>1.6029456900000001</c:v>
                </c:pt>
                <c:pt idx="2280">
                  <c:v>1.61470556</c:v>
                </c:pt>
                <c:pt idx="2281">
                  <c:v>1.61408544</c:v>
                </c:pt>
                <c:pt idx="2282">
                  <c:v>1.5263605099999999</c:v>
                </c:pt>
                <c:pt idx="2283">
                  <c:v>1.68788695</c:v>
                </c:pt>
                <c:pt idx="2284">
                  <c:v>1.63720596</c:v>
                </c:pt>
                <c:pt idx="2285">
                  <c:v>1.63218737</c:v>
                </c:pt>
                <c:pt idx="2286">
                  <c:v>1.69902635</c:v>
                </c:pt>
                <c:pt idx="2287">
                  <c:v>1.59079945</c:v>
                </c:pt>
                <c:pt idx="2288">
                  <c:v>1.6196557300000001</c:v>
                </c:pt>
                <c:pt idx="2289">
                  <c:v>1.66699862</c:v>
                </c:pt>
                <c:pt idx="2290">
                  <c:v>1.6057304100000001</c:v>
                </c:pt>
                <c:pt idx="2291">
                  <c:v>1.59459054</c:v>
                </c:pt>
                <c:pt idx="2292">
                  <c:v>1.6140852000000001</c:v>
                </c:pt>
                <c:pt idx="2293">
                  <c:v>1.6280096799999999</c:v>
                </c:pt>
                <c:pt idx="2294">
                  <c:v>1.6363646999999999</c:v>
                </c:pt>
                <c:pt idx="2295">
                  <c:v>1.58236182</c:v>
                </c:pt>
                <c:pt idx="2296">
                  <c:v>1.5876281299999999</c:v>
                </c:pt>
                <c:pt idx="2297">
                  <c:v>1.6600366799999999</c:v>
                </c:pt>
                <c:pt idx="2298">
                  <c:v>1.60908115</c:v>
                </c:pt>
                <c:pt idx="2299">
                  <c:v>1.71155882</c:v>
                </c:pt>
                <c:pt idx="2300">
                  <c:v>1.73244584</c:v>
                </c:pt>
                <c:pt idx="2301">
                  <c:v>1.8076391199999999</c:v>
                </c:pt>
                <c:pt idx="2302">
                  <c:v>1.7366228100000001</c:v>
                </c:pt>
                <c:pt idx="2303">
                  <c:v>1.66839206</c:v>
                </c:pt>
                <c:pt idx="2304">
                  <c:v>1.8313112300000001</c:v>
                </c:pt>
                <c:pt idx="2305">
                  <c:v>1.67117596</c:v>
                </c:pt>
                <c:pt idx="2306">
                  <c:v>1.8006766999999999</c:v>
                </c:pt>
                <c:pt idx="2307">
                  <c:v>1.6099081</c:v>
                </c:pt>
                <c:pt idx="2308">
                  <c:v>1.6294031099999999</c:v>
                </c:pt>
                <c:pt idx="2309">
                  <c:v>1.74637055</c:v>
                </c:pt>
                <c:pt idx="2310">
                  <c:v>1.75251961</c:v>
                </c:pt>
                <c:pt idx="2311">
                  <c:v>1.630795</c:v>
                </c:pt>
                <c:pt idx="2312">
                  <c:v>1.74776292</c:v>
                </c:pt>
                <c:pt idx="2313">
                  <c:v>1.8118162200000001</c:v>
                </c:pt>
                <c:pt idx="2314">
                  <c:v>1.71155882</c:v>
                </c:pt>
                <c:pt idx="2315">
                  <c:v>1.72409093</c:v>
                </c:pt>
                <c:pt idx="2316">
                  <c:v>1.8453328600000001</c:v>
                </c:pt>
                <c:pt idx="2317">
                  <c:v>1.6085156199999999</c:v>
                </c:pt>
                <c:pt idx="2318">
                  <c:v>1.75333238</c:v>
                </c:pt>
                <c:pt idx="2319">
                  <c:v>1.7964996099999999</c:v>
                </c:pt>
                <c:pt idx="2320">
                  <c:v>1.6990261099999999</c:v>
                </c:pt>
                <c:pt idx="2321">
                  <c:v>1.7426765</c:v>
                </c:pt>
                <c:pt idx="2322">
                  <c:v>1.84941351</c:v>
                </c:pt>
                <c:pt idx="2323">
                  <c:v>1.8410587300000001</c:v>
                </c:pt>
                <c:pt idx="2324">
                  <c:v>1.8062461599999999</c:v>
                </c:pt>
                <c:pt idx="2325">
                  <c:v>1.78675234</c:v>
                </c:pt>
                <c:pt idx="2326">
                  <c:v>1.92739236</c:v>
                </c:pt>
                <c:pt idx="2327">
                  <c:v>1.82991791</c:v>
                </c:pt>
                <c:pt idx="2328">
                  <c:v>1.7742193900000001</c:v>
                </c:pt>
                <c:pt idx="2329">
                  <c:v>1.81460142</c:v>
                </c:pt>
                <c:pt idx="2330">
                  <c:v>1.7895376700000001</c:v>
                </c:pt>
                <c:pt idx="2331">
                  <c:v>1.7923225199999999</c:v>
                </c:pt>
                <c:pt idx="2332">
                  <c:v>1.9162520199999999</c:v>
                </c:pt>
                <c:pt idx="2333">
                  <c:v>1.8911873100000001</c:v>
                </c:pt>
                <c:pt idx="2334">
                  <c:v>1.7895368300000001</c:v>
                </c:pt>
                <c:pt idx="2335">
                  <c:v>1.6920641700000001</c:v>
                </c:pt>
                <c:pt idx="2336">
                  <c:v>1.6948492500000001</c:v>
                </c:pt>
                <c:pt idx="2337">
                  <c:v>1.6363648200000001</c:v>
                </c:pt>
                <c:pt idx="2338">
                  <c:v>1.7756125899999999</c:v>
                </c:pt>
                <c:pt idx="2339">
                  <c:v>1.75890291</c:v>
                </c:pt>
                <c:pt idx="2340">
                  <c:v>1.79789186</c:v>
                </c:pt>
                <c:pt idx="2341">
                  <c:v>1.7199131299999999</c:v>
                </c:pt>
                <c:pt idx="2342">
                  <c:v>1.93435442</c:v>
                </c:pt>
                <c:pt idx="2343">
                  <c:v>1.79092944</c:v>
                </c:pt>
                <c:pt idx="2344">
                  <c:v>1.6781388500000001</c:v>
                </c:pt>
                <c:pt idx="2345">
                  <c:v>1.60573089</c:v>
                </c:pt>
                <c:pt idx="2346">
                  <c:v>1.60433793</c:v>
                </c:pt>
                <c:pt idx="2347">
                  <c:v>1.7059882900000001</c:v>
                </c:pt>
                <c:pt idx="2348">
                  <c:v>1.64611185</c:v>
                </c:pt>
                <c:pt idx="2349">
                  <c:v>1.6516822600000001</c:v>
                </c:pt>
                <c:pt idx="2350">
                  <c:v>1.62661707</c:v>
                </c:pt>
                <c:pt idx="2351">
                  <c:v>1.5569938400000001</c:v>
                </c:pt>
                <c:pt idx="2352">
                  <c:v>1.4999027300000001</c:v>
                </c:pt>
                <c:pt idx="2353">
                  <c:v>1.820171</c:v>
                </c:pt>
                <c:pt idx="2354">
                  <c:v>1.6558595899999999</c:v>
                </c:pt>
                <c:pt idx="2355">
                  <c:v>1.6976340999999999</c:v>
                </c:pt>
                <c:pt idx="2356">
                  <c:v>1.6711766699999999</c:v>
                </c:pt>
                <c:pt idx="2357">
                  <c:v>1.65028894</c:v>
                </c:pt>
                <c:pt idx="2358">
                  <c:v>1.6767467300000001</c:v>
                </c:pt>
                <c:pt idx="2359">
                  <c:v>1.70877349</c:v>
                </c:pt>
                <c:pt idx="2360">
                  <c:v>1.6683923000000001</c:v>
                </c:pt>
                <c:pt idx="2361">
                  <c:v>1.65446746</c:v>
                </c:pt>
                <c:pt idx="2362">
                  <c:v>1.68092394</c:v>
                </c:pt>
                <c:pt idx="2363">
                  <c:v>1.6906710899999999</c:v>
                </c:pt>
                <c:pt idx="2364">
                  <c:v>1.66839194</c:v>
                </c:pt>
                <c:pt idx="2365">
                  <c:v>1.6516822600000001</c:v>
                </c:pt>
                <c:pt idx="2366">
                  <c:v>1.65446746</c:v>
                </c:pt>
                <c:pt idx="2367">
                  <c:v>1.61547792</c:v>
                </c:pt>
                <c:pt idx="2368">
                  <c:v>1.5806661799999999</c:v>
                </c:pt>
                <c:pt idx="2369">
                  <c:v>1.6990261099999999</c:v>
                </c:pt>
                <c:pt idx="2370">
                  <c:v>1.66421449</c:v>
                </c:pt>
                <c:pt idx="2371">
                  <c:v>1.68927896</c:v>
                </c:pt>
                <c:pt idx="2372">
                  <c:v>1.73801541</c:v>
                </c:pt>
                <c:pt idx="2373">
                  <c:v>1.77978945</c:v>
                </c:pt>
                <c:pt idx="2374">
                  <c:v>1.83409643</c:v>
                </c:pt>
                <c:pt idx="2375">
                  <c:v>1.7756130699999999</c:v>
                </c:pt>
                <c:pt idx="2376">
                  <c:v>1.77004278</c:v>
                </c:pt>
                <c:pt idx="2377">
                  <c:v>1.73383844</c:v>
                </c:pt>
                <c:pt idx="2378">
                  <c:v>1.9023271799999999</c:v>
                </c:pt>
                <c:pt idx="2379">
                  <c:v>1.7254831799999999</c:v>
                </c:pt>
                <c:pt idx="2380">
                  <c:v>1.7533330899999999</c:v>
                </c:pt>
                <c:pt idx="2381">
                  <c:v>1.68927896</c:v>
                </c:pt>
                <c:pt idx="2382">
                  <c:v>1.7923225199999999</c:v>
                </c:pt>
                <c:pt idx="2383">
                  <c:v>1.7463707900000001</c:v>
                </c:pt>
                <c:pt idx="2384">
                  <c:v>1.8076391199999999</c:v>
                </c:pt>
                <c:pt idx="2385">
                  <c:v>1.7672573300000001</c:v>
                </c:pt>
                <c:pt idx="2386">
                  <c:v>1.6544675799999999</c:v>
                </c:pt>
                <c:pt idx="2387">
                  <c:v>1.71016729</c:v>
                </c:pt>
                <c:pt idx="2388">
                  <c:v>1.79510748</c:v>
                </c:pt>
                <c:pt idx="2389">
                  <c:v>1.6558597100000001</c:v>
                </c:pt>
                <c:pt idx="2390">
                  <c:v>1.78257501</c:v>
                </c:pt>
                <c:pt idx="2391">
                  <c:v>1.7115585799999999</c:v>
                </c:pt>
                <c:pt idx="2392">
                  <c:v>1.6583005200000001</c:v>
                </c:pt>
                <c:pt idx="2393">
                  <c:v>1.7366231700000001</c:v>
                </c:pt>
                <c:pt idx="2394">
                  <c:v>1.7201755000000001</c:v>
                </c:pt>
                <c:pt idx="2395">
                  <c:v>1.4664840699999999</c:v>
                </c:pt>
                <c:pt idx="2396">
                  <c:v>2.1487941699999999</c:v>
                </c:pt>
                <c:pt idx="2397">
                  <c:v>1.80346143</c:v>
                </c:pt>
                <c:pt idx="2398">
                  <c:v>1.7978925699999999</c:v>
                </c:pt>
                <c:pt idx="2399">
                  <c:v>1.94549346</c:v>
                </c:pt>
                <c:pt idx="2400">
                  <c:v>1.9065042699999999</c:v>
                </c:pt>
                <c:pt idx="2401">
                  <c:v>1.89814997</c:v>
                </c:pt>
                <c:pt idx="2402">
                  <c:v>1.84941399</c:v>
                </c:pt>
                <c:pt idx="2403">
                  <c:v>1.8327041900000001</c:v>
                </c:pt>
                <c:pt idx="2404">
                  <c:v>1.8132091800000001</c:v>
                </c:pt>
                <c:pt idx="2405">
                  <c:v>1.8354895099999999</c:v>
                </c:pt>
                <c:pt idx="2406">
                  <c:v>1.83827388</c:v>
                </c:pt>
                <c:pt idx="2407">
                  <c:v>1.7937146399999999</c:v>
                </c:pt>
                <c:pt idx="2408">
                  <c:v>1.76447248</c:v>
                </c:pt>
                <c:pt idx="2409">
                  <c:v>1.80206954</c:v>
                </c:pt>
                <c:pt idx="2410">
                  <c:v>1.71155882</c:v>
                </c:pt>
                <c:pt idx="2411">
                  <c:v>1.72687542</c:v>
                </c:pt>
                <c:pt idx="2412">
                  <c:v>1.7630801199999999</c:v>
                </c:pt>
                <c:pt idx="2413">
                  <c:v>1.7783981600000001</c:v>
                </c:pt>
                <c:pt idx="2414">
                  <c:v>1.7700429</c:v>
                </c:pt>
                <c:pt idx="2415">
                  <c:v>1.67953146</c:v>
                </c:pt>
                <c:pt idx="2416">
                  <c:v>1.71155894</c:v>
                </c:pt>
                <c:pt idx="2417">
                  <c:v>1.7338376</c:v>
                </c:pt>
                <c:pt idx="2418">
                  <c:v>1.6502893000000001</c:v>
                </c:pt>
                <c:pt idx="2419">
                  <c:v>1.61408532</c:v>
                </c:pt>
                <c:pt idx="2420">
                  <c:v>1.6739617600000001</c:v>
                </c:pt>
                <c:pt idx="2421">
                  <c:v>1.6029462800000001</c:v>
                </c:pt>
                <c:pt idx="2422">
                  <c:v>1.60573101</c:v>
                </c:pt>
                <c:pt idx="2423">
                  <c:v>1.65725195</c:v>
                </c:pt>
                <c:pt idx="2424">
                  <c:v>1.6363648200000001</c:v>
                </c:pt>
                <c:pt idx="2425">
                  <c:v>1.6739611599999999</c:v>
                </c:pt>
                <c:pt idx="2426">
                  <c:v>1.80903149</c:v>
                </c:pt>
                <c:pt idx="2427">
                  <c:v>1.6795312200000001</c:v>
                </c:pt>
                <c:pt idx="2428">
                  <c:v>1.6419347500000001</c:v>
                </c:pt>
                <c:pt idx="2429">
                  <c:v>1.62104738</c:v>
                </c:pt>
                <c:pt idx="2430">
                  <c:v>1.6990810599999999</c:v>
                </c:pt>
                <c:pt idx="2431">
                  <c:v>1.6488968100000001</c:v>
                </c:pt>
                <c:pt idx="2432">
                  <c:v>1.65126884</c:v>
                </c:pt>
                <c:pt idx="2433">
                  <c:v>1.7199137200000001</c:v>
                </c:pt>
                <c:pt idx="2434">
                  <c:v>1.7895365999999999</c:v>
                </c:pt>
                <c:pt idx="2435">
                  <c:v>1.6990261099999999</c:v>
                </c:pt>
                <c:pt idx="2436">
                  <c:v>1.72269809</c:v>
                </c:pt>
                <c:pt idx="2437">
                  <c:v>1.7839677300000001</c:v>
                </c:pt>
                <c:pt idx="2438">
                  <c:v>1.67256939</c:v>
                </c:pt>
                <c:pt idx="2439">
                  <c:v>1.57370389</c:v>
                </c:pt>
                <c:pt idx="2440">
                  <c:v>1.6321880799999999</c:v>
                </c:pt>
                <c:pt idx="2441">
                  <c:v>1.6837095</c:v>
                </c:pt>
                <c:pt idx="2442">
                  <c:v>1.6767462500000001</c:v>
                </c:pt>
                <c:pt idx="2443">
                  <c:v>1.6683916999999999</c:v>
                </c:pt>
                <c:pt idx="2444">
                  <c:v>1.70181143</c:v>
                </c:pt>
                <c:pt idx="2445">
                  <c:v>1.67674685</c:v>
                </c:pt>
                <c:pt idx="2446">
                  <c:v>1.70598841</c:v>
                </c:pt>
                <c:pt idx="2447">
                  <c:v>1.74497736</c:v>
                </c:pt>
                <c:pt idx="2448">
                  <c:v>1.77004206</c:v>
                </c:pt>
                <c:pt idx="2449">
                  <c:v>1.78257453</c:v>
                </c:pt>
                <c:pt idx="2450">
                  <c:v>1.71016634</c:v>
                </c:pt>
                <c:pt idx="2451">
                  <c:v>1.75890279</c:v>
                </c:pt>
                <c:pt idx="2452">
                  <c:v>1.72130549</c:v>
                </c:pt>
                <c:pt idx="2453">
                  <c:v>1.69902694</c:v>
                </c:pt>
                <c:pt idx="2454">
                  <c:v>1.7171284</c:v>
                </c:pt>
                <c:pt idx="2455">
                  <c:v>1.7004876099999999</c:v>
                </c:pt>
                <c:pt idx="2456">
                  <c:v>1.7352306799999999</c:v>
                </c:pt>
                <c:pt idx="2457">
                  <c:v>1.6795312200000001</c:v>
                </c:pt>
                <c:pt idx="2458">
                  <c:v>1.7909297900000001</c:v>
                </c:pt>
                <c:pt idx="2459">
                  <c:v>1.81599438</c:v>
                </c:pt>
                <c:pt idx="2460">
                  <c:v>4.4700412800000002</c:v>
                </c:pt>
                <c:pt idx="2461">
                  <c:v>2.70717454</c:v>
                </c:pt>
                <c:pt idx="2462">
                  <c:v>2.0053698999999998</c:v>
                </c:pt>
                <c:pt idx="2463">
                  <c:v>2.0415749500000002</c:v>
                </c:pt>
                <c:pt idx="2464">
                  <c:v>1.98169756</c:v>
                </c:pt>
                <c:pt idx="2465">
                  <c:v>6.3582296400000002</c:v>
                </c:pt>
                <c:pt idx="2466">
                  <c:v>1.6419351099999999</c:v>
                </c:pt>
                <c:pt idx="2467">
                  <c:v>2.1348691</c:v>
                </c:pt>
                <c:pt idx="2468">
                  <c:v>2.0833480400000002</c:v>
                </c:pt>
                <c:pt idx="2469">
                  <c:v>2.1125896000000002</c:v>
                </c:pt>
                <c:pt idx="2470">
                  <c:v>2.109805109999999</c:v>
                </c:pt>
                <c:pt idx="2471">
                  <c:v>1.5792745399999999</c:v>
                </c:pt>
                <c:pt idx="2472">
                  <c:v>2.16132641</c:v>
                </c:pt>
                <c:pt idx="2473">
                  <c:v>1.7602951499999999</c:v>
                </c:pt>
                <c:pt idx="2474">
                  <c:v>2.5609648200000001</c:v>
                </c:pt>
                <c:pt idx="2475">
                  <c:v>2.1014506800000001</c:v>
                </c:pt>
                <c:pt idx="2476">
                  <c:v>2.1265144299999998</c:v>
                </c:pt>
                <c:pt idx="2477">
                  <c:v>2.0179019</c:v>
                </c:pt>
                <c:pt idx="2478">
                  <c:v>2.1822133099999999</c:v>
                </c:pt>
                <c:pt idx="2479">
                  <c:v>2.1724660400000002</c:v>
                </c:pt>
                <c:pt idx="2480">
                  <c:v>2.09588003</c:v>
                </c:pt>
                <c:pt idx="2481">
                  <c:v>2.2824711799999999</c:v>
                </c:pt>
                <c:pt idx="2482">
                  <c:v>2.0513215100000002</c:v>
                </c:pt>
                <c:pt idx="2483">
                  <c:v>2.1487934599999998</c:v>
                </c:pt>
                <c:pt idx="2484">
                  <c:v>2.0415740000000002</c:v>
                </c:pt>
                <c:pt idx="2485">
                  <c:v>2.0694236799999999</c:v>
                </c:pt>
                <c:pt idx="2486">
                  <c:v>2.0596756899999988</c:v>
                </c:pt>
                <c:pt idx="2487">
                  <c:v>2.0889172600000001</c:v>
                </c:pt>
                <c:pt idx="2488">
                  <c:v>2.1780362100000001</c:v>
                </c:pt>
                <c:pt idx="2489">
                  <c:v>2.2198102500000001</c:v>
                </c:pt>
                <c:pt idx="2490">
                  <c:v>2.21563292</c:v>
                </c:pt>
                <c:pt idx="2491">
                  <c:v>2.1808199899999998</c:v>
                </c:pt>
                <c:pt idx="2492">
                  <c:v>2.12929916</c:v>
                </c:pt>
                <c:pt idx="2493">
                  <c:v>2.1989226300000002</c:v>
                </c:pt>
                <c:pt idx="2494">
                  <c:v>2.0791711799999999</c:v>
                </c:pt>
                <c:pt idx="2495">
                  <c:v>2.11259007</c:v>
                </c:pt>
                <c:pt idx="2496">
                  <c:v>2.1668961000000002</c:v>
                </c:pt>
                <c:pt idx="2497">
                  <c:v>2.0986664299999989</c:v>
                </c:pt>
                <c:pt idx="2498">
                  <c:v>2.1406462199999998</c:v>
                </c:pt>
                <c:pt idx="2499">
                  <c:v>2.1766431299999991</c:v>
                </c:pt>
                <c:pt idx="2500">
                  <c:v>2.1501863000000001</c:v>
                </c:pt>
                <c:pt idx="2501">
                  <c:v>2.13208485</c:v>
                </c:pt>
                <c:pt idx="2502">
                  <c:v>2.1599335700000002</c:v>
                </c:pt>
                <c:pt idx="2503">
                  <c:v>2.0568916800000001</c:v>
                </c:pt>
                <c:pt idx="2504">
                  <c:v>2.0903110499999999</c:v>
                </c:pt>
                <c:pt idx="2505">
                  <c:v>2.0604891799999998</c:v>
                </c:pt>
                <c:pt idx="2506">
                  <c:v>2.1237297100000001</c:v>
                </c:pt>
                <c:pt idx="2507">
                  <c:v>2.03321934</c:v>
                </c:pt>
                <c:pt idx="2508">
                  <c:v>2.0541067100000001</c:v>
                </c:pt>
                <c:pt idx="2509">
                  <c:v>2.0638539800000002</c:v>
                </c:pt>
                <c:pt idx="2510">
                  <c:v>2.1111152199999998</c:v>
                </c:pt>
                <c:pt idx="2511">
                  <c:v>2.1989226300000002</c:v>
                </c:pt>
                <c:pt idx="2512">
                  <c:v>2.1766431299999991</c:v>
                </c:pt>
                <c:pt idx="2513">
                  <c:v>2.04435945</c:v>
                </c:pt>
                <c:pt idx="2514">
                  <c:v>2.07499433</c:v>
                </c:pt>
                <c:pt idx="2515">
                  <c:v>2.1223375799999999</c:v>
                </c:pt>
                <c:pt idx="2516">
                  <c:v>2.0777783400000001</c:v>
                </c:pt>
                <c:pt idx="2517">
                  <c:v>2.1014506800000001</c:v>
                </c:pt>
                <c:pt idx="2518">
                  <c:v>2.1515786600000002</c:v>
                </c:pt>
                <c:pt idx="2519">
                  <c:v>2.15018654</c:v>
                </c:pt>
                <c:pt idx="2520">
                  <c:v>2.1474020500000002</c:v>
                </c:pt>
                <c:pt idx="2521">
                  <c:v>2.1098048700000001</c:v>
                </c:pt>
                <c:pt idx="2522">
                  <c:v>2.1265144299999998</c:v>
                </c:pt>
                <c:pt idx="2523">
                  <c:v>2.1460092099999999</c:v>
                </c:pt>
                <c:pt idx="2524">
                  <c:v>2.2323412899999999</c:v>
                </c:pt>
                <c:pt idx="2525">
                  <c:v>2.3061437599999999</c:v>
                </c:pt>
                <c:pt idx="2526">
                  <c:v>2.21981049</c:v>
                </c:pt>
                <c:pt idx="2527">
                  <c:v>2.2156324399999989</c:v>
                </c:pt>
                <c:pt idx="2528">
                  <c:v>2.2323417700000001</c:v>
                </c:pt>
                <c:pt idx="2529">
                  <c:v>2.1933527000000002</c:v>
                </c:pt>
                <c:pt idx="2530">
                  <c:v>2.21980953</c:v>
                </c:pt>
                <c:pt idx="2531">
                  <c:v>2.2253789899999998</c:v>
                </c:pt>
                <c:pt idx="2532">
                  <c:v>1.7240905799999999</c:v>
                </c:pt>
                <c:pt idx="2533">
                  <c:v>2.6166639299999992</c:v>
                </c:pt>
                <c:pt idx="2534">
                  <c:v>2.1641111400000002</c:v>
                </c:pt>
                <c:pt idx="2535">
                  <c:v>2.1529712700000001</c:v>
                </c:pt>
                <c:pt idx="2536">
                  <c:v>2.1961386200000002</c:v>
                </c:pt>
                <c:pt idx="2537">
                  <c:v>2.1334769699999998</c:v>
                </c:pt>
                <c:pt idx="2538">
                  <c:v>2.04435945</c:v>
                </c:pt>
                <c:pt idx="2539">
                  <c:v>2.06524587</c:v>
                </c:pt>
                <c:pt idx="2540">
                  <c:v>2.1655042199999999</c:v>
                </c:pt>
                <c:pt idx="2541">
                  <c:v>2.1209444999999998</c:v>
                </c:pt>
                <c:pt idx="2542">
                  <c:v>2.0360040700000002</c:v>
                </c:pt>
                <c:pt idx="2543">
                  <c:v>1.9468865399999999</c:v>
                </c:pt>
                <c:pt idx="2544">
                  <c:v>1.5625646099999999</c:v>
                </c:pt>
                <c:pt idx="2545">
                  <c:v>2.4467823499999999</c:v>
                </c:pt>
                <c:pt idx="2546">
                  <c:v>2.0596759299999992</c:v>
                </c:pt>
                <c:pt idx="2547">
                  <c:v>2.0541062399999999</c:v>
                </c:pt>
                <c:pt idx="2548">
                  <c:v>2.1195523700000001</c:v>
                </c:pt>
                <c:pt idx="2549">
                  <c:v>2.2114548699999999</c:v>
                </c:pt>
                <c:pt idx="2550">
                  <c:v>2.1947457799999999</c:v>
                </c:pt>
                <c:pt idx="2551">
                  <c:v>2.0917031800000001</c:v>
                </c:pt>
                <c:pt idx="2552">
                  <c:v>2.12512159</c:v>
                </c:pt>
                <c:pt idx="2553">
                  <c:v>2.0554988399999989</c:v>
                </c:pt>
                <c:pt idx="2554">
                  <c:v>2.0875258400000001</c:v>
                </c:pt>
                <c:pt idx="2555">
                  <c:v>2.0067622699999998</c:v>
                </c:pt>
                <c:pt idx="2556">
                  <c:v>2.1014506800000001</c:v>
                </c:pt>
                <c:pt idx="2557">
                  <c:v>2.0401821099999999</c:v>
                </c:pt>
                <c:pt idx="2558">
                  <c:v>2.0805633100000001</c:v>
                </c:pt>
                <c:pt idx="2559">
                  <c:v>2.1265144299999998</c:v>
                </c:pt>
                <c:pt idx="2560">
                  <c:v>2.0972728699999998</c:v>
                </c:pt>
                <c:pt idx="2561">
                  <c:v>2.1571486000000002</c:v>
                </c:pt>
                <c:pt idx="2562">
                  <c:v>2.1362619399999989</c:v>
                </c:pt>
                <c:pt idx="2563">
                  <c:v>2.1376545400000002</c:v>
                </c:pt>
                <c:pt idx="2564">
                  <c:v>2.11537504</c:v>
                </c:pt>
                <c:pt idx="2565">
                  <c:v>2.14600897</c:v>
                </c:pt>
                <c:pt idx="2566">
                  <c:v>2.0457515700000002</c:v>
                </c:pt>
                <c:pt idx="2567">
                  <c:v>2.062461139999999</c:v>
                </c:pt>
                <c:pt idx="2568">
                  <c:v>2.0234725500000001</c:v>
                </c:pt>
                <c:pt idx="2569">
                  <c:v>2.0248646699999999</c:v>
                </c:pt>
                <c:pt idx="2570">
                  <c:v>2.0541071899999999</c:v>
                </c:pt>
                <c:pt idx="2571">
                  <c:v>2.10562754</c:v>
                </c:pt>
                <c:pt idx="2572">
                  <c:v>2.1070199000000001</c:v>
                </c:pt>
                <c:pt idx="2573">
                  <c:v>2.187783</c:v>
                </c:pt>
                <c:pt idx="2574">
                  <c:v>2.1529707899999999</c:v>
                </c:pt>
                <c:pt idx="2575">
                  <c:v>2.098665239999999</c:v>
                </c:pt>
                <c:pt idx="2576">
                  <c:v>2.0805628299999999</c:v>
                </c:pt>
                <c:pt idx="2577">
                  <c:v>2.1125893599999999</c:v>
                </c:pt>
                <c:pt idx="2578">
                  <c:v>2.1571483599999999</c:v>
                </c:pt>
                <c:pt idx="2579">
                  <c:v>2.1724662800000001</c:v>
                </c:pt>
                <c:pt idx="2580">
                  <c:v>2.23094964</c:v>
                </c:pt>
                <c:pt idx="2581">
                  <c:v>2.0903103399999998</c:v>
                </c:pt>
                <c:pt idx="2582">
                  <c:v>2.0805633100000001</c:v>
                </c:pt>
                <c:pt idx="2583">
                  <c:v>1.9156455999999999</c:v>
                </c:pt>
                <c:pt idx="2584">
                  <c:v>2.16828895</c:v>
                </c:pt>
                <c:pt idx="2585">
                  <c:v>2.2518362999999999</c:v>
                </c:pt>
                <c:pt idx="2586">
                  <c:v>2.2128474699999989</c:v>
                </c:pt>
                <c:pt idx="2587">
                  <c:v>2.07917094</c:v>
                </c:pt>
                <c:pt idx="2588">
                  <c:v>2.1863913500000001</c:v>
                </c:pt>
                <c:pt idx="2589">
                  <c:v>2.14043903</c:v>
                </c:pt>
                <c:pt idx="2590">
                  <c:v>2.0527141100000001</c:v>
                </c:pt>
                <c:pt idx="2591">
                  <c:v>2.019708399999999</c:v>
                </c:pt>
                <c:pt idx="2592">
                  <c:v>2.0137245699999999</c:v>
                </c:pt>
                <c:pt idx="2593">
                  <c:v>1.9816986299999999</c:v>
                </c:pt>
                <c:pt idx="2594">
                  <c:v>1.8842251299999999</c:v>
                </c:pt>
                <c:pt idx="2595">
                  <c:v>2.11955333</c:v>
                </c:pt>
                <c:pt idx="2596">
                  <c:v>2.1084122700000001</c:v>
                </c:pt>
                <c:pt idx="2597">
                  <c:v>2.0819556700000001</c:v>
                </c:pt>
                <c:pt idx="2598">
                  <c:v>2.04018188</c:v>
                </c:pt>
                <c:pt idx="2599">
                  <c:v>1.8870093800000001</c:v>
                </c:pt>
                <c:pt idx="2600">
                  <c:v>2.26993942</c:v>
                </c:pt>
                <c:pt idx="2601">
                  <c:v>1.7032035599999999</c:v>
                </c:pt>
                <c:pt idx="2602">
                  <c:v>2.41893315</c:v>
                </c:pt>
                <c:pt idx="2603">
                  <c:v>1.99423039</c:v>
                </c:pt>
                <c:pt idx="2604">
                  <c:v>2.0861337199999999</c:v>
                </c:pt>
                <c:pt idx="2605">
                  <c:v>1.9984077200000001</c:v>
                </c:pt>
                <c:pt idx="2606">
                  <c:v>1.9747362100000001</c:v>
                </c:pt>
                <c:pt idx="2607">
                  <c:v>2.0039768200000001</c:v>
                </c:pt>
                <c:pt idx="2608">
                  <c:v>2.2448751900000001</c:v>
                </c:pt>
                <c:pt idx="2609">
                  <c:v>2.059676169999999</c:v>
                </c:pt>
                <c:pt idx="2610">
                  <c:v>2.0304346099999999</c:v>
                </c:pt>
                <c:pt idx="2611">
                  <c:v>2.12372994</c:v>
                </c:pt>
                <c:pt idx="2612">
                  <c:v>2.1181597700000001</c:v>
                </c:pt>
                <c:pt idx="2613">
                  <c:v>2.1167664500000001</c:v>
                </c:pt>
                <c:pt idx="2614">
                  <c:v>1.76725709</c:v>
                </c:pt>
                <c:pt idx="2615">
                  <c:v>2.0666382300000001</c:v>
                </c:pt>
                <c:pt idx="2616">
                  <c:v>2.102842809999999</c:v>
                </c:pt>
                <c:pt idx="2617">
                  <c:v>2.1836056699999999</c:v>
                </c:pt>
                <c:pt idx="2618">
                  <c:v>2.1000580800000002</c:v>
                </c:pt>
                <c:pt idx="2619">
                  <c:v>1.96638095</c:v>
                </c:pt>
                <c:pt idx="2620">
                  <c:v>1.95802605</c:v>
                </c:pt>
                <c:pt idx="2621">
                  <c:v>2.0206873399999998</c:v>
                </c:pt>
                <c:pt idx="2622">
                  <c:v>2.0875253699999998</c:v>
                </c:pt>
                <c:pt idx="2623">
                  <c:v>2.1515784299999989</c:v>
                </c:pt>
                <c:pt idx="2624">
                  <c:v>2.2072784900000002</c:v>
                </c:pt>
                <c:pt idx="2625">
                  <c:v>2.01790285</c:v>
                </c:pt>
                <c:pt idx="2626">
                  <c:v>1.99979997</c:v>
                </c:pt>
                <c:pt idx="2627">
                  <c:v>1.95524144</c:v>
                </c:pt>
                <c:pt idx="2628">
                  <c:v>2.08891845</c:v>
                </c:pt>
                <c:pt idx="2629">
                  <c:v>2.1474020500000002</c:v>
                </c:pt>
                <c:pt idx="2630">
                  <c:v>2.1223368599999999</c:v>
                </c:pt>
                <c:pt idx="2631">
                  <c:v>2.091702699999999</c:v>
                </c:pt>
                <c:pt idx="2632">
                  <c:v>1.9357470299999999</c:v>
                </c:pt>
                <c:pt idx="2633">
                  <c:v>1.99562299</c:v>
                </c:pt>
                <c:pt idx="2634">
                  <c:v>2.0763862099999999</c:v>
                </c:pt>
                <c:pt idx="2635">
                  <c:v>2.1223371000000002</c:v>
                </c:pt>
                <c:pt idx="2636">
                  <c:v>2.0763862099999999</c:v>
                </c:pt>
                <c:pt idx="2637">
                  <c:v>1.97334349</c:v>
                </c:pt>
                <c:pt idx="2638">
                  <c:v>1.9287842500000001</c:v>
                </c:pt>
                <c:pt idx="2639">
                  <c:v>2.0165102500000001</c:v>
                </c:pt>
                <c:pt idx="2640">
                  <c:v>2.0749933700000001</c:v>
                </c:pt>
                <c:pt idx="2641">
                  <c:v>2.1139822000000001</c:v>
                </c:pt>
                <c:pt idx="2642">
                  <c:v>2.1682884699999998</c:v>
                </c:pt>
                <c:pt idx="2643">
                  <c:v>2.098665239999999</c:v>
                </c:pt>
                <c:pt idx="2644">
                  <c:v>2.0777783400000001</c:v>
                </c:pt>
                <c:pt idx="2645">
                  <c:v>2.0944879099999998</c:v>
                </c:pt>
                <c:pt idx="2646">
                  <c:v>1.9733436099999999</c:v>
                </c:pt>
                <c:pt idx="2647">
                  <c:v>2.11398244</c:v>
                </c:pt>
                <c:pt idx="2648">
                  <c:v>2.13208413</c:v>
                </c:pt>
                <c:pt idx="2649">
                  <c:v>2.1292996400000002</c:v>
                </c:pt>
                <c:pt idx="2650">
                  <c:v>2.1780355</c:v>
                </c:pt>
                <c:pt idx="2651">
                  <c:v>2.1084127399999999</c:v>
                </c:pt>
                <c:pt idx="2652">
                  <c:v>2.0309586500000001</c:v>
                </c:pt>
                <c:pt idx="2653">
                  <c:v>1.9872680899999999</c:v>
                </c:pt>
                <c:pt idx="2654">
                  <c:v>1.9343541900000001</c:v>
                </c:pt>
                <c:pt idx="2655">
                  <c:v>2.0471441700000002</c:v>
                </c:pt>
                <c:pt idx="2656">
                  <c:v>2.0661146600000002</c:v>
                </c:pt>
                <c:pt idx="2657">
                  <c:v>2.056891199999999</c:v>
                </c:pt>
                <c:pt idx="2658">
                  <c:v>2.0067627400000001</c:v>
                </c:pt>
                <c:pt idx="2659">
                  <c:v>2.0346124199999989</c:v>
                </c:pt>
                <c:pt idx="2660">
                  <c:v>1.9482792600000001</c:v>
                </c:pt>
                <c:pt idx="2661">
                  <c:v>1.98309088</c:v>
                </c:pt>
                <c:pt idx="2662">
                  <c:v>1.9816980399999999</c:v>
                </c:pt>
                <c:pt idx="2663">
                  <c:v>2.0958805100000002</c:v>
                </c:pt>
                <c:pt idx="2664">
                  <c:v>1.99580216</c:v>
                </c:pt>
                <c:pt idx="2665">
                  <c:v>1.96638131</c:v>
                </c:pt>
                <c:pt idx="2666">
                  <c:v>1.9998000899999999</c:v>
                </c:pt>
                <c:pt idx="2667">
                  <c:v>1.9496712700000001</c:v>
                </c:pt>
                <c:pt idx="2668">
                  <c:v>1.9914453000000001</c:v>
                </c:pt>
                <c:pt idx="2669">
                  <c:v>2.0749933700000001</c:v>
                </c:pt>
                <c:pt idx="2670">
                  <c:v>2.0168962499999998</c:v>
                </c:pt>
                <c:pt idx="2671">
                  <c:v>1.93296158</c:v>
                </c:pt>
                <c:pt idx="2672">
                  <c:v>2.0042398000000001</c:v>
                </c:pt>
                <c:pt idx="2673">
                  <c:v>2.0318272099999999</c:v>
                </c:pt>
                <c:pt idx="2674">
                  <c:v>1.93017697</c:v>
                </c:pt>
                <c:pt idx="2675">
                  <c:v>1.99840844</c:v>
                </c:pt>
                <c:pt idx="2676">
                  <c:v>1.95663393</c:v>
                </c:pt>
                <c:pt idx="2677">
                  <c:v>1.9677735599999999</c:v>
                </c:pt>
                <c:pt idx="2678">
                  <c:v>2.0373966700000001</c:v>
                </c:pt>
                <c:pt idx="2679">
                  <c:v>2.0225210200000001</c:v>
                </c:pt>
                <c:pt idx="2680">
                  <c:v>1.9761277399999999</c:v>
                </c:pt>
                <c:pt idx="2681">
                  <c:v>2.09727335</c:v>
                </c:pt>
                <c:pt idx="2682">
                  <c:v>2.1279072800000001</c:v>
                </c:pt>
                <c:pt idx="2683">
                  <c:v>2.0861332400000001</c:v>
                </c:pt>
                <c:pt idx="2684">
                  <c:v>2.0137245699999999</c:v>
                </c:pt>
                <c:pt idx="2685">
                  <c:v>1.96916509</c:v>
                </c:pt>
                <c:pt idx="2686">
                  <c:v>2.05549932</c:v>
                </c:pt>
                <c:pt idx="2687">
                  <c:v>2.0443587299999999</c:v>
                </c:pt>
                <c:pt idx="2688">
                  <c:v>2.1125896000000002</c:v>
                </c:pt>
                <c:pt idx="2689">
                  <c:v>1.9775215399999999</c:v>
                </c:pt>
                <c:pt idx="2690">
                  <c:v>1.9649893</c:v>
                </c:pt>
                <c:pt idx="2691">
                  <c:v>1.92600024</c:v>
                </c:pt>
                <c:pt idx="2692">
                  <c:v>2.0011923299999999</c:v>
                </c:pt>
                <c:pt idx="2693">
                  <c:v>2.0903108100000001</c:v>
                </c:pt>
                <c:pt idx="2694">
                  <c:v>2.136261699999999</c:v>
                </c:pt>
                <c:pt idx="2695">
                  <c:v>1.99283755</c:v>
                </c:pt>
                <c:pt idx="2696">
                  <c:v>1.9719502900000001</c:v>
                </c:pt>
                <c:pt idx="2697">
                  <c:v>2.07314563</c:v>
                </c:pt>
                <c:pt idx="2698">
                  <c:v>2.06524587</c:v>
                </c:pt>
                <c:pt idx="2699">
                  <c:v>2.0694239099999998</c:v>
                </c:pt>
                <c:pt idx="2700">
                  <c:v>2.0067624999999989</c:v>
                </c:pt>
                <c:pt idx="2701">
                  <c:v>2.0179014199999998</c:v>
                </c:pt>
                <c:pt idx="2702">
                  <c:v>2.1026771100000001</c:v>
                </c:pt>
                <c:pt idx="2703">
                  <c:v>2.0025849299999998</c:v>
                </c:pt>
                <c:pt idx="2704">
                  <c:v>2.0675208600000001</c:v>
                </c:pt>
                <c:pt idx="2705">
                  <c:v>1.9984076</c:v>
                </c:pt>
                <c:pt idx="2706">
                  <c:v>2.0541062399999999</c:v>
                </c:pt>
                <c:pt idx="2707">
                  <c:v>1.9162520199999999</c:v>
                </c:pt>
                <c:pt idx="2708">
                  <c:v>1.9357475</c:v>
                </c:pt>
                <c:pt idx="2709">
                  <c:v>1.9635961099999999</c:v>
                </c:pt>
                <c:pt idx="2710">
                  <c:v>1.9928382600000001</c:v>
                </c:pt>
                <c:pt idx="2711">
                  <c:v>2.1933534099999998</c:v>
                </c:pt>
                <c:pt idx="2712">
                  <c:v>2.0749938499999998</c:v>
                </c:pt>
                <c:pt idx="2713">
                  <c:v>2.1153748000000001</c:v>
                </c:pt>
                <c:pt idx="2714">
                  <c:v>2.0025849299999998</c:v>
                </c:pt>
                <c:pt idx="2715">
                  <c:v>2.0123324399999989</c:v>
                </c:pt>
                <c:pt idx="2716">
                  <c:v>1.9273925999999999</c:v>
                </c:pt>
                <c:pt idx="2717">
                  <c:v>2.0165100100000002</c:v>
                </c:pt>
                <c:pt idx="2718">
                  <c:v>1.9594186499999999</c:v>
                </c:pt>
                <c:pt idx="2719">
                  <c:v>2.1251223100000001</c:v>
                </c:pt>
                <c:pt idx="2720">
                  <c:v>2.109805109999999</c:v>
                </c:pt>
                <c:pt idx="2721">
                  <c:v>2.11259007</c:v>
                </c:pt>
                <c:pt idx="2722">
                  <c:v>2.03043437</c:v>
                </c:pt>
                <c:pt idx="2723">
                  <c:v>1.9691661600000001</c:v>
                </c:pt>
                <c:pt idx="2724">
                  <c:v>1.84662843</c:v>
                </c:pt>
                <c:pt idx="2725">
                  <c:v>2.0513207900000001</c:v>
                </c:pt>
                <c:pt idx="2726">
                  <c:v>2.0165102500000001</c:v>
                </c:pt>
                <c:pt idx="2727">
                  <c:v>2.0722083999999992</c:v>
                </c:pt>
                <c:pt idx="2728">
                  <c:v>2.15854144</c:v>
                </c:pt>
                <c:pt idx="2729">
                  <c:v>2.1655032599999999</c:v>
                </c:pt>
                <c:pt idx="2730">
                  <c:v>2.1474020500000002</c:v>
                </c:pt>
                <c:pt idx="2731">
                  <c:v>2.0930952999999999</c:v>
                </c:pt>
                <c:pt idx="2732">
                  <c:v>2.0708158000000001</c:v>
                </c:pt>
                <c:pt idx="2733">
                  <c:v>2.08334851</c:v>
                </c:pt>
                <c:pt idx="2734">
                  <c:v>2.0290424799999989</c:v>
                </c:pt>
                <c:pt idx="2735">
                  <c:v>2.0053694200000001</c:v>
                </c:pt>
                <c:pt idx="2736">
                  <c:v>2.0137250400000002</c:v>
                </c:pt>
                <c:pt idx="2737">
                  <c:v>2.0262572799999998</c:v>
                </c:pt>
                <c:pt idx="2738">
                  <c:v>2.0541067100000001</c:v>
                </c:pt>
                <c:pt idx="2739">
                  <c:v>2.0986645199999998</c:v>
                </c:pt>
                <c:pt idx="2740">
                  <c:v>2.1362619399999989</c:v>
                </c:pt>
                <c:pt idx="2741">
                  <c:v>2.1306929600000002</c:v>
                </c:pt>
                <c:pt idx="2742">
                  <c:v>2.1710736800000001</c:v>
                </c:pt>
                <c:pt idx="2743">
                  <c:v>2.0763857400000001</c:v>
                </c:pt>
                <c:pt idx="2744">
                  <c:v>2.0332188599999999</c:v>
                </c:pt>
                <c:pt idx="2745">
                  <c:v>2.03182697</c:v>
                </c:pt>
                <c:pt idx="2746">
                  <c:v>2.1237301799999999</c:v>
                </c:pt>
                <c:pt idx="2747">
                  <c:v>2.1223371000000002</c:v>
                </c:pt>
                <c:pt idx="2748">
                  <c:v>2.0192940199999998</c:v>
                </c:pt>
                <c:pt idx="2749">
                  <c:v>2.1682884699999998</c:v>
                </c:pt>
                <c:pt idx="2750">
                  <c:v>2.1571488400000001</c:v>
                </c:pt>
                <c:pt idx="2751">
                  <c:v>2.1543641099999999</c:v>
                </c:pt>
                <c:pt idx="2752">
                  <c:v>2.06524587</c:v>
                </c:pt>
                <c:pt idx="2753">
                  <c:v>2.0680306000000002</c:v>
                </c:pt>
                <c:pt idx="2754">
                  <c:v>1.9747355</c:v>
                </c:pt>
                <c:pt idx="2755">
                  <c:v>2.0123324399999989</c:v>
                </c:pt>
                <c:pt idx="2756">
                  <c:v>1.98866045</c:v>
                </c:pt>
                <c:pt idx="2757">
                  <c:v>2.12094498</c:v>
                </c:pt>
                <c:pt idx="2758">
                  <c:v>2.16411161</c:v>
                </c:pt>
                <c:pt idx="2759">
                  <c:v>2.1293001199999999</c:v>
                </c:pt>
                <c:pt idx="2760">
                  <c:v>2.1237297100000001</c:v>
                </c:pt>
                <c:pt idx="2761">
                  <c:v>2.101450199999999</c:v>
                </c:pt>
                <c:pt idx="2762">
                  <c:v>2.1863906399999999</c:v>
                </c:pt>
                <c:pt idx="2763">
                  <c:v>2.0722088799999989</c:v>
                </c:pt>
                <c:pt idx="2764">
                  <c:v>2.098665</c:v>
                </c:pt>
                <c:pt idx="2765">
                  <c:v>2.03321934</c:v>
                </c:pt>
                <c:pt idx="2766">
                  <c:v>2.1348691</c:v>
                </c:pt>
                <c:pt idx="2767">
                  <c:v>2.0917031800000001</c:v>
                </c:pt>
                <c:pt idx="2768">
                  <c:v>2.0917029399999989</c:v>
                </c:pt>
                <c:pt idx="2769">
                  <c:v>2.0986654799999989</c:v>
                </c:pt>
                <c:pt idx="2770">
                  <c:v>2.0638537399999999</c:v>
                </c:pt>
                <c:pt idx="2771">
                  <c:v>2.0847406400000001</c:v>
                </c:pt>
                <c:pt idx="2772">
                  <c:v>2.0763862099999999</c:v>
                </c:pt>
                <c:pt idx="2773">
                  <c:v>2.1668961000000002</c:v>
                </c:pt>
                <c:pt idx="2774">
                  <c:v>2.0638535</c:v>
                </c:pt>
                <c:pt idx="2775">
                  <c:v>2.0541062399999999</c:v>
                </c:pt>
                <c:pt idx="2776">
                  <c:v>2.0248649099999998</c:v>
                </c:pt>
                <c:pt idx="2777">
                  <c:v>2.0554988399999989</c:v>
                </c:pt>
                <c:pt idx="2778">
                  <c:v>2.11398244</c:v>
                </c:pt>
                <c:pt idx="2779">
                  <c:v>2.08891749</c:v>
                </c:pt>
                <c:pt idx="2780">
                  <c:v>2.0847411199999999</c:v>
                </c:pt>
                <c:pt idx="2781">
                  <c:v>2.10562754</c:v>
                </c:pt>
                <c:pt idx="2782">
                  <c:v>2.0499291400000001</c:v>
                </c:pt>
                <c:pt idx="2783">
                  <c:v>2.1515789000000001</c:v>
                </c:pt>
                <c:pt idx="2784">
                  <c:v>2.1195516599999999</c:v>
                </c:pt>
                <c:pt idx="2785">
                  <c:v>2.0722081699999988</c:v>
                </c:pt>
                <c:pt idx="2786">
                  <c:v>2.05132198</c:v>
                </c:pt>
                <c:pt idx="2787">
                  <c:v>2.101450199999999</c:v>
                </c:pt>
                <c:pt idx="2788">
                  <c:v>2.0220806599999999</c:v>
                </c:pt>
                <c:pt idx="2789">
                  <c:v>2.0541064699999998</c:v>
                </c:pt>
                <c:pt idx="2790">
                  <c:v>2.0638537399999999</c:v>
                </c:pt>
                <c:pt idx="2791">
                  <c:v>2.0443589700000002</c:v>
                </c:pt>
                <c:pt idx="2792">
                  <c:v>2.1460092099999999</c:v>
                </c:pt>
                <c:pt idx="2793">
                  <c:v>2.1891758399999999</c:v>
                </c:pt>
                <c:pt idx="2794">
                  <c:v>2.15993404</c:v>
                </c:pt>
                <c:pt idx="2795">
                  <c:v>1.92182195</c:v>
                </c:pt>
                <c:pt idx="2796">
                  <c:v>2.0930948300000001</c:v>
                </c:pt>
                <c:pt idx="2797">
                  <c:v>2.0708158000000001</c:v>
                </c:pt>
                <c:pt idx="2798">
                  <c:v>1.95106435</c:v>
                </c:pt>
                <c:pt idx="2799">
                  <c:v>2.0151176500000001</c:v>
                </c:pt>
                <c:pt idx="2800">
                  <c:v>2.00119281</c:v>
                </c:pt>
                <c:pt idx="2801">
                  <c:v>1.94967139</c:v>
                </c:pt>
                <c:pt idx="2802">
                  <c:v>2.1153745700000002</c:v>
                </c:pt>
                <c:pt idx="2803">
                  <c:v>2.0972728699999998</c:v>
                </c:pt>
                <c:pt idx="2804">
                  <c:v>2.1181595299999998</c:v>
                </c:pt>
                <c:pt idx="2805">
                  <c:v>1.6294026399999999</c:v>
                </c:pt>
                <c:pt idx="2806">
                  <c:v>2.6278038000000001</c:v>
                </c:pt>
                <c:pt idx="2807">
                  <c:v>2.0777788199999998</c:v>
                </c:pt>
                <c:pt idx="2808">
                  <c:v>2.0833480400000002</c:v>
                </c:pt>
                <c:pt idx="2809">
                  <c:v>2.0056459899999992</c:v>
                </c:pt>
                <c:pt idx="2810">
                  <c:v>2.0039775400000002</c:v>
                </c:pt>
                <c:pt idx="2811">
                  <c:v>1.9719507700000001</c:v>
                </c:pt>
                <c:pt idx="2812">
                  <c:v>2.03600454</c:v>
                </c:pt>
                <c:pt idx="2813">
                  <c:v>1.99840796</c:v>
                </c:pt>
                <c:pt idx="2814">
                  <c:v>2.0346126600000001</c:v>
                </c:pt>
                <c:pt idx="2815">
                  <c:v>1.98866093</c:v>
                </c:pt>
                <c:pt idx="2816">
                  <c:v>1.96908343</c:v>
                </c:pt>
                <c:pt idx="2817">
                  <c:v>1.9956232300000001</c:v>
                </c:pt>
                <c:pt idx="2818">
                  <c:v>1.95384884</c:v>
                </c:pt>
                <c:pt idx="2819">
                  <c:v>2.0234723099999998</c:v>
                </c:pt>
                <c:pt idx="2820">
                  <c:v>2.02904201</c:v>
                </c:pt>
                <c:pt idx="2821">
                  <c:v>1.9803057900000001</c:v>
                </c:pt>
                <c:pt idx="2822">
                  <c:v>2.0011925700000002</c:v>
                </c:pt>
                <c:pt idx="2823">
                  <c:v>2.0151166900000002</c:v>
                </c:pt>
                <c:pt idx="2824">
                  <c:v>1.95941937</c:v>
                </c:pt>
                <c:pt idx="2825">
                  <c:v>1.99979997</c:v>
                </c:pt>
                <c:pt idx="2826">
                  <c:v>2.012332199999999</c:v>
                </c:pt>
                <c:pt idx="2827">
                  <c:v>2.01929545</c:v>
                </c:pt>
                <c:pt idx="2828">
                  <c:v>1.945494289999999</c:v>
                </c:pt>
                <c:pt idx="2829">
                  <c:v>1.96777308</c:v>
                </c:pt>
                <c:pt idx="2830">
                  <c:v>2.0179026100000002</c:v>
                </c:pt>
                <c:pt idx="2831">
                  <c:v>1.9858762000000001</c:v>
                </c:pt>
                <c:pt idx="2832">
                  <c:v>1.9789135499999999</c:v>
                </c:pt>
                <c:pt idx="2833">
                  <c:v>2.0220797099999999</c:v>
                </c:pt>
                <c:pt idx="2834">
                  <c:v>2.0109405499999999</c:v>
                </c:pt>
                <c:pt idx="2835">
                  <c:v>1.907896639999999</c:v>
                </c:pt>
                <c:pt idx="2836">
                  <c:v>1.83688188</c:v>
                </c:pt>
                <c:pt idx="2837">
                  <c:v>1.9134668100000001</c:v>
                </c:pt>
                <c:pt idx="2838">
                  <c:v>1.8661228400000001</c:v>
                </c:pt>
                <c:pt idx="2839">
                  <c:v>1.94827938</c:v>
                </c:pt>
                <c:pt idx="2840">
                  <c:v>1.9942302700000001</c:v>
                </c:pt>
                <c:pt idx="2841">
                  <c:v>1.91625249</c:v>
                </c:pt>
                <c:pt idx="2842">
                  <c:v>1.98866045</c:v>
                </c:pt>
                <c:pt idx="2843">
                  <c:v>1.9956237100000001</c:v>
                </c:pt>
                <c:pt idx="2844">
                  <c:v>2.0777783400000001</c:v>
                </c:pt>
                <c:pt idx="2845">
                  <c:v>2.0833482700000001</c:v>
                </c:pt>
                <c:pt idx="2846">
                  <c:v>2.0401816400000001</c:v>
                </c:pt>
                <c:pt idx="2847">
                  <c:v>1.91764486</c:v>
                </c:pt>
                <c:pt idx="2848">
                  <c:v>2.12094498</c:v>
                </c:pt>
                <c:pt idx="2849">
                  <c:v>2.0708162799999998</c:v>
                </c:pt>
                <c:pt idx="2850">
                  <c:v>2.1084122700000001</c:v>
                </c:pt>
                <c:pt idx="2851">
                  <c:v>2.098665239999999</c:v>
                </c:pt>
                <c:pt idx="2852">
                  <c:v>2.0819556700000001</c:v>
                </c:pt>
                <c:pt idx="2853">
                  <c:v>2.0165097699999999</c:v>
                </c:pt>
                <c:pt idx="2854">
                  <c:v>1.9552413200000001</c:v>
                </c:pt>
                <c:pt idx="2855">
                  <c:v>2.0387887999999998</c:v>
                </c:pt>
                <c:pt idx="2856">
                  <c:v>2.12790656</c:v>
                </c:pt>
                <c:pt idx="2857">
                  <c:v>2.0053701400000001</c:v>
                </c:pt>
                <c:pt idx="2858">
                  <c:v>2.0436150999999998</c:v>
                </c:pt>
                <c:pt idx="2859">
                  <c:v>1.9998006800000001</c:v>
                </c:pt>
                <c:pt idx="2860">
                  <c:v>2.05410695</c:v>
                </c:pt>
                <c:pt idx="2861">
                  <c:v>1.9873639299999999</c:v>
                </c:pt>
                <c:pt idx="2862">
                  <c:v>2.02208042</c:v>
                </c:pt>
                <c:pt idx="2863">
                  <c:v>2.1223649999999998</c:v>
                </c:pt>
                <c:pt idx="2864">
                  <c:v>2.0541067100000001</c:v>
                </c:pt>
                <c:pt idx="2865">
                  <c:v>2.0471446499999999</c:v>
                </c:pt>
                <c:pt idx="2866">
                  <c:v>2.0457513299999999</c:v>
                </c:pt>
                <c:pt idx="2867">
                  <c:v>1.99979997</c:v>
                </c:pt>
                <c:pt idx="2868">
                  <c:v>2.0253326899999999</c:v>
                </c:pt>
                <c:pt idx="2869">
                  <c:v>2.03321934</c:v>
                </c:pt>
                <c:pt idx="2870">
                  <c:v>1.9747359799999999</c:v>
                </c:pt>
                <c:pt idx="2871">
                  <c:v>2.0387897499999998</c:v>
                </c:pt>
                <c:pt idx="2872">
                  <c:v>2.0861332400000001</c:v>
                </c:pt>
                <c:pt idx="2873">
                  <c:v>2.0295524600000001</c:v>
                </c:pt>
                <c:pt idx="2874">
                  <c:v>2.0415740000000002</c:v>
                </c:pt>
                <c:pt idx="2875">
                  <c:v>2.0582838099999998</c:v>
                </c:pt>
                <c:pt idx="2876">
                  <c:v>2.0457522899999998</c:v>
                </c:pt>
                <c:pt idx="2877">
                  <c:v>2.0610690100000002</c:v>
                </c:pt>
                <c:pt idx="2878">
                  <c:v>2.0084581400000001</c:v>
                </c:pt>
                <c:pt idx="2879">
                  <c:v>2.0847411199999999</c:v>
                </c:pt>
                <c:pt idx="2880">
                  <c:v>2.0126774299999992</c:v>
                </c:pt>
                <c:pt idx="2881">
                  <c:v>1.9315698100000001</c:v>
                </c:pt>
                <c:pt idx="2882">
                  <c:v>2.05486536</c:v>
                </c:pt>
                <c:pt idx="2883">
                  <c:v>1.9984082000000001</c:v>
                </c:pt>
                <c:pt idx="2884">
                  <c:v>1.9580265299999999</c:v>
                </c:pt>
                <c:pt idx="2885">
                  <c:v>1.9691665199999999</c:v>
                </c:pt>
                <c:pt idx="2886">
                  <c:v>1.98877108</c:v>
                </c:pt>
                <c:pt idx="2887">
                  <c:v>2.0290424799999989</c:v>
                </c:pt>
                <c:pt idx="2888">
                  <c:v>2.01790285</c:v>
                </c:pt>
                <c:pt idx="2889">
                  <c:v>2.0225200700000001</c:v>
                </c:pt>
                <c:pt idx="2890">
                  <c:v>2.0708162799999998</c:v>
                </c:pt>
                <c:pt idx="2891">
                  <c:v>2.11259007</c:v>
                </c:pt>
                <c:pt idx="2892">
                  <c:v>2.10562754</c:v>
                </c:pt>
                <c:pt idx="2893">
                  <c:v>2.0373971499999999</c:v>
                </c:pt>
                <c:pt idx="2894">
                  <c:v>2.0582840400000002</c:v>
                </c:pt>
                <c:pt idx="2895">
                  <c:v>2.0652465800000002</c:v>
                </c:pt>
                <c:pt idx="2896">
                  <c:v>2.1098048700000001</c:v>
                </c:pt>
                <c:pt idx="2897">
                  <c:v>2.0749938499999998</c:v>
                </c:pt>
                <c:pt idx="2898">
                  <c:v>2.10284257</c:v>
                </c:pt>
                <c:pt idx="2899">
                  <c:v>2.08752608</c:v>
                </c:pt>
                <c:pt idx="2900">
                  <c:v>2.15018654</c:v>
                </c:pt>
                <c:pt idx="2901">
                  <c:v>2.1139829200000002</c:v>
                </c:pt>
                <c:pt idx="2902">
                  <c:v>2.0787713499999998</c:v>
                </c:pt>
                <c:pt idx="2903">
                  <c:v>2.11119747</c:v>
                </c:pt>
                <c:pt idx="2904">
                  <c:v>2.1460087300000001</c:v>
                </c:pt>
                <c:pt idx="2905">
                  <c:v>2.1195518999999998</c:v>
                </c:pt>
                <c:pt idx="2906">
                  <c:v>2.2017068900000001</c:v>
                </c:pt>
                <c:pt idx="2907">
                  <c:v>2.0290415300000002</c:v>
                </c:pt>
                <c:pt idx="2908">
                  <c:v>2.04992938</c:v>
                </c:pt>
                <c:pt idx="2909">
                  <c:v>1.9496716300000001</c:v>
                </c:pt>
                <c:pt idx="2910">
                  <c:v>1.97195089</c:v>
                </c:pt>
                <c:pt idx="2911">
                  <c:v>2.0387897499999998</c:v>
                </c:pt>
                <c:pt idx="2912">
                  <c:v>2.01790285</c:v>
                </c:pt>
                <c:pt idx="2913">
                  <c:v>1.91485953</c:v>
                </c:pt>
                <c:pt idx="2914">
                  <c:v>1.9482786700000001</c:v>
                </c:pt>
                <c:pt idx="2915">
                  <c:v>2.0151174100000002</c:v>
                </c:pt>
                <c:pt idx="2916">
                  <c:v>1.8856176099999999</c:v>
                </c:pt>
                <c:pt idx="2917">
                  <c:v>2.0777783400000001</c:v>
                </c:pt>
                <c:pt idx="2918">
                  <c:v>2.0749936099999999</c:v>
                </c:pt>
                <c:pt idx="2919">
                  <c:v>1.9329621800000001</c:v>
                </c:pt>
                <c:pt idx="2920">
                  <c:v>1.98030555</c:v>
                </c:pt>
                <c:pt idx="2921">
                  <c:v>1.8480206699999999</c:v>
                </c:pt>
                <c:pt idx="2922">
                  <c:v>1.9287847300000001</c:v>
                </c:pt>
                <c:pt idx="2923">
                  <c:v>1.95663297</c:v>
                </c:pt>
                <c:pt idx="2924">
                  <c:v>1.9719510099999999</c:v>
                </c:pt>
                <c:pt idx="2925">
                  <c:v>1.9218215899999991</c:v>
                </c:pt>
                <c:pt idx="2926">
                  <c:v>1.9496711499999999</c:v>
                </c:pt>
                <c:pt idx="2927">
                  <c:v>1.9524561199999999</c:v>
                </c:pt>
                <c:pt idx="2928">
                  <c:v>1.9914459</c:v>
                </c:pt>
                <c:pt idx="2929">
                  <c:v>2.0805633100000001</c:v>
                </c:pt>
                <c:pt idx="2930">
                  <c:v>2.0675208600000001</c:v>
                </c:pt>
                <c:pt idx="2931">
                  <c:v>1.99005258</c:v>
                </c:pt>
                <c:pt idx="2932">
                  <c:v>2.1251771499999998</c:v>
                </c:pt>
                <c:pt idx="2933">
                  <c:v>2.0137250400000002</c:v>
                </c:pt>
                <c:pt idx="2934">
                  <c:v>2.065246339999999</c:v>
                </c:pt>
                <c:pt idx="2935">
                  <c:v>1.9942302700000001</c:v>
                </c:pt>
                <c:pt idx="2936">
                  <c:v>2.03377104</c:v>
                </c:pt>
                <c:pt idx="2937">
                  <c:v>2.0401821099999999</c:v>
                </c:pt>
                <c:pt idx="2938">
                  <c:v>2.0039775400000002</c:v>
                </c:pt>
                <c:pt idx="2939">
                  <c:v>1.90928948</c:v>
                </c:pt>
                <c:pt idx="2940">
                  <c:v>1.9677735599999999</c:v>
                </c:pt>
                <c:pt idx="2941">
                  <c:v>2.00537038</c:v>
                </c:pt>
                <c:pt idx="2942">
                  <c:v>2.1084127399999999</c:v>
                </c:pt>
                <c:pt idx="2943">
                  <c:v>2.05410695</c:v>
                </c:pt>
                <c:pt idx="2944">
                  <c:v>2.0763862099999999</c:v>
                </c:pt>
                <c:pt idx="2945">
                  <c:v>2.0554985999999991</c:v>
                </c:pt>
                <c:pt idx="2946">
                  <c:v>2.0401813999999998</c:v>
                </c:pt>
                <c:pt idx="2947">
                  <c:v>1.9580258100000001</c:v>
                </c:pt>
                <c:pt idx="2948">
                  <c:v>2.0206883000000002</c:v>
                </c:pt>
                <c:pt idx="2949">
                  <c:v>1.9399237600000001</c:v>
                </c:pt>
                <c:pt idx="2950">
                  <c:v>2.0568914399999989</c:v>
                </c:pt>
                <c:pt idx="2951">
                  <c:v>1.96767724</c:v>
                </c:pt>
                <c:pt idx="2952">
                  <c:v>2.0290415300000002</c:v>
                </c:pt>
                <c:pt idx="2953">
                  <c:v>1.9858751299999999</c:v>
                </c:pt>
                <c:pt idx="2954">
                  <c:v>2.0415740000000002</c:v>
                </c:pt>
                <c:pt idx="2955">
                  <c:v>1.9844828800000001</c:v>
                </c:pt>
                <c:pt idx="2956">
                  <c:v>1.9496716300000001</c:v>
                </c:pt>
                <c:pt idx="2957">
                  <c:v>1.9844837200000001</c:v>
                </c:pt>
                <c:pt idx="2958">
                  <c:v>1.9594187700000001</c:v>
                </c:pt>
                <c:pt idx="2959">
                  <c:v>1.98309088</c:v>
                </c:pt>
                <c:pt idx="2960">
                  <c:v>2.00954795</c:v>
                </c:pt>
                <c:pt idx="2961">
                  <c:v>1.9594186499999999</c:v>
                </c:pt>
                <c:pt idx="2962">
                  <c:v>1.9413165999999999</c:v>
                </c:pt>
                <c:pt idx="2963">
                  <c:v>2.05205226</c:v>
                </c:pt>
                <c:pt idx="2964">
                  <c:v>2.0457518100000001</c:v>
                </c:pt>
                <c:pt idx="2965">
                  <c:v>2.0478336800000001</c:v>
                </c:pt>
                <c:pt idx="2966">
                  <c:v>2.0318272099999999</c:v>
                </c:pt>
                <c:pt idx="2967">
                  <c:v>2.09170341</c:v>
                </c:pt>
                <c:pt idx="2968">
                  <c:v>2.0360047799999998</c:v>
                </c:pt>
                <c:pt idx="2969">
                  <c:v>2.0360043000000001</c:v>
                </c:pt>
                <c:pt idx="2970">
                  <c:v>2.1097083099999998</c:v>
                </c:pt>
                <c:pt idx="2971">
                  <c:v>2.0276498799999998</c:v>
                </c:pt>
                <c:pt idx="2972">
                  <c:v>2.0025856499999999</c:v>
                </c:pt>
                <c:pt idx="2973">
                  <c:v>2.0604901299999998</c:v>
                </c:pt>
                <c:pt idx="2974">
                  <c:v>1.9970151199999999</c:v>
                </c:pt>
                <c:pt idx="2975">
                  <c:v>2.0151171699999999</c:v>
                </c:pt>
                <c:pt idx="2976">
                  <c:v>2.0541062399999999</c:v>
                </c:pt>
                <c:pt idx="2977">
                  <c:v>2.1195523700000001</c:v>
                </c:pt>
                <c:pt idx="2978">
                  <c:v>2.0749936099999999</c:v>
                </c:pt>
                <c:pt idx="2979">
                  <c:v>2.0422086699999991</c:v>
                </c:pt>
                <c:pt idx="2980">
                  <c:v>2.1641108999999998</c:v>
                </c:pt>
                <c:pt idx="2981">
                  <c:v>2.0944879099999998</c:v>
                </c:pt>
                <c:pt idx="2982">
                  <c:v>2.0206873399999998</c:v>
                </c:pt>
                <c:pt idx="2983">
                  <c:v>2.0638539800000002</c:v>
                </c:pt>
                <c:pt idx="2984">
                  <c:v>2.09170341</c:v>
                </c:pt>
                <c:pt idx="2985">
                  <c:v>2.1752507699999999</c:v>
                </c:pt>
                <c:pt idx="2986">
                  <c:v>2.09588003</c:v>
                </c:pt>
                <c:pt idx="2987">
                  <c:v>2.139046669999999</c:v>
                </c:pt>
                <c:pt idx="2988">
                  <c:v>2.0777783400000001</c:v>
                </c:pt>
                <c:pt idx="2989">
                  <c:v>2.0708162799999998</c:v>
                </c:pt>
                <c:pt idx="2990">
                  <c:v>2.0011932799999999</c:v>
                </c:pt>
                <c:pt idx="2991">
                  <c:v>1.9816986299999999</c:v>
                </c:pt>
                <c:pt idx="2992">
                  <c:v>2.0415742400000001</c:v>
                </c:pt>
                <c:pt idx="2993">
                  <c:v>1.85776758</c:v>
                </c:pt>
                <c:pt idx="2994">
                  <c:v>2.00258541</c:v>
                </c:pt>
                <c:pt idx="2995">
                  <c:v>1.9510645900000001</c:v>
                </c:pt>
                <c:pt idx="2996">
                  <c:v>1.93435395</c:v>
                </c:pt>
                <c:pt idx="2997">
                  <c:v>2.029042239999999</c:v>
                </c:pt>
                <c:pt idx="2998">
                  <c:v>2.00258541</c:v>
                </c:pt>
                <c:pt idx="2999">
                  <c:v>2.0137257599999998</c:v>
                </c:pt>
                <c:pt idx="3000">
                  <c:v>2.0666389500000002</c:v>
                </c:pt>
                <c:pt idx="3001">
                  <c:v>2.065246109999999</c:v>
                </c:pt>
                <c:pt idx="3002">
                  <c:v>2.1448648000000001</c:v>
                </c:pt>
                <c:pt idx="3003">
                  <c:v>2.1195518999999998</c:v>
                </c:pt>
                <c:pt idx="3004">
                  <c:v>2.1585409599999998</c:v>
                </c:pt>
                <c:pt idx="3005">
                  <c:v>2.1446166</c:v>
                </c:pt>
                <c:pt idx="3006">
                  <c:v>2.1014504399999989</c:v>
                </c:pt>
                <c:pt idx="3007">
                  <c:v>2.05689096</c:v>
                </c:pt>
                <c:pt idx="3008">
                  <c:v>2.24905205</c:v>
                </c:pt>
                <c:pt idx="3009">
                  <c:v>2.1265833399999998</c:v>
                </c:pt>
                <c:pt idx="3010">
                  <c:v>2.1195521400000001</c:v>
                </c:pt>
                <c:pt idx="3011">
                  <c:v>2.1533019499999999</c:v>
                </c:pt>
                <c:pt idx="3012">
                  <c:v>2.12651491</c:v>
                </c:pt>
                <c:pt idx="3013">
                  <c:v>2.1153755200000002</c:v>
                </c:pt>
                <c:pt idx="3014">
                  <c:v>2.0422086699999991</c:v>
                </c:pt>
                <c:pt idx="3015">
                  <c:v>2.0930952999999999</c:v>
                </c:pt>
                <c:pt idx="3016">
                  <c:v>2.1460087300000001</c:v>
                </c:pt>
                <c:pt idx="3017">
                  <c:v>1.9915834699999999</c:v>
                </c:pt>
                <c:pt idx="3018">
                  <c:v>2.0262565600000002</c:v>
                </c:pt>
                <c:pt idx="3019">
                  <c:v>2.03600454</c:v>
                </c:pt>
                <c:pt idx="3020">
                  <c:v>2.0192947399999999</c:v>
                </c:pt>
                <c:pt idx="3021">
                  <c:v>2.1070201399999999</c:v>
                </c:pt>
                <c:pt idx="3022">
                  <c:v>2.0708158000000001</c:v>
                </c:pt>
                <c:pt idx="3023">
                  <c:v>1.9385316399999999</c:v>
                </c:pt>
                <c:pt idx="3024">
                  <c:v>2.0457515700000002</c:v>
                </c:pt>
                <c:pt idx="3025">
                  <c:v>2.00954795</c:v>
                </c:pt>
                <c:pt idx="3026">
                  <c:v>2.0360050199999988</c:v>
                </c:pt>
                <c:pt idx="3027">
                  <c:v>2.0025849299999998</c:v>
                </c:pt>
                <c:pt idx="3028">
                  <c:v>2.0067627400000001</c:v>
                </c:pt>
                <c:pt idx="3029">
                  <c:v>1.9970151199999999</c:v>
                </c:pt>
                <c:pt idx="3030">
                  <c:v>2.0485367800000001</c:v>
                </c:pt>
                <c:pt idx="3031">
                  <c:v>2.08195591</c:v>
                </c:pt>
                <c:pt idx="3032">
                  <c:v>2.0541064699999998</c:v>
                </c:pt>
                <c:pt idx="3033">
                  <c:v>2.09448743</c:v>
                </c:pt>
                <c:pt idx="3034">
                  <c:v>2.14043903</c:v>
                </c:pt>
                <c:pt idx="3035">
                  <c:v>2.0958802699999999</c:v>
                </c:pt>
                <c:pt idx="3036">
                  <c:v>2.1487937000000001</c:v>
                </c:pt>
                <c:pt idx="3037">
                  <c:v>2.059676169999999</c:v>
                </c:pt>
                <c:pt idx="3038">
                  <c:v>2.1139829200000002</c:v>
                </c:pt>
                <c:pt idx="3039">
                  <c:v>1.95524144</c:v>
                </c:pt>
                <c:pt idx="3040">
                  <c:v>2.027649639999999</c:v>
                </c:pt>
                <c:pt idx="3041">
                  <c:v>2.0179023699999998</c:v>
                </c:pt>
                <c:pt idx="3042">
                  <c:v>2.03739691</c:v>
                </c:pt>
                <c:pt idx="3043">
                  <c:v>2.0137250400000002</c:v>
                </c:pt>
                <c:pt idx="3044">
                  <c:v>2.0819563900000002</c:v>
                </c:pt>
                <c:pt idx="3045">
                  <c:v>2.1265146700000002</c:v>
                </c:pt>
                <c:pt idx="3046">
                  <c:v>2.12094498</c:v>
                </c:pt>
                <c:pt idx="3047">
                  <c:v>2.0819561499999999</c:v>
                </c:pt>
                <c:pt idx="3048">
                  <c:v>2.0833480400000002</c:v>
                </c:pt>
                <c:pt idx="3049">
                  <c:v>2.0731458699999998</c:v>
                </c:pt>
                <c:pt idx="3050">
                  <c:v>2.01233292</c:v>
                </c:pt>
                <c:pt idx="3051">
                  <c:v>2.005646469999999</c:v>
                </c:pt>
                <c:pt idx="3052">
                  <c:v>2.0819561499999999</c:v>
                </c:pt>
                <c:pt idx="3053">
                  <c:v>2.1139829200000002</c:v>
                </c:pt>
                <c:pt idx="3054">
                  <c:v>2.0833489900000002</c:v>
                </c:pt>
                <c:pt idx="3055">
                  <c:v>2.1139275999999998</c:v>
                </c:pt>
                <c:pt idx="3056">
                  <c:v>2.1334765</c:v>
                </c:pt>
                <c:pt idx="3057">
                  <c:v>2.0958807500000001</c:v>
                </c:pt>
                <c:pt idx="3058">
                  <c:v>2.101450199999999</c:v>
                </c:pt>
                <c:pt idx="3059">
                  <c:v>1.98866045</c:v>
                </c:pt>
                <c:pt idx="3060">
                  <c:v>2.0457520499999999</c:v>
                </c:pt>
                <c:pt idx="3061">
                  <c:v>2.04018188</c:v>
                </c:pt>
                <c:pt idx="3062">
                  <c:v>2.0944881400000002</c:v>
                </c:pt>
                <c:pt idx="3063">
                  <c:v>2.11259007</c:v>
                </c:pt>
                <c:pt idx="3064">
                  <c:v>2.2239875800000002</c:v>
                </c:pt>
                <c:pt idx="3065">
                  <c:v>2.1070203799999998</c:v>
                </c:pt>
                <c:pt idx="3066">
                  <c:v>2.1696808299999999</c:v>
                </c:pt>
                <c:pt idx="3067">
                  <c:v>2.2170243300000001</c:v>
                </c:pt>
                <c:pt idx="3068">
                  <c:v>2.1195523700000001</c:v>
                </c:pt>
                <c:pt idx="3069">
                  <c:v>2.11259007</c:v>
                </c:pt>
                <c:pt idx="3070">
                  <c:v>2.143224</c:v>
                </c:pt>
                <c:pt idx="3071">
                  <c:v>2.1265144299999998</c:v>
                </c:pt>
                <c:pt idx="3072">
                  <c:v>2.1306920100000002</c:v>
                </c:pt>
                <c:pt idx="3073">
                  <c:v>2.1251223100000001</c:v>
                </c:pt>
                <c:pt idx="3074">
                  <c:v>2.1195518999999998</c:v>
                </c:pt>
                <c:pt idx="3075">
                  <c:v>2.1390471500000001</c:v>
                </c:pt>
                <c:pt idx="3076">
                  <c:v>2.1975302700000001</c:v>
                </c:pt>
                <c:pt idx="3077">
                  <c:v>2.1460087300000001</c:v>
                </c:pt>
                <c:pt idx="3078">
                  <c:v>2.1223373400000001</c:v>
                </c:pt>
                <c:pt idx="3079">
                  <c:v>2.1529712700000001</c:v>
                </c:pt>
                <c:pt idx="3080">
                  <c:v>2.1306917699999999</c:v>
                </c:pt>
                <c:pt idx="3081">
                  <c:v>2.1292993999999998</c:v>
                </c:pt>
                <c:pt idx="3082">
                  <c:v>2.0903108100000001</c:v>
                </c:pt>
                <c:pt idx="3083">
                  <c:v>2.08334851</c:v>
                </c:pt>
                <c:pt idx="3084">
                  <c:v>2.11259007</c:v>
                </c:pt>
                <c:pt idx="3085">
                  <c:v>2.0847403999999998</c:v>
                </c:pt>
                <c:pt idx="3086">
                  <c:v>2.0151171699999999</c:v>
                </c:pt>
                <c:pt idx="3087">
                  <c:v>2.0833473200000001</c:v>
                </c:pt>
                <c:pt idx="3088">
                  <c:v>2.0360047799999998</c:v>
                </c:pt>
                <c:pt idx="3089">
                  <c:v>2.12929916</c:v>
                </c:pt>
                <c:pt idx="3090">
                  <c:v>1.8786560299999999</c:v>
                </c:pt>
                <c:pt idx="3091">
                  <c:v>1.85080588</c:v>
                </c:pt>
                <c:pt idx="3092">
                  <c:v>1.9635965799999999</c:v>
                </c:pt>
                <c:pt idx="3093">
                  <c:v>1.9956231099999999</c:v>
                </c:pt>
                <c:pt idx="3094">
                  <c:v>2.0694241500000001</c:v>
                </c:pt>
                <c:pt idx="3095">
                  <c:v>1.9928382600000001</c:v>
                </c:pt>
                <c:pt idx="3096">
                  <c:v>2.0095474699999998</c:v>
                </c:pt>
                <c:pt idx="3097">
                  <c:v>1.9830904</c:v>
                </c:pt>
                <c:pt idx="3098">
                  <c:v>1.97334301</c:v>
                </c:pt>
                <c:pt idx="3099">
                  <c:v>1.9761285799999999</c:v>
                </c:pt>
                <c:pt idx="3100">
                  <c:v>2.0179026100000002</c:v>
                </c:pt>
                <c:pt idx="3101">
                  <c:v>2.0248649099999998</c:v>
                </c:pt>
                <c:pt idx="3102">
                  <c:v>2.0694241500000001</c:v>
                </c:pt>
                <c:pt idx="3103">
                  <c:v>2.062461139999999</c:v>
                </c:pt>
                <c:pt idx="3104">
                  <c:v>2.0179023699999998</c:v>
                </c:pt>
                <c:pt idx="3105">
                  <c:v>2.0276491600000002</c:v>
                </c:pt>
                <c:pt idx="3106">
                  <c:v>2.08891749</c:v>
                </c:pt>
                <c:pt idx="3107">
                  <c:v>2.0749936099999999</c:v>
                </c:pt>
                <c:pt idx="3108">
                  <c:v>2.18082047</c:v>
                </c:pt>
                <c:pt idx="3109">
                  <c:v>2.09170341</c:v>
                </c:pt>
                <c:pt idx="3110">
                  <c:v>2.1195518999999998</c:v>
                </c:pt>
                <c:pt idx="3111">
                  <c:v>2.17525053</c:v>
                </c:pt>
                <c:pt idx="3112">
                  <c:v>2.1292996400000002</c:v>
                </c:pt>
                <c:pt idx="3113">
                  <c:v>2.0819563900000002</c:v>
                </c:pt>
                <c:pt idx="3114">
                  <c:v>2.1098053499999998</c:v>
                </c:pt>
                <c:pt idx="3115">
                  <c:v>2.094488619999999</c:v>
                </c:pt>
                <c:pt idx="3116">
                  <c:v>2.08474088</c:v>
                </c:pt>
                <c:pt idx="3117">
                  <c:v>2.1014506800000001</c:v>
                </c:pt>
                <c:pt idx="3118">
                  <c:v>2.1515791399999991</c:v>
                </c:pt>
                <c:pt idx="3119">
                  <c:v>2.2128469899999992</c:v>
                </c:pt>
                <c:pt idx="3120">
                  <c:v>2.02486444</c:v>
                </c:pt>
                <c:pt idx="3121">
                  <c:v>2.0471441700000002</c:v>
                </c:pt>
                <c:pt idx="3122">
                  <c:v>2.1167678799999998</c:v>
                </c:pt>
                <c:pt idx="3123">
                  <c:v>2.01233292</c:v>
                </c:pt>
                <c:pt idx="3124">
                  <c:v>2.016510489999999</c:v>
                </c:pt>
                <c:pt idx="3125">
                  <c:v>2.0554988399999989</c:v>
                </c:pt>
                <c:pt idx="3126">
                  <c:v>2.1125896000000002</c:v>
                </c:pt>
                <c:pt idx="3127">
                  <c:v>2.0527141100000001</c:v>
                </c:pt>
                <c:pt idx="3128">
                  <c:v>2.0401816400000001</c:v>
                </c:pt>
                <c:pt idx="3129">
                  <c:v>2.05271435</c:v>
                </c:pt>
                <c:pt idx="3130">
                  <c:v>2.1028423299999992</c:v>
                </c:pt>
                <c:pt idx="3131">
                  <c:v>2.072208639999999</c:v>
                </c:pt>
                <c:pt idx="3132">
                  <c:v>2.0192949800000002</c:v>
                </c:pt>
                <c:pt idx="3133">
                  <c:v>2.0694236799999999</c:v>
                </c:pt>
                <c:pt idx="3134">
                  <c:v>2.065246339999999</c:v>
                </c:pt>
                <c:pt idx="3135">
                  <c:v>2.0749938499999998</c:v>
                </c:pt>
                <c:pt idx="3136">
                  <c:v>2.04435945</c:v>
                </c:pt>
                <c:pt idx="3137">
                  <c:v>2.0819556700000001</c:v>
                </c:pt>
                <c:pt idx="3138">
                  <c:v>2.11259007</c:v>
                </c:pt>
                <c:pt idx="3139">
                  <c:v>2.091702699999999</c:v>
                </c:pt>
                <c:pt idx="3140">
                  <c:v>2.1599335700000002</c:v>
                </c:pt>
                <c:pt idx="3141">
                  <c:v>2.1042349300000001</c:v>
                </c:pt>
                <c:pt idx="3142">
                  <c:v>2.101450199999999</c:v>
                </c:pt>
                <c:pt idx="3143">
                  <c:v>2.1780359699999998</c:v>
                </c:pt>
                <c:pt idx="3144">
                  <c:v>2.15993404</c:v>
                </c:pt>
                <c:pt idx="3145">
                  <c:v>2.1585409599999998</c:v>
                </c:pt>
                <c:pt idx="3146">
                  <c:v>2.1752507699999999</c:v>
                </c:pt>
                <c:pt idx="3147">
                  <c:v>2.1362624199999991</c:v>
                </c:pt>
                <c:pt idx="3148">
                  <c:v>2.1557567099999999</c:v>
                </c:pt>
                <c:pt idx="3149">
                  <c:v>2.25183702</c:v>
                </c:pt>
                <c:pt idx="3150">
                  <c:v>2.2936096199999998</c:v>
                </c:pt>
                <c:pt idx="3151">
                  <c:v>2.1446168399999999</c:v>
                </c:pt>
                <c:pt idx="3152">
                  <c:v>2.1780362100000001</c:v>
                </c:pt>
                <c:pt idx="3153">
                  <c:v>2.16828895</c:v>
                </c:pt>
                <c:pt idx="3154">
                  <c:v>2.23094964</c:v>
                </c:pt>
                <c:pt idx="3155">
                  <c:v>2.26158452</c:v>
                </c:pt>
                <c:pt idx="3156">
                  <c:v>2.13765407</c:v>
                </c:pt>
                <c:pt idx="3157">
                  <c:v>2.17246556</c:v>
                </c:pt>
                <c:pt idx="3158">
                  <c:v>2.1098048700000001</c:v>
                </c:pt>
                <c:pt idx="3159">
                  <c:v>2.1989226300000002</c:v>
                </c:pt>
                <c:pt idx="3160">
                  <c:v>2.1251220700000002</c:v>
                </c:pt>
                <c:pt idx="3161">
                  <c:v>2.1710729600000001</c:v>
                </c:pt>
                <c:pt idx="3162">
                  <c:v>2.2782931300000002</c:v>
                </c:pt>
                <c:pt idx="3163">
                  <c:v>2.1322088199999989</c:v>
                </c:pt>
                <c:pt idx="3164">
                  <c:v>2.1766431299999991</c:v>
                </c:pt>
                <c:pt idx="3165">
                  <c:v>2.2379117000000002</c:v>
                </c:pt>
                <c:pt idx="3166">
                  <c:v>2.3339919999999998</c:v>
                </c:pt>
                <c:pt idx="3167">
                  <c:v>2.21424055</c:v>
                </c:pt>
                <c:pt idx="3168">
                  <c:v>2.25322866</c:v>
                </c:pt>
                <c:pt idx="3169">
                  <c:v>2.1251218299999999</c:v>
                </c:pt>
                <c:pt idx="3170">
                  <c:v>2.0694236799999999</c:v>
                </c:pt>
                <c:pt idx="3171">
                  <c:v>2.0457518100000001</c:v>
                </c:pt>
                <c:pt idx="3172">
                  <c:v>2.09170341</c:v>
                </c:pt>
                <c:pt idx="3173">
                  <c:v>2.0485370199999999</c:v>
                </c:pt>
                <c:pt idx="3174">
                  <c:v>2.0749936099999999</c:v>
                </c:pt>
                <c:pt idx="3175">
                  <c:v>2.1668963400000001</c:v>
                </c:pt>
                <c:pt idx="3176">
                  <c:v>2.04714441</c:v>
                </c:pt>
                <c:pt idx="3177">
                  <c:v>2.0930957800000001</c:v>
                </c:pt>
                <c:pt idx="3178">
                  <c:v>2.1098048700000001</c:v>
                </c:pt>
                <c:pt idx="3179">
                  <c:v>2.0972731100000002</c:v>
                </c:pt>
                <c:pt idx="3180">
                  <c:v>2.0582842800000001</c:v>
                </c:pt>
                <c:pt idx="3181">
                  <c:v>2.13347745</c:v>
                </c:pt>
                <c:pt idx="3182">
                  <c:v>2.1404397500000001</c:v>
                </c:pt>
                <c:pt idx="3183">
                  <c:v>2.1251225499999999</c:v>
                </c:pt>
                <c:pt idx="3184">
                  <c:v>2.1543643499999998</c:v>
                </c:pt>
                <c:pt idx="3185">
                  <c:v>2.1195521400000001</c:v>
                </c:pt>
                <c:pt idx="3186">
                  <c:v>2.14600897</c:v>
                </c:pt>
                <c:pt idx="3187">
                  <c:v>2.14879394</c:v>
                </c:pt>
                <c:pt idx="3188">
                  <c:v>2.1794278600000001</c:v>
                </c:pt>
                <c:pt idx="3189">
                  <c:v>2.1947450599999998</c:v>
                </c:pt>
                <c:pt idx="3190">
                  <c:v>2.0958805100000002</c:v>
                </c:pt>
                <c:pt idx="3191">
                  <c:v>2.1251223100000001</c:v>
                </c:pt>
                <c:pt idx="3192">
                  <c:v>2.1306922400000001</c:v>
                </c:pt>
                <c:pt idx="3193">
                  <c:v>2.0958805100000002</c:v>
                </c:pt>
                <c:pt idx="3194">
                  <c:v>2.1265151499999999</c:v>
                </c:pt>
                <c:pt idx="3195">
                  <c:v>2.1891756099999999</c:v>
                </c:pt>
                <c:pt idx="3196">
                  <c:v>2.12094498</c:v>
                </c:pt>
                <c:pt idx="3197">
                  <c:v>2.11398244</c:v>
                </c:pt>
                <c:pt idx="3198">
                  <c:v>2.16132569</c:v>
                </c:pt>
                <c:pt idx="3199">
                  <c:v>2.19753051</c:v>
                </c:pt>
                <c:pt idx="3200">
                  <c:v>2.1265833399999998</c:v>
                </c:pt>
                <c:pt idx="3201">
                  <c:v>2.0568914399999989</c:v>
                </c:pt>
                <c:pt idx="3202">
                  <c:v>1.9357461899999999</c:v>
                </c:pt>
                <c:pt idx="3203">
                  <c:v>1.9830904</c:v>
                </c:pt>
                <c:pt idx="3204">
                  <c:v>2.1209447400000001</c:v>
                </c:pt>
                <c:pt idx="3205">
                  <c:v>2.0638535</c:v>
                </c:pt>
                <c:pt idx="3206">
                  <c:v>2.1334772100000001</c:v>
                </c:pt>
                <c:pt idx="3207">
                  <c:v>2.0666389500000002</c:v>
                </c:pt>
                <c:pt idx="3208">
                  <c:v>2.1362619399999989</c:v>
                </c:pt>
                <c:pt idx="3209">
                  <c:v>2.0900208999999998</c:v>
                </c:pt>
                <c:pt idx="3210">
                  <c:v>2.0053698999999998</c:v>
                </c:pt>
                <c:pt idx="3211">
                  <c:v>2.0262572799999998</c:v>
                </c:pt>
                <c:pt idx="3212">
                  <c:v>2.0346126600000001</c:v>
                </c:pt>
                <c:pt idx="3213">
                  <c:v>1.9538482399999999</c:v>
                </c:pt>
                <c:pt idx="3214">
                  <c:v>1.96498883</c:v>
                </c:pt>
                <c:pt idx="3215">
                  <c:v>2.0123324399999989</c:v>
                </c:pt>
                <c:pt idx="3216">
                  <c:v>2.029042239999999</c:v>
                </c:pt>
                <c:pt idx="3217">
                  <c:v>2.0387897499999998</c:v>
                </c:pt>
                <c:pt idx="3218">
                  <c:v>1.95106399</c:v>
                </c:pt>
                <c:pt idx="3219">
                  <c:v>1.99980092</c:v>
                </c:pt>
                <c:pt idx="3220">
                  <c:v>2.0095474699999998</c:v>
                </c:pt>
                <c:pt idx="3221">
                  <c:v>2.0930952999999999</c:v>
                </c:pt>
                <c:pt idx="3222">
                  <c:v>2.1098055800000002</c:v>
                </c:pt>
                <c:pt idx="3223">
                  <c:v>2.1306917699999999</c:v>
                </c:pt>
                <c:pt idx="3224">
                  <c:v>2.09588003</c:v>
                </c:pt>
                <c:pt idx="3225">
                  <c:v>2.05271435</c:v>
                </c:pt>
                <c:pt idx="3226">
                  <c:v>2.0429670799999999</c:v>
                </c:pt>
                <c:pt idx="3227">
                  <c:v>2.2295572799999999</c:v>
                </c:pt>
                <c:pt idx="3228">
                  <c:v>2.1989226300000002</c:v>
                </c:pt>
                <c:pt idx="3229">
                  <c:v>2.1794285800000002</c:v>
                </c:pt>
                <c:pt idx="3230">
                  <c:v>2.1599342799999999</c:v>
                </c:pt>
                <c:pt idx="3231">
                  <c:v>2.18638968</c:v>
                </c:pt>
                <c:pt idx="3232">
                  <c:v>2.2601912</c:v>
                </c:pt>
                <c:pt idx="3233">
                  <c:v>2.1487937000000001</c:v>
                </c:pt>
                <c:pt idx="3234">
                  <c:v>2.2796862099999999</c:v>
                </c:pt>
                <c:pt idx="3235">
                  <c:v>2.2309491600000002</c:v>
                </c:pt>
                <c:pt idx="3236">
                  <c:v>2.23791194</c:v>
                </c:pt>
                <c:pt idx="3237">
                  <c:v>2.1223375799999999</c:v>
                </c:pt>
                <c:pt idx="3238">
                  <c:v>2.2281639599999998</c:v>
                </c:pt>
                <c:pt idx="3239">
                  <c:v>2.1891756099999999</c:v>
                </c:pt>
                <c:pt idx="3240">
                  <c:v>2.1780357399999999</c:v>
                </c:pt>
                <c:pt idx="3241">
                  <c:v>2.1404388000000001</c:v>
                </c:pt>
                <c:pt idx="3242">
                  <c:v>2.09727263</c:v>
                </c:pt>
                <c:pt idx="3243">
                  <c:v>2.0387892700000001</c:v>
                </c:pt>
                <c:pt idx="3244">
                  <c:v>2.1209442599999999</c:v>
                </c:pt>
                <c:pt idx="3245">
                  <c:v>2.1111967599999999</c:v>
                </c:pt>
                <c:pt idx="3246">
                  <c:v>2.0861327599999999</c:v>
                </c:pt>
                <c:pt idx="3247">
                  <c:v>2.1056280100000002</c:v>
                </c:pt>
                <c:pt idx="3248">
                  <c:v>2.0610687699999999</c:v>
                </c:pt>
                <c:pt idx="3249">
                  <c:v>2.0304346099999999</c:v>
                </c:pt>
                <c:pt idx="3250">
                  <c:v>2.102842809999999</c:v>
                </c:pt>
                <c:pt idx="3251">
                  <c:v>1.9441021700000001</c:v>
                </c:pt>
                <c:pt idx="3252">
                  <c:v>1.95802677</c:v>
                </c:pt>
                <c:pt idx="3253">
                  <c:v>2.0039775400000002</c:v>
                </c:pt>
                <c:pt idx="3254">
                  <c:v>2.03461194</c:v>
                </c:pt>
                <c:pt idx="3255">
                  <c:v>2.0095477100000001</c:v>
                </c:pt>
                <c:pt idx="3256">
                  <c:v>2.0290424799999989</c:v>
                </c:pt>
                <c:pt idx="3257">
                  <c:v>1.9844831199999999</c:v>
                </c:pt>
                <c:pt idx="3258">
                  <c:v>1.98309088</c:v>
                </c:pt>
                <c:pt idx="3259">
                  <c:v>2.0527141100000001</c:v>
                </c:pt>
                <c:pt idx="3260">
                  <c:v>2.12094498</c:v>
                </c:pt>
                <c:pt idx="3261">
                  <c:v>2.0777788199999998</c:v>
                </c:pt>
                <c:pt idx="3262">
                  <c:v>2.1474013300000001</c:v>
                </c:pt>
                <c:pt idx="3263">
                  <c:v>2.0708162799999998</c:v>
                </c:pt>
                <c:pt idx="3264">
                  <c:v>2.1418318699999999</c:v>
                </c:pt>
                <c:pt idx="3265">
                  <c:v>2.1780355</c:v>
                </c:pt>
                <c:pt idx="3266">
                  <c:v>2.0986654799999989</c:v>
                </c:pt>
                <c:pt idx="3267">
                  <c:v>1.97055829</c:v>
                </c:pt>
                <c:pt idx="3268">
                  <c:v>2.0109403100000001</c:v>
                </c:pt>
                <c:pt idx="3269">
                  <c:v>1.9649883500000001</c:v>
                </c:pt>
                <c:pt idx="3270">
                  <c:v>1.9872686900000001</c:v>
                </c:pt>
                <c:pt idx="3271">
                  <c:v>2.0875258400000001</c:v>
                </c:pt>
                <c:pt idx="3272">
                  <c:v>2.0568916800000001</c:v>
                </c:pt>
                <c:pt idx="3273">
                  <c:v>2.091702699999999</c:v>
                </c:pt>
                <c:pt idx="3274">
                  <c:v>2.1786150900000001</c:v>
                </c:pt>
                <c:pt idx="3275">
                  <c:v>2.0387897499999998</c:v>
                </c:pt>
                <c:pt idx="3276">
                  <c:v>2.062461139999999</c:v>
                </c:pt>
                <c:pt idx="3277">
                  <c:v>2.0081551100000001</c:v>
                </c:pt>
                <c:pt idx="3278">
                  <c:v>2.0422089099999989</c:v>
                </c:pt>
                <c:pt idx="3279">
                  <c:v>2.1223375799999999</c:v>
                </c:pt>
                <c:pt idx="3280">
                  <c:v>2.056891199999999</c:v>
                </c:pt>
                <c:pt idx="3281">
                  <c:v>1.9580265299999999</c:v>
                </c:pt>
                <c:pt idx="3282">
                  <c:v>1.99840832</c:v>
                </c:pt>
                <c:pt idx="3283">
                  <c:v>2.1070196600000002</c:v>
                </c:pt>
                <c:pt idx="3284">
                  <c:v>2.1557562400000001</c:v>
                </c:pt>
                <c:pt idx="3285">
                  <c:v>2.06663847</c:v>
                </c:pt>
                <c:pt idx="3286">
                  <c:v>2.0680313099999998</c:v>
                </c:pt>
                <c:pt idx="3287">
                  <c:v>2.0582840400000002</c:v>
                </c:pt>
                <c:pt idx="3288">
                  <c:v>2.0749936099999999</c:v>
                </c:pt>
                <c:pt idx="3289">
                  <c:v>2.0220801800000001</c:v>
                </c:pt>
                <c:pt idx="3290">
                  <c:v>2.0109403100000001</c:v>
                </c:pt>
                <c:pt idx="3291">
                  <c:v>1.94131684</c:v>
                </c:pt>
                <c:pt idx="3292">
                  <c:v>2.0262568000000001</c:v>
                </c:pt>
                <c:pt idx="3293">
                  <c:v>2.1056282500000001</c:v>
                </c:pt>
                <c:pt idx="3294">
                  <c:v>2.0098648099999998</c:v>
                </c:pt>
                <c:pt idx="3295">
                  <c:v>1.9914453000000001</c:v>
                </c:pt>
                <c:pt idx="3296">
                  <c:v>1.9844828800000001</c:v>
                </c:pt>
                <c:pt idx="3297">
                  <c:v>2.1223366299999999</c:v>
                </c:pt>
                <c:pt idx="3298">
                  <c:v>2.0234725500000001</c:v>
                </c:pt>
                <c:pt idx="3299">
                  <c:v>2.1223371000000002</c:v>
                </c:pt>
                <c:pt idx="3300">
                  <c:v>1.9998000899999999</c:v>
                </c:pt>
                <c:pt idx="3301">
                  <c:v>2.0070519400000002</c:v>
                </c:pt>
                <c:pt idx="3302">
                  <c:v>2.00119281</c:v>
                </c:pt>
                <c:pt idx="3303">
                  <c:v>2.0014271699999999</c:v>
                </c:pt>
                <c:pt idx="3304">
                  <c:v>2.0234715900000002</c:v>
                </c:pt>
                <c:pt idx="3305">
                  <c:v>2.03600454</c:v>
                </c:pt>
                <c:pt idx="3306">
                  <c:v>2.0137250400000002</c:v>
                </c:pt>
                <c:pt idx="3307">
                  <c:v>2.017902139999999</c:v>
                </c:pt>
                <c:pt idx="3308">
                  <c:v>2.08195591</c:v>
                </c:pt>
                <c:pt idx="3309">
                  <c:v>2.0541057600000001</c:v>
                </c:pt>
                <c:pt idx="3310">
                  <c:v>2.0123331499999999</c:v>
                </c:pt>
                <c:pt idx="3311">
                  <c:v>2.056891199999999</c:v>
                </c:pt>
                <c:pt idx="3312">
                  <c:v>2.0568914399999989</c:v>
                </c:pt>
                <c:pt idx="3313">
                  <c:v>2.13208485</c:v>
                </c:pt>
                <c:pt idx="3314">
                  <c:v>2.00397706</c:v>
                </c:pt>
                <c:pt idx="3315">
                  <c:v>2.0290417700000001</c:v>
                </c:pt>
                <c:pt idx="3316">
                  <c:v>2.0763864500000002</c:v>
                </c:pt>
                <c:pt idx="3317">
                  <c:v>2.0562701199999989</c:v>
                </c:pt>
                <c:pt idx="3318">
                  <c:v>2.0373973799999998</c:v>
                </c:pt>
                <c:pt idx="3319">
                  <c:v>2.11537504</c:v>
                </c:pt>
                <c:pt idx="3320">
                  <c:v>2.1557562400000001</c:v>
                </c:pt>
                <c:pt idx="3321">
                  <c:v>2.2295568000000001</c:v>
                </c:pt>
                <c:pt idx="3322">
                  <c:v>2.1989235900000002</c:v>
                </c:pt>
                <c:pt idx="3323">
                  <c:v>2.1460092099999999</c:v>
                </c:pt>
                <c:pt idx="3324">
                  <c:v>2.0861332400000001</c:v>
                </c:pt>
                <c:pt idx="3325">
                  <c:v>2.0680313099999998</c:v>
                </c:pt>
                <c:pt idx="3326">
                  <c:v>2.1863904000000001</c:v>
                </c:pt>
                <c:pt idx="3327">
                  <c:v>2.1404392699999999</c:v>
                </c:pt>
                <c:pt idx="3328">
                  <c:v>2.0833482700000001</c:v>
                </c:pt>
                <c:pt idx="3329">
                  <c:v>2.0930957800000001</c:v>
                </c:pt>
                <c:pt idx="3330">
                  <c:v>2.19056797</c:v>
                </c:pt>
                <c:pt idx="3331">
                  <c:v>2.1515789000000001</c:v>
                </c:pt>
                <c:pt idx="3332">
                  <c:v>2.1320843699999998</c:v>
                </c:pt>
                <c:pt idx="3333">
                  <c:v>2.04714441</c:v>
                </c:pt>
                <c:pt idx="3334">
                  <c:v>1.9928382600000001</c:v>
                </c:pt>
                <c:pt idx="3335">
                  <c:v>2.0401813999999998</c:v>
                </c:pt>
                <c:pt idx="3336">
                  <c:v>2.0638535</c:v>
                </c:pt>
                <c:pt idx="3337">
                  <c:v>2.0875258400000001</c:v>
                </c:pt>
                <c:pt idx="3338">
                  <c:v>2.0875263199999998</c:v>
                </c:pt>
                <c:pt idx="3339">
                  <c:v>2.101450199999999</c:v>
                </c:pt>
                <c:pt idx="3340">
                  <c:v>2.15297151</c:v>
                </c:pt>
                <c:pt idx="3341">
                  <c:v>2.1084127399999999</c:v>
                </c:pt>
                <c:pt idx="3342">
                  <c:v>2.091702699999999</c:v>
                </c:pt>
                <c:pt idx="3343">
                  <c:v>2.2072772999999999</c:v>
                </c:pt>
                <c:pt idx="3344">
                  <c:v>2.1362619399999989</c:v>
                </c:pt>
                <c:pt idx="3345">
                  <c:v>2.1042349300000001</c:v>
                </c:pt>
                <c:pt idx="3346">
                  <c:v>2.1000578399999998</c:v>
                </c:pt>
                <c:pt idx="3347">
                  <c:v>2.0749936099999999</c:v>
                </c:pt>
                <c:pt idx="3348">
                  <c:v>2.0151171699999999</c:v>
                </c:pt>
                <c:pt idx="3349">
                  <c:v>2.0179023699999998</c:v>
                </c:pt>
                <c:pt idx="3350">
                  <c:v>2.1084125</c:v>
                </c:pt>
                <c:pt idx="3351">
                  <c:v>2.0610687699999999</c:v>
                </c:pt>
                <c:pt idx="3352">
                  <c:v>2.0763864500000002</c:v>
                </c:pt>
                <c:pt idx="3353">
                  <c:v>2.139046669999999</c:v>
                </c:pt>
                <c:pt idx="3354">
                  <c:v>2.0986657100000001</c:v>
                </c:pt>
                <c:pt idx="3355">
                  <c:v>2.1877825299999998</c:v>
                </c:pt>
                <c:pt idx="3356">
                  <c:v>2.21284795</c:v>
                </c:pt>
                <c:pt idx="3357">
                  <c:v>2.12929916</c:v>
                </c:pt>
                <c:pt idx="3358">
                  <c:v>2.139046669999999</c:v>
                </c:pt>
                <c:pt idx="3359">
                  <c:v>2.2031002000000002</c:v>
                </c:pt>
                <c:pt idx="3360">
                  <c:v>2.08195591</c:v>
                </c:pt>
                <c:pt idx="3361">
                  <c:v>2.0123324399999989</c:v>
                </c:pt>
                <c:pt idx="3362">
                  <c:v>2.0067627400000001</c:v>
                </c:pt>
                <c:pt idx="3363">
                  <c:v>2.0165102500000001</c:v>
                </c:pt>
                <c:pt idx="3364">
                  <c:v>1.95802641</c:v>
                </c:pt>
                <c:pt idx="3365">
                  <c:v>1.9761285799999999</c:v>
                </c:pt>
                <c:pt idx="3366">
                  <c:v>2.0624616100000002</c:v>
                </c:pt>
                <c:pt idx="3367">
                  <c:v>2.1237297100000001</c:v>
                </c:pt>
                <c:pt idx="3368">
                  <c:v>2.13765502</c:v>
                </c:pt>
                <c:pt idx="3369">
                  <c:v>2.11259007</c:v>
                </c:pt>
                <c:pt idx="3370">
                  <c:v>2.1209444999999998</c:v>
                </c:pt>
                <c:pt idx="3371">
                  <c:v>2.0917022200000002</c:v>
                </c:pt>
                <c:pt idx="3372">
                  <c:v>2.062461139999999</c:v>
                </c:pt>
                <c:pt idx="3373">
                  <c:v>1.99562287</c:v>
                </c:pt>
                <c:pt idx="3374">
                  <c:v>1.9830907600000001</c:v>
                </c:pt>
                <c:pt idx="3375">
                  <c:v>1.8884025799999999</c:v>
                </c:pt>
                <c:pt idx="3376">
                  <c:v>1.9649893</c:v>
                </c:pt>
                <c:pt idx="3377">
                  <c:v>1.9872677299999999</c:v>
                </c:pt>
                <c:pt idx="3378">
                  <c:v>1.98866057</c:v>
                </c:pt>
                <c:pt idx="3379">
                  <c:v>1.9928382600000001</c:v>
                </c:pt>
                <c:pt idx="3380">
                  <c:v>1.9622032599999999</c:v>
                </c:pt>
                <c:pt idx="3381">
                  <c:v>1.9956231099999999</c:v>
                </c:pt>
                <c:pt idx="3382">
                  <c:v>2.0304346099999999</c:v>
                </c:pt>
                <c:pt idx="3383">
                  <c:v>2.0401821099999999</c:v>
                </c:pt>
                <c:pt idx="3384">
                  <c:v>1.99005294</c:v>
                </c:pt>
                <c:pt idx="3385">
                  <c:v>2.0304346099999999</c:v>
                </c:pt>
                <c:pt idx="3386">
                  <c:v>2.0610687699999999</c:v>
                </c:pt>
                <c:pt idx="3387">
                  <c:v>2.0889182100000001</c:v>
                </c:pt>
                <c:pt idx="3388">
                  <c:v>2.08891845</c:v>
                </c:pt>
                <c:pt idx="3389">
                  <c:v>2.0903105700000002</c:v>
                </c:pt>
                <c:pt idx="3390">
                  <c:v>2.0290424799999989</c:v>
                </c:pt>
                <c:pt idx="3391">
                  <c:v>2.0930948300000001</c:v>
                </c:pt>
                <c:pt idx="3392">
                  <c:v>2.0749931300000002</c:v>
                </c:pt>
                <c:pt idx="3393">
                  <c:v>2.0179026100000002</c:v>
                </c:pt>
                <c:pt idx="3394">
                  <c:v>2.0165097699999999</c:v>
                </c:pt>
                <c:pt idx="3395">
                  <c:v>1.9552413200000001</c:v>
                </c:pt>
                <c:pt idx="3396">
                  <c:v>1.97055852</c:v>
                </c:pt>
                <c:pt idx="3397">
                  <c:v>2.02625704</c:v>
                </c:pt>
                <c:pt idx="3398">
                  <c:v>1.99840796</c:v>
                </c:pt>
                <c:pt idx="3399">
                  <c:v>2.101450199999999</c:v>
                </c:pt>
                <c:pt idx="3400">
                  <c:v>2.1808209399999998</c:v>
                </c:pt>
                <c:pt idx="3401">
                  <c:v>2.0596766500000001</c:v>
                </c:pt>
                <c:pt idx="3402">
                  <c:v>2.0220797099999999</c:v>
                </c:pt>
                <c:pt idx="3403">
                  <c:v>2.0248649099999998</c:v>
                </c:pt>
                <c:pt idx="3404">
                  <c:v>2.029042239999999</c:v>
                </c:pt>
                <c:pt idx="3405">
                  <c:v>2.0346124199999989</c:v>
                </c:pt>
                <c:pt idx="3406">
                  <c:v>2.0610687699999999</c:v>
                </c:pt>
                <c:pt idx="3407">
                  <c:v>2.0791707000000001</c:v>
                </c:pt>
                <c:pt idx="3408">
                  <c:v>2.2225945</c:v>
                </c:pt>
                <c:pt idx="3409">
                  <c:v>2.13069248</c:v>
                </c:pt>
                <c:pt idx="3410">
                  <c:v>2.2072772999999999</c:v>
                </c:pt>
                <c:pt idx="3411">
                  <c:v>2.1585416799999999</c:v>
                </c:pt>
                <c:pt idx="3412">
                  <c:v>2.1849973199999999</c:v>
                </c:pt>
                <c:pt idx="3413">
                  <c:v>2.1084125</c:v>
                </c:pt>
                <c:pt idx="3414">
                  <c:v>2.1655032599999999</c:v>
                </c:pt>
                <c:pt idx="3415">
                  <c:v>2.1655037400000001</c:v>
                </c:pt>
                <c:pt idx="3416">
                  <c:v>2.0652465800000002</c:v>
                </c:pt>
                <c:pt idx="3417">
                  <c:v>2.1613259299999998</c:v>
                </c:pt>
                <c:pt idx="3418">
                  <c:v>2.0805635499999999</c:v>
                </c:pt>
                <c:pt idx="3419">
                  <c:v>2.11119747</c:v>
                </c:pt>
                <c:pt idx="3420">
                  <c:v>2.101450199999999</c:v>
                </c:pt>
                <c:pt idx="3421">
                  <c:v>2.0527141100000001</c:v>
                </c:pt>
                <c:pt idx="3422">
                  <c:v>2.11259007</c:v>
                </c:pt>
                <c:pt idx="3423">
                  <c:v>2.1362624199999991</c:v>
                </c:pt>
                <c:pt idx="3424">
                  <c:v>1.9705578100000001</c:v>
                </c:pt>
                <c:pt idx="3425">
                  <c:v>2.1418318699999999</c:v>
                </c:pt>
                <c:pt idx="3426">
                  <c:v>2.1418318699999999</c:v>
                </c:pt>
                <c:pt idx="3427">
                  <c:v>2.0875253699999998</c:v>
                </c:pt>
                <c:pt idx="3428">
                  <c:v>2.1209447400000001</c:v>
                </c:pt>
                <c:pt idx="3429">
                  <c:v>2.1042349300000001</c:v>
                </c:pt>
                <c:pt idx="3430">
                  <c:v>2.1905684499999998</c:v>
                </c:pt>
                <c:pt idx="3431">
                  <c:v>2.1418323500000001</c:v>
                </c:pt>
                <c:pt idx="3432">
                  <c:v>2.136261699999999</c:v>
                </c:pt>
                <c:pt idx="3433">
                  <c:v>2.1334767299999999</c:v>
                </c:pt>
                <c:pt idx="3434">
                  <c:v>2.1543641099999999</c:v>
                </c:pt>
                <c:pt idx="3435">
                  <c:v>2.0944881400000002</c:v>
                </c:pt>
                <c:pt idx="3436">
                  <c:v>2.0889172600000001</c:v>
                </c:pt>
                <c:pt idx="3437">
                  <c:v>2.1376545400000002</c:v>
                </c:pt>
                <c:pt idx="3438">
                  <c:v>2.1808199899999998</c:v>
                </c:pt>
                <c:pt idx="3439">
                  <c:v>2.1557567099999999</c:v>
                </c:pt>
                <c:pt idx="3440">
                  <c:v>2.1947453000000001</c:v>
                </c:pt>
                <c:pt idx="3441">
                  <c:v>2.1251225499999999</c:v>
                </c:pt>
                <c:pt idx="3442">
                  <c:v>2.0805633100000001</c:v>
                </c:pt>
                <c:pt idx="3443">
                  <c:v>2.1474010899999998</c:v>
                </c:pt>
                <c:pt idx="3444">
                  <c:v>2.19335294</c:v>
                </c:pt>
                <c:pt idx="3445">
                  <c:v>2.0401821099999999</c:v>
                </c:pt>
                <c:pt idx="3446">
                  <c:v>2.0917029399999989</c:v>
                </c:pt>
                <c:pt idx="3447">
                  <c:v>2.1000576</c:v>
                </c:pt>
                <c:pt idx="3448">
                  <c:v>2.1014506800000001</c:v>
                </c:pt>
                <c:pt idx="3449">
                  <c:v>2.1000578399999998</c:v>
                </c:pt>
                <c:pt idx="3450">
                  <c:v>2.0151183600000002</c:v>
                </c:pt>
                <c:pt idx="3451">
                  <c:v>2.1181595299999998</c:v>
                </c:pt>
                <c:pt idx="3452">
                  <c:v>2.1432242399999999</c:v>
                </c:pt>
                <c:pt idx="3453">
                  <c:v>2.09727335</c:v>
                </c:pt>
                <c:pt idx="3454">
                  <c:v>2.1111977099999999</c:v>
                </c:pt>
                <c:pt idx="3455">
                  <c:v>2.2212026100000002</c:v>
                </c:pt>
                <c:pt idx="3456">
                  <c:v>2.1696810700000002</c:v>
                </c:pt>
                <c:pt idx="3457">
                  <c:v>2.1682877500000002</c:v>
                </c:pt>
                <c:pt idx="3458">
                  <c:v>2.1084129800000002</c:v>
                </c:pt>
                <c:pt idx="3459">
                  <c:v>2.1195528499999998</c:v>
                </c:pt>
                <c:pt idx="3460">
                  <c:v>2.0833482700000001</c:v>
                </c:pt>
                <c:pt idx="3461">
                  <c:v>2.0220797099999999</c:v>
                </c:pt>
                <c:pt idx="3462">
                  <c:v>2.0443592100000001</c:v>
                </c:pt>
                <c:pt idx="3463">
                  <c:v>2.0513215100000002</c:v>
                </c:pt>
                <c:pt idx="3464">
                  <c:v>2.098665</c:v>
                </c:pt>
                <c:pt idx="3465">
                  <c:v>2.1529717399999999</c:v>
                </c:pt>
                <c:pt idx="3466">
                  <c:v>2.11537504</c:v>
                </c:pt>
                <c:pt idx="3467">
                  <c:v>2.1418314000000001</c:v>
                </c:pt>
                <c:pt idx="3468">
                  <c:v>2.2044925700000002</c:v>
                </c:pt>
                <c:pt idx="3469">
                  <c:v>2.1306917699999999</c:v>
                </c:pt>
                <c:pt idx="3470">
                  <c:v>2.07360101</c:v>
                </c:pt>
                <c:pt idx="3471">
                  <c:v>2.0736007700000001</c:v>
                </c:pt>
                <c:pt idx="3472">
                  <c:v>2.1794278600000001</c:v>
                </c:pt>
                <c:pt idx="3473">
                  <c:v>2.0471446499999999</c:v>
                </c:pt>
                <c:pt idx="3474">
                  <c:v>1.99980092</c:v>
                </c:pt>
                <c:pt idx="3475">
                  <c:v>2.02347207</c:v>
                </c:pt>
                <c:pt idx="3476">
                  <c:v>2.0722091199999988</c:v>
                </c:pt>
                <c:pt idx="3477">
                  <c:v>2.0972724</c:v>
                </c:pt>
                <c:pt idx="3478">
                  <c:v>2.0067624999999989</c:v>
                </c:pt>
                <c:pt idx="3479">
                  <c:v>2.0387897499999998</c:v>
                </c:pt>
                <c:pt idx="3480">
                  <c:v>2.0568916800000001</c:v>
                </c:pt>
                <c:pt idx="3481">
                  <c:v>2.0443599200000002</c:v>
                </c:pt>
                <c:pt idx="3482">
                  <c:v>2.1070208500000001</c:v>
                </c:pt>
                <c:pt idx="3483">
                  <c:v>2.1474013300000001</c:v>
                </c:pt>
                <c:pt idx="3484">
                  <c:v>2.1306917699999999</c:v>
                </c:pt>
                <c:pt idx="3485">
                  <c:v>2.1376547800000001</c:v>
                </c:pt>
                <c:pt idx="3486">
                  <c:v>2.1265144299999998</c:v>
                </c:pt>
                <c:pt idx="3487">
                  <c:v>2.06663847</c:v>
                </c:pt>
                <c:pt idx="3488">
                  <c:v>1.99144554</c:v>
                </c:pt>
                <c:pt idx="3489">
                  <c:v>1.99423039</c:v>
                </c:pt>
                <c:pt idx="3490">
                  <c:v>1.98309088</c:v>
                </c:pt>
                <c:pt idx="3491">
                  <c:v>1.94827938</c:v>
                </c:pt>
                <c:pt idx="3492">
                  <c:v>1.9385322300000001</c:v>
                </c:pt>
                <c:pt idx="3493">
                  <c:v>1.9649890699999999</c:v>
                </c:pt>
                <c:pt idx="3494">
                  <c:v>1.9287842500000001</c:v>
                </c:pt>
                <c:pt idx="3495">
                  <c:v>1.8995430499999999</c:v>
                </c:pt>
                <c:pt idx="3496">
                  <c:v>1.90789688</c:v>
                </c:pt>
                <c:pt idx="3497">
                  <c:v>1.9524565899999999</c:v>
                </c:pt>
                <c:pt idx="3498">
                  <c:v>1.9733436099999999</c:v>
                </c:pt>
                <c:pt idx="3499">
                  <c:v>2.1446166</c:v>
                </c:pt>
                <c:pt idx="3500">
                  <c:v>2.03600454</c:v>
                </c:pt>
                <c:pt idx="3501">
                  <c:v>1.9956232300000001</c:v>
                </c:pt>
                <c:pt idx="3502">
                  <c:v>2.0165102500000001</c:v>
                </c:pt>
                <c:pt idx="3503">
                  <c:v>2.0513215100000002</c:v>
                </c:pt>
                <c:pt idx="3504">
                  <c:v>1.98169839</c:v>
                </c:pt>
                <c:pt idx="3505">
                  <c:v>2.0081551100000001</c:v>
                </c:pt>
                <c:pt idx="3506">
                  <c:v>2.1668963400000001</c:v>
                </c:pt>
                <c:pt idx="3507">
                  <c:v>2.0192942600000001</c:v>
                </c:pt>
                <c:pt idx="3508">
                  <c:v>2.0318267300000001</c:v>
                </c:pt>
                <c:pt idx="3509">
                  <c:v>2.0568914399999989</c:v>
                </c:pt>
                <c:pt idx="3510">
                  <c:v>2.1585409599999998</c:v>
                </c:pt>
                <c:pt idx="3511">
                  <c:v>2.02904201</c:v>
                </c:pt>
                <c:pt idx="3512">
                  <c:v>2.0527141100000001</c:v>
                </c:pt>
                <c:pt idx="3513">
                  <c:v>2.12094498</c:v>
                </c:pt>
                <c:pt idx="3514">
                  <c:v>2.07360101</c:v>
                </c:pt>
                <c:pt idx="3515">
                  <c:v>2.0680315500000002</c:v>
                </c:pt>
                <c:pt idx="3516">
                  <c:v>2.0694236799999999</c:v>
                </c:pt>
                <c:pt idx="3517">
                  <c:v>1.9747360899999999</c:v>
                </c:pt>
                <c:pt idx="3518">
                  <c:v>1.95941973</c:v>
                </c:pt>
                <c:pt idx="3519">
                  <c:v>1.8884027000000001</c:v>
                </c:pt>
                <c:pt idx="3520">
                  <c:v>1.9162527300000001</c:v>
                </c:pt>
                <c:pt idx="3521">
                  <c:v>1.8925802700000001</c:v>
                </c:pt>
                <c:pt idx="3522">
                  <c:v>1.9441013300000001</c:v>
                </c:pt>
                <c:pt idx="3523">
                  <c:v>1.945494289999999</c:v>
                </c:pt>
                <c:pt idx="3524">
                  <c:v>1.85776794</c:v>
                </c:pt>
                <c:pt idx="3525">
                  <c:v>1.9594191299999999</c:v>
                </c:pt>
                <c:pt idx="3526">
                  <c:v>1.94688606</c:v>
                </c:pt>
                <c:pt idx="3527">
                  <c:v>1.9816978000000001</c:v>
                </c:pt>
                <c:pt idx="3528">
                  <c:v>2.0165092900000001</c:v>
                </c:pt>
                <c:pt idx="3529">
                  <c:v>2.0554990800000001</c:v>
                </c:pt>
                <c:pt idx="3530">
                  <c:v>2.0262575100000002</c:v>
                </c:pt>
                <c:pt idx="3531">
                  <c:v>2.0777783400000001</c:v>
                </c:pt>
                <c:pt idx="3532">
                  <c:v>2.00537038</c:v>
                </c:pt>
                <c:pt idx="3533">
                  <c:v>1.95663381</c:v>
                </c:pt>
                <c:pt idx="3534">
                  <c:v>2.0429673199999998</c:v>
                </c:pt>
                <c:pt idx="3535">
                  <c:v>1.99562263</c:v>
                </c:pt>
                <c:pt idx="3536">
                  <c:v>2.03043437</c:v>
                </c:pt>
                <c:pt idx="3537">
                  <c:v>2.0011930499999999</c:v>
                </c:pt>
                <c:pt idx="3538">
                  <c:v>1.9816986299999999</c:v>
                </c:pt>
                <c:pt idx="3539">
                  <c:v>2.0123326800000001</c:v>
                </c:pt>
                <c:pt idx="3540">
                  <c:v>1.99562252</c:v>
                </c:pt>
                <c:pt idx="3541">
                  <c:v>1.9970151199999999</c:v>
                </c:pt>
                <c:pt idx="3542">
                  <c:v>2.0833482700000001</c:v>
                </c:pt>
                <c:pt idx="3543">
                  <c:v>2.102842809999999</c:v>
                </c:pt>
                <c:pt idx="3544">
                  <c:v>2.06524587</c:v>
                </c:pt>
                <c:pt idx="3545">
                  <c:v>2.09588003</c:v>
                </c:pt>
                <c:pt idx="3546">
                  <c:v>1.9844831199999999</c:v>
                </c:pt>
                <c:pt idx="3547">
                  <c:v>1.9775208200000001</c:v>
                </c:pt>
                <c:pt idx="3548">
                  <c:v>1.96359587</c:v>
                </c:pt>
                <c:pt idx="3549">
                  <c:v>1.88283288</c:v>
                </c:pt>
                <c:pt idx="3550">
                  <c:v>1.9357471500000001</c:v>
                </c:pt>
                <c:pt idx="3551">
                  <c:v>1.95502055</c:v>
                </c:pt>
                <c:pt idx="3552">
                  <c:v>1.8981503200000001</c:v>
                </c:pt>
                <c:pt idx="3553">
                  <c:v>1.9162517800000001</c:v>
                </c:pt>
                <c:pt idx="3554">
                  <c:v>1.97473633</c:v>
                </c:pt>
                <c:pt idx="3555">
                  <c:v>1.95524228</c:v>
                </c:pt>
                <c:pt idx="3556">
                  <c:v>1.9162521400000001</c:v>
                </c:pt>
                <c:pt idx="3557">
                  <c:v>1.9858756099999999</c:v>
                </c:pt>
                <c:pt idx="3558">
                  <c:v>1.88752067</c:v>
                </c:pt>
                <c:pt idx="3559">
                  <c:v>1.9162517800000001</c:v>
                </c:pt>
                <c:pt idx="3560">
                  <c:v>1.91903698</c:v>
                </c:pt>
                <c:pt idx="3561">
                  <c:v>1.9162521400000001</c:v>
                </c:pt>
                <c:pt idx="3562">
                  <c:v>1.9315692200000001</c:v>
                </c:pt>
                <c:pt idx="3563">
                  <c:v>1.9914453000000001</c:v>
                </c:pt>
                <c:pt idx="3564">
                  <c:v>1.93853176</c:v>
                </c:pt>
                <c:pt idx="3565">
                  <c:v>1.99562287</c:v>
                </c:pt>
                <c:pt idx="3566">
                  <c:v>2.00397778</c:v>
                </c:pt>
                <c:pt idx="3567">
                  <c:v>1.98448348</c:v>
                </c:pt>
                <c:pt idx="3568">
                  <c:v>1.9775202300000001</c:v>
                </c:pt>
                <c:pt idx="3569">
                  <c:v>1.9315695799999999</c:v>
                </c:pt>
                <c:pt idx="3570">
                  <c:v>1.9789136599999999</c:v>
                </c:pt>
                <c:pt idx="3571">
                  <c:v>2.0011930499999999</c:v>
                </c:pt>
                <c:pt idx="3572">
                  <c:v>2.0123326800000001</c:v>
                </c:pt>
                <c:pt idx="3573">
                  <c:v>2.0415747199999998</c:v>
                </c:pt>
                <c:pt idx="3574">
                  <c:v>2.0234718300000001</c:v>
                </c:pt>
                <c:pt idx="3575">
                  <c:v>2.0192952200000001</c:v>
                </c:pt>
                <c:pt idx="3576">
                  <c:v>2.0541062399999999</c:v>
                </c:pt>
                <c:pt idx="3577">
                  <c:v>2.0346124199999989</c:v>
                </c:pt>
                <c:pt idx="3578">
                  <c:v>2.012332199999999</c:v>
                </c:pt>
                <c:pt idx="3579">
                  <c:v>1.9114263099999991</c:v>
                </c:pt>
                <c:pt idx="3580">
                  <c:v>1.9691661600000001</c:v>
                </c:pt>
                <c:pt idx="3581">
                  <c:v>1.9998010399999999</c:v>
                </c:pt>
                <c:pt idx="3582">
                  <c:v>2.016510489999999</c:v>
                </c:pt>
                <c:pt idx="3583">
                  <c:v>1.9986144299999999</c:v>
                </c:pt>
                <c:pt idx="3584">
                  <c:v>2.0749936099999999</c:v>
                </c:pt>
                <c:pt idx="3585">
                  <c:v>1.98726845</c:v>
                </c:pt>
                <c:pt idx="3586">
                  <c:v>2.0151176500000001</c:v>
                </c:pt>
                <c:pt idx="3587">
                  <c:v>2.0415747199999998</c:v>
                </c:pt>
                <c:pt idx="3588">
                  <c:v>1.94967175</c:v>
                </c:pt>
                <c:pt idx="3589">
                  <c:v>2.0749931300000002</c:v>
                </c:pt>
                <c:pt idx="3590">
                  <c:v>2.01970816</c:v>
                </c:pt>
                <c:pt idx="3591">
                  <c:v>2.0944881400000002</c:v>
                </c:pt>
                <c:pt idx="3592">
                  <c:v>2.1251223100000001</c:v>
                </c:pt>
                <c:pt idx="3593">
                  <c:v>2.1265144299999998</c:v>
                </c:pt>
                <c:pt idx="3594">
                  <c:v>2.1070201399999999</c:v>
                </c:pt>
                <c:pt idx="3595">
                  <c:v>2.1292993999999998</c:v>
                </c:pt>
                <c:pt idx="3596">
                  <c:v>2.1153338000000002</c:v>
                </c:pt>
                <c:pt idx="3597">
                  <c:v>2.0986657100000001</c:v>
                </c:pt>
                <c:pt idx="3598">
                  <c:v>2.0401823499999998</c:v>
                </c:pt>
                <c:pt idx="3599">
                  <c:v>2.11816001</c:v>
                </c:pt>
                <c:pt idx="3600">
                  <c:v>2.0025849299999998</c:v>
                </c:pt>
                <c:pt idx="3601">
                  <c:v>1.99980092</c:v>
                </c:pt>
                <c:pt idx="3602">
                  <c:v>2.0304346099999999</c:v>
                </c:pt>
                <c:pt idx="3603">
                  <c:v>1.99701583</c:v>
                </c:pt>
                <c:pt idx="3604">
                  <c:v>2.0137243300000001</c:v>
                </c:pt>
                <c:pt idx="3605">
                  <c:v>2.0596764099999989</c:v>
                </c:pt>
                <c:pt idx="3606">
                  <c:v>1.9496711499999999</c:v>
                </c:pt>
                <c:pt idx="3607">
                  <c:v>2.0736012499999998</c:v>
                </c:pt>
                <c:pt idx="3608">
                  <c:v>2.02486539</c:v>
                </c:pt>
                <c:pt idx="3609">
                  <c:v>1.92460728</c:v>
                </c:pt>
                <c:pt idx="3610">
                  <c:v>1.92878485</c:v>
                </c:pt>
                <c:pt idx="3611">
                  <c:v>1.9427095700000001</c:v>
                </c:pt>
                <c:pt idx="3612">
                  <c:v>1.9538492000000001</c:v>
                </c:pt>
                <c:pt idx="3613">
                  <c:v>2.00258541</c:v>
                </c:pt>
                <c:pt idx="3614">
                  <c:v>2.0081558199999998</c:v>
                </c:pt>
                <c:pt idx="3615">
                  <c:v>2.0123333900000002</c:v>
                </c:pt>
                <c:pt idx="3616">
                  <c:v>2.02347279</c:v>
                </c:pt>
                <c:pt idx="3617">
                  <c:v>2.07917094</c:v>
                </c:pt>
                <c:pt idx="3618">
                  <c:v>2.0304346099999999</c:v>
                </c:pt>
                <c:pt idx="3619">
                  <c:v>2.0833480400000002</c:v>
                </c:pt>
                <c:pt idx="3620">
                  <c:v>2.06803107</c:v>
                </c:pt>
                <c:pt idx="3621">
                  <c:v>2.07917094</c:v>
                </c:pt>
                <c:pt idx="3622">
                  <c:v>2.1836059099999998</c:v>
                </c:pt>
                <c:pt idx="3623">
                  <c:v>2.0666382300000001</c:v>
                </c:pt>
                <c:pt idx="3624">
                  <c:v>2.0290427200000001</c:v>
                </c:pt>
                <c:pt idx="3625">
                  <c:v>2.1084127399999999</c:v>
                </c:pt>
                <c:pt idx="3626">
                  <c:v>2.0666389500000002</c:v>
                </c:pt>
                <c:pt idx="3627">
                  <c:v>2.1084122700000001</c:v>
                </c:pt>
                <c:pt idx="3628">
                  <c:v>2.0541064699999998</c:v>
                </c:pt>
                <c:pt idx="3629">
                  <c:v>2.1989226300000002</c:v>
                </c:pt>
                <c:pt idx="3630">
                  <c:v>2.0777778599999999</c:v>
                </c:pt>
                <c:pt idx="3631">
                  <c:v>2.08613348</c:v>
                </c:pt>
                <c:pt idx="3632">
                  <c:v>2.10284257</c:v>
                </c:pt>
                <c:pt idx="3633">
                  <c:v>2.1306920100000002</c:v>
                </c:pt>
                <c:pt idx="3634">
                  <c:v>2.0680315500000002</c:v>
                </c:pt>
                <c:pt idx="3635">
                  <c:v>2.0387892700000001</c:v>
                </c:pt>
                <c:pt idx="3636">
                  <c:v>2.08891845</c:v>
                </c:pt>
                <c:pt idx="3637">
                  <c:v>2.06942344</c:v>
                </c:pt>
                <c:pt idx="3638">
                  <c:v>2.00119281</c:v>
                </c:pt>
                <c:pt idx="3639">
                  <c:v>2.0889182100000001</c:v>
                </c:pt>
                <c:pt idx="3640">
                  <c:v>2.1334769699999998</c:v>
                </c:pt>
                <c:pt idx="3641">
                  <c:v>2.1042354099999998</c:v>
                </c:pt>
                <c:pt idx="3642">
                  <c:v>2.1682882299999999</c:v>
                </c:pt>
                <c:pt idx="3643">
                  <c:v>2.2044923299999999</c:v>
                </c:pt>
                <c:pt idx="3644">
                  <c:v>2.1195523700000001</c:v>
                </c:pt>
                <c:pt idx="3645">
                  <c:v>2.0819556700000001</c:v>
                </c:pt>
                <c:pt idx="3646">
                  <c:v>2.1571488400000001</c:v>
                </c:pt>
                <c:pt idx="3647">
                  <c:v>2.14461637</c:v>
                </c:pt>
                <c:pt idx="3648">
                  <c:v>2.18221307</c:v>
                </c:pt>
                <c:pt idx="3649">
                  <c:v>2.21980953</c:v>
                </c:pt>
                <c:pt idx="3650">
                  <c:v>2.1446166</c:v>
                </c:pt>
                <c:pt idx="3651">
                  <c:v>2.172465799999999</c:v>
                </c:pt>
                <c:pt idx="3652">
                  <c:v>2.20170712</c:v>
                </c:pt>
                <c:pt idx="3653">
                  <c:v>2.1376545400000002</c:v>
                </c:pt>
                <c:pt idx="3654">
                  <c:v>2.0791707000000001</c:v>
                </c:pt>
                <c:pt idx="3655">
                  <c:v>2.00258541</c:v>
                </c:pt>
                <c:pt idx="3656">
                  <c:v>2.0568916800000001</c:v>
                </c:pt>
                <c:pt idx="3657">
                  <c:v>1.9858757300000001</c:v>
                </c:pt>
                <c:pt idx="3658">
                  <c:v>1.99840832</c:v>
                </c:pt>
                <c:pt idx="3659">
                  <c:v>1.9789276099999999</c:v>
                </c:pt>
                <c:pt idx="3660">
                  <c:v>2.00676298</c:v>
                </c:pt>
                <c:pt idx="3661">
                  <c:v>2.0318272099999999</c:v>
                </c:pt>
                <c:pt idx="3662">
                  <c:v>2.14600897</c:v>
                </c:pt>
                <c:pt idx="3663">
                  <c:v>2.0014271699999999</c:v>
                </c:pt>
                <c:pt idx="3664">
                  <c:v>2.08334851</c:v>
                </c:pt>
                <c:pt idx="3665">
                  <c:v>2.1167671700000001</c:v>
                </c:pt>
                <c:pt idx="3666">
                  <c:v>2.1125216500000001</c:v>
                </c:pt>
                <c:pt idx="3667">
                  <c:v>2.0151176500000001</c:v>
                </c:pt>
                <c:pt idx="3668">
                  <c:v>2.0819551899999991</c:v>
                </c:pt>
                <c:pt idx="3669">
                  <c:v>2.0262572799999998</c:v>
                </c:pt>
                <c:pt idx="3670">
                  <c:v>2.0429666000000002</c:v>
                </c:pt>
                <c:pt idx="3671">
                  <c:v>1.99423051</c:v>
                </c:pt>
                <c:pt idx="3672">
                  <c:v>1.9886608100000001</c:v>
                </c:pt>
                <c:pt idx="3673">
                  <c:v>2.0011925700000002</c:v>
                </c:pt>
                <c:pt idx="3674">
                  <c:v>2.1125211699999999</c:v>
                </c:pt>
                <c:pt idx="3675">
                  <c:v>1.9413165999999999</c:v>
                </c:pt>
                <c:pt idx="3676">
                  <c:v>2.01790285</c:v>
                </c:pt>
                <c:pt idx="3677">
                  <c:v>2.1000580800000002</c:v>
                </c:pt>
                <c:pt idx="3678">
                  <c:v>2.0749928999999998</c:v>
                </c:pt>
                <c:pt idx="3679">
                  <c:v>2.0722088799999989</c:v>
                </c:pt>
                <c:pt idx="3680">
                  <c:v>2.0736017200000001</c:v>
                </c:pt>
                <c:pt idx="3681">
                  <c:v>2.139046669999999</c:v>
                </c:pt>
                <c:pt idx="3682">
                  <c:v>2.0791704700000002</c:v>
                </c:pt>
                <c:pt idx="3683">
                  <c:v>2.0554988399999989</c:v>
                </c:pt>
                <c:pt idx="3684">
                  <c:v>2.0708158000000001</c:v>
                </c:pt>
                <c:pt idx="3685">
                  <c:v>2.0554988399999989</c:v>
                </c:pt>
                <c:pt idx="3686">
                  <c:v>1.9775213</c:v>
                </c:pt>
                <c:pt idx="3687">
                  <c:v>2.0387897499999998</c:v>
                </c:pt>
                <c:pt idx="3688">
                  <c:v>2.0220797099999999</c:v>
                </c:pt>
                <c:pt idx="3689">
                  <c:v>2.0722083999999992</c:v>
                </c:pt>
                <c:pt idx="3690">
                  <c:v>1.95941889</c:v>
                </c:pt>
                <c:pt idx="3691">
                  <c:v>2.0011932799999999</c:v>
                </c:pt>
                <c:pt idx="3692">
                  <c:v>2.0861337199999999</c:v>
                </c:pt>
                <c:pt idx="3693">
                  <c:v>2.10267735</c:v>
                </c:pt>
                <c:pt idx="3694">
                  <c:v>2.0972728699999998</c:v>
                </c:pt>
                <c:pt idx="3695">
                  <c:v>2.2100624999999989</c:v>
                </c:pt>
                <c:pt idx="3696">
                  <c:v>2.2030999699999998</c:v>
                </c:pt>
                <c:pt idx="3697">
                  <c:v>2.0276494</c:v>
                </c:pt>
                <c:pt idx="3698">
                  <c:v>2.02904201</c:v>
                </c:pt>
                <c:pt idx="3699">
                  <c:v>1.9914456599999999</c:v>
                </c:pt>
                <c:pt idx="3700">
                  <c:v>2.1404397500000001</c:v>
                </c:pt>
                <c:pt idx="3701">
                  <c:v>1.95783365</c:v>
                </c:pt>
                <c:pt idx="3702">
                  <c:v>2.0568914399999989</c:v>
                </c:pt>
                <c:pt idx="3703">
                  <c:v>2.0875253699999998</c:v>
                </c:pt>
                <c:pt idx="3704">
                  <c:v>1.9928382600000001</c:v>
                </c:pt>
                <c:pt idx="3705">
                  <c:v>2.1320838900000001</c:v>
                </c:pt>
                <c:pt idx="3706">
                  <c:v>2.08891845</c:v>
                </c:pt>
                <c:pt idx="3707">
                  <c:v>2.0763864500000002</c:v>
                </c:pt>
                <c:pt idx="3708">
                  <c:v>2.08891749</c:v>
                </c:pt>
                <c:pt idx="3709">
                  <c:v>2.1070196600000002</c:v>
                </c:pt>
                <c:pt idx="3710">
                  <c:v>2.1028423299999992</c:v>
                </c:pt>
                <c:pt idx="3711">
                  <c:v>2.0485367800000001</c:v>
                </c:pt>
                <c:pt idx="3712">
                  <c:v>2.0211145899999998</c:v>
                </c:pt>
                <c:pt idx="3713">
                  <c:v>1.9594185399999999</c:v>
                </c:pt>
                <c:pt idx="3714">
                  <c:v>2.0165097699999999</c:v>
                </c:pt>
                <c:pt idx="3715">
                  <c:v>1.9162526099999999</c:v>
                </c:pt>
                <c:pt idx="3716">
                  <c:v>1.9301768500000001</c:v>
                </c:pt>
                <c:pt idx="3717">
                  <c:v>1.94827938</c:v>
                </c:pt>
                <c:pt idx="3718">
                  <c:v>1.8897959</c:v>
                </c:pt>
                <c:pt idx="3719">
                  <c:v>1.92321491</c:v>
                </c:pt>
                <c:pt idx="3720">
                  <c:v>1.9886608100000001</c:v>
                </c:pt>
                <c:pt idx="3721">
                  <c:v>1.9148601300000001</c:v>
                </c:pt>
                <c:pt idx="3722">
                  <c:v>1.99423051</c:v>
                </c:pt>
                <c:pt idx="3723">
                  <c:v>2.0179023699999998</c:v>
                </c:pt>
                <c:pt idx="3724">
                  <c:v>2.0401823499999998</c:v>
                </c:pt>
                <c:pt idx="3725">
                  <c:v>1.9761285799999999</c:v>
                </c:pt>
                <c:pt idx="3726">
                  <c:v>1.9663807200000001</c:v>
                </c:pt>
                <c:pt idx="3727">
                  <c:v>1.9970152400000001</c:v>
                </c:pt>
                <c:pt idx="3728">
                  <c:v>1.93017733</c:v>
                </c:pt>
                <c:pt idx="3729">
                  <c:v>1.8856177300000001</c:v>
                </c:pt>
                <c:pt idx="3730">
                  <c:v>1.95802641</c:v>
                </c:pt>
                <c:pt idx="3731">
                  <c:v>1.9538492000000001</c:v>
                </c:pt>
                <c:pt idx="3732">
                  <c:v>1.9315695799999999</c:v>
                </c:pt>
                <c:pt idx="3733">
                  <c:v>1.8675156799999999</c:v>
                </c:pt>
                <c:pt idx="3734">
                  <c:v>1.96220434</c:v>
                </c:pt>
                <c:pt idx="3735">
                  <c:v>1.96081185</c:v>
                </c:pt>
                <c:pt idx="3736">
                  <c:v>2.0179030899999999</c:v>
                </c:pt>
                <c:pt idx="3737">
                  <c:v>2.0318272099999999</c:v>
                </c:pt>
                <c:pt idx="3738">
                  <c:v>2.0568914399999989</c:v>
                </c:pt>
                <c:pt idx="3739">
                  <c:v>2.1627178200000001</c:v>
                </c:pt>
                <c:pt idx="3740">
                  <c:v>2.0081551100000001</c:v>
                </c:pt>
                <c:pt idx="3741">
                  <c:v>2.0624609</c:v>
                </c:pt>
                <c:pt idx="3742">
                  <c:v>2.0471446499999999</c:v>
                </c:pt>
                <c:pt idx="3743">
                  <c:v>2.0443589700000002</c:v>
                </c:pt>
                <c:pt idx="3744">
                  <c:v>1.91903746</c:v>
                </c:pt>
                <c:pt idx="3745">
                  <c:v>1.9301770899999999</c:v>
                </c:pt>
                <c:pt idx="3746">
                  <c:v>1.9844835999999999</c:v>
                </c:pt>
                <c:pt idx="3747">
                  <c:v>1.9608114999999999</c:v>
                </c:pt>
                <c:pt idx="3748">
                  <c:v>1.9552416800000001</c:v>
                </c:pt>
                <c:pt idx="3749">
                  <c:v>2.0262577500000001</c:v>
                </c:pt>
                <c:pt idx="3750">
                  <c:v>2.1111969899999998</c:v>
                </c:pt>
                <c:pt idx="3751">
                  <c:v>2.04018188</c:v>
                </c:pt>
                <c:pt idx="3752">
                  <c:v>2.0137250400000002</c:v>
                </c:pt>
                <c:pt idx="3753">
                  <c:v>1.9928382600000001</c:v>
                </c:pt>
                <c:pt idx="3754">
                  <c:v>1.96777344</c:v>
                </c:pt>
                <c:pt idx="3755">
                  <c:v>1.91207528</c:v>
                </c:pt>
                <c:pt idx="3756">
                  <c:v>1.8870104599999999</c:v>
                </c:pt>
                <c:pt idx="3757">
                  <c:v>1.8953647600000001</c:v>
                </c:pt>
                <c:pt idx="3758">
                  <c:v>1.96638131</c:v>
                </c:pt>
                <c:pt idx="3759">
                  <c:v>1.94410098</c:v>
                </c:pt>
                <c:pt idx="3760">
                  <c:v>1.945494289999999</c:v>
                </c:pt>
                <c:pt idx="3761">
                  <c:v>2.065246339999999</c:v>
                </c:pt>
                <c:pt idx="3762">
                  <c:v>2.06663847</c:v>
                </c:pt>
                <c:pt idx="3763">
                  <c:v>2.070815319999999</c:v>
                </c:pt>
                <c:pt idx="3764">
                  <c:v>2.04714441</c:v>
                </c:pt>
                <c:pt idx="3765">
                  <c:v>2.0596766500000001</c:v>
                </c:pt>
                <c:pt idx="3766">
                  <c:v>1.9649882299999999</c:v>
                </c:pt>
                <c:pt idx="3767">
                  <c:v>2.03600454</c:v>
                </c:pt>
                <c:pt idx="3768">
                  <c:v>1.9858752500000001</c:v>
                </c:pt>
                <c:pt idx="3769">
                  <c:v>1.98030627</c:v>
                </c:pt>
                <c:pt idx="3770">
                  <c:v>1.9747362100000001</c:v>
                </c:pt>
                <c:pt idx="3771">
                  <c:v>1.8981497300000001</c:v>
                </c:pt>
                <c:pt idx="3772">
                  <c:v>1.9482796200000001</c:v>
                </c:pt>
                <c:pt idx="3773">
                  <c:v>1.9468870199999999</c:v>
                </c:pt>
                <c:pt idx="3774">
                  <c:v>1.97891343</c:v>
                </c:pt>
                <c:pt idx="3775">
                  <c:v>2.0360040700000002</c:v>
                </c:pt>
                <c:pt idx="3776">
                  <c:v>2.0318267300000001</c:v>
                </c:pt>
                <c:pt idx="3777">
                  <c:v>2.1084122700000001</c:v>
                </c:pt>
                <c:pt idx="3778">
                  <c:v>2.1237297100000001</c:v>
                </c:pt>
                <c:pt idx="3779">
                  <c:v>2.109805109999999</c:v>
                </c:pt>
                <c:pt idx="3780">
                  <c:v>2.1223375799999999</c:v>
                </c:pt>
                <c:pt idx="3781">
                  <c:v>2.1420517000000001</c:v>
                </c:pt>
                <c:pt idx="3782">
                  <c:v>2.0805630700000002</c:v>
                </c:pt>
                <c:pt idx="3783">
                  <c:v>2.1306917699999999</c:v>
                </c:pt>
                <c:pt idx="3784">
                  <c:v>2.10830188</c:v>
                </c:pt>
                <c:pt idx="3785">
                  <c:v>2.0290412899999999</c:v>
                </c:pt>
                <c:pt idx="3786">
                  <c:v>2.09588003</c:v>
                </c:pt>
                <c:pt idx="3787">
                  <c:v>2.0436143900000001</c:v>
                </c:pt>
                <c:pt idx="3788">
                  <c:v>2.05828357</c:v>
                </c:pt>
                <c:pt idx="3789">
                  <c:v>2.11816096</c:v>
                </c:pt>
                <c:pt idx="3790">
                  <c:v>2.0360040700000002</c:v>
                </c:pt>
                <c:pt idx="3791">
                  <c:v>2.0610690100000002</c:v>
                </c:pt>
                <c:pt idx="3792">
                  <c:v>1.9970155999999999</c:v>
                </c:pt>
                <c:pt idx="3793">
                  <c:v>2.1376545400000002</c:v>
                </c:pt>
                <c:pt idx="3794">
                  <c:v>2.0736014800000002</c:v>
                </c:pt>
                <c:pt idx="3795">
                  <c:v>2.027649639999999</c:v>
                </c:pt>
                <c:pt idx="3796">
                  <c:v>1.99283838</c:v>
                </c:pt>
                <c:pt idx="3797">
                  <c:v>1.99980092</c:v>
                </c:pt>
                <c:pt idx="3798">
                  <c:v>2.0624616100000002</c:v>
                </c:pt>
                <c:pt idx="3799">
                  <c:v>1.9789135499999999</c:v>
                </c:pt>
                <c:pt idx="3800">
                  <c:v>1.9900530599999999</c:v>
                </c:pt>
                <c:pt idx="3801">
                  <c:v>1.9663808300000001</c:v>
                </c:pt>
                <c:pt idx="3802">
                  <c:v>1.98169839</c:v>
                </c:pt>
                <c:pt idx="3803">
                  <c:v>1.99840832</c:v>
                </c:pt>
                <c:pt idx="3804">
                  <c:v>2.00954795</c:v>
                </c:pt>
                <c:pt idx="3805">
                  <c:v>1.9427090899999999</c:v>
                </c:pt>
                <c:pt idx="3806">
                  <c:v>2.0123324399999989</c:v>
                </c:pt>
                <c:pt idx="3807">
                  <c:v>2.01511788</c:v>
                </c:pt>
                <c:pt idx="3808">
                  <c:v>1.9733439699999999</c:v>
                </c:pt>
                <c:pt idx="3809">
                  <c:v>1.90511203</c:v>
                </c:pt>
                <c:pt idx="3810">
                  <c:v>1.88840246</c:v>
                </c:pt>
                <c:pt idx="3811">
                  <c:v>2.1376542999999999</c:v>
                </c:pt>
                <c:pt idx="3812">
                  <c:v>2.0624613799999998</c:v>
                </c:pt>
                <c:pt idx="3813">
                  <c:v>2.00397801</c:v>
                </c:pt>
                <c:pt idx="3814">
                  <c:v>1.9914456599999999</c:v>
                </c:pt>
                <c:pt idx="3815">
                  <c:v>2.0457515700000002</c:v>
                </c:pt>
                <c:pt idx="3816">
                  <c:v>2.00397801</c:v>
                </c:pt>
                <c:pt idx="3817">
                  <c:v>1.97752047</c:v>
                </c:pt>
                <c:pt idx="3818">
                  <c:v>2.0225207799999998</c:v>
                </c:pt>
                <c:pt idx="3819">
                  <c:v>2.0165100100000002</c:v>
                </c:pt>
                <c:pt idx="3820">
                  <c:v>1.9747355</c:v>
                </c:pt>
                <c:pt idx="3821">
                  <c:v>2.0972731100000002</c:v>
                </c:pt>
                <c:pt idx="3822">
                  <c:v>2.1418316399999999</c:v>
                </c:pt>
                <c:pt idx="3823">
                  <c:v>2.072208639999999</c:v>
                </c:pt>
                <c:pt idx="3824">
                  <c:v>2.10144997</c:v>
                </c:pt>
                <c:pt idx="3825">
                  <c:v>1.9120746900000001</c:v>
                </c:pt>
                <c:pt idx="3826">
                  <c:v>1.9538487200000001</c:v>
                </c:pt>
                <c:pt idx="3827">
                  <c:v>2.0206873399999998</c:v>
                </c:pt>
                <c:pt idx="3828">
                  <c:v>2.03878951</c:v>
                </c:pt>
                <c:pt idx="3829">
                  <c:v>2.08891845</c:v>
                </c:pt>
                <c:pt idx="3830">
                  <c:v>2.034612179999999</c:v>
                </c:pt>
                <c:pt idx="3831">
                  <c:v>1.94688642</c:v>
                </c:pt>
                <c:pt idx="3832">
                  <c:v>1.9524567100000001</c:v>
                </c:pt>
                <c:pt idx="3833">
                  <c:v>1.9844835999999999</c:v>
                </c:pt>
                <c:pt idx="3834">
                  <c:v>1.91207528</c:v>
                </c:pt>
                <c:pt idx="3835">
                  <c:v>1.9858757300000001</c:v>
                </c:pt>
                <c:pt idx="3836">
                  <c:v>1.94827938</c:v>
                </c:pt>
                <c:pt idx="3837">
                  <c:v>1.9566341599999999</c:v>
                </c:pt>
                <c:pt idx="3838">
                  <c:v>1.98866141</c:v>
                </c:pt>
                <c:pt idx="3839">
                  <c:v>1.9510644699999999</c:v>
                </c:pt>
                <c:pt idx="3840">
                  <c:v>1.98169839</c:v>
                </c:pt>
                <c:pt idx="3841">
                  <c:v>2.12790751</c:v>
                </c:pt>
                <c:pt idx="3842">
                  <c:v>2.1265144299999998</c:v>
                </c:pt>
                <c:pt idx="3843">
                  <c:v>2.0875256100000001</c:v>
                </c:pt>
                <c:pt idx="3844">
                  <c:v>2.05828452</c:v>
                </c:pt>
                <c:pt idx="3845">
                  <c:v>2.0554990800000001</c:v>
                </c:pt>
                <c:pt idx="3846">
                  <c:v>1.9900530599999999</c:v>
                </c:pt>
                <c:pt idx="3847">
                  <c:v>1.9246075199999999</c:v>
                </c:pt>
                <c:pt idx="3848">
                  <c:v>1.9106825599999999</c:v>
                </c:pt>
                <c:pt idx="3849">
                  <c:v>1.94688606</c:v>
                </c:pt>
                <c:pt idx="3850">
                  <c:v>1.93992436</c:v>
                </c:pt>
                <c:pt idx="3851">
                  <c:v>1.9970152400000001</c:v>
                </c:pt>
                <c:pt idx="3852">
                  <c:v>2.03321934</c:v>
                </c:pt>
                <c:pt idx="3853">
                  <c:v>2.0234725500000001</c:v>
                </c:pt>
                <c:pt idx="3854">
                  <c:v>2.0610690100000002</c:v>
                </c:pt>
                <c:pt idx="3855">
                  <c:v>2.0137243300000001</c:v>
                </c:pt>
                <c:pt idx="3856">
                  <c:v>2.0318274500000002</c:v>
                </c:pt>
                <c:pt idx="3857">
                  <c:v>2.0123333900000002</c:v>
                </c:pt>
                <c:pt idx="3858">
                  <c:v>1.9816987500000001</c:v>
                </c:pt>
                <c:pt idx="3859">
                  <c:v>2.0568914399999989</c:v>
                </c:pt>
                <c:pt idx="3860">
                  <c:v>2.14600897</c:v>
                </c:pt>
                <c:pt idx="3861">
                  <c:v>2.0387899900000002</c:v>
                </c:pt>
                <c:pt idx="3862">
                  <c:v>2.1195528499999998</c:v>
                </c:pt>
                <c:pt idx="3863">
                  <c:v>2.1599335700000002</c:v>
                </c:pt>
                <c:pt idx="3864">
                  <c:v>2.0875253699999998</c:v>
                </c:pt>
                <c:pt idx="3865">
                  <c:v>2.1223373400000001</c:v>
                </c:pt>
                <c:pt idx="3866">
                  <c:v>2.072208639999999</c:v>
                </c:pt>
                <c:pt idx="3867">
                  <c:v>1.9078975899999999</c:v>
                </c:pt>
                <c:pt idx="3868">
                  <c:v>1.9190367500000001</c:v>
                </c:pt>
                <c:pt idx="3869">
                  <c:v>1.8939732300000001</c:v>
                </c:pt>
                <c:pt idx="3870">
                  <c:v>1.95663488</c:v>
                </c:pt>
                <c:pt idx="3871">
                  <c:v>1.96638179</c:v>
                </c:pt>
                <c:pt idx="3872">
                  <c:v>1.99979997</c:v>
                </c:pt>
                <c:pt idx="3873">
                  <c:v>2.08891845</c:v>
                </c:pt>
                <c:pt idx="3874">
                  <c:v>2.098665239999999</c:v>
                </c:pt>
                <c:pt idx="3875">
                  <c:v>2.0262565600000002</c:v>
                </c:pt>
                <c:pt idx="3876">
                  <c:v>2.0861327599999999</c:v>
                </c:pt>
                <c:pt idx="3877">
                  <c:v>1.9106826800000001</c:v>
                </c:pt>
                <c:pt idx="3878">
                  <c:v>1.9259997600000001</c:v>
                </c:pt>
                <c:pt idx="3879">
                  <c:v>1.88979506</c:v>
                </c:pt>
                <c:pt idx="3880">
                  <c:v>1.9051121499999999</c:v>
                </c:pt>
                <c:pt idx="3881">
                  <c:v>2.0290417700000001</c:v>
                </c:pt>
                <c:pt idx="3882">
                  <c:v>2.0736007700000001</c:v>
                </c:pt>
                <c:pt idx="3883">
                  <c:v>2.1056277799999998</c:v>
                </c:pt>
                <c:pt idx="3884">
                  <c:v>2.0624613799999998</c:v>
                </c:pt>
                <c:pt idx="3885">
                  <c:v>1.9468866600000001</c:v>
                </c:pt>
                <c:pt idx="3886">
                  <c:v>1.9552418</c:v>
                </c:pt>
                <c:pt idx="3887">
                  <c:v>2.0039772999999999</c:v>
                </c:pt>
                <c:pt idx="3888">
                  <c:v>1.83966601</c:v>
                </c:pt>
                <c:pt idx="3889">
                  <c:v>2.0415747199999998</c:v>
                </c:pt>
                <c:pt idx="3890">
                  <c:v>1.9677738</c:v>
                </c:pt>
                <c:pt idx="3891">
                  <c:v>2.0638537399999999</c:v>
                </c:pt>
                <c:pt idx="3892">
                  <c:v>1.98030543</c:v>
                </c:pt>
                <c:pt idx="3893">
                  <c:v>1.8730857400000001</c:v>
                </c:pt>
                <c:pt idx="3894">
                  <c:v>1.94270897</c:v>
                </c:pt>
                <c:pt idx="3895">
                  <c:v>1.90929043</c:v>
                </c:pt>
                <c:pt idx="3896">
                  <c:v>1.9259994</c:v>
                </c:pt>
                <c:pt idx="3897">
                  <c:v>2.0499288999999998</c:v>
                </c:pt>
                <c:pt idx="3898">
                  <c:v>2.19613719</c:v>
                </c:pt>
                <c:pt idx="3899">
                  <c:v>2.0360050199999988</c:v>
                </c:pt>
                <c:pt idx="3900">
                  <c:v>2.0749936099999999</c:v>
                </c:pt>
                <c:pt idx="3901">
                  <c:v>2.0109403100000001</c:v>
                </c:pt>
                <c:pt idx="3902">
                  <c:v>1.8897956600000001</c:v>
                </c:pt>
                <c:pt idx="3903">
                  <c:v>2.0165100100000002</c:v>
                </c:pt>
                <c:pt idx="3904">
                  <c:v>1.98866057</c:v>
                </c:pt>
                <c:pt idx="3905">
                  <c:v>2.0763862099999999</c:v>
                </c:pt>
                <c:pt idx="3906">
                  <c:v>2.0763866900000001</c:v>
                </c:pt>
                <c:pt idx="3907">
                  <c:v>2.0958807500000001</c:v>
                </c:pt>
                <c:pt idx="3908">
                  <c:v>2.070815319999999</c:v>
                </c:pt>
                <c:pt idx="3909">
                  <c:v>2.1571486000000002</c:v>
                </c:pt>
                <c:pt idx="3910">
                  <c:v>2.0903108100000001</c:v>
                </c:pt>
                <c:pt idx="3911">
                  <c:v>2.0694232000000001</c:v>
                </c:pt>
                <c:pt idx="3912">
                  <c:v>2.034612179999999</c:v>
                </c:pt>
                <c:pt idx="3913">
                  <c:v>2.0527141100000001</c:v>
                </c:pt>
                <c:pt idx="3914">
                  <c:v>2.05132198</c:v>
                </c:pt>
                <c:pt idx="3915">
                  <c:v>2.2128472299999991</c:v>
                </c:pt>
                <c:pt idx="3916">
                  <c:v>2.1265144299999998</c:v>
                </c:pt>
                <c:pt idx="3917">
                  <c:v>2.00119281</c:v>
                </c:pt>
                <c:pt idx="3918">
                  <c:v>2.03461194</c:v>
                </c:pt>
                <c:pt idx="3919">
                  <c:v>2.0151171699999999</c:v>
                </c:pt>
                <c:pt idx="3920">
                  <c:v>2.1000576</c:v>
                </c:pt>
                <c:pt idx="3921">
                  <c:v>2.04992938</c:v>
                </c:pt>
                <c:pt idx="3922">
                  <c:v>2.1153745700000002</c:v>
                </c:pt>
                <c:pt idx="3923">
                  <c:v>2.1070194199999999</c:v>
                </c:pt>
                <c:pt idx="3924">
                  <c:v>2.12094498</c:v>
                </c:pt>
                <c:pt idx="3925">
                  <c:v>2.1084125</c:v>
                </c:pt>
                <c:pt idx="3926">
                  <c:v>2.05828357</c:v>
                </c:pt>
                <c:pt idx="3927">
                  <c:v>1.9524561199999999</c:v>
                </c:pt>
                <c:pt idx="3928">
                  <c:v>2.1348698100000001</c:v>
                </c:pt>
                <c:pt idx="3929">
                  <c:v>2.2114548699999999</c:v>
                </c:pt>
                <c:pt idx="3930">
                  <c:v>2.1696801200000002</c:v>
                </c:pt>
                <c:pt idx="3931">
                  <c:v>2.09866595</c:v>
                </c:pt>
                <c:pt idx="3932">
                  <c:v>2.05967689</c:v>
                </c:pt>
                <c:pt idx="3933">
                  <c:v>2.0843956499999998</c:v>
                </c:pt>
                <c:pt idx="3934">
                  <c:v>2.1028423299999992</c:v>
                </c:pt>
                <c:pt idx="3935">
                  <c:v>2.0998652</c:v>
                </c:pt>
                <c:pt idx="3936">
                  <c:v>2.0220797099999999</c:v>
                </c:pt>
                <c:pt idx="3937">
                  <c:v>1.9427090899999999</c:v>
                </c:pt>
                <c:pt idx="3938">
                  <c:v>1.9761289399999999</c:v>
                </c:pt>
                <c:pt idx="3939">
                  <c:v>2.009548189999999</c:v>
                </c:pt>
                <c:pt idx="3940">
                  <c:v>1.95783269</c:v>
                </c:pt>
                <c:pt idx="3941">
                  <c:v>1.94410181</c:v>
                </c:pt>
                <c:pt idx="3942">
                  <c:v>2.0109407899999998</c:v>
                </c:pt>
                <c:pt idx="3943">
                  <c:v>2.0290417700000001</c:v>
                </c:pt>
                <c:pt idx="3944">
                  <c:v>2.0109405499999999</c:v>
                </c:pt>
                <c:pt idx="3945">
                  <c:v>1.9942306299999999</c:v>
                </c:pt>
                <c:pt idx="3946">
                  <c:v>2.0234723099999998</c:v>
                </c:pt>
                <c:pt idx="3947">
                  <c:v>1.93853188</c:v>
                </c:pt>
                <c:pt idx="3948">
                  <c:v>1.9830909999999999</c:v>
                </c:pt>
                <c:pt idx="3949">
                  <c:v>1.9023275399999999</c:v>
                </c:pt>
                <c:pt idx="3950">
                  <c:v>1.90650487</c:v>
                </c:pt>
                <c:pt idx="3951">
                  <c:v>1.9315700499999999</c:v>
                </c:pt>
                <c:pt idx="3952">
                  <c:v>1.99840784</c:v>
                </c:pt>
                <c:pt idx="3953">
                  <c:v>1.96498883</c:v>
                </c:pt>
                <c:pt idx="3954">
                  <c:v>1.99005353</c:v>
                </c:pt>
                <c:pt idx="3955">
                  <c:v>2.0197088700000001</c:v>
                </c:pt>
                <c:pt idx="3956">
                  <c:v>1.99562347</c:v>
                </c:pt>
                <c:pt idx="3957">
                  <c:v>1.90232801</c:v>
                </c:pt>
                <c:pt idx="3958">
                  <c:v>2.0234723099999998</c:v>
                </c:pt>
                <c:pt idx="3959">
                  <c:v>1.99580216</c:v>
                </c:pt>
                <c:pt idx="3960">
                  <c:v>2.1195521400000001</c:v>
                </c:pt>
                <c:pt idx="3961">
                  <c:v>2.0534586899999989</c:v>
                </c:pt>
                <c:pt idx="3962">
                  <c:v>2.0986654799999989</c:v>
                </c:pt>
                <c:pt idx="3963">
                  <c:v>2.13069248</c:v>
                </c:pt>
                <c:pt idx="3964">
                  <c:v>2.12372899</c:v>
                </c:pt>
                <c:pt idx="3965">
                  <c:v>2.13347745</c:v>
                </c:pt>
                <c:pt idx="3966">
                  <c:v>2.1392395500000001</c:v>
                </c:pt>
                <c:pt idx="3967">
                  <c:v>2.07360101</c:v>
                </c:pt>
                <c:pt idx="3968">
                  <c:v>2.0889179699999998</c:v>
                </c:pt>
                <c:pt idx="3969">
                  <c:v>2.0661139500000001</c:v>
                </c:pt>
                <c:pt idx="3970">
                  <c:v>2.07360101</c:v>
                </c:pt>
                <c:pt idx="3971">
                  <c:v>2.0387897499999998</c:v>
                </c:pt>
                <c:pt idx="3972">
                  <c:v>1.9622032599999999</c:v>
                </c:pt>
                <c:pt idx="3973">
                  <c:v>2.03739691</c:v>
                </c:pt>
                <c:pt idx="3974">
                  <c:v>2.0262572799999998</c:v>
                </c:pt>
                <c:pt idx="3975">
                  <c:v>1.96627033</c:v>
                </c:pt>
                <c:pt idx="3976">
                  <c:v>1.9816982700000001</c:v>
                </c:pt>
                <c:pt idx="3977">
                  <c:v>1.94939554</c:v>
                </c:pt>
                <c:pt idx="3978">
                  <c:v>1.9427090899999999</c:v>
                </c:pt>
                <c:pt idx="3979">
                  <c:v>2.0568914399999989</c:v>
                </c:pt>
                <c:pt idx="3980">
                  <c:v>2.04992938</c:v>
                </c:pt>
                <c:pt idx="3981">
                  <c:v>2.07917094</c:v>
                </c:pt>
                <c:pt idx="3982">
                  <c:v>1.9956231099999999</c:v>
                </c:pt>
                <c:pt idx="3983">
                  <c:v>2.1111977099999999</c:v>
                </c:pt>
                <c:pt idx="3984">
                  <c:v>2.0401813999999998</c:v>
                </c:pt>
                <c:pt idx="3985">
                  <c:v>2.059082979999999</c:v>
                </c:pt>
                <c:pt idx="3986">
                  <c:v>1.98309052</c:v>
                </c:pt>
                <c:pt idx="3987">
                  <c:v>1.9385322300000001</c:v>
                </c:pt>
                <c:pt idx="3988">
                  <c:v>2.0346112299999999</c:v>
                </c:pt>
                <c:pt idx="3989">
                  <c:v>1.99701536</c:v>
                </c:pt>
                <c:pt idx="3990">
                  <c:v>1.9970151199999999</c:v>
                </c:pt>
                <c:pt idx="3991">
                  <c:v>2.05549955</c:v>
                </c:pt>
                <c:pt idx="3992">
                  <c:v>2.12929988</c:v>
                </c:pt>
                <c:pt idx="3993">
                  <c:v>2.06803107</c:v>
                </c:pt>
                <c:pt idx="3994">
                  <c:v>2.15854144</c:v>
                </c:pt>
                <c:pt idx="3995">
                  <c:v>2.0234723099999998</c:v>
                </c:pt>
                <c:pt idx="3996">
                  <c:v>2.0262568000000001</c:v>
                </c:pt>
                <c:pt idx="3997">
                  <c:v>1.9803061500000001</c:v>
                </c:pt>
                <c:pt idx="3998">
                  <c:v>2.02068782</c:v>
                </c:pt>
                <c:pt idx="3999">
                  <c:v>2.0443599200000002</c:v>
                </c:pt>
                <c:pt idx="4000">
                  <c:v>2.0582840400000002</c:v>
                </c:pt>
                <c:pt idx="4001">
                  <c:v>2.1724660400000002</c:v>
                </c:pt>
                <c:pt idx="4002">
                  <c:v>2.0736014800000002</c:v>
                </c:pt>
                <c:pt idx="4003">
                  <c:v>2.0276491600000002</c:v>
                </c:pt>
                <c:pt idx="4004">
                  <c:v>1.9594185399999999</c:v>
                </c:pt>
                <c:pt idx="4005">
                  <c:v>1.93156946</c:v>
                </c:pt>
                <c:pt idx="4006">
                  <c:v>1.97055924</c:v>
                </c:pt>
                <c:pt idx="4007">
                  <c:v>2.03878951</c:v>
                </c:pt>
                <c:pt idx="4008">
                  <c:v>1.9858758400000001</c:v>
                </c:pt>
                <c:pt idx="4009">
                  <c:v>2.0917038899999998</c:v>
                </c:pt>
                <c:pt idx="4010">
                  <c:v>2.08474088</c:v>
                </c:pt>
                <c:pt idx="4011">
                  <c:v>2.062462089999999</c:v>
                </c:pt>
                <c:pt idx="4012">
                  <c:v>2.0903108100000001</c:v>
                </c:pt>
                <c:pt idx="4013">
                  <c:v>2.0039775400000002</c:v>
                </c:pt>
                <c:pt idx="4014">
                  <c:v>1.92739236</c:v>
                </c:pt>
                <c:pt idx="4015">
                  <c:v>1.99005294</c:v>
                </c:pt>
                <c:pt idx="4016">
                  <c:v>2.1223371000000002</c:v>
                </c:pt>
                <c:pt idx="4017">
                  <c:v>2.1251223100000001</c:v>
                </c:pt>
                <c:pt idx="4018">
                  <c:v>2.19056797</c:v>
                </c:pt>
                <c:pt idx="4019">
                  <c:v>2.1404392699999999</c:v>
                </c:pt>
                <c:pt idx="4020">
                  <c:v>2.0262575100000002</c:v>
                </c:pt>
                <c:pt idx="4021">
                  <c:v>2.0680306000000002</c:v>
                </c:pt>
                <c:pt idx="4022">
                  <c:v>2.0805630700000002</c:v>
                </c:pt>
                <c:pt idx="4023">
                  <c:v>2.0638542200000001</c:v>
                </c:pt>
                <c:pt idx="4024">
                  <c:v>2.1279072800000001</c:v>
                </c:pt>
                <c:pt idx="4025">
                  <c:v>2.0986654799999989</c:v>
                </c:pt>
                <c:pt idx="4026">
                  <c:v>2.2142398399999998</c:v>
                </c:pt>
                <c:pt idx="4027">
                  <c:v>2.1627187700000001</c:v>
                </c:pt>
                <c:pt idx="4028">
                  <c:v>2.1139822000000001</c:v>
                </c:pt>
                <c:pt idx="4029">
                  <c:v>2.0179023699999998</c:v>
                </c:pt>
                <c:pt idx="4030">
                  <c:v>2.0805633100000001</c:v>
                </c:pt>
                <c:pt idx="4031">
                  <c:v>2.0471432200000002</c:v>
                </c:pt>
                <c:pt idx="4032">
                  <c:v>2.02625704</c:v>
                </c:pt>
                <c:pt idx="4033">
                  <c:v>2.1084127399999999</c:v>
                </c:pt>
                <c:pt idx="4034">
                  <c:v>2.11398244</c:v>
                </c:pt>
                <c:pt idx="4035">
                  <c:v>2.1836056699999999</c:v>
                </c:pt>
                <c:pt idx="4036">
                  <c:v>2.1056277799999998</c:v>
                </c:pt>
                <c:pt idx="4037">
                  <c:v>2.102842809999999</c:v>
                </c:pt>
                <c:pt idx="4038">
                  <c:v>2.1794281</c:v>
                </c:pt>
                <c:pt idx="4039">
                  <c:v>2.1237292299999999</c:v>
                </c:pt>
                <c:pt idx="4040">
                  <c:v>1.9830907600000001</c:v>
                </c:pt>
                <c:pt idx="4041">
                  <c:v>1.96777391</c:v>
                </c:pt>
                <c:pt idx="4042">
                  <c:v>1.93853188</c:v>
                </c:pt>
                <c:pt idx="4043">
                  <c:v>1.9984082000000001</c:v>
                </c:pt>
                <c:pt idx="4044">
                  <c:v>2.0485367800000001</c:v>
                </c:pt>
                <c:pt idx="4045">
                  <c:v>2.01650953</c:v>
                </c:pt>
                <c:pt idx="4046">
                  <c:v>1.9998005599999999</c:v>
                </c:pt>
                <c:pt idx="4047">
                  <c:v>1.9479892299999999</c:v>
                </c:pt>
                <c:pt idx="4048">
                  <c:v>2.0206875800000001</c:v>
                </c:pt>
                <c:pt idx="4049">
                  <c:v>1.94549394</c:v>
                </c:pt>
                <c:pt idx="4050">
                  <c:v>1.9273917700000001</c:v>
                </c:pt>
                <c:pt idx="4051">
                  <c:v>1.97891343</c:v>
                </c:pt>
                <c:pt idx="4052">
                  <c:v>1.9844831199999999</c:v>
                </c:pt>
                <c:pt idx="4053">
                  <c:v>2.1181602499999999</c:v>
                </c:pt>
                <c:pt idx="4054">
                  <c:v>2.1376542999999999</c:v>
                </c:pt>
                <c:pt idx="4055">
                  <c:v>2.08752608</c:v>
                </c:pt>
                <c:pt idx="4056">
                  <c:v>2.0527141100000001</c:v>
                </c:pt>
                <c:pt idx="4057">
                  <c:v>2.0373973799999998</c:v>
                </c:pt>
                <c:pt idx="4058">
                  <c:v>2.0415742400000001</c:v>
                </c:pt>
                <c:pt idx="4059">
                  <c:v>1.9552416800000001</c:v>
                </c:pt>
                <c:pt idx="4060">
                  <c:v>1.9872680899999999</c:v>
                </c:pt>
                <c:pt idx="4061">
                  <c:v>2.0220797099999999</c:v>
                </c:pt>
                <c:pt idx="4062">
                  <c:v>2.05828452</c:v>
                </c:pt>
                <c:pt idx="4063">
                  <c:v>2.1153743299999999</c:v>
                </c:pt>
                <c:pt idx="4064">
                  <c:v>2.17861533</c:v>
                </c:pt>
                <c:pt idx="4065">
                  <c:v>2.1098053499999998</c:v>
                </c:pt>
                <c:pt idx="4066">
                  <c:v>2.1293003599999998</c:v>
                </c:pt>
                <c:pt idx="4067">
                  <c:v>2.0833482700000001</c:v>
                </c:pt>
                <c:pt idx="4068">
                  <c:v>2.1000578399999998</c:v>
                </c:pt>
                <c:pt idx="4069">
                  <c:v>2.1515791399999991</c:v>
                </c:pt>
                <c:pt idx="4070">
                  <c:v>2.11398244</c:v>
                </c:pt>
                <c:pt idx="4071">
                  <c:v>2.1111147400000001</c:v>
                </c:pt>
                <c:pt idx="4072">
                  <c:v>2.0568916800000001</c:v>
                </c:pt>
                <c:pt idx="4073">
                  <c:v>2.0276491600000002</c:v>
                </c:pt>
                <c:pt idx="4074">
                  <c:v>2.0471441700000002</c:v>
                </c:pt>
                <c:pt idx="4075">
                  <c:v>2.0471441700000002</c:v>
                </c:pt>
                <c:pt idx="4076">
                  <c:v>2.0875258400000001</c:v>
                </c:pt>
                <c:pt idx="4077">
                  <c:v>2.1000571300000002</c:v>
                </c:pt>
                <c:pt idx="4078">
                  <c:v>2.1028430500000002</c:v>
                </c:pt>
                <c:pt idx="4079">
                  <c:v>2.0791702299999999</c:v>
                </c:pt>
                <c:pt idx="4080">
                  <c:v>2.1780355</c:v>
                </c:pt>
                <c:pt idx="4081">
                  <c:v>2.0499291400000001</c:v>
                </c:pt>
                <c:pt idx="4082">
                  <c:v>2.0165097699999999</c:v>
                </c:pt>
                <c:pt idx="4083">
                  <c:v>2.0192949800000002</c:v>
                </c:pt>
                <c:pt idx="4084">
                  <c:v>2.0067627400000001</c:v>
                </c:pt>
                <c:pt idx="4085">
                  <c:v>1.9900531800000001</c:v>
                </c:pt>
                <c:pt idx="4086">
                  <c:v>2.0527141100000001</c:v>
                </c:pt>
                <c:pt idx="4087">
                  <c:v>2.1603333999999998</c:v>
                </c:pt>
                <c:pt idx="4088">
                  <c:v>2.1306922400000001</c:v>
                </c:pt>
                <c:pt idx="4089">
                  <c:v>2.0165102500000001</c:v>
                </c:pt>
                <c:pt idx="4090">
                  <c:v>2.04714441</c:v>
                </c:pt>
                <c:pt idx="4091">
                  <c:v>2.0415740000000002</c:v>
                </c:pt>
                <c:pt idx="4092">
                  <c:v>2.1390471500000001</c:v>
                </c:pt>
                <c:pt idx="4093">
                  <c:v>2.05205226</c:v>
                </c:pt>
                <c:pt idx="4094">
                  <c:v>2.00397778</c:v>
                </c:pt>
                <c:pt idx="4095">
                  <c:v>1.9663808300000001</c:v>
                </c:pt>
                <c:pt idx="4096">
                  <c:v>2.034612179999999</c:v>
                </c:pt>
                <c:pt idx="4097">
                  <c:v>2.0140831499999998</c:v>
                </c:pt>
                <c:pt idx="4098">
                  <c:v>1.9997997300000001</c:v>
                </c:pt>
                <c:pt idx="4099">
                  <c:v>2.1042351699999999</c:v>
                </c:pt>
                <c:pt idx="4100">
                  <c:v>2.1195521400000001</c:v>
                </c:pt>
                <c:pt idx="4101">
                  <c:v>2.012332199999999</c:v>
                </c:pt>
                <c:pt idx="4102">
                  <c:v>1.997015</c:v>
                </c:pt>
                <c:pt idx="4103">
                  <c:v>2.0151176500000001</c:v>
                </c:pt>
                <c:pt idx="4104">
                  <c:v>1.94967175</c:v>
                </c:pt>
                <c:pt idx="4105">
                  <c:v>2.02486444</c:v>
                </c:pt>
                <c:pt idx="4106">
                  <c:v>1.9928382600000001</c:v>
                </c:pt>
                <c:pt idx="4107">
                  <c:v>1.9914456599999999</c:v>
                </c:pt>
                <c:pt idx="4108">
                  <c:v>2.00258541</c:v>
                </c:pt>
                <c:pt idx="4109">
                  <c:v>1.9984076</c:v>
                </c:pt>
                <c:pt idx="4110">
                  <c:v>2.0165100100000002</c:v>
                </c:pt>
                <c:pt idx="4111">
                  <c:v>2.04435945</c:v>
                </c:pt>
                <c:pt idx="4112">
                  <c:v>2.065246339999999</c:v>
                </c:pt>
                <c:pt idx="4113">
                  <c:v>2.1557567099999999</c:v>
                </c:pt>
                <c:pt idx="4114">
                  <c:v>2.2030999699999998</c:v>
                </c:pt>
                <c:pt idx="4115">
                  <c:v>2.17525053</c:v>
                </c:pt>
                <c:pt idx="4116">
                  <c:v>2.1028430500000002</c:v>
                </c:pt>
                <c:pt idx="4117">
                  <c:v>2.1487944099999998</c:v>
                </c:pt>
                <c:pt idx="4118">
                  <c:v>2.0360040700000002</c:v>
                </c:pt>
                <c:pt idx="4119">
                  <c:v>2.00537038</c:v>
                </c:pt>
                <c:pt idx="4120">
                  <c:v>2.0708162799999998</c:v>
                </c:pt>
                <c:pt idx="4121">
                  <c:v>1.98866093</c:v>
                </c:pt>
                <c:pt idx="4122">
                  <c:v>2.0930957800000001</c:v>
                </c:pt>
                <c:pt idx="4123">
                  <c:v>2.0443592100000001</c:v>
                </c:pt>
                <c:pt idx="4124">
                  <c:v>2.0708158000000001</c:v>
                </c:pt>
                <c:pt idx="4125">
                  <c:v>2.0304346099999999</c:v>
                </c:pt>
                <c:pt idx="4126">
                  <c:v>2.0095477100000001</c:v>
                </c:pt>
                <c:pt idx="4127">
                  <c:v>2.0067627400000001</c:v>
                </c:pt>
                <c:pt idx="4128">
                  <c:v>2.0415742400000001</c:v>
                </c:pt>
                <c:pt idx="4129">
                  <c:v>2.0220801800000001</c:v>
                </c:pt>
                <c:pt idx="4130">
                  <c:v>2.0527141100000001</c:v>
                </c:pt>
                <c:pt idx="4131">
                  <c:v>2.0485367800000001</c:v>
                </c:pt>
                <c:pt idx="4132">
                  <c:v>2.0889179699999998</c:v>
                </c:pt>
                <c:pt idx="4133">
                  <c:v>2.0554988399999989</c:v>
                </c:pt>
                <c:pt idx="4134">
                  <c:v>2.12929916</c:v>
                </c:pt>
                <c:pt idx="4135">
                  <c:v>2.1181597700000001</c:v>
                </c:pt>
                <c:pt idx="4136">
                  <c:v>2.1849975599999998</c:v>
                </c:pt>
                <c:pt idx="4137">
                  <c:v>2.1084127399999999</c:v>
                </c:pt>
                <c:pt idx="4138">
                  <c:v>2.1223366299999999</c:v>
                </c:pt>
                <c:pt idx="4139">
                  <c:v>2.1348698100000001</c:v>
                </c:pt>
                <c:pt idx="4140">
                  <c:v>1.99980044</c:v>
                </c:pt>
                <c:pt idx="4141">
                  <c:v>1.95663404</c:v>
                </c:pt>
                <c:pt idx="4142">
                  <c:v>2.0067622699999998</c:v>
                </c:pt>
                <c:pt idx="4143">
                  <c:v>1.9691656799999999</c:v>
                </c:pt>
                <c:pt idx="4144">
                  <c:v>1.9747355</c:v>
                </c:pt>
                <c:pt idx="4145">
                  <c:v>2.0415747199999998</c:v>
                </c:pt>
                <c:pt idx="4146">
                  <c:v>2.0443587299999999</c:v>
                </c:pt>
                <c:pt idx="4147">
                  <c:v>2.14461637</c:v>
                </c:pt>
                <c:pt idx="4148">
                  <c:v>2.1181595299999998</c:v>
                </c:pt>
                <c:pt idx="4149">
                  <c:v>2.16411138</c:v>
                </c:pt>
                <c:pt idx="4150">
                  <c:v>2.1808206999999999</c:v>
                </c:pt>
                <c:pt idx="4151">
                  <c:v>2.1111977099999999</c:v>
                </c:pt>
                <c:pt idx="4152">
                  <c:v>2.1014504399999989</c:v>
                </c:pt>
                <c:pt idx="4153">
                  <c:v>2.1167671700000001</c:v>
                </c:pt>
                <c:pt idx="4154">
                  <c:v>2.0360050199999988</c:v>
                </c:pt>
                <c:pt idx="4155">
                  <c:v>2.1098053499999998</c:v>
                </c:pt>
                <c:pt idx="4156">
                  <c:v>2.0137245699999999</c:v>
                </c:pt>
                <c:pt idx="4157">
                  <c:v>2.0109395999999999</c:v>
                </c:pt>
                <c:pt idx="4158">
                  <c:v>2.0833482700000001</c:v>
                </c:pt>
                <c:pt idx="4159">
                  <c:v>2.0304346099999999</c:v>
                </c:pt>
                <c:pt idx="4160">
                  <c:v>2.09448838</c:v>
                </c:pt>
                <c:pt idx="4161">
                  <c:v>2.1209444999999998</c:v>
                </c:pt>
                <c:pt idx="4162">
                  <c:v>2.0596759299999992</c:v>
                </c:pt>
                <c:pt idx="4163">
                  <c:v>2.11676764</c:v>
                </c:pt>
                <c:pt idx="4164">
                  <c:v>2.16411138</c:v>
                </c:pt>
                <c:pt idx="4165">
                  <c:v>2.0610687699999999</c:v>
                </c:pt>
                <c:pt idx="4166">
                  <c:v>2.09866595</c:v>
                </c:pt>
                <c:pt idx="4167">
                  <c:v>2.0624613799999998</c:v>
                </c:pt>
                <c:pt idx="4168">
                  <c:v>2.03043437</c:v>
                </c:pt>
                <c:pt idx="4169">
                  <c:v>2.1167671700000001</c:v>
                </c:pt>
                <c:pt idx="4170">
                  <c:v>2.1446166</c:v>
                </c:pt>
                <c:pt idx="4171">
                  <c:v>2.0930952999999999</c:v>
                </c:pt>
                <c:pt idx="4172">
                  <c:v>2.0749936099999999</c:v>
                </c:pt>
                <c:pt idx="4173">
                  <c:v>2.0708162799999998</c:v>
                </c:pt>
                <c:pt idx="4174">
                  <c:v>2.1613259299999998</c:v>
                </c:pt>
                <c:pt idx="4175">
                  <c:v>2.1418314000000001</c:v>
                </c:pt>
                <c:pt idx="4176">
                  <c:v>2.1237292299999999</c:v>
                </c:pt>
                <c:pt idx="4177">
                  <c:v>2.1084122700000001</c:v>
                </c:pt>
                <c:pt idx="4178">
                  <c:v>2.0596764099999989</c:v>
                </c:pt>
                <c:pt idx="4179">
                  <c:v>2.0206871</c:v>
                </c:pt>
                <c:pt idx="4180">
                  <c:v>2.0819556700000001</c:v>
                </c:pt>
                <c:pt idx="4181">
                  <c:v>2.0805628299999999</c:v>
                </c:pt>
                <c:pt idx="4182">
                  <c:v>2.0958805100000002</c:v>
                </c:pt>
                <c:pt idx="4183">
                  <c:v>2.2100617900000001</c:v>
                </c:pt>
                <c:pt idx="4184">
                  <c:v>2.2295563199999999</c:v>
                </c:pt>
                <c:pt idx="4185">
                  <c:v>2.21980953</c:v>
                </c:pt>
                <c:pt idx="4186">
                  <c:v>2.1279070400000002</c:v>
                </c:pt>
                <c:pt idx="4187">
                  <c:v>2.26158452</c:v>
                </c:pt>
                <c:pt idx="4188">
                  <c:v>2.2044928100000001</c:v>
                </c:pt>
                <c:pt idx="4189">
                  <c:v>2.1961374299999998</c:v>
                </c:pt>
                <c:pt idx="4190">
                  <c:v>2.2017076000000002</c:v>
                </c:pt>
                <c:pt idx="4191">
                  <c:v>2.1808209399999998</c:v>
                </c:pt>
                <c:pt idx="4192">
                  <c:v>2.2044928100000001</c:v>
                </c:pt>
                <c:pt idx="4193">
                  <c:v>2.2657606600000002</c:v>
                </c:pt>
                <c:pt idx="4194">
                  <c:v>2.2030997299999999</c:v>
                </c:pt>
                <c:pt idx="4195">
                  <c:v>2.1794278600000001</c:v>
                </c:pt>
                <c:pt idx="4196">
                  <c:v>2.257406</c:v>
                </c:pt>
                <c:pt idx="4197">
                  <c:v>2.1167669299999989</c:v>
                </c:pt>
                <c:pt idx="4198">
                  <c:v>2.1919601000000002</c:v>
                </c:pt>
                <c:pt idx="4199">
                  <c:v>2.1070203799999998</c:v>
                </c:pt>
                <c:pt idx="4200">
                  <c:v>2.0889177299999999</c:v>
                </c:pt>
                <c:pt idx="4201">
                  <c:v>2.0582842800000001</c:v>
                </c:pt>
                <c:pt idx="4202">
                  <c:v>1.97611487</c:v>
                </c:pt>
                <c:pt idx="4203">
                  <c:v>1.9830911200000001</c:v>
                </c:pt>
                <c:pt idx="4204">
                  <c:v>2.0847399200000001</c:v>
                </c:pt>
                <c:pt idx="4205">
                  <c:v>2.0137257599999998</c:v>
                </c:pt>
                <c:pt idx="4206">
                  <c:v>2.0011923299999999</c:v>
                </c:pt>
                <c:pt idx="4207">
                  <c:v>2.0137257599999998</c:v>
                </c:pt>
                <c:pt idx="4208">
                  <c:v>2.0112712400000001</c:v>
                </c:pt>
                <c:pt idx="4209">
                  <c:v>1.9705591200000001</c:v>
                </c:pt>
                <c:pt idx="4210">
                  <c:v>1.9900528200000001</c:v>
                </c:pt>
                <c:pt idx="4211">
                  <c:v>2.1028423299999992</c:v>
                </c:pt>
                <c:pt idx="4212">
                  <c:v>2.0192947399999999</c:v>
                </c:pt>
                <c:pt idx="4213">
                  <c:v>2.11537504</c:v>
                </c:pt>
                <c:pt idx="4214">
                  <c:v>2.0956463799999989</c:v>
                </c:pt>
                <c:pt idx="4215">
                  <c:v>2.0847403999999998</c:v>
                </c:pt>
                <c:pt idx="4216">
                  <c:v>2.1390464299999992</c:v>
                </c:pt>
                <c:pt idx="4217">
                  <c:v>2.0610683000000001</c:v>
                </c:pt>
                <c:pt idx="4218">
                  <c:v>2.0930952999999999</c:v>
                </c:pt>
                <c:pt idx="4219">
                  <c:v>2.1028423299999992</c:v>
                </c:pt>
                <c:pt idx="4220">
                  <c:v>2.1125905500000002</c:v>
                </c:pt>
                <c:pt idx="4221">
                  <c:v>1.99423087</c:v>
                </c:pt>
                <c:pt idx="4222">
                  <c:v>2.0067632199999998</c:v>
                </c:pt>
                <c:pt idx="4223">
                  <c:v>2.0262575100000002</c:v>
                </c:pt>
                <c:pt idx="4224">
                  <c:v>2.0582840400000002</c:v>
                </c:pt>
                <c:pt idx="4225">
                  <c:v>2.1251223100000001</c:v>
                </c:pt>
                <c:pt idx="4226">
                  <c:v>2.1668963400000001</c:v>
                </c:pt>
                <c:pt idx="4227">
                  <c:v>2.14879394</c:v>
                </c:pt>
                <c:pt idx="4228">
                  <c:v>2.17942882</c:v>
                </c:pt>
                <c:pt idx="4229">
                  <c:v>2.171073199999999</c:v>
                </c:pt>
                <c:pt idx="4230">
                  <c:v>2.1000576</c:v>
                </c:pt>
                <c:pt idx="4231">
                  <c:v>2.2406964299999999</c:v>
                </c:pt>
                <c:pt idx="4232">
                  <c:v>2.20588446</c:v>
                </c:pt>
                <c:pt idx="4233">
                  <c:v>2.0958805100000002</c:v>
                </c:pt>
                <c:pt idx="4234">
                  <c:v>2.11676764</c:v>
                </c:pt>
                <c:pt idx="4235">
                  <c:v>2.0457515700000002</c:v>
                </c:pt>
                <c:pt idx="4236">
                  <c:v>2.0081555799999999</c:v>
                </c:pt>
                <c:pt idx="4237">
                  <c:v>2.0081555799999999</c:v>
                </c:pt>
                <c:pt idx="4238">
                  <c:v>2.1042349300000001</c:v>
                </c:pt>
                <c:pt idx="4239">
                  <c:v>2.0833480400000002</c:v>
                </c:pt>
                <c:pt idx="4240">
                  <c:v>2.0109398399999998</c:v>
                </c:pt>
                <c:pt idx="4241">
                  <c:v>2.0457518100000001</c:v>
                </c:pt>
                <c:pt idx="4242">
                  <c:v>2.0151176500000001</c:v>
                </c:pt>
                <c:pt idx="4243">
                  <c:v>2.0624616100000002</c:v>
                </c:pt>
                <c:pt idx="4244">
                  <c:v>2.0281457899999999</c:v>
                </c:pt>
                <c:pt idx="4245">
                  <c:v>2.0548646499999998</c:v>
                </c:pt>
                <c:pt idx="4246">
                  <c:v>2.1000576</c:v>
                </c:pt>
                <c:pt idx="4247">
                  <c:v>2.1195523700000001</c:v>
                </c:pt>
                <c:pt idx="4248">
                  <c:v>2.0415740000000002</c:v>
                </c:pt>
                <c:pt idx="4249">
                  <c:v>2.0833480400000002</c:v>
                </c:pt>
                <c:pt idx="4250">
                  <c:v>1.9914453000000001</c:v>
                </c:pt>
                <c:pt idx="4251">
                  <c:v>2.02625704</c:v>
                </c:pt>
                <c:pt idx="4252">
                  <c:v>2.06942344</c:v>
                </c:pt>
                <c:pt idx="4253">
                  <c:v>2.0457513299999999</c:v>
                </c:pt>
                <c:pt idx="4254">
                  <c:v>2.0332205299999999</c:v>
                </c:pt>
                <c:pt idx="4255">
                  <c:v>2.0777785799999999</c:v>
                </c:pt>
                <c:pt idx="4256">
                  <c:v>2.1460087300000001</c:v>
                </c:pt>
                <c:pt idx="4257">
                  <c:v>2.0749936099999999</c:v>
                </c:pt>
                <c:pt idx="4258">
                  <c:v>2.0666391800000001</c:v>
                </c:pt>
                <c:pt idx="4259">
                  <c:v>2.173858399999999</c:v>
                </c:pt>
                <c:pt idx="4260">
                  <c:v>1.99005294</c:v>
                </c:pt>
                <c:pt idx="4261">
                  <c:v>2.0318267300000001</c:v>
                </c:pt>
                <c:pt idx="4262">
                  <c:v>2.01929545</c:v>
                </c:pt>
                <c:pt idx="4263">
                  <c:v>2.0749936099999999</c:v>
                </c:pt>
                <c:pt idx="4264">
                  <c:v>2.0624613799999998</c:v>
                </c:pt>
                <c:pt idx="4265">
                  <c:v>1.9218225499999999</c:v>
                </c:pt>
                <c:pt idx="4266">
                  <c:v>2.0554990800000001</c:v>
                </c:pt>
                <c:pt idx="4267">
                  <c:v>2.0568916800000001</c:v>
                </c:pt>
                <c:pt idx="4268">
                  <c:v>2.0290417700000001</c:v>
                </c:pt>
                <c:pt idx="4269">
                  <c:v>2.0429666000000002</c:v>
                </c:pt>
                <c:pt idx="4270">
                  <c:v>1.9649883500000001</c:v>
                </c:pt>
                <c:pt idx="4271">
                  <c:v>1.9733440900000001</c:v>
                </c:pt>
                <c:pt idx="4272">
                  <c:v>2.0568914399999989</c:v>
                </c:pt>
                <c:pt idx="4273">
                  <c:v>2.0220797099999999</c:v>
                </c:pt>
                <c:pt idx="4274">
                  <c:v>1.9984082000000001</c:v>
                </c:pt>
                <c:pt idx="4275">
                  <c:v>2.0109400700000002</c:v>
                </c:pt>
                <c:pt idx="4276">
                  <c:v>1.9232147900000001</c:v>
                </c:pt>
                <c:pt idx="4277">
                  <c:v>1.96638131</c:v>
                </c:pt>
                <c:pt idx="4278">
                  <c:v>1.98169839</c:v>
                </c:pt>
                <c:pt idx="4279">
                  <c:v>2.0025856499999999</c:v>
                </c:pt>
                <c:pt idx="4280">
                  <c:v>2.0109398399999998</c:v>
                </c:pt>
                <c:pt idx="4281">
                  <c:v>1.9914453000000001</c:v>
                </c:pt>
                <c:pt idx="4282">
                  <c:v>2.0429666000000002</c:v>
                </c:pt>
                <c:pt idx="4283">
                  <c:v>1.8925806300000001</c:v>
                </c:pt>
                <c:pt idx="4284">
                  <c:v>1.94131684</c:v>
                </c:pt>
                <c:pt idx="4285">
                  <c:v>1.98448336</c:v>
                </c:pt>
                <c:pt idx="4286">
                  <c:v>1.90789688</c:v>
                </c:pt>
                <c:pt idx="4287">
                  <c:v>1.9719510099999999</c:v>
                </c:pt>
                <c:pt idx="4288">
                  <c:v>2.0192947399999999</c:v>
                </c:pt>
                <c:pt idx="4289">
                  <c:v>1.9635967000000001</c:v>
                </c:pt>
                <c:pt idx="4290">
                  <c:v>2.03600454</c:v>
                </c:pt>
                <c:pt idx="4291">
                  <c:v>2.0234723099999998</c:v>
                </c:pt>
                <c:pt idx="4292">
                  <c:v>2.0568916800000001</c:v>
                </c:pt>
                <c:pt idx="4293">
                  <c:v>1.9065057000000001</c:v>
                </c:pt>
                <c:pt idx="4294">
                  <c:v>1.9844828800000001</c:v>
                </c:pt>
                <c:pt idx="4295">
                  <c:v>1.9886610499999999</c:v>
                </c:pt>
                <c:pt idx="4296">
                  <c:v>1.9580266500000001</c:v>
                </c:pt>
                <c:pt idx="4297">
                  <c:v>1.99423051</c:v>
                </c:pt>
                <c:pt idx="4298">
                  <c:v>2.1042351699999999</c:v>
                </c:pt>
                <c:pt idx="4299">
                  <c:v>1.9677741500000001</c:v>
                </c:pt>
                <c:pt idx="4300">
                  <c:v>2.029042239999999</c:v>
                </c:pt>
                <c:pt idx="4301">
                  <c:v>2.0360040700000002</c:v>
                </c:pt>
                <c:pt idx="4302">
                  <c:v>2.07081604</c:v>
                </c:pt>
                <c:pt idx="4303">
                  <c:v>1.9984082000000001</c:v>
                </c:pt>
                <c:pt idx="4304">
                  <c:v>1.95663404</c:v>
                </c:pt>
                <c:pt idx="4305">
                  <c:v>1.97195137</c:v>
                </c:pt>
                <c:pt idx="4306">
                  <c:v>1.96916628</c:v>
                </c:pt>
                <c:pt idx="4307">
                  <c:v>1.9900523400000001</c:v>
                </c:pt>
                <c:pt idx="4308">
                  <c:v>2.0220797099999999</c:v>
                </c:pt>
                <c:pt idx="4309">
                  <c:v>2.0917029399999989</c:v>
                </c:pt>
                <c:pt idx="4310">
                  <c:v>2.0763857400000001</c:v>
                </c:pt>
                <c:pt idx="4311">
                  <c:v>2.0680306000000002</c:v>
                </c:pt>
                <c:pt idx="4312">
                  <c:v>2.1501867799999999</c:v>
                </c:pt>
                <c:pt idx="4313">
                  <c:v>2.2393043000000001</c:v>
                </c:pt>
                <c:pt idx="4314">
                  <c:v>2.1529712700000001</c:v>
                </c:pt>
                <c:pt idx="4315">
                  <c:v>2.1432242399999999</c:v>
                </c:pt>
                <c:pt idx="4316">
                  <c:v>2.1195523700000001</c:v>
                </c:pt>
                <c:pt idx="4317">
                  <c:v>2.1181597700000001</c:v>
                </c:pt>
                <c:pt idx="4318">
                  <c:v>2.102842809999999</c:v>
                </c:pt>
                <c:pt idx="4319">
                  <c:v>2.0903103399999998</c:v>
                </c:pt>
                <c:pt idx="4320">
                  <c:v>2.0443592100000001</c:v>
                </c:pt>
                <c:pt idx="4321">
                  <c:v>2.06524587</c:v>
                </c:pt>
                <c:pt idx="4322">
                  <c:v>2.0415740000000002</c:v>
                </c:pt>
                <c:pt idx="4323">
                  <c:v>2.0970528100000001</c:v>
                </c:pt>
                <c:pt idx="4324">
                  <c:v>2.10284257</c:v>
                </c:pt>
                <c:pt idx="4325">
                  <c:v>2.0541062399999999</c:v>
                </c:pt>
                <c:pt idx="4326">
                  <c:v>1.9232147900000001</c:v>
                </c:pt>
                <c:pt idx="4327">
                  <c:v>2.0053701400000001</c:v>
                </c:pt>
                <c:pt idx="4328">
                  <c:v>1.9733440900000001</c:v>
                </c:pt>
                <c:pt idx="4329">
                  <c:v>2.0248649099999998</c:v>
                </c:pt>
                <c:pt idx="4330">
                  <c:v>2.0903105700000002</c:v>
                </c:pt>
                <c:pt idx="4331">
                  <c:v>1.9984077200000001</c:v>
                </c:pt>
                <c:pt idx="4332">
                  <c:v>2.0485362999999999</c:v>
                </c:pt>
                <c:pt idx="4333">
                  <c:v>2.0070521800000001</c:v>
                </c:pt>
                <c:pt idx="4334">
                  <c:v>2.0847406400000001</c:v>
                </c:pt>
                <c:pt idx="4335">
                  <c:v>2.0471446499999999</c:v>
                </c:pt>
                <c:pt idx="4336">
                  <c:v>1.9942310999999999</c:v>
                </c:pt>
                <c:pt idx="4337">
                  <c:v>1.99283791</c:v>
                </c:pt>
                <c:pt idx="4338">
                  <c:v>2.00119281</c:v>
                </c:pt>
                <c:pt idx="4339">
                  <c:v>2.0843956499999998</c:v>
                </c:pt>
                <c:pt idx="4340">
                  <c:v>1.9858758400000001</c:v>
                </c:pt>
                <c:pt idx="4341">
                  <c:v>1.95941889</c:v>
                </c:pt>
                <c:pt idx="4342">
                  <c:v>1.99005342</c:v>
                </c:pt>
                <c:pt idx="4343">
                  <c:v>1.9315695799999999</c:v>
                </c:pt>
                <c:pt idx="4344">
                  <c:v>1.99861526</c:v>
                </c:pt>
                <c:pt idx="4345">
                  <c:v>2.0387899900000002</c:v>
                </c:pt>
                <c:pt idx="4346">
                  <c:v>2.0140836200000001</c:v>
                </c:pt>
                <c:pt idx="4347">
                  <c:v>2.0387897499999998</c:v>
                </c:pt>
                <c:pt idx="4348">
                  <c:v>1.9984076</c:v>
                </c:pt>
                <c:pt idx="4349">
                  <c:v>2.0847411199999999</c:v>
                </c:pt>
                <c:pt idx="4350">
                  <c:v>2.0689275299999998</c:v>
                </c:pt>
                <c:pt idx="4351">
                  <c:v>2.06524682</c:v>
                </c:pt>
                <c:pt idx="4352">
                  <c:v>2.065246339999999</c:v>
                </c:pt>
                <c:pt idx="4353">
                  <c:v>2.0917031800000001</c:v>
                </c:pt>
                <c:pt idx="4354">
                  <c:v>2.0429666000000002</c:v>
                </c:pt>
                <c:pt idx="4355">
                  <c:v>1.99840844</c:v>
                </c:pt>
                <c:pt idx="4356">
                  <c:v>1.9482787800000001</c:v>
                </c:pt>
                <c:pt idx="4357">
                  <c:v>2.0165102500000001</c:v>
                </c:pt>
                <c:pt idx="4358">
                  <c:v>2.0429673199999998</c:v>
                </c:pt>
                <c:pt idx="4359">
                  <c:v>1.99562299</c:v>
                </c:pt>
                <c:pt idx="4360">
                  <c:v>2.0777785799999999</c:v>
                </c:pt>
                <c:pt idx="4361">
                  <c:v>2.0736007700000001</c:v>
                </c:pt>
                <c:pt idx="4362">
                  <c:v>2.0680315500000002</c:v>
                </c:pt>
                <c:pt idx="4363">
                  <c:v>2.0443589700000002</c:v>
                </c:pt>
                <c:pt idx="4364">
                  <c:v>2.03461194</c:v>
                </c:pt>
                <c:pt idx="4365">
                  <c:v>1.99158323</c:v>
                </c:pt>
                <c:pt idx="4366">
                  <c:v>2.0373973799999998</c:v>
                </c:pt>
                <c:pt idx="4367">
                  <c:v>1.9566341599999999</c:v>
                </c:pt>
                <c:pt idx="4368">
                  <c:v>2.1446166</c:v>
                </c:pt>
                <c:pt idx="4369">
                  <c:v>2.09283376</c:v>
                </c:pt>
                <c:pt idx="4370">
                  <c:v>2.0986654799999989</c:v>
                </c:pt>
                <c:pt idx="4371">
                  <c:v>1.98726845</c:v>
                </c:pt>
                <c:pt idx="4372">
                  <c:v>2.0541067100000001</c:v>
                </c:pt>
                <c:pt idx="4373">
                  <c:v>2.065246339999999</c:v>
                </c:pt>
                <c:pt idx="4374">
                  <c:v>2.0858025599999999</c:v>
                </c:pt>
                <c:pt idx="4375">
                  <c:v>2.15993404</c:v>
                </c:pt>
                <c:pt idx="4376">
                  <c:v>2.1362619399999989</c:v>
                </c:pt>
                <c:pt idx="4377">
                  <c:v>2.1933527000000002</c:v>
                </c:pt>
                <c:pt idx="4378">
                  <c:v>2.1571483599999999</c:v>
                </c:pt>
                <c:pt idx="4379">
                  <c:v>2.09588003</c:v>
                </c:pt>
                <c:pt idx="4380">
                  <c:v>2.0387890299999998</c:v>
                </c:pt>
                <c:pt idx="4381">
                  <c:v>2.03182697</c:v>
                </c:pt>
                <c:pt idx="4382">
                  <c:v>2.1306922400000001</c:v>
                </c:pt>
                <c:pt idx="4383">
                  <c:v>2.0763862099999999</c:v>
                </c:pt>
                <c:pt idx="4384">
                  <c:v>2.0958807500000001</c:v>
                </c:pt>
                <c:pt idx="4385">
                  <c:v>2.1543636300000002</c:v>
                </c:pt>
                <c:pt idx="4386">
                  <c:v>2.1223368599999999</c:v>
                </c:pt>
                <c:pt idx="4387">
                  <c:v>2.1418318699999999</c:v>
                </c:pt>
                <c:pt idx="4388">
                  <c:v>2.1515789000000001</c:v>
                </c:pt>
                <c:pt idx="4389">
                  <c:v>2.0346117000000001</c:v>
                </c:pt>
                <c:pt idx="4390">
                  <c:v>2.0875258400000001</c:v>
                </c:pt>
                <c:pt idx="4391">
                  <c:v>2.0833477999999999</c:v>
                </c:pt>
                <c:pt idx="4392">
                  <c:v>2.0944879099999998</c:v>
                </c:pt>
                <c:pt idx="4393">
                  <c:v>2.1070201399999999</c:v>
                </c:pt>
                <c:pt idx="4394">
                  <c:v>2.0541062399999999</c:v>
                </c:pt>
                <c:pt idx="4395">
                  <c:v>2.11259007</c:v>
                </c:pt>
                <c:pt idx="4396">
                  <c:v>2.1390471500000001</c:v>
                </c:pt>
                <c:pt idx="4397">
                  <c:v>2.1181597700000001</c:v>
                </c:pt>
                <c:pt idx="4398">
                  <c:v>2.0429668400000001</c:v>
                </c:pt>
                <c:pt idx="4399">
                  <c:v>2.034612179999999</c:v>
                </c:pt>
                <c:pt idx="4400">
                  <c:v>2.0109400700000002</c:v>
                </c:pt>
                <c:pt idx="4401">
                  <c:v>1.945494289999999</c:v>
                </c:pt>
                <c:pt idx="4402">
                  <c:v>1.9803060299999999</c:v>
                </c:pt>
                <c:pt idx="4403">
                  <c:v>2.0262572799999998</c:v>
                </c:pt>
                <c:pt idx="4404">
                  <c:v>2.0457520499999999</c:v>
                </c:pt>
                <c:pt idx="4405">
                  <c:v>2.1529712700000001</c:v>
                </c:pt>
                <c:pt idx="4406">
                  <c:v>2.1320838900000001</c:v>
                </c:pt>
                <c:pt idx="4407">
                  <c:v>2.056891199999999</c:v>
                </c:pt>
                <c:pt idx="4408">
                  <c:v>1.8535907300000001</c:v>
                </c:pt>
                <c:pt idx="4409">
                  <c:v>1.96220434</c:v>
                </c:pt>
                <c:pt idx="4410">
                  <c:v>2.01233292</c:v>
                </c:pt>
                <c:pt idx="4411">
                  <c:v>2.1557567099999999</c:v>
                </c:pt>
                <c:pt idx="4412">
                  <c:v>2.1223368599999999</c:v>
                </c:pt>
                <c:pt idx="4413">
                  <c:v>2.01650953</c:v>
                </c:pt>
                <c:pt idx="4414">
                  <c:v>1.8716931299999999</c:v>
                </c:pt>
                <c:pt idx="4415">
                  <c:v>1.9482787800000001</c:v>
                </c:pt>
                <c:pt idx="4416">
                  <c:v>2.0206868600000001</c:v>
                </c:pt>
                <c:pt idx="4417">
                  <c:v>2.0165097699999999</c:v>
                </c:pt>
                <c:pt idx="4418">
                  <c:v>2.1334767299999999</c:v>
                </c:pt>
                <c:pt idx="4419">
                  <c:v>1.9747362100000001</c:v>
                </c:pt>
                <c:pt idx="4420">
                  <c:v>1.9552413200000001</c:v>
                </c:pt>
                <c:pt idx="4421">
                  <c:v>1.8981500899999999</c:v>
                </c:pt>
                <c:pt idx="4422">
                  <c:v>1.9970152400000001</c:v>
                </c:pt>
                <c:pt idx="4423">
                  <c:v>2.0387890299999998</c:v>
                </c:pt>
                <c:pt idx="4424">
                  <c:v>2.07917094</c:v>
                </c:pt>
                <c:pt idx="4425">
                  <c:v>2.06106853</c:v>
                </c:pt>
                <c:pt idx="4426">
                  <c:v>2.0875256100000001</c:v>
                </c:pt>
                <c:pt idx="4427">
                  <c:v>2.02486444</c:v>
                </c:pt>
                <c:pt idx="4428">
                  <c:v>1.9608117300000001</c:v>
                </c:pt>
                <c:pt idx="4429">
                  <c:v>2.08474088</c:v>
                </c:pt>
                <c:pt idx="4430">
                  <c:v>1.96777332</c:v>
                </c:pt>
                <c:pt idx="4431">
                  <c:v>1.9747357400000001</c:v>
                </c:pt>
                <c:pt idx="4432">
                  <c:v>2.0137245699999999</c:v>
                </c:pt>
                <c:pt idx="4433">
                  <c:v>2.0304350900000001</c:v>
                </c:pt>
                <c:pt idx="4434">
                  <c:v>2.0262572799999998</c:v>
                </c:pt>
                <c:pt idx="4435">
                  <c:v>2.0253338799999998</c:v>
                </c:pt>
                <c:pt idx="4436">
                  <c:v>2.03043437</c:v>
                </c:pt>
                <c:pt idx="4437">
                  <c:v>2.0332191000000002</c:v>
                </c:pt>
                <c:pt idx="4438">
                  <c:v>2.0499286699999999</c:v>
                </c:pt>
                <c:pt idx="4439">
                  <c:v>2.0067624999999989</c:v>
                </c:pt>
                <c:pt idx="4440">
                  <c:v>2.0861327599999999</c:v>
                </c:pt>
                <c:pt idx="4441">
                  <c:v>1.94095814</c:v>
                </c:pt>
                <c:pt idx="4442">
                  <c:v>1.9538490799999999</c:v>
                </c:pt>
                <c:pt idx="4443">
                  <c:v>2.02347207</c:v>
                </c:pt>
                <c:pt idx="4444">
                  <c:v>1.99562287</c:v>
                </c:pt>
                <c:pt idx="4445">
                  <c:v>1.97473633</c:v>
                </c:pt>
                <c:pt idx="4446">
                  <c:v>1.99144554</c:v>
                </c:pt>
                <c:pt idx="4447">
                  <c:v>2.0028333699999998</c:v>
                </c:pt>
                <c:pt idx="4448">
                  <c:v>1.94410193</c:v>
                </c:pt>
                <c:pt idx="4449">
                  <c:v>2.0318274500000002</c:v>
                </c:pt>
                <c:pt idx="4450">
                  <c:v>1.93713951</c:v>
                </c:pt>
                <c:pt idx="4451">
                  <c:v>1.9468863000000001</c:v>
                </c:pt>
                <c:pt idx="4452">
                  <c:v>1.9649893</c:v>
                </c:pt>
                <c:pt idx="4453">
                  <c:v>1.9413170799999999</c:v>
                </c:pt>
                <c:pt idx="4454">
                  <c:v>1.95524192</c:v>
                </c:pt>
                <c:pt idx="4455">
                  <c:v>1.9524567100000001</c:v>
                </c:pt>
                <c:pt idx="4456">
                  <c:v>2.0123333900000002</c:v>
                </c:pt>
                <c:pt idx="4457">
                  <c:v>2.0471439400000002</c:v>
                </c:pt>
                <c:pt idx="4458">
                  <c:v>2.0722088799999989</c:v>
                </c:pt>
                <c:pt idx="4459">
                  <c:v>2.1056277799999998</c:v>
                </c:pt>
                <c:pt idx="4460">
                  <c:v>2.1947453000000001</c:v>
                </c:pt>
                <c:pt idx="4461">
                  <c:v>2.1849982699999999</c:v>
                </c:pt>
                <c:pt idx="4462">
                  <c:v>2.0638542200000001</c:v>
                </c:pt>
                <c:pt idx="4463">
                  <c:v>2.13069248</c:v>
                </c:pt>
                <c:pt idx="4464">
                  <c:v>2.0568914399999989</c:v>
                </c:pt>
                <c:pt idx="4465">
                  <c:v>2.0220799399999989</c:v>
                </c:pt>
                <c:pt idx="4466">
                  <c:v>1.9872686900000001</c:v>
                </c:pt>
                <c:pt idx="4467">
                  <c:v>1.9733436099999999</c:v>
                </c:pt>
                <c:pt idx="4468">
                  <c:v>2.0708165200000002</c:v>
                </c:pt>
                <c:pt idx="4469">
                  <c:v>2.1125898400000001</c:v>
                </c:pt>
                <c:pt idx="4470">
                  <c:v>2.1279072800000001</c:v>
                </c:pt>
                <c:pt idx="4471">
                  <c:v>2.1293001199999999</c:v>
                </c:pt>
                <c:pt idx="4472">
                  <c:v>2.1334767299999999</c:v>
                </c:pt>
                <c:pt idx="4473">
                  <c:v>2.0387892700000001</c:v>
                </c:pt>
                <c:pt idx="4474">
                  <c:v>2.0499288999999998</c:v>
                </c:pt>
                <c:pt idx="4475">
                  <c:v>1.9816987500000001</c:v>
                </c:pt>
                <c:pt idx="4476">
                  <c:v>2.0234725500000001</c:v>
                </c:pt>
                <c:pt idx="4477">
                  <c:v>2.02068782</c:v>
                </c:pt>
                <c:pt idx="4478">
                  <c:v>2.1042351699999999</c:v>
                </c:pt>
                <c:pt idx="4479">
                  <c:v>2.0290424799999989</c:v>
                </c:pt>
                <c:pt idx="4480">
                  <c:v>2.0917031800000001</c:v>
                </c:pt>
                <c:pt idx="4481">
                  <c:v>2.1000576</c:v>
                </c:pt>
                <c:pt idx="4482">
                  <c:v>2.1814272400000001</c:v>
                </c:pt>
                <c:pt idx="4483">
                  <c:v>2.1042351699999999</c:v>
                </c:pt>
                <c:pt idx="4484">
                  <c:v>2.1589271999999999</c:v>
                </c:pt>
                <c:pt idx="4485">
                  <c:v>2.07360101</c:v>
                </c:pt>
                <c:pt idx="4486">
                  <c:v>2.0318272099999999</c:v>
                </c:pt>
                <c:pt idx="4487">
                  <c:v>2.0972728699999998</c:v>
                </c:pt>
                <c:pt idx="4488">
                  <c:v>2.08580232</c:v>
                </c:pt>
                <c:pt idx="4489">
                  <c:v>1.97195125</c:v>
                </c:pt>
                <c:pt idx="4490">
                  <c:v>1.9858751299999999</c:v>
                </c:pt>
                <c:pt idx="4491">
                  <c:v>1.9510633900000001</c:v>
                </c:pt>
                <c:pt idx="4492">
                  <c:v>1.9900536499999999</c:v>
                </c:pt>
                <c:pt idx="4493">
                  <c:v>2.0165107299999998</c:v>
                </c:pt>
                <c:pt idx="4494">
                  <c:v>2.0708162799999998</c:v>
                </c:pt>
                <c:pt idx="4495">
                  <c:v>2.11259007</c:v>
                </c:pt>
                <c:pt idx="4496">
                  <c:v>1.9538490799999999</c:v>
                </c:pt>
                <c:pt idx="4497">
                  <c:v>2.0875258400000001</c:v>
                </c:pt>
                <c:pt idx="4498">
                  <c:v>2.0903103399999998</c:v>
                </c:pt>
                <c:pt idx="4499">
                  <c:v>2.1863906399999999</c:v>
                </c:pt>
                <c:pt idx="4500">
                  <c:v>2.0805630700000002</c:v>
                </c:pt>
                <c:pt idx="4501">
                  <c:v>2.1042349300000001</c:v>
                </c:pt>
                <c:pt idx="4502">
                  <c:v>2.11537504</c:v>
                </c:pt>
                <c:pt idx="4503">
                  <c:v>2.0610687699999999</c:v>
                </c:pt>
                <c:pt idx="4504">
                  <c:v>2.0290424799999989</c:v>
                </c:pt>
                <c:pt idx="4505">
                  <c:v>2.0694236799999999</c:v>
                </c:pt>
                <c:pt idx="4506">
                  <c:v>2.0346124199999989</c:v>
                </c:pt>
                <c:pt idx="4507">
                  <c:v>2.0944879099999998</c:v>
                </c:pt>
                <c:pt idx="4508">
                  <c:v>2.08195591</c:v>
                </c:pt>
                <c:pt idx="4509">
                  <c:v>2.1627185299999998</c:v>
                </c:pt>
                <c:pt idx="4510">
                  <c:v>2.1474020500000002</c:v>
                </c:pt>
                <c:pt idx="4511">
                  <c:v>2.1529712700000001</c:v>
                </c:pt>
                <c:pt idx="4512">
                  <c:v>2.1279070400000002</c:v>
                </c:pt>
                <c:pt idx="4513">
                  <c:v>2.12372994</c:v>
                </c:pt>
                <c:pt idx="4514">
                  <c:v>2.1237297100000001</c:v>
                </c:pt>
                <c:pt idx="4515">
                  <c:v>2.1515786600000002</c:v>
                </c:pt>
                <c:pt idx="4516">
                  <c:v>2.1056280100000002</c:v>
                </c:pt>
                <c:pt idx="4517">
                  <c:v>2.1641108999999998</c:v>
                </c:pt>
                <c:pt idx="4518">
                  <c:v>2.11259007</c:v>
                </c:pt>
                <c:pt idx="4519">
                  <c:v>2.1320846100000002</c:v>
                </c:pt>
                <c:pt idx="4520">
                  <c:v>2.1501863000000001</c:v>
                </c:pt>
                <c:pt idx="4521">
                  <c:v>2.0805637799999999</c:v>
                </c:pt>
                <c:pt idx="4522">
                  <c:v>2.0596764099999989</c:v>
                </c:pt>
                <c:pt idx="4523">
                  <c:v>2.0513212699999999</c:v>
                </c:pt>
                <c:pt idx="4524">
                  <c:v>2.0373961899999999</c:v>
                </c:pt>
                <c:pt idx="4525">
                  <c:v>1.9998006800000001</c:v>
                </c:pt>
                <c:pt idx="4526">
                  <c:v>2.05271435</c:v>
                </c:pt>
                <c:pt idx="4527">
                  <c:v>1.99701595</c:v>
                </c:pt>
                <c:pt idx="4528">
                  <c:v>1.9956235899999999</c:v>
                </c:pt>
                <c:pt idx="4529">
                  <c:v>1.95245647</c:v>
                </c:pt>
                <c:pt idx="4530">
                  <c:v>1.9747360899999999</c:v>
                </c:pt>
                <c:pt idx="4531">
                  <c:v>1.9538490799999999</c:v>
                </c:pt>
                <c:pt idx="4532">
                  <c:v>1.9775202300000001</c:v>
                </c:pt>
                <c:pt idx="4533">
                  <c:v>1.9830901599999999</c:v>
                </c:pt>
                <c:pt idx="4534">
                  <c:v>2.0541064699999998</c:v>
                </c:pt>
                <c:pt idx="4535">
                  <c:v>2.03600454</c:v>
                </c:pt>
                <c:pt idx="4536">
                  <c:v>2.0638537399999999</c:v>
                </c:pt>
                <c:pt idx="4537">
                  <c:v>2.0568916800000001</c:v>
                </c:pt>
                <c:pt idx="4538">
                  <c:v>2.0262575100000002</c:v>
                </c:pt>
                <c:pt idx="4539">
                  <c:v>2.10284257</c:v>
                </c:pt>
                <c:pt idx="4540">
                  <c:v>2.0457515700000002</c:v>
                </c:pt>
                <c:pt idx="4541">
                  <c:v>2.16271806</c:v>
                </c:pt>
                <c:pt idx="4542">
                  <c:v>2.2393043000000001</c:v>
                </c:pt>
                <c:pt idx="4543">
                  <c:v>2.1724660400000002</c:v>
                </c:pt>
                <c:pt idx="4544">
                  <c:v>2.0958805100000002</c:v>
                </c:pt>
                <c:pt idx="4545">
                  <c:v>2.2100627400000001</c:v>
                </c:pt>
                <c:pt idx="4546">
                  <c:v>2.1780362100000001</c:v>
                </c:pt>
                <c:pt idx="4547">
                  <c:v>2.1195518999999998</c:v>
                </c:pt>
                <c:pt idx="4548">
                  <c:v>2.1153748000000001</c:v>
                </c:pt>
                <c:pt idx="4549">
                  <c:v>2.0986647600000001</c:v>
                </c:pt>
                <c:pt idx="4550">
                  <c:v>2.15297151</c:v>
                </c:pt>
                <c:pt idx="4551">
                  <c:v>2.1961376700000002</c:v>
                </c:pt>
                <c:pt idx="4552">
                  <c:v>2.1153755200000002</c:v>
                </c:pt>
                <c:pt idx="4553">
                  <c:v>2.11676764</c:v>
                </c:pt>
                <c:pt idx="4554">
                  <c:v>2.0847406400000001</c:v>
                </c:pt>
                <c:pt idx="4555">
                  <c:v>2.0401821099999999</c:v>
                </c:pt>
                <c:pt idx="4556">
                  <c:v>1.9649883500000001</c:v>
                </c:pt>
                <c:pt idx="4557">
                  <c:v>1.98309088</c:v>
                </c:pt>
                <c:pt idx="4558">
                  <c:v>2.0554988399999989</c:v>
                </c:pt>
                <c:pt idx="4559">
                  <c:v>2.0805633100000001</c:v>
                </c:pt>
                <c:pt idx="4560">
                  <c:v>1.95384848</c:v>
                </c:pt>
                <c:pt idx="4561">
                  <c:v>1.94827938</c:v>
                </c:pt>
                <c:pt idx="4562">
                  <c:v>2.0624609</c:v>
                </c:pt>
                <c:pt idx="4563">
                  <c:v>1.96638095</c:v>
                </c:pt>
                <c:pt idx="4564">
                  <c:v>2.03739691</c:v>
                </c:pt>
                <c:pt idx="4565">
                  <c:v>1.96916592</c:v>
                </c:pt>
                <c:pt idx="4566">
                  <c:v>1.8703002900000001</c:v>
                </c:pt>
                <c:pt idx="4567">
                  <c:v>1.9273920099999999</c:v>
                </c:pt>
                <c:pt idx="4568">
                  <c:v>1.98309052</c:v>
                </c:pt>
                <c:pt idx="4569">
                  <c:v>1.9468871400000001</c:v>
                </c:pt>
                <c:pt idx="4570">
                  <c:v>1.97195148</c:v>
                </c:pt>
                <c:pt idx="4571">
                  <c:v>1.93713903</c:v>
                </c:pt>
                <c:pt idx="4572">
                  <c:v>2.0638537399999999</c:v>
                </c:pt>
                <c:pt idx="4573">
                  <c:v>2.091702699999999</c:v>
                </c:pt>
                <c:pt idx="4574">
                  <c:v>2.0610687699999999</c:v>
                </c:pt>
                <c:pt idx="4575">
                  <c:v>2.1446166</c:v>
                </c:pt>
                <c:pt idx="4576">
                  <c:v>2.0749931300000002</c:v>
                </c:pt>
                <c:pt idx="4577">
                  <c:v>2.02068782</c:v>
                </c:pt>
                <c:pt idx="4578">
                  <c:v>2.1223375799999999</c:v>
                </c:pt>
                <c:pt idx="4579">
                  <c:v>2.0485365400000002</c:v>
                </c:pt>
                <c:pt idx="4580">
                  <c:v>2.0819561499999999</c:v>
                </c:pt>
                <c:pt idx="4581">
                  <c:v>2.1334767299999999</c:v>
                </c:pt>
                <c:pt idx="4582">
                  <c:v>2.05828357</c:v>
                </c:pt>
                <c:pt idx="4583">
                  <c:v>2.0763862099999999</c:v>
                </c:pt>
                <c:pt idx="4584">
                  <c:v>2.0596764099999989</c:v>
                </c:pt>
                <c:pt idx="4585">
                  <c:v>2.0527145899999999</c:v>
                </c:pt>
                <c:pt idx="4586">
                  <c:v>1.96638131</c:v>
                </c:pt>
                <c:pt idx="4587">
                  <c:v>1.9816982700000001</c:v>
                </c:pt>
                <c:pt idx="4588">
                  <c:v>1.9747365699999999</c:v>
                </c:pt>
                <c:pt idx="4589">
                  <c:v>2.0847406400000001</c:v>
                </c:pt>
                <c:pt idx="4590">
                  <c:v>2.0889179699999998</c:v>
                </c:pt>
                <c:pt idx="4591">
                  <c:v>2.1724662800000001</c:v>
                </c:pt>
                <c:pt idx="4592">
                  <c:v>2.1348693399999989</c:v>
                </c:pt>
                <c:pt idx="4593">
                  <c:v>2.0554997899999998</c:v>
                </c:pt>
                <c:pt idx="4594">
                  <c:v>2.0773651599999998</c:v>
                </c:pt>
                <c:pt idx="4595">
                  <c:v>1.9928381399999999</c:v>
                </c:pt>
                <c:pt idx="4596">
                  <c:v>2.1306920100000002</c:v>
                </c:pt>
                <c:pt idx="4597">
                  <c:v>2.0351777100000001</c:v>
                </c:pt>
                <c:pt idx="4598">
                  <c:v>1.9858757300000001</c:v>
                </c:pt>
                <c:pt idx="4599">
                  <c:v>2.0930957800000001</c:v>
                </c:pt>
                <c:pt idx="4600">
                  <c:v>1.9635967000000001</c:v>
                </c:pt>
                <c:pt idx="4601">
                  <c:v>2.05828357</c:v>
                </c:pt>
                <c:pt idx="4602">
                  <c:v>1.9942306299999999</c:v>
                </c:pt>
                <c:pt idx="4603">
                  <c:v>1.9663808300000001</c:v>
                </c:pt>
                <c:pt idx="4604">
                  <c:v>2.0220797099999999</c:v>
                </c:pt>
                <c:pt idx="4605">
                  <c:v>2.0262572799999998</c:v>
                </c:pt>
                <c:pt idx="4606">
                  <c:v>2.07360101</c:v>
                </c:pt>
                <c:pt idx="4607">
                  <c:v>1.93853176</c:v>
                </c:pt>
                <c:pt idx="4608">
                  <c:v>1.9747359799999999</c:v>
                </c:pt>
                <c:pt idx="4609">
                  <c:v>1.925999639999999</c:v>
                </c:pt>
                <c:pt idx="4610">
                  <c:v>1.9287842500000001</c:v>
                </c:pt>
                <c:pt idx="4611">
                  <c:v>1.96777344</c:v>
                </c:pt>
                <c:pt idx="4612">
                  <c:v>1.9468870199999999</c:v>
                </c:pt>
                <c:pt idx="4613">
                  <c:v>1.9677741500000001</c:v>
                </c:pt>
                <c:pt idx="4614">
                  <c:v>1.99423051</c:v>
                </c:pt>
                <c:pt idx="4615">
                  <c:v>1.8953651199999999</c:v>
                </c:pt>
                <c:pt idx="4616">
                  <c:v>1.93713903</c:v>
                </c:pt>
                <c:pt idx="4617">
                  <c:v>2.05689096</c:v>
                </c:pt>
                <c:pt idx="4618">
                  <c:v>2.0917036499999999</c:v>
                </c:pt>
                <c:pt idx="4619">
                  <c:v>2.1167671700000001</c:v>
                </c:pt>
                <c:pt idx="4620">
                  <c:v>2.0972728699999998</c:v>
                </c:pt>
                <c:pt idx="4621">
                  <c:v>2.0568914399999989</c:v>
                </c:pt>
                <c:pt idx="4622">
                  <c:v>2.05549932</c:v>
                </c:pt>
                <c:pt idx="4623">
                  <c:v>2.1223373400000001</c:v>
                </c:pt>
                <c:pt idx="4624">
                  <c:v>2.1320846100000002</c:v>
                </c:pt>
                <c:pt idx="4625">
                  <c:v>2.0833480400000002</c:v>
                </c:pt>
                <c:pt idx="4626">
                  <c:v>2.0610687699999999</c:v>
                </c:pt>
                <c:pt idx="4627">
                  <c:v>1.9468863000000001</c:v>
                </c:pt>
                <c:pt idx="4628">
                  <c:v>2.0624609</c:v>
                </c:pt>
                <c:pt idx="4629">
                  <c:v>1.9914456599999999</c:v>
                </c:pt>
                <c:pt idx="4630">
                  <c:v>2.03600454</c:v>
                </c:pt>
                <c:pt idx="4631">
                  <c:v>2.0554983600000001</c:v>
                </c:pt>
                <c:pt idx="4632">
                  <c:v>2.0332200500000002</c:v>
                </c:pt>
                <c:pt idx="4633">
                  <c:v>2.015118119999999</c:v>
                </c:pt>
                <c:pt idx="4634">
                  <c:v>2.056892159999999</c:v>
                </c:pt>
                <c:pt idx="4635">
                  <c:v>1.9690840199999999</c:v>
                </c:pt>
                <c:pt idx="4636">
                  <c:v>2.0346114599999998</c:v>
                </c:pt>
                <c:pt idx="4637">
                  <c:v>2.02252126</c:v>
                </c:pt>
                <c:pt idx="4638">
                  <c:v>2.0206871</c:v>
                </c:pt>
                <c:pt idx="4639">
                  <c:v>2.04018188</c:v>
                </c:pt>
                <c:pt idx="4640">
                  <c:v>2.00564623</c:v>
                </c:pt>
                <c:pt idx="4641">
                  <c:v>1.9761291700000001</c:v>
                </c:pt>
                <c:pt idx="4642">
                  <c:v>1.98314488</c:v>
                </c:pt>
                <c:pt idx="4643">
                  <c:v>1.95245695</c:v>
                </c:pt>
                <c:pt idx="4644">
                  <c:v>1.9622040999999999</c:v>
                </c:pt>
                <c:pt idx="4645">
                  <c:v>1.9176447400000001</c:v>
                </c:pt>
                <c:pt idx="4646">
                  <c:v>1.9468870199999999</c:v>
                </c:pt>
                <c:pt idx="4647">
                  <c:v>2.0777783400000001</c:v>
                </c:pt>
                <c:pt idx="4648">
                  <c:v>2.02625704</c:v>
                </c:pt>
                <c:pt idx="4649">
                  <c:v>2.0457515700000002</c:v>
                </c:pt>
                <c:pt idx="4650">
                  <c:v>1.98309052</c:v>
                </c:pt>
                <c:pt idx="4651">
                  <c:v>2.07081604</c:v>
                </c:pt>
                <c:pt idx="4652">
                  <c:v>2.098665239999999</c:v>
                </c:pt>
                <c:pt idx="4653">
                  <c:v>2.062461139999999</c:v>
                </c:pt>
                <c:pt idx="4654">
                  <c:v>2.1125903099999999</c:v>
                </c:pt>
                <c:pt idx="4655">
                  <c:v>2.1432237600000001</c:v>
                </c:pt>
                <c:pt idx="4656">
                  <c:v>2.0485362999999999</c:v>
                </c:pt>
                <c:pt idx="4657">
                  <c:v>2.1668956299999991</c:v>
                </c:pt>
                <c:pt idx="4658">
                  <c:v>2.1682884699999998</c:v>
                </c:pt>
                <c:pt idx="4659">
                  <c:v>2.13765407</c:v>
                </c:pt>
                <c:pt idx="4660">
                  <c:v>2.0624613799999998</c:v>
                </c:pt>
                <c:pt idx="4661">
                  <c:v>2.1320843699999998</c:v>
                </c:pt>
                <c:pt idx="4662">
                  <c:v>2.09170341</c:v>
                </c:pt>
                <c:pt idx="4663">
                  <c:v>2.02486444</c:v>
                </c:pt>
                <c:pt idx="4664">
                  <c:v>2.0290424799999989</c:v>
                </c:pt>
                <c:pt idx="4665">
                  <c:v>2.02625704</c:v>
                </c:pt>
                <c:pt idx="4666">
                  <c:v>2.0318279299999991</c:v>
                </c:pt>
                <c:pt idx="4667">
                  <c:v>2.09727335</c:v>
                </c:pt>
                <c:pt idx="4668">
                  <c:v>2.1320843699999998</c:v>
                </c:pt>
                <c:pt idx="4669">
                  <c:v>2.1571488400000001</c:v>
                </c:pt>
                <c:pt idx="4670">
                  <c:v>2.10284257</c:v>
                </c:pt>
                <c:pt idx="4671">
                  <c:v>2.1390471500000001</c:v>
                </c:pt>
                <c:pt idx="4672">
                  <c:v>2.1028430500000002</c:v>
                </c:pt>
                <c:pt idx="4673">
                  <c:v>2.0680313099999998</c:v>
                </c:pt>
                <c:pt idx="4674">
                  <c:v>2.07360101</c:v>
                </c:pt>
                <c:pt idx="4675">
                  <c:v>1.917644619999999</c:v>
                </c:pt>
                <c:pt idx="4676">
                  <c:v>1.97055888</c:v>
                </c:pt>
                <c:pt idx="4677">
                  <c:v>1.9287842500000001</c:v>
                </c:pt>
                <c:pt idx="4678">
                  <c:v>1.99005353</c:v>
                </c:pt>
                <c:pt idx="4679">
                  <c:v>2.0429666000000002</c:v>
                </c:pt>
                <c:pt idx="4680">
                  <c:v>1.9608111399999999</c:v>
                </c:pt>
                <c:pt idx="4681">
                  <c:v>1.94131601</c:v>
                </c:pt>
                <c:pt idx="4682">
                  <c:v>2.08474088</c:v>
                </c:pt>
                <c:pt idx="4683">
                  <c:v>1.90372002</c:v>
                </c:pt>
                <c:pt idx="4684">
                  <c:v>1.9051122700000001</c:v>
                </c:pt>
                <c:pt idx="4685">
                  <c:v>1.9622033800000001</c:v>
                </c:pt>
                <c:pt idx="4686">
                  <c:v>2.0638539800000002</c:v>
                </c:pt>
                <c:pt idx="4687">
                  <c:v>1.93713808</c:v>
                </c:pt>
                <c:pt idx="4688">
                  <c:v>2.0944876699999999</c:v>
                </c:pt>
                <c:pt idx="4689">
                  <c:v>2.04714346</c:v>
                </c:pt>
                <c:pt idx="4690">
                  <c:v>2.0276498799999998</c:v>
                </c:pt>
                <c:pt idx="4691">
                  <c:v>2.07917094</c:v>
                </c:pt>
                <c:pt idx="4692">
                  <c:v>1.9844828800000001</c:v>
                </c:pt>
                <c:pt idx="4693">
                  <c:v>1.9858758400000001</c:v>
                </c:pt>
                <c:pt idx="4694">
                  <c:v>2.0109398399999998</c:v>
                </c:pt>
                <c:pt idx="4695">
                  <c:v>1.9998005599999999</c:v>
                </c:pt>
                <c:pt idx="4696">
                  <c:v>1.9900531800000001</c:v>
                </c:pt>
                <c:pt idx="4697">
                  <c:v>1.9023279</c:v>
                </c:pt>
                <c:pt idx="4698">
                  <c:v>2.0025856499999999</c:v>
                </c:pt>
                <c:pt idx="4699">
                  <c:v>1.9009351699999999</c:v>
                </c:pt>
                <c:pt idx="4700">
                  <c:v>1.96359587</c:v>
                </c:pt>
                <c:pt idx="4701">
                  <c:v>1.99840796</c:v>
                </c:pt>
                <c:pt idx="4702">
                  <c:v>2.062461139999999</c:v>
                </c:pt>
                <c:pt idx="4703">
                  <c:v>2.0429668400000001</c:v>
                </c:pt>
                <c:pt idx="4704">
                  <c:v>2.1153338000000002</c:v>
                </c:pt>
                <c:pt idx="4705">
                  <c:v>2.0944879099999998</c:v>
                </c:pt>
                <c:pt idx="4706">
                  <c:v>2.09170341</c:v>
                </c:pt>
                <c:pt idx="4707">
                  <c:v>2.04714441</c:v>
                </c:pt>
                <c:pt idx="4708">
                  <c:v>2.0109403100000001</c:v>
                </c:pt>
                <c:pt idx="4709">
                  <c:v>1.9816987500000001</c:v>
                </c:pt>
                <c:pt idx="4710">
                  <c:v>1.99423087</c:v>
                </c:pt>
                <c:pt idx="4711">
                  <c:v>1.96205294</c:v>
                </c:pt>
                <c:pt idx="4712">
                  <c:v>1.9608114999999999</c:v>
                </c:pt>
                <c:pt idx="4713">
                  <c:v>2.0028333699999998</c:v>
                </c:pt>
                <c:pt idx="4714">
                  <c:v>1.9622033800000001</c:v>
                </c:pt>
                <c:pt idx="4715">
                  <c:v>2.018302199999999</c:v>
                </c:pt>
                <c:pt idx="4716">
                  <c:v>2.0541071899999999</c:v>
                </c:pt>
                <c:pt idx="4717">
                  <c:v>1.97334349</c:v>
                </c:pt>
                <c:pt idx="4718">
                  <c:v>1.9719507700000001</c:v>
                </c:pt>
                <c:pt idx="4719">
                  <c:v>2.0833477999999999</c:v>
                </c:pt>
                <c:pt idx="4720">
                  <c:v>1.9958019300000001</c:v>
                </c:pt>
                <c:pt idx="4721">
                  <c:v>2.0360040700000002</c:v>
                </c:pt>
                <c:pt idx="4722">
                  <c:v>2.0805633100000001</c:v>
                </c:pt>
                <c:pt idx="4723">
                  <c:v>1.9970155999999999</c:v>
                </c:pt>
                <c:pt idx="4724">
                  <c:v>2.03600454</c:v>
                </c:pt>
                <c:pt idx="4725">
                  <c:v>1.9887713199999999</c:v>
                </c:pt>
                <c:pt idx="4726">
                  <c:v>2.1181602499999999</c:v>
                </c:pt>
                <c:pt idx="4727">
                  <c:v>2.1000580800000002</c:v>
                </c:pt>
                <c:pt idx="4728">
                  <c:v>2.0958805100000002</c:v>
                </c:pt>
                <c:pt idx="4729">
                  <c:v>2.1933524599999998</c:v>
                </c:pt>
                <c:pt idx="4730">
                  <c:v>2.0958802699999999</c:v>
                </c:pt>
                <c:pt idx="4731">
                  <c:v>2.1547081499999998</c:v>
                </c:pt>
                <c:pt idx="4732">
                  <c:v>2.1223375799999999</c:v>
                </c:pt>
                <c:pt idx="4733">
                  <c:v>2.1515793799999998</c:v>
                </c:pt>
                <c:pt idx="4734">
                  <c:v>2.1557562400000001</c:v>
                </c:pt>
                <c:pt idx="4735">
                  <c:v>2.2017076000000002</c:v>
                </c:pt>
                <c:pt idx="4736">
                  <c:v>2.11676764</c:v>
                </c:pt>
                <c:pt idx="4737">
                  <c:v>2.2462665999999998</c:v>
                </c:pt>
                <c:pt idx="4738">
                  <c:v>2.1111981900000001</c:v>
                </c:pt>
                <c:pt idx="4739">
                  <c:v>2.1682884699999998</c:v>
                </c:pt>
                <c:pt idx="4740">
                  <c:v>2.1098048700000001</c:v>
                </c:pt>
                <c:pt idx="4741">
                  <c:v>2.1348691</c:v>
                </c:pt>
                <c:pt idx="4742">
                  <c:v>2.07081604</c:v>
                </c:pt>
                <c:pt idx="4743">
                  <c:v>2.0492393999999998</c:v>
                </c:pt>
                <c:pt idx="4744">
                  <c:v>2.0192949800000002</c:v>
                </c:pt>
                <c:pt idx="4745">
                  <c:v>2.0471446499999999</c:v>
                </c:pt>
                <c:pt idx="4746">
                  <c:v>1.9691661600000001</c:v>
                </c:pt>
                <c:pt idx="4747">
                  <c:v>2.0415742400000001</c:v>
                </c:pt>
                <c:pt idx="4748">
                  <c:v>2.0248649099999998</c:v>
                </c:pt>
                <c:pt idx="4749">
                  <c:v>2.0596766500000001</c:v>
                </c:pt>
                <c:pt idx="4750">
                  <c:v>2.0123326800000001</c:v>
                </c:pt>
                <c:pt idx="4751">
                  <c:v>2.1139822000000001</c:v>
                </c:pt>
                <c:pt idx="4752">
                  <c:v>2.0290417700000001</c:v>
                </c:pt>
                <c:pt idx="4753">
                  <c:v>2.1547076700000001</c:v>
                </c:pt>
                <c:pt idx="4754">
                  <c:v>2.0610687699999999</c:v>
                </c:pt>
                <c:pt idx="4755">
                  <c:v>2.0220797099999999</c:v>
                </c:pt>
                <c:pt idx="4756">
                  <c:v>1.9900530599999999</c:v>
                </c:pt>
                <c:pt idx="4757">
                  <c:v>2.0548646499999998</c:v>
                </c:pt>
                <c:pt idx="4758">
                  <c:v>1.97891331</c:v>
                </c:pt>
                <c:pt idx="4759">
                  <c:v>1.9858757300000001</c:v>
                </c:pt>
                <c:pt idx="4760">
                  <c:v>1.9120745699999999</c:v>
                </c:pt>
                <c:pt idx="4761">
                  <c:v>1.9622035</c:v>
                </c:pt>
                <c:pt idx="4762">
                  <c:v>2.0137260000000001</c:v>
                </c:pt>
                <c:pt idx="4763">
                  <c:v>2.0903103399999998</c:v>
                </c:pt>
                <c:pt idx="4764">
                  <c:v>2.0568916800000001</c:v>
                </c:pt>
                <c:pt idx="4765">
                  <c:v>2.101450199999999</c:v>
                </c:pt>
                <c:pt idx="4766">
                  <c:v>2.102842809999999</c:v>
                </c:pt>
                <c:pt idx="4767">
                  <c:v>2.08891749</c:v>
                </c:pt>
                <c:pt idx="4768">
                  <c:v>2.0527141100000001</c:v>
                </c:pt>
                <c:pt idx="4769">
                  <c:v>2.01511788</c:v>
                </c:pt>
                <c:pt idx="4770">
                  <c:v>2.1195523700000001</c:v>
                </c:pt>
                <c:pt idx="4771">
                  <c:v>2.0638542200000001</c:v>
                </c:pt>
                <c:pt idx="4772">
                  <c:v>2.0165102500000001</c:v>
                </c:pt>
                <c:pt idx="4773">
                  <c:v>2.0568914399999989</c:v>
                </c:pt>
                <c:pt idx="4774">
                  <c:v>2.1487941699999999</c:v>
                </c:pt>
                <c:pt idx="4775">
                  <c:v>2.16271806</c:v>
                </c:pt>
                <c:pt idx="4776">
                  <c:v>2.05549955</c:v>
                </c:pt>
                <c:pt idx="4777">
                  <c:v>2.062462089999999</c:v>
                </c:pt>
                <c:pt idx="4778">
                  <c:v>2.0582838099999998</c:v>
                </c:pt>
                <c:pt idx="4779">
                  <c:v>1.99005294</c:v>
                </c:pt>
                <c:pt idx="4780">
                  <c:v>1.99701583</c:v>
                </c:pt>
                <c:pt idx="4781">
                  <c:v>2.0722083999999992</c:v>
                </c:pt>
                <c:pt idx="4782">
                  <c:v>1.99840796</c:v>
                </c:pt>
                <c:pt idx="4783">
                  <c:v>2.02068782</c:v>
                </c:pt>
                <c:pt idx="4784">
                  <c:v>2.0220799399999989</c:v>
                </c:pt>
                <c:pt idx="4785">
                  <c:v>2.0861332400000001</c:v>
                </c:pt>
                <c:pt idx="4786">
                  <c:v>2.1070201399999999</c:v>
                </c:pt>
                <c:pt idx="4787">
                  <c:v>2.1000578399999998</c:v>
                </c:pt>
                <c:pt idx="4788">
                  <c:v>2.0958807500000001</c:v>
                </c:pt>
                <c:pt idx="4789">
                  <c:v>2.1334769699999998</c:v>
                </c:pt>
                <c:pt idx="4790">
                  <c:v>2.1487941699999999</c:v>
                </c:pt>
                <c:pt idx="4791">
                  <c:v>2.09727263</c:v>
                </c:pt>
                <c:pt idx="4792">
                  <c:v>2.09727263</c:v>
                </c:pt>
                <c:pt idx="4793">
                  <c:v>2.0443592100000001</c:v>
                </c:pt>
                <c:pt idx="4794">
                  <c:v>2.0499291400000001</c:v>
                </c:pt>
                <c:pt idx="4795">
                  <c:v>2.0861329999999998</c:v>
                </c:pt>
                <c:pt idx="4796">
                  <c:v>2.1348691</c:v>
                </c:pt>
                <c:pt idx="4797">
                  <c:v>2.0777783400000001</c:v>
                </c:pt>
                <c:pt idx="4798">
                  <c:v>2.1390469099999989</c:v>
                </c:pt>
                <c:pt idx="4799">
                  <c:v>2.1418311600000002</c:v>
                </c:pt>
                <c:pt idx="4800">
                  <c:v>2.0847406400000001</c:v>
                </c:pt>
                <c:pt idx="4801">
                  <c:v>2.0736012499999998</c:v>
                </c:pt>
                <c:pt idx="4802">
                  <c:v>2.0624616100000002</c:v>
                </c:pt>
                <c:pt idx="4803">
                  <c:v>2.0485370199999999</c:v>
                </c:pt>
                <c:pt idx="4804">
                  <c:v>2.0513215100000002</c:v>
                </c:pt>
                <c:pt idx="4805">
                  <c:v>2.1028423299999992</c:v>
                </c:pt>
                <c:pt idx="4806">
                  <c:v>2.102842809999999</c:v>
                </c:pt>
                <c:pt idx="4807">
                  <c:v>2.1153752799999999</c:v>
                </c:pt>
                <c:pt idx="4808">
                  <c:v>2.1334776899999999</c:v>
                </c:pt>
                <c:pt idx="4809">
                  <c:v>2.0889179699999998</c:v>
                </c:pt>
                <c:pt idx="4810">
                  <c:v>2.1432242399999999</c:v>
                </c:pt>
                <c:pt idx="4811">
                  <c:v>2.03739691</c:v>
                </c:pt>
                <c:pt idx="4812">
                  <c:v>2.1098048700000001</c:v>
                </c:pt>
                <c:pt idx="4813">
                  <c:v>2.1056277799999998</c:v>
                </c:pt>
                <c:pt idx="4814">
                  <c:v>2.0749938499999998</c:v>
                </c:pt>
                <c:pt idx="4815">
                  <c:v>2.171073199999999</c:v>
                </c:pt>
                <c:pt idx="4816">
                  <c:v>2.1070203799999998</c:v>
                </c:pt>
                <c:pt idx="4817">
                  <c:v>2.0401816400000001</c:v>
                </c:pt>
                <c:pt idx="4818">
                  <c:v>2.0944876699999999</c:v>
                </c:pt>
                <c:pt idx="4819">
                  <c:v>1.91068232</c:v>
                </c:pt>
                <c:pt idx="4820">
                  <c:v>2.04435945</c:v>
                </c:pt>
                <c:pt idx="4821">
                  <c:v>1.99005342</c:v>
                </c:pt>
                <c:pt idx="4822">
                  <c:v>2.0986657100000001</c:v>
                </c:pt>
                <c:pt idx="4823">
                  <c:v>2.1056280100000002</c:v>
                </c:pt>
                <c:pt idx="4824">
                  <c:v>2.0986654799999989</c:v>
                </c:pt>
                <c:pt idx="4825">
                  <c:v>2.1042354099999998</c:v>
                </c:pt>
                <c:pt idx="4826">
                  <c:v>2.0485370199999999</c:v>
                </c:pt>
                <c:pt idx="4827">
                  <c:v>2.0917029399999989</c:v>
                </c:pt>
                <c:pt idx="4828">
                  <c:v>2.0123324399999989</c:v>
                </c:pt>
                <c:pt idx="4829">
                  <c:v>2.029042239999999</c:v>
                </c:pt>
                <c:pt idx="4830">
                  <c:v>2.03182697</c:v>
                </c:pt>
                <c:pt idx="4831">
                  <c:v>2.0847403999999998</c:v>
                </c:pt>
                <c:pt idx="4832">
                  <c:v>2.09727263</c:v>
                </c:pt>
                <c:pt idx="4833">
                  <c:v>2.139046669999999</c:v>
                </c:pt>
                <c:pt idx="4834">
                  <c:v>2.11259007</c:v>
                </c:pt>
                <c:pt idx="4835">
                  <c:v>2.08056259</c:v>
                </c:pt>
                <c:pt idx="4836">
                  <c:v>2.1237297100000001</c:v>
                </c:pt>
                <c:pt idx="4837">
                  <c:v>2.0541067100000001</c:v>
                </c:pt>
                <c:pt idx="4838">
                  <c:v>2.14740157</c:v>
                </c:pt>
                <c:pt idx="4839">
                  <c:v>2.0123324399999989</c:v>
                </c:pt>
                <c:pt idx="4840">
                  <c:v>2.08195496</c:v>
                </c:pt>
                <c:pt idx="4841">
                  <c:v>2.0401821099999999</c:v>
                </c:pt>
                <c:pt idx="4842">
                  <c:v>2.1515786600000002</c:v>
                </c:pt>
                <c:pt idx="4843">
                  <c:v>2.1487941699999999</c:v>
                </c:pt>
                <c:pt idx="4844">
                  <c:v>2.16411138</c:v>
                </c:pt>
                <c:pt idx="4845">
                  <c:v>2.08195591</c:v>
                </c:pt>
                <c:pt idx="4846">
                  <c:v>2.0318272099999999</c:v>
                </c:pt>
                <c:pt idx="4847">
                  <c:v>2.0332195799999999</c:v>
                </c:pt>
                <c:pt idx="4848">
                  <c:v>2.098665239999999</c:v>
                </c:pt>
                <c:pt idx="4849">
                  <c:v>2.0805633100000001</c:v>
                </c:pt>
                <c:pt idx="4850">
                  <c:v>2.0081558199999998</c:v>
                </c:pt>
                <c:pt idx="4851">
                  <c:v>2.0541064699999998</c:v>
                </c:pt>
                <c:pt idx="4852">
                  <c:v>2.0471448900000002</c:v>
                </c:pt>
                <c:pt idx="4853">
                  <c:v>1.99283707</c:v>
                </c:pt>
                <c:pt idx="4854">
                  <c:v>2.0123324399999989</c:v>
                </c:pt>
                <c:pt idx="4855">
                  <c:v>2.0471446499999999</c:v>
                </c:pt>
                <c:pt idx="4856">
                  <c:v>2.0192952200000001</c:v>
                </c:pt>
                <c:pt idx="4857">
                  <c:v>2.01790285</c:v>
                </c:pt>
                <c:pt idx="4858">
                  <c:v>1.99423087</c:v>
                </c:pt>
                <c:pt idx="4859">
                  <c:v>2.0248649099999998</c:v>
                </c:pt>
                <c:pt idx="4860">
                  <c:v>1.9914459</c:v>
                </c:pt>
                <c:pt idx="4861">
                  <c:v>2.0485370199999999</c:v>
                </c:pt>
                <c:pt idx="4862">
                  <c:v>1.9970157100000001</c:v>
                </c:pt>
                <c:pt idx="4863">
                  <c:v>1.9733432500000001</c:v>
                </c:pt>
                <c:pt idx="4864">
                  <c:v>2.0179023699999998</c:v>
                </c:pt>
                <c:pt idx="4865">
                  <c:v>2.0332188599999999</c:v>
                </c:pt>
                <c:pt idx="4866">
                  <c:v>2.04642773</c:v>
                </c:pt>
                <c:pt idx="4867">
                  <c:v>2.0944881400000002</c:v>
                </c:pt>
                <c:pt idx="4868">
                  <c:v>2.06106853</c:v>
                </c:pt>
                <c:pt idx="4869">
                  <c:v>2.0805630700000002</c:v>
                </c:pt>
                <c:pt idx="4870">
                  <c:v>2.0958812199999999</c:v>
                </c:pt>
                <c:pt idx="4871">
                  <c:v>2.1265151499999999</c:v>
                </c:pt>
                <c:pt idx="4872">
                  <c:v>2.1362619399999989</c:v>
                </c:pt>
                <c:pt idx="4873">
                  <c:v>2.02486444</c:v>
                </c:pt>
                <c:pt idx="4874">
                  <c:v>2.20449209</c:v>
                </c:pt>
                <c:pt idx="4875">
                  <c:v>2.1460087300000001</c:v>
                </c:pt>
                <c:pt idx="4876">
                  <c:v>2.0903103399999998</c:v>
                </c:pt>
                <c:pt idx="4877">
                  <c:v>2.1655034999999998</c:v>
                </c:pt>
                <c:pt idx="4878">
                  <c:v>2.0972728699999998</c:v>
                </c:pt>
                <c:pt idx="4879">
                  <c:v>2.101450199999999</c:v>
                </c:pt>
                <c:pt idx="4880">
                  <c:v>2.1195521400000001</c:v>
                </c:pt>
                <c:pt idx="4881">
                  <c:v>2.01511693</c:v>
                </c:pt>
                <c:pt idx="4882">
                  <c:v>1.92739236</c:v>
                </c:pt>
                <c:pt idx="4883">
                  <c:v>1.9789130699999999</c:v>
                </c:pt>
                <c:pt idx="4884">
                  <c:v>1.90232778</c:v>
                </c:pt>
                <c:pt idx="4885">
                  <c:v>1.9232146699999999</c:v>
                </c:pt>
                <c:pt idx="4886">
                  <c:v>1.9761282200000001</c:v>
                </c:pt>
                <c:pt idx="4887">
                  <c:v>2.00258541</c:v>
                </c:pt>
                <c:pt idx="4888">
                  <c:v>2.0151176500000001</c:v>
                </c:pt>
                <c:pt idx="4889">
                  <c:v>2.0541057600000001</c:v>
                </c:pt>
                <c:pt idx="4890">
                  <c:v>2.1752507699999999</c:v>
                </c:pt>
                <c:pt idx="4891">
                  <c:v>2.1167669299999989</c:v>
                </c:pt>
                <c:pt idx="4892">
                  <c:v>2.1237297100000001</c:v>
                </c:pt>
                <c:pt idx="4893">
                  <c:v>2.1028423299999992</c:v>
                </c:pt>
                <c:pt idx="4894">
                  <c:v>2.09727263</c:v>
                </c:pt>
                <c:pt idx="4895">
                  <c:v>2.1070201399999999</c:v>
                </c:pt>
                <c:pt idx="4896">
                  <c:v>2.1223375799999999</c:v>
                </c:pt>
                <c:pt idx="4897">
                  <c:v>2.0889182100000001</c:v>
                </c:pt>
                <c:pt idx="4898">
                  <c:v>2.0582838099999998</c:v>
                </c:pt>
                <c:pt idx="4899">
                  <c:v>2.0942392299999999</c:v>
                </c:pt>
                <c:pt idx="4900">
                  <c:v>2.0610687699999999</c:v>
                </c:pt>
                <c:pt idx="4901">
                  <c:v>2.07917094</c:v>
                </c:pt>
                <c:pt idx="4902">
                  <c:v>2.1293001199999999</c:v>
                </c:pt>
                <c:pt idx="4903">
                  <c:v>2.08474088</c:v>
                </c:pt>
                <c:pt idx="4904">
                  <c:v>1.9886608100000001</c:v>
                </c:pt>
                <c:pt idx="4905">
                  <c:v>2.0998647199999998</c:v>
                </c:pt>
                <c:pt idx="4906">
                  <c:v>2.0165100100000002</c:v>
                </c:pt>
                <c:pt idx="4907">
                  <c:v>2.0234723099999998</c:v>
                </c:pt>
                <c:pt idx="4908">
                  <c:v>2.03739691</c:v>
                </c:pt>
                <c:pt idx="4909">
                  <c:v>2.15297151</c:v>
                </c:pt>
                <c:pt idx="4910">
                  <c:v>2.09309506</c:v>
                </c:pt>
                <c:pt idx="4911">
                  <c:v>2.1000580800000002</c:v>
                </c:pt>
                <c:pt idx="4912">
                  <c:v>2.08195591</c:v>
                </c:pt>
                <c:pt idx="4913">
                  <c:v>2.0680315500000002</c:v>
                </c:pt>
                <c:pt idx="4914">
                  <c:v>2.0582842800000001</c:v>
                </c:pt>
                <c:pt idx="4915">
                  <c:v>2.0889179699999998</c:v>
                </c:pt>
                <c:pt idx="4916">
                  <c:v>1.9984082000000001</c:v>
                </c:pt>
                <c:pt idx="4917">
                  <c:v>1.9441016900000001</c:v>
                </c:pt>
                <c:pt idx="4918">
                  <c:v>2.1919608099999999</c:v>
                </c:pt>
                <c:pt idx="4919">
                  <c:v>2.1487946500000001</c:v>
                </c:pt>
                <c:pt idx="4920">
                  <c:v>2.1557557599999999</c:v>
                </c:pt>
                <c:pt idx="4921">
                  <c:v>2.0499291400000001</c:v>
                </c:pt>
                <c:pt idx="4922">
                  <c:v>2.0638539800000002</c:v>
                </c:pt>
                <c:pt idx="4923">
                  <c:v>2.0944876699999999</c:v>
                </c:pt>
                <c:pt idx="4924">
                  <c:v>2.2894337199999999</c:v>
                </c:pt>
                <c:pt idx="4925">
                  <c:v>2.2044925700000002</c:v>
                </c:pt>
                <c:pt idx="4926">
                  <c:v>2.2560138699999999</c:v>
                </c:pt>
                <c:pt idx="4927">
                  <c:v>2.18082047</c:v>
                </c:pt>
                <c:pt idx="4928">
                  <c:v>2.0917038899999998</c:v>
                </c:pt>
                <c:pt idx="4929">
                  <c:v>2.13208485</c:v>
                </c:pt>
                <c:pt idx="4930">
                  <c:v>2.1501872500000001</c:v>
                </c:pt>
                <c:pt idx="4931">
                  <c:v>2.1432244800000002</c:v>
                </c:pt>
                <c:pt idx="4932">
                  <c:v>2.1056273000000001</c:v>
                </c:pt>
                <c:pt idx="4933">
                  <c:v>2.1000573600000001</c:v>
                </c:pt>
                <c:pt idx="4934">
                  <c:v>2.09588003</c:v>
                </c:pt>
                <c:pt idx="4935">
                  <c:v>2.07081604</c:v>
                </c:pt>
                <c:pt idx="4936">
                  <c:v>2.0875256100000001</c:v>
                </c:pt>
                <c:pt idx="4937">
                  <c:v>2.1474018099999999</c:v>
                </c:pt>
                <c:pt idx="4938">
                  <c:v>2.14600897</c:v>
                </c:pt>
                <c:pt idx="4939">
                  <c:v>2.0777783400000001</c:v>
                </c:pt>
                <c:pt idx="4940">
                  <c:v>2.172465799999999</c:v>
                </c:pt>
                <c:pt idx="4941">
                  <c:v>2.2086698999999999</c:v>
                </c:pt>
                <c:pt idx="4942">
                  <c:v>2.0986647600000001</c:v>
                </c:pt>
                <c:pt idx="4943">
                  <c:v>2.2030999699999998</c:v>
                </c:pt>
                <c:pt idx="4944">
                  <c:v>2.0930957800000001</c:v>
                </c:pt>
                <c:pt idx="4945">
                  <c:v>2.1348693399999989</c:v>
                </c:pt>
                <c:pt idx="4946">
                  <c:v>2.06524587</c:v>
                </c:pt>
                <c:pt idx="4947">
                  <c:v>2.0332198099999998</c:v>
                </c:pt>
                <c:pt idx="4948">
                  <c:v>1.9886602200000001</c:v>
                </c:pt>
                <c:pt idx="4949">
                  <c:v>1.96916533</c:v>
                </c:pt>
                <c:pt idx="4950">
                  <c:v>1.9789135499999999</c:v>
                </c:pt>
                <c:pt idx="4951">
                  <c:v>2.0763857400000001</c:v>
                </c:pt>
                <c:pt idx="4952">
                  <c:v>2.0777781000000002</c:v>
                </c:pt>
                <c:pt idx="4953">
                  <c:v>2.173858399999999</c:v>
                </c:pt>
                <c:pt idx="4954">
                  <c:v>2.04018188</c:v>
                </c:pt>
                <c:pt idx="4955">
                  <c:v>2.0554988399999989</c:v>
                </c:pt>
                <c:pt idx="4956">
                  <c:v>2.02904201</c:v>
                </c:pt>
                <c:pt idx="4957">
                  <c:v>1.9872680899999999</c:v>
                </c:pt>
                <c:pt idx="4958">
                  <c:v>2.0318272099999999</c:v>
                </c:pt>
                <c:pt idx="4959">
                  <c:v>2.2031002000000002</c:v>
                </c:pt>
                <c:pt idx="4960">
                  <c:v>2.11816001</c:v>
                </c:pt>
                <c:pt idx="4961">
                  <c:v>2.0861332400000001</c:v>
                </c:pt>
                <c:pt idx="4962">
                  <c:v>2.11537504</c:v>
                </c:pt>
                <c:pt idx="4963">
                  <c:v>2.1181595299999998</c:v>
                </c:pt>
                <c:pt idx="4964">
                  <c:v>2.1181592899999999</c:v>
                </c:pt>
                <c:pt idx="4965">
                  <c:v>2.0944881400000002</c:v>
                </c:pt>
                <c:pt idx="4966">
                  <c:v>2.034612179999999</c:v>
                </c:pt>
                <c:pt idx="4967">
                  <c:v>2.0039784900000002</c:v>
                </c:pt>
                <c:pt idx="4968">
                  <c:v>2.0137250400000002</c:v>
                </c:pt>
                <c:pt idx="4969">
                  <c:v>2.03043437</c:v>
                </c:pt>
                <c:pt idx="4970">
                  <c:v>2.02347207</c:v>
                </c:pt>
                <c:pt idx="4971">
                  <c:v>1.9914453000000001</c:v>
                </c:pt>
                <c:pt idx="4972">
                  <c:v>1.939924599999999</c:v>
                </c:pt>
                <c:pt idx="4973">
                  <c:v>2.08334851</c:v>
                </c:pt>
                <c:pt idx="4974">
                  <c:v>2.0081551100000001</c:v>
                </c:pt>
                <c:pt idx="4975">
                  <c:v>2.0081555799999999</c:v>
                </c:pt>
                <c:pt idx="4976">
                  <c:v>2.0596764099999989</c:v>
                </c:pt>
                <c:pt idx="4977">
                  <c:v>2.07360101</c:v>
                </c:pt>
                <c:pt idx="4978">
                  <c:v>2.06803107</c:v>
                </c:pt>
                <c:pt idx="4979">
                  <c:v>2.0179019</c:v>
                </c:pt>
                <c:pt idx="4980">
                  <c:v>2.0220797099999999</c:v>
                </c:pt>
                <c:pt idx="4981">
                  <c:v>2.0053696599999999</c:v>
                </c:pt>
                <c:pt idx="4982">
                  <c:v>2.0527138699999998</c:v>
                </c:pt>
                <c:pt idx="4983">
                  <c:v>2.1446170800000002</c:v>
                </c:pt>
                <c:pt idx="4984">
                  <c:v>2.12372994</c:v>
                </c:pt>
                <c:pt idx="4985">
                  <c:v>2.1655037400000001</c:v>
                </c:pt>
                <c:pt idx="4986">
                  <c:v>2.0098648099999998</c:v>
                </c:pt>
                <c:pt idx="4987">
                  <c:v>2.1849985099999998</c:v>
                </c:pt>
                <c:pt idx="4988">
                  <c:v>2.06663847</c:v>
                </c:pt>
                <c:pt idx="4989">
                  <c:v>2.1515793799999998</c:v>
                </c:pt>
                <c:pt idx="4990">
                  <c:v>1.9078975899999999</c:v>
                </c:pt>
                <c:pt idx="4991">
                  <c:v>1.9204295899999999</c:v>
                </c:pt>
                <c:pt idx="4992">
                  <c:v>2.03878951</c:v>
                </c:pt>
                <c:pt idx="4993">
                  <c:v>2.0610687699999999</c:v>
                </c:pt>
                <c:pt idx="4994">
                  <c:v>2.1292996400000002</c:v>
                </c:pt>
                <c:pt idx="4995">
                  <c:v>2.1334767299999999</c:v>
                </c:pt>
                <c:pt idx="4996">
                  <c:v>2.1836051900000002</c:v>
                </c:pt>
                <c:pt idx="4997">
                  <c:v>2.1125898400000001</c:v>
                </c:pt>
                <c:pt idx="4998">
                  <c:v>2.0220797099999999</c:v>
                </c:pt>
                <c:pt idx="4999">
                  <c:v>2.08195591</c:v>
                </c:pt>
                <c:pt idx="5000">
                  <c:v>2.0206871</c:v>
                </c:pt>
                <c:pt idx="5001">
                  <c:v>2.016510489999999</c:v>
                </c:pt>
                <c:pt idx="5002">
                  <c:v>2.0485367800000001</c:v>
                </c:pt>
                <c:pt idx="5003">
                  <c:v>2.02068782</c:v>
                </c:pt>
                <c:pt idx="5004">
                  <c:v>2.0562708399999989</c:v>
                </c:pt>
                <c:pt idx="5005">
                  <c:v>2.10144997</c:v>
                </c:pt>
                <c:pt idx="5006">
                  <c:v>2.0541071899999999</c:v>
                </c:pt>
                <c:pt idx="5007">
                  <c:v>2.0805630700000002</c:v>
                </c:pt>
                <c:pt idx="5008">
                  <c:v>2.0903100999999999</c:v>
                </c:pt>
                <c:pt idx="5009">
                  <c:v>2.0151176500000001</c:v>
                </c:pt>
                <c:pt idx="5010">
                  <c:v>2.0815834999999998</c:v>
                </c:pt>
                <c:pt idx="5011">
                  <c:v>2.0833480400000002</c:v>
                </c:pt>
                <c:pt idx="5012">
                  <c:v>2.0956456699999988</c:v>
                </c:pt>
                <c:pt idx="5013">
                  <c:v>2.0986654799999989</c:v>
                </c:pt>
                <c:pt idx="5014">
                  <c:v>2.0736014800000002</c:v>
                </c:pt>
                <c:pt idx="5015">
                  <c:v>2.1306922400000001</c:v>
                </c:pt>
                <c:pt idx="5016">
                  <c:v>2.139047619999999</c:v>
                </c:pt>
                <c:pt idx="5017">
                  <c:v>2.1251776200000001</c:v>
                </c:pt>
                <c:pt idx="5018">
                  <c:v>2.04714441</c:v>
                </c:pt>
                <c:pt idx="5019">
                  <c:v>2.109805109999999</c:v>
                </c:pt>
                <c:pt idx="5020">
                  <c:v>2.0220797099999999</c:v>
                </c:pt>
                <c:pt idx="5021">
                  <c:v>2.0234715900000002</c:v>
                </c:pt>
                <c:pt idx="5022">
                  <c:v>2.1237301799999999</c:v>
                </c:pt>
                <c:pt idx="5023">
                  <c:v>2.11674023</c:v>
                </c:pt>
                <c:pt idx="5024">
                  <c:v>2.0513217400000001</c:v>
                </c:pt>
                <c:pt idx="5025">
                  <c:v>2.1251223100000001</c:v>
                </c:pt>
                <c:pt idx="5026">
                  <c:v>2.1279072800000001</c:v>
                </c:pt>
                <c:pt idx="5027">
                  <c:v>2.17298985</c:v>
                </c:pt>
                <c:pt idx="5028">
                  <c:v>2.0220797099999999</c:v>
                </c:pt>
                <c:pt idx="5029">
                  <c:v>2.02347279</c:v>
                </c:pt>
                <c:pt idx="5030">
                  <c:v>2.0833480400000002</c:v>
                </c:pt>
                <c:pt idx="5031">
                  <c:v>1.9733439699999999</c:v>
                </c:pt>
                <c:pt idx="5032">
                  <c:v>2.0485362999999999</c:v>
                </c:pt>
                <c:pt idx="5033">
                  <c:v>2.1000580800000002</c:v>
                </c:pt>
                <c:pt idx="5034">
                  <c:v>2.1167671700000001</c:v>
                </c:pt>
                <c:pt idx="5035">
                  <c:v>2.2072772999999999</c:v>
                </c:pt>
                <c:pt idx="5036">
                  <c:v>1.9830907600000001</c:v>
                </c:pt>
                <c:pt idx="5037">
                  <c:v>1.9204297100000001</c:v>
                </c:pt>
                <c:pt idx="5038">
                  <c:v>2.0137240900000002</c:v>
                </c:pt>
                <c:pt idx="5039">
                  <c:v>2.0415740000000002</c:v>
                </c:pt>
                <c:pt idx="5040">
                  <c:v>1.71295047</c:v>
                </c:pt>
                <c:pt idx="5041">
                  <c:v>2.3326003599999989</c:v>
                </c:pt>
                <c:pt idx="5042">
                  <c:v>2.1599335700000002</c:v>
                </c:pt>
                <c:pt idx="5043">
                  <c:v>2.1724662800000001</c:v>
                </c:pt>
                <c:pt idx="5044">
                  <c:v>2.1529717399999999</c:v>
                </c:pt>
                <c:pt idx="5045">
                  <c:v>2.109805109999999</c:v>
                </c:pt>
                <c:pt idx="5046">
                  <c:v>1.9663811899999999</c:v>
                </c:pt>
                <c:pt idx="5047">
                  <c:v>2.0582838099999998</c:v>
                </c:pt>
                <c:pt idx="5048">
                  <c:v>2.0471439400000002</c:v>
                </c:pt>
                <c:pt idx="5049">
                  <c:v>1.9691661600000001</c:v>
                </c:pt>
                <c:pt idx="5050">
                  <c:v>2.0011930499999999</c:v>
                </c:pt>
                <c:pt idx="5051">
                  <c:v>2.0875248900000001</c:v>
                </c:pt>
                <c:pt idx="5052">
                  <c:v>2.1139822000000001</c:v>
                </c:pt>
                <c:pt idx="5053">
                  <c:v>2.1348693399999989</c:v>
                </c:pt>
                <c:pt idx="5054">
                  <c:v>2.1111979500000002</c:v>
                </c:pt>
                <c:pt idx="5055">
                  <c:v>1.9705586399999999</c:v>
                </c:pt>
                <c:pt idx="5056">
                  <c:v>1.94410193</c:v>
                </c:pt>
                <c:pt idx="5057">
                  <c:v>1.8842254899999999</c:v>
                </c:pt>
                <c:pt idx="5058">
                  <c:v>2.0568916800000001</c:v>
                </c:pt>
                <c:pt idx="5059">
                  <c:v>2.4495675600000002</c:v>
                </c:pt>
                <c:pt idx="5060">
                  <c:v>2.98566771</c:v>
                </c:pt>
                <c:pt idx="5061">
                  <c:v>1.7964996099999999</c:v>
                </c:pt>
                <c:pt idx="5062">
                  <c:v>1.0849475900000001</c:v>
                </c:pt>
                <c:pt idx="5063">
                  <c:v>1.82574105</c:v>
                </c:pt>
                <c:pt idx="5064">
                  <c:v>2.0248649099999998</c:v>
                </c:pt>
                <c:pt idx="5065">
                  <c:v>1.97195125</c:v>
                </c:pt>
                <c:pt idx="5066">
                  <c:v>2.0081560600000001</c:v>
                </c:pt>
                <c:pt idx="5067">
                  <c:v>2.1070201399999999</c:v>
                </c:pt>
                <c:pt idx="5068">
                  <c:v>2.1223373400000001</c:v>
                </c:pt>
                <c:pt idx="5069">
                  <c:v>2.0666382300000001</c:v>
                </c:pt>
                <c:pt idx="5070">
                  <c:v>2.0986657100000001</c:v>
                </c:pt>
                <c:pt idx="5071">
                  <c:v>1.99423051</c:v>
                </c:pt>
                <c:pt idx="5072">
                  <c:v>1.9872678500000001</c:v>
                </c:pt>
                <c:pt idx="5073">
                  <c:v>3.3825211500000001</c:v>
                </c:pt>
                <c:pt idx="5074">
                  <c:v>-1.9281320000000001E-2</c:v>
                </c:pt>
                <c:pt idx="5075">
                  <c:v>3.3797364199999991</c:v>
                </c:pt>
                <c:pt idx="5076">
                  <c:v>2.1627194900000002</c:v>
                </c:pt>
                <c:pt idx="5077">
                  <c:v>2.1543641099999999</c:v>
                </c:pt>
                <c:pt idx="5078">
                  <c:v>2.0443599200000002</c:v>
                </c:pt>
                <c:pt idx="5079">
                  <c:v>1.8953651199999999</c:v>
                </c:pt>
                <c:pt idx="5080">
                  <c:v>2.1181597700000001</c:v>
                </c:pt>
                <c:pt idx="5081">
                  <c:v>1.9566332099999999</c:v>
                </c:pt>
                <c:pt idx="5082">
                  <c:v>2.07360101</c:v>
                </c:pt>
                <c:pt idx="5083">
                  <c:v>1.95663345</c:v>
                </c:pt>
                <c:pt idx="5084">
                  <c:v>2.6403360400000002</c:v>
                </c:pt>
                <c:pt idx="5085">
                  <c:v>1.4650912300000001</c:v>
                </c:pt>
                <c:pt idx="5086">
                  <c:v>2.28943443</c:v>
                </c:pt>
                <c:pt idx="5087">
                  <c:v>2.27272367</c:v>
                </c:pt>
                <c:pt idx="5088">
                  <c:v>1.6795318100000001</c:v>
                </c:pt>
                <c:pt idx="5089">
                  <c:v>2.846420999999999</c:v>
                </c:pt>
                <c:pt idx="5090">
                  <c:v>2.368803499999999</c:v>
                </c:pt>
                <c:pt idx="5091">
                  <c:v>2.1292996400000002</c:v>
                </c:pt>
                <c:pt idx="5092">
                  <c:v>2.14879394</c:v>
                </c:pt>
                <c:pt idx="5093">
                  <c:v>2.0773649199999999</c:v>
                </c:pt>
                <c:pt idx="5094">
                  <c:v>2.10284352</c:v>
                </c:pt>
                <c:pt idx="5095">
                  <c:v>2.1404392699999999</c:v>
                </c:pt>
                <c:pt idx="5096">
                  <c:v>2.101450199999999</c:v>
                </c:pt>
                <c:pt idx="5097">
                  <c:v>2.04157448</c:v>
                </c:pt>
                <c:pt idx="5098">
                  <c:v>2.08891845</c:v>
                </c:pt>
                <c:pt idx="5099">
                  <c:v>1.8591603000000001</c:v>
                </c:pt>
                <c:pt idx="5100">
                  <c:v>2.1603336299999998</c:v>
                </c:pt>
                <c:pt idx="5101">
                  <c:v>2.0917031800000001</c:v>
                </c:pt>
                <c:pt idx="5102">
                  <c:v>2.1529717399999999</c:v>
                </c:pt>
                <c:pt idx="5103">
                  <c:v>2.1153340300000001</c:v>
                </c:pt>
                <c:pt idx="5104">
                  <c:v>2.0889179699999998</c:v>
                </c:pt>
                <c:pt idx="5105">
                  <c:v>2.0039782499999998</c:v>
                </c:pt>
                <c:pt idx="5106">
                  <c:v>2.03600526</c:v>
                </c:pt>
                <c:pt idx="5107">
                  <c:v>1.99979997</c:v>
                </c:pt>
                <c:pt idx="5108">
                  <c:v>2.0373971499999999</c:v>
                </c:pt>
                <c:pt idx="5109">
                  <c:v>2.1012711500000001</c:v>
                </c:pt>
                <c:pt idx="5110">
                  <c:v>2.2003149999999998</c:v>
                </c:pt>
                <c:pt idx="5111">
                  <c:v>2.1627187700000001</c:v>
                </c:pt>
                <c:pt idx="5112">
                  <c:v>2.0903105700000002</c:v>
                </c:pt>
                <c:pt idx="5113">
                  <c:v>2.0903105700000002</c:v>
                </c:pt>
                <c:pt idx="5114">
                  <c:v>2.0401821099999999</c:v>
                </c:pt>
                <c:pt idx="5115">
                  <c:v>2.1195518999999998</c:v>
                </c:pt>
                <c:pt idx="5116">
                  <c:v>2.0610690100000002</c:v>
                </c:pt>
                <c:pt idx="5117">
                  <c:v>2.1098048700000001</c:v>
                </c:pt>
                <c:pt idx="5118">
                  <c:v>2.257406</c:v>
                </c:pt>
                <c:pt idx="5119">
                  <c:v>2.2309491600000002</c:v>
                </c:pt>
                <c:pt idx="5120">
                  <c:v>2.101450199999999</c:v>
                </c:pt>
                <c:pt idx="5121">
                  <c:v>2.0958802699999999</c:v>
                </c:pt>
                <c:pt idx="5122">
                  <c:v>2.0736005300000002</c:v>
                </c:pt>
                <c:pt idx="5123">
                  <c:v>2.0777785799999999</c:v>
                </c:pt>
                <c:pt idx="5124">
                  <c:v>2.065246339999999</c:v>
                </c:pt>
                <c:pt idx="5125">
                  <c:v>2.0346124199999989</c:v>
                </c:pt>
                <c:pt idx="5126">
                  <c:v>2.0276494</c:v>
                </c:pt>
                <c:pt idx="5127">
                  <c:v>2.101450199999999</c:v>
                </c:pt>
                <c:pt idx="5128">
                  <c:v>2.0387892700000001</c:v>
                </c:pt>
                <c:pt idx="5129">
                  <c:v>2.0360050199999988</c:v>
                </c:pt>
                <c:pt idx="5130">
                  <c:v>2.0443587299999999</c:v>
                </c:pt>
                <c:pt idx="5131">
                  <c:v>2.09448838</c:v>
                </c:pt>
                <c:pt idx="5132">
                  <c:v>2.0548646499999998</c:v>
                </c:pt>
                <c:pt idx="5133">
                  <c:v>2.0805633100000001</c:v>
                </c:pt>
                <c:pt idx="5134">
                  <c:v>2.0137250400000002</c:v>
                </c:pt>
                <c:pt idx="5135">
                  <c:v>2.11398244</c:v>
                </c:pt>
                <c:pt idx="5136">
                  <c:v>2.1933527000000002</c:v>
                </c:pt>
                <c:pt idx="5137">
                  <c:v>2.109805109999999</c:v>
                </c:pt>
                <c:pt idx="5138">
                  <c:v>2.0248649099999998</c:v>
                </c:pt>
                <c:pt idx="5139">
                  <c:v>2.14205289</c:v>
                </c:pt>
                <c:pt idx="5140">
                  <c:v>2.1557559999999989</c:v>
                </c:pt>
                <c:pt idx="5141">
                  <c:v>2.1571486000000002</c:v>
                </c:pt>
                <c:pt idx="5142">
                  <c:v>2.1434583699999998</c:v>
                </c:pt>
                <c:pt idx="5143">
                  <c:v>2.1348693399999989</c:v>
                </c:pt>
                <c:pt idx="5144">
                  <c:v>2.1334772100000001</c:v>
                </c:pt>
                <c:pt idx="5145">
                  <c:v>2.0610690100000002</c:v>
                </c:pt>
                <c:pt idx="5146">
                  <c:v>2.1292996400000002</c:v>
                </c:pt>
                <c:pt idx="5147">
                  <c:v>2.0763862099999999</c:v>
                </c:pt>
                <c:pt idx="5148">
                  <c:v>2.1474020500000002</c:v>
                </c:pt>
                <c:pt idx="5149">
                  <c:v>2.1237297100000001</c:v>
                </c:pt>
                <c:pt idx="5150">
                  <c:v>2.1529717399999999</c:v>
                </c:pt>
                <c:pt idx="5151">
                  <c:v>2.1362624199999991</c:v>
                </c:pt>
                <c:pt idx="5152">
                  <c:v>2.1320846100000002</c:v>
                </c:pt>
                <c:pt idx="5153">
                  <c:v>2.0875258400000001</c:v>
                </c:pt>
                <c:pt idx="5154">
                  <c:v>2.1836059099999998</c:v>
                </c:pt>
                <c:pt idx="5155">
                  <c:v>2.1501860599999998</c:v>
                </c:pt>
                <c:pt idx="5156">
                  <c:v>2.1543638700000001</c:v>
                </c:pt>
                <c:pt idx="5157">
                  <c:v>2.0972728699999998</c:v>
                </c:pt>
                <c:pt idx="5158">
                  <c:v>2.1111977099999999</c:v>
                </c:pt>
                <c:pt idx="5159">
                  <c:v>2.0986654799999989</c:v>
                </c:pt>
                <c:pt idx="5160">
                  <c:v>2.1139819599999998</c:v>
                </c:pt>
                <c:pt idx="5161">
                  <c:v>2.0944879099999998</c:v>
                </c:pt>
                <c:pt idx="5162">
                  <c:v>2.0694236799999999</c:v>
                </c:pt>
                <c:pt idx="5163">
                  <c:v>2.0527141100000001</c:v>
                </c:pt>
                <c:pt idx="5164">
                  <c:v>2.0415751900000001</c:v>
                </c:pt>
                <c:pt idx="5165">
                  <c:v>2.0889179699999998</c:v>
                </c:pt>
                <c:pt idx="5166">
                  <c:v>2.14879394</c:v>
                </c:pt>
                <c:pt idx="5167">
                  <c:v>2.1111972300000001</c:v>
                </c:pt>
                <c:pt idx="5168">
                  <c:v>2.16132641</c:v>
                </c:pt>
                <c:pt idx="5169">
                  <c:v>2.1432242399999999</c:v>
                </c:pt>
                <c:pt idx="5170">
                  <c:v>2.1543636300000002</c:v>
                </c:pt>
                <c:pt idx="5171">
                  <c:v>2.20310044</c:v>
                </c:pt>
                <c:pt idx="5172">
                  <c:v>2.2504434600000001</c:v>
                </c:pt>
                <c:pt idx="5173">
                  <c:v>2.1306922400000001</c:v>
                </c:pt>
                <c:pt idx="5174">
                  <c:v>2.21563292</c:v>
                </c:pt>
                <c:pt idx="5175">
                  <c:v>2.1975295500000001</c:v>
                </c:pt>
                <c:pt idx="5176">
                  <c:v>2.2365191000000002</c:v>
                </c:pt>
                <c:pt idx="5177">
                  <c:v>2.11398172</c:v>
                </c:pt>
                <c:pt idx="5178">
                  <c:v>2.1418316399999999</c:v>
                </c:pt>
                <c:pt idx="5179">
                  <c:v>2.1808206999999999</c:v>
                </c:pt>
                <c:pt idx="5180">
                  <c:v>2.1487937000000001</c:v>
                </c:pt>
                <c:pt idx="5181">
                  <c:v>2.1849982699999999</c:v>
                </c:pt>
                <c:pt idx="5182">
                  <c:v>2.1696806</c:v>
                </c:pt>
                <c:pt idx="5183">
                  <c:v>2.2142396</c:v>
                </c:pt>
                <c:pt idx="5184">
                  <c:v>2.1613259299999998</c:v>
                </c:pt>
                <c:pt idx="5185">
                  <c:v>2.0791714200000002</c:v>
                </c:pt>
                <c:pt idx="5186">
                  <c:v>2.07638597</c:v>
                </c:pt>
                <c:pt idx="5187">
                  <c:v>2.0694241500000001</c:v>
                </c:pt>
                <c:pt idx="5188">
                  <c:v>2.04435945</c:v>
                </c:pt>
                <c:pt idx="5189">
                  <c:v>2.0025858900000002</c:v>
                </c:pt>
                <c:pt idx="5190">
                  <c:v>1.99005353</c:v>
                </c:pt>
                <c:pt idx="5191">
                  <c:v>2.0081555799999999</c:v>
                </c:pt>
                <c:pt idx="5192">
                  <c:v>1.9733432500000001</c:v>
                </c:pt>
                <c:pt idx="5193">
                  <c:v>2.042968029999999</c:v>
                </c:pt>
                <c:pt idx="5194">
                  <c:v>2.1794278600000001</c:v>
                </c:pt>
                <c:pt idx="5195">
                  <c:v>2.1919598599999999</c:v>
                </c:pt>
                <c:pt idx="5196">
                  <c:v>2.179428339999999</c:v>
                </c:pt>
                <c:pt idx="5197">
                  <c:v>2.1167669299999989</c:v>
                </c:pt>
                <c:pt idx="5198">
                  <c:v>2.1376545400000002</c:v>
                </c:pt>
                <c:pt idx="5199">
                  <c:v>2.0958805100000002</c:v>
                </c:pt>
                <c:pt idx="5200">
                  <c:v>2.0889182100000001</c:v>
                </c:pt>
                <c:pt idx="5201">
                  <c:v>2.0568914399999989</c:v>
                </c:pt>
                <c:pt idx="5202">
                  <c:v>2.0652465800000002</c:v>
                </c:pt>
                <c:pt idx="5203">
                  <c:v>2.009548189999999</c:v>
                </c:pt>
                <c:pt idx="5204">
                  <c:v>2.0527141100000001</c:v>
                </c:pt>
                <c:pt idx="5205">
                  <c:v>2.0903103399999998</c:v>
                </c:pt>
                <c:pt idx="5206">
                  <c:v>2.09588003</c:v>
                </c:pt>
                <c:pt idx="5207">
                  <c:v>2.1279070400000002</c:v>
                </c:pt>
                <c:pt idx="5208">
                  <c:v>2.19056797</c:v>
                </c:pt>
                <c:pt idx="5209">
                  <c:v>2.059676169999999</c:v>
                </c:pt>
                <c:pt idx="5210">
                  <c:v>2.0638542200000001</c:v>
                </c:pt>
                <c:pt idx="5211">
                  <c:v>2.0220799399999989</c:v>
                </c:pt>
                <c:pt idx="5212">
                  <c:v>2.0081548699999998</c:v>
                </c:pt>
                <c:pt idx="5213">
                  <c:v>1.97195148</c:v>
                </c:pt>
                <c:pt idx="5214">
                  <c:v>2.0262572799999998</c:v>
                </c:pt>
                <c:pt idx="5215">
                  <c:v>1.9705581700000001</c:v>
                </c:pt>
                <c:pt idx="5216">
                  <c:v>2.1418318699999999</c:v>
                </c:pt>
                <c:pt idx="5217">
                  <c:v>2.0694239099999998</c:v>
                </c:pt>
                <c:pt idx="5218">
                  <c:v>2.1028432800000001</c:v>
                </c:pt>
                <c:pt idx="5219">
                  <c:v>2.1390471500000001</c:v>
                </c:pt>
                <c:pt idx="5220">
                  <c:v>2.1933527000000002</c:v>
                </c:pt>
                <c:pt idx="5221">
                  <c:v>2.1933524599999998</c:v>
                </c:pt>
                <c:pt idx="5222">
                  <c:v>2.1348693399999989</c:v>
                </c:pt>
                <c:pt idx="5223">
                  <c:v>2.1571483599999999</c:v>
                </c:pt>
                <c:pt idx="5224">
                  <c:v>2.065246339999999</c:v>
                </c:pt>
                <c:pt idx="5225">
                  <c:v>2.04018188</c:v>
                </c:pt>
                <c:pt idx="5226">
                  <c:v>2.1265146700000002</c:v>
                </c:pt>
                <c:pt idx="5227">
                  <c:v>1.99840832</c:v>
                </c:pt>
                <c:pt idx="5228">
                  <c:v>1.99562287</c:v>
                </c:pt>
                <c:pt idx="5229">
                  <c:v>2.0109407899999998</c:v>
                </c:pt>
                <c:pt idx="5230">
                  <c:v>1.99562252</c:v>
                </c:pt>
                <c:pt idx="5231">
                  <c:v>2.0666391800000001</c:v>
                </c:pt>
                <c:pt idx="5232">
                  <c:v>2.02904201</c:v>
                </c:pt>
                <c:pt idx="5233">
                  <c:v>2.0401821099999999</c:v>
                </c:pt>
                <c:pt idx="5234">
                  <c:v>2.10284257</c:v>
                </c:pt>
                <c:pt idx="5235">
                  <c:v>2.1348693399999989</c:v>
                </c:pt>
                <c:pt idx="5236">
                  <c:v>2.1139822000000001</c:v>
                </c:pt>
                <c:pt idx="5237">
                  <c:v>2.0875256100000001</c:v>
                </c:pt>
                <c:pt idx="5238">
                  <c:v>2.1613266499999999</c:v>
                </c:pt>
                <c:pt idx="5239">
                  <c:v>2.0554988399999989</c:v>
                </c:pt>
                <c:pt idx="5240">
                  <c:v>2.12651491</c:v>
                </c:pt>
                <c:pt idx="5241">
                  <c:v>2.0777785799999999</c:v>
                </c:pt>
                <c:pt idx="5242">
                  <c:v>2.07360101</c:v>
                </c:pt>
                <c:pt idx="5243">
                  <c:v>2.0847411199999999</c:v>
                </c:pt>
                <c:pt idx="5244">
                  <c:v>2.0903105700000002</c:v>
                </c:pt>
                <c:pt idx="5245">
                  <c:v>1.9803057900000001</c:v>
                </c:pt>
                <c:pt idx="5246">
                  <c:v>2.1195523700000001</c:v>
                </c:pt>
                <c:pt idx="5247">
                  <c:v>2.1000573600000001</c:v>
                </c:pt>
                <c:pt idx="5248">
                  <c:v>2.10562754</c:v>
                </c:pt>
                <c:pt idx="5249">
                  <c:v>2.08474088</c:v>
                </c:pt>
                <c:pt idx="5250">
                  <c:v>2.0666382300000001</c:v>
                </c:pt>
                <c:pt idx="5251">
                  <c:v>2.04502082</c:v>
                </c:pt>
                <c:pt idx="5252">
                  <c:v>2.0749940900000001</c:v>
                </c:pt>
                <c:pt idx="5253">
                  <c:v>2.1056280100000002</c:v>
                </c:pt>
                <c:pt idx="5254">
                  <c:v>2.03739691</c:v>
                </c:pt>
                <c:pt idx="5255">
                  <c:v>2.1251773799999998</c:v>
                </c:pt>
                <c:pt idx="5256">
                  <c:v>2.109805109999999</c:v>
                </c:pt>
                <c:pt idx="5257">
                  <c:v>2.2003147599999999</c:v>
                </c:pt>
                <c:pt idx="5258">
                  <c:v>2.1752510100000002</c:v>
                </c:pt>
                <c:pt idx="5259">
                  <c:v>2.1655034999999998</c:v>
                </c:pt>
                <c:pt idx="5260">
                  <c:v>2.19335294</c:v>
                </c:pt>
                <c:pt idx="5261">
                  <c:v>2.0819556700000001</c:v>
                </c:pt>
                <c:pt idx="5262">
                  <c:v>2.0942392299999999</c:v>
                </c:pt>
                <c:pt idx="5263">
                  <c:v>2.1279072800000001</c:v>
                </c:pt>
                <c:pt idx="5264">
                  <c:v>2.1084125</c:v>
                </c:pt>
                <c:pt idx="5265">
                  <c:v>2.1306920100000002</c:v>
                </c:pt>
                <c:pt idx="5266">
                  <c:v>2.1543643499999998</c:v>
                </c:pt>
                <c:pt idx="5267">
                  <c:v>2.1418316399999999</c:v>
                </c:pt>
                <c:pt idx="5268">
                  <c:v>2.1042351699999999</c:v>
                </c:pt>
                <c:pt idx="5269">
                  <c:v>2.0694236799999999</c:v>
                </c:pt>
                <c:pt idx="5270">
                  <c:v>2.15575647</c:v>
                </c:pt>
                <c:pt idx="5271">
                  <c:v>2.1613259299999998</c:v>
                </c:pt>
                <c:pt idx="5272">
                  <c:v>2.1668961000000002</c:v>
                </c:pt>
                <c:pt idx="5273">
                  <c:v>2.1125905500000002</c:v>
                </c:pt>
                <c:pt idx="5274">
                  <c:v>2.1362614600000001</c:v>
                </c:pt>
                <c:pt idx="5275">
                  <c:v>2.17246556</c:v>
                </c:pt>
                <c:pt idx="5276">
                  <c:v>2.1738586400000002</c:v>
                </c:pt>
                <c:pt idx="5277">
                  <c:v>2.1501867799999999</c:v>
                </c:pt>
                <c:pt idx="5278">
                  <c:v>2.08334851</c:v>
                </c:pt>
                <c:pt idx="5279">
                  <c:v>2.0137247999999999</c:v>
                </c:pt>
                <c:pt idx="5280">
                  <c:v>2.0011930499999999</c:v>
                </c:pt>
                <c:pt idx="5281">
                  <c:v>2.091702699999999</c:v>
                </c:pt>
                <c:pt idx="5282">
                  <c:v>2.0373966700000001</c:v>
                </c:pt>
                <c:pt idx="5283">
                  <c:v>2.03321934</c:v>
                </c:pt>
                <c:pt idx="5284">
                  <c:v>2.08891845</c:v>
                </c:pt>
                <c:pt idx="5285">
                  <c:v>2.16550303</c:v>
                </c:pt>
                <c:pt idx="5286">
                  <c:v>2.15993404</c:v>
                </c:pt>
                <c:pt idx="5287">
                  <c:v>2.1265830999999999</c:v>
                </c:pt>
                <c:pt idx="5288">
                  <c:v>2.1738576900000002</c:v>
                </c:pt>
                <c:pt idx="5289">
                  <c:v>2.0624613799999998</c:v>
                </c:pt>
                <c:pt idx="5290">
                  <c:v>2.0722088799999989</c:v>
                </c:pt>
                <c:pt idx="5291">
                  <c:v>2.0903105700000002</c:v>
                </c:pt>
                <c:pt idx="5292">
                  <c:v>2.1209444999999998</c:v>
                </c:pt>
                <c:pt idx="5293">
                  <c:v>2.1794278600000001</c:v>
                </c:pt>
                <c:pt idx="5294">
                  <c:v>2.1251220700000002</c:v>
                </c:pt>
                <c:pt idx="5295">
                  <c:v>2.1322093</c:v>
                </c:pt>
                <c:pt idx="5296">
                  <c:v>2.0930955400000002</c:v>
                </c:pt>
                <c:pt idx="5297">
                  <c:v>2.0443592100000001</c:v>
                </c:pt>
                <c:pt idx="5298">
                  <c:v>2.1083025900000001</c:v>
                </c:pt>
                <c:pt idx="5299">
                  <c:v>2.0471446499999999</c:v>
                </c:pt>
                <c:pt idx="5300">
                  <c:v>2.0847411199999999</c:v>
                </c:pt>
                <c:pt idx="5301">
                  <c:v>2.0373966700000001</c:v>
                </c:pt>
                <c:pt idx="5302">
                  <c:v>2.0387890299999998</c:v>
                </c:pt>
                <c:pt idx="5303">
                  <c:v>1.9622036199999999</c:v>
                </c:pt>
                <c:pt idx="5304">
                  <c:v>2.0239276899999998</c:v>
                </c:pt>
                <c:pt idx="5305">
                  <c:v>2.11676764</c:v>
                </c:pt>
                <c:pt idx="5306">
                  <c:v>2.0903100999999999</c:v>
                </c:pt>
                <c:pt idx="5307">
                  <c:v>2.2031002000000002</c:v>
                </c:pt>
                <c:pt idx="5308">
                  <c:v>2.102842809999999</c:v>
                </c:pt>
                <c:pt idx="5309">
                  <c:v>2.05967689</c:v>
                </c:pt>
                <c:pt idx="5310">
                  <c:v>2.1028423299999992</c:v>
                </c:pt>
                <c:pt idx="5311">
                  <c:v>2.0165102500000001</c:v>
                </c:pt>
                <c:pt idx="5312">
                  <c:v>2.0067627400000001</c:v>
                </c:pt>
                <c:pt idx="5313">
                  <c:v>2.0568914399999989</c:v>
                </c:pt>
                <c:pt idx="5314">
                  <c:v>2.0554990800000001</c:v>
                </c:pt>
                <c:pt idx="5315">
                  <c:v>2.1641104200000001</c:v>
                </c:pt>
                <c:pt idx="5316">
                  <c:v>2.0471439400000002</c:v>
                </c:pt>
                <c:pt idx="5317">
                  <c:v>2.11119747</c:v>
                </c:pt>
                <c:pt idx="5318">
                  <c:v>2.1181604900000002</c:v>
                </c:pt>
                <c:pt idx="5319">
                  <c:v>2.2267718300000001</c:v>
                </c:pt>
                <c:pt idx="5320">
                  <c:v>2.1571488400000001</c:v>
                </c:pt>
                <c:pt idx="5321">
                  <c:v>2.0917029399999989</c:v>
                </c:pt>
                <c:pt idx="5322">
                  <c:v>2.04435945</c:v>
                </c:pt>
                <c:pt idx="5323">
                  <c:v>1.94827902</c:v>
                </c:pt>
                <c:pt idx="5324">
                  <c:v>2.0554988399999989</c:v>
                </c:pt>
                <c:pt idx="5325">
                  <c:v>2.0582840400000002</c:v>
                </c:pt>
                <c:pt idx="5326">
                  <c:v>2.0527141100000001</c:v>
                </c:pt>
                <c:pt idx="5327">
                  <c:v>2.00258541</c:v>
                </c:pt>
                <c:pt idx="5328">
                  <c:v>2.17385793</c:v>
                </c:pt>
                <c:pt idx="5329">
                  <c:v>2.16132641</c:v>
                </c:pt>
                <c:pt idx="5330">
                  <c:v>2.06524587</c:v>
                </c:pt>
                <c:pt idx="5331">
                  <c:v>2.1279072800000001</c:v>
                </c:pt>
                <c:pt idx="5332">
                  <c:v>2.04714346</c:v>
                </c:pt>
                <c:pt idx="5333">
                  <c:v>1.9872682100000001</c:v>
                </c:pt>
                <c:pt idx="5334">
                  <c:v>1.9830902800000001</c:v>
                </c:pt>
                <c:pt idx="5335">
                  <c:v>1.9315697000000001</c:v>
                </c:pt>
                <c:pt idx="5336">
                  <c:v>1.9329611099999999</c:v>
                </c:pt>
                <c:pt idx="5337">
                  <c:v>2.0401813999999998</c:v>
                </c:pt>
                <c:pt idx="5338">
                  <c:v>1.9705580499999999</c:v>
                </c:pt>
                <c:pt idx="5339">
                  <c:v>2.0262572799999998</c:v>
                </c:pt>
                <c:pt idx="5340">
                  <c:v>1.9998000899999999</c:v>
                </c:pt>
                <c:pt idx="5341">
                  <c:v>2.0081548699999998</c:v>
                </c:pt>
                <c:pt idx="5342">
                  <c:v>1.9468858200000001</c:v>
                </c:pt>
                <c:pt idx="5343">
                  <c:v>2.03321934</c:v>
                </c:pt>
                <c:pt idx="5344">
                  <c:v>2.0833487499999999</c:v>
                </c:pt>
                <c:pt idx="5345">
                  <c:v>2.0791711799999999</c:v>
                </c:pt>
                <c:pt idx="5346">
                  <c:v>2.0833482700000001</c:v>
                </c:pt>
                <c:pt idx="5347">
                  <c:v>2.06942344</c:v>
                </c:pt>
                <c:pt idx="5348">
                  <c:v>2.1808209399999998</c:v>
                </c:pt>
                <c:pt idx="5349">
                  <c:v>2.1780359699999998</c:v>
                </c:pt>
                <c:pt idx="5350">
                  <c:v>2.1808209399999998</c:v>
                </c:pt>
                <c:pt idx="5351">
                  <c:v>2.1139826799999999</c:v>
                </c:pt>
                <c:pt idx="5352">
                  <c:v>2.0861332400000001</c:v>
                </c:pt>
                <c:pt idx="5353">
                  <c:v>2.0248649099999998</c:v>
                </c:pt>
                <c:pt idx="5354">
                  <c:v>2.065246339999999</c:v>
                </c:pt>
                <c:pt idx="5355">
                  <c:v>2.1223378199999998</c:v>
                </c:pt>
                <c:pt idx="5356">
                  <c:v>2.0805635499999999</c:v>
                </c:pt>
                <c:pt idx="5357">
                  <c:v>2.0666391800000001</c:v>
                </c:pt>
                <c:pt idx="5358">
                  <c:v>2.1014506800000001</c:v>
                </c:pt>
                <c:pt idx="5359">
                  <c:v>2.0749936099999999</c:v>
                </c:pt>
                <c:pt idx="5360">
                  <c:v>2.034612179999999</c:v>
                </c:pt>
                <c:pt idx="5361">
                  <c:v>2.0875258400000001</c:v>
                </c:pt>
                <c:pt idx="5362">
                  <c:v>2.0192947399999999</c:v>
                </c:pt>
                <c:pt idx="5363">
                  <c:v>2.07917094</c:v>
                </c:pt>
                <c:pt idx="5364">
                  <c:v>2.0638542200000001</c:v>
                </c:pt>
                <c:pt idx="5365">
                  <c:v>2.0123324399999989</c:v>
                </c:pt>
                <c:pt idx="5366">
                  <c:v>2.0126774299999992</c:v>
                </c:pt>
                <c:pt idx="5367">
                  <c:v>2.0123324399999989</c:v>
                </c:pt>
                <c:pt idx="5368">
                  <c:v>2.0318272099999999</c:v>
                </c:pt>
                <c:pt idx="5369">
                  <c:v>2.0805633100000001</c:v>
                </c:pt>
                <c:pt idx="5370">
                  <c:v>1.9970157100000001</c:v>
                </c:pt>
                <c:pt idx="5371">
                  <c:v>2.0680313099999998</c:v>
                </c:pt>
                <c:pt idx="5372">
                  <c:v>2.0638542200000001</c:v>
                </c:pt>
                <c:pt idx="5373">
                  <c:v>2.1111981900000001</c:v>
                </c:pt>
                <c:pt idx="5374">
                  <c:v>2.0070514699999999</c:v>
                </c:pt>
                <c:pt idx="5375">
                  <c:v>2.1279070400000002</c:v>
                </c:pt>
                <c:pt idx="5376">
                  <c:v>2.1153745700000002</c:v>
                </c:pt>
                <c:pt idx="5377">
                  <c:v>2.1627185299999998</c:v>
                </c:pt>
                <c:pt idx="5378">
                  <c:v>2.1070201399999999</c:v>
                </c:pt>
                <c:pt idx="5379">
                  <c:v>2.0429668400000001</c:v>
                </c:pt>
                <c:pt idx="5380">
                  <c:v>2.05271435</c:v>
                </c:pt>
                <c:pt idx="5381">
                  <c:v>2.1098053499999998</c:v>
                </c:pt>
                <c:pt idx="5382">
                  <c:v>2.1014506800000001</c:v>
                </c:pt>
                <c:pt idx="5383">
                  <c:v>2.1265835800000001</c:v>
                </c:pt>
                <c:pt idx="5384">
                  <c:v>2.1292996400000002</c:v>
                </c:pt>
                <c:pt idx="5385">
                  <c:v>2.15993404</c:v>
                </c:pt>
                <c:pt idx="5386">
                  <c:v>2.1181597700000001</c:v>
                </c:pt>
                <c:pt idx="5387">
                  <c:v>2.1863904000000001</c:v>
                </c:pt>
                <c:pt idx="5388">
                  <c:v>2.14486504</c:v>
                </c:pt>
                <c:pt idx="5389">
                  <c:v>2.1877827600000002</c:v>
                </c:pt>
                <c:pt idx="5390">
                  <c:v>2.1042356500000001</c:v>
                </c:pt>
                <c:pt idx="5391">
                  <c:v>2.1673648399999998</c:v>
                </c:pt>
                <c:pt idx="5392">
                  <c:v>2.1474010899999998</c:v>
                </c:pt>
                <c:pt idx="5393">
                  <c:v>2.08891845</c:v>
                </c:pt>
                <c:pt idx="5394">
                  <c:v>2.01790285</c:v>
                </c:pt>
                <c:pt idx="5395">
                  <c:v>1.99861479</c:v>
                </c:pt>
                <c:pt idx="5396">
                  <c:v>2.0777785799999999</c:v>
                </c:pt>
                <c:pt idx="5397">
                  <c:v>2.027649639999999</c:v>
                </c:pt>
                <c:pt idx="5398">
                  <c:v>1.96081138</c:v>
                </c:pt>
                <c:pt idx="5399">
                  <c:v>2.0248649099999998</c:v>
                </c:pt>
                <c:pt idx="5400">
                  <c:v>1.9649890699999999</c:v>
                </c:pt>
                <c:pt idx="5401">
                  <c:v>2.0534586899999989</c:v>
                </c:pt>
                <c:pt idx="5402">
                  <c:v>2.0596764099999989</c:v>
                </c:pt>
                <c:pt idx="5403">
                  <c:v>2.0554988399999989</c:v>
                </c:pt>
                <c:pt idx="5404">
                  <c:v>2.1529712700000001</c:v>
                </c:pt>
                <c:pt idx="5405">
                  <c:v>2.2114543900000001</c:v>
                </c:pt>
                <c:pt idx="5406">
                  <c:v>2.136261699999999</c:v>
                </c:pt>
                <c:pt idx="5407">
                  <c:v>2.1613261700000002</c:v>
                </c:pt>
                <c:pt idx="5408">
                  <c:v>2.0958807500000001</c:v>
                </c:pt>
                <c:pt idx="5409">
                  <c:v>2.059676169999999</c:v>
                </c:pt>
                <c:pt idx="5410">
                  <c:v>2.0749936099999999</c:v>
                </c:pt>
                <c:pt idx="5411">
                  <c:v>2.0958802699999999</c:v>
                </c:pt>
                <c:pt idx="5412">
                  <c:v>2.0829899300000001</c:v>
                </c:pt>
                <c:pt idx="5413">
                  <c:v>2.0346126600000001</c:v>
                </c:pt>
                <c:pt idx="5414">
                  <c:v>2.1195523700000001</c:v>
                </c:pt>
                <c:pt idx="5415">
                  <c:v>2.1125209300000001</c:v>
                </c:pt>
                <c:pt idx="5416">
                  <c:v>2.15993404</c:v>
                </c:pt>
                <c:pt idx="5417">
                  <c:v>2.0554983600000001</c:v>
                </c:pt>
                <c:pt idx="5418">
                  <c:v>1.9972083599999999</c:v>
                </c:pt>
                <c:pt idx="5419">
                  <c:v>2.0930955400000002</c:v>
                </c:pt>
                <c:pt idx="5420">
                  <c:v>2.0415740000000002</c:v>
                </c:pt>
                <c:pt idx="5421">
                  <c:v>2.0903105700000002</c:v>
                </c:pt>
                <c:pt idx="5422">
                  <c:v>2.0722088799999989</c:v>
                </c:pt>
                <c:pt idx="5423">
                  <c:v>2.0554988399999989</c:v>
                </c:pt>
                <c:pt idx="5424">
                  <c:v>2.0332198099999998</c:v>
                </c:pt>
                <c:pt idx="5425">
                  <c:v>2.02347207</c:v>
                </c:pt>
                <c:pt idx="5426">
                  <c:v>2.1334769699999998</c:v>
                </c:pt>
                <c:pt idx="5427">
                  <c:v>2.1529712700000001</c:v>
                </c:pt>
                <c:pt idx="5428">
                  <c:v>2.2142396</c:v>
                </c:pt>
                <c:pt idx="5429">
                  <c:v>2.2755081700000002</c:v>
                </c:pt>
                <c:pt idx="5430">
                  <c:v>2.1710736800000001</c:v>
                </c:pt>
                <c:pt idx="5431">
                  <c:v>2.1487946500000001</c:v>
                </c:pt>
                <c:pt idx="5432">
                  <c:v>2.1696813100000001</c:v>
                </c:pt>
                <c:pt idx="5433">
                  <c:v>2.10005832</c:v>
                </c:pt>
                <c:pt idx="5434">
                  <c:v>2.0624613799999998</c:v>
                </c:pt>
                <c:pt idx="5435">
                  <c:v>2.0666389500000002</c:v>
                </c:pt>
                <c:pt idx="5436">
                  <c:v>2.2351264999999998</c:v>
                </c:pt>
                <c:pt idx="5437">
                  <c:v>2.1362614600000001</c:v>
                </c:pt>
                <c:pt idx="5438">
                  <c:v>2.0986654799999989</c:v>
                </c:pt>
                <c:pt idx="5439">
                  <c:v>1.99144554</c:v>
                </c:pt>
                <c:pt idx="5440">
                  <c:v>2.0095474699999998</c:v>
                </c:pt>
                <c:pt idx="5441">
                  <c:v>2.0847411199999999</c:v>
                </c:pt>
                <c:pt idx="5442">
                  <c:v>2.171073199999999</c:v>
                </c:pt>
                <c:pt idx="5443">
                  <c:v>2.1432247200000001</c:v>
                </c:pt>
                <c:pt idx="5444">
                  <c:v>2.1655037400000001</c:v>
                </c:pt>
                <c:pt idx="5445">
                  <c:v>2.12790751</c:v>
                </c:pt>
                <c:pt idx="5446">
                  <c:v>2.0708162799999998</c:v>
                </c:pt>
                <c:pt idx="5447">
                  <c:v>2.0833480400000002</c:v>
                </c:pt>
                <c:pt idx="5448">
                  <c:v>2.0582838099999998</c:v>
                </c:pt>
                <c:pt idx="5449">
                  <c:v>2.08474088</c:v>
                </c:pt>
                <c:pt idx="5450">
                  <c:v>2.072208639999999</c:v>
                </c:pt>
                <c:pt idx="5451">
                  <c:v>2.102842809999999</c:v>
                </c:pt>
                <c:pt idx="5452">
                  <c:v>2.11119747</c:v>
                </c:pt>
                <c:pt idx="5453">
                  <c:v>2.109805109999999</c:v>
                </c:pt>
                <c:pt idx="5454">
                  <c:v>2.1487941699999999</c:v>
                </c:pt>
                <c:pt idx="5455">
                  <c:v>2.1195521400000001</c:v>
                </c:pt>
                <c:pt idx="5456">
                  <c:v>2.14043903</c:v>
                </c:pt>
                <c:pt idx="5457">
                  <c:v>2.172465799999999</c:v>
                </c:pt>
                <c:pt idx="5458">
                  <c:v>2.1292993999999998</c:v>
                </c:pt>
                <c:pt idx="5459">
                  <c:v>2.13765407</c:v>
                </c:pt>
                <c:pt idx="5460">
                  <c:v>2.12929916</c:v>
                </c:pt>
                <c:pt idx="5461">
                  <c:v>2.0694236799999999</c:v>
                </c:pt>
                <c:pt idx="5462">
                  <c:v>2.03878951</c:v>
                </c:pt>
                <c:pt idx="5463">
                  <c:v>2.0568916800000001</c:v>
                </c:pt>
                <c:pt idx="5464">
                  <c:v>2.1613261700000002</c:v>
                </c:pt>
                <c:pt idx="5465">
                  <c:v>2.1571486000000002</c:v>
                </c:pt>
                <c:pt idx="5466">
                  <c:v>2.1209447400000001</c:v>
                </c:pt>
                <c:pt idx="5467">
                  <c:v>2.1070194199999999</c:v>
                </c:pt>
                <c:pt idx="5468">
                  <c:v>2.07638597</c:v>
                </c:pt>
                <c:pt idx="5469">
                  <c:v>2.0053701400000001</c:v>
                </c:pt>
                <c:pt idx="5470">
                  <c:v>2.1000573600000001</c:v>
                </c:pt>
                <c:pt idx="5471">
                  <c:v>2.1655037400000001</c:v>
                </c:pt>
                <c:pt idx="5472">
                  <c:v>2.1292993999999998</c:v>
                </c:pt>
                <c:pt idx="5473">
                  <c:v>2.1181592899999999</c:v>
                </c:pt>
                <c:pt idx="5474">
                  <c:v>2.04992938</c:v>
                </c:pt>
                <c:pt idx="5475">
                  <c:v>2.0304346099999999</c:v>
                </c:pt>
                <c:pt idx="5476">
                  <c:v>2.0485370199999999</c:v>
                </c:pt>
                <c:pt idx="5477">
                  <c:v>2.1334772100000001</c:v>
                </c:pt>
                <c:pt idx="5478">
                  <c:v>2.11259007</c:v>
                </c:pt>
                <c:pt idx="5479">
                  <c:v>2.17385793</c:v>
                </c:pt>
                <c:pt idx="5480">
                  <c:v>2.1237294699999998</c:v>
                </c:pt>
                <c:pt idx="5481">
                  <c:v>2.1364269299999989</c:v>
                </c:pt>
                <c:pt idx="5482">
                  <c:v>1.97473538</c:v>
                </c:pt>
                <c:pt idx="5483">
                  <c:v>2.08195591</c:v>
                </c:pt>
                <c:pt idx="5484">
                  <c:v>2.0387890299999998</c:v>
                </c:pt>
                <c:pt idx="5485">
                  <c:v>2.0506458299999988</c:v>
                </c:pt>
                <c:pt idx="5486">
                  <c:v>2.0582840400000002</c:v>
                </c:pt>
                <c:pt idx="5487">
                  <c:v>2.1501863000000001</c:v>
                </c:pt>
                <c:pt idx="5488">
                  <c:v>2.1042354099999998</c:v>
                </c:pt>
                <c:pt idx="5489">
                  <c:v>2.10144997</c:v>
                </c:pt>
                <c:pt idx="5490">
                  <c:v>2.1780352600000001</c:v>
                </c:pt>
                <c:pt idx="5491">
                  <c:v>2.1501858199999999</c:v>
                </c:pt>
                <c:pt idx="5492">
                  <c:v>2.1585412000000002</c:v>
                </c:pt>
                <c:pt idx="5493">
                  <c:v>2.0568914399999989</c:v>
                </c:pt>
                <c:pt idx="5494">
                  <c:v>2.1237297100000001</c:v>
                </c:pt>
                <c:pt idx="5495">
                  <c:v>2.0861332400000001</c:v>
                </c:pt>
                <c:pt idx="5496">
                  <c:v>2.08891749</c:v>
                </c:pt>
                <c:pt idx="5497">
                  <c:v>2.0815834999999998</c:v>
                </c:pt>
                <c:pt idx="5498">
                  <c:v>2.11398244</c:v>
                </c:pt>
                <c:pt idx="5499">
                  <c:v>2.0694236799999999</c:v>
                </c:pt>
                <c:pt idx="5500">
                  <c:v>2.0610687699999999</c:v>
                </c:pt>
                <c:pt idx="5501">
                  <c:v>2.0722081699999988</c:v>
                </c:pt>
                <c:pt idx="5502">
                  <c:v>2.0694236799999999</c:v>
                </c:pt>
                <c:pt idx="5503">
                  <c:v>2.0582838099999998</c:v>
                </c:pt>
                <c:pt idx="5504">
                  <c:v>2.0736012499999998</c:v>
                </c:pt>
                <c:pt idx="5505">
                  <c:v>2.12372994</c:v>
                </c:pt>
                <c:pt idx="5506">
                  <c:v>2.1557562400000001</c:v>
                </c:pt>
                <c:pt idx="5507">
                  <c:v>2.1390471500000001</c:v>
                </c:pt>
                <c:pt idx="5508">
                  <c:v>2.1251227899999998</c:v>
                </c:pt>
                <c:pt idx="5509">
                  <c:v>2.09727263</c:v>
                </c:pt>
                <c:pt idx="5510">
                  <c:v>2.1933531799999999</c:v>
                </c:pt>
                <c:pt idx="5511">
                  <c:v>2.0708158000000001</c:v>
                </c:pt>
                <c:pt idx="5512">
                  <c:v>2.0958805100000002</c:v>
                </c:pt>
                <c:pt idx="5513">
                  <c:v>2.0736005300000002</c:v>
                </c:pt>
                <c:pt idx="5514">
                  <c:v>2.1209444999999998</c:v>
                </c:pt>
                <c:pt idx="5515">
                  <c:v>2.109805109999999</c:v>
                </c:pt>
                <c:pt idx="5516">
                  <c:v>2.0192949800000002</c:v>
                </c:pt>
                <c:pt idx="5517">
                  <c:v>2.1446166</c:v>
                </c:pt>
                <c:pt idx="5518">
                  <c:v>2.1849985099999998</c:v>
                </c:pt>
                <c:pt idx="5519">
                  <c:v>2.13347745</c:v>
                </c:pt>
                <c:pt idx="5520">
                  <c:v>2.1975302700000001</c:v>
                </c:pt>
                <c:pt idx="5521">
                  <c:v>2.2685461</c:v>
                </c:pt>
                <c:pt idx="5522">
                  <c:v>2.19753051</c:v>
                </c:pt>
                <c:pt idx="5523">
                  <c:v>2.2309484500000001</c:v>
                </c:pt>
                <c:pt idx="5524">
                  <c:v>2.187783</c:v>
                </c:pt>
                <c:pt idx="5525">
                  <c:v>2.1334769699999998</c:v>
                </c:pt>
                <c:pt idx="5526">
                  <c:v>2.1655037400000001</c:v>
                </c:pt>
                <c:pt idx="5527">
                  <c:v>2.1724662800000001</c:v>
                </c:pt>
                <c:pt idx="5528">
                  <c:v>2.1418323500000001</c:v>
                </c:pt>
                <c:pt idx="5529">
                  <c:v>2.2184174099999998</c:v>
                </c:pt>
                <c:pt idx="5530">
                  <c:v>2.1891758399999999</c:v>
                </c:pt>
                <c:pt idx="5531">
                  <c:v>2.2086701400000002</c:v>
                </c:pt>
                <c:pt idx="5532">
                  <c:v>2.2114541499999998</c:v>
                </c:pt>
                <c:pt idx="5533">
                  <c:v>2.1306922400000001</c:v>
                </c:pt>
                <c:pt idx="5534">
                  <c:v>2.1836059099999998</c:v>
                </c:pt>
                <c:pt idx="5535">
                  <c:v>2.1334762600000001</c:v>
                </c:pt>
                <c:pt idx="5536">
                  <c:v>2.0610687699999999</c:v>
                </c:pt>
                <c:pt idx="5537">
                  <c:v>2.062460419999999</c:v>
                </c:pt>
                <c:pt idx="5538">
                  <c:v>2.0513215100000002</c:v>
                </c:pt>
                <c:pt idx="5539">
                  <c:v>2.1111972300000001</c:v>
                </c:pt>
                <c:pt idx="5540">
                  <c:v>1.9608111399999999</c:v>
                </c:pt>
                <c:pt idx="5541">
                  <c:v>2.062462089999999</c:v>
                </c:pt>
                <c:pt idx="5542">
                  <c:v>2.1028432800000001</c:v>
                </c:pt>
                <c:pt idx="5543">
                  <c:v>2.1418314000000001</c:v>
                </c:pt>
                <c:pt idx="5544">
                  <c:v>2.14879394</c:v>
                </c:pt>
                <c:pt idx="5545">
                  <c:v>2.2114548699999999</c:v>
                </c:pt>
                <c:pt idx="5546">
                  <c:v>2.2058846999999999</c:v>
                </c:pt>
                <c:pt idx="5547">
                  <c:v>2.2323417700000001</c:v>
                </c:pt>
                <c:pt idx="5548">
                  <c:v>2.22816467</c:v>
                </c:pt>
                <c:pt idx="5549">
                  <c:v>2.2281639599999998</c:v>
                </c:pt>
                <c:pt idx="5550">
                  <c:v>2.21006203</c:v>
                </c:pt>
                <c:pt idx="5551">
                  <c:v>2.173858399999999</c:v>
                </c:pt>
                <c:pt idx="5552">
                  <c:v>2.2072775400000002</c:v>
                </c:pt>
                <c:pt idx="5553">
                  <c:v>2.23651958</c:v>
                </c:pt>
                <c:pt idx="5554">
                  <c:v>2.1836059099999998</c:v>
                </c:pt>
                <c:pt idx="5555">
                  <c:v>2.2490518100000001</c:v>
                </c:pt>
                <c:pt idx="5556">
                  <c:v>2.1905684499999998</c:v>
                </c:pt>
                <c:pt idx="5557">
                  <c:v>2.2030999699999998</c:v>
                </c:pt>
                <c:pt idx="5558">
                  <c:v>2.1404392699999999</c:v>
                </c:pt>
                <c:pt idx="5559">
                  <c:v>2.1961376700000002</c:v>
                </c:pt>
                <c:pt idx="5560">
                  <c:v>2.1487937000000001</c:v>
                </c:pt>
                <c:pt idx="5561">
                  <c:v>2.1571486000000002</c:v>
                </c:pt>
                <c:pt idx="5562">
                  <c:v>2.17525053</c:v>
                </c:pt>
                <c:pt idx="5563">
                  <c:v>2.1627182999999999</c:v>
                </c:pt>
                <c:pt idx="5564">
                  <c:v>2.12929916</c:v>
                </c:pt>
                <c:pt idx="5565">
                  <c:v>2.1571493099999999</c:v>
                </c:pt>
                <c:pt idx="5566">
                  <c:v>2.1682891799999999</c:v>
                </c:pt>
                <c:pt idx="5567">
                  <c:v>2.1487941699999999</c:v>
                </c:pt>
                <c:pt idx="5568">
                  <c:v>2.1641108999999998</c:v>
                </c:pt>
                <c:pt idx="5569">
                  <c:v>2.1655034999999998</c:v>
                </c:pt>
                <c:pt idx="5570">
                  <c:v>2.24069619</c:v>
                </c:pt>
                <c:pt idx="5571">
                  <c:v>2.11537504</c:v>
                </c:pt>
                <c:pt idx="5572">
                  <c:v>2.0956458999999992</c:v>
                </c:pt>
                <c:pt idx="5573">
                  <c:v>2.12651396</c:v>
                </c:pt>
                <c:pt idx="5574">
                  <c:v>2.14600897</c:v>
                </c:pt>
                <c:pt idx="5575">
                  <c:v>2.1682882299999999</c:v>
                </c:pt>
                <c:pt idx="5576">
                  <c:v>2.0903108100000001</c:v>
                </c:pt>
                <c:pt idx="5577">
                  <c:v>2.0582838099999998</c:v>
                </c:pt>
                <c:pt idx="5578">
                  <c:v>2.0708158000000001</c:v>
                </c:pt>
                <c:pt idx="5579">
                  <c:v>2.0457515700000002</c:v>
                </c:pt>
                <c:pt idx="5580">
                  <c:v>2.0220801800000001</c:v>
                </c:pt>
                <c:pt idx="5581">
                  <c:v>2.02207947</c:v>
                </c:pt>
                <c:pt idx="5582">
                  <c:v>2.0694241500000001</c:v>
                </c:pt>
                <c:pt idx="5583">
                  <c:v>2.03600454</c:v>
                </c:pt>
                <c:pt idx="5584">
                  <c:v>1.9538487200000001</c:v>
                </c:pt>
                <c:pt idx="5585">
                  <c:v>1.9900528200000001</c:v>
                </c:pt>
                <c:pt idx="5586">
                  <c:v>2.0485367800000001</c:v>
                </c:pt>
                <c:pt idx="5587">
                  <c:v>2.03321934</c:v>
                </c:pt>
                <c:pt idx="5588">
                  <c:v>2.04157448</c:v>
                </c:pt>
                <c:pt idx="5589">
                  <c:v>2.04714441</c:v>
                </c:pt>
                <c:pt idx="5590">
                  <c:v>2.102842809999999</c:v>
                </c:pt>
                <c:pt idx="5591">
                  <c:v>2.1028430500000002</c:v>
                </c:pt>
                <c:pt idx="5592">
                  <c:v>2.1571486000000002</c:v>
                </c:pt>
                <c:pt idx="5593">
                  <c:v>2.20866966</c:v>
                </c:pt>
                <c:pt idx="5594">
                  <c:v>2.21563292</c:v>
                </c:pt>
                <c:pt idx="5595">
                  <c:v>2.1961374299999998</c:v>
                </c:pt>
                <c:pt idx="5596">
                  <c:v>2.2058846999999999</c:v>
                </c:pt>
                <c:pt idx="5597">
                  <c:v>2.19613791</c:v>
                </c:pt>
                <c:pt idx="5598">
                  <c:v>2.1209447400000001</c:v>
                </c:pt>
                <c:pt idx="5599">
                  <c:v>2.15854144</c:v>
                </c:pt>
                <c:pt idx="5600">
                  <c:v>2.1460092099999999</c:v>
                </c:pt>
                <c:pt idx="5601">
                  <c:v>2.08195591</c:v>
                </c:pt>
                <c:pt idx="5602">
                  <c:v>2.1418318699999999</c:v>
                </c:pt>
                <c:pt idx="5603">
                  <c:v>2.1487934599999998</c:v>
                </c:pt>
                <c:pt idx="5604">
                  <c:v>2.1822137800000001</c:v>
                </c:pt>
                <c:pt idx="5605">
                  <c:v>2.23791194</c:v>
                </c:pt>
                <c:pt idx="5606">
                  <c:v>2.2184169300000001</c:v>
                </c:pt>
                <c:pt idx="5607">
                  <c:v>2.1515793799999998</c:v>
                </c:pt>
                <c:pt idx="5608">
                  <c:v>2.1056268199999999</c:v>
                </c:pt>
                <c:pt idx="5609">
                  <c:v>2.06663847</c:v>
                </c:pt>
                <c:pt idx="5610">
                  <c:v>2.0137250400000002</c:v>
                </c:pt>
                <c:pt idx="5611">
                  <c:v>2.11259007</c:v>
                </c:pt>
                <c:pt idx="5612">
                  <c:v>2.1306922400000001</c:v>
                </c:pt>
                <c:pt idx="5613">
                  <c:v>2.1515791399999991</c:v>
                </c:pt>
                <c:pt idx="5614">
                  <c:v>2.1376538300000001</c:v>
                </c:pt>
                <c:pt idx="5615">
                  <c:v>2.1474018099999999</c:v>
                </c:pt>
                <c:pt idx="5616">
                  <c:v>2.2239863899999999</c:v>
                </c:pt>
                <c:pt idx="5617">
                  <c:v>2.1877827600000002</c:v>
                </c:pt>
                <c:pt idx="5618">
                  <c:v>2.1557562400000001</c:v>
                </c:pt>
                <c:pt idx="5619">
                  <c:v>2.2114548699999999</c:v>
                </c:pt>
                <c:pt idx="5620">
                  <c:v>2.26158357</c:v>
                </c:pt>
                <c:pt idx="5621">
                  <c:v>2.1348693399999989</c:v>
                </c:pt>
                <c:pt idx="5622">
                  <c:v>2.2420892700000001</c:v>
                </c:pt>
                <c:pt idx="5623">
                  <c:v>2.13208485</c:v>
                </c:pt>
                <c:pt idx="5624">
                  <c:v>2.1390471500000001</c:v>
                </c:pt>
                <c:pt idx="5625">
                  <c:v>2.1822128300000001</c:v>
                </c:pt>
                <c:pt idx="5626">
                  <c:v>2.0666387099999999</c:v>
                </c:pt>
                <c:pt idx="5627">
                  <c:v>2.0165100100000002</c:v>
                </c:pt>
                <c:pt idx="5628">
                  <c:v>2.01233292</c:v>
                </c:pt>
                <c:pt idx="5629">
                  <c:v>2.03182697</c:v>
                </c:pt>
                <c:pt idx="5630">
                  <c:v>2.0819556700000001</c:v>
                </c:pt>
                <c:pt idx="5631">
                  <c:v>2.02904201</c:v>
                </c:pt>
                <c:pt idx="5632">
                  <c:v>2.0903103399999998</c:v>
                </c:pt>
                <c:pt idx="5633">
                  <c:v>2.05828357</c:v>
                </c:pt>
                <c:pt idx="5634">
                  <c:v>2.0819561499999999</c:v>
                </c:pt>
                <c:pt idx="5635">
                  <c:v>2.0763855000000002</c:v>
                </c:pt>
                <c:pt idx="5636">
                  <c:v>2.14600897</c:v>
                </c:pt>
                <c:pt idx="5637">
                  <c:v>2.0499288999999998</c:v>
                </c:pt>
                <c:pt idx="5638">
                  <c:v>2.08334851</c:v>
                </c:pt>
                <c:pt idx="5639">
                  <c:v>1.9622035</c:v>
                </c:pt>
                <c:pt idx="5640">
                  <c:v>2.0568914399999989</c:v>
                </c:pt>
                <c:pt idx="5641">
                  <c:v>2.1766436099999988</c:v>
                </c:pt>
                <c:pt idx="5642">
                  <c:v>2.172465799999999</c:v>
                </c:pt>
                <c:pt idx="5643">
                  <c:v>2.1418318699999999</c:v>
                </c:pt>
                <c:pt idx="5644">
                  <c:v>2.05549932</c:v>
                </c:pt>
                <c:pt idx="5645">
                  <c:v>2.0276501200000001</c:v>
                </c:pt>
                <c:pt idx="5646">
                  <c:v>2.08474088</c:v>
                </c:pt>
                <c:pt idx="5647">
                  <c:v>2.1056273000000001</c:v>
                </c:pt>
                <c:pt idx="5648">
                  <c:v>2.18499804</c:v>
                </c:pt>
                <c:pt idx="5649">
                  <c:v>2.1808209399999998</c:v>
                </c:pt>
                <c:pt idx="5650">
                  <c:v>2.0972728699999998</c:v>
                </c:pt>
                <c:pt idx="5651">
                  <c:v>2.1153748000000001</c:v>
                </c:pt>
                <c:pt idx="5652">
                  <c:v>2.062461139999999</c:v>
                </c:pt>
                <c:pt idx="5653">
                  <c:v>2.098665239999999</c:v>
                </c:pt>
                <c:pt idx="5654">
                  <c:v>1.9761280999999999</c:v>
                </c:pt>
                <c:pt idx="5655">
                  <c:v>2.1084127399999999</c:v>
                </c:pt>
                <c:pt idx="5656">
                  <c:v>2.1237294699999998</c:v>
                </c:pt>
                <c:pt idx="5657">
                  <c:v>2.1418318699999999</c:v>
                </c:pt>
                <c:pt idx="5658">
                  <c:v>2.2031002000000002</c:v>
                </c:pt>
                <c:pt idx="5659">
                  <c:v>2.2657613799999998</c:v>
                </c:pt>
                <c:pt idx="5660">
                  <c:v>2.27133012</c:v>
                </c:pt>
                <c:pt idx="5661">
                  <c:v>2.2615830899999998</c:v>
                </c:pt>
                <c:pt idx="5662">
                  <c:v>2.3214595299999989</c:v>
                </c:pt>
                <c:pt idx="5663">
                  <c:v>2.1418318699999999</c:v>
                </c:pt>
                <c:pt idx="5664">
                  <c:v>2.1599333299999999</c:v>
                </c:pt>
                <c:pt idx="5665">
                  <c:v>2.1446166</c:v>
                </c:pt>
                <c:pt idx="5666">
                  <c:v>2.1376545400000002</c:v>
                </c:pt>
                <c:pt idx="5667">
                  <c:v>2.17385793</c:v>
                </c:pt>
                <c:pt idx="5668">
                  <c:v>2.19056797</c:v>
                </c:pt>
                <c:pt idx="5669">
                  <c:v>2.14627123</c:v>
                </c:pt>
                <c:pt idx="5670">
                  <c:v>2.1933527000000002</c:v>
                </c:pt>
                <c:pt idx="5671">
                  <c:v>2.16411161</c:v>
                </c:pt>
                <c:pt idx="5672">
                  <c:v>2.1603336299999998</c:v>
                </c:pt>
                <c:pt idx="5673">
                  <c:v>2.0819556700000001</c:v>
                </c:pt>
                <c:pt idx="5674">
                  <c:v>2.1557567099999999</c:v>
                </c:pt>
                <c:pt idx="5675">
                  <c:v>2.1696813100000001</c:v>
                </c:pt>
                <c:pt idx="5676">
                  <c:v>2.1933527000000002</c:v>
                </c:pt>
                <c:pt idx="5677">
                  <c:v>2.18423963</c:v>
                </c:pt>
                <c:pt idx="5678">
                  <c:v>2.13069153</c:v>
                </c:pt>
                <c:pt idx="5679">
                  <c:v>2.1891758399999999</c:v>
                </c:pt>
                <c:pt idx="5680">
                  <c:v>2.2225945</c:v>
                </c:pt>
                <c:pt idx="5681">
                  <c:v>2.1098053499999998</c:v>
                </c:pt>
                <c:pt idx="5682">
                  <c:v>2.1223649999999998</c:v>
                </c:pt>
                <c:pt idx="5683">
                  <c:v>2.2072777700000001</c:v>
                </c:pt>
                <c:pt idx="5684">
                  <c:v>2.2156319600000001</c:v>
                </c:pt>
                <c:pt idx="5685">
                  <c:v>2.14879394</c:v>
                </c:pt>
                <c:pt idx="5686">
                  <c:v>2.1822133099999999</c:v>
                </c:pt>
                <c:pt idx="5687">
                  <c:v>2.19335294</c:v>
                </c:pt>
                <c:pt idx="5688">
                  <c:v>2.12094498</c:v>
                </c:pt>
                <c:pt idx="5689">
                  <c:v>2.1084129800000002</c:v>
                </c:pt>
                <c:pt idx="5690">
                  <c:v>2.07360101</c:v>
                </c:pt>
                <c:pt idx="5691">
                  <c:v>2.1042351699999999</c:v>
                </c:pt>
                <c:pt idx="5692">
                  <c:v>2.1432237600000001</c:v>
                </c:pt>
                <c:pt idx="5693">
                  <c:v>2.1460094500000002</c:v>
                </c:pt>
                <c:pt idx="5694">
                  <c:v>2.143224</c:v>
                </c:pt>
                <c:pt idx="5695">
                  <c:v>2.091702699999999</c:v>
                </c:pt>
                <c:pt idx="5696">
                  <c:v>2.2072772999999999</c:v>
                </c:pt>
                <c:pt idx="5697">
                  <c:v>2.2309494000000001</c:v>
                </c:pt>
                <c:pt idx="5698">
                  <c:v>2.2184174099999998</c:v>
                </c:pt>
                <c:pt idx="5699">
                  <c:v>2.1794278600000001</c:v>
                </c:pt>
                <c:pt idx="5700">
                  <c:v>2.2393043000000001</c:v>
                </c:pt>
                <c:pt idx="5701">
                  <c:v>2.2281642000000002</c:v>
                </c:pt>
                <c:pt idx="5702">
                  <c:v>2.0986647600000001</c:v>
                </c:pt>
                <c:pt idx="5703">
                  <c:v>2.1279067999999999</c:v>
                </c:pt>
                <c:pt idx="5704">
                  <c:v>2.1487941699999999</c:v>
                </c:pt>
                <c:pt idx="5705">
                  <c:v>2.1599335700000002</c:v>
                </c:pt>
                <c:pt idx="5706">
                  <c:v>2.1933536500000002</c:v>
                </c:pt>
                <c:pt idx="5707">
                  <c:v>2.1836059099999998</c:v>
                </c:pt>
                <c:pt idx="5708">
                  <c:v>2.1460092099999999</c:v>
                </c:pt>
                <c:pt idx="5709">
                  <c:v>2.1613266499999999</c:v>
                </c:pt>
                <c:pt idx="5710">
                  <c:v>2.1599338100000001</c:v>
                </c:pt>
                <c:pt idx="5711">
                  <c:v>2.25462103</c:v>
                </c:pt>
                <c:pt idx="5712">
                  <c:v>2.2448732900000001</c:v>
                </c:pt>
                <c:pt idx="5713">
                  <c:v>2.2504439399999989</c:v>
                </c:pt>
                <c:pt idx="5714">
                  <c:v>2.24348116</c:v>
                </c:pt>
                <c:pt idx="5715">
                  <c:v>2.1696808299999999</c:v>
                </c:pt>
                <c:pt idx="5716">
                  <c:v>2.1292996400000002</c:v>
                </c:pt>
                <c:pt idx="5717">
                  <c:v>2.07917094</c:v>
                </c:pt>
                <c:pt idx="5718">
                  <c:v>2.11676741</c:v>
                </c:pt>
                <c:pt idx="5719">
                  <c:v>2.0777783400000001</c:v>
                </c:pt>
                <c:pt idx="5720">
                  <c:v>2.1306917699999999</c:v>
                </c:pt>
                <c:pt idx="5721">
                  <c:v>2.15018654</c:v>
                </c:pt>
                <c:pt idx="5722">
                  <c:v>2.2253797099999999</c:v>
                </c:pt>
                <c:pt idx="5723">
                  <c:v>2.2699387099999999</c:v>
                </c:pt>
                <c:pt idx="5724">
                  <c:v>2.2253792300000002</c:v>
                </c:pt>
                <c:pt idx="5725">
                  <c:v>2.2100622699999999</c:v>
                </c:pt>
                <c:pt idx="5726">
                  <c:v>2.176643369999999</c:v>
                </c:pt>
                <c:pt idx="5727">
                  <c:v>2.1153748000000001</c:v>
                </c:pt>
                <c:pt idx="5728">
                  <c:v>2.11816001</c:v>
                </c:pt>
                <c:pt idx="5729">
                  <c:v>2.1265146700000002</c:v>
                </c:pt>
                <c:pt idx="5730">
                  <c:v>2.08334851</c:v>
                </c:pt>
                <c:pt idx="5731">
                  <c:v>2.1209444999999998</c:v>
                </c:pt>
                <c:pt idx="5732">
                  <c:v>2.0429668400000001</c:v>
                </c:pt>
                <c:pt idx="5733">
                  <c:v>2.0220801800000001</c:v>
                </c:pt>
                <c:pt idx="5734">
                  <c:v>2.03322029</c:v>
                </c:pt>
                <c:pt idx="5735">
                  <c:v>2.1279067999999999</c:v>
                </c:pt>
                <c:pt idx="5736">
                  <c:v>2.0805637799999999</c:v>
                </c:pt>
                <c:pt idx="5737">
                  <c:v>2.0554988399999989</c:v>
                </c:pt>
                <c:pt idx="5738">
                  <c:v>2.0749931300000002</c:v>
                </c:pt>
                <c:pt idx="5739">
                  <c:v>2.1557567099999999</c:v>
                </c:pt>
                <c:pt idx="5740">
                  <c:v>2.2044925700000002</c:v>
                </c:pt>
                <c:pt idx="5741">
                  <c:v>2.2184169300000001</c:v>
                </c:pt>
                <c:pt idx="5742">
                  <c:v>2.179428339999999</c:v>
                </c:pt>
                <c:pt idx="5743">
                  <c:v>2.2323412899999999</c:v>
                </c:pt>
                <c:pt idx="5744">
                  <c:v>2.1084120300000002</c:v>
                </c:pt>
                <c:pt idx="5745">
                  <c:v>2.0262572799999998</c:v>
                </c:pt>
                <c:pt idx="5746">
                  <c:v>2.1195518999999998</c:v>
                </c:pt>
                <c:pt idx="5747">
                  <c:v>2.0777783400000001</c:v>
                </c:pt>
                <c:pt idx="5748">
                  <c:v>2.05410695</c:v>
                </c:pt>
                <c:pt idx="5749">
                  <c:v>2.0206871</c:v>
                </c:pt>
                <c:pt idx="5750">
                  <c:v>2.03600454</c:v>
                </c:pt>
                <c:pt idx="5751">
                  <c:v>2.0025846999999999</c:v>
                </c:pt>
                <c:pt idx="5752">
                  <c:v>2.0485365400000002</c:v>
                </c:pt>
                <c:pt idx="5753">
                  <c:v>2.0541062399999999</c:v>
                </c:pt>
                <c:pt idx="5754">
                  <c:v>2.00537038</c:v>
                </c:pt>
                <c:pt idx="5755">
                  <c:v>2.0717399099999998</c:v>
                </c:pt>
                <c:pt idx="5756">
                  <c:v>2.1237297100000001</c:v>
                </c:pt>
                <c:pt idx="5757">
                  <c:v>2.1589271999999999</c:v>
                </c:pt>
                <c:pt idx="5758">
                  <c:v>2.1474020500000002</c:v>
                </c:pt>
                <c:pt idx="5759">
                  <c:v>2.1026778199999998</c:v>
                </c:pt>
                <c:pt idx="5760">
                  <c:v>2.1070199000000001</c:v>
                </c:pt>
                <c:pt idx="5761">
                  <c:v>2.0777785799999999</c:v>
                </c:pt>
                <c:pt idx="5762">
                  <c:v>2.01511693</c:v>
                </c:pt>
                <c:pt idx="5763">
                  <c:v>2.0527141100000001</c:v>
                </c:pt>
                <c:pt idx="5764">
                  <c:v>2.03739691</c:v>
                </c:pt>
                <c:pt idx="5765">
                  <c:v>2.0112707599999999</c:v>
                </c:pt>
                <c:pt idx="5766">
                  <c:v>2.1223368599999999</c:v>
                </c:pt>
                <c:pt idx="5767">
                  <c:v>2.1098043899999999</c:v>
                </c:pt>
                <c:pt idx="5768">
                  <c:v>2.0875258400000001</c:v>
                </c:pt>
                <c:pt idx="5769">
                  <c:v>2.1432244800000002</c:v>
                </c:pt>
                <c:pt idx="5770">
                  <c:v>2.15297151</c:v>
                </c:pt>
                <c:pt idx="5771">
                  <c:v>2.1111979500000002</c:v>
                </c:pt>
                <c:pt idx="5772">
                  <c:v>2.1446168399999999</c:v>
                </c:pt>
                <c:pt idx="5773">
                  <c:v>2.0903110499999999</c:v>
                </c:pt>
                <c:pt idx="5774">
                  <c:v>2.1181595299999998</c:v>
                </c:pt>
                <c:pt idx="5775">
                  <c:v>2.06470895</c:v>
                </c:pt>
                <c:pt idx="5776">
                  <c:v>2.0262572799999998</c:v>
                </c:pt>
                <c:pt idx="5777">
                  <c:v>2.0478336800000001</c:v>
                </c:pt>
                <c:pt idx="5778">
                  <c:v>2.0346124199999989</c:v>
                </c:pt>
                <c:pt idx="5779">
                  <c:v>2.101450199999999</c:v>
                </c:pt>
                <c:pt idx="5780">
                  <c:v>2.0373971499999999</c:v>
                </c:pt>
                <c:pt idx="5781">
                  <c:v>1.9816982700000001</c:v>
                </c:pt>
                <c:pt idx="5782">
                  <c:v>2.0039775400000002</c:v>
                </c:pt>
                <c:pt idx="5783">
                  <c:v>2.1237292299999999</c:v>
                </c:pt>
                <c:pt idx="5784">
                  <c:v>2.0986654799999989</c:v>
                </c:pt>
                <c:pt idx="5785">
                  <c:v>2.098665</c:v>
                </c:pt>
                <c:pt idx="5786">
                  <c:v>2.0736007700000001</c:v>
                </c:pt>
                <c:pt idx="5787">
                  <c:v>2.0944879099999998</c:v>
                </c:pt>
                <c:pt idx="5788">
                  <c:v>2.1849982699999999</c:v>
                </c:pt>
                <c:pt idx="5789">
                  <c:v>2.0694236799999999</c:v>
                </c:pt>
                <c:pt idx="5790">
                  <c:v>2.06663847</c:v>
                </c:pt>
                <c:pt idx="5791">
                  <c:v>2.03878951</c:v>
                </c:pt>
                <c:pt idx="5792">
                  <c:v>2.1070206200000001</c:v>
                </c:pt>
                <c:pt idx="5793">
                  <c:v>2.03739691</c:v>
                </c:pt>
                <c:pt idx="5794">
                  <c:v>2.1320843699999998</c:v>
                </c:pt>
                <c:pt idx="5795">
                  <c:v>2.0847403999999998</c:v>
                </c:pt>
                <c:pt idx="5796">
                  <c:v>2.072208639999999</c:v>
                </c:pt>
                <c:pt idx="5797">
                  <c:v>2.1529710299999998</c:v>
                </c:pt>
                <c:pt idx="5798">
                  <c:v>2.1292996400000002</c:v>
                </c:pt>
                <c:pt idx="5799">
                  <c:v>2.0847406400000001</c:v>
                </c:pt>
                <c:pt idx="5800">
                  <c:v>2.1195521400000001</c:v>
                </c:pt>
                <c:pt idx="5801">
                  <c:v>2.20866966</c:v>
                </c:pt>
                <c:pt idx="5802">
                  <c:v>2.10423589</c:v>
                </c:pt>
                <c:pt idx="5803">
                  <c:v>2.1418323500000001</c:v>
                </c:pt>
                <c:pt idx="5804">
                  <c:v>2.1042351699999999</c:v>
                </c:pt>
                <c:pt idx="5805">
                  <c:v>2.1084122700000001</c:v>
                </c:pt>
                <c:pt idx="5806">
                  <c:v>2.1167671700000001</c:v>
                </c:pt>
                <c:pt idx="5807">
                  <c:v>2.1766436099999988</c:v>
                </c:pt>
                <c:pt idx="5808">
                  <c:v>2.1181597700000001</c:v>
                </c:pt>
                <c:pt idx="5809">
                  <c:v>2.1696810700000002</c:v>
                </c:pt>
                <c:pt idx="5810">
                  <c:v>2.1515789000000001</c:v>
                </c:pt>
                <c:pt idx="5811">
                  <c:v>2.1766431299999991</c:v>
                </c:pt>
                <c:pt idx="5812">
                  <c:v>2.1668956299999991</c:v>
                </c:pt>
                <c:pt idx="5813">
                  <c:v>2.1432244800000002</c:v>
                </c:pt>
                <c:pt idx="5814">
                  <c:v>2.1724662800000001</c:v>
                </c:pt>
                <c:pt idx="5815">
                  <c:v>2.1989228700000001</c:v>
                </c:pt>
                <c:pt idx="5816">
                  <c:v>2.1710736800000001</c:v>
                </c:pt>
                <c:pt idx="5817">
                  <c:v>2.0875258400000001</c:v>
                </c:pt>
                <c:pt idx="5818">
                  <c:v>2.1794278600000001</c:v>
                </c:pt>
                <c:pt idx="5819">
                  <c:v>2.0777788199999998</c:v>
                </c:pt>
                <c:pt idx="5820">
                  <c:v>2.102842809999999</c:v>
                </c:pt>
                <c:pt idx="5821">
                  <c:v>2.0485367800000001</c:v>
                </c:pt>
                <c:pt idx="5822">
                  <c:v>2.1153755200000002</c:v>
                </c:pt>
                <c:pt idx="5823">
                  <c:v>1.9858756099999999</c:v>
                </c:pt>
                <c:pt idx="5824">
                  <c:v>1.9914459</c:v>
                </c:pt>
                <c:pt idx="5825">
                  <c:v>1.89258039</c:v>
                </c:pt>
                <c:pt idx="5826">
                  <c:v>2.05549932</c:v>
                </c:pt>
                <c:pt idx="5827">
                  <c:v>2.03461194</c:v>
                </c:pt>
                <c:pt idx="5828">
                  <c:v>2.08334851</c:v>
                </c:pt>
                <c:pt idx="5829">
                  <c:v>2.2044932799999999</c:v>
                </c:pt>
                <c:pt idx="5830">
                  <c:v>2.1668961000000002</c:v>
                </c:pt>
                <c:pt idx="5831">
                  <c:v>2.1529712700000001</c:v>
                </c:pt>
                <c:pt idx="5832">
                  <c:v>2.20588541</c:v>
                </c:pt>
                <c:pt idx="5833">
                  <c:v>2.1070194199999999</c:v>
                </c:pt>
                <c:pt idx="5834">
                  <c:v>2.1223375799999999</c:v>
                </c:pt>
                <c:pt idx="5835">
                  <c:v>1.997015</c:v>
                </c:pt>
                <c:pt idx="5836">
                  <c:v>1.95663393</c:v>
                </c:pt>
                <c:pt idx="5837">
                  <c:v>2.01233292</c:v>
                </c:pt>
                <c:pt idx="5838">
                  <c:v>2.0875253699999998</c:v>
                </c:pt>
                <c:pt idx="5839">
                  <c:v>2.0833480400000002</c:v>
                </c:pt>
                <c:pt idx="5840">
                  <c:v>2.1446168399999999</c:v>
                </c:pt>
                <c:pt idx="5841">
                  <c:v>2.18221307</c:v>
                </c:pt>
                <c:pt idx="5842">
                  <c:v>2.2086698999999999</c:v>
                </c:pt>
                <c:pt idx="5843">
                  <c:v>2.101450199999999</c:v>
                </c:pt>
                <c:pt idx="5844">
                  <c:v>2.1139822000000001</c:v>
                </c:pt>
                <c:pt idx="5845">
                  <c:v>2.0527133900000001</c:v>
                </c:pt>
                <c:pt idx="5846">
                  <c:v>1.9942310999999999</c:v>
                </c:pt>
                <c:pt idx="5847">
                  <c:v>2.0318272099999999</c:v>
                </c:pt>
                <c:pt idx="5848">
                  <c:v>2.0443592100000001</c:v>
                </c:pt>
                <c:pt idx="5849">
                  <c:v>2.0903108100000001</c:v>
                </c:pt>
                <c:pt idx="5850">
                  <c:v>2.139046669999999</c:v>
                </c:pt>
                <c:pt idx="5851">
                  <c:v>2.1682887100000001</c:v>
                </c:pt>
                <c:pt idx="5852">
                  <c:v>2.2239875800000002</c:v>
                </c:pt>
                <c:pt idx="5853">
                  <c:v>2.1529717399999999</c:v>
                </c:pt>
                <c:pt idx="5854">
                  <c:v>2.101450199999999</c:v>
                </c:pt>
                <c:pt idx="5855">
                  <c:v>2.0638535</c:v>
                </c:pt>
                <c:pt idx="5856">
                  <c:v>2.1585412000000002</c:v>
                </c:pt>
                <c:pt idx="5857">
                  <c:v>2.1028423299999992</c:v>
                </c:pt>
                <c:pt idx="5858">
                  <c:v>2.1432244800000002</c:v>
                </c:pt>
                <c:pt idx="5859">
                  <c:v>2.098665239999999</c:v>
                </c:pt>
                <c:pt idx="5860">
                  <c:v>2.0387887999999998</c:v>
                </c:pt>
                <c:pt idx="5861">
                  <c:v>2.2281644300000001</c:v>
                </c:pt>
                <c:pt idx="5862">
                  <c:v>2.0680315500000002</c:v>
                </c:pt>
                <c:pt idx="5863">
                  <c:v>2.1279072800000001</c:v>
                </c:pt>
                <c:pt idx="5864">
                  <c:v>2.139046669999999</c:v>
                </c:pt>
                <c:pt idx="5865">
                  <c:v>2.1655034999999998</c:v>
                </c:pt>
                <c:pt idx="5866">
                  <c:v>2.1334760199999998</c:v>
                </c:pt>
                <c:pt idx="5867">
                  <c:v>2.0972728699999998</c:v>
                </c:pt>
                <c:pt idx="5868">
                  <c:v>2.1181597700000001</c:v>
                </c:pt>
                <c:pt idx="5869">
                  <c:v>2.14322495</c:v>
                </c:pt>
                <c:pt idx="5870">
                  <c:v>2.1627182999999999</c:v>
                </c:pt>
                <c:pt idx="5871">
                  <c:v>2.1279077499999999</c:v>
                </c:pt>
                <c:pt idx="5872">
                  <c:v>2.0777785799999999</c:v>
                </c:pt>
                <c:pt idx="5873">
                  <c:v>2.0749936099999999</c:v>
                </c:pt>
                <c:pt idx="5874">
                  <c:v>2.0541057600000001</c:v>
                </c:pt>
                <c:pt idx="5875">
                  <c:v>2.1000576</c:v>
                </c:pt>
                <c:pt idx="5876">
                  <c:v>2.1404392699999999</c:v>
                </c:pt>
                <c:pt idx="5877">
                  <c:v>2.2017078400000001</c:v>
                </c:pt>
                <c:pt idx="5878">
                  <c:v>2.1863908799999998</c:v>
                </c:pt>
                <c:pt idx="5879">
                  <c:v>2.2587990800000002</c:v>
                </c:pt>
                <c:pt idx="5880">
                  <c:v>2.19056797</c:v>
                </c:pt>
                <c:pt idx="5881">
                  <c:v>2.0889182100000001</c:v>
                </c:pt>
                <c:pt idx="5882">
                  <c:v>2.22955704</c:v>
                </c:pt>
                <c:pt idx="5883">
                  <c:v>2.101450199999999</c:v>
                </c:pt>
                <c:pt idx="5884">
                  <c:v>2.1724660400000002</c:v>
                </c:pt>
                <c:pt idx="5885">
                  <c:v>2.2267718300000001</c:v>
                </c:pt>
                <c:pt idx="5886">
                  <c:v>2.232342</c:v>
                </c:pt>
                <c:pt idx="5887">
                  <c:v>2.1655037400000001</c:v>
                </c:pt>
                <c:pt idx="5888">
                  <c:v>2.2643680599999998</c:v>
                </c:pt>
                <c:pt idx="5889">
                  <c:v>2.2198100099999998</c:v>
                </c:pt>
                <c:pt idx="5890">
                  <c:v>2.14043903</c:v>
                </c:pt>
                <c:pt idx="5891">
                  <c:v>2.029042239999999</c:v>
                </c:pt>
                <c:pt idx="5892">
                  <c:v>2.1195518999999998</c:v>
                </c:pt>
                <c:pt idx="5893">
                  <c:v>2.0861337199999999</c:v>
                </c:pt>
                <c:pt idx="5894">
                  <c:v>2.13765407</c:v>
                </c:pt>
                <c:pt idx="5895">
                  <c:v>2.1877832399999999</c:v>
                </c:pt>
                <c:pt idx="5896">
                  <c:v>2.0429673199999998</c:v>
                </c:pt>
                <c:pt idx="5897">
                  <c:v>2.0917031800000001</c:v>
                </c:pt>
                <c:pt idx="5898">
                  <c:v>2.0109403100000001</c:v>
                </c:pt>
                <c:pt idx="5899">
                  <c:v>2.0262568000000001</c:v>
                </c:pt>
                <c:pt idx="5900">
                  <c:v>2.173858399999999</c:v>
                </c:pt>
                <c:pt idx="5901">
                  <c:v>2.0179030899999999</c:v>
                </c:pt>
                <c:pt idx="5902">
                  <c:v>2.0151176500000001</c:v>
                </c:pt>
                <c:pt idx="5903">
                  <c:v>2.0624616100000002</c:v>
                </c:pt>
                <c:pt idx="5904">
                  <c:v>1.99144554</c:v>
                </c:pt>
                <c:pt idx="5905">
                  <c:v>2.02208042</c:v>
                </c:pt>
                <c:pt idx="5906">
                  <c:v>2.0568914399999989</c:v>
                </c:pt>
                <c:pt idx="5907">
                  <c:v>2.0304346099999999</c:v>
                </c:pt>
                <c:pt idx="5908">
                  <c:v>2.1362624199999991</c:v>
                </c:pt>
                <c:pt idx="5909">
                  <c:v>2.012676949999999</c:v>
                </c:pt>
                <c:pt idx="5910">
                  <c:v>2.1265146700000002</c:v>
                </c:pt>
                <c:pt idx="5911">
                  <c:v>2.10562754</c:v>
                </c:pt>
                <c:pt idx="5912">
                  <c:v>1.96777248</c:v>
                </c:pt>
                <c:pt idx="5913">
                  <c:v>2.0847406400000001</c:v>
                </c:pt>
                <c:pt idx="5914">
                  <c:v>1.9413165999999999</c:v>
                </c:pt>
                <c:pt idx="5915">
                  <c:v>2.0722091199999988</c:v>
                </c:pt>
                <c:pt idx="5916">
                  <c:v>2.0872089900000002</c:v>
                </c:pt>
                <c:pt idx="5917">
                  <c:v>2.06942344</c:v>
                </c:pt>
                <c:pt idx="5918">
                  <c:v>2.0861339600000002</c:v>
                </c:pt>
                <c:pt idx="5919">
                  <c:v>1.98169839</c:v>
                </c:pt>
                <c:pt idx="5920">
                  <c:v>2.0527141100000001</c:v>
                </c:pt>
                <c:pt idx="5921">
                  <c:v>1.95524192</c:v>
                </c:pt>
                <c:pt idx="5922">
                  <c:v>2.0067627400000001</c:v>
                </c:pt>
                <c:pt idx="5923">
                  <c:v>2.0903105700000002</c:v>
                </c:pt>
                <c:pt idx="5924">
                  <c:v>1.9803051899999999</c:v>
                </c:pt>
                <c:pt idx="5925">
                  <c:v>2.0095472299999999</c:v>
                </c:pt>
                <c:pt idx="5926">
                  <c:v>2.1223371000000002</c:v>
                </c:pt>
                <c:pt idx="5927">
                  <c:v>2.1320843699999998</c:v>
                </c:pt>
                <c:pt idx="5928">
                  <c:v>2.0749933700000001</c:v>
                </c:pt>
                <c:pt idx="5929">
                  <c:v>2.1919601000000002</c:v>
                </c:pt>
                <c:pt idx="5930">
                  <c:v>2.2476587299999999</c:v>
                </c:pt>
                <c:pt idx="5931">
                  <c:v>2.0749936099999999</c:v>
                </c:pt>
                <c:pt idx="5932">
                  <c:v>1.9622040999999999</c:v>
                </c:pt>
                <c:pt idx="5933">
                  <c:v>2.0151176500000001</c:v>
                </c:pt>
                <c:pt idx="5934">
                  <c:v>2.0527145899999999</c:v>
                </c:pt>
                <c:pt idx="5935">
                  <c:v>2.0025856499999999</c:v>
                </c:pt>
                <c:pt idx="5936">
                  <c:v>2.0443589700000002</c:v>
                </c:pt>
                <c:pt idx="5937">
                  <c:v>2.0179019</c:v>
                </c:pt>
                <c:pt idx="5938">
                  <c:v>2.0694236799999999</c:v>
                </c:pt>
                <c:pt idx="5939">
                  <c:v>1.98030543</c:v>
                </c:pt>
                <c:pt idx="5940">
                  <c:v>2.00258541</c:v>
                </c:pt>
                <c:pt idx="5941">
                  <c:v>2.0527138699999998</c:v>
                </c:pt>
                <c:pt idx="5942">
                  <c:v>2.11537504</c:v>
                </c:pt>
                <c:pt idx="5943">
                  <c:v>2.0151176500000001</c:v>
                </c:pt>
                <c:pt idx="5944">
                  <c:v>1.9872678500000001</c:v>
                </c:pt>
                <c:pt idx="5945">
                  <c:v>2.0847406400000001</c:v>
                </c:pt>
                <c:pt idx="5946">
                  <c:v>1.98030627</c:v>
                </c:pt>
                <c:pt idx="5947">
                  <c:v>2.065246339999999</c:v>
                </c:pt>
                <c:pt idx="5948">
                  <c:v>2.1251773799999998</c:v>
                </c:pt>
                <c:pt idx="5949">
                  <c:v>2.0819563900000002</c:v>
                </c:pt>
                <c:pt idx="5950">
                  <c:v>2.0972728699999998</c:v>
                </c:pt>
                <c:pt idx="5951">
                  <c:v>2.062461139999999</c:v>
                </c:pt>
                <c:pt idx="5952">
                  <c:v>2.05271435</c:v>
                </c:pt>
                <c:pt idx="5953">
                  <c:v>2.0464272499999998</c:v>
                </c:pt>
                <c:pt idx="5954">
                  <c:v>2.0638535</c:v>
                </c:pt>
                <c:pt idx="5955">
                  <c:v>2.1223371000000002</c:v>
                </c:pt>
                <c:pt idx="5956">
                  <c:v>2.0749933700000001</c:v>
                </c:pt>
                <c:pt idx="5957">
                  <c:v>2.0346114599999998</c:v>
                </c:pt>
                <c:pt idx="5958">
                  <c:v>2.0661149000000001</c:v>
                </c:pt>
                <c:pt idx="5959">
                  <c:v>2.0875256100000001</c:v>
                </c:pt>
                <c:pt idx="5960">
                  <c:v>2.0211150600000001</c:v>
                </c:pt>
                <c:pt idx="5961">
                  <c:v>2.1265144299999998</c:v>
                </c:pt>
                <c:pt idx="5962">
                  <c:v>2.1348693399999989</c:v>
                </c:pt>
                <c:pt idx="5963">
                  <c:v>2.0276498799999998</c:v>
                </c:pt>
                <c:pt idx="5964">
                  <c:v>2.0457520499999999</c:v>
                </c:pt>
                <c:pt idx="5965">
                  <c:v>2.1195523700000001</c:v>
                </c:pt>
                <c:pt idx="5966">
                  <c:v>2.03600454</c:v>
                </c:pt>
                <c:pt idx="5967">
                  <c:v>2.0861332400000001</c:v>
                </c:pt>
                <c:pt idx="5968">
                  <c:v>2.1237294699999998</c:v>
                </c:pt>
                <c:pt idx="5969">
                  <c:v>2.1292996400000002</c:v>
                </c:pt>
                <c:pt idx="5970">
                  <c:v>2.1167671700000001</c:v>
                </c:pt>
                <c:pt idx="5971">
                  <c:v>2.1668958699999998</c:v>
                </c:pt>
                <c:pt idx="5972">
                  <c:v>2.1362619399999989</c:v>
                </c:pt>
                <c:pt idx="5973">
                  <c:v>2.1529712700000001</c:v>
                </c:pt>
                <c:pt idx="5974">
                  <c:v>2.221202139999999</c:v>
                </c:pt>
                <c:pt idx="5975">
                  <c:v>2.0638537399999999</c:v>
                </c:pt>
                <c:pt idx="5976">
                  <c:v>2.1251218299999999</c:v>
                </c:pt>
                <c:pt idx="5977">
                  <c:v>2.1209444999999998</c:v>
                </c:pt>
                <c:pt idx="5978">
                  <c:v>2.1042351699999999</c:v>
                </c:pt>
                <c:pt idx="5979">
                  <c:v>2.065246109999999</c:v>
                </c:pt>
                <c:pt idx="5980">
                  <c:v>2.1070201399999999</c:v>
                </c:pt>
                <c:pt idx="5981">
                  <c:v>2.0652456299999988</c:v>
                </c:pt>
                <c:pt idx="5982">
                  <c:v>2.059676169999999</c:v>
                </c:pt>
                <c:pt idx="5983">
                  <c:v>1.99144554</c:v>
                </c:pt>
                <c:pt idx="5984">
                  <c:v>2.0582840400000002</c:v>
                </c:pt>
                <c:pt idx="5985">
                  <c:v>2.1292996400000002</c:v>
                </c:pt>
                <c:pt idx="5986">
                  <c:v>2.1042347000000001</c:v>
                </c:pt>
                <c:pt idx="5987">
                  <c:v>2.059676169999999</c:v>
                </c:pt>
                <c:pt idx="5988">
                  <c:v>2.0749938499999998</c:v>
                </c:pt>
                <c:pt idx="5989">
                  <c:v>2.14740157</c:v>
                </c:pt>
                <c:pt idx="5990">
                  <c:v>2.1710736800000001</c:v>
                </c:pt>
                <c:pt idx="5991">
                  <c:v>2.16132569</c:v>
                </c:pt>
                <c:pt idx="5992">
                  <c:v>2.1223371000000002</c:v>
                </c:pt>
                <c:pt idx="5993">
                  <c:v>2.2128469899999992</c:v>
                </c:pt>
                <c:pt idx="5994">
                  <c:v>2.19613814</c:v>
                </c:pt>
                <c:pt idx="5995">
                  <c:v>2.109805109999999</c:v>
                </c:pt>
                <c:pt idx="5996">
                  <c:v>2.1933531799999999</c:v>
                </c:pt>
                <c:pt idx="5997">
                  <c:v>2.1877832399999999</c:v>
                </c:pt>
                <c:pt idx="5998">
                  <c:v>2.1376545400000002</c:v>
                </c:pt>
                <c:pt idx="5999">
                  <c:v>2.1989223999999998</c:v>
                </c:pt>
                <c:pt idx="6000">
                  <c:v>2.0457513299999999</c:v>
                </c:pt>
                <c:pt idx="6001">
                  <c:v>2.0220799399999989</c:v>
                </c:pt>
                <c:pt idx="6002">
                  <c:v>2.0610692500000001</c:v>
                </c:pt>
                <c:pt idx="6003">
                  <c:v>2.02486444</c:v>
                </c:pt>
                <c:pt idx="6004">
                  <c:v>1.9649887100000001</c:v>
                </c:pt>
                <c:pt idx="6005">
                  <c:v>2.2239871</c:v>
                </c:pt>
                <c:pt idx="6006">
                  <c:v>2.0443592100000001</c:v>
                </c:pt>
                <c:pt idx="6007">
                  <c:v>2.2198092900000002</c:v>
                </c:pt>
                <c:pt idx="6008">
                  <c:v>2.0903108100000001</c:v>
                </c:pt>
                <c:pt idx="6009">
                  <c:v>2.0805630700000002</c:v>
                </c:pt>
                <c:pt idx="6010">
                  <c:v>1.9956231099999999</c:v>
                </c:pt>
                <c:pt idx="6011">
                  <c:v>2.1265146700000002</c:v>
                </c:pt>
                <c:pt idx="6012">
                  <c:v>2.1237297100000001</c:v>
                </c:pt>
                <c:pt idx="6013">
                  <c:v>2.1863904000000001</c:v>
                </c:pt>
                <c:pt idx="6014">
                  <c:v>2.2156333899999998</c:v>
                </c:pt>
                <c:pt idx="6015">
                  <c:v>2.1181597700000001</c:v>
                </c:pt>
                <c:pt idx="6016">
                  <c:v>2.0847403999999998</c:v>
                </c:pt>
                <c:pt idx="6017">
                  <c:v>2.12094498</c:v>
                </c:pt>
                <c:pt idx="6018">
                  <c:v>1.9608107800000001</c:v>
                </c:pt>
                <c:pt idx="6019">
                  <c:v>2.01790285</c:v>
                </c:pt>
                <c:pt idx="6020">
                  <c:v>2.07638597</c:v>
                </c:pt>
                <c:pt idx="6021">
                  <c:v>2.0805633100000001</c:v>
                </c:pt>
                <c:pt idx="6022">
                  <c:v>2.03461194</c:v>
                </c:pt>
                <c:pt idx="6023">
                  <c:v>2.03043437</c:v>
                </c:pt>
                <c:pt idx="6024">
                  <c:v>2.0861329999999998</c:v>
                </c:pt>
                <c:pt idx="6025">
                  <c:v>2.1446158899999999</c:v>
                </c:pt>
                <c:pt idx="6026">
                  <c:v>2.17246556</c:v>
                </c:pt>
                <c:pt idx="6027">
                  <c:v>2.2086701400000002</c:v>
                </c:pt>
                <c:pt idx="6028">
                  <c:v>2.0986654799999989</c:v>
                </c:pt>
                <c:pt idx="6029">
                  <c:v>2.23930454</c:v>
                </c:pt>
                <c:pt idx="6030">
                  <c:v>2.23791122</c:v>
                </c:pt>
                <c:pt idx="6031">
                  <c:v>2.1814272400000001</c:v>
                </c:pt>
                <c:pt idx="6032">
                  <c:v>2.2504441700000002</c:v>
                </c:pt>
                <c:pt idx="6033">
                  <c:v>2.1265838100000001</c:v>
                </c:pt>
                <c:pt idx="6034">
                  <c:v>2.1195526099999991</c:v>
                </c:pt>
                <c:pt idx="6035">
                  <c:v>2.1738586400000002</c:v>
                </c:pt>
                <c:pt idx="6036">
                  <c:v>2.0847399200000001</c:v>
                </c:pt>
                <c:pt idx="6037">
                  <c:v>2.09588003</c:v>
                </c:pt>
                <c:pt idx="6038">
                  <c:v>2.19613791</c:v>
                </c:pt>
                <c:pt idx="6039">
                  <c:v>2.1599335700000002</c:v>
                </c:pt>
                <c:pt idx="6040">
                  <c:v>2.2239871</c:v>
                </c:pt>
                <c:pt idx="6041">
                  <c:v>2.2044918500000001</c:v>
                </c:pt>
                <c:pt idx="6042">
                  <c:v>2.1696808299999999</c:v>
                </c:pt>
                <c:pt idx="6043">
                  <c:v>2.0829899300000001</c:v>
                </c:pt>
                <c:pt idx="6044">
                  <c:v>2.102842809999999</c:v>
                </c:pt>
                <c:pt idx="6045">
                  <c:v>2.17525053</c:v>
                </c:pt>
                <c:pt idx="6046">
                  <c:v>2.14461637</c:v>
                </c:pt>
                <c:pt idx="6047">
                  <c:v>2.1195514200000001</c:v>
                </c:pt>
                <c:pt idx="6048">
                  <c:v>2.1251773799999998</c:v>
                </c:pt>
                <c:pt idx="6049">
                  <c:v>2.2128469899999992</c:v>
                </c:pt>
                <c:pt idx="6050">
                  <c:v>2.13208508</c:v>
                </c:pt>
                <c:pt idx="6051">
                  <c:v>2.1070201399999999</c:v>
                </c:pt>
                <c:pt idx="6052">
                  <c:v>2.12236476</c:v>
                </c:pt>
                <c:pt idx="6053">
                  <c:v>2.19474554</c:v>
                </c:pt>
                <c:pt idx="6054">
                  <c:v>2.106895919999999</c:v>
                </c:pt>
                <c:pt idx="6055">
                  <c:v>2.1209452199999999</c:v>
                </c:pt>
                <c:pt idx="6056">
                  <c:v>2.1195523700000001</c:v>
                </c:pt>
                <c:pt idx="6057">
                  <c:v>2.04853606</c:v>
                </c:pt>
                <c:pt idx="6058">
                  <c:v>2.1084127399999999</c:v>
                </c:pt>
                <c:pt idx="6059">
                  <c:v>2.0346124199999989</c:v>
                </c:pt>
                <c:pt idx="6060">
                  <c:v>2.0095474699999998</c:v>
                </c:pt>
                <c:pt idx="6061">
                  <c:v>2.053458449999999</c:v>
                </c:pt>
                <c:pt idx="6062">
                  <c:v>2.06803107</c:v>
                </c:pt>
                <c:pt idx="6063">
                  <c:v>2.062462089999999</c:v>
                </c:pt>
                <c:pt idx="6064">
                  <c:v>2.0290424799999989</c:v>
                </c:pt>
                <c:pt idx="6065">
                  <c:v>2.0666387099999999</c:v>
                </c:pt>
                <c:pt idx="6066">
                  <c:v>2.036003829999999</c:v>
                </c:pt>
                <c:pt idx="6067">
                  <c:v>2.0499288999999998</c:v>
                </c:pt>
                <c:pt idx="6068">
                  <c:v>2.0137250400000002</c:v>
                </c:pt>
                <c:pt idx="6069">
                  <c:v>2.02486444</c:v>
                </c:pt>
                <c:pt idx="6070">
                  <c:v>2.05205226</c:v>
                </c:pt>
                <c:pt idx="6071">
                  <c:v>2.0262575100000002</c:v>
                </c:pt>
                <c:pt idx="6072">
                  <c:v>1.98455286</c:v>
                </c:pt>
                <c:pt idx="6073">
                  <c:v>2.0805633100000001</c:v>
                </c:pt>
                <c:pt idx="6074">
                  <c:v>2.0745523000000001</c:v>
                </c:pt>
                <c:pt idx="6075">
                  <c:v>2.1446166</c:v>
                </c:pt>
                <c:pt idx="6076">
                  <c:v>2.102842809999999</c:v>
                </c:pt>
                <c:pt idx="6077">
                  <c:v>2.1905682099999999</c:v>
                </c:pt>
                <c:pt idx="6078">
                  <c:v>2.1515789000000001</c:v>
                </c:pt>
                <c:pt idx="6079">
                  <c:v>2.0053706199999999</c:v>
                </c:pt>
                <c:pt idx="6080">
                  <c:v>1.9816982700000001</c:v>
                </c:pt>
                <c:pt idx="6081">
                  <c:v>2.00537038</c:v>
                </c:pt>
                <c:pt idx="6082">
                  <c:v>1.9928377900000001</c:v>
                </c:pt>
                <c:pt idx="6083">
                  <c:v>2.1460087300000001</c:v>
                </c:pt>
                <c:pt idx="6084">
                  <c:v>2.1139829200000002</c:v>
                </c:pt>
                <c:pt idx="6085">
                  <c:v>2.1292996400000002</c:v>
                </c:pt>
                <c:pt idx="6086">
                  <c:v>2.1418318699999999</c:v>
                </c:pt>
                <c:pt idx="6087">
                  <c:v>2.0471441700000002</c:v>
                </c:pt>
                <c:pt idx="6088">
                  <c:v>2.1362614600000001</c:v>
                </c:pt>
                <c:pt idx="6089">
                  <c:v>1.925999639999999</c:v>
                </c:pt>
                <c:pt idx="6090">
                  <c:v>2.07360101</c:v>
                </c:pt>
                <c:pt idx="6091">
                  <c:v>2.0081543900000001</c:v>
                </c:pt>
                <c:pt idx="6092">
                  <c:v>2.1613261700000002</c:v>
                </c:pt>
                <c:pt idx="6093">
                  <c:v>2.098665</c:v>
                </c:pt>
                <c:pt idx="6094">
                  <c:v>2.0443587299999999</c:v>
                </c:pt>
                <c:pt idx="6095">
                  <c:v>2.0596766500000001</c:v>
                </c:pt>
                <c:pt idx="6096">
                  <c:v>2.1209444999999998</c:v>
                </c:pt>
                <c:pt idx="6097">
                  <c:v>2.1641111400000002</c:v>
                </c:pt>
                <c:pt idx="6098">
                  <c:v>2.1891751300000002</c:v>
                </c:pt>
                <c:pt idx="6099">
                  <c:v>2.1474010899999998</c:v>
                </c:pt>
                <c:pt idx="6100">
                  <c:v>2.0541064699999998</c:v>
                </c:pt>
                <c:pt idx="6101">
                  <c:v>2.0861329999999998</c:v>
                </c:pt>
                <c:pt idx="6102">
                  <c:v>2.16411138</c:v>
                </c:pt>
                <c:pt idx="6103">
                  <c:v>2.16550398</c:v>
                </c:pt>
                <c:pt idx="6104">
                  <c:v>2.1460092099999999</c:v>
                </c:pt>
                <c:pt idx="6105">
                  <c:v>2.1167678799999998</c:v>
                </c:pt>
                <c:pt idx="6106">
                  <c:v>2.0276494</c:v>
                </c:pt>
                <c:pt idx="6107">
                  <c:v>2.03461194</c:v>
                </c:pt>
                <c:pt idx="6108">
                  <c:v>2.0875256100000001</c:v>
                </c:pt>
                <c:pt idx="6109">
                  <c:v>2.1543643499999998</c:v>
                </c:pt>
                <c:pt idx="6110">
                  <c:v>2.15297151</c:v>
                </c:pt>
                <c:pt idx="6111">
                  <c:v>2.16411138</c:v>
                </c:pt>
                <c:pt idx="6112">
                  <c:v>2.1780362100000001</c:v>
                </c:pt>
                <c:pt idx="6113">
                  <c:v>2.091702699999999</c:v>
                </c:pt>
                <c:pt idx="6114">
                  <c:v>2.03739691</c:v>
                </c:pt>
                <c:pt idx="6115">
                  <c:v>2.0903105700000002</c:v>
                </c:pt>
                <c:pt idx="6116">
                  <c:v>2.173858169999999</c:v>
                </c:pt>
                <c:pt idx="6117">
                  <c:v>2.1668953900000001</c:v>
                </c:pt>
                <c:pt idx="6118">
                  <c:v>2.1111977099999999</c:v>
                </c:pt>
                <c:pt idx="6119">
                  <c:v>2.0499286699999999</c:v>
                </c:pt>
                <c:pt idx="6120">
                  <c:v>2.0220801800000001</c:v>
                </c:pt>
                <c:pt idx="6121">
                  <c:v>1.99562287</c:v>
                </c:pt>
                <c:pt idx="6122">
                  <c:v>2.0861337199999999</c:v>
                </c:pt>
                <c:pt idx="6123">
                  <c:v>2.0109395999999999</c:v>
                </c:pt>
                <c:pt idx="6124">
                  <c:v>2.0582840400000002</c:v>
                </c:pt>
                <c:pt idx="6125">
                  <c:v>2.029042239999999</c:v>
                </c:pt>
                <c:pt idx="6126">
                  <c:v>2.1223375799999999</c:v>
                </c:pt>
                <c:pt idx="6127">
                  <c:v>2.1641108999999998</c:v>
                </c:pt>
                <c:pt idx="6128">
                  <c:v>2.15854144</c:v>
                </c:pt>
                <c:pt idx="6129">
                  <c:v>2.15993404</c:v>
                </c:pt>
                <c:pt idx="6130">
                  <c:v>2.139045949999999</c:v>
                </c:pt>
                <c:pt idx="6131">
                  <c:v>2.2560138699999999</c:v>
                </c:pt>
                <c:pt idx="6132">
                  <c:v>2.0220792300000001</c:v>
                </c:pt>
                <c:pt idx="6133">
                  <c:v>2.0847411199999999</c:v>
                </c:pt>
                <c:pt idx="6134">
                  <c:v>2.0373973799999998</c:v>
                </c:pt>
                <c:pt idx="6135">
                  <c:v>2.0220801800000001</c:v>
                </c:pt>
                <c:pt idx="6136">
                  <c:v>2.06803107</c:v>
                </c:pt>
                <c:pt idx="6137">
                  <c:v>1.9942312200000001</c:v>
                </c:pt>
                <c:pt idx="6138">
                  <c:v>1.98309088</c:v>
                </c:pt>
                <c:pt idx="6139">
                  <c:v>1.9705591200000001</c:v>
                </c:pt>
                <c:pt idx="6140">
                  <c:v>1.9329618200000001</c:v>
                </c:pt>
                <c:pt idx="6141">
                  <c:v>2.0471441700000002</c:v>
                </c:pt>
                <c:pt idx="6142">
                  <c:v>2.1084122700000001</c:v>
                </c:pt>
                <c:pt idx="6143">
                  <c:v>2.1571488400000001</c:v>
                </c:pt>
                <c:pt idx="6144">
                  <c:v>2.0638535</c:v>
                </c:pt>
                <c:pt idx="6145">
                  <c:v>2.0722083999999992</c:v>
                </c:pt>
                <c:pt idx="6146">
                  <c:v>2.0666387099999999</c:v>
                </c:pt>
                <c:pt idx="6147">
                  <c:v>2.015118119999999</c:v>
                </c:pt>
                <c:pt idx="6148">
                  <c:v>2.1378333600000001</c:v>
                </c:pt>
                <c:pt idx="6149">
                  <c:v>2.0053701400000001</c:v>
                </c:pt>
                <c:pt idx="6150">
                  <c:v>2.18082047</c:v>
                </c:pt>
                <c:pt idx="6151">
                  <c:v>2.0791707000000001</c:v>
                </c:pt>
                <c:pt idx="6152">
                  <c:v>2.0944879099999998</c:v>
                </c:pt>
                <c:pt idx="6153">
                  <c:v>2.01233196</c:v>
                </c:pt>
                <c:pt idx="6154">
                  <c:v>2.0749938499999998</c:v>
                </c:pt>
                <c:pt idx="6155">
                  <c:v>2.02207947</c:v>
                </c:pt>
                <c:pt idx="6156">
                  <c:v>2.0137252800000001</c:v>
                </c:pt>
                <c:pt idx="6157">
                  <c:v>1.9508018499999999</c:v>
                </c:pt>
                <c:pt idx="6158">
                  <c:v>2.0151174100000002</c:v>
                </c:pt>
                <c:pt idx="6159">
                  <c:v>2.0736014800000002</c:v>
                </c:pt>
                <c:pt idx="6160">
                  <c:v>2.1209442599999999</c:v>
                </c:pt>
                <c:pt idx="6161">
                  <c:v>2.15018654</c:v>
                </c:pt>
                <c:pt idx="6162">
                  <c:v>2.1891756099999999</c:v>
                </c:pt>
                <c:pt idx="6163">
                  <c:v>2.0582847599999998</c:v>
                </c:pt>
                <c:pt idx="6164">
                  <c:v>2.0596764099999989</c:v>
                </c:pt>
                <c:pt idx="6165">
                  <c:v>2.0527145899999999</c:v>
                </c:pt>
                <c:pt idx="6166">
                  <c:v>2.1543641099999999</c:v>
                </c:pt>
                <c:pt idx="6167">
                  <c:v>2.03461194</c:v>
                </c:pt>
                <c:pt idx="6168">
                  <c:v>2.03461194</c:v>
                </c:pt>
                <c:pt idx="6169">
                  <c:v>2.0373971499999999</c:v>
                </c:pt>
                <c:pt idx="6170">
                  <c:v>2.1265144299999998</c:v>
                </c:pt>
                <c:pt idx="6171">
                  <c:v>2.1418314000000001</c:v>
                </c:pt>
                <c:pt idx="6172">
                  <c:v>2.0763862099999999</c:v>
                </c:pt>
                <c:pt idx="6173">
                  <c:v>2.1529712700000001</c:v>
                </c:pt>
                <c:pt idx="6174">
                  <c:v>2.07917094</c:v>
                </c:pt>
                <c:pt idx="6175">
                  <c:v>2.2058846999999999</c:v>
                </c:pt>
                <c:pt idx="6176">
                  <c:v>2.18082047</c:v>
                </c:pt>
                <c:pt idx="6177">
                  <c:v>2.1849978000000001</c:v>
                </c:pt>
                <c:pt idx="6178">
                  <c:v>2.1404392699999999</c:v>
                </c:pt>
                <c:pt idx="6179">
                  <c:v>2.1376542999999999</c:v>
                </c:pt>
                <c:pt idx="6180">
                  <c:v>2.1195521400000001</c:v>
                </c:pt>
                <c:pt idx="6181">
                  <c:v>2.1418316399999999</c:v>
                </c:pt>
                <c:pt idx="6182">
                  <c:v>2.0930957800000001</c:v>
                </c:pt>
                <c:pt idx="6183">
                  <c:v>2.0624616100000002</c:v>
                </c:pt>
                <c:pt idx="6184">
                  <c:v>2.0568916800000001</c:v>
                </c:pt>
                <c:pt idx="6185">
                  <c:v>2.02347279</c:v>
                </c:pt>
                <c:pt idx="6186">
                  <c:v>2.1084125</c:v>
                </c:pt>
                <c:pt idx="6187">
                  <c:v>2.0749936099999999</c:v>
                </c:pt>
                <c:pt idx="6188">
                  <c:v>2.0889182100000001</c:v>
                </c:pt>
                <c:pt idx="6189">
                  <c:v>2.0694239099999998</c:v>
                </c:pt>
                <c:pt idx="6190">
                  <c:v>2.0833482700000001</c:v>
                </c:pt>
                <c:pt idx="6191">
                  <c:v>2.07877088</c:v>
                </c:pt>
                <c:pt idx="6192">
                  <c:v>2.0777788199999998</c:v>
                </c:pt>
                <c:pt idx="6193">
                  <c:v>2.0875246500000002</c:v>
                </c:pt>
                <c:pt idx="6194">
                  <c:v>2.0875256100000001</c:v>
                </c:pt>
                <c:pt idx="6195">
                  <c:v>2.1070201399999999</c:v>
                </c:pt>
                <c:pt idx="6196">
                  <c:v>2.0661149000000001</c:v>
                </c:pt>
                <c:pt idx="6197">
                  <c:v>2.0972721600000002</c:v>
                </c:pt>
                <c:pt idx="6198">
                  <c:v>2.0889179699999998</c:v>
                </c:pt>
                <c:pt idx="6199">
                  <c:v>2.1028430500000002</c:v>
                </c:pt>
                <c:pt idx="6200">
                  <c:v>2.1975300299999998</c:v>
                </c:pt>
                <c:pt idx="6201">
                  <c:v>2.2253799399999998</c:v>
                </c:pt>
                <c:pt idx="6202">
                  <c:v>2.179428339999999</c:v>
                </c:pt>
                <c:pt idx="6203">
                  <c:v>2.18082047</c:v>
                </c:pt>
                <c:pt idx="6204">
                  <c:v>2.16132641</c:v>
                </c:pt>
                <c:pt idx="6205">
                  <c:v>2.1529712700000001</c:v>
                </c:pt>
                <c:pt idx="6206">
                  <c:v>2.1975307499999999</c:v>
                </c:pt>
                <c:pt idx="6207">
                  <c:v>2.1306920100000002</c:v>
                </c:pt>
                <c:pt idx="6208">
                  <c:v>2.0958805100000002</c:v>
                </c:pt>
                <c:pt idx="6209">
                  <c:v>2.0485370199999999</c:v>
                </c:pt>
                <c:pt idx="6210">
                  <c:v>2.0930955400000002</c:v>
                </c:pt>
                <c:pt idx="6211">
                  <c:v>2.12651491</c:v>
                </c:pt>
                <c:pt idx="6212">
                  <c:v>2.15993404</c:v>
                </c:pt>
                <c:pt idx="6213">
                  <c:v>2.1111977099999999</c:v>
                </c:pt>
                <c:pt idx="6214">
                  <c:v>2.1348691</c:v>
                </c:pt>
                <c:pt idx="6215">
                  <c:v>2.2030999699999998</c:v>
                </c:pt>
                <c:pt idx="6216">
                  <c:v>2.17525053</c:v>
                </c:pt>
                <c:pt idx="6217">
                  <c:v>2.1487944099999998</c:v>
                </c:pt>
                <c:pt idx="6218">
                  <c:v>2.1668963400000001</c:v>
                </c:pt>
                <c:pt idx="6219">
                  <c:v>2.15297151</c:v>
                </c:pt>
                <c:pt idx="6220">
                  <c:v>2.1571486000000002</c:v>
                </c:pt>
                <c:pt idx="6221">
                  <c:v>2.0875258400000001</c:v>
                </c:pt>
                <c:pt idx="6222">
                  <c:v>2.0568916800000001</c:v>
                </c:pt>
                <c:pt idx="6223">
                  <c:v>2.0833480400000002</c:v>
                </c:pt>
                <c:pt idx="6224">
                  <c:v>2.0680315500000002</c:v>
                </c:pt>
                <c:pt idx="6225">
                  <c:v>2.07081676</c:v>
                </c:pt>
                <c:pt idx="6226">
                  <c:v>2.1362621799999988</c:v>
                </c:pt>
                <c:pt idx="6227">
                  <c:v>2.09448743</c:v>
                </c:pt>
                <c:pt idx="6228">
                  <c:v>2.1111972300000001</c:v>
                </c:pt>
                <c:pt idx="6229">
                  <c:v>2.2462665999999998</c:v>
                </c:pt>
                <c:pt idx="6230">
                  <c:v>2.34513164</c:v>
                </c:pt>
                <c:pt idx="6231">
                  <c:v>2.2253792300000002</c:v>
                </c:pt>
                <c:pt idx="6232">
                  <c:v>2.1111967599999999</c:v>
                </c:pt>
                <c:pt idx="6233">
                  <c:v>2.0736007700000001</c:v>
                </c:pt>
                <c:pt idx="6234">
                  <c:v>2.0956456699999988</c:v>
                </c:pt>
                <c:pt idx="6235">
                  <c:v>2.08195591</c:v>
                </c:pt>
                <c:pt idx="6236">
                  <c:v>2.1070208500000001</c:v>
                </c:pt>
                <c:pt idx="6237">
                  <c:v>2.1529719799999998</c:v>
                </c:pt>
                <c:pt idx="6238">
                  <c:v>2.1766431299999991</c:v>
                </c:pt>
                <c:pt idx="6239">
                  <c:v>2.1362621799999988</c:v>
                </c:pt>
                <c:pt idx="6240">
                  <c:v>2.1446166</c:v>
                </c:pt>
                <c:pt idx="6241">
                  <c:v>2.1098048700000001</c:v>
                </c:pt>
                <c:pt idx="6242">
                  <c:v>2.0805640200000002</c:v>
                </c:pt>
                <c:pt idx="6243">
                  <c:v>1.99283886</c:v>
                </c:pt>
                <c:pt idx="6244">
                  <c:v>1.9914457800000001</c:v>
                </c:pt>
                <c:pt idx="6245">
                  <c:v>2.0360047799999998</c:v>
                </c:pt>
                <c:pt idx="6246">
                  <c:v>2.00676298</c:v>
                </c:pt>
                <c:pt idx="6247">
                  <c:v>2.0610692500000001</c:v>
                </c:pt>
                <c:pt idx="6248">
                  <c:v>2.098665239999999</c:v>
                </c:pt>
                <c:pt idx="6249">
                  <c:v>2.2351264999999998</c:v>
                </c:pt>
                <c:pt idx="6250">
                  <c:v>2.15575647</c:v>
                </c:pt>
                <c:pt idx="6251">
                  <c:v>2.1362619399999989</c:v>
                </c:pt>
                <c:pt idx="6252">
                  <c:v>2.1014506800000001</c:v>
                </c:pt>
                <c:pt idx="6253">
                  <c:v>2.1474018099999999</c:v>
                </c:pt>
                <c:pt idx="6254">
                  <c:v>2.19335294</c:v>
                </c:pt>
                <c:pt idx="6255">
                  <c:v>2.13208508</c:v>
                </c:pt>
                <c:pt idx="6256">
                  <c:v>2.2741167500000001</c:v>
                </c:pt>
                <c:pt idx="6257">
                  <c:v>2.2072775400000002</c:v>
                </c:pt>
                <c:pt idx="6258">
                  <c:v>2.1571486000000002</c:v>
                </c:pt>
                <c:pt idx="6259">
                  <c:v>2.16132641</c:v>
                </c:pt>
                <c:pt idx="6260">
                  <c:v>2.1515786600000002</c:v>
                </c:pt>
                <c:pt idx="6261">
                  <c:v>2.1515789000000001</c:v>
                </c:pt>
                <c:pt idx="6262">
                  <c:v>2.0471439400000002</c:v>
                </c:pt>
                <c:pt idx="6263">
                  <c:v>2.034612179999999</c:v>
                </c:pt>
                <c:pt idx="6264">
                  <c:v>2.0513215100000002</c:v>
                </c:pt>
                <c:pt idx="6265">
                  <c:v>1.99701583</c:v>
                </c:pt>
                <c:pt idx="6266">
                  <c:v>2.0680315500000002</c:v>
                </c:pt>
                <c:pt idx="6267">
                  <c:v>2.034612179999999</c:v>
                </c:pt>
                <c:pt idx="6268">
                  <c:v>1.9608107800000001</c:v>
                </c:pt>
                <c:pt idx="6269">
                  <c:v>1.99423087</c:v>
                </c:pt>
                <c:pt idx="6270">
                  <c:v>2.01929545</c:v>
                </c:pt>
                <c:pt idx="6271">
                  <c:v>2.1223375799999999</c:v>
                </c:pt>
                <c:pt idx="6272">
                  <c:v>2.0903103399999998</c:v>
                </c:pt>
                <c:pt idx="6273">
                  <c:v>2.2518362999999999</c:v>
                </c:pt>
                <c:pt idx="6274">
                  <c:v>2.172465799999999</c:v>
                </c:pt>
                <c:pt idx="6275">
                  <c:v>2.1975300299999998</c:v>
                </c:pt>
                <c:pt idx="6276">
                  <c:v>2.1501863000000001</c:v>
                </c:pt>
                <c:pt idx="6277">
                  <c:v>2.1543643499999998</c:v>
                </c:pt>
                <c:pt idx="6278">
                  <c:v>2.2532288999999999</c:v>
                </c:pt>
                <c:pt idx="6279">
                  <c:v>2.2866477999999999</c:v>
                </c:pt>
                <c:pt idx="6280">
                  <c:v>2.2044928100000001</c:v>
                </c:pt>
                <c:pt idx="6281">
                  <c:v>2.143224</c:v>
                </c:pt>
                <c:pt idx="6282">
                  <c:v>2.0722081699999988</c:v>
                </c:pt>
                <c:pt idx="6283">
                  <c:v>2.1139819599999998</c:v>
                </c:pt>
                <c:pt idx="6284">
                  <c:v>2.1265141999999999</c:v>
                </c:pt>
                <c:pt idx="6285">
                  <c:v>2.0805628299999999</c:v>
                </c:pt>
                <c:pt idx="6286">
                  <c:v>2.0805633100000001</c:v>
                </c:pt>
                <c:pt idx="6287">
                  <c:v>2.05549932</c:v>
                </c:pt>
                <c:pt idx="6288">
                  <c:v>2.0234723099999998</c:v>
                </c:pt>
                <c:pt idx="6289">
                  <c:v>1.99005353</c:v>
                </c:pt>
                <c:pt idx="6290">
                  <c:v>1.9942302700000001</c:v>
                </c:pt>
                <c:pt idx="6291">
                  <c:v>2.0596764099999989</c:v>
                </c:pt>
                <c:pt idx="6292">
                  <c:v>2.1668958699999998</c:v>
                </c:pt>
                <c:pt idx="6293">
                  <c:v>2.1529719799999998</c:v>
                </c:pt>
                <c:pt idx="6294">
                  <c:v>2.1515791399999991</c:v>
                </c:pt>
                <c:pt idx="6295">
                  <c:v>2.1571493099999999</c:v>
                </c:pt>
                <c:pt idx="6296">
                  <c:v>2.1474013300000001</c:v>
                </c:pt>
                <c:pt idx="6297">
                  <c:v>2.12929916</c:v>
                </c:pt>
                <c:pt idx="6298">
                  <c:v>2.0666387099999999</c:v>
                </c:pt>
                <c:pt idx="6299">
                  <c:v>2.1279070400000002</c:v>
                </c:pt>
                <c:pt idx="6300">
                  <c:v>2.1997089399999989</c:v>
                </c:pt>
                <c:pt idx="6301">
                  <c:v>2.0722088799999989</c:v>
                </c:pt>
                <c:pt idx="6302">
                  <c:v>2.1334769699999998</c:v>
                </c:pt>
                <c:pt idx="6303">
                  <c:v>2.1933527000000002</c:v>
                </c:pt>
                <c:pt idx="6304">
                  <c:v>2.1378333600000001</c:v>
                </c:pt>
                <c:pt idx="6305">
                  <c:v>2.1265144299999998</c:v>
                </c:pt>
                <c:pt idx="6306">
                  <c:v>2.2030999699999998</c:v>
                </c:pt>
                <c:pt idx="6307">
                  <c:v>2.20309949</c:v>
                </c:pt>
                <c:pt idx="6308">
                  <c:v>2.22816372</c:v>
                </c:pt>
                <c:pt idx="6309">
                  <c:v>2.2406971499999999</c:v>
                </c:pt>
                <c:pt idx="6310">
                  <c:v>2.2114548699999999</c:v>
                </c:pt>
                <c:pt idx="6311">
                  <c:v>2.1251223100000001</c:v>
                </c:pt>
                <c:pt idx="6312">
                  <c:v>2.1237294699999998</c:v>
                </c:pt>
                <c:pt idx="6313">
                  <c:v>2.0137255199999999</c:v>
                </c:pt>
                <c:pt idx="6314">
                  <c:v>2.0638537399999999</c:v>
                </c:pt>
                <c:pt idx="6315">
                  <c:v>2.1529717399999999</c:v>
                </c:pt>
                <c:pt idx="6316">
                  <c:v>1.9900531800000001</c:v>
                </c:pt>
                <c:pt idx="6317">
                  <c:v>1.9803056699999999</c:v>
                </c:pt>
                <c:pt idx="6318">
                  <c:v>1.99423051</c:v>
                </c:pt>
                <c:pt idx="6319">
                  <c:v>2.0360047799999998</c:v>
                </c:pt>
                <c:pt idx="6320">
                  <c:v>2.0304346099999999</c:v>
                </c:pt>
                <c:pt idx="6321">
                  <c:v>2.0499288999999998</c:v>
                </c:pt>
                <c:pt idx="6322">
                  <c:v>2.0471441700000002</c:v>
                </c:pt>
                <c:pt idx="6323">
                  <c:v>2.1237304199999998</c:v>
                </c:pt>
                <c:pt idx="6324">
                  <c:v>2.21145463</c:v>
                </c:pt>
                <c:pt idx="6325">
                  <c:v>2.0610687699999999</c:v>
                </c:pt>
                <c:pt idx="6326">
                  <c:v>2.12939525</c:v>
                </c:pt>
                <c:pt idx="6327">
                  <c:v>2.0930955400000002</c:v>
                </c:pt>
                <c:pt idx="6328">
                  <c:v>2.1585419199999998</c:v>
                </c:pt>
                <c:pt idx="6329">
                  <c:v>2.04018188</c:v>
                </c:pt>
                <c:pt idx="6330">
                  <c:v>2.1056282500000001</c:v>
                </c:pt>
                <c:pt idx="6331">
                  <c:v>2.102842809999999</c:v>
                </c:pt>
                <c:pt idx="6332">
                  <c:v>2.1181595299999998</c:v>
                </c:pt>
                <c:pt idx="6333">
                  <c:v>2.0703337199999998</c:v>
                </c:pt>
                <c:pt idx="6334">
                  <c:v>2.0889179699999998</c:v>
                </c:pt>
                <c:pt idx="6335">
                  <c:v>2.0930960199999999</c:v>
                </c:pt>
                <c:pt idx="6336">
                  <c:v>2.0680313099999998</c:v>
                </c:pt>
                <c:pt idx="6337">
                  <c:v>2.11816001</c:v>
                </c:pt>
                <c:pt idx="6338">
                  <c:v>2.1125214099999998</c:v>
                </c:pt>
                <c:pt idx="6339">
                  <c:v>2.06942344</c:v>
                </c:pt>
                <c:pt idx="6340">
                  <c:v>2.0889177299999999</c:v>
                </c:pt>
                <c:pt idx="6341">
                  <c:v>2.0777778599999999</c:v>
                </c:pt>
                <c:pt idx="6342">
                  <c:v>2.14908338</c:v>
                </c:pt>
                <c:pt idx="6343">
                  <c:v>2.1265144299999998</c:v>
                </c:pt>
                <c:pt idx="6344">
                  <c:v>2.0986654799999989</c:v>
                </c:pt>
                <c:pt idx="6345">
                  <c:v>2.0346114599999998</c:v>
                </c:pt>
                <c:pt idx="6346">
                  <c:v>2.1794285800000002</c:v>
                </c:pt>
                <c:pt idx="6347">
                  <c:v>2.03322029</c:v>
                </c:pt>
                <c:pt idx="6348">
                  <c:v>1.9649890699999999</c:v>
                </c:pt>
                <c:pt idx="6349">
                  <c:v>2.08720851</c:v>
                </c:pt>
                <c:pt idx="6350">
                  <c:v>2.0582842800000001</c:v>
                </c:pt>
                <c:pt idx="6351">
                  <c:v>2.03739691</c:v>
                </c:pt>
                <c:pt idx="6352">
                  <c:v>2.0234723099999998</c:v>
                </c:pt>
                <c:pt idx="6353">
                  <c:v>2.04714441</c:v>
                </c:pt>
                <c:pt idx="6354">
                  <c:v>2.1655034999999998</c:v>
                </c:pt>
                <c:pt idx="6355">
                  <c:v>2.1766431299999991</c:v>
                </c:pt>
                <c:pt idx="6356">
                  <c:v>2.1933527000000002</c:v>
                </c:pt>
                <c:pt idx="6357">
                  <c:v>2.1863904000000001</c:v>
                </c:pt>
                <c:pt idx="6358">
                  <c:v>2.12929893</c:v>
                </c:pt>
                <c:pt idx="6359">
                  <c:v>2.1794281</c:v>
                </c:pt>
                <c:pt idx="6360">
                  <c:v>2.2003152400000001</c:v>
                </c:pt>
                <c:pt idx="6361">
                  <c:v>2.1056270600000002</c:v>
                </c:pt>
                <c:pt idx="6362">
                  <c:v>2.1460087300000001</c:v>
                </c:pt>
                <c:pt idx="6363">
                  <c:v>2.1822128300000001</c:v>
                </c:pt>
                <c:pt idx="6364">
                  <c:v>2.2003149999999998</c:v>
                </c:pt>
                <c:pt idx="6365">
                  <c:v>2.2504432200000002</c:v>
                </c:pt>
                <c:pt idx="6366">
                  <c:v>2.17246556</c:v>
                </c:pt>
                <c:pt idx="6367">
                  <c:v>2.1571493099999999</c:v>
                </c:pt>
                <c:pt idx="6368">
                  <c:v>2.1418314000000001</c:v>
                </c:pt>
                <c:pt idx="6369">
                  <c:v>2.1237297100000001</c:v>
                </c:pt>
                <c:pt idx="6370">
                  <c:v>2.1487934599999998</c:v>
                </c:pt>
                <c:pt idx="6371">
                  <c:v>2.1585409599999998</c:v>
                </c:pt>
                <c:pt idx="6372">
                  <c:v>2.1209452199999999</c:v>
                </c:pt>
                <c:pt idx="6373">
                  <c:v>2.1348691</c:v>
                </c:pt>
                <c:pt idx="6374">
                  <c:v>2.1348698100000001</c:v>
                </c:pt>
                <c:pt idx="6375">
                  <c:v>2.08474088</c:v>
                </c:pt>
                <c:pt idx="6376">
                  <c:v>2.034612179999999</c:v>
                </c:pt>
                <c:pt idx="6377">
                  <c:v>2.00537038</c:v>
                </c:pt>
                <c:pt idx="6378">
                  <c:v>2.0248649099999998</c:v>
                </c:pt>
                <c:pt idx="6379">
                  <c:v>2.0123324399999989</c:v>
                </c:pt>
                <c:pt idx="6380">
                  <c:v>2.0220799399999989</c:v>
                </c:pt>
                <c:pt idx="6381">
                  <c:v>2.0513217400000001</c:v>
                </c:pt>
                <c:pt idx="6382">
                  <c:v>2.03321934</c:v>
                </c:pt>
                <c:pt idx="6383">
                  <c:v>2.14043903</c:v>
                </c:pt>
                <c:pt idx="6384">
                  <c:v>2.0485365400000002</c:v>
                </c:pt>
                <c:pt idx="6385">
                  <c:v>2.0610687699999999</c:v>
                </c:pt>
                <c:pt idx="6386">
                  <c:v>2.0137250400000002</c:v>
                </c:pt>
                <c:pt idx="6387">
                  <c:v>1.9803060299999999</c:v>
                </c:pt>
                <c:pt idx="6388">
                  <c:v>2.0123324399999989</c:v>
                </c:pt>
                <c:pt idx="6389">
                  <c:v>2.0861332400000001</c:v>
                </c:pt>
                <c:pt idx="6390">
                  <c:v>2.11537504</c:v>
                </c:pt>
                <c:pt idx="6391">
                  <c:v>2.0777788199999998</c:v>
                </c:pt>
                <c:pt idx="6392">
                  <c:v>2.1543636300000002</c:v>
                </c:pt>
                <c:pt idx="6393">
                  <c:v>2.1808206999999999</c:v>
                </c:pt>
                <c:pt idx="6394">
                  <c:v>2.1696806</c:v>
                </c:pt>
                <c:pt idx="6395">
                  <c:v>2.1195526099999991</c:v>
                </c:pt>
                <c:pt idx="6396">
                  <c:v>2.1362619399999989</c:v>
                </c:pt>
                <c:pt idx="6397">
                  <c:v>2.22816372</c:v>
                </c:pt>
                <c:pt idx="6398">
                  <c:v>2.1460094500000002</c:v>
                </c:pt>
                <c:pt idx="6399">
                  <c:v>2.1724665199999991</c:v>
                </c:pt>
                <c:pt idx="6400">
                  <c:v>2.2518365400000002</c:v>
                </c:pt>
                <c:pt idx="6401">
                  <c:v>2.250443699999999</c:v>
                </c:pt>
                <c:pt idx="6402">
                  <c:v>2.1794276199999998</c:v>
                </c:pt>
                <c:pt idx="6403">
                  <c:v>2.1181595299999998</c:v>
                </c:pt>
                <c:pt idx="6404">
                  <c:v>2.0513212699999999</c:v>
                </c:pt>
                <c:pt idx="6405">
                  <c:v>2.0694236799999999</c:v>
                </c:pt>
                <c:pt idx="6406">
                  <c:v>1.97055852</c:v>
                </c:pt>
                <c:pt idx="6407">
                  <c:v>2.0833477999999999</c:v>
                </c:pt>
                <c:pt idx="6408">
                  <c:v>2.0443592100000001</c:v>
                </c:pt>
                <c:pt idx="6409">
                  <c:v>2.072208639999999</c:v>
                </c:pt>
                <c:pt idx="6410">
                  <c:v>2.02904201</c:v>
                </c:pt>
                <c:pt idx="6411">
                  <c:v>2.1724662800000001</c:v>
                </c:pt>
                <c:pt idx="6412">
                  <c:v>2.1515786600000002</c:v>
                </c:pt>
                <c:pt idx="6413">
                  <c:v>2.0179023699999998</c:v>
                </c:pt>
                <c:pt idx="6414">
                  <c:v>2.20031548</c:v>
                </c:pt>
                <c:pt idx="6415">
                  <c:v>2.1668956299999991</c:v>
                </c:pt>
                <c:pt idx="6416">
                  <c:v>2.1181595299999998</c:v>
                </c:pt>
                <c:pt idx="6417">
                  <c:v>2.1292993999999998</c:v>
                </c:pt>
                <c:pt idx="6418">
                  <c:v>2.098665239999999</c:v>
                </c:pt>
                <c:pt idx="6419">
                  <c:v>2.0211145899999998</c:v>
                </c:pt>
                <c:pt idx="6420">
                  <c:v>2.1334765</c:v>
                </c:pt>
                <c:pt idx="6421">
                  <c:v>2.1125898400000001</c:v>
                </c:pt>
                <c:pt idx="6422">
                  <c:v>2.2003147599999999</c:v>
                </c:pt>
                <c:pt idx="6423">
                  <c:v>2.2003147599999999</c:v>
                </c:pt>
                <c:pt idx="6424">
                  <c:v>2.1863906399999999</c:v>
                </c:pt>
                <c:pt idx="6425">
                  <c:v>2.2156319600000001</c:v>
                </c:pt>
                <c:pt idx="6426">
                  <c:v>2.2017076000000002</c:v>
                </c:pt>
                <c:pt idx="6427">
                  <c:v>2.0833482700000001</c:v>
                </c:pt>
                <c:pt idx="6428">
                  <c:v>2.1293954799999999</c:v>
                </c:pt>
                <c:pt idx="6429">
                  <c:v>2.0861327599999999</c:v>
                </c:pt>
                <c:pt idx="6430">
                  <c:v>2.0944879099999998</c:v>
                </c:pt>
                <c:pt idx="6431">
                  <c:v>2.1715831799999998</c:v>
                </c:pt>
                <c:pt idx="6432">
                  <c:v>2.1362612200000002</c:v>
                </c:pt>
                <c:pt idx="6433">
                  <c:v>2.0694232000000001</c:v>
                </c:pt>
                <c:pt idx="6434">
                  <c:v>2.13642669</c:v>
                </c:pt>
                <c:pt idx="6435">
                  <c:v>2.0763857400000001</c:v>
                </c:pt>
                <c:pt idx="6436">
                  <c:v>2.0638537399999999</c:v>
                </c:pt>
                <c:pt idx="6437">
                  <c:v>2.0197088700000001</c:v>
                </c:pt>
                <c:pt idx="6438">
                  <c:v>2.1251223100000001</c:v>
                </c:pt>
                <c:pt idx="6439">
                  <c:v>2.12094498</c:v>
                </c:pt>
                <c:pt idx="6440">
                  <c:v>2.2142400699999998</c:v>
                </c:pt>
                <c:pt idx="6441">
                  <c:v>2.0847411199999999</c:v>
                </c:pt>
                <c:pt idx="6442">
                  <c:v>2.0708165200000002</c:v>
                </c:pt>
                <c:pt idx="6443">
                  <c:v>2.05967689</c:v>
                </c:pt>
                <c:pt idx="6444">
                  <c:v>2.1056280100000002</c:v>
                </c:pt>
                <c:pt idx="6445">
                  <c:v>2.1947453000000001</c:v>
                </c:pt>
                <c:pt idx="6446">
                  <c:v>2.1348686199999989</c:v>
                </c:pt>
                <c:pt idx="6447">
                  <c:v>2.0360043000000001</c:v>
                </c:pt>
                <c:pt idx="6448">
                  <c:v>2.2212016600000002</c:v>
                </c:pt>
                <c:pt idx="6449">
                  <c:v>2.0958807500000001</c:v>
                </c:pt>
                <c:pt idx="6450">
                  <c:v>2.1474020500000002</c:v>
                </c:pt>
                <c:pt idx="6451">
                  <c:v>2.00258541</c:v>
                </c:pt>
                <c:pt idx="6452">
                  <c:v>2.0875258400000001</c:v>
                </c:pt>
                <c:pt idx="6453">
                  <c:v>2.1084127399999999</c:v>
                </c:pt>
                <c:pt idx="6454">
                  <c:v>1.99283791</c:v>
                </c:pt>
                <c:pt idx="6455">
                  <c:v>2.1780355</c:v>
                </c:pt>
                <c:pt idx="6456">
                  <c:v>2.1084129800000002</c:v>
                </c:pt>
                <c:pt idx="6457">
                  <c:v>2.00986457</c:v>
                </c:pt>
                <c:pt idx="6458">
                  <c:v>2.2991805099999998</c:v>
                </c:pt>
                <c:pt idx="6459">
                  <c:v>2.1348691</c:v>
                </c:pt>
                <c:pt idx="6460">
                  <c:v>2.12790751</c:v>
                </c:pt>
                <c:pt idx="6461">
                  <c:v>2.11119747</c:v>
                </c:pt>
                <c:pt idx="6462">
                  <c:v>2.1000576</c:v>
                </c:pt>
                <c:pt idx="6463">
                  <c:v>2.1040840099999998</c:v>
                </c:pt>
                <c:pt idx="6464">
                  <c:v>2.07360101</c:v>
                </c:pt>
                <c:pt idx="6465">
                  <c:v>2.04853606</c:v>
                </c:pt>
                <c:pt idx="6466">
                  <c:v>2.1724662800000001</c:v>
                </c:pt>
                <c:pt idx="6467">
                  <c:v>2.1348695800000002</c:v>
                </c:pt>
                <c:pt idx="6468">
                  <c:v>2.1836051900000002</c:v>
                </c:pt>
                <c:pt idx="6469">
                  <c:v>2.2309494000000001</c:v>
                </c:pt>
                <c:pt idx="6470">
                  <c:v>2.24626708</c:v>
                </c:pt>
                <c:pt idx="6471">
                  <c:v>2.1696810700000002</c:v>
                </c:pt>
                <c:pt idx="6472">
                  <c:v>2.187783</c:v>
                </c:pt>
                <c:pt idx="6473">
                  <c:v>2.14043903</c:v>
                </c:pt>
                <c:pt idx="6474">
                  <c:v>2.1084125</c:v>
                </c:pt>
                <c:pt idx="6475">
                  <c:v>2.102842809999999</c:v>
                </c:pt>
                <c:pt idx="6476">
                  <c:v>2.0373971499999999</c:v>
                </c:pt>
                <c:pt idx="6477">
                  <c:v>2.06803107</c:v>
                </c:pt>
                <c:pt idx="6478">
                  <c:v>2.0039782499999998</c:v>
                </c:pt>
                <c:pt idx="6479">
                  <c:v>1.9998003200000001</c:v>
                </c:pt>
                <c:pt idx="6480">
                  <c:v>1.96220398</c:v>
                </c:pt>
                <c:pt idx="6481">
                  <c:v>2.0541067100000001</c:v>
                </c:pt>
                <c:pt idx="6482">
                  <c:v>1.9830899200000001</c:v>
                </c:pt>
                <c:pt idx="6483">
                  <c:v>2.0527141100000001</c:v>
                </c:pt>
                <c:pt idx="6484">
                  <c:v>1.95663404</c:v>
                </c:pt>
                <c:pt idx="6485">
                  <c:v>2.0220801800000001</c:v>
                </c:pt>
                <c:pt idx="6486">
                  <c:v>2.0499286699999999</c:v>
                </c:pt>
                <c:pt idx="6487">
                  <c:v>2.1000578399999998</c:v>
                </c:pt>
                <c:pt idx="6488">
                  <c:v>2.0958807500000001</c:v>
                </c:pt>
                <c:pt idx="6489">
                  <c:v>2.1348695800000002</c:v>
                </c:pt>
                <c:pt idx="6490">
                  <c:v>2.10144997</c:v>
                </c:pt>
                <c:pt idx="6491">
                  <c:v>2.0554985999999991</c:v>
                </c:pt>
                <c:pt idx="6492">
                  <c:v>2.1320846100000002</c:v>
                </c:pt>
                <c:pt idx="6493">
                  <c:v>2.0541064699999998</c:v>
                </c:pt>
                <c:pt idx="6494">
                  <c:v>2.0944881400000002</c:v>
                </c:pt>
                <c:pt idx="6495">
                  <c:v>2.03739691</c:v>
                </c:pt>
                <c:pt idx="6496">
                  <c:v>1.9427087300000001</c:v>
                </c:pt>
                <c:pt idx="6497">
                  <c:v>2.0582840400000002</c:v>
                </c:pt>
                <c:pt idx="6498">
                  <c:v>2.0847411199999999</c:v>
                </c:pt>
                <c:pt idx="6499">
                  <c:v>2.2100622699999999</c:v>
                </c:pt>
                <c:pt idx="6500">
                  <c:v>2.1780352600000001</c:v>
                </c:pt>
                <c:pt idx="6501">
                  <c:v>2.0861327599999999</c:v>
                </c:pt>
                <c:pt idx="6502">
                  <c:v>2.0819563900000002</c:v>
                </c:pt>
                <c:pt idx="6503">
                  <c:v>2.03461194</c:v>
                </c:pt>
                <c:pt idx="6504">
                  <c:v>2.14461637</c:v>
                </c:pt>
                <c:pt idx="6505">
                  <c:v>2.1780357399999999</c:v>
                </c:pt>
                <c:pt idx="6506">
                  <c:v>2.0903105700000002</c:v>
                </c:pt>
                <c:pt idx="6507">
                  <c:v>2.1376542999999999</c:v>
                </c:pt>
                <c:pt idx="6508">
                  <c:v>2.0332198099999998</c:v>
                </c:pt>
                <c:pt idx="6509">
                  <c:v>2.14600897</c:v>
                </c:pt>
                <c:pt idx="6510">
                  <c:v>2.1877832399999999</c:v>
                </c:pt>
                <c:pt idx="6511">
                  <c:v>2.18221307</c:v>
                </c:pt>
                <c:pt idx="6512">
                  <c:v>2.1655032599999999</c:v>
                </c:pt>
                <c:pt idx="6513">
                  <c:v>2.1306917699999999</c:v>
                </c:pt>
                <c:pt idx="6514">
                  <c:v>2.1362621799999988</c:v>
                </c:pt>
                <c:pt idx="6515">
                  <c:v>2.0847406400000001</c:v>
                </c:pt>
                <c:pt idx="6516">
                  <c:v>2.15854144</c:v>
                </c:pt>
                <c:pt idx="6517">
                  <c:v>2.10562754</c:v>
                </c:pt>
                <c:pt idx="6518">
                  <c:v>2.0415742400000001</c:v>
                </c:pt>
                <c:pt idx="6519">
                  <c:v>1.9427092100000001</c:v>
                </c:pt>
                <c:pt idx="6520">
                  <c:v>2.1251225499999999</c:v>
                </c:pt>
                <c:pt idx="6521">
                  <c:v>2.1529712700000001</c:v>
                </c:pt>
                <c:pt idx="6522">
                  <c:v>2.1432242399999999</c:v>
                </c:pt>
                <c:pt idx="6523">
                  <c:v>2.00258541</c:v>
                </c:pt>
                <c:pt idx="6524">
                  <c:v>2.0638537399999999</c:v>
                </c:pt>
                <c:pt idx="6525">
                  <c:v>2.2448737599999999</c:v>
                </c:pt>
                <c:pt idx="6526">
                  <c:v>2.17942882</c:v>
                </c:pt>
                <c:pt idx="6527">
                  <c:v>2.0972731100000002</c:v>
                </c:pt>
                <c:pt idx="6528">
                  <c:v>2.1543636300000002</c:v>
                </c:pt>
                <c:pt idx="6529">
                  <c:v>2.1933527000000002</c:v>
                </c:pt>
                <c:pt idx="6530">
                  <c:v>2.1975300299999998</c:v>
                </c:pt>
                <c:pt idx="6531">
                  <c:v>2.1863906399999999</c:v>
                </c:pt>
                <c:pt idx="6532">
                  <c:v>2.1348691</c:v>
                </c:pt>
                <c:pt idx="6533">
                  <c:v>2.2156321999999991</c:v>
                </c:pt>
                <c:pt idx="6534">
                  <c:v>2.1279070400000002</c:v>
                </c:pt>
                <c:pt idx="6535">
                  <c:v>2.1836054300000001</c:v>
                </c:pt>
                <c:pt idx="6536">
                  <c:v>2.2741158000000001</c:v>
                </c:pt>
                <c:pt idx="6537">
                  <c:v>2.0875253699999998</c:v>
                </c:pt>
                <c:pt idx="6538">
                  <c:v>2.18221307</c:v>
                </c:pt>
                <c:pt idx="6539">
                  <c:v>2.0513212699999999</c:v>
                </c:pt>
                <c:pt idx="6540">
                  <c:v>2.07081676</c:v>
                </c:pt>
                <c:pt idx="6541">
                  <c:v>2.08334851</c:v>
                </c:pt>
                <c:pt idx="6542">
                  <c:v>2.029042239999999</c:v>
                </c:pt>
                <c:pt idx="6543">
                  <c:v>2.1098053499999998</c:v>
                </c:pt>
                <c:pt idx="6544">
                  <c:v>2.09727263</c:v>
                </c:pt>
                <c:pt idx="6545">
                  <c:v>2.1390469099999989</c:v>
                </c:pt>
                <c:pt idx="6546">
                  <c:v>2.1766431299999991</c:v>
                </c:pt>
                <c:pt idx="6547">
                  <c:v>2.1084125</c:v>
                </c:pt>
                <c:pt idx="6548">
                  <c:v>2.2295572799999999</c:v>
                </c:pt>
                <c:pt idx="6549">
                  <c:v>2.2142396</c:v>
                </c:pt>
                <c:pt idx="6550">
                  <c:v>1.7547250999999999</c:v>
                </c:pt>
                <c:pt idx="6551">
                  <c:v>2.5414702899999999</c:v>
                </c:pt>
                <c:pt idx="6552">
                  <c:v>2.1362619399999989</c:v>
                </c:pt>
                <c:pt idx="6553">
                  <c:v>2.1933527000000002</c:v>
                </c:pt>
                <c:pt idx="6554">
                  <c:v>2.2699389499999998</c:v>
                </c:pt>
                <c:pt idx="6555">
                  <c:v>2.1223375799999999</c:v>
                </c:pt>
                <c:pt idx="6556">
                  <c:v>2.1613261700000002</c:v>
                </c:pt>
                <c:pt idx="6557">
                  <c:v>2.1153748000000001</c:v>
                </c:pt>
                <c:pt idx="6558">
                  <c:v>2.1028430500000002</c:v>
                </c:pt>
                <c:pt idx="6559">
                  <c:v>2.1223373400000001</c:v>
                </c:pt>
                <c:pt idx="6560">
                  <c:v>2.1571488400000001</c:v>
                </c:pt>
                <c:pt idx="6561">
                  <c:v>1.5430697200000001</c:v>
                </c:pt>
                <c:pt idx="6562">
                  <c:v>2.4941268000000001</c:v>
                </c:pt>
                <c:pt idx="6563">
                  <c:v>2.31728172</c:v>
                </c:pt>
                <c:pt idx="6564">
                  <c:v>2.19613791</c:v>
                </c:pt>
                <c:pt idx="6565">
                  <c:v>2.0847403999999998</c:v>
                </c:pt>
                <c:pt idx="6566">
                  <c:v>1.63358033</c:v>
                </c:pt>
                <c:pt idx="6567">
                  <c:v>2.5707127999999999</c:v>
                </c:pt>
                <c:pt idx="6568">
                  <c:v>1.9663808300000001</c:v>
                </c:pt>
                <c:pt idx="6569">
                  <c:v>2.0248651500000001</c:v>
                </c:pt>
                <c:pt idx="6570">
                  <c:v>2.017902139999999</c:v>
                </c:pt>
                <c:pt idx="6571">
                  <c:v>2.0680315500000002</c:v>
                </c:pt>
                <c:pt idx="6572">
                  <c:v>2.0815837400000001</c:v>
                </c:pt>
                <c:pt idx="6573">
                  <c:v>2.02904201</c:v>
                </c:pt>
                <c:pt idx="6574">
                  <c:v>2.1111977099999999</c:v>
                </c:pt>
                <c:pt idx="6575">
                  <c:v>2.0346124199999989</c:v>
                </c:pt>
                <c:pt idx="6576">
                  <c:v>2.1293964399999998</c:v>
                </c:pt>
                <c:pt idx="6577">
                  <c:v>2.0958805100000002</c:v>
                </c:pt>
                <c:pt idx="6578">
                  <c:v>2.1460084899999989</c:v>
                </c:pt>
                <c:pt idx="6579">
                  <c:v>2.0722088799999989</c:v>
                </c:pt>
                <c:pt idx="6580">
                  <c:v>1.9608109</c:v>
                </c:pt>
                <c:pt idx="6581">
                  <c:v>1.97055852</c:v>
                </c:pt>
                <c:pt idx="6582">
                  <c:v>2.0694236799999999</c:v>
                </c:pt>
                <c:pt idx="6583">
                  <c:v>2.0749936099999999</c:v>
                </c:pt>
                <c:pt idx="6584">
                  <c:v>2.1209444999999998</c:v>
                </c:pt>
                <c:pt idx="6585">
                  <c:v>2.11816001</c:v>
                </c:pt>
                <c:pt idx="6586">
                  <c:v>2.1209452199999999</c:v>
                </c:pt>
                <c:pt idx="6587">
                  <c:v>2.0749933700000001</c:v>
                </c:pt>
                <c:pt idx="6588">
                  <c:v>2.1543636300000002</c:v>
                </c:pt>
                <c:pt idx="6589">
                  <c:v>2.1627187700000001</c:v>
                </c:pt>
                <c:pt idx="6590">
                  <c:v>2.1348693399999989</c:v>
                </c:pt>
                <c:pt idx="6591">
                  <c:v>2.2922174900000001</c:v>
                </c:pt>
                <c:pt idx="6592">
                  <c:v>2.2225945</c:v>
                </c:pt>
                <c:pt idx="6593">
                  <c:v>2.059676169999999</c:v>
                </c:pt>
                <c:pt idx="6594">
                  <c:v>2.0262572799999998</c:v>
                </c:pt>
                <c:pt idx="6595">
                  <c:v>2.0165100100000002</c:v>
                </c:pt>
                <c:pt idx="6596">
                  <c:v>2.0680308300000001</c:v>
                </c:pt>
                <c:pt idx="6597">
                  <c:v>2.0917036499999999</c:v>
                </c:pt>
                <c:pt idx="6598">
                  <c:v>1.9830902800000001</c:v>
                </c:pt>
                <c:pt idx="6599">
                  <c:v>1.9761280999999999</c:v>
                </c:pt>
                <c:pt idx="6600">
                  <c:v>1.9984077200000001</c:v>
                </c:pt>
                <c:pt idx="6601">
                  <c:v>1.72269809</c:v>
                </c:pt>
                <c:pt idx="6602">
                  <c:v>1.52218282</c:v>
                </c:pt>
                <c:pt idx="6603">
                  <c:v>1.8856176099999999</c:v>
                </c:pt>
                <c:pt idx="6604">
                  <c:v>2.7350239799999998</c:v>
                </c:pt>
                <c:pt idx="6605">
                  <c:v>2.09588003</c:v>
                </c:pt>
                <c:pt idx="6606">
                  <c:v>2.0986654799999989</c:v>
                </c:pt>
                <c:pt idx="6607">
                  <c:v>2.0220797099999999</c:v>
                </c:pt>
                <c:pt idx="6608">
                  <c:v>2.173858399999999</c:v>
                </c:pt>
                <c:pt idx="6609">
                  <c:v>2.1501867799999999</c:v>
                </c:pt>
                <c:pt idx="6610">
                  <c:v>2.1167395099999999</c:v>
                </c:pt>
                <c:pt idx="6611">
                  <c:v>2.1655034999999998</c:v>
                </c:pt>
                <c:pt idx="6612">
                  <c:v>2.1306922400000001</c:v>
                </c:pt>
                <c:pt idx="6613">
                  <c:v>2.1668963400000001</c:v>
                </c:pt>
                <c:pt idx="6614">
                  <c:v>2.0847411199999999</c:v>
                </c:pt>
                <c:pt idx="6615">
                  <c:v>2.1292996400000002</c:v>
                </c:pt>
                <c:pt idx="6616">
                  <c:v>2.1557562400000001</c:v>
                </c:pt>
                <c:pt idx="6617">
                  <c:v>2.0151174100000002</c:v>
                </c:pt>
                <c:pt idx="6618">
                  <c:v>2.08474088</c:v>
                </c:pt>
                <c:pt idx="6619">
                  <c:v>2.0903105700000002</c:v>
                </c:pt>
                <c:pt idx="6620">
                  <c:v>2.0248649099999998</c:v>
                </c:pt>
                <c:pt idx="6621">
                  <c:v>2.04018188</c:v>
                </c:pt>
                <c:pt idx="6622">
                  <c:v>2.0234723099999998</c:v>
                </c:pt>
                <c:pt idx="6623">
                  <c:v>2.10005832</c:v>
                </c:pt>
                <c:pt idx="6624">
                  <c:v>2.0847406400000001</c:v>
                </c:pt>
                <c:pt idx="6625">
                  <c:v>2.1474013300000001</c:v>
                </c:pt>
                <c:pt idx="6626">
                  <c:v>2.1279072800000001</c:v>
                </c:pt>
                <c:pt idx="6627">
                  <c:v>2.1627185299999998</c:v>
                </c:pt>
                <c:pt idx="6628">
                  <c:v>2.1446166</c:v>
                </c:pt>
                <c:pt idx="6629">
                  <c:v>1.9594185399999999</c:v>
                </c:pt>
                <c:pt idx="6630">
                  <c:v>2.0638542200000001</c:v>
                </c:pt>
                <c:pt idx="6631">
                  <c:v>2.02486444</c:v>
                </c:pt>
                <c:pt idx="6632">
                  <c:v>2.0554983600000001</c:v>
                </c:pt>
                <c:pt idx="6633">
                  <c:v>2.04018188</c:v>
                </c:pt>
                <c:pt idx="6634">
                  <c:v>2.1251218299999999</c:v>
                </c:pt>
                <c:pt idx="6635">
                  <c:v>2.17525148</c:v>
                </c:pt>
                <c:pt idx="6636">
                  <c:v>2.17246556</c:v>
                </c:pt>
                <c:pt idx="6637">
                  <c:v>2.1599333299999999</c:v>
                </c:pt>
                <c:pt idx="6638">
                  <c:v>2.2532291400000002</c:v>
                </c:pt>
                <c:pt idx="6639">
                  <c:v>2.2044925700000002</c:v>
                </c:pt>
                <c:pt idx="6640">
                  <c:v>2.1571488400000001</c:v>
                </c:pt>
                <c:pt idx="6641">
                  <c:v>2.1919601000000002</c:v>
                </c:pt>
                <c:pt idx="6642">
                  <c:v>2.1933531799999999</c:v>
                </c:pt>
                <c:pt idx="6643">
                  <c:v>2.16411161</c:v>
                </c:pt>
                <c:pt idx="6644">
                  <c:v>2.21980953</c:v>
                </c:pt>
                <c:pt idx="6645">
                  <c:v>2.2601907300000001</c:v>
                </c:pt>
                <c:pt idx="6646">
                  <c:v>2.1390464299999992</c:v>
                </c:pt>
                <c:pt idx="6647">
                  <c:v>2.3117122700000001</c:v>
                </c:pt>
                <c:pt idx="6648">
                  <c:v>2.2017073599999999</c:v>
                </c:pt>
                <c:pt idx="6649">
                  <c:v>2.1613261700000002</c:v>
                </c:pt>
                <c:pt idx="6650">
                  <c:v>2.15018654</c:v>
                </c:pt>
                <c:pt idx="6651">
                  <c:v>2.054106</c:v>
                </c:pt>
                <c:pt idx="6652">
                  <c:v>2.1655042199999999</c:v>
                </c:pt>
                <c:pt idx="6653">
                  <c:v>2.0986647600000001</c:v>
                </c:pt>
                <c:pt idx="6654">
                  <c:v>2.12651491</c:v>
                </c:pt>
                <c:pt idx="6655">
                  <c:v>2.05549932</c:v>
                </c:pt>
                <c:pt idx="6656">
                  <c:v>2.1000578399999998</c:v>
                </c:pt>
                <c:pt idx="6657">
                  <c:v>2.0861332400000001</c:v>
                </c:pt>
                <c:pt idx="6658">
                  <c:v>2.08195591</c:v>
                </c:pt>
                <c:pt idx="6659">
                  <c:v>2.0304346099999999</c:v>
                </c:pt>
                <c:pt idx="6660">
                  <c:v>1.9872686900000001</c:v>
                </c:pt>
                <c:pt idx="6661">
                  <c:v>2.06524682</c:v>
                </c:pt>
                <c:pt idx="6662">
                  <c:v>2.1533019499999999</c:v>
                </c:pt>
                <c:pt idx="6663">
                  <c:v>2.0847413499999998</c:v>
                </c:pt>
                <c:pt idx="6664">
                  <c:v>2.1947453000000001</c:v>
                </c:pt>
                <c:pt idx="6665">
                  <c:v>2.1195518999999998</c:v>
                </c:pt>
                <c:pt idx="6666">
                  <c:v>2.1487937000000001</c:v>
                </c:pt>
                <c:pt idx="6667">
                  <c:v>2.0485367800000001</c:v>
                </c:pt>
                <c:pt idx="6668">
                  <c:v>2.0267396</c:v>
                </c:pt>
                <c:pt idx="6669">
                  <c:v>2.1348693399999989</c:v>
                </c:pt>
                <c:pt idx="6670">
                  <c:v>2.1420517000000001</c:v>
                </c:pt>
                <c:pt idx="6671">
                  <c:v>2.1543641099999999</c:v>
                </c:pt>
                <c:pt idx="6672">
                  <c:v>2.1515786600000002</c:v>
                </c:pt>
                <c:pt idx="6673">
                  <c:v>2.0944881400000002</c:v>
                </c:pt>
                <c:pt idx="6674">
                  <c:v>2.1083021199999998</c:v>
                </c:pt>
                <c:pt idx="6675">
                  <c:v>2.0596766500000001</c:v>
                </c:pt>
                <c:pt idx="6676">
                  <c:v>2.03043532</c:v>
                </c:pt>
                <c:pt idx="6677">
                  <c:v>2.14043903</c:v>
                </c:pt>
                <c:pt idx="6678">
                  <c:v>2.0638537399999999</c:v>
                </c:pt>
                <c:pt idx="6679">
                  <c:v>2.0917031800000001</c:v>
                </c:pt>
                <c:pt idx="6680">
                  <c:v>2.11398244</c:v>
                </c:pt>
                <c:pt idx="6681">
                  <c:v>2.1348698100000001</c:v>
                </c:pt>
                <c:pt idx="6682">
                  <c:v>2.2239868600000001</c:v>
                </c:pt>
                <c:pt idx="6683">
                  <c:v>2.19335294</c:v>
                </c:pt>
                <c:pt idx="6684">
                  <c:v>2.2058851700000002</c:v>
                </c:pt>
                <c:pt idx="6685">
                  <c:v>2.2351272099999999</c:v>
                </c:pt>
                <c:pt idx="6686">
                  <c:v>2.1822125899999998</c:v>
                </c:pt>
                <c:pt idx="6687">
                  <c:v>2.1490838499999998</c:v>
                </c:pt>
                <c:pt idx="6688">
                  <c:v>2.1836049599999998</c:v>
                </c:pt>
                <c:pt idx="6689">
                  <c:v>2.1766436099999988</c:v>
                </c:pt>
                <c:pt idx="6690">
                  <c:v>2.1543636300000002</c:v>
                </c:pt>
                <c:pt idx="6691">
                  <c:v>2.1599335700000002</c:v>
                </c:pt>
                <c:pt idx="6692">
                  <c:v>2.1070196600000002</c:v>
                </c:pt>
                <c:pt idx="6693">
                  <c:v>2.1460084899999989</c:v>
                </c:pt>
                <c:pt idx="6694">
                  <c:v>2.1905677300000002</c:v>
                </c:pt>
                <c:pt idx="6695">
                  <c:v>2.1490836099999999</c:v>
                </c:pt>
                <c:pt idx="6696">
                  <c:v>2.2072775400000002</c:v>
                </c:pt>
                <c:pt idx="6697">
                  <c:v>2.18638968</c:v>
                </c:pt>
                <c:pt idx="6698">
                  <c:v>2.1641120900000002</c:v>
                </c:pt>
                <c:pt idx="6699">
                  <c:v>2.1181602499999999</c:v>
                </c:pt>
                <c:pt idx="6700">
                  <c:v>2.139046669999999</c:v>
                </c:pt>
                <c:pt idx="6701">
                  <c:v>2.2044925700000002</c:v>
                </c:pt>
                <c:pt idx="6702">
                  <c:v>2.1849982699999999</c:v>
                </c:pt>
                <c:pt idx="6703">
                  <c:v>2.1989216800000002</c:v>
                </c:pt>
                <c:pt idx="6704">
                  <c:v>2.1863906399999999</c:v>
                </c:pt>
                <c:pt idx="6705">
                  <c:v>2.1209442599999999</c:v>
                </c:pt>
                <c:pt idx="6706">
                  <c:v>2.1627182999999999</c:v>
                </c:pt>
                <c:pt idx="6707">
                  <c:v>2.1557562400000001</c:v>
                </c:pt>
                <c:pt idx="6708">
                  <c:v>2.1571483599999999</c:v>
                </c:pt>
                <c:pt idx="6709">
                  <c:v>2.0513212699999999</c:v>
                </c:pt>
                <c:pt idx="6710">
                  <c:v>2.0777783400000001</c:v>
                </c:pt>
                <c:pt idx="6711">
                  <c:v>2.11258912</c:v>
                </c:pt>
                <c:pt idx="6712">
                  <c:v>2.0958805100000002</c:v>
                </c:pt>
                <c:pt idx="6713">
                  <c:v>2.1655034999999998</c:v>
                </c:pt>
                <c:pt idx="6714">
                  <c:v>2.139046669999999</c:v>
                </c:pt>
                <c:pt idx="6715">
                  <c:v>2.0443592100000001</c:v>
                </c:pt>
                <c:pt idx="6716">
                  <c:v>2.187783</c:v>
                </c:pt>
                <c:pt idx="6717">
                  <c:v>2.2281642000000002</c:v>
                </c:pt>
                <c:pt idx="6718">
                  <c:v>2.26297617</c:v>
                </c:pt>
                <c:pt idx="6719">
                  <c:v>2.26158261</c:v>
                </c:pt>
                <c:pt idx="6720">
                  <c:v>2.2560138699999999</c:v>
                </c:pt>
                <c:pt idx="6721">
                  <c:v>2.1543636300000002</c:v>
                </c:pt>
                <c:pt idx="6722">
                  <c:v>2.2434816400000002</c:v>
                </c:pt>
                <c:pt idx="6723">
                  <c:v>2.1780355</c:v>
                </c:pt>
                <c:pt idx="6724">
                  <c:v>2.1251220700000002</c:v>
                </c:pt>
                <c:pt idx="6725">
                  <c:v>1.9830901599999999</c:v>
                </c:pt>
                <c:pt idx="6726">
                  <c:v>2.15993309</c:v>
                </c:pt>
                <c:pt idx="6727">
                  <c:v>2.072208639999999</c:v>
                </c:pt>
                <c:pt idx="6728">
                  <c:v>2.11398244</c:v>
                </c:pt>
                <c:pt idx="6729">
                  <c:v>2.0791707000000001</c:v>
                </c:pt>
                <c:pt idx="6730">
                  <c:v>2.11537504</c:v>
                </c:pt>
                <c:pt idx="6731">
                  <c:v>2.1111969899999998</c:v>
                </c:pt>
                <c:pt idx="6732">
                  <c:v>2.08891845</c:v>
                </c:pt>
                <c:pt idx="6733">
                  <c:v>2.0318276900000001</c:v>
                </c:pt>
                <c:pt idx="6734">
                  <c:v>2.1223371000000002</c:v>
                </c:pt>
                <c:pt idx="6735">
                  <c:v>2.0847406400000001</c:v>
                </c:pt>
                <c:pt idx="6736">
                  <c:v>2.0930955400000002</c:v>
                </c:pt>
                <c:pt idx="6737">
                  <c:v>2.1084125</c:v>
                </c:pt>
                <c:pt idx="6738">
                  <c:v>2.1223373400000001</c:v>
                </c:pt>
                <c:pt idx="6739">
                  <c:v>2.1515789000000001</c:v>
                </c:pt>
                <c:pt idx="6740">
                  <c:v>2.1418318699999999</c:v>
                </c:pt>
                <c:pt idx="6741">
                  <c:v>2.0944881400000002</c:v>
                </c:pt>
                <c:pt idx="6742">
                  <c:v>2.05271435</c:v>
                </c:pt>
                <c:pt idx="6743">
                  <c:v>2.0917029399999989</c:v>
                </c:pt>
                <c:pt idx="6744">
                  <c:v>2.0360043000000001</c:v>
                </c:pt>
                <c:pt idx="6745">
                  <c:v>2.1710741499999999</c:v>
                </c:pt>
                <c:pt idx="6746">
                  <c:v>2.2017078400000001</c:v>
                </c:pt>
                <c:pt idx="6747">
                  <c:v>2.0722083999999992</c:v>
                </c:pt>
                <c:pt idx="6748">
                  <c:v>2.1153748000000001</c:v>
                </c:pt>
                <c:pt idx="6749">
                  <c:v>1.95802593</c:v>
                </c:pt>
                <c:pt idx="6750">
                  <c:v>2.1348688600000001</c:v>
                </c:pt>
                <c:pt idx="6751">
                  <c:v>2.1153748000000001</c:v>
                </c:pt>
                <c:pt idx="6752">
                  <c:v>2.2017073599999999</c:v>
                </c:pt>
                <c:pt idx="6753">
                  <c:v>2.20031548</c:v>
                </c:pt>
                <c:pt idx="6754">
                  <c:v>2.15854144</c:v>
                </c:pt>
                <c:pt idx="6755">
                  <c:v>2.2128474699999989</c:v>
                </c:pt>
                <c:pt idx="6756">
                  <c:v>2.1042351699999999</c:v>
                </c:pt>
                <c:pt idx="6757">
                  <c:v>1.9232136</c:v>
                </c:pt>
                <c:pt idx="6758">
                  <c:v>2.320068599999999</c:v>
                </c:pt>
                <c:pt idx="6759">
                  <c:v>2.3005724000000001</c:v>
                </c:pt>
                <c:pt idx="6760">
                  <c:v>2.2142398399999998</c:v>
                </c:pt>
                <c:pt idx="6761">
                  <c:v>2.3186748000000001</c:v>
                </c:pt>
                <c:pt idx="6762">
                  <c:v>2.1668951500000002</c:v>
                </c:pt>
                <c:pt idx="6763">
                  <c:v>2.1905677300000002</c:v>
                </c:pt>
                <c:pt idx="6764">
                  <c:v>2.1891751300000002</c:v>
                </c:pt>
                <c:pt idx="6765">
                  <c:v>2.136261699999999</c:v>
                </c:pt>
                <c:pt idx="6766">
                  <c:v>2.0805635499999999</c:v>
                </c:pt>
                <c:pt idx="6767">
                  <c:v>2.1279072800000001</c:v>
                </c:pt>
                <c:pt idx="6768">
                  <c:v>2.2058846999999999</c:v>
                </c:pt>
                <c:pt idx="6769">
                  <c:v>2.1237301799999999</c:v>
                </c:pt>
                <c:pt idx="6770">
                  <c:v>2.0401823499999998</c:v>
                </c:pt>
                <c:pt idx="6771">
                  <c:v>2.171073199999999</c:v>
                </c:pt>
                <c:pt idx="6772">
                  <c:v>2.1668951500000002</c:v>
                </c:pt>
                <c:pt idx="6773">
                  <c:v>2.1348691</c:v>
                </c:pt>
                <c:pt idx="6774">
                  <c:v>2.13208485</c:v>
                </c:pt>
                <c:pt idx="6775">
                  <c:v>2.1364278799999998</c:v>
                </c:pt>
                <c:pt idx="6776">
                  <c:v>2.1111977099999999</c:v>
                </c:pt>
                <c:pt idx="6777">
                  <c:v>2.1139822000000001</c:v>
                </c:pt>
                <c:pt idx="6778">
                  <c:v>2.02068782</c:v>
                </c:pt>
                <c:pt idx="6779">
                  <c:v>2.11119747</c:v>
                </c:pt>
                <c:pt idx="6780">
                  <c:v>2.1682882299999999</c:v>
                </c:pt>
                <c:pt idx="6781">
                  <c:v>2.1863911200000001</c:v>
                </c:pt>
                <c:pt idx="6782">
                  <c:v>2.1446170800000002</c:v>
                </c:pt>
                <c:pt idx="6783">
                  <c:v>2.1501860599999998</c:v>
                </c:pt>
                <c:pt idx="6784">
                  <c:v>2.2003152400000001</c:v>
                </c:pt>
                <c:pt idx="6785">
                  <c:v>2.15575647</c:v>
                </c:pt>
                <c:pt idx="6786">
                  <c:v>2.091702699999999</c:v>
                </c:pt>
                <c:pt idx="6787">
                  <c:v>2.0805635499999999</c:v>
                </c:pt>
                <c:pt idx="6788">
                  <c:v>1.9998005599999999</c:v>
                </c:pt>
                <c:pt idx="6789">
                  <c:v>2.0568914399999989</c:v>
                </c:pt>
                <c:pt idx="6790">
                  <c:v>2.18082047</c:v>
                </c:pt>
                <c:pt idx="6791">
                  <c:v>2.1836051900000002</c:v>
                </c:pt>
                <c:pt idx="6792">
                  <c:v>2.19892311</c:v>
                </c:pt>
                <c:pt idx="6793">
                  <c:v>2.1668958699999998</c:v>
                </c:pt>
                <c:pt idx="6794">
                  <c:v>2.0944879099999998</c:v>
                </c:pt>
                <c:pt idx="6795">
                  <c:v>2.0833477999999999</c:v>
                </c:pt>
                <c:pt idx="6796">
                  <c:v>2.0095474699999998</c:v>
                </c:pt>
                <c:pt idx="6797">
                  <c:v>2.2671539799999998</c:v>
                </c:pt>
                <c:pt idx="6798">
                  <c:v>2.16132641</c:v>
                </c:pt>
                <c:pt idx="6799">
                  <c:v>2.1808209399999998</c:v>
                </c:pt>
                <c:pt idx="6800">
                  <c:v>2.1696803600000001</c:v>
                </c:pt>
                <c:pt idx="6801">
                  <c:v>2.0903105700000002</c:v>
                </c:pt>
                <c:pt idx="6802">
                  <c:v>2.0666389500000002</c:v>
                </c:pt>
                <c:pt idx="6803">
                  <c:v>2.0819556700000001</c:v>
                </c:pt>
                <c:pt idx="6804">
                  <c:v>1.9789130699999999</c:v>
                </c:pt>
                <c:pt idx="6805">
                  <c:v>1.79928398</c:v>
                </c:pt>
                <c:pt idx="6806">
                  <c:v>2.3339927199999999</c:v>
                </c:pt>
                <c:pt idx="6807">
                  <c:v>2.1877832399999999</c:v>
                </c:pt>
                <c:pt idx="6808">
                  <c:v>2.2796852599999999</c:v>
                </c:pt>
                <c:pt idx="6809">
                  <c:v>2.2253797099999999</c:v>
                </c:pt>
                <c:pt idx="6810">
                  <c:v>2.1919601000000002</c:v>
                </c:pt>
                <c:pt idx="6811">
                  <c:v>2.2281639599999998</c:v>
                </c:pt>
                <c:pt idx="6812">
                  <c:v>2.1446170800000002</c:v>
                </c:pt>
                <c:pt idx="6813">
                  <c:v>2.1279070400000002</c:v>
                </c:pt>
                <c:pt idx="6814">
                  <c:v>2.0930955400000002</c:v>
                </c:pt>
                <c:pt idx="6815">
                  <c:v>2.0109398399999998</c:v>
                </c:pt>
                <c:pt idx="6816">
                  <c:v>2.0318274500000002</c:v>
                </c:pt>
                <c:pt idx="6817">
                  <c:v>2.0541064699999998</c:v>
                </c:pt>
                <c:pt idx="6818">
                  <c:v>2.1460092099999999</c:v>
                </c:pt>
                <c:pt idx="6819">
                  <c:v>2.062461139999999</c:v>
                </c:pt>
                <c:pt idx="6820">
                  <c:v>2.1390471500000001</c:v>
                </c:pt>
                <c:pt idx="6821">
                  <c:v>2.102842809999999</c:v>
                </c:pt>
                <c:pt idx="6822">
                  <c:v>2.1195523700000001</c:v>
                </c:pt>
                <c:pt idx="6823">
                  <c:v>2.1237297100000001</c:v>
                </c:pt>
                <c:pt idx="6824">
                  <c:v>2.1181595299999998</c:v>
                </c:pt>
                <c:pt idx="6825">
                  <c:v>2.00119281</c:v>
                </c:pt>
                <c:pt idx="6826">
                  <c:v>1.9649885899999999</c:v>
                </c:pt>
                <c:pt idx="6827">
                  <c:v>2.0527145899999999</c:v>
                </c:pt>
                <c:pt idx="6828">
                  <c:v>1.99980044</c:v>
                </c:pt>
                <c:pt idx="6829">
                  <c:v>2.0749931300000002</c:v>
                </c:pt>
                <c:pt idx="6830">
                  <c:v>2.00119281</c:v>
                </c:pt>
                <c:pt idx="6831">
                  <c:v>2.0666391800000001</c:v>
                </c:pt>
                <c:pt idx="6832">
                  <c:v>2.1042351699999999</c:v>
                </c:pt>
                <c:pt idx="6833">
                  <c:v>2.1487937000000001</c:v>
                </c:pt>
                <c:pt idx="6834">
                  <c:v>2.098665239999999</c:v>
                </c:pt>
                <c:pt idx="6835">
                  <c:v>2.1919598599999999</c:v>
                </c:pt>
                <c:pt idx="6836">
                  <c:v>2.22677207</c:v>
                </c:pt>
                <c:pt idx="6837">
                  <c:v>2.0917031800000001</c:v>
                </c:pt>
                <c:pt idx="6838">
                  <c:v>2.20449209</c:v>
                </c:pt>
                <c:pt idx="6839">
                  <c:v>2.1701772199999998</c:v>
                </c:pt>
                <c:pt idx="6840">
                  <c:v>2.0889179699999998</c:v>
                </c:pt>
                <c:pt idx="6841">
                  <c:v>2.2476596799999999</c:v>
                </c:pt>
                <c:pt idx="6842">
                  <c:v>2.0318276900000001</c:v>
                </c:pt>
                <c:pt idx="6843">
                  <c:v>2.1877834799999998</c:v>
                </c:pt>
                <c:pt idx="6844">
                  <c:v>2.0930955400000002</c:v>
                </c:pt>
                <c:pt idx="6845">
                  <c:v>2.1097083099999998</c:v>
                </c:pt>
                <c:pt idx="6846">
                  <c:v>2.0137252800000001</c:v>
                </c:pt>
                <c:pt idx="6847">
                  <c:v>2.02068782</c:v>
                </c:pt>
                <c:pt idx="6848">
                  <c:v>2.0387887999999998</c:v>
                </c:pt>
                <c:pt idx="6849">
                  <c:v>2.0168962499999998</c:v>
                </c:pt>
                <c:pt idx="6850">
                  <c:v>2.0610690100000002</c:v>
                </c:pt>
                <c:pt idx="6851">
                  <c:v>1.9803061500000001</c:v>
                </c:pt>
                <c:pt idx="6852">
                  <c:v>2.1627178200000001</c:v>
                </c:pt>
                <c:pt idx="6853">
                  <c:v>1.9928382600000001</c:v>
                </c:pt>
                <c:pt idx="6854">
                  <c:v>1.99979997</c:v>
                </c:pt>
                <c:pt idx="6855">
                  <c:v>2.1000576</c:v>
                </c:pt>
                <c:pt idx="6856">
                  <c:v>2.0861332400000001</c:v>
                </c:pt>
                <c:pt idx="6857">
                  <c:v>2.2406964299999999</c:v>
                </c:pt>
                <c:pt idx="6858">
                  <c:v>2.1599335700000002</c:v>
                </c:pt>
                <c:pt idx="6859">
                  <c:v>2.1905672599999999</c:v>
                </c:pt>
                <c:pt idx="6860">
                  <c:v>2.1822123499999999</c:v>
                </c:pt>
                <c:pt idx="6861">
                  <c:v>2.19056797</c:v>
                </c:pt>
                <c:pt idx="6862">
                  <c:v>2.0917029399999989</c:v>
                </c:pt>
                <c:pt idx="6863">
                  <c:v>2.0582842800000001</c:v>
                </c:pt>
                <c:pt idx="6864">
                  <c:v>2.1376542999999999</c:v>
                </c:pt>
                <c:pt idx="6865">
                  <c:v>2.0875258400000001</c:v>
                </c:pt>
                <c:pt idx="6866">
                  <c:v>2.1098046300000002</c:v>
                </c:pt>
                <c:pt idx="6867">
                  <c:v>2.12094498</c:v>
                </c:pt>
                <c:pt idx="6868">
                  <c:v>2.1849985099999998</c:v>
                </c:pt>
                <c:pt idx="6869">
                  <c:v>2.1460092099999999</c:v>
                </c:pt>
                <c:pt idx="6870">
                  <c:v>2.18499804</c:v>
                </c:pt>
                <c:pt idx="6871">
                  <c:v>2.2532291400000002</c:v>
                </c:pt>
                <c:pt idx="6872">
                  <c:v>2.1877825299999998</c:v>
                </c:pt>
                <c:pt idx="6873">
                  <c:v>2.2030999699999998</c:v>
                </c:pt>
                <c:pt idx="6874">
                  <c:v>2.2100632199999999</c:v>
                </c:pt>
                <c:pt idx="6875">
                  <c:v>2.1571486000000002</c:v>
                </c:pt>
                <c:pt idx="6876">
                  <c:v>1.8299185</c:v>
                </c:pt>
                <c:pt idx="6877">
                  <c:v>2.4495675600000002</c:v>
                </c:pt>
                <c:pt idx="6878">
                  <c:v>2.1543636300000002</c:v>
                </c:pt>
                <c:pt idx="6879">
                  <c:v>2.1167671700000001</c:v>
                </c:pt>
                <c:pt idx="6880">
                  <c:v>2.1863911200000001</c:v>
                </c:pt>
                <c:pt idx="6881">
                  <c:v>2.1599335700000002</c:v>
                </c:pt>
                <c:pt idx="6882">
                  <c:v>2.1682882299999999</c:v>
                </c:pt>
                <c:pt idx="6883">
                  <c:v>2.0763862099999999</c:v>
                </c:pt>
                <c:pt idx="6884">
                  <c:v>2.0944881400000002</c:v>
                </c:pt>
                <c:pt idx="6885">
                  <c:v>2.0958805100000002</c:v>
                </c:pt>
                <c:pt idx="6886">
                  <c:v>2.1028432800000001</c:v>
                </c:pt>
                <c:pt idx="6887">
                  <c:v>2.0805633100000001</c:v>
                </c:pt>
                <c:pt idx="6888">
                  <c:v>2.0749936099999999</c:v>
                </c:pt>
                <c:pt idx="6889">
                  <c:v>2.04714441</c:v>
                </c:pt>
                <c:pt idx="6890">
                  <c:v>2.0039775400000002</c:v>
                </c:pt>
                <c:pt idx="6891">
                  <c:v>2.06663847</c:v>
                </c:pt>
                <c:pt idx="6892">
                  <c:v>2.1487941699999999</c:v>
                </c:pt>
                <c:pt idx="6893">
                  <c:v>1.9747355</c:v>
                </c:pt>
                <c:pt idx="6894">
                  <c:v>1.9816980399999999</c:v>
                </c:pt>
                <c:pt idx="6895">
                  <c:v>2.0109403100000001</c:v>
                </c:pt>
                <c:pt idx="6896">
                  <c:v>2.102842809999999</c:v>
                </c:pt>
                <c:pt idx="6897">
                  <c:v>2.1501867799999999</c:v>
                </c:pt>
                <c:pt idx="6898">
                  <c:v>2.15297151</c:v>
                </c:pt>
                <c:pt idx="6899">
                  <c:v>2.1265144299999998</c:v>
                </c:pt>
                <c:pt idx="6900">
                  <c:v>2.1780357399999999</c:v>
                </c:pt>
                <c:pt idx="6901">
                  <c:v>2.1655032599999999</c:v>
                </c:pt>
                <c:pt idx="6902">
                  <c:v>2.1181595299999998</c:v>
                </c:pt>
                <c:pt idx="6903">
                  <c:v>2.21424055</c:v>
                </c:pt>
                <c:pt idx="6904">
                  <c:v>2.1223368599999999</c:v>
                </c:pt>
                <c:pt idx="6905">
                  <c:v>2.0903110499999999</c:v>
                </c:pt>
                <c:pt idx="6906">
                  <c:v>2.0749936099999999</c:v>
                </c:pt>
                <c:pt idx="6907">
                  <c:v>2.0930955400000002</c:v>
                </c:pt>
                <c:pt idx="6908">
                  <c:v>2.0638537399999999</c:v>
                </c:pt>
                <c:pt idx="6909">
                  <c:v>2.1571488400000001</c:v>
                </c:pt>
                <c:pt idx="6910">
                  <c:v>2.101450199999999</c:v>
                </c:pt>
                <c:pt idx="6911">
                  <c:v>2.0875258400000001</c:v>
                </c:pt>
                <c:pt idx="6912">
                  <c:v>2.0638539800000002</c:v>
                </c:pt>
                <c:pt idx="6913">
                  <c:v>2.0568914399999989</c:v>
                </c:pt>
                <c:pt idx="6914">
                  <c:v>2.0624616100000002</c:v>
                </c:pt>
                <c:pt idx="6915">
                  <c:v>2.0986657100000001</c:v>
                </c:pt>
                <c:pt idx="6916">
                  <c:v>2.1181597700000001</c:v>
                </c:pt>
                <c:pt idx="6917">
                  <c:v>2.0109398399999998</c:v>
                </c:pt>
                <c:pt idx="6918">
                  <c:v>2.102842809999999</c:v>
                </c:pt>
                <c:pt idx="6919">
                  <c:v>2.065246109999999</c:v>
                </c:pt>
                <c:pt idx="6920">
                  <c:v>2.102842809999999</c:v>
                </c:pt>
                <c:pt idx="6921">
                  <c:v>2.0717401500000001</c:v>
                </c:pt>
                <c:pt idx="6922">
                  <c:v>2.0889179699999998</c:v>
                </c:pt>
                <c:pt idx="6923">
                  <c:v>2.0998649600000001</c:v>
                </c:pt>
                <c:pt idx="6924">
                  <c:v>2.06246185</c:v>
                </c:pt>
                <c:pt idx="6925">
                  <c:v>2.1641111400000002</c:v>
                </c:pt>
                <c:pt idx="6926">
                  <c:v>2.13765407</c:v>
                </c:pt>
                <c:pt idx="6927">
                  <c:v>2.1195523700000001</c:v>
                </c:pt>
                <c:pt idx="6928">
                  <c:v>2.1836054300000001</c:v>
                </c:pt>
                <c:pt idx="6929">
                  <c:v>2.1655037400000001</c:v>
                </c:pt>
                <c:pt idx="6930">
                  <c:v>2.1195523700000001</c:v>
                </c:pt>
                <c:pt idx="6931">
                  <c:v>2.1446166</c:v>
                </c:pt>
                <c:pt idx="6932">
                  <c:v>2.0805633100000001</c:v>
                </c:pt>
                <c:pt idx="6933">
                  <c:v>2.0415740000000002</c:v>
                </c:pt>
                <c:pt idx="6934">
                  <c:v>1.9886608100000001</c:v>
                </c:pt>
                <c:pt idx="6935">
                  <c:v>2.0708162799999998</c:v>
                </c:pt>
                <c:pt idx="6936">
                  <c:v>2.1279072800000001</c:v>
                </c:pt>
                <c:pt idx="6937">
                  <c:v>2.0708165200000002</c:v>
                </c:pt>
                <c:pt idx="6938">
                  <c:v>2.09866595</c:v>
                </c:pt>
                <c:pt idx="6939">
                  <c:v>2.1306922400000001</c:v>
                </c:pt>
                <c:pt idx="6940">
                  <c:v>2.1877837200000001</c:v>
                </c:pt>
                <c:pt idx="6941">
                  <c:v>2.1098046300000002</c:v>
                </c:pt>
                <c:pt idx="6942">
                  <c:v>2.1181597700000001</c:v>
                </c:pt>
                <c:pt idx="6943">
                  <c:v>2.0930962599999998</c:v>
                </c:pt>
                <c:pt idx="6944">
                  <c:v>2.0903105700000002</c:v>
                </c:pt>
                <c:pt idx="6945">
                  <c:v>2.091702699999999</c:v>
                </c:pt>
                <c:pt idx="6946">
                  <c:v>2.1543636300000002</c:v>
                </c:pt>
                <c:pt idx="6947">
                  <c:v>2.1153752799999999</c:v>
                </c:pt>
                <c:pt idx="6948">
                  <c:v>2.0708162799999998</c:v>
                </c:pt>
                <c:pt idx="6949">
                  <c:v>2.1000573600000001</c:v>
                </c:pt>
                <c:pt idx="6950">
                  <c:v>2.056892159999999</c:v>
                </c:pt>
                <c:pt idx="6951">
                  <c:v>2.0777783400000001</c:v>
                </c:pt>
                <c:pt idx="6952">
                  <c:v>2.0485367800000001</c:v>
                </c:pt>
                <c:pt idx="6953">
                  <c:v>2.01790285</c:v>
                </c:pt>
                <c:pt idx="6954">
                  <c:v>2.0471446499999999</c:v>
                </c:pt>
                <c:pt idx="6955">
                  <c:v>2.1125903099999999</c:v>
                </c:pt>
                <c:pt idx="6956">
                  <c:v>2.1195523700000001</c:v>
                </c:pt>
                <c:pt idx="6957">
                  <c:v>2.0708162799999998</c:v>
                </c:pt>
                <c:pt idx="6958">
                  <c:v>2.08613348</c:v>
                </c:pt>
                <c:pt idx="6959">
                  <c:v>2.0736012499999998</c:v>
                </c:pt>
                <c:pt idx="6960">
                  <c:v>2.0248649099999998</c:v>
                </c:pt>
                <c:pt idx="6961">
                  <c:v>2.06246185</c:v>
                </c:pt>
                <c:pt idx="6962">
                  <c:v>2.0206875800000001</c:v>
                </c:pt>
                <c:pt idx="6963">
                  <c:v>2.0638537399999999</c:v>
                </c:pt>
                <c:pt idx="6964">
                  <c:v>2.0708165200000002</c:v>
                </c:pt>
                <c:pt idx="6965">
                  <c:v>2.1362624199999991</c:v>
                </c:pt>
                <c:pt idx="6966">
                  <c:v>2.0708158000000001</c:v>
                </c:pt>
                <c:pt idx="6967">
                  <c:v>2.0694236799999999</c:v>
                </c:pt>
                <c:pt idx="6968">
                  <c:v>2.1794278600000001</c:v>
                </c:pt>
                <c:pt idx="6969">
                  <c:v>2.0568916800000001</c:v>
                </c:pt>
                <c:pt idx="6970">
                  <c:v>2.1362624199999991</c:v>
                </c:pt>
                <c:pt idx="6971">
                  <c:v>2.09588003</c:v>
                </c:pt>
                <c:pt idx="6972">
                  <c:v>2.098665239999999</c:v>
                </c:pt>
                <c:pt idx="6973">
                  <c:v>2.1306922400000001</c:v>
                </c:pt>
                <c:pt idx="6974">
                  <c:v>2.19753051</c:v>
                </c:pt>
                <c:pt idx="6975">
                  <c:v>2.26158357</c:v>
                </c:pt>
                <c:pt idx="6976">
                  <c:v>2.0736005300000002</c:v>
                </c:pt>
                <c:pt idx="6977">
                  <c:v>2.1237294699999998</c:v>
                </c:pt>
                <c:pt idx="6978">
                  <c:v>2.19196057</c:v>
                </c:pt>
                <c:pt idx="6979">
                  <c:v>2.19753051</c:v>
                </c:pt>
                <c:pt idx="6980">
                  <c:v>2.1125896000000002</c:v>
                </c:pt>
                <c:pt idx="6981">
                  <c:v>2.1696810700000002</c:v>
                </c:pt>
                <c:pt idx="6982">
                  <c:v>2.1863906399999999</c:v>
                </c:pt>
                <c:pt idx="6983">
                  <c:v>2.1056277799999998</c:v>
                </c:pt>
                <c:pt idx="6984">
                  <c:v>2.06803107</c:v>
                </c:pt>
                <c:pt idx="6985">
                  <c:v>2.0763862099999999</c:v>
                </c:pt>
                <c:pt idx="6986">
                  <c:v>2.1641120900000002</c:v>
                </c:pt>
                <c:pt idx="6987">
                  <c:v>2.2225947399999999</c:v>
                </c:pt>
                <c:pt idx="6988">
                  <c:v>2.2198102500000001</c:v>
                </c:pt>
                <c:pt idx="6989">
                  <c:v>2.1947453000000001</c:v>
                </c:pt>
                <c:pt idx="6990">
                  <c:v>2.0485365400000002</c:v>
                </c:pt>
                <c:pt idx="6991">
                  <c:v>2.1195518999999998</c:v>
                </c:pt>
                <c:pt idx="6992">
                  <c:v>2.1237297100000001</c:v>
                </c:pt>
                <c:pt idx="6993">
                  <c:v>2.2560138699999999</c:v>
                </c:pt>
                <c:pt idx="6994">
                  <c:v>2.2560131499999998</c:v>
                </c:pt>
                <c:pt idx="6995">
                  <c:v>2.2239871</c:v>
                </c:pt>
                <c:pt idx="6996">
                  <c:v>2.1557559999999989</c:v>
                </c:pt>
                <c:pt idx="6997">
                  <c:v>2.1167671700000001</c:v>
                </c:pt>
                <c:pt idx="6998">
                  <c:v>2.1251223100000001</c:v>
                </c:pt>
                <c:pt idx="6999">
                  <c:v>2.187783</c:v>
                </c:pt>
                <c:pt idx="7000">
                  <c:v>2.2253792300000002</c:v>
                </c:pt>
                <c:pt idx="7001">
                  <c:v>2.2685458700000001</c:v>
                </c:pt>
                <c:pt idx="7002">
                  <c:v>2.2824709400000001</c:v>
                </c:pt>
                <c:pt idx="7003">
                  <c:v>2.2086698999999999</c:v>
                </c:pt>
                <c:pt idx="7004">
                  <c:v>2.3298139600000001</c:v>
                </c:pt>
                <c:pt idx="7005">
                  <c:v>2.2184169300000001</c:v>
                </c:pt>
                <c:pt idx="7006">
                  <c:v>2.1348693399999989</c:v>
                </c:pt>
                <c:pt idx="7007">
                  <c:v>2.0067627400000001</c:v>
                </c:pt>
                <c:pt idx="7008">
                  <c:v>2.1515791399999991</c:v>
                </c:pt>
                <c:pt idx="7009">
                  <c:v>2.1543633899999999</c:v>
                </c:pt>
                <c:pt idx="7010">
                  <c:v>2.1306920100000002</c:v>
                </c:pt>
                <c:pt idx="7011">
                  <c:v>2.15018654</c:v>
                </c:pt>
                <c:pt idx="7012">
                  <c:v>2.19753051</c:v>
                </c:pt>
                <c:pt idx="7013">
                  <c:v>2.3089277699999999</c:v>
                </c:pt>
                <c:pt idx="7014">
                  <c:v>2.29918003</c:v>
                </c:pt>
                <c:pt idx="7015">
                  <c:v>2.2950024600000001</c:v>
                </c:pt>
                <c:pt idx="7016">
                  <c:v>2.26019025</c:v>
                </c:pt>
                <c:pt idx="7017">
                  <c:v>2.2615833300000001</c:v>
                </c:pt>
                <c:pt idx="7018">
                  <c:v>2.1766428899999992</c:v>
                </c:pt>
                <c:pt idx="7019">
                  <c:v>2.1599335700000002</c:v>
                </c:pt>
                <c:pt idx="7020">
                  <c:v>2.1849982699999999</c:v>
                </c:pt>
                <c:pt idx="7021">
                  <c:v>2.2379117000000002</c:v>
                </c:pt>
                <c:pt idx="7022">
                  <c:v>2.335385319999999</c:v>
                </c:pt>
                <c:pt idx="7023">
                  <c:v>2.2504439399999989</c:v>
                </c:pt>
                <c:pt idx="7024">
                  <c:v>2.1989226300000002</c:v>
                </c:pt>
                <c:pt idx="7025">
                  <c:v>2.1543636300000002</c:v>
                </c:pt>
                <c:pt idx="7026">
                  <c:v>2.13765407</c:v>
                </c:pt>
                <c:pt idx="7027">
                  <c:v>2.1460092099999999</c:v>
                </c:pt>
                <c:pt idx="7028">
                  <c:v>2.17525053</c:v>
                </c:pt>
                <c:pt idx="7029">
                  <c:v>2.2685456300000002</c:v>
                </c:pt>
                <c:pt idx="7030">
                  <c:v>2.15854144</c:v>
                </c:pt>
                <c:pt idx="7031">
                  <c:v>2.398045779999999</c:v>
                </c:pt>
                <c:pt idx="7032">
                  <c:v>2.2936105699999998</c:v>
                </c:pt>
                <c:pt idx="7033">
                  <c:v>2.2351264999999998</c:v>
                </c:pt>
                <c:pt idx="7034">
                  <c:v>2.1758019900000001</c:v>
                </c:pt>
                <c:pt idx="7035">
                  <c:v>2.2393043000000001</c:v>
                </c:pt>
                <c:pt idx="7036">
                  <c:v>2.1167671700000001</c:v>
                </c:pt>
                <c:pt idx="7037">
                  <c:v>2.1641108999999998</c:v>
                </c:pt>
                <c:pt idx="7038">
                  <c:v>2.0647082299999999</c:v>
                </c:pt>
                <c:pt idx="7039">
                  <c:v>1.4233175499999999</c:v>
                </c:pt>
                <c:pt idx="7040">
                  <c:v>2.8380656199999992</c:v>
                </c:pt>
                <c:pt idx="7041">
                  <c:v>2.0248646699999999</c:v>
                </c:pt>
                <c:pt idx="7042">
                  <c:v>2.2058849299999999</c:v>
                </c:pt>
                <c:pt idx="7043">
                  <c:v>2.0900201799999998</c:v>
                </c:pt>
                <c:pt idx="7044">
                  <c:v>2.13765407</c:v>
                </c:pt>
                <c:pt idx="7045">
                  <c:v>2.1378336</c:v>
                </c:pt>
                <c:pt idx="7046">
                  <c:v>2.19196057</c:v>
                </c:pt>
                <c:pt idx="7047">
                  <c:v>2.1306917699999999</c:v>
                </c:pt>
                <c:pt idx="7048">
                  <c:v>2.0722088799999989</c:v>
                </c:pt>
                <c:pt idx="7049">
                  <c:v>2.095646139999999</c:v>
                </c:pt>
                <c:pt idx="7050">
                  <c:v>2.1237297100000001</c:v>
                </c:pt>
                <c:pt idx="7051">
                  <c:v>2.0889177299999999</c:v>
                </c:pt>
                <c:pt idx="7052">
                  <c:v>2.1822128300000001</c:v>
                </c:pt>
                <c:pt idx="7053">
                  <c:v>2.1432237600000001</c:v>
                </c:pt>
                <c:pt idx="7054">
                  <c:v>2.0736014800000002</c:v>
                </c:pt>
                <c:pt idx="7055">
                  <c:v>2.02904201</c:v>
                </c:pt>
                <c:pt idx="7056">
                  <c:v>2.0165102500000001</c:v>
                </c:pt>
                <c:pt idx="7057">
                  <c:v>2.06611514</c:v>
                </c:pt>
                <c:pt idx="7058">
                  <c:v>2.1975297899999999</c:v>
                </c:pt>
                <c:pt idx="7059">
                  <c:v>2.05132198</c:v>
                </c:pt>
                <c:pt idx="7060">
                  <c:v>1.97189605</c:v>
                </c:pt>
                <c:pt idx="7061">
                  <c:v>1.95663393</c:v>
                </c:pt>
                <c:pt idx="7062">
                  <c:v>2.0197088700000001</c:v>
                </c:pt>
                <c:pt idx="7063">
                  <c:v>2.01511693</c:v>
                </c:pt>
                <c:pt idx="7064">
                  <c:v>2.1084127399999999</c:v>
                </c:pt>
                <c:pt idx="7065">
                  <c:v>2.1418314000000001</c:v>
                </c:pt>
                <c:pt idx="7066">
                  <c:v>2.0638537399999999</c:v>
                </c:pt>
                <c:pt idx="7067">
                  <c:v>2.09448838</c:v>
                </c:pt>
                <c:pt idx="7068">
                  <c:v>2.0843961200000001</c:v>
                </c:pt>
                <c:pt idx="7069">
                  <c:v>2.1153748000000001</c:v>
                </c:pt>
                <c:pt idx="7070">
                  <c:v>2.1460094500000002</c:v>
                </c:pt>
                <c:pt idx="7071">
                  <c:v>2.07917094</c:v>
                </c:pt>
                <c:pt idx="7072">
                  <c:v>2.0777783400000001</c:v>
                </c:pt>
                <c:pt idx="7073">
                  <c:v>2.1997084600000001</c:v>
                </c:pt>
                <c:pt idx="7074">
                  <c:v>2.1056277799999998</c:v>
                </c:pt>
                <c:pt idx="7075">
                  <c:v>2.1265833399999998</c:v>
                </c:pt>
                <c:pt idx="7076">
                  <c:v>2.2170247999999999</c:v>
                </c:pt>
                <c:pt idx="7077">
                  <c:v>2.1139829200000002</c:v>
                </c:pt>
                <c:pt idx="7078">
                  <c:v>2.2086706199999999</c:v>
                </c:pt>
                <c:pt idx="7079">
                  <c:v>2.1028423299999992</c:v>
                </c:pt>
                <c:pt idx="7080">
                  <c:v>2.1501867799999999</c:v>
                </c:pt>
                <c:pt idx="7081">
                  <c:v>2.0666391800000001</c:v>
                </c:pt>
                <c:pt idx="7082">
                  <c:v>2.0875253699999998</c:v>
                </c:pt>
                <c:pt idx="7083">
                  <c:v>2.0520524999999989</c:v>
                </c:pt>
                <c:pt idx="7084">
                  <c:v>2.1181597700000001</c:v>
                </c:pt>
                <c:pt idx="7085">
                  <c:v>2.04992938</c:v>
                </c:pt>
                <c:pt idx="7086">
                  <c:v>2.00258541</c:v>
                </c:pt>
                <c:pt idx="7087">
                  <c:v>2.02625704</c:v>
                </c:pt>
                <c:pt idx="7088">
                  <c:v>1.9427095700000001</c:v>
                </c:pt>
                <c:pt idx="7089">
                  <c:v>1.9705586399999999</c:v>
                </c:pt>
                <c:pt idx="7090">
                  <c:v>2.0457520499999999</c:v>
                </c:pt>
                <c:pt idx="7091">
                  <c:v>1.9371391499999999</c:v>
                </c:pt>
                <c:pt idx="7092">
                  <c:v>2.0944881400000002</c:v>
                </c:pt>
                <c:pt idx="7093">
                  <c:v>2.0749933700000001</c:v>
                </c:pt>
                <c:pt idx="7094">
                  <c:v>2.03600454</c:v>
                </c:pt>
                <c:pt idx="7095">
                  <c:v>1.97473717</c:v>
                </c:pt>
                <c:pt idx="7096">
                  <c:v>2.00676298</c:v>
                </c:pt>
                <c:pt idx="7097">
                  <c:v>2.0206868600000001</c:v>
                </c:pt>
                <c:pt idx="7098">
                  <c:v>2.0749933700000001</c:v>
                </c:pt>
                <c:pt idx="7099">
                  <c:v>1.96359551</c:v>
                </c:pt>
                <c:pt idx="7100">
                  <c:v>2.05689096</c:v>
                </c:pt>
                <c:pt idx="7101">
                  <c:v>2.1515791399999991</c:v>
                </c:pt>
                <c:pt idx="7102">
                  <c:v>2.1251218299999999</c:v>
                </c:pt>
                <c:pt idx="7103">
                  <c:v>2.1390469099999989</c:v>
                </c:pt>
                <c:pt idx="7104">
                  <c:v>2.1362619399999989</c:v>
                </c:pt>
                <c:pt idx="7105">
                  <c:v>2.2017073599999999</c:v>
                </c:pt>
                <c:pt idx="7106">
                  <c:v>2.1376538300000001</c:v>
                </c:pt>
                <c:pt idx="7107">
                  <c:v>2.0875258400000001</c:v>
                </c:pt>
                <c:pt idx="7108">
                  <c:v>2.09170341</c:v>
                </c:pt>
                <c:pt idx="7109">
                  <c:v>2.0638537399999999</c:v>
                </c:pt>
                <c:pt idx="7110">
                  <c:v>2.04435945</c:v>
                </c:pt>
                <c:pt idx="7111">
                  <c:v>1.97195089</c:v>
                </c:pt>
                <c:pt idx="7112">
                  <c:v>2.1139826799999999</c:v>
                </c:pt>
                <c:pt idx="7113">
                  <c:v>2.00258541</c:v>
                </c:pt>
                <c:pt idx="7114">
                  <c:v>2.0220801800000001</c:v>
                </c:pt>
                <c:pt idx="7115">
                  <c:v>2.1139829200000002</c:v>
                </c:pt>
                <c:pt idx="7116">
                  <c:v>2.1543638700000001</c:v>
                </c:pt>
                <c:pt idx="7117">
                  <c:v>2.1056280100000002</c:v>
                </c:pt>
                <c:pt idx="7118">
                  <c:v>2.221202139999999</c:v>
                </c:pt>
                <c:pt idx="7119">
                  <c:v>2.2058842200000002</c:v>
                </c:pt>
                <c:pt idx="7120">
                  <c:v>2.1585409599999998</c:v>
                </c:pt>
                <c:pt idx="7121">
                  <c:v>2.0833480400000002</c:v>
                </c:pt>
                <c:pt idx="7122">
                  <c:v>2.0401821099999999</c:v>
                </c:pt>
                <c:pt idx="7123">
                  <c:v>2.1042354099999998</c:v>
                </c:pt>
                <c:pt idx="7124">
                  <c:v>1.98448336</c:v>
                </c:pt>
                <c:pt idx="7125">
                  <c:v>2.0429668400000001</c:v>
                </c:pt>
                <c:pt idx="7126">
                  <c:v>2.08056259</c:v>
                </c:pt>
                <c:pt idx="7127">
                  <c:v>2.1529712700000001</c:v>
                </c:pt>
                <c:pt idx="7128">
                  <c:v>2.1153748000000001</c:v>
                </c:pt>
                <c:pt idx="7129">
                  <c:v>2.24069619</c:v>
                </c:pt>
                <c:pt idx="7130">
                  <c:v>2.1515789000000001</c:v>
                </c:pt>
                <c:pt idx="7131">
                  <c:v>2.17385793</c:v>
                </c:pt>
                <c:pt idx="7132">
                  <c:v>2.1710729600000001</c:v>
                </c:pt>
                <c:pt idx="7133">
                  <c:v>2.1223368599999999</c:v>
                </c:pt>
                <c:pt idx="7134">
                  <c:v>2.1891751300000002</c:v>
                </c:pt>
                <c:pt idx="7135">
                  <c:v>2.1446166</c:v>
                </c:pt>
                <c:pt idx="7136">
                  <c:v>2.2003147599999999</c:v>
                </c:pt>
                <c:pt idx="7137">
                  <c:v>2.1237301799999999</c:v>
                </c:pt>
                <c:pt idx="7138">
                  <c:v>2.0986654799999989</c:v>
                </c:pt>
                <c:pt idx="7139">
                  <c:v>2.0958805100000002</c:v>
                </c:pt>
                <c:pt idx="7140">
                  <c:v>2.02625704</c:v>
                </c:pt>
                <c:pt idx="7141">
                  <c:v>2.1125903099999999</c:v>
                </c:pt>
                <c:pt idx="7142">
                  <c:v>2.0763862099999999</c:v>
                </c:pt>
                <c:pt idx="7143">
                  <c:v>2.0861329999999998</c:v>
                </c:pt>
                <c:pt idx="7144">
                  <c:v>2.2128467600000001</c:v>
                </c:pt>
                <c:pt idx="7145">
                  <c:v>2.2225947399999999</c:v>
                </c:pt>
                <c:pt idx="7146">
                  <c:v>1.7032040399999999</c:v>
                </c:pt>
                <c:pt idx="7147">
                  <c:v>2.6333732599999999</c:v>
                </c:pt>
                <c:pt idx="7148">
                  <c:v>2.2100627400000001</c:v>
                </c:pt>
                <c:pt idx="7149">
                  <c:v>2.1877832399999999</c:v>
                </c:pt>
                <c:pt idx="7150">
                  <c:v>2.1947457799999999</c:v>
                </c:pt>
                <c:pt idx="7151">
                  <c:v>2.2434809200000001</c:v>
                </c:pt>
                <c:pt idx="7152">
                  <c:v>2.320066929999999</c:v>
                </c:pt>
                <c:pt idx="7153">
                  <c:v>2.2866480400000002</c:v>
                </c:pt>
                <c:pt idx="7154">
                  <c:v>2.28525519</c:v>
                </c:pt>
                <c:pt idx="7155">
                  <c:v>2.24069619</c:v>
                </c:pt>
                <c:pt idx="7156">
                  <c:v>2.2587983600000001</c:v>
                </c:pt>
                <c:pt idx="7157">
                  <c:v>2.3144974700000001</c:v>
                </c:pt>
                <c:pt idx="7158">
                  <c:v>2.2782928899999999</c:v>
                </c:pt>
                <c:pt idx="7159">
                  <c:v>2.2253792300000002</c:v>
                </c:pt>
                <c:pt idx="7160">
                  <c:v>2.1933531799999999</c:v>
                </c:pt>
                <c:pt idx="7161">
                  <c:v>2.21939588</c:v>
                </c:pt>
                <c:pt idx="7162">
                  <c:v>2.1279070400000002</c:v>
                </c:pt>
                <c:pt idx="7163">
                  <c:v>2.1780352600000001</c:v>
                </c:pt>
                <c:pt idx="7164">
                  <c:v>2.11259007</c:v>
                </c:pt>
                <c:pt idx="7165">
                  <c:v>2.142052169999999</c:v>
                </c:pt>
                <c:pt idx="7166">
                  <c:v>2.1599333299999999</c:v>
                </c:pt>
                <c:pt idx="7167">
                  <c:v>2.1237297100000001</c:v>
                </c:pt>
                <c:pt idx="7168">
                  <c:v>2.1989226300000002</c:v>
                </c:pt>
                <c:pt idx="7169">
                  <c:v>2.173858399999999</c:v>
                </c:pt>
                <c:pt idx="7170">
                  <c:v>2.2292396999999999</c:v>
                </c:pt>
                <c:pt idx="7171">
                  <c:v>2.2351264999999998</c:v>
                </c:pt>
                <c:pt idx="7172">
                  <c:v>2.2770519299999998</c:v>
                </c:pt>
                <c:pt idx="7173">
                  <c:v>2.2950027</c:v>
                </c:pt>
                <c:pt idx="7174">
                  <c:v>2.2100624999999989</c:v>
                </c:pt>
                <c:pt idx="7175">
                  <c:v>2.0179016600000002</c:v>
                </c:pt>
                <c:pt idx="7176">
                  <c:v>2.3326003599999989</c:v>
                </c:pt>
                <c:pt idx="7177">
                  <c:v>2.2504439399999989</c:v>
                </c:pt>
                <c:pt idx="7178">
                  <c:v>2.20170808</c:v>
                </c:pt>
                <c:pt idx="7179">
                  <c:v>2.2156326800000001</c:v>
                </c:pt>
                <c:pt idx="7180">
                  <c:v>2.1320846100000002</c:v>
                </c:pt>
                <c:pt idx="7181">
                  <c:v>2.1641104200000001</c:v>
                </c:pt>
                <c:pt idx="7182">
                  <c:v>2.1279067999999999</c:v>
                </c:pt>
                <c:pt idx="7183">
                  <c:v>2.1070201399999999</c:v>
                </c:pt>
                <c:pt idx="7184">
                  <c:v>1.7658642499999999</c:v>
                </c:pt>
                <c:pt idx="7185">
                  <c:v>2.5498249500000001</c:v>
                </c:pt>
                <c:pt idx="7186">
                  <c:v>2.2281639599999998</c:v>
                </c:pt>
                <c:pt idx="7187">
                  <c:v>2.2657613799999998</c:v>
                </c:pt>
                <c:pt idx="7188">
                  <c:v>2.1849978000000001</c:v>
                </c:pt>
                <c:pt idx="7189">
                  <c:v>2.23791122</c:v>
                </c:pt>
                <c:pt idx="7190">
                  <c:v>2.24208856</c:v>
                </c:pt>
                <c:pt idx="7191">
                  <c:v>2.2323415299999998</c:v>
                </c:pt>
                <c:pt idx="7192">
                  <c:v>2.2323412899999999</c:v>
                </c:pt>
                <c:pt idx="7193">
                  <c:v>2.1822125899999998</c:v>
                </c:pt>
                <c:pt idx="7194">
                  <c:v>2.1808209399999998</c:v>
                </c:pt>
                <c:pt idx="7195">
                  <c:v>2.16550303</c:v>
                </c:pt>
                <c:pt idx="7196">
                  <c:v>2.0829896899999998</c:v>
                </c:pt>
                <c:pt idx="7197">
                  <c:v>2.17525148</c:v>
                </c:pt>
                <c:pt idx="7198">
                  <c:v>2.1515791399999991</c:v>
                </c:pt>
                <c:pt idx="7199">
                  <c:v>2.1432235199999998</c:v>
                </c:pt>
                <c:pt idx="7200">
                  <c:v>2.2017078400000001</c:v>
                </c:pt>
                <c:pt idx="7201">
                  <c:v>2.22537947</c:v>
                </c:pt>
                <c:pt idx="7202">
                  <c:v>2.1997084600000001</c:v>
                </c:pt>
                <c:pt idx="7203">
                  <c:v>2.2114543900000001</c:v>
                </c:pt>
                <c:pt idx="7204">
                  <c:v>2.21006298</c:v>
                </c:pt>
                <c:pt idx="7205">
                  <c:v>2.173858399999999</c:v>
                </c:pt>
                <c:pt idx="7206">
                  <c:v>2.2295563199999999</c:v>
                </c:pt>
                <c:pt idx="7207">
                  <c:v>2.2434816400000002</c:v>
                </c:pt>
                <c:pt idx="7208">
                  <c:v>2.2239871</c:v>
                </c:pt>
                <c:pt idx="7209">
                  <c:v>2.2490513299999999</c:v>
                </c:pt>
                <c:pt idx="7210">
                  <c:v>2.2379114599999999</c:v>
                </c:pt>
                <c:pt idx="7211">
                  <c:v>2.2128472299999991</c:v>
                </c:pt>
                <c:pt idx="7212">
                  <c:v>2.23791099</c:v>
                </c:pt>
                <c:pt idx="7213">
                  <c:v>2.2184169300000001</c:v>
                </c:pt>
                <c:pt idx="7214">
                  <c:v>2.24208951</c:v>
                </c:pt>
                <c:pt idx="7215">
                  <c:v>2.2184164499999999</c:v>
                </c:pt>
                <c:pt idx="7216">
                  <c:v>2.2629756900000002</c:v>
                </c:pt>
                <c:pt idx="7217">
                  <c:v>2.2769002899999999</c:v>
                </c:pt>
                <c:pt idx="7218">
                  <c:v>2.2337334200000001</c:v>
                </c:pt>
                <c:pt idx="7219">
                  <c:v>2.256012919999999</c:v>
                </c:pt>
                <c:pt idx="7220">
                  <c:v>2.2406966700000002</c:v>
                </c:pt>
                <c:pt idx="7221">
                  <c:v>2.2184174099999998</c:v>
                </c:pt>
                <c:pt idx="7222">
                  <c:v>2.1710734399999989</c:v>
                </c:pt>
                <c:pt idx="7223">
                  <c:v>2.1863911200000001</c:v>
                </c:pt>
                <c:pt idx="7224">
                  <c:v>2.1682882299999999</c:v>
                </c:pt>
                <c:pt idx="7225">
                  <c:v>2.1334769699999998</c:v>
                </c:pt>
                <c:pt idx="7226">
                  <c:v>2.12094498</c:v>
                </c:pt>
                <c:pt idx="7227">
                  <c:v>2.0763855000000002</c:v>
                </c:pt>
                <c:pt idx="7228">
                  <c:v>2.1390464299999992</c:v>
                </c:pt>
                <c:pt idx="7229">
                  <c:v>2.0819556700000001</c:v>
                </c:pt>
                <c:pt idx="7230">
                  <c:v>2.04992938</c:v>
                </c:pt>
                <c:pt idx="7231">
                  <c:v>2.0791704700000002</c:v>
                </c:pt>
                <c:pt idx="7232">
                  <c:v>2.0875253699999998</c:v>
                </c:pt>
                <c:pt idx="7233">
                  <c:v>2.0582842800000001</c:v>
                </c:pt>
                <c:pt idx="7234">
                  <c:v>2.0666389500000002</c:v>
                </c:pt>
                <c:pt idx="7235">
                  <c:v>2.08195591</c:v>
                </c:pt>
                <c:pt idx="7236">
                  <c:v>2.1139826799999999</c:v>
                </c:pt>
                <c:pt idx="7237">
                  <c:v>2.1390464299999992</c:v>
                </c:pt>
                <c:pt idx="7238">
                  <c:v>2.1961376700000002</c:v>
                </c:pt>
                <c:pt idx="7239">
                  <c:v>2.2351267300000002</c:v>
                </c:pt>
                <c:pt idx="7240">
                  <c:v>2.1432244800000002</c:v>
                </c:pt>
                <c:pt idx="7241">
                  <c:v>2.1919603300000001</c:v>
                </c:pt>
                <c:pt idx="7242">
                  <c:v>2.2156317200000002</c:v>
                </c:pt>
                <c:pt idx="7243">
                  <c:v>2.2212016600000002</c:v>
                </c:pt>
                <c:pt idx="7244">
                  <c:v>2.2030999699999998</c:v>
                </c:pt>
                <c:pt idx="7245">
                  <c:v>2.1515789000000001</c:v>
                </c:pt>
                <c:pt idx="7246">
                  <c:v>2.1111969899999998</c:v>
                </c:pt>
                <c:pt idx="7247">
                  <c:v>2.0638535</c:v>
                </c:pt>
                <c:pt idx="7248">
                  <c:v>2.0972728699999998</c:v>
                </c:pt>
                <c:pt idx="7249">
                  <c:v>2.1209447400000001</c:v>
                </c:pt>
                <c:pt idx="7250">
                  <c:v>2.0582842800000001</c:v>
                </c:pt>
                <c:pt idx="7251">
                  <c:v>2.0513222199999999</c:v>
                </c:pt>
                <c:pt idx="7252">
                  <c:v>2.0666389500000002</c:v>
                </c:pt>
                <c:pt idx="7253">
                  <c:v>2.03182697</c:v>
                </c:pt>
                <c:pt idx="7254">
                  <c:v>2.1070206200000001</c:v>
                </c:pt>
                <c:pt idx="7255">
                  <c:v>2.1070203799999998</c:v>
                </c:pt>
                <c:pt idx="7256">
                  <c:v>2.1167669299999989</c:v>
                </c:pt>
                <c:pt idx="7257">
                  <c:v>2.0986654799999989</c:v>
                </c:pt>
                <c:pt idx="7258">
                  <c:v>2.1293001199999999</c:v>
                </c:pt>
                <c:pt idx="7259">
                  <c:v>2.2518355799999998</c:v>
                </c:pt>
                <c:pt idx="7260">
                  <c:v>2.2532281900000002</c:v>
                </c:pt>
                <c:pt idx="7261">
                  <c:v>2.2281639599999998</c:v>
                </c:pt>
                <c:pt idx="7262">
                  <c:v>2.172465799999999</c:v>
                </c:pt>
                <c:pt idx="7263">
                  <c:v>2.173858169999999</c:v>
                </c:pt>
                <c:pt idx="7264">
                  <c:v>2.0972728699999998</c:v>
                </c:pt>
                <c:pt idx="7265">
                  <c:v>2.1070201399999999</c:v>
                </c:pt>
                <c:pt idx="7266">
                  <c:v>2.0694232000000001</c:v>
                </c:pt>
                <c:pt idx="7267">
                  <c:v>2.2281651500000001</c:v>
                </c:pt>
                <c:pt idx="7268">
                  <c:v>2.2476589699999998</c:v>
                </c:pt>
                <c:pt idx="7269">
                  <c:v>2.2100624999999989</c:v>
                </c:pt>
                <c:pt idx="7270">
                  <c:v>2.2142396</c:v>
                </c:pt>
                <c:pt idx="7271">
                  <c:v>2.3214595299999989</c:v>
                </c:pt>
                <c:pt idx="7272">
                  <c:v>2.2518358200000002</c:v>
                </c:pt>
                <c:pt idx="7273">
                  <c:v>2.2852547200000002</c:v>
                </c:pt>
                <c:pt idx="7274">
                  <c:v>2.23651862</c:v>
                </c:pt>
                <c:pt idx="7275">
                  <c:v>2.21980858</c:v>
                </c:pt>
                <c:pt idx="7276">
                  <c:v>2.1947457799999999</c:v>
                </c:pt>
                <c:pt idx="7277">
                  <c:v>2.11537504</c:v>
                </c:pt>
                <c:pt idx="7278">
                  <c:v>2.1042347000000001</c:v>
                </c:pt>
                <c:pt idx="7279">
                  <c:v>2.1460092099999999</c:v>
                </c:pt>
                <c:pt idx="7280">
                  <c:v>2.072208639999999</c:v>
                </c:pt>
                <c:pt idx="7281">
                  <c:v>2.0220797099999999</c:v>
                </c:pt>
                <c:pt idx="7282">
                  <c:v>2.0318272099999999</c:v>
                </c:pt>
                <c:pt idx="7283">
                  <c:v>2.0318267300000001</c:v>
                </c:pt>
                <c:pt idx="7284">
                  <c:v>2.0833482700000001</c:v>
                </c:pt>
                <c:pt idx="7285">
                  <c:v>2.0638532600000001</c:v>
                </c:pt>
                <c:pt idx="7286">
                  <c:v>2.0777783400000001</c:v>
                </c:pt>
                <c:pt idx="7287">
                  <c:v>2.07360101</c:v>
                </c:pt>
                <c:pt idx="7288">
                  <c:v>2.1139829200000002</c:v>
                </c:pt>
                <c:pt idx="7289">
                  <c:v>2.1418314000000001</c:v>
                </c:pt>
                <c:pt idx="7290">
                  <c:v>2.1557559999999989</c:v>
                </c:pt>
                <c:pt idx="7291">
                  <c:v>2.15854144</c:v>
                </c:pt>
                <c:pt idx="7292">
                  <c:v>2.1919608099999999</c:v>
                </c:pt>
                <c:pt idx="7293">
                  <c:v>2.16271901</c:v>
                </c:pt>
                <c:pt idx="7294">
                  <c:v>2.2462658900000001</c:v>
                </c:pt>
                <c:pt idx="7295">
                  <c:v>2.2128477100000001</c:v>
                </c:pt>
                <c:pt idx="7296">
                  <c:v>2.1627185299999998</c:v>
                </c:pt>
                <c:pt idx="7297">
                  <c:v>2.1460096800000001</c:v>
                </c:pt>
                <c:pt idx="7298">
                  <c:v>2.2142393600000001</c:v>
                </c:pt>
                <c:pt idx="7299">
                  <c:v>2.2267715899999998</c:v>
                </c:pt>
                <c:pt idx="7300">
                  <c:v>2.1696808299999999</c:v>
                </c:pt>
                <c:pt idx="7301">
                  <c:v>2.1474020500000002</c:v>
                </c:pt>
                <c:pt idx="7302">
                  <c:v>2.1724660400000002</c:v>
                </c:pt>
                <c:pt idx="7303">
                  <c:v>2.17246556</c:v>
                </c:pt>
                <c:pt idx="7304">
                  <c:v>2.19892311</c:v>
                </c:pt>
                <c:pt idx="7305">
                  <c:v>2.1808202300000001</c:v>
                </c:pt>
                <c:pt idx="7306">
                  <c:v>2.1849978000000001</c:v>
                </c:pt>
                <c:pt idx="7307">
                  <c:v>2.0917029399999989</c:v>
                </c:pt>
                <c:pt idx="7308">
                  <c:v>2.1292993999999998</c:v>
                </c:pt>
                <c:pt idx="7309">
                  <c:v>2.2058851700000002</c:v>
                </c:pt>
                <c:pt idx="7310">
                  <c:v>2.2072772999999999</c:v>
                </c:pt>
                <c:pt idx="7311">
                  <c:v>2.17298985</c:v>
                </c:pt>
                <c:pt idx="7312">
                  <c:v>2.08474088</c:v>
                </c:pt>
                <c:pt idx="7313">
                  <c:v>2.1042354099999998</c:v>
                </c:pt>
                <c:pt idx="7314">
                  <c:v>2.2184164499999999</c:v>
                </c:pt>
                <c:pt idx="7315">
                  <c:v>2.1084127399999999</c:v>
                </c:pt>
                <c:pt idx="7316">
                  <c:v>2.0234715900000002</c:v>
                </c:pt>
                <c:pt idx="7317">
                  <c:v>2.0777788199999998</c:v>
                </c:pt>
                <c:pt idx="7318">
                  <c:v>2.0053706199999999</c:v>
                </c:pt>
                <c:pt idx="7319">
                  <c:v>1.99144626</c:v>
                </c:pt>
                <c:pt idx="7320">
                  <c:v>2.0471441700000002</c:v>
                </c:pt>
                <c:pt idx="7321">
                  <c:v>2.0596764099999989</c:v>
                </c:pt>
                <c:pt idx="7322">
                  <c:v>2.0165102500000001</c:v>
                </c:pt>
                <c:pt idx="7323">
                  <c:v>2.1543636300000002</c:v>
                </c:pt>
                <c:pt idx="7324">
                  <c:v>2.0624609</c:v>
                </c:pt>
                <c:pt idx="7325">
                  <c:v>2.12651491</c:v>
                </c:pt>
                <c:pt idx="7326">
                  <c:v>2.2184174099999998</c:v>
                </c:pt>
                <c:pt idx="7327">
                  <c:v>2.2852556700000002</c:v>
                </c:pt>
                <c:pt idx="7328">
                  <c:v>2.2490506199999998</c:v>
                </c:pt>
                <c:pt idx="7329">
                  <c:v>2.25879765</c:v>
                </c:pt>
                <c:pt idx="7330">
                  <c:v>2.15018654</c:v>
                </c:pt>
                <c:pt idx="7331">
                  <c:v>2.1975300299999998</c:v>
                </c:pt>
                <c:pt idx="7332">
                  <c:v>2.1794278600000001</c:v>
                </c:pt>
                <c:pt idx="7333">
                  <c:v>2.2128474699999989</c:v>
                </c:pt>
                <c:pt idx="7334">
                  <c:v>2.1515786600000002</c:v>
                </c:pt>
                <c:pt idx="7335">
                  <c:v>2.1794281</c:v>
                </c:pt>
                <c:pt idx="7336">
                  <c:v>2.1752510100000002</c:v>
                </c:pt>
                <c:pt idx="7337">
                  <c:v>2.0917031800000001</c:v>
                </c:pt>
                <c:pt idx="7338">
                  <c:v>2.0666389500000002</c:v>
                </c:pt>
                <c:pt idx="7339">
                  <c:v>2.0373971499999999</c:v>
                </c:pt>
                <c:pt idx="7340">
                  <c:v>2.09002161</c:v>
                </c:pt>
                <c:pt idx="7341">
                  <c:v>2.1961376700000002</c:v>
                </c:pt>
                <c:pt idx="7342">
                  <c:v>2.1891753700000001</c:v>
                </c:pt>
                <c:pt idx="7343">
                  <c:v>2.172465799999999</c:v>
                </c:pt>
                <c:pt idx="7344">
                  <c:v>2.1209444999999998</c:v>
                </c:pt>
                <c:pt idx="7345">
                  <c:v>2.1752510100000002</c:v>
                </c:pt>
                <c:pt idx="7346">
                  <c:v>2.1668956299999991</c:v>
                </c:pt>
                <c:pt idx="7347">
                  <c:v>2.23791122</c:v>
                </c:pt>
                <c:pt idx="7348">
                  <c:v>2.2225945</c:v>
                </c:pt>
                <c:pt idx="7349">
                  <c:v>2.1364274000000001</c:v>
                </c:pt>
                <c:pt idx="7350">
                  <c:v>2.1181597700000001</c:v>
                </c:pt>
                <c:pt idx="7351">
                  <c:v>2.1042349300000001</c:v>
                </c:pt>
                <c:pt idx="7352">
                  <c:v>2.0638537399999999</c:v>
                </c:pt>
                <c:pt idx="7353">
                  <c:v>2.1000580800000002</c:v>
                </c:pt>
                <c:pt idx="7354">
                  <c:v>2.1766431299999991</c:v>
                </c:pt>
                <c:pt idx="7355">
                  <c:v>2.106895919999999</c:v>
                </c:pt>
                <c:pt idx="7356">
                  <c:v>2.2003149999999998</c:v>
                </c:pt>
                <c:pt idx="7357">
                  <c:v>2.1571488400000001</c:v>
                </c:pt>
                <c:pt idx="7358">
                  <c:v>2.1849985099999998</c:v>
                </c:pt>
                <c:pt idx="7359">
                  <c:v>2.0360040700000002</c:v>
                </c:pt>
                <c:pt idx="7360">
                  <c:v>2.1195518999999998</c:v>
                </c:pt>
                <c:pt idx="7361">
                  <c:v>2.1209447400000001</c:v>
                </c:pt>
                <c:pt idx="7362">
                  <c:v>2.0958802699999999</c:v>
                </c:pt>
                <c:pt idx="7363">
                  <c:v>1.9009345799999999</c:v>
                </c:pt>
                <c:pt idx="7364">
                  <c:v>2.2838633100000001</c:v>
                </c:pt>
                <c:pt idx="7365">
                  <c:v>2.1056280100000002</c:v>
                </c:pt>
                <c:pt idx="7366">
                  <c:v>2.1877827600000002</c:v>
                </c:pt>
                <c:pt idx="7367">
                  <c:v>2.1460094500000002</c:v>
                </c:pt>
                <c:pt idx="7368">
                  <c:v>2.1947453000000001</c:v>
                </c:pt>
                <c:pt idx="7369">
                  <c:v>2.24348116</c:v>
                </c:pt>
                <c:pt idx="7370">
                  <c:v>2.2448732900000001</c:v>
                </c:pt>
                <c:pt idx="7371">
                  <c:v>2.3590567099999991</c:v>
                </c:pt>
                <c:pt idx="7372">
                  <c:v>2.2796854999999989</c:v>
                </c:pt>
                <c:pt idx="7373">
                  <c:v>2.2212014199999999</c:v>
                </c:pt>
                <c:pt idx="7374">
                  <c:v>2.2044925700000002</c:v>
                </c:pt>
                <c:pt idx="7375">
                  <c:v>2.22537947</c:v>
                </c:pt>
                <c:pt idx="7376">
                  <c:v>2.2100622699999999</c:v>
                </c:pt>
                <c:pt idx="7377">
                  <c:v>2.0930952999999999</c:v>
                </c:pt>
                <c:pt idx="7378">
                  <c:v>2.0499298600000002</c:v>
                </c:pt>
                <c:pt idx="7379">
                  <c:v>2.1320843699999998</c:v>
                </c:pt>
                <c:pt idx="7380">
                  <c:v>2.2156319600000001</c:v>
                </c:pt>
                <c:pt idx="7381">
                  <c:v>2.1891751300000002</c:v>
                </c:pt>
                <c:pt idx="7382">
                  <c:v>2.10423589</c:v>
                </c:pt>
                <c:pt idx="7383">
                  <c:v>2.1376547800000001</c:v>
                </c:pt>
                <c:pt idx="7384">
                  <c:v>2.1905684499999998</c:v>
                </c:pt>
                <c:pt idx="7385">
                  <c:v>2.2253792300000002</c:v>
                </c:pt>
                <c:pt idx="7386">
                  <c:v>2.2922174900000001</c:v>
                </c:pt>
                <c:pt idx="7387">
                  <c:v>2.24348116</c:v>
                </c:pt>
                <c:pt idx="7388">
                  <c:v>2.2420892700000001</c:v>
                </c:pt>
                <c:pt idx="7389">
                  <c:v>2.31728172</c:v>
                </c:pt>
                <c:pt idx="7390">
                  <c:v>2.2156321999999991</c:v>
                </c:pt>
                <c:pt idx="7391">
                  <c:v>2.301965239999999</c:v>
                </c:pt>
                <c:pt idx="7392">
                  <c:v>2.23930359</c:v>
                </c:pt>
                <c:pt idx="7393">
                  <c:v>2.2504444100000001</c:v>
                </c:pt>
                <c:pt idx="7394">
                  <c:v>2.1808202300000001</c:v>
                </c:pt>
                <c:pt idx="7395">
                  <c:v>2.2114543900000001</c:v>
                </c:pt>
                <c:pt idx="7396">
                  <c:v>2.24069619</c:v>
                </c:pt>
                <c:pt idx="7397">
                  <c:v>2.20727706</c:v>
                </c:pt>
                <c:pt idx="7398">
                  <c:v>2.2323412899999999</c:v>
                </c:pt>
                <c:pt idx="7399">
                  <c:v>2.1613261700000002</c:v>
                </c:pt>
                <c:pt idx="7400">
                  <c:v>2.04714441</c:v>
                </c:pt>
                <c:pt idx="7401">
                  <c:v>2.187783</c:v>
                </c:pt>
                <c:pt idx="7402">
                  <c:v>2.1237292299999999</c:v>
                </c:pt>
                <c:pt idx="7403">
                  <c:v>2.0485362999999999</c:v>
                </c:pt>
                <c:pt idx="7404">
                  <c:v>2.05689096</c:v>
                </c:pt>
                <c:pt idx="7405">
                  <c:v>2.03600454</c:v>
                </c:pt>
                <c:pt idx="7406">
                  <c:v>2.072208639999999</c:v>
                </c:pt>
                <c:pt idx="7407">
                  <c:v>2.1863904000000001</c:v>
                </c:pt>
                <c:pt idx="7408">
                  <c:v>2.173858399999999</c:v>
                </c:pt>
                <c:pt idx="7409">
                  <c:v>2.2017073599999999</c:v>
                </c:pt>
                <c:pt idx="7410">
                  <c:v>2.1668956299999991</c:v>
                </c:pt>
                <c:pt idx="7411">
                  <c:v>2.1251220700000002</c:v>
                </c:pt>
                <c:pt idx="7412">
                  <c:v>2.187783</c:v>
                </c:pt>
                <c:pt idx="7413">
                  <c:v>2.11398244</c:v>
                </c:pt>
                <c:pt idx="7414">
                  <c:v>2.18082047</c:v>
                </c:pt>
                <c:pt idx="7415">
                  <c:v>2.1794278600000001</c:v>
                </c:pt>
                <c:pt idx="7416">
                  <c:v>2.23651958</c:v>
                </c:pt>
                <c:pt idx="7417">
                  <c:v>2.1808206999999999</c:v>
                </c:pt>
                <c:pt idx="7418">
                  <c:v>2.0513215100000002</c:v>
                </c:pt>
                <c:pt idx="7419">
                  <c:v>2.0694232000000001</c:v>
                </c:pt>
                <c:pt idx="7420">
                  <c:v>2.0443592100000001</c:v>
                </c:pt>
                <c:pt idx="7421">
                  <c:v>2.04157448</c:v>
                </c:pt>
                <c:pt idx="7422">
                  <c:v>2.0443599200000002</c:v>
                </c:pt>
                <c:pt idx="7423">
                  <c:v>2.0958807500000001</c:v>
                </c:pt>
                <c:pt idx="7424">
                  <c:v>2.1849982699999999</c:v>
                </c:pt>
                <c:pt idx="7425">
                  <c:v>2.1814267599999999</c:v>
                </c:pt>
                <c:pt idx="7426">
                  <c:v>2.1446161300000002</c:v>
                </c:pt>
                <c:pt idx="7427">
                  <c:v>2.1543636300000002</c:v>
                </c:pt>
                <c:pt idx="7428">
                  <c:v>2.2086701400000002</c:v>
                </c:pt>
                <c:pt idx="7429">
                  <c:v>2.1348698100000001</c:v>
                </c:pt>
                <c:pt idx="7430">
                  <c:v>2.1209447400000001</c:v>
                </c:pt>
                <c:pt idx="7431">
                  <c:v>2.056891199999999</c:v>
                </c:pt>
                <c:pt idx="7432">
                  <c:v>2.1209447400000001</c:v>
                </c:pt>
                <c:pt idx="7433">
                  <c:v>2.0972728699999998</c:v>
                </c:pt>
                <c:pt idx="7434">
                  <c:v>2.1364274000000001</c:v>
                </c:pt>
                <c:pt idx="7435">
                  <c:v>2.1710736800000001</c:v>
                </c:pt>
                <c:pt idx="7436">
                  <c:v>2.1460092099999999</c:v>
                </c:pt>
                <c:pt idx="7437">
                  <c:v>2.1446170800000002</c:v>
                </c:pt>
                <c:pt idx="7438">
                  <c:v>2.1529712700000001</c:v>
                </c:pt>
                <c:pt idx="7439">
                  <c:v>2.1462709900000001</c:v>
                </c:pt>
                <c:pt idx="7440">
                  <c:v>2.1501867799999999</c:v>
                </c:pt>
                <c:pt idx="7441">
                  <c:v>2.1320846100000002</c:v>
                </c:pt>
                <c:pt idx="7442">
                  <c:v>2.0773649199999999</c:v>
                </c:pt>
                <c:pt idx="7443">
                  <c:v>2.0415737599999999</c:v>
                </c:pt>
                <c:pt idx="7444">
                  <c:v>2.21980953</c:v>
                </c:pt>
                <c:pt idx="7445">
                  <c:v>2.099864479999999</c:v>
                </c:pt>
                <c:pt idx="7446">
                  <c:v>2.1432244800000002</c:v>
                </c:pt>
                <c:pt idx="7447">
                  <c:v>2.0917031800000001</c:v>
                </c:pt>
                <c:pt idx="7448">
                  <c:v>2.176643369999999</c:v>
                </c:pt>
                <c:pt idx="7449">
                  <c:v>2.03461194</c:v>
                </c:pt>
                <c:pt idx="7450">
                  <c:v>2.0596759299999992</c:v>
                </c:pt>
                <c:pt idx="7451">
                  <c:v>2.1237297100000001</c:v>
                </c:pt>
                <c:pt idx="7452">
                  <c:v>2.1404392699999999</c:v>
                </c:pt>
                <c:pt idx="7453">
                  <c:v>2.1710736800000001</c:v>
                </c:pt>
                <c:pt idx="7454">
                  <c:v>2.1822137800000001</c:v>
                </c:pt>
                <c:pt idx="7455">
                  <c:v>2.1766436099999988</c:v>
                </c:pt>
                <c:pt idx="7456">
                  <c:v>2.059676169999999</c:v>
                </c:pt>
                <c:pt idx="7457">
                  <c:v>2.0624616100000002</c:v>
                </c:pt>
                <c:pt idx="7458">
                  <c:v>2.0736012499999998</c:v>
                </c:pt>
                <c:pt idx="7459">
                  <c:v>2.0986647600000001</c:v>
                </c:pt>
                <c:pt idx="7460">
                  <c:v>2.065246339999999</c:v>
                </c:pt>
                <c:pt idx="7461">
                  <c:v>2.0624616100000002</c:v>
                </c:pt>
                <c:pt idx="7462">
                  <c:v>2.0749936099999999</c:v>
                </c:pt>
                <c:pt idx="7463">
                  <c:v>2.1933531799999999</c:v>
                </c:pt>
                <c:pt idx="7464">
                  <c:v>2.0903105700000002</c:v>
                </c:pt>
                <c:pt idx="7465">
                  <c:v>2.1599333299999999</c:v>
                </c:pt>
                <c:pt idx="7466">
                  <c:v>2.1780352600000001</c:v>
                </c:pt>
                <c:pt idx="7467">
                  <c:v>2.15018654</c:v>
                </c:pt>
                <c:pt idx="7468">
                  <c:v>2.1348691</c:v>
                </c:pt>
                <c:pt idx="7469">
                  <c:v>2.1529712700000001</c:v>
                </c:pt>
                <c:pt idx="7470">
                  <c:v>2.1153340300000001</c:v>
                </c:pt>
                <c:pt idx="7471">
                  <c:v>2.1487937000000001</c:v>
                </c:pt>
                <c:pt idx="7472">
                  <c:v>2.1752510100000002</c:v>
                </c:pt>
                <c:pt idx="7473">
                  <c:v>2.1334769699999998</c:v>
                </c:pt>
                <c:pt idx="7474">
                  <c:v>2.1446161300000002</c:v>
                </c:pt>
                <c:pt idx="7475">
                  <c:v>2.14461637</c:v>
                </c:pt>
                <c:pt idx="7476">
                  <c:v>2.1334767299999999</c:v>
                </c:pt>
                <c:pt idx="7477">
                  <c:v>2.0346124199999989</c:v>
                </c:pt>
                <c:pt idx="7478">
                  <c:v>2.06524587</c:v>
                </c:pt>
                <c:pt idx="7479">
                  <c:v>2.0318267300000001</c:v>
                </c:pt>
                <c:pt idx="7480">
                  <c:v>2.1111977099999999</c:v>
                </c:pt>
                <c:pt idx="7481">
                  <c:v>2.0610692500000001</c:v>
                </c:pt>
                <c:pt idx="7482">
                  <c:v>2.1125898400000001</c:v>
                </c:pt>
                <c:pt idx="7483">
                  <c:v>2.0276498799999998</c:v>
                </c:pt>
                <c:pt idx="7484">
                  <c:v>2.0638537399999999</c:v>
                </c:pt>
                <c:pt idx="7485">
                  <c:v>2.19196057</c:v>
                </c:pt>
                <c:pt idx="7486">
                  <c:v>1.9580265299999999</c:v>
                </c:pt>
                <c:pt idx="7487">
                  <c:v>2.0736002899999999</c:v>
                </c:pt>
                <c:pt idx="7488">
                  <c:v>2.1153752799999999</c:v>
                </c:pt>
                <c:pt idx="7489">
                  <c:v>2.1292996400000002</c:v>
                </c:pt>
                <c:pt idx="7490">
                  <c:v>1.8856167800000001</c:v>
                </c:pt>
                <c:pt idx="7491">
                  <c:v>1.93017697</c:v>
                </c:pt>
                <c:pt idx="7492">
                  <c:v>2.7280609600000001</c:v>
                </c:pt>
                <c:pt idx="7493">
                  <c:v>2.2448737599999999</c:v>
                </c:pt>
                <c:pt idx="7494">
                  <c:v>2.1557567099999999</c:v>
                </c:pt>
                <c:pt idx="7495">
                  <c:v>2.30335855</c:v>
                </c:pt>
                <c:pt idx="7496">
                  <c:v>2.219808819999999</c:v>
                </c:pt>
                <c:pt idx="7497">
                  <c:v>2.1501867799999999</c:v>
                </c:pt>
                <c:pt idx="7498">
                  <c:v>2.1780357399999999</c:v>
                </c:pt>
                <c:pt idx="7499">
                  <c:v>2.1682884699999998</c:v>
                </c:pt>
                <c:pt idx="7500">
                  <c:v>2.21980953</c:v>
                </c:pt>
                <c:pt idx="7501">
                  <c:v>2.1557562400000001</c:v>
                </c:pt>
                <c:pt idx="7502">
                  <c:v>2.1418314000000001</c:v>
                </c:pt>
                <c:pt idx="7503">
                  <c:v>2.1961376700000002</c:v>
                </c:pt>
                <c:pt idx="7504">
                  <c:v>2.1474013300000001</c:v>
                </c:pt>
                <c:pt idx="7505">
                  <c:v>2.1613261700000002</c:v>
                </c:pt>
                <c:pt idx="7506">
                  <c:v>2.1738576900000002</c:v>
                </c:pt>
                <c:pt idx="7507">
                  <c:v>2.0527141100000001</c:v>
                </c:pt>
                <c:pt idx="7508">
                  <c:v>2.06106853</c:v>
                </c:pt>
                <c:pt idx="7509">
                  <c:v>2.0067624999999989</c:v>
                </c:pt>
                <c:pt idx="7510">
                  <c:v>2.0081551100000001</c:v>
                </c:pt>
                <c:pt idx="7511">
                  <c:v>2.0694236799999999</c:v>
                </c:pt>
                <c:pt idx="7512">
                  <c:v>2.0568914399999989</c:v>
                </c:pt>
                <c:pt idx="7513">
                  <c:v>2.0610687699999999</c:v>
                </c:pt>
                <c:pt idx="7514">
                  <c:v>2.0694239099999998</c:v>
                </c:pt>
                <c:pt idx="7515">
                  <c:v>2.12651491</c:v>
                </c:pt>
                <c:pt idx="7516">
                  <c:v>2.232342</c:v>
                </c:pt>
                <c:pt idx="7517">
                  <c:v>2.1738576900000002</c:v>
                </c:pt>
                <c:pt idx="7518">
                  <c:v>2.1808199899999998</c:v>
                </c:pt>
                <c:pt idx="7519">
                  <c:v>2.2838630700000002</c:v>
                </c:pt>
                <c:pt idx="7520">
                  <c:v>2.16550303</c:v>
                </c:pt>
                <c:pt idx="7521">
                  <c:v>2.1223373400000001</c:v>
                </c:pt>
                <c:pt idx="7522">
                  <c:v>2.1098053499999998</c:v>
                </c:pt>
                <c:pt idx="7523">
                  <c:v>2.0972728699999998</c:v>
                </c:pt>
                <c:pt idx="7524">
                  <c:v>2.1766431299999991</c:v>
                </c:pt>
                <c:pt idx="7525">
                  <c:v>2.1334769699999998</c:v>
                </c:pt>
                <c:pt idx="7526">
                  <c:v>2.1571486000000002</c:v>
                </c:pt>
                <c:pt idx="7527">
                  <c:v>2.0805630700000002</c:v>
                </c:pt>
                <c:pt idx="7528">
                  <c:v>2.1348691</c:v>
                </c:pt>
                <c:pt idx="7529">
                  <c:v>2.1056273000000001</c:v>
                </c:pt>
                <c:pt idx="7530">
                  <c:v>2.08891845</c:v>
                </c:pt>
                <c:pt idx="7531">
                  <c:v>2.0763862099999999</c:v>
                </c:pt>
                <c:pt idx="7532">
                  <c:v>2.05828357</c:v>
                </c:pt>
                <c:pt idx="7533">
                  <c:v>2.1571493099999999</c:v>
                </c:pt>
                <c:pt idx="7534">
                  <c:v>2.10562754</c:v>
                </c:pt>
                <c:pt idx="7535">
                  <c:v>2.2044923299999999</c:v>
                </c:pt>
                <c:pt idx="7536">
                  <c:v>2.1529710299999998</c:v>
                </c:pt>
                <c:pt idx="7537">
                  <c:v>2.16968155</c:v>
                </c:pt>
                <c:pt idx="7538">
                  <c:v>2.1655037400000001</c:v>
                </c:pt>
                <c:pt idx="7539">
                  <c:v>2.1362621799999988</c:v>
                </c:pt>
                <c:pt idx="7540">
                  <c:v>2.1641108999999998</c:v>
                </c:pt>
                <c:pt idx="7541">
                  <c:v>1.97891331</c:v>
                </c:pt>
                <c:pt idx="7542">
                  <c:v>2.042966129999999</c:v>
                </c:pt>
                <c:pt idx="7543">
                  <c:v>2.1696813100000001</c:v>
                </c:pt>
                <c:pt idx="7544">
                  <c:v>2.2198097699999999</c:v>
                </c:pt>
                <c:pt idx="7545">
                  <c:v>2.1655037400000001</c:v>
                </c:pt>
                <c:pt idx="7546">
                  <c:v>2.0847406400000001</c:v>
                </c:pt>
                <c:pt idx="7547">
                  <c:v>2.0805630700000002</c:v>
                </c:pt>
                <c:pt idx="7548">
                  <c:v>2.0373971499999999</c:v>
                </c:pt>
                <c:pt idx="7549">
                  <c:v>2.0638537399999999</c:v>
                </c:pt>
                <c:pt idx="7550">
                  <c:v>1.9929893000000001</c:v>
                </c:pt>
                <c:pt idx="7551">
                  <c:v>2.08334851</c:v>
                </c:pt>
                <c:pt idx="7552">
                  <c:v>2.1752507699999999</c:v>
                </c:pt>
                <c:pt idx="7553">
                  <c:v>2.2239863899999999</c:v>
                </c:pt>
                <c:pt idx="7554">
                  <c:v>2.06803107</c:v>
                </c:pt>
                <c:pt idx="7555">
                  <c:v>2.1752510100000002</c:v>
                </c:pt>
                <c:pt idx="7556">
                  <c:v>2.15297151</c:v>
                </c:pt>
                <c:pt idx="7557">
                  <c:v>2.0694232000000001</c:v>
                </c:pt>
                <c:pt idx="7558">
                  <c:v>2.0443596799999999</c:v>
                </c:pt>
                <c:pt idx="7559">
                  <c:v>2.0805637799999999</c:v>
                </c:pt>
                <c:pt idx="7560">
                  <c:v>2.11259007</c:v>
                </c:pt>
                <c:pt idx="7561">
                  <c:v>2.1292996400000002</c:v>
                </c:pt>
                <c:pt idx="7562">
                  <c:v>2.1237294699999998</c:v>
                </c:pt>
                <c:pt idx="7563">
                  <c:v>2.18082047</c:v>
                </c:pt>
                <c:pt idx="7564">
                  <c:v>2.05132198</c:v>
                </c:pt>
                <c:pt idx="7565">
                  <c:v>2.1668961000000002</c:v>
                </c:pt>
                <c:pt idx="7566">
                  <c:v>2.0889179699999998</c:v>
                </c:pt>
                <c:pt idx="7567">
                  <c:v>2.0833482700000001</c:v>
                </c:pt>
                <c:pt idx="7568">
                  <c:v>2.1696808299999999</c:v>
                </c:pt>
                <c:pt idx="7569">
                  <c:v>2.0610690100000002</c:v>
                </c:pt>
                <c:pt idx="7570">
                  <c:v>2.0457513299999999</c:v>
                </c:pt>
                <c:pt idx="7571">
                  <c:v>2.0568914399999989</c:v>
                </c:pt>
                <c:pt idx="7572">
                  <c:v>2.1418323500000001</c:v>
                </c:pt>
                <c:pt idx="7573">
                  <c:v>2.1460092099999999</c:v>
                </c:pt>
                <c:pt idx="7574">
                  <c:v>2.0137245699999999</c:v>
                </c:pt>
                <c:pt idx="7575">
                  <c:v>2.1000573600000001</c:v>
                </c:pt>
                <c:pt idx="7576">
                  <c:v>2.1543641099999999</c:v>
                </c:pt>
                <c:pt idx="7577">
                  <c:v>2.1348691</c:v>
                </c:pt>
                <c:pt idx="7578">
                  <c:v>2.1599335700000002</c:v>
                </c:pt>
                <c:pt idx="7579">
                  <c:v>2.2031002000000002</c:v>
                </c:pt>
                <c:pt idx="7580">
                  <c:v>2.2476587299999999</c:v>
                </c:pt>
                <c:pt idx="7581">
                  <c:v>2.2128469899999992</c:v>
                </c:pt>
                <c:pt idx="7582">
                  <c:v>2.1292993999999998</c:v>
                </c:pt>
                <c:pt idx="7583">
                  <c:v>2.2963955399999998</c:v>
                </c:pt>
                <c:pt idx="7584">
                  <c:v>2.2236149300000001</c:v>
                </c:pt>
                <c:pt idx="7585">
                  <c:v>2.2476592100000001</c:v>
                </c:pt>
                <c:pt idx="7586">
                  <c:v>2.0694232000000001</c:v>
                </c:pt>
                <c:pt idx="7587">
                  <c:v>2.1070201399999999</c:v>
                </c:pt>
                <c:pt idx="7588">
                  <c:v>2.1460092099999999</c:v>
                </c:pt>
                <c:pt idx="7589">
                  <c:v>2.1529712700000001</c:v>
                </c:pt>
                <c:pt idx="7590">
                  <c:v>2.143224</c:v>
                </c:pt>
                <c:pt idx="7591">
                  <c:v>2.1696808299999999</c:v>
                </c:pt>
                <c:pt idx="7592">
                  <c:v>2.2114543900000001</c:v>
                </c:pt>
                <c:pt idx="7593">
                  <c:v>2.2365193400000001</c:v>
                </c:pt>
                <c:pt idx="7594">
                  <c:v>2.2490508600000001</c:v>
                </c:pt>
                <c:pt idx="7595">
                  <c:v>2.1223366299999999</c:v>
                </c:pt>
                <c:pt idx="7596">
                  <c:v>2.1696810700000002</c:v>
                </c:pt>
                <c:pt idx="7597">
                  <c:v>2.12929893</c:v>
                </c:pt>
                <c:pt idx="7598">
                  <c:v>2.1111977099999999</c:v>
                </c:pt>
                <c:pt idx="7599">
                  <c:v>2.1668958699999998</c:v>
                </c:pt>
                <c:pt idx="7600">
                  <c:v>2.1056280100000002</c:v>
                </c:pt>
                <c:pt idx="7601">
                  <c:v>2.1710736800000001</c:v>
                </c:pt>
                <c:pt idx="7602">
                  <c:v>2.26019192</c:v>
                </c:pt>
                <c:pt idx="7603">
                  <c:v>2.2114548699999999</c:v>
                </c:pt>
                <c:pt idx="7604">
                  <c:v>2.2239873399999999</c:v>
                </c:pt>
                <c:pt idx="7605">
                  <c:v>2.1975293200000001</c:v>
                </c:pt>
                <c:pt idx="7606">
                  <c:v>2.2072775400000002</c:v>
                </c:pt>
                <c:pt idx="7607">
                  <c:v>2.2295572799999999</c:v>
                </c:pt>
                <c:pt idx="7608">
                  <c:v>2.2031002000000002</c:v>
                </c:pt>
                <c:pt idx="7609">
                  <c:v>2.2560141100000002</c:v>
                </c:pt>
                <c:pt idx="7610">
                  <c:v>2.2546212699999999</c:v>
                </c:pt>
                <c:pt idx="7611">
                  <c:v>2.30753517</c:v>
                </c:pt>
                <c:pt idx="7612">
                  <c:v>2.30753517</c:v>
                </c:pt>
                <c:pt idx="7613">
                  <c:v>2.3033578399999999</c:v>
                </c:pt>
                <c:pt idx="7614">
                  <c:v>2.31867504</c:v>
                </c:pt>
                <c:pt idx="7615">
                  <c:v>2.25183606</c:v>
                </c:pt>
                <c:pt idx="7616">
                  <c:v>2.2685461</c:v>
                </c:pt>
                <c:pt idx="7617">
                  <c:v>2.2448739999999998</c:v>
                </c:pt>
                <c:pt idx="7618">
                  <c:v>2.2560131499999998</c:v>
                </c:pt>
                <c:pt idx="7619">
                  <c:v>2.1961374299999998</c:v>
                </c:pt>
                <c:pt idx="7620">
                  <c:v>2.1780357399999999</c:v>
                </c:pt>
                <c:pt idx="7621">
                  <c:v>2.27272344</c:v>
                </c:pt>
                <c:pt idx="7622">
                  <c:v>2.21145535</c:v>
                </c:pt>
                <c:pt idx="7623">
                  <c:v>2.2838628299999999</c:v>
                </c:pt>
                <c:pt idx="7624">
                  <c:v>2.2629899999999998</c:v>
                </c:pt>
                <c:pt idx="7625">
                  <c:v>2.26158357</c:v>
                </c:pt>
                <c:pt idx="7626">
                  <c:v>2.2476587299999999</c:v>
                </c:pt>
                <c:pt idx="7627">
                  <c:v>2.1989223999999998</c:v>
                </c:pt>
                <c:pt idx="7628">
                  <c:v>2.3451314000000001</c:v>
                </c:pt>
                <c:pt idx="7629">
                  <c:v>2.2489271199999998</c:v>
                </c:pt>
                <c:pt idx="7630">
                  <c:v>2.2769002899999999</c:v>
                </c:pt>
                <c:pt idx="7631">
                  <c:v>2.2490513299999999</c:v>
                </c:pt>
                <c:pt idx="7632">
                  <c:v>2.2671535</c:v>
                </c:pt>
                <c:pt idx="7633">
                  <c:v>2.2198097699999999</c:v>
                </c:pt>
                <c:pt idx="7634">
                  <c:v>2.2769007700000001</c:v>
                </c:pt>
                <c:pt idx="7635">
                  <c:v>2.21145463</c:v>
                </c:pt>
                <c:pt idx="7636">
                  <c:v>2.24626613</c:v>
                </c:pt>
                <c:pt idx="7637">
                  <c:v>2.2030999699999998</c:v>
                </c:pt>
                <c:pt idx="7638">
                  <c:v>2.2044928100000001</c:v>
                </c:pt>
                <c:pt idx="7639">
                  <c:v>2.1905686900000001</c:v>
                </c:pt>
                <c:pt idx="7640">
                  <c:v>2.1195523700000001</c:v>
                </c:pt>
                <c:pt idx="7641">
                  <c:v>2.1348691</c:v>
                </c:pt>
                <c:pt idx="7642">
                  <c:v>2.1306922400000001</c:v>
                </c:pt>
                <c:pt idx="7643">
                  <c:v>2.1418316399999999</c:v>
                </c:pt>
                <c:pt idx="7644">
                  <c:v>2.2239871</c:v>
                </c:pt>
                <c:pt idx="7645">
                  <c:v>2.2017073599999999</c:v>
                </c:pt>
                <c:pt idx="7646">
                  <c:v>2.2518362999999999</c:v>
                </c:pt>
                <c:pt idx="7647">
                  <c:v>2.2309486899999991</c:v>
                </c:pt>
                <c:pt idx="7648">
                  <c:v>2.2170243300000001</c:v>
                </c:pt>
                <c:pt idx="7649">
                  <c:v>2.1989228700000001</c:v>
                </c:pt>
                <c:pt idx="7650">
                  <c:v>2.17385888</c:v>
                </c:pt>
                <c:pt idx="7651">
                  <c:v>2.1822133099999999</c:v>
                </c:pt>
                <c:pt idx="7652">
                  <c:v>2.25462198</c:v>
                </c:pt>
                <c:pt idx="7653">
                  <c:v>2.2058846999999999</c:v>
                </c:pt>
                <c:pt idx="7654">
                  <c:v>2.14600897</c:v>
                </c:pt>
                <c:pt idx="7655">
                  <c:v>2.1237292299999999</c:v>
                </c:pt>
                <c:pt idx="7656">
                  <c:v>2.132085319999999</c:v>
                </c:pt>
                <c:pt idx="7657">
                  <c:v>2.1808206999999999</c:v>
                </c:pt>
                <c:pt idx="7658">
                  <c:v>2.1543638700000001</c:v>
                </c:pt>
                <c:pt idx="7659">
                  <c:v>2.1432244800000002</c:v>
                </c:pt>
                <c:pt idx="7660">
                  <c:v>2.10562754</c:v>
                </c:pt>
                <c:pt idx="7661">
                  <c:v>2.1111972300000001</c:v>
                </c:pt>
                <c:pt idx="7662">
                  <c:v>2.221202139999999</c:v>
                </c:pt>
                <c:pt idx="7663">
                  <c:v>2.1919608099999999</c:v>
                </c:pt>
                <c:pt idx="7664">
                  <c:v>2.2351264999999998</c:v>
                </c:pt>
                <c:pt idx="7665">
                  <c:v>2.1529719799999998</c:v>
                </c:pt>
                <c:pt idx="7666">
                  <c:v>2.2838630700000002</c:v>
                </c:pt>
                <c:pt idx="7667">
                  <c:v>2.2601909600000001</c:v>
                </c:pt>
                <c:pt idx="7668">
                  <c:v>2.2657604199999999</c:v>
                </c:pt>
                <c:pt idx="7669">
                  <c:v>2.26158357</c:v>
                </c:pt>
                <c:pt idx="7670">
                  <c:v>2.2532281900000002</c:v>
                </c:pt>
                <c:pt idx="7671">
                  <c:v>2.2253789899999998</c:v>
                </c:pt>
                <c:pt idx="7672">
                  <c:v>2.2434818700000001</c:v>
                </c:pt>
                <c:pt idx="7673">
                  <c:v>2.19196057</c:v>
                </c:pt>
                <c:pt idx="7674">
                  <c:v>2.1334767299999999</c:v>
                </c:pt>
                <c:pt idx="7675">
                  <c:v>1.6725697500000001</c:v>
                </c:pt>
                <c:pt idx="7676">
                  <c:v>2.3172831500000002</c:v>
                </c:pt>
                <c:pt idx="7677">
                  <c:v>2.2031002000000002</c:v>
                </c:pt>
                <c:pt idx="7678">
                  <c:v>2.1111977099999999</c:v>
                </c:pt>
                <c:pt idx="7679">
                  <c:v>2.0791711799999999</c:v>
                </c:pt>
                <c:pt idx="7680">
                  <c:v>2.1613266499999999</c:v>
                </c:pt>
                <c:pt idx="7681">
                  <c:v>2.1404397500000001</c:v>
                </c:pt>
                <c:pt idx="7682">
                  <c:v>2.1641111400000002</c:v>
                </c:pt>
                <c:pt idx="7683">
                  <c:v>2.10562754</c:v>
                </c:pt>
                <c:pt idx="7684">
                  <c:v>2.0777778599999999</c:v>
                </c:pt>
                <c:pt idx="7685">
                  <c:v>2.11537504</c:v>
                </c:pt>
                <c:pt idx="7686">
                  <c:v>2.2225942600000002</c:v>
                </c:pt>
                <c:pt idx="7687">
                  <c:v>2.2156324399999989</c:v>
                </c:pt>
                <c:pt idx="7688">
                  <c:v>2.2490513299999999</c:v>
                </c:pt>
                <c:pt idx="7689">
                  <c:v>2.2699382300000002</c:v>
                </c:pt>
                <c:pt idx="7690">
                  <c:v>2.1975307499999999</c:v>
                </c:pt>
                <c:pt idx="7691">
                  <c:v>2.1673648399999998</c:v>
                </c:pt>
                <c:pt idx="7692">
                  <c:v>2.1905677300000002</c:v>
                </c:pt>
                <c:pt idx="7693">
                  <c:v>2.2031006799999999</c:v>
                </c:pt>
                <c:pt idx="7694">
                  <c:v>2.1655037400000001</c:v>
                </c:pt>
                <c:pt idx="7695">
                  <c:v>2.1350212100000001</c:v>
                </c:pt>
                <c:pt idx="7696">
                  <c:v>2.2560141100000002</c:v>
                </c:pt>
                <c:pt idx="7697">
                  <c:v>2.1167671700000001</c:v>
                </c:pt>
                <c:pt idx="7698">
                  <c:v>2.0791714200000002</c:v>
                </c:pt>
                <c:pt idx="7699">
                  <c:v>2.1054897299999999</c:v>
                </c:pt>
                <c:pt idx="7700">
                  <c:v>2.2434813999999998</c:v>
                </c:pt>
                <c:pt idx="7701">
                  <c:v>2.1404397500000001</c:v>
                </c:pt>
                <c:pt idx="7702">
                  <c:v>2.1348693399999989</c:v>
                </c:pt>
                <c:pt idx="7703">
                  <c:v>2.0624609</c:v>
                </c:pt>
                <c:pt idx="7704">
                  <c:v>2.1070201399999999</c:v>
                </c:pt>
                <c:pt idx="7705">
                  <c:v>2.1125898400000001</c:v>
                </c:pt>
                <c:pt idx="7706">
                  <c:v>2.00258541</c:v>
                </c:pt>
                <c:pt idx="7707">
                  <c:v>2.1418316399999999</c:v>
                </c:pt>
                <c:pt idx="7708">
                  <c:v>2.0777785799999999</c:v>
                </c:pt>
                <c:pt idx="7709">
                  <c:v>2.16132569</c:v>
                </c:pt>
                <c:pt idx="7710">
                  <c:v>2.1529707899999999</c:v>
                </c:pt>
                <c:pt idx="7711">
                  <c:v>2.1975300299999998</c:v>
                </c:pt>
                <c:pt idx="7712">
                  <c:v>2.0763862099999999</c:v>
                </c:pt>
                <c:pt idx="7713">
                  <c:v>2.1529712700000001</c:v>
                </c:pt>
                <c:pt idx="7714">
                  <c:v>2.0958805100000002</c:v>
                </c:pt>
                <c:pt idx="7715">
                  <c:v>2.2044923299999999</c:v>
                </c:pt>
                <c:pt idx="7716">
                  <c:v>2.1585419199999998</c:v>
                </c:pt>
                <c:pt idx="7717">
                  <c:v>2.1139826799999999</c:v>
                </c:pt>
                <c:pt idx="7718">
                  <c:v>2.1336145399999999</c:v>
                </c:pt>
                <c:pt idx="7719">
                  <c:v>2.09170341</c:v>
                </c:pt>
                <c:pt idx="7720">
                  <c:v>2.102842809999999</c:v>
                </c:pt>
                <c:pt idx="7721">
                  <c:v>2.0833480400000002</c:v>
                </c:pt>
                <c:pt idx="7722">
                  <c:v>2.092833039999999</c:v>
                </c:pt>
                <c:pt idx="7723">
                  <c:v>2.0777783400000001</c:v>
                </c:pt>
                <c:pt idx="7724">
                  <c:v>2.0633022799999998</c:v>
                </c:pt>
                <c:pt idx="7725">
                  <c:v>2.1348688600000001</c:v>
                </c:pt>
                <c:pt idx="7726">
                  <c:v>2.1557559999999989</c:v>
                </c:pt>
                <c:pt idx="7727">
                  <c:v>2.0914270899999998</c:v>
                </c:pt>
                <c:pt idx="7728">
                  <c:v>2.065246339999999</c:v>
                </c:pt>
                <c:pt idx="7729">
                  <c:v>2.1084117899999999</c:v>
                </c:pt>
                <c:pt idx="7730">
                  <c:v>2.1195518999999998</c:v>
                </c:pt>
                <c:pt idx="7731">
                  <c:v>2.1026778199999998</c:v>
                </c:pt>
                <c:pt idx="7732">
                  <c:v>2.0805637799999999</c:v>
                </c:pt>
                <c:pt idx="7733">
                  <c:v>2.0791704700000002</c:v>
                </c:pt>
                <c:pt idx="7734">
                  <c:v>2.0408022400000001</c:v>
                </c:pt>
                <c:pt idx="7735">
                  <c:v>2.1028432800000001</c:v>
                </c:pt>
                <c:pt idx="7736">
                  <c:v>2.1195518999999998</c:v>
                </c:pt>
                <c:pt idx="7737">
                  <c:v>2.11676764</c:v>
                </c:pt>
                <c:pt idx="7738">
                  <c:v>2.0829899300000001</c:v>
                </c:pt>
                <c:pt idx="7739">
                  <c:v>2.15993404</c:v>
                </c:pt>
                <c:pt idx="7740">
                  <c:v>2.1543636300000002</c:v>
                </c:pt>
                <c:pt idx="7741">
                  <c:v>2.16455245</c:v>
                </c:pt>
                <c:pt idx="7742">
                  <c:v>2.173858169999999</c:v>
                </c:pt>
                <c:pt idx="7743">
                  <c:v>2.1863906399999999</c:v>
                </c:pt>
                <c:pt idx="7744">
                  <c:v>2.0843956499999998</c:v>
                </c:pt>
                <c:pt idx="7745">
                  <c:v>2.1056277799999998</c:v>
                </c:pt>
                <c:pt idx="7746">
                  <c:v>2.1070203799999998</c:v>
                </c:pt>
                <c:pt idx="7747">
                  <c:v>2.1306912900000001</c:v>
                </c:pt>
                <c:pt idx="7748">
                  <c:v>2.0638535</c:v>
                </c:pt>
                <c:pt idx="7749">
                  <c:v>2.1195516599999999</c:v>
                </c:pt>
                <c:pt idx="7750">
                  <c:v>2.1432244800000002</c:v>
                </c:pt>
                <c:pt idx="7751">
                  <c:v>2.0736012499999998</c:v>
                </c:pt>
                <c:pt idx="7752">
                  <c:v>2.1334769699999998</c:v>
                </c:pt>
                <c:pt idx="7753">
                  <c:v>2.1724660400000002</c:v>
                </c:pt>
                <c:pt idx="7754">
                  <c:v>2.21145463</c:v>
                </c:pt>
                <c:pt idx="7755">
                  <c:v>2.2448732900000001</c:v>
                </c:pt>
                <c:pt idx="7756">
                  <c:v>2.2309491600000002</c:v>
                </c:pt>
                <c:pt idx="7757">
                  <c:v>2.221202139999999</c:v>
                </c:pt>
                <c:pt idx="7758">
                  <c:v>2.1655037400000001</c:v>
                </c:pt>
                <c:pt idx="7759">
                  <c:v>2.1515793799999998</c:v>
                </c:pt>
                <c:pt idx="7760">
                  <c:v>2.0624616100000002</c:v>
                </c:pt>
                <c:pt idx="7761">
                  <c:v>2.0722083999999992</c:v>
                </c:pt>
                <c:pt idx="7762">
                  <c:v>2.0986654799999989</c:v>
                </c:pt>
                <c:pt idx="7763">
                  <c:v>2.0541067100000001</c:v>
                </c:pt>
                <c:pt idx="7764">
                  <c:v>2.1320843699999998</c:v>
                </c:pt>
                <c:pt idx="7765">
                  <c:v>2.1376542999999999</c:v>
                </c:pt>
                <c:pt idx="7766">
                  <c:v>2.1641108999999998</c:v>
                </c:pt>
                <c:pt idx="7767">
                  <c:v>2.1780357399999999</c:v>
                </c:pt>
                <c:pt idx="7768">
                  <c:v>2.1849975599999998</c:v>
                </c:pt>
                <c:pt idx="7769">
                  <c:v>2.2100622699999999</c:v>
                </c:pt>
                <c:pt idx="7770">
                  <c:v>2.1209447400000001</c:v>
                </c:pt>
                <c:pt idx="7771">
                  <c:v>2.19892311</c:v>
                </c:pt>
                <c:pt idx="7772">
                  <c:v>2.1905674899999998</c:v>
                </c:pt>
                <c:pt idx="7773">
                  <c:v>2.14740157</c:v>
                </c:pt>
                <c:pt idx="7774">
                  <c:v>2.0749938499999998</c:v>
                </c:pt>
                <c:pt idx="7775">
                  <c:v>2.07917094</c:v>
                </c:pt>
                <c:pt idx="7776">
                  <c:v>1.9914456599999999</c:v>
                </c:pt>
                <c:pt idx="7777">
                  <c:v>2.0833482700000001</c:v>
                </c:pt>
                <c:pt idx="7778">
                  <c:v>2.0777785799999999</c:v>
                </c:pt>
                <c:pt idx="7779">
                  <c:v>2.1000576</c:v>
                </c:pt>
                <c:pt idx="7780">
                  <c:v>2.1320843699999998</c:v>
                </c:pt>
                <c:pt idx="7781">
                  <c:v>2.17246556</c:v>
                </c:pt>
                <c:pt idx="7782">
                  <c:v>2.2044925700000002</c:v>
                </c:pt>
                <c:pt idx="7783">
                  <c:v>2.2156317200000002</c:v>
                </c:pt>
                <c:pt idx="7784">
                  <c:v>2.25322866</c:v>
                </c:pt>
                <c:pt idx="7785">
                  <c:v>2.3534870099999998</c:v>
                </c:pt>
                <c:pt idx="7786">
                  <c:v>2.2587986</c:v>
                </c:pt>
                <c:pt idx="7787">
                  <c:v>2.232342</c:v>
                </c:pt>
                <c:pt idx="7788">
                  <c:v>2.2977881400000002</c:v>
                </c:pt>
                <c:pt idx="7789">
                  <c:v>2.15018654</c:v>
                </c:pt>
                <c:pt idx="7790">
                  <c:v>2.19335294</c:v>
                </c:pt>
                <c:pt idx="7791">
                  <c:v>2.2142400699999998</c:v>
                </c:pt>
                <c:pt idx="7792">
                  <c:v>2.1696808299999999</c:v>
                </c:pt>
                <c:pt idx="7793">
                  <c:v>2.143224</c:v>
                </c:pt>
                <c:pt idx="7794">
                  <c:v>2.0833480400000002</c:v>
                </c:pt>
                <c:pt idx="7795">
                  <c:v>2.07360101</c:v>
                </c:pt>
                <c:pt idx="7796">
                  <c:v>2.0749933700000001</c:v>
                </c:pt>
                <c:pt idx="7797">
                  <c:v>2.0248651500000001</c:v>
                </c:pt>
                <c:pt idx="7798">
                  <c:v>1.9649887100000001</c:v>
                </c:pt>
                <c:pt idx="7799">
                  <c:v>2.08613348</c:v>
                </c:pt>
                <c:pt idx="7800">
                  <c:v>2.0930955400000002</c:v>
                </c:pt>
                <c:pt idx="7801">
                  <c:v>2.0387899900000002</c:v>
                </c:pt>
                <c:pt idx="7802">
                  <c:v>2.0304346099999999</c:v>
                </c:pt>
                <c:pt idx="7803">
                  <c:v>2.00258446</c:v>
                </c:pt>
                <c:pt idx="7804">
                  <c:v>2.0262572799999998</c:v>
                </c:pt>
                <c:pt idx="7805">
                  <c:v>2.0722081699999988</c:v>
                </c:pt>
                <c:pt idx="7806">
                  <c:v>2.0917031800000001</c:v>
                </c:pt>
                <c:pt idx="7807">
                  <c:v>2.1042354099999998</c:v>
                </c:pt>
                <c:pt idx="7808">
                  <c:v>2.0415747199999998</c:v>
                </c:pt>
                <c:pt idx="7809">
                  <c:v>2.09170341</c:v>
                </c:pt>
                <c:pt idx="7810">
                  <c:v>2.1125896000000002</c:v>
                </c:pt>
                <c:pt idx="7811">
                  <c:v>2.102842809999999</c:v>
                </c:pt>
                <c:pt idx="7812">
                  <c:v>2.0666389500000002</c:v>
                </c:pt>
                <c:pt idx="7813">
                  <c:v>2.18221307</c:v>
                </c:pt>
                <c:pt idx="7814">
                  <c:v>2.2587706999999999</c:v>
                </c:pt>
                <c:pt idx="7815">
                  <c:v>2.1780362100000001</c:v>
                </c:pt>
                <c:pt idx="7816">
                  <c:v>2.1320843699999998</c:v>
                </c:pt>
                <c:pt idx="7817">
                  <c:v>2.1655032599999999</c:v>
                </c:pt>
                <c:pt idx="7818">
                  <c:v>2.1571488400000001</c:v>
                </c:pt>
                <c:pt idx="7819">
                  <c:v>2.2239868600000001</c:v>
                </c:pt>
                <c:pt idx="7820">
                  <c:v>2.1758024699999989</c:v>
                </c:pt>
                <c:pt idx="7821">
                  <c:v>2.1724662800000001</c:v>
                </c:pt>
                <c:pt idx="7822">
                  <c:v>2.1084125</c:v>
                </c:pt>
                <c:pt idx="7823">
                  <c:v>2.2267718300000001</c:v>
                </c:pt>
                <c:pt idx="7824">
                  <c:v>2.1905677300000002</c:v>
                </c:pt>
                <c:pt idx="7825">
                  <c:v>2.1822133099999999</c:v>
                </c:pt>
                <c:pt idx="7826">
                  <c:v>2.143224</c:v>
                </c:pt>
                <c:pt idx="7827">
                  <c:v>2.14740157</c:v>
                </c:pt>
                <c:pt idx="7828">
                  <c:v>2.1603333999999998</c:v>
                </c:pt>
                <c:pt idx="7829">
                  <c:v>2.1181595299999998</c:v>
                </c:pt>
                <c:pt idx="7830">
                  <c:v>2.1989228700000001</c:v>
                </c:pt>
                <c:pt idx="7831">
                  <c:v>2.15018654</c:v>
                </c:pt>
                <c:pt idx="7832">
                  <c:v>2.2559590300000001</c:v>
                </c:pt>
                <c:pt idx="7833">
                  <c:v>2.2184169300000001</c:v>
                </c:pt>
                <c:pt idx="7834">
                  <c:v>2.15854144</c:v>
                </c:pt>
                <c:pt idx="7835">
                  <c:v>2.306142809999999</c:v>
                </c:pt>
                <c:pt idx="7836">
                  <c:v>2.232342239999999</c:v>
                </c:pt>
                <c:pt idx="7837">
                  <c:v>2.2532291400000002</c:v>
                </c:pt>
                <c:pt idx="7838">
                  <c:v>2.3409542999999999</c:v>
                </c:pt>
                <c:pt idx="7839">
                  <c:v>2.19753051</c:v>
                </c:pt>
                <c:pt idx="7840">
                  <c:v>2.2476589699999998</c:v>
                </c:pt>
                <c:pt idx="7841">
                  <c:v>2.0903110499999999</c:v>
                </c:pt>
                <c:pt idx="7842">
                  <c:v>2.11398244</c:v>
                </c:pt>
                <c:pt idx="7843">
                  <c:v>2.1710736800000001</c:v>
                </c:pt>
                <c:pt idx="7844">
                  <c:v>2.1111972300000001</c:v>
                </c:pt>
                <c:pt idx="7845">
                  <c:v>2.0332198099999998</c:v>
                </c:pt>
                <c:pt idx="7846">
                  <c:v>2.1877832399999999</c:v>
                </c:pt>
                <c:pt idx="7847">
                  <c:v>2.1557567099999999</c:v>
                </c:pt>
                <c:pt idx="7848">
                  <c:v>2.11537504</c:v>
                </c:pt>
                <c:pt idx="7849">
                  <c:v>2.1446161300000002</c:v>
                </c:pt>
                <c:pt idx="7850">
                  <c:v>1.66839206</c:v>
                </c:pt>
                <c:pt idx="7851">
                  <c:v>2.4607071899999999</c:v>
                </c:pt>
                <c:pt idx="7852">
                  <c:v>2.1997082200000002</c:v>
                </c:pt>
                <c:pt idx="7853">
                  <c:v>2.1084127399999999</c:v>
                </c:pt>
                <c:pt idx="7854">
                  <c:v>2.0527133900000001</c:v>
                </c:pt>
                <c:pt idx="7855">
                  <c:v>2.3576641099999991</c:v>
                </c:pt>
                <c:pt idx="7856">
                  <c:v>2.2643692500000001</c:v>
                </c:pt>
                <c:pt idx="7857">
                  <c:v>2.22816539</c:v>
                </c:pt>
                <c:pt idx="7858">
                  <c:v>2.1808209399999998</c:v>
                </c:pt>
                <c:pt idx="7859">
                  <c:v>2.1098043899999999</c:v>
                </c:pt>
                <c:pt idx="7860">
                  <c:v>2.19056797</c:v>
                </c:pt>
                <c:pt idx="7861">
                  <c:v>2.2462663699999998</c:v>
                </c:pt>
                <c:pt idx="7862">
                  <c:v>2.2198102500000001</c:v>
                </c:pt>
                <c:pt idx="7863">
                  <c:v>2.26576114</c:v>
                </c:pt>
                <c:pt idx="7864">
                  <c:v>2.0053694200000001</c:v>
                </c:pt>
                <c:pt idx="7865">
                  <c:v>2.4370348499999999</c:v>
                </c:pt>
                <c:pt idx="7866">
                  <c:v>2.3339919999999998</c:v>
                </c:pt>
                <c:pt idx="7867">
                  <c:v>2.2267727900000001</c:v>
                </c:pt>
                <c:pt idx="7868">
                  <c:v>2.2741155599999998</c:v>
                </c:pt>
                <c:pt idx="7869">
                  <c:v>2.2741155599999998</c:v>
                </c:pt>
                <c:pt idx="7870">
                  <c:v>2.2685461</c:v>
                </c:pt>
                <c:pt idx="7871">
                  <c:v>2.2281639599999998</c:v>
                </c:pt>
                <c:pt idx="7872">
                  <c:v>2.2267718300000001</c:v>
                </c:pt>
                <c:pt idx="7873">
                  <c:v>2.2309494000000001</c:v>
                </c:pt>
                <c:pt idx="7874">
                  <c:v>2.20310044</c:v>
                </c:pt>
                <c:pt idx="7875">
                  <c:v>2.23930454</c:v>
                </c:pt>
                <c:pt idx="7876">
                  <c:v>2.1265146700000002</c:v>
                </c:pt>
                <c:pt idx="7877">
                  <c:v>2.1474018099999999</c:v>
                </c:pt>
                <c:pt idx="7878">
                  <c:v>2.109805109999999</c:v>
                </c:pt>
                <c:pt idx="7879">
                  <c:v>2.04435945</c:v>
                </c:pt>
                <c:pt idx="7880">
                  <c:v>2.1223368599999999</c:v>
                </c:pt>
                <c:pt idx="7881">
                  <c:v>2.1181597700000001</c:v>
                </c:pt>
                <c:pt idx="7882">
                  <c:v>2.1084127399999999</c:v>
                </c:pt>
                <c:pt idx="7883">
                  <c:v>2.04157448</c:v>
                </c:pt>
                <c:pt idx="7884">
                  <c:v>2.0652465800000002</c:v>
                </c:pt>
                <c:pt idx="7885">
                  <c:v>2.0039772999999999</c:v>
                </c:pt>
                <c:pt idx="7886">
                  <c:v>2.0680303599999998</c:v>
                </c:pt>
                <c:pt idx="7887">
                  <c:v>2.0749931300000002</c:v>
                </c:pt>
                <c:pt idx="7888">
                  <c:v>2.0401825900000001</c:v>
                </c:pt>
                <c:pt idx="7889">
                  <c:v>2.1390473800000001</c:v>
                </c:pt>
                <c:pt idx="7890">
                  <c:v>2.1682884699999998</c:v>
                </c:pt>
                <c:pt idx="7891">
                  <c:v>2.172465799999999</c:v>
                </c:pt>
                <c:pt idx="7892">
                  <c:v>2.2323417700000001</c:v>
                </c:pt>
                <c:pt idx="7893">
                  <c:v>2.20031548</c:v>
                </c:pt>
                <c:pt idx="7894">
                  <c:v>2.2601907300000001</c:v>
                </c:pt>
                <c:pt idx="7895">
                  <c:v>2.2518365400000002</c:v>
                </c:pt>
                <c:pt idx="7896">
                  <c:v>2.2212023699999999</c:v>
                </c:pt>
                <c:pt idx="7897">
                  <c:v>2.2114551099999988</c:v>
                </c:pt>
                <c:pt idx="7898">
                  <c:v>2.1919603300000001</c:v>
                </c:pt>
                <c:pt idx="7899">
                  <c:v>2.1766436099999988</c:v>
                </c:pt>
                <c:pt idx="7900">
                  <c:v>2.25322866</c:v>
                </c:pt>
                <c:pt idx="7901">
                  <c:v>2.2253792300000002</c:v>
                </c:pt>
                <c:pt idx="7902">
                  <c:v>2.2546212699999999</c:v>
                </c:pt>
                <c:pt idx="7903">
                  <c:v>2.2212016600000002</c:v>
                </c:pt>
                <c:pt idx="7904">
                  <c:v>2.19335222</c:v>
                </c:pt>
                <c:pt idx="7905">
                  <c:v>2.1780357399999999</c:v>
                </c:pt>
                <c:pt idx="7906">
                  <c:v>2.2420897499999999</c:v>
                </c:pt>
                <c:pt idx="7907">
                  <c:v>2.1836054300000001</c:v>
                </c:pt>
                <c:pt idx="7908">
                  <c:v>2.2225942600000002</c:v>
                </c:pt>
                <c:pt idx="7909">
                  <c:v>2.14600897</c:v>
                </c:pt>
                <c:pt idx="7910">
                  <c:v>2.1710734399999989</c:v>
                </c:pt>
                <c:pt idx="7911">
                  <c:v>2.2170250399999998</c:v>
                </c:pt>
                <c:pt idx="7912">
                  <c:v>2.1808206999999999</c:v>
                </c:pt>
                <c:pt idx="7913">
                  <c:v>2.1780357399999999</c:v>
                </c:pt>
                <c:pt idx="7914">
                  <c:v>2.11259007</c:v>
                </c:pt>
                <c:pt idx="7915">
                  <c:v>2.1098053499999998</c:v>
                </c:pt>
                <c:pt idx="7916">
                  <c:v>2.0903103399999998</c:v>
                </c:pt>
                <c:pt idx="7917">
                  <c:v>2.0722088799999989</c:v>
                </c:pt>
                <c:pt idx="7918">
                  <c:v>2.009547</c:v>
                </c:pt>
                <c:pt idx="7919">
                  <c:v>2.0736005300000002</c:v>
                </c:pt>
                <c:pt idx="7920">
                  <c:v>1.9120745699999999</c:v>
                </c:pt>
                <c:pt idx="7921">
                  <c:v>2.4356424799999989</c:v>
                </c:pt>
                <c:pt idx="7922">
                  <c:v>2.098665239999999</c:v>
                </c:pt>
                <c:pt idx="7923">
                  <c:v>2.2518367800000001</c:v>
                </c:pt>
                <c:pt idx="7924">
                  <c:v>2.1348691</c:v>
                </c:pt>
                <c:pt idx="7925">
                  <c:v>2.2208025500000002</c:v>
                </c:pt>
                <c:pt idx="7926">
                  <c:v>2.0527141100000001</c:v>
                </c:pt>
                <c:pt idx="7927">
                  <c:v>2.0638537399999999</c:v>
                </c:pt>
                <c:pt idx="7928">
                  <c:v>2.0805637799999999</c:v>
                </c:pt>
                <c:pt idx="7929">
                  <c:v>2.0638539800000002</c:v>
                </c:pt>
                <c:pt idx="7930">
                  <c:v>2.0930952999999999</c:v>
                </c:pt>
                <c:pt idx="7931">
                  <c:v>2.1571490799999999</c:v>
                </c:pt>
                <c:pt idx="7932">
                  <c:v>2.23094964</c:v>
                </c:pt>
                <c:pt idx="7933">
                  <c:v>2.23651862</c:v>
                </c:pt>
                <c:pt idx="7934">
                  <c:v>2.14879394</c:v>
                </c:pt>
                <c:pt idx="7935">
                  <c:v>2.1460092099999999</c:v>
                </c:pt>
                <c:pt idx="7936">
                  <c:v>2.0165100100000002</c:v>
                </c:pt>
                <c:pt idx="7937">
                  <c:v>2.0471439400000002</c:v>
                </c:pt>
                <c:pt idx="7938">
                  <c:v>2.0568914399999989</c:v>
                </c:pt>
                <c:pt idx="7939">
                  <c:v>2.1947453000000001</c:v>
                </c:pt>
                <c:pt idx="7940">
                  <c:v>2.2184169300000001</c:v>
                </c:pt>
                <c:pt idx="7941">
                  <c:v>2.1682882299999999</c:v>
                </c:pt>
                <c:pt idx="7942">
                  <c:v>2.1390464299999992</c:v>
                </c:pt>
                <c:pt idx="7943">
                  <c:v>2.1070201399999999</c:v>
                </c:pt>
                <c:pt idx="7944">
                  <c:v>2.0638535</c:v>
                </c:pt>
                <c:pt idx="7945">
                  <c:v>2.0485367800000001</c:v>
                </c:pt>
                <c:pt idx="7946">
                  <c:v>2.1223371000000002</c:v>
                </c:pt>
                <c:pt idx="7947">
                  <c:v>2.1320846100000002</c:v>
                </c:pt>
                <c:pt idx="7948">
                  <c:v>2.1975302700000001</c:v>
                </c:pt>
                <c:pt idx="7949">
                  <c:v>2.1905677300000002</c:v>
                </c:pt>
                <c:pt idx="7950">
                  <c:v>2.1599342799999999</c:v>
                </c:pt>
                <c:pt idx="7951">
                  <c:v>2.1682882299999999</c:v>
                </c:pt>
                <c:pt idx="7952">
                  <c:v>2.1557562400000001</c:v>
                </c:pt>
                <c:pt idx="7953">
                  <c:v>2.00954795</c:v>
                </c:pt>
                <c:pt idx="7954">
                  <c:v>2.08195591</c:v>
                </c:pt>
                <c:pt idx="7955">
                  <c:v>2.28525519</c:v>
                </c:pt>
                <c:pt idx="7956">
                  <c:v>2.1613254500000001</c:v>
                </c:pt>
                <c:pt idx="7957">
                  <c:v>2.2727241500000002</c:v>
                </c:pt>
                <c:pt idx="7958">
                  <c:v>2.1446170800000002</c:v>
                </c:pt>
                <c:pt idx="7959">
                  <c:v>2.1529719799999998</c:v>
                </c:pt>
                <c:pt idx="7960">
                  <c:v>2.0986645199999998</c:v>
                </c:pt>
                <c:pt idx="7961">
                  <c:v>2.0694239099999998</c:v>
                </c:pt>
                <c:pt idx="7962">
                  <c:v>2.173858399999999</c:v>
                </c:pt>
                <c:pt idx="7963">
                  <c:v>2.098665239999999</c:v>
                </c:pt>
                <c:pt idx="7964">
                  <c:v>2.1279070400000002</c:v>
                </c:pt>
                <c:pt idx="7965">
                  <c:v>2.16271901</c:v>
                </c:pt>
                <c:pt idx="7966">
                  <c:v>2.1696808299999999</c:v>
                </c:pt>
                <c:pt idx="7967">
                  <c:v>2.1983020299999998</c:v>
                </c:pt>
                <c:pt idx="7968">
                  <c:v>2.29082608</c:v>
                </c:pt>
                <c:pt idx="7969">
                  <c:v>2.2114548699999999</c:v>
                </c:pt>
                <c:pt idx="7970">
                  <c:v>2.10267735</c:v>
                </c:pt>
                <c:pt idx="7971">
                  <c:v>2.171073199999999</c:v>
                </c:pt>
                <c:pt idx="7972">
                  <c:v>2.1533019499999999</c:v>
                </c:pt>
                <c:pt idx="7973">
                  <c:v>2.2072775400000002</c:v>
                </c:pt>
                <c:pt idx="7974">
                  <c:v>2.1933524599999998</c:v>
                </c:pt>
                <c:pt idx="7975">
                  <c:v>2.1933524599999998</c:v>
                </c:pt>
                <c:pt idx="7976">
                  <c:v>2.1641108999999998</c:v>
                </c:pt>
                <c:pt idx="7977">
                  <c:v>2.101450199999999</c:v>
                </c:pt>
                <c:pt idx="7978">
                  <c:v>2.04853606</c:v>
                </c:pt>
                <c:pt idx="7979">
                  <c:v>2.02347207</c:v>
                </c:pt>
                <c:pt idx="7980">
                  <c:v>2.19613791</c:v>
                </c:pt>
                <c:pt idx="7981">
                  <c:v>2.0360043000000001</c:v>
                </c:pt>
                <c:pt idx="7982">
                  <c:v>2.0610680600000002</c:v>
                </c:pt>
                <c:pt idx="7983">
                  <c:v>2.1543641099999999</c:v>
                </c:pt>
                <c:pt idx="7984">
                  <c:v>2.0819561499999999</c:v>
                </c:pt>
                <c:pt idx="7985">
                  <c:v>2.15854144</c:v>
                </c:pt>
                <c:pt idx="7986">
                  <c:v>2.1418316399999999</c:v>
                </c:pt>
                <c:pt idx="7987">
                  <c:v>2.2184174099999998</c:v>
                </c:pt>
                <c:pt idx="7988">
                  <c:v>2.1989226300000002</c:v>
                </c:pt>
                <c:pt idx="7989">
                  <c:v>2.2476594400000001</c:v>
                </c:pt>
                <c:pt idx="7990">
                  <c:v>2.16271901</c:v>
                </c:pt>
                <c:pt idx="7991">
                  <c:v>2.16411138</c:v>
                </c:pt>
                <c:pt idx="7992">
                  <c:v>2.2476596799999999</c:v>
                </c:pt>
                <c:pt idx="7993">
                  <c:v>2.2532293800000001</c:v>
                </c:pt>
                <c:pt idx="7994">
                  <c:v>2.2170243300000001</c:v>
                </c:pt>
                <c:pt idx="7995">
                  <c:v>2.1042351699999999</c:v>
                </c:pt>
                <c:pt idx="7996">
                  <c:v>2.2128472299999991</c:v>
                </c:pt>
                <c:pt idx="7997">
                  <c:v>2.12372994</c:v>
                </c:pt>
                <c:pt idx="7998">
                  <c:v>2.14740157</c:v>
                </c:pt>
                <c:pt idx="7999">
                  <c:v>2.19892216</c:v>
                </c:pt>
                <c:pt idx="8000">
                  <c:v>2.2615842800000001</c:v>
                </c:pt>
                <c:pt idx="8001">
                  <c:v>2.142052169999999</c:v>
                </c:pt>
                <c:pt idx="8002">
                  <c:v>2.1682884699999998</c:v>
                </c:pt>
                <c:pt idx="8003">
                  <c:v>1.9663802399999999</c:v>
                </c:pt>
                <c:pt idx="8004">
                  <c:v>2.1933531799999999</c:v>
                </c:pt>
                <c:pt idx="8005">
                  <c:v>2.2476589699999998</c:v>
                </c:pt>
                <c:pt idx="8006">
                  <c:v>2.1954896499999998</c:v>
                </c:pt>
                <c:pt idx="8007">
                  <c:v>2.11676764</c:v>
                </c:pt>
                <c:pt idx="8008">
                  <c:v>2.1557562400000001</c:v>
                </c:pt>
                <c:pt idx="8009">
                  <c:v>2.1378331199999998</c:v>
                </c:pt>
                <c:pt idx="8010">
                  <c:v>2.1070196600000002</c:v>
                </c:pt>
                <c:pt idx="8011">
                  <c:v>2.0239267299999999</c:v>
                </c:pt>
                <c:pt idx="8012">
                  <c:v>1.94688594</c:v>
                </c:pt>
                <c:pt idx="8013">
                  <c:v>2.2337348499999998</c:v>
                </c:pt>
                <c:pt idx="8014">
                  <c:v>2.0914273300000001</c:v>
                </c:pt>
                <c:pt idx="8015">
                  <c:v>2.1223371000000002</c:v>
                </c:pt>
                <c:pt idx="8016">
                  <c:v>2.1655034999999998</c:v>
                </c:pt>
                <c:pt idx="8017">
                  <c:v>2.2518367800000001</c:v>
                </c:pt>
                <c:pt idx="8018">
                  <c:v>2.1766431299999991</c:v>
                </c:pt>
                <c:pt idx="8019">
                  <c:v>2.2017076000000002</c:v>
                </c:pt>
                <c:pt idx="8020">
                  <c:v>2.310319419999999</c:v>
                </c:pt>
                <c:pt idx="8021">
                  <c:v>2.0749933700000001</c:v>
                </c:pt>
                <c:pt idx="8022">
                  <c:v>2.1251227899999998</c:v>
                </c:pt>
                <c:pt idx="8023">
                  <c:v>2.0638539800000002</c:v>
                </c:pt>
                <c:pt idx="8024">
                  <c:v>2.11676764</c:v>
                </c:pt>
                <c:pt idx="8025">
                  <c:v>2.0972731100000002</c:v>
                </c:pt>
                <c:pt idx="8026">
                  <c:v>2.1418321100000002</c:v>
                </c:pt>
                <c:pt idx="8027">
                  <c:v>2.1460092099999999</c:v>
                </c:pt>
                <c:pt idx="8028">
                  <c:v>2.13765407</c:v>
                </c:pt>
                <c:pt idx="8029">
                  <c:v>2.1877825299999998</c:v>
                </c:pt>
                <c:pt idx="8030">
                  <c:v>2.2462663699999998</c:v>
                </c:pt>
                <c:pt idx="8031">
                  <c:v>2.2727229599999998</c:v>
                </c:pt>
                <c:pt idx="8032">
                  <c:v>2.1780352600000001</c:v>
                </c:pt>
                <c:pt idx="8033">
                  <c:v>2.1446166</c:v>
                </c:pt>
                <c:pt idx="8034">
                  <c:v>2.2685453899999999</c:v>
                </c:pt>
                <c:pt idx="8035">
                  <c:v>2.2560138699999999</c:v>
                </c:pt>
                <c:pt idx="8036">
                  <c:v>2.2908248900000001</c:v>
                </c:pt>
                <c:pt idx="8037">
                  <c:v>2.2462656499999998</c:v>
                </c:pt>
                <c:pt idx="8038">
                  <c:v>2.1836051900000002</c:v>
                </c:pt>
                <c:pt idx="8039">
                  <c:v>2.17525053</c:v>
                </c:pt>
                <c:pt idx="8040">
                  <c:v>2.1738586400000002</c:v>
                </c:pt>
                <c:pt idx="8041">
                  <c:v>2.221202139999999</c:v>
                </c:pt>
                <c:pt idx="8042">
                  <c:v>2.1627182999999999</c:v>
                </c:pt>
                <c:pt idx="8043">
                  <c:v>2.1515784299999989</c:v>
                </c:pt>
                <c:pt idx="8044">
                  <c:v>2.1599333299999999</c:v>
                </c:pt>
                <c:pt idx="8045">
                  <c:v>2.08891749</c:v>
                </c:pt>
                <c:pt idx="8046">
                  <c:v>2.11676741</c:v>
                </c:pt>
                <c:pt idx="8047">
                  <c:v>2.0958807500000001</c:v>
                </c:pt>
                <c:pt idx="8048">
                  <c:v>2.0763857400000001</c:v>
                </c:pt>
                <c:pt idx="8049">
                  <c:v>2.0401821099999999</c:v>
                </c:pt>
                <c:pt idx="8050">
                  <c:v>2.0471439400000002</c:v>
                </c:pt>
                <c:pt idx="8051">
                  <c:v>2.06942344</c:v>
                </c:pt>
                <c:pt idx="8052">
                  <c:v>2.1000573600000001</c:v>
                </c:pt>
                <c:pt idx="8053">
                  <c:v>2.05689096</c:v>
                </c:pt>
                <c:pt idx="8054">
                  <c:v>2.1056282500000001</c:v>
                </c:pt>
                <c:pt idx="8055">
                  <c:v>2.2393038299999999</c:v>
                </c:pt>
                <c:pt idx="8056">
                  <c:v>2.1446161300000002</c:v>
                </c:pt>
                <c:pt idx="8057">
                  <c:v>2.1863899199999999</c:v>
                </c:pt>
                <c:pt idx="8058">
                  <c:v>2.1863908799999998</c:v>
                </c:pt>
                <c:pt idx="8059">
                  <c:v>2.2031006799999999</c:v>
                </c:pt>
                <c:pt idx="8060">
                  <c:v>2.1362619399999989</c:v>
                </c:pt>
                <c:pt idx="8061">
                  <c:v>2.0248649099999998</c:v>
                </c:pt>
                <c:pt idx="8062">
                  <c:v>2.0944876699999999</c:v>
                </c:pt>
                <c:pt idx="8063">
                  <c:v>2.12094498</c:v>
                </c:pt>
                <c:pt idx="8064">
                  <c:v>2.2058849299999999</c:v>
                </c:pt>
                <c:pt idx="8065">
                  <c:v>2.0025846999999999</c:v>
                </c:pt>
                <c:pt idx="8066">
                  <c:v>2.2031006799999999</c:v>
                </c:pt>
                <c:pt idx="8067">
                  <c:v>2.0332195799999999</c:v>
                </c:pt>
                <c:pt idx="8068">
                  <c:v>2.0805630700000002</c:v>
                </c:pt>
                <c:pt idx="8069">
                  <c:v>2.1585416799999999</c:v>
                </c:pt>
                <c:pt idx="8070">
                  <c:v>2.1543636300000002</c:v>
                </c:pt>
                <c:pt idx="8071">
                  <c:v>2.16411138</c:v>
                </c:pt>
                <c:pt idx="8072">
                  <c:v>2.16271901</c:v>
                </c:pt>
                <c:pt idx="8073">
                  <c:v>2.11676764</c:v>
                </c:pt>
                <c:pt idx="8074">
                  <c:v>2.11259007</c:v>
                </c:pt>
                <c:pt idx="8075">
                  <c:v>2.2671539799999998</c:v>
                </c:pt>
                <c:pt idx="8076">
                  <c:v>2.101450199999999</c:v>
                </c:pt>
                <c:pt idx="8077">
                  <c:v>2.1822128300000001</c:v>
                </c:pt>
                <c:pt idx="8078">
                  <c:v>2.285255429999999</c:v>
                </c:pt>
                <c:pt idx="8079">
                  <c:v>2.3423466699999991</c:v>
                </c:pt>
                <c:pt idx="8080">
                  <c:v>2.2852547200000002</c:v>
                </c:pt>
                <c:pt idx="8081">
                  <c:v>2.2184169300000001</c:v>
                </c:pt>
                <c:pt idx="8082">
                  <c:v>2.143224</c:v>
                </c:pt>
                <c:pt idx="8083">
                  <c:v>2.1460092099999999</c:v>
                </c:pt>
                <c:pt idx="8084">
                  <c:v>2.0485362999999999</c:v>
                </c:pt>
                <c:pt idx="8085">
                  <c:v>2.3855135399999998</c:v>
                </c:pt>
                <c:pt idx="8086">
                  <c:v>2.1836054300000001</c:v>
                </c:pt>
                <c:pt idx="8087">
                  <c:v>2.1223371000000002</c:v>
                </c:pt>
                <c:pt idx="8088">
                  <c:v>2.1376545400000002</c:v>
                </c:pt>
                <c:pt idx="8089">
                  <c:v>2.1655034999999998</c:v>
                </c:pt>
                <c:pt idx="8090">
                  <c:v>2.19474554</c:v>
                </c:pt>
                <c:pt idx="8091">
                  <c:v>2.29918098</c:v>
                </c:pt>
                <c:pt idx="8092">
                  <c:v>2.16132569</c:v>
                </c:pt>
                <c:pt idx="8093">
                  <c:v>2.16411138</c:v>
                </c:pt>
                <c:pt idx="8094">
                  <c:v>2.11537504</c:v>
                </c:pt>
                <c:pt idx="8095">
                  <c:v>2.1251220700000002</c:v>
                </c:pt>
                <c:pt idx="8096">
                  <c:v>2.1306922400000001</c:v>
                </c:pt>
                <c:pt idx="8097">
                  <c:v>2.1682887100000001</c:v>
                </c:pt>
                <c:pt idx="8098">
                  <c:v>2.1933534099999998</c:v>
                </c:pt>
                <c:pt idx="8099">
                  <c:v>2.18082047</c:v>
                </c:pt>
                <c:pt idx="8100">
                  <c:v>2.19474554</c:v>
                </c:pt>
                <c:pt idx="8101">
                  <c:v>2.17525148</c:v>
                </c:pt>
                <c:pt idx="8102">
                  <c:v>2.1849982699999999</c:v>
                </c:pt>
                <c:pt idx="8103">
                  <c:v>2.1320843699999998</c:v>
                </c:pt>
                <c:pt idx="8104">
                  <c:v>2.1919601000000002</c:v>
                </c:pt>
                <c:pt idx="8105">
                  <c:v>2.08334851</c:v>
                </c:pt>
                <c:pt idx="8106">
                  <c:v>2.0415740000000002</c:v>
                </c:pt>
                <c:pt idx="8107">
                  <c:v>2.11119747</c:v>
                </c:pt>
                <c:pt idx="8108">
                  <c:v>2.0652456299999988</c:v>
                </c:pt>
                <c:pt idx="8109">
                  <c:v>2.1139826799999999</c:v>
                </c:pt>
                <c:pt idx="8110">
                  <c:v>2.0805633100000001</c:v>
                </c:pt>
                <c:pt idx="8111">
                  <c:v>2.0638535</c:v>
                </c:pt>
                <c:pt idx="8112">
                  <c:v>2.0791707000000001</c:v>
                </c:pt>
                <c:pt idx="8113">
                  <c:v>2.1599342799999999</c:v>
                </c:pt>
                <c:pt idx="8114">
                  <c:v>2.1501872500000001</c:v>
                </c:pt>
                <c:pt idx="8115">
                  <c:v>2.12651491</c:v>
                </c:pt>
                <c:pt idx="8116">
                  <c:v>2.27272344</c:v>
                </c:pt>
                <c:pt idx="8117">
                  <c:v>2.2615838099999999</c:v>
                </c:pt>
                <c:pt idx="8118">
                  <c:v>2.2532291400000002</c:v>
                </c:pt>
                <c:pt idx="8119">
                  <c:v>2.2278339900000002</c:v>
                </c:pt>
                <c:pt idx="8120">
                  <c:v>2.2003147599999999</c:v>
                </c:pt>
                <c:pt idx="8121">
                  <c:v>2.0861327599999999</c:v>
                </c:pt>
                <c:pt idx="8122">
                  <c:v>2.1406457400000001</c:v>
                </c:pt>
                <c:pt idx="8123">
                  <c:v>2.14740157</c:v>
                </c:pt>
                <c:pt idx="8124">
                  <c:v>2.1251223100000001</c:v>
                </c:pt>
                <c:pt idx="8125">
                  <c:v>2.1627185299999998</c:v>
                </c:pt>
                <c:pt idx="8126">
                  <c:v>2.172465799999999</c:v>
                </c:pt>
                <c:pt idx="8127">
                  <c:v>2.2170247999999999</c:v>
                </c:pt>
                <c:pt idx="8128">
                  <c:v>2.2880403999999999</c:v>
                </c:pt>
                <c:pt idx="8129">
                  <c:v>2.30057263</c:v>
                </c:pt>
                <c:pt idx="8130">
                  <c:v>2.28525519</c:v>
                </c:pt>
                <c:pt idx="8131">
                  <c:v>2.2629756900000002</c:v>
                </c:pt>
                <c:pt idx="8132">
                  <c:v>2.1975295500000001</c:v>
                </c:pt>
                <c:pt idx="8133">
                  <c:v>2.2490506199999998</c:v>
                </c:pt>
                <c:pt idx="8134">
                  <c:v>2.1641108999999998</c:v>
                </c:pt>
                <c:pt idx="8135">
                  <c:v>2.2156321999999991</c:v>
                </c:pt>
                <c:pt idx="8136">
                  <c:v>2.2323417700000001</c:v>
                </c:pt>
                <c:pt idx="8137">
                  <c:v>2.2685453899999999</c:v>
                </c:pt>
                <c:pt idx="8138">
                  <c:v>2.2963948200000002</c:v>
                </c:pt>
                <c:pt idx="8139">
                  <c:v>2.23651958</c:v>
                </c:pt>
                <c:pt idx="8140">
                  <c:v>2.1404385600000002</c:v>
                </c:pt>
                <c:pt idx="8141">
                  <c:v>2.2114548699999999</c:v>
                </c:pt>
                <c:pt idx="8142">
                  <c:v>2.1905674899999998</c:v>
                </c:pt>
                <c:pt idx="8143">
                  <c:v>2.1682884699999998</c:v>
                </c:pt>
                <c:pt idx="8144">
                  <c:v>2.1501860599999998</c:v>
                </c:pt>
                <c:pt idx="8145">
                  <c:v>2.2629756900000002</c:v>
                </c:pt>
                <c:pt idx="8146">
                  <c:v>2.2323417700000001</c:v>
                </c:pt>
                <c:pt idx="8147">
                  <c:v>2.1822135399999998</c:v>
                </c:pt>
                <c:pt idx="8148">
                  <c:v>2.0889179699999998</c:v>
                </c:pt>
                <c:pt idx="8149">
                  <c:v>2.1348695800000002</c:v>
                </c:pt>
                <c:pt idx="8150">
                  <c:v>2.0819561499999999</c:v>
                </c:pt>
                <c:pt idx="8151">
                  <c:v>2.1014506800000001</c:v>
                </c:pt>
                <c:pt idx="8152">
                  <c:v>2.04992938</c:v>
                </c:pt>
                <c:pt idx="8153">
                  <c:v>2.04992938</c:v>
                </c:pt>
                <c:pt idx="8154">
                  <c:v>1.99283791</c:v>
                </c:pt>
                <c:pt idx="8155">
                  <c:v>2.101450199999999</c:v>
                </c:pt>
                <c:pt idx="8156">
                  <c:v>2.1042354099999998</c:v>
                </c:pt>
                <c:pt idx="8157">
                  <c:v>2.1042349300000001</c:v>
                </c:pt>
                <c:pt idx="8158">
                  <c:v>2.1251225499999999</c:v>
                </c:pt>
                <c:pt idx="8159">
                  <c:v>2.1877822899999999</c:v>
                </c:pt>
                <c:pt idx="8160">
                  <c:v>2.1418318699999999</c:v>
                </c:pt>
                <c:pt idx="8161">
                  <c:v>2.1334769699999998</c:v>
                </c:pt>
                <c:pt idx="8162">
                  <c:v>2.1167671700000001</c:v>
                </c:pt>
                <c:pt idx="8163">
                  <c:v>2.0137260000000001</c:v>
                </c:pt>
                <c:pt idx="8164">
                  <c:v>2.1348693399999989</c:v>
                </c:pt>
                <c:pt idx="8165">
                  <c:v>2.05549932</c:v>
                </c:pt>
                <c:pt idx="8166">
                  <c:v>2.0443599200000002</c:v>
                </c:pt>
                <c:pt idx="8167">
                  <c:v>2.1655037400000001</c:v>
                </c:pt>
                <c:pt idx="8168">
                  <c:v>2.0819556700000001</c:v>
                </c:pt>
                <c:pt idx="8169">
                  <c:v>2.1125903099999999</c:v>
                </c:pt>
                <c:pt idx="8170">
                  <c:v>2.2003149999999998</c:v>
                </c:pt>
                <c:pt idx="8171">
                  <c:v>2.1515789000000001</c:v>
                </c:pt>
                <c:pt idx="8172">
                  <c:v>2.1682879900000001</c:v>
                </c:pt>
                <c:pt idx="8173">
                  <c:v>2.1306920100000002</c:v>
                </c:pt>
                <c:pt idx="8174">
                  <c:v>2.04018188</c:v>
                </c:pt>
                <c:pt idx="8175">
                  <c:v>2.0903105700000002</c:v>
                </c:pt>
                <c:pt idx="8176">
                  <c:v>2.0527138699999998</c:v>
                </c:pt>
                <c:pt idx="8177">
                  <c:v>2.11259007</c:v>
                </c:pt>
                <c:pt idx="8178">
                  <c:v>2.1585412000000002</c:v>
                </c:pt>
                <c:pt idx="8179">
                  <c:v>2.21145463</c:v>
                </c:pt>
                <c:pt idx="8180">
                  <c:v>2.1474010899999998</c:v>
                </c:pt>
                <c:pt idx="8181">
                  <c:v>2.2852556700000002</c:v>
                </c:pt>
                <c:pt idx="8182">
                  <c:v>2.1139829200000002</c:v>
                </c:pt>
                <c:pt idx="8183">
                  <c:v>2.19474554</c:v>
                </c:pt>
                <c:pt idx="8184">
                  <c:v>2.23791122</c:v>
                </c:pt>
                <c:pt idx="8185">
                  <c:v>2.2058851700000002</c:v>
                </c:pt>
                <c:pt idx="8186">
                  <c:v>2.2824699900000001</c:v>
                </c:pt>
                <c:pt idx="8187">
                  <c:v>2.25322866</c:v>
                </c:pt>
                <c:pt idx="8188">
                  <c:v>2.20588541</c:v>
                </c:pt>
                <c:pt idx="8189">
                  <c:v>2.21702456</c:v>
                </c:pt>
                <c:pt idx="8190">
                  <c:v>1.5931985399999999</c:v>
                </c:pt>
                <c:pt idx="8191">
                  <c:v>2.5080511599999999</c:v>
                </c:pt>
                <c:pt idx="8192">
                  <c:v>2.4913420699999991</c:v>
                </c:pt>
                <c:pt idx="8193">
                  <c:v>2.2114551099999988</c:v>
                </c:pt>
                <c:pt idx="8194">
                  <c:v>2.1181595299999998</c:v>
                </c:pt>
                <c:pt idx="8195">
                  <c:v>2.30517817</c:v>
                </c:pt>
                <c:pt idx="8196">
                  <c:v>2.2504439399999989</c:v>
                </c:pt>
                <c:pt idx="8197">
                  <c:v>2.1167671700000001</c:v>
                </c:pt>
                <c:pt idx="8198">
                  <c:v>2.1111977099999999</c:v>
                </c:pt>
                <c:pt idx="8199">
                  <c:v>2.1571490799999999</c:v>
                </c:pt>
                <c:pt idx="8200">
                  <c:v>2.1070196600000002</c:v>
                </c:pt>
                <c:pt idx="8201">
                  <c:v>2.08195591</c:v>
                </c:pt>
                <c:pt idx="8202">
                  <c:v>2.03321934</c:v>
                </c:pt>
                <c:pt idx="8203">
                  <c:v>2.0554990800000001</c:v>
                </c:pt>
                <c:pt idx="8204">
                  <c:v>2.0318272099999999</c:v>
                </c:pt>
                <c:pt idx="8205">
                  <c:v>1.9928381399999999</c:v>
                </c:pt>
                <c:pt idx="8206">
                  <c:v>2.0248646699999999</c:v>
                </c:pt>
                <c:pt idx="8207">
                  <c:v>2.10423589</c:v>
                </c:pt>
                <c:pt idx="8208">
                  <c:v>2.0944879099999998</c:v>
                </c:pt>
                <c:pt idx="8209">
                  <c:v>2.0624613799999998</c:v>
                </c:pt>
                <c:pt idx="8210">
                  <c:v>2.07917094</c:v>
                </c:pt>
                <c:pt idx="8211">
                  <c:v>2.1933531799999999</c:v>
                </c:pt>
                <c:pt idx="8212">
                  <c:v>2.1334767299999999</c:v>
                </c:pt>
                <c:pt idx="8213">
                  <c:v>2.1306920100000002</c:v>
                </c:pt>
                <c:pt idx="8214">
                  <c:v>2.250443699999999</c:v>
                </c:pt>
                <c:pt idx="8215">
                  <c:v>2.1668961000000002</c:v>
                </c:pt>
                <c:pt idx="8216">
                  <c:v>2.1056270600000002</c:v>
                </c:pt>
                <c:pt idx="8217">
                  <c:v>2.1111979500000002</c:v>
                </c:pt>
                <c:pt idx="8218">
                  <c:v>2.1000585599999999</c:v>
                </c:pt>
                <c:pt idx="8219">
                  <c:v>2.15018654</c:v>
                </c:pt>
                <c:pt idx="8220">
                  <c:v>2.1251223100000001</c:v>
                </c:pt>
                <c:pt idx="8221">
                  <c:v>2.1195521400000001</c:v>
                </c:pt>
                <c:pt idx="8222">
                  <c:v>2.1627182999999999</c:v>
                </c:pt>
                <c:pt idx="8223">
                  <c:v>2.0736005300000002</c:v>
                </c:pt>
                <c:pt idx="8224">
                  <c:v>2.0777785799999999</c:v>
                </c:pt>
                <c:pt idx="8225">
                  <c:v>2.0248649099999998</c:v>
                </c:pt>
                <c:pt idx="8226">
                  <c:v>2.1042349300000001</c:v>
                </c:pt>
                <c:pt idx="8227">
                  <c:v>2.0638537399999999</c:v>
                </c:pt>
                <c:pt idx="8228">
                  <c:v>2.0708155600000002</c:v>
                </c:pt>
                <c:pt idx="8229">
                  <c:v>2.0192949800000002</c:v>
                </c:pt>
                <c:pt idx="8230">
                  <c:v>2.0624616100000002</c:v>
                </c:pt>
                <c:pt idx="8231">
                  <c:v>2.04435945</c:v>
                </c:pt>
                <c:pt idx="8232">
                  <c:v>2.0777783400000001</c:v>
                </c:pt>
                <c:pt idx="8233">
                  <c:v>2.0694241500000001</c:v>
                </c:pt>
                <c:pt idx="8234">
                  <c:v>2.0429668400000001</c:v>
                </c:pt>
                <c:pt idx="8235">
                  <c:v>2.05549932</c:v>
                </c:pt>
                <c:pt idx="8236">
                  <c:v>2.0596764099999989</c:v>
                </c:pt>
                <c:pt idx="8237">
                  <c:v>2.0889182100000001</c:v>
                </c:pt>
                <c:pt idx="8238">
                  <c:v>2.1306917699999999</c:v>
                </c:pt>
                <c:pt idx="8239">
                  <c:v>2.0930955400000002</c:v>
                </c:pt>
                <c:pt idx="8240">
                  <c:v>2.172465799999999</c:v>
                </c:pt>
                <c:pt idx="8241">
                  <c:v>2.19892216</c:v>
                </c:pt>
                <c:pt idx="8242">
                  <c:v>2.1696803600000001</c:v>
                </c:pt>
                <c:pt idx="8243">
                  <c:v>2.1432242399999999</c:v>
                </c:pt>
                <c:pt idx="8244">
                  <c:v>2.0958807500000001</c:v>
                </c:pt>
                <c:pt idx="8245">
                  <c:v>2.1655037400000001</c:v>
                </c:pt>
                <c:pt idx="8246">
                  <c:v>2.0680315500000002</c:v>
                </c:pt>
                <c:pt idx="8247">
                  <c:v>2.1613261700000002</c:v>
                </c:pt>
                <c:pt idx="8248">
                  <c:v>2.1306912900000001</c:v>
                </c:pt>
                <c:pt idx="8249">
                  <c:v>2.1724660400000002</c:v>
                </c:pt>
                <c:pt idx="8250">
                  <c:v>2.0680308300000001</c:v>
                </c:pt>
                <c:pt idx="8251">
                  <c:v>2.1557559999999989</c:v>
                </c:pt>
                <c:pt idx="8252">
                  <c:v>2.1613261700000002</c:v>
                </c:pt>
                <c:pt idx="8253">
                  <c:v>2.1961376700000002</c:v>
                </c:pt>
                <c:pt idx="8254">
                  <c:v>2.1585409599999998</c:v>
                </c:pt>
                <c:pt idx="8255">
                  <c:v>2.187783</c:v>
                </c:pt>
                <c:pt idx="8256">
                  <c:v>2.1808202300000001</c:v>
                </c:pt>
                <c:pt idx="8257">
                  <c:v>2.18082047</c:v>
                </c:pt>
                <c:pt idx="8258">
                  <c:v>2.2072772999999999</c:v>
                </c:pt>
                <c:pt idx="8259">
                  <c:v>2.136261699999999</c:v>
                </c:pt>
                <c:pt idx="8260">
                  <c:v>2.11676764</c:v>
                </c:pt>
                <c:pt idx="8261">
                  <c:v>2.136261699999999</c:v>
                </c:pt>
                <c:pt idx="8262">
                  <c:v>2.1000578399999998</c:v>
                </c:pt>
                <c:pt idx="8263">
                  <c:v>2.1515786600000002</c:v>
                </c:pt>
                <c:pt idx="8264">
                  <c:v>2.1404385600000002</c:v>
                </c:pt>
                <c:pt idx="8265">
                  <c:v>2.18499804</c:v>
                </c:pt>
                <c:pt idx="8266">
                  <c:v>2.05828357</c:v>
                </c:pt>
                <c:pt idx="8267">
                  <c:v>2.1070206200000001</c:v>
                </c:pt>
                <c:pt idx="8268">
                  <c:v>2.00119281</c:v>
                </c:pt>
                <c:pt idx="8269">
                  <c:v>2.0053708600000002</c:v>
                </c:pt>
                <c:pt idx="8270">
                  <c:v>2.0276489299999989</c:v>
                </c:pt>
                <c:pt idx="8271">
                  <c:v>2.0680315500000002</c:v>
                </c:pt>
                <c:pt idx="8272">
                  <c:v>2.08334851</c:v>
                </c:pt>
                <c:pt idx="8273">
                  <c:v>2.0833489900000002</c:v>
                </c:pt>
                <c:pt idx="8274">
                  <c:v>2.0025856499999999</c:v>
                </c:pt>
                <c:pt idx="8275">
                  <c:v>2.0749938499999998</c:v>
                </c:pt>
                <c:pt idx="8276">
                  <c:v>2.0165097699999999</c:v>
                </c:pt>
                <c:pt idx="8277">
                  <c:v>2.1195521400000001</c:v>
                </c:pt>
                <c:pt idx="8278">
                  <c:v>2.0666389500000002</c:v>
                </c:pt>
                <c:pt idx="8279">
                  <c:v>2.0624616100000002</c:v>
                </c:pt>
                <c:pt idx="8280">
                  <c:v>2.08334851</c:v>
                </c:pt>
                <c:pt idx="8281">
                  <c:v>2.11398244</c:v>
                </c:pt>
                <c:pt idx="8282">
                  <c:v>2.0777785799999999</c:v>
                </c:pt>
                <c:pt idx="8283">
                  <c:v>2.1070201399999999</c:v>
                </c:pt>
                <c:pt idx="8284">
                  <c:v>2.0889179699999998</c:v>
                </c:pt>
                <c:pt idx="8285">
                  <c:v>2.1334765</c:v>
                </c:pt>
                <c:pt idx="8286">
                  <c:v>2.0736012499999998</c:v>
                </c:pt>
                <c:pt idx="8287">
                  <c:v>2.1195518999999998</c:v>
                </c:pt>
                <c:pt idx="8288">
                  <c:v>2.1111969899999998</c:v>
                </c:pt>
                <c:pt idx="8289">
                  <c:v>2.11119747</c:v>
                </c:pt>
                <c:pt idx="8290">
                  <c:v>2.1571488400000001</c:v>
                </c:pt>
                <c:pt idx="8291">
                  <c:v>2.12790751</c:v>
                </c:pt>
                <c:pt idx="8292">
                  <c:v>2.1487932199999999</c:v>
                </c:pt>
                <c:pt idx="8293">
                  <c:v>2.179428339999999</c:v>
                </c:pt>
                <c:pt idx="8294">
                  <c:v>2.1655037400000001</c:v>
                </c:pt>
                <c:pt idx="8295">
                  <c:v>2.2170250399999998</c:v>
                </c:pt>
                <c:pt idx="8296">
                  <c:v>2.1627187700000001</c:v>
                </c:pt>
                <c:pt idx="8297">
                  <c:v>2.1668958699999998</c:v>
                </c:pt>
                <c:pt idx="8298">
                  <c:v>2.171073199999999</c:v>
                </c:pt>
                <c:pt idx="8299">
                  <c:v>2.102842809999999</c:v>
                </c:pt>
                <c:pt idx="8300">
                  <c:v>2.1627187700000001</c:v>
                </c:pt>
                <c:pt idx="8301">
                  <c:v>2.1418318699999999</c:v>
                </c:pt>
                <c:pt idx="8302">
                  <c:v>2.06942344</c:v>
                </c:pt>
                <c:pt idx="8303">
                  <c:v>2.1557562400000001</c:v>
                </c:pt>
                <c:pt idx="8304">
                  <c:v>2.1446168399999999</c:v>
                </c:pt>
                <c:pt idx="8305">
                  <c:v>2.1139829200000002</c:v>
                </c:pt>
                <c:pt idx="8306">
                  <c:v>2.0387897499999998</c:v>
                </c:pt>
                <c:pt idx="8307">
                  <c:v>2.04435945</c:v>
                </c:pt>
                <c:pt idx="8308">
                  <c:v>2.10423589</c:v>
                </c:pt>
                <c:pt idx="8309">
                  <c:v>1.94131637</c:v>
                </c:pt>
                <c:pt idx="8310">
                  <c:v>1.9942299100000001</c:v>
                </c:pt>
                <c:pt idx="8311">
                  <c:v>1.3885052200000001</c:v>
                </c:pt>
                <c:pt idx="8312">
                  <c:v>2.7684431100000002</c:v>
                </c:pt>
                <c:pt idx="8313">
                  <c:v>2.2184169300000001</c:v>
                </c:pt>
                <c:pt idx="8314">
                  <c:v>2.1557567099999999</c:v>
                </c:pt>
                <c:pt idx="8315">
                  <c:v>2.187783</c:v>
                </c:pt>
                <c:pt idx="8316">
                  <c:v>2.1849982699999999</c:v>
                </c:pt>
                <c:pt idx="8317">
                  <c:v>2.1501867799999999</c:v>
                </c:pt>
                <c:pt idx="8318">
                  <c:v>2.2086706199999999</c:v>
                </c:pt>
                <c:pt idx="8319">
                  <c:v>2.1710739100000001</c:v>
                </c:pt>
                <c:pt idx="8320">
                  <c:v>2.12372994</c:v>
                </c:pt>
                <c:pt idx="8321">
                  <c:v>2.1543641099999999</c:v>
                </c:pt>
                <c:pt idx="8322">
                  <c:v>2.0749928999999998</c:v>
                </c:pt>
                <c:pt idx="8323">
                  <c:v>2.30892754</c:v>
                </c:pt>
                <c:pt idx="8324">
                  <c:v>2.1822137800000001</c:v>
                </c:pt>
                <c:pt idx="8325">
                  <c:v>2.2212028500000001</c:v>
                </c:pt>
                <c:pt idx="8326">
                  <c:v>2.15993404</c:v>
                </c:pt>
                <c:pt idx="8327">
                  <c:v>2.25462198</c:v>
                </c:pt>
                <c:pt idx="8328">
                  <c:v>2.1042351699999999</c:v>
                </c:pt>
                <c:pt idx="8329">
                  <c:v>2.1585407299999999</c:v>
                </c:pt>
                <c:pt idx="8330">
                  <c:v>2.1919603300000001</c:v>
                </c:pt>
                <c:pt idx="8331">
                  <c:v>2.1000576</c:v>
                </c:pt>
                <c:pt idx="8332">
                  <c:v>2.1877827600000002</c:v>
                </c:pt>
                <c:pt idx="8333">
                  <c:v>2.08752608</c:v>
                </c:pt>
                <c:pt idx="8334">
                  <c:v>2.0736005300000002</c:v>
                </c:pt>
                <c:pt idx="8335">
                  <c:v>2.0777785799999999</c:v>
                </c:pt>
                <c:pt idx="8336">
                  <c:v>2.0332198099999998</c:v>
                </c:pt>
                <c:pt idx="8337">
                  <c:v>2.0638539800000002</c:v>
                </c:pt>
                <c:pt idx="8338">
                  <c:v>2.02347207</c:v>
                </c:pt>
                <c:pt idx="8339">
                  <c:v>2.0749926599999999</c:v>
                </c:pt>
                <c:pt idx="8340">
                  <c:v>2.0318272099999999</c:v>
                </c:pt>
                <c:pt idx="8341">
                  <c:v>1.9858757300000001</c:v>
                </c:pt>
                <c:pt idx="8342">
                  <c:v>2.0360047799999998</c:v>
                </c:pt>
                <c:pt idx="8343">
                  <c:v>2.1000580800000002</c:v>
                </c:pt>
                <c:pt idx="8344">
                  <c:v>2.1334767299999999</c:v>
                </c:pt>
                <c:pt idx="8345">
                  <c:v>2.1042356500000001</c:v>
                </c:pt>
                <c:pt idx="8346">
                  <c:v>2.1237297100000001</c:v>
                </c:pt>
                <c:pt idx="8347">
                  <c:v>2.0986654799999989</c:v>
                </c:pt>
                <c:pt idx="8348">
                  <c:v>2.1446168399999999</c:v>
                </c:pt>
                <c:pt idx="8349">
                  <c:v>2.0360040700000002</c:v>
                </c:pt>
                <c:pt idx="8350">
                  <c:v>2.1237297100000001</c:v>
                </c:pt>
                <c:pt idx="8351">
                  <c:v>2.1125206900000002</c:v>
                </c:pt>
                <c:pt idx="8352">
                  <c:v>2.0972731100000002</c:v>
                </c:pt>
                <c:pt idx="8353">
                  <c:v>2.0624613799999998</c:v>
                </c:pt>
                <c:pt idx="8354">
                  <c:v>2.1111979500000002</c:v>
                </c:pt>
                <c:pt idx="8355">
                  <c:v>2.0520524999999989</c:v>
                </c:pt>
                <c:pt idx="8356">
                  <c:v>2.1348693399999989</c:v>
                </c:pt>
                <c:pt idx="8357">
                  <c:v>2.1724662800000001</c:v>
                </c:pt>
                <c:pt idx="8358">
                  <c:v>2.1613261700000002</c:v>
                </c:pt>
                <c:pt idx="8359">
                  <c:v>2.1794285800000002</c:v>
                </c:pt>
                <c:pt idx="8360">
                  <c:v>2.23930454</c:v>
                </c:pt>
                <c:pt idx="8361">
                  <c:v>2.101450199999999</c:v>
                </c:pt>
                <c:pt idx="8362">
                  <c:v>2.0109407899999998</c:v>
                </c:pt>
                <c:pt idx="8363">
                  <c:v>2.0610694899999991</c:v>
                </c:pt>
                <c:pt idx="8364">
                  <c:v>2.0318276900000001</c:v>
                </c:pt>
                <c:pt idx="8365">
                  <c:v>2.1098046300000002</c:v>
                </c:pt>
                <c:pt idx="8366">
                  <c:v>2.0833477999999999</c:v>
                </c:pt>
                <c:pt idx="8367">
                  <c:v>2.19613791</c:v>
                </c:pt>
                <c:pt idx="8368">
                  <c:v>2.2142403100000001</c:v>
                </c:pt>
                <c:pt idx="8369">
                  <c:v>2.2420892700000001</c:v>
                </c:pt>
                <c:pt idx="8370">
                  <c:v>2.20031548</c:v>
                </c:pt>
                <c:pt idx="8371">
                  <c:v>2.1891753700000001</c:v>
                </c:pt>
                <c:pt idx="8372">
                  <c:v>2.1028423299999992</c:v>
                </c:pt>
                <c:pt idx="8373">
                  <c:v>2.0903100999999999</c:v>
                </c:pt>
                <c:pt idx="8374">
                  <c:v>2.062461139999999</c:v>
                </c:pt>
                <c:pt idx="8375">
                  <c:v>2.0777783400000001</c:v>
                </c:pt>
                <c:pt idx="8376">
                  <c:v>2.0749938499999998</c:v>
                </c:pt>
                <c:pt idx="8377">
                  <c:v>2.1585407299999999</c:v>
                </c:pt>
                <c:pt idx="8378">
                  <c:v>2.29221845</c:v>
                </c:pt>
                <c:pt idx="8379">
                  <c:v>2.2212014199999999</c:v>
                </c:pt>
                <c:pt idx="8380">
                  <c:v>2.1947450599999998</c:v>
                </c:pt>
                <c:pt idx="8381">
                  <c:v>2.1696806</c:v>
                </c:pt>
                <c:pt idx="8382">
                  <c:v>2.0875253699999998</c:v>
                </c:pt>
                <c:pt idx="8383">
                  <c:v>2.07917094</c:v>
                </c:pt>
                <c:pt idx="8384">
                  <c:v>2.11676741</c:v>
                </c:pt>
                <c:pt idx="8385">
                  <c:v>2.05967689</c:v>
                </c:pt>
                <c:pt idx="8386">
                  <c:v>2.0847403999999998</c:v>
                </c:pt>
                <c:pt idx="8387">
                  <c:v>2.0736014800000002</c:v>
                </c:pt>
                <c:pt idx="8388">
                  <c:v>2.1418323500000001</c:v>
                </c:pt>
                <c:pt idx="8389">
                  <c:v>2.1504898099999998</c:v>
                </c:pt>
                <c:pt idx="8390">
                  <c:v>2.1822135399999998</c:v>
                </c:pt>
                <c:pt idx="8391">
                  <c:v>2.1877825299999998</c:v>
                </c:pt>
                <c:pt idx="8392">
                  <c:v>2.12790751</c:v>
                </c:pt>
                <c:pt idx="8393">
                  <c:v>2.1617398300000001</c:v>
                </c:pt>
                <c:pt idx="8394">
                  <c:v>2.2782933700000001</c:v>
                </c:pt>
                <c:pt idx="8395">
                  <c:v>2.1603338700000001</c:v>
                </c:pt>
                <c:pt idx="8396">
                  <c:v>2.1836056699999999</c:v>
                </c:pt>
                <c:pt idx="8397">
                  <c:v>2.1561145800000001</c:v>
                </c:pt>
                <c:pt idx="8398">
                  <c:v>2.1042351699999999</c:v>
                </c:pt>
                <c:pt idx="8399">
                  <c:v>2.18002129</c:v>
                </c:pt>
                <c:pt idx="8400">
                  <c:v>2.18221307</c:v>
                </c:pt>
                <c:pt idx="8401">
                  <c:v>2.1919598599999999</c:v>
                </c:pt>
                <c:pt idx="8402">
                  <c:v>2.062461139999999</c:v>
                </c:pt>
                <c:pt idx="8403">
                  <c:v>2.0736012499999998</c:v>
                </c:pt>
                <c:pt idx="8404">
                  <c:v>2.0875258400000001</c:v>
                </c:pt>
                <c:pt idx="8405">
                  <c:v>2.0276498799999998</c:v>
                </c:pt>
                <c:pt idx="8406">
                  <c:v>2.0554990800000001</c:v>
                </c:pt>
                <c:pt idx="8407">
                  <c:v>2.1125903099999999</c:v>
                </c:pt>
                <c:pt idx="8408">
                  <c:v>2.10284257</c:v>
                </c:pt>
                <c:pt idx="8409">
                  <c:v>2.1696810700000002</c:v>
                </c:pt>
                <c:pt idx="8410">
                  <c:v>2.1557562400000001</c:v>
                </c:pt>
                <c:pt idx="8411">
                  <c:v>2.1237297100000001</c:v>
                </c:pt>
                <c:pt idx="8412">
                  <c:v>2.2393033500000001</c:v>
                </c:pt>
                <c:pt idx="8413">
                  <c:v>2.19892216</c:v>
                </c:pt>
                <c:pt idx="8414">
                  <c:v>2.2643683000000001</c:v>
                </c:pt>
                <c:pt idx="8415">
                  <c:v>2.14740157</c:v>
                </c:pt>
                <c:pt idx="8416">
                  <c:v>2.1515786600000002</c:v>
                </c:pt>
                <c:pt idx="8417">
                  <c:v>2.1529712700000001</c:v>
                </c:pt>
                <c:pt idx="8418">
                  <c:v>2.1752502900000001</c:v>
                </c:pt>
                <c:pt idx="8419">
                  <c:v>2.15018559</c:v>
                </c:pt>
                <c:pt idx="8420">
                  <c:v>2.1557562400000001</c:v>
                </c:pt>
                <c:pt idx="8421">
                  <c:v>2.1710729600000001</c:v>
                </c:pt>
                <c:pt idx="8422">
                  <c:v>2.1599333299999999</c:v>
                </c:pt>
                <c:pt idx="8423">
                  <c:v>2.1223371000000002</c:v>
                </c:pt>
                <c:pt idx="8424">
                  <c:v>2.0777790500000002</c:v>
                </c:pt>
                <c:pt idx="8425">
                  <c:v>2.0847406400000001</c:v>
                </c:pt>
                <c:pt idx="8426">
                  <c:v>2.1808206999999999</c:v>
                </c:pt>
                <c:pt idx="8427">
                  <c:v>2.1724660400000002</c:v>
                </c:pt>
                <c:pt idx="8428">
                  <c:v>2.2225942600000002</c:v>
                </c:pt>
                <c:pt idx="8429">
                  <c:v>2.1947450599999998</c:v>
                </c:pt>
                <c:pt idx="8430">
                  <c:v>2.1334769699999998</c:v>
                </c:pt>
                <c:pt idx="8431">
                  <c:v>2.1571486000000002</c:v>
                </c:pt>
                <c:pt idx="8432">
                  <c:v>2.1348695800000002</c:v>
                </c:pt>
                <c:pt idx="8433">
                  <c:v>2.1042347000000001</c:v>
                </c:pt>
                <c:pt idx="8434">
                  <c:v>2.0095474699999998</c:v>
                </c:pt>
                <c:pt idx="8435">
                  <c:v>2.10562754</c:v>
                </c:pt>
                <c:pt idx="8436">
                  <c:v>1.74637032</c:v>
                </c:pt>
                <c:pt idx="8437">
                  <c:v>2.3618423899999992</c:v>
                </c:pt>
                <c:pt idx="8438">
                  <c:v>2.0958802699999999</c:v>
                </c:pt>
                <c:pt idx="8439">
                  <c:v>2.0485365400000002</c:v>
                </c:pt>
                <c:pt idx="8440">
                  <c:v>2.0568916800000001</c:v>
                </c:pt>
                <c:pt idx="8441">
                  <c:v>2.0610690100000002</c:v>
                </c:pt>
                <c:pt idx="8442">
                  <c:v>2.0332191000000002</c:v>
                </c:pt>
                <c:pt idx="8443">
                  <c:v>2.0903103399999998</c:v>
                </c:pt>
                <c:pt idx="8444">
                  <c:v>2.0443592100000001</c:v>
                </c:pt>
                <c:pt idx="8445">
                  <c:v>2.0903105700000002</c:v>
                </c:pt>
                <c:pt idx="8446">
                  <c:v>2.0332198099999998</c:v>
                </c:pt>
                <c:pt idx="8447">
                  <c:v>2.04157448</c:v>
                </c:pt>
                <c:pt idx="8448">
                  <c:v>2.1084129800000002</c:v>
                </c:pt>
                <c:pt idx="8449">
                  <c:v>2.0262577500000001</c:v>
                </c:pt>
                <c:pt idx="8450">
                  <c:v>2.09170341</c:v>
                </c:pt>
                <c:pt idx="8451">
                  <c:v>2.0346114599999998</c:v>
                </c:pt>
                <c:pt idx="8452">
                  <c:v>2.0763855000000002</c:v>
                </c:pt>
                <c:pt idx="8453">
                  <c:v>2.0541064699999998</c:v>
                </c:pt>
                <c:pt idx="8454">
                  <c:v>2.0666391800000001</c:v>
                </c:pt>
                <c:pt idx="8455">
                  <c:v>2.1000580800000002</c:v>
                </c:pt>
                <c:pt idx="8456">
                  <c:v>2.029042239999999</c:v>
                </c:pt>
                <c:pt idx="8457">
                  <c:v>2.1975300299999998</c:v>
                </c:pt>
                <c:pt idx="8458">
                  <c:v>2.21145535</c:v>
                </c:pt>
                <c:pt idx="8459">
                  <c:v>2.1919603300000001</c:v>
                </c:pt>
                <c:pt idx="8460">
                  <c:v>2.2476596799999999</c:v>
                </c:pt>
                <c:pt idx="8461">
                  <c:v>2.2225947399999999</c:v>
                </c:pt>
                <c:pt idx="8462">
                  <c:v>2.23930359</c:v>
                </c:pt>
                <c:pt idx="8463">
                  <c:v>2.1961376700000002</c:v>
                </c:pt>
                <c:pt idx="8464">
                  <c:v>2.1794273899999999</c:v>
                </c:pt>
                <c:pt idx="8465">
                  <c:v>2.0930952999999999</c:v>
                </c:pt>
                <c:pt idx="8466">
                  <c:v>2.1905677300000002</c:v>
                </c:pt>
                <c:pt idx="8467">
                  <c:v>2.1070201399999999</c:v>
                </c:pt>
                <c:pt idx="8468">
                  <c:v>2.1308019200000001</c:v>
                </c:pt>
                <c:pt idx="8469">
                  <c:v>2.0708162799999998</c:v>
                </c:pt>
                <c:pt idx="8470">
                  <c:v>2.1418316399999999</c:v>
                </c:pt>
                <c:pt idx="8471">
                  <c:v>2.1322090600000001</c:v>
                </c:pt>
                <c:pt idx="8472">
                  <c:v>2.1223371000000002</c:v>
                </c:pt>
                <c:pt idx="8473">
                  <c:v>2.21980953</c:v>
                </c:pt>
                <c:pt idx="8474">
                  <c:v>2.1989223999999998</c:v>
                </c:pt>
                <c:pt idx="8475">
                  <c:v>2.2003152400000001</c:v>
                </c:pt>
                <c:pt idx="8476">
                  <c:v>2.1460087300000001</c:v>
                </c:pt>
                <c:pt idx="8477">
                  <c:v>2.19892216</c:v>
                </c:pt>
                <c:pt idx="8478">
                  <c:v>2.1696808299999999</c:v>
                </c:pt>
                <c:pt idx="8479">
                  <c:v>2.1905677300000002</c:v>
                </c:pt>
                <c:pt idx="8480">
                  <c:v>2.18082047</c:v>
                </c:pt>
                <c:pt idx="8481">
                  <c:v>2.1125898400000001</c:v>
                </c:pt>
                <c:pt idx="8482">
                  <c:v>2.0332191000000002</c:v>
                </c:pt>
                <c:pt idx="8483">
                  <c:v>2.142052169999999</c:v>
                </c:pt>
                <c:pt idx="8484">
                  <c:v>2.1223375799999999</c:v>
                </c:pt>
                <c:pt idx="8485">
                  <c:v>2.101450199999999</c:v>
                </c:pt>
                <c:pt idx="8486">
                  <c:v>2.0773649199999999</c:v>
                </c:pt>
                <c:pt idx="8487">
                  <c:v>2.1153752799999999</c:v>
                </c:pt>
                <c:pt idx="8488">
                  <c:v>2.0179019</c:v>
                </c:pt>
                <c:pt idx="8489">
                  <c:v>2.0624616100000002</c:v>
                </c:pt>
                <c:pt idx="8490">
                  <c:v>2.0276494</c:v>
                </c:pt>
                <c:pt idx="8491">
                  <c:v>2.1265833399999998</c:v>
                </c:pt>
                <c:pt idx="8492">
                  <c:v>2.0777783400000001</c:v>
                </c:pt>
                <c:pt idx="8493">
                  <c:v>2.0917029399999989</c:v>
                </c:pt>
                <c:pt idx="8494">
                  <c:v>2.1251218299999999</c:v>
                </c:pt>
                <c:pt idx="8495">
                  <c:v>2.1599338100000001</c:v>
                </c:pt>
                <c:pt idx="8496">
                  <c:v>2.0944881400000002</c:v>
                </c:pt>
                <c:pt idx="8497">
                  <c:v>2.1084122700000001</c:v>
                </c:pt>
                <c:pt idx="8498">
                  <c:v>2.0763866900000001</c:v>
                </c:pt>
                <c:pt idx="8499">
                  <c:v>2.1446166</c:v>
                </c:pt>
                <c:pt idx="8500">
                  <c:v>2.1617398300000001</c:v>
                </c:pt>
                <c:pt idx="8501">
                  <c:v>2.1543641099999999</c:v>
                </c:pt>
                <c:pt idx="8502">
                  <c:v>1.99562204</c:v>
                </c:pt>
                <c:pt idx="8503">
                  <c:v>2.37298155</c:v>
                </c:pt>
                <c:pt idx="8504">
                  <c:v>2.1954898799999998</c:v>
                </c:pt>
                <c:pt idx="8505">
                  <c:v>2.1863906399999999</c:v>
                </c:pt>
                <c:pt idx="8506">
                  <c:v>2.1446166</c:v>
                </c:pt>
                <c:pt idx="8507">
                  <c:v>2.1613259299999998</c:v>
                </c:pt>
                <c:pt idx="8508">
                  <c:v>2.2137718199999998</c:v>
                </c:pt>
                <c:pt idx="8509">
                  <c:v>2.0847403999999998</c:v>
                </c:pt>
                <c:pt idx="8510">
                  <c:v>2.0666382300000001</c:v>
                </c:pt>
                <c:pt idx="8511">
                  <c:v>2.0471439400000002</c:v>
                </c:pt>
                <c:pt idx="8512">
                  <c:v>2.4133627400000002</c:v>
                </c:pt>
                <c:pt idx="8513">
                  <c:v>2.21980953</c:v>
                </c:pt>
                <c:pt idx="8514">
                  <c:v>2.0647087100000001</c:v>
                </c:pt>
                <c:pt idx="8515">
                  <c:v>2.25740623</c:v>
                </c:pt>
                <c:pt idx="8516">
                  <c:v>2.1474013300000001</c:v>
                </c:pt>
                <c:pt idx="8517">
                  <c:v>2.1223366299999999</c:v>
                </c:pt>
                <c:pt idx="8518">
                  <c:v>2.1181595299999998</c:v>
                </c:pt>
                <c:pt idx="8519">
                  <c:v>2.06524587</c:v>
                </c:pt>
                <c:pt idx="8520">
                  <c:v>2.1780359699999998</c:v>
                </c:pt>
                <c:pt idx="8521">
                  <c:v>2.0373973799999998</c:v>
                </c:pt>
                <c:pt idx="8522">
                  <c:v>2.0958807500000001</c:v>
                </c:pt>
                <c:pt idx="8523">
                  <c:v>2.14879394</c:v>
                </c:pt>
                <c:pt idx="8524">
                  <c:v>2.1501858199999999</c:v>
                </c:pt>
                <c:pt idx="8525">
                  <c:v>2.14879394</c:v>
                </c:pt>
                <c:pt idx="8526">
                  <c:v>2.1446161300000002</c:v>
                </c:pt>
                <c:pt idx="8527">
                  <c:v>2.0958805100000002</c:v>
                </c:pt>
                <c:pt idx="8528">
                  <c:v>2.1390471500000001</c:v>
                </c:pt>
                <c:pt idx="8529">
                  <c:v>2.1794278600000001</c:v>
                </c:pt>
                <c:pt idx="8530">
                  <c:v>2.1098048700000001</c:v>
                </c:pt>
                <c:pt idx="8531">
                  <c:v>2.3103203799999998</c:v>
                </c:pt>
                <c:pt idx="8532">
                  <c:v>2.2072775400000002</c:v>
                </c:pt>
                <c:pt idx="8533">
                  <c:v>2.2086701400000002</c:v>
                </c:pt>
                <c:pt idx="8534">
                  <c:v>2.1237297100000001</c:v>
                </c:pt>
                <c:pt idx="8535">
                  <c:v>2.16411138</c:v>
                </c:pt>
                <c:pt idx="8536">
                  <c:v>2.1446168399999999</c:v>
                </c:pt>
                <c:pt idx="8537">
                  <c:v>2.02764845</c:v>
                </c:pt>
                <c:pt idx="8538">
                  <c:v>2.28525519</c:v>
                </c:pt>
                <c:pt idx="8539">
                  <c:v>2.1251218299999999</c:v>
                </c:pt>
                <c:pt idx="8540">
                  <c:v>2.21563292</c:v>
                </c:pt>
                <c:pt idx="8541">
                  <c:v>2.2393038299999999</c:v>
                </c:pt>
                <c:pt idx="8542">
                  <c:v>2.1237292299999999</c:v>
                </c:pt>
                <c:pt idx="8543">
                  <c:v>2.1000573600000001</c:v>
                </c:pt>
                <c:pt idx="8544">
                  <c:v>2.0903110499999999</c:v>
                </c:pt>
                <c:pt idx="8545">
                  <c:v>2.1098046300000002</c:v>
                </c:pt>
                <c:pt idx="8546">
                  <c:v>2.0903105700000002</c:v>
                </c:pt>
                <c:pt idx="8547">
                  <c:v>2.1334769699999998</c:v>
                </c:pt>
                <c:pt idx="8548">
                  <c:v>2.329814429999999</c:v>
                </c:pt>
                <c:pt idx="8549">
                  <c:v>2.2991797900000002</c:v>
                </c:pt>
                <c:pt idx="8550">
                  <c:v>2.2796857400000001</c:v>
                </c:pt>
                <c:pt idx="8551">
                  <c:v>2.23094964</c:v>
                </c:pt>
                <c:pt idx="8552">
                  <c:v>2.171073199999999</c:v>
                </c:pt>
                <c:pt idx="8553">
                  <c:v>2.1460087300000001</c:v>
                </c:pt>
                <c:pt idx="8554">
                  <c:v>2.0930952999999999</c:v>
                </c:pt>
                <c:pt idx="8555">
                  <c:v>2.0958809899999991</c:v>
                </c:pt>
                <c:pt idx="8556">
                  <c:v>2.0958807500000001</c:v>
                </c:pt>
                <c:pt idx="8557">
                  <c:v>2.12094498</c:v>
                </c:pt>
                <c:pt idx="8558">
                  <c:v>2.2532288999999999</c:v>
                </c:pt>
                <c:pt idx="8559">
                  <c:v>2.1919601000000002</c:v>
                </c:pt>
                <c:pt idx="8560">
                  <c:v>2.1905682099999999</c:v>
                </c:pt>
                <c:pt idx="8561">
                  <c:v>2.3019657100000002</c:v>
                </c:pt>
                <c:pt idx="8562">
                  <c:v>2.2253797099999999</c:v>
                </c:pt>
                <c:pt idx="8563">
                  <c:v>2.22955704</c:v>
                </c:pt>
                <c:pt idx="8564">
                  <c:v>2.23094964</c:v>
                </c:pt>
                <c:pt idx="8565">
                  <c:v>2.2727232000000002</c:v>
                </c:pt>
                <c:pt idx="8566">
                  <c:v>2.2866473200000001</c:v>
                </c:pt>
                <c:pt idx="8567">
                  <c:v>2.1487944099999998</c:v>
                </c:pt>
                <c:pt idx="8568">
                  <c:v>2.0917031800000001</c:v>
                </c:pt>
                <c:pt idx="8569">
                  <c:v>2.12929988</c:v>
                </c:pt>
                <c:pt idx="8570">
                  <c:v>2.0986657100000001</c:v>
                </c:pt>
                <c:pt idx="8571">
                  <c:v>2.1487941699999999</c:v>
                </c:pt>
                <c:pt idx="8572">
                  <c:v>2.0722083999999992</c:v>
                </c:pt>
                <c:pt idx="8573">
                  <c:v>2.1209444999999998</c:v>
                </c:pt>
                <c:pt idx="8574">
                  <c:v>2.1794281</c:v>
                </c:pt>
                <c:pt idx="8575">
                  <c:v>2.11676764</c:v>
                </c:pt>
                <c:pt idx="8576">
                  <c:v>2.16411138</c:v>
                </c:pt>
                <c:pt idx="8577">
                  <c:v>2.1042354099999998</c:v>
                </c:pt>
                <c:pt idx="8578">
                  <c:v>2.0958802699999999</c:v>
                </c:pt>
                <c:pt idx="8579">
                  <c:v>2.1125903099999999</c:v>
                </c:pt>
                <c:pt idx="8580">
                  <c:v>2.0819563900000002</c:v>
                </c:pt>
                <c:pt idx="8581">
                  <c:v>2.0944876699999999</c:v>
                </c:pt>
                <c:pt idx="8582">
                  <c:v>2.0777790500000002</c:v>
                </c:pt>
                <c:pt idx="8583">
                  <c:v>2.04992938</c:v>
                </c:pt>
                <c:pt idx="8584">
                  <c:v>2.07360101</c:v>
                </c:pt>
                <c:pt idx="8585">
                  <c:v>2.1320846100000002</c:v>
                </c:pt>
                <c:pt idx="8586">
                  <c:v>2.0596764099999989</c:v>
                </c:pt>
                <c:pt idx="8587">
                  <c:v>2.0318267300000001</c:v>
                </c:pt>
                <c:pt idx="8588">
                  <c:v>2.0638537399999999</c:v>
                </c:pt>
                <c:pt idx="8589">
                  <c:v>2.1418318699999999</c:v>
                </c:pt>
                <c:pt idx="8590">
                  <c:v>2.0666389500000002</c:v>
                </c:pt>
                <c:pt idx="8591">
                  <c:v>2.15297151</c:v>
                </c:pt>
                <c:pt idx="8592">
                  <c:v>2.1919603300000001</c:v>
                </c:pt>
                <c:pt idx="8593">
                  <c:v>2.2337343700000001</c:v>
                </c:pt>
                <c:pt idx="8594">
                  <c:v>2.1390471500000001</c:v>
                </c:pt>
                <c:pt idx="8595">
                  <c:v>2.1933524599999998</c:v>
                </c:pt>
                <c:pt idx="8596">
                  <c:v>2.0534586899999989</c:v>
                </c:pt>
                <c:pt idx="8597">
                  <c:v>2.0944881400000002</c:v>
                </c:pt>
                <c:pt idx="8598">
                  <c:v>2.1084122700000001</c:v>
                </c:pt>
                <c:pt idx="8599">
                  <c:v>2.19613719</c:v>
                </c:pt>
                <c:pt idx="8600">
                  <c:v>2.0972728699999998</c:v>
                </c:pt>
                <c:pt idx="8601">
                  <c:v>2.1237301799999999</c:v>
                </c:pt>
                <c:pt idx="8602">
                  <c:v>2.2072772999999999</c:v>
                </c:pt>
                <c:pt idx="8603">
                  <c:v>2.221202139999999</c:v>
                </c:pt>
                <c:pt idx="8604">
                  <c:v>2.2546207900000002</c:v>
                </c:pt>
                <c:pt idx="8605">
                  <c:v>2.2406959500000001</c:v>
                </c:pt>
                <c:pt idx="8606">
                  <c:v>2.1306917699999999</c:v>
                </c:pt>
                <c:pt idx="8607">
                  <c:v>2.1418318699999999</c:v>
                </c:pt>
                <c:pt idx="8608">
                  <c:v>2.1682882299999999</c:v>
                </c:pt>
                <c:pt idx="8609">
                  <c:v>2.0903105700000002</c:v>
                </c:pt>
                <c:pt idx="8610">
                  <c:v>2.11259007</c:v>
                </c:pt>
                <c:pt idx="8611">
                  <c:v>2.10005832</c:v>
                </c:pt>
                <c:pt idx="8612">
                  <c:v>2.0624613799999998</c:v>
                </c:pt>
                <c:pt idx="8613">
                  <c:v>2.0415740000000002</c:v>
                </c:pt>
                <c:pt idx="8614">
                  <c:v>2.11259007</c:v>
                </c:pt>
                <c:pt idx="8615">
                  <c:v>2.11259007</c:v>
                </c:pt>
                <c:pt idx="8616">
                  <c:v>2.102842809999999</c:v>
                </c:pt>
                <c:pt idx="8617">
                  <c:v>2.13069248</c:v>
                </c:pt>
                <c:pt idx="8618">
                  <c:v>2.0777781000000002</c:v>
                </c:pt>
                <c:pt idx="8619">
                  <c:v>2.1348691</c:v>
                </c:pt>
                <c:pt idx="8620">
                  <c:v>2.072208639999999</c:v>
                </c:pt>
                <c:pt idx="8621">
                  <c:v>1.8591607800000001</c:v>
                </c:pt>
                <c:pt idx="8622">
                  <c:v>2.0095467600000001</c:v>
                </c:pt>
                <c:pt idx="8623">
                  <c:v>2.322852849999999</c:v>
                </c:pt>
                <c:pt idx="8624">
                  <c:v>2.0889182100000001</c:v>
                </c:pt>
                <c:pt idx="8625">
                  <c:v>2.1320843699999998</c:v>
                </c:pt>
                <c:pt idx="8626">
                  <c:v>2.1794278600000001</c:v>
                </c:pt>
                <c:pt idx="8627">
                  <c:v>2.11676741</c:v>
                </c:pt>
                <c:pt idx="8628">
                  <c:v>2.0722081699999988</c:v>
                </c:pt>
                <c:pt idx="8629">
                  <c:v>2.03321934</c:v>
                </c:pt>
                <c:pt idx="8630">
                  <c:v>2.1501860599999998</c:v>
                </c:pt>
                <c:pt idx="8631">
                  <c:v>2.2323415299999998</c:v>
                </c:pt>
                <c:pt idx="8632">
                  <c:v>2.072208639999999</c:v>
                </c:pt>
                <c:pt idx="8633">
                  <c:v>2.1139826799999999</c:v>
                </c:pt>
                <c:pt idx="8634">
                  <c:v>2.0095474699999998</c:v>
                </c:pt>
                <c:pt idx="8635">
                  <c:v>2.19753051</c:v>
                </c:pt>
                <c:pt idx="8636">
                  <c:v>2.1056277799999998</c:v>
                </c:pt>
                <c:pt idx="8637">
                  <c:v>2.1418318699999999</c:v>
                </c:pt>
                <c:pt idx="8638">
                  <c:v>2.1084122700000001</c:v>
                </c:pt>
                <c:pt idx="8639">
                  <c:v>2.0638537399999999</c:v>
                </c:pt>
                <c:pt idx="8640">
                  <c:v>2.0582840400000002</c:v>
                </c:pt>
                <c:pt idx="8641">
                  <c:v>2.1515786600000002</c:v>
                </c:pt>
                <c:pt idx="8642">
                  <c:v>2.0930952999999999</c:v>
                </c:pt>
                <c:pt idx="8643">
                  <c:v>2.11816001</c:v>
                </c:pt>
                <c:pt idx="8644">
                  <c:v>2.1627182999999999</c:v>
                </c:pt>
                <c:pt idx="8645">
                  <c:v>2.1279067999999999</c:v>
                </c:pt>
                <c:pt idx="8646">
                  <c:v>2.08334851</c:v>
                </c:pt>
              </c:numCache>
            </c:numRef>
          </c:yVal>
          <c:smooth val="1"/>
        </c:ser>
        <c:dLbls>
          <c:showLegendKey val="0"/>
          <c:showVal val="0"/>
          <c:showCatName val="0"/>
          <c:showSerName val="0"/>
          <c:showPercent val="0"/>
          <c:showBubbleSize val="0"/>
        </c:dLbls>
        <c:axId val="86999040"/>
        <c:axId val="87000960"/>
      </c:scatterChart>
      <c:valAx>
        <c:axId val="86999040"/>
        <c:scaling>
          <c:orientation val="minMax"/>
        </c:scaling>
        <c:delete val="0"/>
        <c:axPos val="b"/>
        <c:title>
          <c:tx>
            <c:rich>
              <a:bodyPr/>
              <a:lstStyle/>
              <a:p>
                <a:pPr>
                  <a:defRPr/>
                </a:pPr>
                <a:r>
                  <a:rPr lang="en-US" dirty="0"/>
                  <a:t>Time </a:t>
                </a:r>
                <a:r>
                  <a:rPr lang="en-US" dirty="0" smtClean="0"/>
                  <a:t>(seconds)</a:t>
                </a:r>
                <a:endParaRPr lang="en-US" dirty="0"/>
              </a:p>
            </c:rich>
          </c:tx>
          <c:layout/>
          <c:overlay val="0"/>
        </c:title>
        <c:numFmt formatCode="General" sourceLinked="1"/>
        <c:majorTickMark val="out"/>
        <c:minorTickMark val="none"/>
        <c:tickLblPos val="nextTo"/>
        <c:crossAx val="87000960"/>
        <c:crosses val="autoZero"/>
        <c:crossBetween val="midCat"/>
      </c:valAx>
      <c:valAx>
        <c:axId val="87000960"/>
        <c:scaling>
          <c:orientation val="minMax"/>
        </c:scaling>
        <c:delete val="0"/>
        <c:axPos val="l"/>
        <c:majorGridlines/>
        <c:title>
          <c:tx>
            <c:rich>
              <a:bodyPr rot="-5400000" vert="horz"/>
              <a:lstStyle/>
              <a:p>
                <a:pPr>
                  <a:defRPr/>
                </a:pPr>
                <a:r>
                  <a:rPr lang="en-US"/>
                  <a:t>Headloss</a:t>
                </a:r>
              </a:p>
            </c:rich>
          </c:tx>
          <c:layout/>
          <c:overlay val="0"/>
        </c:title>
        <c:numFmt formatCode="General" sourceLinked="1"/>
        <c:majorTickMark val="out"/>
        <c:minorTickMark val="none"/>
        <c:tickLblPos val="nextTo"/>
        <c:crossAx val="86999040"/>
        <c:crosses val="autoZero"/>
        <c:crossBetween val="midCat"/>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Head loss (0.65 mg/L)</a:t>
            </a:r>
          </a:p>
        </c:rich>
      </c:tx>
      <c:layout/>
      <c:overlay val="0"/>
    </c:title>
    <c:autoTitleDeleted val="0"/>
    <c:plotArea>
      <c:layout>
        <c:manualLayout>
          <c:layoutTarget val="inner"/>
          <c:xMode val="edge"/>
          <c:yMode val="edge"/>
          <c:x val="8.3654058429612196E-2"/>
          <c:y val="0.14502065315606"/>
          <c:w val="0.87312949199107104"/>
          <c:h val="0.81343552342842396"/>
        </c:manualLayout>
      </c:layout>
      <c:scatterChart>
        <c:scatterStyle val="smoothMarker"/>
        <c:varyColors val="0"/>
        <c:ser>
          <c:idx val="0"/>
          <c:order val="0"/>
          <c:tx>
            <c:strRef>
              <c:f>Sheet4!$G$1</c:f>
              <c:strCache>
                <c:ptCount val="1"/>
                <c:pt idx="0">
                  <c:v>headloss</c:v>
                </c:pt>
              </c:strCache>
            </c:strRef>
          </c:tx>
          <c:marker>
            <c:symbol val="none"/>
          </c:marker>
          <c:trendline>
            <c:trendlineType val="log"/>
            <c:dispRSqr val="0"/>
            <c:dispEq val="0"/>
          </c:trendline>
          <c:xVal>
            <c:numRef>
              <c:f>Sheet4!$F$2:$F$5898</c:f>
              <c:numCache>
                <c:formatCode>General</c:formatCode>
                <c:ptCount val="5897"/>
                <c:pt idx="0">
                  <c:v>0</c:v>
                </c:pt>
                <c:pt idx="1">
                  <c:v>8.21615032E-2</c:v>
                </c:pt>
                <c:pt idx="2">
                  <c:v>0.2288595216</c:v>
                </c:pt>
                <c:pt idx="3">
                  <c:v>0.47480864849999999</c:v>
                </c:pt>
                <c:pt idx="4">
                  <c:v>0.78000521489999997</c:v>
                </c:pt>
                <c:pt idx="5">
                  <c:v>1.2139336829</c:v>
                </c:pt>
                <c:pt idx="6">
                  <c:v>1.7404849373</c:v>
                </c:pt>
                <c:pt idx="7">
                  <c:v>2.3647001037000002</c:v>
                </c:pt>
                <c:pt idx="8">
                  <c:v>2.9758892037</c:v>
                </c:pt>
                <c:pt idx="9">
                  <c:v>3.6094790949000002</c:v>
                </c:pt>
                <c:pt idx="10">
                  <c:v>4.3770662739000006</c:v>
                </c:pt>
                <c:pt idx="11">
                  <c:v>5.1773907626000009</c:v>
                </c:pt>
                <c:pt idx="12">
                  <c:v>6.1397340590000002</c:v>
                </c:pt>
                <c:pt idx="13">
                  <c:v>7.1737728374999996</c:v>
                </c:pt>
                <c:pt idx="14">
                  <c:v>8.3604051613000028</c:v>
                </c:pt>
                <c:pt idx="15">
                  <c:v>9.4555944358000072</c:v>
                </c:pt>
                <c:pt idx="16">
                  <c:v>10.654043082199999</c:v>
                </c:pt>
                <c:pt idx="17">
                  <c:v>11.9840711081</c:v>
                </c:pt>
                <c:pt idx="18">
                  <c:v>13.442226163699999</c:v>
                </c:pt>
                <c:pt idx="19">
                  <c:v>14.9399205741</c:v>
                </c:pt>
                <c:pt idx="20">
                  <c:v>16.571179544100001</c:v>
                </c:pt>
                <c:pt idx="21">
                  <c:v>18.194156664899999</c:v>
                </c:pt>
                <c:pt idx="22">
                  <c:v>19.92210985669999</c:v>
                </c:pt>
                <c:pt idx="23">
                  <c:v>21.6514544118</c:v>
                </c:pt>
                <c:pt idx="24">
                  <c:v>23.664607073399999</c:v>
                </c:pt>
                <c:pt idx="25">
                  <c:v>25.610423120899998</c:v>
                </c:pt>
                <c:pt idx="26">
                  <c:v>27.6808001387</c:v>
                </c:pt>
                <c:pt idx="27">
                  <c:v>29.656831353800001</c:v>
                </c:pt>
                <c:pt idx="28">
                  <c:v>31.894914238599991</c:v>
                </c:pt>
                <c:pt idx="29">
                  <c:v>34.1264588214</c:v>
                </c:pt>
                <c:pt idx="30">
                  <c:v>36.559654745400003</c:v>
                </c:pt>
                <c:pt idx="31">
                  <c:v>38.950680200799987</c:v>
                </c:pt>
                <c:pt idx="32">
                  <c:v>41.684410597599999</c:v>
                </c:pt>
                <c:pt idx="33">
                  <c:v>44.115716099499998</c:v>
                </c:pt>
                <c:pt idx="34">
                  <c:v>46.8835941209</c:v>
                </c:pt>
                <c:pt idx="35">
                  <c:v>49.497627791399992</c:v>
                </c:pt>
                <c:pt idx="36">
                  <c:v>52.471418105399998</c:v>
                </c:pt>
                <c:pt idx="37">
                  <c:v>55.349998739599997</c:v>
                </c:pt>
                <c:pt idx="38">
                  <c:v>58.385416498200001</c:v>
                </c:pt>
                <c:pt idx="39">
                  <c:v>61.364224248299998</c:v>
                </c:pt>
                <c:pt idx="40">
                  <c:v>64.501408940299982</c:v>
                </c:pt>
                <c:pt idx="41">
                  <c:v>67.734635603200005</c:v>
                </c:pt>
                <c:pt idx="42">
                  <c:v>71.024965016199971</c:v>
                </c:pt>
                <c:pt idx="43">
                  <c:v>74.51349657919998</c:v>
                </c:pt>
                <c:pt idx="44">
                  <c:v>77.886988771599945</c:v>
                </c:pt>
                <c:pt idx="45">
                  <c:v>81.500608791099978</c:v>
                </c:pt>
                <c:pt idx="46">
                  <c:v>84.742807457299961</c:v>
                </c:pt>
                <c:pt idx="47">
                  <c:v>88.259687455299982</c:v>
                </c:pt>
                <c:pt idx="48">
                  <c:v>91.841918887299983</c:v>
                </c:pt>
                <c:pt idx="49">
                  <c:v>95.745485752399972</c:v>
                </c:pt>
                <c:pt idx="50">
                  <c:v>99.476582002399965</c:v>
                </c:pt>
                <c:pt idx="51">
                  <c:v>103.71482306839999</c:v>
                </c:pt>
                <c:pt idx="52">
                  <c:v>107.6606978012</c:v>
                </c:pt>
                <c:pt idx="53">
                  <c:v>111.91858062129999</c:v>
                </c:pt>
                <c:pt idx="54">
                  <c:v>115.8938398099</c:v>
                </c:pt>
                <c:pt idx="55">
                  <c:v>120.2593250769</c:v>
                </c:pt>
                <c:pt idx="56">
                  <c:v>124.40277655689989</c:v>
                </c:pt>
                <c:pt idx="57">
                  <c:v>128.9990228227</c:v>
                </c:pt>
                <c:pt idx="58">
                  <c:v>133.7069571845</c:v>
                </c:pt>
                <c:pt idx="59">
                  <c:v>138.37847130899999</c:v>
                </c:pt>
                <c:pt idx="60">
                  <c:v>143.25566556899989</c:v>
                </c:pt>
                <c:pt idx="61">
                  <c:v>147.77552267309991</c:v>
                </c:pt>
                <c:pt idx="62">
                  <c:v>152.7388172105</c:v>
                </c:pt>
                <c:pt idx="63">
                  <c:v>157.476314489</c:v>
                </c:pt>
                <c:pt idx="64">
                  <c:v>162.67046794180001</c:v>
                </c:pt>
                <c:pt idx="65">
                  <c:v>167.8001133068</c:v>
                </c:pt>
                <c:pt idx="66">
                  <c:v>173.1452225708</c:v>
                </c:pt>
                <c:pt idx="67">
                  <c:v>178.41958235339999</c:v>
                </c:pt>
                <c:pt idx="68">
                  <c:v>183.8174465546</c:v>
                </c:pt>
                <c:pt idx="69">
                  <c:v>189.1350475712</c:v>
                </c:pt>
                <c:pt idx="70">
                  <c:v>194.56929252719999</c:v>
                </c:pt>
                <c:pt idx="71">
                  <c:v>200.3759601127</c:v>
                </c:pt>
                <c:pt idx="72">
                  <c:v>205.82083059909999</c:v>
                </c:pt>
                <c:pt idx="73">
                  <c:v>211.87522718260001</c:v>
                </c:pt>
                <c:pt idx="74">
                  <c:v>217.57512303300001</c:v>
                </c:pt>
                <c:pt idx="75">
                  <c:v>223.76755833300001</c:v>
                </c:pt>
                <c:pt idx="76">
                  <c:v>229.56461271939989</c:v>
                </c:pt>
                <c:pt idx="77">
                  <c:v>235.88314406929999</c:v>
                </c:pt>
                <c:pt idx="78">
                  <c:v>241.87426599829999</c:v>
                </c:pt>
                <c:pt idx="79">
                  <c:v>248.3005214012</c:v>
                </c:pt>
                <c:pt idx="80">
                  <c:v>254.48948224119999</c:v>
                </c:pt>
                <c:pt idx="81">
                  <c:v>261.09569729980001</c:v>
                </c:pt>
                <c:pt idx="82">
                  <c:v>266.87371480399992</c:v>
                </c:pt>
                <c:pt idx="83">
                  <c:v>273.65051795209979</c:v>
                </c:pt>
                <c:pt idx="84">
                  <c:v>279.84075486649988</c:v>
                </c:pt>
                <c:pt idx="85">
                  <c:v>286.98060434000001</c:v>
                </c:pt>
                <c:pt idx="86">
                  <c:v>293.76711228659991</c:v>
                </c:pt>
                <c:pt idx="87">
                  <c:v>301.05283696319992</c:v>
                </c:pt>
                <c:pt idx="88">
                  <c:v>308.46830745199981</c:v>
                </c:pt>
                <c:pt idx="89">
                  <c:v>315.88820787729992</c:v>
                </c:pt>
                <c:pt idx="90">
                  <c:v>322.46332336029991</c:v>
                </c:pt>
                <c:pt idx="91">
                  <c:v>329.10344756919989</c:v>
                </c:pt>
                <c:pt idx="92">
                  <c:v>336.07574752639988</c:v>
                </c:pt>
                <c:pt idx="93">
                  <c:v>343.80298289029997</c:v>
                </c:pt>
                <c:pt idx="94">
                  <c:v>360.77723611829981</c:v>
                </c:pt>
                <c:pt idx="95">
                  <c:v>372.51405675629979</c:v>
                </c:pt>
                <c:pt idx="96">
                  <c:v>382.11978892590002</c:v>
                </c:pt>
                <c:pt idx="97">
                  <c:v>390.08746323899987</c:v>
                </c:pt>
                <c:pt idx="98">
                  <c:v>402.46019849779981</c:v>
                </c:pt>
                <c:pt idx="99">
                  <c:v>412.14502990789993</c:v>
                </c:pt>
                <c:pt idx="100">
                  <c:v>420.00852253789992</c:v>
                </c:pt>
                <c:pt idx="101">
                  <c:v>428.56635599219982</c:v>
                </c:pt>
                <c:pt idx="102">
                  <c:v>437.60809802159991</c:v>
                </c:pt>
                <c:pt idx="103">
                  <c:v>445.95019593729978</c:v>
                </c:pt>
                <c:pt idx="104">
                  <c:v>453.46943275329983</c:v>
                </c:pt>
                <c:pt idx="105">
                  <c:v>460.95152443329982</c:v>
                </c:pt>
                <c:pt idx="106">
                  <c:v>469.2327545476997</c:v>
                </c:pt>
                <c:pt idx="107">
                  <c:v>475.91560829739979</c:v>
                </c:pt>
                <c:pt idx="108">
                  <c:v>484.40408679219979</c:v>
                </c:pt>
                <c:pt idx="109">
                  <c:v>494.20680978869967</c:v>
                </c:pt>
                <c:pt idx="110">
                  <c:v>502.83319907669971</c:v>
                </c:pt>
                <c:pt idx="111">
                  <c:v>510.6299441714998</c:v>
                </c:pt>
                <c:pt idx="112">
                  <c:v>520.05649528029971</c:v>
                </c:pt>
                <c:pt idx="113">
                  <c:v>528.76520873939978</c:v>
                </c:pt>
                <c:pt idx="114">
                  <c:v>536.76115410179966</c:v>
                </c:pt>
                <c:pt idx="115">
                  <c:v>545.82433039079979</c:v>
                </c:pt>
                <c:pt idx="116">
                  <c:v>554.07065797519977</c:v>
                </c:pt>
                <c:pt idx="117">
                  <c:v>562.78423883690004</c:v>
                </c:pt>
                <c:pt idx="118">
                  <c:v>571.43755834849969</c:v>
                </c:pt>
                <c:pt idx="119">
                  <c:v>579.97608643959984</c:v>
                </c:pt>
                <c:pt idx="120">
                  <c:v>589.67513628760003</c:v>
                </c:pt>
                <c:pt idx="121">
                  <c:v>599.05676894579972</c:v>
                </c:pt>
                <c:pt idx="122">
                  <c:v>608.2866529841998</c:v>
                </c:pt>
                <c:pt idx="123">
                  <c:v>618.32083818869978</c:v>
                </c:pt>
                <c:pt idx="124">
                  <c:v>628.60051452309983</c:v>
                </c:pt>
                <c:pt idx="125">
                  <c:v>639.18498312309998</c:v>
                </c:pt>
                <c:pt idx="126">
                  <c:v>650.51537722329999</c:v>
                </c:pt>
                <c:pt idx="127">
                  <c:v>661.56784768879982</c:v>
                </c:pt>
                <c:pt idx="128">
                  <c:v>672.19226626160003</c:v>
                </c:pt>
                <c:pt idx="129">
                  <c:v>682.81086195529986</c:v>
                </c:pt>
                <c:pt idx="130">
                  <c:v>693.4339602332999</c:v>
                </c:pt>
                <c:pt idx="131">
                  <c:v>703.08467876340001</c:v>
                </c:pt>
                <c:pt idx="132">
                  <c:v>714.08301240419985</c:v>
                </c:pt>
                <c:pt idx="133">
                  <c:v>725.70889827229996</c:v>
                </c:pt>
                <c:pt idx="134">
                  <c:v>734.61984267570006</c:v>
                </c:pt>
                <c:pt idx="135">
                  <c:v>744.74902277519982</c:v>
                </c:pt>
                <c:pt idx="136">
                  <c:v>757.22479788319981</c:v>
                </c:pt>
                <c:pt idx="137">
                  <c:v>768.38745453039985</c:v>
                </c:pt>
                <c:pt idx="138">
                  <c:v>778.78618797460001</c:v>
                </c:pt>
                <c:pt idx="139">
                  <c:v>789.19485679509989</c:v>
                </c:pt>
                <c:pt idx="140">
                  <c:v>800.78060159510005</c:v>
                </c:pt>
                <c:pt idx="141">
                  <c:v>811.19251113919995</c:v>
                </c:pt>
                <c:pt idx="142">
                  <c:v>821.32774469559979</c:v>
                </c:pt>
                <c:pt idx="143">
                  <c:v>833.38149767829998</c:v>
                </c:pt>
                <c:pt idx="144">
                  <c:v>844.75154800149971</c:v>
                </c:pt>
                <c:pt idx="145">
                  <c:v>855.13571398249974</c:v>
                </c:pt>
                <c:pt idx="146">
                  <c:v>867.49168655109997</c:v>
                </c:pt>
                <c:pt idx="147">
                  <c:v>878.32019016639981</c:v>
                </c:pt>
                <c:pt idx="148">
                  <c:v>889.77350750280004</c:v>
                </c:pt>
                <c:pt idx="149">
                  <c:v>902.18805788769998</c:v>
                </c:pt>
                <c:pt idx="150">
                  <c:v>912.98454751270003</c:v>
                </c:pt>
                <c:pt idx="151">
                  <c:v>924.6886276823999</c:v>
                </c:pt>
                <c:pt idx="152">
                  <c:v>937.63327800879995</c:v>
                </c:pt>
                <c:pt idx="153">
                  <c:v>949.68423563049998</c:v>
                </c:pt>
                <c:pt idx="154">
                  <c:v>962.2047996865</c:v>
                </c:pt>
                <c:pt idx="155">
                  <c:v>974.96186391749984</c:v>
                </c:pt>
                <c:pt idx="156">
                  <c:v>986.88103685070007</c:v>
                </c:pt>
                <c:pt idx="157">
                  <c:v>999.81138661559999</c:v>
                </c:pt>
                <c:pt idx="158">
                  <c:v>1012.696086714</c:v>
                </c:pt>
                <c:pt idx="159">
                  <c:v>1023.7358296008</c:v>
                </c:pt>
                <c:pt idx="160">
                  <c:v>1037.0135732488</c:v>
                </c:pt>
                <c:pt idx="161">
                  <c:v>1051.0582818316</c:v>
                </c:pt>
                <c:pt idx="162">
                  <c:v>1062.2656421446</c:v>
                </c:pt>
                <c:pt idx="163">
                  <c:v>1075.0857093904999</c:v>
                </c:pt>
                <c:pt idx="164">
                  <c:v>1090.1271773753001</c:v>
                </c:pt>
                <c:pt idx="165">
                  <c:v>1102.4059190153</c:v>
                </c:pt>
                <c:pt idx="166">
                  <c:v>1115.4354598753</c:v>
                </c:pt>
                <c:pt idx="167">
                  <c:v>1129.7482704260999</c:v>
                </c:pt>
                <c:pt idx="168">
                  <c:v>1140.9804289076999</c:v>
                </c:pt>
                <c:pt idx="169">
                  <c:v>1156.2093061062999</c:v>
                </c:pt>
                <c:pt idx="170">
                  <c:v>1172.1267391532999</c:v>
                </c:pt>
                <c:pt idx="171">
                  <c:v>1187.287114214399</c:v>
                </c:pt>
                <c:pt idx="172">
                  <c:v>1202.0835948660001</c:v>
                </c:pt>
                <c:pt idx="173">
                  <c:v>1216.138248300899</c:v>
                </c:pt>
                <c:pt idx="174">
                  <c:v>1229.2884413637</c:v>
                </c:pt>
                <c:pt idx="175">
                  <c:v>1242.0844432362001</c:v>
                </c:pt>
                <c:pt idx="176">
                  <c:v>1255.0639139689999</c:v>
                </c:pt>
                <c:pt idx="177">
                  <c:v>1267.9116726611001</c:v>
                </c:pt>
                <c:pt idx="178">
                  <c:v>1280.6889298219</c:v>
                </c:pt>
                <c:pt idx="179">
                  <c:v>1296.9987178437</c:v>
                </c:pt>
                <c:pt idx="180">
                  <c:v>1310.4411824817</c:v>
                </c:pt>
                <c:pt idx="181">
                  <c:v>1321.5077071379001</c:v>
                </c:pt>
                <c:pt idx="182">
                  <c:v>1336.6965080197001</c:v>
                </c:pt>
                <c:pt idx="183">
                  <c:v>1353.331165948</c:v>
                </c:pt>
                <c:pt idx="184">
                  <c:v>1365.8187415856</c:v>
                </c:pt>
                <c:pt idx="185">
                  <c:v>1377.7626716256</c:v>
                </c:pt>
                <c:pt idx="186">
                  <c:v>1394.9899223964001</c:v>
                </c:pt>
                <c:pt idx="187">
                  <c:v>1412.4140439672999</c:v>
                </c:pt>
                <c:pt idx="188">
                  <c:v>1428.7713215401</c:v>
                </c:pt>
                <c:pt idx="189">
                  <c:v>1444.2073144579001</c:v>
                </c:pt>
                <c:pt idx="190">
                  <c:v>1458.9631091829001</c:v>
                </c:pt>
                <c:pt idx="191">
                  <c:v>1472.8150089251999</c:v>
                </c:pt>
                <c:pt idx="192">
                  <c:v>1486.2767094372</c:v>
                </c:pt>
                <c:pt idx="193">
                  <c:v>1501.0591374774001</c:v>
                </c:pt>
                <c:pt idx="194">
                  <c:v>1516.6234548374</c:v>
                </c:pt>
                <c:pt idx="195">
                  <c:v>1529.5083397139001</c:v>
                </c:pt>
                <c:pt idx="196">
                  <c:v>1545.0216962215</c:v>
                </c:pt>
                <c:pt idx="197">
                  <c:v>1561.2666255509</c:v>
                </c:pt>
                <c:pt idx="198">
                  <c:v>1574.4210353446999</c:v>
                </c:pt>
                <c:pt idx="199">
                  <c:v>1588.9074899305001</c:v>
                </c:pt>
                <c:pt idx="200">
                  <c:v>1607.2709586105</c:v>
                </c:pt>
                <c:pt idx="201">
                  <c:v>1622.3528171928001</c:v>
                </c:pt>
                <c:pt idx="202">
                  <c:v>1637.0254396626001</c:v>
                </c:pt>
                <c:pt idx="203">
                  <c:v>1655.4572541294001</c:v>
                </c:pt>
                <c:pt idx="204">
                  <c:v>1671.4256448701999</c:v>
                </c:pt>
                <c:pt idx="205">
                  <c:v>1686.0442221147</c:v>
                </c:pt>
                <c:pt idx="206">
                  <c:v>1703.3751855165001</c:v>
                </c:pt>
                <c:pt idx="207">
                  <c:v>1720.4790566334</c:v>
                </c:pt>
                <c:pt idx="208">
                  <c:v>1733.6796040974</c:v>
                </c:pt>
                <c:pt idx="209">
                  <c:v>1749.5109289704999</c:v>
                </c:pt>
                <c:pt idx="210">
                  <c:v>1770.2133725364999</c:v>
                </c:pt>
                <c:pt idx="211">
                  <c:v>1787.9826517017009</c:v>
                </c:pt>
                <c:pt idx="212">
                  <c:v>1803.065914281701</c:v>
                </c:pt>
                <c:pt idx="213">
                  <c:v>1820.513501092001</c:v>
                </c:pt>
                <c:pt idx="214">
                  <c:v>1837.8621873984</c:v>
                </c:pt>
                <c:pt idx="215">
                  <c:v>1852.3073022274</c:v>
                </c:pt>
                <c:pt idx="216">
                  <c:v>1869.4323091162</c:v>
                </c:pt>
                <c:pt idx="217">
                  <c:v>1888.695246001</c:v>
                </c:pt>
                <c:pt idx="218">
                  <c:v>1904.072154147201</c:v>
                </c:pt>
                <c:pt idx="219">
                  <c:v>1919.9107738070011</c:v>
                </c:pt>
                <c:pt idx="220">
                  <c:v>1940.0105249070009</c:v>
                </c:pt>
                <c:pt idx="221">
                  <c:v>1957.2733162449999</c:v>
                </c:pt>
                <c:pt idx="222">
                  <c:v>1972.9814541388</c:v>
                </c:pt>
                <c:pt idx="223">
                  <c:v>1991.104133265</c:v>
                </c:pt>
                <c:pt idx="224">
                  <c:v>2009.834125889</c:v>
                </c:pt>
                <c:pt idx="225">
                  <c:v>2027.1190511165009</c:v>
                </c:pt>
                <c:pt idx="226">
                  <c:v>2044.150288647101</c:v>
                </c:pt>
                <c:pt idx="227">
                  <c:v>2062.9375387926011</c:v>
                </c:pt>
                <c:pt idx="228">
                  <c:v>2080.7611585122008</c:v>
                </c:pt>
                <c:pt idx="229">
                  <c:v>2098.1508418673002</c:v>
                </c:pt>
                <c:pt idx="230">
                  <c:v>2117.8540149443011</c:v>
                </c:pt>
                <c:pt idx="231">
                  <c:v>2135.1380115434008</c:v>
                </c:pt>
                <c:pt idx="232">
                  <c:v>2150.7176038930011</c:v>
                </c:pt>
                <c:pt idx="233">
                  <c:v>2170.3204693098</c:v>
                </c:pt>
                <c:pt idx="234">
                  <c:v>2190.5385194556002</c:v>
                </c:pt>
                <c:pt idx="235">
                  <c:v>2206.5214697631</c:v>
                </c:pt>
                <c:pt idx="236">
                  <c:v>2227.0588006726998</c:v>
                </c:pt>
                <c:pt idx="237">
                  <c:v>2246.1687602422999</c:v>
                </c:pt>
                <c:pt idx="238">
                  <c:v>2264.2926238435002</c:v>
                </c:pt>
                <c:pt idx="239">
                  <c:v>2284.3066758083</c:v>
                </c:pt>
                <c:pt idx="240">
                  <c:v>2303.3511386483001</c:v>
                </c:pt>
                <c:pt idx="241">
                  <c:v>2320.7332761080002</c:v>
                </c:pt>
                <c:pt idx="242">
                  <c:v>2341.1862060670001</c:v>
                </c:pt>
                <c:pt idx="243">
                  <c:v>2360.9296323424001</c:v>
                </c:pt>
                <c:pt idx="244">
                  <c:v>2379.0842038527999</c:v>
                </c:pt>
                <c:pt idx="245">
                  <c:v>2399.9222382203002</c:v>
                </c:pt>
                <c:pt idx="246">
                  <c:v>2420.3818359839001</c:v>
                </c:pt>
                <c:pt idx="247">
                  <c:v>2439.1028960870999</c:v>
                </c:pt>
                <c:pt idx="248">
                  <c:v>2457.5781918415</c:v>
                </c:pt>
                <c:pt idx="249">
                  <c:v>2478.1449419515002</c:v>
                </c:pt>
                <c:pt idx="250">
                  <c:v>2497.3322524765008</c:v>
                </c:pt>
                <c:pt idx="251">
                  <c:v>2516.5998798822998</c:v>
                </c:pt>
                <c:pt idx="252">
                  <c:v>2537.5493386027001</c:v>
                </c:pt>
                <c:pt idx="253">
                  <c:v>2556.0890571627001</c:v>
                </c:pt>
                <c:pt idx="254">
                  <c:v>2576.9352138701001</c:v>
                </c:pt>
                <c:pt idx="255">
                  <c:v>2597.4780375851001</c:v>
                </c:pt>
                <c:pt idx="256">
                  <c:v>2616.6026783275001</c:v>
                </c:pt>
                <c:pt idx="257">
                  <c:v>2637.0525412859001</c:v>
                </c:pt>
                <c:pt idx="258">
                  <c:v>2658.1919424173002</c:v>
                </c:pt>
                <c:pt idx="259">
                  <c:v>2677.9800076072002</c:v>
                </c:pt>
                <c:pt idx="260">
                  <c:v>2699.2730146152012</c:v>
                </c:pt>
                <c:pt idx="261">
                  <c:v>2719.6429807865989</c:v>
                </c:pt>
                <c:pt idx="262">
                  <c:v>2745.4791916906001</c:v>
                </c:pt>
                <c:pt idx="263">
                  <c:v>2765.6675652100998</c:v>
                </c:pt>
                <c:pt idx="264">
                  <c:v>2781.6737075381002</c:v>
                </c:pt>
                <c:pt idx="265">
                  <c:v>2801.9097206421002</c:v>
                </c:pt>
                <c:pt idx="266">
                  <c:v>2822.2804890978991</c:v>
                </c:pt>
                <c:pt idx="267">
                  <c:v>2843.6631103258001</c:v>
                </c:pt>
                <c:pt idx="268">
                  <c:v>2863.4201091054001</c:v>
                </c:pt>
                <c:pt idx="269">
                  <c:v>2885.9982146336001</c:v>
                </c:pt>
                <c:pt idx="270">
                  <c:v>2906.3644568156001</c:v>
                </c:pt>
                <c:pt idx="271">
                  <c:v>2927.4605266929002</c:v>
                </c:pt>
                <c:pt idx="272">
                  <c:v>2948.6542020481002</c:v>
                </c:pt>
                <c:pt idx="273">
                  <c:v>2968.7996344006001</c:v>
                </c:pt>
                <c:pt idx="274">
                  <c:v>2990.9804164761999</c:v>
                </c:pt>
                <c:pt idx="275">
                  <c:v>3012.3952506862001</c:v>
                </c:pt>
                <c:pt idx="276">
                  <c:v>3035.2426931949999</c:v>
                </c:pt>
                <c:pt idx="277">
                  <c:v>3056.2078185714008</c:v>
                </c:pt>
                <c:pt idx="278">
                  <c:v>3078.4006854506001</c:v>
                </c:pt>
                <c:pt idx="279">
                  <c:v>3099.347543063901</c:v>
                </c:pt>
                <c:pt idx="280">
                  <c:v>3122.2815691158999</c:v>
                </c:pt>
                <c:pt idx="281">
                  <c:v>3145.0352264735002</c:v>
                </c:pt>
                <c:pt idx="282">
                  <c:v>3165.5383844897001</c:v>
                </c:pt>
                <c:pt idx="283">
                  <c:v>3189.3532366893</c:v>
                </c:pt>
                <c:pt idx="284">
                  <c:v>3210.9549147236999</c:v>
                </c:pt>
                <c:pt idx="285">
                  <c:v>3234.1683979107002</c:v>
                </c:pt>
                <c:pt idx="286">
                  <c:v>3255.7826313801002</c:v>
                </c:pt>
                <c:pt idx="287">
                  <c:v>3278.5362382000999</c:v>
                </c:pt>
                <c:pt idx="288">
                  <c:v>3300.9947938769001</c:v>
                </c:pt>
                <c:pt idx="289">
                  <c:v>3324.8175157283999</c:v>
                </c:pt>
                <c:pt idx="290">
                  <c:v>3348.3883313333999</c:v>
                </c:pt>
                <c:pt idx="291">
                  <c:v>3371.0886430956002</c:v>
                </c:pt>
                <c:pt idx="292">
                  <c:v>3393.6783501616001</c:v>
                </c:pt>
                <c:pt idx="293">
                  <c:v>3414.9706338502001</c:v>
                </c:pt>
                <c:pt idx="294">
                  <c:v>3437.0919552808</c:v>
                </c:pt>
                <c:pt idx="295">
                  <c:v>3461.1465025793</c:v>
                </c:pt>
                <c:pt idx="296">
                  <c:v>3486.9631554320999</c:v>
                </c:pt>
                <c:pt idx="297">
                  <c:v>3508.6394601293991</c:v>
                </c:pt>
                <c:pt idx="298">
                  <c:v>3532.7522599084</c:v>
                </c:pt>
                <c:pt idx="299">
                  <c:v>3555.3102372581002</c:v>
                </c:pt>
                <c:pt idx="300">
                  <c:v>3578.4098687080991</c:v>
                </c:pt>
                <c:pt idx="301">
                  <c:v>3602.3295011455002</c:v>
                </c:pt>
                <c:pt idx="302">
                  <c:v>3629.3453006953</c:v>
                </c:pt>
                <c:pt idx="303">
                  <c:v>3653.1415361065001</c:v>
                </c:pt>
                <c:pt idx="304">
                  <c:v>3674.7770869673</c:v>
                </c:pt>
                <c:pt idx="305">
                  <c:v>3698.8296206583</c:v>
                </c:pt>
                <c:pt idx="306">
                  <c:v>3722.3260038542999</c:v>
                </c:pt>
                <c:pt idx="307">
                  <c:v>3745.7745674255989</c:v>
                </c:pt>
                <c:pt idx="308">
                  <c:v>3771.2082400283989</c:v>
                </c:pt>
                <c:pt idx="309">
                  <c:v>3798.210460756799</c:v>
                </c:pt>
                <c:pt idx="310">
                  <c:v>3819.9817271838001</c:v>
                </c:pt>
                <c:pt idx="311">
                  <c:v>3846.4946681377992</c:v>
                </c:pt>
                <c:pt idx="312">
                  <c:v>3869.4007468969999</c:v>
                </c:pt>
                <c:pt idx="313">
                  <c:v>3894.1894570692989</c:v>
                </c:pt>
                <c:pt idx="314">
                  <c:v>3917.8840645255</c:v>
                </c:pt>
                <c:pt idx="315">
                  <c:v>3945.2792656315</c:v>
                </c:pt>
                <c:pt idx="316">
                  <c:v>3970.6199743191</c:v>
                </c:pt>
                <c:pt idx="317">
                  <c:v>3993.1461856285991</c:v>
                </c:pt>
                <c:pt idx="318">
                  <c:v>4017.7247051846002</c:v>
                </c:pt>
                <c:pt idx="319">
                  <c:v>4043.3734989783002</c:v>
                </c:pt>
                <c:pt idx="320">
                  <c:v>4067.8119662102999</c:v>
                </c:pt>
                <c:pt idx="321">
                  <c:v>4094.2953110823</c:v>
                </c:pt>
                <c:pt idx="322">
                  <c:v>4121.9102654661001</c:v>
                </c:pt>
                <c:pt idx="323">
                  <c:v>4146.4350114363997</c:v>
                </c:pt>
                <c:pt idx="324">
                  <c:v>4171.0873664260007</c:v>
                </c:pt>
                <c:pt idx="325">
                  <c:v>4194.8534229935003</c:v>
                </c:pt>
                <c:pt idx="326">
                  <c:v>4220.2387058442973</c:v>
                </c:pt>
                <c:pt idx="327">
                  <c:v>4248.0252811798</c:v>
                </c:pt>
                <c:pt idx="328">
                  <c:v>4276.6722923205989</c:v>
                </c:pt>
                <c:pt idx="329">
                  <c:v>4301.2571985657996</c:v>
                </c:pt>
                <c:pt idx="330">
                  <c:v>4327.5272431798003</c:v>
                </c:pt>
                <c:pt idx="331">
                  <c:v>4351.2051274283003</c:v>
                </c:pt>
                <c:pt idx="332">
                  <c:v>4377.6102653643002</c:v>
                </c:pt>
                <c:pt idx="333">
                  <c:v>4403.948208823198</c:v>
                </c:pt>
                <c:pt idx="334">
                  <c:v>4433.608757849197</c:v>
                </c:pt>
                <c:pt idx="335">
                  <c:v>4460.463064498198</c:v>
                </c:pt>
                <c:pt idx="336">
                  <c:v>4485.4134523493967</c:v>
                </c:pt>
                <c:pt idx="337">
                  <c:v>4511.7500297138004</c:v>
                </c:pt>
                <c:pt idx="338">
                  <c:v>4535.6617530167978</c:v>
                </c:pt>
                <c:pt idx="339">
                  <c:v>4562.2606363181976</c:v>
                </c:pt>
                <c:pt idx="340">
                  <c:v>4591.2324210281977</c:v>
                </c:pt>
                <c:pt idx="341">
                  <c:v>4620.3222678889997</c:v>
                </c:pt>
                <c:pt idx="342">
                  <c:v>4646.1227487098004</c:v>
                </c:pt>
                <c:pt idx="343">
                  <c:v>4674.4168178865984</c:v>
                </c:pt>
                <c:pt idx="344">
                  <c:v>4700.4996522785978</c:v>
                </c:pt>
                <c:pt idx="345">
                  <c:v>4725.9543516815984</c:v>
                </c:pt>
                <c:pt idx="346">
                  <c:v>4752.980072393997</c:v>
                </c:pt>
                <c:pt idx="347">
                  <c:v>4782.0052500783968</c:v>
                </c:pt>
                <c:pt idx="348">
                  <c:v>4811.8955998887968</c:v>
                </c:pt>
                <c:pt idx="349">
                  <c:v>4839.443361374797</c:v>
                </c:pt>
                <c:pt idx="350">
                  <c:v>4865.7489718247971</c:v>
                </c:pt>
                <c:pt idx="351">
                  <c:v>4891.8813993953972</c:v>
                </c:pt>
                <c:pt idx="352">
                  <c:v>4919.4563816961972</c:v>
                </c:pt>
                <c:pt idx="353">
                  <c:v>4948.0808546466969</c:v>
                </c:pt>
                <c:pt idx="354">
                  <c:v>4979.4626953770967</c:v>
                </c:pt>
                <c:pt idx="355">
                  <c:v>5005.7415524850967</c:v>
                </c:pt>
                <c:pt idx="356">
                  <c:v>5031.6716369810983</c:v>
                </c:pt>
                <c:pt idx="357">
                  <c:v>5061.8828373794968</c:v>
                </c:pt>
                <c:pt idx="358">
                  <c:v>5088.6596793634981</c:v>
                </c:pt>
                <c:pt idx="359">
                  <c:v>5117.116405385198</c:v>
                </c:pt>
                <c:pt idx="360">
                  <c:v>5145.9821558931972</c:v>
                </c:pt>
                <c:pt idx="361">
                  <c:v>5177.3186328103984</c:v>
                </c:pt>
                <c:pt idx="362">
                  <c:v>5206.4779562367967</c:v>
                </c:pt>
                <c:pt idx="363">
                  <c:v>5234.2634039520972</c:v>
                </c:pt>
                <c:pt idx="364">
                  <c:v>5262.2708364960972</c:v>
                </c:pt>
                <c:pt idx="365">
                  <c:v>5288.3209398955978</c:v>
                </c:pt>
                <c:pt idx="366">
                  <c:v>5318.1515921659984</c:v>
                </c:pt>
                <c:pt idx="367">
                  <c:v>5348.1518486219984</c:v>
                </c:pt>
                <c:pt idx="368">
                  <c:v>5381.2362379243968</c:v>
                </c:pt>
                <c:pt idx="369">
                  <c:v>5407.0729778938967</c:v>
                </c:pt>
                <c:pt idx="370">
                  <c:v>5436.0270744438976</c:v>
                </c:pt>
                <c:pt idx="371">
                  <c:v>5465.6582358554979</c:v>
                </c:pt>
                <c:pt idx="372">
                  <c:v>5492.4617301062972</c:v>
                </c:pt>
                <c:pt idx="373">
                  <c:v>5522.1442377194981</c:v>
                </c:pt>
                <c:pt idx="374">
                  <c:v>5551.9405812766972</c:v>
                </c:pt>
                <c:pt idx="375">
                  <c:v>5585.1834643891971</c:v>
                </c:pt>
                <c:pt idx="376">
                  <c:v>5614.1771634659999</c:v>
                </c:pt>
                <c:pt idx="377">
                  <c:v>5643.2051049253969</c:v>
                </c:pt>
                <c:pt idx="378">
                  <c:v>5673.2980378639968</c:v>
                </c:pt>
                <c:pt idx="379">
                  <c:v>5700.4999547601974</c:v>
                </c:pt>
                <c:pt idx="380">
                  <c:v>5731.2982315061972</c:v>
                </c:pt>
                <c:pt idx="381">
                  <c:v>5761.5054425927974</c:v>
                </c:pt>
                <c:pt idx="382">
                  <c:v>5793.9776667877968</c:v>
                </c:pt>
                <c:pt idx="383">
                  <c:v>5824.1141994614982</c:v>
                </c:pt>
                <c:pt idx="384">
                  <c:v>5852.926695973496</c:v>
                </c:pt>
                <c:pt idx="385">
                  <c:v>5885.290943427497</c:v>
                </c:pt>
                <c:pt idx="386">
                  <c:v>5913.896273682697</c:v>
                </c:pt>
                <c:pt idx="387">
                  <c:v>5942.2310003586963</c:v>
                </c:pt>
                <c:pt idx="388">
                  <c:v>5975.572954539497</c:v>
                </c:pt>
                <c:pt idx="389">
                  <c:v>6004.125992592396</c:v>
                </c:pt>
                <c:pt idx="390">
                  <c:v>6036.7448705853958</c:v>
                </c:pt>
                <c:pt idx="391">
                  <c:v>6069.3701984395957</c:v>
                </c:pt>
                <c:pt idx="392">
                  <c:v>6096.5734387891944</c:v>
                </c:pt>
                <c:pt idx="393">
                  <c:v>6130.5144988456941</c:v>
                </c:pt>
                <c:pt idx="394">
                  <c:v>6161.3883893170942</c:v>
                </c:pt>
                <c:pt idx="395">
                  <c:v>6191.3194408470936</c:v>
                </c:pt>
                <c:pt idx="396">
                  <c:v>6224.137452777094</c:v>
                </c:pt>
                <c:pt idx="397">
                  <c:v>6254.2764823240932</c:v>
                </c:pt>
                <c:pt idx="398">
                  <c:v>6287.5443515418947</c:v>
                </c:pt>
                <c:pt idx="399">
                  <c:v>6320.1982426158947</c:v>
                </c:pt>
                <c:pt idx="400">
                  <c:v>6345.8833460958949</c:v>
                </c:pt>
                <c:pt idx="401">
                  <c:v>6381.8332141596948</c:v>
                </c:pt>
                <c:pt idx="402">
                  <c:v>6415.8201702534952</c:v>
                </c:pt>
                <c:pt idx="403">
                  <c:v>6447.1459916335943</c:v>
                </c:pt>
                <c:pt idx="404">
                  <c:v>6477.5503783251934</c:v>
                </c:pt>
                <c:pt idx="405">
                  <c:v>6511.0170324546943</c:v>
                </c:pt>
                <c:pt idx="406">
                  <c:v>6541.6879923518954</c:v>
                </c:pt>
                <c:pt idx="407">
                  <c:v>6575.3951185958949</c:v>
                </c:pt>
                <c:pt idx="408">
                  <c:v>6608.6682911030948</c:v>
                </c:pt>
                <c:pt idx="409">
                  <c:v>6637.7275563986941</c:v>
                </c:pt>
                <c:pt idx="410">
                  <c:v>6671.7757324776949</c:v>
                </c:pt>
                <c:pt idx="411">
                  <c:v>6704.945647192294</c:v>
                </c:pt>
                <c:pt idx="412">
                  <c:v>6735.4309129954936</c:v>
                </c:pt>
                <c:pt idx="413">
                  <c:v>6771.153390286694</c:v>
                </c:pt>
                <c:pt idx="414">
                  <c:v>6804.3254654836956</c:v>
                </c:pt>
                <c:pt idx="415">
                  <c:v>6835.7471077326936</c:v>
                </c:pt>
                <c:pt idx="416">
                  <c:v>6869.0012528334946</c:v>
                </c:pt>
                <c:pt idx="417">
                  <c:v>6903.8157968718942</c:v>
                </c:pt>
                <c:pt idx="418">
                  <c:v>6936.0336305814944</c:v>
                </c:pt>
                <c:pt idx="419">
                  <c:v>6968.7632948901946</c:v>
                </c:pt>
                <c:pt idx="420">
                  <c:v>7002.1746814161943</c:v>
                </c:pt>
                <c:pt idx="421">
                  <c:v>7033.209532564294</c:v>
                </c:pt>
                <c:pt idx="422">
                  <c:v>7069.2825955038943</c:v>
                </c:pt>
                <c:pt idx="423">
                  <c:v>7102.2505619688955</c:v>
                </c:pt>
                <c:pt idx="424">
                  <c:v>7134.7185820672948</c:v>
                </c:pt>
                <c:pt idx="425">
                  <c:v>7169.7768310472948</c:v>
                </c:pt>
                <c:pt idx="426">
                  <c:v>7202.8837506434938</c:v>
                </c:pt>
                <c:pt idx="427">
                  <c:v>7235.9011444605949</c:v>
                </c:pt>
                <c:pt idx="428">
                  <c:v>7269.4190010753946</c:v>
                </c:pt>
                <c:pt idx="429">
                  <c:v>7303.4772388746933</c:v>
                </c:pt>
                <c:pt idx="430">
                  <c:v>7339.5217764976951</c:v>
                </c:pt>
                <c:pt idx="431">
                  <c:v>7372.7974158714933</c:v>
                </c:pt>
                <c:pt idx="432">
                  <c:v>7403.9554382058941</c:v>
                </c:pt>
                <c:pt idx="433">
                  <c:v>7441.225916929694</c:v>
                </c:pt>
                <c:pt idx="434">
                  <c:v>7476.4069596432937</c:v>
                </c:pt>
                <c:pt idx="435">
                  <c:v>7505.4318325227932</c:v>
                </c:pt>
                <c:pt idx="436">
                  <c:v>7541.3396311931938</c:v>
                </c:pt>
                <c:pt idx="437">
                  <c:v>7579.1228075517947</c:v>
                </c:pt>
                <c:pt idx="438">
                  <c:v>7613.6562140799961</c:v>
                </c:pt>
                <c:pt idx="439">
                  <c:v>7645.3988427367931</c:v>
                </c:pt>
                <c:pt idx="440">
                  <c:v>7682.2559144167944</c:v>
                </c:pt>
                <c:pt idx="441">
                  <c:v>7717.1226606373957</c:v>
                </c:pt>
                <c:pt idx="442">
                  <c:v>7747.8990135407948</c:v>
                </c:pt>
                <c:pt idx="443">
                  <c:v>7785.4817325089944</c:v>
                </c:pt>
                <c:pt idx="444">
                  <c:v>7819.9033909277932</c:v>
                </c:pt>
                <c:pt idx="445">
                  <c:v>7851.5668240067962</c:v>
                </c:pt>
                <c:pt idx="446">
                  <c:v>7888.8518291319961</c:v>
                </c:pt>
                <c:pt idx="447">
                  <c:v>7922.727406672595</c:v>
                </c:pt>
                <c:pt idx="448">
                  <c:v>7959.5343450533946</c:v>
                </c:pt>
                <c:pt idx="449">
                  <c:v>7996.6297915374944</c:v>
                </c:pt>
                <c:pt idx="450">
                  <c:v>8029.2466796124954</c:v>
                </c:pt>
                <c:pt idx="451">
                  <c:v>8066.1170411019948</c:v>
                </c:pt>
                <c:pt idx="452">
                  <c:v>8102.3945728539948</c:v>
                </c:pt>
                <c:pt idx="453">
                  <c:v>8138.9727148851935</c:v>
                </c:pt>
                <c:pt idx="454">
                  <c:v>8175.7226626461943</c:v>
                </c:pt>
                <c:pt idx="455">
                  <c:v>8209.8653440371909</c:v>
                </c:pt>
                <c:pt idx="456">
                  <c:v>8247.2208048939938</c:v>
                </c:pt>
                <c:pt idx="457">
                  <c:v>8283.3417316786927</c:v>
                </c:pt>
                <c:pt idx="458">
                  <c:v>8317.35293318609</c:v>
                </c:pt>
                <c:pt idx="459">
                  <c:v>8356.2147524930951</c:v>
                </c:pt>
                <c:pt idx="460">
                  <c:v>8390.7783962990907</c:v>
                </c:pt>
                <c:pt idx="461">
                  <c:v>8423.3203734371891</c:v>
                </c:pt>
                <c:pt idx="462">
                  <c:v>8460.7208159165948</c:v>
                </c:pt>
                <c:pt idx="463">
                  <c:v>8497.4198107216907</c:v>
                </c:pt>
                <c:pt idx="464">
                  <c:v>8536.8866946032867</c:v>
                </c:pt>
                <c:pt idx="465">
                  <c:v>8571.6446396882911</c:v>
                </c:pt>
                <c:pt idx="466">
                  <c:v>8606.6326192940905</c:v>
                </c:pt>
                <c:pt idx="467">
                  <c:v>8647.6365095216916</c:v>
                </c:pt>
                <c:pt idx="468">
                  <c:v>8683.8567126836879</c:v>
                </c:pt>
                <c:pt idx="469">
                  <c:v>8718.2455469312936</c:v>
                </c:pt>
                <c:pt idx="470">
                  <c:v>8758.1307368452926</c:v>
                </c:pt>
                <c:pt idx="471">
                  <c:v>8794.6619689285908</c:v>
                </c:pt>
                <c:pt idx="472">
                  <c:v>8833.0888648085911</c:v>
                </c:pt>
                <c:pt idx="473">
                  <c:v>8870.8404535878908</c:v>
                </c:pt>
                <c:pt idx="474">
                  <c:v>8905.7897908812902</c:v>
                </c:pt>
                <c:pt idx="475">
                  <c:v>8943.8765450237897</c:v>
                </c:pt>
                <c:pt idx="476">
                  <c:v>8983.6033564165937</c:v>
                </c:pt>
                <c:pt idx="477">
                  <c:v>9018.4364019544919</c:v>
                </c:pt>
                <c:pt idx="478">
                  <c:v>9058.4033585466932</c:v>
                </c:pt>
                <c:pt idx="479">
                  <c:v>9096.1610228930913</c:v>
                </c:pt>
                <c:pt idx="480">
                  <c:v>9130.8386605730902</c:v>
                </c:pt>
                <c:pt idx="481">
                  <c:v>9170.3454296761902</c:v>
                </c:pt>
                <c:pt idx="482">
                  <c:v>9210.2030450121947</c:v>
                </c:pt>
                <c:pt idx="483">
                  <c:v>9244.2918991212937</c:v>
                </c:pt>
                <c:pt idx="484">
                  <c:v>9285.3636297596913</c:v>
                </c:pt>
                <c:pt idx="485">
                  <c:v>9322.2867556621932</c:v>
                </c:pt>
                <c:pt idx="486">
                  <c:v>9358.8515841943918</c:v>
                </c:pt>
                <c:pt idx="487">
                  <c:v>9399.4972212720932</c:v>
                </c:pt>
                <c:pt idx="488">
                  <c:v>9436.1832358104948</c:v>
                </c:pt>
                <c:pt idx="489">
                  <c:v>9473.3707238985917</c:v>
                </c:pt>
                <c:pt idx="490">
                  <c:v>9513.0688141415922</c:v>
                </c:pt>
                <c:pt idx="491">
                  <c:v>9553.1891128672924</c:v>
                </c:pt>
                <c:pt idx="492">
                  <c:v>9593.5030132420925</c:v>
                </c:pt>
                <c:pt idx="493">
                  <c:v>9629.583879502994</c:v>
                </c:pt>
                <c:pt idx="494">
                  <c:v>9670.4439428795959</c:v>
                </c:pt>
                <c:pt idx="495">
                  <c:v>9711.0622912325944</c:v>
                </c:pt>
                <c:pt idx="496">
                  <c:v>9747.8671828405932</c:v>
                </c:pt>
                <c:pt idx="497">
                  <c:v>9787.7862424223931</c:v>
                </c:pt>
                <c:pt idx="498">
                  <c:v>9824.7827978783971</c:v>
                </c:pt>
                <c:pt idx="499">
                  <c:v>9866.6403850381957</c:v>
                </c:pt>
                <c:pt idx="500">
                  <c:v>9906.4324278381973</c:v>
                </c:pt>
                <c:pt idx="501">
                  <c:v>9945.2722917165975</c:v>
                </c:pt>
                <c:pt idx="502">
                  <c:v>9985.7824327507951</c:v>
                </c:pt>
                <c:pt idx="503">
                  <c:v>10024.581926562591</c:v>
                </c:pt>
                <c:pt idx="504">
                  <c:v>10066.645609213791</c:v>
                </c:pt>
                <c:pt idx="505">
                  <c:v>10104.538638521801</c:v>
                </c:pt>
                <c:pt idx="506">
                  <c:v>10145.00237340479</c:v>
                </c:pt>
                <c:pt idx="507">
                  <c:v>10186.883253660289</c:v>
                </c:pt>
                <c:pt idx="508">
                  <c:v>10223.028572733499</c:v>
                </c:pt>
                <c:pt idx="509">
                  <c:v>10262.353584937489</c:v>
                </c:pt>
                <c:pt idx="510">
                  <c:v>10301.417570437499</c:v>
                </c:pt>
                <c:pt idx="511">
                  <c:v>10345.957131174489</c:v>
                </c:pt>
                <c:pt idx="512">
                  <c:v>10387.790134950499</c:v>
                </c:pt>
                <c:pt idx="513">
                  <c:v>10436.8336255511</c:v>
                </c:pt>
                <c:pt idx="514">
                  <c:v>10479.8796454367</c:v>
                </c:pt>
                <c:pt idx="515">
                  <c:v>10513.887809950191</c:v>
                </c:pt>
                <c:pt idx="516">
                  <c:v>10548.620464125001</c:v>
                </c:pt>
                <c:pt idx="517">
                  <c:v>10589.5147714635</c:v>
                </c:pt>
                <c:pt idx="518">
                  <c:v>10634.579383119901</c:v>
                </c:pt>
                <c:pt idx="519">
                  <c:v>10671.854091209099</c:v>
                </c:pt>
                <c:pt idx="520">
                  <c:v>10713.457085733089</c:v>
                </c:pt>
                <c:pt idx="521">
                  <c:v>10754.723741473999</c:v>
                </c:pt>
                <c:pt idx="522">
                  <c:v>10797.834632686399</c:v>
                </c:pt>
                <c:pt idx="523">
                  <c:v>10839.34229908309</c:v>
                </c:pt>
                <c:pt idx="524">
                  <c:v>10881.68571366749</c:v>
                </c:pt>
                <c:pt idx="525">
                  <c:v>10923.234372375</c:v>
                </c:pt>
                <c:pt idx="526">
                  <c:v>10963.219023444401</c:v>
                </c:pt>
                <c:pt idx="527">
                  <c:v>11007.883925325899</c:v>
                </c:pt>
                <c:pt idx="528">
                  <c:v>11046.7981552827</c:v>
                </c:pt>
                <c:pt idx="529">
                  <c:v>11084.110174334401</c:v>
                </c:pt>
                <c:pt idx="530">
                  <c:v>11128.4199785074</c:v>
                </c:pt>
                <c:pt idx="531">
                  <c:v>11172.1684963018</c:v>
                </c:pt>
                <c:pt idx="532">
                  <c:v>11215.635601787801</c:v>
                </c:pt>
                <c:pt idx="533">
                  <c:v>11255.127095901291</c:v>
                </c:pt>
                <c:pt idx="534">
                  <c:v>11297.6334310737</c:v>
                </c:pt>
                <c:pt idx="535">
                  <c:v>11340.194863285191</c:v>
                </c:pt>
                <c:pt idx="536">
                  <c:v>11382.6428464812</c:v>
                </c:pt>
                <c:pt idx="537">
                  <c:v>11426.218255623289</c:v>
                </c:pt>
                <c:pt idx="538">
                  <c:v>11466.8508587381</c:v>
                </c:pt>
                <c:pt idx="539">
                  <c:v>11512.121648009501</c:v>
                </c:pt>
                <c:pt idx="540">
                  <c:v>11553.6890451115</c:v>
                </c:pt>
                <c:pt idx="541">
                  <c:v>11596.3253787841</c:v>
                </c:pt>
                <c:pt idx="542">
                  <c:v>11640.349317022699</c:v>
                </c:pt>
                <c:pt idx="543">
                  <c:v>11679.2825364827</c:v>
                </c:pt>
                <c:pt idx="544">
                  <c:v>11724.987023644289</c:v>
                </c:pt>
                <c:pt idx="545">
                  <c:v>11766.732731612799</c:v>
                </c:pt>
                <c:pt idx="546">
                  <c:v>11811.959388925001</c:v>
                </c:pt>
                <c:pt idx="547">
                  <c:v>11854.364524132699</c:v>
                </c:pt>
                <c:pt idx="548">
                  <c:v>11898.1574834291</c:v>
                </c:pt>
                <c:pt idx="549">
                  <c:v>11944.458056844789</c:v>
                </c:pt>
                <c:pt idx="550">
                  <c:v>11985.7311671848</c:v>
                </c:pt>
                <c:pt idx="551">
                  <c:v>12027.611008260899</c:v>
                </c:pt>
                <c:pt idx="552">
                  <c:v>12072.788931533691</c:v>
                </c:pt>
                <c:pt idx="553">
                  <c:v>12115.50898863719</c:v>
                </c:pt>
                <c:pt idx="554">
                  <c:v>12159.8435530756</c:v>
                </c:pt>
                <c:pt idx="555">
                  <c:v>12202.891662375099</c:v>
                </c:pt>
                <c:pt idx="556">
                  <c:v>12250.20319467909</c:v>
                </c:pt>
                <c:pt idx="557">
                  <c:v>12294.824460501601</c:v>
                </c:pt>
                <c:pt idx="558">
                  <c:v>12336.373607212799</c:v>
                </c:pt>
                <c:pt idx="559">
                  <c:v>12383.068182813189</c:v>
                </c:pt>
                <c:pt idx="560">
                  <c:v>12429.0061031492</c:v>
                </c:pt>
                <c:pt idx="561">
                  <c:v>12469.367254600689</c:v>
                </c:pt>
                <c:pt idx="562">
                  <c:v>12515.525155633701</c:v>
                </c:pt>
                <c:pt idx="563">
                  <c:v>12559.309367187399</c:v>
                </c:pt>
                <c:pt idx="564">
                  <c:v>12605.532660716201</c:v>
                </c:pt>
                <c:pt idx="565">
                  <c:v>12649.976563252199</c:v>
                </c:pt>
                <c:pt idx="566">
                  <c:v>12689.900989295391</c:v>
                </c:pt>
                <c:pt idx="567">
                  <c:v>12737.351578964401</c:v>
                </c:pt>
                <c:pt idx="568">
                  <c:v>12785.259922421201</c:v>
                </c:pt>
                <c:pt idx="569">
                  <c:v>12827.4412250192</c:v>
                </c:pt>
                <c:pt idx="570">
                  <c:v>12874.5028330982</c:v>
                </c:pt>
                <c:pt idx="571">
                  <c:v>12919.903864082</c:v>
                </c:pt>
                <c:pt idx="572">
                  <c:v>12959.9470850712</c:v>
                </c:pt>
                <c:pt idx="573">
                  <c:v>13007.466331649101</c:v>
                </c:pt>
                <c:pt idx="574">
                  <c:v>13053.5310539821</c:v>
                </c:pt>
                <c:pt idx="575">
                  <c:v>13102.7499384821</c:v>
                </c:pt>
                <c:pt idx="576">
                  <c:v>13145.7658253237</c:v>
                </c:pt>
                <c:pt idx="577">
                  <c:v>13192.645395388199</c:v>
                </c:pt>
                <c:pt idx="578">
                  <c:v>13239.4263839674</c:v>
                </c:pt>
                <c:pt idx="579">
                  <c:v>13282.482514531601</c:v>
                </c:pt>
                <c:pt idx="580">
                  <c:v>13330.1819860876</c:v>
                </c:pt>
                <c:pt idx="581">
                  <c:v>13376.7130457039</c:v>
                </c:pt>
                <c:pt idx="582">
                  <c:v>13418.346062720901</c:v>
                </c:pt>
                <c:pt idx="583">
                  <c:v>13465.0575542036</c:v>
                </c:pt>
                <c:pt idx="584">
                  <c:v>13510.992341208401</c:v>
                </c:pt>
                <c:pt idx="585">
                  <c:v>13560.766941895899</c:v>
                </c:pt>
                <c:pt idx="586">
                  <c:v>13606.4731189085</c:v>
                </c:pt>
                <c:pt idx="587">
                  <c:v>13649.752406142001</c:v>
                </c:pt>
                <c:pt idx="588">
                  <c:v>13697.944505588401</c:v>
                </c:pt>
                <c:pt idx="589">
                  <c:v>13744.2716396715</c:v>
                </c:pt>
                <c:pt idx="590">
                  <c:v>13786.759263297499</c:v>
                </c:pt>
                <c:pt idx="591">
                  <c:v>13835.4231154469</c:v>
                </c:pt>
                <c:pt idx="592">
                  <c:v>13884.302071414901</c:v>
                </c:pt>
                <c:pt idx="593">
                  <c:v>13931.3605745901</c:v>
                </c:pt>
                <c:pt idx="594">
                  <c:v>13976.017148822701</c:v>
                </c:pt>
                <c:pt idx="595">
                  <c:v>14022.8002315537</c:v>
                </c:pt>
                <c:pt idx="596">
                  <c:v>14072.1675828881</c:v>
                </c:pt>
                <c:pt idx="597">
                  <c:v>14116.733843270909</c:v>
                </c:pt>
                <c:pt idx="598">
                  <c:v>14165.8428116495</c:v>
                </c:pt>
                <c:pt idx="599">
                  <c:v>14215.112420106911</c:v>
                </c:pt>
                <c:pt idx="600">
                  <c:v>14258.752269426899</c:v>
                </c:pt>
                <c:pt idx="601">
                  <c:v>14307.36441213571</c:v>
                </c:pt>
                <c:pt idx="602">
                  <c:v>14354.849051512711</c:v>
                </c:pt>
                <c:pt idx="603">
                  <c:v>14405.9466207551</c:v>
                </c:pt>
                <c:pt idx="604">
                  <c:v>14453.190287379501</c:v>
                </c:pt>
                <c:pt idx="605">
                  <c:v>14496.101692471</c:v>
                </c:pt>
                <c:pt idx="606">
                  <c:v>14545.064667199</c:v>
                </c:pt>
                <c:pt idx="607">
                  <c:v>14596.319051455601</c:v>
                </c:pt>
                <c:pt idx="608">
                  <c:v>14640.1576398876</c:v>
                </c:pt>
                <c:pt idx="609">
                  <c:v>14687.514438088199</c:v>
                </c:pt>
                <c:pt idx="610">
                  <c:v>14736.7061902142</c:v>
                </c:pt>
                <c:pt idx="611">
                  <c:v>14787.8920849677</c:v>
                </c:pt>
                <c:pt idx="612">
                  <c:v>14835.3110917953</c:v>
                </c:pt>
                <c:pt idx="613">
                  <c:v>14880.173350901299</c:v>
                </c:pt>
                <c:pt idx="614">
                  <c:v>14930.8425729219</c:v>
                </c:pt>
                <c:pt idx="615">
                  <c:v>14982.0517860399</c:v>
                </c:pt>
                <c:pt idx="616">
                  <c:v>15025.8873801191</c:v>
                </c:pt>
                <c:pt idx="617">
                  <c:v>15077.6343843696</c:v>
                </c:pt>
                <c:pt idx="618">
                  <c:v>15124.449555318</c:v>
                </c:pt>
                <c:pt idx="619">
                  <c:v>15177.5804148763</c:v>
                </c:pt>
                <c:pt idx="620">
                  <c:v>15224.840841032301</c:v>
                </c:pt>
                <c:pt idx="621">
                  <c:v>15270.5219956157</c:v>
                </c:pt>
                <c:pt idx="622">
                  <c:v>15323.156912332901</c:v>
                </c:pt>
                <c:pt idx="623">
                  <c:v>15375.552746719601</c:v>
                </c:pt>
                <c:pt idx="624">
                  <c:v>15417.643719674799</c:v>
                </c:pt>
                <c:pt idx="625">
                  <c:v>15470.0675961123</c:v>
                </c:pt>
                <c:pt idx="626">
                  <c:v>15521.7093005353</c:v>
                </c:pt>
                <c:pt idx="627">
                  <c:v>15605.845416738999</c:v>
                </c:pt>
                <c:pt idx="628">
                  <c:v>15673.430663196599</c:v>
                </c:pt>
                <c:pt idx="629">
                  <c:v>15725.4728322999</c:v>
                </c:pt>
                <c:pt idx="630">
                  <c:v>15766.380571584899</c:v>
                </c:pt>
                <c:pt idx="631">
                  <c:v>15809.217766948699</c:v>
                </c:pt>
                <c:pt idx="632">
                  <c:v>15858.320162280699</c:v>
                </c:pt>
                <c:pt idx="633">
                  <c:v>15914.4131553397</c:v>
                </c:pt>
                <c:pt idx="634">
                  <c:v>15960.064341126301</c:v>
                </c:pt>
                <c:pt idx="635">
                  <c:v>16006.4042880703</c:v>
                </c:pt>
                <c:pt idx="636">
                  <c:v>16065.798526663901</c:v>
                </c:pt>
                <c:pt idx="637">
                  <c:v>16121.491467239901</c:v>
                </c:pt>
                <c:pt idx="638">
                  <c:v>16171.6645805929</c:v>
                </c:pt>
                <c:pt idx="639">
                  <c:v>16217.4113882566</c:v>
                </c:pt>
                <c:pt idx="640">
                  <c:v>16264.683248544599</c:v>
                </c:pt>
                <c:pt idx="641">
                  <c:v>16317.1797127687</c:v>
                </c:pt>
                <c:pt idx="642">
                  <c:v>16364.6499931501</c:v>
                </c:pt>
                <c:pt idx="643">
                  <c:v>16411.672252969591</c:v>
                </c:pt>
                <c:pt idx="644">
                  <c:v>16464.1184433368</c:v>
                </c:pt>
                <c:pt idx="645">
                  <c:v>16513.246841843302</c:v>
                </c:pt>
                <c:pt idx="646">
                  <c:v>16560.389528025691</c:v>
                </c:pt>
                <c:pt idx="647">
                  <c:v>16612.9942011479</c:v>
                </c:pt>
                <c:pt idx="648">
                  <c:v>16661.567189851099</c:v>
                </c:pt>
                <c:pt idx="649">
                  <c:v>16715.438362077399</c:v>
                </c:pt>
                <c:pt idx="650">
                  <c:v>16765.953614982402</c:v>
                </c:pt>
                <c:pt idx="651">
                  <c:v>16811.7000057109</c:v>
                </c:pt>
                <c:pt idx="652">
                  <c:v>16864.746216368501</c:v>
                </c:pt>
                <c:pt idx="653">
                  <c:v>16913.516615992401</c:v>
                </c:pt>
                <c:pt idx="654">
                  <c:v>16966.035593138</c:v>
                </c:pt>
                <c:pt idx="655">
                  <c:v>17018.571773598502</c:v>
                </c:pt>
                <c:pt idx="656">
                  <c:v>17075.773590028901</c:v>
                </c:pt>
                <c:pt idx="657">
                  <c:v>17127.603790224101</c:v>
                </c:pt>
                <c:pt idx="658">
                  <c:v>17177.4885581417</c:v>
                </c:pt>
                <c:pt idx="659">
                  <c:v>17231.119894711399</c:v>
                </c:pt>
                <c:pt idx="660">
                  <c:v>17286.208500349399</c:v>
                </c:pt>
                <c:pt idx="661">
                  <c:v>17335.241295930391</c:v>
                </c:pt>
                <c:pt idx="662">
                  <c:v>17382.178865787391</c:v>
                </c:pt>
                <c:pt idx="663">
                  <c:v>17440.976365875991</c:v>
                </c:pt>
                <c:pt idx="664">
                  <c:v>17494.940162467999</c:v>
                </c:pt>
                <c:pt idx="665">
                  <c:v>17542.512634614501</c:v>
                </c:pt>
                <c:pt idx="666">
                  <c:v>17602.608016077491</c:v>
                </c:pt>
                <c:pt idx="667">
                  <c:v>17655.507310773301</c:v>
                </c:pt>
                <c:pt idx="668">
                  <c:v>17700.102049093701</c:v>
                </c:pt>
                <c:pt idx="669">
                  <c:v>17757.022715379499</c:v>
                </c:pt>
                <c:pt idx="670">
                  <c:v>17817.4102515495</c:v>
                </c:pt>
                <c:pt idx="671">
                  <c:v>17868.866604586601</c:v>
                </c:pt>
                <c:pt idx="672">
                  <c:v>17918.222938724201</c:v>
                </c:pt>
                <c:pt idx="673">
                  <c:v>17978.390884284301</c:v>
                </c:pt>
                <c:pt idx="674">
                  <c:v>18030.7180933481</c:v>
                </c:pt>
                <c:pt idx="675">
                  <c:v>18077.6968592456</c:v>
                </c:pt>
                <c:pt idx="676">
                  <c:v>18135.098874061201</c:v>
                </c:pt>
                <c:pt idx="677">
                  <c:v>18192.0020274893</c:v>
                </c:pt>
                <c:pt idx="678">
                  <c:v>18241.959657991691</c:v>
                </c:pt>
                <c:pt idx="679">
                  <c:v>18289.065615973301</c:v>
                </c:pt>
                <c:pt idx="680">
                  <c:v>18351.112648997288</c:v>
                </c:pt>
                <c:pt idx="681">
                  <c:v>18408.399332271791</c:v>
                </c:pt>
                <c:pt idx="682">
                  <c:v>18459.809561852391</c:v>
                </c:pt>
                <c:pt idx="683">
                  <c:v>18509.082837444399</c:v>
                </c:pt>
                <c:pt idx="684">
                  <c:v>18564.5867105416</c:v>
                </c:pt>
                <c:pt idx="685">
                  <c:v>18619.239200381089</c:v>
                </c:pt>
                <c:pt idx="686">
                  <c:v>18670.087486594301</c:v>
                </c:pt>
                <c:pt idx="687">
                  <c:v>18731.216294067399</c:v>
                </c:pt>
                <c:pt idx="688">
                  <c:v>18787.22620647059</c:v>
                </c:pt>
                <c:pt idx="689">
                  <c:v>18837.735382229199</c:v>
                </c:pt>
                <c:pt idx="690">
                  <c:v>18886.895785250199</c:v>
                </c:pt>
                <c:pt idx="691">
                  <c:v>18946.5220324896</c:v>
                </c:pt>
                <c:pt idx="692">
                  <c:v>19002.577807764799</c:v>
                </c:pt>
                <c:pt idx="693">
                  <c:v>19054.32472989169</c:v>
                </c:pt>
                <c:pt idx="694">
                  <c:v>19111.1508150591</c:v>
                </c:pt>
                <c:pt idx="695">
                  <c:v>19170.0224127451</c:v>
                </c:pt>
                <c:pt idx="696">
                  <c:v>19224.6050296147</c:v>
                </c:pt>
                <c:pt idx="697">
                  <c:v>19275.878994032701</c:v>
                </c:pt>
                <c:pt idx="698">
                  <c:v>19326.453773913301</c:v>
                </c:pt>
                <c:pt idx="699">
                  <c:v>19393.326583927199</c:v>
                </c:pt>
                <c:pt idx="700">
                  <c:v>19451.984944527201</c:v>
                </c:pt>
                <c:pt idx="701">
                  <c:v>19498.097428050791</c:v>
                </c:pt>
                <c:pt idx="702">
                  <c:v>19556.8280384672</c:v>
                </c:pt>
                <c:pt idx="703">
                  <c:v>19622.3037981218</c:v>
                </c:pt>
                <c:pt idx="704">
                  <c:v>19685.482266934599</c:v>
                </c:pt>
                <c:pt idx="705">
                  <c:v>19745.788816600601</c:v>
                </c:pt>
                <c:pt idx="706">
                  <c:v>19801.416573148392</c:v>
                </c:pt>
                <c:pt idx="707">
                  <c:v>19856.065735402801</c:v>
                </c:pt>
                <c:pt idx="708">
                  <c:v>19908.482108585999</c:v>
                </c:pt>
                <c:pt idx="709">
                  <c:v>19958.884231494099</c:v>
                </c:pt>
                <c:pt idx="710">
                  <c:v>20008.941440020099</c:v>
                </c:pt>
                <c:pt idx="711">
                  <c:v>20063.774028493699</c:v>
                </c:pt>
                <c:pt idx="712">
                  <c:v>20120.382798822498</c:v>
                </c:pt>
                <c:pt idx="713">
                  <c:v>20167.036925391301</c:v>
                </c:pt>
                <c:pt idx="714">
                  <c:v>20222.438033437498</c:v>
                </c:pt>
                <c:pt idx="715">
                  <c:v>20287.020340440991</c:v>
                </c:pt>
                <c:pt idx="716">
                  <c:v>20341.335038541391</c:v>
                </c:pt>
                <c:pt idx="717">
                  <c:v>20390.269893832901</c:v>
                </c:pt>
                <c:pt idx="718">
                  <c:v>20450.971830729701</c:v>
                </c:pt>
                <c:pt idx="719">
                  <c:v>20518.789430120501</c:v>
                </c:pt>
                <c:pt idx="720">
                  <c:v>20571.542724848499</c:v>
                </c:pt>
                <c:pt idx="721">
                  <c:v>20617.895918960901</c:v>
                </c:pt>
                <c:pt idx="722">
                  <c:v>20681.054621254902</c:v>
                </c:pt>
                <c:pt idx="723">
                  <c:v>20753.0038589617</c:v>
                </c:pt>
                <c:pt idx="724">
                  <c:v>20819.31267725609</c:v>
                </c:pt>
                <c:pt idx="725">
                  <c:v>20880.750684821101</c:v>
                </c:pt>
                <c:pt idx="726">
                  <c:v>20937.77428672231</c:v>
                </c:pt>
                <c:pt idx="727">
                  <c:v>20990.930238198998</c:v>
                </c:pt>
                <c:pt idx="728">
                  <c:v>21042.712945684601</c:v>
                </c:pt>
                <c:pt idx="729">
                  <c:v>21092.767286201801</c:v>
                </c:pt>
                <c:pt idx="730">
                  <c:v>21143.901372018801</c:v>
                </c:pt>
                <c:pt idx="731">
                  <c:v>21202.0750296558</c:v>
                </c:pt>
                <c:pt idx="732">
                  <c:v>21262.747875846599</c:v>
                </c:pt>
                <c:pt idx="733">
                  <c:v>21311.605519161101</c:v>
                </c:pt>
                <c:pt idx="734">
                  <c:v>21363.0313838117</c:v>
                </c:pt>
                <c:pt idx="735">
                  <c:v>21431.435312541202</c:v>
                </c:pt>
                <c:pt idx="736">
                  <c:v>21492.7837643204</c:v>
                </c:pt>
                <c:pt idx="737">
                  <c:v>21550.898329289299</c:v>
                </c:pt>
                <c:pt idx="738">
                  <c:v>21604.905187075099</c:v>
                </c:pt>
                <c:pt idx="739">
                  <c:v>21655.6216349036</c:v>
                </c:pt>
                <c:pt idx="740">
                  <c:v>21718.7351376316</c:v>
                </c:pt>
                <c:pt idx="741">
                  <c:v>21784.437117797501</c:v>
                </c:pt>
                <c:pt idx="742">
                  <c:v>21841.615908033891</c:v>
                </c:pt>
                <c:pt idx="743">
                  <c:v>21895.626079191101</c:v>
                </c:pt>
                <c:pt idx="744">
                  <c:v>21952.389115543901</c:v>
                </c:pt>
                <c:pt idx="745">
                  <c:v>22015.251351641899</c:v>
                </c:pt>
                <c:pt idx="746">
                  <c:v>22074.724757385891</c:v>
                </c:pt>
                <c:pt idx="747">
                  <c:v>22130.374136130002</c:v>
                </c:pt>
                <c:pt idx="748">
                  <c:v>22185.116338106</c:v>
                </c:pt>
                <c:pt idx="749">
                  <c:v>22246.377323513301</c:v>
                </c:pt>
                <c:pt idx="750">
                  <c:v>22311.972364538298</c:v>
                </c:pt>
                <c:pt idx="751">
                  <c:v>22373.691072147401</c:v>
                </c:pt>
                <c:pt idx="752">
                  <c:v>22432.7449652738</c:v>
                </c:pt>
                <c:pt idx="753">
                  <c:v>22486.598471450299</c:v>
                </c:pt>
                <c:pt idx="754">
                  <c:v>22540.893832601501</c:v>
                </c:pt>
                <c:pt idx="755">
                  <c:v>22605.999701244498</c:v>
                </c:pt>
                <c:pt idx="756">
                  <c:v>22663.852587258501</c:v>
                </c:pt>
                <c:pt idx="757">
                  <c:v>22709.324574612001</c:v>
                </c:pt>
                <c:pt idx="758">
                  <c:v>22777.782472760398</c:v>
                </c:pt>
                <c:pt idx="759">
                  <c:v>22846.2995188524</c:v>
                </c:pt>
                <c:pt idx="760">
                  <c:v>22904.660149816398</c:v>
                </c:pt>
                <c:pt idx="761">
                  <c:v>22953.831328401298</c:v>
                </c:pt>
                <c:pt idx="762">
                  <c:v>23026.834796237101</c:v>
                </c:pt>
                <c:pt idx="763">
                  <c:v>23097.98677961441</c:v>
                </c:pt>
                <c:pt idx="764">
                  <c:v>23162.24588761081</c:v>
                </c:pt>
                <c:pt idx="765">
                  <c:v>23222.04278137381</c:v>
                </c:pt>
                <c:pt idx="766">
                  <c:v>23277.5059053724</c:v>
                </c:pt>
                <c:pt idx="767">
                  <c:v>23329.4268474077</c:v>
                </c:pt>
                <c:pt idx="768">
                  <c:v>23391.797927522901</c:v>
                </c:pt>
                <c:pt idx="769">
                  <c:v>23457.936171941499</c:v>
                </c:pt>
                <c:pt idx="770">
                  <c:v>23517.2580596435</c:v>
                </c:pt>
                <c:pt idx="771">
                  <c:v>23571.462535238301</c:v>
                </c:pt>
                <c:pt idx="772">
                  <c:v>23636.770033112309</c:v>
                </c:pt>
                <c:pt idx="773">
                  <c:v>23700.6715307339</c:v>
                </c:pt>
                <c:pt idx="774">
                  <c:v>23756.240843705909</c:v>
                </c:pt>
                <c:pt idx="775">
                  <c:v>23814.364137465898</c:v>
                </c:pt>
                <c:pt idx="776">
                  <c:v>23881.05785012191</c:v>
                </c:pt>
                <c:pt idx="777">
                  <c:v>23942.98549122451</c:v>
                </c:pt>
                <c:pt idx="778">
                  <c:v>24000.112455152099</c:v>
                </c:pt>
                <c:pt idx="779">
                  <c:v>24056.940073819809</c:v>
                </c:pt>
                <c:pt idx="780">
                  <c:v>24124.36560250981</c:v>
                </c:pt>
                <c:pt idx="781">
                  <c:v>24184.463406619001</c:v>
                </c:pt>
                <c:pt idx="782">
                  <c:v>24240.3131464162</c:v>
                </c:pt>
                <c:pt idx="783">
                  <c:v>24309.0021166855</c:v>
                </c:pt>
                <c:pt idx="784">
                  <c:v>24368.574247631099</c:v>
                </c:pt>
                <c:pt idx="785">
                  <c:v>24422.146346237099</c:v>
                </c:pt>
                <c:pt idx="786">
                  <c:v>24490.5982367283</c:v>
                </c:pt>
                <c:pt idx="787">
                  <c:v>24555.249396473901</c:v>
                </c:pt>
                <c:pt idx="788">
                  <c:v>24614.79567743709</c:v>
                </c:pt>
                <c:pt idx="789">
                  <c:v>24679.79679900761</c:v>
                </c:pt>
                <c:pt idx="790">
                  <c:v>24740.670743784609</c:v>
                </c:pt>
                <c:pt idx="791">
                  <c:v>24792.509887555701</c:v>
                </c:pt>
                <c:pt idx="792">
                  <c:v>24861.8970774101</c:v>
                </c:pt>
                <c:pt idx="793">
                  <c:v>24926.8131963167</c:v>
                </c:pt>
                <c:pt idx="794">
                  <c:v>24982.459111655899</c:v>
                </c:pt>
                <c:pt idx="795">
                  <c:v>25052.070209926391</c:v>
                </c:pt>
                <c:pt idx="796">
                  <c:v>25115.833992587999</c:v>
                </c:pt>
                <c:pt idx="797">
                  <c:v>25175.611014019101</c:v>
                </c:pt>
                <c:pt idx="798">
                  <c:v>25241.068769653699</c:v>
                </c:pt>
                <c:pt idx="799">
                  <c:v>25303.8602199464</c:v>
                </c:pt>
                <c:pt idx="800">
                  <c:v>25365.877435786399</c:v>
                </c:pt>
                <c:pt idx="801">
                  <c:v>25436.4225020702</c:v>
                </c:pt>
                <c:pt idx="802">
                  <c:v>25498.921543388591</c:v>
                </c:pt>
                <c:pt idx="803">
                  <c:v>25555.9248718157</c:v>
                </c:pt>
                <c:pt idx="804">
                  <c:v>25619.886351251302</c:v>
                </c:pt>
                <c:pt idx="805">
                  <c:v>25684.083759155299</c:v>
                </c:pt>
                <c:pt idx="806">
                  <c:v>25747.357857741699</c:v>
                </c:pt>
                <c:pt idx="807">
                  <c:v>25813.3728804364</c:v>
                </c:pt>
                <c:pt idx="808">
                  <c:v>25872.726929003598</c:v>
                </c:pt>
                <c:pt idx="809">
                  <c:v>25938.2539543155</c:v>
                </c:pt>
                <c:pt idx="810">
                  <c:v>26005.6631372505</c:v>
                </c:pt>
                <c:pt idx="811">
                  <c:v>26066.889807627402</c:v>
                </c:pt>
                <c:pt idx="812">
                  <c:v>26135.323352969801</c:v>
                </c:pt>
                <c:pt idx="813">
                  <c:v>26200.419393628901</c:v>
                </c:pt>
                <c:pt idx="814">
                  <c:v>26262.034529164699</c:v>
                </c:pt>
                <c:pt idx="815">
                  <c:v>26328.697540228699</c:v>
                </c:pt>
                <c:pt idx="816">
                  <c:v>26392.1458292879</c:v>
                </c:pt>
                <c:pt idx="817">
                  <c:v>26452.661631465999</c:v>
                </c:pt>
                <c:pt idx="818">
                  <c:v>26521.65122622819</c:v>
                </c:pt>
                <c:pt idx="819">
                  <c:v>26584.71968732019</c:v>
                </c:pt>
                <c:pt idx="820">
                  <c:v>26642.6967063142</c:v>
                </c:pt>
                <c:pt idx="821">
                  <c:v>26710.580476795702</c:v>
                </c:pt>
                <c:pt idx="822">
                  <c:v>26774.4161081315</c:v>
                </c:pt>
                <c:pt idx="823">
                  <c:v>26845.138861458301</c:v>
                </c:pt>
                <c:pt idx="824">
                  <c:v>26910.1604744463</c:v>
                </c:pt>
                <c:pt idx="825">
                  <c:v>26972.311180618799</c:v>
                </c:pt>
                <c:pt idx="826">
                  <c:v>27041.996362272999</c:v>
                </c:pt>
                <c:pt idx="827">
                  <c:v>27105.960378064399</c:v>
                </c:pt>
                <c:pt idx="828">
                  <c:v>27164.414105604799</c:v>
                </c:pt>
                <c:pt idx="829">
                  <c:v>27235.869789951401</c:v>
                </c:pt>
                <c:pt idx="830">
                  <c:v>27303.168548230398</c:v>
                </c:pt>
                <c:pt idx="831">
                  <c:v>27364.297436247809</c:v>
                </c:pt>
                <c:pt idx="832">
                  <c:v>27433.449449380601</c:v>
                </c:pt>
                <c:pt idx="833">
                  <c:v>27497.95383530141</c:v>
                </c:pt>
                <c:pt idx="834">
                  <c:v>27554.515615138</c:v>
                </c:pt>
                <c:pt idx="835">
                  <c:v>27627.3258540395</c:v>
                </c:pt>
                <c:pt idx="836">
                  <c:v>27696.500059495898</c:v>
                </c:pt>
                <c:pt idx="837">
                  <c:v>27754.756372956999</c:v>
                </c:pt>
                <c:pt idx="838">
                  <c:v>27830.19189330361</c:v>
                </c:pt>
                <c:pt idx="839">
                  <c:v>27896.905964715901</c:v>
                </c:pt>
                <c:pt idx="840">
                  <c:v>27958.521785667908</c:v>
                </c:pt>
                <c:pt idx="841">
                  <c:v>28028.332848587201</c:v>
                </c:pt>
                <c:pt idx="842">
                  <c:v>28095.270841050009</c:v>
                </c:pt>
                <c:pt idx="843">
                  <c:v>28157.41958573191</c:v>
                </c:pt>
                <c:pt idx="844">
                  <c:v>28227.844900013912</c:v>
                </c:pt>
                <c:pt idx="845">
                  <c:v>28291.323465833411</c:v>
                </c:pt>
                <c:pt idx="846">
                  <c:v>28354.233159896401</c:v>
                </c:pt>
                <c:pt idx="847">
                  <c:v>28424.851281439609</c:v>
                </c:pt>
                <c:pt idx="848">
                  <c:v>28488.38914839481</c:v>
                </c:pt>
                <c:pt idx="849">
                  <c:v>28554.72515907661</c:v>
                </c:pt>
                <c:pt idx="850">
                  <c:v>28621.807821736609</c:v>
                </c:pt>
                <c:pt idx="851">
                  <c:v>28695.347954664008</c:v>
                </c:pt>
                <c:pt idx="852">
                  <c:v>28763.925949101609</c:v>
                </c:pt>
                <c:pt idx="853">
                  <c:v>28827.88559970781</c:v>
                </c:pt>
                <c:pt idx="854">
                  <c:v>28893.446985849809</c:v>
                </c:pt>
                <c:pt idx="855">
                  <c:v>28963.566792443311</c:v>
                </c:pt>
                <c:pt idx="856">
                  <c:v>29026.026389164908</c:v>
                </c:pt>
                <c:pt idx="857">
                  <c:v>29095.51844453931</c:v>
                </c:pt>
                <c:pt idx="858">
                  <c:v>29162.279880737911</c:v>
                </c:pt>
                <c:pt idx="859">
                  <c:v>29235.994471039819</c:v>
                </c:pt>
                <c:pt idx="860">
                  <c:v>29306.797332779821</c:v>
                </c:pt>
                <c:pt idx="861">
                  <c:v>29373.19389856152</c:v>
                </c:pt>
                <c:pt idx="862">
                  <c:v>29438.27218946792</c:v>
                </c:pt>
                <c:pt idx="863">
                  <c:v>29508.117202599311</c:v>
                </c:pt>
                <c:pt idx="864">
                  <c:v>29571.87417531931</c:v>
                </c:pt>
                <c:pt idx="865">
                  <c:v>29643.827738728811</c:v>
                </c:pt>
                <c:pt idx="866">
                  <c:v>29711.814803326819</c:v>
                </c:pt>
                <c:pt idx="867">
                  <c:v>29784.50981965891</c:v>
                </c:pt>
                <c:pt idx="868">
                  <c:v>29853.172072910111</c:v>
                </c:pt>
                <c:pt idx="869">
                  <c:v>29910.748860960219</c:v>
                </c:pt>
                <c:pt idx="870">
                  <c:v>29982.26097053722</c:v>
                </c:pt>
                <c:pt idx="871">
                  <c:v>30056.951686686611</c:v>
                </c:pt>
                <c:pt idx="872">
                  <c:v>30123.323411658621</c:v>
                </c:pt>
                <c:pt idx="873">
                  <c:v>30189.430704955819</c:v>
                </c:pt>
                <c:pt idx="874">
                  <c:v>30265.48844739221</c:v>
                </c:pt>
                <c:pt idx="875">
                  <c:v>30330.66102566721</c:v>
                </c:pt>
                <c:pt idx="876">
                  <c:v>30396.211066118001</c:v>
                </c:pt>
                <c:pt idx="877">
                  <c:v>30472.871982706911</c:v>
                </c:pt>
                <c:pt idx="878">
                  <c:v>30537.842315823909</c:v>
                </c:pt>
                <c:pt idx="879">
                  <c:v>30605.4159560058</c:v>
                </c:pt>
                <c:pt idx="880">
                  <c:v>30678.622828205811</c:v>
                </c:pt>
                <c:pt idx="881">
                  <c:v>30748.957634384111</c:v>
                </c:pt>
                <c:pt idx="882">
                  <c:v>30823.524637647301</c:v>
                </c:pt>
                <c:pt idx="883">
                  <c:v>30888.745032388411</c:v>
                </c:pt>
                <c:pt idx="884">
                  <c:v>30956.474089904012</c:v>
                </c:pt>
                <c:pt idx="885">
                  <c:v>31034.428322111009</c:v>
                </c:pt>
                <c:pt idx="886">
                  <c:v>31102.267235734609</c:v>
                </c:pt>
                <c:pt idx="887">
                  <c:v>31164.897351056501</c:v>
                </c:pt>
                <c:pt idx="888">
                  <c:v>31241.916767166109</c:v>
                </c:pt>
                <c:pt idx="889">
                  <c:v>31310.18896332401</c:v>
                </c:pt>
                <c:pt idx="890">
                  <c:v>31376.773956968009</c:v>
                </c:pt>
                <c:pt idx="891">
                  <c:v>31451.53054256181</c:v>
                </c:pt>
                <c:pt idx="892">
                  <c:v>31519.93169961981</c:v>
                </c:pt>
                <c:pt idx="893">
                  <c:v>31594.858909627019</c:v>
                </c:pt>
                <c:pt idx="894">
                  <c:v>31666.605725294219</c:v>
                </c:pt>
                <c:pt idx="895">
                  <c:v>31728.429642710711</c:v>
                </c:pt>
                <c:pt idx="896">
                  <c:v>31806.311318717111</c:v>
                </c:pt>
                <c:pt idx="897">
                  <c:v>31878.94487974832</c:v>
                </c:pt>
                <c:pt idx="898">
                  <c:v>31946.658801252721</c:v>
                </c:pt>
                <c:pt idx="899">
                  <c:v>32023.864179937311</c:v>
                </c:pt>
                <c:pt idx="900">
                  <c:v>32090.84481981731</c:v>
                </c:pt>
                <c:pt idx="901">
                  <c:v>32150.58734617781</c:v>
                </c:pt>
                <c:pt idx="902">
                  <c:v>32230.57177801061</c:v>
                </c:pt>
                <c:pt idx="903">
                  <c:v>32300.120208077809</c:v>
                </c:pt>
                <c:pt idx="904">
                  <c:v>32367.011636459411</c:v>
                </c:pt>
                <c:pt idx="905">
                  <c:v>32443.966203352418</c:v>
                </c:pt>
                <c:pt idx="906">
                  <c:v>32569.26250836681</c:v>
                </c:pt>
                <c:pt idx="907">
                  <c:v>32676.56260775762</c:v>
                </c:pt>
                <c:pt idx="908">
                  <c:v>32765.71896331881</c:v>
                </c:pt>
                <c:pt idx="909">
                  <c:v>32835.957767008716</c:v>
                </c:pt>
                <c:pt idx="910">
                  <c:v>32895.516676054722</c:v>
                </c:pt>
                <c:pt idx="911">
                  <c:v>32948.248020092011</c:v>
                </c:pt>
                <c:pt idx="912">
                  <c:v>33024.400703727202</c:v>
                </c:pt>
                <c:pt idx="913">
                  <c:v>33108.949446800507</c:v>
                </c:pt>
                <c:pt idx="914">
                  <c:v>33176.537520205107</c:v>
                </c:pt>
                <c:pt idx="915">
                  <c:v>33230.922334487608</c:v>
                </c:pt>
                <c:pt idx="916">
                  <c:v>33321.588974638813</c:v>
                </c:pt>
                <c:pt idx="917">
                  <c:v>33402.754358053309</c:v>
                </c:pt>
                <c:pt idx="918">
                  <c:v>33477.082571156512</c:v>
                </c:pt>
                <c:pt idx="919">
                  <c:v>33545.753008340311</c:v>
                </c:pt>
                <c:pt idx="920">
                  <c:v>33608.272252064307</c:v>
                </c:pt>
                <c:pt idx="921">
                  <c:v>33673.129981091297</c:v>
                </c:pt>
                <c:pt idx="922">
                  <c:v>33743.174917809702</c:v>
                </c:pt>
                <c:pt idx="923">
                  <c:v>33810.158867902501</c:v>
                </c:pt>
                <c:pt idx="924">
                  <c:v>33885.66166327049</c:v>
                </c:pt>
                <c:pt idx="925">
                  <c:v>33952.695801937989</c:v>
                </c:pt>
                <c:pt idx="926">
                  <c:v>34026.474023816198</c:v>
                </c:pt>
                <c:pt idx="927">
                  <c:v>34099.399344729391</c:v>
                </c:pt>
                <c:pt idx="928">
                  <c:v>34166.178971305388</c:v>
                </c:pt>
                <c:pt idx="929">
                  <c:v>34239.304176323101</c:v>
                </c:pt>
                <c:pt idx="930">
                  <c:v>34310.481221612077</c:v>
                </c:pt>
                <c:pt idx="931">
                  <c:v>34386.209010375293</c:v>
                </c:pt>
                <c:pt idx="932">
                  <c:v>34460.035479868493</c:v>
                </c:pt>
                <c:pt idx="933">
                  <c:v>34537.241772967784</c:v>
                </c:pt>
                <c:pt idx="934">
                  <c:v>34611.989277586603</c:v>
                </c:pt>
                <c:pt idx="935">
                  <c:v>34682.546352867597</c:v>
                </c:pt>
                <c:pt idx="936">
                  <c:v>34758.408849603598</c:v>
                </c:pt>
                <c:pt idx="937">
                  <c:v>34830.902972658499</c:v>
                </c:pt>
                <c:pt idx="938">
                  <c:v>34909.282968352498</c:v>
                </c:pt>
                <c:pt idx="939">
                  <c:v>34989.800428148999</c:v>
                </c:pt>
                <c:pt idx="940">
                  <c:v>35055.823949056998</c:v>
                </c:pt>
                <c:pt idx="941">
                  <c:v>35131.376869827698</c:v>
                </c:pt>
                <c:pt idx="942">
                  <c:v>35216.828904591093</c:v>
                </c:pt>
                <c:pt idx="943">
                  <c:v>35294.307202108699</c:v>
                </c:pt>
                <c:pt idx="944">
                  <c:v>35365.974294711887</c:v>
                </c:pt>
                <c:pt idx="945">
                  <c:v>35435.602520490902</c:v>
                </c:pt>
                <c:pt idx="946">
                  <c:v>35516.833762294693</c:v>
                </c:pt>
                <c:pt idx="947">
                  <c:v>35591.254673990697</c:v>
                </c:pt>
                <c:pt idx="948">
                  <c:v>35654.941563693887</c:v>
                </c:pt>
                <c:pt idx="949">
                  <c:v>35737.2187553568</c:v>
                </c:pt>
                <c:pt idx="950">
                  <c:v>35821.087481856783</c:v>
                </c:pt>
                <c:pt idx="951">
                  <c:v>35892.182097161589</c:v>
                </c:pt>
                <c:pt idx="952">
                  <c:v>35960.188119676801</c:v>
                </c:pt>
                <c:pt idx="953">
                  <c:v>36043.119141539682</c:v>
                </c:pt>
                <c:pt idx="954">
                  <c:v>36120.455598965687</c:v>
                </c:pt>
                <c:pt idx="955">
                  <c:v>36192.01515071468</c:v>
                </c:pt>
                <c:pt idx="956">
                  <c:v>36259.437261799489</c:v>
                </c:pt>
                <c:pt idx="957">
                  <c:v>36337.7484284409</c:v>
                </c:pt>
                <c:pt idx="958">
                  <c:v>36419.168876701893</c:v>
                </c:pt>
                <c:pt idx="959">
                  <c:v>36488.729069395493</c:v>
                </c:pt>
                <c:pt idx="960">
                  <c:v>36558.342086515477</c:v>
                </c:pt>
                <c:pt idx="961">
                  <c:v>36646.3023307943</c:v>
                </c:pt>
                <c:pt idx="962">
                  <c:v>36720.972228611077</c:v>
                </c:pt>
                <c:pt idx="963">
                  <c:v>36780.3863758605</c:v>
                </c:pt>
                <c:pt idx="964">
                  <c:v>36864.352273530902</c:v>
                </c:pt>
                <c:pt idx="965">
                  <c:v>36949.33340367538</c:v>
                </c:pt>
                <c:pt idx="966">
                  <c:v>37027.961497923578</c:v>
                </c:pt>
                <c:pt idx="967">
                  <c:v>37101.050953906502</c:v>
                </c:pt>
                <c:pt idx="968">
                  <c:v>37175.54754565849</c:v>
                </c:pt>
                <c:pt idx="969">
                  <c:v>37261.430321862477</c:v>
                </c:pt>
                <c:pt idx="970">
                  <c:v>37338.472160873484</c:v>
                </c:pt>
                <c:pt idx="971">
                  <c:v>37410.716893506789</c:v>
                </c:pt>
                <c:pt idx="972">
                  <c:v>37489.151785668779</c:v>
                </c:pt>
                <c:pt idx="973">
                  <c:v>37569.748008314898</c:v>
                </c:pt>
                <c:pt idx="974">
                  <c:v>37643.166579362682</c:v>
                </c:pt>
                <c:pt idx="975">
                  <c:v>37717.036244290182</c:v>
                </c:pt>
                <c:pt idx="976">
                  <c:v>37798.378836219781</c:v>
                </c:pt>
                <c:pt idx="977">
                  <c:v>37874.325662837873</c:v>
                </c:pt>
                <c:pt idx="978">
                  <c:v>37935.791244980872</c:v>
                </c:pt>
                <c:pt idx="979">
                  <c:v>38019.45723200198</c:v>
                </c:pt>
                <c:pt idx="980">
                  <c:v>38111.67157983598</c:v>
                </c:pt>
                <c:pt idx="981">
                  <c:v>38193.573420847177</c:v>
                </c:pt>
                <c:pt idx="982">
                  <c:v>38270.088822313373</c:v>
                </c:pt>
                <c:pt idx="983">
                  <c:v>38340.869761790083</c:v>
                </c:pt>
                <c:pt idx="984">
                  <c:v>38418.8541554685</c:v>
                </c:pt>
                <c:pt idx="985">
                  <c:v>38502.231767047473</c:v>
                </c:pt>
                <c:pt idx="986">
                  <c:v>38567.917147191081</c:v>
                </c:pt>
                <c:pt idx="987">
                  <c:v>38636.847475562179</c:v>
                </c:pt>
                <c:pt idx="988">
                  <c:v>38732.0802194594</c:v>
                </c:pt>
                <c:pt idx="989">
                  <c:v>38811.888477218599</c:v>
                </c:pt>
                <c:pt idx="990">
                  <c:v>38876.636429102582</c:v>
                </c:pt>
                <c:pt idx="991">
                  <c:v>38943.946095606683</c:v>
                </c:pt>
                <c:pt idx="992">
                  <c:v>39047.872424848283</c:v>
                </c:pt>
                <c:pt idx="993">
                  <c:v>39136.003083493582</c:v>
                </c:pt>
                <c:pt idx="994">
                  <c:v>39210.01087557838</c:v>
                </c:pt>
                <c:pt idx="995">
                  <c:v>39274.128852588881</c:v>
                </c:pt>
                <c:pt idx="996">
                  <c:v>39363.576519510883</c:v>
                </c:pt>
                <c:pt idx="997">
                  <c:v>39452.159808694778</c:v>
                </c:pt>
                <c:pt idx="998">
                  <c:v>39522.938014403182</c:v>
                </c:pt>
                <c:pt idx="999">
                  <c:v>39580.728345923468</c:v>
                </c:pt>
                <c:pt idx="1000">
                  <c:v>39668.302110223478</c:v>
                </c:pt>
                <c:pt idx="1001">
                  <c:v>39766.375119357581</c:v>
                </c:pt>
                <c:pt idx="1002">
                  <c:v>39855.507100002578</c:v>
                </c:pt>
                <c:pt idx="1003">
                  <c:v>39939.953744489481</c:v>
                </c:pt>
                <c:pt idx="1004">
                  <c:v>40019.399508678282</c:v>
                </c:pt>
                <c:pt idx="1005">
                  <c:v>40093.694589646781</c:v>
                </c:pt>
                <c:pt idx="1006">
                  <c:v>40165.650245628778</c:v>
                </c:pt>
                <c:pt idx="1007">
                  <c:v>40236.351071954377</c:v>
                </c:pt>
                <c:pt idx="1008">
                  <c:v>40307.241502720783</c:v>
                </c:pt>
                <c:pt idx="1009">
                  <c:v>40386.192138987273</c:v>
                </c:pt>
                <c:pt idx="1010">
                  <c:v>40469.046054686281</c:v>
                </c:pt>
                <c:pt idx="1011">
                  <c:v>40534.281294847373</c:v>
                </c:pt>
                <c:pt idx="1012">
                  <c:v>40609.699591348181</c:v>
                </c:pt>
                <c:pt idx="1013">
                  <c:v>40701.371501749083</c:v>
                </c:pt>
                <c:pt idx="1014">
                  <c:v>40781.88079814388</c:v>
                </c:pt>
                <c:pt idx="1015">
                  <c:v>40856.235466101367</c:v>
                </c:pt>
                <c:pt idx="1016">
                  <c:v>40934.116421946972</c:v>
                </c:pt>
                <c:pt idx="1017">
                  <c:v>41023.885645404072</c:v>
                </c:pt>
                <c:pt idx="1018">
                  <c:v>41102.537277539472</c:v>
                </c:pt>
                <c:pt idx="1019">
                  <c:v>41172.691784512557</c:v>
                </c:pt>
                <c:pt idx="1020">
                  <c:v>41263.816383760583</c:v>
                </c:pt>
                <c:pt idx="1021">
                  <c:v>41355.922014161879</c:v>
                </c:pt>
                <c:pt idx="1022">
                  <c:v>41440.77395282848</c:v>
                </c:pt>
                <c:pt idx="1023">
                  <c:v>41522.025294383377</c:v>
                </c:pt>
                <c:pt idx="1024">
                  <c:v>41596.70126934658</c:v>
                </c:pt>
                <c:pt idx="1025">
                  <c:v>41668.176991851571</c:v>
                </c:pt>
                <c:pt idx="1026">
                  <c:v>41750.23697448898</c:v>
                </c:pt>
                <c:pt idx="1027">
                  <c:v>41838.707373729572</c:v>
                </c:pt>
                <c:pt idx="1028">
                  <c:v>41909.47338092477</c:v>
                </c:pt>
                <c:pt idx="1029">
                  <c:v>41981.271910770462</c:v>
                </c:pt>
                <c:pt idx="1030">
                  <c:v>42077.215064869459</c:v>
                </c:pt>
                <c:pt idx="1031">
                  <c:v>42164.974930722863</c:v>
                </c:pt>
                <c:pt idx="1032">
                  <c:v>42245.316145377263</c:v>
                </c:pt>
                <c:pt idx="1033">
                  <c:v>42319.530931575173</c:v>
                </c:pt>
                <c:pt idx="1034">
                  <c:v>42393.157831244571</c:v>
                </c:pt>
                <c:pt idx="1035">
                  <c:v>42491.753790829047</c:v>
                </c:pt>
                <c:pt idx="1036">
                  <c:v>42574.711747653448</c:v>
                </c:pt>
                <c:pt idx="1037">
                  <c:v>42641.120227674357</c:v>
                </c:pt>
                <c:pt idx="1038">
                  <c:v>42823.313518950366</c:v>
                </c:pt>
                <c:pt idx="1039">
                  <c:v>42936.79765808236</c:v>
                </c:pt>
                <c:pt idx="1040">
                  <c:v>43045.931710122357</c:v>
                </c:pt>
                <c:pt idx="1041">
                  <c:v>43139.202028473963</c:v>
                </c:pt>
                <c:pt idx="1042">
                  <c:v>43231.709507022373</c:v>
                </c:pt>
                <c:pt idx="1043">
                  <c:v>43339.295374430963</c:v>
                </c:pt>
                <c:pt idx="1044">
                  <c:v>43441.90282392536</c:v>
                </c:pt>
                <c:pt idx="1045">
                  <c:v>43537.099379742358</c:v>
                </c:pt>
                <c:pt idx="1046">
                  <c:v>43626.238483030349</c:v>
                </c:pt>
                <c:pt idx="1047">
                  <c:v>43712.446771915958</c:v>
                </c:pt>
                <c:pt idx="1048">
                  <c:v>43795.509941706347</c:v>
                </c:pt>
                <c:pt idx="1049">
                  <c:v>43874.310197026862</c:v>
                </c:pt>
                <c:pt idx="1050">
                  <c:v>43950.630185386857</c:v>
                </c:pt>
                <c:pt idx="1051">
                  <c:v>44021.042440437173</c:v>
                </c:pt>
                <c:pt idx="1052">
                  <c:v>44103.679988877557</c:v>
                </c:pt>
                <c:pt idx="1053">
                  <c:v>44192.218263273571</c:v>
                </c:pt>
                <c:pt idx="1054">
                  <c:v>44277.196849165754</c:v>
                </c:pt>
                <c:pt idx="1055">
                  <c:v>44369.450545259271</c:v>
                </c:pt>
                <c:pt idx="1056">
                  <c:v>44449.148542609662</c:v>
                </c:pt>
                <c:pt idx="1057">
                  <c:v>44519.173182164457</c:v>
                </c:pt>
                <c:pt idx="1058">
                  <c:v>44589.491312514059</c:v>
                </c:pt>
                <c:pt idx="1059">
                  <c:v>44668.957465465857</c:v>
                </c:pt>
                <c:pt idx="1060">
                  <c:v>44749.203435695847</c:v>
                </c:pt>
                <c:pt idx="1061">
                  <c:v>44830.756703086859</c:v>
                </c:pt>
                <c:pt idx="1062">
                  <c:v>44917.220573250059</c:v>
                </c:pt>
                <c:pt idx="1063">
                  <c:v>45001.056282904261</c:v>
                </c:pt>
                <c:pt idx="1064">
                  <c:v>45078.551826377858</c:v>
                </c:pt>
                <c:pt idx="1065">
                  <c:v>45165.54587702686</c:v>
                </c:pt>
                <c:pt idx="1066">
                  <c:v>45247.517137748859</c:v>
                </c:pt>
                <c:pt idx="1067">
                  <c:v>45332.103074916457</c:v>
                </c:pt>
                <c:pt idx="1068">
                  <c:v>45416.790213628061</c:v>
                </c:pt>
                <c:pt idx="1069">
                  <c:v>45510.587212736653</c:v>
                </c:pt>
                <c:pt idx="1070">
                  <c:v>45600.913128388653</c:v>
                </c:pt>
                <c:pt idx="1071">
                  <c:v>45683.823658834051</c:v>
                </c:pt>
                <c:pt idx="1072">
                  <c:v>45762.819486770051</c:v>
                </c:pt>
                <c:pt idx="1073">
                  <c:v>45848.669055032951</c:v>
                </c:pt>
                <c:pt idx="1074">
                  <c:v>45943.990315536561</c:v>
                </c:pt>
                <c:pt idx="1075">
                  <c:v>46024.570505129057</c:v>
                </c:pt>
                <c:pt idx="1076">
                  <c:v>46099.850682369062</c:v>
                </c:pt>
                <c:pt idx="1077">
                  <c:v>46194.599656669547</c:v>
                </c:pt>
                <c:pt idx="1078">
                  <c:v>46280.057613807963</c:v>
                </c:pt>
                <c:pt idx="1079">
                  <c:v>46356.740525307963</c:v>
                </c:pt>
                <c:pt idx="1080">
                  <c:v>46441.882862499973</c:v>
                </c:pt>
                <c:pt idx="1081">
                  <c:v>46536.107930873557</c:v>
                </c:pt>
                <c:pt idx="1082">
                  <c:v>46614.128439984357</c:v>
                </c:pt>
                <c:pt idx="1083">
                  <c:v>46700.09223427836</c:v>
                </c:pt>
                <c:pt idx="1084">
                  <c:v>46794.138822800363</c:v>
                </c:pt>
                <c:pt idx="1085">
                  <c:v>46873.328383467357</c:v>
                </c:pt>
                <c:pt idx="1086">
                  <c:v>46949.706098400959</c:v>
                </c:pt>
                <c:pt idx="1087">
                  <c:v>47042.847324770562</c:v>
                </c:pt>
                <c:pt idx="1088">
                  <c:v>47132.811226959362</c:v>
                </c:pt>
                <c:pt idx="1089">
                  <c:v>47214.826081099258</c:v>
                </c:pt>
                <c:pt idx="1090">
                  <c:v>47301.03392462225</c:v>
                </c:pt>
                <c:pt idx="1091">
                  <c:v>47391.979893985161</c:v>
                </c:pt>
                <c:pt idx="1092">
                  <c:v>47476.119464117954</c:v>
                </c:pt>
                <c:pt idx="1093">
                  <c:v>47556.987305833158</c:v>
                </c:pt>
                <c:pt idx="1094">
                  <c:v>47647.976025267759</c:v>
                </c:pt>
                <c:pt idx="1095">
                  <c:v>47733.640289523762</c:v>
                </c:pt>
                <c:pt idx="1096">
                  <c:v>47812.680691622962</c:v>
                </c:pt>
                <c:pt idx="1097">
                  <c:v>47903.634794380858</c:v>
                </c:pt>
                <c:pt idx="1098">
                  <c:v>47989.122780329453</c:v>
                </c:pt>
                <c:pt idx="1099">
                  <c:v>48067.485673783747</c:v>
                </c:pt>
                <c:pt idx="1100">
                  <c:v>48159.107183983753</c:v>
                </c:pt>
                <c:pt idx="1101">
                  <c:v>48241.737140729048</c:v>
                </c:pt>
                <c:pt idx="1102">
                  <c:v>48332.691589353657</c:v>
                </c:pt>
                <c:pt idx="1103">
                  <c:v>48425.883388067858</c:v>
                </c:pt>
                <c:pt idx="1104">
                  <c:v>48501.312727034267</c:v>
                </c:pt>
                <c:pt idx="1105">
                  <c:v>48588.268890276267</c:v>
                </c:pt>
                <c:pt idx="1106">
                  <c:v>48679.296716337471</c:v>
                </c:pt>
                <c:pt idx="1107">
                  <c:v>48773.198857343581</c:v>
                </c:pt>
                <c:pt idx="1108">
                  <c:v>48862.655425200377</c:v>
                </c:pt>
                <c:pt idx="1109">
                  <c:v>48944.202643872377</c:v>
                </c:pt>
                <c:pt idx="1110">
                  <c:v>49037.330237724382</c:v>
                </c:pt>
                <c:pt idx="1111">
                  <c:v>49128.743262952077</c:v>
                </c:pt>
                <c:pt idx="1112">
                  <c:v>49207.040863406481</c:v>
                </c:pt>
                <c:pt idx="1113">
                  <c:v>49301.332431365183</c:v>
                </c:pt>
                <c:pt idx="1114">
                  <c:v>49393.472596319581</c:v>
                </c:pt>
                <c:pt idx="1115">
                  <c:v>49475.781495588577</c:v>
                </c:pt>
                <c:pt idx="1116">
                  <c:v>49564.842322451383</c:v>
                </c:pt>
                <c:pt idx="1117">
                  <c:v>49659.254018285283</c:v>
                </c:pt>
                <c:pt idx="1118">
                  <c:v>49735.89061207488</c:v>
                </c:pt>
                <c:pt idx="1119">
                  <c:v>49829.932345828682</c:v>
                </c:pt>
                <c:pt idx="1120">
                  <c:v>49928.3085853007</c:v>
                </c:pt>
                <c:pt idx="1121">
                  <c:v>50010.670915447299</c:v>
                </c:pt>
                <c:pt idx="1122">
                  <c:v>50091.660786514884</c:v>
                </c:pt>
                <c:pt idx="1123">
                  <c:v>50192.182274459083</c:v>
                </c:pt>
                <c:pt idx="1124">
                  <c:v>50287.81047507628</c:v>
                </c:pt>
                <c:pt idx="1125">
                  <c:v>50374.778775238781</c:v>
                </c:pt>
                <c:pt idx="1126">
                  <c:v>50455.653708010977</c:v>
                </c:pt>
                <c:pt idx="1127">
                  <c:v>50546.320341844999</c:v>
                </c:pt>
                <c:pt idx="1128">
                  <c:v>50642.5578553538</c:v>
                </c:pt>
                <c:pt idx="1129">
                  <c:v>50727.672561112988</c:v>
                </c:pt>
                <c:pt idx="1130">
                  <c:v>50813.680007258998</c:v>
                </c:pt>
                <c:pt idx="1131">
                  <c:v>50909.158916647197</c:v>
                </c:pt>
                <c:pt idx="1132">
                  <c:v>50999.673590235187</c:v>
                </c:pt>
                <c:pt idx="1133">
                  <c:v>51084.998597161677</c:v>
                </c:pt>
                <c:pt idx="1134">
                  <c:v>51170.515323211679</c:v>
                </c:pt>
                <c:pt idx="1135">
                  <c:v>51266.292477087678</c:v>
                </c:pt>
                <c:pt idx="1136">
                  <c:v>51355.070969330882</c:v>
                </c:pt>
                <c:pt idx="1137">
                  <c:v>51434.9762261168</c:v>
                </c:pt>
                <c:pt idx="1138">
                  <c:v>51534.383555814202</c:v>
                </c:pt>
                <c:pt idx="1139">
                  <c:v>51627.488819943501</c:v>
                </c:pt>
                <c:pt idx="1140">
                  <c:v>51701.904835809502</c:v>
                </c:pt>
                <c:pt idx="1141">
                  <c:v>51790.674038610086</c:v>
                </c:pt>
                <c:pt idx="1142">
                  <c:v>51899.012120291489</c:v>
                </c:pt>
                <c:pt idx="1143">
                  <c:v>51992.592377847388</c:v>
                </c:pt>
                <c:pt idx="1144">
                  <c:v>52078.127884932983</c:v>
                </c:pt>
                <c:pt idx="1145">
                  <c:v>52164.555511740502</c:v>
                </c:pt>
                <c:pt idx="1146">
                  <c:v>52261.63373717689</c:v>
                </c:pt>
                <c:pt idx="1147">
                  <c:v>52348.536580092288</c:v>
                </c:pt>
                <c:pt idx="1148">
                  <c:v>52431.365148026292</c:v>
                </c:pt>
                <c:pt idx="1149">
                  <c:v>52536.611044010577</c:v>
                </c:pt>
                <c:pt idx="1150">
                  <c:v>52631.156707125599</c:v>
                </c:pt>
                <c:pt idx="1151">
                  <c:v>52718.200829481088</c:v>
                </c:pt>
                <c:pt idx="1152">
                  <c:v>52800.097212431487</c:v>
                </c:pt>
                <c:pt idx="1153">
                  <c:v>52888.0227784409</c:v>
                </c:pt>
                <c:pt idx="1154">
                  <c:v>52984.9403322125</c:v>
                </c:pt>
                <c:pt idx="1155">
                  <c:v>53069.853615628999</c:v>
                </c:pt>
                <c:pt idx="1156">
                  <c:v>53156.248009226598</c:v>
                </c:pt>
                <c:pt idx="1157">
                  <c:v>53254.932305377282</c:v>
                </c:pt>
                <c:pt idx="1158">
                  <c:v>53349.34562315228</c:v>
                </c:pt>
                <c:pt idx="1159">
                  <c:v>53436.350439889378</c:v>
                </c:pt>
                <c:pt idx="1160">
                  <c:v>53524.511198413376</c:v>
                </c:pt>
                <c:pt idx="1161">
                  <c:v>53623.798867708378</c:v>
                </c:pt>
                <c:pt idx="1162">
                  <c:v>53712.634644321181</c:v>
                </c:pt>
                <c:pt idx="1163">
                  <c:v>53797.430768946499</c:v>
                </c:pt>
                <c:pt idx="1164">
                  <c:v>53893.905025842483</c:v>
                </c:pt>
                <c:pt idx="1165">
                  <c:v>53993.8475518825</c:v>
                </c:pt>
                <c:pt idx="1166">
                  <c:v>54082.900741250487</c:v>
                </c:pt>
                <c:pt idx="1167">
                  <c:v>54171.877332989199</c:v>
                </c:pt>
                <c:pt idx="1168">
                  <c:v>54268.242251787582</c:v>
                </c:pt>
                <c:pt idx="1169">
                  <c:v>54359.858164948382</c:v>
                </c:pt>
                <c:pt idx="1170">
                  <c:v>54446.678003014393</c:v>
                </c:pt>
                <c:pt idx="1171">
                  <c:v>54537.901398532493</c:v>
                </c:pt>
                <c:pt idx="1172">
                  <c:v>54635.668028204498</c:v>
                </c:pt>
                <c:pt idx="1173">
                  <c:v>54722.169545721074</c:v>
                </c:pt>
                <c:pt idx="1174">
                  <c:v>54809.875806973883</c:v>
                </c:pt>
                <c:pt idx="1175">
                  <c:v>54911.5873464264</c:v>
                </c:pt>
                <c:pt idx="1176">
                  <c:v>55003.755572383183</c:v>
                </c:pt>
                <c:pt idx="1177">
                  <c:v>55087.78611711978</c:v>
                </c:pt>
                <c:pt idx="1178">
                  <c:v>55187.026255801982</c:v>
                </c:pt>
                <c:pt idx="1179">
                  <c:v>55276.56399494088</c:v>
                </c:pt>
                <c:pt idx="1180">
                  <c:v>55355.659666222877</c:v>
                </c:pt>
                <c:pt idx="1181">
                  <c:v>55459.513267120179</c:v>
                </c:pt>
                <c:pt idx="1182">
                  <c:v>55558.79917391637</c:v>
                </c:pt>
                <c:pt idx="1183">
                  <c:v>55647.831709198981</c:v>
                </c:pt>
                <c:pt idx="1184">
                  <c:v>55736.348618824581</c:v>
                </c:pt>
                <c:pt idx="1185">
                  <c:v>55842.227062362057</c:v>
                </c:pt>
                <c:pt idx="1186">
                  <c:v>55937.005255291871</c:v>
                </c:pt>
                <c:pt idx="1187">
                  <c:v>56015.486602563367</c:v>
                </c:pt>
                <c:pt idx="1188">
                  <c:v>56107.728512340982</c:v>
                </c:pt>
                <c:pt idx="1189">
                  <c:v>56208.163865263166</c:v>
                </c:pt>
                <c:pt idx="1190">
                  <c:v>56298.05774760717</c:v>
                </c:pt>
                <c:pt idx="1191">
                  <c:v>56383.089686991261</c:v>
                </c:pt>
                <c:pt idx="1192">
                  <c:v>56483.669264748067</c:v>
                </c:pt>
                <c:pt idx="1193">
                  <c:v>56577.360149110362</c:v>
                </c:pt>
                <c:pt idx="1194">
                  <c:v>56659.257299600569</c:v>
                </c:pt>
                <c:pt idx="1195">
                  <c:v>56762.401911666071</c:v>
                </c:pt>
                <c:pt idx="1196">
                  <c:v>56855.671080287248</c:v>
                </c:pt>
                <c:pt idx="1197">
                  <c:v>56943.759078880968</c:v>
                </c:pt>
                <c:pt idx="1198">
                  <c:v>57044.313277286768</c:v>
                </c:pt>
                <c:pt idx="1199">
                  <c:v>57141.224843932061</c:v>
                </c:pt>
                <c:pt idx="1200">
                  <c:v>57236.265222772061</c:v>
                </c:pt>
                <c:pt idx="1201">
                  <c:v>57327.976361405657</c:v>
                </c:pt>
                <c:pt idx="1202">
                  <c:v>57430.058444120667</c:v>
                </c:pt>
                <c:pt idx="1203">
                  <c:v>57530.538344357963</c:v>
                </c:pt>
                <c:pt idx="1204">
                  <c:v>57617.44535978396</c:v>
                </c:pt>
                <c:pt idx="1205">
                  <c:v>57716.522287286971</c:v>
                </c:pt>
                <c:pt idx="1206">
                  <c:v>57812.807340884363</c:v>
                </c:pt>
                <c:pt idx="1207">
                  <c:v>57900.272114532752</c:v>
                </c:pt>
                <c:pt idx="1208">
                  <c:v>58002.844680448761</c:v>
                </c:pt>
                <c:pt idx="1209">
                  <c:v>58094.269311952157</c:v>
                </c:pt>
                <c:pt idx="1210">
                  <c:v>58179.415644773173</c:v>
                </c:pt>
                <c:pt idx="1211">
                  <c:v>58285.731402797857</c:v>
                </c:pt>
                <c:pt idx="1212">
                  <c:v>58387.353501753467</c:v>
                </c:pt>
                <c:pt idx="1213">
                  <c:v>58469.707137853562</c:v>
                </c:pt>
                <c:pt idx="1214">
                  <c:v>58574.756289381767</c:v>
                </c:pt>
                <c:pt idx="1215">
                  <c:v>58662.850669926767</c:v>
                </c:pt>
                <c:pt idx="1216">
                  <c:v>58763.634773350757</c:v>
                </c:pt>
                <c:pt idx="1217">
                  <c:v>58861.922423568547</c:v>
                </c:pt>
                <c:pt idx="1218">
                  <c:v>58958.396102440762</c:v>
                </c:pt>
                <c:pt idx="1219">
                  <c:v>59060.924705382648</c:v>
                </c:pt>
                <c:pt idx="1220">
                  <c:v>59149.774670426661</c:v>
                </c:pt>
                <c:pt idx="1221">
                  <c:v>59244.966448861152</c:v>
                </c:pt>
                <c:pt idx="1222">
                  <c:v>59348.916900330958</c:v>
                </c:pt>
                <c:pt idx="1223">
                  <c:v>59440.699083775049</c:v>
                </c:pt>
                <c:pt idx="1224">
                  <c:v>59532.944859679061</c:v>
                </c:pt>
                <c:pt idx="1225">
                  <c:v>59635.00112083905</c:v>
                </c:pt>
                <c:pt idx="1226">
                  <c:v>59727.353092033663</c:v>
                </c:pt>
                <c:pt idx="1227">
                  <c:v>59828.477242437162</c:v>
                </c:pt>
                <c:pt idx="1228">
                  <c:v>59930.868770035559</c:v>
                </c:pt>
                <c:pt idx="1229">
                  <c:v>60017.839292273158</c:v>
                </c:pt>
                <c:pt idx="1230">
                  <c:v>60122.157521651163</c:v>
                </c:pt>
                <c:pt idx="1231">
                  <c:v>60220.485192910251</c:v>
                </c:pt>
                <c:pt idx="1232">
                  <c:v>60307.605748647853</c:v>
                </c:pt>
                <c:pt idx="1233">
                  <c:v>60413.485035531558</c:v>
                </c:pt>
                <c:pt idx="1234">
                  <c:v>60505.638649804758</c:v>
                </c:pt>
                <c:pt idx="1235">
                  <c:v>60594.334704167253</c:v>
                </c:pt>
                <c:pt idx="1236">
                  <c:v>60701.771646744462</c:v>
                </c:pt>
                <c:pt idx="1237">
                  <c:v>60793.162732336561</c:v>
                </c:pt>
                <c:pt idx="1238">
                  <c:v>60897.852492039558</c:v>
                </c:pt>
                <c:pt idx="1239">
                  <c:v>61002.350913230359</c:v>
                </c:pt>
                <c:pt idx="1240">
                  <c:v>61092.63197676235</c:v>
                </c:pt>
                <c:pt idx="1241">
                  <c:v>61197.406874949062</c:v>
                </c:pt>
                <c:pt idx="1242">
                  <c:v>61294.975340374258</c:v>
                </c:pt>
                <c:pt idx="1243">
                  <c:v>61385.631871426158</c:v>
                </c:pt>
                <c:pt idx="1244">
                  <c:v>61490.216042289758</c:v>
                </c:pt>
                <c:pt idx="1245">
                  <c:v>61589.492885483247</c:v>
                </c:pt>
                <c:pt idx="1246">
                  <c:v>61690.427650968653</c:v>
                </c:pt>
                <c:pt idx="1247">
                  <c:v>61785.438762221063</c:v>
                </c:pt>
                <c:pt idx="1248">
                  <c:v>61889.742304109059</c:v>
                </c:pt>
                <c:pt idx="1249">
                  <c:v>61987.276798791252</c:v>
                </c:pt>
                <c:pt idx="1250">
                  <c:v>62078.564287041263</c:v>
                </c:pt>
                <c:pt idx="1251">
                  <c:v>62179.408185921857</c:v>
                </c:pt>
                <c:pt idx="1252">
                  <c:v>62284.595718874647</c:v>
                </c:pt>
                <c:pt idx="1253">
                  <c:v>62379.527708776353</c:v>
                </c:pt>
                <c:pt idx="1254">
                  <c:v>62473.537319568153</c:v>
                </c:pt>
                <c:pt idx="1255">
                  <c:v>62576.701538643152</c:v>
                </c:pt>
                <c:pt idx="1256">
                  <c:v>62672.487637674349</c:v>
                </c:pt>
                <c:pt idx="1257">
                  <c:v>62771.119325762738</c:v>
                </c:pt>
                <c:pt idx="1258">
                  <c:v>62875.934791428554</c:v>
                </c:pt>
                <c:pt idx="1259">
                  <c:v>62970.782524095943</c:v>
                </c:pt>
                <c:pt idx="1260">
                  <c:v>63075.334805733954</c:v>
                </c:pt>
                <c:pt idx="1261">
                  <c:v>63178.396782506228</c:v>
                </c:pt>
                <c:pt idx="1262">
                  <c:v>63263.509125632627</c:v>
                </c:pt>
                <c:pt idx="1263">
                  <c:v>63369.373492869228</c:v>
                </c:pt>
                <c:pt idx="1264">
                  <c:v>63473.345407026041</c:v>
                </c:pt>
                <c:pt idx="1265">
                  <c:v>63570.984595084541</c:v>
                </c:pt>
                <c:pt idx="1266">
                  <c:v>63679.081820881533</c:v>
                </c:pt>
                <c:pt idx="1267">
                  <c:v>63780.613196948638</c:v>
                </c:pt>
                <c:pt idx="1268">
                  <c:v>63876.821821901831</c:v>
                </c:pt>
                <c:pt idx="1269">
                  <c:v>63969.478842787939</c:v>
                </c:pt>
                <c:pt idx="1270">
                  <c:v>64077.175494932933</c:v>
                </c:pt>
                <c:pt idx="1271">
                  <c:v>64174.302250679051</c:v>
                </c:pt>
                <c:pt idx="1272">
                  <c:v>64271.029321919028</c:v>
                </c:pt>
                <c:pt idx="1273">
                  <c:v>64378.027422825937</c:v>
                </c:pt>
                <c:pt idx="1274">
                  <c:v>64475.936739094352</c:v>
                </c:pt>
                <c:pt idx="1275">
                  <c:v>64570.044699214348</c:v>
                </c:pt>
                <c:pt idx="1276">
                  <c:v>64674.888822857953</c:v>
                </c:pt>
                <c:pt idx="1277">
                  <c:v>64779.20403261434</c:v>
                </c:pt>
                <c:pt idx="1278">
                  <c:v>64872.726085068738</c:v>
                </c:pt>
                <c:pt idx="1279">
                  <c:v>64980.836494862153</c:v>
                </c:pt>
                <c:pt idx="1280">
                  <c:v>65080.702835470147</c:v>
                </c:pt>
                <c:pt idx="1281">
                  <c:v>65169.419084341753</c:v>
                </c:pt>
                <c:pt idx="1282">
                  <c:v>65278.098923384547</c:v>
                </c:pt>
                <c:pt idx="1283">
                  <c:v>65383.502000780638</c:v>
                </c:pt>
                <c:pt idx="1284">
                  <c:v>65478.904904777053</c:v>
                </c:pt>
                <c:pt idx="1285">
                  <c:v>65580.711810260036</c:v>
                </c:pt>
                <c:pt idx="1286">
                  <c:v>65687.705857103836</c:v>
                </c:pt>
                <c:pt idx="1287">
                  <c:v>65781.189347790161</c:v>
                </c:pt>
                <c:pt idx="1288">
                  <c:v>65885.119581061343</c:v>
                </c:pt>
                <c:pt idx="1289">
                  <c:v>65995.282444396842</c:v>
                </c:pt>
                <c:pt idx="1290">
                  <c:v>66089.641892248823</c:v>
                </c:pt>
                <c:pt idx="1291">
                  <c:v>66180.006928741146</c:v>
                </c:pt>
                <c:pt idx="1292">
                  <c:v>66294.578510681167</c:v>
                </c:pt>
                <c:pt idx="1293">
                  <c:v>66398.652861394541</c:v>
                </c:pt>
                <c:pt idx="1294">
                  <c:v>66494.665943738961</c:v>
                </c:pt>
                <c:pt idx="1295">
                  <c:v>66597.156725604451</c:v>
                </c:pt>
                <c:pt idx="1296">
                  <c:v>66705.70118073406</c:v>
                </c:pt>
                <c:pt idx="1297">
                  <c:v>66794.151072764143</c:v>
                </c:pt>
                <c:pt idx="1298">
                  <c:v>66900.075128064971</c:v>
                </c:pt>
                <c:pt idx="1299">
                  <c:v>67018.293432152408</c:v>
                </c:pt>
                <c:pt idx="1300">
                  <c:v>67114.06186829244</c:v>
                </c:pt>
                <c:pt idx="1301">
                  <c:v>67203.388616109936</c:v>
                </c:pt>
                <c:pt idx="1302">
                  <c:v>67317.265719826522</c:v>
                </c:pt>
                <c:pt idx="1303">
                  <c:v>67416.16698652842</c:v>
                </c:pt>
                <c:pt idx="1304">
                  <c:v>67508.685854988435</c:v>
                </c:pt>
                <c:pt idx="1305">
                  <c:v>67619.536013890931</c:v>
                </c:pt>
                <c:pt idx="1306">
                  <c:v>67716.035217409721</c:v>
                </c:pt>
                <c:pt idx="1307">
                  <c:v>67822.249931820406</c:v>
                </c:pt>
                <c:pt idx="1308">
                  <c:v>67934.792662856838</c:v>
                </c:pt>
                <c:pt idx="1309">
                  <c:v>68025.049075095143</c:v>
                </c:pt>
                <c:pt idx="1310">
                  <c:v>68136.578419859143</c:v>
                </c:pt>
                <c:pt idx="1311">
                  <c:v>68244.356334885655</c:v>
                </c:pt>
                <c:pt idx="1312">
                  <c:v>68355.359747480834</c:v>
                </c:pt>
                <c:pt idx="1313">
                  <c:v>68462.939199772838</c:v>
                </c:pt>
                <c:pt idx="1314">
                  <c:v>68556.435269583642</c:v>
                </c:pt>
                <c:pt idx="1315">
                  <c:v>68668.143162109147</c:v>
                </c:pt>
                <c:pt idx="1316">
                  <c:v>68774.594621486351</c:v>
                </c:pt>
                <c:pt idx="1317">
                  <c:v>68869.283803488841</c:v>
                </c:pt>
                <c:pt idx="1318">
                  <c:v>68976.298776057636</c:v>
                </c:pt>
                <c:pt idx="1319">
                  <c:v>69086.480009810737</c:v>
                </c:pt>
                <c:pt idx="1320">
                  <c:v>69182.577319382763</c:v>
                </c:pt>
                <c:pt idx="1321">
                  <c:v>69287.301076676842</c:v>
                </c:pt>
                <c:pt idx="1322">
                  <c:v>69401.841770667423</c:v>
                </c:pt>
                <c:pt idx="1323">
                  <c:v>69504.810177073319</c:v>
                </c:pt>
                <c:pt idx="1324">
                  <c:v>69600.404113197728</c:v>
                </c:pt>
                <c:pt idx="1325">
                  <c:v>69711.75826621271</c:v>
                </c:pt>
                <c:pt idx="1326">
                  <c:v>69813.58849163953</c:v>
                </c:pt>
                <c:pt idx="1327">
                  <c:v>69917.117607979497</c:v>
                </c:pt>
                <c:pt idx="1328">
                  <c:v>70024.709631499514</c:v>
                </c:pt>
                <c:pt idx="1329">
                  <c:v>70137.986708608529</c:v>
                </c:pt>
                <c:pt idx="1330">
                  <c:v>70239.218812063496</c:v>
                </c:pt>
                <c:pt idx="1331">
                  <c:v>70321.072572865509</c:v>
                </c:pt>
                <c:pt idx="1332">
                  <c:v>70442.029056237923</c:v>
                </c:pt>
                <c:pt idx="1333">
                  <c:v>70556.941774874402</c:v>
                </c:pt>
                <c:pt idx="1334">
                  <c:v>70652.427645817006</c:v>
                </c:pt>
                <c:pt idx="1335">
                  <c:v>70758.320303054512</c:v>
                </c:pt>
                <c:pt idx="1336">
                  <c:v>70876.154390300144</c:v>
                </c:pt>
                <c:pt idx="1337">
                  <c:v>70973.181034219233</c:v>
                </c:pt>
                <c:pt idx="1338">
                  <c:v>71085.669980614854</c:v>
                </c:pt>
                <c:pt idx="1339">
                  <c:v>71194.176464634555</c:v>
                </c:pt>
                <c:pt idx="1340">
                  <c:v>71301.830712574534</c:v>
                </c:pt>
                <c:pt idx="1341">
                  <c:v>71415.903998516398</c:v>
                </c:pt>
                <c:pt idx="1342">
                  <c:v>71517.083018539823</c:v>
                </c:pt>
                <c:pt idx="1343">
                  <c:v>71624.503179475229</c:v>
                </c:pt>
                <c:pt idx="1344">
                  <c:v>71739.043920844822</c:v>
                </c:pt>
                <c:pt idx="1345">
                  <c:v>71830.338129016323</c:v>
                </c:pt>
                <c:pt idx="1346">
                  <c:v>71938.045011866707</c:v>
                </c:pt>
                <c:pt idx="1347">
                  <c:v>72059.887098769221</c:v>
                </c:pt>
                <c:pt idx="1348">
                  <c:v>72165.831628115237</c:v>
                </c:pt>
                <c:pt idx="1349">
                  <c:v>72264.415130181325</c:v>
                </c:pt>
                <c:pt idx="1350">
                  <c:v>72376.729655526331</c:v>
                </c:pt>
                <c:pt idx="1351">
                  <c:v>72483.959714541445</c:v>
                </c:pt>
                <c:pt idx="1352">
                  <c:v>72580.477774902232</c:v>
                </c:pt>
                <c:pt idx="1353">
                  <c:v>72699.046276130321</c:v>
                </c:pt>
                <c:pt idx="1354">
                  <c:v>72808.595083936336</c:v>
                </c:pt>
                <c:pt idx="1355">
                  <c:v>72907.246848086317</c:v>
                </c:pt>
                <c:pt idx="1356">
                  <c:v>73014.244151446721</c:v>
                </c:pt>
                <c:pt idx="1357">
                  <c:v>73126.51954647564</c:v>
                </c:pt>
                <c:pt idx="1358">
                  <c:v>73225.638511786034</c:v>
                </c:pt>
                <c:pt idx="1359">
                  <c:v>73338.053627485933</c:v>
                </c:pt>
                <c:pt idx="1360">
                  <c:v>73446.779841093929</c:v>
                </c:pt>
                <c:pt idx="1361">
                  <c:v>73546.027497244126</c:v>
                </c:pt>
                <c:pt idx="1362">
                  <c:v>73659.731857126695</c:v>
                </c:pt>
                <c:pt idx="1363">
                  <c:v>73769.223138930247</c:v>
                </c:pt>
                <c:pt idx="1364">
                  <c:v>73870.219020167016</c:v>
                </c:pt>
                <c:pt idx="1365">
                  <c:v>73987.40097969801</c:v>
                </c:pt>
                <c:pt idx="1366">
                  <c:v>74092.458334110401</c:v>
                </c:pt>
                <c:pt idx="1367">
                  <c:v>74186.184953293821</c:v>
                </c:pt>
                <c:pt idx="1368">
                  <c:v>74308.541713535422</c:v>
                </c:pt>
                <c:pt idx="1369">
                  <c:v>74421.409982522207</c:v>
                </c:pt>
                <c:pt idx="1370">
                  <c:v>74519.258483106212</c:v>
                </c:pt>
                <c:pt idx="1371">
                  <c:v>74625.683391291823</c:v>
                </c:pt>
                <c:pt idx="1372">
                  <c:v>74741.862852244609</c:v>
                </c:pt>
                <c:pt idx="1373">
                  <c:v>74851.060245269691</c:v>
                </c:pt>
                <c:pt idx="1374">
                  <c:v>74949.0468777489</c:v>
                </c:pt>
                <c:pt idx="1375">
                  <c:v>75061.458687973907</c:v>
                </c:pt>
                <c:pt idx="1376">
                  <c:v>75171.868233231507</c:v>
                </c:pt>
                <c:pt idx="1377">
                  <c:v>75281.716482634729</c:v>
                </c:pt>
                <c:pt idx="1378">
                  <c:v>75392.055821690126</c:v>
                </c:pt>
                <c:pt idx="1379">
                  <c:v>75493.201927522212</c:v>
                </c:pt>
                <c:pt idx="1380">
                  <c:v>75607.539394030246</c:v>
                </c:pt>
                <c:pt idx="1381">
                  <c:v>75715.100426946345</c:v>
                </c:pt>
                <c:pt idx="1382">
                  <c:v>75810.451349862517</c:v>
                </c:pt>
                <c:pt idx="1383">
                  <c:v>75931.146504884629</c:v>
                </c:pt>
                <c:pt idx="1384">
                  <c:v>76044.071154881443</c:v>
                </c:pt>
                <c:pt idx="1385">
                  <c:v>76137.817952780926</c:v>
                </c:pt>
                <c:pt idx="1386">
                  <c:v>76257.347750229514</c:v>
                </c:pt>
                <c:pt idx="1387">
                  <c:v>76374.698822783845</c:v>
                </c:pt>
                <c:pt idx="1388">
                  <c:v>76469.768829291832</c:v>
                </c:pt>
                <c:pt idx="1389">
                  <c:v>76579.909686661136</c:v>
                </c:pt>
                <c:pt idx="1390">
                  <c:v>76694.605906957135</c:v>
                </c:pt>
                <c:pt idx="1391">
                  <c:v>76812.251474741046</c:v>
                </c:pt>
                <c:pt idx="1392">
                  <c:v>76921.060570012996</c:v>
                </c:pt>
                <c:pt idx="1393">
                  <c:v>77026.617085879916</c:v>
                </c:pt>
                <c:pt idx="1394">
                  <c:v>77145.328752232352</c:v>
                </c:pt>
                <c:pt idx="1395">
                  <c:v>77260.208424016353</c:v>
                </c:pt>
                <c:pt idx="1396">
                  <c:v>77360.244608863519</c:v>
                </c:pt>
                <c:pt idx="1397">
                  <c:v>77466.256463768528</c:v>
                </c:pt>
                <c:pt idx="1398">
                  <c:v>77585.9446302625</c:v>
                </c:pt>
                <c:pt idx="1399">
                  <c:v>77695.024717621534</c:v>
                </c:pt>
                <c:pt idx="1400">
                  <c:v>77786.779836601534</c:v>
                </c:pt>
                <c:pt idx="1401">
                  <c:v>77907.271356681653</c:v>
                </c:pt>
                <c:pt idx="1402">
                  <c:v>78013.784418234645</c:v>
                </c:pt>
                <c:pt idx="1403">
                  <c:v>78119.345340348533</c:v>
                </c:pt>
                <c:pt idx="1404">
                  <c:v>78239.07046246255</c:v>
                </c:pt>
                <c:pt idx="1405">
                  <c:v>78348.076954441553</c:v>
                </c:pt>
                <c:pt idx="1406">
                  <c:v>78459.503654181361</c:v>
                </c:pt>
                <c:pt idx="1407">
                  <c:v>78568.967517757526</c:v>
                </c:pt>
                <c:pt idx="1408">
                  <c:v>78695.293324221522</c:v>
                </c:pt>
                <c:pt idx="1409">
                  <c:v>78807.741058783635</c:v>
                </c:pt>
                <c:pt idx="1410">
                  <c:v>78903.420532954638</c:v>
                </c:pt>
                <c:pt idx="1411">
                  <c:v>79025.792696109129</c:v>
                </c:pt>
                <c:pt idx="1412">
                  <c:v>79146.799875011508</c:v>
                </c:pt>
                <c:pt idx="1413">
                  <c:v>79247.021057481456</c:v>
                </c:pt>
                <c:pt idx="1414">
                  <c:v>79355.658375451036</c:v>
                </c:pt>
                <c:pt idx="1415">
                  <c:v>79475.51925419303</c:v>
                </c:pt>
                <c:pt idx="1416">
                  <c:v>79585.182384367421</c:v>
                </c:pt>
                <c:pt idx="1417">
                  <c:v>79701.392636932331</c:v>
                </c:pt>
                <c:pt idx="1418">
                  <c:v>79812.352776707528</c:v>
                </c:pt>
                <c:pt idx="1419">
                  <c:v>79916.03611800971</c:v>
                </c:pt>
                <c:pt idx="1420">
                  <c:v>80039.009418019734</c:v>
                </c:pt>
                <c:pt idx="1421">
                  <c:v>80150.363648420418</c:v>
                </c:pt>
                <c:pt idx="1422">
                  <c:v>80254.248227287215</c:v>
                </c:pt>
                <c:pt idx="1423">
                  <c:v>80369.116716047924</c:v>
                </c:pt>
                <c:pt idx="1424">
                  <c:v>80486.697167713515</c:v>
                </c:pt>
                <c:pt idx="1425">
                  <c:v>80597.361127146025</c:v>
                </c:pt>
                <c:pt idx="1426">
                  <c:v>80715.178786513032</c:v>
                </c:pt>
                <c:pt idx="1427">
                  <c:v>80828.747530325301</c:v>
                </c:pt>
                <c:pt idx="1428">
                  <c:v>80936.820905533721</c:v>
                </c:pt>
                <c:pt idx="1429">
                  <c:v>81041.544110072806</c:v>
                </c:pt>
                <c:pt idx="1430">
                  <c:v>81158.675974207814</c:v>
                </c:pt>
                <c:pt idx="1431">
                  <c:v>81273.241054169703</c:v>
                </c:pt>
                <c:pt idx="1432">
                  <c:v>81389.010187713706</c:v>
                </c:pt>
                <c:pt idx="1433">
                  <c:v>81498.654644244947</c:v>
                </c:pt>
                <c:pt idx="1434">
                  <c:v>81611.306157465326</c:v>
                </c:pt>
                <c:pt idx="1435">
                  <c:v>81730.424915240816</c:v>
                </c:pt>
                <c:pt idx="1436">
                  <c:v>81834.731280917214</c:v>
                </c:pt>
                <c:pt idx="1437">
                  <c:v>81947.182731572218</c:v>
                </c:pt>
                <c:pt idx="1438">
                  <c:v>82072.053232037812</c:v>
                </c:pt>
                <c:pt idx="1439">
                  <c:v>82175.997991710377</c:v>
                </c:pt>
                <c:pt idx="1440">
                  <c:v>82290.987961806386</c:v>
                </c:pt>
                <c:pt idx="1441">
                  <c:v>82409.744535554288</c:v>
                </c:pt>
                <c:pt idx="1442">
                  <c:v>82506.582037767468</c:v>
                </c:pt>
                <c:pt idx="1443">
                  <c:v>82625.127413305701</c:v>
                </c:pt>
                <c:pt idx="1444">
                  <c:v>82743.410583982084</c:v>
                </c:pt>
                <c:pt idx="1445">
                  <c:v>82850.659615128097</c:v>
                </c:pt>
                <c:pt idx="1446">
                  <c:v>82970.161667434295</c:v>
                </c:pt>
                <c:pt idx="1447">
                  <c:v>83084.227491183701</c:v>
                </c:pt>
                <c:pt idx="1448">
                  <c:v>83195.348959612485</c:v>
                </c:pt>
                <c:pt idx="1449">
                  <c:v>83307.6433157172</c:v>
                </c:pt>
                <c:pt idx="1450">
                  <c:v>83433.970338242201</c:v>
                </c:pt>
                <c:pt idx="1451">
                  <c:v>83553.230219107092</c:v>
                </c:pt>
                <c:pt idx="1452">
                  <c:v>83657.1509007719</c:v>
                </c:pt>
                <c:pt idx="1453">
                  <c:v>83773.546130428585</c:v>
                </c:pt>
                <c:pt idx="1454">
                  <c:v>83900.651049802997</c:v>
                </c:pt>
                <c:pt idx="1455">
                  <c:v>84001.663622661494</c:v>
                </c:pt>
                <c:pt idx="1456">
                  <c:v>84105.028984543096</c:v>
                </c:pt>
                <c:pt idx="1457">
                  <c:v>84231.18580906569</c:v>
                </c:pt>
                <c:pt idx="1458">
                  <c:v>84340.608585573078</c:v>
                </c:pt>
                <c:pt idx="1459">
                  <c:v>84445.898945169567</c:v>
                </c:pt>
                <c:pt idx="1460">
                  <c:v>84574.044863297575</c:v>
                </c:pt>
                <c:pt idx="1461">
                  <c:v>84681.000103581784</c:v>
                </c:pt>
                <c:pt idx="1462">
                  <c:v>84801.538138784803</c:v>
                </c:pt>
                <c:pt idx="1463">
                  <c:v>84924.360542997005</c:v>
                </c:pt>
                <c:pt idx="1464">
                  <c:v>85027.029130352996</c:v>
                </c:pt>
                <c:pt idx="1465">
                  <c:v>85149.836659138498</c:v>
                </c:pt>
                <c:pt idx="1466">
                  <c:v>85268.426274028287</c:v>
                </c:pt>
                <c:pt idx="1467">
                  <c:v>85389.434466841296</c:v>
                </c:pt>
                <c:pt idx="1468">
                  <c:v>85508.862844802468</c:v>
                </c:pt>
                <c:pt idx="1469">
                  <c:v>85623.969232998003</c:v>
                </c:pt>
                <c:pt idx="1470">
                  <c:v>85746.264950136014</c:v>
                </c:pt>
                <c:pt idx="1471">
                  <c:v>85857.546172656279</c:v>
                </c:pt>
                <c:pt idx="1472">
                  <c:v>85964.871964099497</c:v>
                </c:pt>
                <c:pt idx="1473">
                  <c:v>86089.766836322669</c:v>
                </c:pt>
                <c:pt idx="1474">
                  <c:v>86204.459560048504</c:v>
                </c:pt>
                <c:pt idx="1475">
                  <c:v>86321.014466410998</c:v>
                </c:pt>
                <c:pt idx="1476">
                  <c:v>86444.676499150999</c:v>
                </c:pt>
                <c:pt idx="1477">
                  <c:v>86552.135918325803</c:v>
                </c:pt>
                <c:pt idx="1478">
                  <c:v>86666.626358990397</c:v>
                </c:pt>
                <c:pt idx="1479">
                  <c:v>86789.619438153604</c:v>
                </c:pt>
                <c:pt idx="1480">
                  <c:v>86898.98236234959</c:v>
                </c:pt>
                <c:pt idx="1481">
                  <c:v>87020.619108666098</c:v>
                </c:pt>
                <c:pt idx="1482">
                  <c:v>87141.132617340103</c:v>
                </c:pt>
                <c:pt idx="1483">
                  <c:v>87251.930431923378</c:v>
                </c:pt>
                <c:pt idx="1484">
                  <c:v>87375.899448997414</c:v>
                </c:pt>
                <c:pt idx="1485">
                  <c:v>87494.86982364142</c:v>
                </c:pt>
                <c:pt idx="1486">
                  <c:v>87606.518380286609</c:v>
                </c:pt>
                <c:pt idx="1487">
                  <c:v>87733.565505177496</c:v>
                </c:pt>
                <c:pt idx="1488">
                  <c:v>87848.562676881513</c:v>
                </c:pt>
                <c:pt idx="1489">
                  <c:v>87949.598212762008</c:v>
                </c:pt>
                <c:pt idx="1490">
                  <c:v>88080.854957065021</c:v>
                </c:pt>
                <c:pt idx="1491">
                  <c:v>88200.447304269386</c:v>
                </c:pt>
                <c:pt idx="1492">
                  <c:v>88312.999075218991</c:v>
                </c:pt>
                <c:pt idx="1493">
                  <c:v>88430.476472821712</c:v>
                </c:pt>
                <c:pt idx="1494">
                  <c:v>88552.494321600519</c:v>
                </c:pt>
                <c:pt idx="1495">
                  <c:v>88658.689785923532</c:v>
                </c:pt>
                <c:pt idx="1496">
                  <c:v>88823.537764277935</c:v>
                </c:pt>
                <c:pt idx="1497">
                  <c:v>88957.089741594857</c:v>
                </c:pt>
                <c:pt idx="1498">
                  <c:v>89068.643903479024</c:v>
                </c:pt>
                <c:pt idx="1499">
                  <c:v>89168.814459908157</c:v>
                </c:pt>
                <c:pt idx="1500">
                  <c:v>89284.445278358122</c:v>
                </c:pt>
                <c:pt idx="1501">
                  <c:v>89400.636771997641</c:v>
                </c:pt>
                <c:pt idx="1502">
                  <c:v>89521.552635774031</c:v>
                </c:pt>
                <c:pt idx="1503">
                  <c:v>89638.627670377842</c:v>
                </c:pt>
                <c:pt idx="1504">
                  <c:v>89745.139402160261</c:v>
                </c:pt>
                <c:pt idx="1505">
                  <c:v>89864.312108823739</c:v>
                </c:pt>
                <c:pt idx="1506">
                  <c:v>89990.394838907538</c:v>
                </c:pt>
                <c:pt idx="1507">
                  <c:v>90096.914347163125</c:v>
                </c:pt>
                <c:pt idx="1508">
                  <c:v>90209.713329100341</c:v>
                </c:pt>
                <c:pt idx="1509">
                  <c:v>90334.107324749275</c:v>
                </c:pt>
                <c:pt idx="1510">
                  <c:v>90461.655304104264</c:v>
                </c:pt>
                <c:pt idx="1511">
                  <c:v>90579.062361264252</c:v>
                </c:pt>
                <c:pt idx="1512">
                  <c:v>90686.422417200272</c:v>
                </c:pt>
                <c:pt idx="1513">
                  <c:v>90817.131801392068</c:v>
                </c:pt>
                <c:pt idx="1514">
                  <c:v>90942.674417193077</c:v>
                </c:pt>
                <c:pt idx="1515">
                  <c:v>91048.386015582058</c:v>
                </c:pt>
                <c:pt idx="1516">
                  <c:v>91172.25810785644</c:v>
                </c:pt>
                <c:pt idx="1517">
                  <c:v>91298.593333265628</c:v>
                </c:pt>
                <c:pt idx="1518">
                  <c:v>91401.086011870444</c:v>
                </c:pt>
                <c:pt idx="1519">
                  <c:v>91530.536114359158</c:v>
                </c:pt>
                <c:pt idx="1520">
                  <c:v>91654.811863079143</c:v>
                </c:pt>
                <c:pt idx="1521">
                  <c:v>91772.589978353441</c:v>
                </c:pt>
                <c:pt idx="1522">
                  <c:v>91897.522005188439</c:v>
                </c:pt>
                <c:pt idx="1523">
                  <c:v>92015.630574774041</c:v>
                </c:pt>
                <c:pt idx="1524">
                  <c:v>92145.145752319251</c:v>
                </c:pt>
                <c:pt idx="1525">
                  <c:v>92262.222064576737</c:v>
                </c:pt>
                <c:pt idx="1526">
                  <c:v>92379.107636876739</c:v>
                </c:pt>
                <c:pt idx="1527">
                  <c:v>92510.679224110572</c:v>
                </c:pt>
                <c:pt idx="1528">
                  <c:v>92625.377213222528</c:v>
                </c:pt>
                <c:pt idx="1529">
                  <c:v>92741.164461337554</c:v>
                </c:pt>
                <c:pt idx="1530">
                  <c:v>92870.493638404543</c:v>
                </c:pt>
                <c:pt idx="1531">
                  <c:v>92983.656582661162</c:v>
                </c:pt>
                <c:pt idx="1532">
                  <c:v>93101.079154864405</c:v>
                </c:pt>
                <c:pt idx="1533">
                  <c:v>93230.724866292439</c:v>
                </c:pt>
                <c:pt idx="1534">
                  <c:v>93343.266472867239</c:v>
                </c:pt>
                <c:pt idx="1535">
                  <c:v>93471.23891278675</c:v>
                </c:pt>
                <c:pt idx="1536">
                  <c:v>93595.28244123474</c:v>
                </c:pt>
                <c:pt idx="1537">
                  <c:v>93710.583185984753</c:v>
                </c:pt>
                <c:pt idx="1538">
                  <c:v>93837.911876376122</c:v>
                </c:pt>
                <c:pt idx="1539">
                  <c:v>93959.725815414742</c:v>
                </c:pt>
                <c:pt idx="1540">
                  <c:v>94064.822671278744</c:v>
                </c:pt>
                <c:pt idx="1541">
                  <c:v>94195.636549855059</c:v>
                </c:pt>
                <c:pt idx="1542">
                  <c:v>94323.142971509835</c:v>
                </c:pt>
                <c:pt idx="1543">
                  <c:v>94428.149701460759</c:v>
                </c:pt>
                <c:pt idx="1544">
                  <c:v>94560.908085265546</c:v>
                </c:pt>
                <c:pt idx="1545">
                  <c:v>94680.454351654553</c:v>
                </c:pt>
                <c:pt idx="1546">
                  <c:v>94795.177707483177</c:v>
                </c:pt>
                <c:pt idx="1547">
                  <c:v>94925.005695400061</c:v>
                </c:pt>
                <c:pt idx="1548">
                  <c:v>95042.960302187261</c:v>
                </c:pt>
                <c:pt idx="1549">
                  <c:v>95168.014536835559</c:v>
                </c:pt>
                <c:pt idx="1550">
                  <c:v>95294.07481559056</c:v>
                </c:pt>
                <c:pt idx="1551">
                  <c:v>95413.730162651264</c:v>
                </c:pt>
                <c:pt idx="1552">
                  <c:v>95629.079038073658</c:v>
                </c:pt>
                <c:pt idx="1553">
                  <c:v>95786.482943236944</c:v>
                </c:pt>
                <c:pt idx="1554">
                  <c:v>95906.244566132547</c:v>
                </c:pt>
                <c:pt idx="1555">
                  <c:v>96018.583207388569</c:v>
                </c:pt>
                <c:pt idx="1556">
                  <c:v>96144.819372784565</c:v>
                </c:pt>
                <c:pt idx="1557">
                  <c:v>96286.98472911607</c:v>
                </c:pt>
                <c:pt idx="1558">
                  <c:v>96418.818505418662</c:v>
                </c:pt>
                <c:pt idx="1559">
                  <c:v>96539.253530779155</c:v>
                </c:pt>
                <c:pt idx="1560">
                  <c:v>96649.152153535164</c:v>
                </c:pt>
                <c:pt idx="1561">
                  <c:v>96791.118187992965</c:v>
                </c:pt>
                <c:pt idx="1562">
                  <c:v>96935.015450504143</c:v>
                </c:pt>
                <c:pt idx="1563">
                  <c:v>97067.422888580142</c:v>
                </c:pt>
                <c:pt idx="1564">
                  <c:v>97191.558945056546</c:v>
                </c:pt>
                <c:pt idx="1565">
                  <c:v>97306.797504869028</c:v>
                </c:pt>
                <c:pt idx="1566">
                  <c:v>97410.935855135642</c:v>
                </c:pt>
                <c:pt idx="1567">
                  <c:v>97524.438389954041</c:v>
                </c:pt>
                <c:pt idx="1568">
                  <c:v>97650.291063406839</c:v>
                </c:pt>
                <c:pt idx="1569">
                  <c:v>97766.721170324759</c:v>
                </c:pt>
                <c:pt idx="1570">
                  <c:v>97888.097703276726</c:v>
                </c:pt>
                <c:pt idx="1571">
                  <c:v>98006.832282113523</c:v>
                </c:pt>
                <c:pt idx="1572">
                  <c:v>98140.252891677126</c:v>
                </c:pt>
                <c:pt idx="1573">
                  <c:v>98258.184680737977</c:v>
                </c:pt>
                <c:pt idx="1574">
                  <c:v>98371.219805928369</c:v>
                </c:pt>
                <c:pt idx="1575">
                  <c:v>98502.360376923374</c:v>
                </c:pt>
                <c:pt idx="1576">
                  <c:v>98626.480671985773</c:v>
                </c:pt>
                <c:pt idx="1577">
                  <c:v>98753.491561417453</c:v>
                </c:pt>
                <c:pt idx="1578">
                  <c:v>98877.303340224869</c:v>
                </c:pt>
                <c:pt idx="1579">
                  <c:v>98999.153721610986</c:v>
                </c:pt>
                <c:pt idx="1580">
                  <c:v>99136.162829268971</c:v>
                </c:pt>
                <c:pt idx="1581">
                  <c:v>99254.971551502851</c:v>
                </c:pt>
                <c:pt idx="1582">
                  <c:v>99364.383787762068</c:v>
                </c:pt>
                <c:pt idx="1583">
                  <c:v>99512.578178698401</c:v>
                </c:pt>
                <c:pt idx="1584">
                  <c:v>99645.081019128775</c:v>
                </c:pt>
                <c:pt idx="1585">
                  <c:v>99758.866046496769</c:v>
                </c:pt>
                <c:pt idx="1586">
                  <c:v>99883.290486311773</c:v>
                </c:pt>
                <c:pt idx="1587">
                  <c:v>100016.5254981187</c:v>
                </c:pt>
                <c:pt idx="1588">
                  <c:v>100140.30430430071</c:v>
                </c:pt>
                <c:pt idx="1589">
                  <c:v>100259.28508337311</c:v>
                </c:pt>
                <c:pt idx="1590">
                  <c:v>100385.5149157761</c:v>
                </c:pt>
                <c:pt idx="1591">
                  <c:v>100517.9500184502</c:v>
                </c:pt>
                <c:pt idx="1592">
                  <c:v>100627.5459841542</c:v>
                </c:pt>
                <c:pt idx="1593">
                  <c:v>100749.4578271584</c:v>
                </c:pt>
                <c:pt idx="1594">
                  <c:v>100899.3440732264</c:v>
                </c:pt>
                <c:pt idx="1595">
                  <c:v>101020.2855090284</c:v>
                </c:pt>
                <c:pt idx="1596">
                  <c:v>101128.2260903756</c:v>
                </c:pt>
                <c:pt idx="1597">
                  <c:v>101267.2591736381</c:v>
                </c:pt>
                <c:pt idx="1598">
                  <c:v>101401.1022143657</c:v>
                </c:pt>
                <c:pt idx="1599">
                  <c:v>101523.39495136459</c:v>
                </c:pt>
                <c:pt idx="1600">
                  <c:v>101644.82164288461</c:v>
                </c:pt>
                <c:pt idx="1601">
                  <c:v>101775.9045583745</c:v>
                </c:pt>
                <c:pt idx="1602">
                  <c:v>101899.37803217029</c:v>
                </c:pt>
                <c:pt idx="1603">
                  <c:v>102019.409631663</c:v>
                </c:pt>
                <c:pt idx="1604">
                  <c:v>102153.327101641</c:v>
                </c:pt>
                <c:pt idx="1605">
                  <c:v>102275.1256472425</c:v>
                </c:pt>
                <c:pt idx="1606">
                  <c:v>102402.1362002833</c:v>
                </c:pt>
                <c:pt idx="1607">
                  <c:v>102533.64438336001</c:v>
                </c:pt>
                <c:pt idx="1608">
                  <c:v>102651.7114868448</c:v>
                </c:pt>
                <c:pt idx="1609">
                  <c:v>102784.8775021933</c:v>
                </c:pt>
                <c:pt idx="1610">
                  <c:v>102918.9348507723</c:v>
                </c:pt>
                <c:pt idx="1611">
                  <c:v>103032.889367037</c:v>
                </c:pt>
                <c:pt idx="1612">
                  <c:v>103160.320967775</c:v>
                </c:pt>
                <c:pt idx="1613">
                  <c:v>103302.54801314379</c:v>
                </c:pt>
                <c:pt idx="1614">
                  <c:v>103422.569765701</c:v>
                </c:pt>
                <c:pt idx="1615">
                  <c:v>103540.01583946749</c:v>
                </c:pt>
                <c:pt idx="1616">
                  <c:v>103684.4011056787</c:v>
                </c:pt>
                <c:pt idx="1617">
                  <c:v>103817.5831335499</c:v>
                </c:pt>
                <c:pt idx="1618">
                  <c:v>103938.17575567809</c:v>
                </c:pt>
                <c:pt idx="1619">
                  <c:v>104056.6772266763</c:v>
                </c:pt>
                <c:pt idx="1620">
                  <c:v>104195.5635534863</c:v>
                </c:pt>
                <c:pt idx="1621">
                  <c:v>104324.9738434013</c:v>
                </c:pt>
                <c:pt idx="1622">
                  <c:v>104438.4538131813</c:v>
                </c:pt>
                <c:pt idx="1623">
                  <c:v>104582.17778226209</c:v>
                </c:pt>
                <c:pt idx="1624">
                  <c:v>104720.61708504851</c:v>
                </c:pt>
                <c:pt idx="1625">
                  <c:v>104850.564850236</c:v>
                </c:pt>
                <c:pt idx="1626">
                  <c:v>104968.10468230559</c:v>
                </c:pt>
                <c:pt idx="1627">
                  <c:v>105094.33240634311</c:v>
                </c:pt>
                <c:pt idx="1628">
                  <c:v>105237.24702207711</c:v>
                </c:pt>
                <c:pt idx="1629">
                  <c:v>105371.4174137915</c:v>
                </c:pt>
                <c:pt idx="1630">
                  <c:v>105498.36957063551</c:v>
                </c:pt>
                <c:pt idx="1631">
                  <c:v>105617.489212819</c:v>
                </c:pt>
                <c:pt idx="1632">
                  <c:v>105733.4884693246</c:v>
                </c:pt>
                <c:pt idx="1633">
                  <c:v>105881.0174079922</c:v>
                </c:pt>
                <c:pt idx="1634">
                  <c:v>106018.0976157362</c:v>
                </c:pt>
                <c:pt idx="1635">
                  <c:v>106143.9518748062</c:v>
                </c:pt>
                <c:pt idx="1636">
                  <c:v>106258.4578336725</c:v>
                </c:pt>
                <c:pt idx="1637">
                  <c:v>106390.7457708555</c:v>
                </c:pt>
                <c:pt idx="1638">
                  <c:v>106534.27437736771</c:v>
                </c:pt>
                <c:pt idx="1639">
                  <c:v>106648.4985006733</c:v>
                </c:pt>
                <c:pt idx="1640">
                  <c:v>106754.53522955329</c:v>
                </c:pt>
                <c:pt idx="1641">
                  <c:v>106923.455166056</c:v>
                </c:pt>
                <c:pt idx="1642">
                  <c:v>107077.517807802</c:v>
                </c:pt>
                <c:pt idx="1643">
                  <c:v>107219.5903391967</c:v>
                </c:pt>
                <c:pt idx="1644">
                  <c:v>107353.2851784123</c:v>
                </c:pt>
                <c:pt idx="1645">
                  <c:v>107478.7037401983</c:v>
                </c:pt>
                <c:pt idx="1646">
                  <c:v>107601.6146136379</c:v>
                </c:pt>
                <c:pt idx="1647">
                  <c:v>107720.0560254364</c:v>
                </c:pt>
                <c:pt idx="1648">
                  <c:v>107833.53054979</c:v>
                </c:pt>
                <c:pt idx="1649">
                  <c:v>107955.06381721191</c:v>
                </c:pt>
                <c:pt idx="1650">
                  <c:v>108104.308377897</c:v>
                </c:pt>
                <c:pt idx="1651">
                  <c:v>108224.83656616441</c:v>
                </c:pt>
                <c:pt idx="1652">
                  <c:v>108327.3521446192</c:v>
                </c:pt>
                <c:pt idx="1653">
                  <c:v>108463.2747538906</c:v>
                </c:pt>
                <c:pt idx="1654">
                  <c:v>108613.0796438984</c:v>
                </c:pt>
                <c:pt idx="1655">
                  <c:v>108731.9709035089</c:v>
                </c:pt>
                <c:pt idx="1656">
                  <c:v>108838.9662927577</c:v>
                </c:pt>
                <c:pt idx="1657">
                  <c:v>108995.7971157507</c:v>
                </c:pt>
                <c:pt idx="1658">
                  <c:v>109142.2591425103</c:v>
                </c:pt>
                <c:pt idx="1659">
                  <c:v>109272.0647106844</c:v>
                </c:pt>
                <c:pt idx="1660">
                  <c:v>109391.3859426164</c:v>
                </c:pt>
                <c:pt idx="1661">
                  <c:v>109512.5733354418</c:v>
                </c:pt>
                <c:pt idx="1662">
                  <c:v>109668.7172355826</c:v>
                </c:pt>
                <c:pt idx="1663">
                  <c:v>109798.531117192</c:v>
                </c:pt>
                <c:pt idx="1664">
                  <c:v>109902.68223767829</c:v>
                </c:pt>
                <c:pt idx="1665">
                  <c:v>110038.8132387433</c:v>
                </c:pt>
                <c:pt idx="1666">
                  <c:v>110194.0936818779</c:v>
                </c:pt>
                <c:pt idx="1667">
                  <c:v>110327.5001393342</c:v>
                </c:pt>
                <c:pt idx="1668">
                  <c:v>110448.8768744366</c:v>
                </c:pt>
                <c:pt idx="1669">
                  <c:v>110564.7225566516</c:v>
                </c:pt>
                <c:pt idx="1670">
                  <c:v>110696.2037668636</c:v>
                </c:pt>
                <c:pt idx="1671">
                  <c:v>110829.22835905571</c:v>
                </c:pt>
                <c:pt idx="1672">
                  <c:v>110953.2225249029</c:v>
                </c:pt>
                <c:pt idx="1673">
                  <c:v>111096.70814918631</c:v>
                </c:pt>
                <c:pt idx="1674">
                  <c:v>111234.45271790271</c:v>
                </c:pt>
                <c:pt idx="1675">
                  <c:v>111356.2383053477</c:v>
                </c:pt>
                <c:pt idx="1676">
                  <c:v>111476.08759834489</c:v>
                </c:pt>
                <c:pt idx="1677">
                  <c:v>111622.01388548269</c:v>
                </c:pt>
                <c:pt idx="1678">
                  <c:v>111749.71523697791</c:v>
                </c:pt>
                <c:pt idx="1679">
                  <c:v>111862.7256824472</c:v>
                </c:pt>
                <c:pt idx="1680">
                  <c:v>112005.4956658872</c:v>
                </c:pt>
                <c:pt idx="1681">
                  <c:v>112148.3161190173</c:v>
                </c:pt>
                <c:pt idx="1682">
                  <c:v>112264.7931832621</c:v>
                </c:pt>
                <c:pt idx="1683">
                  <c:v>112391.6577047491</c:v>
                </c:pt>
                <c:pt idx="1684">
                  <c:v>112549.1956277311</c:v>
                </c:pt>
                <c:pt idx="1685">
                  <c:v>112692.01264272509</c:v>
                </c:pt>
                <c:pt idx="1686">
                  <c:v>112818.1527203505</c:v>
                </c:pt>
                <c:pt idx="1687">
                  <c:v>112937.792173336</c:v>
                </c:pt>
                <c:pt idx="1688">
                  <c:v>113077.4005118856</c:v>
                </c:pt>
                <c:pt idx="1689">
                  <c:v>113206.9446237861</c:v>
                </c:pt>
                <c:pt idx="1690">
                  <c:v>113322.8707081641</c:v>
                </c:pt>
                <c:pt idx="1691">
                  <c:v>113473.24130343201</c:v>
                </c:pt>
                <c:pt idx="1692">
                  <c:v>113619.3772426447</c:v>
                </c:pt>
                <c:pt idx="1693">
                  <c:v>113749.92867314701</c:v>
                </c:pt>
                <c:pt idx="1694">
                  <c:v>113871.63230123919</c:v>
                </c:pt>
                <c:pt idx="1695">
                  <c:v>114004.50625663871</c:v>
                </c:pt>
                <c:pt idx="1696">
                  <c:v>114151.9197863795</c:v>
                </c:pt>
                <c:pt idx="1697">
                  <c:v>114280.5391265306</c:v>
                </c:pt>
                <c:pt idx="1698">
                  <c:v>114400.7575587926</c:v>
                </c:pt>
                <c:pt idx="1699">
                  <c:v>114551.1741053732</c:v>
                </c:pt>
                <c:pt idx="1700">
                  <c:v>114681.77668782321</c:v>
                </c:pt>
                <c:pt idx="1701">
                  <c:v>114799.4056161023</c:v>
                </c:pt>
                <c:pt idx="1702">
                  <c:v>114946.655223979</c:v>
                </c:pt>
                <c:pt idx="1703">
                  <c:v>115086.8721141975</c:v>
                </c:pt>
                <c:pt idx="1704">
                  <c:v>115215.9950883807</c:v>
                </c:pt>
                <c:pt idx="1705">
                  <c:v>115358.4850382412</c:v>
                </c:pt>
                <c:pt idx="1706">
                  <c:v>115494.832065436</c:v>
                </c:pt>
                <c:pt idx="1707">
                  <c:v>115607.3089491382</c:v>
                </c:pt>
                <c:pt idx="1708">
                  <c:v>115744.62235632019</c:v>
                </c:pt>
                <c:pt idx="1709">
                  <c:v>115901.7028366365</c:v>
                </c:pt>
                <c:pt idx="1710">
                  <c:v>116041.9316474115</c:v>
                </c:pt>
                <c:pt idx="1711">
                  <c:v>116158.1416994053</c:v>
                </c:pt>
                <c:pt idx="1712">
                  <c:v>116305.3128508165</c:v>
                </c:pt>
                <c:pt idx="1713">
                  <c:v>116447.15116886261</c:v>
                </c:pt>
                <c:pt idx="1714">
                  <c:v>116578.2770902708</c:v>
                </c:pt>
                <c:pt idx="1715">
                  <c:v>116704.5879644533</c:v>
                </c:pt>
                <c:pt idx="1716">
                  <c:v>116845.19769291249</c:v>
                </c:pt>
                <c:pt idx="1717">
                  <c:v>116976.69684081389</c:v>
                </c:pt>
                <c:pt idx="1718">
                  <c:v>117091.7760918975</c:v>
                </c:pt>
                <c:pt idx="1719">
                  <c:v>117245.98039527419</c:v>
                </c:pt>
                <c:pt idx="1720">
                  <c:v>117390.3269623182</c:v>
                </c:pt>
                <c:pt idx="1721">
                  <c:v>117516.9791753476</c:v>
                </c:pt>
                <c:pt idx="1722">
                  <c:v>117650.7350292394</c:v>
                </c:pt>
                <c:pt idx="1723">
                  <c:v>117797.50754953759</c:v>
                </c:pt>
                <c:pt idx="1724">
                  <c:v>117922.3875131688</c:v>
                </c:pt>
                <c:pt idx="1725">
                  <c:v>118055.4528560388</c:v>
                </c:pt>
                <c:pt idx="1726">
                  <c:v>118204.66435249901</c:v>
                </c:pt>
                <c:pt idx="1727">
                  <c:v>118333.97553660109</c:v>
                </c:pt>
                <c:pt idx="1728">
                  <c:v>118454.24663535941</c:v>
                </c:pt>
                <c:pt idx="1729">
                  <c:v>118609.8422372849</c:v>
                </c:pt>
                <c:pt idx="1730">
                  <c:v>118754.8285787589</c:v>
                </c:pt>
                <c:pt idx="1731">
                  <c:v>118882.9302275286</c:v>
                </c:pt>
                <c:pt idx="1732">
                  <c:v>119012.87565061419</c:v>
                </c:pt>
                <c:pt idx="1733">
                  <c:v>119159.5366154776</c:v>
                </c:pt>
                <c:pt idx="1734">
                  <c:v>119292.0255454336</c:v>
                </c:pt>
                <c:pt idx="1735">
                  <c:v>119435.5019023846</c:v>
                </c:pt>
                <c:pt idx="1736">
                  <c:v>119578.2932884982</c:v>
                </c:pt>
                <c:pt idx="1737">
                  <c:v>119693.07885137451</c:v>
                </c:pt>
                <c:pt idx="1738">
                  <c:v>119826.809392246</c:v>
                </c:pt>
                <c:pt idx="1739">
                  <c:v>119986.04307438921</c:v>
                </c:pt>
                <c:pt idx="1740">
                  <c:v>120117.3911180252</c:v>
                </c:pt>
                <c:pt idx="1741">
                  <c:v>120234.3492070433</c:v>
                </c:pt>
                <c:pt idx="1742">
                  <c:v>120390.63600224809</c:v>
                </c:pt>
                <c:pt idx="1743">
                  <c:v>120517.5446477978</c:v>
                </c:pt>
                <c:pt idx="1744">
                  <c:v>120651.778173609</c:v>
                </c:pt>
                <c:pt idx="1745">
                  <c:v>120803.04283271699</c:v>
                </c:pt>
                <c:pt idx="1746">
                  <c:v>120928.093543947</c:v>
                </c:pt>
                <c:pt idx="1747">
                  <c:v>121064.3292778708</c:v>
                </c:pt>
                <c:pt idx="1748">
                  <c:v>121223.6085623016</c:v>
                </c:pt>
                <c:pt idx="1749">
                  <c:v>121358.0446270206</c:v>
                </c:pt>
                <c:pt idx="1750">
                  <c:v>121496.77784069561</c:v>
                </c:pt>
                <c:pt idx="1751">
                  <c:v>121638.9861855731</c:v>
                </c:pt>
                <c:pt idx="1752">
                  <c:v>121769.6352562979</c:v>
                </c:pt>
                <c:pt idx="1753">
                  <c:v>121914.9849520608</c:v>
                </c:pt>
                <c:pt idx="1754">
                  <c:v>122056.8386035306</c:v>
                </c:pt>
                <c:pt idx="1755">
                  <c:v>122182.9690584811</c:v>
                </c:pt>
                <c:pt idx="1756">
                  <c:v>122319.09407399911</c:v>
                </c:pt>
                <c:pt idx="1757">
                  <c:v>122474.648274575</c:v>
                </c:pt>
                <c:pt idx="1758">
                  <c:v>122607.66882533841</c:v>
                </c:pt>
                <c:pt idx="1759">
                  <c:v>122731.0393035054</c:v>
                </c:pt>
                <c:pt idx="1760">
                  <c:v>122881.00255624139</c:v>
                </c:pt>
                <c:pt idx="1761">
                  <c:v>123012.8762177655</c:v>
                </c:pt>
                <c:pt idx="1762">
                  <c:v>123151.6480105809</c:v>
                </c:pt>
                <c:pt idx="1763">
                  <c:v>123299.3999874703</c:v>
                </c:pt>
                <c:pt idx="1764">
                  <c:v>123430.8436229767</c:v>
                </c:pt>
                <c:pt idx="1765">
                  <c:v>123581.0294227722</c:v>
                </c:pt>
                <c:pt idx="1766">
                  <c:v>123716.51559248861</c:v>
                </c:pt>
                <c:pt idx="1767">
                  <c:v>123837.6202631593</c:v>
                </c:pt>
                <c:pt idx="1768">
                  <c:v>123988.7007506185</c:v>
                </c:pt>
                <c:pt idx="1769">
                  <c:v>124115.2506802834</c:v>
                </c:pt>
                <c:pt idx="1770">
                  <c:v>124273.2975958624</c:v>
                </c:pt>
                <c:pt idx="1771">
                  <c:v>124535.6645807039</c:v>
                </c:pt>
                <c:pt idx="1772">
                  <c:v>124727.9340713023</c:v>
                </c:pt>
                <c:pt idx="1773">
                  <c:v>124868.4934358844</c:v>
                </c:pt>
                <c:pt idx="1774">
                  <c:v>124994.56335152801</c:v>
                </c:pt>
                <c:pt idx="1775">
                  <c:v>125130.57179891309</c:v>
                </c:pt>
                <c:pt idx="1776">
                  <c:v>125309.5035577323</c:v>
                </c:pt>
                <c:pt idx="1777">
                  <c:v>125471.4955078565</c:v>
                </c:pt>
                <c:pt idx="1778">
                  <c:v>125620.1844802773</c:v>
                </c:pt>
                <c:pt idx="1779">
                  <c:v>125759.5955768913</c:v>
                </c:pt>
                <c:pt idx="1780">
                  <c:v>125888.3914085553</c:v>
                </c:pt>
                <c:pt idx="1781">
                  <c:v>126012.8886098799</c:v>
                </c:pt>
                <c:pt idx="1782">
                  <c:v>126172.80629474969</c:v>
                </c:pt>
                <c:pt idx="1783">
                  <c:v>126326.7398413551</c:v>
                </c:pt>
                <c:pt idx="1784">
                  <c:v>126470.86194564871</c:v>
                </c:pt>
                <c:pt idx="1785">
                  <c:v>126602.9936616342</c:v>
                </c:pt>
                <c:pt idx="1786">
                  <c:v>126724.2638192554</c:v>
                </c:pt>
                <c:pt idx="1787">
                  <c:v>126852.6658666781</c:v>
                </c:pt>
                <c:pt idx="1788">
                  <c:v>126993.15216336639</c:v>
                </c:pt>
                <c:pt idx="1789">
                  <c:v>127115.2476031542</c:v>
                </c:pt>
                <c:pt idx="1790">
                  <c:v>127255.3652312092</c:v>
                </c:pt>
                <c:pt idx="1791">
                  <c:v>127389.822057406</c:v>
                </c:pt>
                <c:pt idx="1792">
                  <c:v>127537.9667651436</c:v>
                </c:pt>
                <c:pt idx="1793">
                  <c:v>127685.44091473561</c:v>
                </c:pt>
                <c:pt idx="1794">
                  <c:v>127809.5322201672</c:v>
                </c:pt>
                <c:pt idx="1795">
                  <c:v>127957.38915259681</c:v>
                </c:pt>
                <c:pt idx="1796">
                  <c:v>128097.25032444199</c:v>
                </c:pt>
                <c:pt idx="1797">
                  <c:v>128245.45930811029</c:v>
                </c:pt>
                <c:pt idx="1798">
                  <c:v>128387.415661459</c:v>
                </c:pt>
                <c:pt idx="1799">
                  <c:v>128540.6224110459</c:v>
                </c:pt>
                <c:pt idx="1800">
                  <c:v>128675.60423446581</c:v>
                </c:pt>
                <c:pt idx="1801">
                  <c:v>128802.72824126</c:v>
                </c:pt>
                <c:pt idx="1802">
                  <c:v>128961.09111475571</c:v>
                </c:pt>
                <c:pt idx="1803">
                  <c:v>129100.0793585326</c:v>
                </c:pt>
                <c:pt idx="1804">
                  <c:v>129240.25582182971</c:v>
                </c:pt>
                <c:pt idx="1805">
                  <c:v>129397.5140349888</c:v>
                </c:pt>
                <c:pt idx="1806">
                  <c:v>129527.4381691103</c:v>
                </c:pt>
                <c:pt idx="1807">
                  <c:v>129671.1010682395</c:v>
                </c:pt>
                <c:pt idx="1808">
                  <c:v>129837.937739057</c:v>
                </c:pt>
                <c:pt idx="1809">
                  <c:v>129986.30220165171</c:v>
                </c:pt>
                <c:pt idx="1810">
                  <c:v>130118.54079676481</c:v>
                </c:pt>
                <c:pt idx="1811">
                  <c:v>130271.9715210983</c:v>
                </c:pt>
                <c:pt idx="1812">
                  <c:v>130423.6869629639</c:v>
                </c:pt>
                <c:pt idx="1813">
                  <c:v>130559.77250229901</c:v>
                </c:pt>
                <c:pt idx="1814">
                  <c:v>130695.7296982405</c:v>
                </c:pt>
                <c:pt idx="1815">
                  <c:v>130851.52587442441</c:v>
                </c:pt>
                <c:pt idx="1816">
                  <c:v>130985.0173440205</c:v>
                </c:pt>
                <c:pt idx="1817">
                  <c:v>131108.66215607329</c:v>
                </c:pt>
                <c:pt idx="1818">
                  <c:v>131260.2396966214</c:v>
                </c:pt>
                <c:pt idx="1819">
                  <c:v>131411.36340952161</c:v>
                </c:pt>
                <c:pt idx="1820">
                  <c:v>131543.46168382961</c:v>
                </c:pt>
                <c:pt idx="1821">
                  <c:v>131687.93853838579</c:v>
                </c:pt>
                <c:pt idx="1822">
                  <c:v>131847.918049692</c:v>
                </c:pt>
                <c:pt idx="1823">
                  <c:v>131984.1380790566</c:v>
                </c:pt>
                <c:pt idx="1824">
                  <c:v>132111.34152148219</c:v>
                </c:pt>
                <c:pt idx="1825">
                  <c:v>132264.66422959219</c:v>
                </c:pt>
                <c:pt idx="1826">
                  <c:v>132394.25074727699</c:v>
                </c:pt>
                <c:pt idx="1827">
                  <c:v>132532.92793370521</c:v>
                </c:pt>
                <c:pt idx="1828">
                  <c:v>132689.7793791976</c:v>
                </c:pt>
                <c:pt idx="1829">
                  <c:v>132818.1951886405</c:v>
                </c:pt>
                <c:pt idx="1830">
                  <c:v>132982.39440950641</c:v>
                </c:pt>
                <c:pt idx="1831">
                  <c:v>133150.64498339369</c:v>
                </c:pt>
                <c:pt idx="1832">
                  <c:v>133285.3617750048</c:v>
                </c:pt>
                <c:pt idx="1833">
                  <c:v>133434.18636823379</c:v>
                </c:pt>
                <c:pt idx="1834">
                  <c:v>133599.39908908179</c:v>
                </c:pt>
                <c:pt idx="1835">
                  <c:v>133748.43533220029</c:v>
                </c:pt>
                <c:pt idx="1836">
                  <c:v>133885.5745678611</c:v>
                </c:pt>
                <c:pt idx="1837">
                  <c:v>134016.5074561683</c:v>
                </c:pt>
                <c:pt idx="1838">
                  <c:v>134171.02101965019</c:v>
                </c:pt>
                <c:pt idx="1839">
                  <c:v>134327.32930123151</c:v>
                </c:pt>
                <c:pt idx="1840">
                  <c:v>134459.3942838955</c:v>
                </c:pt>
                <c:pt idx="1841">
                  <c:v>134595.895185448</c:v>
                </c:pt>
                <c:pt idx="1842">
                  <c:v>134760.4409457958</c:v>
                </c:pt>
                <c:pt idx="1843">
                  <c:v>134908.0254489753</c:v>
                </c:pt>
                <c:pt idx="1844">
                  <c:v>135045.88164261571</c:v>
                </c:pt>
                <c:pt idx="1845">
                  <c:v>135184.6779967047</c:v>
                </c:pt>
                <c:pt idx="1846">
                  <c:v>135340.14979730299</c:v>
                </c:pt>
                <c:pt idx="1847">
                  <c:v>135465.77773636591</c:v>
                </c:pt>
                <c:pt idx="1848">
                  <c:v>135591.92898595941</c:v>
                </c:pt>
                <c:pt idx="1849">
                  <c:v>135769.49014927371</c:v>
                </c:pt>
                <c:pt idx="1850">
                  <c:v>135925.55594355371</c:v>
                </c:pt>
                <c:pt idx="1851">
                  <c:v>136068.32037891279</c:v>
                </c:pt>
                <c:pt idx="1852">
                  <c:v>136209.72583451841</c:v>
                </c:pt>
                <c:pt idx="1853">
                  <c:v>136372.57360257459</c:v>
                </c:pt>
                <c:pt idx="1854">
                  <c:v>136519.9351038562</c:v>
                </c:pt>
                <c:pt idx="1855">
                  <c:v>136645.73219226621</c:v>
                </c:pt>
                <c:pt idx="1856">
                  <c:v>136783.49475868541</c:v>
                </c:pt>
                <c:pt idx="1857">
                  <c:v>136965.19391068089</c:v>
                </c:pt>
                <c:pt idx="1858">
                  <c:v>137114.84228574159</c:v>
                </c:pt>
                <c:pt idx="1859">
                  <c:v>137236.69465546639</c:v>
                </c:pt>
                <c:pt idx="1860">
                  <c:v>137355.6574494704</c:v>
                </c:pt>
                <c:pt idx="1861">
                  <c:v>137551.27949548111</c:v>
                </c:pt>
                <c:pt idx="1862">
                  <c:v>137724.86057326591</c:v>
                </c:pt>
                <c:pt idx="1863">
                  <c:v>137874.01722221641</c:v>
                </c:pt>
                <c:pt idx="1864">
                  <c:v>138010.5866969747</c:v>
                </c:pt>
                <c:pt idx="1865">
                  <c:v>138131.87509709029</c:v>
                </c:pt>
                <c:pt idx="1866">
                  <c:v>138263.77575043071</c:v>
                </c:pt>
                <c:pt idx="1867">
                  <c:v>138438.86967916801</c:v>
                </c:pt>
                <c:pt idx="1868">
                  <c:v>138594.95528418719</c:v>
                </c:pt>
                <c:pt idx="1869">
                  <c:v>138733.43483859269</c:v>
                </c:pt>
                <c:pt idx="1870">
                  <c:v>138866.32112042871</c:v>
                </c:pt>
                <c:pt idx="1871">
                  <c:v>139024.53374090159</c:v>
                </c:pt>
                <c:pt idx="1872">
                  <c:v>139170.6621752808</c:v>
                </c:pt>
                <c:pt idx="1873">
                  <c:v>139292.61579077001</c:v>
                </c:pt>
                <c:pt idx="1874">
                  <c:v>139421.565920044</c:v>
                </c:pt>
                <c:pt idx="1875">
                  <c:v>139606.21668898151</c:v>
                </c:pt>
                <c:pt idx="1876">
                  <c:v>139755.21423135349</c:v>
                </c:pt>
                <c:pt idx="1877">
                  <c:v>139881.2611918716</c:v>
                </c:pt>
                <c:pt idx="1878">
                  <c:v>140043.9481319125</c:v>
                </c:pt>
                <c:pt idx="1879">
                  <c:v>140213.21756750511</c:v>
                </c:pt>
                <c:pt idx="1880">
                  <c:v>140359.39448007711</c:v>
                </c:pt>
                <c:pt idx="1881">
                  <c:v>140489.15305302109</c:v>
                </c:pt>
                <c:pt idx="1882">
                  <c:v>140629.0832623865</c:v>
                </c:pt>
                <c:pt idx="1883">
                  <c:v>140796.50051389079</c:v>
                </c:pt>
                <c:pt idx="1884">
                  <c:v>140948.15671305469</c:v>
                </c:pt>
                <c:pt idx="1885">
                  <c:v>141092.68911632971</c:v>
                </c:pt>
                <c:pt idx="1886">
                  <c:v>141225.32438422379</c:v>
                </c:pt>
                <c:pt idx="1887">
                  <c:v>141363.34952664029</c:v>
                </c:pt>
                <c:pt idx="1888">
                  <c:v>141529.18375889311</c:v>
                </c:pt>
                <c:pt idx="1889">
                  <c:v>141667.42380771571</c:v>
                </c:pt>
                <c:pt idx="1890">
                  <c:v>141790.82160777261</c:v>
                </c:pt>
                <c:pt idx="1891">
                  <c:v>141978.4905216647</c:v>
                </c:pt>
                <c:pt idx="1892">
                  <c:v>142138.0964432387</c:v>
                </c:pt>
                <c:pt idx="1893">
                  <c:v>142279.19131844421</c:v>
                </c:pt>
                <c:pt idx="1894">
                  <c:v>142417.39346406679</c:v>
                </c:pt>
                <c:pt idx="1895">
                  <c:v>142584.95885233179</c:v>
                </c:pt>
                <c:pt idx="1896">
                  <c:v>142746.95333881181</c:v>
                </c:pt>
                <c:pt idx="1897">
                  <c:v>142938.17769289049</c:v>
                </c:pt>
                <c:pt idx="1898">
                  <c:v>143104.10493643759</c:v>
                </c:pt>
                <c:pt idx="1899">
                  <c:v>143253.3786778487</c:v>
                </c:pt>
                <c:pt idx="1900">
                  <c:v>143389.7381246587</c:v>
                </c:pt>
                <c:pt idx="1901">
                  <c:v>143518.66071409921</c:v>
                </c:pt>
                <c:pt idx="1902">
                  <c:v>143645.40125421909</c:v>
                </c:pt>
                <c:pt idx="1903">
                  <c:v>143801.71852991389</c:v>
                </c:pt>
                <c:pt idx="1904">
                  <c:v>143950.37495612021</c:v>
                </c:pt>
                <c:pt idx="1905">
                  <c:v>144090.7576775768</c:v>
                </c:pt>
                <c:pt idx="1906">
                  <c:v>144225.21186002539</c:v>
                </c:pt>
                <c:pt idx="1907">
                  <c:v>144386.19760179569</c:v>
                </c:pt>
                <c:pt idx="1908">
                  <c:v>144527.83496181329</c:v>
                </c:pt>
                <c:pt idx="1909">
                  <c:v>144665.28049481261</c:v>
                </c:pt>
                <c:pt idx="1910">
                  <c:v>144834.20845573861</c:v>
                </c:pt>
                <c:pt idx="1911">
                  <c:v>144992.39310680839</c:v>
                </c:pt>
                <c:pt idx="1912">
                  <c:v>145139.94691629251</c:v>
                </c:pt>
                <c:pt idx="1913">
                  <c:v>145281.04001952341</c:v>
                </c:pt>
                <c:pt idx="1914">
                  <c:v>145448.07280781501</c:v>
                </c:pt>
                <c:pt idx="1915">
                  <c:v>145610.89827457591</c:v>
                </c:pt>
                <c:pt idx="1916">
                  <c:v>145761.60213057109</c:v>
                </c:pt>
                <c:pt idx="1917">
                  <c:v>145905.27905704279</c:v>
                </c:pt>
                <c:pt idx="1918">
                  <c:v>146040.17385155711</c:v>
                </c:pt>
                <c:pt idx="1919">
                  <c:v>146196.2082414566</c:v>
                </c:pt>
                <c:pt idx="1920">
                  <c:v>146355.03781073651</c:v>
                </c:pt>
                <c:pt idx="1921">
                  <c:v>146486.1389355555</c:v>
                </c:pt>
                <c:pt idx="1922">
                  <c:v>146638.74743998511</c:v>
                </c:pt>
                <c:pt idx="1923">
                  <c:v>146807.51926499579</c:v>
                </c:pt>
                <c:pt idx="1924">
                  <c:v>146959.7487437427</c:v>
                </c:pt>
                <c:pt idx="1925">
                  <c:v>147096.74409569771</c:v>
                </c:pt>
                <c:pt idx="1926">
                  <c:v>147254.01683841669</c:v>
                </c:pt>
                <c:pt idx="1927">
                  <c:v>147424.60964212721</c:v>
                </c:pt>
                <c:pt idx="1928">
                  <c:v>147584.29587426479</c:v>
                </c:pt>
                <c:pt idx="1929">
                  <c:v>147732.3664875635</c:v>
                </c:pt>
                <c:pt idx="1930">
                  <c:v>147869.20255132049</c:v>
                </c:pt>
                <c:pt idx="1931">
                  <c:v>148017.25285640071</c:v>
                </c:pt>
                <c:pt idx="1932">
                  <c:v>148187.33327043979</c:v>
                </c:pt>
                <c:pt idx="1933">
                  <c:v>148324.16528487171</c:v>
                </c:pt>
                <c:pt idx="1934">
                  <c:v>148461.64536189981</c:v>
                </c:pt>
                <c:pt idx="1935">
                  <c:v>148638.94215197329</c:v>
                </c:pt>
                <c:pt idx="1936">
                  <c:v>148807.47597647409</c:v>
                </c:pt>
                <c:pt idx="1937">
                  <c:v>148960.92981544239</c:v>
                </c:pt>
                <c:pt idx="1938">
                  <c:v>149101.63861339059</c:v>
                </c:pt>
                <c:pt idx="1939">
                  <c:v>149233.94061108149</c:v>
                </c:pt>
                <c:pt idx="1940">
                  <c:v>149401.4500447475</c:v>
                </c:pt>
                <c:pt idx="1941">
                  <c:v>149563.12342953079</c:v>
                </c:pt>
                <c:pt idx="1942">
                  <c:v>149707.293926735</c:v>
                </c:pt>
                <c:pt idx="1943">
                  <c:v>149850.24985853629</c:v>
                </c:pt>
                <c:pt idx="1944">
                  <c:v>150018.02484833871</c:v>
                </c:pt>
                <c:pt idx="1945">
                  <c:v>150172.0878928061</c:v>
                </c:pt>
                <c:pt idx="1946">
                  <c:v>150314.73901181101</c:v>
                </c:pt>
                <c:pt idx="1947">
                  <c:v>150467.32463060421</c:v>
                </c:pt>
                <c:pt idx="1948">
                  <c:v>150624.98174019871</c:v>
                </c:pt>
                <c:pt idx="1949">
                  <c:v>150764.61465897341</c:v>
                </c:pt>
                <c:pt idx="1950">
                  <c:v>150926.86830858351</c:v>
                </c:pt>
                <c:pt idx="1951">
                  <c:v>151089.89535719651</c:v>
                </c:pt>
                <c:pt idx="1952">
                  <c:v>151228.57482729241</c:v>
                </c:pt>
                <c:pt idx="1953">
                  <c:v>151397.21599997289</c:v>
                </c:pt>
                <c:pt idx="1954">
                  <c:v>151556.76898656951</c:v>
                </c:pt>
                <c:pt idx="1955">
                  <c:v>151694.77546955651</c:v>
                </c:pt>
                <c:pt idx="1956">
                  <c:v>151865.12139551161</c:v>
                </c:pt>
                <c:pt idx="1957">
                  <c:v>152021.5474028528</c:v>
                </c:pt>
                <c:pt idx="1958">
                  <c:v>152154.802568107</c:v>
                </c:pt>
                <c:pt idx="1959">
                  <c:v>152316.22412402951</c:v>
                </c:pt>
                <c:pt idx="1960">
                  <c:v>152483.81369137749</c:v>
                </c:pt>
                <c:pt idx="1961">
                  <c:v>152629.30799732421</c:v>
                </c:pt>
                <c:pt idx="1962">
                  <c:v>152771.11171448659</c:v>
                </c:pt>
                <c:pt idx="1963">
                  <c:v>152945.79986261981</c:v>
                </c:pt>
                <c:pt idx="1964">
                  <c:v>153105.5614526362</c:v>
                </c:pt>
                <c:pt idx="1965">
                  <c:v>153248.79229160919</c:v>
                </c:pt>
                <c:pt idx="1966">
                  <c:v>153404.16167776121</c:v>
                </c:pt>
                <c:pt idx="1967">
                  <c:v>153567.24272106201</c:v>
                </c:pt>
                <c:pt idx="1968">
                  <c:v>153718.6737373147</c:v>
                </c:pt>
                <c:pt idx="1969">
                  <c:v>153865.3741941539</c:v>
                </c:pt>
                <c:pt idx="1970">
                  <c:v>154028.57329170889</c:v>
                </c:pt>
                <c:pt idx="1971">
                  <c:v>154175.20797544101</c:v>
                </c:pt>
                <c:pt idx="1972">
                  <c:v>154344.07586611219</c:v>
                </c:pt>
                <c:pt idx="1973">
                  <c:v>154494.4613905029</c:v>
                </c:pt>
                <c:pt idx="1974">
                  <c:v>154624.78695741569</c:v>
                </c:pt>
                <c:pt idx="1975">
                  <c:v>154799.88173739571</c:v>
                </c:pt>
                <c:pt idx="1976">
                  <c:v>154962.22038493169</c:v>
                </c:pt>
                <c:pt idx="1977">
                  <c:v>155114.71234965569</c:v>
                </c:pt>
                <c:pt idx="1978">
                  <c:v>155274.49755336571</c:v>
                </c:pt>
                <c:pt idx="1979">
                  <c:v>155431.46000943441</c:v>
                </c:pt>
                <c:pt idx="1980">
                  <c:v>155586.02518444031</c:v>
                </c:pt>
                <c:pt idx="1981">
                  <c:v>155746.99443831871</c:v>
                </c:pt>
                <c:pt idx="1982">
                  <c:v>155901.56549147921</c:v>
                </c:pt>
                <c:pt idx="1983">
                  <c:v>156050.88742207119</c:v>
                </c:pt>
                <c:pt idx="1984">
                  <c:v>156213.68904456089</c:v>
                </c:pt>
                <c:pt idx="1985">
                  <c:v>156362.0894378098</c:v>
                </c:pt>
                <c:pt idx="1986">
                  <c:v>156511.4647645349</c:v>
                </c:pt>
                <c:pt idx="1987">
                  <c:v>156678.14330478141</c:v>
                </c:pt>
                <c:pt idx="1988">
                  <c:v>156831.04104221301</c:v>
                </c:pt>
                <c:pt idx="1989">
                  <c:v>156989.58508668741</c:v>
                </c:pt>
                <c:pt idx="1990">
                  <c:v>157161.60348502541</c:v>
                </c:pt>
                <c:pt idx="1991">
                  <c:v>157311.06559902331</c:v>
                </c:pt>
                <c:pt idx="1992">
                  <c:v>157465.86598233689</c:v>
                </c:pt>
                <c:pt idx="1993">
                  <c:v>157630.61162994779</c:v>
                </c:pt>
                <c:pt idx="1994">
                  <c:v>157772.81033319881</c:v>
                </c:pt>
                <c:pt idx="1995">
                  <c:v>157931.56167974981</c:v>
                </c:pt>
                <c:pt idx="1996">
                  <c:v>158096.6971665106</c:v>
                </c:pt>
                <c:pt idx="1997">
                  <c:v>158244.59437582799</c:v>
                </c:pt>
                <c:pt idx="1998">
                  <c:v>158410.50432919859</c:v>
                </c:pt>
                <c:pt idx="1999">
                  <c:v>158572.30795411501</c:v>
                </c:pt>
                <c:pt idx="2000">
                  <c:v>158707.93507951501</c:v>
                </c:pt>
                <c:pt idx="2001">
                  <c:v>158871.72717263401</c:v>
                </c:pt>
                <c:pt idx="2002">
                  <c:v>159034.6336227404</c:v>
                </c:pt>
                <c:pt idx="2003">
                  <c:v>159180.67228023181</c:v>
                </c:pt>
                <c:pt idx="2004">
                  <c:v>159349.58074627849</c:v>
                </c:pt>
                <c:pt idx="2005">
                  <c:v>159501.51558134161</c:v>
                </c:pt>
                <c:pt idx="2006">
                  <c:v>159652.21461099599</c:v>
                </c:pt>
                <c:pt idx="2007">
                  <c:v>159823.42670087761</c:v>
                </c:pt>
                <c:pt idx="2008">
                  <c:v>159976.1121235344</c:v>
                </c:pt>
                <c:pt idx="2009">
                  <c:v>160128.08038132329</c:v>
                </c:pt>
                <c:pt idx="2010">
                  <c:v>160291.8409674073</c:v>
                </c:pt>
                <c:pt idx="2011">
                  <c:v>160456.85496019831</c:v>
                </c:pt>
                <c:pt idx="2012">
                  <c:v>160622.66595778961</c:v>
                </c:pt>
                <c:pt idx="2013">
                  <c:v>160771.22674474659</c:v>
                </c:pt>
                <c:pt idx="2014">
                  <c:v>160935.1891748464</c:v>
                </c:pt>
                <c:pt idx="2015">
                  <c:v>161100.58230702989</c:v>
                </c:pt>
                <c:pt idx="2016">
                  <c:v>161252.6725357371</c:v>
                </c:pt>
                <c:pt idx="2017">
                  <c:v>161414.71628058411</c:v>
                </c:pt>
                <c:pt idx="2018">
                  <c:v>161571.75386869171</c:v>
                </c:pt>
                <c:pt idx="2019">
                  <c:v>161726.4714429891</c:v>
                </c:pt>
                <c:pt idx="2020">
                  <c:v>161888.20430263109</c:v>
                </c:pt>
                <c:pt idx="2021">
                  <c:v>162046.34669795021</c:v>
                </c:pt>
                <c:pt idx="2022">
                  <c:v>162222.74066696511</c:v>
                </c:pt>
                <c:pt idx="2023">
                  <c:v>162373.99794916279</c:v>
                </c:pt>
                <c:pt idx="2024">
                  <c:v>162525.7327595636</c:v>
                </c:pt>
                <c:pt idx="2025">
                  <c:v>162697.31947993601</c:v>
                </c:pt>
                <c:pt idx="2026">
                  <c:v>162848.47470302979</c:v>
                </c:pt>
                <c:pt idx="2027">
                  <c:v>162998.98425458741</c:v>
                </c:pt>
                <c:pt idx="2028">
                  <c:v>163165.00565284179</c:v>
                </c:pt>
                <c:pt idx="2029">
                  <c:v>163334.67541255709</c:v>
                </c:pt>
                <c:pt idx="2030">
                  <c:v>163503.33876176819</c:v>
                </c:pt>
                <c:pt idx="2031">
                  <c:v>163647.52492246969</c:v>
                </c:pt>
                <c:pt idx="2032">
                  <c:v>163815.1863163817</c:v>
                </c:pt>
                <c:pt idx="2033">
                  <c:v>163983.04259591381</c:v>
                </c:pt>
                <c:pt idx="2034">
                  <c:v>164126.48768272469</c:v>
                </c:pt>
                <c:pt idx="2035">
                  <c:v>164283.79724682329</c:v>
                </c:pt>
                <c:pt idx="2036">
                  <c:v>164456.82408506601</c:v>
                </c:pt>
                <c:pt idx="2037">
                  <c:v>164605.70520617999</c:v>
                </c:pt>
                <c:pt idx="2038">
                  <c:v>164781.8212942011</c:v>
                </c:pt>
                <c:pt idx="2039">
                  <c:v>164940.02292116679</c:v>
                </c:pt>
                <c:pt idx="2040">
                  <c:v>165080.2118862028</c:v>
                </c:pt>
                <c:pt idx="2041">
                  <c:v>165252.52579999811</c:v>
                </c:pt>
                <c:pt idx="2042">
                  <c:v>165398.31846256301</c:v>
                </c:pt>
                <c:pt idx="2043">
                  <c:v>165572.80166493519</c:v>
                </c:pt>
                <c:pt idx="2044">
                  <c:v>165743.20926571399</c:v>
                </c:pt>
                <c:pt idx="2045">
                  <c:v>165882.19159027451</c:v>
                </c:pt>
                <c:pt idx="2046">
                  <c:v>166053.4606486657</c:v>
                </c:pt>
                <c:pt idx="2047">
                  <c:v>166227.7326591454</c:v>
                </c:pt>
                <c:pt idx="2048">
                  <c:v>166383.99976995491</c:v>
                </c:pt>
                <c:pt idx="2049">
                  <c:v>166537.37254819219</c:v>
                </c:pt>
                <c:pt idx="2050">
                  <c:v>166704.23988585721</c:v>
                </c:pt>
                <c:pt idx="2051">
                  <c:v>166873.52080611949</c:v>
                </c:pt>
                <c:pt idx="2052">
                  <c:v>167023.5209386691</c:v>
                </c:pt>
                <c:pt idx="2053">
                  <c:v>167193.06744191589</c:v>
                </c:pt>
                <c:pt idx="2054">
                  <c:v>167363.85783974579</c:v>
                </c:pt>
                <c:pt idx="2055">
                  <c:v>167513.10038682341</c:v>
                </c:pt>
                <c:pt idx="2056">
                  <c:v>167679.65734465941</c:v>
                </c:pt>
                <c:pt idx="2057">
                  <c:v>167845.14205255339</c:v>
                </c:pt>
                <c:pt idx="2058">
                  <c:v>168016.28780235909</c:v>
                </c:pt>
                <c:pt idx="2059">
                  <c:v>168172.36992818039</c:v>
                </c:pt>
                <c:pt idx="2060">
                  <c:v>168332.12607277051</c:v>
                </c:pt>
                <c:pt idx="2061">
                  <c:v>168511.79535679321</c:v>
                </c:pt>
                <c:pt idx="2062">
                  <c:v>168665.12844090411</c:v>
                </c:pt>
                <c:pt idx="2063">
                  <c:v>168814.39484646669</c:v>
                </c:pt>
                <c:pt idx="2064">
                  <c:v>168990.63896518041</c:v>
                </c:pt>
                <c:pt idx="2065">
                  <c:v>169149.51423940231</c:v>
                </c:pt>
                <c:pt idx="2066">
                  <c:v>169300.79226570559</c:v>
                </c:pt>
                <c:pt idx="2067">
                  <c:v>169474.0542554011</c:v>
                </c:pt>
                <c:pt idx="2068">
                  <c:v>169632.53000462629</c:v>
                </c:pt>
                <c:pt idx="2069">
                  <c:v>169798.30045211071</c:v>
                </c:pt>
                <c:pt idx="2070">
                  <c:v>169978.59086060969</c:v>
                </c:pt>
                <c:pt idx="2071">
                  <c:v>170130.40180748419</c:v>
                </c:pt>
                <c:pt idx="2072">
                  <c:v>170298.2909238218</c:v>
                </c:pt>
                <c:pt idx="2073">
                  <c:v>170469.80996329279</c:v>
                </c:pt>
                <c:pt idx="2074">
                  <c:v>170614.1827751442</c:v>
                </c:pt>
                <c:pt idx="2075">
                  <c:v>170794.9217759117</c:v>
                </c:pt>
                <c:pt idx="2076">
                  <c:v>170952.6565112597</c:v>
                </c:pt>
                <c:pt idx="2077">
                  <c:v>171118.75630754541</c:v>
                </c:pt>
                <c:pt idx="2078">
                  <c:v>171295.7298670258</c:v>
                </c:pt>
                <c:pt idx="2079">
                  <c:v>171450.62916347769</c:v>
                </c:pt>
                <c:pt idx="2080">
                  <c:v>171610.6847749337</c:v>
                </c:pt>
                <c:pt idx="2081">
                  <c:v>171790.94400489211</c:v>
                </c:pt>
                <c:pt idx="2082">
                  <c:v>171953.2809183567</c:v>
                </c:pt>
                <c:pt idx="2083">
                  <c:v>172105.98466247279</c:v>
                </c:pt>
                <c:pt idx="2084">
                  <c:v>172280.13516634839</c:v>
                </c:pt>
                <c:pt idx="2085">
                  <c:v>172447.098643901</c:v>
                </c:pt>
                <c:pt idx="2086">
                  <c:v>172604.8881746417</c:v>
                </c:pt>
                <c:pt idx="2087">
                  <c:v>172780.50889468699</c:v>
                </c:pt>
                <c:pt idx="2088">
                  <c:v>172936.6558270838</c:v>
                </c:pt>
                <c:pt idx="2089">
                  <c:v>173078.58559133779</c:v>
                </c:pt>
                <c:pt idx="2090">
                  <c:v>173266.0410470418</c:v>
                </c:pt>
                <c:pt idx="2091">
                  <c:v>173433.20429814779</c:v>
                </c:pt>
                <c:pt idx="2092">
                  <c:v>173602.4100074062</c:v>
                </c:pt>
                <c:pt idx="2093">
                  <c:v>173844.32118796269</c:v>
                </c:pt>
                <c:pt idx="2094">
                  <c:v>174045.01638619811</c:v>
                </c:pt>
                <c:pt idx="2095">
                  <c:v>174204.02600357449</c:v>
                </c:pt>
                <c:pt idx="2096">
                  <c:v>174361.60206349299</c:v>
                </c:pt>
                <c:pt idx="2097">
                  <c:v>174535.0902926515</c:v>
                </c:pt>
                <c:pt idx="2098">
                  <c:v>174701.82245487091</c:v>
                </c:pt>
                <c:pt idx="2099">
                  <c:v>174859.49808491641</c:v>
                </c:pt>
                <c:pt idx="2100">
                  <c:v>175021.4508778764</c:v>
                </c:pt>
                <c:pt idx="2101">
                  <c:v>175227.2698796461</c:v>
                </c:pt>
                <c:pt idx="2102">
                  <c:v>175398.6222461123</c:v>
                </c:pt>
                <c:pt idx="2103">
                  <c:v>175537.05269218431</c:v>
                </c:pt>
                <c:pt idx="2104">
                  <c:v>175699.32061234899</c:v>
                </c:pt>
                <c:pt idx="2105">
                  <c:v>175900.9171597356</c:v>
                </c:pt>
                <c:pt idx="2106">
                  <c:v>176060.6552402922</c:v>
                </c:pt>
                <c:pt idx="2107">
                  <c:v>176193.4092478567</c:v>
                </c:pt>
                <c:pt idx="2108">
                  <c:v>176367.52121681231</c:v>
                </c:pt>
                <c:pt idx="2109">
                  <c:v>176548.37393823481</c:v>
                </c:pt>
                <c:pt idx="2110">
                  <c:v>176709.56506639079</c:v>
                </c:pt>
                <c:pt idx="2111">
                  <c:v>176859.0972523505</c:v>
                </c:pt>
                <c:pt idx="2112">
                  <c:v>177018.38984712161</c:v>
                </c:pt>
                <c:pt idx="2113">
                  <c:v>177191.84026152099</c:v>
                </c:pt>
                <c:pt idx="2114">
                  <c:v>177350.21199804821</c:v>
                </c:pt>
                <c:pt idx="2115">
                  <c:v>177519.2170840897</c:v>
                </c:pt>
                <c:pt idx="2116">
                  <c:v>177685.2677246629</c:v>
                </c:pt>
                <c:pt idx="2117">
                  <c:v>177854.57304826879</c:v>
                </c:pt>
                <c:pt idx="2118">
                  <c:v>178021.3258645735</c:v>
                </c:pt>
                <c:pt idx="2119">
                  <c:v>178171.14361955909</c:v>
                </c:pt>
                <c:pt idx="2120">
                  <c:v>178356.92722828311</c:v>
                </c:pt>
                <c:pt idx="2121">
                  <c:v>178518.10451703321</c:v>
                </c:pt>
                <c:pt idx="2122">
                  <c:v>178666.0465342502</c:v>
                </c:pt>
                <c:pt idx="2123">
                  <c:v>178854.5138048231</c:v>
                </c:pt>
                <c:pt idx="2124">
                  <c:v>179020.08191870869</c:v>
                </c:pt>
                <c:pt idx="2125">
                  <c:v>179174.04570417121</c:v>
                </c:pt>
                <c:pt idx="2126">
                  <c:v>179354.34838383121</c:v>
                </c:pt>
                <c:pt idx="2127">
                  <c:v>179514.503584366</c:v>
                </c:pt>
                <c:pt idx="2128">
                  <c:v>179691.21856189871</c:v>
                </c:pt>
                <c:pt idx="2129">
                  <c:v>179865.32335609439</c:v>
                </c:pt>
                <c:pt idx="2130">
                  <c:v>180035.50014849551</c:v>
                </c:pt>
                <c:pt idx="2131">
                  <c:v>180225.93293846271</c:v>
                </c:pt>
                <c:pt idx="2132">
                  <c:v>180392.10109159019</c:v>
                </c:pt>
                <c:pt idx="2133">
                  <c:v>180550.403915362</c:v>
                </c:pt>
                <c:pt idx="2134">
                  <c:v>180726.27916960901</c:v>
                </c:pt>
                <c:pt idx="2135">
                  <c:v>180908.05994772489</c:v>
                </c:pt>
                <c:pt idx="2136">
                  <c:v>181070.20168813691</c:v>
                </c:pt>
                <c:pt idx="2137">
                  <c:v>181224.50842175301</c:v>
                </c:pt>
                <c:pt idx="2138">
                  <c:v>181402.48940091039</c:v>
                </c:pt>
                <c:pt idx="2139">
                  <c:v>181583.43854333591</c:v>
                </c:pt>
                <c:pt idx="2140">
                  <c:v>181746.0698035759</c:v>
                </c:pt>
                <c:pt idx="2141">
                  <c:v>181907.26900827209</c:v>
                </c:pt>
                <c:pt idx="2142">
                  <c:v>182092.93054658189</c:v>
                </c:pt>
                <c:pt idx="2143">
                  <c:v>182257.82384294979</c:v>
                </c:pt>
                <c:pt idx="2144">
                  <c:v>182400.36847923131</c:v>
                </c:pt>
                <c:pt idx="2145">
                  <c:v>182580.94102967539</c:v>
                </c:pt>
                <c:pt idx="2146">
                  <c:v>182764.0921979874</c:v>
                </c:pt>
                <c:pt idx="2147">
                  <c:v>182923.105142949</c:v>
                </c:pt>
                <c:pt idx="2148">
                  <c:v>183085.48610940779</c:v>
                </c:pt>
                <c:pt idx="2149">
                  <c:v>183277.06925675709</c:v>
                </c:pt>
                <c:pt idx="2150">
                  <c:v>183450.21573329211</c:v>
                </c:pt>
                <c:pt idx="2151">
                  <c:v>183607.66333294849</c:v>
                </c:pt>
                <c:pt idx="2152">
                  <c:v>183781.70838380451</c:v>
                </c:pt>
                <c:pt idx="2153">
                  <c:v>183967.9935434639</c:v>
                </c:pt>
                <c:pt idx="2154">
                  <c:v>184122.1194488093</c:v>
                </c:pt>
                <c:pt idx="2155">
                  <c:v>184275.7042970297</c:v>
                </c:pt>
                <c:pt idx="2156">
                  <c:v>184469.3483913966</c:v>
                </c:pt>
                <c:pt idx="2157">
                  <c:v>184650.96179687779</c:v>
                </c:pt>
                <c:pt idx="2158">
                  <c:v>184816.62074262369</c:v>
                </c:pt>
                <c:pt idx="2159">
                  <c:v>184967.36396425069</c:v>
                </c:pt>
                <c:pt idx="2160">
                  <c:v>185137.15059058671</c:v>
                </c:pt>
                <c:pt idx="2161">
                  <c:v>185312.58903414311</c:v>
                </c:pt>
                <c:pt idx="2162">
                  <c:v>185459.29414675871</c:v>
                </c:pt>
                <c:pt idx="2163">
                  <c:v>185650.14751379169</c:v>
                </c:pt>
                <c:pt idx="2164">
                  <c:v>185822.21368279611</c:v>
                </c:pt>
                <c:pt idx="2165">
                  <c:v>185972.7569571466</c:v>
                </c:pt>
                <c:pt idx="2166">
                  <c:v>186160.83739239821</c:v>
                </c:pt>
                <c:pt idx="2167">
                  <c:v>186335.25368614661</c:v>
                </c:pt>
                <c:pt idx="2168">
                  <c:v>186502.50887146429</c:v>
                </c:pt>
                <c:pt idx="2169">
                  <c:v>186682.05311756799</c:v>
                </c:pt>
                <c:pt idx="2170">
                  <c:v>186848.69835827401</c:v>
                </c:pt>
                <c:pt idx="2171">
                  <c:v>186998.71596104029</c:v>
                </c:pt>
                <c:pt idx="2172">
                  <c:v>187179.82232120141</c:v>
                </c:pt>
                <c:pt idx="2173">
                  <c:v>187374.16965732741</c:v>
                </c:pt>
                <c:pt idx="2174">
                  <c:v>187529.4794249043</c:v>
                </c:pt>
                <c:pt idx="2175">
                  <c:v>187675.6445874843</c:v>
                </c:pt>
                <c:pt idx="2176">
                  <c:v>187869.99218419471</c:v>
                </c:pt>
                <c:pt idx="2177">
                  <c:v>188032.55757341109</c:v>
                </c:pt>
                <c:pt idx="2178">
                  <c:v>188185.48044066431</c:v>
                </c:pt>
                <c:pt idx="2179">
                  <c:v>188390.182414599</c:v>
                </c:pt>
                <c:pt idx="2180">
                  <c:v>188578.29072133711</c:v>
                </c:pt>
                <c:pt idx="2181">
                  <c:v>188740.8930282701</c:v>
                </c:pt>
                <c:pt idx="2182">
                  <c:v>188898.32847363371</c:v>
                </c:pt>
                <c:pt idx="2183">
                  <c:v>189082.21374954411</c:v>
                </c:pt>
                <c:pt idx="2184">
                  <c:v>189273.96463592569</c:v>
                </c:pt>
                <c:pt idx="2185">
                  <c:v>189423.69011715011</c:v>
                </c:pt>
                <c:pt idx="2186">
                  <c:v>189588.3741073097</c:v>
                </c:pt>
                <c:pt idx="2187">
                  <c:v>189789.42041236249</c:v>
                </c:pt>
                <c:pt idx="2188">
                  <c:v>189974.61492955219</c:v>
                </c:pt>
                <c:pt idx="2189">
                  <c:v>190145.2878922135</c:v>
                </c:pt>
                <c:pt idx="2190">
                  <c:v>190301.92400330951</c:v>
                </c:pt>
                <c:pt idx="2191">
                  <c:v>190450.63154829829</c:v>
                </c:pt>
                <c:pt idx="2192">
                  <c:v>190643.01212054151</c:v>
                </c:pt>
                <c:pt idx="2193">
                  <c:v>190831.44559093579</c:v>
                </c:pt>
                <c:pt idx="2194">
                  <c:v>190996.24023948779</c:v>
                </c:pt>
                <c:pt idx="2195">
                  <c:v>191149.32715021129</c:v>
                </c:pt>
                <c:pt idx="2196">
                  <c:v>191334.08898973849</c:v>
                </c:pt>
                <c:pt idx="2197">
                  <c:v>191518.31388463799</c:v>
                </c:pt>
                <c:pt idx="2198">
                  <c:v>191672.81109604769</c:v>
                </c:pt>
                <c:pt idx="2199">
                  <c:v>191839.42254763021</c:v>
                </c:pt>
                <c:pt idx="2200">
                  <c:v>192035.6982674902</c:v>
                </c:pt>
                <c:pt idx="2201">
                  <c:v>192215.07927556679</c:v>
                </c:pt>
                <c:pt idx="2202">
                  <c:v>192372.81362240689</c:v>
                </c:pt>
                <c:pt idx="2203">
                  <c:v>192549.91871230851</c:v>
                </c:pt>
                <c:pt idx="2204">
                  <c:v>192750.31401726691</c:v>
                </c:pt>
                <c:pt idx="2205">
                  <c:v>192929.13302354189</c:v>
                </c:pt>
                <c:pt idx="2206">
                  <c:v>193094.9161085849</c:v>
                </c:pt>
                <c:pt idx="2207">
                  <c:v>193243.7685164455</c:v>
                </c:pt>
                <c:pt idx="2208">
                  <c:v>193407.66892743431</c:v>
                </c:pt>
                <c:pt idx="2209">
                  <c:v>193611.84355572681</c:v>
                </c:pt>
                <c:pt idx="2210">
                  <c:v>193783.2917635928</c:v>
                </c:pt>
                <c:pt idx="2211">
                  <c:v>193946.53492361779</c:v>
                </c:pt>
                <c:pt idx="2212">
                  <c:v>194132.27263156671</c:v>
                </c:pt>
                <c:pt idx="2213">
                  <c:v>194299.89239513071</c:v>
                </c:pt>
                <c:pt idx="2214">
                  <c:v>194436.74465618841</c:v>
                </c:pt>
                <c:pt idx="2215">
                  <c:v>194636.55545747891</c:v>
                </c:pt>
                <c:pt idx="2216">
                  <c:v>194829.63899510371</c:v>
                </c:pt>
                <c:pt idx="2217">
                  <c:v>194994.697661554</c:v>
                </c:pt>
                <c:pt idx="2218">
                  <c:v>195144.41106902991</c:v>
                </c:pt>
                <c:pt idx="2219">
                  <c:v>195341.57937450541</c:v>
                </c:pt>
                <c:pt idx="2220">
                  <c:v>195530.03986514331</c:v>
                </c:pt>
                <c:pt idx="2221">
                  <c:v>195682.1971430321</c:v>
                </c:pt>
                <c:pt idx="2222">
                  <c:v>195831.24709921249</c:v>
                </c:pt>
                <c:pt idx="2223">
                  <c:v>196040.08607950399</c:v>
                </c:pt>
                <c:pt idx="2224">
                  <c:v>196232.68300321279</c:v>
                </c:pt>
                <c:pt idx="2225">
                  <c:v>196407.2205271878</c:v>
                </c:pt>
                <c:pt idx="2226">
                  <c:v>196569.18413203559</c:v>
                </c:pt>
                <c:pt idx="2227">
                  <c:v>196733.9568014695</c:v>
                </c:pt>
                <c:pt idx="2228">
                  <c:v>196922.99086859869</c:v>
                </c:pt>
                <c:pt idx="2229">
                  <c:v>197100.18666085799</c:v>
                </c:pt>
                <c:pt idx="2230">
                  <c:v>197264.18461573191</c:v>
                </c:pt>
                <c:pt idx="2231">
                  <c:v>197435.76804010541</c:v>
                </c:pt>
                <c:pt idx="2232">
                  <c:v>197628.00025922371</c:v>
                </c:pt>
                <c:pt idx="2233">
                  <c:v>197793.73526721611</c:v>
                </c:pt>
                <c:pt idx="2234">
                  <c:v>197959.85850189309</c:v>
                </c:pt>
                <c:pt idx="2235">
                  <c:v>198145.34963215361</c:v>
                </c:pt>
                <c:pt idx="2236">
                  <c:v>198323.56096485039</c:v>
                </c:pt>
                <c:pt idx="2237">
                  <c:v>198477.19239768299</c:v>
                </c:pt>
                <c:pt idx="2238">
                  <c:v>198661.64949548221</c:v>
                </c:pt>
                <c:pt idx="2239">
                  <c:v>198852.7802160226</c:v>
                </c:pt>
                <c:pt idx="2240">
                  <c:v>199020.36138149459</c:v>
                </c:pt>
                <c:pt idx="2241">
                  <c:v>199201.69995087269</c:v>
                </c:pt>
                <c:pt idx="2242">
                  <c:v>199393.84449357231</c:v>
                </c:pt>
                <c:pt idx="2243">
                  <c:v>199565.62463713301</c:v>
                </c:pt>
                <c:pt idx="2244">
                  <c:v>199732.78563299851</c:v>
                </c:pt>
                <c:pt idx="2245">
                  <c:v>199908.24674740661</c:v>
                </c:pt>
                <c:pt idx="2246">
                  <c:v>200091.4052057674</c:v>
                </c:pt>
                <c:pt idx="2247">
                  <c:v>200257.39149618271</c:v>
                </c:pt>
                <c:pt idx="2248">
                  <c:v>200448.48458516281</c:v>
                </c:pt>
                <c:pt idx="2249">
                  <c:v>200622.03842160181</c:v>
                </c:pt>
                <c:pt idx="2250">
                  <c:v>200784.25227285191</c:v>
                </c:pt>
                <c:pt idx="2251">
                  <c:v>200982.36910748659</c:v>
                </c:pt>
                <c:pt idx="2252">
                  <c:v>201155.52493663621</c:v>
                </c:pt>
                <c:pt idx="2253">
                  <c:v>201317.2469986041</c:v>
                </c:pt>
                <c:pt idx="2254">
                  <c:v>201513.79104469271</c:v>
                </c:pt>
                <c:pt idx="2255">
                  <c:v>201687.07782623969</c:v>
                </c:pt>
                <c:pt idx="2256">
                  <c:v>201857.0816379117</c:v>
                </c:pt>
                <c:pt idx="2257">
                  <c:v>202053.66984438701</c:v>
                </c:pt>
                <c:pt idx="2258">
                  <c:v>202225.4326614473</c:v>
                </c:pt>
                <c:pt idx="2259">
                  <c:v>202374.3994153658</c:v>
                </c:pt>
                <c:pt idx="2260">
                  <c:v>202575.9067559918</c:v>
                </c:pt>
                <c:pt idx="2261">
                  <c:v>202764.2306055938</c:v>
                </c:pt>
                <c:pt idx="2262">
                  <c:v>202915.15994456719</c:v>
                </c:pt>
                <c:pt idx="2263">
                  <c:v>203117.37079543329</c:v>
                </c:pt>
                <c:pt idx="2264">
                  <c:v>203302.0007065557</c:v>
                </c:pt>
                <c:pt idx="2265">
                  <c:v>203469.06626216369</c:v>
                </c:pt>
                <c:pt idx="2266">
                  <c:v>203649.53979049771</c:v>
                </c:pt>
                <c:pt idx="2267">
                  <c:v>203836.1149822849</c:v>
                </c:pt>
                <c:pt idx="2268">
                  <c:v>203988.4404192997</c:v>
                </c:pt>
                <c:pt idx="2269">
                  <c:v>204168.71928469499</c:v>
                </c:pt>
                <c:pt idx="2270">
                  <c:v>204374.595711392</c:v>
                </c:pt>
                <c:pt idx="2271">
                  <c:v>204543.43803635481</c:v>
                </c:pt>
                <c:pt idx="2272">
                  <c:v>204722.3836424764</c:v>
                </c:pt>
                <c:pt idx="2273">
                  <c:v>204912.05520510569</c:v>
                </c:pt>
                <c:pt idx="2274">
                  <c:v>205088.10929612609</c:v>
                </c:pt>
                <c:pt idx="2275">
                  <c:v>205278.2962617311</c:v>
                </c:pt>
                <c:pt idx="2276">
                  <c:v>205456.0112836099</c:v>
                </c:pt>
                <c:pt idx="2277">
                  <c:v>205616.5648467766</c:v>
                </c:pt>
                <c:pt idx="2278">
                  <c:v>205812.6329234312</c:v>
                </c:pt>
                <c:pt idx="2279">
                  <c:v>205994.5593351174</c:v>
                </c:pt>
                <c:pt idx="2280">
                  <c:v>206165.8999926534</c:v>
                </c:pt>
                <c:pt idx="2281">
                  <c:v>206364.98930811119</c:v>
                </c:pt>
                <c:pt idx="2282">
                  <c:v>206540.3797520028</c:v>
                </c:pt>
                <c:pt idx="2283">
                  <c:v>206707.453352565</c:v>
                </c:pt>
                <c:pt idx="2284">
                  <c:v>206896.42682511179</c:v>
                </c:pt>
                <c:pt idx="2285">
                  <c:v>207081.4485084473</c:v>
                </c:pt>
                <c:pt idx="2286">
                  <c:v>207239.86397579149</c:v>
                </c:pt>
                <c:pt idx="2287">
                  <c:v>207432.4808097354</c:v>
                </c:pt>
                <c:pt idx="2288">
                  <c:v>207619.67859948581</c:v>
                </c:pt>
                <c:pt idx="2289">
                  <c:v>207771.964835116</c:v>
                </c:pt>
                <c:pt idx="2290">
                  <c:v>207967.14534201199</c:v>
                </c:pt>
                <c:pt idx="2291">
                  <c:v>208141.61742137431</c:v>
                </c:pt>
                <c:pt idx="2292">
                  <c:v>208332.26994882629</c:v>
                </c:pt>
                <c:pt idx="2293">
                  <c:v>208514.14787284401</c:v>
                </c:pt>
                <c:pt idx="2294">
                  <c:v>208698.7933179611</c:v>
                </c:pt>
                <c:pt idx="2295">
                  <c:v>208890.09046039759</c:v>
                </c:pt>
                <c:pt idx="2296">
                  <c:v>209058.39462940959</c:v>
                </c:pt>
                <c:pt idx="2297">
                  <c:v>209240.40119057079</c:v>
                </c:pt>
                <c:pt idx="2298">
                  <c:v>209430.06119430339</c:v>
                </c:pt>
                <c:pt idx="2299">
                  <c:v>209596.86063786139</c:v>
                </c:pt>
                <c:pt idx="2300">
                  <c:v>209783.1404942314</c:v>
                </c:pt>
                <c:pt idx="2301">
                  <c:v>209962.76759673041</c:v>
                </c:pt>
                <c:pt idx="2302">
                  <c:v>210155.33533497521</c:v>
                </c:pt>
                <c:pt idx="2303">
                  <c:v>210342.89474652239</c:v>
                </c:pt>
                <c:pt idx="2304">
                  <c:v>210507.34611842639</c:v>
                </c:pt>
                <c:pt idx="2305">
                  <c:v>210703.56484134941</c:v>
                </c:pt>
                <c:pt idx="2306">
                  <c:v>210885.73096866551</c:v>
                </c:pt>
                <c:pt idx="2307">
                  <c:v>211059.04965207251</c:v>
                </c:pt>
                <c:pt idx="2308">
                  <c:v>211253.05607576249</c:v>
                </c:pt>
                <c:pt idx="2309">
                  <c:v>211432.04961837691</c:v>
                </c:pt>
                <c:pt idx="2310">
                  <c:v>211624.48762344391</c:v>
                </c:pt>
                <c:pt idx="2311">
                  <c:v>211810.09628521049</c:v>
                </c:pt>
                <c:pt idx="2312">
                  <c:v>211974.81195612811</c:v>
                </c:pt>
                <c:pt idx="2313">
                  <c:v>212173.93998022881</c:v>
                </c:pt>
                <c:pt idx="2314">
                  <c:v>212360.30852692819</c:v>
                </c:pt>
                <c:pt idx="2315">
                  <c:v>212535.3981741833</c:v>
                </c:pt>
                <c:pt idx="2316">
                  <c:v>212725.69518857091</c:v>
                </c:pt>
                <c:pt idx="2317">
                  <c:v>212908.41558385629</c:v>
                </c:pt>
                <c:pt idx="2318">
                  <c:v>213079.30986172301</c:v>
                </c:pt>
                <c:pt idx="2319">
                  <c:v>213323.99458525001</c:v>
                </c:pt>
                <c:pt idx="2320">
                  <c:v>213535.62217503411</c:v>
                </c:pt>
                <c:pt idx="2321">
                  <c:v>213707.4927319405</c:v>
                </c:pt>
                <c:pt idx="2322">
                  <c:v>213859.6714835712</c:v>
                </c:pt>
                <c:pt idx="2323">
                  <c:v>214036.31638914239</c:v>
                </c:pt>
                <c:pt idx="2324">
                  <c:v>214216.47640115759</c:v>
                </c:pt>
                <c:pt idx="2325">
                  <c:v>214388.08136244499</c:v>
                </c:pt>
                <c:pt idx="2326">
                  <c:v>214577.3890275062</c:v>
                </c:pt>
                <c:pt idx="2327">
                  <c:v>214751.21064847411</c:v>
                </c:pt>
                <c:pt idx="2328">
                  <c:v>214940.83182985411</c:v>
                </c:pt>
                <c:pt idx="2329">
                  <c:v>215133.44758987401</c:v>
                </c:pt>
                <c:pt idx="2330">
                  <c:v>215304.92850504289</c:v>
                </c:pt>
                <c:pt idx="2331">
                  <c:v>215499.11226517131</c:v>
                </c:pt>
                <c:pt idx="2332">
                  <c:v>215681.42454722649</c:v>
                </c:pt>
                <c:pt idx="2333">
                  <c:v>215847.95320558589</c:v>
                </c:pt>
                <c:pt idx="2334">
                  <c:v>216037.62814317929</c:v>
                </c:pt>
                <c:pt idx="2335">
                  <c:v>216228.8557253473</c:v>
                </c:pt>
                <c:pt idx="2336">
                  <c:v>216412.67603675209</c:v>
                </c:pt>
                <c:pt idx="2337">
                  <c:v>216603.49164272199</c:v>
                </c:pt>
                <c:pt idx="2338">
                  <c:v>216774.59761627801</c:v>
                </c:pt>
                <c:pt idx="2339">
                  <c:v>216977.87748425911</c:v>
                </c:pt>
                <c:pt idx="2340">
                  <c:v>217163.53882357711</c:v>
                </c:pt>
                <c:pt idx="2341">
                  <c:v>217330.56827322851</c:v>
                </c:pt>
                <c:pt idx="2342">
                  <c:v>217520.71949927451</c:v>
                </c:pt>
                <c:pt idx="2343">
                  <c:v>217711.19983722671</c:v>
                </c:pt>
                <c:pt idx="2344">
                  <c:v>217879.842646062</c:v>
                </c:pt>
                <c:pt idx="2345">
                  <c:v>218077.814723638</c:v>
                </c:pt>
                <c:pt idx="2346">
                  <c:v>218263.05179348681</c:v>
                </c:pt>
                <c:pt idx="2347">
                  <c:v>218428.30390365611</c:v>
                </c:pt>
                <c:pt idx="2348">
                  <c:v>218621.61959838081</c:v>
                </c:pt>
                <c:pt idx="2349">
                  <c:v>218808.89278549259</c:v>
                </c:pt>
                <c:pt idx="2350">
                  <c:v>219010.96864253259</c:v>
                </c:pt>
                <c:pt idx="2351">
                  <c:v>219190.56698755789</c:v>
                </c:pt>
                <c:pt idx="2352">
                  <c:v>219364.9299704555</c:v>
                </c:pt>
                <c:pt idx="2353">
                  <c:v>219561.26973882699</c:v>
                </c:pt>
                <c:pt idx="2354">
                  <c:v>219749.8784025496</c:v>
                </c:pt>
                <c:pt idx="2355">
                  <c:v>219917.5422601696</c:v>
                </c:pt>
                <c:pt idx="2356">
                  <c:v>220112.599373198</c:v>
                </c:pt>
                <c:pt idx="2357">
                  <c:v>220296.11046871799</c:v>
                </c:pt>
                <c:pt idx="2358">
                  <c:v>220461.7274493041</c:v>
                </c:pt>
                <c:pt idx="2359">
                  <c:v>220659.60730523599</c:v>
                </c:pt>
                <c:pt idx="2360">
                  <c:v>220837.1947259919</c:v>
                </c:pt>
                <c:pt idx="2361">
                  <c:v>221040.1791827493</c:v>
                </c:pt>
                <c:pt idx="2362">
                  <c:v>221228.53728420971</c:v>
                </c:pt>
                <c:pt idx="2363">
                  <c:v>221394.95327214841</c:v>
                </c:pt>
                <c:pt idx="2364">
                  <c:v>221602.1381899573</c:v>
                </c:pt>
                <c:pt idx="2365">
                  <c:v>221794.24273372581</c:v>
                </c:pt>
                <c:pt idx="2366">
                  <c:v>221975.0691692791</c:v>
                </c:pt>
                <c:pt idx="2367">
                  <c:v>222176.59569840011</c:v>
                </c:pt>
                <c:pt idx="2368">
                  <c:v>222357.25336679691</c:v>
                </c:pt>
                <c:pt idx="2369">
                  <c:v>222526.17210619021</c:v>
                </c:pt>
                <c:pt idx="2370">
                  <c:v>222717.60482363531</c:v>
                </c:pt>
                <c:pt idx="2371">
                  <c:v>222909.71743762671</c:v>
                </c:pt>
                <c:pt idx="2372">
                  <c:v>223088.98703398471</c:v>
                </c:pt>
                <c:pt idx="2373">
                  <c:v>223298.42232163239</c:v>
                </c:pt>
                <c:pt idx="2374">
                  <c:v>223475.2335890861</c:v>
                </c:pt>
                <c:pt idx="2375">
                  <c:v>223647.19073427361</c:v>
                </c:pt>
                <c:pt idx="2376">
                  <c:v>223849.7499455545</c:v>
                </c:pt>
                <c:pt idx="2377">
                  <c:v>224032.49822969851</c:v>
                </c:pt>
                <c:pt idx="2378">
                  <c:v>224212.7170264184</c:v>
                </c:pt>
                <c:pt idx="2379">
                  <c:v>224411.49681013121</c:v>
                </c:pt>
                <c:pt idx="2380">
                  <c:v>224599.65151670319</c:v>
                </c:pt>
                <c:pt idx="2381">
                  <c:v>224763.02960896169</c:v>
                </c:pt>
                <c:pt idx="2382">
                  <c:v>224967.48847177159</c:v>
                </c:pt>
                <c:pt idx="2383">
                  <c:v>225158.86101788661</c:v>
                </c:pt>
                <c:pt idx="2384">
                  <c:v>225341.24009801471</c:v>
                </c:pt>
                <c:pt idx="2385">
                  <c:v>225545.8397001441</c:v>
                </c:pt>
                <c:pt idx="2386">
                  <c:v>225731.44287384319</c:v>
                </c:pt>
                <c:pt idx="2387">
                  <c:v>225887.2859552372</c:v>
                </c:pt>
                <c:pt idx="2388">
                  <c:v>226091.38487030831</c:v>
                </c:pt>
                <c:pt idx="2389">
                  <c:v>226287.2989525786</c:v>
                </c:pt>
                <c:pt idx="2390">
                  <c:v>226458.9078226336</c:v>
                </c:pt>
                <c:pt idx="2391">
                  <c:v>226666.57101249581</c:v>
                </c:pt>
                <c:pt idx="2392">
                  <c:v>226850.20808719739</c:v>
                </c:pt>
                <c:pt idx="2393">
                  <c:v>227032.4820333244</c:v>
                </c:pt>
                <c:pt idx="2394">
                  <c:v>227232.50003403699</c:v>
                </c:pt>
                <c:pt idx="2395">
                  <c:v>227420.13093417801</c:v>
                </c:pt>
                <c:pt idx="2396">
                  <c:v>227607.62070491241</c:v>
                </c:pt>
                <c:pt idx="2397">
                  <c:v>227809.99413839629</c:v>
                </c:pt>
                <c:pt idx="2398">
                  <c:v>227992.90645969351</c:v>
                </c:pt>
                <c:pt idx="2399">
                  <c:v>228172.45867020721</c:v>
                </c:pt>
                <c:pt idx="2400">
                  <c:v>228368.52813348721</c:v>
                </c:pt>
                <c:pt idx="2401">
                  <c:v>228555.46118517849</c:v>
                </c:pt>
                <c:pt idx="2402">
                  <c:v>228728.98627677831</c:v>
                </c:pt>
                <c:pt idx="2403">
                  <c:v>228926.18507537819</c:v>
                </c:pt>
                <c:pt idx="2404">
                  <c:v>229107.72128309609</c:v>
                </c:pt>
                <c:pt idx="2405">
                  <c:v>229299.8502665321</c:v>
                </c:pt>
                <c:pt idx="2406">
                  <c:v>229509.84218162339</c:v>
                </c:pt>
                <c:pt idx="2407">
                  <c:v>229682.35618641149</c:v>
                </c:pt>
                <c:pt idx="2408">
                  <c:v>229855.44385297311</c:v>
                </c:pt>
                <c:pt idx="2409">
                  <c:v>230054.3486793428</c:v>
                </c:pt>
                <c:pt idx="2410">
                  <c:v>230247.31480232981</c:v>
                </c:pt>
                <c:pt idx="2411">
                  <c:v>230446.9597250034</c:v>
                </c:pt>
                <c:pt idx="2412">
                  <c:v>230626.09072199339</c:v>
                </c:pt>
                <c:pt idx="2413">
                  <c:v>230833.13044053951</c:v>
                </c:pt>
                <c:pt idx="2414">
                  <c:v>231035.75729323929</c:v>
                </c:pt>
                <c:pt idx="2415">
                  <c:v>231212.61672776379</c:v>
                </c:pt>
                <c:pt idx="2416">
                  <c:v>231392.84988032049</c:v>
                </c:pt>
                <c:pt idx="2417">
                  <c:v>231606.15323374851</c:v>
                </c:pt>
                <c:pt idx="2418">
                  <c:v>231801.58526943839</c:v>
                </c:pt>
                <c:pt idx="2419">
                  <c:v>231977.69850998171</c:v>
                </c:pt>
                <c:pt idx="2420">
                  <c:v>232170.38372287771</c:v>
                </c:pt>
                <c:pt idx="2421">
                  <c:v>232366.40616723799</c:v>
                </c:pt>
                <c:pt idx="2422">
                  <c:v>232545.46509129321</c:v>
                </c:pt>
                <c:pt idx="2423">
                  <c:v>232750.4622316602</c:v>
                </c:pt>
                <c:pt idx="2424">
                  <c:v>232943.28217779781</c:v>
                </c:pt>
                <c:pt idx="2425">
                  <c:v>233122.13395454781</c:v>
                </c:pt>
                <c:pt idx="2426">
                  <c:v>233325.12822507531</c:v>
                </c:pt>
                <c:pt idx="2427">
                  <c:v>233519.94613890501</c:v>
                </c:pt>
                <c:pt idx="2428">
                  <c:v>233700.47630093709</c:v>
                </c:pt>
                <c:pt idx="2429">
                  <c:v>233906.69458764989</c:v>
                </c:pt>
                <c:pt idx="2430">
                  <c:v>234103.70286581499</c:v>
                </c:pt>
                <c:pt idx="2431">
                  <c:v>234279.8835077236</c:v>
                </c:pt>
                <c:pt idx="2432">
                  <c:v>234454.47737164679</c:v>
                </c:pt>
                <c:pt idx="2433">
                  <c:v>234664.6663549506</c:v>
                </c:pt>
                <c:pt idx="2434">
                  <c:v>234857.23619050579</c:v>
                </c:pt>
                <c:pt idx="2435">
                  <c:v>235013.6750154458</c:v>
                </c:pt>
                <c:pt idx="2436">
                  <c:v>235219.89897342501</c:v>
                </c:pt>
                <c:pt idx="2437">
                  <c:v>235400.94821504311</c:v>
                </c:pt>
                <c:pt idx="2438">
                  <c:v>235604.7579129053</c:v>
                </c:pt>
                <c:pt idx="2439">
                  <c:v>235804.56047656701</c:v>
                </c:pt>
                <c:pt idx="2440">
                  <c:v>235977.902107203</c:v>
                </c:pt>
                <c:pt idx="2441">
                  <c:v>236183.95566818799</c:v>
                </c:pt>
                <c:pt idx="2442">
                  <c:v>236392.6698853588</c:v>
                </c:pt>
                <c:pt idx="2443">
                  <c:v>236574.3693642694</c:v>
                </c:pt>
                <c:pt idx="2444">
                  <c:v>236749.37697320661</c:v>
                </c:pt>
                <c:pt idx="2445">
                  <c:v>236960.44046861661</c:v>
                </c:pt>
                <c:pt idx="2446">
                  <c:v>237150.5757437326</c:v>
                </c:pt>
                <c:pt idx="2447">
                  <c:v>237330.09168562171</c:v>
                </c:pt>
                <c:pt idx="2448">
                  <c:v>237537.9617037705</c:v>
                </c:pt>
                <c:pt idx="2449">
                  <c:v>237728.31857520749</c:v>
                </c:pt>
                <c:pt idx="2450">
                  <c:v>237923.70972913751</c:v>
                </c:pt>
                <c:pt idx="2451">
                  <c:v>238135.31439696121</c:v>
                </c:pt>
                <c:pt idx="2452">
                  <c:v>238321.06002667881</c:v>
                </c:pt>
                <c:pt idx="2453">
                  <c:v>238493.87631422491</c:v>
                </c:pt>
                <c:pt idx="2454">
                  <c:v>238684.42804759229</c:v>
                </c:pt>
                <c:pt idx="2455">
                  <c:v>238887.18525413479</c:v>
                </c:pt>
                <c:pt idx="2456">
                  <c:v>239073.8118300268</c:v>
                </c:pt>
                <c:pt idx="2457">
                  <c:v>239277.92159962689</c:v>
                </c:pt>
                <c:pt idx="2458">
                  <c:v>239464.78943570409</c:v>
                </c:pt>
                <c:pt idx="2459">
                  <c:v>239658.58767133029</c:v>
                </c:pt>
                <c:pt idx="2460">
                  <c:v>239861.85495229019</c:v>
                </c:pt>
                <c:pt idx="2461">
                  <c:v>240036.59129118361</c:v>
                </c:pt>
                <c:pt idx="2462">
                  <c:v>240244.68193754239</c:v>
                </c:pt>
                <c:pt idx="2463">
                  <c:v>240446.1860706101</c:v>
                </c:pt>
                <c:pt idx="2464">
                  <c:v>240632.77457905491</c:v>
                </c:pt>
                <c:pt idx="2465">
                  <c:v>240838.30027480799</c:v>
                </c:pt>
                <c:pt idx="2466">
                  <c:v>241036.13581874029</c:v>
                </c:pt>
                <c:pt idx="2467">
                  <c:v>241225.99048857021</c:v>
                </c:pt>
                <c:pt idx="2468">
                  <c:v>241426.2315654078</c:v>
                </c:pt>
                <c:pt idx="2469">
                  <c:v>241621.90192220549</c:v>
                </c:pt>
                <c:pt idx="2470">
                  <c:v>241814.37089734551</c:v>
                </c:pt>
                <c:pt idx="2471">
                  <c:v>242013.50122880359</c:v>
                </c:pt>
                <c:pt idx="2472">
                  <c:v>242205.18908216359</c:v>
                </c:pt>
                <c:pt idx="2473">
                  <c:v>242376.73123626941</c:v>
                </c:pt>
                <c:pt idx="2474">
                  <c:v>242577.3223712692</c:v>
                </c:pt>
                <c:pt idx="2475">
                  <c:v>242789.46290979671</c:v>
                </c:pt>
                <c:pt idx="2476">
                  <c:v>242976.24062469869</c:v>
                </c:pt>
                <c:pt idx="2477">
                  <c:v>243161.60333102109</c:v>
                </c:pt>
                <c:pt idx="2478">
                  <c:v>243370.36536307869</c:v>
                </c:pt>
                <c:pt idx="2479">
                  <c:v>243559.68319883189</c:v>
                </c:pt>
                <c:pt idx="2480">
                  <c:v>243734.43691318389</c:v>
                </c:pt>
                <c:pt idx="2481">
                  <c:v>243939.4198114234</c:v>
                </c:pt>
                <c:pt idx="2482">
                  <c:v>244142.588136604</c:v>
                </c:pt>
                <c:pt idx="2483">
                  <c:v>244334.48193858049</c:v>
                </c:pt>
                <c:pt idx="2484">
                  <c:v>244512.87166268809</c:v>
                </c:pt>
                <c:pt idx="2485">
                  <c:v>244715.75966685661</c:v>
                </c:pt>
                <c:pt idx="2486">
                  <c:v>244912.60453800921</c:v>
                </c:pt>
                <c:pt idx="2487">
                  <c:v>245089.19086102609</c:v>
                </c:pt>
                <c:pt idx="2488">
                  <c:v>245300.12738703331</c:v>
                </c:pt>
                <c:pt idx="2489">
                  <c:v>245490.56661896521</c:v>
                </c:pt>
                <c:pt idx="2490">
                  <c:v>245670.58663551119</c:v>
                </c:pt>
                <c:pt idx="2491">
                  <c:v>245883.26063788921</c:v>
                </c:pt>
                <c:pt idx="2492">
                  <c:v>246066.42025229751</c:v>
                </c:pt>
                <c:pt idx="2493">
                  <c:v>246273.0127430904</c:v>
                </c:pt>
                <c:pt idx="2494">
                  <c:v>246471.9799218034</c:v>
                </c:pt>
                <c:pt idx="2495">
                  <c:v>246656.80614307441</c:v>
                </c:pt>
                <c:pt idx="2496">
                  <c:v>246864.60513062641</c:v>
                </c:pt>
                <c:pt idx="2497">
                  <c:v>247058.35776712361</c:v>
                </c:pt>
                <c:pt idx="2498">
                  <c:v>247239.31121945879</c:v>
                </c:pt>
                <c:pt idx="2499">
                  <c:v>247445.45372346119</c:v>
                </c:pt>
                <c:pt idx="2500">
                  <c:v>247642.61353546119</c:v>
                </c:pt>
                <c:pt idx="2501">
                  <c:v>247848.4272907963</c:v>
                </c:pt>
                <c:pt idx="2502">
                  <c:v>248033.35321327619</c:v>
                </c:pt>
                <c:pt idx="2503">
                  <c:v>248235.6552750346</c:v>
                </c:pt>
                <c:pt idx="2504">
                  <c:v>248447.73871397061</c:v>
                </c:pt>
                <c:pt idx="2505">
                  <c:v>248637.06010472809</c:v>
                </c:pt>
                <c:pt idx="2506">
                  <c:v>248818.2764536585</c:v>
                </c:pt>
                <c:pt idx="2507">
                  <c:v>249033.97147689629</c:v>
                </c:pt>
                <c:pt idx="2508">
                  <c:v>249230.6095829343</c:v>
                </c:pt>
                <c:pt idx="2509">
                  <c:v>249428.34444649171</c:v>
                </c:pt>
                <c:pt idx="2510">
                  <c:v>249634.52621505069</c:v>
                </c:pt>
                <c:pt idx="2511">
                  <c:v>249812.22178469141</c:v>
                </c:pt>
                <c:pt idx="2512">
                  <c:v>250002.27057733951</c:v>
                </c:pt>
                <c:pt idx="2513">
                  <c:v>250225.15731268341</c:v>
                </c:pt>
                <c:pt idx="2514">
                  <c:v>250417.93418183419</c:v>
                </c:pt>
                <c:pt idx="2515">
                  <c:v>250601.13591933221</c:v>
                </c:pt>
                <c:pt idx="2516">
                  <c:v>250808.2198251131</c:v>
                </c:pt>
                <c:pt idx="2517">
                  <c:v>250997.74852742301</c:v>
                </c:pt>
                <c:pt idx="2518">
                  <c:v>251213.2367223741</c:v>
                </c:pt>
                <c:pt idx="2519">
                  <c:v>251416.69272652551</c:v>
                </c:pt>
                <c:pt idx="2520">
                  <c:v>251602.00583019349</c:v>
                </c:pt>
                <c:pt idx="2521">
                  <c:v>251813.10046939951</c:v>
                </c:pt>
                <c:pt idx="2522">
                  <c:v>252016.95809901669</c:v>
                </c:pt>
                <c:pt idx="2523">
                  <c:v>252196.24400164731</c:v>
                </c:pt>
                <c:pt idx="2524">
                  <c:v>252405.78411691161</c:v>
                </c:pt>
                <c:pt idx="2525">
                  <c:v>252606.39896352161</c:v>
                </c:pt>
                <c:pt idx="2526">
                  <c:v>252796.04685718191</c:v>
                </c:pt>
                <c:pt idx="2527">
                  <c:v>253007.2408233028</c:v>
                </c:pt>
                <c:pt idx="2528">
                  <c:v>253198.63586180841</c:v>
                </c:pt>
                <c:pt idx="2529">
                  <c:v>253387.41062682911</c:v>
                </c:pt>
                <c:pt idx="2530">
                  <c:v>253602.29955007811</c:v>
                </c:pt>
                <c:pt idx="2531">
                  <c:v>253796.74774503999</c:v>
                </c:pt>
                <c:pt idx="2532">
                  <c:v>253997.0230231983</c:v>
                </c:pt>
                <c:pt idx="2533">
                  <c:v>254199.9536353015</c:v>
                </c:pt>
                <c:pt idx="2534">
                  <c:v>254390.28619657349</c:v>
                </c:pt>
                <c:pt idx="2535">
                  <c:v>254602.92544645499</c:v>
                </c:pt>
                <c:pt idx="2536">
                  <c:v>254793.54039920151</c:v>
                </c:pt>
                <c:pt idx="2537">
                  <c:v>254978.14035574079</c:v>
                </c:pt>
                <c:pt idx="2538">
                  <c:v>255196.92339690289</c:v>
                </c:pt>
                <c:pt idx="2539">
                  <c:v>255398.61848471299</c:v>
                </c:pt>
                <c:pt idx="2540">
                  <c:v>255567.38703109691</c:v>
                </c:pt>
                <c:pt idx="2541">
                  <c:v>255778.57122450951</c:v>
                </c:pt>
                <c:pt idx="2542">
                  <c:v>255975.5064758425</c:v>
                </c:pt>
                <c:pt idx="2543">
                  <c:v>256194.00163904211</c:v>
                </c:pt>
                <c:pt idx="2544">
                  <c:v>256390.91103723401</c:v>
                </c:pt>
                <c:pt idx="2545">
                  <c:v>256571.13727877411</c:v>
                </c:pt>
                <c:pt idx="2546">
                  <c:v>256788.1813211203</c:v>
                </c:pt>
                <c:pt idx="2547">
                  <c:v>257001.1111464088</c:v>
                </c:pt>
                <c:pt idx="2548">
                  <c:v>257191.4610862979</c:v>
                </c:pt>
                <c:pt idx="2549">
                  <c:v>257374.7120489977</c:v>
                </c:pt>
                <c:pt idx="2550">
                  <c:v>257585.55689032271</c:v>
                </c:pt>
                <c:pt idx="2551">
                  <c:v>257782.55687400399</c:v>
                </c:pt>
                <c:pt idx="2552">
                  <c:v>257994.19985248731</c:v>
                </c:pt>
                <c:pt idx="2553">
                  <c:v>258196.03135075551</c:v>
                </c:pt>
                <c:pt idx="2554">
                  <c:v>258384.63528289529</c:v>
                </c:pt>
                <c:pt idx="2555">
                  <c:v>258597.29776427979</c:v>
                </c:pt>
                <c:pt idx="2556">
                  <c:v>258803.75431524581</c:v>
                </c:pt>
                <c:pt idx="2557">
                  <c:v>258975.66347340279</c:v>
                </c:pt>
                <c:pt idx="2558">
                  <c:v>259192.93465383351</c:v>
                </c:pt>
                <c:pt idx="2559">
                  <c:v>259394.52920024691</c:v>
                </c:pt>
                <c:pt idx="2560">
                  <c:v>259599.74824331899</c:v>
                </c:pt>
                <c:pt idx="2561">
                  <c:v>259809.57738785571</c:v>
                </c:pt>
                <c:pt idx="2562">
                  <c:v>259991.7600851873</c:v>
                </c:pt>
                <c:pt idx="2563">
                  <c:v>260207.5656578457</c:v>
                </c:pt>
                <c:pt idx="2564">
                  <c:v>260413.99620721649</c:v>
                </c:pt>
                <c:pt idx="2565">
                  <c:v>260590.83439225951</c:v>
                </c:pt>
                <c:pt idx="2566">
                  <c:v>260796.86266865151</c:v>
                </c:pt>
                <c:pt idx="2567">
                  <c:v>261014.46045148099</c:v>
                </c:pt>
                <c:pt idx="2568">
                  <c:v>261225.54041583129</c:v>
                </c:pt>
                <c:pt idx="2569">
                  <c:v>261404.57343778721</c:v>
                </c:pt>
                <c:pt idx="2570">
                  <c:v>261603.56021561331</c:v>
                </c:pt>
                <c:pt idx="2571">
                  <c:v>261825.31788569779</c:v>
                </c:pt>
                <c:pt idx="2572">
                  <c:v>262014.23150277449</c:v>
                </c:pt>
                <c:pt idx="2573">
                  <c:v>262220.13508237642</c:v>
                </c:pt>
                <c:pt idx="2574">
                  <c:v>262431.2732565662</c:v>
                </c:pt>
                <c:pt idx="2575">
                  <c:v>262624.30718679872</c:v>
                </c:pt>
                <c:pt idx="2576">
                  <c:v>262838.0056305491</c:v>
                </c:pt>
                <c:pt idx="2577">
                  <c:v>263037.59544354922</c:v>
                </c:pt>
                <c:pt idx="2578">
                  <c:v>263250.86537267209</c:v>
                </c:pt>
                <c:pt idx="2579">
                  <c:v>263458.13294472563</c:v>
                </c:pt>
                <c:pt idx="2580">
                  <c:v>263664.57632432971</c:v>
                </c:pt>
                <c:pt idx="2581">
                  <c:v>263879.34581933328</c:v>
                </c:pt>
                <c:pt idx="2582">
                  <c:v>264072.25613933412</c:v>
                </c:pt>
                <c:pt idx="2583">
                  <c:v>264264.19278456102</c:v>
                </c:pt>
                <c:pt idx="2584">
                  <c:v>264480.57902002981</c:v>
                </c:pt>
                <c:pt idx="2585">
                  <c:v>264680.35569264722</c:v>
                </c:pt>
                <c:pt idx="2586">
                  <c:v>264888.78619489021</c:v>
                </c:pt>
                <c:pt idx="2587">
                  <c:v>265106.95168553211</c:v>
                </c:pt>
                <c:pt idx="2588">
                  <c:v>265287.2802025401</c:v>
                </c:pt>
                <c:pt idx="2589">
                  <c:v>265498.85964578431</c:v>
                </c:pt>
                <c:pt idx="2590">
                  <c:v>265704.65110614122</c:v>
                </c:pt>
                <c:pt idx="2591">
                  <c:v>265936.2277549571</c:v>
                </c:pt>
                <c:pt idx="2592">
                  <c:v>266120.09754267242</c:v>
                </c:pt>
                <c:pt idx="2593">
                  <c:v>266300.84407038358</c:v>
                </c:pt>
                <c:pt idx="2594">
                  <c:v>266535.65076831082</c:v>
                </c:pt>
                <c:pt idx="2595">
                  <c:v>266737.2084491243</c:v>
                </c:pt>
                <c:pt idx="2596">
                  <c:v>266908.87380442308</c:v>
                </c:pt>
                <c:pt idx="2597">
                  <c:v>267140.81855806231</c:v>
                </c:pt>
                <c:pt idx="2598">
                  <c:v>267343.29445810959</c:v>
                </c:pt>
                <c:pt idx="2599">
                  <c:v>267562.28721925669</c:v>
                </c:pt>
                <c:pt idx="2600">
                  <c:v>267778.3297737767</c:v>
                </c:pt>
                <c:pt idx="2601">
                  <c:v>267970.19088740181</c:v>
                </c:pt>
                <c:pt idx="2602">
                  <c:v>268179.61100113491</c:v>
                </c:pt>
                <c:pt idx="2603">
                  <c:v>268398.38582993712</c:v>
                </c:pt>
                <c:pt idx="2604">
                  <c:v>268577.89222022</c:v>
                </c:pt>
                <c:pt idx="2605">
                  <c:v>268770.7395561575</c:v>
                </c:pt>
                <c:pt idx="2606">
                  <c:v>268993.32245313312</c:v>
                </c:pt>
                <c:pt idx="2607">
                  <c:v>269177.07053841109</c:v>
                </c:pt>
                <c:pt idx="2608">
                  <c:v>269391.80492715503</c:v>
                </c:pt>
                <c:pt idx="2609">
                  <c:v>269613.74993380561</c:v>
                </c:pt>
                <c:pt idx="2610">
                  <c:v>269797.09529284562</c:v>
                </c:pt>
                <c:pt idx="2611">
                  <c:v>270021.98971173528</c:v>
                </c:pt>
                <c:pt idx="2612">
                  <c:v>270225.45770277368</c:v>
                </c:pt>
                <c:pt idx="2613">
                  <c:v>270411.16794669541</c:v>
                </c:pt>
                <c:pt idx="2614">
                  <c:v>270628.85681723157</c:v>
                </c:pt>
                <c:pt idx="2615">
                  <c:v>270830.93546173623</c:v>
                </c:pt>
                <c:pt idx="2616">
                  <c:v>271052.08778455132</c:v>
                </c:pt>
                <c:pt idx="2617">
                  <c:v>271259.49553369381</c:v>
                </c:pt>
                <c:pt idx="2618">
                  <c:v>271453.85102374549</c:v>
                </c:pt>
                <c:pt idx="2619">
                  <c:v>271667.47265824041</c:v>
                </c:pt>
                <c:pt idx="2620">
                  <c:v>271864.1655028165</c:v>
                </c:pt>
                <c:pt idx="2621">
                  <c:v>272082.90920519503</c:v>
                </c:pt>
                <c:pt idx="2622">
                  <c:v>272286.07538884471</c:v>
                </c:pt>
                <c:pt idx="2623">
                  <c:v>272506.63886649627</c:v>
                </c:pt>
                <c:pt idx="2624">
                  <c:v>272721.7540813252</c:v>
                </c:pt>
                <c:pt idx="2625">
                  <c:v>272914.5481158875</c:v>
                </c:pt>
                <c:pt idx="2626">
                  <c:v>273109.16987907799</c:v>
                </c:pt>
                <c:pt idx="2627">
                  <c:v>273328.37284189649</c:v>
                </c:pt>
                <c:pt idx="2628">
                  <c:v>273530.87502781278</c:v>
                </c:pt>
                <c:pt idx="2629">
                  <c:v>273740.15556459129</c:v>
                </c:pt>
                <c:pt idx="2630">
                  <c:v>273953.51142974442</c:v>
                </c:pt>
                <c:pt idx="2631">
                  <c:v>274164.17278641608</c:v>
                </c:pt>
                <c:pt idx="2632">
                  <c:v>274390.77208966261</c:v>
                </c:pt>
                <c:pt idx="2633">
                  <c:v>274591.97128516907</c:v>
                </c:pt>
                <c:pt idx="2634">
                  <c:v>274796.85350777151</c:v>
                </c:pt>
                <c:pt idx="2635">
                  <c:v>275022.43352606002</c:v>
                </c:pt>
                <c:pt idx="2636">
                  <c:v>275216.84308818518</c:v>
                </c:pt>
                <c:pt idx="2637">
                  <c:v>275421.24651282729</c:v>
                </c:pt>
                <c:pt idx="2638">
                  <c:v>275647.99992100912</c:v>
                </c:pt>
                <c:pt idx="2639">
                  <c:v>275853.30023643828</c:v>
                </c:pt>
                <c:pt idx="2640">
                  <c:v>276043.44770375028</c:v>
                </c:pt>
                <c:pt idx="2641">
                  <c:v>276268.394370622</c:v>
                </c:pt>
                <c:pt idx="2642">
                  <c:v>276479.13119098562</c:v>
                </c:pt>
                <c:pt idx="2643">
                  <c:v>276681.54115841631</c:v>
                </c:pt>
                <c:pt idx="2644">
                  <c:v>276902.96019341558</c:v>
                </c:pt>
                <c:pt idx="2645">
                  <c:v>277110.32298620412</c:v>
                </c:pt>
                <c:pt idx="2646">
                  <c:v>277302.44041548122</c:v>
                </c:pt>
                <c:pt idx="2647">
                  <c:v>277520.96283581958</c:v>
                </c:pt>
                <c:pt idx="2648">
                  <c:v>277739.09524644358</c:v>
                </c:pt>
                <c:pt idx="2649">
                  <c:v>277935.71028364648</c:v>
                </c:pt>
                <c:pt idx="2650">
                  <c:v>278145.92174670647</c:v>
                </c:pt>
                <c:pt idx="2651">
                  <c:v>278368.73502722819</c:v>
                </c:pt>
                <c:pt idx="2652">
                  <c:v>278566.84597581171</c:v>
                </c:pt>
                <c:pt idx="2653">
                  <c:v>278740.17305161891</c:v>
                </c:pt>
                <c:pt idx="2654">
                  <c:v>278984.24608698708</c:v>
                </c:pt>
                <c:pt idx="2655">
                  <c:v>279202.85030558961</c:v>
                </c:pt>
                <c:pt idx="2656">
                  <c:v>279396.98994007602</c:v>
                </c:pt>
                <c:pt idx="2657">
                  <c:v>279600.04825911508</c:v>
                </c:pt>
                <c:pt idx="2658">
                  <c:v>279820.77169774659</c:v>
                </c:pt>
                <c:pt idx="2659">
                  <c:v>280025.14188759943</c:v>
                </c:pt>
                <c:pt idx="2660">
                  <c:v>280241.31375520339</c:v>
                </c:pt>
                <c:pt idx="2661">
                  <c:v>280460.44141226012</c:v>
                </c:pt>
                <c:pt idx="2662">
                  <c:v>280665.18932487332</c:v>
                </c:pt>
                <c:pt idx="2663">
                  <c:v>280853.38911572238</c:v>
                </c:pt>
                <c:pt idx="2664">
                  <c:v>281059.95272427681</c:v>
                </c:pt>
                <c:pt idx="2665">
                  <c:v>281291.23659772082</c:v>
                </c:pt>
                <c:pt idx="2666">
                  <c:v>281481.12626010081</c:v>
                </c:pt>
                <c:pt idx="2667">
                  <c:v>281688.94599965482</c:v>
                </c:pt>
                <c:pt idx="2668">
                  <c:v>281912.47601547482</c:v>
                </c:pt>
                <c:pt idx="2669">
                  <c:v>282097.58018722862</c:v>
                </c:pt>
                <c:pt idx="2670">
                  <c:v>282319.55312379962</c:v>
                </c:pt>
                <c:pt idx="2671">
                  <c:v>282546.92848559021</c:v>
                </c:pt>
                <c:pt idx="2672">
                  <c:v>282728.74664889579</c:v>
                </c:pt>
                <c:pt idx="2673">
                  <c:v>282959.1501999888</c:v>
                </c:pt>
                <c:pt idx="2674">
                  <c:v>283180.7039777055</c:v>
                </c:pt>
                <c:pt idx="2675">
                  <c:v>283359.40572095552</c:v>
                </c:pt>
                <c:pt idx="2676">
                  <c:v>283589.63678879919</c:v>
                </c:pt>
                <c:pt idx="2677">
                  <c:v>283808.42049168801</c:v>
                </c:pt>
                <c:pt idx="2678">
                  <c:v>283998.7292465918</c:v>
                </c:pt>
                <c:pt idx="2679">
                  <c:v>284221.86080818041</c:v>
                </c:pt>
                <c:pt idx="2680">
                  <c:v>284433.62668147241</c:v>
                </c:pt>
                <c:pt idx="2681">
                  <c:v>284633.6838282941</c:v>
                </c:pt>
                <c:pt idx="2682">
                  <c:v>284860.2250764725</c:v>
                </c:pt>
                <c:pt idx="2683">
                  <c:v>285055.68149339571</c:v>
                </c:pt>
                <c:pt idx="2684">
                  <c:v>285267.58116498363</c:v>
                </c:pt>
                <c:pt idx="2685">
                  <c:v>285497.86992149771</c:v>
                </c:pt>
                <c:pt idx="2686">
                  <c:v>285688.42055251379</c:v>
                </c:pt>
                <c:pt idx="2687">
                  <c:v>285916.92879989062</c:v>
                </c:pt>
                <c:pt idx="2688">
                  <c:v>286129.75981627463</c:v>
                </c:pt>
                <c:pt idx="2689">
                  <c:v>286345.12462525471</c:v>
                </c:pt>
                <c:pt idx="2690">
                  <c:v>286574.55923315667</c:v>
                </c:pt>
                <c:pt idx="2691">
                  <c:v>286763.44162431388</c:v>
                </c:pt>
                <c:pt idx="2692">
                  <c:v>286982.1885468851</c:v>
                </c:pt>
                <c:pt idx="2693">
                  <c:v>287202.45426015608</c:v>
                </c:pt>
                <c:pt idx="2694">
                  <c:v>287418.49607556371</c:v>
                </c:pt>
                <c:pt idx="2695">
                  <c:v>287642.92621341872</c:v>
                </c:pt>
                <c:pt idx="2696">
                  <c:v>287845.71211110428</c:v>
                </c:pt>
                <c:pt idx="2697">
                  <c:v>288078.85736174189</c:v>
                </c:pt>
                <c:pt idx="2698">
                  <c:v>288289.76167318778</c:v>
                </c:pt>
                <c:pt idx="2699">
                  <c:v>288490.19865429378</c:v>
                </c:pt>
                <c:pt idx="2700">
                  <c:v>288713.37364347401</c:v>
                </c:pt>
                <c:pt idx="2701">
                  <c:v>288923.06639808329</c:v>
                </c:pt>
                <c:pt idx="2702">
                  <c:v>289125.19410985953</c:v>
                </c:pt>
                <c:pt idx="2703">
                  <c:v>289356.24550244701</c:v>
                </c:pt>
                <c:pt idx="2704">
                  <c:v>289554.91858707258</c:v>
                </c:pt>
                <c:pt idx="2705">
                  <c:v>289739.64869214559</c:v>
                </c:pt>
                <c:pt idx="2706">
                  <c:v>289993.14070745831</c:v>
                </c:pt>
                <c:pt idx="2707">
                  <c:v>290213.06375053251</c:v>
                </c:pt>
                <c:pt idx="2708">
                  <c:v>290390.45883150009</c:v>
                </c:pt>
                <c:pt idx="2709">
                  <c:v>290623.43922690739</c:v>
                </c:pt>
                <c:pt idx="2710">
                  <c:v>290843.05816944927</c:v>
                </c:pt>
                <c:pt idx="2711">
                  <c:v>291026.97780461039</c:v>
                </c:pt>
                <c:pt idx="2712">
                  <c:v>291259.50950193609</c:v>
                </c:pt>
                <c:pt idx="2713">
                  <c:v>291464.90661740029</c:v>
                </c:pt>
                <c:pt idx="2714">
                  <c:v>291654.65758565417</c:v>
                </c:pt>
                <c:pt idx="2715">
                  <c:v>291895.72196134372</c:v>
                </c:pt>
                <c:pt idx="2716">
                  <c:v>292108.5652267785</c:v>
                </c:pt>
                <c:pt idx="2717">
                  <c:v>292310.01283669908</c:v>
                </c:pt>
                <c:pt idx="2718">
                  <c:v>292540.95993389399</c:v>
                </c:pt>
                <c:pt idx="2719">
                  <c:v>292738.61383147829</c:v>
                </c:pt>
                <c:pt idx="2720">
                  <c:v>292951.94668623031</c:v>
                </c:pt>
                <c:pt idx="2721">
                  <c:v>293182.16891315248</c:v>
                </c:pt>
                <c:pt idx="2722">
                  <c:v>293385.45744833187</c:v>
                </c:pt>
                <c:pt idx="2723">
                  <c:v>293619.04841691209</c:v>
                </c:pt>
                <c:pt idx="2724">
                  <c:v>293819.61687632249</c:v>
                </c:pt>
                <c:pt idx="2725">
                  <c:v>294023.27578420012</c:v>
                </c:pt>
                <c:pt idx="2726">
                  <c:v>294255.06623391208</c:v>
                </c:pt>
                <c:pt idx="2727">
                  <c:v>294459.97283774789</c:v>
                </c:pt>
                <c:pt idx="2728">
                  <c:v>294677.36257307109</c:v>
                </c:pt>
                <c:pt idx="2729">
                  <c:v>294905.12837098702</c:v>
                </c:pt>
                <c:pt idx="2730">
                  <c:v>295106.23777539202</c:v>
                </c:pt>
                <c:pt idx="2731">
                  <c:v>295320.4765039896</c:v>
                </c:pt>
                <c:pt idx="2732">
                  <c:v>295552.5872862793</c:v>
                </c:pt>
                <c:pt idx="2733">
                  <c:v>295754.63418369507</c:v>
                </c:pt>
                <c:pt idx="2734">
                  <c:v>295981.42695435003</c:v>
                </c:pt>
                <c:pt idx="2735">
                  <c:v>296194.15669022512</c:v>
                </c:pt>
                <c:pt idx="2736">
                  <c:v>296413.35491356428</c:v>
                </c:pt>
                <c:pt idx="2737">
                  <c:v>296644.42515351798</c:v>
                </c:pt>
                <c:pt idx="2738">
                  <c:v>296848.60161221918</c:v>
                </c:pt>
                <c:pt idx="2739">
                  <c:v>297071.33204424212</c:v>
                </c:pt>
                <c:pt idx="2740">
                  <c:v>297303.14886826411</c:v>
                </c:pt>
                <c:pt idx="2741">
                  <c:v>297501.54491050448</c:v>
                </c:pt>
                <c:pt idx="2742">
                  <c:v>297711.76614943153</c:v>
                </c:pt>
                <c:pt idx="2743">
                  <c:v>297935.14675557491</c:v>
                </c:pt>
                <c:pt idx="2744">
                  <c:v>298142.83449723502</c:v>
                </c:pt>
                <c:pt idx="2745">
                  <c:v>298382.19704293401</c:v>
                </c:pt>
                <c:pt idx="2746">
                  <c:v>298596.36782688682</c:v>
                </c:pt>
                <c:pt idx="2747">
                  <c:v>298788.291521854</c:v>
                </c:pt>
                <c:pt idx="2748">
                  <c:v>299034.70763512951</c:v>
                </c:pt>
                <c:pt idx="2749">
                  <c:v>299257.47846248792</c:v>
                </c:pt>
                <c:pt idx="2750">
                  <c:v>299457.38586166291</c:v>
                </c:pt>
                <c:pt idx="2751">
                  <c:v>299692.62282408192</c:v>
                </c:pt>
                <c:pt idx="2752">
                  <c:v>299909.56507422612</c:v>
                </c:pt>
                <c:pt idx="2753">
                  <c:v>300100.63840774231</c:v>
                </c:pt>
                <c:pt idx="2754">
                  <c:v>300407.02264248702</c:v>
                </c:pt>
                <c:pt idx="2755">
                  <c:v>300651.85180879192</c:v>
                </c:pt>
                <c:pt idx="2756">
                  <c:v>300890.09738193161</c:v>
                </c:pt>
                <c:pt idx="2757">
                  <c:v>301151.96347440581</c:v>
                </c:pt>
                <c:pt idx="2758">
                  <c:v>301404.39425697341</c:v>
                </c:pt>
                <c:pt idx="2759">
                  <c:v>301702.63759662223</c:v>
                </c:pt>
                <c:pt idx="2760">
                  <c:v>301985.66761359823</c:v>
                </c:pt>
                <c:pt idx="2761">
                  <c:v>302273.48329808202</c:v>
                </c:pt>
                <c:pt idx="2762">
                  <c:v>302535.87664617848</c:v>
                </c:pt>
                <c:pt idx="2763">
                  <c:v>302773.71498575789</c:v>
                </c:pt>
                <c:pt idx="2764">
                  <c:v>302980.51126942277</c:v>
                </c:pt>
                <c:pt idx="2765">
                  <c:v>303190.33867041231</c:v>
                </c:pt>
                <c:pt idx="2766">
                  <c:v>303387.69607495237</c:v>
                </c:pt>
                <c:pt idx="2767">
                  <c:v>303585.16415999521</c:v>
                </c:pt>
                <c:pt idx="2768">
                  <c:v>303802.96552407049</c:v>
                </c:pt>
                <c:pt idx="2769">
                  <c:v>304030.41387636919</c:v>
                </c:pt>
                <c:pt idx="2770">
                  <c:v>304199.56014393421</c:v>
                </c:pt>
                <c:pt idx="2771">
                  <c:v>304431.88161274028</c:v>
                </c:pt>
                <c:pt idx="2772">
                  <c:v>304660.48259661312</c:v>
                </c:pt>
                <c:pt idx="2773">
                  <c:v>304867.53619720618</c:v>
                </c:pt>
                <c:pt idx="2774">
                  <c:v>305068.12366507138</c:v>
                </c:pt>
                <c:pt idx="2775">
                  <c:v>305325.53756239137</c:v>
                </c:pt>
                <c:pt idx="2776">
                  <c:v>305548.75150342658</c:v>
                </c:pt>
                <c:pt idx="2777">
                  <c:v>305737.00836701912</c:v>
                </c:pt>
                <c:pt idx="2778">
                  <c:v>305943.48326313403</c:v>
                </c:pt>
                <c:pt idx="2779">
                  <c:v>306216.2430479895</c:v>
                </c:pt>
                <c:pt idx="2780">
                  <c:v>306462.2972615115</c:v>
                </c:pt>
                <c:pt idx="2781">
                  <c:v>306676.11022662203</c:v>
                </c:pt>
                <c:pt idx="2782">
                  <c:v>306884.29716606042</c:v>
                </c:pt>
                <c:pt idx="2783">
                  <c:v>307062.83865142218</c:v>
                </c:pt>
                <c:pt idx="2784">
                  <c:v>307289.64609377418</c:v>
                </c:pt>
                <c:pt idx="2785">
                  <c:v>307556.34887304268</c:v>
                </c:pt>
                <c:pt idx="2786">
                  <c:v>307803.41373117239</c:v>
                </c:pt>
                <c:pt idx="2787">
                  <c:v>308044.57681627042</c:v>
                </c:pt>
                <c:pt idx="2788">
                  <c:v>308274.36519368959</c:v>
                </c:pt>
                <c:pt idx="2789">
                  <c:v>308512.69735826878</c:v>
                </c:pt>
                <c:pt idx="2790">
                  <c:v>308731.06655334192</c:v>
                </c:pt>
                <c:pt idx="2791">
                  <c:v>308934.39076490828</c:v>
                </c:pt>
                <c:pt idx="2792">
                  <c:v>309135.73745282122</c:v>
                </c:pt>
                <c:pt idx="2793">
                  <c:v>309344.03739275399</c:v>
                </c:pt>
                <c:pt idx="2794">
                  <c:v>309546.27403516829</c:v>
                </c:pt>
                <c:pt idx="2795">
                  <c:v>309757.51728650433</c:v>
                </c:pt>
                <c:pt idx="2796">
                  <c:v>309963.60348530312</c:v>
                </c:pt>
                <c:pt idx="2797">
                  <c:v>310177.41857615148</c:v>
                </c:pt>
                <c:pt idx="2798">
                  <c:v>310384.88505788142</c:v>
                </c:pt>
                <c:pt idx="2799">
                  <c:v>310695.37821744953</c:v>
                </c:pt>
                <c:pt idx="2800">
                  <c:v>310980.01166612952</c:v>
                </c:pt>
                <c:pt idx="2801">
                  <c:v>311258.41214677499</c:v>
                </c:pt>
                <c:pt idx="2802">
                  <c:v>311531.64160913328</c:v>
                </c:pt>
                <c:pt idx="2803">
                  <c:v>311796.92512834672</c:v>
                </c:pt>
                <c:pt idx="2804">
                  <c:v>312073.69745334669</c:v>
                </c:pt>
                <c:pt idx="2805">
                  <c:v>312360.22574616672</c:v>
                </c:pt>
                <c:pt idx="2806">
                  <c:v>312639.53532400908</c:v>
                </c:pt>
                <c:pt idx="2807">
                  <c:v>312910.45063176029</c:v>
                </c:pt>
                <c:pt idx="2808">
                  <c:v>313159.06291329861</c:v>
                </c:pt>
                <c:pt idx="2809">
                  <c:v>313400.55925596558</c:v>
                </c:pt>
                <c:pt idx="2810">
                  <c:v>313643.71256386861</c:v>
                </c:pt>
                <c:pt idx="2811">
                  <c:v>313885.73156481539</c:v>
                </c:pt>
                <c:pt idx="2812">
                  <c:v>314128.62271839421</c:v>
                </c:pt>
                <c:pt idx="2813">
                  <c:v>314371.37367751199</c:v>
                </c:pt>
                <c:pt idx="2814">
                  <c:v>314608.55352953571</c:v>
                </c:pt>
                <c:pt idx="2815">
                  <c:v>314835.60582655971</c:v>
                </c:pt>
                <c:pt idx="2816">
                  <c:v>315062.42302266852</c:v>
                </c:pt>
                <c:pt idx="2817">
                  <c:v>315292.33266190032</c:v>
                </c:pt>
                <c:pt idx="2818">
                  <c:v>315533.4634360997</c:v>
                </c:pt>
                <c:pt idx="2819">
                  <c:v>315778.88696248393</c:v>
                </c:pt>
                <c:pt idx="2820">
                  <c:v>316032.21366299002</c:v>
                </c:pt>
                <c:pt idx="2821">
                  <c:v>316279.6914069943</c:v>
                </c:pt>
                <c:pt idx="2822">
                  <c:v>316531.2546137413</c:v>
                </c:pt>
                <c:pt idx="2823">
                  <c:v>316785.54185714159</c:v>
                </c:pt>
                <c:pt idx="2824">
                  <c:v>317040.52572977211</c:v>
                </c:pt>
                <c:pt idx="2825">
                  <c:v>317296.69296715461</c:v>
                </c:pt>
                <c:pt idx="2826">
                  <c:v>317545.6715641694</c:v>
                </c:pt>
                <c:pt idx="2827">
                  <c:v>317808.51626988861</c:v>
                </c:pt>
                <c:pt idx="2828">
                  <c:v>318069.67191425769</c:v>
                </c:pt>
                <c:pt idx="2829">
                  <c:v>318325.78188938089</c:v>
                </c:pt>
                <c:pt idx="2830">
                  <c:v>318582.57235802588</c:v>
                </c:pt>
                <c:pt idx="2831">
                  <c:v>318837.34772515303</c:v>
                </c:pt>
                <c:pt idx="2832">
                  <c:v>319087.64211280429</c:v>
                </c:pt>
                <c:pt idx="2833">
                  <c:v>319339.27317101718</c:v>
                </c:pt>
                <c:pt idx="2834">
                  <c:v>319586.62025637401</c:v>
                </c:pt>
                <c:pt idx="2835">
                  <c:v>319840.88252630358</c:v>
                </c:pt>
                <c:pt idx="2836">
                  <c:v>320088.49374642671</c:v>
                </c:pt>
                <c:pt idx="2837">
                  <c:v>320341.52852122422</c:v>
                </c:pt>
                <c:pt idx="2838">
                  <c:v>320589.35918192402</c:v>
                </c:pt>
                <c:pt idx="2839">
                  <c:v>320843.85914124118</c:v>
                </c:pt>
                <c:pt idx="2840">
                  <c:v>321096.05364157731</c:v>
                </c:pt>
                <c:pt idx="2841">
                  <c:v>321342.06440855621</c:v>
                </c:pt>
                <c:pt idx="2842">
                  <c:v>321586.25421104929</c:v>
                </c:pt>
                <c:pt idx="2843">
                  <c:v>321825.84691761312</c:v>
                </c:pt>
                <c:pt idx="2844">
                  <c:v>322066.15271287138</c:v>
                </c:pt>
                <c:pt idx="2845">
                  <c:v>322310.84740178142</c:v>
                </c:pt>
                <c:pt idx="2846">
                  <c:v>322541.25408778508</c:v>
                </c:pt>
                <c:pt idx="2847">
                  <c:v>322769.46212444548</c:v>
                </c:pt>
                <c:pt idx="2848">
                  <c:v>322989.13694262161</c:v>
                </c:pt>
                <c:pt idx="2849">
                  <c:v>323210.71566064382</c:v>
                </c:pt>
                <c:pt idx="2850">
                  <c:v>323433.00679457869</c:v>
                </c:pt>
                <c:pt idx="2851">
                  <c:v>323651.99898717803</c:v>
                </c:pt>
                <c:pt idx="2852">
                  <c:v>323876.67117170949</c:v>
                </c:pt>
                <c:pt idx="2853">
                  <c:v>324100.12898509199</c:v>
                </c:pt>
                <c:pt idx="2854">
                  <c:v>324325.31480220408</c:v>
                </c:pt>
                <c:pt idx="2855">
                  <c:v>324554.31740048749</c:v>
                </c:pt>
                <c:pt idx="2856">
                  <c:v>324786.26436514681</c:v>
                </c:pt>
                <c:pt idx="2857">
                  <c:v>325013.99706251401</c:v>
                </c:pt>
                <c:pt idx="2858">
                  <c:v>325239.90922812338</c:v>
                </c:pt>
                <c:pt idx="2859">
                  <c:v>325461.85931854061</c:v>
                </c:pt>
                <c:pt idx="2860">
                  <c:v>325679.6593181006</c:v>
                </c:pt>
                <c:pt idx="2861">
                  <c:v>325889.08158757829</c:v>
                </c:pt>
                <c:pt idx="2862">
                  <c:v>326098.76689420879</c:v>
                </c:pt>
                <c:pt idx="2863">
                  <c:v>326307.75680504268</c:v>
                </c:pt>
                <c:pt idx="2864">
                  <c:v>326522.80831722682</c:v>
                </c:pt>
                <c:pt idx="2865">
                  <c:v>326731.61844370718</c:v>
                </c:pt>
                <c:pt idx="2866">
                  <c:v>326940.54218976758</c:v>
                </c:pt>
                <c:pt idx="2867">
                  <c:v>327145.02456361672</c:v>
                </c:pt>
                <c:pt idx="2868">
                  <c:v>327358.95871473348</c:v>
                </c:pt>
                <c:pt idx="2869">
                  <c:v>327560.06766903802</c:v>
                </c:pt>
                <c:pt idx="2870">
                  <c:v>327759.25238053309</c:v>
                </c:pt>
                <c:pt idx="2871">
                  <c:v>327959.8032670723</c:v>
                </c:pt>
                <c:pt idx="2872">
                  <c:v>328159.01792525389</c:v>
                </c:pt>
                <c:pt idx="2873">
                  <c:v>328363.49265213241</c:v>
                </c:pt>
                <c:pt idx="2874">
                  <c:v>328571.76499379758</c:v>
                </c:pt>
                <c:pt idx="2875">
                  <c:v>328777.4763204726</c:v>
                </c:pt>
                <c:pt idx="2876">
                  <c:v>328988.36448199669</c:v>
                </c:pt>
                <c:pt idx="2877">
                  <c:v>329220.36305186257</c:v>
                </c:pt>
                <c:pt idx="2878">
                  <c:v>329429.93884983117</c:v>
                </c:pt>
                <c:pt idx="2879">
                  <c:v>329625.75608784612</c:v>
                </c:pt>
                <c:pt idx="2880">
                  <c:v>329871.05953373411</c:v>
                </c:pt>
                <c:pt idx="2881">
                  <c:v>330131.19458548509</c:v>
                </c:pt>
                <c:pt idx="2882">
                  <c:v>330377.97467371461</c:v>
                </c:pt>
                <c:pt idx="2883">
                  <c:v>330609.10024760221</c:v>
                </c:pt>
                <c:pt idx="2884">
                  <c:v>330827.03814532101</c:v>
                </c:pt>
                <c:pt idx="2885">
                  <c:v>331033.80671069148</c:v>
                </c:pt>
                <c:pt idx="2886">
                  <c:v>331255.54203210172</c:v>
                </c:pt>
                <c:pt idx="2887">
                  <c:v>331473.20965473569</c:v>
                </c:pt>
                <c:pt idx="2888">
                  <c:v>331707.29936309729</c:v>
                </c:pt>
                <c:pt idx="2889">
                  <c:v>331932.95175754611</c:v>
                </c:pt>
                <c:pt idx="2890">
                  <c:v>332164.70697307523</c:v>
                </c:pt>
                <c:pt idx="2891">
                  <c:v>332395.6200979476</c:v>
                </c:pt>
                <c:pt idx="2892">
                  <c:v>332591.78259463201</c:v>
                </c:pt>
                <c:pt idx="2893">
                  <c:v>332831.01554771099</c:v>
                </c:pt>
                <c:pt idx="2894">
                  <c:v>333080.53710806579</c:v>
                </c:pt>
                <c:pt idx="2895">
                  <c:v>333302.79931712127</c:v>
                </c:pt>
                <c:pt idx="2896">
                  <c:v>333512.74370159971</c:v>
                </c:pt>
                <c:pt idx="2897">
                  <c:v>333735.9235234377</c:v>
                </c:pt>
                <c:pt idx="2898">
                  <c:v>333988.65504894563</c:v>
                </c:pt>
                <c:pt idx="2899">
                  <c:v>334198.12100186129</c:v>
                </c:pt>
                <c:pt idx="2900">
                  <c:v>334410.41177130141</c:v>
                </c:pt>
                <c:pt idx="2901">
                  <c:v>334670.08482252678</c:v>
                </c:pt>
                <c:pt idx="2902">
                  <c:v>334921.90024032531</c:v>
                </c:pt>
                <c:pt idx="2903">
                  <c:v>335160.02079923532</c:v>
                </c:pt>
                <c:pt idx="2904">
                  <c:v>335389.58281874418</c:v>
                </c:pt>
                <c:pt idx="2905">
                  <c:v>335606.90546698269</c:v>
                </c:pt>
                <c:pt idx="2906">
                  <c:v>335814.49527940829</c:v>
                </c:pt>
                <c:pt idx="2907">
                  <c:v>336046.78278536792</c:v>
                </c:pt>
                <c:pt idx="2908">
                  <c:v>336276.6701912143</c:v>
                </c:pt>
                <c:pt idx="2909">
                  <c:v>336482.58609883202</c:v>
                </c:pt>
                <c:pt idx="2910">
                  <c:v>336704.77285682998</c:v>
                </c:pt>
                <c:pt idx="2911">
                  <c:v>336964.27903763822</c:v>
                </c:pt>
                <c:pt idx="2912">
                  <c:v>337178.15648556768</c:v>
                </c:pt>
                <c:pt idx="2913">
                  <c:v>337393.63934722298</c:v>
                </c:pt>
                <c:pt idx="2914">
                  <c:v>337643.09050238371</c:v>
                </c:pt>
                <c:pt idx="2915">
                  <c:v>337886.47677282972</c:v>
                </c:pt>
                <c:pt idx="2916">
                  <c:v>338117.79791775369</c:v>
                </c:pt>
                <c:pt idx="2917">
                  <c:v>338335.52074797772</c:v>
                </c:pt>
                <c:pt idx="2918">
                  <c:v>338566.42910810211</c:v>
                </c:pt>
                <c:pt idx="2919">
                  <c:v>338814.45507451548</c:v>
                </c:pt>
                <c:pt idx="2920">
                  <c:v>339035.3486069155</c:v>
                </c:pt>
                <c:pt idx="2921">
                  <c:v>339248.48007091082</c:v>
                </c:pt>
                <c:pt idx="2922">
                  <c:v>339482.2707419761</c:v>
                </c:pt>
                <c:pt idx="2923">
                  <c:v>339731.05666912883</c:v>
                </c:pt>
                <c:pt idx="2924">
                  <c:v>339952.64069675759</c:v>
                </c:pt>
                <c:pt idx="2925">
                  <c:v>340178.67050758249</c:v>
                </c:pt>
                <c:pt idx="2926">
                  <c:v>340424.75431402802</c:v>
                </c:pt>
                <c:pt idx="2927">
                  <c:v>340643.30674422492</c:v>
                </c:pt>
                <c:pt idx="2928">
                  <c:v>340851.35369451129</c:v>
                </c:pt>
                <c:pt idx="2929">
                  <c:v>341095.97364778683</c:v>
                </c:pt>
                <c:pt idx="2930">
                  <c:v>341316.0318568307</c:v>
                </c:pt>
                <c:pt idx="2931">
                  <c:v>341549.01970495458</c:v>
                </c:pt>
                <c:pt idx="2932">
                  <c:v>341811.03697750071</c:v>
                </c:pt>
                <c:pt idx="2933">
                  <c:v>342040.9922995643</c:v>
                </c:pt>
                <c:pt idx="2934">
                  <c:v>342254.91013335349</c:v>
                </c:pt>
                <c:pt idx="2935">
                  <c:v>342485.60630188842</c:v>
                </c:pt>
                <c:pt idx="2936">
                  <c:v>342727.92676593643</c:v>
                </c:pt>
                <c:pt idx="2937">
                  <c:v>342938.9416836577</c:v>
                </c:pt>
                <c:pt idx="2938">
                  <c:v>343177.20947123109</c:v>
                </c:pt>
                <c:pt idx="2939">
                  <c:v>343409.93278344639</c:v>
                </c:pt>
                <c:pt idx="2940">
                  <c:v>343627.66364125238</c:v>
                </c:pt>
                <c:pt idx="2941">
                  <c:v>343869.11483331159</c:v>
                </c:pt>
                <c:pt idx="2942">
                  <c:v>344096.80214791402</c:v>
                </c:pt>
                <c:pt idx="2943">
                  <c:v>344343.03752925619</c:v>
                </c:pt>
                <c:pt idx="2944">
                  <c:v>344568.52235207852</c:v>
                </c:pt>
                <c:pt idx="2945">
                  <c:v>344793.49308432371</c:v>
                </c:pt>
                <c:pt idx="2946">
                  <c:v>345047.41900599422</c:v>
                </c:pt>
                <c:pt idx="2947">
                  <c:v>345284.37814294652</c:v>
                </c:pt>
                <c:pt idx="2948">
                  <c:v>345500.76000691293</c:v>
                </c:pt>
                <c:pt idx="2949">
                  <c:v>345737.87995766691</c:v>
                </c:pt>
                <c:pt idx="2950">
                  <c:v>345974.93122940202</c:v>
                </c:pt>
                <c:pt idx="2951">
                  <c:v>346196.81365471071</c:v>
                </c:pt>
                <c:pt idx="2952">
                  <c:v>346435.12589326192</c:v>
                </c:pt>
                <c:pt idx="2953">
                  <c:v>346671.51348154421</c:v>
                </c:pt>
                <c:pt idx="2954">
                  <c:v>346903.30653710122</c:v>
                </c:pt>
                <c:pt idx="2955">
                  <c:v>347147.00847803109</c:v>
                </c:pt>
                <c:pt idx="2956">
                  <c:v>347366.96065287321</c:v>
                </c:pt>
                <c:pt idx="2957">
                  <c:v>347601.1139564871</c:v>
                </c:pt>
                <c:pt idx="2958">
                  <c:v>347849.04815925332</c:v>
                </c:pt>
                <c:pt idx="2959">
                  <c:v>348076.01364531502</c:v>
                </c:pt>
                <c:pt idx="2960">
                  <c:v>348315.90198736289</c:v>
                </c:pt>
                <c:pt idx="2961">
                  <c:v>348565.28945567203</c:v>
                </c:pt>
                <c:pt idx="2962">
                  <c:v>348801.04558453872</c:v>
                </c:pt>
                <c:pt idx="2963">
                  <c:v>349017.93882900378</c:v>
                </c:pt>
                <c:pt idx="2964">
                  <c:v>349254.32693055848</c:v>
                </c:pt>
                <c:pt idx="2965">
                  <c:v>349499.5981192441</c:v>
                </c:pt>
                <c:pt idx="2966">
                  <c:v>349725.98568889807</c:v>
                </c:pt>
                <c:pt idx="2967">
                  <c:v>349945.14445026813</c:v>
                </c:pt>
                <c:pt idx="2968">
                  <c:v>350207.03676228091</c:v>
                </c:pt>
                <c:pt idx="2969">
                  <c:v>350434.80210535839</c:v>
                </c:pt>
                <c:pt idx="2970">
                  <c:v>350654.67027723353</c:v>
                </c:pt>
                <c:pt idx="2971">
                  <c:v>350889.83834426949</c:v>
                </c:pt>
                <c:pt idx="2972">
                  <c:v>351131.65202358179</c:v>
                </c:pt>
                <c:pt idx="2973">
                  <c:v>351363.39591710921</c:v>
                </c:pt>
                <c:pt idx="2974">
                  <c:v>351580.28651150881</c:v>
                </c:pt>
                <c:pt idx="2975">
                  <c:v>351820.09843912639</c:v>
                </c:pt>
                <c:pt idx="2976">
                  <c:v>352081.07986143668</c:v>
                </c:pt>
                <c:pt idx="2977">
                  <c:v>352308.94174712332</c:v>
                </c:pt>
                <c:pt idx="2978">
                  <c:v>352512.61659487558</c:v>
                </c:pt>
                <c:pt idx="2979">
                  <c:v>352746.46072840452</c:v>
                </c:pt>
                <c:pt idx="2980">
                  <c:v>352997.99909276247</c:v>
                </c:pt>
                <c:pt idx="2981">
                  <c:v>353222.80099783739</c:v>
                </c:pt>
                <c:pt idx="2982">
                  <c:v>353449.92473291769</c:v>
                </c:pt>
                <c:pt idx="2983">
                  <c:v>353715.20877645852</c:v>
                </c:pt>
                <c:pt idx="2984">
                  <c:v>353954.95917612739</c:v>
                </c:pt>
                <c:pt idx="2985">
                  <c:v>354162.70029023092</c:v>
                </c:pt>
                <c:pt idx="2986">
                  <c:v>354395.95268531848</c:v>
                </c:pt>
                <c:pt idx="2987">
                  <c:v>354641.71346332121</c:v>
                </c:pt>
                <c:pt idx="2988">
                  <c:v>354883.53597407922</c:v>
                </c:pt>
                <c:pt idx="2989">
                  <c:v>355132.2841812307</c:v>
                </c:pt>
                <c:pt idx="2990">
                  <c:v>355359.64418906672</c:v>
                </c:pt>
                <c:pt idx="2991">
                  <c:v>355594.37360868632</c:v>
                </c:pt>
                <c:pt idx="2992">
                  <c:v>355862.14495970699</c:v>
                </c:pt>
                <c:pt idx="2993">
                  <c:v>356087.3129433635</c:v>
                </c:pt>
                <c:pt idx="2994">
                  <c:v>356293.43913951411</c:v>
                </c:pt>
                <c:pt idx="2995">
                  <c:v>356535.52071864408</c:v>
                </c:pt>
                <c:pt idx="2996">
                  <c:v>356784.71425838879</c:v>
                </c:pt>
                <c:pt idx="2997">
                  <c:v>356999.89800694119</c:v>
                </c:pt>
                <c:pt idx="2998">
                  <c:v>357236.5119736648</c:v>
                </c:pt>
                <c:pt idx="2999">
                  <c:v>357483.53004345269</c:v>
                </c:pt>
                <c:pt idx="3000">
                  <c:v>357736.4296696526</c:v>
                </c:pt>
                <c:pt idx="3001">
                  <c:v>357949.2322902226</c:v>
                </c:pt>
                <c:pt idx="3002">
                  <c:v>358179.37749784242</c:v>
                </c:pt>
                <c:pt idx="3003">
                  <c:v>358432.985316907</c:v>
                </c:pt>
                <c:pt idx="3004">
                  <c:v>358664.10934623942</c:v>
                </c:pt>
                <c:pt idx="3005">
                  <c:v>358894.69336078502</c:v>
                </c:pt>
                <c:pt idx="3006">
                  <c:v>359153.00757281459</c:v>
                </c:pt>
                <c:pt idx="3007">
                  <c:v>359378.75865140319</c:v>
                </c:pt>
                <c:pt idx="3008">
                  <c:v>359608.62750995049</c:v>
                </c:pt>
                <c:pt idx="3009">
                  <c:v>359858.82154414168</c:v>
                </c:pt>
                <c:pt idx="3010">
                  <c:v>360085.70104995283</c:v>
                </c:pt>
                <c:pt idx="3011">
                  <c:v>360322.9273191829</c:v>
                </c:pt>
                <c:pt idx="3012">
                  <c:v>360564.89884637162</c:v>
                </c:pt>
                <c:pt idx="3013">
                  <c:v>360829.21064914309</c:v>
                </c:pt>
                <c:pt idx="3014">
                  <c:v>361039.2508592282</c:v>
                </c:pt>
                <c:pt idx="3015">
                  <c:v>361257.12690997979</c:v>
                </c:pt>
                <c:pt idx="3016">
                  <c:v>361512.67567926861</c:v>
                </c:pt>
                <c:pt idx="3017">
                  <c:v>361747.26805197197</c:v>
                </c:pt>
                <c:pt idx="3018">
                  <c:v>361994.31156744139</c:v>
                </c:pt>
                <c:pt idx="3019">
                  <c:v>362238.63341046963</c:v>
                </c:pt>
                <c:pt idx="3020">
                  <c:v>362466.4288313156</c:v>
                </c:pt>
                <c:pt idx="3021">
                  <c:v>362723.03103634552</c:v>
                </c:pt>
                <c:pt idx="3022">
                  <c:v>362970.12516522128</c:v>
                </c:pt>
                <c:pt idx="3023">
                  <c:v>363195.9364072436</c:v>
                </c:pt>
                <c:pt idx="3024">
                  <c:v>363429.06246464828</c:v>
                </c:pt>
                <c:pt idx="3025">
                  <c:v>363684.70020222332</c:v>
                </c:pt>
                <c:pt idx="3026">
                  <c:v>363900.50378022599</c:v>
                </c:pt>
                <c:pt idx="3027">
                  <c:v>364133.0914463643</c:v>
                </c:pt>
                <c:pt idx="3028">
                  <c:v>364374.33507418312</c:v>
                </c:pt>
                <c:pt idx="3029">
                  <c:v>364641.44251433189</c:v>
                </c:pt>
                <c:pt idx="3030">
                  <c:v>364850.57834774791</c:v>
                </c:pt>
                <c:pt idx="3031">
                  <c:v>365070.9748775966</c:v>
                </c:pt>
                <c:pt idx="3032">
                  <c:v>365344.05468548689</c:v>
                </c:pt>
                <c:pt idx="3033">
                  <c:v>365613.41170582472</c:v>
                </c:pt>
                <c:pt idx="3034">
                  <c:v>365853.67192248499</c:v>
                </c:pt>
                <c:pt idx="3035">
                  <c:v>366073.00763336511</c:v>
                </c:pt>
                <c:pt idx="3036">
                  <c:v>366318.58058995672</c:v>
                </c:pt>
                <c:pt idx="3037">
                  <c:v>366566.85802830901</c:v>
                </c:pt>
                <c:pt idx="3038">
                  <c:v>366766.99818787671</c:v>
                </c:pt>
                <c:pt idx="3039">
                  <c:v>367004.9762339135</c:v>
                </c:pt>
                <c:pt idx="3040">
                  <c:v>367261.95361271361</c:v>
                </c:pt>
                <c:pt idx="3041">
                  <c:v>367500.52051338961</c:v>
                </c:pt>
                <c:pt idx="3042">
                  <c:v>367718.843968776</c:v>
                </c:pt>
                <c:pt idx="3043">
                  <c:v>367954.5593327512</c:v>
                </c:pt>
                <c:pt idx="3044">
                  <c:v>368220.07624565641</c:v>
                </c:pt>
                <c:pt idx="3045">
                  <c:v>368461.9048446159</c:v>
                </c:pt>
                <c:pt idx="3046">
                  <c:v>368693.05166640593</c:v>
                </c:pt>
                <c:pt idx="3047">
                  <c:v>368949.17231917632</c:v>
                </c:pt>
                <c:pt idx="3048">
                  <c:v>369197.87246033218</c:v>
                </c:pt>
                <c:pt idx="3049">
                  <c:v>369429.75735850149</c:v>
                </c:pt>
                <c:pt idx="3050">
                  <c:v>369675.43192409643</c:v>
                </c:pt>
                <c:pt idx="3051">
                  <c:v>369936.65906337672</c:v>
                </c:pt>
                <c:pt idx="3052">
                  <c:v>370175.67921367713</c:v>
                </c:pt>
                <c:pt idx="3053">
                  <c:v>370398.35530040768</c:v>
                </c:pt>
                <c:pt idx="3054">
                  <c:v>370639.48064813239</c:v>
                </c:pt>
                <c:pt idx="3055">
                  <c:v>370913.77798893029</c:v>
                </c:pt>
                <c:pt idx="3056">
                  <c:v>371136.46052710159</c:v>
                </c:pt>
                <c:pt idx="3057">
                  <c:v>371357.74341696501</c:v>
                </c:pt>
                <c:pt idx="3058">
                  <c:v>371618.69092854572</c:v>
                </c:pt>
                <c:pt idx="3059">
                  <c:v>371889.58883556951</c:v>
                </c:pt>
                <c:pt idx="3060">
                  <c:v>372124.77496979752</c:v>
                </c:pt>
                <c:pt idx="3061">
                  <c:v>372348.72101272002</c:v>
                </c:pt>
                <c:pt idx="3062">
                  <c:v>372596.51792693709</c:v>
                </c:pt>
                <c:pt idx="3063">
                  <c:v>372834.51296782133</c:v>
                </c:pt>
                <c:pt idx="3064">
                  <c:v>373050.8296761869</c:v>
                </c:pt>
                <c:pt idx="3065">
                  <c:v>373298.8451671034</c:v>
                </c:pt>
                <c:pt idx="3066">
                  <c:v>373551.92897442792</c:v>
                </c:pt>
                <c:pt idx="3067">
                  <c:v>373782.65924794652</c:v>
                </c:pt>
                <c:pt idx="3068">
                  <c:v>374020.20455314888</c:v>
                </c:pt>
                <c:pt idx="3069">
                  <c:v>374306.12636160362</c:v>
                </c:pt>
                <c:pt idx="3070">
                  <c:v>374537.74171432463</c:v>
                </c:pt>
                <c:pt idx="3071">
                  <c:v>374741.46723707608</c:v>
                </c:pt>
                <c:pt idx="3072">
                  <c:v>374978.7594626121</c:v>
                </c:pt>
                <c:pt idx="3073">
                  <c:v>375240.8316632121</c:v>
                </c:pt>
                <c:pt idx="3074">
                  <c:v>375470.15149390732</c:v>
                </c:pt>
                <c:pt idx="3075">
                  <c:v>375720.76816299232</c:v>
                </c:pt>
                <c:pt idx="3076">
                  <c:v>375975.05634133832</c:v>
                </c:pt>
                <c:pt idx="3077">
                  <c:v>376216.78275327059</c:v>
                </c:pt>
                <c:pt idx="3078">
                  <c:v>376436.72742327902</c:v>
                </c:pt>
                <c:pt idx="3079">
                  <c:v>376669.9456849558</c:v>
                </c:pt>
                <c:pt idx="3080">
                  <c:v>376958.28834078781</c:v>
                </c:pt>
                <c:pt idx="3081">
                  <c:v>377208.11917230289</c:v>
                </c:pt>
                <c:pt idx="3082">
                  <c:v>377433.08078566979</c:v>
                </c:pt>
                <c:pt idx="3083">
                  <c:v>377655.76854184811</c:v>
                </c:pt>
                <c:pt idx="3084">
                  <c:v>377929.67429205251</c:v>
                </c:pt>
                <c:pt idx="3085">
                  <c:v>378151.82441029052</c:v>
                </c:pt>
                <c:pt idx="3086">
                  <c:v>378379.3345242744</c:v>
                </c:pt>
                <c:pt idx="3087">
                  <c:v>378621.62226364698</c:v>
                </c:pt>
                <c:pt idx="3088">
                  <c:v>378894.29341186961</c:v>
                </c:pt>
                <c:pt idx="3089">
                  <c:v>379139.34809905582</c:v>
                </c:pt>
                <c:pt idx="3090">
                  <c:v>379364.20068386802</c:v>
                </c:pt>
                <c:pt idx="3091">
                  <c:v>379598.95273011841</c:v>
                </c:pt>
                <c:pt idx="3092">
                  <c:v>379878.09084020118</c:v>
                </c:pt>
                <c:pt idx="3093">
                  <c:v>380112.73100252281</c:v>
                </c:pt>
                <c:pt idx="3094">
                  <c:v>380334.63500580727</c:v>
                </c:pt>
                <c:pt idx="3095">
                  <c:v>380580.15101757878</c:v>
                </c:pt>
                <c:pt idx="3096">
                  <c:v>380838.46397880302</c:v>
                </c:pt>
                <c:pt idx="3097">
                  <c:v>381062.82326452201</c:v>
                </c:pt>
                <c:pt idx="3098">
                  <c:v>381288.39987941901</c:v>
                </c:pt>
                <c:pt idx="3099">
                  <c:v>381578.99601473153</c:v>
                </c:pt>
                <c:pt idx="3100">
                  <c:v>381843.48833465151</c:v>
                </c:pt>
                <c:pt idx="3101">
                  <c:v>382069.72905467427</c:v>
                </c:pt>
                <c:pt idx="3102">
                  <c:v>382305.31161847111</c:v>
                </c:pt>
                <c:pt idx="3103">
                  <c:v>382561.26337932021</c:v>
                </c:pt>
                <c:pt idx="3104">
                  <c:v>382805.6501236817</c:v>
                </c:pt>
                <c:pt idx="3105">
                  <c:v>383048.6739052952</c:v>
                </c:pt>
                <c:pt idx="3106">
                  <c:v>383294.50821076811</c:v>
                </c:pt>
                <c:pt idx="3107">
                  <c:v>383567.62543543399</c:v>
                </c:pt>
                <c:pt idx="3108">
                  <c:v>383794.61246314761</c:v>
                </c:pt>
                <c:pt idx="3109">
                  <c:v>384013.57586194918</c:v>
                </c:pt>
                <c:pt idx="3110">
                  <c:v>384266.70617650019</c:v>
                </c:pt>
                <c:pt idx="3111">
                  <c:v>384531.86187822663</c:v>
                </c:pt>
                <c:pt idx="3112">
                  <c:v>384763.49062025303</c:v>
                </c:pt>
                <c:pt idx="3113">
                  <c:v>385002.76990525599</c:v>
                </c:pt>
                <c:pt idx="3114">
                  <c:v>385272.08122854808</c:v>
                </c:pt>
                <c:pt idx="3115">
                  <c:v>385543.97323227418</c:v>
                </c:pt>
                <c:pt idx="3116">
                  <c:v>385783.91616756457</c:v>
                </c:pt>
                <c:pt idx="3117">
                  <c:v>386010.08369019098</c:v>
                </c:pt>
                <c:pt idx="3118">
                  <c:v>386278.33261205599</c:v>
                </c:pt>
                <c:pt idx="3119">
                  <c:v>386544.14553789812</c:v>
                </c:pt>
                <c:pt idx="3120">
                  <c:v>386775.96075103409</c:v>
                </c:pt>
                <c:pt idx="3121">
                  <c:v>386995.79887040949</c:v>
                </c:pt>
                <c:pt idx="3122">
                  <c:v>387263.33677877998</c:v>
                </c:pt>
                <c:pt idx="3123">
                  <c:v>387523.21689992503</c:v>
                </c:pt>
                <c:pt idx="3124">
                  <c:v>387755.99043230101</c:v>
                </c:pt>
                <c:pt idx="3125">
                  <c:v>387981.2430301134</c:v>
                </c:pt>
                <c:pt idx="3126">
                  <c:v>388259.2838393976</c:v>
                </c:pt>
                <c:pt idx="3127">
                  <c:v>388504.19743665989</c:v>
                </c:pt>
                <c:pt idx="3128">
                  <c:v>388722.61188499501</c:v>
                </c:pt>
                <c:pt idx="3129">
                  <c:v>388976.61165157508</c:v>
                </c:pt>
                <c:pt idx="3130">
                  <c:v>389237.49939296808</c:v>
                </c:pt>
                <c:pt idx="3131">
                  <c:v>389466.91284614662</c:v>
                </c:pt>
                <c:pt idx="3132">
                  <c:v>389697.61637737817</c:v>
                </c:pt>
                <c:pt idx="3133">
                  <c:v>389974.69645583117</c:v>
                </c:pt>
                <c:pt idx="3134">
                  <c:v>390247.28171224397</c:v>
                </c:pt>
                <c:pt idx="3135">
                  <c:v>390490.67310751841</c:v>
                </c:pt>
                <c:pt idx="3136">
                  <c:v>390710.7605146608</c:v>
                </c:pt>
                <c:pt idx="3137">
                  <c:v>390950.9729638134</c:v>
                </c:pt>
                <c:pt idx="3138">
                  <c:v>391220.18924483162</c:v>
                </c:pt>
                <c:pt idx="3139">
                  <c:v>391462.7261930065</c:v>
                </c:pt>
                <c:pt idx="3140">
                  <c:v>391686.80861638038</c:v>
                </c:pt>
                <c:pt idx="3141">
                  <c:v>391950.93476769893</c:v>
                </c:pt>
                <c:pt idx="3142">
                  <c:v>392193.03858337301</c:v>
                </c:pt>
                <c:pt idx="3143">
                  <c:v>392429.76926668372</c:v>
                </c:pt>
                <c:pt idx="3144">
                  <c:v>392682.74731460452</c:v>
                </c:pt>
                <c:pt idx="3145">
                  <c:v>392962.20489180851</c:v>
                </c:pt>
                <c:pt idx="3146">
                  <c:v>393201.91407174739</c:v>
                </c:pt>
                <c:pt idx="3147">
                  <c:v>393410.96958354471</c:v>
                </c:pt>
                <c:pt idx="3148">
                  <c:v>393654.91286678339</c:v>
                </c:pt>
                <c:pt idx="3149">
                  <c:v>393931.22473107552</c:v>
                </c:pt>
                <c:pt idx="3150">
                  <c:v>394170.64669004042</c:v>
                </c:pt>
                <c:pt idx="3151">
                  <c:v>394410.64229340659</c:v>
                </c:pt>
                <c:pt idx="3152">
                  <c:v>394672.19393145782</c:v>
                </c:pt>
                <c:pt idx="3153">
                  <c:v>394950.38051644922</c:v>
                </c:pt>
                <c:pt idx="3154">
                  <c:v>395189.91223992303</c:v>
                </c:pt>
                <c:pt idx="3155">
                  <c:v>395417.73086068587</c:v>
                </c:pt>
                <c:pt idx="3156">
                  <c:v>395681.6779051706</c:v>
                </c:pt>
                <c:pt idx="3157">
                  <c:v>395944.47209224151</c:v>
                </c:pt>
                <c:pt idx="3158">
                  <c:v>396156.15854569501</c:v>
                </c:pt>
                <c:pt idx="3159">
                  <c:v>396398.38489609741</c:v>
                </c:pt>
                <c:pt idx="3160">
                  <c:v>396662.50178482139</c:v>
                </c:pt>
                <c:pt idx="3161">
                  <c:v>396917.66643202642</c:v>
                </c:pt>
                <c:pt idx="3162">
                  <c:v>397132.75708558148</c:v>
                </c:pt>
                <c:pt idx="3163">
                  <c:v>397379.24644679122</c:v>
                </c:pt>
                <c:pt idx="3164">
                  <c:v>397667.46294182201</c:v>
                </c:pt>
                <c:pt idx="3165">
                  <c:v>397897.77311364398</c:v>
                </c:pt>
                <c:pt idx="3166">
                  <c:v>398136.11615486228</c:v>
                </c:pt>
                <c:pt idx="3167">
                  <c:v>398392.04022900318</c:v>
                </c:pt>
                <c:pt idx="3168">
                  <c:v>398675.87303575518</c:v>
                </c:pt>
                <c:pt idx="3169">
                  <c:v>398932.51926693122</c:v>
                </c:pt>
                <c:pt idx="3170">
                  <c:v>399162.7026525492</c:v>
                </c:pt>
                <c:pt idx="3171">
                  <c:v>399412.52475211472</c:v>
                </c:pt>
                <c:pt idx="3172">
                  <c:v>399690.74456241948</c:v>
                </c:pt>
                <c:pt idx="3173">
                  <c:v>399909.41976897768</c:v>
                </c:pt>
                <c:pt idx="3174">
                  <c:v>400149.94907940651</c:v>
                </c:pt>
                <c:pt idx="3175">
                  <c:v>400408.04898516397</c:v>
                </c:pt>
                <c:pt idx="3176">
                  <c:v>400675.05809019838</c:v>
                </c:pt>
                <c:pt idx="3177">
                  <c:v>400901.24410958652</c:v>
                </c:pt>
                <c:pt idx="3178">
                  <c:v>401144.3150254084</c:v>
                </c:pt>
                <c:pt idx="3179">
                  <c:v>401429.64546339877</c:v>
                </c:pt>
                <c:pt idx="3180">
                  <c:v>401652.81580943678</c:v>
                </c:pt>
                <c:pt idx="3181">
                  <c:v>401890.81612202432</c:v>
                </c:pt>
                <c:pt idx="3182">
                  <c:v>402150.14338551479</c:v>
                </c:pt>
                <c:pt idx="3183">
                  <c:v>402418.86701495311</c:v>
                </c:pt>
                <c:pt idx="3184">
                  <c:v>402647.7689628682</c:v>
                </c:pt>
                <c:pt idx="3185">
                  <c:v>402890.51010505721</c:v>
                </c:pt>
                <c:pt idx="3186">
                  <c:v>403179.11044263601</c:v>
                </c:pt>
                <c:pt idx="3187">
                  <c:v>403438.08014628908</c:v>
                </c:pt>
                <c:pt idx="3188">
                  <c:v>403668.48304829001</c:v>
                </c:pt>
                <c:pt idx="3189">
                  <c:v>403924.24592485902</c:v>
                </c:pt>
                <c:pt idx="3190">
                  <c:v>404194.11470314802</c:v>
                </c:pt>
                <c:pt idx="3191">
                  <c:v>404423.13184520509</c:v>
                </c:pt>
                <c:pt idx="3192">
                  <c:v>404645.27912702039</c:v>
                </c:pt>
                <c:pt idx="3193">
                  <c:v>404920.55030210159</c:v>
                </c:pt>
                <c:pt idx="3194">
                  <c:v>405186.01080241078</c:v>
                </c:pt>
                <c:pt idx="3195">
                  <c:v>405414.95676699618</c:v>
                </c:pt>
                <c:pt idx="3196">
                  <c:v>405679.30648876069</c:v>
                </c:pt>
                <c:pt idx="3197">
                  <c:v>405938.18499889399</c:v>
                </c:pt>
                <c:pt idx="3198">
                  <c:v>406207.5992293742</c:v>
                </c:pt>
                <c:pt idx="3199">
                  <c:v>406450.23020749172</c:v>
                </c:pt>
                <c:pt idx="3200">
                  <c:v>406687.73165869171</c:v>
                </c:pt>
                <c:pt idx="3201">
                  <c:v>406968.04516753729</c:v>
                </c:pt>
                <c:pt idx="3202">
                  <c:v>407226.47393567179</c:v>
                </c:pt>
                <c:pt idx="3203">
                  <c:v>407466.38837407291</c:v>
                </c:pt>
                <c:pt idx="3204">
                  <c:v>407719.42765461339</c:v>
                </c:pt>
                <c:pt idx="3205">
                  <c:v>407989.15826784179</c:v>
                </c:pt>
                <c:pt idx="3206">
                  <c:v>408214.0418858988</c:v>
                </c:pt>
                <c:pt idx="3207">
                  <c:v>408449.95084362669</c:v>
                </c:pt>
                <c:pt idx="3208">
                  <c:v>408703.18443492189</c:v>
                </c:pt>
                <c:pt idx="3209">
                  <c:v>408996.65558796778</c:v>
                </c:pt>
                <c:pt idx="3210">
                  <c:v>409237.22108647681</c:v>
                </c:pt>
                <c:pt idx="3211">
                  <c:v>409467.14115382638</c:v>
                </c:pt>
                <c:pt idx="3212">
                  <c:v>409747.56572378601</c:v>
                </c:pt>
                <c:pt idx="3213">
                  <c:v>410011.98194829409</c:v>
                </c:pt>
                <c:pt idx="3214">
                  <c:v>410245.71054339362</c:v>
                </c:pt>
                <c:pt idx="3215">
                  <c:v>410492.11409017909</c:v>
                </c:pt>
                <c:pt idx="3216">
                  <c:v>410784.01603337261</c:v>
                </c:pt>
                <c:pt idx="3217">
                  <c:v>411025.11121015</c:v>
                </c:pt>
                <c:pt idx="3218">
                  <c:v>411256.34057247522</c:v>
                </c:pt>
                <c:pt idx="3219">
                  <c:v>411517.53433798789</c:v>
                </c:pt>
                <c:pt idx="3220">
                  <c:v>411808.88398102002</c:v>
                </c:pt>
                <c:pt idx="3221">
                  <c:v>412052.2424873719</c:v>
                </c:pt>
                <c:pt idx="3222">
                  <c:v>412281.36258399609</c:v>
                </c:pt>
                <c:pt idx="3223">
                  <c:v>412537.90790263988</c:v>
                </c:pt>
                <c:pt idx="3224">
                  <c:v>412812.6896905544</c:v>
                </c:pt>
                <c:pt idx="3225">
                  <c:v>413045.88379841682</c:v>
                </c:pt>
                <c:pt idx="3226">
                  <c:v>413285.82443108782</c:v>
                </c:pt>
                <c:pt idx="3227">
                  <c:v>413584.17794428399</c:v>
                </c:pt>
                <c:pt idx="3228">
                  <c:v>413845.91845398088</c:v>
                </c:pt>
                <c:pt idx="3229">
                  <c:v>414089.26944286498</c:v>
                </c:pt>
                <c:pt idx="3230">
                  <c:v>414347.56561613001</c:v>
                </c:pt>
                <c:pt idx="3231">
                  <c:v>414615.8920579353</c:v>
                </c:pt>
                <c:pt idx="3232">
                  <c:v>414827.35800320568</c:v>
                </c:pt>
                <c:pt idx="3233">
                  <c:v>415080.48185052321</c:v>
                </c:pt>
                <c:pt idx="3234">
                  <c:v>415345.809092657</c:v>
                </c:pt>
                <c:pt idx="3235">
                  <c:v>415591.42086528399</c:v>
                </c:pt>
                <c:pt idx="3236">
                  <c:v>415847.86640533322</c:v>
                </c:pt>
                <c:pt idx="3237">
                  <c:v>416101.28809125832</c:v>
                </c:pt>
                <c:pt idx="3238">
                  <c:v>416387.90997655498</c:v>
                </c:pt>
                <c:pt idx="3239">
                  <c:v>416649.59607462888</c:v>
                </c:pt>
                <c:pt idx="3240">
                  <c:v>416885.24614402489</c:v>
                </c:pt>
                <c:pt idx="3241">
                  <c:v>417114.25857660949</c:v>
                </c:pt>
                <c:pt idx="3242">
                  <c:v>417397.7323926785</c:v>
                </c:pt>
                <c:pt idx="3243">
                  <c:v>417637.09875712491</c:v>
                </c:pt>
                <c:pt idx="3244">
                  <c:v>417869.1716993865</c:v>
                </c:pt>
                <c:pt idx="3245">
                  <c:v>418125.56686924142</c:v>
                </c:pt>
                <c:pt idx="3246">
                  <c:v>418407.0374159083</c:v>
                </c:pt>
                <c:pt idx="3247">
                  <c:v>418635.71487264568</c:v>
                </c:pt>
                <c:pt idx="3248">
                  <c:v>418854.58834136731</c:v>
                </c:pt>
                <c:pt idx="3249">
                  <c:v>419136.79622372158</c:v>
                </c:pt>
                <c:pt idx="3250">
                  <c:v>419393.98680802161</c:v>
                </c:pt>
                <c:pt idx="3251">
                  <c:v>419657.14557491807</c:v>
                </c:pt>
                <c:pt idx="3252">
                  <c:v>419921.11458430742</c:v>
                </c:pt>
                <c:pt idx="3253">
                  <c:v>420192.85554693989</c:v>
                </c:pt>
                <c:pt idx="3254">
                  <c:v>420429.80650469748</c:v>
                </c:pt>
                <c:pt idx="3255">
                  <c:v>420671.40543395461</c:v>
                </c:pt>
                <c:pt idx="3256">
                  <c:v>420959.20412832889</c:v>
                </c:pt>
                <c:pt idx="3257">
                  <c:v>421206.82055856282</c:v>
                </c:pt>
                <c:pt idx="3258">
                  <c:v>421455.7736277724</c:v>
                </c:pt>
                <c:pt idx="3259">
                  <c:v>421729.82237885398</c:v>
                </c:pt>
                <c:pt idx="3260">
                  <c:v>421969.09460438602</c:v>
                </c:pt>
                <c:pt idx="3261">
                  <c:v>422239.2069075763</c:v>
                </c:pt>
                <c:pt idx="3262">
                  <c:v>422499.89204688952</c:v>
                </c:pt>
                <c:pt idx="3263">
                  <c:v>422774.488440777</c:v>
                </c:pt>
                <c:pt idx="3264">
                  <c:v>423041.06558830972</c:v>
                </c:pt>
                <c:pt idx="3265">
                  <c:v>423279.54975893459</c:v>
                </c:pt>
                <c:pt idx="3266">
                  <c:v>423533.61705954123</c:v>
                </c:pt>
                <c:pt idx="3267">
                  <c:v>423823.81724855083</c:v>
                </c:pt>
                <c:pt idx="3268">
                  <c:v>424073.35380593833</c:v>
                </c:pt>
                <c:pt idx="3269">
                  <c:v>424311.1337398453</c:v>
                </c:pt>
                <c:pt idx="3270">
                  <c:v>424578.86711501819</c:v>
                </c:pt>
                <c:pt idx="3271">
                  <c:v>424839.44495353091</c:v>
                </c:pt>
                <c:pt idx="3272">
                  <c:v>425078.44559000048</c:v>
                </c:pt>
                <c:pt idx="3273">
                  <c:v>425325.80525606102</c:v>
                </c:pt>
                <c:pt idx="3274">
                  <c:v>425628.40593020967</c:v>
                </c:pt>
                <c:pt idx="3275">
                  <c:v>425886.4059847247</c:v>
                </c:pt>
                <c:pt idx="3276">
                  <c:v>426120.1369772015</c:v>
                </c:pt>
                <c:pt idx="3277">
                  <c:v>426389.81495394022</c:v>
                </c:pt>
                <c:pt idx="3278">
                  <c:v>426658.48806630948</c:v>
                </c:pt>
                <c:pt idx="3279">
                  <c:v>426876.69038306869</c:v>
                </c:pt>
                <c:pt idx="3280">
                  <c:v>427133.64944198861</c:v>
                </c:pt>
                <c:pt idx="3281">
                  <c:v>427409.41862721468</c:v>
                </c:pt>
                <c:pt idx="3282">
                  <c:v>427674.31444565032</c:v>
                </c:pt>
                <c:pt idx="3283">
                  <c:v>427917.51982465357</c:v>
                </c:pt>
                <c:pt idx="3284">
                  <c:v>428187.73236917361</c:v>
                </c:pt>
                <c:pt idx="3285">
                  <c:v>428462.72233567602</c:v>
                </c:pt>
                <c:pt idx="3286">
                  <c:v>428706.71561955282</c:v>
                </c:pt>
                <c:pt idx="3287">
                  <c:v>428955.19564103341</c:v>
                </c:pt>
                <c:pt idx="3288">
                  <c:v>429247.95703928702</c:v>
                </c:pt>
                <c:pt idx="3289">
                  <c:v>429495.76235380088</c:v>
                </c:pt>
                <c:pt idx="3290">
                  <c:v>429716.30220196588</c:v>
                </c:pt>
                <c:pt idx="3291">
                  <c:v>429981.12401440361</c:v>
                </c:pt>
                <c:pt idx="3292">
                  <c:v>430267.5659826856</c:v>
                </c:pt>
                <c:pt idx="3293">
                  <c:v>430520.30643755582</c:v>
                </c:pt>
                <c:pt idx="3294">
                  <c:v>430759.55626861379</c:v>
                </c:pt>
                <c:pt idx="3295">
                  <c:v>431052.27485678223</c:v>
                </c:pt>
                <c:pt idx="3296">
                  <c:v>431316.34341892629</c:v>
                </c:pt>
                <c:pt idx="3297">
                  <c:v>431538.25330352422</c:v>
                </c:pt>
                <c:pt idx="3298">
                  <c:v>431795.24745133152</c:v>
                </c:pt>
                <c:pt idx="3299">
                  <c:v>432074.90014315402</c:v>
                </c:pt>
                <c:pt idx="3300">
                  <c:v>432345.569263304</c:v>
                </c:pt>
                <c:pt idx="3301">
                  <c:v>432572.37254420051</c:v>
                </c:pt>
                <c:pt idx="3302">
                  <c:v>432838.11079915927</c:v>
                </c:pt>
                <c:pt idx="3303">
                  <c:v>433129.64130520658</c:v>
                </c:pt>
                <c:pt idx="3304">
                  <c:v>433360.47550772032</c:v>
                </c:pt>
                <c:pt idx="3305">
                  <c:v>433625.28600921133</c:v>
                </c:pt>
                <c:pt idx="3306">
                  <c:v>433903.42273254308</c:v>
                </c:pt>
                <c:pt idx="3307">
                  <c:v>434163.09239617002</c:v>
                </c:pt>
                <c:pt idx="3308">
                  <c:v>434407.34523484309</c:v>
                </c:pt>
                <c:pt idx="3309">
                  <c:v>434665.37945593428</c:v>
                </c:pt>
                <c:pt idx="3310">
                  <c:v>434961.60000761232</c:v>
                </c:pt>
                <c:pt idx="3311">
                  <c:v>435231.83271821402</c:v>
                </c:pt>
                <c:pt idx="3312">
                  <c:v>435469.31430813723</c:v>
                </c:pt>
                <c:pt idx="3313">
                  <c:v>435714.0409762928</c:v>
                </c:pt>
                <c:pt idx="3314">
                  <c:v>435999.4505687994</c:v>
                </c:pt>
                <c:pt idx="3315">
                  <c:v>436247.78032462281</c:v>
                </c:pt>
                <c:pt idx="3316">
                  <c:v>436499.24337532249</c:v>
                </c:pt>
                <c:pt idx="3317">
                  <c:v>436771.25446616497</c:v>
                </c:pt>
                <c:pt idx="3318">
                  <c:v>437055.3893519452</c:v>
                </c:pt>
                <c:pt idx="3319">
                  <c:v>437313.45380557631</c:v>
                </c:pt>
                <c:pt idx="3320">
                  <c:v>437562.74536299618</c:v>
                </c:pt>
                <c:pt idx="3321">
                  <c:v>437844.32590948732</c:v>
                </c:pt>
                <c:pt idx="3322">
                  <c:v>438091.25984680559</c:v>
                </c:pt>
                <c:pt idx="3323">
                  <c:v>438337.06632185372</c:v>
                </c:pt>
                <c:pt idx="3324">
                  <c:v>438596.2544869174</c:v>
                </c:pt>
                <c:pt idx="3325">
                  <c:v>438901.04829233477</c:v>
                </c:pt>
                <c:pt idx="3326">
                  <c:v>439153.07532369881</c:v>
                </c:pt>
                <c:pt idx="3327">
                  <c:v>439381.94873208372</c:v>
                </c:pt>
                <c:pt idx="3328">
                  <c:v>439666.28822881338</c:v>
                </c:pt>
                <c:pt idx="3329">
                  <c:v>439940.03520251298</c:v>
                </c:pt>
                <c:pt idx="3330">
                  <c:v>440158.50218784192</c:v>
                </c:pt>
                <c:pt idx="3331">
                  <c:v>440435.71205001051</c:v>
                </c:pt>
                <c:pt idx="3332">
                  <c:v>440698.27615833998</c:v>
                </c:pt>
                <c:pt idx="3333">
                  <c:v>440980.99522693909</c:v>
                </c:pt>
                <c:pt idx="3334">
                  <c:v>441235.91363442602</c:v>
                </c:pt>
                <c:pt idx="3335">
                  <c:v>441488.33822297893</c:v>
                </c:pt>
                <c:pt idx="3336">
                  <c:v>441773.55089572689</c:v>
                </c:pt>
                <c:pt idx="3337">
                  <c:v>442040.01891047112</c:v>
                </c:pt>
                <c:pt idx="3338">
                  <c:v>442281.93210779369</c:v>
                </c:pt>
                <c:pt idx="3339">
                  <c:v>442548.12741848972</c:v>
                </c:pt>
                <c:pt idx="3340">
                  <c:v>442818.2478266476</c:v>
                </c:pt>
                <c:pt idx="3341">
                  <c:v>443077.42134686239</c:v>
                </c:pt>
                <c:pt idx="3342">
                  <c:v>443332.84587577882</c:v>
                </c:pt>
                <c:pt idx="3343">
                  <c:v>443609.90871933103</c:v>
                </c:pt>
                <c:pt idx="3344">
                  <c:v>443868.78684253589</c:v>
                </c:pt>
                <c:pt idx="3345">
                  <c:v>444118.04851959989</c:v>
                </c:pt>
                <c:pt idx="3346">
                  <c:v>444380.42117570771</c:v>
                </c:pt>
                <c:pt idx="3347">
                  <c:v>444672.2460869645</c:v>
                </c:pt>
                <c:pt idx="3348">
                  <c:v>444940.02076714957</c:v>
                </c:pt>
                <c:pt idx="3349">
                  <c:v>445186.94655527989</c:v>
                </c:pt>
                <c:pt idx="3350">
                  <c:v>445441.13078409992</c:v>
                </c:pt>
                <c:pt idx="3351">
                  <c:v>445736.26810654218</c:v>
                </c:pt>
                <c:pt idx="3352">
                  <c:v>445980.65701138618</c:v>
                </c:pt>
                <c:pt idx="3353">
                  <c:v>446227.37466199021</c:v>
                </c:pt>
                <c:pt idx="3354">
                  <c:v>446494.24671537062</c:v>
                </c:pt>
                <c:pt idx="3355">
                  <c:v>446784.10927372961</c:v>
                </c:pt>
                <c:pt idx="3356">
                  <c:v>447066.07093215868</c:v>
                </c:pt>
                <c:pt idx="3357">
                  <c:v>447318.84586630651</c:v>
                </c:pt>
                <c:pt idx="3358">
                  <c:v>447567.71332798031</c:v>
                </c:pt>
                <c:pt idx="3359">
                  <c:v>447856.80214778677</c:v>
                </c:pt>
                <c:pt idx="3360">
                  <c:v>448119.57214629877</c:v>
                </c:pt>
                <c:pt idx="3361">
                  <c:v>448359.53213644988</c:v>
                </c:pt>
                <c:pt idx="3362">
                  <c:v>448635.07948056358</c:v>
                </c:pt>
                <c:pt idx="3363">
                  <c:v>448892.31614725821</c:v>
                </c:pt>
                <c:pt idx="3364">
                  <c:v>449152.45038251102</c:v>
                </c:pt>
                <c:pt idx="3365">
                  <c:v>449422.02582161798</c:v>
                </c:pt>
                <c:pt idx="3366">
                  <c:v>449704.04089513171</c:v>
                </c:pt>
                <c:pt idx="3367">
                  <c:v>449944.97164308972</c:v>
                </c:pt>
                <c:pt idx="3368">
                  <c:v>450201.35673385212</c:v>
                </c:pt>
                <c:pt idx="3369">
                  <c:v>450491.41792708932</c:v>
                </c:pt>
                <c:pt idx="3370">
                  <c:v>450738.69988843141</c:v>
                </c:pt>
                <c:pt idx="3371">
                  <c:v>450996.26099072507</c:v>
                </c:pt>
                <c:pt idx="3372">
                  <c:v>451269.79481577961</c:v>
                </c:pt>
                <c:pt idx="3373">
                  <c:v>451565.10654505872</c:v>
                </c:pt>
                <c:pt idx="3374">
                  <c:v>451821.7512222036</c:v>
                </c:pt>
                <c:pt idx="3375">
                  <c:v>452073.6321999036</c:v>
                </c:pt>
                <c:pt idx="3376">
                  <c:v>452362.56859672931</c:v>
                </c:pt>
                <c:pt idx="3377">
                  <c:v>452616.46015756967</c:v>
                </c:pt>
                <c:pt idx="3378">
                  <c:v>452868.5116807181</c:v>
                </c:pt>
                <c:pt idx="3379">
                  <c:v>453142.83213457162</c:v>
                </c:pt>
                <c:pt idx="3380">
                  <c:v>453437.87061178562</c:v>
                </c:pt>
                <c:pt idx="3381">
                  <c:v>453674.50091478828</c:v>
                </c:pt>
                <c:pt idx="3382">
                  <c:v>453914.24568583188</c:v>
                </c:pt>
                <c:pt idx="3383">
                  <c:v>454197.34314049722</c:v>
                </c:pt>
                <c:pt idx="3384">
                  <c:v>454483.26592969708</c:v>
                </c:pt>
                <c:pt idx="3385">
                  <c:v>454746.40866669861</c:v>
                </c:pt>
                <c:pt idx="3386">
                  <c:v>454996.74699047592</c:v>
                </c:pt>
                <c:pt idx="3387">
                  <c:v>455301.72530551237</c:v>
                </c:pt>
                <c:pt idx="3388">
                  <c:v>455566.19279251923</c:v>
                </c:pt>
                <c:pt idx="3389">
                  <c:v>455810.37838933629</c:v>
                </c:pt>
                <c:pt idx="3390">
                  <c:v>456083.22012091032</c:v>
                </c:pt>
                <c:pt idx="3391">
                  <c:v>456370.42520537297</c:v>
                </c:pt>
                <c:pt idx="3392">
                  <c:v>456626.51590198092</c:v>
                </c:pt>
                <c:pt idx="3393">
                  <c:v>456878.37916941079</c:v>
                </c:pt>
                <c:pt idx="3394">
                  <c:v>457170.10501749581</c:v>
                </c:pt>
                <c:pt idx="3395">
                  <c:v>457456.8178199348</c:v>
                </c:pt>
                <c:pt idx="3396">
                  <c:v>457709.90135246131</c:v>
                </c:pt>
                <c:pt idx="3397">
                  <c:v>457957.06147080823</c:v>
                </c:pt>
                <c:pt idx="3398">
                  <c:v>458238.04402325081</c:v>
                </c:pt>
                <c:pt idx="3399">
                  <c:v>458515.54488723719</c:v>
                </c:pt>
                <c:pt idx="3400">
                  <c:v>458764.08848817728</c:v>
                </c:pt>
                <c:pt idx="3401">
                  <c:v>459015.10611626349</c:v>
                </c:pt>
                <c:pt idx="3402">
                  <c:v>459332.30959202902</c:v>
                </c:pt>
                <c:pt idx="3403">
                  <c:v>459604.94539393799</c:v>
                </c:pt>
                <c:pt idx="3404">
                  <c:v>459849.22260436881</c:v>
                </c:pt>
                <c:pt idx="3405">
                  <c:v>460129.26753113931</c:v>
                </c:pt>
                <c:pt idx="3406">
                  <c:v>460399.34117306571</c:v>
                </c:pt>
                <c:pt idx="3407">
                  <c:v>460643.28484007448</c:v>
                </c:pt>
                <c:pt idx="3408">
                  <c:v>460912.01003775757</c:v>
                </c:pt>
                <c:pt idx="3409">
                  <c:v>461209.6983545316</c:v>
                </c:pt>
                <c:pt idx="3410">
                  <c:v>461479.84682685073</c:v>
                </c:pt>
                <c:pt idx="3411">
                  <c:v>461716.55665550497</c:v>
                </c:pt>
                <c:pt idx="3412">
                  <c:v>461999.68837308389</c:v>
                </c:pt>
                <c:pt idx="3413">
                  <c:v>462281.93823481142</c:v>
                </c:pt>
                <c:pt idx="3414">
                  <c:v>462546.58591994818</c:v>
                </c:pt>
                <c:pt idx="3415">
                  <c:v>462811.44056287431</c:v>
                </c:pt>
                <c:pt idx="3416">
                  <c:v>463103.27167762152</c:v>
                </c:pt>
                <c:pt idx="3417">
                  <c:v>463360.45115786331</c:v>
                </c:pt>
                <c:pt idx="3418">
                  <c:v>463598.6076111038</c:v>
                </c:pt>
                <c:pt idx="3419">
                  <c:v>463888.30298318551</c:v>
                </c:pt>
                <c:pt idx="3420">
                  <c:v>464157.79615655559</c:v>
                </c:pt>
                <c:pt idx="3421">
                  <c:v>464400.09486890462</c:v>
                </c:pt>
                <c:pt idx="3422">
                  <c:v>464676.81995388301</c:v>
                </c:pt>
                <c:pt idx="3423">
                  <c:v>464973.37381840532</c:v>
                </c:pt>
                <c:pt idx="3424">
                  <c:v>465241.82490014611</c:v>
                </c:pt>
                <c:pt idx="3425">
                  <c:v>465485.22910354362</c:v>
                </c:pt>
                <c:pt idx="3426">
                  <c:v>465773.13148212171</c:v>
                </c:pt>
                <c:pt idx="3427">
                  <c:v>466055.20770613127</c:v>
                </c:pt>
                <c:pt idx="3428">
                  <c:v>466296.56753884419</c:v>
                </c:pt>
                <c:pt idx="3429">
                  <c:v>466553.86495963059</c:v>
                </c:pt>
                <c:pt idx="3430">
                  <c:v>466869.73017132061</c:v>
                </c:pt>
                <c:pt idx="3431">
                  <c:v>467144.42499823909</c:v>
                </c:pt>
                <c:pt idx="3432">
                  <c:v>467388.60851827671</c:v>
                </c:pt>
                <c:pt idx="3433">
                  <c:v>467671.64487140428</c:v>
                </c:pt>
                <c:pt idx="3434">
                  <c:v>467955.05110606772</c:v>
                </c:pt>
                <c:pt idx="3435">
                  <c:v>468236.7550795917</c:v>
                </c:pt>
                <c:pt idx="3436">
                  <c:v>468498.36542969971</c:v>
                </c:pt>
                <c:pt idx="3437">
                  <c:v>468774.82708112098</c:v>
                </c:pt>
                <c:pt idx="3438">
                  <c:v>469070.9267089566</c:v>
                </c:pt>
                <c:pt idx="3439">
                  <c:v>469326.08508160262</c:v>
                </c:pt>
                <c:pt idx="3440">
                  <c:v>469580.06810760248</c:v>
                </c:pt>
                <c:pt idx="3441">
                  <c:v>469859.48717673472</c:v>
                </c:pt>
                <c:pt idx="3442">
                  <c:v>470149.02221354248</c:v>
                </c:pt>
                <c:pt idx="3443">
                  <c:v>470402.2044807463</c:v>
                </c:pt>
                <c:pt idx="3444">
                  <c:v>470651.69098064111</c:v>
                </c:pt>
                <c:pt idx="3445">
                  <c:v>470968.50771268457</c:v>
                </c:pt>
                <c:pt idx="3446">
                  <c:v>471249.30696209351</c:v>
                </c:pt>
                <c:pt idx="3447">
                  <c:v>471484.9547715112</c:v>
                </c:pt>
                <c:pt idx="3448">
                  <c:v>471749.82575703348</c:v>
                </c:pt>
                <c:pt idx="3449">
                  <c:v>472032.31836664688</c:v>
                </c:pt>
                <c:pt idx="3450">
                  <c:v>472323.88304716698</c:v>
                </c:pt>
                <c:pt idx="3451">
                  <c:v>472581.19620409852</c:v>
                </c:pt>
                <c:pt idx="3452">
                  <c:v>472855.21174092172</c:v>
                </c:pt>
                <c:pt idx="3453">
                  <c:v>473148.1260738495</c:v>
                </c:pt>
                <c:pt idx="3454">
                  <c:v>473396.10047295922</c:v>
                </c:pt>
                <c:pt idx="3455">
                  <c:v>473661.85840441659</c:v>
                </c:pt>
                <c:pt idx="3456">
                  <c:v>473943.13410968398</c:v>
                </c:pt>
                <c:pt idx="3457">
                  <c:v>474230.22382470232</c:v>
                </c:pt>
                <c:pt idx="3458">
                  <c:v>474464.91426719789</c:v>
                </c:pt>
                <c:pt idx="3459">
                  <c:v>474708.00880934781</c:v>
                </c:pt>
                <c:pt idx="3460">
                  <c:v>475006.32013312401</c:v>
                </c:pt>
                <c:pt idx="3461">
                  <c:v>475283.74479588529</c:v>
                </c:pt>
                <c:pt idx="3462">
                  <c:v>475551.7251672612</c:v>
                </c:pt>
                <c:pt idx="3463">
                  <c:v>475824.86922265502</c:v>
                </c:pt>
                <c:pt idx="3464">
                  <c:v>476128.28491983732</c:v>
                </c:pt>
                <c:pt idx="3465">
                  <c:v>476402.24339813081</c:v>
                </c:pt>
                <c:pt idx="3466">
                  <c:v>476672.03870422521</c:v>
                </c:pt>
                <c:pt idx="3467">
                  <c:v>476962.78420183522</c:v>
                </c:pt>
                <c:pt idx="3468">
                  <c:v>477216.78612889763</c:v>
                </c:pt>
                <c:pt idx="3469">
                  <c:v>477493.03315818671</c:v>
                </c:pt>
                <c:pt idx="3470">
                  <c:v>477775.64009648567</c:v>
                </c:pt>
                <c:pt idx="3471">
                  <c:v>478062.4781626836</c:v>
                </c:pt>
                <c:pt idx="3472">
                  <c:v>478310.07791077159</c:v>
                </c:pt>
                <c:pt idx="3473">
                  <c:v>478573.69908723218</c:v>
                </c:pt>
                <c:pt idx="3474">
                  <c:v>478892.79872743238</c:v>
                </c:pt>
                <c:pt idx="3475">
                  <c:v>479168.19544265</c:v>
                </c:pt>
                <c:pt idx="3476">
                  <c:v>479410.90919661842</c:v>
                </c:pt>
                <c:pt idx="3477">
                  <c:v>479679.40818800399</c:v>
                </c:pt>
                <c:pt idx="3478">
                  <c:v>479963.3532703516</c:v>
                </c:pt>
                <c:pt idx="3479">
                  <c:v>480205.72706262273</c:v>
                </c:pt>
                <c:pt idx="3480">
                  <c:v>480477.17822054657</c:v>
                </c:pt>
                <c:pt idx="3481">
                  <c:v>480775.07909688709</c:v>
                </c:pt>
                <c:pt idx="3482">
                  <c:v>481067.94037007273</c:v>
                </c:pt>
                <c:pt idx="3483">
                  <c:v>481329.482243312</c:v>
                </c:pt>
                <c:pt idx="3484">
                  <c:v>481583.50055719109</c:v>
                </c:pt>
                <c:pt idx="3485">
                  <c:v>481882.18956266571</c:v>
                </c:pt>
                <c:pt idx="3486">
                  <c:v>482161.40344756242</c:v>
                </c:pt>
                <c:pt idx="3487">
                  <c:v>482404.06473718479</c:v>
                </c:pt>
                <c:pt idx="3488">
                  <c:v>482685.83505394327</c:v>
                </c:pt>
                <c:pt idx="3489">
                  <c:v>482982.52506202209</c:v>
                </c:pt>
                <c:pt idx="3490">
                  <c:v>483245.69492350111</c:v>
                </c:pt>
                <c:pt idx="3491">
                  <c:v>483489.88610156439</c:v>
                </c:pt>
                <c:pt idx="3492">
                  <c:v>483783.68771523872</c:v>
                </c:pt>
                <c:pt idx="3493">
                  <c:v>484080.24344807299</c:v>
                </c:pt>
                <c:pt idx="3494">
                  <c:v>484321.1956760902</c:v>
                </c:pt>
                <c:pt idx="3495">
                  <c:v>484590.60444377171</c:v>
                </c:pt>
                <c:pt idx="3496">
                  <c:v>484877.99565347732</c:v>
                </c:pt>
                <c:pt idx="3497">
                  <c:v>485196.99880318542</c:v>
                </c:pt>
                <c:pt idx="3498">
                  <c:v>485471.59420211398</c:v>
                </c:pt>
                <c:pt idx="3499">
                  <c:v>485727.59584673267</c:v>
                </c:pt>
                <c:pt idx="3500">
                  <c:v>486010.57324143272</c:v>
                </c:pt>
                <c:pt idx="3501">
                  <c:v>486289.84403324639</c:v>
                </c:pt>
                <c:pt idx="3502">
                  <c:v>486570.89805217262</c:v>
                </c:pt>
                <c:pt idx="3503">
                  <c:v>486842.77680873021</c:v>
                </c:pt>
                <c:pt idx="3504">
                  <c:v>487130.46042898949</c:v>
                </c:pt>
                <c:pt idx="3505">
                  <c:v>487406.71242201841</c:v>
                </c:pt>
                <c:pt idx="3506">
                  <c:v>487671.15523720061</c:v>
                </c:pt>
                <c:pt idx="3507">
                  <c:v>487960.03780200641</c:v>
                </c:pt>
                <c:pt idx="3508">
                  <c:v>488234.54285865749</c:v>
                </c:pt>
                <c:pt idx="3509">
                  <c:v>488509.02087295498</c:v>
                </c:pt>
                <c:pt idx="3510">
                  <c:v>488784.90196737892</c:v>
                </c:pt>
                <c:pt idx="3511">
                  <c:v>489095.52851462498</c:v>
                </c:pt>
                <c:pt idx="3512">
                  <c:v>489350.0352870425</c:v>
                </c:pt>
                <c:pt idx="3513">
                  <c:v>489591.02727709588</c:v>
                </c:pt>
                <c:pt idx="3514">
                  <c:v>489877.25100191089</c:v>
                </c:pt>
                <c:pt idx="3515">
                  <c:v>490169.57927398081</c:v>
                </c:pt>
                <c:pt idx="3516">
                  <c:v>490452.52870875358</c:v>
                </c:pt>
                <c:pt idx="3517">
                  <c:v>490729.1488429298</c:v>
                </c:pt>
                <c:pt idx="3518">
                  <c:v>491023.34895821463</c:v>
                </c:pt>
                <c:pt idx="3519">
                  <c:v>491305.32827005931</c:v>
                </c:pt>
                <c:pt idx="3520">
                  <c:v>491555.01686349919</c:v>
                </c:pt>
                <c:pt idx="3521">
                  <c:v>491831.5123103612</c:v>
                </c:pt>
                <c:pt idx="3522">
                  <c:v>492125.49070456042</c:v>
                </c:pt>
                <c:pt idx="3523">
                  <c:v>492379.28681250889</c:v>
                </c:pt>
                <c:pt idx="3524">
                  <c:v>492659.81348105503</c:v>
                </c:pt>
                <c:pt idx="3525">
                  <c:v>492961.79159198498</c:v>
                </c:pt>
                <c:pt idx="3526">
                  <c:v>493235.3552152717</c:v>
                </c:pt>
                <c:pt idx="3527">
                  <c:v>493482.00327717979</c:v>
                </c:pt>
                <c:pt idx="3528">
                  <c:v>493774.95024950051</c:v>
                </c:pt>
                <c:pt idx="3529">
                  <c:v>494068.48185815039</c:v>
                </c:pt>
                <c:pt idx="3530">
                  <c:v>494321.51673560229</c:v>
                </c:pt>
                <c:pt idx="3531">
                  <c:v>494609.6939550215</c:v>
                </c:pt>
                <c:pt idx="3532">
                  <c:v>494905.61708028911</c:v>
                </c:pt>
                <c:pt idx="3533">
                  <c:v>495206.199315859</c:v>
                </c:pt>
                <c:pt idx="3534">
                  <c:v>495470.88991689408</c:v>
                </c:pt>
                <c:pt idx="3535">
                  <c:v>495731.90934032109</c:v>
                </c:pt>
                <c:pt idx="3536">
                  <c:v>496037.5270618106</c:v>
                </c:pt>
                <c:pt idx="3537">
                  <c:v>496310.251563525</c:v>
                </c:pt>
                <c:pt idx="3538">
                  <c:v>496540.1071591106</c:v>
                </c:pt>
                <c:pt idx="3539">
                  <c:v>496803.9873534058</c:v>
                </c:pt>
                <c:pt idx="3540">
                  <c:v>497126.39310970181</c:v>
                </c:pt>
                <c:pt idx="3541">
                  <c:v>497418.68032944761</c:v>
                </c:pt>
                <c:pt idx="3542">
                  <c:v>497667.30035271461</c:v>
                </c:pt>
                <c:pt idx="3543">
                  <c:v>497941.93671552639</c:v>
                </c:pt>
                <c:pt idx="3544">
                  <c:v>498236.86709913111</c:v>
                </c:pt>
                <c:pt idx="3545">
                  <c:v>498516.56288215419</c:v>
                </c:pt>
                <c:pt idx="3546">
                  <c:v>498786.47001532302</c:v>
                </c:pt>
                <c:pt idx="3547">
                  <c:v>499082.3390764136</c:v>
                </c:pt>
                <c:pt idx="3548">
                  <c:v>499376.44804713671</c:v>
                </c:pt>
                <c:pt idx="3549">
                  <c:v>499634.49368182919</c:v>
                </c:pt>
                <c:pt idx="3550">
                  <c:v>499919.50647836912</c:v>
                </c:pt>
                <c:pt idx="3551">
                  <c:v>500215.08669654489</c:v>
                </c:pt>
                <c:pt idx="3552">
                  <c:v>500470.60732902482</c:v>
                </c:pt>
                <c:pt idx="3553">
                  <c:v>500738.9711102203</c:v>
                </c:pt>
                <c:pt idx="3554">
                  <c:v>501040.1725245688</c:v>
                </c:pt>
                <c:pt idx="3555">
                  <c:v>501335.31652271241</c:v>
                </c:pt>
                <c:pt idx="3556">
                  <c:v>501597.92025252042</c:v>
                </c:pt>
                <c:pt idx="3557">
                  <c:v>501878.18644237949</c:v>
                </c:pt>
                <c:pt idx="3558">
                  <c:v>502184.04798252019</c:v>
                </c:pt>
                <c:pt idx="3559">
                  <c:v>502437.83512478258</c:v>
                </c:pt>
                <c:pt idx="3560">
                  <c:v>502707.29548029869</c:v>
                </c:pt>
                <c:pt idx="3561">
                  <c:v>503001.67223712982</c:v>
                </c:pt>
                <c:pt idx="3562">
                  <c:v>503329.09126964962</c:v>
                </c:pt>
                <c:pt idx="3563">
                  <c:v>503606.48775138188</c:v>
                </c:pt>
                <c:pt idx="3564">
                  <c:v>503869.09126008791</c:v>
                </c:pt>
                <c:pt idx="3565">
                  <c:v>504164.19279875082</c:v>
                </c:pt>
                <c:pt idx="3566">
                  <c:v>504457.10187418881</c:v>
                </c:pt>
                <c:pt idx="3567">
                  <c:v>504731.32272317063</c:v>
                </c:pt>
                <c:pt idx="3568">
                  <c:v>505008.93379544909</c:v>
                </c:pt>
                <c:pt idx="3569">
                  <c:v>505307.24670642149</c:v>
                </c:pt>
                <c:pt idx="3570">
                  <c:v>505585.85910543759</c:v>
                </c:pt>
                <c:pt idx="3571">
                  <c:v>505862.15832269512</c:v>
                </c:pt>
                <c:pt idx="3572">
                  <c:v>506155.52074567397</c:v>
                </c:pt>
                <c:pt idx="3573">
                  <c:v>506421.74988497602</c:v>
                </c:pt>
                <c:pt idx="3574">
                  <c:v>506711.04889539862</c:v>
                </c:pt>
                <c:pt idx="3575">
                  <c:v>506997.21627868619</c:v>
                </c:pt>
                <c:pt idx="3576">
                  <c:v>507267.12526911189</c:v>
                </c:pt>
                <c:pt idx="3577">
                  <c:v>507578.17910229001</c:v>
                </c:pt>
                <c:pt idx="3578">
                  <c:v>507853.88413319149</c:v>
                </c:pt>
                <c:pt idx="3579">
                  <c:v>508124.72044435662</c:v>
                </c:pt>
                <c:pt idx="3580">
                  <c:v>508405.89990076469</c:v>
                </c:pt>
                <c:pt idx="3581">
                  <c:v>508716.56636008009</c:v>
                </c:pt>
                <c:pt idx="3582">
                  <c:v>508985.25373036979</c:v>
                </c:pt>
                <c:pt idx="3583">
                  <c:v>509255.90043551498</c:v>
                </c:pt>
                <c:pt idx="3584">
                  <c:v>509550.02199010039</c:v>
                </c:pt>
                <c:pt idx="3585">
                  <c:v>509812.10061055497</c:v>
                </c:pt>
                <c:pt idx="3586">
                  <c:v>510092.30149477971</c:v>
                </c:pt>
                <c:pt idx="3587">
                  <c:v>510382.27890931052</c:v>
                </c:pt>
                <c:pt idx="3588">
                  <c:v>510666.43830898532</c:v>
                </c:pt>
                <c:pt idx="3589">
                  <c:v>510919.01485620497</c:v>
                </c:pt>
                <c:pt idx="3590">
                  <c:v>511190.91036597709</c:v>
                </c:pt>
                <c:pt idx="3591">
                  <c:v>511516.1688308146</c:v>
                </c:pt>
                <c:pt idx="3592">
                  <c:v>511817.78268567548</c:v>
                </c:pt>
                <c:pt idx="3593">
                  <c:v>512092.70857208048</c:v>
                </c:pt>
                <c:pt idx="3594">
                  <c:v>512349.49667809269</c:v>
                </c:pt>
                <c:pt idx="3595">
                  <c:v>512650.23827608762</c:v>
                </c:pt>
                <c:pt idx="3596">
                  <c:v>512944.47570075572</c:v>
                </c:pt>
                <c:pt idx="3597">
                  <c:v>513216.6230125404</c:v>
                </c:pt>
                <c:pt idx="3598">
                  <c:v>513482.56701870321</c:v>
                </c:pt>
                <c:pt idx="3599">
                  <c:v>513779.56788198021</c:v>
                </c:pt>
                <c:pt idx="3600">
                  <c:v>514083.02469150029</c:v>
                </c:pt>
                <c:pt idx="3601">
                  <c:v>514334.51782786491</c:v>
                </c:pt>
                <c:pt idx="3602">
                  <c:v>514588.99338699732</c:v>
                </c:pt>
                <c:pt idx="3603">
                  <c:v>514906.44495342049</c:v>
                </c:pt>
                <c:pt idx="3604">
                  <c:v>515214.39394912921</c:v>
                </c:pt>
                <c:pt idx="3605">
                  <c:v>515492.85130036768</c:v>
                </c:pt>
                <c:pt idx="3606">
                  <c:v>515760.12696597341</c:v>
                </c:pt>
                <c:pt idx="3607">
                  <c:v>516077.04230319161</c:v>
                </c:pt>
                <c:pt idx="3608">
                  <c:v>516354.19858760771</c:v>
                </c:pt>
                <c:pt idx="3609">
                  <c:v>516616.11091251008</c:v>
                </c:pt>
                <c:pt idx="3610">
                  <c:v>516910.50184513797</c:v>
                </c:pt>
                <c:pt idx="3611">
                  <c:v>517193.3176963997</c:v>
                </c:pt>
                <c:pt idx="3612">
                  <c:v>517456.50876156049</c:v>
                </c:pt>
                <c:pt idx="3613">
                  <c:v>517743.0589229475</c:v>
                </c:pt>
                <c:pt idx="3614">
                  <c:v>518058.09507162683</c:v>
                </c:pt>
                <c:pt idx="3615">
                  <c:v>518322.14987017121</c:v>
                </c:pt>
                <c:pt idx="3616">
                  <c:v>518579.00221894891</c:v>
                </c:pt>
                <c:pt idx="3617">
                  <c:v>518884.30901890952</c:v>
                </c:pt>
                <c:pt idx="3618">
                  <c:v>519176.69537447498</c:v>
                </c:pt>
                <c:pt idx="3619">
                  <c:v>519452.8562608455</c:v>
                </c:pt>
                <c:pt idx="3620">
                  <c:v>519735.34792603739</c:v>
                </c:pt>
                <c:pt idx="3621">
                  <c:v>520047.07699998579</c:v>
                </c:pt>
                <c:pt idx="3622">
                  <c:v>520329.59889297979</c:v>
                </c:pt>
                <c:pt idx="3623">
                  <c:v>520596.42377424851</c:v>
                </c:pt>
                <c:pt idx="3624">
                  <c:v>520895.32173848519</c:v>
                </c:pt>
                <c:pt idx="3625">
                  <c:v>521190.66110393527</c:v>
                </c:pt>
                <c:pt idx="3626">
                  <c:v>521452.42705615511</c:v>
                </c:pt>
                <c:pt idx="3627">
                  <c:v>521739.61786374578</c:v>
                </c:pt>
                <c:pt idx="3628">
                  <c:v>522060.12011502072</c:v>
                </c:pt>
                <c:pt idx="3629">
                  <c:v>522347.22284031252</c:v>
                </c:pt>
                <c:pt idx="3630">
                  <c:v>522592.34269257548</c:v>
                </c:pt>
                <c:pt idx="3631">
                  <c:v>522884.51232396049</c:v>
                </c:pt>
                <c:pt idx="3632">
                  <c:v>523193.0469746468</c:v>
                </c:pt>
                <c:pt idx="3633">
                  <c:v>523488.09715763241</c:v>
                </c:pt>
                <c:pt idx="3634">
                  <c:v>523768.4214799453</c:v>
                </c:pt>
                <c:pt idx="3635">
                  <c:v>524072.93985544267</c:v>
                </c:pt>
                <c:pt idx="3636">
                  <c:v>524380.68306204432</c:v>
                </c:pt>
                <c:pt idx="3637">
                  <c:v>524651.18120875547</c:v>
                </c:pt>
                <c:pt idx="3638">
                  <c:v>524931.3601944067</c:v>
                </c:pt>
                <c:pt idx="3639">
                  <c:v>525233.90908962535</c:v>
                </c:pt>
                <c:pt idx="3640">
                  <c:v>525492.51219984528</c:v>
                </c:pt>
                <c:pt idx="3641">
                  <c:v>525771.09940586763</c:v>
                </c:pt>
                <c:pt idx="3642">
                  <c:v>526068.16316792602</c:v>
                </c:pt>
                <c:pt idx="3643">
                  <c:v>526370.3542190335</c:v>
                </c:pt>
                <c:pt idx="3644">
                  <c:v>526624.81018221145</c:v>
                </c:pt>
                <c:pt idx="3645">
                  <c:v>526893.81945016503</c:v>
                </c:pt>
                <c:pt idx="3646">
                  <c:v>527195.97144834208</c:v>
                </c:pt>
                <c:pt idx="3647">
                  <c:v>527510.59544867941</c:v>
                </c:pt>
                <c:pt idx="3648">
                  <c:v>527769.89942697098</c:v>
                </c:pt>
                <c:pt idx="3649">
                  <c:v>528035.90754481719</c:v>
                </c:pt>
                <c:pt idx="3650">
                  <c:v>528355.90341565723</c:v>
                </c:pt>
                <c:pt idx="3651">
                  <c:v>528646.70131917892</c:v>
                </c:pt>
                <c:pt idx="3652">
                  <c:v>528896.80191408598</c:v>
                </c:pt>
                <c:pt idx="3653">
                  <c:v>529173.63038635952</c:v>
                </c:pt>
                <c:pt idx="3654">
                  <c:v>529491.21851327422</c:v>
                </c:pt>
                <c:pt idx="3655">
                  <c:v>529807.32925083907</c:v>
                </c:pt>
                <c:pt idx="3656">
                  <c:v>530087.54340118403</c:v>
                </c:pt>
                <c:pt idx="3657">
                  <c:v>530357.49027585762</c:v>
                </c:pt>
                <c:pt idx="3658">
                  <c:v>530673.6409460227</c:v>
                </c:pt>
                <c:pt idx="3659">
                  <c:v>530939.18764926365</c:v>
                </c:pt>
                <c:pt idx="3660">
                  <c:v>531227.05506213976</c:v>
                </c:pt>
                <c:pt idx="3661">
                  <c:v>531519.85207202903</c:v>
                </c:pt>
                <c:pt idx="3662">
                  <c:v>531838.8353115021</c:v>
                </c:pt>
                <c:pt idx="3663">
                  <c:v>532109.79201270617</c:v>
                </c:pt>
                <c:pt idx="3664">
                  <c:v>532364.73027515248</c:v>
                </c:pt>
                <c:pt idx="3665">
                  <c:v>532683.33235057059</c:v>
                </c:pt>
                <c:pt idx="3666">
                  <c:v>532962.54708828928</c:v>
                </c:pt>
                <c:pt idx="3667">
                  <c:v>533238.98288183182</c:v>
                </c:pt>
                <c:pt idx="3668">
                  <c:v>533531.08267972921</c:v>
                </c:pt>
                <c:pt idx="3669">
                  <c:v>533854.71439607756</c:v>
                </c:pt>
                <c:pt idx="3670">
                  <c:v>534144.32467705454</c:v>
                </c:pt>
                <c:pt idx="3671">
                  <c:v>534399.2398043354</c:v>
                </c:pt>
                <c:pt idx="3672">
                  <c:v>534709.72841551935</c:v>
                </c:pt>
                <c:pt idx="3673">
                  <c:v>535019.54748246842</c:v>
                </c:pt>
                <c:pt idx="3674">
                  <c:v>535309.36897271022</c:v>
                </c:pt>
                <c:pt idx="3675">
                  <c:v>535590.87686824263</c:v>
                </c:pt>
                <c:pt idx="3676">
                  <c:v>535916.15941424668</c:v>
                </c:pt>
                <c:pt idx="3677">
                  <c:v>536219.93970231002</c:v>
                </c:pt>
                <c:pt idx="3678">
                  <c:v>536486.12760293041</c:v>
                </c:pt>
                <c:pt idx="3679">
                  <c:v>536782.58371825819</c:v>
                </c:pt>
                <c:pt idx="3680">
                  <c:v>537099.71751846618</c:v>
                </c:pt>
                <c:pt idx="3681">
                  <c:v>537351.15883799805</c:v>
                </c:pt>
                <c:pt idx="3682">
                  <c:v>537620.86354596866</c:v>
                </c:pt>
                <c:pt idx="3683">
                  <c:v>537912.91311896755</c:v>
                </c:pt>
                <c:pt idx="3684">
                  <c:v>538234.03378621943</c:v>
                </c:pt>
                <c:pt idx="3685">
                  <c:v>538532.39921681327</c:v>
                </c:pt>
                <c:pt idx="3686">
                  <c:v>538808.02029844385</c:v>
                </c:pt>
                <c:pt idx="3687">
                  <c:v>539112.50446946197</c:v>
                </c:pt>
                <c:pt idx="3688">
                  <c:v>539421.55023216596</c:v>
                </c:pt>
                <c:pt idx="3689">
                  <c:v>539667.86345404666</c:v>
                </c:pt>
                <c:pt idx="3690">
                  <c:v>539952.31526743365</c:v>
                </c:pt>
                <c:pt idx="3691">
                  <c:v>540242.49848844402</c:v>
                </c:pt>
                <c:pt idx="3692">
                  <c:v>540573.34252676344</c:v>
                </c:pt>
                <c:pt idx="3693">
                  <c:v>540851.12009358569</c:v>
                </c:pt>
                <c:pt idx="3694">
                  <c:v>541131.31811927736</c:v>
                </c:pt>
                <c:pt idx="3695">
                  <c:v>541431.80621593294</c:v>
                </c:pt>
                <c:pt idx="3696">
                  <c:v>541735.66191872978</c:v>
                </c:pt>
                <c:pt idx="3697">
                  <c:v>542016.75894831202</c:v>
                </c:pt>
                <c:pt idx="3698">
                  <c:v>542289.90166603902</c:v>
                </c:pt>
                <c:pt idx="3699">
                  <c:v>542610.968681311</c:v>
                </c:pt>
                <c:pt idx="3700">
                  <c:v>542912.96195352101</c:v>
                </c:pt>
                <c:pt idx="3701">
                  <c:v>543184.57276130235</c:v>
                </c:pt>
                <c:pt idx="3702">
                  <c:v>543480.07003148366</c:v>
                </c:pt>
                <c:pt idx="3703">
                  <c:v>543791.02190347458</c:v>
                </c:pt>
                <c:pt idx="3704">
                  <c:v>544043.62482342497</c:v>
                </c:pt>
                <c:pt idx="3705">
                  <c:v>544321.80178574158</c:v>
                </c:pt>
                <c:pt idx="3706">
                  <c:v>544631.8876754255</c:v>
                </c:pt>
                <c:pt idx="3707">
                  <c:v>544949.08844900853</c:v>
                </c:pt>
                <c:pt idx="3708">
                  <c:v>545233.3115639626</c:v>
                </c:pt>
                <c:pt idx="3709">
                  <c:v>545516.07077520899</c:v>
                </c:pt>
                <c:pt idx="3710">
                  <c:v>545829.15142831102</c:v>
                </c:pt>
                <c:pt idx="3711">
                  <c:v>546114.99936342903</c:v>
                </c:pt>
                <c:pt idx="3712">
                  <c:v>546396.64480177767</c:v>
                </c:pt>
                <c:pt idx="3713">
                  <c:v>546696.40359664476</c:v>
                </c:pt>
                <c:pt idx="3714">
                  <c:v>547012.90706663684</c:v>
                </c:pt>
                <c:pt idx="3715">
                  <c:v>547280.25905665266</c:v>
                </c:pt>
                <c:pt idx="3716">
                  <c:v>547553.96836720605</c:v>
                </c:pt>
                <c:pt idx="3717">
                  <c:v>547873.38085094304</c:v>
                </c:pt>
                <c:pt idx="3718">
                  <c:v>548156.74985202961</c:v>
                </c:pt>
                <c:pt idx="3719">
                  <c:v>548444.87030824809</c:v>
                </c:pt>
                <c:pt idx="3720">
                  <c:v>548738.77873314009</c:v>
                </c:pt>
                <c:pt idx="3721">
                  <c:v>549070.68770608399</c:v>
                </c:pt>
                <c:pt idx="3722">
                  <c:v>549365.84748301399</c:v>
                </c:pt>
                <c:pt idx="3723">
                  <c:v>549651.57315188437</c:v>
                </c:pt>
                <c:pt idx="3724">
                  <c:v>549950.07332203712</c:v>
                </c:pt>
                <c:pt idx="3725">
                  <c:v>550253.59527768206</c:v>
                </c:pt>
                <c:pt idx="3726">
                  <c:v>550529.89476657927</c:v>
                </c:pt>
                <c:pt idx="3727">
                  <c:v>550809.03485394584</c:v>
                </c:pt>
                <c:pt idx="3728">
                  <c:v>551122.95153161301</c:v>
                </c:pt>
                <c:pt idx="3729">
                  <c:v>551445.51532530144</c:v>
                </c:pt>
                <c:pt idx="3730">
                  <c:v>551733.40996530931</c:v>
                </c:pt>
                <c:pt idx="3731">
                  <c:v>552009.80917752569</c:v>
                </c:pt>
                <c:pt idx="3732">
                  <c:v>552323.04302272783</c:v>
                </c:pt>
                <c:pt idx="3733">
                  <c:v>552613.94011102756</c:v>
                </c:pt>
                <c:pt idx="3734">
                  <c:v>552862.03136886156</c:v>
                </c:pt>
                <c:pt idx="3735">
                  <c:v>553157.53191766958</c:v>
                </c:pt>
                <c:pt idx="3736">
                  <c:v>553471.11919125984</c:v>
                </c:pt>
                <c:pt idx="3737">
                  <c:v>553773.80706961663</c:v>
                </c:pt>
                <c:pt idx="3738">
                  <c:v>554046.137894482</c:v>
                </c:pt>
                <c:pt idx="3739">
                  <c:v>554320.60832498071</c:v>
                </c:pt>
                <c:pt idx="3740">
                  <c:v>554653.34971536871</c:v>
                </c:pt>
                <c:pt idx="3741">
                  <c:v>554941.13625229185</c:v>
                </c:pt>
                <c:pt idx="3742">
                  <c:v>555199.29145092156</c:v>
                </c:pt>
                <c:pt idx="3743">
                  <c:v>555497.31064368004</c:v>
                </c:pt>
                <c:pt idx="3744">
                  <c:v>555821.05370067828</c:v>
                </c:pt>
                <c:pt idx="3745">
                  <c:v>556121.2134845535</c:v>
                </c:pt>
                <c:pt idx="3746">
                  <c:v>556396.17410292383</c:v>
                </c:pt>
                <c:pt idx="3747">
                  <c:v>556727.65054508031</c:v>
                </c:pt>
                <c:pt idx="3748">
                  <c:v>557018.02362479898</c:v>
                </c:pt>
                <c:pt idx="3749">
                  <c:v>557276.52556506102</c:v>
                </c:pt>
                <c:pt idx="3750">
                  <c:v>557565.14658831095</c:v>
                </c:pt>
                <c:pt idx="3751">
                  <c:v>557893.1322420846</c:v>
                </c:pt>
                <c:pt idx="3752">
                  <c:v>558208.45358707523</c:v>
                </c:pt>
                <c:pt idx="3753">
                  <c:v>558483.94579466712</c:v>
                </c:pt>
                <c:pt idx="3754">
                  <c:v>558756.6834219438</c:v>
                </c:pt>
                <c:pt idx="3755">
                  <c:v>559082.1841640356</c:v>
                </c:pt>
                <c:pt idx="3756">
                  <c:v>559365.21056125616</c:v>
                </c:pt>
                <c:pt idx="3757">
                  <c:v>559661.3777246977</c:v>
                </c:pt>
                <c:pt idx="3758">
                  <c:v>559957.66526396433</c:v>
                </c:pt>
                <c:pt idx="3759">
                  <c:v>560276.18699407426</c:v>
                </c:pt>
                <c:pt idx="3760">
                  <c:v>560553.11345875426</c:v>
                </c:pt>
                <c:pt idx="3761">
                  <c:v>560822.06521649833</c:v>
                </c:pt>
                <c:pt idx="3762">
                  <c:v>561158.87308012566</c:v>
                </c:pt>
                <c:pt idx="3763">
                  <c:v>561449.16620462295</c:v>
                </c:pt>
                <c:pt idx="3764">
                  <c:v>561742.85349592904</c:v>
                </c:pt>
                <c:pt idx="3765">
                  <c:v>562040.92376324942</c:v>
                </c:pt>
                <c:pt idx="3766">
                  <c:v>562353.91257058049</c:v>
                </c:pt>
                <c:pt idx="3767">
                  <c:v>562647.92912540573</c:v>
                </c:pt>
                <c:pt idx="3768">
                  <c:v>562921.08880797296</c:v>
                </c:pt>
                <c:pt idx="3769">
                  <c:v>563234.06503775902</c:v>
                </c:pt>
                <c:pt idx="3770">
                  <c:v>563563.52746969403</c:v>
                </c:pt>
                <c:pt idx="3771">
                  <c:v>563847.08265445766</c:v>
                </c:pt>
                <c:pt idx="3772">
                  <c:v>564129.62883708568</c:v>
                </c:pt>
                <c:pt idx="3773">
                  <c:v>564434.41628582065</c:v>
                </c:pt>
                <c:pt idx="3774">
                  <c:v>564732.50171915896</c:v>
                </c:pt>
                <c:pt idx="3775">
                  <c:v>565005.85884739168</c:v>
                </c:pt>
                <c:pt idx="3776">
                  <c:v>565285.21604428743</c:v>
                </c:pt>
                <c:pt idx="3777">
                  <c:v>565647.34620670252</c:v>
                </c:pt>
                <c:pt idx="3778">
                  <c:v>565948.73087354726</c:v>
                </c:pt>
                <c:pt idx="3779">
                  <c:v>566216.30204987223</c:v>
                </c:pt>
                <c:pt idx="3780">
                  <c:v>566500.64143289241</c:v>
                </c:pt>
                <c:pt idx="3781">
                  <c:v>566814.85896247171</c:v>
                </c:pt>
                <c:pt idx="3782">
                  <c:v>567084.51207471115</c:v>
                </c:pt>
                <c:pt idx="3783">
                  <c:v>567380.91856685409</c:v>
                </c:pt>
                <c:pt idx="3784">
                  <c:v>567708.80168931314</c:v>
                </c:pt>
                <c:pt idx="3785">
                  <c:v>568005.36488591915</c:v>
                </c:pt>
                <c:pt idx="3786">
                  <c:v>568271.78142811777</c:v>
                </c:pt>
                <c:pt idx="3787">
                  <c:v>568578.10650860157</c:v>
                </c:pt>
                <c:pt idx="3788">
                  <c:v>568891.55374881951</c:v>
                </c:pt>
                <c:pt idx="3789">
                  <c:v>569211.75586044672</c:v>
                </c:pt>
                <c:pt idx="3790">
                  <c:v>569491.90340223466</c:v>
                </c:pt>
                <c:pt idx="3791">
                  <c:v>569768.47271453682</c:v>
                </c:pt>
                <c:pt idx="3792">
                  <c:v>570111.00870874</c:v>
                </c:pt>
                <c:pt idx="3793">
                  <c:v>570421.70681564847</c:v>
                </c:pt>
                <c:pt idx="3794">
                  <c:v>570692.00580157456</c:v>
                </c:pt>
                <c:pt idx="3795">
                  <c:v>570970.30535705353</c:v>
                </c:pt>
                <c:pt idx="3796">
                  <c:v>571288.40126682154</c:v>
                </c:pt>
                <c:pt idx="3797">
                  <c:v>571576.85581763799</c:v>
                </c:pt>
                <c:pt idx="3798">
                  <c:v>571876.60293674003</c:v>
                </c:pt>
                <c:pt idx="3799">
                  <c:v>572185.95659819269</c:v>
                </c:pt>
                <c:pt idx="3800">
                  <c:v>572520.56731123268</c:v>
                </c:pt>
                <c:pt idx="3801">
                  <c:v>572804.70949337888</c:v>
                </c:pt>
                <c:pt idx="3802">
                  <c:v>573081.43281585851</c:v>
                </c:pt>
                <c:pt idx="3803">
                  <c:v>573389.74881877704</c:v>
                </c:pt>
                <c:pt idx="3804">
                  <c:v>573693.1054690911</c:v>
                </c:pt>
                <c:pt idx="3805">
                  <c:v>573988.72985870857</c:v>
                </c:pt>
                <c:pt idx="3806">
                  <c:v>574282.56257827568</c:v>
                </c:pt>
                <c:pt idx="3807">
                  <c:v>574612.19815202849</c:v>
                </c:pt>
                <c:pt idx="3808">
                  <c:v>574912.56008946209</c:v>
                </c:pt>
                <c:pt idx="3809">
                  <c:v>575179.12130501645</c:v>
                </c:pt>
                <c:pt idx="3810">
                  <c:v>575480.21262320341</c:v>
                </c:pt>
                <c:pt idx="3811">
                  <c:v>575779.61346656678</c:v>
                </c:pt>
                <c:pt idx="3812">
                  <c:v>576108.84515329602</c:v>
                </c:pt>
                <c:pt idx="3813">
                  <c:v>576399.88819576404</c:v>
                </c:pt>
                <c:pt idx="3814">
                  <c:v>576674.14793027029</c:v>
                </c:pt>
                <c:pt idx="3815">
                  <c:v>576995.02895138145</c:v>
                </c:pt>
                <c:pt idx="3816">
                  <c:v>577306.18276372529</c:v>
                </c:pt>
                <c:pt idx="3817">
                  <c:v>577573.12901735748</c:v>
                </c:pt>
                <c:pt idx="3818">
                  <c:v>577879.38693337096</c:v>
                </c:pt>
                <c:pt idx="3819">
                  <c:v>578206.35830067145</c:v>
                </c:pt>
                <c:pt idx="3820">
                  <c:v>578536.48604431748</c:v>
                </c:pt>
                <c:pt idx="3821">
                  <c:v>578828.09144392924</c:v>
                </c:pt>
                <c:pt idx="3822">
                  <c:v>579107.99675900047</c:v>
                </c:pt>
                <c:pt idx="3823">
                  <c:v>579442.2478701683</c:v>
                </c:pt>
                <c:pt idx="3824">
                  <c:v>579761.80838485318</c:v>
                </c:pt>
                <c:pt idx="3825">
                  <c:v>580050.96443546063</c:v>
                </c:pt>
                <c:pt idx="3826">
                  <c:v>580345.15085189731</c:v>
                </c:pt>
                <c:pt idx="3827">
                  <c:v>580653.7142189953</c:v>
                </c:pt>
                <c:pt idx="3828">
                  <c:v>580944.09457612829</c:v>
                </c:pt>
                <c:pt idx="3829">
                  <c:v>581229.9912468649</c:v>
                </c:pt>
                <c:pt idx="3830">
                  <c:v>581544.27058866678</c:v>
                </c:pt>
                <c:pt idx="3831">
                  <c:v>581866.98744969047</c:v>
                </c:pt>
                <c:pt idx="3832">
                  <c:v>582136.43519607547</c:v>
                </c:pt>
                <c:pt idx="3833">
                  <c:v>582411.14107019734</c:v>
                </c:pt>
                <c:pt idx="3834">
                  <c:v>582750.72566540202</c:v>
                </c:pt>
                <c:pt idx="3835">
                  <c:v>583059.71601836523</c:v>
                </c:pt>
                <c:pt idx="3836">
                  <c:v>583314.60850638058</c:v>
                </c:pt>
                <c:pt idx="3837">
                  <c:v>583624.34173995384</c:v>
                </c:pt>
                <c:pt idx="3838">
                  <c:v>583939.23511043726</c:v>
                </c:pt>
                <c:pt idx="3839">
                  <c:v>584262.92296142504</c:v>
                </c:pt>
                <c:pt idx="3840">
                  <c:v>584539.81038580905</c:v>
                </c:pt>
                <c:pt idx="3841">
                  <c:v>584844.4555569865</c:v>
                </c:pt>
                <c:pt idx="3842">
                  <c:v>585168.16578349634</c:v>
                </c:pt>
                <c:pt idx="3843">
                  <c:v>585438.61155904026</c:v>
                </c:pt>
                <c:pt idx="3844">
                  <c:v>585745.49197510025</c:v>
                </c:pt>
                <c:pt idx="3845">
                  <c:v>586074.64080543432</c:v>
                </c:pt>
                <c:pt idx="3846">
                  <c:v>586394.95862605504</c:v>
                </c:pt>
                <c:pt idx="3847">
                  <c:v>586662.34433412598</c:v>
                </c:pt>
                <c:pt idx="3848">
                  <c:v>586968.19495814503</c:v>
                </c:pt>
                <c:pt idx="3849">
                  <c:v>587297.38226970297</c:v>
                </c:pt>
                <c:pt idx="3850">
                  <c:v>587593.78497784282</c:v>
                </c:pt>
                <c:pt idx="3851">
                  <c:v>587908.80225704575</c:v>
                </c:pt>
                <c:pt idx="3852">
                  <c:v>588205.35285715503</c:v>
                </c:pt>
                <c:pt idx="3853">
                  <c:v>588534.07904469862</c:v>
                </c:pt>
                <c:pt idx="3854">
                  <c:v>588822.6944961783</c:v>
                </c:pt>
                <c:pt idx="3855">
                  <c:v>589096.63921087224</c:v>
                </c:pt>
                <c:pt idx="3856">
                  <c:v>589425.18897481321</c:v>
                </c:pt>
                <c:pt idx="3857">
                  <c:v>589719.72450972837</c:v>
                </c:pt>
                <c:pt idx="3858">
                  <c:v>590017.20618299406</c:v>
                </c:pt>
                <c:pt idx="3859">
                  <c:v>590327.63049297861</c:v>
                </c:pt>
                <c:pt idx="3860">
                  <c:v>590651.61371728661</c:v>
                </c:pt>
                <c:pt idx="3861">
                  <c:v>590922.77132914029</c:v>
                </c:pt>
                <c:pt idx="3862">
                  <c:v>591220.62242594466</c:v>
                </c:pt>
                <c:pt idx="3863">
                  <c:v>591557.87053366064</c:v>
                </c:pt>
                <c:pt idx="3864">
                  <c:v>591841.7854008408</c:v>
                </c:pt>
                <c:pt idx="3865">
                  <c:v>592135.40584827436</c:v>
                </c:pt>
                <c:pt idx="3866">
                  <c:v>592442.02776451048</c:v>
                </c:pt>
                <c:pt idx="3867">
                  <c:v>592789.26827547012</c:v>
                </c:pt>
                <c:pt idx="3868">
                  <c:v>593060.26997093135</c:v>
                </c:pt>
                <c:pt idx="3869">
                  <c:v>593347.47906207817</c:v>
                </c:pt>
                <c:pt idx="3870">
                  <c:v>593669.31901835604</c:v>
                </c:pt>
                <c:pt idx="3871">
                  <c:v>593993.99319904856</c:v>
                </c:pt>
                <c:pt idx="3872">
                  <c:v>594284.47640019748</c:v>
                </c:pt>
                <c:pt idx="3873">
                  <c:v>594570.32481858111</c:v>
                </c:pt>
                <c:pt idx="3874">
                  <c:v>594917.89410821476</c:v>
                </c:pt>
                <c:pt idx="3875">
                  <c:v>595229.70952091471</c:v>
                </c:pt>
                <c:pt idx="3876">
                  <c:v>595504.46094836597</c:v>
                </c:pt>
                <c:pt idx="3877">
                  <c:v>595804.20365174545</c:v>
                </c:pt>
                <c:pt idx="3878">
                  <c:v>596129.05460348702</c:v>
                </c:pt>
                <c:pt idx="3879">
                  <c:v>596427.32851522521</c:v>
                </c:pt>
                <c:pt idx="3880">
                  <c:v>596703.47259468492</c:v>
                </c:pt>
                <c:pt idx="3881">
                  <c:v>597030.62815258582</c:v>
                </c:pt>
                <c:pt idx="3882">
                  <c:v>597372.08543119277</c:v>
                </c:pt>
                <c:pt idx="3883">
                  <c:v>597667.41673747485</c:v>
                </c:pt>
                <c:pt idx="3884">
                  <c:v>597947.2069342105</c:v>
                </c:pt>
                <c:pt idx="3885">
                  <c:v>598253.21287606738</c:v>
                </c:pt>
                <c:pt idx="3886">
                  <c:v>598605.58404314413</c:v>
                </c:pt>
                <c:pt idx="3887">
                  <c:v>598890.84511038219</c:v>
                </c:pt>
                <c:pt idx="3888">
                  <c:v>599158.41562498058</c:v>
                </c:pt>
                <c:pt idx="3889">
                  <c:v>599480.34319292603</c:v>
                </c:pt>
                <c:pt idx="3890">
                  <c:v>599799.73027520208</c:v>
                </c:pt>
                <c:pt idx="3891">
                  <c:v>600117.11014298419</c:v>
                </c:pt>
                <c:pt idx="3892">
                  <c:v>600416.65413567913</c:v>
                </c:pt>
                <c:pt idx="3893">
                  <c:v>600733.90202451928</c:v>
                </c:pt>
                <c:pt idx="3894">
                  <c:v>601066.4582956786</c:v>
                </c:pt>
                <c:pt idx="3895">
                  <c:v>601358.85768362763</c:v>
                </c:pt>
                <c:pt idx="3896">
                  <c:v>601641.71507679648</c:v>
                </c:pt>
                <c:pt idx="3897">
                  <c:v>601974.45370025071</c:v>
                </c:pt>
                <c:pt idx="3898">
                  <c:v>602274.59491155751</c:v>
                </c:pt>
                <c:pt idx="3899">
                  <c:v>602563.75390913908</c:v>
                </c:pt>
                <c:pt idx="3900">
                  <c:v>602866.86390437908</c:v>
                </c:pt>
                <c:pt idx="3901">
                  <c:v>603209.00050940528</c:v>
                </c:pt>
                <c:pt idx="3902">
                  <c:v>603498.80103917746</c:v>
                </c:pt>
                <c:pt idx="3903">
                  <c:v>603767.1264670724</c:v>
                </c:pt>
                <c:pt idx="3904">
                  <c:v>604100.74022487726</c:v>
                </c:pt>
                <c:pt idx="3905">
                  <c:v>604415.32738804223</c:v>
                </c:pt>
                <c:pt idx="3906">
                  <c:v>604717.3676886477</c:v>
                </c:pt>
                <c:pt idx="3907">
                  <c:v>605021.58939737792</c:v>
                </c:pt>
                <c:pt idx="3908">
                  <c:v>605373.72123101563</c:v>
                </c:pt>
                <c:pt idx="3909">
                  <c:v>605693.17431855563</c:v>
                </c:pt>
                <c:pt idx="3910">
                  <c:v>605995.97470782383</c:v>
                </c:pt>
                <c:pt idx="3911">
                  <c:v>606308.42015856924</c:v>
                </c:pt>
                <c:pt idx="3912">
                  <c:v>606629.02043383662</c:v>
                </c:pt>
                <c:pt idx="3913">
                  <c:v>606909.88620494073</c:v>
                </c:pt>
                <c:pt idx="3914">
                  <c:v>607225.85363524396</c:v>
                </c:pt>
                <c:pt idx="3915">
                  <c:v>607537.68501466687</c:v>
                </c:pt>
                <c:pt idx="3916">
                  <c:v>607858.07504720089</c:v>
                </c:pt>
                <c:pt idx="3917">
                  <c:v>608155.88095865282</c:v>
                </c:pt>
                <c:pt idx="3918">
                  <c:v>608490.66013878246</c:v>
                </c:pt>
                <c:pt idx="3919">
                  <c:v>608817.1073490472</c:v>
                </c:pt>
                <c:pt idx="3920">
                  <c:v>609114.80704151932</c:v>
                </c:pt>
                <c:pt idx="3921">
                  <c:v>609389.89978728665</c:v>
                </c:pt>
                <c:pt idx="3922">
                  <c:v>609720.00360137911</c:v>
                </c:pt>
                <c:pt idx="3923">
                  <c:v>610027.97418296011</c:v>
                </c:pt>
                <c:pt idx="3924">
                  <c:v>610315.1078088358</c:v>
                </c:pt>
                <c:pt idx="3925">
                  <c:v>610622.11342390347</c:v>
                </c:pt>
                <c:pt idx="3926">
                  <c:v>610962.7596529955</c:v>
                </c:pt>
                <c:pt idx="3927">
                  <c:v>611281.91620011244</c:v>
                </c:pt>
                <c:pt idx="3928">
                  <c:v>611582.21476339549</c:v>
                </c:pt>
                <c:pt idx="3929">
                  <c:v>611893.66582684778</c:v>
                </c:pt>
                <c:pt idx="3930">
                  <c:v>612220.55761637969</c:v>
                </c:pt>
                <c:pt idx="3931">
                  <c:v>612504.11844398221</c:v>
                </c:pt>
                <c:pt idx="3932">
                  <c:v>612806.62301140861</c:v>
                </c:pt>
                <c:pt idx="3933">
                  <c:v>613122.87577542209</c:v>
                </c:pt>
                <c:pt idx="3934">
                  <c:v>613467.08031586814</c:v>
                </c:pt>
                <c:pt idx="3935">
                  <c:v>613749.4506197517</c:v>
                </c:pt>
                <c:pt idx="3936">
                  <c:v>614035.74667966529</c:v>
                </c:pt>
                <c:pt idx="3937">
                  <c:v>614352.65062223421</c:v>
                </c:pt>
                <c:pt idx="3938">
                  <c:v>614690.69355215761</c:v>
                </c:pt>
                <c:pt idx="3939">
                  <c:v>615006.81913198368</c:v>
                </c:pt>
                <c:pt idx="3940">
                  <c:v>615273.97345681174</c:v>
                </c:pt>
                <c:pt idx="3941">
                  <c:v>615584.24091861653</c:v>
                </c:pt>
                <c:pt idx="3942">
                  <c:v>615924.48244260787</c:v>
                </c:pt>
                <c:pt idx="3943">
                  <c:v>616231.49486603762</c:v>
                </c:pt>
                <c:pt idx="3944">
                  <c:v>616550.84957898071</c:v>
                </c:pt>
                <c:pt idx="3945">
                  <c:v>616865.21376867522</c:v>
                </c:pt>
                <c:pt idx="3946">
                  <c:v>617196.73933179968</c:v>
                </c:pt>
                <c:pt idx="3947">
                  <c:v>617495.64798473904</c:v>
                </c:pt>
                <c:pt idx="3948">
                  <c:v>617791.29660239781</c:v>
                </c:pt>
                <c:pt idx="3949">
                  <c:v>618139.88199943805</c:v>
                </c:pt>
                <c:pt idx="3950">
                  <c:v>618442.2866792978</c:v>
                </c:pt>
                <c:pt idx="3951">
                  <c:v>618719.49042957532</c:v>
                </c:pt>
                <c:pt idx="3952">
                  <c:v>619037.63922694197</c:v>
                </c:pt>
                <c:pt idx="3953">
                  <c:v>619370.75801791297</c:v>
                </c:pt>
                <c:pt idx="3954">
                  <c:v>619669.90329105395</c:v>
                </c:pt>
                <c:pt idx="3955">
                  <c:v>619957.38773947279</c:v>
                </c:pt>
                <c:pt idx="3956">
                  <c:v>620321.87293983402</c:v>
                </c:pt>
                <c:pt idx="3957">
                  <c:v>620646.42357188743</c:v>
                </c:pt>
                <c:pt idx="3958">
                  <c:v>620910.35403056373</c:v>
                </c:pt>
                <c:pt idx="3959">
                  <c:v>621211.75332014728</c:v>
                </c:pt>
                <c:pt idx="3960">
                  <c:v>621547.80100667151</c:v>
                </c:pt>
                <c:pt idx="3961">
                  <c:v>621903.86391858</c:v>
                </c:pt>
                <c:pt idx="3962">
                  <c:v>622190.88732510863</c:v>
                </c:pt>
                <c:pt idx="3963">
                  <c:v>622484.33582309599</c:v>
                </c:pt>
                <c:pt idx="3964">
                  <c:v>622829.98200227832</c:v>
                </c:pt>
                <c:pt idx="3965">
                  <c:v>623117.22900294233</c:v>
                </c:pt>
                <c:pt idx="3966">
                  <c:v>623427.64825127041</c:v>
                </c:pt>
                <c:pt idx="3967">
                  <c:v>623750.95786464598</c:v>
                </c:pt>
                <c:pt idx="3968">
                  <c:v>624092.94216513867</c:v>
                </c:pt>
                <c:pt idx="3969">
                  <c:v>624397.67900362588</c:v>
                </c:pt>
                <c:pt idx="3970">
                  <c:v>624688.391793933</c:v>
                </c:pt>
                <c:pt idx="3971">
                  <c:v>625030.30226688855</c:v>
                </c:pt>
                <c:pt idx="3972">
                  <c:v>625338.80740361672</c:v>
                </c:pt>
                <c:pt idx="3973">
                  <c:v>625609.69893500628</c:v>
                </c:pt>
                <c:pt idx="3974">
                  <c:v>625921.27153980697</c:v>
                </c:pt>
                <c:pt idx="3975">
                  <c:v>626264.36763433472</c:v>
                </c:pt>
                <c:pt idx="3976">
                  <c:v>626584.10314809368</c:v>
                </c:pt>
                <c:pt idx="3977">
                  <c:v>626870.20333532488</c:v>
                </c:pt>
                <c:pt idx="3978">
                  <c:v>627202.32534004585</c:v>
                </c:pt>
                <c:pt idx="3979">
                  <c:v>627531.52078184008</c:v>
                </c:pt>
                <c:pt idx="3980">
                  <c:v>627831.10571630811</c:v>
                </c:pt>
                <c:pt idx="3981">
                  <c:v>628134.00382792228</c:v>
                </c:pt>
                <c:pt idx="3982">
                  <c:v>628482.97410826851</c:v>
                </c:pt>
                <c:pt idx="3983">
                  <c:v>628815.67082025961</c:v>
                </c:pt>
                <c:pt idx="3984">
                  <c:v>629115.77077077469</c:v>
                </c:pt>
                <c:pt idx="3985">
                  <c:v>629421.00603002496</c:v>
                </c:pt>
                <c:pt idx="3986">
                  <c:v>629751.45417889638</c:v>
                </c:pt>
                <c:pt idx="3987">
                  <c:v>630066.02317379403</c:v>
                </c:pt>
                <c:pt idx="3988">
                  <c:v>630372.23771275359</c:v>
                </c:pt>
                <c:pt idx="3989">
                  <c:v>630688.33786742901</c:v>
                </c:pt>
                <c:pt idx="3990">
                  <c:v>631023.5286099799</c:v>
                </c:pt>
                <c:pt idx="3991">
                  <c:v>631333.56620309071</c:v>
                </c:pt>
                <c:pt idx="3992">
                  <c:v>631651.89632936579</c:v>
                </c:pt>
                <c:pt idx="3993">
                  <c:v>631975.57182864822</c:v>
                </c:pt>
                <c:pt idx="3994">
                  <c:v>632270.40747320442</c:v>
                </c:pt>
                <c:pt idx="3995">
                  <c:v>632593.90439155989</c:v>
                </c:pt>
                <c:pt idx="3996">
                  <c:v>632922.56254601851</c:v>
                </c:pt>
                <c:pt idx="3997">
                  <c:v>633214.40029382554</c:v>
                </c:pt>
                <c:pt idx="3998">
                  <c:v>633526.17503007466</c:v>
                </c:pt>
                <c:pt idx="3999">
                  <c:v>633871.07107650174</c:v>
                </c:pt>
                <c:pt idx="4000">
                  <c:v>634179.48309770203</c:v>
                </c:pt>
                <c:pt idx="4001">
                  <c:v>634463.80920986389</c:v>
                </c:pt>
                <c:pt idx="4002">
                  <c:v>634768.29880577733</c:v>
                </c:pt>
                <c:pt idx="4003">
                  <c:v>635119.77958720364</c:v>
                </c:pt>
                <c:pt idx="4004">
                  <c:v>635409.24491055089</c:v>
                </c:pt>
                <c:pt idx="4005">
                  <c:v>635723.31125216221</c:v>
                </c:pt>
                <c:pt idx="4006">
                  <c:v>636048.375854766</c:v>
                </c:pt>
                <c:pt idx="4007">
                  <c:v>636388.39932954405</c:v>
                </c:pt>
                <c:pt idx="4008">
                  <c:v>636690.36407959601</c:v>
                </c:pt>
                <c:pt idx="4009">
                  <c:v>636985.19902136386</c:v>
                </c:pt>
                <c:pt idx="4010">
                  <c:v>637331.31608779298</c:v>
                </c:pt>
                <c:pt idx="4011">
                  <c:v>637667.06108883745</c:v>
                </c:pt>
                <c:pt idx="4012">
                  <c:v>637965.7409391097</c:v>
                </c:pt>
                <c:pt idx="4013">
                  <c:v>638247.41505122941</c:v>
                </c:pt>
                <c:pt idx="4014">
                  <c:v>638577.54730851471</c:v>
                </c:pt>
                <c:pt idx="4015">
                  <c:v>638923.75987521478</c:v>
                </c:pt>
                <c:pt idx="4016">
                  <c:v>639198.54099350597</c:v>
                </c:pt>
                <c:pt idx="4017">
                  <c:v>639482.69090790499</c:v>
                </c:pt>
                <c:pt idx="4018">
                  <c:v>639835.47606320796</c:v>
                </c:pt>
                <c:pt idx="4019">
                  <c:v>640143.49330994557</c:v>
                </c:pt>
                <c:pt idx="4020">
                  <c:v>640464.18953716347</c:v>
                </c:pt>
                <c:pt idx="4021">
                  <c:v>640809.18583281664</c:v>
                </c:pt>
                <c:pt idx="4022">
                  <c:v>641129.80023650173</c:v>
                </c:pt>
                <c:pt idx="4023">
                  <c:v>641456.60644534603</c:v>
                </c:pt>
                <c:pt idx="4024">
                  <c:v>641760.98411310976</c:v>
                </c:pt>
                <c:pt idx="4025">
                  <c:v>642100.32289500744</c:v>
                </c:pt>
                <c:pt idx="4026">
                  <c:v>642429.78258843604</c:v>
                </c:pt>
                <c:pt idx="4027">
                  <c:v>642721.97276809334</c:v>
                </c:pt>
                <c:pt idx="4028">
                  <c:v>643040.55270172551</c:v>
                </c:pt>
                <c:pt idx="4029">
                  <c:v>643371.65139111504</c:v>
                </c:pt>
                <c:pt idx="4030">
                  <c:v>643680.39711840497</c:v>
                </c:pt>
                <c:pt idx="4031">
                  <c:v>643977.42933236633</c:v>
                </c:pt>
                <c:pt idx="4032">
                  <c:v>644295.06481932953</c:v>
                </c:pt>
                <c:pt idx="4033">
                  <c:v>644646.54920313926</c:v>
                </c:pt>
                <c:pt idx="4034">
                  <c:v>644963.0234718743</c:v>
                </c:pt>
                <c:pt idx="4035">
                  <c:v>645249.66379233985</c:v>
                </c:pt>
                <c:pt idx="4036">
                  <c:v>645574.00119678304</c:v>
                </c:pt>
                <c:pt idx="4037">
                  <c:v>645908.67735759437</c:v>
                </c:pt>
                <c:pt idx="4038">
                  <c:v>646218.71834146208</c:v>
                </c:pt>
                <c:pt idx="4039">
                  <c:v>646539.2080230884</c:v>
                </c:pt>
                <c:pt idx="4040">
                  <c:v>646890.62615210423</c:v>
                </c:pt>
                <c:pt idx="4041">
                  <c:v>647199.07862233603</c:v>
                </c:pt>
                <c:pt idx="4042">
                  <c:v>647479.67309338937</c:v>
                </c:pt>
                <c:pt idx="4043">
                  <c:v>647821.71066051256</c:v>
                </c:pt>
                <c:pt idx="4044">
                  <c:v>648166.47691690701</c:v>
                </c:pt>
                <c:pt idx="4045">
                  <c:v>648473.93789154361</c:v>
                </c:pt>
                <c:pt idx="4046">
                  <c:v>648766.40761519724</c:v>
                </c:pt>
                <c:pt idx="4047">
                  <c:v>649112.98274969449</c:v>
                </c:pt>
                <c:pt idx="4048">
                  <c:v>649426.610857666</c:v>
                </c:pt>
                <c:pt idx="4049">
                  <c:v>649732.36157832574</c:v>
                </c:pt>
                <c:pt idx="4050">
                  <c:v>650041.62894840562</c:v>
                </c:pt>
                <c:pt idx="4051">
                  <c:v>650403.86923067202</c:v>
                </c:pt>
                <c:pt idx="4052">
                  <c:v>650728.41732636932</c:v>
                </c:pt>
                <c:pt idx="4053">
                  <c:v>651031.72411028587</c:v>
                </c:pt>
                <c:pt idx="4054">
                  <c:v>651343.71706789208</c:v>
                </c:pt>
                <c:pt idx="4055">
                  <c:v>651686.43682312605</c:v>
                </c:pt>
                <c:pt idx="4056">
                  <c:v>651987.71332687233</c:v>
                </c:pt>
                <c:pt idx="4057">
                  <c:v>652294.11299927416</c:v>
                </c:pt>
                <c:pt idx="4058">
                  <c:v>652626.28107217629</c:v>
                </c:pt>
                <c:pt idx="4059">
                  <c:v>652950.14622485777</c:v>
                </c:pt>
                <c:pt idx="4060">
                  <c:v>653268.84618529002</c:v>
                </c:pt>
                <c:pt idx="4061">
                  <c:v>653580.31962426426</c:v>
                </c:pt>
                <c:pt idx="4062">
                  <c:v>653929.48159056902</c:v>
                </c:pt>
                <c:pt idx="4063">
                  <c:v>654247.55720633222</c:v>
                </c:pt>
                <c:pt idx="4064">
                  <c:v>654554.51763604733</c:v>
                </c:pt>
                <c:pt idx="4065">
                  <c:v>654885.22360090574</c:v>
                </c:pt>
                <c:pt idx="4066">
                  <c:v>655202.90477385919</c:v>
                </c:pt>
                <c:pt idx="4067">
                  <c:v>655526.47690479795</c:v>
                </c:pt>
                <c:pt idx="4068">
                  <c:v>655849.02356623998</c:v>
                </c:pt>
                <c:pt idx="4069">
                  <c:v>656167.41466928821</c:v>
                </c:pt>
                <c:pt idx="4070">
                  <c:v>656509.72454879305</c:v>
                </c:pt>
                <c:pt idx="4071">
                  <c:v>656815.25275397929</c:v>
                </c:pt>
                <c:pt idx="4072">
                  <c:v>657122.81743650907</c:v>
                </c:pt>
                <c:pt idx="4073">
                  <c:v>657459.89271984703</c:v>
                </c:pt>
                <c:pt idx="4074">
                  <c:v>657766.10289362143</c:v>
                </c:pt>
                <c:pt idx="4075">
                  <c:v>658064.87139316148</c:v>
                </c:pt>
                <c:pt idx="4076">
                  <c:v>658392.93821979652</c:v>
                </c:pt>
                <c:pt idx="4077">
                  <c:v>658752.28154943138</c:v>
                </c:pt>
                <c:pt idx="4078">
                  <c:v>659064.55007593578</c:v>
                </c:pt>
                <c:pt idx="4079">
                  <c:v>659342.00549556478</c:v>
                </c:pt>
                <c:pt idx="4080">
                  <c:v>659671.21260206879</c:v>
                </c:pt>
                <c:pt idx="4081">
                  <c:v>660014.28007020429</c:v>
                </c:pt>
                <c:pt idx="4082">
                  <c:v>660336.31865188503</c:v>
                </c:pt>
                <c:pt idx="4083">
                  <c:v>660639.09128021752</c:v>
                </c:pt>
                <c:pt idx="4084">
                  <c:v>660968.25349669845</c:v>
                </c:pt>
                <c:pt idx="4085">
                  <c:v>661323.81173697498</c:v>
                </c:pt>
                <c:pt idx="4086">
                  <c:v>661631.30458346452</c:v>
                </c:pt>
                <c:pt idx="4087">
                  <c:v>661927.52549996099</c:v>
                </c:pt>
                <c:pt idx="4088">
                  <c:v>662271.36864918831</c:v>
                </c:pt>
                <c:pt idx="4089">
                  <c:v>662594.28882297664</c:v>
                </c:pt>
                <c:pt idx="4090">
                  <c:v>662888.13052244368</c:v>
                </c:pt>
                <c:pt idx="4091">
                  <c:v>663198.99104930204</c:v>
                </c:pt>
                <c:pt idx="4092">
                  <c:v>663579.67081511556</c:v>
                </c:pt>
                <c:pt idx="4093">
                  <c:v>663901.21975694131</c:v>
                </c:pt>
                <c:pt idx="4094">
                  <c:v>664193.35094500554</c:v>
                </c:pt>
                <c:pt idx="4095">
                  <c:v>664517.94139437051</c:v>
                </c:pt>
                <c:pt idx="4096">
                  <c:v>664867.01147068408</c:v>
                </c:pt>
                <c:pt idx="4097">
                  <c:v>665175.4809436592</c:v>
                </c:pt>
                <c:pt idx="4098">
                  <c:v>665476.90006767167</c:v>
                </c:pt>
                <c:pt idx="4099">
                  <c:v>665813.39523305767</c:v>
                </c:pt>
                <c:pt idx="4100">
                  <c:v>666177.97095257766</c:v>
                </c:pt>
                <c:pt idx="4101">
                  <c:v>666489.96699297742</c:v>
                </c:pt>
                <c:pt idx="4102">
                  <c:v>666781.66489376943</c:v>
                </c:pt>
                <c:pt idx="4103">
                  <c:v>667115.03465762106</c:v>
                </c:pt>
                <c:pt idx="4104">
                  <c:v>667460.10690654896</c:v>
                </c:pt>
                <c:pt idx="4105">
                  <c:v>667760.2386183663</c:v>
                </c:pt>
                <c:pt idx="4106">
                  <c:v>668059.59396051744</c:v>
                </c:pt>
                <c:pt idx="4107">
                  <c:v>668445.20415089757</c:v>
                </c:pt>
                <c:pt idx="4108">
                  <c:v>668804.89229699806</c:v>
                </c:pt>
                <c:pt idx="4109">
                  <c:v>669106.02380205283</c:v>
                </c:pt>
                <c:pt idx="4110">
                  <c:v>669389.69011899875</c:v>
                </c:pt>
                <c:pt idx="4111">
                  <c:v>669723.95659991435</c:v>
                </c:pt>
                <c:pt idx="4112">
                  <c:v>670065.79856125661</c:v>
                </c:pt>
                <c:pt idx="4113">
                  <c:v>670376.05081282347</c:v>
                </c:pt>
                <c:pt idx="4114">
                  <c:v>670675.90494529367</c:v>
                </c:pt>
                <c:pt idx="4115">
                  <c:v>671038.68854624219</c:v>
                </c:pt>
                <c:pt idx="4116">
                  <c:v>671366.10713339923</c:v>
                </c:pt>
                <c:pt idx="4117">
                  <c:v>671648.99519657402</c:v>
                </c:pt>
                <c:pt idx="4118">
                  <c:v>671981.35949750128</c:v>
                </c:pt>
                <c:pt idx="4119">
                  <c:v>672321.844857516</c:v>
                </c:pt>
                <c:pt idx="4120">
                  <c:v>672657.68249714002</c:v>
                </c:pt>
                <c:pt idx="4121">
                  <c:v>672929.51446693495</c:v>
                </c:pt>
                <c:pt idx="4122">
                  <c:v>673272.31144362199</c:v>
                </c:pt>
                <c:pt idx="4123">
                  <c:v>673607.39086131577</c:v>
                </c:pt>
                <c:pt idx="4124">
                  <c:v>673906.75591932051</c:v>
                </c:pt>
                <c:pt idx="4125">
                  <c:v>674235.39206149557</c:v>
                </c:pt>
                <c:pt idx="4126">
                  <c:v>674599.08027442906</c:v>
                </c:pt>
                <c:pt idx="4127">
                  <c:v>674941.9476231446</c:v>
                </c:pt>
                <c:pt idx="4128">
                  <c:v>675248.52659505489</c:v>
                </c:pt>
                <c:pt idx="4129">
                  <c:v>675544.05512905889</c:v>
                </c:pt>
                <c:pt idx="4130">
                  <c:v>675920.30606072396</c:v>
                </c:pt>
                <c:pt idx="4131">
                  <c:v>676233.22743194504</c:v>
                </c:pt>
                <c:pt idx="4132">
                  <c:v>676535.84221555979</c:v>
                </c:pt>
                <c:pt idx="4133">
                  <c:v>676857.49841554498</c:v>
                </c:pt>
                <c:pt idx="4134">
                  <c:v>677215.87874331523</c:v>
                </c:pt>
                <c:pt idx="4135">
                  <c:v>677555.83859283431</c:v>
                </c:pt>
                <c:pt idx="4136">
                  <c:v>677850.08491211967</c:v>
                </c:pt>
                <c:pt idx="4137">
                  <c:v>678189.53623493551</c:v>
                </c:pt>
                <c:pt idx="4138">
                  <c:v>678536.64384148305</c:v>
                </c:pt>
                <c:pt idx="4139">
                  <c:v>678815.48082169704</c:v>
                </c:pt>
                <c:pt idx="4140">
                  <c:v>679148.01886141696</c:v>
                </c:pt>
                <c:pt idx="4141">
                  <c:v>679483.48861258163</c:v>
                </c:pt>
                <c:pt idx="4142">
                  <c:v>679837.38817250228</c:v>
                </c:pt>
                <c:pt idx="4143">
                  <c:v>680122.93297677813</c:v>
                </c:pt>
                <c:pt idx="4144">
                  <c:v>680443.68476376997</c:v>
                </c:pt>
                <c:pt idx="4145">
                  <c:v>680798.03703477362</c:v>
                </c:pt>
                <c:pt idx="4146">
                  <c:v>681119.55256808689</c:v>
                </c:pt>
                <c:pt idx="4147">
                  <c:v>681430.88935654971</c:v>
                </c:pt>
                <c:pt idx="4148">
                  <c:v>681764.33857024624</c:v>
                </c:pt>
                <c:pt idx="4149">
                  <c:v>682122.74807400478</c:v>
                </c:pt>
                <c:pt idx="4150">
                  <c:v>682442.86318199476</c:v>
                </c:pt>
                <c:pt idx="4151">
                  <c:v>682748.93450371316</c:v>
                </c:pt>
                <c:pt idx="4152">
                  <c:v>683093.2886765172</c:v>
                </c:pt>
                <c:pt idx="4153">
                  <c:v>683433.60683919943</c:v>
                </c:pt>
                <c:pt idx="4154">
                  <c:v>683748.91337035596</c:v>
                </c:pt>
                <c:pt idx="4155">
                  <c:v>684065.54258421401</c:v>
                </c:pt>
                <c:pt idx="4156">
                  <c:v>684428.0092180731</c:v>
                </c:pt>
                <c:pt idx="4157">
                  <c:v>684763.54747453413</c:v>
                </c:pt>
                <c:pt idx="4158">
                  <c:v>685073.93050635443</c:v>
                </c:pt>
                <c:pt idx="4159">
                  <c:v>685418.22154348239</c:v>
                </c:pt>
                <c:pt idx="4160">
                  <c:v>685749.31761913048</c:v>
                </c:pt>
                <c:pt idx="4161">
                  <c:v>686065.08976583008</c:v>
                </c:pt>
                <c:pt idx="4162">
                  <c:v>686402.51053999434</c:v>
                </c:pt>
                <c:pt idx="4163">
                  <c:v>686730.40685750544</c:v>
                </c:pt>
                <c:pt idx="4164">
                  <c:v>687081.81953477766</c:v>
                </c:pt>
                <c:pt idx="4165">
                  <c:v>687377.72117051017</c:v>
                </c:pt>
                <c:pt idx="4166">
                  <c:v>687677.24670750531</c:v>
                </c:pt>
                <c:pt idx="4167">
                  <c:v>688042.86416331201</c:v>
                </c:pt>
                <c:pt idx="4168">
                  <c:v>688335.14790543914</c:v>
                </c:pt>
                <c:pt idx="4169">
                  <c:v>688645.44345035683</c:v>
                </c:pt>
                <c:pt idx="4170">
                  <c:v>688982.64348891866</c:v>
                </c:pt>
                <c:pt idx="4171">
                  <c:v>689347.62382036075</c:v>
                </c:pt>
                <c:pt idx="4172">
                  <c:v>689657.59577934258</c:v>
                </c:pt>
                <c:pt idx="4173">
                  <c:v>689966.6864257527</c:v>
                </c:pt>
                <c:pt idx="4174">
                  <c:v>690342.81925104663</c:v>
                </c:pt>
                <c:pt idx="4175">
                  <c:v>690644.58091891138</c:v>
                </c:pt>
                <c:pt idx="4176">
                  <c:v>690935.30862096907</c:v>
                </c:pt>
                <c:pt idx="4177">
                  <c:v>691275.37036692409</c:v>
                </c:pt>
                <c:pt idx="4178">
                  <c:v>691643.48378477467</c:v>
                </c:pt>
                <c:pt idx="4179">
                  <c:v>691965.25505097851</c:v>
                </c:pt>
                <c:pt idx="4180">
                  <c:v>692285.76321515243</c:v>
                </c:pt>
                <c:pt idx="4181">
                  <c:v>692662.14385630598</c:v>
                </c:pt>
                <c:pt idx="4182">
                  <c:v>692991.73483694368</c:v>
                </c:pt>
                <c:pt idx="4183">
                  <c:v>693298.30270637514</c:v>
                </c:pt>
                <c:pt idx="4184">
                  <c:v>693638.25374024152</c:v>
                </c:pt>
                <c:pt idx="4185">
                  <c:v>693976.74604102853</c:v>
                </c:pt>
                <c:pt idx="4186">
                  <c:v>694306.52666085202</c:v>
                </c:pt>
                <c:pt idx="4187">
                  <c:v>694636.75636410573</c:v>
                </c:pt>
                <c:pt idx="4188">
                  <c:v>694988.54756168497</c:v>
                </c:pt>
                <c:pt idx="4189">
                  <c:v>695298.17497742036</c:v>
                </c:pt>
                <c:pt idx="4190">
                  <c:v>695592.23970563349</c:v>
                </c:pt>
                <c:pt idx="4191">
                  <c:v>695948.45277580677</c:v>
                </c:pt>
                <c:pt idx="4192">
                  <c:v>696297.28300067061</c:v>
                </c:pt>
                <c:pt idx="4193">
                  <c:v>696628.60839383735</c:v>
                </c:pt>
                <c:pt idx="4194">
                  <c:v>696948.60699370771</c:v>
                </c:pt>
                <c:pt idx="4195">
                  <c:v>697281.09082395525</c:v>
                </c:pt>
                <c:pt idx="4196">
                  <c:v>697634.89924878988</c:v>
                </c:pt>
                <c:pt idx="4197">
                  <c:v>697948.53819391783</c:v>
                </c:pt>
                <c:pt idx="4198">
                  <c:v>698234.89026528527</c:v>
                </c:pt>
                <c:pt idx="4199">
                  <c:v>698578.12244335574</c:v>
                </c:pt>
                <c:pt idx="4200">
                  <c:v>698933.85345115606</c:v>
                </c:pt>
                <c:pt idx="4201">
                  <c:v>699263.50877405482</c:v>
                </c:pt>
                <c:pt idx="4202">
                  <c:v>699566.94986954005</c:v>
                </c:pt>
                <c:pt idx="4203">
                  <c:v>699900.97049766581</c:v>
                </c:pt>
                <c:pt idx="4204">
                  <c:v>700271.65356611903</c:v>
                </c:pt>
                <c:pt idx="4205">
                  <c:v>700570.98803940008</c:v>
                </c:pt>
                <c:pt idx="4206">
                  <c:v>700906.4892375865</c:v>
                </c:pt>
                <c:pt idx="4207">
                  <c:v>701239.85771272902</c:v>
                </c:pt>
                <c:pt idx="4208">
                  <c:v>701614.608419945</c:v>
                </c:pt>
                <c:pt idx="4209">
                  <c:v>701951.87779293559</c:v>
                </c:pt>
                <c:pt idx="4210">
                  <c:v>702263.44304451556</c:v>
                </c:pt>
                <c:pt idx="4211">
                  <c:v>702589.50043931999</c:v>
                </c:pt>
                <c:pt idx="4212">
                  <c:v>702959.49197652354</c:v>
                </c:pt>
                <c:pt idx="4213">
                  <c:v>703289.31047743664</c:v>
                </c:pt>
                <c:pt idx="4214">
                  <c:v>703602.56933875044</c:v>
                </c:pt>
                <c:pt idx="4215">
                  <c:v>703943.91413961141</c:v>
                </c:pt>
                <c:pt idx="4216">
                  <c:v>704268.67412683158</c:v>
                </c:pt>
                <c:pt idx="4217">
                  <c:v>704593.50448450097</c:v>
                </c:pt>
                <c:pt idx="4218">
                  <c:v>704925.45972461777</c:v>
                </c:pt>
                <c:pt idx="4219">
                  <c:v>705287.23759416083</c:v>
                </c:pt>
                <c:pt idx="4220">
                  <c:v>705589.82585185301</c:v>
                </c:pt>
                <c:pt idx="4221">
                  <c:v>705908.49808609416</c:v>
                </c:pt>
                <c:pt idx="4222">
                  <c:v>706272.1801523919</c:v>
                </c:pt>
                <c:pt idx="4223">
                  <c:v>706612.90563707531</c:v>
                </c:pt>
                <c:pt idx="4224">
                  <c:v>706933.81232181133</c:v>
                </c:pt>
                <c:pt idx="4225">
                  <c:v>707255.84256794641</c:v>
                </c:pt>
                <c:pt idx="4226">
                  <c:v>707613.70230474032</c:v>
                </c:pt>
                <c:pt idx="4227">
                  <c:v>707922.17977687018</c:v>
                </c:pt>
                <c:pt idx="4228">
                  <c:v>708237.00687044999</c:v>
                </c:pt>
                <c:pt idx="4229">
                  <c:v>708580.61416543578</c:v>
                </c:pt>
                <c:pt idx="4230">
                  <c:v>708929.11262674886</c:v>
                </c:pt>
                <c:pt idx="4231">
                  <c:v>709239.89997989987</c:v>
                </c:pt>
                <c:pt idx="4232">
                  <c:v>709548.38811072556</c:v>
                </c:pt>
                <c:pt idx="4233">
                  <c:v>709942.87371441768</c:v>
                </c:pt>
                <c:pt idx="4234">
                  <c:v>710255.84733835852</c:v>
                </c:pt>
                <c:pt idx="4235">
                  <c:v>710546.86350429931</c:v>
                </c:pt>
                <c:pt idx="4236">
                  <c:v>710895.08025955397</c:v>
                </c:pt>
                <c:pt idx="4237">
                  <c:v>711259.35181537003</c:v>
                </c:pt>
                <c:pt idx="4238">
                  <c:v>711585.76631201431</c:v>
                </c:pt>
                <c:pt idx="4239">
                  <c:v>711884.6022192369</c:v>
                </c:pt>
                <c:pt idx="4240">
                  <c:v>712235.81289140496</c:v>
                </c:pt>
                <c:pt idx="4241">
                  <c:v>712596.40965617448</c:v>
                </c:pt>
                <c:pt idx="4242">
                  <c:v>712890.83447426313</c:v>
                </c:pt>
                <c:pt idx="4243">
                  <c:v>713216.58202304202</c:v>
                </c:pt>
                <c:pt idx="4244">
                  <c:v>713558.71364695602</c:v>
                </c:pt>
                <c:pt idx="4245">
                  <c:v>713923.36460432794</c:v>
                </c:pt>
                <c:pt idx="4246">
                  <c:v>714248.90660089452</c:v>
                </c:pt>
                <c:pt idx="4247">
                  <c:v>714575.6118482484</c:v>
                </c:pt>
                <c:pt idx="4248">
                  <c:v>714934.20075732842</c:v>
                </c:pt>
                <c:pt idx="4249">
                  <c:v>715235.53332148702</c:v>
                </c:pt>
                <c:pt idx="4250">
                  <c:v>715551.22670533694</c:v>
                </c:pt>
                <c:pt idx="4251">
                  <c:v>715900.03873034776</c:v>
                </c:pt>
                <c:pt idx="4252">
                  <c:v>716270.17965037969</c:v>
                </c:pt>
                <c:pt idx="4253">
                  <c:v>716567.7859809529</c:v>
                </c:pt>
                <c:pt idx="4254">
                  <c:v>716881.02868602797</c:v>
                </c:pt>
                <c:pt idx="4255">
                  <c:v>717251.11492279731</c:v>
                </c:pt>
                <c:pt idx="4256">
                  <c:v>717553.97230584384</c:v>
                </c:pt>
                <c:pt idx="4257">
                  <c:v>717878.51555151108</c:v>
                </c:pt>
                <c:pt idx="4258">
                  <c:v>718232.07124412549</c:v>
                </c:pt>
                <c:pt idx="4259">
                  <c:v>718593.10210634803</c:v>
                </c:pt>
                <c:pt idx="4260">
                  <c:v>718885.156685728</c:v>
                </c:pt>
                <c:pt idx="4261">
                  <c:v>719194.0494805926</c:v>
                </c:pt>
                <c:pt idx="4262">
                  <c:v>719563.87625890295</c:v>
                </c:pt>
                <c:pt idx="4263">
                  <c:v>719901.81016974756</c:v>
                </c:pt>
                <c:pt idx="4264">
                  <c:v>720249.33195087884</c:v>
                </c:pt>
                <c:pt idx="4265">
                  <c:v>720596.09326905326</c:v>
                </c:pt>
                <c:pt idx="4266">
                  <c:v>720948.5211077315</c:v>
                </c:pt>
                <c:pt idx="4267">
                  <c:v>721280.03996988561</c:v>
                </c:pt>
                <c:pt idx="4268">
                  <c:v>721610.4165038194</c:v>
                </c:pt>
                <c:pt idx="4269">
                  <c:v>721979.31351031654</c:v>
                </c:pt>
                <c:pt idx="4270">
                  <c:v>722316.91216419858</c:v>
                </c:pt>
                <c:pt idx="4271">
                  <c:v>722624.66821682663</c:v>
                </c:pt>
                <c:pt idx="4272">
                  <c:v>722952.92554494482</c:v>
                </c:pt>
                <c:pt idx="4273">
                  <c:v>723315.95297402027</c:v>
                </c:pt>
                <c:pt idx="4274">
                  <c:v>723607.54987226031</c:v>
                </c:pt>
                <c:pt idx="4275">
                  <c:v>723949.95257512282</c:v>
                </c:pt>
                <c:pt idx="4276">
                  <c:v>724312.16789181449</c:v>
                </c:pt>
                <c:pt idx="4277">
                  <c:v>724680.85107688454</c:v>
                </c:pt>
                <c:pt idx="4278">
                  <c:v>724977.15297514701</c:v>
                </c:pt>
                <c:pt idx="4279">
                  <c:v>725303.66403335205</c:v>
                </c:pt>
                <c:pt idx="4280">
                  <c:v>725681.40656648821</c:v>
                </c:pt>
                <c:pt idx="4281">
                  <c:v>726006.34618486941</c:v>
                </c:pt>
                <c:pt idx="4282">
                  <c:v>726360.74504048494</c:v>
                </c:pt>
                <c:pt idx="4283">
                  <c:v>726688.1227443032</c:v>
                </c:pt>
                <c:pt idx="4284">
                  <c:v>727048.84393580235</c:v>
                </c:pt>
                <c:pt idx="4285">
                  <c:v>727388.66393040982</c:v>
                </c:pt>
                <c:pt idx="4286">
                  <c:v>727725.68645565177</c:v>
                </c:pt>
                <c:pt idx="4287">
                  <c:v>728088.21068816131</c:v>
                </c:pt>
                <c:pt idx="4288">
                  <c:v>728408.81930213247</c:v>
                </c:pt>
                <c:pt idx="4289">
                  <c:v>728724.59181207104</c:v>
                </c:pt>
                <c:pt idx="4290">
                  <c:v>729081.63791877381</c:v>
                </c:pt>
                <c:pt idx="4291">
                  <c:v>729424.46825501486</c:v>
                </c:pt>
                <c:pt idx="4292">
                  <c:v>729748.4804310503</c:v>
                </c:pt>
                <c:pt idx="4293">
                  <c:v>730058.04547864932</c:v>
                </c:pt>
                <c:pt idx="4294">
                  <c:v>730447.32473827188</c:v>
                </c:pt>
                <c:pt idx="4295">
                  <c:v>730788.79923124902</c:v>
                </c:pt>
                <c:pt idx="4296">
                  <c:v>731119.73521641467</c:v>
                </c:pt>
                <c:pt idx="4297">
                  <c:v>731458.74244007003</c:v>
                </c:pt>
                <c:pt idx="4298">
                  <c:v>731805.84498654061</c:v>
                </c:pt>
                <c:pt idx="4299">
                  <c:v>732133.9025221538</c:v>
                </c:pt>
                <c:pt idx="4300">
                  <c:v>732454.91261945374</c:v>
                </c:pt>
                <c:pt idx="4301">
                  <c:v>732838.82184372062</c:v>
                </c:pt>
                <c:pt idx="4302">
                  <c:v>733211.12080455467</c:v>
                </c:pt>
                <c:pt idx="4303">
                  <c:v>733534.0877730021</c:v>
                </c:pt>
                <c:pt idx="4304">
                  <c:v>733845.52679429203</c:v>
                </c:pt>
                <c:pt idx="4305">
                  <c:v>734210.43663052004</c:v>
                </c:pt>
                <c:pt idx="4306">
                  <c:v>734520.93229801615</c:v>
                </c:pt>
                <c:pt idx="4307">
                  <c:v>734853.83118725533</c:v>
                </c:pt>
                <c:pt idx="4308">
                  <c:v>735199.58457563876</c:v>
                </c:pt>
                <c:pt idx="4309">
                  <c:v>735572.3191926952</c:v>
                </c:pt>
                <c:pt idx="4310">
                  <c:v>735877.87568156514</c:v>
                </c:pt>
                <c:pt idx="4311">
                  <c:v>736172.57564372069</c:v>
                </c:pt>
                <c:pt idx="4312">
                  <c:v>736533.6796070023</c:v>
                </c:pt>
                <c:pt idx="4313">
                  <c:v>736873.35653124365</c:v>
                </c:pt>
                <c:pt idx="4314">
                  <c:v>737222.50066409272</c:v>
                </c:pt>
                <c:pt idx="4315">
                  <c:v>737566.08998980327</c:v>
                </c:pt>
                <c:pt idx="4316">
                  <c:v>737933.14552618342</c:v>
                </c:pt>
                <c:pt idx="4317">
                  <c:v>738273.92834577372</c:v>
                </c:pt>
                <c:pt idx="4318">
                  <c:v>738575.36023368861</c:v>
                </c:pt>
                <c:pt idx="4319">
                  <c:v>738948.28458626731</c:v>
                </c:pt>
                <c:pt idx="4320">
                  <c:v>739315.8031102356</c:v>
                </c:pt>
                <c:pt idx="4321">
                  <c:v>739614.10058670922</c:v>
                </c:pt>
                <c:pt idx="4322">
                  <c:v>739947.81075130333</c:v>
                </c:pt>
                <c:pt idx="4323">
                  <c:v>740306.01260238059</c:v>
                </c:pt>
                <c:pt idx="4324">
                  <c:v>740677.51122135378</c:v>
                </c:pt>
                <c:pt idx="4325">
                  <c:v>741017.08133121883</c:v>
                </c:pt>
                <c:pt idx="4326">
                  <c:v>741328.67754971306</c:v>
                </c:pt>
                <c:pt idx="4327">
                  <c:v>741703.43387923716</c:v>
                </c:pt>
                <c:pt idx="4328">
                  <c:v>742069.0356131125</c:v>
                </c:pt>
                <c:pt idx="4329">
                  <c:v>742382.62548307201</c:v>
                </c:pt>
                <c:pt idx="4330">
                  <c:v>742727.81951182301</c:v>
                </c:pt>
                <c:pt idx="4331">
                  <c:v>743078.01118488645</c:v>
                </c:pt>
                <c:pt idx="4332">
                  <c:v>743464.92693677696</c:v>
                </c:pt>
                <c:pt idx="4333">
                  <c:v>743800.86874071171</c:v>
                </c:pt>
                <c:pt idx="4334">
                  <c:v>744112.32249687018</c:v>
                </c:pt>
                <c:pt idx="4335">
                  <c:v>744458.16159860266</c:v>
                </c:pt>
                <c:pt idx="4336">
                  <c:v>744806.03211444267</c:v>
                </c:pt>
                <c:pt idx="4337">
                  <c:v>745155.89384804654</c:v>
                </c:pt>
                <c:pt idx="4338">
                  <c:v>745492.161647929</c:v>
                </c:pt>
                <c:pt idx="4339">
                  <c:v>745859.05577826919</c:v>
                </c:pt>
                <c:pt idx="4340">
                  <c:v>746190.48192761745</c:v>
                </c:pt>
                <c:pt idx="4341">
                  <c:v>746494.23240165529</c:v>
                </c:pt>
                <c:pt idx="4342">
                  <c:v>746849.13988662895</c:v>
                </c:pt>
                <c:pt idx="4343">
                  <c:v>747188.64857277903</c:v>
                </c:pt>
                <c:pt idx="4344">
                  <c:v>747567.44307132775</c:v>
                </c:pt>
                <c:pt idx="4345">
                  <c:v>747911.29396070412</c:v>
                </c:pt>
                <c:pt idx="4346">
                  <c:v>748227.44684504799</c:v>
                </c:pt>
                <c:pt idx="4347">
                  <c:v>748560.7737309041</c:v>
                </c:pt>
                <c:pt idx="4348">
                  <c:v>748932.34981770103</c:v>
                </c:pt>
                <c:pt idx="4349">
                  <c:v>749227.64876254695</c:v>
                </c:pt>
                <c:pt idx="4350">
                  <c:v>749561.72093428683</c:v>
                </c:pt>
                <c:pt idx="4351">
                  <c:v>749916.49825019599</c:v>
                </c:pt>
                <c:pt idx="4352">
                  <c:v>750257.50778145972</c:v>
                </c:pt>
                <c:pt idx="4353">
                  <c:v>750559.71240665088</c:v>
                </c:pt>
                <c:pt idx="4354">
                  <c:v>750896.7666410784</c:v>
                </c:pt>
                <c:pt idx="4355">
                  <c:v>751286.68579831626</c:v>
                </c:pt>
                <c:pt idx="4356">
                  <c:v>751601.52982830908</c:v>
                </c:pt>
                <c:pt idx="4357">
                  <c:v>751940.90124644118</c:v>
                </c:pt>
                <c:pt idx="4358">
                  <c:v>752290.90156519925</c:v>
                </c:pt>
                <c:pt idx="4359">
                  <c:v>752677.36502767995</c:v>
                </c:pt>
                <c:pt idx="4360">
                  <c:v>753022.40985995973</c:v>
                </c:pt>
                <c:pt idx="4361">
                  <c:v>753348.77963872487</c:v>
                </c:pt>
                <c:pt idx="4362">
                  <c:v>753716.22013895551</c:v>
                </c:pt>
                <c:pt idx="4363">
                  <c:v>754043.75249572645</c:v>
                </c:pt>
                <c:pt idx="4364">
                  <c:v>754359.57449145103</c:v>
                </c:pt>
                <c:pt idx="4365">
                  <c:v>754714.79709889158</c:v>
                </c:pt>
                <c:pt idx="4366">
                  <c:v>755081.30582475697</c:v>
                </c:pt>
                <c:pt idx="4367">
                  <c:v>755422.65619738842</c:v>
                </c:pt>
                <c:pt idx="4368">
                  <c:v>755738.56072101404</c:v>
                </c:pt>
                <c:pt idx="4369">
                  <c:v>756088.9959758335</c:v>
                </c:pt>
                <c:pt idx="4370">
                  <c:v>756457.46924982348</c:v>
                </c:pt>
                <c:pt idx="4371">
                  <c:v>756781.50861982582</c:v>
                </c:pt>
                <c:pt idx="4372">
                  <c:v>757126.01860636799</c:v>
                </c:pt>
                <c:pt idx="4373">
                  <c:v>757474.61303384544</c:v>
                </c:pt>
                <c:pt idx="4374">
                  <c:v>757845.10219268582</c:v>
                </c:pt>
                <c:pt idx="4375">
                  <c:v>758151.9157648735</c:v>
                </c:pt>
                <c:pt idx="4376">
                  <c:v>758466.24263097101</c:v>
                </c:pt>
                <c:pt idx="4377">
                  <c:v>758853.52082747361</c:v>
                </c:pt>
                <c:pt idx="4378">
                  <c:v>759175.23740883532</c:v>
                </c:pt>
                <c:pt idx="4379">
                  <c:v>759529.53843787115</c:v>
                </c:pt>
                <c:pt idx="4380">
                  <c:v>759880.58622103732</c:v>
                </c:pt>
                <c:pt idx="4381">
                  <c:v>760253.55716138706</c:v>
                </c:pt>
                <c:pt idx="4382">
                  <c:v>760583.26326983632</c:v>
                </c:pt>
                <c:pt idx="4383">
                  <c:v>760902.23926505994</c:v>
                </c:pt>
                <c:pt idx="4384">
                  <c:v>761281.863060356</c:v>
                </c:pt>
                <c:pt idx="4385">
                  <c:v>761631.81573321251</c:v>
                </c:pt>
                <c:pt idx="4386">
                  <c:v>761922.69325714395</c:v>
                </c:pt>
                <c:pt idx="4387">
                  <c:v>762256.7386092114</c:v>
                </c:pt>
                <c:pt idx="4388">
                  <c:v>762637.35326364473</c:v>
                </c:pt>
                <c:pt idx="4389">
                  <c:v>763004.97482746199</c:v>
                </c:pt>
                <c:pt idx="4390">
                  <c:v>763342.59037985362</c:v>
                </c:pt>
                <c:pt idx="4391">
                  <c:v>763678.75720245251</c:v>
                </c:pt>
                <c:pt idx="4392">
                  <c:v>764048.56526921666</c:v>
                </c:pt>
                <c:pt idx="4393">
                  <c:v>764373.16021642822</c:v>
                </c:pt>
                <c:pt idx="4394">
                  <c:v>764709.95226178668</c:v>
                </c:pt>
                <c:pt idx="4395">
                  <c:v>765071.07983244467</c:v>
                </c:pt>
                <c:pt idx="4396">
                  <c:v>765455.42232345266</c:v>
                </c:pt>
                <c:pt idx="4397">
                  <c:v>765787.10423727706</c:v>
                </c:pt>
                <c:pt idx="4398">
                  <c:v>766097.64922947111</c:v>
                </c:pt>
                <c:pt idx="4399">
                  <c:v>766459.23747088399</c:v>
                </c:pt>
                <c:pt idx="4400">
                  <c:v>766831.05333332403</c:v>
                </c:pt>
                <c:pt idx="4401">
                  <c:v>767138.5781748523</c:v>
                </c:pt>
                <c:pt idx="4402">
                  <c:v>767481.79534325586</c:v>
                </c:pt>
                <c:pt idx="4403">
                  <c:v>767841.42462252825</c:v>
                </c:pt>
                <c:pt idx="4404">
                  <c:v>768220.03295951011</c:v>
                </c:pt>
                <c:pt idx="4405">
                  <c:v>768572.53485156514</c:v>
                </c:pt>
                <c:pt idx="4406">
                  <c:v>768897.62414494529</c:v>
                </c:pt>
                <c:pt idx="4407">
                  <c:v>769239.9992400643</c:v>
                </c:pt>
                <c:pt idx="4408">
                  <c:v>769609.59512471489</c:v>
                </c:pt>
                <c:pt idx="4409">
                  <c:v>769944.86304923624</c:v>
                </c:pt>
                <c:pt idx="4410">
                  <c:v>770251.6238333215</c:v>
                </c:pt>
                <c:pt idx="4411">
                  <c:v>770618.392156624</c:v>
                </c:pt>
                <c:pt idx="4412">
                  <c:v>770983.06965255318</c:v>
                </c:pt>
                <c:pt idx="4413">
                  <c:v>771302.4656483985</c:v>
                </c:pt>
                <c:pt idx="4414">
                  <c:v>771628.62620939605</c:v>
                </c:pt>
                <c:pt idx="4415">
                  <c:v>772052.37957914884</c:v>
                </c:pt>
                <c:pt idx="4416">
                  <c:v>772415.59533185279</c:v>
                </c:pt>
                <c:pt idx="4417">
                  <c:v>772719.66208756377</c:v>
                </c:pt>
                <c:pt idx="4418">
                  <c:v>773043.27843732317</c:v>
                </c:pt>
                <c:pt idx="4419">
                  <c:v>773380.81422716868</c:v>
                </c:pt>
                <c:pt idx="4420">
                  <c:v>773784.51783066674</c:v>
                </c:pt>
                <c:pt idx="4421">
                  <c:v>774148.5148836117</c:v>
                </c:pt>
                <c:pt idx="4422">
                  <c:v>774487.36927366816</c:v>
                </c:pt>
                <c:pt idx="4423">
                  <c:v>774793.8328792929</c:v>
                </c:pt>
                <c:pt idx="4424">
                  <c:v>775180.39284647931</c:v>
                </c:pt>
                <c:pt idx="4425">
                  <c:v>775542.25931633182</c:v>
                </c:pt>
                <c:pt idx="4426">
                  <c:v>775872.94137532625</c:v>
                </c:pt>
                <c:pt idx="4427">
                  <c:v>776211.18610978301</c:v>
                </c:pt>
                <c:pt idx="4428">
                  <c:v>776579.24907531589</c:v>
                </c:pt>
                <c:pt idx="4429">
                  <c:v>776912.50550070254</c:v>
                </c:pt>
                <c:pt idx="4430">
                  <c:v>777264.69919236237</c:v>
                </c:pt>
                <c:pt idx="4431">
                  <c:v>777633.97723025351</c:v>
                </c:pt>
                <c:pt idx="4432">
                  <c:v>777970.60914406786</c:v>
                </c:pt>
                <c:pt idx="4433">
                  <c:v>778294.86916912848</c:v>
                </c:pt>
                <c:pt idx="4434">
                  <c:v>778661.14801208558</c:v>
                </c:pt>
                <c:pt idx="4435">
                  <c:v>779046.02855481056</c:v>
                </c:pt>
                <c:pt idx="4436">
                  <c:v>779395.76383860142</c:v>
                </c:pt>
                <c:pt idx="4437">
                  <c:v>779713.30208964297</c:v>
                </c:pt>
                <c:pt idx="4438">
                  <c:v>780047.09553388448</c:v>
                </c:pt>
                <c:pt idx="4439">
                  <c:v>780435.27463259629</c:v>
                </c:pt>
                <c:pt idx="4440">
                  <c:v>780776.7915613642</c:v>
                </c:pt>
                <c:pt idx="4441">
                  <c:v>781108.88188374799</c:v>
                </c:pt>
                <c:pt idx="4442">
                  <c:v>781491.61992598278</c:v>
                </c:pt>
                <c:pt idx="4443">
                  <c:v>781835.85858404695</c:v>
                </c:pt>
                <c:pt idx="4444">
                  <c:v>782170.0401381047</c:v>
                </c:pt>
                <c:pt idx="4445">
                  <c:v>782539.05285359605</c:v>
                </c:pt>
                <c:pt idx="4446">
                  <c:v>782871.34854973084</c:v>
                </c:pt>
                <c:pt idx="4447">
                  <c:v>783220.01268751035</c:v>
                </c:pt>
                <c:pt idx="4448">
                  <c:v>783593.79135452805</c:v>
                </c:pt>
                <c:pt idx="4449">
                  <c:v>783929.98602966149</c:v>
                </c:pt>
                <c:pt idx="4450">
                  <c:v>784274.35942254658</c:v>
                </c:pt>
                <c:pt idx="4451">
                  <c:v>784640.74213132681</c:v>
                </c:pt>
                <c:pt idx="4452">
                  <c:v>785006.39858478843</c:v>
                </c:pt>
                <c:pt idx="4453">
                  <c:v>785322.66266922432</c:v>
                </c:pt>
                <c:pt idx="4454">
                  <c:v>785655.96427206695</c:v>
                </c:pt>
                <c:pt idx="4455">
                  <c:v>786030.91513976478</c:v>
                </c:pt>
                <c:pt idx="4456">
                  <c:v>786376.65363850805</c:v>
                </c:pt>
                <c:pt idx="4457">
                  <c:v>786723.8423200004</c:v>
                </c:pt>
                <c:pt idx="4458">
                  <c:v>787084.66893925029</c:v>
                </c:pt>
                <c:pt idx="4459">
                  <c:v>787459.85787378903</c:v>
                </c:pt>
                <c:pt idx="4460">
                  <c:v>787797.51066607505</c:v>
                </c:pt>
                <c:pt idx="4461">
                  <c:v>788089.5929432183</c:v>
                </c:pt>
                <c:pt idx="4462">
                  <c:v>788473.28614925174</c:v>
                </c:pt>
                <c:pt idx="4463">
                  <c:v>788841.87601032644</c:v>
                </c:pt>
                <c:pt idx="4464">
                  <c:v>789164.37099075527</c:v>
                </c:pt>
                <c:pt idx="4465">
                  <c:v>789539.33141321852</c:v>
                </c:pt>
                <c:pt idx="4466">
                  <c:v>789876.43689908925</c:v>
                </c:pt>
                <c:pt idx="4467">
                  <c:v>790248.65872691153</c:v>
                </c:pt>
                <c:pt idx="4468">
                  <c:v>790609.51148673496</c:v>
                </c:pt>
                <c:pt idx="4469">
                  <c:v>790975.78783439822</c:v>
                </c:pt>
                <c:pt idx="4470">
                  <c:v>791340.88955557626</c:v>
                </c:pt>
                <c:pt idx="4471">
                  <c:v>791676.61425314005</c:v>
                </c:pt>
                <c:pt idx="4472">
                  <c:v>792047.55062236183</c:v>
                </c:pt>
                <c:pt idx="4473">
                  <c:v>792421.98195089726</c:v>
                </c:pt>
                <c:pt idx="4474">
                  <c:v>792754.58979883569</c:v>
                </c:pt>
                <c:pt idx="4475">
                  <c:v>793082.93969288585</c:v>
                </c:pt>
                <c:pt idx="4476">
                  <c:v>793462.08265450399</c:v>
                </c:pt>
                <c:pt idx="4477">
                  <c:v>793812.74539643328</c:v>
                </c:pt>
                <c:pt idx="4478">
                  <c:v>794143.15416072134</c:v>
                </c:pt>
                <c:pt idx="4479">
                  <c:v>794697.25003064203</c:v>
                </c:pt>
                <c:pt idx="4480">
                  <c:v>795158.49356606579</c:v>
                </c:pt>
                <c:pt idx="4481">
                  <c:v>795536.76499413734</c:v>
                </c:pt>
                <c:pt idx="4482">
                  <c:v>795854.5932472999</c:v>
                </c:pt>
                <c:pt idx="4483">
                  <c:v>796166.46025099303</c:v>
                </c:pt>
                <c:pt idx="4484">
                  <c:v>796475.75539148413</c:v>
                </c:pt>
                <c:pt idx="4485">
                  <c:v>796770.04654393834</c:v>
                </c:pt>
                <c:pt idx="4486">
                  <c:v>797144.36168653157</c:v>
                </c:pt>
                <c:pt idx="4487">
                  <c:v>797543.37814241427</c:v>
                </c:pt>
                <c:pt idx="4488">
                  <c:v>797933.62365252164</c:v>
                </c:pt>
                <c:pt idx="4489">
                  <c:v>798313.59838880831</c:v>
                </c:pt>
                <c:pt idx="4490">
                  <c:v>798682.51062923344</c:v>
                </c:pt>
                <c:pt idx="4491">
                  <c:v>799038.47585985786</c:v>
                </c:pt>
                <c:pt idx="4492">
                  <c:v>799386.6103019967</c:v>
                </c:pt>
                <c:pt idx="4493">
                  <c:v>799719.77915993636</c:v>
                </c:pt>
                <c:pt idx="4494">
                  <c:v>800048.58631187398</c:v>
                </c:pt>
                <c:pt idx="4495">
                  <c:v>800367.63457902428</c:v>
                </c:pt>
                <c:pt idx="4496">
                  <c:v>800689.21060900367</c:v>
                </c:pt>
                <c:pt idx="4497">
                  <c:v>801005.40374180779</c:v>
                </c:pt>
                <c:pt idx="4498">
                  <c:v>801374.51154695184</c:v>
                </c:pt>
                <c:pt idx="4499">
                  <c:v>801708.53742782958</c:v>
                </c:pt>
                <c:pt idx="4500">
                  <c:v>802030.44930542959</c:v>
                </c:pt>
                <c:pt idx="4501">
                  <c:v>802390.31353874214</c:v>
                </c:pt>
                <c:pt idx="4502">
                  <c:v>802741.30622328981</c:v>
                </c:pt>
                <c:pt idx="4503">
                  <c:v>803038.6132670372</c:v>
                </c:pt>
                <c:pt idx="4504">
                  <c:v>803383.26755737874</c:v>
                </c:pt>
                <c:pt idx="4505">
                  <c:v>803768.90104717202</c:v>
                </c:pt>
                <c:pt idx="4506">
                  <c:v>804181.48426807823</c:v>
                </c:pt>
                <c:pt idx="4507">
                  <c:v>804550.87507114804</c:v>
                </c:pt>
                <c:pt idx="4508">
                  <c:v>804890.09002487035</c:v>
                </c:pt>
                <c:pt idx="4509">
                  <c:v>805202.213367905</c:v>
                </c:pt>
                <c:pt idx="4510">
                  <c:v>805590.07689247001</c:v>
                </c:pt>
                <c:pt idx="4511">
                  <c:v>806002.26302208123</c:v>
                </c:pt>
                <c:pt idx="4512">
                  <c:v>806367.13969300909</c:v>
                </c:pt>
                <c:pt idx="4513">
                  <c:v>806694.52167988883</c:v>
                </c:pt>
                <c:pt idx="4514">
                  <c:v>807000.52516751364</c:v>
                </c:pt>
                <c:pt idx="4515">
                  <c:v>807376.77521477058</c:v>
                </c:pt>
                <c:pt idx="4516">
                  <c:v>807750.26287997013</c:v>
                </c:pt>
                <c:pt idx="4517">
                  <c:v>808061.66306943144</c:v>
                </c:pt>
                <c:pt idx="4518">
                  <c:v>808417.6563294722</c:v>
                </c:pt>
                <c:pt idx="4519">
                  <c:v>808794.5894160826</c:v>
                </c:pt>
                <c:pt idx="4520">
                  <c:v>809115.40500679472</c:v>
                </c:pt>
                <c:pt idx="4521">
                  <c:v>809487.64256444504</c:v>
                </c:pt>
                <c:pt idx="4522">
                  <c:v>809862.29061716096</c:v>
                </c:pt>
                <c:pt idx="4523">
                  <c:v>810163.7182693932</c:v>
                </c:pt>
                <c:pt idx="4524">
                  <c:v>810552.02131630678</c:v>
                </c:pt>
                <c:pt idx="4525">
                  <c:v>810906.29360366182</c:v>
                </c:pt>
                <c:pt idx="4526">
                  <c:v>811232.86025006848</c:v>
                </c:pt>
                <c:pt idx="4527">
                  <c:v>811627.31912252866</c:v>
                </c:pt>
                <c:pt idx="4528">
                  <c:v>811950.62616638304</c:v>
                </c:pt>
                <c:pt idx="4529">
                  <c:v>812327.85691156099</c:v>
                </c:pt>
                <c:pt idx="4530">
                  <c:v>812724.329974283</c:v>
                </c:pt>
                <c:pt idx="4531">
                  <c:v>813076.99683054024</c:v>
                </c:pt>
                <c:pt idx="4532">
                  <c:v>813407.83991496253</c:v>
                </c:pt>
                <c:pt idx="4533">
                  <c:v>813809.02126107202</c:v>
                </c:pt>
                <c:pt idx="4534">
                  <c:v>814228.07074578817</c:v>
                </c:pt>
                <c:pt idx="4535">
                  <c:v>814635.00123032182</c:v>
                </c:pt>
                <c:pt idx="4536">
                  <c:v>815031.96360440424</c:v>
                </c:pt>
                <c:pt idx="4537">
                  <c:v>815442.5702097544</c:v>
                </c:pt>
                <c:pt idx="4538">
                  <c:v>815879.56970556953</c:v>
                </c:pt>
                <c:pt idx="4539">
                  <c:v>816344.17798228469</c:v>
                </c:pt>
                <c:pt idx="4540">
                  <c:v>816828.31937779079</c:v>
                </c:pt>
                <c:pt idx="4541">
                  <c:v>817319.31588919403</c:v>
                </c:pt>
                <c:pt idx="4542">
                  <c:v>817801.21016190189</c:v>
                </c:pt>
                <c:pt idx="4543">
                  <c:v>818268.96145882271</c:v>
                </c:pt>
                <c:pt idx="4544">
                  <c:v>818732.30179927056</c:v>
                </c:pt>
                <c:pt idx="4545">
                  <c:v>819193.74146796158</c:v>
                </c:pt>
                <c:pt idx="4546">
                  <c:v>819662.54113580834</c:v>
                </c:pt>
                <c:pt idx="4547">
                  <c:v>820128.29143435997</c:v>
                </c:pt>
                <c:pt idx="4548">
                  <c:v>820580.72696099605</c:v>
                </c:pt>
                <c:pt idx="4549">
                  <c:v>821015.71806415939</c:v>
                </c:pt>
                <c:pt idx="4550">
                  <c:v>821448.82150583947</c:v>
                </c:pt>
                <c:pt idx="4551">
                  <c:v>821874.40149713133</c:v>
                </c:pt>
                <c:pt idx="4552">
                  <c:v>822282.62017403333</c:v>
                </c:pt>
                <c:pt idx="4553">
                  <c:v>822690.66247944976</c:v>
                </c:pt>
                <c:pt idx="4554">
                  <c:v>823083.84915469156</c:v>
                </c:pt>
                <c:pt idx="4555">
                  <c:v>823485.66829794704</c:v>
                </c:pt>
                <c:pt idx="4556">
                  <c:v>823894.43276829494</c:v>
                </c:pt>
                <c:pt idx="4557">
                  <c:v>824295.4639608775</c:v>
                </c:pt>
                <c:pt idx="4558">
                  <c:v>824680.25707355421</c:v>
                </c:pt>
                <c:pt idx="4559">
                  <c:v>825074.59544542478</c:v>
                </c:pt>
                <c:pt idx="4560">
                  <c:v>825474.63036660873</c:v>
                </c:pt>
                <c:pt idx="4561">
                  <c:v>825881.66087136988</c:v>
                </c:pt>
                <c:pt idx="4562">
                  <c:v>826289.10483213305</c:v>
                </c:pt>
                <c:pt idx="4563">
                  <c:v>826694.91578879976</c:v>
                </c:pt>
                <c:pt idx="4564">
                  <c:v>827101.93290899333</c:v>
                </c:pt>
                <c:pt idx="4565">
                  <c:v>827509.89714013471</c:v>
                </c:pt>
                <c:pt idx="4566">
                  <c:v>827917.07819798554</c:v>
                </c:pt>
                <c:pt idx="4567">
                  <c:v>828324.87495699653</c:v>
                </c:pt>
                <c:pt idx="4568">
                  <c:v>828721.17493475566</c:v>
                </c:pt>
                <c:pt idx="4569">
                  <c:v>829112.61883033742</c:v>
                </c:pt>
                <c:pt idx="4570">
                  <c:v>829501.22535238031</c:v>
                </c:pt>
                <c:pt idx="4571">
                  <c:v>829873.07502763346</c:v>
                </c:pt>
                <c:pt idx="4572">
                  <c:v>830243.3597650408</c:v>
                </c:pt>
                <c:pt idx="4573">
                  <c:v>830612.80828047032</c:v>
                </c:pt>
                <c:pt idx="4574">
                  <c:v>830983.73176260397</c:v>
                </c:pt>
                <c:pt idx="4575">
                  <c:v>831352.45314462401</c:v>
                </c:pt>
                <c:pt idx="4576">
                  <c:v>831716.38420651841</c:v>
                </c:pt>
                <c:pt idx="4577">
                  <c:v>832071.12791808182</c:v>
                </c:pt>
                <c:pt idx="4578">
                  <c:v>832429.70875378035</c:v>
                </c:pt>
                <c:pt idx="4579">
                  <c:v>832783.88431532739</c:v>
                </c:pt>
                <c:pt idx="4580">
                  <c:v>833140.77010728745</c:v>
                </c:pt>
                <c:pt idx="4581">
                  <c:v>833492.27880284144</c:v>
                </c:pt>
                <c:pt idx="4582">
                  <c:v>833838.50209298835</c:v>
                </c:pt>
                <c:pt idx="4583">
                  <c:v>834178.36642328475</c:v>
                </c:pt>
                <c:pt idx="4584">
                  <c:v>834526.21045742242</c:v>
                </c:pt>
                <c:pt idx="4585">
                  <c:v>834864.06525797152</c:v>
                </c:pt>
                <c:pt idx="4586">
                  <c:v>835191.54981564824</c:v>
                </c:pt>
                <c:pt idx="4587">
                  <c:v>835511.73113736988</c:v>
                </c:pt>
                <c:pt idx="4588">
                  <c:v>835835.93848329945</c:v>
                </c:pt>
                <c:pt idx="4589">
                  <c:v>836160.96297642135</c:v>
                </c:pt>
                <c:pt idx="4590">
                  <c:v>836489.75527978037</c:v>
                </c:pt>
                <c:pt idx="4591">
                  <c:v>836821.74420952459</c:v>
                </c:pt>
                <c:pt idx="4592">
                  <c:v>837153.02947267832</c:v>
                </c:pt>
                <c:pt idx="4593">
                  <c:v>837748.31366032199</c:v>
                </c:pt>
                <c:pt idx="4594">
                  <c:v>838289.051482348</c:v>
                </c:pt>
                <c:pt idx="4595">
                  <c:v>838725.21920823178</c:v>
                </c:pt>
                <c:pt idx="4596">
                  <c:v>839114.15667890711</c:v>
                </c:pt>
                <c:pt idx="4597">
                  <c:v>839510.17745537776</c:v>
                </c:pt>
                <c:pt idx="4598">
                  <c:v>839904.40361956239</c:v>
                </c:pt>
                <c:pt idx="4599">
                  <c:v>840301.33753781742</c:v>
                </c:pt>
                <c:pt idx="4600">
                  <c:v>840697.71846417733</c:v>
                </c:pt>
                <c:pt idx="4601">
                  <c:v>841094.6360745806</c:v>
                </c:pt>
                <c:pt idx="4602">
                  <c:v>841501.16095223301</c:v>
                </c:pt>
                <c:pt idx="4603">
                  <c:v>841905.34614747297</c:v>
                </c:pt>
                <c:pt idx="4604">
                  <c:v>842311.16789549671</c:v>
                </c:pt>
                <c:pt idx="4605">
                  <c:v>842709.01966342912</c:v>
                </c:pt>
                <c:pt idx="4606">
                  <c:v>843100.13457502762</c:v>
                </c:pt>
                <c:pt idx="4607">
                  <c:v>843481.27192090615</c:v>
                </c:pt>
                <c:pt idx="4608">
                  <c:v>843858.91878636542</c:v>
                </c:pt>
                <c:pt idx="4609">
                  <c:v>844221.10695488995</c:v>
                </c:pt>
                <c:pt idx="4610">
                  <c:v>844589.48210697097</c:v>
                </c:pt>
                <c:pt idx="4611">
                  <c:v>844950.38557495899</c:v>
                </c:pt>
                <c:pt idx="4612">
                  <c:v>845302.93275186222</c:v>
                </c:pt>
                <c:pt idx="4613">
                  <c:v>845650.70435298455</c:v>
                </c:pt>
                <c:pt idx="4614">
                  <c:v>845988.7723369234</c:v>
                </c:pt>
                <c:pt idx="4615">
                  <c:v>846319.90937171702</c:v>
                </c:pt>
                <c:pt idx="4616">
                  <c:v>846649.14255562262</c:v>
                </c:pt>
                <c:pt idx="4617">
                  <c:v>846978.85539504862</c:v>
                </c:pt>
                <c:pt idx="4618">
                  <c:v>847304.24913640681</c:v>
                </c:pt>
                <c:pt idx="4619">
                  <c:v>847622.53526970115</c:v>
                </c:pt>
                <c:pt idx="4620">
                  <c:v>847937.54857538512</c:v>
                </c:pt>
                <c:pt idx="4621">
                  <c:v>848254.70998017769</c:v>
                </c:pt>
                <c:pt idx="4622">
                  <c:v>848568.61143655155</c:v>
                </c:pt>
                <c:pt idx="4623">
                  <c:v>848876.52819243015</c:v>
                </c:pt>
                <c:pt idx="4624">
                  <c:v>849189.87172317575</c:v>
                </c:pt>
                <c:pt idx="4625">
                  <c:v>849554.94606718852</c:v>
                </c:pt>
                <c:pt idx="4626">
                  <c:v>849906.12327083072</c:v>
                </c:pt>
                <c:pt idx="4627">
                  <c:v>850213.11533866276</c:v>
                </c:pt>
                <c:pt idx="4628">
                  <c:v>850571.37330226926</c:v>
                </c:pt>
                <c:pt idx="4629">
                  <c:v>850942.31942682702</c:v>
                </c:pt>
                <c:pt idx="4630">
                  <c:v>851295.96468470304</c:v>
                </c:pt>
                <c:pt idx="4631">
                  <c:v>851642.91380217846</c:v>
                </c:pt>
                <c:pt idx="4632">
                  <c:v>852054.1736423329</c:v>
                </c:pt>
                <c:pt idx="4633">
                  <c:v>852450.31775739603</c:v>
                </c:pt>
                <c:pt idx="4634">
                  <c:v>852827.13145998144</c:v>
                </c:pt>
                <c:pt idx="4635">
                  <c:v>853171.7816330879</c:v>
                </c:pt>
                <c:pt idx="4636">
                  <c:v>853487.30748479394</c:v>
                </c:pt>
                <c:pt idx="4637">
                  <c:v>853863.08356990712</c:v>
                </c:pt>
                <c:pt idx="4638">
                  <c:v>854282.4133424703</c:v>
                </c:pt>
                <c:pt idx="4639">
                  <c:v>854656.59317537735</c:v>
                </c:pt>
                <c:pt idx="4640">
                  <c:v>854990.14689451363</c:v>
                </c:pt>
                <c:pt idx="4641">
                  <c:v>855308.4024730908</c:v>
                </c:pt>
                <c:pt idx="4642">
                  <c:v>855713.18241375906</c:v>
                </c:pt>
                <c:pt idx="4643">
                  <c:v>856109.33098560665</c:v>
                </c:pt>
                <c:pt idx="4644">
                  <c:v>856478.0907067135</c:v>
                </c:pt>
                <c:pt idx="4645">
                  <c:v>856822.89025791048</c:v>
                </c:pt>
                <c:pt idx="4646">
                  <c:v>857174.96939346567</c:v>
                </c:pt>
                <c:pt idx="4647">
                  <c:v>857573.92515842873</c:v>
                </c:pt>
                <c:pt idx="4648">
                  <c:v>857961.03098223277</c:v>
                </c:pt>
                <c:pt idx="4649">
                  <c:v>858311.85434371012</c:v>
                </c:pt>
                <c:pt idx="4650">
                  <c:v>858645.98739746516</c:v>
                </c:pt>
                <c:pt idx="4651">
                  <c:v>858988.85979046486</c:v>
                </c:pt>
                <c:pt idx="4652">
                  <c:v>859395.42274188169</c:v>
                </c:pt>
                <c:pt idx="4653">
                  <c:v>859767.06491606624</c:v>
                </c:pt>
                <c:pt idx="4654">
                  <c:v>860114.17160346126</c:v>
                </c:pt>
                <c:pt idx="4655">
                  <c:v>860480.95234953763</c:v>
                </c:pt>
                <c:pt idx="4656">
                  <c:v>860856.20191340335</c:v>
                </c:pt>
                <c:pt idx="4657">
                  <c:v>861221.41922196909</c:v>
                </c:pt>
                <c:pt idx="4658">
                  <c:v>861556.24483035994</c:v>
                </c:pt>
                <c:pt idx="4659">
                  <c:v>861926.04111870448</c:v>
                </c:pt>
                <c:pt idx="4660">
                  <c:v>862321.22623069061</c:v>
                </c:pt>
                <c:pt idx="4661">
                  <c:v>862645.62330898421</c:v>
                </c:pt>
                <c:pt idx="4662">
                  <c:v>863049.67337299907</c:v>
                </c:pt>
                <c:pt idx="4663">
                  <c:v>863436.06956519641</c:v>
                </c:pt>
                <c:pt idx="4664">
                  <c:v>863779.28895409533</c:v>
                </c:pt>
                <c:pt idx="4665">
                  <c:v>864159.67696476483</c:v>
                </c:pt>
                <c:pt idx="4666">
                  <c:v>864541.67927114316</c:v>
                </c:pt>
                <c:pt idx="4667">
                  <c:v>864867.57741565269</c:v>
                </c:pt>
                <c:pt idx="4668">
                  <c:v>865226.77914367022</c:v>
                </c:pt>
                <c:pt idx="4669">
                  <c:v>865653.33593201207</c:v>
                </c:pt>
                <c:pt idx="4670">
                  <c:v>865995.21202518605</c:v>
                </c:pt>
                <c:pt idx="4671">
                  <c:v>866335.60479715897</c:v>
                </c:pt>
                <c:pt idx="4672">
                  <c:v>866750.65959413815</c:v>
                </c:pt>
                <c:pt idx="4673">
                  <c:v>867100.30511841329</c:v>
                </c:pt>
                <c:pt idx="4674">
                  <c:v>867428.38985431066</c:v>
                </c:pt>
                <c:pt idx="4675">
                  <c:v>867842.62583319831</c:v>
                </c:pt>
                <c:pt idx="4676">
                  <c:v>868260.11850082933</c:v>
                </c:pt>
                <c:pt idx="4677">
                  <c:v>868616.40083436295</c:v>
                </c:pt>
                <c:pt idx="4678">
                  <c:v>868953.77966231923</c:v>
                </c:pt>
                <c:pt idx="4679">
                  <c:v>869320.36758534203</c:v>
                </c:pt>
                <c:pt idx="4680">
                  <c:v>869725.82986573374</c:v>
                </c:pt>
                <c:pt idx="4681">
                  <c:v>870114.774771753</c:v>
                </c:pt>
                <c:pt idx="4682">
                  <c:v>870491.48389309284</c:v>
                </c:pt>
                <c:pt idx="4683">
                  <c:v>870849.9835069715</c:v>
                </c:pt>
                <c:pt idx="4684">
                  <c:v>871195.66593424755</c:v>
                </c:pt>
                <c:pt idx="4685">
                  <c:v>871549.67207006982</c:v>
                </c:pt>
                <c:pt idx="4686">
                  <c:v>871927.87232224923</c:v>
                </c:pt>
                <c:pt idx="4687">
                  <c:v>872250.37046127801</c:v>
                </c:pt>
                <c:pt idx="4688">
                  <c:v>872621.04702933249</c:v>
                </c:pt>
                <c:pt idx="4689">
                  <c:v>873022.41633267235</c:v>
                </c:pt>
                <c:pt idx="4690">
                  <c:v>873346.69856584934</c:v>
                </c:pt>
                <c:pt idx="4691">
                  <c:v>873707.32934874063</c:v>
                </c:pt>
                <c:pt idx="4692">
                  <c:v>874111.87501604715</c:v>
                </c:pt>
                <c:pt idx="4693">
                  <c:v>874460.90466859797</c:v>
                </c:pt>
                <c:pt idx="4694">
                  <c:v>874809.68992447376</c:v>
                </c:pt>
                <c:pt idx="4695">
                  <c:v>875216.60005972674</c:v>
                </c:pt>
                <c:pt idx="4696">
                  <c:v>875568.66364233557</c:v>
                </c:pt>
                <c:pt idx="4697">
                  <c:v>875917.07095592842</c:v>
                </c:pt>
                <c:pt idx="4698">
                  <c:v>876339.22859148553</c:v>
                </c:pt>
                <c:pt idx="4699">
                  <c:v>876694.93080706743</c:v>
                </c:pt>
                <c:pt idx="4700">
                  <c:v>877032.53792599728</c:v>
                </c:pt>
                <c:pt idx="4701">
                  <c:v>877452.27012157266</c:v>
                </c:pt>
                <c:pt idx="4702">
                  <c:v>877872.74507931049</c:v>
                </c:pt>
                <c:pt idx="4703">
                  <c:v>878274.68142241915</c:v>
                </c:pt>
                <c:pt idx="4704">
                  <c:v>878652.50688775675</c:v>
                </c:pt>
                <c:pt idx="4705">
                  <c:v>879007.84592119325</c:v>
                </c:pt>
                <c:pt idx="4706">
                  <c:v>879351.96355591901</c:v>
                </c:pt>
                <c:pt idx="4707">
                  <c:v>879723.27268889896</c:v>
                </c:pt>
                <c:pt idx="4708">
                  <c:v>880128.34281646658</c:v>
                </c:pt>
                <c:pt idx="4709">
                  <c:v>880507.70773132727</c:v>
                </c:pt>
                <c:pt idx="4710">
                  <c:v>880864.94927640527</c:v>
                </c:pt>
                <c:pt idx="4711">
                  <c:v>881201.39723809343</c:v>
                </c:pt>
                <c:pt idx="4712">
                  <c:v>881549.3470095247</c:v>
                </c:pt>
                <c:pt idx="4713">
                  <c:v>881967.19566716906</c:v>
                </c:pt>
                <c:pt idx="4714">
                  <c:v>882368.79160321748</c:v>
                </c:pt>
                <c:pt idx="4715">
                  <c:v>882742.161520547</c:v>
                </c:pt>
                <c:pt idx="4716">
                  <c:v>883089.73634720664</c:v>
                </c:pt>
                <c:pt idx="4717">
                  <c:v>883437.68285738351</c:v>
                </c:pt>
                <c:pt idx="4718">
                  <c:v>883858.79133868171</c:v>
                </c:pt>
                <c:pt idx="4719">
                  <c:v>884272.79720408341</c:v>
                </c:pt>
                <c:pt idx="4720">
                  <c:v>884660.0031555075</c:v>
                </c:pt>
                <c:pt idx="4721">
                  <c:v>885022.35869508761</c:v>
                </c:pt>
                <c:pt idx="4722">
                  <c:v>885361.77728375187</c:v>
                </c:pt>
                <c:pt idx="4723">
                  <c:v>885693.11502862372</c:v>
                </c:pt>
                <c:pt idx="4724">
                  <c:v>886058.49109948042</c:v>
                </c:pt>
                <c:pt idx="4725">
                  <c:v>886457.82286892552</c:v>
                </c:pt>
                <c:pt idx="4726">
                  <c:v>886789.57259789202</c:v>
                </c:pt>
                <c:pt idx="4727">
                  <c:v>887124.31894121598</c:v>
                </c:pt>
                <c:pt idx="4728">
                  <c:v>887507.29780143185</c:v>
                </c:pt>
                <c:pt idx="4729">
                  <c:v>887882.5157287597</c:v>
                </c:pt>
                <c:pt idx="4730">
                  <c:v>888232.81061223696</c:v>
                </c:pt>
                <c:pt idx="4731">
                  <c:v>888615.59912258235</c:v>
                </c:pt>
                <c:pt idx="4732">
                  <c:v>889033.16683223261</c:v>
                </c:pt>
                <c:pt idx="4733">
                  <c:v>889382.98125632573</c:v>
                </c:pt>
                <c:pt idx="4734">
                  <c:v>889718.09621142817</c:v>
                </c:pt>
                <c:pt idx="4735">
                  <c:v>890109.30702286062</c:v>
                </c:pt>
                <c:pt idx="4736">
                  <c:v>890481.13862776302</c:v>
                </c:pt>
                <c:pt idx="4737">
                  <c:v>890853.10111241497</c:v>
                </c:pt>
                <c:pt idx="4738">
                  <c:v>891257.9239310784</c:v>
                </c:pt>
                <c:pt idx="4739">
                  <c:v>891590.52634306648</c:v>
                </c:pt>
                <c:pt idx="4740">
                  <c:v>891926.08848959848</c:v>
                </c:pt>
                <c:pt idx="4741">
                  <c:v>892339.02946775453</c:v>
                </c:pt>
                <c:pt idx="4742">
                  <c:v>892718.46170975361</c:v>
                </c:pt>
                <c:pt idx="4743">
                  <c:v>893058.81300614995</c:v>
                </c:pt>
                <c:pt idx="4744">
                  <c:v>893445.40299267077</c:v>
                </c:pt>
                <c:pt idx="4745">
                  <c:v>893854.39094186528</c:v>
                </c:pt>
                <c:pt idx="4746">
                  <c:v>894182.98742781742</c:v>
                </c:pt>
                <c:pt idx="4747">
                  <c:v>894560.32326593448</c:v>
                </c:pt>
                <c:pt idx="4748">
                  <c:v>894929.22027874889</c:v>
                </c:pt>
                <c:pt idx="4749">
                  <c:v>895338.3879996622</c:v>
                </c:pt>
                <c:pt idx="4750">
                  <c:v>895675.40825071244</c:v>
                </c:pt>
                <c:pt idx="4751">
                  <c:v>896037.04259820946</c:v>
                </c:pt>
                <c:pt idx="4752">
                  <c:v>896454.67157838226</c:v>
                </c:pt>
                <c:pt idx="4753">
                  <c:v>896832.50687170401</c:v>
                </c:pt>
                <c:pt idx="4754">
                  <c:v>897185.51764896337</c:v>
                </c:pt>
                <c:pt idx="4755">
                  <c:v>897564.22533970838</c:v>
                </c:pt>
                <c:pt idx="4756">
                  <c:v>897961.64032853651</c:v>
                </c:pt>
                <c:pt idx="4757">
                  <c:v>898307.78936789394</c:v>
                </c:pt>
                <c:pt idx="4758">
                  <c:v>898693.22083994828</c:v>
                </c:pt>
                <c:pt idx="4759">
                  <c:v>899078.89866858872</c:v>
                </c:pt>
                <c:pt idx="4760">
                  <c:v>899463.57502361666</c:v>
                </c:pt>
                <c:pt idx="4761">
                  <c:v>899840.03116478573</c:v>
                </c:pt>
                <c:pt idx="4762">
                  <c:v>900195.17019409081</c:v>
                </c:pt>
                <c:pt idx="4763">
                  <c:v>900607.57513255836</c:v>
                </c:pt>
                <c:pt idx="4764">
                  <c:v>900974.73585031845</c:v>
                </c:pt>
                <c:pt idx="4765">
                  <c:v>901334.62888216646</c:v>
                </c:pt>
                <c:pt idx="4766">
                  <c:v>901736.86123189481</c:v>
                </c:pt>
                <c:pt idx="4767">
                  <c:v>902112.24092218385</c:v>
                </c:pt>
                <c:pt idx="4768">
                  <c:v>902478.92678865429</c:v>
                </c:pt>
                <c:pt idx="4769">
                  <c:v>902873.91077204735</c:v>
                </c:pt>
                <c:pt idx="4770">
                  <c:v>903254.89038060035</c:v>
                </c:pt>
                <c:pt idx="4771">
                  <c:v>903615.29686183005</c:v>
                </c:pt>
                <c:pt idx="4772">
                  <c:v>903972.8773625911</c:v>
                </c:pt>
                <c:pt idx="4773">
                  <c:v>904373.88382807327</c:v>
                </c:pt>
                <c:pt idx="4774">
                  <c:v>904751.46590432944</c:v>
                </c:pt>
                <c:pt idx="4775">
                  <c:v>905122.21183050203</c:v>
                </c:pt>
                <c:pt idx="4776">
                  <c:v>905514.84145188902</c:v>
                </c:pt>
                <c:pt idx="4777">
                  <c:v>905867.1232921785</c:v>
                </c:pt>
                <c:pt idx="4778">
                  <c:v>906223.90077258588</c:v>
                </c:pt>
                <c:pt idx="4779">
                  <c:v>906635.67589726846</c:v>
                </c:pt>
                <c:pt idx="4780">
                  <c:v>906994.70890550851</c:v>
                </c:pt>
                <c:pt idx="4781">
                  <c:v>907345.35276532732</c:v>
                </c:pt>
                <c:pt idx="4782">
                  <c:v>907753.69334839645</c:v>
                </c:pt>
                <c:pt idx="4783">
                  <c:v>908144.08842137235</c:v>
                </c:pt>
                <c:pt idx="4784">
                  <c:v>908497.80823484284</c:v>
                </c:pt>
                <c:pt idx="4785">
                  <c:v>908869.70088284882</c:v>
                </c:pt>
                <c:pt idx="4786">
                  <c:v>909298.69280017738</c:v>
                </c:pt>
                <c:pt idx="4787">
                  <c:v>909700.7469622246</c:v>
                </c:pt>
                <c:pt idx="4788">
                  <c:v>910079.16409651423</c:v>
                </c:pt>
                <c:pt idx="4789">
                  <c:v>910428.99548071006</c:v>
                </c:pt>
                <c:pt idx="4790">
                  <c:v>910775.37469514622</c:v>
                </c:pt>
                <c:pt idx="4791">
                  <c:v>911197.90663901705</c:v>
                </c:pt>
                <c:pt idx="4792">
                  <c:v>911596.2788857955</c:v>
                </c:pt>
                <c:pt idx="4793">
                  <c:v>911961.64760974864</c:v>
                </c:pt>
                <c:pt idx="4794">
                  <c:v>912303.52352919953</c:v>
                </c:pt>
                <c:pt idx="4795">
                  <c:v>912655.05785521341</c:v>
                </c:pt>
                <c:pt idx="4796">
                  <c:v>913096.65602309885</c:v>
                </c:pt>
                <c:pt idx="4797">
                  <c:v>913489.97413242422</c:v>
                </c:pt>
                <c:pt idx="4798">
                  <c:v>913850.29095047573</c:v>
                </c:pt>
                <c:pt idx="4799">
                  <c:v>914175.22044080624</c:v>
                </c:pt>
                <c:pt idx="4800">
                  <c:v>914558.43695408641</c:v>
                </c:pt>
                <c:pt idx="4801">
                  <c:v>914960.24908367032</c:v>
                </c:pt>
                <c:pt idx="4802">
                  <c:v>915293.28401539067</c:v>
                </c:pt>
                <c:pt idx="4803">
                  <c:v>915688.38359406812</c:v>
                </c:pt>
                <c:pt idx="4804">
                  <c:v>916051.16153954342</c:v>
                </c:pt>
                <c:pt idx="4805">
                  <c:v>916439.42900956573</c:v>
                </c:pt>
                <c:pt idx="4806">
                  <c:v>916843.41292302101</c:v>
                </c:pt>
                <c:pt idx="4807">
                  <c:v>917215.45912478655</c:v>
                </c:pt>
                <c:pt idx="4808">
                  <c:v>917566.2608087922</c:v>
                </c:pt>
                <c:pt idx="4809">
                  <c:v>917969.41083289555</c:v>
                </c:pt>
                <c:pt idx="4810">
                  <c:v>918364.50890965841</c:v>
                </c:pt>
                <c:pt idx="4811">
                  <c:v>918712.4522849248</c:v>
                </c:pt>
                <c:pt idx="4812">
                  <c:v>919066.88203796546</c:v>
                </c:pt>
                <c:pt idx="4813">
                  <c:v>919478.89590542903</c:v>
                </c:pt>
                <c:pt idx="4814">
                  <c:v>919830.91844518948</c:v>
                </c:pt>
                <c:pt idx="4815">
                  <c:v>920197.37108379451</c:v>
                </c:pt>
                <c:pt idx="4816">
                  <c:v>920569.46735410823</c:v>
                </c:pt>
                <c:pt idx="4817">
                  <c:v>921004.91236546403</c:v>
                </c:pt>
                <c:pt idx="4818">
                  <c:v>921397.72286092164</c:v>
                </c:pt>
                <c:pt idx="4819">
                  <c:v>921761.48894124152</c:v>
                </c:pt>
                <c:pt idx="4820">
                  <c:v>922115.90657157556</c:v>
                </c:pt>
                <c:pt idx="4821">
                  <c:v>922530.74475334608</c:v>
                </c:pt>
                <c:pt idx="4822">
                  <c:v>922914.48398334021</c:v>
                </c:pt>
                <c:pt idx="4823">
                  <c:v>923266.90566906531</c:v>
                </c:pt>
                <c:pt idx="4824">
                  <c:v>923645.15872040216</c:v>
                </c:pt>
                <c:pt idx="4825">
                  <c:v>924042.40332644968</c:v>
                </c:pt>
                <c:pt idx="4826">
                  <c:v>924411.02693400683</c:v>
                </c:pt>
                <c:pt idx="4827">
                  <c:v>924754.66919943236</c:v>
                </c:pt>
                <c:pt idx="4828">
                  <c:v>925158.64192828489</c:v>
                </c:pt>
                <c:pt idx="4829">
                  <c:v>925590.10012787266</c:v>
                </c:pt>
                <c:pt idx="4830">
                  <c:v>925968.93043546961</c:v>
                </c:pt>
                <c:pt idx="4831">
                  <c:v>926314.10109215986</c:v>
                </c:pt>
                <c:pt idx="4832">
                  <c:v>926697.10989590385</c:v>
                </c:pt>
                <c:pt idx="4833">
                  <c:v>927099.17299836816</c:v>
                </c:pt>
                <c:pt idx="4834">
                  <c:v>927448.33699881146</c:v>
                </c:pt>
                <c:pt idx="4835">
                  <c:v>927807.18684773403</c:v>
                </c:pt>
                <c:pt idx="4836">
                  <c:v>928234.94765649235</c:v>
                </c:pt>
                <c:pt idx="4837">
                  <c:v>928647.15209492843</c:v>
                </c:pt>
                <c:pt idx="4838">
                  <c:v>928995.45892082085</c:v>
                </c:pt>
                <c:pt idx="4839">
                  <c:v>929335.64526722848</c:v>
                </c:pt>
                <c:pt idx="4840">
                  <c:v>929710.03153517644</c:v>
                </c:pt>
                <c:pt idx="4841">
                  <c:v>930132.18710658839</c:v>
                </c:pt>
                <c:pt idx="4842">
                  <c:v>930533.74482673581</c:v>
                </c:pt>
                <c:pt idx="4843">
                  <c:v>930881.31023129146</c:v>
                </c:pt>
                <c:pt idx="4844">
                  <c:v>931256.99277604511</c:v>
                </c:pt>
                <c:pt idx="4845">
                  <c:v>931686.13119555917</c:v>
                </c:pt>
                <c:pt idx="4846">
                  <c:v>932036.35329857504</c:v>
                </c:pt>
                <c:pt idx="4847">
                  <c:v>932383.4249728889</c:v>
                </c:pt>
                <c:pt idx="4848">
                  <c:v>932765.9946301576</c:v>
                </c:pt>
                <c:pt idx="4849">
                  <c:v>933196.26846213802</c:v>
                </c:pt>
                <c:pt idx="4850">
                  <c:v>933577.18827839277</c:v>
                </c:pt>
                <c:pt idx="4851">
                  <c:v>933918.1722692172</c:v>
                </c:pt>
                <c:pt idx="4852">
                  <c:v>934326.70484778762</c:v>
                </c:pt>
                <c:pt idx="4853">
                  <c:v>934709.19388021226</c:v>
                </c:pt>
                <c:pt idx="4854">
                  <c:v>935071.86099357205</c:v>
                </c:pt>
                <c:pt idx="4855">
                  <c:v>935473.11668207007</c:v>
                </c:pt>
                <c:pt idx="4856">
                  <c:v>935870.12965692452</c:v>
                </c:pt>
                <c:pt idx="4857">
                  <c:v>936263.77259193629</c:v>
                </c:pt>
                <c:pt idx="4858">
                  <c:v>936625.91763609508</c:v>
                </c:pt>
                <c:pt idx="4859">
                  <c:v>937045.54506406724</c:v>
                </c:pt>
                <c:pt idx="4860">
                  <c:v>937440.39056338125</c:v>
                </c:pt>
                <c:pt idx="4861">
                  <c:v>937806.56702663703</c:v>
                </c:pt>
                <c:pt idx="4862">
                  <c:v>938190.38735684427</c:v>
                </c:pt>
                <c:pt idx="4863">
                  <c:v>938577.57372810703</c:v>
                </c:pt>
                <c:pt idx="4864">
                  <c:v>938941.09553651651</c:v>
                </c:pt>
                <c:pt idx="4865">
                  <c:v>939320.55040198797</c:v>
                </c:pt>
                <c:pt idx="4866">
                  <c:v>939753.47008263716</c:v>
                </c:pt>
                <c:pt idx="4867">
                  <c:v>940153.77287363203</c:v>
                </c:pt>
                <c:pt idx="4868">
                  <c:v>940513.98025566922</c:v>
                </c:pt>
                <c:pt idx="4869">
                  <c:v>940881.25148968457</c:v>
                </c:pt>
                <c:pt idx="4870">
                  <c:v>941292.56100198254</c:v>
                </c:pt>
                <c:pt idx="4871">
                  <c:v>941691.93886487745</c:v>
                </c:pt>
                <c:pt idx="4872">
                  <c:v>942057.4897200237</c:v>
                </c:pt>
                <c:pt idx="4873">
                  <c:v>942414.80400292203</c:v>
                </c:pt>
                <c:pt idx="4874">
                  <c:v>942833.73318919842</c:v>
                </c:pt>
                <c:pt idx="4875">
                  <c:v>943234.37060543604</c:v>
                </c:pt>
                <c:pt idx="4876">
                  <c:v>943595.45487168804</c:v>
                </c:pt>
                <c:pt idx="4877">
                  <c:v>943971.40920607513</c:v>
                </c:pt>
                <c:pt idx="4878">
                  <c:v>944387.95504545316</c:v>
                </c:pt>
                <c:pt idx="4879">
                  <c:v>944729.48940337601</c:v>
                </c:pt>
                <c:pt idx="4880">
                  <c:v>945111.09300915198</c:v>
                </c:pt>
                <c:pt idx="4881">
                  <c:v>945500.52191850462</c:v>
                </c:pt>
                <c:pt idx="4882">
                  <c:v>945917.33222746081</c:v>
                </c:pt>
                <c:pt idx="4883">
                  <c:v>946260.08741902793</c:v>
                </c:pt>
                <c:pt idx="4884">
                  <c:v>946634.96928395028</c:v>
                </c:pt>
                <c:pt idx="4885">
                  <c:v>947054.12645639596</c:v>
                </c:pt>
                <c:pt idx="4886">
                  <c:v>947423.004100675</c:v>
                </c:pt>
                <c:pt idx="4887">
                  <c:v>947819.16332963901</c:v>
                </c:pt>
                <c:pt idx="4888">
                  <c:v>948239.74357930769</c:v>
                </c:pt>
                <c:pt idx="4889">
                  <c:v>948610.34562651254</c:v>
                </c:pt>
                <c:pt idx="4890">
                  <c:v>948971.3005007155</c:v>
                </c:pt>
                <c:pt idx="4891">
                  <c:v>949372.94385524665</c:v>
                </c:pt>
                <c:pt idx="4892">
                  <c:v>949752.37227849802</c:v>
                </c:pt>
                <c:pt idx="4893">
                  <c:v>950094.36890542752</c:v>
                </c:pt>
                <c:pt idx="4894">
                  <c:v>872880.71784742735</c:v>
                </c:pt>
                <c:pt idx="4895">
                  <c:v>873420.34978042135</c:v>
                </c:pt>
                <c:pt idx="4896">
                  <c:v>873876.65321490774</c:v>
                </c:pt>
                <c:pt idx="4897">
                  <c:v>874262.51729987306</c:v>
                </c:pt>
                <c:pt idx="4898">
                  <c:v>874587.51287443261</c:v>
                </c:pt>
                <c:pt idx="4899">
                  <c:v>874878.64809748298</c:v>
                </c:pt>
                <c:pt idx="4900">
                  <c:v>875197.02834442281</c:v>
                </c:pt>
                <c:pt idx="4901">
                  <c:v>875599.7792730988</c:v>
                </c:pt>
                <c:pt idx="4902">
                  <c:v>875993.17521190806</c:v>
                </c:pt>
                <c:pt idx="4903">
                  <c:v>876365.34956281364</c:v>
                </c:pt>
                <c:pt idx="4904">
                  <c:v>876705.24168247299</c:v>
                </c:pt>
                <c:pt idx="4905">
                  <c:v>877080.82911072532</c:v>
                </c:pt>
                <c:pt idx="4906">
                  <c:v>877490.12737815594</c:v>
                </c:pt>
                <c:pt idx="4907">
                  <c:v>877847.152606513</c:v>
                </c:pt>
                <c:pt idx="4908">
                  <c:v>878182.52396728785</c:v>
                </c:pt>
                <c:pt idx="4909">
                  <c:v>878579.62154840189</c:v>
                </c:pt>
                <c:pt idx="4910">
                  <c:v>878939.85048156697</c:v>
                </c:pt>
                <c:pt idx="4911">
                  <c:v>879354.32028213667</c:v>
                </c:pt>
                <c:pt idx="4912">
                  <c:v>879719.12549289817</c:v>
                </c:pt>
                <c:pt idx="4913">
                  <c:v>880095.27118632849</c:v>
                </c:pt>
                <c:pt idx="4914">
                  <c:v>880505.15927177144</c:v>
                </c:pt>
                <c:pt idx="4915">
                  <c:v>880866.26734597108</c:v>
                </c:pt>
                <c:pt idx="4916">
                  <c:v>881206.81260725553</c:v>
                </c:pt>
                <c:pt idx="4917">
                  <c:v>881591.23186487798</c:v>
                </c:pt>
                <c:pt idx="4918">
                  <c:v>882039.86916869681</c:v>
                </c:pt>
                <c:pt idx="4919">
                  <c:v>882452.71464026475</c:v>
                </c:pt>
                <c:pt idx="4920">
                  <c:v>882818.56466536899</c:v>
                </c:pt>
                <c:pt idx="4921">
                  <c:v>883194.09491506475</c:v>
                </c:pt>
                <c:pt idx="4922">
                  <c:v>883635.51035794045</c:v>
                </c:pt>
                <c:pt idx="4923">
                  <c:v>884018.61825486296</c:v>
                </c:pt>
                <c:pt idx="4924">
                  <c:v>884351.03137827001</c:v>
                </c:pt>
                <c:pt idx="4925">
                  <c:v>884730.87257210747</c:v>
                </c:pt>
                <c:pt idx="4926">
                  <c:v>885159.62363986904</c:v>
                </c:pt>
                <c:pt idx="4927">
                  <c:v>885595.72939717968</c:v>
                </c:pt>
                <c:pt idx="4928">
                  <c:v>885997.93622226152</c:v>
                </c:pt>
                <c:pt idx="4929">
                  <c:v>886370.23927190329</c:v>
                </c:pt>
                <c:pt idx="4930">
                  <c:v>886738.60030504235</c:v>
                </c:pt>
                <c:pt idx="4931">
                  <c:v>887161.52539195877</c:v>
                </c:pt>
                <c:pt idx="4932">
                  <c:v>887555.09342077153</c:v>
                </c:pt>
                <c:pt idx="4933">
                  <c:v>887920.5701246243</c:v>
                </c:pt>
                <c:pt idx="4934">
                  <c:v>888295.44046697405</c:v>
                </c:pt>
                <c:pt idx="4935">
                  <c:v>888691.52369528404</c:v>
                </c:pt>
                <c:pt idx="4936">
                  <c:v>889070.1162961208</c:v>
                </c:pt>
                <c:pt idx="4937">
                  <c:v>889439.20307920221</c:v>
                </c:pt>
                <c:pt idx="4938">
                  <c:v>889820.3666414608</c:v>
                </c:pt>
                <c:pt idx="4939">
                  <c:v>890255.31931393803</c:v>
                </c:pt>
                <c:pt idx="4940">
                  <c:v>890622.16502452001</c:v>
                </c:pt>
                <c:pt idx="4941">
                  <c:v>890989.81070424838</c:v>
                </c:pt>
                <c:pt idx="4942">
                  <c:v>891394.2216288374</c:v>
                </c:pt>
                <c:pt idx="4943">
                  <c:v>891795.61521233548</c:v>
                </c:pt>
                <c:pt idx="4944">
                  <c:v>892207.37321424752</c:v>
                </c:pt>
                <c:pt idx="4945">
                  <c:v>892561.33726962155</c:v>
                </c:pt>
                <c:pt idx="4946">
                  <c:v>892925.94148287224</c:v>
                </c:pt>
                <c:pt idx="4947">
                  <c:v>893357.27038516896</c:v>
                </c:pt>
                <c:pt idx="4948">
                  <c:v>893770.93221427931</c:v>
                </c:pt>
                <c:pt idx="4949">
                  <c:v>894108.84724301321</c:v>
                </c:pt>
                <c:pt idx="4950">
                  <c:v>894512.13042105804</c:v>
                </c:pt>
                <c:pt idx="4951">
                  <c:v>894927.99783421785</c:v>
                </c:pt>
                <c:pt idx="4952">
                  <c:v>895362.14017734106</c:v>
                </c:pt>
                <c:pt idx="4953">
                  <c:v>895775.34392101073</c:v>
                </c:pt>
                <c:pt idx="4954">
                  <c:v>896156.63153412542</c:v>
                </c:pt>
                <c:pt idx="4955">
                  <c:v>896516.82832063921</c:v>
                </c:pt>
                <c:pt idx="4956">
                  <c:v>896931.50335282297</c:v>
                </c:pt>
                <c:pt idx="4957">
                  <c:v>897367.97856525832</c:v>
                </c:pt>
                <c:pt idx="4958">
                  <c:v>897757.28675765707</c:v>
                </c:pt>
                <c:pt idx="4959">
                  <c:v>898106.33996546722</c:v>
                </c:pt>
                <c:pt idx="4960">
                  <c:v>898475.5090474512</c:v>
                </c:pt>
                <c:pt idx="4961">
                  <c:v>898875.57508400385</c:v>
                </c:pt>
                <c:pt idx="4962">
                  <c:v>899313.11747682828</c:v>
                </c:pt>
                <c:pt idx="4963">
                  <c:v>899676.06695639365</c:v>
                </c:pt>
                <c:pt idx="4964">
                  <c:v>900048.11299864994</c:v>
                </c:pt>
                <c:pt idx="4965">
                  <c:v>900465.75229796907</c:v>
                </c:pt>
                <c:pt idx="4966">
                  <c:v>900834.28564853093</c:v>
                </c:pt>
                <c:pt idx="4967">
                  <c:v>901188.52230056073</c:v>
                </c:pt>
                <c:pt idx="4968">
                  <c:v>901631.02673395828</c:v>
                </c:pt>
                <c:pt idx="4969">
                  <c:v>902027.02938322385</c:v>
                </c:pt>
                <c:pt idx="4970">
                  <c:v>902402.87669318798</c:v>
                </c:pt>
                <c:pt idx="4971">
                  <c:v>902822.93626343983</c:v>
                </c:pt>
                <c:pt idx="4972">
                  <c:v>903229.55085796665</c:v>
                </c:pt>
                <c:pt idx="4973">
                  <c:v>903628.85675216035</c:v>
                </c:pt>
                <c:pt idx="4974">
                  <c:v>904011.42444793857</c:v>
                </c:pt>
                <c:pt idx="4975">
                  <c:v>904370.54514681106</c:v>
                </c:pt>
                <c:pt idx="4976">
                  <c:v>904771.19998746528</c:v>
                </c:pt>
                <c:pt idx="4977">
                  <c:v>905193.92025812343</c:v>
                </c:pt>
                <c:pt idx="4978">
                  <c:v>905570.67916215735</c:v>
                </c:pt>
                <c:pt idx="4979">
                  <c:v>905947.39580096514</c:v>
                </c:pt>
                <c:pt idx="4980">
                  <c:v>906342.52908032516</c:v>
                </c:pt>
                <c:pt idx="4981">
                  <c:v>906727.69619177293</c:v>
                </c:pt>
                <c:pt idx="4982">
                  <c:v>907133.68086986034</c:v>
                </c:pt>
                <c:pt idx="4983">
                  <c:v>907536.59130783682</c:v>
                </c:pt>
                <c:pt idx="4984">
                  <c:v>907894.96846437268</c:v>
                </c:pt>
                <c:pt idx="4985">
                  <c:v>908294.49785162683</c:v>
                </c:pt>
                <c:pt idx="4986">
                  <c:v>908723.51035671041</c:v>
                </c:pt>
                <c:pt idx="4987">
                  <c:v>909074.86521423061</c:v>
                </c:pt>
                <c:pt idx="4988">
                  <c:v>909443.86533638334</c:v>
                </c:pt>
                <c:pt idx="4989">
                  <c:v>909851.38170015498</c:v>
                </c:pt>
                <c:pt idx="4990">
                  <c:v>910229.30888504733</c:v>
                </c:pt>
                <c:pt idx="4991">
                  <c:v>910615.07585885527</c:v>
                </c:pt>
                <c:pt idx="4992">
                  <c:v>911051.43205208413</c:v>
                </c:pt>
                <c:pt idx="4993">
                  <c:v>911416.685859852</c:v>
                </c:pt>
                <c:pt idx="4994">
                  <c:v>911803.17370672477</c:v>
                </c:pt>
                <c:pt idx="4995">
                  <c:v>912226.62605400151</c:v>
                </c:pt>
                <c:pt idx="4996">
                  <c:v>912570.39342841448</c:v>
                </c:pt>
                <c:pt idx="4997">
                  <c:v>912960.55425487645</c:v>
                </c:pt>
                <c:pt idx="4998">
                  <c:v>913411.87183610408</c:v>
                </c:pt>
                <c:pt idx="4999">
                  <c:v>913825.78673856356</c:v>
                </c:pt>
                <c:pt idx="5000">
                  <c:v>914202.36292706383</c:v>
                </c:pt>
                <c:pt idx="5001">
                  <c:v>914582.90818389645</c:v>
                </c:pt>
                <c:pt idx="5002">
                  <c:v>914998.17743718112</c:v>
                </c:pt>
                <c:pt idx="5003">
                  <c:v>915411.70452515339</c:v>
                </c:pt>
                <c:pt idx="5004">
                  <c:v>915788.32118163665</c:v>
                </c:pt>
                <c:pt idx="5005">
                  <c:v>916184.28401990735</c:v>
                </c:pt>
                <c:pt idx="5006">
                  <c:v>916583.64648146904</c:v>
                </c:pt>
                <c:pt idx="5007">
                  <c:v>916970.04916143033</c:v>
                </c:pt>
                <c:pt idx="5008">
                  <c:v>917379.78977815656</c:v>
                </c:pt>
                <c:pt idx="5009">
                  <c:v>917780.27756993286</c:v>
                </c:pt>
                <c:pt idx="5010">
                  <c:v>918165.36095795</c:v>
                </c:pt>
                <c:pt idx="5011">
                  <c:v>918555.67313978588</c:v>
                </c:pt>
                <c:pt idx="5012">
                  <c:v>918965.2819291827</c:v>
                </c:pt>
                <c:pt idx="5013">
                  <c:v>919362.81188473385</c:v>
                </c:pt>
                <c:pt idx="5014">
                  <c:v>919730.32250272576</c:v>
                </c:pt>
                <c:pt idx="5015">
                  <c:v>920116.77230899897</c:v>
                </c:pt>
                <c:pt idx="5016">
                  <c:v>920547.50264396158</c:v>
                </c:pt>
                <c:pt idx="5017">
                  <c:v>920903.91861154395</c:v>
                </c:pt>
                <c:pt idx="5018">
                  <c:v>921310.07114079373</c:v>
                </c:pt>
                <c:pt idx="5019">
                  <c:v>921714.7272343355</c:v>
                </c:pt>
                <c:pt idx="5020">
                  <c:v>922094.06236517744</c:v>
                </c:pt>
                <c:pt idx="5021">
                  <c:v>922522.70835263433</c:v>
                </c:pt>
                <c:pt idx="5022">
                  <c:v>922929.05773847061</c:v>
                </c:pt>
                <c:pt idx="5023">
                  <c:v>923319.33680870302</c:v>
                </c:pt>
                <c:pt idx="5024">
                  <c:v>923721.05564271903</c:v>
                </c:pt>
                <c:pt idx="5025">
                  <c:v>924085.07122401148</c:v>
                </c:pt>
                <c:pt idx="5026">
                  <c:v>924467.0584480745</c:v>
                </c:pt>
                <c:pt idx="5027">
                  <c:v>924929.43402573874</c:v>
                </c:pt>
                <c:pt idx="5028">
                  <c:v>925343.93168989825</c:v>
                </c:pt>
                <c:pt idx="5029">
                  <c:v>925708.49913072749</c:v>
                </c:pt>
                <c:pt idx="5030">
                  <c:v>926062.25595035544</c:v>
                </c:pt>
                <c:pt idx="5031">
                  <c:v>926464.92383154144</c:v>
                </c:pt>
                <c:pt idx="5032">
                  <c:v>926863.41213791806</c:v>
                </c:pt>
                <c:pt idx="5033">
                  <c:v>927231.82258261624</c:v>
                </c:pt>
                <c:pt idx="5034">
                  <c:v>927639.65969748003</c:v>
                </c:pt>
                <c:pt idx="5035">
                  <c:v>928033.34415070934</c:v>
                </c:pt>
                <c:pt idx="5036">
                  <c:v>928468.90962633153</c:v>
                </c:pt>
                <c:pt idx="5037">
                  <c:v>928887.10846690251</c:v>
                </c:pt>
                <c:pt idx="5038">
                  <c:v>929295.24577826879</c:v>
                </c:pt>
                <c:pt idx="5039">
                  <c:v>929678.6746426475</c:v>
                </c:pt>
                <c:pt idx="5040">
                  <c:v>930046.41944871948</c:v>
                </c:pt>
                <c:pt idx="5041">
                  <c:v>930471.55026813957</c:v>
                </c:pt>
                <c:pt idx="5042">
                  <c:v>930880.31421415997</c:v>
                </c:pt>
                <c:pt idx="5043">
                  <c:v>931237.8843610303</c:v>
                </c:pt>
                <c:pt idx="5044">
                  <c:v>931629.14188657771</c:v>
                </c:pt>
                <c:pt idx="5045">
                  <c:v>932032.49207432161</c:v>
                </c:pt>
                <c:pt idx="5046">
                  <c:v>932423.26720584242</c:v>
                </c:pt>
                <c:pt idx="5047">
                  <c:v>932842.88613402203</c:v>
                </c:pt>
                <c:pt idx="5048">
                  <c:v>933245.20857649797</c:v>
                </c:pt>
                <c:pt idx="5049">
                  <c:v>933604.2567017976</c:v>
                </c:pt>
                <c:pt idx="5050">
                  <c:v>934033.69561472256</c:v>
                </c:pt>
                <c:pt idx="5051">
                  <c:v>934448.19081359473</c:v>
                </c:pt>
                <c:pt idx="5052">
                  <c:v>934838.32157176407</c:v>
                </c:pt>
                <c:pt idx="5053">
                  <c:v>935217.03008058644</c:v>
                </c:pt>
                <c:pt idx="5054">
                  <c:v>935623.04737753607</c:v>
                </c:pt>
                <c:pt idx="5055">
                  <c:v>936021.9919184139</c:v>
                </c:pt>
                <c:pt idx="5056">
                  <c:v>936379.61346202367</c:v>
                </c:pt>
                <c:pt idx="5057">
                  <c:v>936783.70741952339</c:v>
                </c:pt>
                <c:pt idx="5058">
                  <c:v>937188.01708255499</c:v>
                </c:pt>
                <c:pt idx="5059">
                  <c:v>937601.82651146408</c:v>
                </c:pt>
                <c:pt idx="5060">
                  <c:v>937978.2866845862</c:v>
                </c:pt>
                <c:pt idx="5061">
                  <c:v>938378.98360410973</c:v>
                </c:pt>
                <c:pt idx="5062">
                  <c:v>938816.67791295948</c:v>
                </c:pt>
                <c:pt idx="5063">
                  <c:v>939184.5097163514</c:v>
                </c:pt>
                <c:pt idx="5064">
                  <c:v>939551.6064156068</c:v>
                </c:pt>
                <c:pt idx="5065">
                  <c:v>939959.29932300816</c:v>
                </c:pt>
                <c:pt idx="5066">
                  <c:v>940384.53832447832</c:v>
                </c:pt>
                <c:pt idx="5067">
                  <c:v>940797.51369663002</c:v>
                </c:pt>
                <c:pt idx="5068">
                  <c:v>941140.79263777356</c:v>
                </c:pt>
                <c:pt idx="5069">
                  <c:v>941546.2297520201</c:v>
                </c:pt>
                <c:pt idx="5070">
                  <c:v>941984.0633077512</c:v>
                </c:pt>
                <c:pt idx="5071">
                  <c:v>942374.03555157932</c:v>
                </c:pt>
                <c:pt idx="5072">
                  <c:v>942792.04833955527</c:v>
                </c:pt>
                <c:pt idx="5073">
                  <c:v>943191.28379223112</c:v>
                </c:pt>
                <c:pt idx="5074">
                  <c:v>943571.56619353045</c:v>
                </c:pt>
                <c:pt idx="5075">
                  <c:v>943986.56414518529</c:v>
                </c:pt>
                <c:pt idx="5076">
                  <c:v>944396.74577196082</c:v>
                </c:pt>
                <c:pt idx="5077">
                  <c:v>944777.2369788303</c:v>
                </c:pt>
                <c:pt idx="5078">
                  <c:v>945187.37170987169</c:v>
                </c:pt>
                <c:pt idx="5079">
                  <c:v>945616.43717993936</c:v>
                </c:pt>
                <c:pt idx="5080">
                  <c:v>945994.56986334745</c:v>
                </c:pt>
                <c:pt idx="5081">
                  <c:v>946375.40899316547</c:v>
                </c:pt>
                <c:pt idx="5082">
                  <c:v>946785.70627207996</c:v>
                </c:pt>
                <c:pt idx="5083">
                  <c:v>947231.05243314651</c:v>
                </c:pt>
                <c:pt idx="5084">
                  <c:v>947588.64718551072</c:v>
                </c:pt>
                <c:pt idx="5085">
                  <c:v>947945.36464778031</c:v>
                </c:pt>
                <c:pt idx="5086">
                  <c:v>948375.84879514144</c:v>
                </c:pt>
                <c:pt idx="5087">
                  <c:v>948788.87154787232</c:v>
                </c:pt>
                <c:pt idx="5088">
                  <c:v>949178.03780226281</c:v>
                </c:pt>
                <c:pt idx="5089">
                  <c:v>949588.04830082844</c:v>
                </c:pt>
                <c:pt idx="5090">
                  <c:v>949961.84492132848</c:v>
                </c:pt>
                <c:pt idx="5091">
                  <c:v>950392.07689554151</c:v>
                </c:pt>
                <c:pt idx="5092">
                  <c:v>950776.96527475305</c:v>
                </c:pt>
                <c:pt idx="5093">
                  <c:v>951168.39611426159</c:v>
                </c:pt>
                <c:pt idx="5094">
                  <c:v>951602.83168601606</c:v>
                </c:pt>
                <c:pt idx="5095">
                  <c:v>951983.81895417406</c:v>
                </c:pt>
                <c:pt idx="5096">
                  <c:v>952399.46373972984</c:v>
                </c:pt>
                <c:pt idx="5097">
                  <c:v>952791.66083822621</c:v>
                </c:pt>
                <c:pt idx="5098">
                  <c:v>953231.17169268068</c:v>
                </c:pt>
                <c:pt idx="5099">
                  <c:v>953642.97837177722</c:v>
                </c:pt>
                <c:pt idx="5100">
                  <c:v>954031.41936738731</c:v>
                </c:pt>
                <c:pt idx="5101">
                  <c:v>954440.2215593158</c:v>
                </c:pt>
                <c:pt idx="5102">
                  <c:v>954861.03718153946</c:v>
                </c:pt>
                <c:pt idx="5103">
                  <c:v>955218.94482797862</c:v>
                </c:pt>
                <c:pt idx="5104">
                  <c:v>955620.0153656617</c:v>
                </c:pt>
                <c:pt idx="5105">
                  <c:v>956038.57910823554</c:v>
                </c:pt>
                <c:pt idx="5106">
                  <c:v>956444.99189665006</c:v>
                </c:pt>
                <c:pt idx="5107">
                  <c:v>956820.06921574031</c:v>
                </c:pt>
                <c:pt idx="5108">
                  <c:v>957236.03125739761</c:v>
                </c:pt>
                <c:pt idx="5109">
                  <c:v>957758.09671071847</c:v>
                </c:pt>
                <c:pt idx="5110">
                  <c:v>958161.11557711533</c:v>
                </c:pt>
                <c:pt idx="5111">
                  <c:v>958489.5249254934</c:v>
                </c:pt>
                <c:pt idx="5112">
                  <c:v>958769.38062527566</c:v>
                </c:pt>
                <c:pt idx="5113">
                  <c:v>959114.63365351618</c:v>
                </c:pt>
                <c:pt idx="5114">
                  <c:v>959581.24768703105</c:v>
                </c:pt>
                <c:pt idx="5115">
                  <c:v>959953.03505889885</c:v>
                </c:pt>
                <c:pt idx="5116">
                  <c:v>960326.22018707322</c:v>
                </c:pt>
                <c:pt idx="5117">
                  <c:v>960767.78122245718</c:v>
                </c:pt>
                <c:pt idx="5118">
                  <c:v>961141.24156576674</c:v>
                </c:pt>
                <c:pt idx="5119">
                  <c:v>961526.31137022446</c:v>
                </c:pt>
                <c:pt idx="5120">
                  <c:v>961972.01257214439</c:v>
                </c:pt>
                <c:pt idx="5121">
                  <c:v>962359.36794903805</c:v>
                </c:pt>
                <c:pt idx="5122">
                  <c:v>962773.81680966902</c:v>
                </c:pt>
                <c:pt idx="5123">
                  <c:v>963188.86439398513</c:v>
                </c:pt>
                <c:pt idx="5124">
                  <c:v>963534.00240496511</c:v>
                </c:pt>
                <c:pt idx="5125">
                  <c:v>963908.68580241513</c:v>
                </c:pt>
                <c:pt idx="5126">
                  <c:v>964314.63423872611</c:v>
                </c:pt>
                <c:pt idx="5127">
                  <c:v>964749.90848984895</c:v>
                </c:pt>
                <c:pt idx="5128">
                  <c:v>965146.50749858713</c:v>
                </c:pt>
                <c:pt idx="5129">
                  <c:v>965546.63454507804</c:v>
                </c:pt>
                <c:pt idx="5130">
                  <c:v>965950.12083689624</c:v>
                </c:pt>
                <c:pt idx="5131">
                  <c:v>966388.26293888886</c:v>
                </c:pt>
                <c:pt idx="5132">
                  <c:v>966775.58313055756</c:v>
                </c:pt>
                <c:pt idx="5133">
                  <c:v>967161.81955760834</c:v>
                </c:pt>
                <c:pt idx="5134">
                  <c:v>967576.26642832125</c:v>
                </c:pt>
                <c:pt idx="5135">
                  <c:v>968007.54056681134</c:v>
                </c:pt>
                <c:pt idx="5136">
                  <c:v>968407.41068488173</c:v>
                </c:pt>
                <c:pt idx="5137">
                  <c:v>968786.61406577961</c:v>
                </c:pt>
                <c:pt idx="5138">
                  <c:v>969217.73444362171</c:v>
                </c:pt>
                <c:pt idx="5139">
                  <c:v>969667.36210120167</c:v>
                </c:pt>
                <c:pt idx="5140">
                  <c:v>970058.37887193961</c:v>
                </c:pt>
                <c:pt idx="5141">
                  <c:v>970427.06277559127</c:v>
                </c:pt>
                <c:pt idx="5142">
                  <c:v>970829.04042529152</c:v>
                </c:pt>
                <c:pt idx="5143">
                  <c:v>971279.88714612043</c:v>
                </c:pt>
                <c:pt idx="5144">
                  <c:v>971677.8210802942</c:v>
                </c:pt>
                <c:pt idx="5145">
                  <c:v>972038.13006027951</c:v>
                </c:pt>
                <c:pt idx="5146">
                  <c:v>972443.8175299</c:v>
                </c:pt>
                <c:pt idx="5147">
                  <c:v>972888.30875744228</c:v>
                </c:pt>
                <c:pt idx="5148">
                  <c:v>973261.64108269406</c:v>
                </c:pt>
                <c:pt idx="5149">
                  <c:v>973671.34635310702</c:v>
                </c:pt>
                <c:pt idx="5150">
                  <c:v>974096.38130901707</c:v>
                </c:pt>
                <c:pt idx="5151">
                  <c:v>974517.81365262845</c:v>
                </c:pt>
                <c:pt idx="5152">
                  <c:v>974933.24980633741</c:v>
                </c:pt>
                <c:pt idx="5153">
                  <c:v>975322.80595199449</c:v>
                </c:pt>
                <c:pt idx="5154">
                  <c:v>975745.24887546233</c:v>
                </c:pt>
                <c:pt idx="5155">
                  <c:v>976168.7914244585</c:v>
                </c:pt>
                <c:pt idx="5156">
                  <c:v>976557.67864812468</c:v>
                </c:pt>
                <c:pt idx="5157">
                  <c:v>976955.81194681325</c:v>
                </c:pt>
                <c:pt idx="5158">
                  <c:v>977349.85168095003</c:v>
                </c:pt>
                <c:pt idx="5159">
                  <c:v>977808.94498836889</c:v>
                </c:pt>
                <c:pt idx="5160">
                  <c:v>978224.52097961702</c:v>
                </c:pt>
                <c:pt idx="5161">
                  <c:v>978580.97033518041</c:v>
                </c:pt>
                <c:pt idx="5162">
                  <c:v>978983.57397202158</c:v>
                </c:pt>
                <c:pt idx="5163">
                  <c:v>979407.56996489572</c:v>
                </c:pt>
                <c:pt idx="5164">
                  <c:v>979821.73914097226</c:v>
                </c:pt>
                <c:pt idx="5165">
                  <c:v>980228.66345833952</c:v>
                </c:pt>
                <c:pt idx="5166">
                  <c:v>980608.12291167735</c:v>
                </c:pt>
                <c:pt idx="5167">
                  <c:v>981045.67514669918</c:v>
                </c:pt>
                <c:pt idx="5168">
                  <c:v>981477.77018637769</c:v>
                </c:pt>
                <c:pt idx="5169">
                  <c:v>981862.99294919882</c:v>
                </c:pt>
                <c:pt idx="5170">
                  <c:v>982245.10589501821</c:v>
                </c:pt>
                <c:pt idx="5171">
                  <c:v>982665.84708167415</c:v>
                </c:pt>
                <c:pt idx="5172">
                  <c:v>983075.56096401031</c:v>
                </c:pt>
                <c:pt idx="5173">
                  <c:v>983459.72565584502</c:v>
                </c:pt>
                <c:pt idx="5174">
                  <c:v>983885.60554673069</c:v>
                </c:pt>
                <c:pt idx="5175">
                  <c:v>984292.06726343825</c:v>
                </c:pt>
                <c:pt idx="5176">
                  <c:v>984698.04348595347</c:v>
                </c:pt>
                <c:pt idx="5177">
                  <c:v>985121.87284530513</c:v>
                </c:pt>
                <c:pt idx="5178">
                  <c:v>985495.63075716211</c:v>
                </c:pt>
                <c:pt idx="5179">
                  <c:v>985894.28470684006</c:v>
                </c:pt>
                <c:pt idx="5180">
                  <c:v>986341.68305612623</c:v>
                </c:pt>
                <c:pt idx="5181">
                  <c:v>986723.17709638528</c:v>
                </c:pt>
                <c:pt idx="5182">
                  <c:v>987129.763051886</c:v>
                </c:pt>
                <c:pt idx="5183">
                  <c:v>987560.87759263511</c:v>
                </c:pt>
                <c:pt idx="5184">
                  <c:v>987953.2766867599</c:v>
                </c:pt>
                <c:pt idx="5185">
                  <c:v>988397.23364658805</c:v>
                </c:pt>
                <c:pt idx="5186">
                  <c:v>988819.03970153769</c:v>
                </c:pt>
                <c:pt idx="5187">
                  <c:v>989207.79114330723</c:v>
                </c:pt>
                <c:pt idx="5188">
                  <c:v>989636.22446854331</c:v>
                </c:pt>
                <c:pt idx="5189">
                  <c:v>990063.14235277486</c:v>
                </c:pt>
                <c:pt idx="5190">
                  <c:v>990424.62735060882</c:v>
                </c:pt>
                <c:pt idx="5191">
                  <c:v>990843.47064507578</c:v>
                </c:pt>
                <c:pt idx="5192">
                  <c:v>991280.409423123</c:v>
                </c:pt>
                <c:pt idx="5193">
                  <c:v>991665.42788295844</c:v>
                </c:pt>
                <c:pt idx="5194">
                  <c:v>992084.27535309456</c:v>
                </c:pt>
                <c:pt idx="5195">
                  <c:v>992544.48011973652</c:v>
                </c:pt>
                <c:pt idx="5196">
                  <c:v>992991.80792485026</c:v>
                </c:pt>
                <c:pt idx="5197">
                  <c:v>993412.78506998136</c:v>
                </c:pt>
                <c:pt idx="5198">
                  <c:v>993821.93987695873</c:v>
                </c:pt>
                <c:pt idx="5199">
                  <c:v>994200.55539659713</c:v>
                </c:pt>
                <c:pt idx="5200">
                  <c:v>994571.33523823717</c:v>
                </c:pt>
                <c:pt idx="5201">
                  <c:v>995008.99856595905</c:v>
                </c:pt>
                <c:pt idx="5202">
                  <c:v>995430.60254947376</c:v>
                </c:pt>
                <c:pt idx="5203">
                  <c:v>995786.85482892848</c:v>
                </c:pt>
                <c:pt idx="5204">
                  <c:v>996158.97187651275</c:v>
                </c:pt>
                <c:pt idx="5205">
                  <c:v>996596.39638564736</c:v>
                </c:pt>
                <c:pt idx="5206">
                  <c:v>997019.31939736346</c:v>
                </c:pt>
                <c:pt idx="5207">
                  <c:v>997414.56139731477</c:v>
                </c:pt>
                <c:pt idx="5208">
                  <c:v>997794.12021389161</c:v>
                </c:pt>
                <c:pt idx="5209">
                  <c:v>998239.67144548357</c:v>
                </c:pt>
                <c:pt idx="5210">
                  <c:v>998669.02469717653</c:v>
                </c:pt>
                <c:pt idx="5211">
                  <c:v>999085.64666513202</c:v>
                </c:pt>
                <c:pt idx="5212">
                  <c:v>999469.96660373604</c:v>
                </c:pt>
                <c:pt idx="5213">
                  <c:v>999903.46947407525</c:v>
                </c:pt>
                <c:pt idx="5214">
                  <c:v>1000313.20024229</c:v>
                </c:pt>
                <c:pt idx="5215">
                  <c:v>1000685.24730635</c:v>
                </c:pt>
                <c:pt idx="5216">
                  <c:v>1001105.65469216</c:v>
                </c:pt>
                <c:pt idx="5217">
                  <c:v>1001528.07889145</c:v>
                </c:pt>
                <c:pt idx="5218">
                  <c:v>1001942.5492937299</c:v>
                </c:pt>
                <c:pt idx="5219">
                  <c:v>1002350.26620491</c:v>
                </c:pt>
                <c:pt idx="5220">
                  <c:v>1002769.54505452</c:v>
                </c:pt>
                <c:pt idx="5221">
                  <c:v>1003156.6889584101</c:v>
                </c:pt>
                <c:pt idx="5222">
                  <c:v>1003603.4428617</c:v>
                </c:pt>
                <c:pt idx="5223">
                  <c:v>1004042.73477147</c:v>
                </c:pt>
                <c:pt idx="5224">
                  <c:v>1004460.86636071</c:v>
                </c:pt>
                <c:pt idx="5225">
                  <c:v>1004839.85698305</c:v>
                </c:pt>
                <c:pt idx="5226">
                  <c:v>1005220.2902075</c:v>
                </c:pt>
                <c:pt idx="5227">
                  <c:v>1005653.64474525</c:v>
                </c:pt>
                <c:pt idx="5228">
                  <c:v>1006044.10668895</c:v>
                </c:pt>
                <c:pt idx="5229">
                  <c:v>1006425.45198757</c:v>
                </c:pt>
                <c:pt idx="5230">
                  <c:v>1006868.47134858</c:v>
                </c:pt>
                <c:pt idx="5231">
                  <c:v>1007242.87429393</c:v>
                </c:pt>
                <c:pt idx="5232">
                  <c:v>1007686.98851414</c:v>
                </c:pt>
                <c:pt idx="5233">
                  <c:v>1008132.40249666</c:v>
                </c:pt>
                <c:pt idx="5234">
                  <c:v>1008480.89942605</c:v>
                </c:pt>
                <c:pt idx="5235">
                  <c:v>1008923.39981329</c:v>
                </c:pt>
                <c:pt idx="5236">
                  <c:v>1009351.98494715</c:v>
                </c:pt>
                <c:pt idx="5237">
                  <c:v>1009744.91383326</c:v>
                </c:pt>
                <c:pt idx="5238">
                  <c:v>1010193.70663495</c:v>
                </c:pt>
                <c:pt idx="5239">
                  <c:v>1010602.00137884</c:v>
                </c:pt>
                <c:pt idx="5240">
                  <c:v>1011025.23691192</c:v>
                </c:pt>
                <c:pt idx="5241">
                  <c:v>1011465.4467993</c:v>
                </c:pt>
                <c:pt idx="5242">
                  <c:v>1011837.68984343</c:v>
                </c:pt>
                <c:pt idx="5243">
                  <c:v>1012237.22942665</c:v>
                </c:pt>
                <c:pt idx="5244">
                  <c:v>1012678.3124331899</c:v>
                </c:pt>
                <c:pt idx="5245">
                  <c:v>1013090.49583535</c:v>
                </c:pt>
                <c:pt idx="5246">
                  <c:v>1013505.0113456</c:v>
                </c:pt>
                <c:pt idx="5247">
                  <c:v>1013935.48297227</c:v>
                </c:pt>
                <c:pt idx="5248">
                  <c:v>1014349.33598512</c:v>
                </c:pt>
                <c:pt idx="5249">
                  <c:v>1014754.12426765</c:v>
                </c:pt>
                <c:pt idx="5250">
                  <c:v>1015181.9068897</c:v>
                </c:pt>
                <c:pt idx="5251">
                  <c:v>1015601.99224993</c:v>
                </c:pt>
                <c:pt idx="5252">
                  <c:v>1015980.48612556</c:v>
                </c:pt>
                <c:pt idx="5253">
                  <c:v>1016390.29504069</c:v>
                </c:pt>
                <c:pt idx="5254">
                  <c:v>1016804.7207803699</c:v>
                </c:pt>
                <c:pt idx="5255">
                  <c:v>1017264.37316315</c:v>
                </c:pt>
                <c:pt idx="5256">
                  <c:v>1017693.3917517</c:v>
                </c:pt>
                <c:pt idx="5257">
                  <c:v>1018099.14567195</c:v>
                </c:pt>
                <c:pt idx="5258">
                  <c:v>1018489.8303538</c:v>
                </c:pt>
                <c:pt idx="5259">
                  <c:v>1018899.21035632</c:v>
                </c:pt>
                <c:pt idx="5260">
                  <c:v>1019341.01612003</c:v>
                </c:pt>
                <c:pt idx="5261">
                  <c:v>1019744.34521307</c:v>
                </c:pt>
                <c:pt idx="5262">
                  <c:v>1020146.6872546501</c:v>
                </c:pt>
                <c:pt idx="5263">
                  <c:v>1020571.57270455</c:v>
                </c:pt>
                <c:pt idx="5264">
                  <c:v>1020983.21244848</c:v>
                </c:pt>
                <c:pt idx="5265">
                  <c:v>1021389.12651133</c:v>
                </c:pt>
                <c:pt idx="5266">
                  <c:v>1021839.09581887</c:v>
                </c:pt>
                <c:pt idx="5267">
                  <c:v>1022268.6795504499</c:v>
                </c:pt>
                <c:pt idx="5268">
                  <c:v>1022666.91281883</c:v>
                </c:pt>
                <c:pt idx="5269">
                  <c:v>1023084.5271715299</c:v>
                </c:pt>
                <c:pt idx="5270">
                  <c:v>1023515.22116995</c:v>
                </c:pt>
                <c:pt idx="5271">
                  <c:v>1023906.79686918</c:v>
                </c:pt>
                <c:pt idx="5272">
                  <c:v>1024277.64000916</c:v>
                </c:pt>
                <c:pt idx="5273">
                  <c:v>1024712.59311121</c:v>
                </c:pt>
                <c:pt idx="5274">
                  <c:v>1025142.13140948</c:v>
                </c:pt>
                <c:pt idx="5275">
                  <c:v>1025553.1484591099</c:v>
                </c:pt>
                <c:pt idx="5276">
                  <c:v>1026015.48760548</c:v>
                </c:pt>
                <c:pt idx="5277">
                  <c:v>1026420.63503346</c:v>
                </c:pt>
                <c:pt idx="5278">
                  <c:v>1026824.15878628</c:v>
                </c:pt>
                <c:pt idx="5279">
                  <c:v>1027255.38822426</c:v>
                </c:pt>
                <c:pt idx="5280">
                  <c:v>1027649.17518196</c:v>
                </c:pt>
                <c:pt idx="5281">
                  <c:v>1028082.65306619</c:v>
                </c:pt>
                <c:pt idx="5282">
                  <c:v>1028560.83365601</c:v>
                </c:pt>
                <c:pt idx="5283">
                  <c:v>1029006.8824034299</c:v>
                </c:pt>
                <c:pt idx="5284">
                  <c:v>1029424.25029372</c:v>
                </c:pt>
                <c:pt idx="5285">
                  <c:v>1029805.31433955</c:v>
                </c:pt>
                <c:pt idx="5286">
                  <c:v>1030180.73198516</c:v>
                </c:pt>
                <c:pt idx="5287">
                  <c:v>1030647.40002126</c:v>
                </c:pt>
                <c:pt idx="5288">
                  <c:v>1031073.9028733399</c:v>
                </c:pt>
                <c:pt idx="5289">
                  <c:v>1031447.57899957</c:v>
                </c:pt>
                <c:pt idx="5290">
                  <c:v>1031812.57026451</c:v>
                </c:pt>
                <c:pt idx="5291">
                  <c:v>1032239.5072709</c:v>
                </c:pt>
                <c:pt idx="5292">
                  <c:v>1032660.40716458</c:v>
                </c:pt>
                <c:pt idx="5293">
                  <c:v>1033089.29442959</c:v>
                </c:pt>
                <c:pt idx="5294">
                  <c:v>1033501.72503326</c:v>
                </c:pt>
                <c:pt idx="5295">
                  <c:v>1033907.84467359</c:v>
                </c:pt>
                <c:pt idx="5296">
                  <c:v>1034377.24755507</c:v>
                </c:pt>
                <c:pt idx="5297">
                  <c:v>1034777.63960968</c:v>
                </c:pt>
                <c:pt idx="5298">
                  <c:v>1035150.98101275</c:v>
                </c:pt>
                <c:pt idx="5299">
                  <c:v>1035595.07501476</c:v>
                </c:pt>
                <c:pt idx="5300">
                  <c:v>1036015.79927132</c:v>
                </c:pt>
                <c:pt idx="5301">
                  <c:v>1036414.71047159</c:v>
                </c:pt>
                <c:pt idx="5302">
                  <c:v>1036860.44588747</c:v>
                </c:pt>
                <c:pt idx="5303">
                  <c:v>1037273.15888735</c:v>
                </c:pt>
                <c:pt idx="5304">
                  <c:v>1037688.16113786</c:v>
                </c:pt>
                <c:pt idx="5305">
                  <c:v>1038117.72751609</c:v>
                </c:pt>
                <c:pt idx="5306">
                  <c:v>1038516.84738138</c:v>
                </c:pt>
                <c:pt idx="5307">
                  <c:v>1038954.06024852</c:v>
                </c:pt>
                <c:pt idx="5308">
                  <c:v>1039385.82276974</c:v>
                </c:pt>
                <c:pt idx="5309">
                  <c:v>1039746.07135571</c:v>
                </c:pt>
                <c:pt idx="5310">
                  <c:v>1040169.14924306</c:v>
                </c:pt>
                <c:pt idx="5311">
                  <c:v>1040590.36086845</c:v>
                </c:pt>
                <c:pt idx="5312">
                  <c:v>1041051.2154665</c:v>
                </c:pt>
                <c:pt idx="5313">
                  <c:v>1041502.91852801</c:v>
                </c:pt>
                <c:pt idx="5314">
                  <c:v>1041929.0006861601</c:v>
                </c:pt>
                <c:pt idx="5315">
                  <c:v>1042327.02640609</c:v>
                </c:pt>
                <c:pt idx="5316">
                  <c:v>1042714.75849815</c:v>
                </c:pt>
                <c:pt idx="5317">
                  <c:v>1043186.92957352</c:v>
                </c:pt>
                <c:pt idx="5318">
                  <c:v>1043617.61580179</c:v>
                </c:pt>
                <c:pt idx="5319">
                  <c:v>1044000.9381408</c:v>
                </c:pt>
                <c:pt idx="5320">
                  <c:v>1044410.01708137</c:v>
                </c:pt>
                <c:pt idx="5321">
                  <c:v>1044825.1477731901</c:v>
                </c:pt>
                <c:pt idx="5322">
                  <c:v>1045277.2882044601</c:v>
                </c:pt>
                <c:pt idx="5323">
                  <c:v>1045685.38727624</c:v>
                </c:pt>
                <c:pt idx="5324">
                  <c:v>1046070.92815904</c:v>
                </c:pt>
                <c:pt idx="5325">
                  <c:v>1046492.93054309</c:v>
                </c:pt>
                <c:pt idx="5326">
                  <c:v>1046931.21243998</c:v>
                </c:pt>
                <c:pt idx="5327">
                  <c:v>1047338.49084746</c:v>
                </c:pt>
                <c:pt idx="5328">
                  <c:v>1047774.14370891</c:v>
                </c:pt>
                <c:pt idx="5329">
                  <c:v>1048170.81926474</c:v>
                </c:pt>
                <c:pt idx="5330">
                  <c:v>1048607.75520952</c:v>
                </c:pt>
                <c:pt idx="5331">
                  <c:v>1049037.7009624599</c:v>
                </c:pt>
                <c:pt idx="5332">
                  <c:v>1049422.9790876401</c:v>
                </c:pt>
                <c:pt idx="5333">
                  <c:v>1049845.67442273</c:v>
                </c:pt>
                <c:pt idx="5334">
                  <c:v>1050254.3135693099</c:v>
                </c:pt>
                <c:pt idx="5335">
                  <c:v>1050722.2189237799</c:v>
                </c:pt>
                <c:pt idx="5336">
                  <c:v>1051165.8659617801</c:v>
                </c:pt>
                <c:pt idx="5337">
                  <c:v>1051578.6374384</c:v>
                </c:pt>
                <c:pt idx="5338">
                  <c:v>1051959.6197096601</c:v>
                </c:pt>
                <c:pt idx="5339">
                  <c:v>1052393.5159615199</c:v>
                </c:pt>
                <c:pt idx="5340">
                  <c:v>1052825.9585924901</c:v>
                </c:pt>
                <c:pt idx="5341">
                  <c:v>1053218.0277471601</c:v>
                </c:pt>
                <c:pt idx="5342">
                  <c:v>1053649.5946373299</c:v>
                </c:pt>
                <c:pt idx="5343">
                  <c:v>1054079.64749523</c:v>
                </c:pt>
                <c:pt idx="5344">
                  <c:v>1054530.7114945799</c:v>
                </c:pt>
                <c:pt idx="5345">
                  <c:v>1054936.9940791801</c:v>
                </c:pt>
                <c:pt idx="5346">
                  <c:v>1055326.89738972</c:v>
                </c:pt>
                <c:pt idx="5347">
                  <c:v>1055770.7158749499</c:v>
                </c:pt>
                <c:pt idx="5348">
                  <c:v>1056220.49584654</c:v>
                </c:pt>
                <c:pt idx="5349">
                  <c:v>1056621.6168318</c:v>
                </c:pt>
                <c:pt idx="5350">
                  <c:v>1057026.0657701399</c:v>
                </c:pt>
                <c:pt idx="5351">
                  <c:v>1057465.3908420601</c:v>
                </c:pt>
                <c:pt idx="5352">
                  <c:v>1057855.88389797</c:v>
                </c:pt>
                <c:pt idx="5353">
                  <c:v>1058279.66565406</c:v>
                </c:pt>
                <c:pt idx="5354">
                  <c:v>1058697.1172535699</c:v>
                </c:pt>
                <c:pt idx="5355">
                  <c:v>1059155.7739508699</c:v>
                </c:pt>
                <c:pt idx="5356">
                  <c:v>1059569.9979981501</c:v>
                </c:pt>
                <c:pt idx="5357">
                  <c:v>1059961.6003717401</c:v>
                </c:pt>
                <c:pt idx="5358">
                  <c:v>1060407.38116723</c:v>
                </c:pt>
                <c:pt idx="5359">
                  <c:v>1060853.83760462</c:v>
                </c:pt>
                <c:pt idx="5360">
                  <c:v>1061227.8657505</c:v>
                </c:pt>
                <c:pt idx="5361">
                  <c:v>1061632.58746869</c:v>
                </c:pt>
                <c:pt idx="5362">
                  <c:v>1062064.4998781199</c:v>
                </c:pt>
                <c:pt idx="5363">
                  <c:v>1062491.55495298</c:v>
                </c:pt>
                <c:pt idx="5364">
                  <c:v>1062913.3865831201</c:v>
                </c:pt>
                <c:pt idx="5365">
                  <c:v>1063337.8387378501</c:v>
                </c:pt>
                <c:pt idx="5366">
                  <c:v>1063806.98837541</c:v>
                </c:pt>
                <c:pt idx="5367">
                  <c:v>1064209.51003553</c:v>
                </c:pt>
                <c:pt idx="5368">
                  <c:v>1064609.65664481</c:v>
                </c:pt>
                <c:pt idx="5369">
                  <c:v>1065041.3443372201</c:v>
                </c:pt>
                <c:pt idx="5370">
                  <c:v>1065471.13639742</c:v>
                </c:pt>
                <c:pt idx="5371">
                  <c:v>1065898.7267223201</c:v>
                </c:pt>
                <c:pt idx="5372">
                  <c:v>1066293.0206037301</c:v>
                </c:pt>
                <c:pt idx="5373">
                  <c:v>1066728.5089984599</c:v>
                </c:pt>
                <c:pt idx="5374">
                  <c:v>1067208.48325614</c:v>
                </c:pt>
                <c:pt idx="5375">
                  <c:v>1067610.7645262701</c:v>
                </c:pt>
                <c:pt idx="5376">
                  <c:v>1068005.23313511</c:v>
                </c:pt>
                <c:pt idx="5377">
                  <c:v>1068421.11525471</c:v>
                </c:pt>
                <c:pt idx="5378">
                  <c:v>1068897.7860811099</c:v>
                </c:pt>
                <c:pt idx="5379">
                  <c:v>1069300.9189019001</c:v>
                </c:pt>
                <c:pt idx="5380">
                  <c:v>1069673.32637012</c:v>
                </c:pt>
                <c:pt idx="5381">
                  <c:v>1070106.9647001801</c:v>
                </c:pt>
                <c:pt idx="5382">
                  <c:v>1070549.5913998201</c:v>
                </c:pt>
                <c:pt idx="5383">
                  <c:v>1071011.55594887</c:v>
                </c:pt>
                <c:pt idx="5384">
                  <c:v>1071438.1915253301</c:v>
                </c:pt>
                <c:pt idx="5385">
                  <c:v>1071836.5862566</c:v>
                </c:pt>
                <c:pt idx="5386">
                  <c:v>1072264.5796773001</c:v>
                </c:pt>
                <c:pt idx="5387">
                  <c:v>1072714.1770154799</c:v>
                </c:pt>
                <c:pt idx="5388">
                  <c:v>1073129.66757291</c:v>
                </c:pt>
                <c:pt idx="5389">
                  <c:v>1073533.3796335601</c:v>
                </c:pt>
                <c:pt idx="5390">
                  <c:v>1073978.0943573201</c:v>
                </c:pt>
                <c:pt idx="5391">
                  <c:v>1074399.3503610301</c:v>
                </c:pt>
                <c:pt idx="5392">
                  <c:v>1074833.85811627</c:v>
                </c:pt>
                <c:pt idx="5393">
                  <c:v>1075235.0336173901</c:v>
                </c:pt>
                <c:pt idx="5394">
                  <c:v>1075678.2894343501</c:v>
                </c:pt>
                <c:pt idx="5395">
                  <c:v>1076128.7930190901</c:v>
                </c:pt>
                <c:pt idx="5396">
                  <c:v>1076531.8023244101</c:v>
                </c:pt>
                <c:pt idx="5397">
                  <c:v>1076951.51562997</c:v>
                </c:pt>
                <c:pt idx="5398">
                  <c:v>1077394.9637488199</c:v>
                </c:pt>
                <c:pt idx="5399">
                  <c:v>1077790.6595637801</c:v>
                </c:pt>
                <c:pt idx="5400">
                  <c:v>1078198.5643263799</c:v>
                </c:pt>
                <c:pt idx="5401">
                  <c:v>1078618.9896040801</c:v>
                </c:pt>
                <c:pt idx="5402">
                  <c:v>1079090.12645589</c:v>
                </c:pt>
                <c:pt idx="5403">
                  <c:v>1079524.454013</c:v>
                </c:pt>
                <c:pt idx="5404">
                  <c:v>1079912.71571384</c:v>
                </c:pt>
                <c:pt idx="5405">
                  <c:v>1080337.9423572801</c:v>
                </c:pt>
                <c:pt idx="5406">
                  <c:v>1080778.7777422201</c:v>
                </c:pt>
                <c:pt idx="5407">
                  <c:v>1081209.6610244899</c:v>
                </c:pt>
                <c:pt idx="5408">
                  <c:v>1081669.9191272501</c:v>
                </c:pt>
                <c:pt idx="5409">
                  <c:v>1082098.4417713799</c:v>
                </c:pt>
                <c:pt idx="5410">
                  <c:v>1082518.85847506</c:v>
                </c:pt>
                <c:pt idx="5411">
                  <c:v>1082962.3918066099</c:v>
                </c:pt>
                <c:pt idx="5412">
                  <c:v>1083384.5878949701</c:v>
                </c:pt>
                <c:pt idx="5413">
                  <c:v>1083826.13087895</c:v>
                </c:pt>
                <c:pt idx="5414">
                  <c:v>1084221.7974089601</c:v>
                </c:pt>
                <c:pt idx="5415">
                  <c:v>1084653.4635928799</c:v>
                </c:pt>
                <c:pt idx="5416">
                  <c:v>1085086.0049680099</c:v>
                </c:pt>
                <c:pt idx="5417">
                  <c:v>1085544.6421688499</c:v>
                </c:pt>
                <c:pt idx="5418">
                  <c:v>1085904.63743826</c:v>
                </c:pt>
                <c:pt idx="5419">
                  <c:v>1086278.9657158901</c:v>
                </c:pt>
                <c:pt idx="5420">
                  <c:v>1086731.5483385299</c:v>
                </c:pt>
                <c:pt idx="5421">
                  <c:v>1087175.2935000099</c:v>
                </c:pt>
                <c:pt idx="5422">
                  <c:v>1087614.78765811</c:v>
                </c:pt>
                <c:pt idx="5423">
                  <c:v>1088033.4653866601</c:v>
                </c:pt>
                <c:pt idx="5424">
                  <c:v>1088493.0550285899</c:v>
                </c:pt>
                <c:pt idx="5425">
                  <c:v>1088933.60629114</c:v>
                </c:pt>
                <c:pt idx="5426">
                  <c:v>1089357.53723106</c:v>
                </c:pt>
                <c:pt idx="5427">
                  <c:v>1089780.92919854</c:v>
                </c:pt>
                <c:pt idx="5428">
                  <c:v>1090223.36142003</c:v>
                </c:pt>
                <c:pt idx="5429">
                  <c:v>1090640.01590735</c:v>
                </c:pt>
                <c:pt idx="5430">
                  <c:v>1091023.3880606401</c:v>
                </c:pt>
                <c:pt idx="5431">
                  <c:v>1091463.66319996</c:v>
                </c:pt>
                <c:pt idx="5432">
                  <c:v>1091942.8297057101</c:v>
                </c:pt>
                <c:pt idx="5433">
                  <c:v>1092356.5392296801</c:v>
                </c:pt>
                <c:pt idx="5434">
                  <c:v>1092739.91917208</c:v>
                </c:pt>
                <c:pt idx="5435">
                  <c:v>1093193.53115877</c:v>
                </c:pt>
                <c:pt idx="5436">
                  <c:v>1093641.9038603499</c:v>
                </c:pt>
                <c:pt idx="5437">
                  <c:v>1094065.6037202601</c:v>
                </c:pt>
                <c:pt idx="5438">
                  <c:v>1094523.53691338</c:v>
                </c:pt>
                <c:pt idx="5439">
                  <c:v>1094956.25731796</c:v>
                </c:pt>
                <c:pt idx="5440">
                  <c:v>1095356.95984084</c:v>
                </c:pt>
                <c:pt idx="5441">
                  <c:v>1095806.7675165101</c:v>
                </c:pt>
                <c:pt idx="5442">
                  <c:v>1096242.2705845099</c:v>
                </c:pt>
                <c:pt idx="5443">
                  <c:v>1096658.6843091301</c:v>
                </c:pt>
                <c:pt idx="5444">
                  <c:v>1097118.6875444499</c:v>
                </c:pt>
                <c:pt idx="5445">
                  <c:v>1097513.7302588599</c:v>
                </c:pt>
                <c:pt idx="5446">
                  <c:v>1097937.30579627</c:v>
                </c:pt>
                <c:pt idx="5447">
                  <c:v>1098394.1989666501</c:v>
                </c:pt>
                <c:pt idx="5448">
                  <c:v>1098806.1167305401</c:v>
                </c:pt>
                <c:pt idx="5449">
                  <c:v>1099242.0078704599</c:v>
                </c:pt>
                <c:pt idx="5450">
                  <c:v>1099696.4155953501</c:v>
                </c:pt>
                <c:pt idx="5451">
                  <c:v>1100113.25196276</c:v>
                </c:pt>
                <c:pt idx="5452">
                  <c:v>1100562.2038884</c:v>
                </c:pt>
                <c:pt idx="5453">
                  <c:v>1101003.80607087</c:v>
                </c:pt>
                <c:pt idx="5454">
                  <c:v>1101413.38671398</c:v>
                </c:pt>
                <c:pt idx="5455">
                  <c:v>1101821.3797436601</c:v>
                </c:pt>
                <c:pt idx="5456">
                  <c:v>1102275.9947674701</c:v>
                </c:pt>
                <c:pt idx="5457">
                  <c:v>1102689.73061995</c:v>
                </c:pt>
                <c:pt idx="5458">
                  <c:v>1103163.9241247801</c:v>
                </c:pt>
                <c:pt idx="5459">
                  <c:v>1103609.2107462401</c:v>
                </c:pt>
                <c:pt idx="5460">
                  <c:v>1104018.76770933</c:v>
                </c:pt>
                <c:pt idx="5461">
                  <c:v>1104440.4050666101</c:v>
                </c:pt>
                <c:pt idx="5462">
                  <c:v>1104875.7057978499</c:v>
                </c:pt>
                <c:pt idx="5463">
                  <c:v>1105274.62549792</c:v>
                </c:pt>
                <c:pt idx="5464">
                  <c:v>1105723.05545229</c:v>
                </c:pt>
                <c:pt idx="5465">
                  <c:v>1106164.2398641</c:v>
                </c:pt>
                <c:pt idx="5466">
                  <c:v>1106571.6830510099</c:v>
                </c:pt>
                <c:pt idx="5467">
                  <c:v>1107025.4187584801</c:v>
                </c:pt>
                <c:pt idx="5468">
                  <c:v>1107461.40492172</c:v>
                </c:pt>
                <c:pt idx="5469">
                  <c:v>1107873.22622197</c:v>
                </c:pt>
                <c:pt idx="5470">
                  <c:v>1108344.2638495199</c:v>
                </c:pt>
                <c:pt idx="5471">
                  <c:v>1108796.5602666701</c:v>
                </c:pt>
                <c:pt idx="5472">
                  <c:v>1109224.11973363</c:v>
                </c:pt>
                <c:pt idx="5473">
                  <c:v>1109618.6872714099</c:v>
                </c:pt>
                <c:pt idx="5474">
                  <c:v>1110043.07465115</c:v>
                </c:pt>
                <c:pt idx="5475">
                  <c:v>1110505.36872904</c:v>
                </c:pt>
                <c:pt idx="5476">
                  <c:v>1110900.9741306601</c:v>
                </c:pt>
                <c:pt idx="5477">
                  <c:v>1111314.39256911</c:v>
                </c:pt>
                <c:pt idx="5478">
                  <c:v>1111752.37861889</c:v>
                </c:pt>
                <c:pt idx="5479">
                  <c:v>1112215.9017032899</c:v>
                </c:pt>
                <c:pt idx="5480">
                  <c:v>1112655.8218459799</c:v>
                </c:pt>
                <c:pt idx="5481">
                  <c:v>1113031.31668619</c:v>
                </c:pt>
                <c:pt idx="5482">
                  <c:v>1113488.3059159101</c:v>
                </c:pt>
                <c:pt idx="5483">
                  <c:v>1113932.0431824699</c:v>
                </c:pt>
                <c:pt idx="5484">
                  <c:v>1114355.2917858299</c:v>
                </c:pt>
                <c:pt idx="5485">
                  <c:v>1114827.9416181</c:v>
                </c:pt>
                <c:pt idx="5486">
                  <c:v>1115258.5270680799</c:v>
                </c:pt>
                <c:pt idx="5487">
                  <c:v>1115678.87891938</c:v>
                </c:pt>
                <c:pt idx="5488">
                  <c:v>1116117.7945135499</c:v>
                </c:pt>
                <c:pt idx="5489">
                  <c:v>1116550.94732889</c:v>
                </c:pt>
                <c:pt idx="5490">
                  <c:v>1116977.71964114</c:v>
                </c:pt>
                <c:pt idx="5491">
                  <c:v>1117428.5215777601</c:v>
                </c:pt>
                <c:pt idx="5492">
                  <c:v>1117821.64867233</c:v>
                </c:pt>
                <c:pt idx="5493">
                  <c:v>1118234.7653665701</c:v>
                </c:pt>
                <c:pt idx="5494">
                  <c:v>1118706.7243830001</c:v>
                </c:pt>
                <c:pt idx="5495">
                  <c:v>1119160.1457718699</c:v>
                </c:pt>
                <c:pt idx="5496">
                  <c:v>1119564.33954587</c:v>
                </c:pt>
                <c:pt idx="5497">
                  <c:v>1119970.01325189</c:v>
                </c:pt>
                <c:pt idx="5498">
                  <c:v>1120412.24668688</c:v>
                </c:pt>
                <c:pt idx="5499">
                  <c:v>1120874.12689499</c:v>
                </c:pt>
                <c:pt idx="5500">
                  <c:v>1121260.76480379</c:v>
                </c:pt>
                <c:pt idx="5501">
                  <c:v>1121674.6569153699</c:v>
                </c:pt>
                <c:pt idx="5502">
                  <c:v>1122130.7761023999</c:v>
                </c:pt>
                <c:pt idx="5503">
                  <c:v>1122592.4273767599</c:v>
                </c:pt>
                <c:pt idx="5504">
                  <c:v>1123015.73314447</c:v>
                </c:pt>
                <c:pt idx="5505">
                  <c:v>1123447.4968817499</c:v>
                </c:pt>
                <c:pt idx="5506">
                  <c:v>1123895.3303060799</c:v>
                </c:pt>
                <c:pt idx="5507">
                  <c:v>1124339.63572581</c:v>
                </c:pt>
                <c:pt idx="5508">
                  <c:v>1124749.12230266</c:v>
                </c:pt>
                <c:pt idx="5509">
                  <c:v>1125163.2422140499</c:v>
                </c:pt>
                <c:pt idx="5510">
                  <c:v>1125636.6192113101</c:v>
                </c:pt>
                <c:pt idx="5511">
                  <c:v>1126102.24895084</c:v>
                </c:pt>
                <c:pt idx="5512">
                  <c:v>1126538.98389811</c:v>
                </c:pt>
                <c:pt idx="5513">
                  <c:v>1126941.52858284</c:v>
                </c:pt>
                <c:pt idx="5514">
                  <c:v>1127379.6846948001</c:v>
                </c:pt>
                <c:pt idx="5515">
                  <c:v>1127829.1646720399</c:v>
                </c:pt>
                <c:pt idx="5516">
                  <c:v>1128225.07252224</c:v>
                </c:pt>
                <c:pt idx="5517">
                  <c:v>1128676.70206576</c:v>
                </c:pt>
                <c:pt idx="5518">
                  <c:v>1129095.92552616</c:v>
                </c:pt>
                <c:pt idx="5519">
                  <c:v>1129565.3777260301</c:v>
                </c:pt>
                <c:pt idx="5520">
                  <c:v>1130019.1969089799</c:v>
                </c:pt>
                <c:pt idx="5521">
                  <c:v>1130435.0297749499</c:v>
                </c:pt>
                <c:pt idx="5522">
                  <c:v>1130844.05717348</c:v>
                </c:pt>
                <c:pt idx="5523">
                  <c:v>1131293.3866939601</c:v>
                </c:pt>
                <c:pt idx="5524">
                  <c:v>1131717.6897454001</c:v>
                </c:pt>
                <c:pt idx="5525">
                  <c:v>1132180.5496469899</c:v>
                </c:pt>
                <c:pt idx="5526">
                  <c:v>1132574.0247182101</c:v>
                </c:pt>
                <c:pt idx="5527">
                  <c:v>1132988.9827183101</c:v>
                </c:pt>
                <c:pt idx="5528">
                  <c:v>1133464.49980289</c:v>
                </c:pt>
                <c:pt idx="5529">
                  <c:v>1133884.8995212</c:v>
                </c:pt>
                <c:pt idx="5530">
                  <c:v>1134314.3184086001</c:v>
                </c:pt>
                <c:pt idx="5531">
                  <c:v>1134749.6587360499</c:v>
                </c:pt>
                <c:pt idx="5532">
                  <c:v>1135232.30830583</c:v>
                </c:pt>
                <c:pt idx="5533">
                  <c:v>1135657.8968569201</c:v>
                </c:pt>
                <c:pt idx="5534">
                  <c:v>1136078.6330529901</c:v>
                </c:pt>
                <c:pt idx="5535">
                  <c:v>1136541.07194479</c:v>
                </c:pt>
                <c:pt idx="5536">
                  <c:v>1136956.3122147601</c:v>
                </c:pt>
                <c:pt idx="5537">
                  <c:v>1137406.95561177</c:v>
                </c:pt>
                <c:pt idx="5538">
                  <c:v>1137879.30091235</c:v>
                </c:pt>
                <c:pt idx="5539">
                  <c:v>1138303.8026223599</c:v>
                </c:pt>
                <c:pt idx="5540">
                  <c:v>1138731.6357188399</c:v>
                </c:pt>
                <c:pt idx="5541">
                  <c:v>1139195.1709606999</c:v>
                </c:pt>
                <c:pt idx="5542">
                  <c:v>1139679.02559322</c:v>
                </c:pt>
                <c:pt idx="5543">
                  <c:v>1140060.9302104199</c:v>
                </c:pt>
                <c:pt idx="5544">
                  <c:v>1140479.1170498901</c:v>
                </c:pt>
                <c:pt idx="5545">
                  <c:v>1140911.45217002</c:v>
                </c:pt>
                <c:pt idx="5546">
                  <c:v>1141398.8267148</c:v>
                </c:pt>
                <c:pt idx="5547">
                  <c:v>1141828.6721379701</c:v>
                </c:pt>
                <c:pt idx="5548">
                  <c:v>1142215.9593728001</c:v>
                </c:pt>
                <c:pt idx="5549">
                  <c:v>1142687.2535592199</c:v>
                </c:pt>
                <c:pt idx="5550">
                  <c:v>1143143.48656008</c:v>
                </c:pt>
                <c:pt idx="5551">
                  <c:v>1143593.8228795801</c:v>
                </c:pt>
                <c:pt idx="5552">
                  <c:v>1144016.5588863799</c:v>
                </c:pt>
                <c:pt idx="5553">
                  <c:v>1144438.8009939599</c:v>
                </c:pt>
                <c:pt idx="5554">
                  <c:v>1144919.9315929899</c:v>
                </c:pt>
                <c:pt idx="5555">
                  <c:v>1145354.3184843999</c:v>
                </c:pt>
                <c:pt idx="5556">
                  <c:v>1145755.98415286</c:v>
                </c:pt>
                <c:pt idx="5557">
                  <c:v>1146209.15047215</c:v>
                </c:pt>
                <c:pt idx="5558">
                  <c:v>1146667.5947678101</c:v>
                </c:pt>
                <c:pt idx="5559">
                  <c:v>1147109.80955443</c:v>
                </c:pt>
                <c:pt idx="5560">
                  <c:v>1147561.7365464601</c:v>
                </c:pt>
                <c:pt idx="5561">
                  <c:v>1148006.1655337899</c:v>
                </c:pt>
                <c:pt idx="5562">
                  <c:v>1148455.9185277801</c:v>
                </c:pt>
                <c:pt idx="5563">
                  <c:v>1148869.17773962</c:v>
                </c:pt>
                <c:pt idx="5564">
                  <c:v>1149286.9312128599</c:v>
                </c:pt>
                <c:pt idx="5565">
                  <c:v>1149746.54174418</c:v>
                </c:pt>
                <c:pt idx="5566">
                  <c:v>1150180.4438789401</c:v>
                </c:pt>
                <c:pt idx="5567">
                  <c:v>1150623.55002721</c:v>
                </c:pt>
                <c:pt idx="5568">
                  <c:v>1151076.00416432</c:v>
                </c:pt>
                <c:pt idx="5569">
                  <c:v>1151502.5235911601</c:v>
                </c:pt>
                <c:pt idx="5570">
                  <c:v>1151958.60614791</c:v>
                </c:pt>
                <c:pt idx="5571">
                  <c:v>1152392.8540703999</c:v>
                </c:pt>
                <c:pt idx="5572">
                  <c:v>1152840.1861333</c:v>
                </c:pt>
                <c:pt idx="5573">
                  <c:v>1153296.0390582499</c:v>
                </c:pt>
                <c:pt idx="5574">
                  <c:v>1153714.04157446</c:v>
                </c:pt>
                <c:pt idx="5575">
                  <c:v>1154127.7520017901</c:v>
                </c:pt>
                <c:pt idx="5576">
                  <c:v>1154596.72494727</c:v>
                </c:pt>
                <c:pt idx="5577">
                  <c:v>1155011.3764889501</c:v>
                </c:pt>
                <c:pt idx="5578">
                  <c:v>1155441.9944219701</c:v>
                </c:pt>
                <c:pt idx="5579">
                  <c:v>1155912.6206197599</c:v>
                </c:pt>
                <c:pt idx="5580">
                  <c:v>1156321.67896625</c:v>
                </c:pt>
                <c:pt idx="5581">
                  <c:v>1156788.6838259799</c:v>
                </c:pt>
                <c:pt idx="5582">
                  <c:v>1157239.3928807999</c:v>
                </c:pt>
                <c:pt idx="5583">
                  <c:v>1157651.4044930299</c:v>
                </c:pt>
                <c:pt idx="5584">
                  <c:v>1158119.9479320799</c:v>
                </c:pt>
                <c:pt idx="5585">
                  <c:v>1158571.98412482</c:v>
                </c:pt>
                <c:pt idx="5586">
                  <c:v>1158997.3618646299</c:v>
                </c:pt>
                <c:pt idx="5587">
                  <c:v>1159439.7393223101</c:v>
                </c:pt>
                <c:pt idx="5588">
                  <c:v>1159891.57707126</c:v>
                </c:pt>
                <c:pt idx="5589">
                  <c:v>1160329.78780174</c:v>
                </c:pt>
                <c:pt idx="5590">
                  <c:v>1160793.9879604799</c:v>
                </c:pt>
                <c:pt idx="5591">
                  <c:v>1161216.3822746801</c:v>
                </c:pt>
                <c:pt idx="5592">
                  <c:v>1161629.0933904599</c:v>
                </c:pt>
                <c:pt idx="5593">
                  <c:v>1162076.1416136699</c:v>
                </c:pt>
                <c:pt idx="5594">
                  <c:v>1162530.00173524</c:v>
                </c:pt>
                <c:pt idx="5595">
                  <c:v>1162960.3857249699</c:v>
                </c:pt>
                <c:pt idx="5596">
                  <c:v>1163382.15027908</c:v>
                </c:pt>
                <c:pt idx="5597">
                  <c:v>1163865.42362971</c:v>
                </c:pt>
                <c:pt idx="5598">
                  <c:v>1164332.5160300401</c:v>
                </c:pt>
                <c:pt idx="5599">
                  <c:v>1164746.00020527</c:v>
                </c:pt>
                <c:pt idx="5600">
                  <c:v>1165165.3157262299</c:v>
                </c:pt>
                <c:pt idx="5601">
                  <c:v>1165605.37843074</c:v>
                </c:pt>
                <c:pt idx="5602">
                  <c:v>1166097.75380055</c:v>
                </c:pt>
                <c:pt idx="5603">
                  <c:v>1166526.9303175199</c:v>
                </c:pt>
                <c:pt idx="5604">
                  <c:v>1166922.3572140201</c:v>
                </c:pt>
                <c:pt idx="5605">
                  <c:v>1167366.68217443</c:v>
                </c:pt>
                <c:pt idx="5606">
                  <c:v>1167845.7657858799</c:v>
                </c:pt>
                <c:pt idx="5607">
                  <c:v>1168245.2829161901</c:v>
                </c:pt>
                <c:pt idx="5608">
                  <c:v>1168709.47217461</c:v>
                </c:pt>
                <c:pt idx="5609">
                  <c:v>1169168.26092192</c:v>
                </c:pt>
                <c:pt idx="5610">
                  <c:v>1169612.15827897</c:v>
                </c:pt>
                <c:pt idx="5611">
                  <c:v>1170069.8700131699</c:v>
                </c:pt>
                <c:pt idx="5612">
                  <c:v>1170510.56653341</c:v>
                </c:pt>
                <c:pt idx="5613">
                  <c:v>1170978.19248761</c:v>
                </c:pt>
                <c:pt idx="5614">
                  <c:v>1171437.93991424</c:v>
                </c:pt>
                <c:pt idx="5615">
                  <c:v>1171857.4563537501</c:v>
                </c:pt>
                <c:pt idx="5616">
                  <c:v>1172283.0343172201</c:v>
                </c:pt>
                <c:pt idx="5617">
                  <c:v>1172739.23953662</c:v>
                </c:pt>
                <c:pt idx="5618">
                  <c:v>1173193.6272580901</c:v>
                </c:pt>
                <c:pt idx="5619">
                  <c:v>1173594.5141247599</c:v>
                </c:pt>
                <c:pt idx="5620">
                  <c:v>1174014.62602354</c:v>
                </c:pt>
                <c:pt idx="5621">
                  <c:v>1174512.32878129</c:v>
                </c:pt>
                <c:pt idx="5622">
                  <c:v>1174960.65615064</c:v>
                </c:pt>
                <c:pt idx="5623">
                  <c:v>1175381.09887328</c:v>
                </c:pt>
                <c:pt idx="5624">
                  <c:v>1175843.28175108</c:v>
                </c:pt>
                <c:pt idx="5625">
                  <c:v>1176308.14080958</c:v>
                </c:pt>
                <c:pt idx="5626">
                  <c:v>1176735.1873799099</c:v>
                </c:pt>
                <c:pt idx="5627">
                  <c:v>1177170.45009267</c:v>
                </c:pt>
                <c:pt idx="5628">
                  <c:v>1177627.45094604</c:v>
                </c:pt>
                <c:pt idx="5629">
                  <c:v>1178117.5144543799</c:v>
                </c:pt>
                <c:pt idx="5630">
                  <c:v>1178555.0186944699</c:v>
                </c:pt>
                <c:pt idx="5631">
                  <c:v>1178972.46680531</c:v>
                </c:pt>
                <c:pt idx="5632">
                  <c:v>1179400.2356495501</c:v>
                </c:pt>
                <c:pt idx="5633">
                  <c:v>1179876.6714745299</c:v>
                </c:pt>
                <c:pt idx="5634">
                  <c:v>1180289.2702547</c:v>
                </c:pt>
                <c:pt idx="5635">
                  <c:v>1180722.64216948</c:v>
                </c:pt>
                <c:pt idx="5636">
                  <c:v>1181174.05307787</c:v>
                </c:pt>
                <c:pt idx="5637">
                  <c:v>1181652.6700409099</c:v>
                </c:pt>
                <c:pt idx="5638">
                  <c:v>1182065.36586591</c:v>
                </c:pt>
                <c:pt idx="5639">
                  <c:v>1182470.8856722999</c:v>
                </c:pt>
                <c:pt idx="5640">
                  <c:v>1182980.8792928101</c:v>
                </c:pt>
                <c:pt idx="5641">
                  <c:v>1183455.4972803199</c:v>
                </c:pt>
                <c:pt idx="5642">
                  <c:v>1183890.3698696501</c:v>
                </c:pt>
                <c:pt idx="5643">
                  <c:v>1184265.9567720001</c:v>
                </c:pt>
                <c:pt idx="5644">
                  <c:v>1184714.3449570399</c:v>
                </c:pt>
                <c:pt idx="5645">
                  <c:v>1185207.31700849</c:v>
                </c:pt>
                <c:pt idx="5646">
                  <c:v>1185637.5669583001</c:v>
                </c:pt>
                <c:pt idx="5647">
                  <c:v>1186045.7043644199</c:v>
                </c:pt>
                <c:pt idx="5648">
                  <c:v>1186503.5175339</c:v>
                </c:pt>
                <c:pt idx="5649">
                  <c:v>1186969.66411673</c:v>
                </c:pt>
                <c:pt idx="5650">
                  <c:v>1187375.25220416</c:v>
                </c:pt>
                <c:pt idx="5651">
                  <c:v>1187831.7467371</c:v>
                </c:pt>
                <c:pt idx="5652">
                  <c:v>1188293.6152899801</c:v>
                </c:pt>
                <c:pt idx="5653">
                  <c:v>1188778.7688683299</c:v>
                </c:pt>
                <c:pt idx="5654">
                  <c:v>1189154.33784246</c:v>
                </c:pt>
                <c:pt idx="5655">
                  <c:v>1189598.45570137</c:v>
                </c:pt>
                <c:pt idx="5656">
                  <c:v>1190087.9578412101</c:v>
                </c:pt>
                <c:pt idx="5657">
                  <c:v>1190504.5281265799</c:v>
                </c:pt>
                <c:pt idx="5658">
                  <c:v>1190964.0454397199</c:v>
                </c:pt>
                <c:pt idx="5659">
                  <c:v>1191412.11490465</c:v>
                </c:pt>
                <c:pt idx="5660">
                  <c:v>1191912.0641139899</c:v>
                </c:pt>
                <c:pt idx="5661">
                  <c:v>1192318.6474715399</c:v>
                </c:pt>
                <c:pt idx="5662">
                  <c:v>1192716.0387424401</c:v>
                </c:pt>
                <c:pt idx="5663">
                  <c:v>1193202.36356915</c:v>
                </c:pt>
                <c:pt idx="5664">
                  <c:v>1193626.86485432</c:v>
                </c:pt>
                <c:pt idx="5665">
                  <c:v>1194093.7144072701</c:v>
                </c:pt>
                <c:pt idx="5666">
                  <c:v>1194580.8427139099</c:v>
                </c:pt>
                <c:pt idx="5667">
                  <c:v>1194998.6237238201</c:v>
                </c:pt>
                <c:pt idx="5668">
                  <c:v>1195443.36867854</c:v>
                </c:pt>
                <c:pt idx="5669">
                  <c:v>1195926.3858177599</c:v>
                </c:pt>
                <c:pt idx="5670">
                  <c:v>1196329.55016927</c:v>
                </c:pt>
                <c:pt idx="5671">
                  <c:v>1196770.54500823</c:v>
                </c:pt>
                <c:pt idx="5672">
                  <c:v>1197210.61433791</c:v>
                </c:pt>
                <c:pt idx="5673">
                  <c:v>1197708.18184914</c:v>
                </c:pt>
                <c:pt idx="5674">
                  <c:v>1198162.2330944401</c:v>
                </c:pt>
                <c:pt idx="5675">
                  <c:v>1198565.5737195199</c:v>
                </c:pt>
                <c:pt idx="5676">
                  <c:v>1198998.3607958199</c:v>
                </c:pt>
                <c:pt idx="5677">
                  <c:v>1199479.8091737099</c:v>
                </c:pt>
                <c:pt idx="5678">
                  <c:v>1199945.53306952</c:v>
                </c:pt>
                <c:pt idx="5679">
                  <c:v>1200357.4003558301</c:v>
                </c:pt>
                <c:pt idx="5680">
                  <c:v>1200783.97092831</c:v>
                </c:pt>
                <c:pt idx="5681">
                  <c:v>1201258.29382677</c:v>
                </c:pt>
                <c:pt idx="5682">
                  <c:v>1201733.24760662</c:v>
                </c:pt>
                <c:pt idx="5683">
                  <c:v>1202174.01780753</c:v>
                </c:pt>
                <c:pt idx="5684">
                  <c:v>1202601.3825025801</c:v>
                </c:pt>
                <c:pt idx="5685">
                  <c:v>1203096.2854851801</c:v>
                </c:pt>
                <c:pt idx="5686">
                  <c:v>1203562.2435059</c:v>
                </c:pt>
                <c:pt idx="5687">
                  <c:v>1203992.1599659801</c:v>
                </c:pt>
                <c:pt idx="5688">
                  <c:v>1204410.50099567</c:v>
                </c:pt>
                <c:pt idx="5689">
                  <c:v>1204883.7757711499</c:v>
                </c:pt>
                <c:pt idx="5690">
                  <c:v>1205300.40374993</c:v>
                </c:pt>
                <c:pt idx="5691">
                  <c:v>1205743.68186344</c:v>
                </c:pt>
                <c:pt idx="5692">
                  <c:v>1206200.2522501701</c:v>
                </c:pt>
                <c:pt idx="5693">
                  <c:v>1206687.74182484</c:v>
                </c:pt>
                <c:pt idx="5694">
                  <c:v>1207111.5149990199</c:v>
                </c:pt>
                <c:pt idx="5695">
                  <c:v>1207529.45346514</c:v>
                </c:pt>
                <c:pt idx="5696">
                  <c:v>1207999.91920288</c:v>
                </c:pt>
                <c:pt idx="5697">
                  <c:v>1208470.91740005</c:v>
                </c:pt>
                <c:pt idx="5698">
                  <c:v>1208865.1930752899</c:v>
                </c:pt>
                <c:pt idx="5699">
                  <c:v>1209323.1619905899</c:v>
                </c:pt>
                <c:pt idx="5700">
                  <c:v>1209790.8164100901</c:v>
                </c:pt>
                <c:pt idx="5701">
                  <c:v>1210267.3133666201</c:v>
                </c:pt>
                <c:pt idx="5702">
                  <c:v>1210696.1845211899</c:v>
                </c:pt>
                <c:pt idx="5703">
                  <c:v>1211125.97752423</c:v>
                </c:pt>
                <c:pt idx="5704">
                  <c:v>1211607.4996380601</c:v>
                </c:pt>
                <c:pt idx="5705">
                  <c:v>1212041.91227995</c:v>
                </c:pt>
                <c:pt idx="5706">
                  <c:v>1212470.91307295</c:v>
                </c:pt>
                <c:pt idx="5707">
                  <c:v>1212926.8119318399</c:v>
                </c:pt>
                <c:pt idx="5708">
                  <c:v>1213407.02203902</c:v>
                </c:pt>
                <c:pt idx="5709">
                  <c:v>1213876.2263203701</c:v>
                </c:pt>
                <c:pt idx="5710">
                  <c:v>1214312.89539504</c:v>
                </c:pt>
                <c:pt idx="5711">
                  <c:v>1214763.0617850199</c:v>
                </c:pt>
                <c:pt idx="5712">
                  <c:v>1215236.49087075</c:v>
                </c:pt>
                <c:pt idx="5713">
                  <c:v>1215677.8645490301</c:v>
                </c:pt>
                <c:pt idx="5714">
                  <c:v>1216120.3171624399</c:v>
                </c:pt>
                <c:pt idx="5715">
                  <c:v>1216585.6371001599</c:v>
                </c:pt>
                <c:pt idx="5716">
                  <c:v>1217011.69757769</c:v>
                </c:pt>
                <c:pt idx="5717">
                  <c:v>1217475.2481813999</c:v>
                </c:pt>
                <c:pt idx="5718">
                  <c:v>1217911.9240123101</c:v>
                </c:pt>
                <c:pt idx="5719">
                  <c:v>1218389.90736809</c:v>
                </c:pt>
                <c:pt idx="5720">
                  <c:v>1218837.83822575</c:v>
                </c:pt>
                <c:pt idx="5721">
                  <c:v>1219268.06616801</c:v>
                </c:pt>
                <c:pt idx="5722">
                  <c:v>1219726.1031116699</c:v>
                </c:pt>
                <c:pt idx="5723">
                  <c:v>1220196.78338784</c:v>
                </c:pt>
                <c:pt idx="5724">
                  <c:v>1220627.1284557299</c:v>
                </c:pt>
                <c:pt idx="5725">
                  <c:v>1221069.2122315201</c:v>
                </c:pt>
                <c:pt idx="5726">
                  <c:v>1221539.39770669</c:v>
                </c:pt>
                <c:pt idx="5727">
                  <c:v>1222044.9484799199</c:v>
                </c:pt>
                <c:pt idx="5728">
                  <c:v>1222504.5060304699</c:v>
                </c:pt>
                <c:pt idx="5729">
                  <c:v>1222925.54585486</c:v>
                </c:pt>
                <c:pt idx="5730">
                  <c:v>1223350.2065324599</c:v>
                </c:pt>
                <c:pt idx="5731">
                  <c:v>1223847.9283302501</c:v>
                </c:pt>
                <c:pt idx="5732">
                  <c:v>1224259.3485135699</c:v>
                </c:pt>
                <c:pt idx="5733">
                  <c:v>1224686.60370786</c:v>
                </c:pt>
                <c:pt idx="5734">
                  <c:v>1225137.2065926599</c:v>
                </c:pt>
                <c:pt idx="5735">
                  <c:v>1225635.62901373</c:v>
                </c:pt>
                <c:pt idx="5736">
                  <c:v>1226128.0960808501</c:v>
                </c:pt>
                <c:pt idx="5737">
                  <c:v>1226572.1122044199</c:v>
                </c:pt>
                <c:pt idx="5738">
                  <c:v>1227004.44321678</c:v>
                </c:pt>
                <c:pt idx="5739">
                  <c:v>1227457.7411786199</c:v>
                </c:pt>
                <c:pt idx="5740">
                  <c:v>1227929.6745535401</c:v>
                </c:pt>
                <c:pt idx="5741">
                  <c:v>1228325.0306800299</c:v>
                </c:pt>
                <c:pt idx="5742">
                  <c:v>1228788.67679822</c:v>
                </c:pt>
                <c:pt idx="5743">
                  <c:v>1229238.3815667001</c:v>
                </c:pt>
                <c:pt idx="5744">
                  <c:v>1229718.8353788301</c:v>
                </c:pt>
                <c:pt idx="5745">
                  <c:v>1230189.1111836501</c:v>
                </c:pt>
                <c:pt idx="5746">
                  <c:v>1230617.7435701699</c:v>
                </c:pt>
                <c:pt idx="5747">
                  <c:v>1231072.7988696501</c:v>
                </c:pt>
                <c:pt idx="5748">
                  <c:v>1231540.0431575801</c:v>
                </c:pt>
                <c:pt idx="5749">
                  <c:v>1231961.37251504</c:v>
                </c:pt>
                <c:pt idx="5750">
                  <c:v>1232406.41293784</c:v>
                </c:pt>
                <c:pt idx="5751">
                  <c:v>1232877.97007454</c:v>
                </c:pt>
                <c:pt idx="5752">
                  <c:v>1233374.1999565701</c:v>
                </c:pt>
                <c:pt idx="5753">
                  <c:v>1233815.30223215</c:v>
                </c:pt>
                <c:pt idx="5754">
                  <c:v>1234226.9383942301</c:v>
                </c:pt>
                <c:pt idx="5755">
                  <c:v>1234668.70299349</c:v>
                </c:pt>
                <c:pt idx="5756">
                  <c:v>1235161.6417785699</c:v>
                </c:pt>
                <c:pt idx="5757">
                  <c:v>1235563.3003922999</c:v>
                </c:pt>
                <c:pt idx="5758">
                  <c:v>1236015.79839604</c:v>
                </c:pt>
                <c:pt idx="5759">
                  <c:v>1236473.55924331</c:v>
                </c:pt>
                <c:pt idx="5760">
                  <c:v>1236987.6085062199</c:v>
                </c:pt>
                <c:pt idx="5761">
                  <c:v>1237407.1333002299</c:v>
                </c:pt>
                <c:pt idx="5762">
                  <c:v>1237840.4627049901</c:v>
                </c:pt>
                <c:pt idx="5763">
                  <c:v>1238322.7059951001</c:v>
                </c:pt>
                <c:pt idx="5764">
                  <c:v>1238786.98154647</c:v>
                </c:pt>
                <c:pt idx="5765">
                  <c:v>1239210.53964368</c:v>
                </c:pt>
                <c:pt idx="5766">
                  <c:v>1239684.1098525</c:v>
                </c:pt>
                <c:pt idx="5767">
                  <c:v>1240118.5074752499</c:v>
                </c:pt>
                <c:pt idx="5768">
                  <c:v>1240612.2097571201</c:v>
                </c:pt>
                <c:pt idx="5769">
                  <c:v>1241062.32869703</c:v>
                </c:pt>
                <c:pt idx="5770">
                  <c:v>1241482.42687169</c:v>
                </c:pt>
                <c:pt idx="5771">
                  <c:v>1241958.2305660499</c:v>
                </c:pt>
                <c:pt idx="5772">
                  <c:v>1242429.95993963</c:v>
                </c:pt>
                <c:pt idx="5773">
                  <c:v>1242838.1961151799</c:v>
                </c:pt>
                <c:pt idx="5774">
                  <c:v>1243291.2858163</c:v>
                </c:pt>
                <c:pt idx="5775">
                  <c:v>1243752.39790659</c:v>
                </c:pt>
                <c:pt idx="5776">
                  <c:v>1244250.32428532</c:v>
                </c:pt>
                <c:pt idx="5777">
                  <c:v>1244706.64194456</c:v>
                </c:pt>
                <c:pt idx="5778">
                  <c:v>1245135.94588735</c:v>
                </c:pt>
                <c:pt idx="5779">
                  <c:v>1245598.0801242799</c:v>
                </c:pt>
                <c:pt idx="5780">
                  <c:v>1246076.28720528</c:v>
                </c:pt>
                <c:pt idx="5781">
                  <c:v>1246477.3651751501</c:v>
                </c:pt>
                <c:pt idx="5782">
                  <c:v>1246916.4813530601</c:v>
                </c:pt>
                <c:pt idx="5783">
                  <c:v>1247399.2931232599</c:v>
                </c:pt>
                <c:pt idx="5784">
                  <c:v>1247902.6865837499</c:v>
                </c:pt>
                <c:pt idx="5785">
                  <c:v>1248381.00584242</c:v>
                </c:pt>
                <c:pt idx="5786">
                  <c:v>1248800.49619505</c:v>
                </c:pt>
                <c:pt idx="5787">
                  <c:v>1249210.4352508199</c:v>
                </c:pt>
                <c:pt idx="5788">
                  <c:v>1249692.71379881</c:v>
                </c:pt>
                <c:pt idx="5789">
                  <c:v>1250152.7586629</c:v>
                </c:pt>
                <c:pt idx="5790">
                  <c:v>1250581.3722652399</c:v>
                </c:pt>
                <c:pt idx="5791">
                  <c:v>1251022.6078305801</c:v>
                </c:pt>
                <c:pt idx="5792">
                  <c:v>1251518.81257016</c:v>
                </c:pt>
                <c:pt idx="5793">
                  <c:v>1251997.1345705001</c:v>
                </c:pt>
                <c:pt idx="5794">
                  <c:v>1252421.7435607701</c:v>
                </c:pt>
                <c:pt idx="5795">
                  <c:v>1252876.21573689</c:v>
                </c:pt>
                <c:pt idx="5796">
                  <c:v>1253352.24073698</c:v>
                </c:pt>
                <c:pt idx="5797">
                  <c:v>1253794.05247993</c:v>
                </c:pt>
                <c:pt idx="5798">
                  <c:v>1254286.7880438401</c:v>
                </c:pt>
                <c:pt idx="5799">
                  <c:v>1254742.0135208</c:v>
                </c:pt>
                <c:pt idx="5800">
                  <c:v>1255174.51840778</c:v>
                </c:pt>
                <c:pt idx="5801">
                  <c:v>1255665.1360893301</c:v>
                </c:pt>
                <c:pt idx="5802">
                  <c:v>1256130.5756827199</c:v>
                </c:pt>
                <c:pt idx="5803">
                  <c:v>1256565.7512481201</c:v>
                </c:pt>
                <c:pt idx="5804">
                  <c:v>1257000.7634823199</c:v>
                </c:pt>
                <c:pt idx="5805">
                  <c:v>1257450.82174394</c:v>
                </c:pt>
                <c:pt idx="5806">
                  <c:v>1257977.37544625</c:v>
                </c:pt>
                <c:pt idx="5807">
                  <c:v>1258471.9947249801</c:v>
                </c:pt>
                <c:pt idx="5808">
                  <c:v>1258922.0195702</c:v>
                </c:pt>
                <c:pt idx="5809">
                  <c:v>1259328.70062956</c:v>
                </c:pt>
                <c:pt idx="5810">
                  <c:v>1259760.9785869301</c:v>
                </c:pt>
                <c:pt idx="5811">
                  <c:v>1260258.78353801</c:v>
                </c:pt>
                <c:pt idx="5812">
                  <c:v>1260707.4569383101</c:v>
                </c:pt>
                <c:pt idx="5813">
                  <c:v>1261117.02528658</c:v>
                </c:pt>
                <c:pt idx="5814">
                  <c:v>1261582.3624086599</c:v>
                </c:pt>
                <c:pt idx="5815">
                  <c:v>1262095.47933972</c:v>
                </c:pt>
                <c:pt idx="5816">
                  <c:v>1262755.40903637</c:v>
                </c:pt>
                <c:pt idx="5817">
                  <c:v>1263283.7044728501</c:v>
                </c:pt>
                <c:pt idx="5818">
                  <c:v>1263707.1503844799</c:v>
                </c:pt>
                <c:pt idx="5819">
                  <c:v>1264127.5996359501</c:v>
                </c:pt>
                <c:pt idx="5820">
                  <c:v>1264502.70581201</c:v>
                </c:pt>
                <c:pt idx="5821">
                  <c:v>1264818.5257514799</c:v>
                </c:pt>
                <c:pt idx="5822">
                  <c:v>1265086.0267105501</c:v>
                </c:pt>
                <c:pt idx="5823">
                  <c:v>1265373.7594154601</c:v>
                </c:pt>
                <c:pt idx="5824">
                  <c:v>1265759.06626495</c:v>
                </c:pt>
                <c:pt idx="5825">
                  <c:v>1266127.9079106599</c:v>
                </c:pt>
                <c:pt idx="5826">
                  <c:v>1266551.4024205101</c:v>
                </c:pt>
                <c:pt idx="5827">
                  <c:v>1266975.8714737501</c:v>
                </c:pt>
                <c:pt idx="5828">
                  <c:v>1267382.90705912</c:v>
                </c:pt>
                <c:pt idx="5829">
                  <c:v>1267831.1529365899</c:v>
                </c:pt>
                <c:pt idx="5830">
                  <c:v>1268303.29504759</c:v>
                </c:pt>
                <c:pt idx="5831">
                  <c:v>1268745.78261091</c:v>
                </c:pt>
                <c:pt idx="5832">
                  <c:v>1269151.6238853901</c:v>
                </c:pt>
                <c:pt idx="5833">
                  <c:v>1269609.52759772</c:v>
                </c:pt>
                <c:pt idx="5834">
                  <c:v>1270086.01079381</c:v>
                </c:pt>
                <c:pt idx="5835">
                  <c:v>1270551.80307647</c:v>
                </c:pt>
                <c:pt idx="5836">
                  <c:v>1270986.0247130899</c:v>
                </c:pt>
                <c:pt idx="5837">
                  <c:v>1271457.45236456</c:v>
                </c:pt>
                <c:pt idx="5838">
                  <c:v>1271941.70275703</c:v>
                </c:pt>
                <c:pt idx="5839">
                  <c:v>1272403.5355577201</c:v>
                </c:pt>
                <c:pt idx="5840">
                  <c:v>1272825.3453619201</c:v>
                </c:pt>
                <c:pt idx="5841">
                  <c:v>1273309.6508798699</c:v>
                </c:pt>
                <c:pt idx="5842">
                  <c:v>1273825.1410708299</c:v>
                </c:pt>
                <c:pt idx="5843">
                  <c:v>1274279.2158808601</c:v>
                </c:pt>
                <c:pt idx="5844">
                  <c:v>1274715.2879516999</c:v>
                </c:pt>
                <c:pt idx="5845">
                  <c:v>1275199.7220467699</c:v>
                </c:pt>
                <c:pt idx="5846">
                  <c:v>1275650.63240234</c:v>
                </c:pt>
                <c:pt idx="5847">
                  <c:v>1276100.34557427</c:v>
                </c:pt>
                <c:pt idx="5848">
                  <c:v>1276595.538589</c:v>
                </c:pt>
                <c:pt idx="5849">
                  <c:v>1277037.95106608</c:v>
                </c:pt>
                <c:pt idx="5850">
                  <c:v>1277476.45721409</c:v>
                </c:pt>
                <c:pt idx="5851">
                  <c:v>1277981.8932243299</c:v>
                </c:pt>
                <c:pt idx="5852">
                  <c:v>1278456.92605131</c:v>
                </c:pt>
                <c:pt idx="5853">
                  <c:v>1278907.22087154</c:v>
                </c:pt>
                <c:pt idx="5854">
                  <c:v>1279352.9052981399</c:v>
                </c:pt>
                <c:pt idx="5855">
                  <c:v>1279823.3548180501</c:v>
                </c:pt>
                <c:pt idx="5856">
                  <c:v>1280286.14379328</c:v>
                </c:pt>
                <c:pt idx="5857">
                  <c:v>1280736.3023515099</c:v>
                </c:pt>
                <c:pt idx="5858">
                  <c:v>1281219.97283134</c:v>
                </c:pt>
                <c:pt idx="5859">
                  <c:v>1281681.55540457</c:v>
                </c:pt>
                <c:pt idx="5860">
                  <c:v>1282113.53694312</c:v>
                </c:pt>
                <c:pt idx="5861">
                  <c:v>1282606.1375084701</c:v>
                </c:pt>
                <c:pt idx="5862">
                  <c:v>1283073.6962981999</c:v>
                </c:pt>
                <c:pt idx="5863">
                  <c:v>1283506.78789355</c:v>
                </c:pt>
                <c:pt idx="5864">
                  <c:v>1283965.4211492999</c:v>
                </c:pt>
                <c:pt idx="5865">
                  <c:v>1284437.07246124</c:v>
                </c:pt>
                <c:pt idx="5866">
                  <c:v>1284870.84887107</c:v>
                </c:pt>
                <c:pt idx="5867">
                  <c:v>1285381.7810285101</c:v>
                </c:pt>
                <c:pt idx="5868">
                  <c:v>1285861.3469455501</c:v>
                </c:pt>
                <c:pt idx="5869">
                  <c:v>1286314.8377193799</c:v>
                </c:pt>
                <c:pt idx="5870">
                  <c:v>1286770.8809831501</c:v>
                </c:pt>
                <c:pt idx="5871">
                  <c:v>1287249.4496196101</c:v>
                </c:pt>
                <c:pt idx="5872">
                  <c:v>1287695.3359660299</c:v>
                </c:pt>
                <c:pt idx="5873">
                  <c:v>1288113.5003857601</c:v>
                </c:pt>
                <c:pt idx="5874">
                  <c:v>1288622.5095748799</c:v>
                </c:pt>
                <c:pt idx="5875">
                  <c:v>1289075.8794233</c:v>
                </c:pt>
                <c:pt idx="5876">
                  <c:v>1289559.9874513501</c:v>
                </c:pt>
                <c:pt idx="5877">
                  <c:v>1290061.65501806</c:v>
                </c:pt>
                <c:pt idx="5878">
                  <c:v>1290523.03563356</c:v>
                </c:pt>
                <c:pt idx="5879">
                  <c:v>1290970.6048236201</c:v>
                </c:pt>
                <c:pt idx="5880">
                  <c:v>1291480.7004037399</c:v>
                </c:pt>
                <c:pt idx="5881">
                  <c:v>1291979.9230561201</c:v>
                </c:pt>
                <c:pt idx="5882">
                  <c:v>1292455.3195706201</c:v>
                </c:pt>
                <c:pt idx="5883">
                  <c:v>1292907.15125664</c:v>
                </c:pt>
                <c:pt idx="5884">
                  <c:v>1293343.1043493301</c:v>
                </c:pt>
                <c:pt idx="5885">
                  <c:v>1293755.33843123</c:v>
                </c:pt>
                <c:pt idx="5886">
                  <c:v>1294274.8505591699</c:v>
                </c:pt>
                <c:pt idx="5887">
                  <c:v>1294761.4360983099</c:v>
                </c:pt>
                <c:pt idx="5888">
                  <c:v>1295180.9939975999</c:v>
                </c:pt>
                <c:pt idx="5889">
                  <c:v>1295614.18327897</c:v>
                </c:pt>
                <c:pt idx="5890">
                  <c:v>1296103.6213624</c:v>
                </c:pt>
                <c:pt idx="5891">
                  <c:v>1296536.1669511001</c:v>
                </c:pt>
                <c:pt idx="5892">
                  <c:v>1297005.44859288</c:v>
                </c:pt>
                <c:pt idx="5893">
                  <c:v>1297529.1709877499</c:v>
                </c:pt>
                <c:pt idx="5894">
                  <c:v>1297940.2762175901</c:v>
                </c:pt>
                <c:pt idx="5895">
                  <c:v>1298358.13575819</c:v>
                </c:pt>
                <c:pt idx="5896">
                  <c:v>1298877.00341487</c:v>
                </c:pt>
              </c:numCache>
            </c:numRef>
          </c:xVal>
          <c:yVal>
            <c:numRef>
              <c:f>Sheet4!$G$2:$G$5898</c:f>
              <c:numCache>
                <c:formatCode>General</c:formatCode>
                <c:ptCount val="5897"/>
                <c:pt idx="0">
                  <c:v>-1.7401483099999999</c:v>
                </c:pt>
                <c:pt idx="1">
                  <c:v>-1.6719173199999999</c:v>
                </c:pt>
                <c:pt idx="2">
                  <c:v>-1.6399179699999999</c:v>
                </c:pt>
                <c:pt idx="3">
                  <c:v>-1.62735808</c:v>
                </c:pt>
                <c:pt idx="4">
                  <c:v>-1.23607445</c:v>
                </c:pt>
                <c:pt idx="5">
                  <c:v>-1.4616539500000001</c:v>
                </c:pt>
                <c:pt idx="6">
                  <c:v>-1.4727937</c:v>
                </c:pt>
                <c:pt idx="7">
                  <c:v>-1.45051467</c:v>
                </c:pt>
                <c:pt idx="8">
                  <c:v>-1.4811493200000001</c:v>
                </c:pt>
                <c:pt idx="9">
                  <c:v>-1.52153027</c:v>
                </c:pt>
                <c:pt idx="10">
                  <c:v>-1.4546914099999999</c:v>
                </c:pt>
                <c:pt idx="11">
                  <c:v>-1.5034287</c:v>
                </c:pt>
                <c:pt idx="12">
                  <c:v>-1.47279418</c:v>
                </c:pt>
                <c:pt idx="13">
                  <c:v>-1.5159605700000001</c:v>
                </c:pt>
                <c:pt idx="14">
                  <c:v>-1.41987967</c:v>
                </c:pt>
                <c:pt idx="15">
                  <c:v>-1.4519064399999999</c:v>
                </c:pt>
                <c:pt idx="16">
                  <c:v>-1.4741862999999999</c:v>
                </c:pt>
                <c:pt idx="17">
                  <c:v>-1.4714011</c:v>
                </c:pt>
                <c:pt idx="18">
                  <c:v>-1.3934233199999999</c:v>
                </c:pt>
                <c:pt idx="19">
                  <c:v>-1.3488639600000001</c:v>
                </c:pt>
                <c:pt idx="20">
                  <c:v>-1.3196219199999999</c:v>
                </c:pt>
                <c:pt idx="21">
                  <c:v>-1.3056974400000001</c:v>
                </c:pt>
                <c:pt idx="22">
                  <c:v>-1.27784824</c:v>
                </c:pt>
                <c:pt idx="23">
                  <c:v>-1.19708467</c:v>
                </c:pt>
                <c:pt idx="24">
                  <c:v>-1.17759013</c:v>
                </c:pt>
                <c:pt idx="25">
                  <c:v>-1.2332888799999999</c:v>
                </c:pt>
                <c:pt idx="26">
                  <c:v>-1.2959497</c:v>
                </c:pt>
                <c:pt idx="27">
                  <c:v>-1.2527834200000001</c:v>
                </c:pt>
                <c:pt idx="28">
                  <c:v>-1.2082247699999999</c:v>
                </c:pt>
                <c:pt idx="29">
                  <c:v>-1.2318965200000001</c:v>
                </c:pt>
                <c:pt idx="30">
                  <c:v>-1.25139081</c:v>
                </c:pt>
                <c:pt idx="31">
                  <c:v>-1.15531111</c:v>
                </c:pt>
                <c:pt idx="32">
                  <c:v>-1.29595017</c:v>
                </c:pt>
                <c:pt idx="33">
                  <c:v>-1.2708857099999999</c:v>
                </c:pt>
                <c:pt idx="34">
                  <c:v>-1.3070900400000001</c:v>
                </c:pt>
                <c:pt idx="35">
                  <c:v>-1.3516489300000001</c:v>
                </c:pt>
                <c:pt idx="36">
                  <c:v>-1.4282354100000001</c:v>
                </c:pt>
                <c:pt idx="37">
                  <c:v>-1.38646114</c:v>
                </c:pt>
                <c:pt idx="38">
                  <c:v>-1.35164869</c:v>
                </c:pt>
                <c:pt idx="39">
                  <c:v>-1.2903804800000001</c:v>
                </c:pt>
                <c:pt idx="40">
                  <c:v>-1.29734254</c:v>
                </c:pt>
                <c:pt idx="41">
                  <c:v>-1.31823015</c:v>
                </c:pt>
                <c:pt idx="42">
                  <c:v>-1.2931649700000001</c:v>
                </c:pt>
                <c:pt idx="43">
                  <c:v>-1.28620315</c:v>
                </c:pt>
                <c:pt idx="44">
                  <c:v>-1.2574158900000001</c:v>
                </c:pt>
                <c:pt idx="45">
                  <c:v>-1.2430360300000001</c:v>
                </c:pt>
                <c:pt idx="46">
                  <c:v>-1.2388588199999999</c:v>
                </c:pt>
                <c:pt idx="47">
                  <c:v>-1.23607361</c:v>
                </c:pt>
                <c:pt idx="48">
                  <c:v>-1.2124018700000001</c:v>
                </c:pt>
                <c:pt idx="49">
                  <c:v>-1.16366565</c:v>
                </c:pt>
                <c:pt idx="50">
                  <c:v>-1.25974572</c:v>
                </c:pt>
                <c:pt idx="51">
                  <c:v>-1.2736705500000001</c:v>
                </c:pt>
                <c:pt idx="52">
                  <c:v>-1.21240163</c:v>
                </c:pt>
                <c:pt idx="53">
                  <c:v>-1.16366529</c:v>
                </c:pt>
                <c:pt idx="54">
                  <c:v>-1.2207565300000001</c:v>
                </c:pt>
                <c:pt idx="55">
                  <c:v>-1.1859449099999999</c:v>
                </c:pt>
                <c:pt idx="56">
                  <c:v>-1.14417076</c:v>
                </c:pt>
                <c:pt idx="57">
                  <c:v>-1.219364289999999</c:v>
                </c:pt>
                <c:pt idx="58">
                  <c:v>-1.1511337800000001</c:v>
                </c:pt>
                <c:pt idx="59">
                  <c:v>-1.1010046</c:v>
                </c:pt>
                <c:pt idx="60">
                  <c:v>-1.11075115</c:v>
                </c:pt>
                <c:pt idx="61">
                  <c:v>-1.06897771</c:v>
                </c:pt>
                <c:pt idx="62">
                  <c:v>-1.08150959</c:v>
                </c:pt>
                <c:pt idx="63">
                  <c:v>-1.1525255400000001</c:v>
                </c:pt>
                <c:pt idx="64">
                  <c:v>-1.1135367199999999</c:v>
                </c:pt>
                <c:pt idx="65">
                  <c:v>-1.09264958</c:v>
                </c:pt>
                <c:pt idx="66">
                  <c:v>-1.0397357899999999</c:v>
                </c:pt>
                <c:pt idx="67">
                  <c:v>-1.0926496999999999</c:v>
                </c:pt>
                <c:pt idx="68">
                  <c:v>-1.07315516</c:v>
                </c:pt>
                <c:pt idx="69">
                  <c:v>-1.0411284000000001</c:v>
                </c:pt>
                <c:pt idx="70">
                  <c:v>-1.14138615</c:v>
                </c:pt>
                <c:pt idx="71">
                  <c:v>-1.0982195100000001</c:v>
                </c:pt>
                <c:pt idx="72">
                  <c:v>-1.0592303300000001</c:v>
                </c:pt>
                <c:pt idx="73">
                  <c:v>-1.1399934300000001</c:v>
                </c:pt>
                <c:pt idx="74">
                  <c:v>-0.94922549000000001</c:v>
                </c:pt>
                <c:pt idx="75">
                  <c:v>-1.0132791999999999</c:v>
                </c:pt>
                <c:pt idx="76">
                  <c:v>-1.0327733800000001</c:v>
                </c:pt>
                <c:pt idx="77">
                  <c:v>-1.0968269100000001</c:v>
                </c:pt>
                <c:pt idx="78">
                  <c:v>-0.99796158000000001</c:v>
                </c:pt>
                <c:pt idx="79">
                  <c:v>-0.93112355000000002</c:v>
                </c:pt>
                <c:pt idx="80">
                  <c:v>-1.04669809</c:v>
                </c:pt>
                <c:pt idx="81">
                  <c:v>-0.91998380000000002</c:v>
                </c:pt>
                <c:pt idx="82">
                  <c:v>-0.88517195000000004</c:v>
                </c:pt>
                <c:pt idx="83">
                  <c:v>-0.91023666000000003</c:v>
                </c:pt>
                <c:pt idx="84">
                  <c:v>-0.94783324000000002</c:v>
                </c:pt>
                <c:pt idx="85">
                  <c:v>-0.93390821999999996</c:v>
                </c:pt>
                <c:pt idx="86">
                  <c:v>-1.0620151799999999</c:v>
                </c:pt>
                <c:pt idx="87">
                  <c:v>-1.03138101</c:v>
                </c:pt>
                <c:pt idx="88">
                  <c:v>-1.05505323</c:v>
                </c:pt>
                <c:pt idx="89">
                  <c:v>-1.01606405</c:v>
                </c:pt>
                <c:pt idx="90">
                  <c:v>-1.0174564100000001</c:v>
                </c:pt>
                <c:pt idx="91">
                  <c:v>-0.98600852000000005</c:v>
                </c:pt>
                <c:pt idx="92">
                  <c:v>-0.92555343999999995</c:v>
                </c:pt>
                <c:pt idx="93">
                  <c:v>-0.91850876999999997</c:v>
                </c:pt>
                <c:pt idx="94">
                  <c:v>-0.90466636</c:v>
                </c:pt>
                <c:pt idx="95">
                  <c:v>-0.92276859</c:v>
                </c:pt>
                <c:pt idx="96">
                  <c:v>-0.96315002000000005</c:v>
                </c:pt>
                <c:pt idx="97">
                  <c:v>-0.88795716000000002</c:v>
                </c:pt>
                <c:pt idx="98">
                  <c:v>-0.94922543000000004</c:v>
                </c:pt>
                <c:pt idx="99">
                  <c:v>-0.83225833999999999</c:v>
                </c:pt>
                <c:pt idx="100">
                  <c:v>-0.92833858999999996</c:v>
                </c:pt>
                <c:pt idx="101">
                  <c:v>-0.82529569000000003</c:v>
                </c:pt>
                <c:pt idx="102">
                  <c:v>-0.72086072000000001</c:v>
                </c:pt>
                <c:pt idx="103">
                  <c:v>-0.72921568000000003</c:v>
                </c:pt>
                <c:pt idx="104">
                  <c:v>-0.74592464999999997</c:v>
                </c:pt>
                <c:pt idx="105">
                  <c:v>-0.82529598000000004</c:v>
                </c:pt>
                <c:pt idx="106">
                  <c:v>-0.73617809999999995</c:v>
                </c:pt>
                <c:pt idx="107">
                  <c:v>-0.72921568000000003</c:v>
                </c:pt>
                <c:pt idx="108">
                  <c:v>-0.77655958999999997</c:v>
                </c:pt>
                <c:pt idx="109">
                  <c:v>-0.88238704000000001</c:v>
                </c:pt>
                <c:pt idx="110">
                  <c:v>-0.93947815999999995</c:v>
                </c:pt>
                <c:pt idx="111">
                  <c:v>-0.85314524000000003</c:v>
                </c:pt>
                <c:pt idx="112">
                  <c:v>-0.77098953999999997</c:v>
                </c:pt>
                <c:pt idx="113">
                  <c:v>-0.76124227</c:v>
                </c:pt>
                <c:pt idx="114">
                  <c:v>-0.75984973</c:v>
                </c:pt>
                <c:pt idx="115">
                  <c:v>-0.68883401</c:v>
                </c:pt>
                <c:pt idx="116">
                  <c:v>-0.75706518</c:v>
                </c:pt>
                <c:pt idx="117">
                  <c:v>-0.71529114000000005</c:v>
                </c:pt>
                <c:pt idx="118">
                  <c:v>-0.81276327000000004</c:v>
                </c:pt>
                <c:pt idx="119">
                  <c:v>-0.78491436999999997</c:v>
                </c:pt>
                <c:pt idx="120">
                  <c:v>-0.76263517000000003</c:v>
                </c:pt>
                <c:pt idx="121">
                  <c:v>-0.84479046000000002</c:v>
                </c:pt>
                <c:pt idx="122">
                  <c:v>-0.70554346000000001</c:v>
                </c:pt>
                <c:pt idx="123">
                  <c:v>-0.75288767000000001</c:v>
                </c:pt>
                <c:pt idx="124">
                  <c:v>-0.54540962000000004</c:v>
                </c:pt>
                <c:pt idx="125">
                  <c:v>-0.50502800999999997</c:v>
                </c:pt>
                <c:pt idx="126">
                  <c:v>-0.68744141000000003</c:v>
                </c:pt>
                <c:pt idx="127">
                  <c:v>-0.75984973</c:v>
                </c:pt>
                <c:pt idx="128">
                  <c:v>-0.72086090000000003</c:v>
                </c:pt>
                <c:pt idx="129">
                  <c:v>-0.79048443000000002</c:v>
                </c:pt>
                <c:pt idx="130">
                  <c:v>-0.80440902999999997</c:v>
                </c:pt>
                <c:pt idx="131">
                  <c:v>-0.76959705</c:v>
                </c:pt>
                <c:pt idx="132">
                  <c:v>-0.55794178999999999</c:v>
                </c:pt>
                <c:pt idx="133">
                  <c:v>-0.61642569000000003</c:v>
                </c:pt>
                <c:pt idx="134">
                  <c:v>-0.51059776999999995</c:v>
                </c:pt>
                <c:pt idx="135">
                  <c:v>-0.62617283999999995</c:v>
                </c:pt>
                <c:pt idx="136">
                  <c:v>-0.60667831000000005</c:v>
                </c:pt>
                <c:pt idx="137">
                  <c:v>-0.65680718000000005</c:v>
                </c:pt>
                <c:pt idx="138">
                  <c:v>-0.71250581999999996</c:v>
                </c:pt>
                <c:pt idx="139">
                  <c:v>-0.77098935999999996</c:v>
                </c:pt>
                <c:pt idx="140">
                  <c:v>-0.74871016000000001</c:v>
                </c:pt>
                <c:pt idx="141">
                  <c:v>-0.75427979000000001</c:v>
                </c:pt>
                <c:pt idx="142">
                  <c:v>-0.66516209000000004</c:v>
                </c:pt>
                <c:pt idx="143">
                  <c:v>-0.65541494</c:v>
                </c:pt>
                <c:pt idx="144">
                  <c:v>-0.59971613000000001</c:v>
                </c:pt>
                <c:pt idx="145">
                  <c:v>-0.59971600999999997</c:v>
                </c:pt>
                <c:pt idx="146">
                  <c:v>-0.65819978999999995</c:v>
                </c:pt>
                <c:pt idx="147">
                  <c:v>-0.64984476999999996</c:v>
                </c:pt>
                <c:pt idx="148">
                  <c:v>-0.72364574999999998</c:v>
                </c:pt>
                <c:pt idx="149">
                  <c:v>-0.69579619000000004</c:v>
                </c:pt>
                <c:pt idx="150">
                  <c:v>-0.71529083999999998</c:v>
                </c:pt>
                <c:pt idx="151">
                  <c:v>-0.78491420000000001</c:v>
                </c:pt>
                <c:pt idx="152">
                  <c:v>-0.71529061000000005</c:v>
                </c:pt>
                <c:pt idx="153">
                  <c:v>-0.65123730999999996</c:v>
                </c:pt>
                <c:pt idx="154">
                  <c:v>-0.58718389000000004</c:v>
                </c:pt>
                <c:pt idx="155">
                  <c:v>-0.58022147000000002</c:v>
                </c:pt>
                <c:pt idx="156">
                  <c:v>-0.51755989000000002</c:v>
                </c:pt>
                <c:pt idx="157">
                  <c:v>-0.58857625999999996</c:v>
                </c:pt>
                <c:pt idx="158">
                  <c:v>-0.53705477999999995</c:v>
                </c:pt>
                <c:pt idx="159">
                  <c:v>-0.62478047999999997</c:v>
                </c:pt>
                <c:pt idx="160">
                  <c:v>-0.44654401999999999</c:v>
                </c:pt>
                <c:pt idx="161">
                  <c:v>-0.45211395999999998</c:v>
                </c:pt>
                <c:pt idx="162">
                  <c:v>-0.59928840000000005</c:v>
                </c:pt>
                <c:pt idx="163">
                  <c:v>-0.46325374000000002</c:v>
                </c:pt>
                <c:pt idx="164">
                  <c:v>-0.56351154999999997</c:v>
                </c:pt>
                <c:pt idx="165">
                  <c:v>-0.58022134999999997</c:v>
                </c:pt>
                <c:pt idx="166">
                  <c:v>-0.55515689000000001</c:v>
                </c:pt>
                <c:pt idx="167">
                  <c:v>-0.55850714000000001</c:v>
                </c:pt>
                <c:pt idx="168">
                  <c:v>-0.47996329999999998</c:v>
                </c:pt>
                <c:pt idx="169">
                  <c:v>-0.49249556999999999</c:v>
                </c:pt>
                <c:pt idx="170">
                  <c:v>-0.37274298</c:v>
                </c:pt>
                <c:pt idx="171">
                  <c:v>-0.36160332000000001</c:v>
                </c:pt>
                <c:pt idx="172">
                  <c:v>-0.35185596000000002</c:v>
                </c:pt>
                <c:pt idx="173">
                  <c:v>-0.37428713000000002</c:v>
                </c:pt>
                <c:pt idx="174">
                  <c:v>-0.42008698</c:v>
                </c:pt>
                <c:pt idx="175">
                  <c:v>-0.41869458999999998</c:v>
                </c:pt>
                <c:pt idx="176">
                  <c:v>-0.41869462000000002</c:v>
                </c:pt>
                <c:pt idx="177">
                  <c:v>-0.44375907999999997</c:v>
                </c:pt>
                <c:pt idx="178">
                  <c:v>-0.41033983000000002</c:v>
                </c:pt>
                <c:pt idx="179">
                  <c:v>-0.45768397999999999</c:v>
                </c:pt>
                <c:pt idx="180">
                  <c:v>-0.43122684999999999</c:v>
                </c:pt>
                <c:pt idx="181">
                  <c:v>-0.42565682999999999</c:v>
                </c:pt>
                <c:pt idx="182">
                  <c:v>-0.48692569000000002</c:v>
                </c:pt>
                <c:pt idx="183">
                  <c:v>-0.38527527</c:v>
                </c:pt>
                <c:pt idx="184">
                  <c:v>-0.44654401999999999</c:v>
                </c:pt>
                <c:pt idx="185">
                  <c:v>-0.39780763000000002</c:v>
                </c:pt>
                <c:pt idx="186">
                  <c:v>-0.46046877000000003</c:v>
                </c:pt>
                <c:pt idx="187">
                  <c:v>-0.42287206999999999</c:v>
                </c:pt>
                <c:pt idx="188">
                  <c:v>-0.473001</c:v>
                </c:pt>
                <c:pt idx="189">
                  <c:v>-0.55991321999999999</c:v>
                </c:pt>
                <c:pt idx="190">
                  <c:v>-0.4855333</c:v>
                </c:pt>
                <c:pt idx="191">
                  <c:v>-0.54401695999999999</c:v>
                </c:pt>
                <c:pt idx="192">
                  <c:v>-0.54819470999999997</c:v>
                </c:pt>
                <c:pt idx="193">
                  <c:v>-0.47272533</c:v>
                </c:pt>
                <c:pt idx="194">
                  <c:v>-0.47717844999999998</c:v>
                </c:pt>
                <c:pt idx="195">
                  <c:v>-0.48692572000000001</c:v>
                </c:pt>
                <c:pt idx="196">
                  <c:v>-0.52173751999999995</c:v>
                </c:pt>
                <c:pt idx="197">
                  <c:v>-0.55794184999999996</c:v>
                </c:pt>
                <c:pt idx="198">
                  <c:v>-0.43616255999999998</c:v>
                </c:pt>
                <c:pt idx="199">
                  <c:v>-0.48553323999999998</c:v>
                </c:pt>
                <c:pt idx="200">
                  <c:v>-0.46186110000000002</c:v>
                </c:pt>
                <c:pt idx="201">
                  <c:v>-0.45629122999999999</c:v>
                </c:pt>
                <c:pt idx="202">
                  <c:v>-0.46325377000000001</c:v>
                </c:pt>
                <c:pt idx="203">
                  <c:v>-0.48553320999999999</c:v>
                </c:pt>
                <c:pt idx="204">
                  <c:v>-0.49667296</c:v>
                </c:pt>
                <c:pt idx="205">
                  <c:v>-0.49110299000000002</c:v>
                </c:pt>
                <c:pt idx="206">
                  <c:v>-0.56211924999999996</c:v>
                </c:pt>
                <c:pt idx="207">
                  <c:v>-0.39641507999999998</c:v>
                </c:pt>
                <c:pt idx="208">
                  <c:v>-0.43334988000000002</c:v>
                </c:pt>
                <c:pt idx="209">
                  <c:v>-0.41312471000000001</c:v>
                </c:pt>
                <c:pt idx="210">
                  <c:v>-0.42704934</c:v>
                </c:pt>
                <c:pt idx="211">
                  <c:v>-0.45350637999999999</c:v>
                </c:pt>
                <c:pt idx="212">
                  <c:v>-0.49381914999999998</c:v>
                </c:pt>
                <c:pt idx="213">
                  <c:v>-0.41869458999999998</c:v>
                </c:pt>
                <c:pt idx="214">
                  <c:v>-0.45489886000000002</c:v>
                </c:pt>
                <c:pt idx="215">
                  <c:v>-0.42287201000000002</c:v>
                </c:pt>
                <c:pt idx="216">
                  <c:v>-0.31286683999999998</c:v>
                </c:pt>
                <c:pt idx="217">
                  <c:v>-0.38666793999999999</c:v>
                </c:pt>
                <c:pt idx="218">
                  <c:v>-0.31982923000000002</c:v>
                </c:pt>
                <c:pt idx="219">
                  <c:v>-0.31147438</c:v>
                </c:pt>
                <c:pt idx="220">
                  <c:v>-0.44932889999999998</c:v>
                </c:pt>
                <c:pt idx="221">
                  <c:v>-0.49110311000000001</c:v>
                </c:pt>
                <c:pt idx="222">
                  <c:v>-0.53983968000000004</c:v>
                </c:pt>
                <c:pt idx="223">
                  <c:v>-0.54262447000000003</c:v>
                </c:pt>
                <c:pt idx="224">
                  <c:v>-0.46325365000000002</c:v>
                </c:pt>
                <c:pt idx="225">
                  <c:v>-0.44097415000000001</c:v>
                </c:pt>
                <c:pt idx="226">
                  <c:v>-0.31704429000000001</c:v>
                </c:pt>
                <c:pt idx="227">
                  <c:v>-0.33375402999999998</c:v>
                </c:pt>
                <c:pt idx="228">
                  <c:v>-0.32539912999999998</c:v>
                </c:pt>
                <c:pt idx="229">
                  <c:v>-0.39363015000000001</c:v>
                </c:pt>
                <c:pt idx="230">
                  <c:v>-0.28223246000000002</c:v>
                </c:pt>
                <c:pt idx="231">
                  <c:v>-0.34628632999999998</c:v>
                </c:pt>
                <c:pt idx="232">
                  <c:v>-0.34628624000000002</c:v>
                </c:pt>
                <c:pt idx="233">
                  <c:v>-0.38945273000000002</c:v>
                </c:pt>
                <c:pt idx="234">
                  <c:v>-0.26691529000000003</c:v>
                </c:pt>
                <c:pt idx="235">
                  <c:v>-0.43261927</c:v>
                </c:pt>
                <c:pt idx="236">
                  <c:v>-0.41033974000000001</c:v>
                </c:pt>
                <c:pt idx="237">
                  <c:v>-0.31704434999999997</c:v>
                </c:pt>
                <c:pt idx="238">
                  <c:v>-0.43261941999999998</c:v>
                </c:pt>
                <c:pt idx="239">
                  <c:v>-0.28362522000000001</c:v>
                </c:pt>
                <c:pt idx="240">
                  <c:v>-0.35881823000000002</c:v>
                </c:pt>
                <c:pt idx="241">
                  <c:v>-0.42983440000000001</c:v>
                </c:pt>
                <c:pt idx="242">
                  <c:v>-0.40755480999999999</c:v>
                </c:pt>
                <c:pt idx="243">
                  <c:v>-0.47996327</c:v>
                </c:pt>
                <c:pt idx="244">
                  <c:v>-0.41451716</c:v>
                </c:pt>
                <c:pt idx="245">
                  <c:v>-0.38527533000000003</c:v>
                </c:pt>
                <c:pt idx="246">
                  <c:v>-0.25716811000000001</c:v>
                </c:pt>
                <c:pt idx="247">
                  <c:v>-0.26413035000000001</c:v>
                </c:pt>
                <c:pt idx="248">
                  <c:v>-0.1610876</c:v>
                </c:pt>
                <c:pt idx="249">
                  <c:v>-0.13045339</c:v>
                </c:pt>
                <c:pt idx="250">
                  <c:v>-0.23349607999999999</c:v>
                </c:pt>
                <c:pt idx="251">
                  <c:v>-0.26552295999999997</c:v>
                </c:pt>
                <c:pt idx="252">
                  <c:v>-0.30868952999999999</c:v>
                </c:pt>
                <c:pt idx="253">
                  <c:v>-0.28084004000000001</c:v>
                </c:pt>
                <c:pt idx="254">
                  <c:v>-0.31704422999999998</c:v>
                </c:pt>
                <c:pt idx="255">
                  <c:v>-0.3476786</c:v>
                </c:pt>
                <c:pt idx="256">
                  <c:v>-0.25159815000000002</c:v>
                </c:pt>
                <c:pt idx="257">
                  <c:v>-0.24602830000000001</c:v>
                </c:pt>
                <c:pt idx="258">
                  <c:v>-0.16944249</c:v>
                </c:pt>
                <c:pt idx="259">
                  <c:v>-9.8426570000000005E-2</c:v>
                </c:pt>
                <c:pt idx="260">
                  <c:v>-0.17779738</c:v>
                </c:pt>
                <c:pt idx="261">
                  <c:v>-0.15551778999999999</c:v>
                </c:pt>
                <c:pt idx="262">
                  <c:v>-0.15830279999999999</c:v>
                </c:pt>
                <c:pt idx="263">
                  <c:v>-0.32818401000000003</c:v>
                </c:pt>
                <c:pt idx="264">
                  <c:v>-0.28223251999999999</c:v>
                </c:pt>
                <c:pt idx="265">
                  <c:v>-0.34071633000000001</c:v>
                </c:pt>
                <c:pt idx="266">
                  <c:v>-0.23628110999999999</c:v>
                </c:pt>
                <c:pt idx="267">
                  <c:v>-0.26413044000000002</c:v>
                </c:pt>
                <c:pt idx="268">
                  <c:v>-0.30172717999999998</c:v>
                </c:pt>
                <c:pt idx="269">
                  <c:v>-0.19311455</c:v>
                </c:pt>
                <c:pt idx="270">
                  <c:v>-0.11095881</c:v>
                </c:pt>
                <c:pt idx="271">
                  <c:v>-0.12070612999999999</c:v>
                </c:pt>
                <c:pt idx="272">
                  <c:v>-0.17362005999999999</c:v>
                </c:pt>
                <c:pt idx="273">
                  <c:v>-0.24045853</c:v>
                </c:pt>
                <c:pt idx="274">
                  <c:v>-0.21538013</c:v>
                </c:pt>
                <c:pt idx="275">
                  <c:v>-0.34489363000000001</c:v>
                </c:pt>
                <c:pt idx="276">
                  <c:v>-0.33236146</c:v>
                </c:pt>
                <c:pt idx="277">
                  <c:v>-0.41312483</c:v>
                </c:pt>
                <c:pt idx="278">
                  <c:v>-0.29413050000000002</c:v>
                </c:pt>
                <c:pt idx="279">
                  <c:v>-0.25995298999999999</c:v>
                </c:pt>
                <c:pt idx="280">
                  <c:v>-0.20007685</c:v>
                </c:pt>
                <c:pt idx="281">
                  <c:v>-0.18022382000000001</c:v>
                </c:pt>
                <c:pt idx="282">
                  <c:v>-0.31982919999999998</c:v>
                </c:pt>
                <c:pt idx="283">
                  <c:v>-0.26552283999999998</c:v>
                </c:pt>
                <c:pt idx="284">
                  <c:v>-0.13184582</c:v>
                </c:pt>
                <c:pt idx="285">
                  <c:v>-0.20703906999999999</c:v>
                </c:pt>
                <c:pt idx="286">
                  <c:v>-0.20703919000000001</c:v>
                </c:pt>
                <c:pt idx="287">
                  <c:v>-0.21121662999999999</c:v>
                </c:pt>
                <c:pt idx="288">
                  <c:v>-0.15209876999999999</c:v>
                </c:pt>
                <c:pt idx="289">
                  <c:v>-0.21957140999999999</c:v>
                </c:pt>
                <c:pt idx="290">
                  <c:v>-0.13662994000000001</c:v>
                </c:pt>
                <c:pt idx="291">
                  <c:v>-0.17083512000000001</c:v>
                </c:pt>
                <c:pt idx="292">
                  <c:v>-0.10569226</c:v>
                </c:pt>
                <c:pt idx="293">
                  <c:v>-0.19311458000000001</c:v>
                </c:pt>
                <c:pt idx="294">
                  <c:v>-0.17361993000000001</c:v>
                </c:pt>
                <c:pt idx="295">
                  <c:v>-0.15551782</c:v>
                </c:pt>
                <c:pt idx="296">
                  <c:v>-0.23506787000000001</c:v>
                </c:pt>
                <c:pt idx="297">
                  <c:v>-0.14855544000000001</c:v>
                </c:pt>
                <c:pt idx="298">
                  <c:v>-0.19032957</c:v>
                </c:pt>
                <c:pt idx="299">
                  <c:v>-0.14577051999999999</c:v>
                </c:pt>
                <c:pt idx="300">
                  <c:v>-0.2042542</c:v>
                </c:pt>
                <c:pt idx="301">
                  <c:v>-0.14928615000000001</c:v>
                </c:pt>
                <c:pt idx="302">
                  <c:v>-8.7286870000000003E-2</c:v>
                </c:pt>
                <c:pt idx="303">
                  <c:v>-0.11095878000000001</c:v>
                </c:pt>
                <c:pt idx="304">
                  <c:v>-9.1464249999999997E-2</c:v>
                </c:pt>
                <c:pt idx="305">
                  <c:v>-5.9437570000000002E-2</c:v>
                </c:pt>
                <c:pt idx="306">
                  <c:v>-6.7792370000000005E-2</c:v>
                </c:pt>
                <c:pt idx="307">
                  <c:v>-0.14020063999999999</c:v>
                </c:pt>
                <c:pt idx="308">
                  <c:v>-0.19311449999999999</c:v>
                </c:pt>
                <c:pt idx="309">
                  <c:v>-9.9819030000000003E-2</c:v>
                </c:pt>
                <c:pt idx="310">
                  <c:v>-0.14298559999999999</c:v>
                </c:pt>
                <c:pt idx="311">
                  <c:v>-7.8931989999999994E-2</c:v>
                </c:pt>
                <c:pt idx="312">
                  <c:v>-6.77923E-2</c:v>
                </c:pt>
                <c:pt idx="313">
                  <c:v>-0.21817917000000001</c:v>
                </c:pt>
                <c:pt idx="314">
                  <c:v>-9.9819050000000006E-2</c:v>
                </c:pt>
                <c:pt idx="315">
                  <c:v>-0.14855550000000001</c:v>
                </c:pt>
                <c:pt idx="316">
                  <c:v>-0.19450687999999999</c:v>
                </c:pt>
                <c:pt idx="317">
                  <c:v>-0.22792625</c:v>
                </c:pt>
                <c:pt idx="318">
                  <c:v>-0.18197472000000001</c:v>
                </c:pt>
                <c:pt idx="319">
                  <c:v>-0.17361995999999999</c:v>
                </c:pt>
                <c:pt idx="320">
                  <c:v>-0.32679152</c:v>
                </c:pt>
                <c:pt idx="321">
                  <c:v>-0.22931856</c:v>
                </c:pt>
                <c:pt idx="322">
                  <c:v>-0.18615209999999999</c:v>
                </c:pt>
                <c:pt idx="323">
                  <c:v>-0.21817898999999999</c:v>
                </c:pt>
                <c:pt idx="324">
                  <c:v>-0.19991139999999999</c:v>
                </c:pt>
                <c:pt idx="325">
                  <c:v>-0.13880816000000001</c:v>
                </c:pt>
                <c:pt idx="326">
                  <c:v>-0.10678136000000001</c:v>
                </c:pt>
                <c:pt idx="327">
                  <c:v>-0.13463074</c:v>
                </c:pt>
                <c:pt idx="328">
                  <c:v>-0.15691023000000001</c:v>
                </c:pt>
                <c:pt idx="329">
                  <c:v>-0.16665757</c:v>
                </c:pt>
                <c:pt idx="330">
                  <c:v>-0.16248016000000001</c:v>
                </c:pt>
                <c:pt idx="331">
                  <c:v>-0.18615216000000001</c:v>
                </c:pt>
                <c:pt idx="332">
                  <c:v>-0.15691036</c:v>
                </c:pt>
                <c:pt idx="333">
                  <c:v>-0.15969521</c:v>
                </c:pt>
                <c:pt idx="334">
                  <c:v>-0.14577053000000001</c:v>
                </c:pt>
                <c:pt idx="335">
                  <c:v>-0.12766849999999999</c:v>
                </c:pt>
                <c:pt idx="336">
                  <c:v>-0.22235632999999999</c:v>
                </c:pt>
                <c:pt idx="337">
                  <c:v>-7.3362109999999994E-2</c:v>
                </c:pt>
                <c:pt idx="338">
                  <c:v>-3.4373000000000001E-2</c:v>
                </c:pt>
                <c:pt idx="339">
                  <c:v>-8.171697E-2</c:v>
                </c:pt>
                <c:pt idx="340">
                  <c:v>-6.082999E-2</c:v>
                </c:pt>
                <c:pt idx="341">
                  <c:v>-0.12627611</c:v>
                </c:pt>
                <c:pt idx="342">
                  <c:v>1.018587E-2</c:v>
                </c:pt>
                <c:pt idx="343">
                  <c:v>-0.11235128</c:v>
                </c:pt>
                <c:pt idx="344">
                  <c:v>-0.17501235000000001</c:v>
                </c:pt>
                <c:pt idx="345">
                  <c:v>-0.22792614</c:v>
                </c:pt>
                <c:pt idx="346">
                  <c:v>-0.23906593000000001</c:v>
                </c:pt>
                <c:pt idx="347">
                  <c:v>-0.30590456999999999</c:v>
                </c:pt>
                <c:pt idx="348">
                  <c:v>-0.12349108</c:v>
                </c:pt>
                <c:pt idx="349">
                  <c:v>-0.10399646</c:v>
                </c:pt>
                <c:pt idx="350">
                  <c:v>-0.13463078000000001</c:v>
                </c:pt>
                <c:pt idx="351">
                  <c:v>-0.12488354</c:v>
                </c:pt>
                <c:pt idx="352">
                  <c:v>-6.6399749999999993E-2</c:v>
                </c:pt>
                <c:pt idx="353">
                  <c:v>-6.5007369999999995E-2</c:v>
                </c:pt>
                <c:pt idx="354">
                  <c:v>-3.8550500000000001E-2</c:v>
                </c:pt>
                <c:pt idx="355">
                  <c:v>-3.4373000000000001E-2</c:v>
                </c:pt>
                <c:pt idx="356">
                  <c:v>-6.2222430000000002E-2</c:v>
                </c:pt>
                <c:pt idx="357">
                  <c:v>1.29709E-2</c:v>
                </c:pt>
                <c:pt idx="358">
                  <c:v>-2.3462700000000001E-3</c:v>
                </c:pt>
                <c:pt idx="359">
                  <c:v>-7.6147160000000005E-2</c:v>
                </c:pt>
                <c:pt idx="360">
                  <c:v>-2.0448350000000001E-2</c:v>
                </c:pt>
                <c:pt idx="361">
                  <c:v>-0.24045847000000001</c:v>
                </c:pt>
                <c:pt idx="362">
                  <c:v>-9.5641680000000007E-2</c:v>
                </c:pt>
                <c:pt idx="363">
                  <c:v>-0.16944255</c:v>
                </c:pt>
                <c:pt idx="364">
                  <c:v>-0.15491120999999999</c:v>
                </c:pt>
                <c:pt idx="365">
                  <c:v>-0.16665757</c:v>
                </c:pt>
                <c:pt idx="366">
                  <c:v>-0.12488348000000001</c:v>
                </c:pt>
                <c:pt idx="367">
                  <c:v>-3.298061E-2</c:v>
                </c:pt>
                <c:pt idx="368">
                  <c:v>-2.462576E-2</c:v>
                </c:pt>
                <c:pt idx="369">
                  <c:v>1.15785E-2</c:v>
                </c:pt>
                <c:pt idx="370">
                  <c:v>-6.7792279999999996E-2</c:v>
                </c:pt>
                <c:pt idx="371">
                  <c:v>-0.13323826</c:v>
                </c:pt>
                <c:pt idx="372">
                  <c:v>-0.1569103</c:v>
                </c:pt>
                <c:pt idx="373">
                  <c:v>-0.24602836</c:v>
                </c:pt>
                <c:pt idx="374">
                  <c:v>-0.19729197000000001</c:v>
                </c:pt>
                <c:pt idx="375">
                  <c:v>-0.17501235000000001</c:v>
                </c:pt>
                <c:pt idx="376">
                  <c:v>-0.17640491</c:v>
                </c:pt>
                <c:pt idx="377">
                  <c:v>-0.22374885999999999</c:v>
                </c:pt>
                <c:pt idx="378">
                  <c:v>-0.20286177</c:v>
                </c:pt>
                <c:pt idx="379">
                  <c:v>-0.15412535999999999</c:v>
                </c:pt>
                <c:pt idx="380">
                  <c:v>-0.19868430000000001</c:v>
                </c:pt>
                <c:pt idx="381">
                  <c:v>-0.17361988</c:v>
                </c:pt>
                <c:pt idx="382">
                  <c:v>-0.19172204000000001</c:v>
                </c:pt>
                <c:pt idx="383">
                  <c:v>-0.15273289000000001</c:v>
                </c:pt>
                <c:pt idx="384">
                  <c:v>-0.12766847000000001</c:v>
                </c:pt>
                <c:pt idx="385">
                  <c:v>-0.17501232</c:v>
                </c:pt>
                <c:pt idx="386">
                  <c:v>-0.21121672999999999</c:v>
                </c:pt>
                <c:pt idx="387">
                  <c:v>-0.14855541</c:v>
                </c:pt>
                <c:pt idx="388">
                  <c:v>-5.6652500000000001E-2</c:v>
                </c:pt>
                <c:pt idx="389">
                  <c:v>-0.10260402</c:v>
                </c:pt>
                <c:pt idx="390">
                  <c:v>-1.9055880000000001E-2</c:v>
                </c:pt>
                <c:pt idx="391">
                  <c:v>-2.18408E-2</c:v>
                </c:pt>
                <c:pt idx="392">
                  <c:v>4.9175000000000003E-2</c:v>
                </c:pt>
                <c:pt idx="393">
                  <c:v>-3.1588100000000001E-2</c:v>
                </c:pt>
                <c:pt idx="394">
                  <c:v>8.5379259999999998E-2</c:v>
                </c:pt>
                <c:pt idx="395">
                  <c:v>0.14664780999999999</c:v>
                </c:pt>
                <c:pt idx="396">
                  <c:v>0.11740602999999999</c:v>
                </c:pt>
                <c:pt idx="397">
                  <c:v>0.14247049000000001</c:v>
                </c:pt>
                <c:pt idx="398">
                  <c:v>7.2847060000000005E-2</c:v>
                </c:pt>
                <c:pt idx="399">
                  <c:v>3.3857930000000001E-2</c:v>
                </c:pt>
                <c:pt idx="400">
                  <c:v>2.5503049999999999E-2</c:v>
                </c:pt>
                <c:pt idx="401">
                  <c:v>-0.13741571999999999</c:v>
                </c:pt>
                <c:pt idx="402">
                  <c:v>-0.11374376999999999</c:v>
                </c:pt>
                <c:pt idx="403">
                  <c:v>-9.9818970000000007E-2</c:v>
                </c:pt>
                <c:pt idx="404">
                  <c:v>-0.15830277000000001</c:v>
                </c:pt>
                <c:pt idx="405">
                  <c:v>-4.969018E-2</c:v>
                </c:pt>
                <c:pt idx="406">
                  <c:v>-0.10678136000000001</c:v>
                </c:pt>
                <c:pt idx="407">
                  <c:v>-7.6147030000000004E-2</c:v>
                </c:pt>
                <c:pt idx="408">
                  <c:v>2.4110670000000001E-2</c:v>
                </c:pt>
                <c:pt idx="409">
                  <c:v>8.8164229999999996E-2</c:v>
                </c:pt>
                <c:pt idx="410">
                  <c:v>5.7529799999999999E-2</c:v>
                </c:pt>
                <c:pt idx="411">
                  <c:v>8.2594290000000001E-2</c:v>
                </c:pt>
                <c:pt idx="412">
                  <c:v>6.0085900000000003E-3</c:v>
                </c:pt>
                <c:pt idx="413">
                  <c:v>-0.10399645</c:v>
                </c:pt>
                <c:pt idx="414">
                  <c:v>-8.0324439999999997E-2</c:v>
                </c:pt>
                <c:pt idx="415">
                  <c:v>2.6895519999999999E-2</c:v>
                </c:pt>
                <c:pt idx="416">
                  <c:v>-6.5237200000000002E-3</c:v>
                </c:pt>
                <c:pt idx="417">
                  <c:v>-1.6270929999999999E-2</c:v>
                </c:pt>
                <c:pt idx="418">
                  <c:v>3.6642840000000003E-2</c:v>
                </c:pt>
                <c:pt idx="419">
                  <c:v>-3.7387700000000002E-3</c:v>
                </c:pt>
                <c:pt idx="420">
                  <c:v>6.0314779999999998E-2</c:v>
                </c:pt>
                <c:pt idx="421">
                  <c:v>-2.462576E-2</c:v>
                </c:pt>
                <c:pt idx="422">
                  <c:v>-6.9184770000000007E-2</c:v>
                </c:pt>
                <c:pt idx="423">
                  <c:v>-3.5765499999999999E-2</c:v>
                </c:pt>
                <c:pt idx="424">
                  <c:v>2.2718149999999999E-2</c:v>
                </c:pt>
                <c:pt idx="425">
                  <c:v>-2.7410730000000001E-2</c:v>
                </c:pt>
                <c:pt idx="426">
                  <c:v>7.4009999999999996E-3</c:v>
                </c:pt>
                <c:pt idx="427">
                  <c:v>8.1201800000000005E-2</c:v>
                </c:pt>
                <c:pt idx="428">
                  <c:v>3.8035239999999998E-2</c:v>
                </c:pt>
                <c:pt idx="429">
                  <c:v>0.10905126</c:v>
                </c:pt>
                <c:pt idx="430">
                  <c:v>0.16335742</c:v>
                </c:pt>
                <c:pt idx="431">
                  <c:v>6.8669620000000001E-2</c:v>
                </c:pt>
                <c:pt idx="432">
                  <c:v>2.7901970000000002E-2</c:v>
                </c:pt>
                <c:pt idx="433">
                  <c:v>3.6642800000000003E-2</c:v>
                </c:pt>
                <c:pt idx="434">
                  <c:v>0.13411571</c:v>
                </c:pt>
                <c:pt idx="435">
                  <c:v>-2.6018220000000002E-2</c:v>
                </c:pt>
                <c:pt idx="436">
                  <c:v>7.1454500000000004E-2</c:v>
                </c:pt>
                <c:pt idx="437">
                  <c:v>6.17073E-2</c:v>
                </c:pt>
                <c:pt idx="438">
                  <c:v>7.2846949999999994E-2</c:v>
                </c:pt>
                <c:pt idx="439">
                  <c:v>0.11879853999999999</c:v>
                </c:pt>
                <c:pt idx="440">
                  <c:v>1.243316E-2</c:v>
                </c:pt>
                <c:pt idx="441">
                  <c:v>8.6771630000000002E-2</c:v>
                </c:pt>
                <c:pt idx="442">
                  <c:v>4.6390099999999997E-2</c:v>
                </c:pt>
                <c:pt idx="443">
                  <c:v>-4.1335400000000001E-2</c:v>
                </c:pt>
                <c:pt idx="444">
                  <c:v>-1.9055869999999999E-2</c:v>
                </c:pt>
                <c:pt idx="445">
                  <c:v>-4.4120340000000001E-2</c:v>
                </c:pt>
                <c:pt idx="446">
                  <c:v>-6.7792270000000002E-2</c:v>
                </c:pt>
                <c:pt idx="447">
                  <c:v>4.3605199999999997E-2</c:v>
                </c:pt>
                <c:pt idx="448">
                  <c:v>8.7934299999999996E-3</c:v>
                </c:pt>
                <c:pt idx="449">
                  <c:v>0.13550806000000001</c:v>
                </c:pt>
                <c:pt idx="450">
                  <c:v>0.22323361</c:v>
                </c:pt>
                <c:pt idx="451">
                  <c:v>8.677174E-2</c:v>
                </c:pt>
                <c:pt idx="452">
                  <c:v>2.2718120000000001E-2</c:v>
                </c:pt>
                <c:pt idx="453">
                  <c:v>-9.5379999999999998E-4</c:v>
                </c:pt>
                <c:pt idx="454">
                  <c:v>-2.323337E-2</c:v>
                </c:pt>
                <c:pt idx="455">
                  <c:v>8.7934999999999992E-3</c:v>
                </c:pt>
                <c:pt idx="456">
                  <c:v>3.2235599999999999E-3</c:v>
                </c:pt>
                <c:pt idx="457">
                  <c:v>9.0949100000000005E-2</c:v>
                </c:pt>
                <c:pt idx="458">
                  <c:v>0.1661424</c:v>
                </c:pt>
                <c:pt idx="459">
                  <c:v>4.7782570000000003E-2</c:v>
                </c:pt>
                <c:pt idx="460">
                  <c:v>-2.184086E-2</c:v>
                </c:pt>
                <c:pt idx="461">
                  <c:v>-3.4373040000000001E-2</c:v>
                </c:pt>
                <c:pt idx="462">
                  <c:v>-2.8803249999999999E-2</c:v>
                </c:pt>
                <c:pt idx="463">
                  <c:v>2.5503029999999999E-2</c:v>
                </c:pt>
                <c:pt idx="464">
                  <c:v>0.10765872</c:v>
                </c:pt>
                <c:pt idx="465">
                  <c:v>0.11601357</c:v>
                </c:pt>
                <c:pt idx="466">
                  <c:v>0.16057246999999999</c:v>
                </c:pt>
                <c:pt idx="467">
                  <c:v>0.13550812000000001</c:v>
                </c:pt>
                <c:pt idx="468">
                  <c:v>1.5755809999999999E-2</c:v>
                </c:pt>
                <c:pt idx="469">
                  <c:v>6.5870880000000007E-2</c:v>
                </c:pt>
                <c:pt idx="470">
                  <c:v>6.5884659999999998E-2</c:v>
                </c:pt>
                <c:pt idx="471">
                  <c:v>6.4464590000000002E-2</c:v>
                </c:pt>
                <c:pt idx="472">
                  <c:v>0.13968554</c:v>
                </c:pt>
                <c:pt idx="473">
                  <c:v>6.8669590000000003E-2</c:v>
                </c:pt>
                <c:pt idx="474">
                  <c:v>0.11601361</c:v>
                </c:pt>
                <c:pt idx="475">
                  <c:v>8.2745940000000004E-2</c:v>
                </c:pt>
                <c:pt idx="476">
                  <c:v>9.9303989999999995E-2</c:v>
                </c:pt>
                <c:pt idx="477">
                  <c:v>8.677174E-2</c:v>
                </c:pt>
                <c:pt idx="478">
                  <c:v>4.3865000000000001E-4</c:v>
                </c:pt>
                <c:pt idx="479">
                  <c:v>-2.4625749999999998E-2</c:v>
                </c:pt>
                <c:pt idx="480">
                  <c:v>-1.209357E-2</c:v>
                </c:pt>
                <c:pt idx="481">
                  <c:v>-4.1335400000000001E-2</c:v>
                </c:pt>
                <c:pt idx="482">
                  <c:v>0.18842191</c:v>
                </c:pt>
                <c:pt idx="483">
                  <c:v>0.20652395000000001</c:v>
                </c:pt>
                <c:pt idx="484">
                  <c:v>7.423942E-2</c:v>
                </c:pt>
                <c:pt idx="485">
                  <c:v>6.8669679999999997E-2</c:v>
                </c:pt>
                <c:pt idx="486">
                  <c:v>9.2341560000000003E-2</c:v>
                </c:pt>
                <c:pt idx="487">
                  <c:v>0.11183603</c:v>
                </c:pt>
                <c:pt idx="488">
                  <c:v>0.13550814999999999</c:v>
                </c:pt>
                <c:pt idx="489">
                  <c:v>0.10626620000000001</c:v>
                </c:pt>
                <c:pt idx="490">
                  <c:v>3.3857890000000002E-2</c:v>
                </c:pt>
                <c:pt idx="491">
                  <c:v>-2.1840829999999999E-2</c:v>
                </c:pt>
                <c:pt idx="492">
                  <c:v>-1.7663399999999999E-2</c:v>
                </c:pt>
                <c:pt idx="493">
                  <c:v>-7.3362159999999996E-2</c:v>
                </c:pt>
                <c:pt idx="494">
                  <c:v>4.3865000000000001E-4</c:v>
                </c:pt>
                <c:pt idx="495">
                  <c:v>0.16892731</c:v>
                </c:pt>
                <c:pt idx="496">
                  <c:v>0.17310478000000001</c:v>
                </c:pt>
                <c:pt idx="497">
                  <c:v>0.1243684</c:v>
                </c:pt>
                <c:pt idx="498">
                  <c:v>-1.209352E-2</c:v>
                </c:pt>
                <c:pt idx="499">
                  <c:v>1.5755760000000001E-2</c:v>
                </c:pt>
                <c:pt idx="500">
                  <c:v>-5.1082660000000002E-2</c:v>
                </c:pt>
                <c:pt idx="501">
                  <c:v>6.031483E-2</c:v>
                </c:pt>
                <c:pt idx="502">
                  <c:v>0.12993821999999999</c:v>
                </c:pt>
                <c:pt idx="503">
                  <c:v>0.15500273000000001</c:v>
                </c:pt>
                <c:pt idx="504">
                  <c:v>0.10208895</c:v>
                </c:pt>
                <c:pt idx="505">
                  <c:v>4.0820250000000002E-2</c:v>
                </c:pt>
                <c:pt idx="506">
                  <c:v>-9.30864E-3</c:v>
                </c:pt>
                <c:pt idx="507">
                  <c:v>-2.1840829999999999E-2</c:v>
                </c:pt>
                <c:pt idx="508">
                  <c:v>1.436334E-2</c:v>
                </c:pt>
                <c:pt idx="509">
                  <c:v>4.6161199999999996E-3</c:v>
                </c:pt>
                <c:pt idx="510">
                  <c:v>0.13411559000000001</c:v>
                </c:pt>
                <c:pt idx="511">
                  <c:v>0.15500273000000001</c:v>
                </c:pt>
                <c:pt idx="512">
                  <c:v>0.11879848</c:v>
                </c:pt>
                <c:pt idx="513">
                  <c:v>0.16057254000000001</c:v>
                </c:pt>
                <c:pt idx="514">
                  <c:v>0.11462107000000001</c:v>
                </c:pt>
                <c:pt idx="515">
                  <c:v>0.13411567999999999</c:v>
                </c:pt>
                <c:pt idx="516">
                  <c:v>0.18145958000000001</c:v>
                </c:pt>
                <c:pt idx="517">
                  <c:v>0.14804037</c:v>
                </c:pt>
                <c:pt idx="518">
                  <c:v>0.15082525999999999</c:v>
                </c:pt>
                <c:pt idx="519">
                  <c:v>2.5503100000000001E-2</c:v>
                </c:pt>
                <c:pt idx="520">
                  <c:v>3.6642870000000001E-2</c:v>
                </c:pt>
                <c:pt idx="521">
                  <c:v>5.056749E-2</c:v>
                </c:pt>
                <c:pt idx="522">
                  <c:v>-1.9055820000000001E-2</c:v>
                </c:pt>
                <c:pt idx="523">
                  <c:v>-5.9437419999999998E-2</c:v>
                </c:pt>
                <c:pt idx="524">
                  <c:v>-4.690532E-2</c:v>
                </c:pt>
                <c:pt idx="525">
                  <c:v>1.8540709999999998E-2</c:v>
                </c:pt>
                <c:pt idx="526">
                  <c:v>-0.1415931</c:v>
                </c:pt>
                <c:pt idx="527">
                  <c:v>-1.209357E-2</c:v>
                </c:pt>
                <c:pt idx="528">
                  <c:v>-7.8932050000000004E-2</c:v>
                </c:pt>
                <c:pt idx="529">
                  <c:v>-7.7539559999999993E-2</c:v>
                </c:pt>
                <c:pt idx="530">
                  <c:v>1.714827E-2</c:v>
                </c:pt>
                <c:pt idx="531">
                  <c:v>-2.0448319999999999E-2</c:v>
                </c:pt>
                <c:pt idx="532">
                  <c:v>4.6160300000000001E-3</c:v>
                </c:pt>
                <c:pt idx="533">
                  <c:v>-1.7663499999999999E-2</c:v>
                </c:pt>
                <c:pt idx="534">
                  <c:v>1.436336E-2</c:v>
                </c:pt>
                <c:pt idx="535">
                  <c:v>6.7277130000000004E-2</c:v>
                </c:pt>
                <c:pt idx="536">
                  <c:v>0.13968554</c:v>
                </c:pt>
                <c:pt idx="537">
                  <c:v>0.15778760999999999</c:v>
                </c:pt>
                <c:pt idx="538">
                  <c:v>0.15778760999999999</c:v>
                </c:pt>
                <c:pt idx="539">
                  <c:v>2.4110599999999999E-2</c:v>
                </c:pt>
                <c:pt idx="540">
                  <c:v>0.15639526000000001</c:v>
                </c:pt>
                <c:pt idx="541">
                  <c:v>-6.082999E-2</c:v>
                </c:pt>
                <c:pt idx="542">
                  <c:v>-5.386763E-2</c:v>
                </c:pt>
                <c:pt idx="543">
                  <c:v>-5.8044999999999999E-2</c:v>
                </c:pt>
                <c:pt idx="544">
                  <c:v>-4.969022E-2</c:v>
                </c:pt>
                <c:pt idx="545">
                  <c:v>7.1454500000000004E-2</c:v>
                </c:pt>
                <c:pt idx="546">
                  <c:v>8.3986749999999999E-2</c:v>
                </c:pt>
                <c:pt idx="547">
                  <c:v>0.16753492</c:v>
                </c:pt>
                <c:pt idx="548">
                  <c:v>9.3734029999999996E-2</c:v>
                </c:pt>
                <c:pt idx="549">
                  <c:v>0.10208882</c:v>
                </c:pt>
                <c:pt idx="550">
                  <c:v>1.436338E-2</c:v>
                </c:pt>
                <c:pt idx="551">
                  <c:v>3.8035300000000001E-2</c:v>
                </c:pt>
                <c:pt idx="552">
                  <c:v>4.2212720000000002E-2</c:v>
                </c:pt>
                <c:pt idx="553">
                  <c:v>6.170722E-2</c:v>
                </c:pt>
                <c:pt idx="554">
                  <c:v>4.6390090000000002E-2</c:v>
                </c:pt>
                <c:pt idx="555">
                  <c:v>6.8669649999999999E-2</c:v>
                </c:pt>
                <c:pt idx="556">
                  <c:v>6.17073E-2</c:v>
                </c:pt>
                <c:pt idx="557">
                  <c:v>0.12854582000000001</c:v>
                </c:pt>
                <c:pt idx="558">
                  <c:v>0.15082524999999999</c:v>
                </c:pt>
                <c:pt idx="559">
                  <c:v>0.16753487</c:v>
                </c:pt>
                <c:pt idx="560">
                  <c:v>0.21070136</c:v>
                </c:pt>
                <c:pt idx="561">
                  <c:v>0.22741099000000001</c:v>
                </c:pt>
                <c:pt idx="562">
                  <c:v>0.17555875000000001</c:v>
                </c:pt>
                <c:pt idx="563">
                  <c:v>0.17031979999999999</c:v>
                </c:pt>
                <c:pt idx="564">
                  <c:v>0.16753494999999999</c:v>
                </c:pt>
                <c:pt idx="565">
                  <c:v>0.18145959</c:v>
                </c:pt>
                <c:pt idx="566">
                  <c:v>0.19816909999999999</c:v>
                </c:pt>
                <c:pt idx="567">
                  <c:v>0.16196500999999999</c:v>
                </c:pt>
                <c:pt idx="568">
                  <c:v>0.21209386999999999</c:v>
                </c:pt>
                <c:pt idx="569">
                  <c:v>0.16290246999999999</c:v>
                </c:pt>
                <c:pt idx="570">
                  <c:v>0.19120688999999999</c:v>
                </c:pt>
                <c:pt idx="571">
                  <c:v>0.14386288999999999</c:v>
                </c:pt>
                <c:pt idx="572">
                  <c:v>0.21209386999999999</c:v>
                </c:pt>
                <c:pt idx="573">
                  <c:v>0.1382931</c:v>
                </c:pt>
                <c:pt idx="574">
                  <c:v>0.24024655</c:v>
                </c:pt>
                <c:pt idx="575">
                  <c:v>0.21070135000000001</c:v>
                </c:pt>
                <c:pt idx="576">
                  <c:v>0.17449719</c:v>
                </c:pt>
                <c:pt idx="577">
                  <c:v>0.15221767</c:v>
                </c:pt>
                <c:pt idx="578">
                  <c:v>0.16196500999999999</c:v>
                </c:pt>
                <c:pt idx="579">
                  <c:v>0.18702938999999999</c:v>
                </c:pt>
                <c:pt idx="580">
                  <c:v>0.21493398</c:v>
                </c:pt>
                <c:pt idx="581">
                  <c:v>0.20513155</c:v>
                </c:pt>
                <c:pt idx="582">
                  <c:v>0.14943281999999999</c:v>
                </c:pt>
                <c:pt idx="583">
                  <c:v>9.1183479999999997E-2</c:v>
                </c:pt>
                <c:pt idx="584">
                  <c:v>0.18006717999999999</c:v>
                </c:pt>
                <c:pt idx="585">
                  <c:v>0.13829306</c:v>
                </c:pt>
                <c:pt idx="586">
                  <c:v>8.9556629999999998E-2</c:v>
                </c:pt>
                <c:pt idx="587">
                  <c:v>0.15778768000000001</c:v>
                </c:pt>
                <c:pt idx="588">
                  <c:v>7.284699E-2</c:v>
                </c:pt>
                <c:pt idx="589">
                  <c:v>4.0558289999999997E-2</c:v>
                </c:pt>
                <c:pt idx="590">
                  <c:v>6.170726E-2</c:v>
                </c:pt>
                <c:pt idx="591">
                  <c:v>0.12436837000000001</c:v>
                </c:pt>
                <c:pt idx="592">
                  <c:v>7.5714600000000007E-2</c:v>
                </c:pt>
                <c:pt idx="593">
                  <c:v>0.15500275999999999</c:v>
                </c:pt>
                <c:pt idx="594">
                  <c:v>0.14664787000000001</c:v>
                </c:pt>
                <c:pt idx="595">
                  <c:v>3.8035300000000001E-2</c:v>
                </c:pt>
                <c:pt idx="596">
                  <c:v>5.8839620000000002E-2</c:v>
                </c:pt>
                <c:pt idx="597">
                  <c:v>9.9303950000000002E-2</c:v>
                </c:pt>
                <c:pt idx="598">
                  <c:v>0.22323354000000001</c:v>
                </c:pt>
                <c:pt idx="599">
                  <c:v>0.18563698000000001</c:v>
                </c:pt>
                <c:pt idx="600">
                  <c:v>0.11740609</c:v>
                </c:pt>
                <c:pt idx="601">
                  <c:v>0.11322872</c:v>
                </c:pt>
                <c:pt idx="602">
                  <c:v>0.17171231000000001</c:v>
                </c:pt>
                <c:pt idx="603">
                  <c:v>9.0949169999999996E-2</c:v>
                </c:pt>
                <c:pt idx="604">
                  <c:v>0.24272819000000001</c:v>
                </c:pt>
                <c:pt idx="605">
                  <c:v>0.18285203</c:v>
                </c:pt>
                <c:pt idx="606">
                  <c:v>0.11601359</c:v>
                </c:pt>
                <c:pt idx="607">
                  <c:v>4.9175009999999998E-2</c:v>
                </c:pt>
                <c:pt idx="608">
                  <c:v>3.2465439999999998E-2</c:v>
                </c:pt>
                <c:pt idx="609">
                  <c:v>0.15500274</c:v>
                </c:pt>
                <c:pt idx="610">
                  <c:v>7.9809329999999998E-2</c:v>
                </c:pt>
                <c:pt idx="611">
                  <c:v>0.17449717000000001</c:v>
                </c:pt>
                <c:pt idx="612">
                  <c:v>0.23715831000000001</c:v>
                </c:pt>
                <c:pt idx="613">
                  <c:v>0.19259924</c:v>
                </c:pt>
                <c:pt idx="614">
                  <c:v>0.22323356999999999</c:v>
                </c:pt>
                <c:pt idx="615">
                  <c:v>0.12158346</c:v>
                </c:pt>
                <c:pt idx="616">
                  <c:v>0.19399179999999999</c:v>
                </c:pt>
                <c:pt idx="617">
                  <c:v>8.8164210000000007E-2</c:v>
                </c:pt>
                <c:pt idx="618">
                  <c:v>5.8922330000000002E-2</c:v>
                </c:pt>
                <c:pt idx="619">
                  <c:v>0.14804038</c:v>
                </c:pt>
                <c:pt idx="620">
                  <c:v>-2.0448330000000001E-2</c:v>
                </c:pt>
                <c:pt idx="621">
                  <c:v>-3.73873E-3</c:v>
                </c:pt>
                <c:pt idx="622">
                  <c:v>1.2970829999999999E-2</c:v>
                </c:pt>
                <c:pt idx="623">
                  <c:v>1.8540709999999998E-2</c:v>
                </c:pt>
                <c:pt idx="624">
                  <c:v>3.2465399999999998E-2</c:v>
                </c:pt>
                <c:pt idx="625">
                  <c:v>6.0085599999999996E-3</c:v>
                </c:pt>
                <c:pt idx="626">
                  <c:v>2.5503100000000001E-2</c:v>
                </c:pt>
                <c:pt idx="627">
                  <c:v>8.2594249999999994E-2</c:v>
                </c:pt>
                <c:pt idx="628">
                  <c:v>1.29709E-2</c:v>
                </c:pt>
                <c:pt idx="629">
                  <c:v>1.2970880000000001E-2</c:v>
                </c:pt>
                <c:pt idx="630">
                  <c:v>4.4997620000000002E-2</c:v>
                </c:pt>
                <c:pt idx="631">
                  <c:v>8.7934199999999997E-3</c:v>
                </c:pt>
                <c:pt idx="632">
                  <c:v>3.8035300000000001E-2</c:v>
                </c:pt>
                <c:pt idx="633">
                  <c:v>5.1960010000000001E-2</c:v>
                </c:pt>
                <c:pt idx="634">
                  <c:v>-1.9055900000000001E-2</c:v>
                </c:pt>
                <c:pt idx="635">
                  <c:v>1.854082E-2</c:v>
                </c:pt>
                <c:pt idx="636">
                  <c:v>0.12715328000000001</c:v>
                </c:pt>
                <c:pt idx="637">
                  <c:v>6.1707249999999998E-2</c:v>
                </c:pt>
                <c:pt idx="638">
                  <c:v>-1.7663439999999999E-2</c:v>
                </c:pt>
                <c:pt idx="639">
                  <c:v>5.3352450000000003E-2</c:v>
                </c:pt>
                <c:pt idx="640">
                  <c:v>7.1454480000000001E-2</c:v>
                </c:pt>
                <c:pt idx="641">
                  <c:v>7.1454500000000004E-2</c:v>
                </c:pt>
                <c:pt idx="642">
                  <c:v>8.3986749999999999E-2</c:v>
                </c:pt>
                <c:pt idx="643">
                  <c:v>0.14664785999999999</c:v>
                </c:pt>
                <c:pt idx="644">
                  <c:v>0.26222276999999999</c:v>
                </c:pt>
                <c:pt idx="645">
                  <c:v>0.23019593999999999</c:v>
                </c:pt>
                <c:pt idx="646">
                  <c:v>0.18842191999999999</c:v>
                </c:pt>
                <c:pt idx="647">
                  <c:v>0.25804526</c:v>
                </c:pt>
                <c:pt idx="648">
                  <c:v>0.27057755</c:v>
                </c:pt>
                <c:pt idx="649">
                  <c:v>0.25665276999999997</c:v>
                </c:pt>
                <c:pt idx="650">
                  <c:v>0.10765875</c:v>
                </c:pt>
                <c:pt idx="651">
                  <c:v>0.24133566000000001</c:v>
                </c:pt>
                <c:pt idx="652">
                  <c:v>0.14804037</c:v>
                </c:pt>
                <c:pt idx="653">
                  <c:v>0.11183617</c:v>
                </c:pt>
                <c:pt idx="654">
                  <c:v>6.4492160000000007E-2</c:v>
                </c:pt>
                <c:pt idx="655">
                  <c:v>0.10626632</c:v>
                </c:pt>
                <c:pt idx="656">
                  <c:v>3.8035340000000001E-2</c:v>
                </c:pt>
                <c:pt idx="657">
                  <c:v>0.11740599</c:v>
                </c:pt>
                <c:pt idx="658">
                  <c:v>6.170722E-2</c:v>
                </c:pt>
                <c:pt idx="659">
                  <c:v>0.21487880000000001</c:v>
                </c:pt>
                <c:pt idx="660">
                  <c:v>0.25247546999999998</c:v>
                </c:pt>
                <c:pt idx="661">
                  <c:v>0.31931397</c:v>
                </c:pt>
                <c:pt idx="662">
                  <c:v>0.22196527999999999</c:v>
                </c:pt>
                <c:pt idx="663">
                  <c:v>0.25247544</c:v>
                </c:pt>
                <c:pt idx="664">
                  <c:v>0.21070136</c:v>
                </c:pt>
                <c:pt idx="665">
                  <c:v>0.13272321000000001</c:v>
                </c:pt>
                <c:pt idx="666">
                  <c:v>0.22741111</c:v>
                </c:pt>
                <c:pt idx="667">
                  <c:v>3.1072990000000002E-2</c:v>
                </c:pt>
                <c:pt idx="668">
                  <c:v>0.17449732000000001</c:v>
                </c:pt>
                <c:pt idx="669">
                  <c:v>9.6808519999999995E-2</c:v>
                </c:pt>
                <c:pt idx="670">
                  <c:v>0.10487381</c:v>
                </c:pt>
                <c:pt idx="671">
                  <c:v>0.22462603</c:v>
                </c:pt>
                <c:pt idx="672">
                  <c:v>0.20513165999999999</c:v>
                </c:pt>
                <c:pt idx="673">
                  <c:v>0.12774619000000001</c:v>
                </c:pt>
                <c:pt idx="674">
                  <c:v>0.24551318999999999</c:v>
                </c:pt>
                <c:pt idx="675">
                  <c:v>0.17449734</c:v>
                </c:pt>
                <c:pt idx="676">
                  <c:v>0.22196527999999999</c:v>
                </c:pt>
                <c:pt idx="677">
                  <c:v>0.11044370000000001</c:v>
                </c:pt>
                <c:pt idx="678">
                  <c:v>2.9680519999999998E-2</c:v>
                </c:pt>
                <c:pt idx="679">
                  <c:v>7.2846960000000002E-2</c:v>
                </c:pt>
                <c:pt idx="680">
                  <c:v>0.11462105</c:v>
                </c:pt>
                <c:pt idx="681">
                  <c:v>7.702444E-2</c:v>
                </c:pt>
                <c:pt idx="682">
                  <c:v>0.10905126</c:v>
                </c:pt>
                <c:pt idx="683">
                  <c:v>0.11601353</c:v>
                </c:pt>
                <c:pt idx="684">
                  <c:v>0.10069643</c:v>
                </c:pt>
                <c:pt idx="685">
                  <c:v>0.13550813</c:v>
                </c:pt>
                <c:pt idx="686">
                  <c:v>0.14107801</c:v>
                </c:pt>
                <c:pt idx="687">
                  <c:v>0.13550814999999999</c:v>
                </c:pt>
                <c:pt idx="688">
                  <c:v>0.13133077000000001</c:v>
                </c:pt>
                <c:pt idx="689">
                  <c:v>7.9809340000000006E-2</c:v>
                </c:pt>
                <c:pt idx="690">
                  <c:v>9.234154E-2</c:v>
                </c:pt>
                <c:pt idx="691">
                  <c:v>0.11879844000000001</c:v>
                </c:pt>
                <c:pt idx="692">
                  <c:v>0.17310481999999999</c:v>
                </c:pt>
                <c:pt idx="693">
                  <c:v>0.23158838000000001</c:v>
                </c:pt>
                <c:pt idx="694">
                  <c:v>0.28032488</c:v>
                </c:pt>
                <c:pt idx="695">
                  <c:v>0.25943789</c:v>
                </c:pt>
                <c:pt idx="696">
                  <c:v>0.19120694999999999</c:v>
                </c:pt>
                <c:pt idx="697">
                  <c:v>0.11183617</c:v>
                </c:pt>
                <c:pt idx="698">
                  <c:v>0.16474995000000001</c:v>
                </c:pt>
                <c:pt idx="699">
                  <c:v>-5.3867739999999997E-2</c:v>
                </c:pt>
                <c:pt idx="700">
                  <c:v>0.24551339</c:v>
                </c:pt>
                <c:pt idx="701">
                  <c:v>0.15500285</c:v>
                </c:pt>
                <c:pt idx="702">
                  <c:v>0.43767404999999998</c:v>
                </c:pt>
                <c:pt idx="703">
                  <c:v>0.37919021000000003</c:v>
                </c:pt>
                <c:pt idx="704">
                  <c:v>0.37501287</c:v>
                </c:pt>
                <c:pt idx="705">
                  <c:v>0.18702948</c:v>
                </c:pt>
                <c:pt idx="706">
                  <c:v>0.1577877</c:v>
                </c:pt>
                <c:pt idx="707">
                  <c:v>0.13272323999999999</c:v>
                </c:pt>
                <c:pt idx="708">
                  <c:v>0.1382931</c:v>
                </c:pt>
                <c:pt idx="709">
                  <c:v>0.11740597</c:v>
                </c:pt>
                <c:pt idx="710">
                  <c:v>0.20930897000000001</c:v>
                </c:pt>
                <c:pt idx="711">
                  <c:v>0.28728714999999999</c:v>
                </c:pt>
                <c:pt idx="712">
                  <c:v>0.27754000000000001</c:v>
                </c:pt>
                <c:pt idx="713">
                  <c:v>0.31337205000000001</c:v>
                </c:pt>
                <c:pt idx="714">
                  <c:v>0.17310479000000001</c:v>
                </c:pt>
                <c:pt idx="715">
                  <c:v>0.19399171000000001</c:v>
                </c:pt>
                <c:pt idx="716">
                  <c:v>0.25526031999999999</c:v>
                </c:pt>
                <c:pt idx="717">
                  <c:v>0.32627633</c:v>
                </c:pt>
                <c:pt idx="718">
                  <c:v>0.40425482000000001</c:v>
                </c:pt>
                <c:pt idx="719">
                  <c:v>0.34577092999999998</c:v>
                </c:pt>
                <c:pt idx="720">
                  <c:v>0.23437332999999999</c:v>
                </c:pt>
                <c:pt idx="721">
                  <c:v>0.24551297999999999</c:v>
                </c:pt>
                <c:pt idx="722">
                  <c:v>0.19399166000000001</c:v>
                </c:pt>
                <c:pt idx="723">
                  <c:v>0.20234658</c:v>
                </c:pt>
                <c:pt idx="724">
                  <c:v>0.32488384999999997</c:v>
                </c:pt>
                <c:pt idx="725">
                  <c:v>0.40843210000000002</c:v>
                </c:pt>
                <c:pt idx="726">
                  <c:v>0.46552354000000001</c:v>
                </c:pt>
                <c:pt idx="727">
                  <c:v>0.33045372000000001</c:v>
                </c:pt>
                <c:pt idx="728">
                  <c:v>0.26500773</c:v>
                </c:pt>
                <c:pt idx="729">
                  <c:v>0.21766372</c:v>
                </c:pt>
                <c:pt idx="730">
                  <c:v>0.16614242000000001</c:v>
                </c:pt>
                <c:pt idx="731">
                  <c:v>0.33184624000000001</c:v>
                </c:pt>
                <c:pt idx="732">
                  <c:v>0.30956676999999999</c:v>
                </c:pt>
                <c:pt idx="733">
                  <c:v>0.32209894</c:v>
                </c:pt>
                <c:pt idx="734">
                  <c:v>0.45159879000000003</c:v>
                </c:pt>
                <c:pt idx="735">
                  <c:v>0.43906655999999999</c:v>
                </c:pt>
                <c:pt idx="736">
                  <c:v>0.44045912999999998</c:v>
                </c:pt>
                <c:pt idx="737">
                  <c:v>0.25108292999999998</c:v>
                </c:pt>
                <c:pt idx="738">
                  <c:v>0.21348639</c:v>
                </c:pt>
                <c:pt idx="739">
                  <c:v>0.16196506999999999</c:v>
                </c:pt>
                <c:pt idx="740">
                  <c:v>0.22044865999999999</c:v>
                </c:pt>
                <c:pt idx="741">
                  <c:v>0.26186060999999999</c:v>
                </c:pt>
                <c:pt idx="742">
                  <c:v>0.25804532000000002</c:v>
                </c:pt>
                <c:pt idx="743">
                  <c:v>0.27057748999999998</c:v>
                </c:pt>
                <c:pt idx="744">
                  <c:v>0.16474995000000001</c:v>
                </c:pt>
                <c:pt idx="745">
                  <c:v>0.28032469999999998</c:v>
                </c:pt>
                <c:pt idx="746">
                  <c:v>0.28728714999999999</c:v>
                </c:pt>
                <c:pt idx="747">
                  <c:v>0.22044854999999999</c:v>
                </c:pt>
                <c:pt idx="748">
                  <c:v>0.21487883999999999</c:v>
                </c:pt>
                <c:pt idx="749">
                  <c:v>0.27197006000000001</c:v>
                </c:pt>
                <c:pt idx="750">
                  <c:v>0.18145955999999999</c:v>
                </c:pt>
                <c:pt idx="751">
                  <c:v>0.17867462000000001</c:v>
                </c:pt>
                <c:pt idx="752">
                  <c:v>0.14321496</c:v>
                </c:pt>
                <c:pt idx="753">
                  <c:v>0.25943782999999998</c:v>
                </c:pt>
                <c:pt idx="754">
                  <c:v>0.27614750999999998</c:v>
                </c:pt>
                <c:pt idx="755">
                  <c:v>0.28384057000000001</c:v>
                </c:pt>
                <c:pt idx="756">
                  <c:v>0.26222274000000001</c:v>
                </c:pt>
                <c:pt idx="757">
                  <c:v>0.29007217000000002</c:v>
                </c:pt>
                <c:pt idx="758">
                  <c:v>0.39729240999999998</c:v>
                </c:pt>
                <c:pt idx="759">
                  <c:v>0.33880851000000001</c:v>
                </c:pt>
                <c:pt idx="760">
                  <c:v>0.38893756000000002</c:v>
                </c:pt>
                <c:pt idx="761">
                  <c:v>0.42374932999999998</c:v>
                </c:pt>
                <c:pt idx="762">
                  <c:v>0.30817424999999998</c:v>
                </c:pt>
                <c:pt idx="763">
                  <c:v>0.38754519999999998</c:v>
                </c:pt>
                <c:pt idx="764">
                  <c:v>0.3847602</c:v>
                </c:pt>
                <c:pt idx="765">
                  <c:v>0.39172258999999998</c:v>
                </c:pt>
                <c:pt idx="766">
                  <c:v>0.40286224999999998</c:v>
                </c:pt>
                <c:pt idx="767">
                  <c:v>0.37501278999999998</c:v>
                </c:pt>
                <c:pt idx="768">
                  <c:v>0.34994844000000003</c:v>
                </c:pt>
                <c:pt idx="769">
                  <c:v>0.25108304999999997</c:v>
                </c:pt>
                <c:pt idx="770">
                  <c:v>0.26779260999999999</c:v>
                </c:pt>
                <c:pt idx="771">
                  <c:v>0.25804532000000002</c:v>
                </c:pt>
                <c:pt idx="772">
                  <c:v>0.24829808</c:v>
                </c:pt>
                <c:pt idx="773">
                  <c:v>0.23158845</c:v>
                </c:pt>
                <c:pt idx="774">
                  <c:v>0.15361022999999999</c:v>
                </c:pt>
                <c:pt idx="775">
                  <c:v>0.19259925</c:v>
                </c:pt>
                <c:pt idx="776">
                  <c:v>0.24133568</c:v>
                </c:pt>
                <c:pt idx="777">
                  <c:v>0.29564190000000001</c:v>
                </c:pt>
                <c:pt idx="778">
                  <c:v>0.28310972000000001</c:v>
                </c:pt>
                <c:pt idx="779">
                  <c:v>0.31792157999999998</c:v>
                </c:pt>
                <c:pt idx="780">
                  <c:v>0.36944303000000001</c:v>
                </c:pt>
                <c:pt idx="781">
                  <c:v>0.44742131000000002</c:v>
                </c:pt>
                <c:pt idx="782">
                  <c:v>0.35134082999999999</c:v>
                </c:pt>
                <c:pt idx="783">
                  <c:v>0.46691611</c:v>
                </c:pt>
                <c:pt idx="784">
                  <c:v>0.45716860999999998</c:v>
                </c:pt>
                <c:pt idx="785">
                  <c:v>0.45716869999999998</c:v>
                </c:pt>
                <c:pt idx="786">
                  <c:v>0.27753988000000002</c:v>
                </c:pt>
                <c:pt idx="787">
                  <c:v>0.26918510000000001</c:v>
                </c:pt>
                <c:pt idx="788">
                  <c:v>0.23437352</c:v>
                </c:pt>
                <c:pt idx="789">
                  <c:v>0.22880363000000001</c:v>
                </c:pt>
                <c:pt idx="790">
                  <c:v>0.17728226</c:v>
                </c:pt>
                <c:pt idx="791">
                  <c:v>0.19816917000000001</c:v>
                </c:pt>
                <c:pt idx="792">
                  <c:v>0.2232336</c:v>
                </c:pt>
                <c:pt idx="793">
                  <c:v>0.21766368999999999</c:v>
                </c:pt>
                <c:pt idx="794">
                  <c:v>0.23715842000000001</c:v>
                </c:pt>
                <c:pt idx="795">
                  <c:v>0.26500770000000001</c:v>
                </c:pt>
                <c:pt idx="796">
                  <c:v>0.33045377999999997</c:v>
                </c:pt>
                <c:pt idx="797">
                  <c:v>0.31513658</c:v>
                </c:pt>
                <c:pt idx="798">
                  <c:v>0.31792155</c:v>
                </c:pt>
                <c:pt idx="799">
                  <c:v>0.35412570999999998</c:v>
                </c:pt>
                <c:pt idx="800">
                  <c:v>0.33602366</c:v>
                </c:pt>
                <c:pt idx="801">
                  <c:v>0.37640544999999997</c:v>
                </c:pt>
                <c:pt idx="802">
                  <c:v>0.35273331000000002</c:v>
                </c:pt>
                <c:pt idx="803">
                  <c:v>0.33184620999999997</c:v>
                </c:pt>
                <c:pt idx="804">
                  <c:v>0.32209894</c:v>
                </c:pt>
                <c:pt idx="805">
                  <c:v>0.24551310000000001</c:v>
                </c:pt>
                <c:pt idx="806">
                  <c:v>0.24690561</c:v>
                </c:pt>
                <c:pt idx="807">
                  <c:v>0.24551318999999999</c:v>
                </c:pt>
                <c:pt idx="808">
                  <c:v>0.18424454000000001</c:v>
                </c:pt>
                <c:pt idx="809">
                  <c:v>0.28867963000000002</c:v>
                </c:pt>
                <c:pt idx="810">
                  <c:v>0.29842689999999999</c:v>
                </c:pt>
                <c:pt idx="811">
                  <c:v>0.34577100999999999</c:v>
                </c:pt>
                <c:pt idx="812">
                  <c:v>0.28728724</c:v>
                </c:pt>
                <c:pt idx="813">
                  <c:v>0.44463637</c:v>
                </c:pt>
                <c:pt idx="814">
                  <c:v>0.40843227999999998</c:v>
                </c:pt>
                <c:pt idx="815">
                  <c:v>0.53653960999999994</c:v>
                </c:pt>
                <c:pt idx="816">
                  <c:v>0.43767402</c:v>
                </c:pt>
                <c:pt idx="817">
                  <c:v>0.39589995</c:v>
                </c:pt>
                <c:pt idx="818">
                  <c:v>0.50312036000000004</c:v>
                </c:pt>
                <c:pt idx="819">
                  <c:v>0.49894287999999998</c:v>
                </c:pt>
                <c:pt idx="820">
                  <c:v>0.33323883999999998</c:v>
                </c:pt>
                <c:pt idx="821">
                  <c:v>0.36248064000000002</c:v>
                </c:pt>
                <c:pt idx="822">
                  <c:v>0.41678703</c:v>
                </c:pt>
                <c:pt idx="823">
                  <c:v>0.35412582999999997</c:v>
                </c:pt>
                <c:pt idx="824">
                  <c:v>0.3931151</c:v>
                </c:pt>
                <c:pt idx="825">
                  <c:v>0.35702211</c:v>
                </c:pt>
                <c:pt idx="826">
                  <c:v>0.51983005000000004</c:v>
                </c:pt>
                <c:pt idx="827">
                  <c:v>0.46273857000000002</c:v>
                </c:pt>
                <c:pt idx="828">
                  <c:v>0.38476022999999998</c:v>
                </c:pt>
                <c:pt idx="829">
                  <c:v>0.39172258999999998</c:v>
                </c:pt>
                <c:pt idx="830">
                  <c:v>0.37919036</c:v>
                </c:pt>
                <c:pt idx="831">
                  <c:v>0.37665346</c:v>
                </c:pt>
                <c:pt idx="832">
                  <c:v>0.29981941000000001</c:v>
                </c:pt>
                <c:pt idx="833">
                  <c:v>0.28867984000000002</c:v>
                </c:pt>
                <c:pt idx="834">
                  <c:v>0.30956671000000002</c:v>
                </c:pt>
                <c:pt idx="835">
                  <c:v>0.44742134</c:v>
                </c:pt>
                <c:pt idx="836">
                  <c:v>0.39450747000000003</c:v>
                </c:pt>
                <c:pt idx="837">
                  <c:v>0.40982469999999999</c:v>
                </c:pt>
                <c:pt idx="838">
                  <c:v>0.40286231</c:v>
                </c:pt>
                <c:pt idx="839">
                  <c:v>0.44045904000000002</c:v>
                </c:pt>
                <c:pt idx="840">
                  <c:v>0.37222785000000003</c:v>
                </c:pt>
                <c:pt idx="841">
                  <c:v>0.23437332999999999</c:v>
                </c:pt>
                <c:pt idx="842">
                  <c:v>0.2942495</c:v>
                </c:pt>
                <c:pt idx="843">
                  <c:v>0.32627624</c:v>
                </c:pt>
                <c:pt idx="844">
                  <c:v>0.35134085999999998</c:v>
                </c:pt>
                <c:pt idx="845">
                  <c:v>0.31374415999999999</c:v>
                </c:pt>
                <c:pt idx="846">
                  <c:v>0.41957197000000002</c:v>
                </c:pt>
                <c:pt idx="847">
                  <c:v>0.35837203000000001</c:v>
                </c:pt>
                <c:pt idx="848">
                  <c:v>0.36387309000000001</c:v>
                </c:pt>
                <c:pt idx="849">
                  <c:v>0.28665298</c:v>
                </c:pt>
                <c:pt idx="850">
                  <c:v>0.32906132999999999</c:v>
                </c:pt>
                <c:pt idx="851">
                  <c:v>0.29285707999999999</c:v>
                </c:pt>
                <c:pt idx="852">
                  <c:v>0.31792145999999999</c:v>
                </c:pt>
                <c:pt idx="853">
                  <c:v>0.34716353</c:v>
                </c:pt>
                <c:pt idx="854">
                  <c:v>0.37805977000000002</c:v>
                </c:pt>
                <c:pt idx="855">
                  <c:v>0.30260440999999999</c:v>
                </c:pt>
                <c:pt idx="856">
                  <c:v>0.33463112</c:v>
                </c:pt>
                <c:pt idx="857">
                  <c:v>0.29424948000000001</c:v>
                </c:pt>
                <c:pt idx="858">
                  <c:v>0.43767415999999998</c:v>
                </c:pt>
                <c:pt idx="859">
                  <c:v>0.46830848000000003</c:v>
                </c:pt>
                <c:pt idx="860">
                  <c:v>0.38615260000000001</c:v>
                </c:pt>
                <c:pt idx="861">
                  <c:v>0.29930937000000002</c:v>
                </c:pt>
                <c:pt idx="862">
                  <c:v>0.41260957999999998</c:v>
                </c:pt>
                <c:pt idx="863">
                  <c:v>0.35969561</c:v>
                </c:pt>
                <c:pt idx="864">
                  <c:v>0.32766876</c:v>
                </c:pt>
                <c:pt idx="865">
                  <c:v>0.26640016</c:v>
                </c:pt>
                <c:pt idx="866">
                  <c:v>0.43210410999999999</c:v>
                </c:pt>
                <c:pt idx="867">
                  <c:v>0.37640532999999998</c:v>
                </c:pt>
                <c:pt idx="868">
                  <c:v>0.32627635999999999</c:v>
                </c:pt>
                <c:pt idx="869">
                  <c:v>0.41400218</c:v>
                </c:pt>
                <c:pt idx="870">
                  <c:v>0.42235693000000002</c:v>
                </c:pt>
                <c:pt idx="871">
                  <c:v>0.37640539000000001</c:v>
                </c:pt>
                <c:pt idx="872">
                  <c:v>0.34712204000000002</c:v>
                </c:pt>
                <c:pt idx="873">
                  <c:v>0.40286228000000002</c:v>
                </c:pt>
                <c:pt idx="874">
                  <c:v>0.35273331000000002</c:v>
                </c:pt>
                <c:pt idx="875">
                  <c:v>0.31235167000000003</c:v>
                </c:pt>
                <c:pt idx="876">
                  <c:v>0.35134092</c:v>
                </c:pt>
                <c:pt idx="877">
                  <c:v>0.33741610999999999</c:v>
                </c:pt>
                <c:pt idx="878">
                  <c:v>0.33323862999999998</c:v>
                </c:pt>
                <c:pt idx="879">
                  <c:v>0.39450747000000003</c:v>
                </c:pt>
                <c:pt idx="880">
                  <c:v>0.35830334000000003</c:v>
                </c:pt>
                <c:pt idx="881">
                  <c:v>0.59920055000000005</c:v>
                </c:pt>
                <c:pt idx="882">
                  <c:v>0.46552350999999997</c:v>
                </c:pt>
                <c:pt idx="883">
                  <c:v>0.50451279000000004</c:v>
                </c:pt>
                <c:pt idx="884">
                  <c:v>0.56856649999999997</c:v>
                </c:pt>
                <c:pt idx="885">
                  <c:v>0.419572</c:v>
                </c:pt>
                <c:pt idx="886">
                  <c:v>0.47527084000000003</c:v>
                </c:pt>
                <c:pt idx="887">
                  <c:v>0.49476524999999999</c:v>
                </c:pt>
                <c:pt idx="888">
                  <c:v>0.36526561000000002</c:v>
                </c:pt>
                <c:pt idx="889">
                  <c:v>0.25804535000000001</c:v>
                </c:pt>
                <c:pt idx="890">
                  <c:v>0.29424952999999998</c:v>
                </c:pt>
                <c:pt idx="891">
                  <c:v>0.26640018999999998</c:v>
                </c:pt>
                <c:pt idx="892">
                  <c:v>0.25665289000000002</c:v>
                </c:pt>
                <c:pt idx="893">
                  <c:v>0.30399683</c:v>
                </c:pt>
                <c:pt idx="894">
                  <c:v>0.27893233000000001</c:v>
                </c:pt>
                <c:pt idx="895">
                  <c:v>0.29703453000000002</c:v>
                </c:pt>
                <c:pt idx="896">
                  <c:v>0.41121706000000002</c:v>
                </c:pt>
                <c:pt idx="897">
                  <c:v>0.37640541999999999</c:v>
                </c:pt>
                <c:pt idx="898">
                  <c:v>0.42653435000000001</c:v>
                </c:pt>
                <c:pt idx="899">
                  <c:v>0.44324392000000001</c:v>
                </c:pt>
                <c:pt idx="900">
                  <c:v>0.50033539999999999</c:v>
                </c:pt>
                <c:pt idx="901">
                  <c:v>0.47527092999999998</c:v>
                </c:pt>
                <c:pt idx="902">
                  <c:v>0.46691601999999999</c:v>
                </c:pt>
                <c:pt idx="903">
                  <c:v>0.51008271999999999</c:v>
                </c:pt>
                <c:pt idx="904">
                  <c:v>0.40982469999999999</c:v>
                </c:pt>
                <c:pt idx="905">
                  <c:v>0.39311500999999999</c:v>
                </c:pt>
                <c:pt idx="906">
                  <c:v>0.40286231</c:v>
                </c:pt>
                <c:pt idx="907">
                  <c:v>0.37640539000000001</c:v>
                </c:pt>
                <c:pt idx="908">
                  <c:v>0.33602359999999998</c:v>
                </c:pt>
                <c:pt idx="909">
                  <c:v>0.32209905999999999</c:v>
                </c:pt>
                <c:pt idx="910">
                  <c:v>0.34159361999999999</c:v>
                </c:pt>
                <c:pt idx="911">
                  <c:v>0.2427281</c:v>
                </c:pt>
                <c:pt idx="912">
                  <c:v>0.40425475999999999</c:v>
                </c:pt>
                <c:pt idx="913">
                  <c:v>0.37362044999999999</c:v>
                </c:pt>
                <c:pt idx="914">
                  <c:v>0.36526561000000002</c:v>
                </c:pt>
                <c:pt idx="915">
                  <c:v>0.52818471</c:v>
                </c:pt>
                <c:pt idx="916">
                  <c:v>0.50869012000000002</c:v>
                </c:pt>
                <c:pt idx="917">
                  <c:v>0.44881386000000001</c:v>
                </c:pt>
                <c:pt idx="918">
                  <c:v>0.39311507000000001</c:v>
                </c:pt>
                <c:pt idx="919">
                  <c:v>0.32766885000000001</c:v>
                </c:pt>
                <c:pt idx="920">
                  <c:v>0.41400218</c:v>
                </c:pt>
                <c:pt idx="921">
                  <c:v>0.55742669</c:v>
                </c:pt>
                <c:pt idx="922">
                  <c:v>0.52261508000000001</c:v>
                </c:pt>
                <c:pt idx="923">
                  <c:v>0.47944808</c:v>
                </c:pt>
                <c:pt idx="924">
                  <c:v>0.43071175</c:v>
                </c:pt>
                <c:pt idx="925">
                  <c:v>0.43071163000000001</c:v>
                </c:pt>
                <c:pt idx="926">
                  <c:v>0.51704514000000001</c:v>
                </c:pt>
                <c:pt idx="927">
                  <c:v>0.55046421000000001</c:v>
                </c:pt>
                <c:pt idx="928">
                  <c:v>0.48641062000000002</c:v>
                </c:pt>
                <c:pt idx="929">
                  <c:v>0.37362030000000002</c:v>
                </c:pt>
                <c:pt idx="930">
                  <c:v>0.39868489000000001</c:v>
                </c:pt>
                <c:pt idx="931">
                  <c:v>0.41957206000000002</c:v>
                </c:pt>
                <c:pt idx="932">
                  <c:v>0.46552359999999998</c:v>
                </c:pt>
                <c:pt idx="933">
                  <c:v>0.50312024</c:v>
                </c:pt>
                <c:pt idx="934">
                  <c:v>0.51843739</c:v>
                </c:pt>
                <c:pt idx="935">
                  <c:v>0.36387306000000003</c:v>
                </c:pt>
                <c:pt idx="936">
                  <c:v>0.34712219</c:v>
                </c:pt>
                <c:pt idx="937">
                  <c:v>0.36526561000000002</c:v>
                </c:pt>
                <c:pt idx="938">
                  <c:v>0.43571639000000001</c:v>
                </c:pt>
                <c:pt idx="939">
                  <c:v>0.47527080999999999</c:v>
                </c:pt>
                <c:pt idx="940">
                  <c:v>0.41602865</c:v>
                </c:pt>
                <c:pt idx="941">
                  <c:v>0.44742145999999999</c:v>
                </c:pt>
                <c:pt idx="942">
                  <c:v>0.40477866000000001</c:v>
                </c:pt>
                <c:pt idx="943">
                  <c:v>0.39032999000000002</c:v>
                </c:pt>
                <c:pt idx="944">
                  <c:v>0.39868485999999997</c:v>
                </c:pt>
                <c:pt idx="945">
                  <c:v>0.4752709</c:v>
                </c:pt>
                <c:pt idx="946">
                  <c:v>0.59084618</c:v>
                </c:pt>
                <c:pt idx="947">
                  <c:v>0.58527613000000001</c:v>
                </c:pt>
                <c:pt idx="948">
                  <c:v>0.51982998999999996</c:v>
                </c:pt>
                <c:pt idx="949">
                  <c:v>0.46946669000000002</c:v>
                </c:pt>
                <c:pt idx="950">
                  <c:v>0.50869023999999996</c:v>
                </c:pt>
                <c:pt idx="951">
                  <c:v>0.50312024</c:v>
                </c:pt>
                <c:pt idx="952">
                  <c:v>0.45716860999999998</c:v>
                </c:pt>
                <c:pt idx="953">
                  <c:v>0.45681038000000002</c:v>
                </c:pt>
                <c:pt idx="954">
                  <c:v>0.47387844000000001</c:v>
                </c:pt>
                <c:pt idx="955">
                  <c:v>0.52539974</c:v>
                </c:pt>
                <c:pt idx="956">
                  <c:v>0.55946720000000005</c:v>
                </c:pt>
                <c:pt idx="957">
                  <c:v>0.39729231999999998</c:v>
                </c:pt>
                <c:pt idx="958">
                  <c:v>0.37501278999999998</c:v>
                </c:pt>
                <c:pt idx="959">
                  <c:v>0.44185150000000001</c:v>
                </c:pt>
                <c:pt idx="960">
                  <c:v>0.43149754000000001</c:v>
                </c:pt>
                <c:pt idx="961">
                  <c:v>0.48223328999999998</c:v>
                </c:pt>
                <c:pt idx="962">
                  <c:v>0.38058278000000001</c:v>
                </c:pt>
                <c:pt idx="963">
                  <c:v>0.40286224999999998</c:v>
                </c:pt>
                <c:pt idx="964">
                  <c:v>0.45716857999999999</c:v>
                </c:pt>
                <c:pt idx="965">
                  <c:v>0.49476555</c:v>
                </c:pt>
                <c:pt idx="966">
                  <c:v>0.49476548999999997</c:v>
                </c:pt>
                <c:pt idx="967">
                  <c:v>0.57970613000000004</c:v>
                </c:pt>
                <c:pt idx="968">
                  <c:v>0.56995898</c:v>
                </c:pt>
                <c:pt idx="969">
                  <c:v>0.53375477000000005</c:v>
                </c:pt>
                <c:pt idx="970">
                  <c:v>0.47527084000000003</c:v>
                </c:pt>
                <c:pt idx="971">
                  <c:v>0.38615264999999999</c:v>
                </c:pt>
                <c:pt idx="972">
                  <c:v>0.53514706999999995</c:v>
                </c:pt>
                <c:pt idx="973">
                  <c:v>0.43628149999999999</c:v>
                </c:pt>
                <c:pt idx="974">
                  <c:v>0.44185171000000001</c:v>
                </c:pt>
                <c:pt idx="975">
                  <c:v>0.51426004999999997</c:v>
                </c:pt>
                <c:pt idx="976">
                  <c:v>0.51426004999999997</c:v>
                </c:pt>
                <c:pt idx="977">
                  <c:v>0.57970600999999999</c:v>
                </c:pt>
                <c:pt idx="978">
                  <c:v>0.56995881000000004</c:v>
                </c:pt>
                <c:pt idx="979">
                  <c:v>0.59502316</c:v>
                </c:pt>
                <c:pt idx="980">
                  <c:v>0.42587249999999999</c:v>
                </c:pt>
                <c:pt idx="981">
                  <c:v>0.51286750999999997</c:v>
                </c:pt>
                <c:pt idx="982">
                  <c:v>0.52539974</c:v>
                </c:pt>
                <c:pt idx="983">
                  <c:v>0.39450743999999999</c:v>
                </c:pt>
                <c:pt idx="984">
                  <c:v>0.42792687000000001</c:v>
                </c:pt>
                <c:pt idx="985">
                  <c:v>0.47109341999999998</c:v>
                </c:pt>
                <c:pt idx="986">
                  <c:v>0.52679229000000005</c:v>
                </c:pt>
                <c:pt idx="987">
                  <c:v>0.52957730999999997</c:v>
                </c:pt>
                <c:pt idx="988">
                  <c:v>0.50451279000000004</c:v>
                </c:pt>
                <c:pt idx="989">
                  <c:v>0.50040441999999996</c:v>
                </c:pt>
                <c:pt idx="990">
                  <c:v>0.48501822</c:v>
                </c:pt>
                <c:pt idx="991">
                  <c:v>0.36248058</c:v>
                </c:pt>
                <c:pt idx="992">
                  <c:v>0.35830321999999998</c:v>
                </c:pt>
                <c:pt idx="993">
                  <c:v>0.42374951</c:v>
                </c:pt>
                <c:pt idx="994">
                  <c:v>0.41817938999999998</c:v>
                </c:pt>
                <c:pt idx="995">
                  <c:v>0.50869030000000004</c:v>
                </c:pt>
                <c:pt idx="996">
                  <c:v>0.52679211000000004</c:v>
                </c:pt>
                <c:pt idx="997">
                  <c:v>0.54907185000000003</c:v>
                </c:pt>
                <c:pt idx="998">
                  <c:v>0.56995910000000005</c:v>
                </c:pt>
                <c:pt idx="999">
                  <c:v>0.59502326999999999</c:v>
                </c:pt>
                <c:pt idx="1000">
                  <c:v>0.50312029999999996</c:v>
                </c:pt>
                <c:pt idx="1001">
                  <c:v>0.53793197999999998</c:v>
                </c:pt>
                <c:pt idx="1002">
                  <c:v>0.50729787000000004</c:v>
                </c:pt>
                <c:pt idx="1003">
                  <c:v>0.35830316000000001</c:v>
                </c:pt>
                <c:pt idx="1004">
                  <c:v>0.49476545999999999</c:v>
                </c:pt>
                <c:pt idx="1005">
                  <c:v>0.42514195999999999</c:v>
                </c:pt>
                <c:pt idx="1006">
                  <c:v>0.41121706000000002</c:v>
                </c:pt>
                <c:pt idx="1007">
                  <c:v>0.51843755999999996</c:v>
                </c:pt>
                <c:pt idx="1008">
                  <c:v>0.54350178999999998</c:v>
                </c:pt>
                <c:pt idx="1009">
                  <c:v>0.54628688000000003</c:v>
                </c:pt>
                <c:pt idx="1010">
                  <c:v>0.48223314</c:v>
                </c:pt>
                <c:pt idx="1011">
                  <c:v>0.50729769000000002</c:v>
                </c:pt>
                <c:pt idx="1012">
                  <c:v>0.45438384999999998</c:v>
                </c:pt>
                <c:pt idx="1013">
                  <c:v>0.36108813000000001</c:v>
                </c:pt>
                <c:pt idx="1014">
                  <c:v>0.32070642999999999</c:v>
                </c:pt>
                <c:pt idx="1015">
                  <c:v>0.39032999000000002</c:v>
                </c:pt>
                <c:pt idx="1016">
                  <c:v>0.40843238999999998</c:v>
                </c:pt>
                <c:pt idx="1017">
                  <c:v>0.55464177999999997</c:v>
                </c:pt>
                <c:pt idx="1018">
                  <c:v>0.66743165000000004</c:v>
                </c:pt>
                <c:pt idx="1019">
                  <c:v>0.62148040999999998</c:v>
                </c:pt>
                <c:pt idx="1020">
                  <c:v>0.5448944</c:v>
                </c:pt>
                <c:pt idx="1021">
                  <c:v>0.69249612000000005</c:v>
                </c:pt>
                <c:pt idx="1022">
                  <c:v>0.49058785999999999</c:v>
                </c:pt>
                <c:pt idx="1023">
                  <c:v>0.39729240999999998</c:v>
                </c:pt>
                <c:pt idx="1024">
                  <c:v>0.45299137</c:v>
                </c:pt>
                <c:pt idx="1025">
                  <c:v>0.5017277</c:v>
                </c:pt>
                <c:pt idx="1026">
                  <c:v>0.58109867999999998</c:v>
                </c:pt>
                <c:pt idx="1027">
                  <c:v>0.50869017999999999</c:v>
                </c:pt>
                <c:pt idx="1028">
                  <c:v>0.63679743</c:v>
                </c:pt>
                <c:pt idx="1029">
                  <c:v>0.67996371</c:v>
                </c:pt>
                <c:pt idx="1030">
                  <c:v>0.62983524999999996</c:v>
                </c:pt>
                <c:pt idx="1031">
                  <c:v>0.65211456999999995</c:v>
                </c:pt>
                <c:pt idx="1032">
                  <c:v>0.58666848999999999</c:v>
                </c:pt>
                <c:pt idx="1033">
                  <c:v>0.56021153999999995</c:v>
                </c:pt>
                <c:pt idx="1034">
                  <c:v>0.47944822999999998</c:v>
                </c:pt>
                <c:pt idx="1035">
                  <c:v>0.41260957999999998</c:v>
                </c:pt>
                <c:pt idx="1036">
                  <c:v>0.51704483999999995</c:v>
                </c:pt>
                <c:pt idx="1037">
                  <c:v>0.50729758000000003</c:v>
                </c:pt>
                <c:pt idx="1038">
                  <c:v>0.45995361000000001</c:v>
                </c:pt>
                <c:pt idx="1039">
                  <c:v>0.43071184000000001</c:v>
                </c:pt>
                <c:pt idx="1040">
                  <c:v>0.45020628000000001</c:v>
                </c:pt>
                <c:pt idx="1041">
                  <c:v>0.40146991999999998</c:v>
                </c:pt>
                <c:pt idx="1042">
                  <c:v>0.46691601999999999</c:v>
                </c:pt>
                <c:pt idx="1043">
                  <c:v>0.44185159000000002</c:v>
                </c:pt>
                <c:pt idx="1044">
                  <c:v>0.53932464000000002</c:v>
                </c:pt>
                <c:pt idx="1045">
                  <c:v>0.57970613000000004</c:v>
                </c:pt>
                <c:pt idx="1046">
                  <c:v>0.58945322</c:v>
                </c:pt>
                <c:pt idx="1047">
                  <c:v>0.57135146999999997</c:v>
                </c:pt>
                <c:pt idx="1048">
                  <c:v>0.61173314000000001</c:v>
                </c:pt>
                <c:pt idx="1049">
                  <c:v>0.51565242</c:v>
                </c:pt>
                <c:pt idx="1050">
                  <c:v>0.58196711999999995</c:v>
                </c:pt>
                <c:pt idx="1051">
                  <c:v>0.49755025000000003</c:v>
                </c:pt>
                <c:pt idx="1052">
                  <c:v>0.41678709000000003</c:v>
                </c:pt>
                <c:pt idx="1053">
                  <c:v>0.372228</c:v>
                </c:pt>
                <c:pt idx="1054">
                  <c:v>0.33602372000000003</c:v>
                </c:pt>
                <c:pt idx="1055">
                  <c:v>0.36108813000000001</c:v>
                </c:pt>
                <c:pt idx="1056">
                  <c:v>0.43349671000000001</c:v>
                </c:pt>
                <c:pt idx="1057">
                  <c:v>0.46134606</c:v>
                </c:pt>
                <c:pt idx="1058">
                  <c:v>0.45995373000000001</c:v>
                </c:pt>
                <c:pt idx="1059">
                  <c:v>0.53096968</c:v>
                </c:pt>
                <c:pt idx="1060">
                  <c:v>0.49198051999999998</c:v>
                </c:pt>
                <c:pt idx="1061">
                  <c:v>0.54907191</c:v>
                </c:pt>
                <c:pt idx="1062">
                  <c:v>0.57970613000000004</c:v>
                </c:pt>
                <c:pt idx="1063">
                  <c:v>0.58249097999999999</c:v>
                </c:pt>
                <c:pt idx="1064">
                  <c:v>0.52679222999999997</c:v>
                </c:pt>
                <c:pt idx="1065">
                  <c:v>0.49058813000000001</c:v>
                </c:pt>
                <c:pt idx="1066">
                  <c:v>0.42514186999999998</c:v>
                </c:pt>
                <c:pt idx="1067">
                  <c:v>0.54907185000000003</c:v>
                </c:pt>
                <c:pt idx="1068">
                  <c:v>0.45159899999999997</c:v>
                </c:pt>
                <c:pt idx="1069">
                  <c:v>0.46134612000000003</c:v>
                </c:pt>
                <c:pt idx="1070">
                  <c:v>0.42514186999999998</c:v>
                </c:pt>
                <c:pt idx="1071">
                  <c:v>0.38615260000000001</c:v>
                </c:pt>
                <c:pt idx="1072">
                  <c:v>0.29981943999999999</c:v>
                </c:pt>
                <c:pt idx="1073">
                  <c:v>0.45856118000000001</c:v>
                </c:pt>
                <c:pt idx="1074">
                  <c:v>0.49755033999999998</c:v>
                </c:pt>
                <c:pt idx="1075">
                  <c:v>0.56438898999999998</c:v>
                </c:pt>
                <c:pt idx="1076">
                  <c:v>0.61034060000000001</c:v>
                </c:pt>
                <c:pt idx="1077">
                  <c:v>0.46970098999999998</c:v>
                </c:pt>
                <c:pt idx="1078">
                  <c:v>0.50729780999999996</c:v>
                </c:pt>
                <c:pt idx="1079">
                  <c:v>0.39729240999999998</c:v>
                </c:pt>
                <c:pt idx="1080">
                  <c:v>0.42096451000000001</c:v>
                </c:pt>
                <c:pt idx="1081">
                  <c:v>0.42235698999999999</c:v>
                </c:pt>
                <c:pt idx="1082">
                  <c:v>0.41260966999999998</c:v>
                </c:pt>
                <c:pt idx="1083">
                  <c:v>0.53793197999999998</c:v>
                </c:pt>
                <c:pt idx="1084">
                  <c:v>0.51286745</c:v>
                </c:pt>
                <c:pt idx="1085">
                  <c:v>0.59363096999999998</c:v>
                </c:pt>
                <c:pt idx="1086">
                  <c:v>0.51843733000000003</c:v>
                </c:pt>
                <c:pt idx="1087">
                  <c:v>0.55185675999999995</c:v>
                </c:pt>
                <c:pt idx="1088">
                  <c:v>0.48501822</c:v>
                </c:pt>
                <c:pt idx="1089">
                  <c:v>0.63679719000000001</c:v>
                </c:pt>
                <c:pt idx="1090">
                  <c:v>0.49894279000000002</c:v>
                </c:pt>
                <c:pt idx="1091">
                  <c:v>0.56856620000000002</c:v>
                </c:pt>
                <c:pt idx="1092">
                  <c:v>0.58527589000000002</c:v>
                </c:pt>
                <c:pt idx="1093">
                  <c:v>0.58945351999999995</c:v>
                </c:pt>
                <c:pt idx="1094">
                  <c:v>0.57413619999999999</c:v>
                </c:pt>
                <c:pt idx="1095">
                  <c:v>0.60198563000000005</c:v>
                </c:pt>
                <c:pt idx="1096">
                  <c:v>0.51704508000000005</c:v>
                </c:pt>
                <c:pt idx="1097">
                  <c:v>0.51286750999999997</c:v>
                </c:pt>
                <c:pt idx="1098">
                  <c:v>0.42235681000000003</c:v>
                </c:pt>
                <c:pt idx="1099">
                  <c:v>0.65629196000000001</c:v>
                </c:pt>
                <c:pt idx="1100">
                  <c:v>0.52122241000000002</c:v>
                </c:pt>
                <c:pt idx="1101">
                  <c:v>0.3963412</c:v>
                </c:pt>
                <c:pt idx="1102">
                  <c:v>0.47527069</c:v>
                </c:pt>
                <c:pt idx="1103">
                  <c:v>0.57552886000000003</c:v>
                </c:pt>
                <c:pt idx="1104">
                  <c:v>0.59920079000000004</c:v>
                </c:pt>
                <c:pt idx="1105">
                  <c:v>0.48362579999999999</c:v>
                </c:pt>
                <c:pt idx="1106">
                  <c:v>0.55185675999999995</c:v>
                </c:pt>
                <c:pt idx="1107">
                  <c:v>0.52539992000000002</c:v>
                </c:pt>
                <c:pt idx="1108">
                  <c:v>0.61290496999999999</c:v>
                </c:pt>
                <c:pt idx="1109">
                  <c:v>0.51704490000000003</c:v>
                </c:pt>
                <c:pt idx="1110">
                  <c:v>0.48780309999999999</c:v>
                </c:pt>
                <c:pt idx="1111">
                  <c:v>0.40564728</c:v>
                </c:pt>
                <c:pt idx="1112">
                  <c:v>0.37779781000000001</c:v>
                </c:pt>
                <c:pt idx="1113">
                  <c:v>0.43210429</c:v>
                </c:pt>
                <c:pt idx="1114">
                  <c:v>0.49198037</c:v>
                </c:pt>
                <c:pt idx="1115">
                  <c:v>0.47666329000000002</c:v>
                </c:pt>
                <c:pt idx="1116">
                  <c:v>0.52679217</c:v>
                </c:pt>
                <c:pt idx="1117">
                  <c:v>0.66603928999999995</c:v>
                </c:pt>
                <c:pt idx="1118">
                  <c:v>0.55464195999999999</c:v>
                </c:pt>
                <c:pt idx="1119">
                  <c:v>0.58806115000000003</c:v>
                </c:pt>
                <c:pt idx="1120">
                  <c:v>0.57135153000000005</c:v>
                </c:pt>
                <c:pt idx="1121">
                  <c:v>0.50451261000000003</c:v>
                </c:pt>
                <c:pt idx="1122">
                  <c:v>0.45716873000000002</c:v>
                </c:pt>
                <c:pt idx="1123">
                  <c:v>0.54350202999999997</c:v>
                </c:pt>
                <c:pt idx="1124">
                  <c:v>0.52261484000000002</c:v>
                </c:pt>
                <c:pt idx="1125">
                  <c:v>0.47387826</c:v>
                </c:pt>
                <c:pt idx="1126">
                  <c:v>0.50312036000000004</c:v>
                </c:pt>
                <c:pt idx="1127">
                  <c:v>0.47805572000000002</c:v>
                </c:pt>
                <c:pt idx="1128">
                  <c:v>0.50729774999999999</c:v>
                </c:pt>
                <c:pt idx="1129">
                  <c:v>0.58527600999999996</c:v>
                </c:pt>
                <c:pt idx="1130">
                  <c:v>0.49337298000000002</c:v>
                </c:pt>
                <c:pt idx="1131">
                  <c:v>0.49894275999999999</c:v>
                </c:pt>
                <c:pt idx="1132">
                  <c:v>0.49198051999999998</c:v>
                </c:pt>
                <c:pt idx="1133">
                  <c:v>0.56160407999999995</c:v>
                </c:pt>
                <c:pt idx="1134">
                  <c:v>0.55324912000000004</c:v>
                </c:pt>
                <c:pt idx="1135">
                  <c:v>0.68603015000000001</c:v>
                </c:pt>
                <c:pt idx="1136">
                  <c:v>0.63262021999999996</c:v>
                </c:pt>
                <c:pt idx="1137">
                  <c:v>0.60616296999999997</c:v>
                </c:pt>
                <c:pt idx="1138">
                  <c:v>0.56299668999999997</c:v>
                </c:pt>
                <c:pt idx="1139">
                  <c:v>0.62426512999999995</c:v>
                </c:pt>
                <c:pt idx="1140">
                  <c:v>0.64515239000000002</c:v>
                </c:pt>
                <c:pt idx="1141">
                  <c:v>0.64932984000000005</c:v>
                </c:pt>
                <c:pt idx="1142">
                  <c:v>0.56790446999999999</c:v>
                </c:pt>
                <c:pt idx="1143">
                  <c:v>0.59363091000000001</c:v>
                </c:pt>
                <c:pt idx="1144">
                  <c:v>0.64515215000000004</c:v>
                </c:pt>
                <c:pt idx="1145">
                  <c:v>0.78161424000000002</c:v>
                </c:pt>
                <c:pt idx="1146">
                  <c:v>0.68181157000000003</c:v>
                </c:pt>
                <c:pt idx="1147">
                  <c:v>0.59641593999999998</c:v>
                </c:pt>
                <c:pt idx="1148">
                  <c:v>0.57692122000000001</c:v>
                </c:pt>
                <c:pt idx="1149">
                  <c:v>0.53793210000000002</c:v>
                </c:pt>
                <c:pt idx="1150">
                  <c:v>0.72313039999999995</c:v>
                </c:pt>
                <c:pt idx="1151">
                  <c:v>0.65768433000000004</c:v>
                </c:pt>
                <c:pt idx="1152">
                  <c:v>0.55185664000000001</c:v>
                </c:pt>
                <c:pt idx="1153">
                  <c:v>0.45438381999999999</c:v>
                </c:pt>
                <c:pt idx="1154">
                  <c:v>0.58666848999999999</c:v>
                </c:pt>
                <c:pt idx="1155">
                  <c:v>0.67300141000000002</c:v>
                </c:pt>
                <c:pt idx="1156">
                  <c:v>0.55464153999999999</c:v>
                </c:pt>
                <c:pt idx="1157">
                  <c:v>0.49058783</c:v>
                </c:pt>
                <c:pt idx="1158">
                  <c:v>0.48780312999999997</c:v>
                </c:pt>
                <c:pt idx="1159">
                  <c:v>0.47805572000000002</c:v>
                </c:pt>
                <c:pt idx="1160">
                  <c:v>0.47805577999999999</c:v>
                </c:pt>
                <c:pt idx="1161">
                  <c:v>0.63818978999999998</c:v>
                </c:pt>
                <c:pt idx="1162">
                  <c:v>0.68135637000000004</c:v>
                </c:pt>
                <c:pt idx="1163">
                  <c:v>0.66603899</c:v>
                </c:pt>
                <c:pt idx="1164">
                  <c:v>0.64793712000000003</c:v>
                </c:pt>
                <c:pt idx="1165">
                  <c:v>0.58527600999999996</c:v>
                </c:pt>
                <c:pt idx="1166">
                  <c:v>0.51426028999999995</c:v>
                </c:pt>
                <c:pt idx="1167">
                  <c:v>0.56299657000000003</c:v>
                </c:pt>
                <c:pt idx="1168">
                  <c:v>0.45299125000000001</c:v>
                </c:pt>
                <c:pt idx="1169">
                  <c:v>0.51843755999999996</c:v>
                </c:pt>
                <c:pt idx="1170">
                  <c:v>0.50590520999999999</c:v>
                </c:pt>
                <c:pt idx="1171">
                  <c:v>0.49755021999999999</c:v>
                </c:pt>
                <c:pt idx="1172">
                  <c:v>0.60477071999999998</c:v>
                </c:pt>
                <c:pt idx="1173">
                  <c:v>0.57970606999999996</c:v>
                </c:pt>
                <c:pt idx="1174">
                  <c:v>0.63958221999999998</c:v>
                </c:pt>
                <c:pt idx="1175">
                  <c:v>0.62844253000000005</c:v>
                </c:pt>
                <c:pt idx="1176">
                  <c:v>0.64515226999999997</c:v>
                </c:pt>
                <c:pt idx="1177">
                  <c:v>0.69528102999999997</c:v>
                </c:pt>
                <c:pt idx="1178">
                  <c:v>0.58109862000000001</c:v>
                </c:pt>
                <c:pt idx="1179">
                  <c:v>0.66325425999999998</c:v>
                </c:pt>
                <c:pt idx="1180">
                  <c:v>0.57970637000000003</c:v>
                </c:pt>
                <c:pt idx="1181">
                  <c:v>0.56021147999999998</c:v>
                </c:pt>
                <c:pt idx="1182">
                  <c:v>0.51565254000000005</c:v>
                </c:pt>
                <c:pt idx="1183">
                  <c:v>0.53236209999999995</c:v>
                </c:pt>
                <c:pt idx="1184">
                  <c:v>0.48223316999999999</c:v>
                </c:pt>
                <c:pt idx="1185">
                  <c:v>0.41121702999999998</c:v>
                </c:pt>
                <c:pt idx="1186">
                  <c:v>0.46691601999999999</c:v>
                </c:pt>
                <c:pt idx="1187">
                  <c:v>0.44881379999999998</c:v>
                </c:pt>
                <c:pt idx="1188">
                  <c:v>0.48223307999999998</c:v>
                </c:pt>
                <c:pt idx="1189">
                  <c:v>0.45577630000000002</c:v>
                </c:pt>
                <c:pt idx="1190">
                  <c:v>0.47805579999999998</c:v>
                </c:pt>
                <c:pt idx="1191">
                  <c:v>0.44602894999999998</c:v>
                </c:pt>
                <c:pt idx="1192">
                  <c:v>0.42096442000000001</c:v>
                </c:pt>
                <c:pt idx="1193">
                  <c:v>0.38754511000000003</c:v>
                </c:pt>
                <c:pt idx="1194">
                  <c:v>0.46134608999999999</c:v>
                </c:pt>
                <c:pt idx="1195">
                  <c:v>0.48501810000000001</c:v>
                </c:pt>
                <c:pt idx="1196">
                  <c:v>0.50451272999999996</c:v>
                </c:pt>
                <c:pt idx="1197">
                  <c:v>0.54489427999999995</c:v>
                </c:pt>
                <c:pt idx="1198">
                  <c:v>0.59502326999999999</c:v>
                </c:pt>
                <c:pt idx="1199">
                  <c:v>0.70224344999999999</c:v>
                </c:pt>
                <c:pt idx="1200">
                  <c:v>0.62565780000000004</c:v>
                </c:pt>
                <c:pt idx="1201">
                  <c:v>0.69528109000000005</c:v>
                </c:pt>
                <c:pt idx="1202">
                  <c:v>0.52400725999999997</c:v>
                </c:pt>
                <c:pt idx="1203">
                  <c:v>0.48362553000000003</c:v>
                </c:pt>
                <c:pt idx="1204">
                  <c:v>0.47387847</c:v>
                </c:pt>
                <c:pt idx="1205">
                  <c:v>0.52818465000000003</c:v>
                </c:pt>
                <c:pt idx="1206">
                  <c:v>0.52818471</c:v>
                </c:pt>
                <c:pt idx="1207">
                  <c:v>0.64515191000000005</c:v>
                </c:pt>
                <c:pt idx="1208">
                  <c:v>0.66325444</c:v>
                </c:pt>
                <c:pt idx="1209">
                  <c:v>0.65768450000000001</c:v>
                </c:pt>
                <c:pt idx="1210">
                  <c:v>0.63401240000000003</c:v>
                </c:pt>
                <c:pt idx="1211">
                  <c:v>0.56790465000000001</c:v>
                </c:pt>
                <c:pt idx="1212">
                  <c:v>0.66464668999999998</c:v>
                </c:pt>
                <c:pt idx="1213">
                  <c:v>0.67439377</c:v>
                </c:pt>
                <c:pt idx="1214">
                  <c:v>0.49476536999999998</c:v>
                </c:pt>
                <c:pt idx="1215">
                  <c:v>0.54399836000000001</c:v>
                </c:pt>
                <c:pt idx="1216">
                  <c:v>0.58666861000000003</c:v>
                </c:pt>
                <c:pt idx="1217">
                  <c:v>0.53793210000000002</c:v>
                </c:pt>
                <c:pt idx="1218">
                  <c:v>0.56299657000000003</c:v>
                </c:pt>
                <c:pt idx="1219">
                  <c:v>0.59920083999999996</c:v>
                </c:pt>
                <c:pt idx="1220">
                  <c:v>0.59084576</c:v>
                </c:pt>
                <c:pt idx="1221">
                  <c:v>0.62704992000000004</c:v>
                </c:pt>
                <c:pt idx="1222">
                  <c:v>0.67996371</c:v>
                </c:pt>
                <c:pt idx="1223">
                  <c:v>0.65768462000000005</c:v>
                </c:pt>
                <c:pt idx="1224">
                  <c:v>0.64515197000000002</c:v>
                </c:pt>
                <c:pt idx="1225">
                  <c:v>0.65072215</c:v>
                </c:pt>
                <c:pt idx="1226">
                  <c:v>0.67478019</c:v>
                </c:pt>
                <c:pt idx="1227">
                  <c:v>0.67717916</c:v>
                </c:pt>
                <c:pt idx="1228">
                  <c:v>0.66186166000000002</c:v>
                </c:pt>
                <c:pt idx="1229">
                  <c:v>0.68511604999999998</c:v>
                </c:pt>
                <c:pt idx="1230">
                  <c:v>0.56856625999999999</c:v>
                </c:pt>
                <c:pt idx="1231">
                  <c:v>0.61009234000000001</c:v>
                </c:pt>
                <c:pt idx="1232">
                  <c:v>0.72870051999999996</c:v>
                </c:pt>
                <c:pt idx="1233">
                  <c:v>0.57634216999999999</c:v>
                </c:pt>
                <c:pt idx="1234">
                  <c:v>0.60894811000000004</c:v>
                </c:pt>
                <c:pt idx="1235">
                  <c:v>0.55185669999999998</c:v>
                </c:pt>
                <c:pt idx="1236">
                  <c:v>0.61451781000000005</c:v>
                </c:pt>
                <c:pt idx="1237">
                  <c:v>0.59920061000000002</c:v>
                </c:pt>
                <c:pt idx="1238">
                  <c:v>0.58945351999999995</c:v>
                </c:pt>
                <c:pt idx="1239">
                  <c:v>0.66212367999999999</c:v>
                </c:pt>
                <c:pt idx="1240">
                  <c:v>0.73287778999999997</c:v>
                </c:pt>
                <c:pt idx="1241">
                  <c:v>0.58945358000000003</c:v>
                </c:pt>
                <c:pt idx="1242">
                  <c:v>0.66882414000000001</c:v>
                </c:pt>
                <c:pt idx="1243">
                  <c:v>0.65211456999999995</c:v>
                </c:pt>
                <c:pt idx="1244">
                  <c:v>0.65629201999999998</c:v>
                </c:pt>
                <c:pt idx="1245">
                  <c:v>0.63818997</c:v>
                </c:pt>
                <c:pt idx="1246">
                  <c:v>0.60198556999999997</c:v>
                </c:pt>
                <c:pt idx="1247">
                  <c:v>0.55603415</c:v>
                </c:pt>
                <c:pt idx="1248">
                  <c:v>0.52818471</c:v>
                </c:pt>
                <c:pt idx="1249">
                  <c:v>0.5017277</c:v>
                </c:pt>
                <c:pt idx="1250">
                  <c:v>0.60894793000000003</c:v>
                </c:pt>
                <c:pt idx="1251">
                  <c:v>0.63818984999999995</c:v>
                </c:pt>
                <c:pt idx="1252">
                  <c:v>0.64932966000000003</c:v>
                </c:pt>
                <c:pt idx="1253">
                  <c:v>0.68414098000000001</c:v>
                </c:pt>
                <c:pt idx="1254">
                  <c:v>0.69806623000000001</c:v>
                </c:pt>
                <c:pt idx="1255">
                  <c:v>0.67160903999999999</c:v>
                </c:pt>
                <c:pt idx="1256">
                  <c:v>0.62287252999999998</c:v>
                </c:pt>
                <c:pt idx="1257">
                  <c:v>0.53653943999999998</c:v>
                </c:pt>
                <c:pt idx="1258">
                  <c:v>0.59084599999999998</c:v>
                </c:pt>
                <c:pt idx="1259">
                  <c:v>0.66464674000000001</c:v>
                </c:pt>
                <c:pt idx="1260">
                  <c:v>0.63681120000000002</c:v>
                </c:pt>
                <c:pt idx="1261">
                  <c:v>0.55324918000000001</c:v>
                </c:pt>
                <c:pt idx="1262">
                  <c:v>0.59920072999999996</c:v>
                </c:pt>
                <c:pt idx="1263">
                  <c:v>0.58945351999999995</c:v>
                </c:pt>
                <c:pt idx="1264">
                  <c:v>0.51704501999999997</c:v>
                </c:pt>
                <c:pt idx="1265">
                  <c:v>0.57413656000000002</c:v>
                </c:pt>
                <c:pt idx="1266">
                  <c:v>0.59223861</c:v>
                </c:pt>
                <c:pt idx="1267">
                  <c:v>0.69249618000000002</c:v>
                </c:pt>
                <c:pt idx="1268">
                  <c:v>0.71895295000000004</c:v>
                </c:pt>
                <c:pt idx="1269">
                  <c:v>0.65072196999999998</c:v>
                </c:pt>
                <c:pt idx="1270">
                  <c:v>0.51565242</c:v>
                </c:pt>
                <c:pt idx="1271">
                  <c:v>0.59780818000000002</c:v>
                </c:pt>
                <c:pt idx="1272">
                  <c:v>0.51147509000000002</c:v>
                </c:pt>
                <c:pt idx="1273">
                  <c:v>0.51843739</c:v>
                </c:pt>
                <c:pt idx="1274">
                  <c:v>0.60477071999999998</c:v>
                </c:pt>
                <c:pt idx="1275">
                  <c:v>0.61451787000000002</c:v>
                </c:pt>
                <c:pt idx="1276">
                  <c:v>0.70781326</c:v>
                </c:pt>
                <c:pt idx="1277">
                  <c:v>0.77325946000000001</c:v>
                </c:pt>
                <c:pt idx="1278">
                  <c:v>0.69667374999999998</c:v>
                </c:pt>
                <c:pt idx="1279">
                  <c:v>0.69945847999999999</c:v>
                </c:pt>
                <c:pt idx="1280">
                  <c:v>0.64375972999999997</c:v>
                </c:pt>
                <c:pt idx="1281">
                  <c:v>0.56578147000000001</c:v>
                </c:pt>
                <c:pt idx="1282">
                  <c:v>0.51008260000000005</c:v>
                </c:pt>
                <c:pt idx="1283">
                  <c:v>0.58249110000000004</c:v>
                </c:pt>
                <c:pt idx="1284">
                  <c:v>0.59223842999999998</c:v>
                </c:pt>
                <c:pt idx="1285">
                  <c:v>0.62287276999999996</c:v>
                </c:pt>
                <c:pt idx="1286">
                  <c:v>0.70781349999999998</c:v>
                </c:pt>
                <c:pt idx="1287">
                  <c:v>0.70642090000000002</c:v>
                </c:pt>
                <c:pt idx="1288">
                  <c:v>0.70502836000000002</c:v>
                </c:pt>
                <c:pt idx="1289">
                  <c:v>0.70085096000000002</c:v>
                </c:pt>
                <c:pt idx="1290">
                  <c:v>0.65629166000000005</c:v>
                </c:pt>
                <c:pt idx="1291">
                  <c:v>0.60059333000000004</c:v>
                </c:pt>
                <c:pt idx="1292">
                  <c:v>0.51983016999999998</c:v>
                </c:pt>
                <c:pt idx="1293">
                  <c:v>0.57831365000000001</c:v>
                </c:pt>
                <c:pt idx="1294">
                  <c:v>0.52539968000000004</c:v>
                </c:pt>
                <c:pt idx="1295">
                  <c:v>0.56717401999999995</c:v>
                </c:pt>
                <c:pt idx="1296">
                  <c:v>0.64375985000000002</c:v>
                </c:pt>
                <c:pt idx="1297">
                  <c:v>0.58249110000000004</c:v>
                </c:pt>
                <c:pt idx="1298">
                  <c:v>0.59641575999999996</c:v>
                </c:pt>
                <c:pt idx="1299">
                  <c:v>0.65489936000000004</c:v>
                </c:pt>
                <c:pt idx="1300">
                  <c:v>0.67300141000000002</c:v>
                </c:pt>
                <c:pt idx="1301">
                  <c:v>0.63540483000000003</c:v>
                </c:pt>
                <c:pt idx="1302">
                  <c:v>0.67160892000000005</c:v>
                </c:pt>
                <c:pt idx="1303">
                  <c:v>0.60059344999999997</c:v>
                </c:pt>
                <c:pt idx="1304">
                  <c:v>0.54767942000000003</c:v>
                </c:pt>
                <c:pt idx="1305">
                  <c:v>0.56021153999999995</c:v>
                </c:pt>
                <c:pt idx="1306">
                  <c:v>0.50172782000000005</c:v>
                </c:pt>
                <c:pt idx="1307">
                  <c:v>0.56160390000000004</c:v>
                </c:pt>
                <c:pt idx="1308">
                  <c:v>0.51426011000000005</c:v>
                </c:pt>
                <c:pt idx="1309">
                  <c:v>0.54628699999999997</c:v>
                </c:pt>
                <c:pt idx="1310">
                  <c:v>0.49198051999999998</c:v>
                </c:pt>
                <c:pt idx="1311">
                  <c:v>0.57413619999999999</c:v>
                </c:pt>
                <c:pt idx="1312">
                  <c:v>0.55464177999999997</c:v>
                </c:pt>
                <c:pt idx="1313">
                  <c:v>0.58109862000000001</c:v>
                </c:pt>
                <c:pt idx="1314">
                  <c:v>0.65629196000000001</c:v>
                </c:pt>
                <c:pt idx="1315">
                  <c:v>0.74262523999999996</c:v>
                </c:pt>
                <c:pt idx="1316">
                  <c:v>0.70920587000000002</c:v>
                </c:pt>
                <c:pt idx="1317">
                  <c:v>0.66882401999999996</c:v>
                </c:pt>
                <c:pt idx="1318">
                  <c:v>0.635405</c:v>
                </c:pt>
                <c:pt idx="1319">
                  <c:v>0.52400732000000005</c:v>
                </c:pt>
                <c:pt idx="1320">
                  <c:v>0.45995354999999999</c:v>
                </c:pt>
                <c:pt idx="1321">
                  <c:v>0.57274382999999995</c:v>
                </c:pt>
                <c:pt idx="1322">
                  <c:v>0.55742669</c:v>
                </c:pt>
                <c:pt idx="1323">
                  <c:v>0.63122736999999995</c:v>
                </c:pt>
                <c:pt idx="1324">
                  <c:v>0.61712359999999999</c:v>
                </c:pt>
                <c:pt idx="1325">
                  <c:v>0.75794225999999998</c:v>
                </c:pt>
                <c:pt idx="1326">
                  <c:v>0.68553370000000002</c:v>
                </c:pt>
                <c:pt idx="1327">
                  <c:v>0.71134293000000004</c:v>
                </c:pt>
                <c:pt idx="1328">
                  <c:v>0.68971139000000004</c:v>
                </c:pt>
                <c:pt idx="1329">
                  <c:v>0.62983500999999997</c:v>
                </c:pt>
                <c:pt idx="1330">
                  <c:v>0.64793718</c:v>
                </c:pt>
                <c:pt idx="1331">
                  <c:v>0.67337382000000001</c:v>
                </c:pt>
                <c:pt idx="1332">
                  <c:v>0.73844767</c:v>
                </c:pt>
                <c:pt idx="1333">
                  <c:v>0.68553388000000004</c:v>
                </c:pt>
                <c:pt idx="1334">
                  <c:v>0.69667380999999995</c:v>
                </c:pt>
                <c:pt idx="1335">
                  <c:v>0.71837406999999998</c:v>
                </c:pt>
                <c:pt idx="1336">
                  <c:v>0.74541031999999996</c:v>
                </c:pt>
                <c:pt idx="1337">
                  <c:v>0.67439419</c:v>
                </c:pt>
                <c:pt idx="1338">
                  <c:v>0.72591549</c:v>
                </c:pt>
                <c:pt idx="1339">
                  <c:v>0.67439442999999999</c:v>
                </c:pt>
                <c:pt idx="1340">
                  <c:v>0.73983997000000001</c:v>
                </c:pt>
                <c:pt idx="1341">
                  <c:v>0.69249618000000002</c:v>
                </c:pt>
                <c:pt idx="1342">
                  <c:v>0.67578649999999996</c:v>
                </c:pt>
                <c:pt idx="1343">
                  <c:v>0.61869556000000003</c:v>
                </c:pt>
                <c:pt idx="1344">
                  <c:v>0.62983507000000005</c:v>
                </c:pt>
                <c:pt idx="1345">
                  <c:v>0.64375985000000002</c:v>
                </c:pt>
                <c:pt idx="1346">
                  <c:v>0.64515208999999996</c:v>
                </c:pt>
                <c:pt idx="1347">
                  <c:v>0.64097481999999995</c:v>
                </c:pt>
                <c:pt idx="1348">
                  <c:v>0.57970613000000004</c:v>
                </c:pt>
                <c:pt idx="1349">
                  <c:v>0.66882390000000003</c:v>
                </c:pt>
                <c:pt idx="1350">
                  <c:v>0.67996400999999995</c:v>
                </c:pt>
                <c:pt idx="1351">
                  <c:v>0.72313046000000003</c:v>
                </c:pt>
                <c:pt idx="1352">
                  <c:v>0.79136150999999999</c:v>
                </c:pt>
                <c:pt idx="1353">
                  <c:v>0.72870027999999998</c:v>
                </c:pt>
                <c:pt idx="1354">
                  <c:v>0.71477573999999999</c:v>
                </c:pt>
                <c:pt idx="1355">
                  <c:v>0.68274891000000004</c:v>
                </c:pt>
                <c:pt idx="1356">
                  <c:v>0.65907698999999997</c:v>
                </c:pt>
                <c:pt idx="1357">
                  <c:v>0.60059326999999996</c:v>
                </c:pt>
                <c:pt idx="1358">
                  <c:v>0.65489960000000003</c:v>
                </c:pt>
                <c:pt idx="1359">
                  <c:v>0.65768450000000001</c:v>
                </c:pt>
                <c:pt idx="1360">
                  <c:v>0.79832380999999997</c:v>
                </c:pt>
                <c:pt idx="1361">
                  <c:v>0.65350699000000001</c:v>
                </c:pt>
                <c:pt idx="1362">
                  <c:v>0.63122736999999995</c:v>
                </c:pt>
                <c:pt idx="1363">
                  <c:v>0.67300159000000004</c:v>
                </c:pt>
                <c:pt idx="1364">
                  <c:v>0.62983500999999997</c:v>
                </c:pt>
                <c:pt idx="1365">
                  <c:v>0.55742639000000005</c:v>
                </c:pt>
                <c:pt idx="1366">
                  <c:v>0.53932446000000001</c:v>
                </c:pt>
                <c:pt idx="1367">
                  <c:v>0.65350722999999999</c:v>
                </c:pt>
                <c:pt idx="1368">
                  <c:v>0.58337355000000002</c:v>
                </c:pt>
                <c:pt idx="1369">
                  <c:v>0.55881906000000003</c:v>
                </c:pt>
                <c:pt idx="1370">
                  <c:v>0.61034041999999999</c:v>
                </c:pt>
                <c:pt idx="1371">
                  <c:v>0.69667351</c:v>
                </c:pt>
                <c:pt idx="1372">
                  <c:v>0.71895337000000004</c:v>
                </c:pt>
                <c:pt idx="1373">
                  <c:v>0.68692642000000004</c:v>
                </c:pt>
                <c:pt idx="1374">
                  <c:v>0.71616827999999999</c:v>
                </c:pt>
                <c:pt idx="1375">
                  <c:v>0.61852967999999997</c:v>
                </c:pt>
                <c:pt idx="1376">
                  <c:v>0.59780823999999999</c:v>
                </c:pt>
                <c:pt idx="1377">
                  <c:v>0.69110364000000002</c:v>
                </c:pt>
                <c:pt idx="1378">
                  <c:v>0.58945358000000003</c:v>
                </c:pt>
                <c:pt idx="1379">
                  <c:v>0.60059320999999999</c:v>
                </c:pt>
                <c:pt idx="1380">
                  <c:v>0.56578130000000004</c:v>
                </c:pt>
                <c:pt idx="1381">
                  <c:v>0.53236222</c:v>
                </c:pt>
                <c:pt idx="1382">
                  <c:v>0.61312580000000005</c:v>
                </c:pt>
                <c:pt idx="1383">
                  <c:v>0.55742663000000003</c:v>
                </c:pt>
                <c:pt idx="1384">
                  <c:v>0.62844253000000005</c:v>
                </c:pt>
                <c:pt idx="1385">
                  <c:v>0.65768462000000005</c:v>
                </c:pt>
                <c:pt idx="1386">
                  <c:v>0.59223866000000003</c:v>
                </c:pt>
                <c:pt idx="1387">
                  <c:v>0.59780823999999999</c:v>
                </c:pt>
                <c:pt idx="1388">
                  <c:v>0.66186171999999999</c:v>
                </c:pt>
                <c:pt idx="1389">
                  <c:v>0.70224357000000004</c:v>
                </c:pt>
                <c:pt idx="1390">
                  <c:v>0.72870045999999999</c:v>
                </c:pt>
                <c:pt idx="1391">
                  <c:v>0.72730802999999999</c:v>
                </c:pt>
                <c:pt idx="1392">
                  <c:v>0.74123262999999995</c:v>
                </c:pt>
                <c:pt idx="1393">
                  <c:v>0.72173810000000005</c:v>
                </c:pt>
                <c:pt idx="1394">
                  <c:v>0.72313052</c:v>
                </c:pt>
                <c:pt idx="1395">
                  <c:v>0.80389374000000002</c:v>
                </c:pt>
                <c:pt idx="1396">
                  <c:v>0.67857175999999997</c:v>
                </c:pt>
                <c:pt idx="1397">
                  <c:v>0.76908200999999998</c:v>
                </c:pt>
                <c:pt idx="1398">
                  <c:v>0.72313039999999995</c:v>
                </c:pt>
                <c:pt idx="1399">
                  <c:v>0.70920592999999998</c:v>
                </c:pt>
                <c:pt idx="1400">
                  <c:v>0.75515723000000001</c:v>
                </c:pt>
                <c:pt idx="1401">
                  <c:v>0.80667876999999999</c:v>
                </c:pt>
                <c:pt idx="1402">
                  <c:v>0.77186674</c:v>
                </c:pt>
                <c:pt idx="1403">
                  <c:v>0.79832380999999997</c:v>
                </c:pt>
                <c:pt idx="1404">
                  <c:v>0.77465194000000004</c:v>
                </c:pt>
                <c:pt idx="1405">
                  <c:v>0.78161407000000005</c:v>
                </c:pt>
                <c:pt idx="1406">
                  <c:v>0.73705529999999997</c:v>
                </c:pt>
                <c:pt idx="1407">
                  <c:v>0.68971139000000004</c:v>
                </c:pt>
                <c:pt idx="1408">
                  <c:v>0.70781344000000002</c:v>
                </c:pt>
                <c:pt idx="1409">
                  <c:v>0.63122767000000002</c:v>
                </c:pt>
                <c:pt idx="1410">
                  <c:v>0.67857164000000003</c:v>
                </c:pt>
                <c:pt idx="1411">
                  <c:v>0.7273075</c:v>
                </c:pt>
                <c:pt idx="1412">
                  <c:v>0.74401748000000001</c:v>
                </c:pt>
                <c:pt idx="1413">
                  <c:v>0.82338851999999996</c:v>
                </c:pt>
                <c:pt idx="1414">
                  <c:v>0.80667882999999996</c:v>
                </c:pt>
                <c:pt idx="1415">
                  <c:v>0.78996926999999995</c:v>
                </c:pt>
                <c:pt idx="1416">
                  <c:v>0.73148524999999998</c:v>
                </c:pt>
                <c:pt idx="1417">
                  <c:v>0.64515239000000002</c:v>
                </c:pt>
                <c:pt idx="1418">
                  <c:v>0.91389883000000005</c:v>
                </c:pt>
                <c:pt idx="1419">
                  <c:v>0.78857659999999996</c:v>
                </c:pt>
                <c:pt idx="1420">
                  <c:v>0.73984002999999998</c:v>
                </c:pt>
                <c:pt idx="1421">
                  <c:v>0.72313046000000003</c:v>
                </c:pt>
                <c:pt idx="1422">
                  <c:v>0.75097983999999995</c:v>
                </c:pt>
                <c:pt idx="1423">
                  <c:v>0.83592051000000001</c:v>
                </c:pt>
                <c:pt idx="1424">
                  <c:v>0.84566759999999996</c:v>
                </c:pt>
                <c:pt idx="1425">
                  <c:v>0.70363569000000004</c:v>
                </c:pt>
                <c:pt idx="1426">
                  <c:v>0.64236718000000004</c:v>
                </c:pt>
                <c:pt idx="1427">
                  <c:v>0.77325957999999995</c:v>
                </c:pt>
                <c:pt idx="1428">
                  <c:v>0.81503349999999997</c:v>
                </c:pt>
                <c:pt idx="1429">
                  <c:v>0.85263001999999999</c:v>
                </c:pt>
                <c:pt idx="1430">
                  <c:v>0.86516219000000005</c:v>
                </c:pt>
                <c:pt idx="1431">
                  <c:v>0.76629727999999997</c:v>
                </c:pt>
                <c:pt idx="1432">
                  <c:v>0.74262530000000004</c:v>
                </c:pt>
                <c:pt idx="1433">
                  <c:v>0.58109867999999998</c:v>
                </c:pt>
                <c:pt idx="1434">
                  <c:v>0.62844253000000005</c:v>
                </c:pt>
                <c:pt idx="1435">
                  <c:v>0.65768455999999997</c:v>
                </c:pt>
                <c:pt idx="1436">
                  <c:v>0.63401246</c:v>
                </c:pt>
                <c:pt idx="1437">
                  <c:v>0.67996394999999998</c:v>
                </c:pt>
                <c:pt idx="1438">
                  <c:v>0.75237237999999995</c:v>
                </c:pt>
                <c:pt idx="1439">
                  <c:v>0.67300199999999999</c:v>
                </c:pt>
                <c:pt idx="1440">
                  <c:v>0.73705518000000003</c:v>
                </c:pt>
                <c:pt idx="1441">
                  <c:v>0.74123240000000001</c:v>
                </c:pt>
                <c:pt idx="1442">
                  <c:v>0.72591543000000003</c:v>
                </c:pt>
                <c:pt idx="1443">
                  <c:v>0.70781355999999995</c:v>
                </c:pt>
                <c:pt idx="1444">
                  <c:v>0.75097983999999995</c:v>
                </c:pt>
                <c:pt idx="1445">
                  <c:v>0.75376480999999995</c:v>
                </c:pt>
                <c:pt idx="1446">
                  <c:v>0.81781846000000002</c:v>
                </c:pt>
                <c:pt idx="1447">
                  <c:v>0.74819499</c:v>
                </c:pt>
                <c:pt idx="1448">
                  <c:v>0.80250131999999996</c:v>
                </c:pt>
                <c:pt idx="1449">
                  <c:v>0.77186697999999998</c:v>
                </c:pt>
                <c:pt idx="1450">
                  <c:v>0.80389350999999998</c:v>
                </c:pt>
                <c:pt idx="1451">
                  <c:v>0.80250144000000001</c:v>
                </c:pt>
                <c:pt idx="1452">
                  <c:v>0.79553907999999995</c:v>
                </c:pt>
                <c:pt idx="1453">
                  <c:v>0.68553388000000004</c:v>
                </c:pt>
                <c:pt idx="1454">
                  <c:v>0.81364106999999997</c:v>
                </c:pt>
                <c:pt idx="1455">
                  <c:v>0.82338827999999997</c:v>
                </c:pt>
                <c:pt idx="1456">
                  <c:v>0.85959249999999998</c:v>
                </c:pt>
                <c:pt idx="1457">
                  <c:v>0.76908189000000005</c:v>
                </c:pt>
                <c:pt idx="1458">
                  <c:v>0.91389905999999999</c:v>
                </c:pt>
                <c:pt idx="1459">
                  <c:v>0.82617337000000002</c:v>
                </c:pt>
                <c:pt idx="1460">
                  <c:v>0.86516243000000004</c:v>
                </c:pt>
                <c:pt idx="1461">
                  <c:v>0.81921094999999999</c:v>
                </c:pt>
                <c:pt idx="1462">
                  <c:v>0.86794740000000004</c:v>
                </c:pt>
                <c:pt idx="1463">
                  <c:v>0.91389871</c:v>
                </c:pt>
                <c:pt idx="1464">
                  <c:v>0.83035051999999998</c:v>
                </c:pt>
                <c:pt idx="1465">
                  <c:v>0.69528120999999998</c:v>
                </c:pt>
                <c:pt idx="1466">
                  <c:v>0.78857659999999996</c:v>
                </c:pt>
                <c:pt idx="1467">
                  <c:v>0.75794244</c:v>
                </c:pt>
                <c:pt idx="1468">
                  <c:v>0.71756076999999996</c:v>
                </c:pt>
                <c:pt idx="1469">
                  <c:v>0.66464692000000003</c:v>
                </c:pt>
                <c:pt idx="1470">
                  <c:v>0.61451787000000002</c:v>
                </c:pt>
                <c:pt idx="1471">
                  <c:v>0.56299657000000003</c:v>
                </c:pt>
                <c:pt idx="1472">
                  <c:v>0.61591023</c:v>
                </c:pt>
                <c:pt idx="1473">
                  <c:v>0.55603415</c:v>
                </c:pt>
                <c:pt idx="1474">
                  <c:v>0.52261471999999998</c:v>
                </c:pt>
                <c:pt idx="1475">
                  <c:v>0.79553901999999999</c:v>
                </c:pt>
                <c:pt idx="1476">
                  <c:v>0.8094635</c:v>
                </c:pt>
                <c:pt idx="1477">
                  <c:v>0.77882921999999999</c:v>
                </c:pt>
                <c:pt idx="1478">
                  <c:v>0.83592038999999996</c:v>
                </c:pt>
                <c:pt idx="1479">
                  <c:v>0.69110382000000004</c:v>
                </c:pt>
                <c:pt idx="1480">
                  <c:v>0.67857133999999997</c:v>
                </c:pt>
                <c:pt idx="1481">
                  <c:v>0.72173798</c:v>
                </c:pt>
                <c:pt idx="1482">
                  <c:v>0.67300188999999999</c:v>
                </c:pt>
                <c:pt idx="1483">
                  <c:v>0.72034538000000004</c:v>
                </c:pt>
                <c:pt idx="1484">
                  <c:v>0.71415543999999997</c:v>
                </c:pt>
                <c:pt idx="1485">
                  <c:v>0.73427045000000002</c:v>
                </c:pt>
                <c:pt idx="1486">
                  <c:v>0.75933461999999996</c:v>
                </c:pt>
                <c:pt idx="1487">
                  <c:v>0.67300183000000002</c:v>
                </c:pt>
                <c:pt idx="1488">
                  <c:v>0.61312549999999999</c:v>
                </c:pt>
                <c:pt idx="1489">
                  <c:v>0.65228021000000003</c:v>
                </c:pt>
                <c:pt idx="1490">
                  <c:v>0.65072191000000001</c:v>
                </c:pt>
                <c:pt idx="1491">
                  <c:v>0.61730278000000005</c:v>
                </c:pt>
                <c:pt idx="1492">
                  <c:v>0.65629214000000002</c:v>
                </c:pt>
                <c:pt idx="1493">
                  <c:v>0.70920581000000005</c:v>
                </c:pt>
                <c:pt idx="1494">
                  <c:v>0.76490462000000004</c:v>
                </c:pt>
                <c:pt idx="1495">
                  <c:v>0.88187212000000004</c:v>
                </c:pt>
                <c:pt idx="1496">
                  <c:v>0.85123789000000005</c:v>
                </c:pt>
                <c:pt idx="1497">
                  <c:v>0.78439939000000003</c:v>
                </c:pt>
                <c:pt idx="1498">
                  <c:v>0.78022157999999997</c:v>
                </c:pt>
                <c:pt idx="1499">
                  <c:v>0.78439921000000001</c:v>
                </c:pt>
                <c:pt idx="1500">
                  <c:v>0.80807083999999996</c:v>
                </c:pt>
                <c:pt idx="1501">
                  <c:v>0.61730300999999999</c:v>
                </c:pt>
                <c:pt idx="1502">
                  <c:v>0.64793699999999999</c:v>
                </c:pt>
                <c:pt idx="1503">
                  <c:v>0.68274897000000001</c:v>
                </c:pt>
                <c:pt idx="1504">
                  <c:v>0.71338301999999998</c:v>
                </c:pt>
                <c:pt idx="1505">
                  <c:v>0.51704490000000003</c:v>
                </c:pt>
                <c:pt idx="1506">
                  <c:v>0.68692624999999996</c:v>
                </c:pt>
                <c:pt idx="1507">
                  <c:v>0.57274376999999999</c:v>
                </c:pt>
                <c:pt idx="1508">
                  <c:v>0.72034562000000002</c:v>
                </c:pt>
                <c:pt idx="1509">
                  <c:v>0.71199071000000003</c:v>
                </c:pt>
                <c:pt idx="1510">
                  <c:v>0.79136139000000005</c:v>
                </c:pt>
                <c:pt idx="1511">
                  <c:v>0.76899910000000005</c:v>
                </c:pt>
                <c:pt idx="1512">
                  <c:v>0.69528115000000001</c:v>
                </c:pt>
                <c:pt idx="1513">
                  <c:v>0.73665528999999996</c:v>
                </c:pt>
                <c:pt idx="1514">
                  <c:v>0.79832393000000001</c:v>
                </c:pt>
                <c:pt idx="1515">
                  <c:v>0.72173798</c:v>
                </c:pt>
                <c:pt idx="1516">
                  <c:v>0.79275423</c:v>
                </c:pt>
                <c:pt idx="1517">
                  <c:v>0.70009297000000004</c:v>
                </c:pt>
                <c:pt idx="1518">
                  <c:v>0.69806581999999995</c:v>
                </c:pt>
                <c:pt idx="1519">
                  <c:v>0.74680268999999999</c:v>
                </c:pt>
                <c:pt idx="1520">
                  <c:v>0.73103023</c:v>
                </c:pt>
                <c:pt idx="1521">
                  <c:v>0.75097983999999995</c:v>
                </c:pt>
                <c:pt idx="1522">
                  <c:v>0.67160916000000004</c:v>
                </c:pt>
                <c:pt idx="1523">
                  <c:v>0.84071857000000005</c:v>
                </c:pt>
                <c:pt idx="1524">
                  <c:v>0.64375985000000002</c:v>
                </c:pt>
                <c:pt idx="1525">
                  <c:v>0.68135637000000004</c:v>
                </c:pt>
                <c:pt idx="1526">
                  <c:v>0.70642095999999999</c:v>
                </c:pt>
                <c:pt idx="1527">
                  <c:v>0.70290523999999999</c:v>
                </c:pt>
                <c:pt idx="1528">
                  <c:v>0.76351230999999997</c:v>
                </c:pt>
                <c:pt idx="1529">
                  <c:v>0.75353038000000006</c:v>
                </c:pt>
                <c:pt idx="1530">
                  <c:v>0.72452282999999995</c:v>
                </c:pt>
                <c:pt idx="1531">
                  <c:v>0.7356627</c:v>
                </c:pt>
                <c:pt idx="1532">
                  <c:v>0.67439413000000004</c:v>
                </c:pt>
                <c:pt idx="1533">
                  <c:v>0.61451798999999996</c:v>
                </c:pt>
                <c:pt idx="1534">
                  <c:v>0.69306159000000001</c:v>
                </c:pt>
                <c:pt idx="1535">
                  <c:v>0.62565780000000004</c:v>
                </c:pt>
                <c:pt idx="1536">
                  <c:v>0.67439424999999997</c:v>
                </c:pt>
                <c:pt idx="1537">
                  <c:v>0.83731294000000001</c:v>
                </c:pt>
                <c:pt idx="1538">
                  <c:v>0.80110884000000004</c:v>
                </c:pt>
                <c:pt idx="1539">
                  <c:v>0.84149026999999998</c:v>
                </c:pt>
                <c:pt idx="1540">
                  <c:v>0.81085609999999997</c:v>
                </c:pt>
                <c:pt idx="1541">
                  <c:v>0.67717897999999999</c:v>
                </c:pt>
                <c:pt idx="1542">
                  <c:v>0.73844783999999997</c:v>
                </c:pt>
                <c:pt idx="1543">
                  <c:v>0.74819504999999997</c:v>
                </c:pt>
                <c:pt idx="1544">
                  <c:v>0.80528622999999999</c:v>
                </c:pt>
                <c:pt idx="1545">
                  <c:v>0.80946368000000002</c:v>
                </c:pt>
                <c:pt idx="1546">
                  <c:v>0.76768965</c:v>
                </c:pt>
                <c:pt idx="1547">
                  <c:v>0.75515717000000004</c:v>
                </c:pt>
                <c:pt idx="1548">
                  <c:v>0.80667871000000002</c:v>
                </c:pt>
                <c:pt idx="1549">
                  <c:v>0.75515752999999997</c:v>
                </c:pt>
                <c:pt idx="1550">
                  <c:v>0.84845263000000004</c:v>
                </c:pt>
                <c:pt idx="1551">
                  <c:v>0.94731807999999995</c:v>
                </c:pt>
                <c:pt idx="1552">
                  <c:v>0.88047956999999999</c:v>
                </c:pt>
                <c:pt idx="1553">
                  <c:v>0.87212484999999995</c:v>
                </c:pt>
                <c:pt idx="1554">
                  <c:v>0.75515723000000001</c:v>
                </c:pt>
                <c:pt idx="1555">
                  <c:v>0.71756070999999999</c:v>
                </c:pt>
                <c:pt idx="1556">
                  <c:v>0.80528635000000004</c:v>
                </c:pt>
                <c:pt idx="1557">
                  <c:v>0.79414624</c:v>
                </c:pt>
                <c:pt idx="1558">
                  <c:v>0.78439926999999998</c:v>
                </c:pt>
                <c:pt idx="1559">
                  <c:v>0.84288286999999995</c:v>
                </c:pt>
                <c:pt idx="1560">
                  <c:v>0.78439926999999998</c:v>
                </c:pt>
                <c:pt idx="1561">
                  <c:v>0.72730773999999998</c:v>
                </c:pt>
                <c:pt idx="1562">
                  <c:v>0.74680268999999999</c:v>
                </c:pt>
                <c:pt idx="1563">
                  <c:v>0.86377000999999998</c:v>
                </c:pt>
                <c:pt idx="1564">
                  <c:v>0.83870560000000005</c:v>
                </c:pt>
                <c:pt idx="1565">
                  <c:v>0.89997417000000002</c:v>
                </c:pt>
                <c:pt idx="1566">
                  <c:v>0.77325915999999995</c:v>
                </c:pt>
                <c:pt idx="1567">
                  <c:v>0.82060306999999999</c:v>
                </c:pt>
                <c:pt idx="1568">
                  <c:v>0.89161944000000004</c:v>
                </c:pt>
                <c:pt idx="1569">
                  <c:v>0.76072728999999994</c:v>
                </c:pt>
                <c:pt idx="1570">
                  <c:v>0.77743649000000004</c:v>
                </c:pt>
                <c:pt idx="1571">
                  <c:v>0.59502332999999996</c:v>
                </c:pt>
                <c:pt idx="1572">
                  <c:v>0.75933503999999996</c:v>
                </c:pt>
                <c:pt idx="1573">
                  <c:v>0.93896347000000002</c:v>
                </c:pt>
                <c:pt idx="1574">
                  <c:v>0.77743697</c:v>
                </c:pt>
                <c:pt idx="1575">
                  <c:v>0.68414158000000003</c:v>
                </c:pt>
                <c:pt idx="1576">
                  <c:v>0.64515226999999997</c:v>
                </c:pt>
                <c:pt idx="1577">
                  <c:v>0.65768455999999997</c:v>
                </c:pt>
                <c:pt idx="1578">
                  <c:v>0.85541528</c:v>
                </c:pt>
                <c:pt idx="1579">
                  <c:v>0.62287247000000001</c:v>
                </c:pt>
                <c:pt idx="1580">
                  <c:v>0.78300678999999995</c:v>
                </c:pt>
                <c:pt idx="1581">
                  <c:v>0.71756076999999996</c:v>
                </c:pt>
                <c:pt idx="1582">
                  <c:v>0.66325456000000005</c:v>
                </c:pt>
                <c:pt idx="1583">
                  <c:v>0.71199089000000004</c:v>
                </c:pt>
                <c:pt idx="1584">
                  <c:v>0.74401771999999999</c:v>
                </c:pt>
                <c:pt idx="1585">
                  <c:v>0.75933479999999998</c:v>
                </c:pt>
                <c:pt idx="1586">
                  <c:v>0.84149026999999998</c:v>
                </c:pt>
                <c:pt idx="1587">
                  <c:v>0.77186697999999998</c:v>
                </c:pt>
                <c:pt idx="1588">
                  <c:v>0.92225385000000004</c:v>
                </c:pt>
                <c:pt idx="1589">
                  <c:v>0.82060354999999996</c:v>
                </c:pt>
                <c:pt idx="1590">
                  <c:v>0.71756070999999999</c:v>
                </c:pt>
                <c:pt idx="1591">
                  <c:v>0.76629722</c:v>
                </c:pt>
                <c:pt idx="1592">
                  <c:v>0.81085622000000002</c:v>
                </c:pt>
                <c:pt idx="1593">
                  <c:v>0.90832930999999995</c:v>
                </c:pt>
                <c:pt idx="1594">
                  <c:v>0.94871055999999998</c:v>
                </c:pt>
                <c:pt idx="1595">
                  <c:v>0.70642084000000005</c:v>
                </c:pt>
                <c:pt idx="1596">
                  <c:v>0.72399919999999995</c:v>
                </c:pt>
                <c:pt idx="1597">
                  <c:v>0.58388357999999996</c:v>
                </c:pt>
                <c:pt idx="1598">
                  <c:v>0.75098008000000005</c:v>
                </c:pt>
                <c:pt idx="1599">
                  <c:v>0.76908200999999998</c:v>
                </c:pt>
                <c:pt idx="1600">
                  <c:v>0.70363587000000005</c:v>
                </c:pt>
                <c:pt idx="1601">
                  <c:v>0.80389374000000002</c:v>
                </c:pt>
                <c:pt idx="1602">
                  <c:v>0.75933492000000002</c:v>
                </c:pt>
                <c:pt idx="1603">
                  <c:v>0.77882921999999999</c:v>
                </c:pt>
                <c:pt idx="1604">
                  <c:v>0.65509265999999999</c:v>
                </c:pt>
                <c:pt idx="1605">
                  <c:v>0.67578654999999999</c:v>
                </c:pt>
                <c:pt idx="1606">
                  <c:v>0.79693139000000002</c:v>
                </c:pt>
                <c:pt idx="1607">
                  <c:v>0.76759284999999999</c:v>
                </c:pt>
                <c:pt idx="1608">
                  <c:v>0.80389379999999999</c:v>
                </c:pt>
                <c:pt idx="1609">
                  <c:v>0.78996873000000001</c:v>
                </c:pt>
                <c:pt idx="1610">
                  <c:v>0.73665541000000001</c:v>
                </c:pt>
                <c:pt idx="1611">
                  <c:v>0.76211983000000005</c:v>
                </c:pt>
                <c:pt idx="1612">
                  <c:v>0.66743153</c:v>
                </c:pt>
                <c:pt idx="1613">
                  <c:v>0.71756059000000005</c:v>
                </c:pt>
                <c:pt idx="1614">
                  <c:v>0.73665552999999995</c:v>
                </c:pt>
                <c:pt idx="1615">
                  <c:v>0.77047436999999996</c:v>
                </c:pt>
                <c:pt idx="1616">
                  <c:v>0.78022146000000003</c:v>
                </c:pt>
                <c:pt idx="1617">
                  <c:v>0.73243659999999999</c:v>
                </c:pt>
                <c:pt idx="1618">
                  <c:v>0.71616827999999999</c:v>
                </c:pt>
                <c:pt idx="1619">
                  <c:v>0.70920592999999998</c:v>
                </c:pt>
                <c:pt idx="1620">
                  <c:v>0.72399908000000002</c:v>
                </c:pt>
                <c:pt idx="1621">
                  <c:v>0.74401759999999995</c:v>
                </c:pt>
                <c:pt idx="1622">
                  <c:v>0.77465205999999998</c:v>
                </c:pt>
                <c:pt idx="1623">
                  <c:v>0.85541498999999999</c:v>
                </c:pt>
                <c:pt idx="1624">
                  <c:v>0.81781851999999999</c:v>
                </c:pt>
                <c:pt idx="1625">
                  <c:v>0.87073224999999999</c:v>
                </c:pt>
                <c:pt idx="1626">
                  <c:v>0.73009281999999998</c:v>
                </c:pt>
                <c:pt idx="1627">
                  <c:v>0.67996400999999995</c:v>
                </c:pt>
                <c:pt idx="1628">
                  <c:v>0.65072220999999997</c:v>
                </c:pt>
                <c:pt idx="1629">
                  <c:v>0.62705010000000005</c:v>
                </c:pt>
                <c:pt idx="1630">
                  <c:v>0.62565780000000004</c:v>
                </c:pt>
                <c:pt idx="1631">
                  <c:v>0.78439926999999998</c:v>
                </c:pt>
                <c:pt idx="1632">
                  <c:v>0.88883442000000001</c:v>
                </c:pt>
                <c:pt idx="1633">
                  <c:v>0.80807119999999999</c:v>
                </c:pt>
                <c:pt idx="1634">
                  <c:v>0.73009294000000002</c:v>
                </c:pt>
                <c:pt idx="1635">
                  <c:v>0.67160909999999996</c:v>
                </c:pt>
                <c:pt idx="1636">
                  <c:v>0.68971132999999996</c:v>
                </c:pt>
                <c:pt idx="1637">
                  <c:v>0.63401264000000002</c:v>
                </c:pt>
                <c:pt idx="1638">
                  <c:v>0.73427045000000002</c:v>
                </c:pt>
                <c:pt idx="1639">
                  <c:v>0.7523725</c:v>
                </c:pt>
                <c:pt idx="1640">
                  <c:v>0.7523725</c:v>
                </c:pt>
                <c:pt idx="1641">
                  <c:v>0.80110901999999995</c:v>
                </c:pt>
                <c:pt idx="1642">
                  <c:v>0.64375990999999999</c:v>
                </c:pt>
                <c:pt idx="1643">
                  <c:v>0.65907693000000001</c:v>
                </c:pt>
                <c:pt idx="1644">
                  <c:v>0.58527594999999999</c:v>
                </c:pt>
                <c:pt idx="1645">
                  <c:v>0.75237237999999995</c:v>
                </c:pt>
                <c:pt idx="1646">
                  <c:v>0.74540985000000004</c:v>
                </c:pt>
                <c:pt idx="1647">
                  <c:v>0.74401759999999995</c:v>
                </c:pt>
                <c:pt idx="1648">
                  <c:v>0.71134280999999999</c:v>
                </c:pt>
                <c:pt idx="1649">
                  <c:v>0.67439437000000002</c:v>
                </c:pt>
                <c:pt idx="1650">
                  <c:v>0.71616833999999996</c:v>
                </c:pt>
                <c:pt idx="1651">
                  <c:v>0.63819015000000001</c:v>
                </c:pt>
                <c:pt idx="1652">
                  <c:v>0.79693133000000005</c:v>
                </c:pt>
                <c:pt idx="1653">
                  <c:v>0.87769454999999996</c:v>
                </c:pt>
                <c:pt idx="1654">
                  <c:v>0.82338851999999996</c:v>
                </c:pt>
                <c:pt idx="1655">
                  <c:v>0.80667829999999996</c:v>
                </c:pt>
                <c:pt idx="1656">
                  <c:v>0.74262541999999998</c:v>
                </c:pt>
                <c:pt idx="1657">
                  <c:v>0.66046941000000003</c:v>
                </c:pt>
                <c:pt idx="1658">
                  <c:v>0.63401264000000002</c:v>
                </c:pt>
                <c:pt idx="1659">
                  <c:v>0.78022146000000003</c:v>
                </c:pt>
                <c:pt idx="1660">
                  <c:v>0.78718381999999998</c:v>
                </c:pt>
                <c:pt idx="1661">
                  <c:v>0.89022678</c:v>
                </c:pt>
                <c:pt idx="1662">
                  <c:v>0.87490964000000004</c:v>
                </c:pt>
                <c:pt idx="1663">
                  <c:v>0.81781822000000004</c:v>
                </c:pt>
                <c:pt idx="1664">
                  <c:v>0.68831861000000005</c:v>
                </c:pt>
                <c:pt idx="1665">
                  <c:v>0.70085090000000005</c:v>
                </c:pt>
                <c:pt idx="1666">
                  <c:v>0.89022672000000003</c:v>
                </c:pt>
                <c:pt idx="1667">
                  <c:v>0.82060348999999999</c:v>
                </c:pt>
                <c:pt idx="1668">
                  <c:v>0.78718412000000004</c:v>
                </c:pt>
                <c:pt idx="1669">
                  <c:v>0.71616827999999999</c:v>
                </c:pt>
                <c:pt idx="1670">
                  <c:v>0.75376487000000003</c:v>
                </c:pt>
                <c:pt idx="1671">
                  <c:v>0.69806606000000004</c:v>
                </c:pt>
                <c:pt idx="1672">
                  <c:v>0.67439406999999996</c:v>
                </c:pt>
                <c:pt idx="1673">
                  <c:v>0.82199591000000005</c:v>
                </c:pt>
                <c:pt idx="1674">
                  <c:v>0.80807108000000005</c:v>
                </c:pt>
                <c:pt idx="1675">
                  <c:v>0.78579175000000001</c:v>
                </c:pt>
                <c:pt idx="1676">
                  <c:v>0.82478094000000002</c:v>
                </c:pt>
                <c:pt idx="1677">
                  <c:v>0.73287767000000004</c:v>
                </c:pt>
                <c:pt idx="1678">
                  <c:v>0.68692631000000004</c:v>
                </c:pt>
                <c:pt idx="1679">
                  <c:v>0.73844767</c:v>
                </c:pt>
                <c:pt idx="1680">
                  <c:v>0.84984528999999998</c:v>
                </c:pt>
                <c:pt idx="1681">
                  <c:v>0.91668408999999995</c:v>
                </c:pt>
                <c:pt idx="1682">
                  <c:v>0.86237752000000001</c:v>
                </c:pt>
                <c:pt idx="1683">
                  <c:v>0.88187212000000004</c:v>
                </c:pt>
                <c:pt idx="1684">
                  <c:v>0.80946368000000002</c:v>
                </c:pt>
                <c:pt idx="1685">
                  <c:v>0.80667858999999997</c:v>
                </c:pt>
                <c:pt idx="1686">
                  <c:v>0.70502830000000005</c:v>
                </c:pt>
                <c:pt idx="1687">
                  <c:v>0.81642598</c:v>
                </c:pt>
                <c:pt idx="1688">
                  <c:v>0.81085604</c:v>
                </c:pt>
                <c:pt idx="1689">
                  <c:v>0.93060827000000002</c:v>
                </c:pt>
                <c:pt idx="1690">
                  <c:v>0.88187212000000004</c:v>
                </c:pt>
                <c:pt idx="1691">
                  <c:v>0.94871055999999998</c:v>
                </c:pt>
                <c:pt idx="1692">
                  <c:v>0.84706062000000004</c:v>
                </c:pt>
                <c:pt idx="1693">
                  <c:v>0.85541504999999995</c:v>
                </c:pt>
                <c:pt idx="1694">
                  <c:v>0.78857659999999996</c:v>
                </c:pt>
                <c:pt idx="1695">
                  <c:v>0.75654977999999995</c:v>
                </c:pt>
                <c:pt idx="1696">
                  <c:v>0.79414636000000005</c:v>
                </c:pt>
                <c:pt idx="1697">
                  <c:v>0.79414642000000002</c:v>
                </c:pt>
                <c:pt idx="1698">
                  <c:v>0.86098485999999996</c:v>
                </c:pt>
                <c:pt idx="1699">
                  <c:v>0.85541498999999999</c:v>
                </c:pt>
                <c:pt idx="1700">
                  <c:v>0.87073243</c:v>
                </c:pt>
                <c:pt idx="1701">
                  <c:v>0.89718925999999999</c:v>
                </c:pt>
                <c:pt idx="1702">
                  <c:v>0.88744181</c:v>
                </c:pt>
                <c:pt idx="1703">
                  <c:v>0.87490994</c:v>
                </c:pt>
                <c:pt idx="1704">
                  <c:v>0.86098503999999998</c:v>
                </c:pt>
                <c:pt idx="1705">
                  <c:v>0.84427523999999998</c:v>
                </c:pt>
                <c:pt idx="1706">
                  <c:v>0.84845287000000003</c:v>
                </c:pt>
                <c:pt idx="1707">
                  <c:v>0.93060832999999998</c:v>
                </c:pt>
                <c:pt idx="1708">
                  <c:v>0.89022683999999996</c:v>
                </c:pt>
                <c:pt idx="1709">
                  <c:v>0.88604950999999998</c:v>
                </c:pt>
                <c:pt idx="1710">
                  <c:v>0.85959249999999998</c:v>
                </c:pt>
                <c:pt idx="1711">
                  <c:v>0.84009783999999998</c:v>
                </c:pt>
                <c:pt idx="1712">
                  <c:v>0.87212478999999998</c:v>
                </c:pt>
                <c:pt idx="1713">
                  <c:v>0.87073255000000005</c:v>
                </c:pt>
                <c:pt idx="1714">
                  <c:v>0.83731317999999999</c:v>
                </c:pt>
                <c:pt idx="1715">
                  <c:v>0.87212478999999998</c:v>
                </c:pt>
                <c:pt idx="1716">
                  <c:v>0.82895814999999995</c:v>
                </c:pt>
                <c:pt idx="1717">
                  <c:v>0.81503325999999998</c:v>
                </c:pt>
                <c:pt idx="1718">
                  <c:v>0.76490455999999996</c:v>
                </c:pt>
                <c:pt idx="1719">
                  <c:v>0.78718412000000004</c:v>
                </c:pt>
                <c:pt idx="1720">
                  <c:v>0.72730792</c:v>
                </c:pt>
                <c:pt idx="1721">
                  <c:v>0.76629722</c:v>
                </c:pt>
                <c:pt idx="1722">
                  <c:v>0.80250113999999995</c:v>
                </c:pt>
                <c:pt idx="1723">
                  <c:v>0.74123275</c:v>
                </c:pt>
                <c:pt idx="1724">
                  <c:v>0.71616811000000002</c:v>
                </c:pt>
                <c:pt idx="1725">
                  <c:v>0.79414636000000005</c:v>
                </c:pt>
                <c:pt idx="1726">
                  <c:v>0.76490462000000004</c:v>
                </c:pt>
                <c:pt idx="1727">
                  <c:v>0.81224847</c:v>
                </c:pt>
                <c:pt idx="1728">
                  <c:v>0.76768965</c:v>
                </c:pt>
                <c:pt idx="1729">
                  <c:v>0.77882921999999999</c:v>
                </c:pt>
                <c:pt idx="1730">
                  <c:v>0.77325940000000004</c:v>
                </c:pt>
                <c:pt idx="1731">
                  <c:v>0.88187205999999996</c:v>
                </c:pt>
                <c:pt idx="1732">
                  <c:v>0.85402250000000002</c:v>
                </c:pt>
                <c:pt idx="1733">
                  <c:v>0.72034562000000002</c:v>
                </c:pt>
                <c:pt idx="1734">
                  <c:v>0.66325431999999995</c:v>
                </c:pt>
                <c:pt idx="1735">
                  <c:v>0.73427032999999997</c:v>
                </c:pt>
                <c:pt idx="1736">
                  <c:v>0.72034567999999999</c:v>
                </c:pt>
                <c:pt idx="1737">
                  <c:v>0.84009783999999998</c:v>
                </c:pt>
                <c:pt idx="1738">
                  <c:v>0.76908171000000003</c:v>
                </c:pt>
                <c:pt idx="1739">
                  <c:v>0.79971629</c:v>
                </c:pt>
                <c:pt idx="1740">
                  <c:v>0.91389876999999997</c:v>
                </c:pt>
                <c:pt idx="1741">
                  <c:v>0.87351727000000001</c:v>
                </c:pt>
                <c:pt idx="1742">
                  <c:v>0.88604921000000003</c:v>
                </c:pt>
                <c:pt idx="1743">
                  <c:v>0.89579677999999996</c:v>
                </c:pt>
                <c:pt idx="1744">
                  <c:v>0.87212491000000003</c:v>
                </c:pt>
                <c:pt idx="1745">
                  <c:v>0.83452833000000004</c:v>
                </c:pt>
                <c:pt idx="1746">
                  <c:v>0.90136640999999995</c:v>
                </c:pt>
                <c:pt idx="1747">
                  <c:v>0.89022707999999995</c:v>
                </c:pt>
                <c:pt idx="1748">
                  <c:v>0.73984026999999997</c:v>
                </c:pt>
                <c:pt idx="1749">
                  <c:v>0.92782354</c:v>
                </c:pt>
                <c:pt idx="1750">
                  <c:v>0.79136187000000002</c:v>
                </c:pt>
                <c:pt idx="1751">
                  <c:v>0.83313554999999995</c:v>
                </c:pt>
                <c:pt idx="1752">
                  <c:v>0.82478076</c:v>
                </c:pt>
                <c:pt idx="1753">
                  <c:v>0.82199568000000001</c:v>
                </c:pt>
                <c:pt idx="1754">
                  <c:v>0.80250120000000003</c:v>
                </c:pt>
                <c:pt idx="1755">
                  <c:v>0.86655486000000004</c:v>
                </c:pt>
                <c:pt idx="1756">
                  <c:v>0.70363580999999997</c:v>
                </c:pt>
                <c:pt idx="1757">
                  <c:v>0.69806606000000004</c:v>
                </c:pt>
                <c:pt idx="1758">
                  <c:v>0.73287785000000005</c:v>
                </c:pt>
                <c:pt idx="1759">
                  <c:v>0.78857648000000002</c:v>
                </c:pt>
                <c:pt idx="1760">
                  <c:v>0.87630224000000001</c:v>
                </c:pt>
                <c:pt idx="1761">
                  <c:v>0.73705518000000003</c:v>
                </c:pt>
                <c:pt idx="1762">
                  <c:v>0.75515747</c:v>
                </c:pt>
                <c:pt idx="1763">
                  <c:v>0.77604443000000001</c:v>
                </c:pt>
                <c:pt idx="1764">
                  <c:v>0.78718418000000001</c:v>
                </c:pt>
                <c:pt idx="1765">
                  <c:v>0.72870045999999999</c:v>
                </c:pt>
                <c:pt idx="1766">
                  <c:v>0.73009318000000001</c:v>
                </c:pt>
                <c:pt idx="1767">
                  <c:v>0.68692624999999996</c:v>
                </c:pt>
                <c:pt idx="1768">
                  <c:v>0.73009263999999996</c:v>
                </c:pt>
                <c:pt idx="1769">
                  <c:v>0.75237237999999995</c:v>
                </c:pt>
                <c:pt idx="1770">
                  <c:v>0.83174336000000004</c:v>
                </c:pt>
                <c:pt idx="1771">
                  <c:v>0.83452839000000001</c:v>
                </c:pt>
                <c:pt idx="1772">
                  <c:v>0.86376976999999999</c:v>
                </c:pt>
                <c:pt idx="1773">
                  <c:v>0.88187212000000004</c:v>
                </c:pt>
                <c:pt idx="1774">
                  <c:v>0.86377013000000002</c:v>
                </c:pt>
                <c:pt idx="1775">
                  <c:v>0.73287796999999999</c:v>
                </c:pt>
                <c:pt idx="1776">
                  <c:v>0.81503344</c:v>
                </c:pt>
                <c:pt idx="1777">
                  <c:v>0.77186703999999995</c:v>
                </c:pt>
                <c:pt idx="1778">
                  <c:v>0.76490462000000004</c:v>
                </c:pt>
                <c:pt idx="1779">
                  <c:v>0.77604443000000001</c:v>
                </c:pt>
                <c:pt idx="1780">
                  <c:v>0.70224333000000005</c:v>
                </c:pt>
                <c:pt idx="1781">
                  <c:v>0.78300685000000003</c:v>
                </c:pt>
                <c:pt idx="1782">
                  <c:v>0.78718399999999999</c:v>
                </c:pt>
                <c:pt idx="1783">
                  <c:v>0.65907687000000004</c:v>
                </c:pt>
                <c:pt idx="1784">
                  <c:v>0.78579133999999995</c:v>
                </c:pt>
                <c:pt idx="1785">
                  <c:v>0.80667858999999997</c:v>
                </c:pt>
                <c:pt idx="1786">
                  <c:v>0.71756065000000002</c:v>
                </c:pt>
                <c:pt idx="1787">
                  <c:v>0.78718399999999999</c:v>
                </c:pt>
                <c:pt idx="1788">
                  <c:v>0.79414660000000004</c:v>
                </c:pt>
                <c:pt idx="1789">
                  <c:v>0.74540996999999998</c:v>
                </c:pt>
                <c:pt idx="1790">
                  <c:v>0.81781851999999999</c:v>
                </c:pt>
                <c:pt idx="1791">
                  <c:v>0.74262512000000003</c:v>
                </c:pt>
                <c:pt idx="1792">
                  <c:v>0.73427056999999996</c:v>
                </c:pt>
                <c:pt idx="1793">
                  <c:v>0.70224333000000005</c:v>
                </c:pt>
                <c:pt idx="1794">
                  <c:v>0.73009281999999998</c:v>
                </c:pt>
                <c:pt idx="1795">
                  <c:v>0.68135637000000004</c:v>
                </c:pt>
                <c:pt idx="1796">
                  <c:v>0.73844767</c:v>
                </c:pt>
                <c:pt idx="1797">
                  <c:v>0.76629703999999998</c:v>
                </c:pt>
                <c:pt idx="1798">
                  <c:v>0.68971097000000003</c:v>
                </c:pt>
                <c:pt idx="1799">
                  <c:v>0.71477568000000002</c:v>
                </c:pt>
                <c:pt idx="1800">
                  <c:v>0.79832411000000003</c:v>
                </c:pt>
                <c:pt idx="1801">
                  <c:v>0.68321770000000004</c:v>
                </c:pt>
                <c:pt idx="1802">
                  <c:v>0.88604939000000005</c:v>
                </c:pt>
                <c:pt idx="1803">
                  <c:v>0.69446753999999999</c:v>
                </c:pt>
                <c:pt idx="1804">
                  <c:v>0.79414660000000004</c:v>
                </c:pt>
                <c:pt idx="1805">
                  <c:v>0.84427536000000003</c:v>
                </c:pt>
                <c:pt idx="1806">
                  <c:v>0.92225372999999999</c:v>
                </c:pt>
                <c:pt idx="1807">
                  <c:v>0.92782348000000003</c:v>
                </c:pt>
                <c:pt idx="1808">
                  <c:v>0.92643087999999996</c:v>
                </c:pt>
                <c:pt idx="1809">
                  <c:v>0.75515728999999998</c:v>
                </c:pt>
                <c:pt idx="1810">
                  <c:v>0.78439915000000004</c:v>
                </c:pt>
                <c:pt idx="1811">
                  <c:v>0.80250144000000001</c:v>
                </c:pt>
                <c:pt idx="1812">
                  <c:v>0.86237735000000004</c:v>
                </c:pt>
                <c:pt idx="1813">
                  <c:v>0.88187199999999999</c:v>
                </c:pt>
                <c:pt idx="1814">
                  <c:v>0.88047987000000005</c:v>
                </c:pt>
                <c:pt idx="1815">
                  <c:v>0.81364088999999995</c:v>
                </c:pt>
                <c:pt idx="1816">
                  <c:v>0.84845287000000003</c:v>
                </c:pt>
                <c:pt idx="1817">
                  <c:v>0.73009281999999998</c:v>
                </c:pt>
                <c:pt idx="1818">
                  <c:v>0.73148531000000006</c:v>
                </c:pt>
                <c:pt idx="1819">
                  <c:v>0.73287796999999999</c:v>
                </c:pt>
                <c:pt idx="1820">
                  <c:v>0.81085609999999997</c:v>
                </c:pt>
                <c:pt idx="1821">
                  <c:v>0.79136139000000005</c:v>
                </c:pt>
                <c:pt idx="1822">
                  <c:v>0.84566814000000001</c:v>
                </c:pt>
                <c:pt idx="1823">
                  <c:v>0.85959249999999998</c:v>
                </c:pt>
                <c:pt idx="1824">
                  <c:v>0.85820006999999998</c:v>
                </c:pt>
                <c:pt idx="1825">
                  <c:v>0.89301162999999995</c:v>
                </c:pt>
                <c:pt idx="1826">
                  <c:v>0.78718381999999998</c:v>
                </c:pt>
                <c:pt idx="1827">
                  <c:v>0.76629698000000002</c:v>
                </c:pt>
                <c:pt idx="1828">
                  <c:v>0.86377006999999995</c:v>
                </c:pt>
                <c:pt idx="1829">
                  <c:v>0.79971641000000004</c:v>
                </c:pt>
                <c:pt idx="1830">
                  <c:v>0.78439915000000004</c:v>
                </c:pt>
                <c:pt idx="1831">
                  <c:v>0.83174300000000001</c:v>
                </c:pt>
                <c:pt idx="1832">
                  <c:v>0.83452815000000002</c:v>
                </c:pt>
                <c:pt idx="1833">
                  <c:v>0.81921113000000001</c:v>
                </c:pt>
                <c:pt idx="1834">
                  <c:v>0.89858168000000005</c:v>
                </c:pt>
                <c:pt idx="1835">
                  <c:v>0.91807634000000005</c:v>
                </c:pt>
                <c:pt idx="1836">
                  <c:v>0.85262996000000002</c:v>
                </c:pt>
                <c:pt idx="1837">
                  <c:v>0.94174820000000004</c:v>
                </c:pt>
                <c:pt idx="1838">
                  <c:v>0.96402794000000003</c:v>
                </c:pt>
                <c:pt idx="1839">
                  <c:v>0.97934483999999999</c:v>
                </c:pt>
                <c:pt idx="1840">
                  <c:v>0.97238265999999995</c:v>
                </c:pt>
                <c:pt idx="1841">
                  <c:v>1.0615009099999999</c:v>
                </c:pt>
                <c:pt idx="1842">
                  <c:v>0.87908697000000002</c:v>
                </c:pt>
                <c:pt idx="1843">
                  <c:v>0.85402237999999997</c:v>
                </c:pt>
                <c:pt idx="1844">
                  <c:v>0.84566766000000004</c:v>
                </c:pt>
                <c:pt idx="1845">
                  <c:v>0.82478057999999999</c:v>
                </c:pt>
                <c:pt idx="1846">
                  <c:v>0.73427045000000002</c:v>
                </c:pt>
                <c:pt idx="1847">
                  <c:v>0.75515752999999997</c:v>
                </c:pt>
                <c:pt idx="1848">
                  <c:v>0.77047467000000003</c:v>
                </c:pt>
                <c:pt idx="1849">
                  <c:v>0.84149057000000005</c:v>
                </c:pt>
                <c:pt idx="1850">
                  <c:v>0.79971629</c:v>
                </c:pt>
                <c:pt idx="1851">
                  <c:v>0.78022175999999999</c:v>
                </c:pt>
                <c:pt idx="1852">
                  <c:v>0.97795248000000001</c:v>
                </c:pt>
                <c:pt idx="1853">
                  <c:v>0.87351732999999998</c:v>
                </c:pt>
                <c:pt idx="1854">
                  <c:v>0.93757062999999996</c:v>
                </c:pt>
                <c:pt idx="1855">
                  <c:v>0.97516751000000002</c:v>
                </c:pt>
                <c:pt idx="1856">
                  <c:v>0.95985036999999995</c:v>
                </c:pt>
                <c:pt idx="1857">
                  <c:v>0.99187725999999998</c:v>
                </c:pt>
                <c:pt idx="1858">
                  <c:v>0.97238278</c:v>
                </c:pt>
                <c:pt idx="1859">
                  <c:v>0.90136671000000002</c:v>
                </c:pt>
                <c:pt idx="1860">
                  <c:v>0.86516254999999997</c:v>
                </c:pt>
                <c:pt idx="1861">
                  <c:v>0.82199584999999997</c:v>
                </c:pt>
                <c:pt idx="1862">
                  <c:v>0.82478088000000005</c:v>
                </c:pt>
                <c:pt idx="1863">
                  <c:v>0.78161418000000005</c:v>
                </c:pt>
                <c:pt idx="1864">
                  <c:v>0.78579151999999997</c:v>
                </c:pt>
                <c:pt idx="1865">
                  <c:v>0.76072711000000004</c:v>
                </c:pt>
                <c:pt idx="1866">
                  <c:v>0.82060325000000001</c:v>
                </c:pt>
                <c:pt idx="1867">
                  <c:v>0.93339366000000001</c:v>
                </c:pt>
                <c:pt idx="1868">
                  <c:v>0.91807634000000005</c:v>
                </c:pt>
                <c:pt idx="1869">
                  <c:v>0.94453310999999995</c:v>
                </c:pt>
                <c:pt idx="1870">
                  <c:v>0.95985025000000002</c:v>
                </c:pt>
                <c:pt idx="1871">
                  <c:v>0.99187707999999997</c:v>
                </c:pt>
                <c:pt idx="1872">
                  <c:v>0.94174807999999999</c:v>
                </c:pt>
                <c:pt idx="1873">
                  <c:v>0.82617300999999999</c:v>
                </c:pt>
                <c:pt idx="1874">
                  <c:v>0.80946368000000002</c:v>
                </c:pt>
                <c:pt idx="1875">
                  <c:v>0.91250615999999996</c:v>
                </c:pt>
                <c:pt idx="1876">
                  <c:v>0.90118754000000001</c:v>
                </c:pt>
                <c:pt idx="1877">
                  <c:v>0.83592080999999996</c:v>
                </c:pt>
                <c:pt idx="1878">
                  <c:v>0.80528617000000002</c:v>
                </c:pt>
                <c:pt idx="1879">
                  <c:v>0.97516727000000003</c:v>
                </c:pt>
                <c:pt idx="1880">
                  <c:v>0.97934507999999998</c:v>
                </c:pt>
                <c:pt idx="1881">
                  <c:v>1.0935272</c:v>
                </c:pt>
                <c:pt idx="1882">
                  <c:v>1.0768176300000001</c:v>
                </c:pt>
                <c:pt idx="1883">
                  <c:v>1.0002319799999999</c:v>
                </c:pt>
                <c:pt idx="1884">
                  <c:v>0.92643123999999999</c:v>
                </c:pt>
                <c:pt idx="1885">
                  <c:v>1.0044091900000001</c:v>
                </c:pt>
                <c:pt idx="1886">
                  <c:v>0.91529137000000005</c:v>
                </c:pt>
                <c:pt idx="1887">
                  <c:v>0.99744701000000002</c:v>
                </c:pt>
                <c:pt idx="1888">
                  <c:v>0.95288795000000004</c:v>
                </c:pt>
                <c:pt idx="1889">
                  <c:v>0.87769454999999996</c:v>
                </c:pt>
                <c:pt idx="1890">
                  <c:v>0.94731814000000003</c:v>
                </c:pt>
                <c:pt idx="1891">
                  <c:v>0.99883938000000005</c:v>
                </c:pt>
                <c:pt idx="1892">
                  <c:v>0.92643123999999999</c:v>
                </c:pt>
                <c:pt idx="1893">
                  <c:v>0.88883442000000001</c:v>
                </c:pt>
                <c:pt idx="1894">
                  <c:v>0.80807119999999999</c:v>
                </c:pt>
                <c:pt idx="1895">
                  <c:v>0.80415570999999997</c:v>
                </c:pt>
                <c:pt idx="1896">
                  <c:v>0.74819511000000005</c:v>
                </c:pt>
                <c:pt idx="1897">
                  <c:v>0.84288286999999995</c:v>
                </c:pt>
                <c:pt idx="1898">
                  <c:v>0.79571818999999999</c:v>
                </c:pt>
                <c:pt idx="1899">
                  <c:v>0.82060367000000001</c:v>
                </c:pt>
                <c:pt idx="1900">
                  <c:v>0.95428031999999996</c:v>
                </c:pt>
                <c:pt idx="1901">
                  <c:v>0.78300672999999998</c:v>
                </c:pt>
                <c:pt idx="1902">
                  <c:v>0.94337499000000002</c:v>
                </c:pt>
                <c:pt idx="1903">
                  <c:v>0.81503356000000005</c:v>
                </c:pt>
                <c:pt idx="1904">
                  <c:v>0.84706031999999998</c:v>
                </c:pt>
                <c:pt idx="1905">
                  <c:v>0.76211994999999999</c:v>
                </c:pt>
                <c:pt idx="1906">
                  <c:v>0.85196835000000004</c:v>
                </c:pt>
                <c:pt idx="1907">
                  <c:v>0.93617839000000003</c:v>
                </c:pt>
                <c:pt idx="1908">
                  <c:v>0.87306236999999998</c:v>
                </c:pt>
                <c:pt idx="1909">
                  <c:v>0.86377013000000002</c:v>
                </c:pt>
                <c:pt idx="1910">
                  <c:v>0.86237741000000001</c:v>
                </c:pt>
                <c:pt idx="1911">
                  <c:v>0.78300649</c:v>
                </c:pt>
                <c:pt idx="1912">
                  <c:v>0.78300661000000005</c:v>
                </c:pt>
                <c:pt idx="1913">
                  <c:v>0.83174300000000001</c:v>
                </c:pt>
                <c:pt idx="1914">
                  <c:v>0.72259277</c:v>
                </c:pt>
                <c:pt idx="1915">
                  <c:v>0.84149045</c:v>
                </c:pt>
                <c:pt idx="1916">
                  <c:v>0.95845771000000002</c:v>
                </c:pt>
                <c:pt idx="1917">
                  <c:v>0.83174336000000004</c:v>
                </c:pt>
                <c:pt idx="1918">
                  <c:v>0.86098509999999995</c:v>
                </c:pt>
                <c:pt idx="1919">
                  <c:v>0.83452815000000002</c:v>
                </c:pt>
                <c:pt idx="1920">
                  <c:v>0.97377479</c:v>
                </c:pt>
                <c:pt idx="1921">
                  <c:v>0.92921602999999997</c:v>
                </c:pt>
                <c:pt idx="1922">
                  <c:v>0.97516780999999997</c:v>
                </c:pt>
                <c:pt idx="1923">
                  <c:v>0.95288801000000001</c:v>
                </c:pt>
                <c:pt idx="1924">
                  <c:v>0.95288764999999997</c:v>
                </c:pt>
                <c:pt idx="1925">
                  <c:v>1.02947378</c:v>
                </c:pt>
                <c:pt idx="1926">
                  <c:v>0.90415168000000001</c:v>
                </c:pt>
                <c:pt idx="1927">
                  <c:v>0.91668384999999997</c:v>
                </c:pt>
                <c:pt idx="1928">
                  <c:v>0.89718914000000005</c:v>
                </c:pt>
                <c:pt idx="1929">
                  <c:v>0.86098498000000001</c:v>
                </c:pt>
                <c:pt idx="1930">
                  <c:v>0.94871050000000001</c:v>
                </c:pt>
                <c:pt idx="1931">
                  <c:v>0.80946368000000002</c:v>
                </c:pt>
                <c:pt idx="1932">
                  <c:v>0.83452820999999999</c:v>
                </c:pt>
                <c:pt idx="1933">
                  <c:v>0.87630200000000003</c:v>
                </c:pt>
                <c:pt idx="1934">
                  <c:v>0.80946355999999997</c:v>
                </c:pt>
                <c:pt idx="1935">
                  <c:v>0.80250113999999995</c:v>
                </c:pt>
                <c:pt idx="1936">
                  <c:v>0.74123269000000003</c:v>
                </c:pt>
                <c:pt idx="1937">
                  <c:v>0.77325933999999996</c:v>
                </c:pt>
                <c:pt idx="1938">
                  <c:v>0.80528622999999999</c:v>
                </c:pt>
                <c:pt idx="1939">
                  <c:v>0.79693139000000002</c:v>
                </c:pt>
                <c:pt idx="1940">
                  <c:v>0.80389385999999996</c:v>
                </c:pt>
                <c:pt idx="1941">
                  <c:v>0.82338840000000002</c:v>
                </c:pt>
                <c:pt idx="1942">
                  <c:v>0.75097977999999999</c:v>
                </c:pt>
                <c:pt idx="1943">
                  <c:v>0.87351721999999998</c:v>
                </c:pt>
                <c:pt idx="1944">
                  <c:v>0.82338809999999996</c:v>
                </c:pt>
                <c:pt idx="1945">
                  <c:v>0.87490970000000001</c:v>
                </c:pt>
                <c:pt idx="1946">
                  <c:v>0.93757104999999996</c:v>
                </c:pt>
                <c:pt idx="1947">
                  <c:v>0.89440447000000001</c:v>
                </c:pt>
                <c:pt idx="1948">
                  <c:v>0.94731796000000001</c:v>
                </c:pt>
                <c:pt idx="1949">
                  <c:v>0.93060832999999998</c:v>
                </c:pt>
                <c:pt idx="1950">
                  <c:v>0.87490988000000003</c:v>
                </c:pt>
                <c:pt idx="1951">
                  <c:v>0.80667871000000002</c:v>
                </c:pt>
                <c:pt idx="1952">
                  <c:v>0.80389403999999998</c:v>
                </c:pt>
                <c:pt idx="1953">
                  <c:v>0.77186728000000004</c:v>
                </c:pt>
                <c:pt idx="1954">
                  <c:v>0.85123777</c:v>
                </c:pt>
                <c:pt idx="1955">
                  <c:v>0.85263032000000005</c:v>
                </c:pt>
                <c:pt idx="1956">
                  <c:v>0.84845245000000002</c:v>
                </c:pt>
                <c:pt idx="1957">
                  <c:v>0.87490964000000004</c:v>
                </c:pt>
                <c:pt idx="1958">
                  <c:v>0.63122743000000003</c:v>
                </c:pt>
                <c:pt idx="1959">
                  <c:v>0.80667882999999996</c:v>
                </c:pt>
                <c:pt idx="1960">
                  <c:v>0.75237255999999997</c:v>
                </c:pt>
                <c:pt idx="1961">
                  <c:v>0.86516267000000002</c:v>
                </c:pt>
                <c:pt idx="1962">
                  <c:v>0.72870045999999999</c:v>
                </c:pt>
                <c:pt idx="1963">
                  <c:v>0.77047436999999996</c:v>
                </c:pt>
                <c:pt idx="1964">
                  <c:v>0.74958736000000004</c:v>
                </c:pt>
                <c:pt idx="1965">
                  <c:v>0.73427045000000002</c:v>
                </c:pt>
                <c:pt idx="1966">
                  <c:v>0.88326466000000003</c:v>
                </c:pt>
                <c:pt idx="1967">
                  <c:v>0.82060337000000005</c:v>
                </c:pt>
                <c:pt idx="1968">
                  <c:v>0.91529143000000002</c:v>
                </c:pt>
                <c:pt idx="1969">
                  <c:v>0.86933987999999995</c:v>
                </c:pt>
                <c:pt idx="1970">
                  <c:v>0.73009276000000001</c:v>
                </c:pt>
                <c:pt idx="1971">
                  <c:v>0.72591543000000003</c:v>
                </c:pt>
                <c:pt idx="1972">
                  <c:v>0.76768941000000002</c:v>
                </c:pt>
                <c:pt idx="1973">
                  <c:v>0.66186195999999997</c:v>
                </c:pt>
                <c:pt idx="1974">
                  <c:v>0.78718429999999995</c:v>
                </c:pt>
                <c:pt idx="1975">
                  <c:v>0.80667858999999997</c:v>
                </c:pt>
                <c:pt idx="1976">
                  <c:v>0.91668384999999997</c:v>
                </c:pt>
                <c:pt idx="1977">
                  <c:v>0.78161407000000005</c:v>
                </c:pt>
                <c:pt idx="1978">
                  <c:v>0.82338827999999997</c:v>
                </c:pt>
                <c:pt idx="1979">
                  <c:v>0.78579151999999997</c:v>
                </c:pt>
                <c:pt idx="1980">
                  <c:v>0.83313577999999999</c:v>
                </c:pt>
                <c:pt idx="1981">
                  <c:v>0.90275890000000003</c:v>
                </c:pt>
                <c:pt idx="1982">
                  <c:v>0.84984523000000001</c:v>
                </c:pt>
                <c:pt idx="1983">
                  <c:v>0.85820006999999998</c:v>
                </c:pt>
                <c:pt idx="1984">
                  <c:v>0.83452820999999999</c:v>
                </c:pt>
                <c:pt idx="1985">
                  <c:v>0.84845269000000001</c:v>
                </c:pt>
                <c:pt idx="1986">
                  <c:v>0.86933987999999995</c:v>
                </c:pt>
                <c:pt idx="1987">
                  <c:v>0.75237226000000001</c:v>
                </c:pt>
                <c:pt idx="1988">
                  <c:v>0.87351716000000001</c:v>
                </c:pt>
                <c:pt idx="1989">
                  <c:v>0.89858168000000005</c:v>
                </c:pt>
                <c:pt idx="1990">
                  <c:v>0.77743667000000005</c:v>
                </c:pt>
                <c:pt idx="1991">
                  <c:v>0.92921584999999995</c:v>
                </c:pt>
                <c:pt idx="1992">
                  <c:v>0.88883453999999995</c:v>
                </c:pt>
                <c:pt idx="1993">
                  <c:v>0.90275925000000001</c:v>
                </c:pt>
                <c:pt idx="1994">
                  <c:v>0.85680771</c:v>
                </c:pt>
                <c:pt idx="1995">
                  <c:v>0.81085593</c:v>
                </c:pt>
                <c:pt idx="1996">
                  <c:v>0.77186697999999998</c:v>
                </c:pt>
                <c:pt idx="1997">
                  <c:v>0.87212509000000005</c:v>
                </c:pt>
                <c:pt idx="1998">
                  <c:v>0.82478094000000002</c:v>
                </c:pt>
                <c:pt idx="1999">
                  <c:v>0.88149971000000005</c:v>
                </c:pt>
                <c:pt idx="2000">
                  <c:v>0.74819499</c:v>
                </c:pt>
                <c:pt idx="2001">
                  <c:v>0.83313554999999995</c:v>
                </c:pt>
                <c:pt idx="2002">
                  <c:v>0.85820006999999998</c:v>
                </c:pt>
                <c:pt idx="2003">
                  <c:v>0.84009807999999997</c:v>
                </c:pt>
                <c:pt idx="2004">
                  <c:v>0.95428060999999997</c:v>
                </c:pt>
                <c:pt idx="2005">
                  <c:v>0.93757080999999998</c:v>
                </c:pt>
                <c:pt idx="2006">
                  <c:v>0.86933976000000002</c:v>
                </c:pt>
                <c:pt idx="2007">
                  <c:v>0.95567303999999997</c:v>
                </c:pt>
                <c:pt idx="2008">
                  <c:v>0.96542030999999995</c:v>
                </c:pt>
                <c:pt idx="2009">
                  <c:v>0.87630224000000001</c:v>
                </c:pt>
                <c:pt idx="2010">
                  <c:v>0.86655486000000004</c:v>
                </c:pt>
                <c:pt idx="2011">
                  <c:v>0.79136156999999996</c:v>
                </c:pt>
                <c:pt idx="2012">
                  <c:v>0.71199082999999996</c:v>
                </c:pt>
                <c:pt idx="2013">
                  <c:v>0.75098001999999997</c:v>
                </c:pt>
                <c:pt idx="2014">
                  <c:v>0.80528641000000001</c:v>
                </c:pt>
                <c:pt idx="2015">
                  <c:v>0.85680771</c:v>
                </c:pt>
                <c:pt idx="2016">
                  <c:v>0.78857666000000004</c:v>
                </c:pt>
                <c:pt idx="2017">
                  <c:v>0.85680771</c:v>
                </c:pt>
                <c:pt idx="2018">
                  <c:v>0.85819988999999997</c:v>
                </c:pt>
                <c:pt idx="2019">
                  <c:v>0.90275890000000003</c:v>
                </c:pt>
                <c:pt idx="2020">
                  <c:v>0.68553375999999999</c:v>
                </c:pt>
                <c:pt idx="2021">
                  <c:v>0.85680794999999998</c:v>
                </c:pt>
                <c:pt idx="2022">
                  <c:v>0.79832369000000003</c:v>
                </c:pt>
                <c:pt idx="2023">
                  <c:v>0.75098008000000005</c:v>
                </c:pt>
                <c:pt idx="2024">
                  <c:v>0.83452802999999998</c:v>
                </c:pt>
                <c:pt idx="2025">
                  <c:v>0.89022678</c:v>
                </c:pt>
                <c:pt idx="2026">
                  <c:v>0.91668402999999998</c:v>
                </c:pt>
                <c:pt idx="2027">
                  <c:v>0.96263527999999998</c:v>
                </c:pt>
                <c:pt idx="2028">
                  <c:v>0.88465707999999998</c:v>
                </c:pt>
                <c:pt idx="2029">
                  <c:v>0.87769454999999996</c:v>
                </c:pt>
                <c:pt idx="2030">
                  <c:v>0.86321861</c:v>
                </c:pt>
                <c:pt idx="2031">
                  <c:v>0.88187205999999996</c:v>
                </c:pt>
                <c:pt idx="2032">
                  <c:v>0.85263025999999997</c:v>
                </c:pt>
                <c:pt idx="2033">
                  <c:v>0.84288299</c:v>
                </c:pt>
                <c:pt idx="2034">
                  <c:v>0.89579666000000002</c:v>
                </c:pt>
                <c:pt idx="2035">
                  <c:v>0.87073219000000002</c:v>
                </c:pt>
                <c:pt idx="2036">
                  <c:v>0.84984535000000005</c:v>
                </c:pt>
                <c:pt idx="2037">
                  <c:v>0.84009796000000003</c:v>
                </c:pt>
                <c:pt idx="2038">
                  <c:v>0.91529112999999995</c:v>
                </c:pt>
                <c:pt idx="2039">
                  <c:v>0.88326448000000002</c:v>
                </c:pt>
                <c:pt idx="2040">
                  <c:v>1.1283390499999999</c:v>
                </c:pt>
                <c:pt idx="2041">
                  <c:v>0.93617808999999996</c:v>
                </c:pt>
                <c:pt idx="2042">
                  <c:v>1.05871582</c:v>
                </c:pt>
                <c:pt idx="2043">
                  <c:v>1.02111912</c:v>
                </c:pt>
                <c:pt idx="2044">
                  <c:v>1.0280813</c:v>
                </c:pt>
                <c:pt idx="2045">
                  <c:v>1.06846273</c:v>
                </c:pt>
                <c:pt idx="2046">
                  <c:v>1.07542527</c:v>
                </c:pt>
                <c:pt idx="2047">
                  <c:v>1.0155491800000001</c:v>
                </c:pt>
                <c:pt idx="2048">
                  <c:v>1.01694167</c:v>
                </c:pt>
                <c:pt idx="2049">
                  <c:v>1.00997925</c:v>
                </c:pt>
                <c:pt idx="2050">
                  <c:v>0.97516745000000005</c:v>
                </c:pt>
                <c:pt idx="2051">
                  <c:v>0.92503858000000005</c:v>
                </c:pt>
                <c:pt idx="2052">
                  <c:v>0.80667858999999997</c:v>
                </c:pt>
                <c:pt idx="2053">
                  <c:v>0.95428031999999996</c:v>
                </c:pt>
                <c:pt idx="2054">
                  <c:v>0.81781828000000001</c:v>
                </c:pt>
                <c:pt idx="2055">
                  <c:v>0.91389894000000005</c:v>
                </c:pt>
                <c:pt idx="2056">
                  <c:v>0.84845269000000001</c:v>
                </c:pt>
                <c:pt idx="2057">
                  <c:v>0.86933963999999997</c:v>
                </c:pt>
                <c:pt idx="2058">
                  <c:v>0.94871086000000004</c:v>
                </c:pt>
                <c:pt idx="2059">
                  <c:v>0.92086111999999998</c:v>
                </c:pt>
                <c:pt idx="2060">
                  <c:v>0.91111374000000001</c:v>
                </c:pt>
                <c:pt idx="2061">
                  <c:v>1.03086638</c:v>
                </c:pt>
                <c:pt idx="2062">
                  <c:v>0.91389876999999997</c:v>
                </c:pt>
                <c:pt idx="2063">
                  <c:v>1.0085865300000001</c:v>
                </c:pt>
                <c:pt idx="2064">
                  <c:v>0.88604963000000003</c:v>
                </c:pt>
                <c:pt idx="2065">
                  <c:v>0.86098545999999998</c:v>
                </c:pt>
                <c:pt idx="2066">
                  <c:v>0.92921615000000002</c:v>
                </c:pt>
                <c:pt idx="2067">
                  <c:v>0.77604419000000002</c:v>
                </c:pt>
                <c:pt idx="2068">
                  <c:v>0.87212478999999998</c:v>
                </c:pt>
                <c:pt idx="2069">
                  <c:v>0.81085593</c:v>
                </c:pt>
                <c:pt idx="2070">
                  <c:v>0.78718412000000004</c:v>
                </c:pt>
                <c:pt idx="2071">
                  <c:v>0.84845245000000002</c:v>
                </c:pt>
                <c:pt idx="2072">
                  <c:v>0.76072717000000001</c:v>
                </c:pt>
                <c:pt idx="2073">
                  <c:v>0.76072717000000001</c:v>
                </c:pt>
                <c:pt idx="2074">
                  <c:v>0.64932959999999995</c:v>
                </c:pt>
                <c:pt idx="2075">
                  <c:v>0.75097990000000003</c:v>
                </c:pt>
                <c:pt idx="2076">
                  <c:v>0.76490468</c:v>
                </c:pt>
                <c:pt idx="2077">
                  <c:v>0.76908219</c:v>
                </c:pt>
                <c:pt idx="2078">
                  <c:v>0.78857659999999996</c:v>
                </c:pt>
                <c:pt idx="2079">
                  <c:v>0.82617359999999995</c:v>
                </c:pt>
                <c:pt idx="2080">
                  <c:v>0.75933455999999999</c:v>
                </c:pt>
                <c:pt idx="2081">
                  <c:v>0.76072717000000001</c:v>
                </c:pt>
                <c:pt idx="2082">
                  <c:v>0.83035075999999997</c:v>
                </c:pt>
                <c:pt idx="2083">
                  <c:v>0.80528622999999999</c:v>
                </c:pt>
                <c:pt idx="2084">
                  <c:v>0.91250646000000002</c:v>
                </c:pt>
                <c:pt idx="2085">
                  <c:v>1.0155490599999999</c:v>
                </c:pt>
                <c:pt idx="2086">
                  <c:v>1.09213483</c:v>
                </c:pt>
                <c:pt idx="2087">
                  <c:v>1.0698550899999999</c:v>
                </c:pt>
                <c:pt idx="2088">
                  <c:v>0.95428049999999998</c:v>
                </c:pt>
                <c:pt idx="2089">
                  <c:v>0.94453317000000003</c:v>
                </c:pt>
                <c:pt idx="2090">
                  <c:v>0.80389368999999999</c:v>
                </c:pt>
                <c:pt idx="2091">
                  <c:v>0.75515741000000003</c:v>
                </c:pt>
                <c:pt idx="2092">
                  <c:v>0.69110364000000002</c:v>
                </c:pt>
                <c:pt idx="2093">
                  <c:v>0.99326950000000003</c:v>
                </c:pt>
                <c:pt idx="2094">
                  <c:v>0.80528622999999999</c:v>
                </c:pt>
                <c:pt idx="2095">
                  <c:v>0.83731312000000002</c:v>
                </c:pt>
                <c:pt idx="2096">
                  <c:v>0.94731783999999997</c:v>
                </c:pt>
                <c:pt idx="2097">
                  <c:v>0.92921620999999999</c:v>
                </c:pt>
                <c:pt idx="2098">
                  <c:v>0.93200094</c:v>
                </c:pt>
                <c:pt idx="2099">
                  <c:v>0.85759366000000004</c:v>
                </c:pt>
                <c:pt idx="2100">
                  <c:v>0.97516756999999998</c:v>
                </c:pt>
                <c:pt idx="2101">
                  <c:v>0.87212467000000005</c:v>
                </c:pt>
                <c:pt idx="2102">
                  <c:v>0.92086095000000001</c:v>
                </c:pt>
                <c:pt idx="2103">
                  <c:v>0.84353076999999999</c:v>
                </c:pt>
                <c:pt idx="2104">
                  <c:v>0.79414642000000002</c:v>
                </c:pt>
                <c:pt idx="2105">
                  <c:v>0.78022170000000002</c:v>
                </c:pt>
                <c:pt idx="2106">
                  <c:v>0.85541517</c:v>
                </c:pt>
                <c:pt idx="2107">
                  <c:v>0.82895839000000004</c:v>
                </c:pt>
                <c:pt idx="2108">
                  <c:v>0.90136682999999995</c:v>
                </c:pt>
                <c:pt idx="2109">
                  <c:v>0.94592553000000001</c:v>
                </c:pt>
                <c:pt idx="2110">
                  <c:v>0.91807616000000003</c:v>
                </c:pt>
                <c:pt idx="2111">
                  <c:v>0.89997428999999995</c:v>
                </c:pt>
                <c:pt idx="2112">
                  <c:v>0.62565749999999998</c:v>
                </c:pt>
                <c:pt idx="2113">
                  <c:v>0.67857133999999997</c:v>
                </c:pt>
                <c:pt idx="2114">
                  <c:v>0.83174329999999996</c:v>
                </c:pt>
                <c:pt idx="2115">
                  <c:v>0.81503331999999995</c:v>
                </c:pt>
                <c:pt idx="2116">
                  <c:v>0.90554391999999995</c:v>
                </c:pt>
                <c:pt idx="2117">
                  <c:v>0.93478578000000001</c:v>
                </c:pt>
                <c:pt idx="2118">
                  <c:v>0.91389905999999999</c:v>
                </c:pt>
                <c:pt idx="2119">
                  <c:v>0.93200105</c:v>
                </c:pt>
                <c:pt idx="2120">
                  <c:v>0.92225372999999999</c:v>
                </c:pt>
                <c:pt idx="2121">
                  <c:v>0.99048448</c:v>
                </c:pt>
                <c:pt idx="2122">
                  <c:v>0.82895832999999997</c:v>
                </c:pt>
                <c:pt idx="2123">
                  <c:v>0.87490981999999995</c:v>
                </c:pt>
                <c:pt idx="2124">
                  <c:v>0.95845789000000003</c:v>
                </c:pt>
                <c:pt idx="2125">
                  <c:v>1.0322588699999999</c:v>
                </c:pt>
                <c:pt idx="2126">
                  <c:v>0.99048477000000001</c:v>
                </c:pt>
                <c:pt idx="2127">
                  <c:v>0.85263007999999996</c:v>
                </c:pt>
                <c:pt idx="2128">
                  <c:v>0.85402279999999997</c:v>
                </c:pt>
                <c:pt idx="2129">
                  <c:v>0.86237746000000004</c:v>
                </c:pt>
                <c:pt idx="2130">
                  <c:v>0.90554391999999995</c:v>
                </c:pt>
                <c:pt idx="2131">
                  <c:v>0.97516751000000002</c:v>
                </c:pt>
                <c:pt idx="2132">
                  <c:v>0.99466204999999996</c:v>
                </c:pt>
                <c:pt idx="2133">
                  <c:v>1.04061341</c:v>
                </c:pt>
                <c:pt idx="2134">
                  <c:v>1.0392209299999999</c:v>
                </c:pt>
                <c:pt idx="2135">
                  <c:v>0.92503864000000002</c:v>
                </c:pt>
                <c:pt idx="2136">
                  <c:v>0.86794740000000004</c:v>
                </c:pt>
                <c:pt idx="2137">
                  <c:v>0.84845263000000004</c:v>
                </c:pt>
                <c:pt idx="2138">
                  <c:v>0.72452300999999997</c:v>
                </c:pt>
                <c:pt idx="2139">
                  <c:v>0.75515752999999997</c:v>
                </c:pt>
                <c:pt idx="2140">
                  <c:v>0.76490468</c:v>
                </c:pt>
                <c:pt idx="2141">
                  <c:v>0.85123760000000004</c:v>
                </c:pt>
                <c:pt idx="2142">
                  <c:v>0.82199584999999997</c:v>
                </c:pt>
                <c:pt idx="2143">
                  <c:v>0.87490964000000004</c:v>
                </c:pt>
                <c:pt idx="2144">
                  <c:v>0.83592056999999997</c:v>
                </c:pt>
                <c:pt idx="2145">
                  <c:v>0.89161944000000004</c:v>
                </c:pt>
                <c:pt idx="2146">
                  <c:v>0.90554427999999998</c:v>
                </c:pt>
                <c:pt idx="2147">
                  <c:v>0.83731306000000005</c:v>
                </c:pt>
                <c:pt idx="2148">
                  <c:v>0.83174318000000003</c:v>
                </c:pt>
                <c:pt idx="2149">
                  <c:v>0.89440392999999996</c:v>
                </c:pt>
                <c:pt idx="2150">
                  <c:v>0.92225349000000001</c:v>
                </c:pt>
                <c:pt idx="2151">
                  <c:v>0.86098509999999995</c:v>
                </c:pt>
                <c:pt idx="2152">
                  <c:v>0.80667876999999999</c:v>
                </c:pt>
                <c:pt idx="2153">
                  <c:v>0.90136671000000002</c:v>
                </c:pt>
                <c:pt idx="2154">
                  <c:v>0.84009789999999995</c:v>
                </c:pt>
                <c:pt idx="2155">
                  <c:v>0.84566772000000001</c:v>
                </c:pt>
                <c:pt idx="2156">
                  <c:v>0.77882945999999997</c:v>
                </c:pt>
                <c:pt idx="2157">
                  <c:v>0.78579175000000001</c:v>
                </c:pt>
                <c:pt idx="2158">
                  <c:v>0.78996896999999999</c:v>
                </c:pt>
                <c:pt idx="2159">
                  <c:v>0.75794238000000003</c:v>
                </c:pt>
                <c:pt idx="2160">
                  <c:v>0.68274902999999998</c:v>
                </c:pt>
                <c:pt idx="2161">
                  <c:v>0.80667871000000002</c:v>
                </c:pt>
                <c:pt idx="2162">
                  <c:v>0.77743684999999996</c:v>
                </c:pt>
                <c:pt idx="2163">
                  <c:v>0.74401759999999995</c:v>
                </c:pt>
                <c:pt idx="2164">
                  <c:v>0.84009783999999998</c:v>
                </c:pt>
                <c:pt idx="2165">
                  <c:v>0.85820006999999998</c:v>
                </c:pt>
                <c:pt idx="2166">
                  <c:v>0.91389865000000003</c:v>
                </c:pt>
                <c:pt idx="2167">
                  <c:v>0.99326932000000001</c:v>
                </c:pt>
                <c:pt idx="2168">
                  <c:v>1.00023186</c:v>
                </c:pt>
                <c:pt idx="2169">
                  <c:v>1.02947378</c:v>
                </c:pt>
                <c:pt idx="2170">
                  <c:v>0.94592558999999998</c:v>
                </c:pt>
                <c:pt idx="2171">
                  <c:v>1.0016243499999991</c:v>
                </c:pt>
                <c:pt idx="2172">
                  <c:v>1.00301683</c:v>
                </c:pt>
                <c:pt idx="2173">
                  <c:v>0.94174802000000002</c:v>
                </c:pt>
                <c:pt idx="2174">
                  <c:v>0.87908721000000001</c:v>
                </c:pt>
                <c:pt idx="2175">
                  <c:v>0.80389385999999996</c:v>
                </c:pt>
                <c:pt idx="2176">
                  <c:v>0.79832380999999997</c:v>
                </c:pt>
                <c:pt idx="2177">
                  <c:v>0.84149045</c:v>
                </c:pt>
                <c:pt idx="2178">
                  <c:v>0.84566783999999995</c:v>
                </c:pt>
                <c:pt idx="2179">
                  <c:v>0.85541528</c:v>
                </c:pt>
                <c:pt idx="2180">
                  <c:v>0.95010322000000003</c:v>
                </c:pt>
                <c:pt idx="2181">
                  <c:v>0.85618722000000003</c:v>
                </c:pt>
                <c:pt idx="2182">
                  <c:v>0.86794746</c:v>
                </c:pt>
                <c:pt idx="2183">
                  <c:v>0.98630720000000005</c:v>
                </c:pt>
                <c:pt idx="2184">
                  <c:v>0.84915589999999996</c:v>
                </c:pt>
                <c:pt idx="2185">
                  <c:v>0.93757098999999999</c:v>
                </c:pt>
                <c:pt idx="2186">
                  <c:v>1.0239038499999999</c:v>
                </c:pt>
                <c:pt idx="2187">
                  <c:v>1.08656526</c:v>
                </c:pt>
                <c:pt idx="2188">
                  <c:v>0.94900041999999996</c:v>
                </c:pt>
                <c:pt idx="2189">
                  <c:v>0.82338827999999997</c:v>
                </c:pt>
                <c:pt idx="2190">
                  <c:v>0.89440441000000004</c:v>
                </c:pt>
                <c:pt idx="2191">
                  <c:v>0.85123777</c:v>
                </c:pt>
                <c:pt idx="2192">
                  <c:v>0.83368677000000002</c:v>
                </c:pt>
                <c:pt idx="2193">
                  <c:v>0.87630224000000001</c:v>
                </c:pt>
                <c:pt idx="2194">
                  <c:v>0.96542013000000004</c:v>
                </c:pt>
                <c:pt idx="2195">
                  <c:v>0.88465696999999999</c:v>
                </c:pt>
                <c:pt idx="2196">
                  <c:v>0.89301174999999999</c:v>
                </c:pt>
                <c:pt idx="2197">
                  <c:v>0.95288801000000001</c:v>
                </c:pt>
                <c:pt idx="2198">
                  <c:v>0.89579666000000002</c:v>
                </c:pt>
                <c:pt idx="2199">
                  <c:v>0.85541504999999995</c:v>
                </c:pt>
                <c:pt idx="2200">
                  <c:v>0.89301180999999996</c:v>
                </c:pt>
                <c:pt idx="2201">
                  <c:v>0.91111374000000001</c:v>
                </c:pt>
                <c:pt idx="2202">
                  <c:v>0.92225372999999999</c:v>
                </c:pt>
                <c:pt idx="2203">
                  <c:v>0.87212467000000005</c:v>
                </c:pt>
                <c:pt idx="2204">
                  <c:v>0.86655473999999999</c:v>
                </c:pt>
                <c:pt idx="2205">
                  <c:v>0.82478094000000002</c:v>
                </c:pt>
                <c:pt idx="2206">
                  <c:v>0.79832380999999997</c:v>
                </c:pt>
                <c:pt idx="2207">
                  <c:v>0.81642592000000003</c:v>
                </c:pt>
                <c:pt idx="2208">
                  <c:v>0.74262512000000003</c:v>
                </c:pt>
                <c:pt idx="2209">
                  <c:v>0.77604443000000001</c:v>
                </c:pt>
                <c:pt idx="2210">
                  <c:v>0.70502830000000005</c:v>
                </c:pt>
                <c:pt idx="2211">
                  <c:v>0.83592056999999997</c:v>
                </c:pt>
                <c:pt idx="2212">
                  <c:v>0.85123764999999996</c:v>
                </c:pt>
                <c:pt idx="2213">
                  <c:v>0.91389900000000002</c:v>
                </c:pt>
                <c:pt idx="2214">
                  <c:v>0.92086111999999998</c:v>
                </c:pt>
                <c:pt idx="2215">
                  <c:v>0.81921071000000001</c:v>
                </c:pt>
                <c:pt idx="2216">
                  <c:v>0.74401766000000003</c:v>
                </c:pt>
                <c:pt idx="2217">
                  <c:v>0.71756089000000001</c:v>
                </c:pt>
                <c:pt idx="2218">
                  <c:v>0.67160922000000001</c:v>
                </c:pt>
                <c:pt idx="2219">
                  <c:v>0.93339335999999995</c:v>
                </c:pt>
                <c:pt idx="2220">
                  <c:v>0.94174838000000005</c:v>
                </c:pt>
                <c:pt idx="2221">
                  <c:v>0.81642585999999995</c:v>
                </c:pt>
                <c:pt idx="2222">
                  <c:v>0.74123304999999995</c:v>
                </c:pt>
                <c:pt idx="2223">
                  <c:v>0.78996902999999996</c:v>
                </c:pt>
                <c:pt idx="2224">
                  <c:v>0.81781851999999999</c:v>
                </c:pt>
                <c:pt idx="2225">
                  <c:v>0.89301204999999995</c:v>
                </c:pt>
                <c:pt idx="2226">
                  <c:v>0.91250640000000005</c:v>
                </c:pt>
                <c:pt idx="2227">
                  <c:v>0.88187194000000002</c:v>
                </c:pt>
                <c:pt idx="2228">
                  <c:v>0.82478063999999995</c:v>
                </c:pt>
                <c:pt idx="2229">
                  <c:v>0.73427050999999999</c:v>
                </c:pt>
                <c:pt idx="2230">
                  <c:v>0.70642090000000002</c:v>
                </c:pt>
                <c:pt idx="2231">
                  <c:v>0.91946881999999996</c:v>
                </c:pt>
                <c:pt idx="2232">
                  <c:v>0.99466217000000001</c:v>
                </c:pt>
                <c:pt idx="2233">
                  <c:v>0.91668402999999998</c:v>
                </c:pt>
                <c:pt idx="2234">
                  <c:v>0.74262530000000004</c:v>
                </c:pt>
                <c:pt idx="2235">
                  <c:v>0.77325927999999999</c:v>
                </c:pt>
                <c:pt idx="2236">
                  <c:v>0.70502830000000005</c:v>
                </c:pt>
                <c:pt idx="2237">
                  <c:v>0.78300678999999995</c:v>
                </c:pt>
                <c:pt idx="2238">
                  <c:v>0.86376982999999996</c:v>
                </c:pt>
                <c:pt idx="2239">
                  <c:v>0.95288795000000004</c:v>
                </c:pt>
                <c:pt idx="2240">
                  <c:v>0.89579677999999996</c:v>
                </c:pt>
                <c:pt idx="2241">
                  <c:v>0.85402261999999995</c:v>
                </c:pt>
                <c:pt idx="2242">
                  <c:v>0.81642621999999998</c:v>
                </c:pt>
                <c:pt idx="2243">
                  <c:v>0.81224852999999997</c:v>
                </c:pt>
                <c:pt idx="2244">
                  <c:v>0.70085090000000005</c:v>
                </c:pt>
                <c:pt idx="2245">
                  <c:v>0.80110895999999998</c:v>
                </c:pt>
                <c:pt idx="2246">
                  <c:v>0.81781846000000002</c:v>
                </c:pt>
                <c:pt idx="2247">
                  <c:v>0.90275901999999997</c:v>
                </c:pt>
                <c:pt idx="2248">
                  <c:v>0.89440428999999999</c:v>
                </c:pt>
                <c:pt idx="2249">
                  <c:v>0.99744659999999996</c:v>
                </c:pt>
                <c:pt idx="2250">
                  <c:v>0.91946899999999998</c:v>
                </c:pt>
                <c:pt idx="2251">
                  <c:v>0.94453310999999995</c:v>
                </c:pt>
                <c:pt idx="2252">
                  <c:v>0.85820001000000001</c:v>
                </c:pt>
                <c:pt idx="2253">
                  <c:v>0.74541025999999999</c:v>
                </c:pt>
                <c:pt idx="2254">
                  <c:v>0.76072717000000001</c:v>
                </c:pt>
                <c:pt idx="2255">
                  <c:v>0.71477573999999999</c:v>
                </c:pt>
                <c:pt idx="2256">
                  <c:v>0.84706031999999998</c:v>
                </c:pt>
                <c:pt idx="2257">
                  <c:v>0.85337465999999995</c:v>
                </c:pt>
                <c:pt idx="2258">
                  <c:v>0.84288286999999995</c:v>
                </c:pt>
                <c:pt idx="2259">
                  <c:v>0.85820006999999998</c:v>
                </c:pt>
                <c:pt idx="2260">
                  <c:v>0.77882921999999999</c:v>
                </c:pt>
                <c:pt idx="2261">
                  <c:v>0.90972143000000005</c:v>
                </c:pt>
                <c:pt idx="2262">
                  <c:v>0.89556210999999997</c:v>
                </c:pt>
                <c:pt idx="2263">
                  <c:v>0.79832380999999997</c:v>
                </c:pt>
                <c:pt idx="2264">
                  <c:v>0.85819983</c:v>
                </c:pt>
                <c:pt idx="2265">
                  <c:v>0.81962442000000002</c:v>
                </c:pt>
                <c:pt idx="2266">
                  <c:v>0.82617337000000002</c:v>
                </c:pt>
                <c:pt idx="2267">
                  <c:v>0.91946881999999996</c:v>
                </c:pt>
                <c:pt idx="2268">
                  <c:v>0.89440428999999999</c:v>
                </c:pt>
                <c:pt idx="2269">
                  <c:v>0.86933976000000002</c:v>
                </c:pt>
                <c:pt idx="2270">
                  <c:v>0.85402261999999995</c:v>
                </c:pt>
                <c:pt idx="2271">
                  <c:v>0.82478076</c:v>
                </c:pt>
                <c:pt idx="2272">
                  <c:v>0.74680263000000002</c:v>
                </c:pt>
                <c:pt idx="2273">
                  <c:v>0.78718418000000001</c:v>
                </c:pt>
                <c:pt idx="2274">
                  <c:v>0.84634339999999997</c:v>
                </c:pt>
                <c:pt idx="2275">
                  <c:v>0.79275399000000002</c:v>
                </c:pt>
                <c:pt idx="2276">
                  <c:v>0.76490438000000005</c:v>
                </c:pt>
                <c:pt idx="2277">
                  <c:v>0.88326472</c:v>
                </c:pt>
                <c:pt idx="2278">
                  <c:v>0.86098527999999996</c:v>
                </c:pt>
                <c:pt idx="2279">
                  <c:v>0.88187212000000004</c:v>
                </c:pt>
                <c:pt idx="2280">
                  <c:v>0.88712502000000004</c:v>
                </c:pt>
                <c:pt idx="2281">
                  <c:v>0.86933987999999995</c:v>
                </c:pt>
                <c:pt idx="2282">
                  <c:v>0.90832906999999996</c:v>
                </c:pt>
                <c:pt idx="2283">
                  <c:v>0.90693646999999999</c:v>
                </c:pt>
                <c:pt idx="2284">
                  <c:v>0.87490970000000001</c:v>
                </c:pt>
                <c:pt idx="2285">
                  <c:v>0.84288293000000003</c:v>
                </c:pt>
                <c:pt idx="2286">
                  <c:v>0.88326435999999997</c:v>
                </c:pt>
                <c:pt idx="2287">
                  <c:v>0.78868693000000001</c:v>
                </c:pt>
                <c:pt idx="2288">
                  <c:v>0.77047443000000004</c:v>
                </c:pt>
                <c:pt idx="2289">
                  <c:v>0.82617313000000003</c:v>
                </c:pt>
                <c:pt idx="2290">
                  <c:v>0.85123742000000002</c:v>
                </c:pt>
                <c:pt idx="2291">
                  <c:v>0.75794225999999998</c:v>
                </c:pt>
                <c:pt idx="2292">
                  <c:v>0.73287778999999997</c:v>
                </c:pt>
                <c:pt idx="2293">
                  <c:v>0.70502871</c:v>
                </c:pt>
                <c:pt idx="2294">
                  <c:v>0.83368701000000001</c:v>
                </c:pt>
                <c:pt idx="2295">
                  <c:v>0.78161418000000005</c:v>
                </c:pt>
                <c:pt idx="2296">
                  <c:v>0.82478063999999995</c:v>
                </c:pt>
                <c:pt idx="2297">
                  <c:v>0.73806130999999997</c:v>
                </c:pt>
                <c:pt idx="2298">
                  <c:v>0.77743678999999999</c:v>
                </c:pt>
                <c:pt idx="2299">
                  <c:v>0.75634294999999996</c:v>
                </c:pt>
                <c:pt idx="2300">
                  <c:v>0.79553925999999997</c:v>
                </c:pt>
                <c:pt idx="2301">
                  <c:v>0.78579164000000001</c:v>
                </c:pt>
                <c:pt idx="2302">
                  <c:v>0.88853115000000005</c:v>
                </c:pt>
                <c:pt idx="2303">
                  <c:v>0.83592045000000004</c:v>
                </c:pt>
                <c:pt idx="2304">
                  <c:v>0.84149021000000002</c:v>
                </c:pt>
                <c:pt idx="2305">
                  <c:v>0.75237244000000003</c:v>
                </c:pt>
                <c:pt idx="2306">
                  <c:v>0.65907669000000002</c:v>
                </c:pt>
                <c:pt idx="2307">
                  <c:v>0.75774938000000003</c:v>
                </c:pt>
                <c:pt idx="2308">
                  <c:v>0.74680245000000001</c:v>
                </c:pt>
                <c:pt idx="2309">
                  <c:v>0.63540505999999997</c:v>
                </c:pt>
                <c:pt idx="2310">
                  <c:v>0.65211463000000003</c:v>
                </c:pt>
                <c:pt idx="2311">
                  <c:v>0.76478064000000001</c:v>
                </c:pt>
                <c:pt idx="2312">
                  <c:v>0.78857653999999999</c:v>
                </c:pt>
                <c:pt idx="2313">
                  <c:v>0.76072722999999998</c:v>
                </c:pt>
                <c:pt idx="2314">
                  <c:v>0.90415137999999995</c:v>
                </c:pt>
                <c:pt idx="2315">
                  <c:v>0.90832900999999999</c:v>
                </c:pt>
                <c:pt idx="2316">
                  <c:v>0.82338827999999997</c:v>
                </c:pt>
                <c:pt idx="2317">
                  <c:v>0.81642621999999998</c:v>
                </c:pt>
                <c:pt idx="2318">
                  <c:v>0.80389368999999999</c:v>
                </c:pt>
                <c:pt idx="2319">
                  <c:v>0.77047454999999998</c:v>
                </c:pt>
                <c:pt idx="2320">
                  <c:v>0.78857677999999998</c:v>
                </c:pt>
                <c:pt idx="2321">
                  <c:v>0.73566288000000002</c:v>
                </c:pt>
                <c:pt idx="2322">
                  <c:v>0.81224852999999997</c:v>
                </c:pt>
                <c:pt idx="2323">
                  <c:v>0.90693641000000003</c:v>
                </c:pt>
                <c:pt idx="2324">
                  <c:v>0.89997404999999997</c:v>
                </c:pt>
                <c:pt idx="2325">
                  <c:v>0.74540985000000004</c:v>
                </c:pt>
                <c:pt idx="2326">
                  <c:v>0.74680250999999997</c:v>
                </c:pt>
                <c:pt idx="2327">
                  <c:v>0.69388848999999997</c:v>
                </c:pt>
                <c:pt idx="2328">
                  <c:v>0.70502847000000002</c:v>
                </c:pt>
                <c:pt idx="2329">
                  <c:v>0.71059828999999997</c:v>
                </c:pt>
                <c:pt idx="2330">
                  <c:v>0.86376989000000004</c:v>
                </c:pt>
                <c:pt idx="2331">
                  <c:v>0.93060851</c:v>
                </c:pt>
                <c:pt idx="2332">
                  <c:v>0.94453323</c:v>
                </c:pt>
                <c:pt idx="2333">
                  <c:v>0.89579677999999996</c:v>
                </c:pt>
                <c:pt idx="2334">
                  <c:v>0.95288801000000001</c:v>
                </c:pt>
                <c:pt idx="2335">
                  <c:v>0.91111392000000002</c:v>
                </c:pt>
                <c:pt idx="2336">
                  <c:v>0.83313554999999995</c:v>
                </c:pt>
                <c:pt idx="2337">
                  <c:v>0.98491490000000004</c:v>
                </c:pt>
                <c:pt idx="2338">
                  <c:v>0.93617839000000003</c:v>
                </c:pt>
                <c:pt idx="2339">
                  <c:v>0.94035614000000001</c:v>
                </c:pt>
                <c:pt idx="2340">
                  <c:v>0.92225391000000001</c:v>
                </c:pt>
                <c:pt idx="2341">
                  <c:v>0.92364615000000005</c:v>
                </c:pt>
                <c:pt idx="2342">
                  <c:v>0.89022672000000003</c:v>
                </c:pt>
                <c:pt idx="2343">
                  <c:v>0.88187199999999999</c:v>
                </c:pt>
                <c:pt idx="2344">
                  <c:v>0.93757093000000002</c:v>
                </c:pt>
                <c:pt idx="2345">
                  <c:v>0.90832919000000001</c:v>
                </c:pt>
                <c:pt idx="2346">
                  <c:v>0.98769956999999997</c:v>
                </c:pt>
                <c:pt idx="2347">
                  <c:v>0.96263498000000003</c:v>
                </c:pt>
                <c:pt idx="2348">
                  <c:v>0.91529148999999999</c:v>
                </c:pt>
                <c:pt idx="2349">
                  <c:v>0.96542001</c:v>
                </c:pt>
                <c:pt idx="2350">
                  <c:v>0.98352247000000004</c:v>
                </c:pt>
                <c:pt idx="2351">
                  <c:v>0.93339311999999997</c:v>
                </c:pt>
                <c:pt idx="2352">
                  <c:v>0.89022678</c:v>
                </c:pt>
                <c:pt idx="2353">
                  <c:v>0.83174276000000003</c:v>
                </c:pt>
                <c:pt idx="2354">
                  <c:v>0.85541517</c:v>
                </c:pt>
                <c:pt idx="2355">
                  <c:v>0.69806617000000004</c:v>
                </c:pt>
                <c:pt idx="2356">
                  <c:v>0.76908189000000005</c:v>
                </c:pt>
                <c:pt idx="2357">
                  <c:v>0.80528617000000002</c:v>
                </c:pt>
                <c:pt idx="2358">
                  <c:v>0.91668379</c:v>
                </c:pt>
                <c:pt idx="2359">
                  <c:v>0.90275925000000001</c:v>
                </c:pt>
                <c:pt idx="2360">
                  <c:v>0.94035553999999999</c:v>
                </c:pt>
                <c:pt idx="2361">
                  <c:v>0.84009814000000005</c:v>
                </c:pt>
                <c:pt idx="2362">
                  <c:v>0.93339335999999995</c:v>
                </c:pt>
                <c:pt idx="2363">
                  <c:v>0.87908702999999999</c:v>
                </c:pt>
                <c:pt idx="2364">
                  <c:v>0.85959268</c:v>
                </c:pt>
                <c:pt idx="2365">
                  <c:v>0.91250615999999996</c:v>
                </c:pt>
                <c:pt idx="2366">
                  <c:v>0.926431</c:v>
                </c:pt>
                <c:pt idx="2367">
                  <c:v>0.89997399</c:v>
                </c:pt>
                <c:pt idx="2368">
                  <c:v>0.94453304999999999</c:v>
                </c:pt>
                <c:pt idx="2369">
                  <c:v>1.0420058999999999</c:v>
                </c:pt>
                <c:pt idx="2370">
                  <c:v>0.89440417000000005</c:v>
                </c:pt>
                <c:pt idx="2371">
                  <c:v>0.87490981999999995</c:v>
                </c:pt>
                <c:pt idx="2372">
                  <c:v>0.89301145000000004</c:v>
                </c:pt>
                <c:pt idx="2373">
                  <c:v>0.86933981999999999</c:v>
                </c:pt>
                <c:pt idx="2374">
                  <c:v>0.83592045000000004</c:v>
                </c:pt>
                <c:pt idx="2375">
                  <c:v>0.82617324999999997</c:v>
                </c:pt>
                <c:pt idx="2376">
                  <c:v>0.77882945999999997</c:v>
                </c:pt>
                <c:pt idx="2377">
                  <c:v>0.76072717000000001</c:v>
                </c:pt>
                <c:pt idx="2378">
                  <c:v>0.92503858000000005</c:v>
                </c:pt>
                <c:pt idx="2379">
                  <c:v>0.84845263000000004</c:v>
                </c:pt>
                <c:pt idx="2380">
                  <c:v>0.84706031999999998</c:v>
                </c:pt>
                <c:pt idx="2381">
                  <c:v>0.89301204999999995</c:v>
                </c:pt>
                <c:pt idx="2382">
                  <c:v>0.83592051000000001</c:v>
                </c:pt>
                <c:pt idx="2383">
                  <c:v>0.73844767</c:v>
                </c:pt>
                <c:pt idx="2384">
                  <c:v>0.92364590999999996</c:v>
                </c:pt>
                <c:pt idx="2385">
                  <c:v>0.87769454999999996</c:v>
                </c:pt>
                <c:pt idx="2386">
                  <c:v>0.83731312000000002</c:v>
                </c:pt>
                <c:pt idx="2387">
                  <c:v>0.87769485000000003</c:v>
                </c:pt>
                <c:pt idx="2388">
                  <c:v>0.70571762000000005</c:v>
                </c:pt>
                <c:pt idx="2389">
                  <c:v>0.83452820999999999</c:v>
                </c:pt>
                <c:pt idx="2390">
                  <c:v>0.83592080999999996</c:v>
                </c:pt>
                <c:pt idx="2391">
                  <c:v>0.76908195000000001</c:v>
                </c:pt>
                <c:pt idx="2392">
                  <c:v>0.85680752999999998</c:v>
                </c:pt>
                <c:pt idx="2393">
                  <c:v>0.88604921000000003</c:v>
                </c:pt>
                <c:pt idx="2394">
                  <c:v>0.79832404999999995</c:v>
                </c:pt>
                <c:pt idx="2395">
                  <c:v>0.77604419000000002</c:v>
                </c:pt>
                <c:pt idx="2396">
                  <c:v>0.79832380999999997</c:v>
                </c:pt>
                <c:pt idx="2397">
                  <c:v>0.85263007999999996</c:v>
                </c:pt>
                <c:pt idx="2398">
                  <c:v>0.91529143000000002</c:v>
                </c:pt>
                <c:pt idx="2399">
                  <c:v>0.83870548</c:v>
                </c:pt>
                <c:pt idx="2400">
                  <c:v>0.84706026000000001</c:v>
                </c:pt>
                <c:pt idx="2401">
                  <c:v>0.97655988000000005</c:v>
                </c:pt>
                <c:pt idx="2402">
                  <c:v>0.91668366999999995</c:v>
                </c:pt>
                <c:pt idx="2403">
                  <c:v>0.93200088000000003</c:v>
                </c:pt>
                <c:pt idx="2404">
                  <c:v>1.0085864099999999</c:v>
                </c:pt>
                <c:pt idx="2405">
                  <c:v>0.97238243000000002</c:v>
                </c:pt>
                <c:pt idx="2406">
                  <c:v>1.00023174</c:v>
                </c:pt>
                <c:pt idx="2407">
                  <c:v>0.9473182</c:v>
                </c:pt>
                <c:pt idx="2408">
                  <c:v>0.90415131999999998</c:v>
                </c:pt>
                <c:pt idx="2409">
                  <c:v>0.96681260999999996</c:v>
                </c:pt>
                <c:pt idx="2410">
                  <c:v>0.91946876</c:v>
                </c:pt>
                <c:pt idx="2411">
                  <c:v>0.90415173999999998</c:v>
                </c:pt>
                <c:pt idx="2412">
                  <c:v>0.85959249999999998</c:v>
                </c:pt>
                <c:pt idx="2413">
                  <c:v>0.85541504999999995</c:v>
                </c:pt>
                <c:pt idx="2414">
                  <c:v>0.89301174999999999</c:v>
                </c:pt>
                <c:pt idx="2415">
                  <c:v>0.84009796000000003</c:v>
                </c:pt>
                <c:pt idx="2416">
                  <c:v>0.92503864000000002</c:v>
                </c:pt>
                <c:pt idx="2417">
                  <c:v>0.83731306000000005</c:v>
                </c:pt>
                <c:pt idx="2418">
                  <c:v>0.82060330999999997</c:v>
                </c:pt>
                <c:pt idx="2419">
                  <c:v>0.79693139000000002</c:v>
                </c:pt>
                <c:pt idx="2420">
                  <c:v>0.89022672000000003</c:v>
                </c:pt>
                <c:pt idx="2421">
                  <c:v>0.88326442000000005</c:v>
                </c:pt>
                <c:pt idx="2422">
                  <c:v>0.88604950999999998</c:v>
                </c:pt>
                <c:pt idx="2423">
                  <c:v>0.94453346999999999</c:v>
                </c:pt>
                <c:pt idx="2424">
                  <c:v>0.83592056999999997</c:v>
                </c:pt>
                <c:pt idx="2425">
                  <c:v>0.87769472999999998</c:v>
                </c:pt>
                <c:pt idx="2426">
                  <c:v>0.89161944000000004</c:v>
                </c:pt>
                <c:pt idx="2427">
                  <c:v>0.90415137999999995</c:v>
                </c:pt>
                <c:pt idx="2428">
                  <c:v>0.87073195000000003</c:v>
                </c:pt>
                <c:pt idx="2429">
                  <c:v>0.93757093000000002</c:v>
                </c:pt>
                <c:pt idx="2430">
                  <c:v>0.92643094000000004</c:v>
                </c:pt>
                <c:pt idx="2431">
                  <c:v>0.82478063999999995</c:v>
                </c:pt>
                <c:pt idx="2432">
                  <c:v>0.83592056999999997</c:v>
                </c:pt>
                <c:pt idx="2433">
                  <c:v>0.80250120000000003</c:v>
                </c:pt>
                <c:pt idx="2434">
                  <c:v>0.73148561000000001</c:v>
                </c:pt>
                <c:pt idx="2435">
                  <c:v>0.73705518000000003</c:v>
                </c:pt>
                <c:pt idx="2436">
                  <c:v>0.75654960000000004</c:v>
                </c:pt>
                <c:pt idx="2437">
                  <c:v>0.69667356999999996</c:v>
                </c:pt>
                <c:pt idx="2438">
                  <c:v>0.71895306999999997</c:v>
                </c:pt>
                <c:pt idx="2439">
                  <c:v>0.81085616000000005</c:v>
                </c:pt>
                <c:pt idx="2440">
                  <c:v>0.78439921000000001</c:v>
                </c:pt>
                <c:pt idx="2441">
                  <c:v>0.68831867000000002</c:v>
                </c:pt>
                <c:pt idx="2442">
                  <c:v>0.77882934000000004</c:v>
                </c:pt>
                <c:pt idx="2443">
                  <c:v>0.82756596999999998</c:v>
                </c:pt>
                <c:pt idx="2444">
                  <c:v>0.74401766000000003</c:v>
                </c:pt>
                <c:pt idx="2445">
                  <c:v>0.83592045000000004</c:v>
                </c:pt>
                <c:pt idx="2446">
                  <c:v>0.75376511000000002</c:v>
                </c:pt>
                <c:pt idx="2447">
                  <c:v>0.82478094000000002</c:v>
                </c:pt>
                <c:pt idx="2448">
                  <c:v>0.79414629999999997</c:v>
                </c:pt>
                <c:pt idx="2449">
                  <c:v>0.84845274999999998</c:v>
                </c:pt>
                <c:pt idx="2450">
                  <c:v>0.87630218000000004</c:v>
                </c:pt>
                <c:pt idx="2451">
                  <c:v>0.77465176999999996</c:v>
                </c:pt>
                <c:pt idx="2452">
                  <c:v>0.92503858000000005</c:v>
                </c:pt>
                <c:pt idx="2453">
                  <c:v>0.97238248999999999</c:v>
                </c:pt>
                <c:pt idx="2454">
                  <c:v>0.87073243</c:v>
                </c:pt>
                <c:pt idx="2455">
                  <c:v>1.0322588699999999</c:v>
                </c:pt>
                <c:pt idx="2456">
                  <c:v>0.88465713999999995</c:v>
                </c:pt>
                <c:pt idx="2457">
                  <c:v>0.92364615000000005</c:v>
                </c:pt>
                <c:pt idx="2458">
                  <c:v>0.89161926999999996</c:v>
                </c:pt>
                <c:pt idx="2459">
                  <c:v>0.77186692000000001</c:v>
                </c:pt>
                <c:pt idx="2460">
                  <c:v>0.66464692000000003</c:v>
                </c:pt>
                <c:pt idx="2461">
                  <c:v>0.70642095999999999</c:v>
                </c:pt>
                <c:pt idx="2462">
                  <c:v>0.85402268000000003</c:v>
                </c:pt>
                <c:pt idx="2463">
                  <c:v>0.82756567000000003</c:v>
                </c:pt>
                <c:pt idx="2464">
                  <c:v>0.82060330999999997</c:v>
                </c:pt>
                <c:pt idx="2465">
                  <c:v>0.80667847000000004</c:v>
                </c:pt>
                <c:pt idx="2466">
                  <c:v>0.84009789999999995</c:v>
                </c:pt>
                <c:pt idx="2467">
                  <c:v>0.78996926999999995</c:v>
                </c:pt>
                <c:pt idx="2468">
                  <c:v>0.69806581999999995</c:v>
                </c:pt>
                <c:pt idx="2469">
                  <c:v>0.71477568000000002</c:v>
                </c:pt>
                <c:pt idx="2470">
                  <c:v>0.81503356000000005</c:v>
                </c:pt>
                <c:pt idx="2471">
                  <c:v>0.80667853</c:v>
                </c:pt>
                <c:pt idx="2472">
                  <c:v>0.85820006999999998</c:v>
                </c:pt>
                <c:pt idx="2473">
                  <c:v>0.86933976000000002</c:v>
                </c:pt>
                <c:pt idx="2474">
                  <c:v>0.82895832999999997</c:v>
                </c:pt>
                <c:pt idx="2475">
                  <c:v>0.75654966000000001</c:v>
                </c:pt>
                <c:pt idx="2476">
                  <c:v>0.77465170999999999</c:v>
                </c:pt>
                <c:pt idx="2477">
                  <c:v>0.71338332000000004</c:v>
                </c:pt>
                <c:pt idx="2478">
                  <c:v>0.88883436000000005</c:v>
                </c:pt>
                <c:pt idx="2479">
                  <c:v>0.85959249999999998</c:v>
                </c:pt>
                <c:pt idx="2480">
                  <c:v>0.90693665000000001</c:v>
                </c:pt>
                <c:pt idx="2481">
                  <c:v>0.87212460999999997</c:v>
                </c:pt>
                <c:pt idx="2482">
                  <c:v>0.90554403999999999</c:v>
                </c:pt>
                <c:pt idx="2483">
                  <c:v>0.81503325999999998</c:v>
                </c:pt>
                <c:pt idx="2484">
                  <c:v>0.70085107999999996</c:v>
                </c:pt>
                <c:pt idx="2485">
                  <c:v>0.72452282999999995</c:v>
                </c:pt>
                <c:pt idx="2486">
                  <c:v>0.78718454000000004</c:v>
                </c:pt>
                <c:pt idx="2487">
                  <c:v>0.75794220000000001</c:v>
                </c:pt>
                <c:pt idx="2488">
                  <c:v>0.80946355999999997</c:v>
                </c:pt>
                <c:pt idx="2489">
                  <c:v>0.78439884999999998</c:v>
                </c:pt>
                <c:pt idx="2490">
                  <c:v>0.76351219000000004</c:v>
                </c:pt>
                <c:pt idx="2491">
                  <c:v>0.81224852999999997</c:v>
                </c:pt>
                <c:pt idx="2492">
                  <c:v>0.76490468</c:v>
                </c:pt>
                <c:pt idx="2493">
                  <c:v>0.78300672999999998</c:v>
                </c:pt>
                <c:pt idx="2494">
                  <c:v>0.72591549</c:v>
                </c:pt>
                <c:pt idx="2495">
                  <c:v>0.74958747999999997</c:v>
                </c:pt>
                <c:pt idx="2496">
                  <c:v>0.75654988999999995</c:v>
                </c:pt>
                <c:pt idx="2497">
                  <c:v>0.73566282000000005</c:v>
                </c:pt>
                <c:pt idx="2498">
                  <c:v>0.70363598999999999</c:v>
                </c:pt>
                <c:pt idx="2499">
                  <c:v>0.67300152999999996</c:v>
                </c:pt>
                <c:pt idx="2500">
                  <c:v>0.73984026999999997</c:v>
                </c:pt>
                <c:pt idx="2501">
                  <c:v>0.76768952999999995</c:v>
                </c:pt>
                <c:pt idx="2502">
                  <c:v>0.74262499999999998</c:v>
                </c:pt>
                <c:pt idx="2503">
                  <c:v>0.74819475000000002</c:v>
                </c:pt>
                <c:pt idx="2504">
                  <c:v>0.82895827</c:v>
                </c:pt>
                <c:pt idx="2505">
                  <c:v>0.91946899999999998</c:v>
                </c:pt>
                <c:pt idx="2506">
                  <c:v>0.82060354999999996</c:v>
                </c:pt>
                <c:pt idx="2507">
                  <c:v>0.89579660000000005</c:v>
                </c:pt>
                <c:pt idx="2508">
                  <c:v>0.82199584999999997</c:v>
                </c:pt>
                <c:pt idx="2509">
                  <c:v>0.85123764999999996</c:v>
                </c:pt>
                <c:pt idx="2510">
                  <c:v>0.81503349999999997</c:v>
                </c:pt>
                <c:pt idx="2511">
                  <c:v>0.81642585999999995</c:v>
                </c:pt>
                <c:pt idx="2512">
                  <c:v>0.92086117999999995</c:v>
                </c:pt>
                <c:pt idx="2513">
                  <c:v>0.81224828999999998</c:v>
                </c:pt>
                <c:pt idx="2514">
                  <c:v>0.90972154999999999</c:v>
                </c:pt>
                <c:pt idx="2515">
                  <c:v>0.83452791000000004</c:v>
                </c:pt>
                <c:pt idx="2516">
                  <c:v>0.85820030999999997</c:v>
                </c:pt>
                <c:pt idx="2517">
                  <c:v>0.85819988999999997</c:v>
                </c:pt>
                <c:pt idx="2518">
                  <c:v>0.84845287000000003</c:v>
                </c:pt>
                <c:pt idx="2519">
                  <c:v>0.89997417000000002</c:v>
                </c:pt>
                <c:pt idx="2520">
                  <c:v>0.86098503999999998</c:v>
                </c:pt>
                <c:pt idx="2521">
                  <c:v>0.94592571000000003</c:v>
                </c:pt>
                <c:pt idx="2522">
                  <c:v>0.84845256999999996</c:v>
                </c:pt>
                <c:pt idx="2523">
                  <c:v>0.83174311999999995</c:v>
                </c:pt>
                <c:pt idx="2524">
                  <c:v>0.78579158000000005</c:v>
                </c:pt>
                <c:pt idx="2525">
                  <c:v>0.74262505999999995</c:v>
                </c:pt>
                <c:pt idx="2526">
                  <c:v>0.81085593</c:v>
                </c:pt>
                <c:pt idx="2527">
                  <c:v>0.81364119000000001</c:v>
                </c:pt>
                <c:pt idx="2528">
                  <c:v>0.79414660000000004</c:v>
                </c:pt>
                <c:pt idx="2529">
                  <c:v>0.81259303999999999</c:v>
                </c:pt>
                <c:pt idx="2530">
                  <c:v>0.87630224000000001</c:v>
                </c:pt>
                <c:pt idx="2531">
                  <c:v>0.78579164000000001</c:v>
                </c:pt>
                <c:pt idx="2532">
                  <c:v>0.78022139999999995</c:v>
                </c:pt>
                <c:pt idx="2533">
                  <c:v>0.67439382999999997</c:v>
                </c:pt>
                <c:pt idx="2534">
                  <c:v>0.67996413</c:v>
                </c:pt>
                <c:pt idx="2535">
                  <c:v>0.77604413000000005</c:v>
                </c:pt>
                <c:pt idx="2536">
                  <c:v>0.76768935000000005</c:v>
                </c:pt>
                <c:pt idx="2537">
                  <c:v>0.80389379999999999</c:v>
                </c:pt>
                <c:pt idx="2538">
                  <c:v>0.92921620999999999</c:v>
                </c:pt>
                <c:pt idx="2539">
                  <c:v>0.83870548</c:v>
                </c:pt>
                <c:pt idx="2540">
                  <c:v>0.91946876</c:v>
                </c:pt>
                <c:pt idx="2541">
                  <c:v>0.926431</c:v>
                </c:pt>
                <c:pt idx="2542">
                  <c:v>0.92225343000000004</c:v>
                </c:pt>
                <c:pt idx="2543">
                  <c:v>0.90415155999999997</c:v>
                </c:pt>
                <c:pt idx="2544">
                  <c:v>0.86794751999999997</c:v>
                </c:pt>
                <c:pt idx="2545">
                  <c:v>0.91529119000000003</c:v>
                </c:pt>
                <c:pt idx="2546">
                  <c:v>0.77882934000000004</c:v>
                </c:pt>
                <c:pt idx="2547">
                  <c:v>0.76629698000000002</c:v>
                </c:pt>
                <c:pt idx="2548">
                  <c:v>0.85541498999999999</c:v>
                </c:pt>
                <c:pt idx="2549">
                  <c:v>0.72173798</c:v>
                </c:pt>
                <c:pt idx="2550">
                  <c:v>0.71616827999999999</c:v>
                </c:pt>
                <c:pt idx="2551">
                  <c:v>0.73844767</c:v>
                </c:pt>
                <c:pt idx="2552">
                  <c:v>0.75515723000000001</c:v>
                </c:pt>
                <c:pt idx="2553">
                  <c:v>0.76072728999999994</c:v>
                </c:pt>
                <c:pt idx="2554">
                  <c:v>0.78022170000000002</c:v>
                </c:pt>
                <c:pt idx="2555">
                  <c:v>0.66186208000000002</c:v>
                </c:pt>
                <c:pt idx="2556">
                  <c:v>0.92650007999999995</c:v>
                </c:pt>
                <c:pt idx="2557">
                  <c:v>0.93757080999999998</c:v>
                </c:pt>
                <c:pt idx="2558">
                  <c:v>0.83313543000000001</c:v>
                </c:pt>
                <c:pt idx="2559">
                  <c:v>0.90832895000000002</c:v>
                </c:pt>
                <c:pt idx="2560">
                  <c:v>0.80389379999999999</c:v>
                </c:pt>
                <c:pt idx="2561">
                  <c:v>0.80528622999999999</c:v>
                </c:pt>
                <c:pt idx="2562">
                  <c:v>0.81642585999999995</c:v>
                </c:pt>
                <c:pt idx="2563">
                  <c:v>0.90972120000000001</c:v>
                </c:pt>
                <c:pt idx="2564">
                  <c:v>0.92364639000000004</c:v>
                </c:pt>
                <c:pt idx="2565">
                  <c:v>0.92225378999999996</c:v>
                </c:pt>
                <c:pt idx="2566">
                  <c:v>0.83035046000000001</c:v>
                </c:pt>
                <c:pt idx="2567">
                  <c:v>0.83592087000000004</c:v>
                </c:pt>
                <c:pt idx="2568">
                  <c:v>0.85123760000000004</c:v>
                </c:pt>
                <c:pt idx="2569">
                  <c:v>0.81399929999999998</c:v>
                </c:pt>
                <c:pt idx="2570">
                  <c:v>0.80250131999999996</c:v>
                </c:pt>
                <c:pt idx="2571">
                  <c:v>0.85123789000000005</c:v>
                </c:pt>
                <c:pt idx="2572">
                  <c:v>0.79832375</c:v>
                </c:pt>
                <c:pt idx="2573">
                  <c:v>0.81085593</c:v>
                </c:pt>
                <c:pt idx="2574">
                  <c:v>0.78439890999999995</c:v>
                </c:pt>
                <c:pt idx="2575">
                  <c:v>0.82060337000000005</c:v>
                </c:pt>
                <c:pt idx="2576">
                  <c:v>0.79693155999999998</c:v>
                </c:pt>
                <c:pt idx="2577">
                  <c:v>0.76337438999999996</c:v>
                </c:pt>
                <c:pt idx="2578">
                  <c:v>0.72173834000000003</c:v>
                </c:pt>
                <c:pt idx="2579">
                  <c:v>0.77465176999999996</c:v>
                </c:pt>
                <c:pt idx="2580">
                  <c:v>0.73844772999999997</c:v>
                </c:pt>
                <c:pt idx="2581">
                  <c:v>0.76908195000000001</c:v>
                </c:pt>
                <c:pt idx="2582">
                  <c:v>0.69667369000000001</c:v>
                </c:pt>
                <c:pt idx="2583">
                  <c:v>0.76196777999999998</c:v>
                </c:pt>
                <c:pt idx="2584">
                  <c:v>0.83313572000000002</c:v>
                </c:pt>
                <c:pt idx="2585">
                  <c:v>0.83452820999999999</c:v>
                </c:pt>
                <c:pt idx="2586">
                  <c:v>0.84706026000000001</c:v>
                </c:pt>
                <c:pt idx="2587">
                  <c:v>0.83313548999999998</c:v>
                </c:pt>
                <c:pt idx="2588">
                  <c:v>0.88187212000000004</c:v>
                </c:pt>
                <c:pt idx="2589">
                  <c:v>0.79414642000000002</c:v>
                </c:pt>
                <c:pt idx="2590">
                  <c:v>0.74680245000000001</c:v>
                </c:pt>
                <c:pt idx="2591">
                  <c:v>0.68831891000000001</c:v>
                </c:pt>
                <c:pt idx="2592">
                  <c:v>0.72313046000000003</c:v>
                </c:pt>
                <c:pt idx="2593">
                  <c:v>0.66882432000000003</c:v>
                </c:pt>
                <c:pt idx="2594">
                  <c:v>0.66186160000000005</c:v>
                </c:pt>
                <c:pt idx="2595">
                  <c:v>0.80807132000000004</c:v>
                </c:pt>
                <c:pt idx="2596">
                  <c:v>0.76490480000000005</c:v>
                </c:pt>
                <c:pt idx="2597">
                  <c:v>0.79553890000000005</c:v>
                </c:pt>
                <c:pt idx="2598">
                  <c:v>0.82617331000000005</c:v>
                </c:pt>
                <c:pt idx="2599">
                  <c:v>0.91668366999999995</c:v>
                </c:pt>
                <c:pt idx="2600">
                  <c:v>0.88883442000000001</c:v>
                </c:pt>
                <c:pt idx="2601">
                  <c:v>0.75794214000000004</c:v>
                </c:pt>
                <c:pt idx="2602">
                  <c:v>0.75794238000000003</c:v>
                </c:pt>
                <c:pt idx="2603">
                  <c:v>0.78161435999999995</c:v>
                </c:pt>
                <c:pt idx="2604">
                  <c:v>0.67578673</c:v>
                </c:pt>
                <c:pt idx="2605">
                  <c:v>0.68414134000000004</c:v>
                </c:pt>
                <c:pt idx="2606">
                  <c:v>0.86516267000000002</c:v>
                </c:pt>
                <c:pt idx="2607">
                  <c:v>0.78996896999999999</c:v>
                </c:pt>
                <c:pt idx="2608">
                  <c:v>0.89579684000000004</c:v>
                </c:pt>
                <c:pt idx="2609">
                  <c:v>0.85680765000000003</c:v>
                </c:pt>
                <c:pt idx="2610">
                  <c:v>0.94035577999999997</c:v>
                </c:pt>
                <c:pt idx="2611">
                  <c:v>0.89858168000000005</c:v>
                </c:pt>
                <c:pt idx="2612">
                  <c:v>0.95567261999999997</c:v>
                </c:pt>
                <c:pt idx="2613">
                  <c:v>0.81642598</c:v>
                </c:pt>
                <c:pt idx="2614">
                  <c:v>0.78579164000000001</c:v>
                </c:pt>
                <c:pt idx="2615">
                  <c:v>0.84009789999999995</c:v>
                </c:pt>
                <c:pt idx="2616">
                  <c:v>0.85680789000000002</c:v>
                </c:pt>
                <c:pt idx="2617">
                  <c:v>0.75933479999999998</c:v>
                </c:pt>
                <c:pt idx="2618">
                  <c:v>0.75237226000000001</c:v>
                </c:pt>
                <c:pt idx="2619">
                  <c:v>0.79136150999999999</c:v>
                </c:pt>
                <c:pt idx="2620">
                  <c:v>0.86237763999999995</c:v>
                </c:pt>
                <c:pt idx="2621">
                  <c:v>0.83592069000000002</c:v>
                </c:pt>
                <c:pt idx="2622">
                  <c:v>0.89022659999999998</c:v>
                </c:pt>
                <c:pt idx="2623">
                  <c:v>0.94871061999999995</c:v>
                </c:pt>
                <c:pt idx="2624">
                  <c:v>1.0030165900000001</c:v>
                </c:pt>
                <c:pt idx="2625">
                  <c:v>0.99744688999999997</c:v>
                </c:pt>
                <c:pt idx="2626">
                  <c:v>1.0155491800000001</c:v>
                </c:pt>
                <c:pt idx="2627">
                  <c:v>0.87490970000000001</c:v>
                </c:pt>
                <c:pt idx="2628">
                  <c:v>0.90972167000000004</c:v>
                </c:pt>
                <c:pt idx="2629">
                  <c:v>0.87351732999999998</c:v>
                </c:pt>
                <c:pt idx="2630">
                  <c:v>0.82478099999999999</c:v>
                </c:pt>
                <c:pt idx="2631">
                  <c:v>0.77743667000000005</c:v>
                </c:pt>
                <c:pt idx="2632">
                  <c:v>0.76908200999999998</c:v>
                </c:pt>
                <c:pt idx="2633">
                  <c:v>0.70363598999999999</c:v>
                </c:pt>
                <c:pt idx="2634">
                  <c:v>0.78996884999999994</c:v>
                </c:pt>
                <c:pt idx="2635">
                  <c:v>0.82617324999999997</c:v>
                </c:pt>
                <c:pt idx="2636">
                  <c:v>0.83592045000000004</c:v>
                </c:pt>
                <c:pt idx="2637">
                  <c:v>0.86655492000000001</c:v>
                </c:pt>
                <c:pt idx="2638">
                  <c:v>0.87490981999999995</c:v>
                </c:pt>
                <c:pt idx="2639">
                  <c:v>0.89161950000000001</c:v>
                </c:pt>
                <c:pt idx="2640">
                  <c:v>0.84009796000000003</c:v>
                </c:pt>
                <c:pt idx="2641">
                  <c:v>0.96124244000000003</c:v>
                </c:pt>
                <c:pt idx="2642">
                  <c:v>0.94314074999999997</c:v>
                </c:pt>
                <c:pt idx="2643">
                  <c:v>1.0044090699999999</c:v>
                </c:pt>
                <c:pt idx="2644">
                  <c:v>0.83035075999999997</c:v>
                </c:pt>
                <c:pt idx="2645">
                  <c:v>0.81921100999999996</c:v>
                </c:pt>
                <c:pt idx="2646">
                  <c:v>0.74368674000000001</c:v>
                </c:pt>
                <c:pt idx="2647">
                  <c:v>0.75376487000000003</c:v>
                </c:pt>
                <c:pt idx="2648">
                  <c:v>0.75237226000000001</c:v>
                </c:pt>
                <c:pt idx="2649">
                  <c:v>0.81781857999999996</c:v>
                </c:pt>
                <c:pt idx="2650">
                  <c:v>0.72821807999999999</c:v>
                </c:pt>
                <c:pt idx="2651">
                  <c:v>0.75933474000000001</c:v>
                </c:pt>
                <c:pt idx="2652">
                  <c:v>0.77325933999999996</c:v>
                </c:pt>
                <c:pt idx="2653">
                  <c:v>0.75515717000000004</c:v>
                </c:pt>
                <c:pt idx="2654">
                  <c:v>0.71895301</c:v>
                </c:pt>
                <c:pt idx="2655">
                  <c:v>0.76351219000000004</c:v>
                </c:pt>
                <c:pt idx="2656">
                  <c:v>0.86603092999999998</c:v>
                </c:pt>
                <c:pt idx="2657">
                  <c:v>0.83592056999999997</c:v>
                </c:pt>
                <c:pt idx="2658">
                  <c:v>0.81364095000000003</c:v>
                </c:pt>
                <c:pt idx="2659">
                  <c:v>0.91946894000000001</c:v>
                </c:pt>
                <c:pt idx="2660">
                  <c:v>0.93200105</c:v>
                </c:pt>
                <c:pt idx="2661">
                  <c:v>0.89440417000000005</c:v>
                </c:pt>
                <c:pt idx="2662">
                  <c:v>0.76629716000000003</c:v>
                </c:pt>
                <c:pt idx="2663">
                  <c:v>0.84071821000000002</c:v>
                </c:pt>
                <c:pt idx="2664">
                  <c:v>0.79693161999999995</c:v>
                </c:pt>
                <c:pt idx="2665">
                  <c:v>0.81642592000000003</c:v>
                </c:pt>
                <c:pt idx="2666">
                  <c:v>0.81503349999999997</c:v>
                </c:pt>
                <c:pt idx="2667">
                  <c:v>0.95603119999999997</c:v>
                </c:pt>
                <c:pt idx="2668">
                  <c:v>0.81364088999999995</c:v>
                </c:pt>
                <c:pt idx="2669">
                  <c:v>0.86933976000000002</c:v>
                </c:pt>
                <c:pt idx="2670">
                  <c:v>0.85056220999999999</c:v>
                </c:pt>
                <c:pt idx="2671">
                  <c:v>0.89022707999999995</c:v>
                </c:pt>
                <c:pt idx="2672">
                  <c:v>0.77465194000000004</c:v>
                </c:pt>
                <c:pt idx="2673">
                  <c:v>0.69806612000000001</c:v>
                </c:pt>
                <c:pt idx="2674">
                  <c:v>0.72591525000000001</c:v>
                </c:pt>
                <c:pt idx="2675">
                  <c:v>0.77186679999999996</c:v>
                </c:pt>
                <c:pt idx="2676">
                  <c:v>0.78300678999999995</c:v>
                </c:pt>
                <c:pt idx="2677">
                  <c:v>0.80807119999999999</c:v>
                </c:pt>
                <c:pt idx="2678">
                  <c:v>0.78439939000000003</c:v>
                </c:pt>
                <c:pt idx="2679">
                  <c:v>0.79832393000000001</c:v>
                </c:pt>
                <c:pt idx="2680">
                  <c:v>0.83313537000000004</c:v>
                </c:pt>
                <c:pt idx="2681">
                  <c:v>0.98769987000000004</c:v>
                </c:pt>
                <c:pt idx="2682">
                  <c:v>1.0433986200000001</c:v>
                </c:pt>
                <c:pt idx="2683">
                  <c:v>1.0113716100000001</c:v>
                </c:pt>
                <c:pt idx="2684">
                  <c:v>0.88853115000000005</c:v>
                </c:pt>
                <c:pt idx="2685">
                  <c:v>0.92782377999999999</c:v>
                </c:pt>
                <c:pt idx="2686">
                  <c:v>0.99187702</c:v>
                </c:pt>
                <c:pt idx="2687">
                  <c:v>0.94035548000000002</c:v>
                </c:pt>
                <c:pt idx="2688">
                  <c:v>1.0085865300000001</c:v>
                </c:pt>
                <c:pt idx="2689">
                  <c:v>0.90972167000000004</c:v>
                </c:pt>
                <c:pt idx="2690">
                  <c:v>0.90415162000000004</c:v>
                </c:pt>
                <c:pt idx="2691">
                  <c:v>0.90275901999999997</c:v>
                </c:pt>
                <c:pt idx="2692">
                  <c:v>0.89274984999999996</c:v>
                </c:pt>
                <c:pt idx="2693">
                  <c:v>0.82338840000000002</c:v>
                </c:pt>
                <c:pt idx="2694">
                  <c:v>0.89837515000000001</c:v>
                </c:pt>
                <c:pt idx="2695">
                  <c:v>0.84984523000000001</c:v>
                </c:pt>
                <c:pt idx="2696">
                  <c:v>0.91946852000000001</c:v>
                </c:pt>
                <c:pt idx="2697">
                  <c:v>0.98491483999999996</c:v>
                </c:pt>
                <c:pt idx="2698">
                  <c:v>0.96542024999999998</c:v>
                </c:pt>
                <c:pt idx="2699">
                  <c:v>0.87351692000000003</c:v>
                </c:pt>
                <c:pt idx="2700">
                  <c:v>0.93060856999999997</c:v>
                </c:pt>
                <c:pt idx="2701">
                  <c:v>0.89301162999999995</c:v>
                </c:pt>
                <c:pt idx="2702">
                  <c:v>1.0921350700000001</c:v>
                </c:pt>
                <c:pt idx="2703">
                  <c:v>0.90554398000000003</c:v>
                </c:pt>
                <c:pt idx="2704">
                  <c:v>0.87073219000000002</c:v>
                </c:pt>
                <c:pt idx="2705">
                  <c:v>0.97238254999999996</c:v>
                </c:pt>
                <c:pt idx="2706">
                  <c:v>0.94871074</c:v>
                </c:pt>
                <c:pt idx="2707">
                  <c:v>0.96263522000000001</c:v>
                </c:pt>
                <c:pt idx="2708">
                  <c:v>0.85959244000000001</c:v>
                </c:pt>
                <c:pt idx="2709">
                  <c:v>0.96820503000000002</c:v>
                </c:pt>
                <c:pt idx="2710">
                  <c:v>0.93617826999999998</c:v>
                </c:pt>
                <c:pt idx="2711">
                  <c:v>0.98352229999999996</c:v>
                </c:pt>
                <c:pt idx="2712">
                  <c:v>0.92782348000000003</c:v>
                </c:pt>
                <c:pt idx="2713">
                  <c:v>0.93339329999999998</c:v>
                </c:pt>
                <c:pt idx="2714">
                  <c:v>0.87908721000000001</c:v>
                </c:pt>
                <c:pt idx="2715">
                  <c:v>0.90415155999999997</c:v>
                </c:pt>
                <c:pt idx="2716">
                  <c:v>0.85541528</c:v>
                </c:pt>
                <c:pt idx="2717">
                  <c:v>0.81921094999999999</c:v>
                </c:pt>
                <c:pt idx="2718">
                  <c:v>0.80389385999999996</c:v>
                </c:pt>
                <c:pt idx="2719">
                  <c:v>0.79275417000000004</c:v>
                </c:pt>
                <c:pt idx="2720">
                  <c:v>0.85402250000000002</c:v>
                </c:pt>
                <c:pt idx="2721">
                  <c:v>0.79971634999999996</c:v>
                </c:pt>
                <c:pt idx="2722">
                  <c:v>0.81085587000000003</c:v>
                </c:pt>
                <c:pt idx="2723">
                  <c:v>0.87908702999999999</c:v>
                </c:pt>
                <c:pt idx="2724">
                  <c:v>0.76629716000000003</c:v>
                </c:pt>
                <c:pt idx="2725">
                  <c:v>0.92086153999999998</c:v>
                </c:pt>
                <c:pt idx="2726">
                  <c:v>0.92782354</c:v>
                </c:pt>
                <c:pt idx="2727">
                  <c:v>0.89718920000000002</c:v>
                </c:pt>
                <c:pt idx="2728">
                  <c:v>0.91807609999999995</c:v>
                </c:pt>
                <c:pt idx="2729">
                  <c:v>0.90693641000000003</c:v>
                </c:pt>
                <c:pt idx="2730">
                  <c:v>0.81224859000000005</c:v>
                </c:pt>
                <c:pt idx="2731">
                  <c:v>0.84427547000000003</c:v>
                </c:pt>
                <c:pt idx="2732">
                  <c:v>0.73844783999999997</c:v>
                </c:pt>
                <c:pt idx="2733">
                  <c:v>0.77743678999999999</c:v>
                </c:pt>
                <c:pt idx="2734">
                  <c:v>0.82338822</c:v>
                </c:pt>
                <c:pt idx="2735">
                  <c:v>0.96542030999999995</c:v>
                </c:pt>
                <c:pt idx="2736">
                  <c:v>0.92782377999999999</c:v>
                </c:pt>
                <c:pt idx="2737">
                  <c:v>0.9779523</c:v>
                </c:pt>
                <c:pt idx="2738">
                  <c:v>0.94453323</c:v>
                </c:pt>
                <c:pt idx="2739">
                  <c:v>0.86376989000000004</c:v>
                </c:pt>
                <c:pt idx="2740">
                  <c:v>0.95010293000000001</c:v>
                </c:pt>
                <c:pt idx="2741">
                  <c:v>0.86794740000000004</c:v>
                </c:pt>
                <c:pt idx="2742">
                  <c:v>0.85402261999999995</c:v>
                </c:pt>
                <c:pt idx="2743">
                  <c:v>0.80110848000000001</c:v>
                </c:pt>
                <c:pt idx="2744">
                  <c:v>0.85820012999999995</c:v>
                </c:pt>
                <c:pt idx="2745">
                  <c:v>0.79136163000000004</c:v>
                </c:pt>
                <c:pt idx="2746">
                  <c:v>0.74541007999999997</c:v>
                </c:pt>
                <c:pt idx="2747">
                  <c:v>0.66464674000000001</c:v>
                </c:pt>
                <c:pt idx="2748">
                  <c:v>0.70920592999999998</c:v>
                </c:pt>
                <c:pt idx="2749">
                  <c:v>0.73844767</c:v>
                </c:pt>
                <c:pt idx="2750">
                  <c:v>0.78718442</c:v>
                </c:pt>
                <c:pt idx="2751">
                  <c:v>0.83731288000000004</c:v>
                </c:pt>
                <c:pt idx="2752">
                  <c:v>0.85263014000000004</c:v>
                </c:pt>
                <c:pt idx="2753">
                  <c:v>0.92364621000000002</c:v>
                </c:pt>
                <c:pt idx="2754">
                  <c:v>0.88604939000000005</c:v>
                </c:pt>
                <c:pt idx="2755">
                  <c:v>0.78439921000000001</c:v>
                </c:pt>
                <c:pt idx="2756">
                  <c:v>0.78996915000000001</c:v>
                </c:pt>
                <c:pt idx="2757">
                  <c:v>0.75794238000000003</c:v>
                </c:pt>
                <c:pt idx="2758">
                  <c:v>0.69667380999999995</c:v>
                </c:pt>
                <c:pt idx="2759">
                  <c:v>0.71477586000000004</c:v>
                </c:pt>
                <c:pt idx="2760">
                  <c:v>0.66464703999999997</c:v>
                </c:pt>
                <c:pt idx="2761">
                  <c:v>0.82199597000000002</c:v>
                </c:pt>
                <c:pt idx="2762">
                  <c:v>0.79971641000000004</c:v>
                </c:pt>
                <c:pt idx="2763">
                  <c:v>0.95845771000000002</c:v>
                </c:pt>
                <c:pt idx="2764">
                  <c:v>0.87908726999999998</c:v>
                </c:pt>
                <c:pt idx="2765">
                  <c:v>0.80389379999999999</c:v>
                </c:pt>
                <c:pt idx="2766">
                  <c:v>0.73984021</c:v>
                </c:pt>
                <c:pt idx="2767">
                  <c:v>0.80946397999999997</c:v>
                </c:pt>
                <c:pt idx="2768">
                  <c:v>0.70363580999999997</c:v>
                </c:pt>
                <c:pt idx="2769">
                  <c:v>0.73705518000000003</c:v>
                </c:pt>
                <c:pt idx="2770">
                  <c:v>0.85820006999999998</c:v>
                </c:pt>
                <c:pt idx="2771">
                  <c:v>0.90136653</c:v>
                </c:pt>
                <c:pt idx="2772">
                  <c:v>0.82060337000000005</c:v>
                </c:pt>
                <c:pt idx="2773">
                  <c:v>0.96402776000000001</c:v>
                </c:pt>
                <c:pt idx="2774">
                  <c:v>0.90693641000000003</c:v>
                </c:pt>
                <c:pt idx="2775">
                  <c:v>0.97238265999999995</c:v>
                </c:pt>
                <c:pt idx="2776">
                  <c:v>1.01833379</c:v>
                </c:pt>
                <c:pt idx="2777">
                  <c:v>0.98352223999999999</c:v>
                </c:pt>
                <c:pt idx="2778">
                  <c:v>0.98769945000000003</c:v>
                </c:pt>
                <c:pt idx="2779">
                  <c:v>0.96959740000000005</c:v>
                </c:pt>
                <c:pt idx="2780">
                  <c:v>0.94035572000000001</c:v>
                </c:pt>
                <c:pt idx="2781">
                  <c:v>0.95567321999999999</c:v>
                </c:pt>
                <c:pt idx="2782">
                  <c:v>0.92503816000000005</c:v>
                </c:pt>
                <c:pt idx="2783">
                  <c:v>0.95845776999999999</c:v>
                </c:pt>
                <c:pt idx="2784">
                  <c:v>0.99605440999999995</c:v>
                </c:pt>
                <c:pt idx="2785">
                  <c:v>0.89858192000000003</c:v>
                </c:pt>
                <c:pt idx="2786">
                  <c:v>0.94731825999999997</c:v>
                </c:pt>
                <c:pt idx="2787">
                  <c:v>0.88047962999999996</c:v>
                </c:pt>
                <c:pt idx="2788">
                  <c:v>0.89161921</c:v>
                </c:pt>
                <c:pt idx="2789">
                  <c:v>0.87073248999999997</c:v>
                </c:pt>
                <c:pt idx="2790">
                  <c:v>0.79693139000000002</c:v>
                </c:pt>
                <c:pt idx="2791">
                  <c:v>0.77325940000000004</c:v>
                </c:pt>
                <c:pt idx="2792">
                  <c:v>0.75515728999999998</c:v>
                </c:pt>
                <c:pt idx="2793">
                  <c:v>0.71477592000000001</c:v>
                </c:pt>
                <c:pt idx="2794">
                  <c:v>0.79553896000000002</c:v>
                </c:pt>
                <c:pt idx="2795">
                  <c:v>0.73705524</c:v>
                </c:pt>
                <c:pt idx="2796">
                  <c:v>0.73148500999999999</c:v>
                </c:pt>
                <c:pt idx="2797">
                  <c:v>0.74401759999999995</c:v>
                </c:pt>
                <c:pt idx="2798">
                  <c:v>0.71895313000000005</c:v>
                </c:pt>
                <c:pt idx="2799">
                  <c:v>0.77465194000000004</c:v>
                </c:pt>
                <c:pt idx="2800">
                  <c:v>0.67717879999999997</c:v>
                </c:pt>
                <c:pt idx="2801">
                  <c:v>0.73287791000000002</c:v>
                </c:pt>
                <c:pt idx="2802">
                  <c:v>0.74401748000000001</c:v>
                </c:pt>
                <c:pt idx="2803">
                  <c:v>0.76072717000000001</c:v>
                </c:pt>
                <c:pt idx="2804">
                  <c:v>0.81642621999999998</c:v>
                </c:pt>
                <c:pt idx="2805">
                  <c:v>0.77743667000000005</c:v>
                </c:pt>
                <c:pt idx="2806">
                  <c:v>0.79290569</c:v>
                </c:pt>
                <c:pt idx="2807">
                  <c:v>0.82199568000000001</c:v>
                </c:pt>
                <c:pt idx="2808">
                  <c:v>0.86794709999999997</c:v>
                </c:pt>
                <c:pt idx="2809">
                  <c:v>0.83790582000000002</c:v>
                </c:pt>
                <c:pt idx="2810">
                  <c:v>0.93339342000000003</c:v>
                </c:pt>
                <c:pt idx="2811">
                  <c:v>0.89022683999999996</c:v>
                </c:pt>
                <c:pt idx="2812">
                  <c:v>0.85819988999999997</c:v>
                </c:pt>
                <c:pt idx="2813">
                  <c:v>0.82199602999999999</c:v>
                </c:pt>
                <c:pt idx="2814">
                  <c:v>0.78161407000000005</c:v>
                </c:pt>
                <c:pt idx="2815">
                  <c:v>0.76629716000000003</c:v>
                </c:pt>
                <c:pt idx="2816">
                  <c:v>0.86933976000000002</c:v>
                </c:pt>
                <c:pt idx="2817">
                  <c:v>0.88465702999999996</c:v>
                </c:pt>
                <c:pt idx="2818">
                  <c:v>0.95567285999999996</c:v>
                </c:pt>
                <c:pt idx="2819">
                  <c:v>0.92086117999999995</c:v>
                </c:pt>
                <c:pt idx="2820">
                  <c:v>0.86098516000000003</c:v>
                </c:pt>
                <c:pt idx="2821">
                  <c:v>0.80389385999999996</c:v>
                </c:pt>
                <c:pt idx="2822">
                  <c:v>0.73844790000000005</c:v>
                </c:pt>
                <c:pt idx="2823">
                  <c:v>0.77743673000000002</c:v>
                </c:pt>
                <c:pt idx="2824">
                  <c:v>0.75933479999999998</c:v>
                </c:pt>
                <c:pt idx="2825">
                  <c:v>0.73009288000000006</c:v>
                </c:pt>
                <c:pt idx="2826">
                  <c:v>0.80110884000000004</c:v>
                </c:pt>
                <c:pt idx="2827">
                  <c:v>0.79693139000000002</c:v>
                </c:pt>
                <c:pt idx="2828">
                  <c:v>0.86516249000000001</c:v>
                </c:pt>
                <c:pt idx="2829">
                  <c:v>0.82338840000000002</c:v>
                </c:pt>
                <c:pt idx="2830">
                  <c:v>0.91389883000000005</c:v>
                </c:pt>
                <c:pt idx="2831">
                  <c:v>0.81781815999999996</c:v>
                </c:pt>
                <c:pt idx="2832">
                  <c:v>0.84149021000000002</c:v>
                </c:pt>
                <c:pt idx="2833">
                  <c:v>0.87073224999999999</c:v>
                </c:pt>
                <c:pt idx="2834">
                  <c:v>0.78579175000000001</c:v>
                </c:pt>
                <c:pt idx="2835">
                  <c:v>0.86377006999999995</c:v>
                </c:pt>
                <c:pt idx="2836">
                  <c:v>0.81781864000000004</c:v>
                </c:pt>
                <c:pt idx="2837">
                  <c:v>0.84149032999999995</c:v>
                </c:pt>
                <c:pt idx="2838">
                  <c:v>0.81224859000000005</c:v>
                </c:pt>
                <c:pt idx="2839">
                  <c:v>0.78857653999999999</c:v>
                </c:pt>
                <c:pt idx="2840">
                  <c:v>0.94453317000000003</c:v>
                </c:pt>
                <c:pt idx="2841">
                  <c:v>0.83452802999999998</c:v>
                </c:pt>
                <c:pt idx="2842">
                  <c:v>0.87446855999999995</c:v>
                </c:pt>
                <c:pt idx="2843">
                  <c:v>0.77047454999999998</c:v>
                </c:pt>
                <c:pt idx="2844">
                  <c:v>0.85263014000000004</c:v>
                </c:pt>
                <c:pt idx="2845">
                  <c:v>0.78996896999999999</c:v>
                </c:pt>
                <c:pt idx="2846">
                  <c:v>0.74819499</c:v>
                </c:pt>
                <c:pt idx="2847">
                  <c:v>0.69528084999999995</c:v>
                </c:pt>
                <c:pt idx="2848">
                  <c:v>0.73009318000000001</c:v>
                </c:pt>
                <c:pt idx="2849">
                  <c:v>0.73524928000000001</c:v>
                </c:pt>
                <c:pt idx="2850">
                  <c:v>0.78579151999999997</c:v>
                </c:pt>
                <c:pt idx="2851">
                  <c:v>0.75933503999999996</c:v>
                </c:pt>
                <c:pt idx="2852">
                  <c:v>0.86237741000000001</c:v>
                </c:pt>
                <c:pt idx="2853">
                  <c:v>0.86462461999999995</c:v>
                </c:pt>
                <c:pt idx="2854">
                  <c:v>0.94453262999999998</c:v>
                </c:pt>
                <c:pt idx="2855">
                  <c:v>0.89022678</c:v>
                </c:pt>
                <c:pt idx="2856">
                  <c:v>0.95149552999999998</c:v>
                </c:pt>
                <c:pt idx="2857">
                  <c:v>0.85820012999999995</c:v>
                </c:pt>
                <c:pt idx="2858">
                  <c:v>0.87630218000000004</c:v>
                </c:pt>
                <c:pt idx="2859">
                  <c:v>0.90275896</c:v>
                </c:pt>
                <c:pt idx="2860">
                  <c:v>0.80807119999999999</c:v>
                </c:pt>
                <c:pt idx="2861">
                  <c:v>0.81503325999999998</c:v>
                </c:pt>
                <c:pt idx="2862">
                  <c:v>0.83731294000000001</c:v>
                </c:pt>
                <c:pt idx="2863">
                  <c:v>0.82756591000000002</c:v>
                </c:pt>
                <c:pt idx="2864">
                  <c:v>0.75376487000000003</c:v>
                </c:pt>
                <c:pt idx="2865">
                  <c:v>0.70502823999999997</c:v>
                </c:pt>
                <c:pt idx="2866">
                  <c:v>0.68971145</c:v>
                </c:pt>
                <c:pt idx="2867">
                  <c:v>0.72730802999999999</c:v>
                </c:pt>
                <c:pt idx="2868">
                  <c:v>0.76908195000000001</c:v>
                </c:pt>
                <c:pt idx="2869">
                  <c:v>0.68831896999999997</c:v>
                </c:pt>
                <c:pt idx="2870">
                  <c:v>0.63958210000000004</c:v>
                </c:pt>
                <c:pt idx="2871">
                  <c:v>0.74958742</c:v>
                </c:pt>
                <c:pt idx="2872">
                  <c:v>0.71199089000000004</c:v>
                </c:pt>
                <c:pt idx="2873">
                  <c:v>0.72730792</c:v>
                </c:pt>
                <c:pt idx="2874">
                  <c:v>0.67578673</c:v>
                </c:pt>
                <c:pt idx="2875">
                  <c:v>0.75515728999999998</c:v>
                </c:pt>
                <c:pt idx="2876">
                  <c:v>0.85541504999999995</c:v>
                </c:pt>
                <c:pt idx="2877">
                  <c:v>0.88883436000000005</c:v>
                </c:pt>
                <c:pt idx="2878">
                  <c:v>0.90972154999999999</c:v>
                </c:pt>
                <c:pt idx="2879">
                  <c:v>0.90415168000000001</c:v>
                </c:pt>
                <c:pt idx="2880">
                  <c:v>0.87212484999999995</c:v>
                </c:pt>
                <c:pt idx="2881">
                  <c:v>0.93478578000000001</c:v>
                </c:pt>
                <c:pt idx="2882">
                  <c:v>0.87630218000000004</c:v>
                </c:pt>
                <c:pt idx="2883">
                  <c:v>0.80528611000000005</c:v>
                </c:pt>
                <c:pt idx="2884">
                  <c:v>0.76768941000000002</c:v>
                </c:pt>
                <c:pt idx="2885">
                  <c:v>0.77465200000000001</c:v>
                </c:pt>
                <c:pt idx="2886">
                  <c:v>0.67439424999999997</c:v>
                </c:pt>
                <c:pt idx="2887">
                  <c:v>0.67857128</c:v>
                </c:pt>
                <c:pt idx="2888">
                  <c:v>0.72452300999999997</c:v>
                </c:pt>
                <c:pt idx="2889">
                  <c:v>0.81085633999999995</c:v>
                </c:pt>
                <c:pt idx="2890">
                  <c:v>0.79832393000000001</c:v>
                </c:pt>
                <c:pt idx="2891">
                  <c:v>0.69945842000000003</c:v>
                </c:pt>
                <c:pt idx="2892">
                  <c:v>0.7523725</c:v>
                </c:pt>
                <c:pt idx="2893">
                  <c:v>0.80389379999999999</c:v>
                </c:pt>
                <c:pt idx="2894">
                  <c:v>0.78996915000000001</c:v>
                </c:pt>
                <c:pt idx="2895">
                  <c:v>0.74680268999999999</c:v>
                </c:pt>
                <c:pt idx="2896">
                  <c:v>0.78439926999999998</c:v>
                </c:pt>
                <c:pt idx="2897">
                  <c:v>0.85402261999999995</c:v>
                </c:pt>
                <c:pt idx="2898">
                  <c:v>0.85541533999999997</c:v>
                </c:pt>
                <c:pt idx="2899">
                  <c:v>0.88326448000000002</c:v>
                </c:pt>
                <c:pt idx="2900">
                  <c:v>0.86655504000000005</c:v>
                </c:pt>
                <c:pt idx="2901">
                  <c:v>1.0336509899999999</c:v>
                </c:pt>
                <c:pt idx="2902">
                  <c:v>0.87351698</c:v>
                </c:pt>
                <c:pt idx="2903">
                  <c:v>0.88326459999999996</c:v>
                </c:pt>
                <c:pt idx="2904">
                  <c:v>0.88187176</c:v>
                </c:pt>
                <c:pt idx="2905">
                  <c:v>0.81085609999999997</c:v>
                </c:pt>
                <c:pt idx="2906">
                  <c:v>0.81642585999999995</c:v>
                </c:pt>
                <c:pt idx="2907">
                  <c:v>0.70920569</c:v>
                </c:pt>
                <c:pt idx="2908">
                  <c:v>0.72313035000000003</c:v>
                </c:pt>
                <c:pt idx="2909">
                  <c:v>0.78022175999999999</c:v>
                </c:pt>
                <c:pt idx="2910">
                  <c:v>0.73426997999999999</c:v>
                </c:pt>
                <c:pt idx="2911">
                  <c:v>0.78579158000000005</c:v>
                </c:pt>
                <c:pt idx="2912">
                  <c:v>0.76490468</c:v>
                </c:pt>
                <c:pt idx="2913">
                  <c:v>0.70920587000000002</c:v>
                </c:pt>
                <c:pt idx="2914">
                  <c:v>0.81224876999999995</c:v>
                </c:pt>
                <c:pt idx="2915">
                  <c:v>0.72591536999999995</c:v>
                </c:pt>
                <c:pt idx="2916">
                  <c:v>0.77743702999999997</c:v>
                </c:pt>
                <c:pt idx="2917">
                  <c:v>0.82060354999999996</c:v>
                </c:pt>
                <c:pt idx="2918">
                  <c:v>0.91807622</c:v>
                </c:pt>
                <c:pt idx="2919">
                  <c:v>0.86098509999999995</c:v>
                </c:pt>
                <c:pt idx="2920">
                  <c:v>0.90554403999999999</c:v>
                </c:pt>
                <c:pt idx="2921">
                  <c:v>0.93896341000000005</c:v>
                </c:pt>
                <c:pt idx="2922">
                  <c:v>0.96542006999999996</c:v>
                </c:pt>
                <c:pt idx="2923">
                  <c:v>0.93339353999999997</c:v>
                </c:pt>
                <c:pt idx="2924">
                  <c:v>0.93896305999999996</c:v>
                </c:pt>
                <c:pt idx="2925">
                  <c:v>0.84566825999999995</c:v>
                </c:pt>
                <c:pt idx="2926">
                  <c:v>0.84212469999999995</c:v>
                </c:pt>
                <c:pt idx="2927">
                  <c:v>0.95706522000000005</c:v>
                </c:pt>
                <c:pt idx="2928">
                  <c:v>1.0058020400000001</c:v>
                </c:pt>
                <c:pt idx="2929">
                  <c:v>0.88883453999999995</c:v>
                </c:pt>
                <c:pt idx="2930">
                  <c:v>0.97516775</c:v>
                </c:pt>
                <c:pt idx="2931">
                  <c:v>0.90972136999999997</c:v>
                </c:pt>
                <c:pt idx="2932">
                  <c:v>0.85263032000000005</c:v>
                </c:pt>
                <c:pt idx="2933">
                  <c:v>0.85263043999999999</c:v>
                </c:pt>
                <c:pt idx="2934">
                  <c:v>0.86603105000000002</c:v>
                </c:pt>
                <c:pt idx="2935">
                  <c:v>0.88883466</c:v>
                </c:pt>
                <c:pt idx="2936">
                  <c:v>0.94035577999999997</c:v>
                </c:pt>
                <c:pt idx="2937">
                  <c:v>0.84706026000000001</c:v>
                </c:pt>
                <c:pt idx="2938">
                  <c:v>0.84984552999999996</c:v>
                </c:pt>
                <c:pt idx="2939">
                  <c:v>0.80274928000000001</c:v>
                </c:pt>
                <c:pt idx="2940">
                  <c:v>0.84149045</c:v>
                </c:pt>
                <c:pt idx="2941">
                  <c:v>0.83931230999999995</c:v>
                </c:pt>
                <c:pt idx="2942">
                  <c:v>0.87630218000000004</c:v>
                </c:pt>
                <c:pt idx="2943">
                  <c:v>0.90275896</c:v>
                </c:pt>
                <c:pt idx="2944">
                  <c:v>0.95010309999999998</c:v>
                </c:pt>
                <c:pt idx="2945">
                  <c:v>0.90972143000000005</c:v>
                </c:pt>
                <c:pt idx="2946">
                  <c:v>0.83870524000000002</c:v>
                </c:pt>
                <c:pt idx="2947">
                  <c:v>0.89134353</c:v>
                </c:pt>
                <c:pt idx="2948">
                  <c:v>0.87630224000000001</c:v>
                </c:pt>
                <c:pt idx="2949">
                  <c:v>0.94174789999999997</c:v>
                </c:pt>
                <c:pt idx="2950">
                  <c:v>0.88883453999999995</c:v>
                </c:pt>
                <c:pt idx="2951">
                  <c:v>0.86794727999999999</c:v>
                </c:pt>
                <c:pt idx="2952">
                  <c:v>0.84984535000000005</c:v>
                </c:pt>
                <c:pt idx="2953">
                  <c:v>0.85123789000000005</c:v>
                </c:pt>
                <c:pt idx="2954">
                  <c:v>0.92643081999999999</c:v>
                </c:pt>
                <c:pt idx="2955">
                  <c:v>0.92228109000000003</c:v>
                </c:pt>
                <c:pt idx="2956">
                  <c:v>0.89161937999999996</c:v>
                </c:pt>
                <c:pt idx="2957">
                  <c:v>0.89440417000000005</c:v>
                </c:pt>
                <c:pt idx="2958">
                  <c:v>0.91250657999999996</c:v>
                </c:pt>
                <c:pt idx="2959">
                  <c:v>0.85263025999999997</c:v>
                </c:pt>
                <c:pt idx="2960">
                  <c:v>0.88465702999999996</c:v>
                </c:pt>
                <c:pt idx="2961">
                  <c:v>0.89997457999999997</c:v>
                </c:pt>
                <c:pt idx="2962">
                  <c:v>0.87908721000000001</c:v>
                </c:pt>
                <c:pt idx="2963">
                  <c:v>0.81085633999999995</c:v>
                </c:pt>
                <c:pt idx="2964">
                  <c:v>0.74541025999999999</c:v>
                </c:pt>
                <c:pt idx="2965">
                  <c:v>0.68971132999999996</c:v>
                </c:pt>
                <c:pt idx="2966">
                  <c:v>0.64097506000000004</c:v>
                </c:pt>
                <c:pt idx="2967">
                  <c:v>0.76908177</c:v>
                </c:pt>
                <c:pt idx="2968">
                  <c:v>0.75237255999999997</c:v>
                </c:pt>
                <c:pt idx="2969">
                  <c:v>0.81503373000000001</c:v>
                </c:pt>
                <c:pt idx="2970">
                  <c:v>0.86237741000000001</c:v>
                </c:pt>
                <c:pt idx="2971">
                  <c:v>0.89858156</c:v>
                </c:pt>
                <c:pt idx="2972">
                  <c:v>0.87212484999999995</c:v>
                </c:pt>
                <c:pt idx="2973">
                  <c:v>0.89301193000000001</c:v>
                </c:pt>
                <c:pt idx="2974">
                  <c:v>0.78857659999999996</c:v>
                </c:pt>
                <c:pt idx="2975">
                  <c:v>0.77325940000000004</c:v>
                </c:pt>
                <c:pt idx="2976">
                  <c:v>0.67160922000000001</c:v>
                </c:pt>
                <c:pt idx="2977">
                  <c:v>0.81642627999999995</c:v>
                </c:pt>
                <c:pt idx="2978">
                  <c:v>0.83174300000000001</c:v>
                </c:pt>
                <c:pt idx="2979">
                  <c:v>0.91111403999999996</c:v>
                </c:pt>
                <c:pt idx="2980">
                  <c:v>0.88465713999999995</c:v>
                </c:pt>
                <c:pt idx="2981">
                  <c:v>0.87212478999999998</c:v>
                </c:pt>
                <c:pt idx="2982">
                  <c:v>0.84706031999999998</c:v>
                </c:pt>
                <c:pt idx="2983">
                  <c:v>0.74680232999999996</c:v>
                </c:pt>
                <c:pt idx="2984">
                  <c:v>0.76629703999999998</c:v>
                </c:pt>
                <c:pt idx="2985">
                  <c:v>0.73009263999999996</c:v>
                </c:pt>
                <c:pt idx="2986">
                  <c:v>0.65072215</c:v>
                </c:pt>
                <c:pt idx="2987">
                  <c:v>0.67160922000000001</c:v>
                </c:pt>
                <c:pt idx="2988">
                  <c:v>0.77604448999999998</c:v>
                </c:pt>
                <c:pt idx="2989">
                  <c:v>0.92921597</c:v>
                </c:pt>
                <c:pt idx="2990">
                  <c:v>0.87630224000000001</c:v>
                </c:pt>
                <c:pt idx="2991">
                  <c:v>0.91111397999999999</c:v>
                </c:pt>
                <c:pt idx="2992">
                  <c:v>0.93478596000000003</c:v>
                </c:pt>
                <c:pt idx="2993">
                  <c:v>0.93896329000000001</c:v>
                </c:pt>
                <c:pt idx="2994">
                  <c:v>0.86655486000000004</c:v>
                </c:pt>
                <c:pt idx="2995">
                  <c:v>0.91389871</c:v>
                </c:pt>
                <c:pt idx="2996">
                  <c:v>0.97934483999999999</c:v>
                </c:pt>
                <c:pt idx="2997">
                  <c:v>0.81118696999999995</c:v>
                </c:pt>
                <c:pt idx="2998">
                  <c:v>0.82756560999999995</c:v>
                </c:pt>
                <c:pt idx="2999">
                  <c:v>0.74401748000000001</c:v>
                </c:pt>
                <c:pt idx="3000">
                  <c:v>0.80250120000000003</c:v>
                </c:pt>
                <c:pt idx="3001">
                  <c:v>0.81642592000000003</c:v>
                </c:pt>
                <c:pt idx="3002">
                  <c:v>0.812249</c:v>
                </c:pt>
                <c:pt idx="3003">
                  <c:v>0.68971139000000004</c:v>
                </c:pt>
                <c:pt idx="3004">
                  <c:v>0.74680250999999997</c:v>
                </c:pt>
                <c:pt idx="3005">
                  <c:v>0.72870045999999999</c:v>
                </c:pt>
                <c:pt idx="3006">
                  <c:v>0.80667858999999997</c:v>
                </c:pt>
                <c:pt idx="3007">
                  <c:v>0.71338301999999998</c:v>
                </c:pt>
                <c:pt idx="3008">
                  <c:v>0.78161411999999997</c:v>
                </c:pt>
                <c:pt idx="3009">
                  <c:v>0.71199089000000004</c:v>
                </c:pt>
                <c:pt idx="3010">
                  <c:v>0.76072717000000001</c:v>
                </c:pt>
                <c:pt idx="3011">
                  <c:v>0.68971115000000005</c:v>
                </c:pt>
                <c:pt idx="3012">
                  <c:v>0.66186166000000002</c:v>
                </c:pt>
                <c:pt idx="3013">
                  <c:v>0.74541014000000005</c:v>
                </c:pt>
                <c:pt idx="3014">
                  <c:v>0.69667345000000003</c:v>
                </c:pt>
                <c:pt idx="3015">
                  <c:v>0.68274868</c:v>
                </c:pt>
                <c:pt idx="3016">
                  <c:v>0.79414636000000005</c:v>
                </c:pt>
                <c:pt idx="3017">
                  <c:v>0.73844737000000005</c:v>
                </c:pt>
                <c:pt idx="3018">
                  <c:v>0.79136156999999996</c:v>
                </c:pt>
                <c:pt idx="3019">
                  <c:v>0.80667876999999999</c:v>
                </c:pt>
                <c:pt idx="3020">
                  <c:v>0.83035082000000004</c:v>
                </c:pt>
                <c:pt idx="3021">
                  <c:v>0.88047940000000002</c:v>
                </c:pt>
                <c:pt idx="3022">
                  <c:v>0.84288257</c:v>
                </c:pt>
                <c:pt idx="3023">
                  <c:v>0.81224889</c:v>
                </c:pt>
                <c:pt idx="3024">
                  <c:v>0.85123777</c:v>
                </c:pt>
                <c:pt idx="3025">
                  <c:v>0.78022188000000003</c:v>
                </c:pt>
                <c:pt idx="3026">
                  <c:v>0.72173816000000002</c:v>
                </c:pt>
                <c:pt idx="3027">
                  <c:v>0.80667876999999999</c:v>
                </c:pt>
                <c:pt idx="3028">
                  <c:v>0.80528622999999999</c:v>
                </c:pt>
                <c:pt idx="3029">
                  <c:v>0.72591519000000004</c:v>
                </c:pt>
                <c:pt idx="3030">
                  <c:v>0.74401766000000003</c:v>
                </c:pt>
                <c:pt idx="3031">
                  <c:v>0.70363598999999999</c:v>
                </c:pt>
                <c:pt idx="3032">
                  <c:v>0.76211976999999997</c:v>
                </c:pt>
                <c:pt idx="3033">
                  <c:v>0.77743678999999999</c:v>
                </c:pt>
                <c:pt idx="3034">
                  <c:v>0.77186721999999997</c:v>
                </c:pt>
                <c:pt idx="3035">
                  <c:v>0.66046941000000003</c:v>
                </c:pt>
                <c:pt idx="3036">
                  <c:v>0.72591519000000004</c:v>
                </c:pt>
                <c:pt idx="3037">
                  <c:v>0.79553901999999999</c:v>
                </c:pt>
                <c:pt idx="3038">
                  <c:v>0.83313543000000001</c:v>
                </c:pt>
                <c:pt idx="3039">
                  <c:v>0.7356627</c:v>
                </c:pt>
                <c:pt idx="3040">
                  <c:v>0.79553896000000002</c:v>
                </c:pt>
                <c:pt idx="3041">
                  <c:v>0.71616827999999999</c:v>
                </c:pt>
                <c:pt idx="3042">
                  <c:v>0.75237244000000003</c:v>
                </c:pt>
                <c:pt idx="3043">
                  <c:v>0.84566796</c:v>
                </c:pt>
                <c:pt idx="3044">
                  <c:v>0.86098498000000001</c:v>
                </c:pt>
                <c:pt idx="3045">
                  <c:v>0.91807645999999998</c:v>
                </c:pt>
                <c:pt idx="3046">
                  <c:v>0.98630731999999999</c:v>
                </c:pt>
                <c:pt idx="3047">
                  <c:v>0.89997404999999997</c:v>
                </c:pt>
                <c:pt idx="3048">
                  <c:v>0.74819511000000005</c:v>
                </c:pt>
                <c:pt idx="3049">
                  <c:v>0.75654988999999995</c:v>
                </c:pt>
                <c:pt idx="3050">
                  <c:v>0.72591554999999997</c:v>
                </c:pt>
                <c:pt idx="3051">
                  <c:v>0.63819002999999996</c:v>
                </c:pt>
                <c:pt idx="3052">
                  <c:v>0.74819469000000005</c:v>
                </c:pt>
                <c:pt idx="3053">
                  <c:v>0.75376505000000005</c:v>
                </c:pt>
                <c:pt idx="3054">
                  <c:v>0.81781857999999996</c:v>
                </c:pt>
                <c:pt idx="3055">
                  <c:v>0.80667895000000001</c:v>
                </c:pt>
                <c:pt idx="3056">
                  <c:v>0.84984535000000005</c:v>
                </c:pt>
                <c:pt idx="3057">
                  <c:v>0.83870548</c:v>
                </c:pt>
                <c:pt idx="3058">
                  <c:v>0.80250120000000003</c:v>
                </c:pt>
                <c:pt idx="3059">
                  <c:v>0.85123771000000004</c:v>
                </c:pt>
                <c:pt idx="3060">
                  <c:v>0.78996933000000003</c:v>
                </c:pt>
                <c:pt idx="3061">
                  <c:v>0.85959249999999998</c:v>
                </c:pt>
                <c:pt idx="3062">
                  <c:v>0.76351201999999996</c:v>
                </c:pt>
                <c:pt idx="3063">
                  <c:v>0.82895808999999998</c:v>
                </c:pt>
                <c:pt idx="3064">
                  <c:v>0.83592074999999999</c:v>
                </c:pt>
                <c:pt idx="3065">
                  <c:v>0.74540985000000004</c:v>
                </c:pt>
                <c:pt idx="3066">
                  <c:v>0.75376493</c:v>
                </c:pt>
                <c:pt idx="3067">
                  <c:v>0.83870542000000003</c:v>
                </c:pt>
                <c:pt idx="3068">
                  <c:v>0.76490486000000002</c:v>
                </c:pt>
                <c:pt idx="3069">
                  <c:v>0.70502847000000002</c:v>
                </c:pt>
                <c:pt idx="3070">
                  <c:v>0.73427045000000002</c:v>
                </c:pt>
                <c:pt idx="3071">
                  <c:v>0.84009796000000003</c:v>
                </c:pt>
                <c:pt idx="3072">
                  <c:v>0.91807634000000005</c:v>
                </c:pt>
                <c:pt idx="3073">
                  <c:v>0.85402279999999997</c:v>
                </c:pt>
                <c:pt idx="3074">
                  <c:v>0.83870553999999997</c:v>
                </c:pt>
                <c:pt idx="3075">
                  <c:v>0.85123777</c:v>
                </c:pt>
                <c:pt idx="3076">
                  <c:v>0.94453323</c:v>
                </c:pt>
                <c:pt idx="3077">
                  <c:v>0.88465707999999998</c:v>
                </c:pt>
                <c:pt idx="3078">
                  <c:v>0.91946876</c:v>
                </c:pt>
                <c:pt idx="3079">
                  <c:v>0.86884384999999997</c:v>
                </c:pt>
                <c:pt idx="3080">
                  <c:v>0.88604969</c:v>
                </c:pt>
                <c:pt idx="3081">
                  <c:v>0.87446855999999995</c:v>
                </c:pt>
                <c:pt idx="3082">
                  <c:v>0.95010327999999999</c:v>
                </c:pt>
                <c:pt idx="3083">
                  <c:v>0.92225343000000004</c:v>
                </c:pt>
                <c:pt idx="3084">
                  <c:v>0.77604430999999996</c:v>
                </c:pt>
                <c:pt idx="3085">
                  <c:v>0.83592074999999999</c:v>
                </c:pt>
                <c:pt idx="3086">
                  <c:v>0.82617331000000005</c:v>
                </c:pt>
                <c:pt idx="3087">
                  <c:v>0.87073230999999995</c:v>
                </c:pt>
                <c:pt idx="3088">
                  <c:v>0.98073745000000001</c:v>
                </c:pt>
                <c:pt idx="3089">
                  <c:v>0.91946870000000003</c:v>
                </c:pt>
                <c:pt idx="3090">
                  <c:v>0.98909205</c:v>
                </c:pt>
                <c:pt idx="3091">
                  <c:v>0.89161921</c:v>
                </c:pt>
                <c:pt idx="3092">
                  <c:v>0.99187683999999998</c:v>
                </c:pt>
                <c:pt idx="3093">
                  <c:v>0.91946888000000004</c:v>
                </c:pt>
                <c:pt idx="3094">
                  <c:v>0.87908726999999998</c:v>
                </c:pt>
                <c:pt idx="3095">
                  <c:v>0.92643118000000002</c:v>
                </c:pt>
                <c:pt idx="3096">
                  <c:v>0.92364615000000005</c:v>
                </c:pt>
                <c:pt idx="3097">
                  <c:v>0.95567316000000002</c:v>
                </c:pt>
                <c:pt idx="3098">
                  <c:v>0.90415137999999995</c:v>
                </c:pt>
                <c:pt idx="3099">
                  <c:v>0.94871074</c:v>
                </c:pt>
                <c:pt idx="3100">
                  <c:v>0.94035572000000001</c:v>
                </c:pt>
                <c:pt idx="3101">
                  <c:v>0.86516254999999997</c:v>
                </c:pt>
                <c:pt idx="3102">
                  <c:v>0.99883938000000005</c:v>
                </c:pt>
                <c:pt idx="3103">
                  <c:v>0.97516727000000003</c:v>
                </c:pt>
                <c:pt idx="3104">
                  <c:v>0.97934496000000004</c:v>
                </c:pt>
                <c:pt idx="3105">
                  <c:v>0.95288801000000001</c:v>
                </c:pt>
                <c:pt idx="3106">
                  <c:v>1.00719428</c:v>
                </c:pt>
                <c:pt idx="3107">
                  <c:v>0.91111392000000002</c:v>
                </c:pt>
                <c:pt idx="3108">
                  <c:v>0.88744217000000003</c:v>
                </c:pt>
                <c:pt idx="3109">
                  <c:v>0.93478589999999995</c:v>
                </c:pt>
                <c:pt idx="3110">
                  <c:v>0.90415173999999998</c:v>
                </c:pt>
                <c:pt idx="3111">
                  <c:v>0.95428038000000004</c:v>
                </c:pt>
                <c:pt idx="3112">
                  <c:v>0.96820479999999998</c:v>
                </c:pt>
                <c:pt idx="3113">
                  <c:v>0.92086142000000004</c:v>
                </c:pt>
                <c:pt idx="3114">
                  <c:v>0.89301193000000001</c:v>
                </c:pt>
                <c:pt idx="3115">
                  <c:v>0.81224859000000005</c:v>
                </c:pt>
                <c:pt idx="3116">
                  <c:v>0.95428056000000006</c:v>
                </c:pt>
                <c:pt idx="3117">
                  <c:v>0.96402739999999998</c:v>
                </c:pt>
                <c:pt idx="3118">
                  <c:v>0.82895814999999995</c:v>
                </c:pt>
                <c:pt idx="3119">
                  <c:v>0.88604921000000003</c:v>
                </c:pt>
                <c:pt idx="3120">
                  <c:v>0.88187181999999997</c:v>
                </c:pt>
                <c:pt idx="3121">
                  <c:v>0.91389894000000005</c:v>
                </c:pt>
                <c:pt idx="3122">
                  <c:v>0.84984528999999998</c:v>
                </c:pt>
                <c:pt idx="3123">
                  <c:v>0.79136139000000005</c:v>
                </c:pt>
                <c:pt idx="3124">
                  <c:v>0.81642598</c:v>
                </c:pt>
                <c:pt idx="3125">
                  <c:v>0.78022170000000002</c:v>
                </c:pt>
                <c:pt idx="3126">
                  <c:v>0.82199597000000002</c:v>
                </c:pt>
                <c:pt idx="3127">
                  <c:v>0.96681273000000001</c:v>
                </c:pt>
                <c:pt idx="3128">
                  <c:v>0.88744228999999997</c:v>
                </c:pt>
                <c:pt idx="3129">
                  <c:v>0.83035040000000004</c:v>
                </c:pt>
                <c:pt idx="3130">
                  <c:v>0.91529112999999995</c:v>
                </c:pt>
                <c:pt idx="3131">
                  <c:v>0.86655504000000005</c:v>
                </c:pt>
                <c:pt idx="3132">
                  <c:v>0.81642610000000004</c:v>
                </c:pt>
                <c:pt idx="3133">
                  <c:v>0.87490999999999997</c:v>
                </c:pt>
                <c:pt idx="3134">
                  <c:v>0.81085609999999997</c:v>
                </c:pt>
                <c:pt idx="3135">
                  <c:v>0.79275423</c:v>
                </c:pt>
                <c:pt idx="3136">
                  <c:v>0.74401742000000004</c:v>
                </c:pt>
                <c:pt idx="3137">
                  <c:v>0.74123262999999995</c:v>
                </c:pt>
                <c:pt idx="3138">
                  <c:v>0.80389374000000002</c:v>
                </c:pt>
                <c:pt idx="3139">
                  <c:v>0.77604437000000004</c:v>
                </c:pt>
                <c:pt idx="3140">
                  <c:v>0.88465731999999997</c:v>
                </c:pt>
                <c:pt idx="3141">
                  <c:v>0.89997435000000003</c:v>
                </c:pt>
                <c:pt idx="3142">
                  <c:v>0.90832900999999999</c:v>
                </c:pt>
                <c:pt idx="3143">
                  <c:v>1.0099793699999999</c:v>
                </c:pt>
                <c:pt idx="3144">
                  <c:v>0.89161955999999998</c:v>
                </c:pt>
                <c:pt idx="3145">
                  <c:v>0.87630218000000004</c:v>
                </c:pt>
                <c:pt idx="3146">
                  <c:v>0.92364639000000004</c:v>
                </c:pt>
                <c:pt idx="3147">
                  <c:v>0.83870542000000003</c:v>
                </c:pt>
                <c:pt idx="3148">
                  <c:v>0.84149050999999997</c:v>
                </c:pt>
                <c:pt idx="3149">
                  <c:v>0.86237735000000004</c:v>
                </c:pt>
                <c:pt idx="3150">
                  <c:v>0.85402250000000002</c:v>
                </c:pt>
                <c:pt idx="3151">
                  <c:v>0.76212007000000004</c:v>
                </c:pt>
                <c:pt idx="3152">
                  <c:v>0.91807616000000003</c:v>
                </c:pt>
                <c:pt idx="3153">
                  <c:v>0.82060306999999999</c:v>
                </c:pt>
                <c:pt idx="3154">
                  <c:v>0.91529137000000005</c:v>
                </c:pt>
                <c:pt idx="3155">
                  <c:v>0.92921633000000003</c:v>
                </c:pt>
                <c:pt idx="3156">
                  <c:v>0.91250604000000002</c:v>
                </c:pt>
                <c:pt idx="3157">
                  <c:v>0.86377013000000002</c:v>
                </c:pt>
                <c:pt idx="3158">
                  <c:v>0.90693634999999995</c:v>
                </c:pt>
                <c:pt idx="3159">
                  <c:v>0.94174844000000002</c:v>
                </c:pt>
                <c:pt idx="3160">
                  <c:v>0.88883411999999995</c:v>
                </c:pt>
                <c:pt idx="3161">
                  <c:v>0.94035595999999999</c:v>
                </c:pt>
                <c:pt idx="3162">
                  <c:v>0.88465713999999995</c:v>
                </c:pt>
                <c:pt idx="3163">
                  <c:v>0.93896316999999996</c:v>
                </c:pt>
                <c:pt idx="3164">
                  <c:v>0.96402794000000003</c:v>
                </c:pt>
                <c:pt idx="3165">
                  <c:v>0.89022701999999998</c:v>
                </c:pt>
                <c:pt idx="3166">
                  <c:v>0.88883442000000001</c:v>
                </c:pt>
                <c:pt idx="3167">
                  <c:v>0.93339353999999997</c:v>
                </c:pt>
                <c:pt idx="3168">
                  <c:v>0.94174820000000004</c:v>
                </c:pt>
                <c:pt idx="3169">
                  <c:v>0.95149528999999999</c:v>
                </c:pt>
                <c:pt idx="3170">
                  <c:v>0.92364584999999999</c:v>
                </c:pt>
                <c:pt idx="3171">
                  <c:v>0.86377000999999998</c:v>
                </c:pt>
                <c:pt idx="3172">
                  <c:v>0.89440423000000002</c:v>
                </c:pt>
                <c:pt idx="3173">
                  <c:v>0.87908721000000001</c:v>
                </c:pt>
                <c:pt idx="3174">
                  <c:v>0.89579677999999996</c:v>
                </c:pt>
                <c:pt idx="3175">
                  <c:v>0.91111410000000004</c:v>
                </c:pt>
                <c:pt idx="3176">
                  <c:v>0.84427518000000001</c:v>
                </c:pt>
                <c:pt idx="3177">
                  <c:v>0.98352253000000001</c:v>
                </c:pt>
                <c:pt idx="3178">
                  <c:v>0.90832895000000002</c:v>
                </c:pt>
                <c:pt idx="3179">
                  <c:v>0.84984535000000005</c:v>
                </c:pt>
                <c:pt idx="3180">
                  <c:v>0.86794727999999999</c:v>
                </c:pt>
                <c:pt idx="3181">
                  <c:v>0.86794727999999999</c:v>
                </c:pt>
                <c:pt idx="3182">
                  <c:v>0.89161926999999996</c:v>
                </c:pt>
                <c:pt idx="3183">
                  <c:v>0.86237741000000001</c:v>
                </c:pt>
                <c:pt idx="3184">
                  <c:v>0.75794225999999998</c:v>
                </c:pt>
                <c:pt idx="3185">
                  <c:v>0.80389374000000002</c:v>
                </c:pt>
                <c:pt idx="3186">
                  <c:v>0.75933474000000001</c:v>
                </c:pt>
                <c:pt idx="3187">
                  <c:v>0.84288328999999995</c:v>
                </c:pt>
                <c:pt idx="3188">
                  <c:v>0.74649942000000002</c:v>
                </c:pt>
                <c:pt idx="3189">
                  <c:v>0.82338822</c:v>
                </c:pt>
                <c:pt idx="3190">
                  <c:v>0.80415577000000005</c:v>
                </c:pt>
                <c:pt idx="3191">
                  <c:v>0.82478070000000003</c:v>
                </c:pt>
                <c:pt idx="3192">
                  <c:v>0.76478064000000001</c:v>
                </c:pt>
                <c:pt idx="3193">
                  <c:v>0.76629727999999997</c:v>
                </c:pt>
                <c:pt idx="3194">
                  <c:v>0.78868693000000001</c:v>
                </c:pt>
                <c:pt idx="3195">
                  <c:v>0.76768981999999997</c:v>
                </c:pt>
                <c:pt idx="3196">
                  <c:v>0.81503344</c:v>
                </c:pt>
                <c:pt idx="3197">
                  <c:v>0.99744688999999997</c:v>
                </c:pt>
                <c:pt idx="3198">
                  <c:v>0.93757080999999998</c:v>
                </c:pt>
                <c:pt idx="3199">
                  <c:v>0.93896299999999999</c:v>
                </c:pt>
                <c:pt idx="3200">
                  <c:v>0.90136640999999995</c:v>
                </c:pt>
                <c:pt idx="3201">
                  <c:v>0.95288801000000001</c:v>
                </c:pt>
                <c:pt idx="3202">
                  <c:v>0.87769461000000004</c:v>
                </c:pt>
                <c:pt idx="3203">
                  <c:v>0.88047969000000004</c:v>
                </c:pt>
                <c:pt idx="3204">
                  <c:v>0.88047956999999999</c:v>
                </c:pt>
                <c:pt idx="3205">
                  <c:v>0.94871050000000001</c:v>
                </c:pt>
                <c:pt idx="3206">
                  <c:v>0.83870560000000005</c:v>
                </c:pt>
                <c:pt idx="3207">
                  <c:v>0.91668355000000001</c:v>
                </c:pt>
                <c:pt idx="3208">
                  <c:v>0.93478589999999995</c:v>
                </c:pt>
                <c:pt idx="3209">
                  <c:v>1.01137173</c:v>
                </c:pt>
                <c:pt idx="3210">
                  <c:v>0.93757075000000001</c:v>
                </c:pt>
                <c:pt idx="3211">
                  <c:v>1.02111888</c:v>
                </c:pt>
                <c:pt idx="3212">
                  <c:v>0.96959751999999999</c:v>
                </c:pt>
                <c:pt idx="3213">
                  <c:v>0.96681273000000001</c:v>
                </c:pt>
                <c:pt idx="3214">
                  <c:v>0.97099000000000002</c:v>
                </c:pt>
                <c:pt idx="3215">
                  <c:v>1.01276433</c:v>
                </c:pt>
                <c:pt idx="3216">
                  <c:v>0.94731838000000002</c:v>
                </c:pt>
                <c:pt idx="3217">
                  <c:v>0.98556261999999994</c:v>
                </c:pt>
                <c:pt idx="3218">
                  <c:v>0.87769472999999998</c:v>
                </c:pt>
                <c:pt idx="3219">
                  <c:v>0.90259372999999998</c:v>
                </c:pt>
                <c:pt idx="3220">
                  <c:v>0.91946876</c:v>
                </c:pt>
                <c:pt idx="3221">
                  <c:v>0.85402274</c:v>
                </c:pt>
                <c:pt idx="3222">
                  <c:v>0.91389883000000005</c:v>
                </c:pt>
                <c:pt idx="3223">
                  <c:v>0.90693646999999999</c:v>
                </c:pt>
                <c:pt idx="3224">
                  <c:v>0.97099047999999999</c:v>
                </c:pt>
                <c:pt idx="3225">
                  <c:v>0.91946870000000003</c:v>
                </c:pt>
                <c:pt idx="3226">
                  <c:v>0.95428056000000006</c:v>
                </c:pt>
                <c:pt idx="3227">
                  <c:v>0.90972160999999996</c:v>
                </c:pt>
                <c:pt idx="3228">
                  <c:v>0.92225385000000004</c:v>
                </c:pt>
                <c:pt idx="3229">
                  <c:v>0.89579706999999997</c:v>
                </c:pt>
                <c:pt idx="3230">
                  <c:v>0.85959268</c:v>
                </c:pt>
                <c:pt idx="3231">
                  <c:v>0.86237752000000001</c:v>
                </c:pt>
                <c:pt idx="3232">
                  <c:v>0.87306242999999994</c:v>
                </c:pt>
                <c:pt idx="3233">
                  <c:v>0.89301193000000001</c:v>
                </c:pt>
                <c:pt idx="3234">
                  <c:v>0.84984528999999998</c:v>
                </c:pt>
                <c:pt idx="3235">
                  <c:v>0.86794727999999999</c:v>
                </c:pt>
                <c:pt idx="3236">
                  <c:v>0.82617337000000002</c:v>
                </c:pt>
                <c:pt idx="3237">
                  <c:v>0.82199597000000002</c:v>
                </c:pt>
                <c:pt idx="3238">
                  <c:v>0.83313572000000002</c:v>
                </c:pt>
                <c:pt idx="3239">
                  <c:v>0.75515728999999998</c:v>
                </c:pt>
                <c:pt idx="3240">
                  <c:v>0.77186697999999998</c:v>
                </c:pt>
                <c:pt idx="3241">
                  <c:v>0.77884299000000001</c:v>
                </c:pt>
                <c:pt idx="3242">
                  <c:v>0.79275404999999999</c:v>
                </c:pt>
                <c:pt idx="3243">
                  <c:v>0.78439915000000004</c:v>
                </c:pt>
                <c:pt idx="3244">
                  <c:v>0.79414653999999996</c:v>
                </c:pt>
                <c:pt idx="3245">
                  <c:v>0.83731257999999997</c:v>
                </c:pt>
                <c:pt idx="3246">
                  <c:v>0.88326466000000003</c:v>
                </c:pt>
                <c:pt idx="3247">
                  <c:v>0.92364579000000002</c:v>
                </c:pt>
                <c:pt idx="3248">
                  <c:v>0.92364626999999999</c:v>
                </c:pt>
                <c:pt idx="3249">
                  <c:v>0.87769472999999998</c:v>
                </c:pt>
                <c:pt idx="3250">
                  <c:v>0.88604939000000005</c:v>
                </c:pt>
                <c:pt idx="3251">
                  <c:v>0.84845274999999998</c:v>
                </c:pt>
                <c:pt idx="3252">
                  <c:v>0.77325946000000001</c:v>
                </c:pt>
                <c:pt idx="3253">
                  <c:v>0.79693126999999997</c:v>
                </c:pt>
                <c:pt idx="3254">
                  <c:v>0.79971616999999995</c:v>
                </c:pt>
                <c:pt idx="3255">
                  <c:v>0.78022188000000003</c:v>
                </c:pt>
                <c:pt idx="3256">
                  <c:v>0.72870051999999996</c:v>
                </c:pt>
                <c:pt idx="3257">
                  <c:v>0.76908177</c:v>
                </c:pt>
                <c:pt idx="3258">
                  <c:v>0.70085096000000002</c:v>
                </c:pt>
                <c:pt idx="3259">
                  <c:v>0.69528120999999998</c:v>
                </c:pt>
                <c:pt idx="3260">
                  <c:v>0.78300661000000005</c:v>
                </c:pt>
                <c:pt idx="3261">
                  <c:v>0.84149026999999998</c:v>
                </c:pt>
                <c:pt idx="3262">
                  <c:v>0.90415137999999995</c:v>
                </c:pt>
                <c:pt idx="3263">
                  <c:v>0.89718914000000005</c:v>
                </c:pt>
                <c:pt idx="3264">
                  <c:v>0.84009796000000003</c:v>
                </c:pt>
                <c:pt idx="3265">
                  <c:v>0.81781851999999999</c:v>
                </c:pt>
                <c:pt idx="3266">
                  <c:v>0.87490933999999998</c:v>
                </c:pt>
                <c:pt idx="3267">
                  <c:v>0.83870560000000005</c:v>
                </c:pt>
                <c:pt idx="3268">
                  <c:v>0.98630702000000003</c:v>
                </c:pt>
                <c:pt idx="3269">
                  <c:v>0.77186692000000001</c:v>
                </c:pt>
                <c:pt idx="3270">
                  <c:v>0.75654977999999995</c:v>
                </c:pt>
                <c:pt idx="3271">
                  <c:v>0.82756573</c:v>
                </c:pt>
                <c:pt idx="3272">
                  <c:v>0.81921100999999996</c:v>
                </c:pt>
                <c:pt idx="3273">
                  <c:v>0.87908721000000001</c:v>
                </c:pt>
                <c:pt idx="3274">
                  <c:v>0.90693665000000001</c:v>
                </c:pt>
                <c:pt idx="3275">
                  <c:v>1.0252964499999999</c:v>
                </c:pt>
                <c:pt idx="3276">
                  <c:v>0.91111392000000002</c:v>
                </c:pt>
                <c:pt idx="3277">
                  <c:v>0.80528617000000002</c:v>
                </c:pt>
                <c:pt idx="3278">
                  <c:v>0.88883424</c:v>
                </c:pt>
                <c:pt idx="3279">
                  <c:v>0.93200105</c:v>
                </c:pt>
                <c:pt idx="3280">
                  <c:v>0.95149534999999996</c:v>
                </c:pt>
                <c:pt idx="3281">
                  <c:v>0.84009807999999997</c:v>
                </c:pt>
                <c:pt idx="3282">
                  <c:v>0.90275890000000003</c:v>
                </c:pt>
                <c:pt idx="3283">
                  <c:v>0.84845263000000004</c:v>
                </c:pt>
                <c:pt idx="3284">
                  <c:v>0.81224852999999997</c:v>
                </c:pt>
                <c:pt idx="3285">
                  <c:v>0.80946368000000002</c:v>
                </c:pt>
                <c:pt idx="3286">
                  <c:v>0.77882934000000004</c:v>
                </c:pt>
                <c:pt idx="3287">
                  <c:v>0.83592069000000002</c:v>
                </c:pt>
                <c:pt idx="3288">
                  <c:v>0.76351225</c:v>
                </c:pt>
                <c:pt idx="3289">
                  <c:v>0.76629703999999998</c:v>
                </c:pt>
                <c:pt idx="3290">
                  <c:v>0.74401777999999996</c:v>
                </c:pt>
                <c:pt idx="3291">
                  <c:v>0.78996920999999998</c:v>
                </c:pt>
                <c:pt idx="3292">
                  <c:v>0.87212467000000005</c:v>
                </c:pt>
                <c:pt idx="3293">
                  <c:v>0.78996896999999999</c:v>
                </c:pt>
                <c:pt idx="3294">
                  <c:v>1.04061377</c:v>
                </c:pt>
                <c:pt idx="3295">
                  <c:v>0.98909223000000002</c:v>
                </c:pt>
                <c:pt idx="3296">
                  <c:v>0.94453317000000003</c:v>
                </c:pt>
                <c:pt idx="3297">
                  <c:v>1.0169414299999999</c:v>
                </c:pt>
                <c:pt idx="3298">
                  <c:v>0.81503344</c:v>
                </c:pt>
                <c:pt idx="3299">
                  <c:v>0.85402274</c:v>
                </c:pt>
                <c:pt idx="3300">
                  <c:v>0.84009789999999995</c:v>
                </c:pt>
                <c:pt idx="3301">
                  <c:v>0.90275930999999998</c:v>
                </c:pt>
                <c:pt idx="3302">
                  <c:v>0.89161955999999998</c:v>
                </c:pt>
                <c:pt idx="3303">
                  <c:v>0.94035553999999999</c:v>
                </c:pt>
                <c:pt idx="3304">
                  <c:v>0.88326477999999997</c:v>
                </c:pt>
                <c:pt idx="3305">
                  <c:v>0.84845287000000003</c:v>
                </c:pt>
                <c:pt idx="3306">
                  <c:v>0.78579158000000005</c:v>
                </c:pt>
                <c:pt idx="3307">
                  <c:v>0.76490455999999996</c:v>
                </c:pt>
                <c:pt idx="3308">
                  <c:v>0.88571851999999995</c:v>
                </c:pt>
                <c:pt idx="3309">
                  <c:v>0.89718920000000002</c:v>
                </c:pt>
                <c:pt idx="3310">
                  <c:v>0.81224876999999995</c:v>
                </c:pt>
                <c:pt idx="3311">
                  <c:v>0.83731317999999999</c:v>
                </c:pt>
                <c:pt idx="3312">
                  <c:v>0.78022181999999995</c:v>
                </c:pt>
                <c:pt idx="3313">
                  <c:v>0.92503864000000002</c:v>
                </c:pt>
                <c:pt idx="3314">
                  <c:v>0.90832919000000001</c:v>
                </c:pt>
                <c:pt idx="3315">
                  <c:v>0.87908739000000002</c:v>
                </c:pt>
                <c:pt idx="3316">
                  <c:v>0.87908673000000004</c:v>
                </c:pt>
                <c:pt idx="3317">
                  <c:v>0.87490981999999995</c:v>
                </c:pt>
                <c:pt idx="3318">
                  <c:v>0.84149045</c:v>
                </c:pt>
                <c:pt idx="3319">
                  <c:v>0.84984552999999996</c:v>
                </c:pt>
                <c:pt idx="3320">
                  <c:v>0.90821874000000002</c:v>
                </c:pt>
                <c:pt idx="3321">
                  <c:v>0.95706522000000005</c:v>
                </c:pt>
                <c:pt idx="3322">
                  <c:v>0.82895814999999995</c:v>
                </c:pt>
                <c:pt idx="3323">
                  <c:v>0.78022175999999999</c:v>
                </c:pt>
                <c:pt idx="3324">
                  <c:v>0.83174329999999996</c:v>
                </c:pt>
                <c:pt idx="3325">
                  <c:v>0.76629727999999997</c:v>
                </c:pt>
                <c:pt idx="3326">
                  <c:v>0.79275399000000002</c:v>
                </c:pt>
                <c:pt idx="3327">
                  <c:v>0.85402261999999995</c:v>
                </c:pt>
                <c:pt idx="3328">
                  <c:v>0.88744217000000003</c:v>
                </c:pt>
                <c:pt idx="3329">
                  <c:v>0.89978122999999999</c:v>
                </c:pt>
                <c:pt idx="3330">
                  <c:v>0.88047962999999996</c:v>
                </c:pt>
                <c:pt idx="3331">
                  <c:v>0.85263038000000002</c:v>
                </c:pt>
                <c:pt idx="3332">
                  <c:v>0.92225354999999998</c:v>
                </c:pt>
                <c:pt idx="3333">
                  <c:v>0.93775010000000003</c:v>
                </c:pt>
                <c:pt idx="3334">
                  <c:v>0.88883436000000005</c:v>
                </c:pt>
                <c:pt idx="3335">
                  <c:v>0.85123800999999999</c:v>
                </c:pt>
                <c:pt idx="3336">
                  <c:v>0.77186697999999998</c:v>
                </c:pt>
                <c:pt idx="3337">
                  <c:v>0.76351219000000004</c:v>
                </c:pt>
                <c:pt idx="3338">
                  <c:v>0.79553890000000005</c:v>
                </c:pt>
                <c:pt idx="3339">
                  <c:v>0.73009288000000006</c:v>
                </c:pt>
                <c:pt idx="3340">
                  <c:v>0.88883442000000001</c:v>
                </c:pt>
                <c:pt idx="3341">
                  <c:v>0.84706020000000004</c:v>
                </c:pt>
                <c:pt idx="3342">
                  <c:v>0.87212478999999998</c:v>
                </c:pt>
                <c:pt idx="3343">
                  <c:v>0.82756549000000001</c:v>
                </c:pt>
                <c:pt idx="3344">
                  <c:v>0.91389876999999997</c:v>
                </c:pt>
                <c:pt idx="3345">
                  <c:v>0.93478559999999999</c:v>
                </c:pt>
                <c:pt idx="3346">
                  <c:v>0.92643129999999996</c:v>
                </c:pt>
                <c:pt idx="3347">
                  <c:v>0.95706552</c:v>
                </c:pt>
                <c:pt idx="3348">
                  <c:v>0.91529161000000003</c:v>
                </c:pt>
                <c:pt idx="3349">
                  <c:v>0.95428049999999998</c:v>
                </c:pt>
                <c:pt idx="3350">
                  <c:v>0.87908739000000002</c:v>
                </c:pt>
                <c:pt idx="3351">
                  <c:v>0.81781846000000002</c:v>
                </c:pt>
                <c:pt idx="3352">
                  <c:v>0.94453310999999995</c:v>
                </c:pt>
                <c:pt idx="3353">
                  <c:v>0.94478123999999997</c:v>
                </c:pt>
                <c:pt idx="3354">
                  <c:v>0.93200088000000003</c:v>
                </c:pt>
                <c:pt idx="3355">
                  <c:v>1.0016243499999991</c:v>
                </c:pt>
                <c:pt idx="3356">
                  <c:v>0.95567303999999997</c:v>
                </c:pt>
                <c:pt idx="3357">
                  <c:v>0.96681267000000004</c:v>
                </c:pt>
                <c:pt idx="3358">
                  <c:v>0.85402250000000002</c:v>
                </c:pt>
                <c:pt idx="3359">
                  <c:v>0.87490957999999996</c:v>
                </c:pt>
                <c:pt idx="3360">
                  <c:v>0.79693139000000002</c:v>
                </c:pt>
                <c:pt idx="3361">
                  <c:v>0.89579653999999997</c:v>
                </c:pt>
                <c:pt idx="3362">
                  <c:v>0.89022683999999996</c:v>
                </c:pt>
                <c:pt idx="3363">
                  <c:v>1.0420058999999999</c:v>
                </c:pt>
                <c:pt idx="3364">
                  <c:v>0.79693144999999999</c:v>
                </c:pt>
                <c:pt idx="3365">
                  <c:v>0.86794691999999996</c:v>
                </c:pt>
                <c:pt idx="3366">
                  <c:v>0.89301187000000004</c:v>
                </c:pt>
                <c:pt idx="3367">
                  <c:v>0.79971641000000004</c:v>
                </c:pt>
                <c:pt idx="3368">
                  <c:v>0.82895839000000004</c:v>
                </c:pt>
                <c:pt idx="3369">
                  <c:v>0.82199555999999996</c:v>
                </c:pt>
                <c:pt idx="3370">
                  <c:v>0.83592038999999996</c:v>
                </c:pt>
                <c:pt idx="3371">
                  <c:v>0.76072698999999999</c:v>
                </c:pt>
                <c:pt idx="3372">
                  <c:v>0.79693168000000003</c:v>
                </c:pt>
                <c:pt idx="3373">
                  <c:v>0.77325946000000001</c:v>
                </c:pt>
                <c:pt idx="3374">
                  <c:v>0.78439939000000003</c:v>
                </c:pt>
                <c:pt idx="3375">
                  <c:v>0.86794716000000005</c:v>
                </c:pt>
                <c:pt idx="3376">
                  <c:v>0.84984510999999996</c:v>
                </c:pt>
                <c:pt idx="3377">
                  <c:v>0.85263025999999997</c:v>
                </c:pt>
                <c:pt idx="3378">
                  <c:v>0.92364597000000004</c:v>
                </c:pt>
                <c:pt idx="3379">
                  <c:v>0.93060863000000005</c:v>
                </c:pt>
                <c:pt idx="3380">
                  <c:v>0.92921597</c:v>
                </c:pt>
                <c:pt idx="3381">
                  <c:v>0.94453346999999999</c:v>
                </c:pt>
                <c:pt idx="3382">
                  <c:v>1.0740325500000001</c:v>
                </c:pt>
                <c:pt idx="3383">
                  <c:v>1.03086579</c:v>
                </c:pt>
                <c:pt idx="3384">
                  <c:v>0.95149558999999995</c:v>
                </c:pt>
                <c:pt idx="3385">
                  <c:v>0.83452802999999998</c:v>
                </c:pt>
                <c:pt idx="3386">
                  <c:v>0.80946397999999997</c:v>
                </c:pt>
                <c:pt idx="3387">
                  <c:v>0.84288299</c:v>
                </c:pt>
                <c:pt idx="3388">
                  <c:v>0.84845303999999999</c:v>
                </c:pt>
                <c:pt idx="3389">
                  <c:v>0.81921058999999996</c:v>
                </c:pt>
                <c:pt idx="3390">
                  <c:v>0.88604950999999998</c:v>
                </c:pt>
                <c:pt idx="3391">
                  <c:v>1.0907424699999999</c:v>
                </c:pt>
                <c:pt idx="3392">
                  <c:v>0.93339366000000001</c:v>
                </c:pt>
                <c:pt idx="3393">
                  <c:v>1.0155491800000001</c:v>
                </c:pt>
                <c:pt idx="3394">
                  <c:v>0.96542006999999996</c:v>
                </c:pt>
                <c:pt idx="3395">
                  <c:v>0.91389883000000005</c:v>
                </c:pt>
                <c:pt idx="3396">
                  <c:v>0.93339311999999997</c:v>
                </c:pt>
                <c:pt idx="3397">
                  <c:v>0.87490952</c:v>
                </c:pt>
                <c:pt idx="3398">
                  <c:v>0.94871074</c:v>
                </c:pt>
                <c:pt idx="3399">
                  <c:v>0.88047945000000005</c:v>
                </c:pt>
                <c:pt idx="3400">
                  <c:v>1.0127641000000001</c:v>
                </c:pt>
                <c:pt idx="3401">
                  <c:v>0.97795248000000001</c:v>
                </c:pt>
                <c:pt idx="3402">
                  <c:v>0.82478088000000005</c:v>
                </c:pt>
                <c:pt idx="3403">
                  <c:v>0.89718920000000002</c:v>
                </c:pt>
                <c:pt idx="3404">
                  <c:v>0.90136634999999998</c:v>
                </c:pt>
                <c:pt idx="3405">
                  <c:v>0.82199591000000005</c:v>
                </c:pt>
                <c:pt idx="3406">
                  <c:v>0.79693161999999995</c:v>
                </c:pt>
                <c:pt idx="3407">
                  <c:v>0.76629698000000002</c:v>
                </c:pt>
                <c:pt idx="3408">
                  <c:v>0.86794740000000004</c:v>
                </c:pt>
                <c:pt idx="3409">
                  <c:v>0.91946876</c:v>
                </c:pt>
                <c:pt idx="3410">
                  <c:v>0.9779523</c:v>
                </c:pt>
                <c:pt idx="3411">
                  <c:v>0.96542041999999995</c:v>
                </c:pt>
                <c:pt idx="3412">
                  <c:v>0.88047962999999996</c:v>
                </c:pt>
                <c:pt idx="3413">
                  <c:v>0.80250113999999995</c:v>
                </c:pt>
                <c:pt idx="3414">
                  <c:v>0.79414642000000002</c:v>
                </c:pt>
                <c:pt idx="3415">
                  <c:v>0.76490462000000004</c:v>
                </c:pt>
                <c:pt idx="3416">
                  <c:v>0.79414666</c:v>
                </c:pt>
                <c:pt idx="3417">
                  <c:v>0.82243692999999995</c:v>
                </c:pt>
                <c:pt idx="3418">
                  <c:v>0.89301204999999995</c:v>
                </c:pt>
                <c:pt idx="3419">
                  <c:v>0.87908721000000001</c:v>
                </c:pt>
                <c:pt idx="3420">
                  <c:v>0.95567285999999996</c:v>
                </c:pt>
                <c:pt idx="3421">
                  <c:v>0.94453335000000005</c:v>
                </c:pt>
                <c:pt idx="3422">
                  <c:v>0.91111403999999996</c:v>
                </c:pt>
                <c:pt idx="3423">
                  <c:v>0.94592529999999997</c:v>
                </c:pt>
                <c:pt idx="3424">
                  <c:v>0.89301180999999996</c:v>
                </c:pt>
                <c:pt idx="3425">
                  <c:v>0.84566796</c:v>
                </c:pt>
                <c:pt idx="3426">
                  <c:v>0.91946857999999998</c:v>
                </c:pt>
                <c:pt idx="3427">
                  <c:v>0.88187212000000004</c:v>
                </c:pt>
                <c:pt idx="3428">
                  <c:v>0.83452833000000004</c:v>
                </c:pt>
                <c:pt idx="3429">
                  <c:v>0.79832393000000001</c:v>
                </c:pt>
                <c:pt idx="3430">
                  <c:v>0.79971647000000001</c:v>
                </c:pt>
                <c:pt idx="3431">
                  <c:v>0.82617324999999997</c:v>
                </c:pt>
                <c:pt idx="3432">
                  <c:v>0.85819988999999997</c:v>
                </c:pt>
                <c:pt idx="3433">
                  <c:v>0.78718394000000003</c:v>
                </c:pt>
                <c:pt idx="3434">
                  <c:v>0.87490964000000004</c:v>
                </c:pt>
                <c:pt idx="3435">
                  <c:v>0.88187205999999996</c:v>
                </c:pt>
                <c:pt idx="3436">
                  <c:v>0.86516249000000001</c:v>
                </c:pt>
                <c:pt idx="3437">
                  <c:v>0.83731306000000005</c:v>
                </c:pt>
                <c:pt idx="3438">
                  <c:v>0.78439908999999997</c:v>
                </c:pt>
                <c:pt idx="3439">
                  <c:v>0.77465205999999998</c:v>
                </c:pt>
                <c:pt idx="3440">
                  <c:v>0.67300146999999999</c:v>
                </c:pt>
                <c:pt idx="3441">
                  <c:v>0.73148519000000001</c:v>
                </c:pt>
                <c:pt idx="3442">
                  <c:v>0.75933461999999996</c:v>
                </c:pt>
                <c:pt idx="3443">
                  <c:v>0.70085090000000005</c:v>
                </c:pt>
                <c:pt idx="3444">
                  <c:v>0.82895827</c:v>
                </c:pt>
                <c:pt idx="3445">
                  <c:v>0.76908171000000003</c:v>
                </c:pt>
                <c:pt idx="3446">
                  <c:v>0.8303507</c:v>
                </c:pt>
                <c:pt idx="3447">
                  <c:v>0.73566251999999999</c:v>
                </c:pt>
                <c:pt idx="3448">
                  <c:v>0.85402292000000002</c:v>
                </c:pt>
                <c:pt idx="3449">
                  <c:v>0.87490957999999996</c:v>
                </c:pt>
                <c:pt idx="3450">
                  <c:v>0.85959244000000001</c:v>
                </c:pt>
                <c:pt idx="3451">
                  <c:v>0.85959244000000001</c:v>
                </c:pt>
                <c:pt idx="3452">
                  <c:v>0.85541528</c:v>
                </c:pt>
                <c:pt idx="3453">
                  <c:v>0.78300661000000005</c:v>
                </c:pt>
                <c:pt idx="3454">
                  <c:v>0.75237237999999995</c:v>
                </c:pt>
                <c:pt idx="3455">
                  <c:v>0.84427547000000003</c:v>
                </c:pt>
                <c:pt idx="3456">
                  <c:v>0.74262494000000001</c:v>
                </c:pt>
                <c:pt idx="3457">
                  <c:v>0.75794225999999998</c:v>
                </c:pt>
                <c:pt idx="3458">
                  <c:v>0.80946331999999999</c:v>
                </c:pt>
                <c:pt idx="3459">
                  <c:v>0.84288311000000005</c:v>
                </c:pt>
                <c:pt idx="3460">
                  <c:v>0.84706031999999998</c:v>
                </c:pt>
                <c:pt idx="3461">
                  <c:v>0.85820012999999995</c:v>
                </c:pt>
                <c:pt idx="3462">
                  <c:v>0.78300661000000005</c:v>
                </c:pt>
                <c:pt idx="3463">
                  <c:v>0.82199591000000005</c:v>
                </c:pt>
                <c:pt idx="3464">
                  <c:v>0.85820001000000001</c:v>
                </c:pt>
                <c:pt idx="3465">
                  <c:v>0.88744186999999997</c:v>
                </c:pt>
                <c:pt idx="3466">
                  <c:v>0.90832906999999996</c:v>
                </c:pt>
                <c:pt idx="3467">
                  <c:v>0.92650014000000003</c:v>
                </c:pt>
                <c:pt idx="3468">
                  <c:v>0.93617808999999996</c:v>
                </c:pt>
                <c:pt idx="3469">
                  <c:v>0.92921615000000002</c:v>
                </c:pt>
                <c:pt idx="3470">
                  <c:v>0.83174311999999995</c:v>
                </c:pt>
                <c:pt idx="3471">
                  <c:v>0.89718931999999996</c:v>
                </c:pt>
                <c:pt idx="3472">
                  <c:v>0.92225372999999999</c:v>
                </c:pt>
                <c:pt idx="3473">
                  <c:v>1.00858676</c:v>
                </c:pt>
                <c:pt idx="3474">
                  <c:v>0.98073732999999996</c:v>
                </c:pt>
                <c:pt idx="3475">
                  <c:v>1.0169414299999999</c:v>
                </c:pt>
                <c:pt idx="3476">
                  <c:v>0.96542013000000004</c:v>
                </c:pt>
                <c:pt idx="3477">
                  <c:v>1.0141565800000001</c:v>
                </c:pt>
                <c:pt idx="3478">
                  <c:v>0.99326968000000004</c:v>
                </c:pt>
                <c:pt idx="3479">
                  <c:v>1.0266889299999999</c:v>
                </c:pt>
                <c:pt idx="3480">
                  <c:v>1.0308664999999999</c:v>
                </c:pt>
                <c:pt idx="3481">
                  <c:v>1.0085869999999999</c:v>
                </c:pt>
                <c:pt idx="3482">
                  <c:v>1.00719428</c:v>
                </c:pt>
                <c:pt idx="3483">
                  <c:v>0.97099036000000005</c:v>
                </c:pt>
                <c:pt idx="3484">
                  <c:v>1.0239038499999999</c:v>
                </c:pt>
                <c:pt idx="3485">
                  <c:v>0.99883913999999996</c:v>
                </c:pt>
                <c:pt idx="3486">
                  <c:v>0.93060827000000002</c:v>
                </c:pt>
                <c:pt idx="3487">
                  <c:v>1.0461834699999999</c:v>
                </c:pt>
                <c:pt idx="3488">
                  <c:v>0.98909210999999997</c:v>
                </c:pt>
                <c:pt idx="3489">
                  <c:v>1.0211185199999999</c:v>
                </c:pt>
                <c:pt idx="3490">
                  <c:v>0.99605447000000003</c:v>
                </c:pt>
                <c:pt idx="3491">
                  <c:v>0.88047956999999999</c:v>
                </c:pt>
                <c:pt idx="3492">
                  <c:v>0.95567268000000005</c:v>
                </c:pt>
                <c:pt idx="3493">
                  <c:v>0.99048460000000005</c:v>
                </c:pt>
                <c:pt idx="3494">
                  <c:v>0.91946870000000003</c:v>
                </c:pt>
                <c:pt idx="3495">
                  <c:v>0.96681249000000002</c:v>
                </c:pt>
                <c:pt idx="3496">
                  <c:v>0.93757093000000002</c:v>
                </c:pt>
                <c:pt idx="3497">
                  <c:v>0.91807640000000001</c:v>
                </c:pt>
                <c:pt idx="3498">
                  <c:v>0.93896329000000001</c:v>
                </c:pt>
                <c:pt idx="3499">
                  <c:v>0.76351219000000004</c:v>
                </c:pt>
                <c:pt idx="3500">
                  <c:v>0.77462428999999999</c:v>
                </c:pt>
                <c:pt idx="3501">
                  <c:v>0.89161937999999996</c:v>
                </c:pt>
                <c:pt idx="3502">
                  <c:v>0.86743736000000005</c:v>
                </c:pt>
                <c:pt idx="3503">
                  <c:v>1.0044090699999999</c:v>
                </c:pt>
                <c:pt idx="3504">
                  <c:v>0.85820006999999998</c:v>
                </c:pt>
                <c:pt idx="3505">
                  <c:v>0.89440428999999999</c:v>
                </c:pt>
                <c:pt idx="3506">
                  <c:v>0.86933981999999999</c:v>
                </c:pt>
                <c:pt idx="3507">
                  <c:v>0.76629745999999999</c:v>
                </c:pt>
                <c:pt idx="3508">
                  <c:v>0.78300661000000005</c:v>
                </c:pt>
                <c:pt idx="3509">
                  <c:v>0.81224870999999998</c:v>
                </c:pt>
                <c:pt idx="3510">
                  <c:v>0.84149026999999998</c:v>
                </c:pt>
                <c:pt idx="3511">
                  <c:v>0.74819504999999997</c:v>
                </c:pt>
                <c:pt idx="3512">
                  <c:v>0.69806646999999999</c:v>
                </c:pt>
                <c:pt idx="3513">
                  <c:v>0.80389356999999995</c:v>
                </c:pt>
                <c:pt idx="3514">
                  <c:v>0.86237752000000001</c:v>
                </c:pt>
                <c:pt idx="3515">
                  <c:v>0.80528622999999999</c:v>
                </c:pt>
                <c:pt idx="3516">
                  <c:v>0.83731317999999999</c:v>
                </c:pt>
                <c:pt idx="3517">
                  <c:v>0.83313554999999995</c:v>
                </c:pt>
                <c:pt idx="3518">
                  <c:v>0.91668379</c:v>
                </c:pt>
                <c:pt idx="3519">
                  <c:v>0.95845771000000002</c:v>
                </c:pt>
                <c:pt idx="3520">
                  <c:v>0.89022707999999995</c:v>
                </c:pt>
                <c:pt idx="3521">
                  <c:v>0.96124290999999995</c:v>
                </c:pt>
                <c:pt idx="3522">
                  <c:v>0.90832882999999998</c:v>
                </c:pt>
                <c:pt idx="3523">
                  <c:v>0.92782366000000005</c:v>
                </c:pt>
                <c:pt idx="3524">
                  <c:v>0.80946368000000002</c:v>
                </c:pt>
                <c:pt idx="3525">
                  <c:v>0.69667356999999996</c:v>
                </c:pt>
                <c:pt idx="3526">
                  <c:v>0.76908206999999995</c:v>
                </c:pt>
                <c:pt idx="3527">
                  <c:v>0.80667853</c:v>
                </c:pt>
                <c:pt idx="3528">
                  <c:v>0.82478088000000005</c:v>
                </c:pt>
                <c:pt idx="3529">
                  <c:v>0.88047969000000004</c:v>
                </c:pt>
                <c:pt idx="3530">
                  <c:v>0.85123771000000004</c:v>
                </c:pt>
                <c:pt idx="3531">
                  <c:v>0.81503356000000005</c:v>
                </c:pt>
                <c:pt idx="3532">
                  <c:v>0.90832895000000002</c:v>
                </c:pt>
                <c:pt idx="3533">
                  <c:v>0.81224876999999995</c:v>
                </c:pt>
                <c:pt idx="3534">
                  <c:v>0.77882916000000002</c:v>
                </c:pt>
                <c:pt idx="3535">
                  <c:v>0.79693115000000003</c:v>
                </c:pt>
                <c:pt idx="3536">
                  <c:v>0.83592051000000001</c:v>
                </c:pt>
                <c:pt idx="3537">
                  <c:v>0.81781857999999996</c:v>
                </c:pt>
                <c:pt idx="3538">
                  <c:v>0.80250138000000004</c:v>
                </c:pt>
                <c:pt idx="3539">
                  <c:v>0.76908206999999995</c:v>
                </c:pt>
                <c:pt idx="3540">
                  <c:v>0.78579151999999997</c:v>
                </c:pt>
                <c:pt idx="3541">
                  <c:v>0.73984008999999995</c:v>
                </c:pt>
                <c:pt idx="3542">
                  <c:v>0.77604413000000005</c:v>
                </c:pt>
                <c:pt idx="3543">
                  <c:v>0.80528664999999999</c:v>
                </c:pt>
                <c:pt idx="3544">
                  <c:v>0.74262523999999996</c:v>
                </c:pt>
                <c:pt idx="3545">
                  <c:v>0.83174311999999995</c:v>
                </c:pt>
                <c:pt idx="3546">
                  <c:v>0.78718394000000003</c:v>
                </c:pt>
                <c:pt idx="3547">
                  <c:v>0.78857666000000004</c:v>
                </c:pt>
                <c:pt idx="3548">
                  <c:v>0.77186697999999998</c:v>
                </c:pt>
                <c:pt idx="3549">
                  <c:v>0.80250138000000004</c:v>
                </c:pt>
                <c:pt idx="3550">
                  <c:v>0.72313064000000005</c:v>
                </c:pt>
                <c:pt idx="3551">
                  <c:v>0.7133832</c:v>
                </c:pt>
                <c:pt idx="3552">
                  <c:v>0.88883453999999995</c:v>
                </c:pt>
                <c:pt idx="3553">
                  <c:v>0.80110884000000004</c:v>
                </c:pt>
                <c:pt idx="3554">
                  <c:v>0.85123760000000004</c:v>
                </c:pt>
                <c:pt idx="3555">
                  <c:v>0.74123269000000003</c:v>
                </c:pt>
                <c:pt idx="3556">
                  <c:v>0.90554391999999995</c:v>
                </c:pt>
                <c:pt idx="3557">
                  <c:v>0.90832882999999998</c:v>
                </c:pt>
                <c:pt idx="3558">
                  <c:v>0.91807640000000001</c:v>
                </c:pt>
                <c:pt idx="3559">
                  <c:v>0.89022690000000004</c:v>
                </c:pt>
                <c:pt idx="3560">
                  <c:v>0.78022175999999999</c:v>
                </c:pt>
                <c:pt idx="3561">
                  <c:v>0.78161395</c:v>
                </c:pt>
                <c:pt idx="3562">
                  <c:v>0.86376982999999996</c:v>
                </c:pt>
                <c:pt idx="3563">
                  <c:v>0.87212478999999998</c:v>
                </c:pt>
                <c:pt idx="3564">
                  <c:v>0.78996896999999999</c:v>
                </c:pt>
                <c:pt idx="3565">
                  <c:v>0.76072711000000004</c:v>
                </c:pt>
                <c:pt idx="3566">
                  <c:v>0.72173798</c:v>
                </c:pt>
                <c:pt idx="3567">
                  <c:v>0.83452820999999999</c:v>
                </c:pt>
                <c:pt idx="3568">
                  <c:v>0.78718387999999995</c:v>
                </c:pt>
                <c:pt idx="3569">
                  <c:v>0.81781857999999996</c:v>
                </c:pt>
                <c:pt idx="3570">
                  <c:v>1.0044090699999999</c:v>
                </c:pt>
                <c:pt idx="3571">
                  <c:v>0.98212969000000006</c:v>
                </c:pt>
                <c:pt idx="3572">
                  <c:v>0.85402279999999997</c:v>
                </c:pt>
                <c:pt idx="3573">
                  <c:v>0.89997422999999999</c:v>
                </c:pt>
                <c:pt idx="3574">
                  <c:v>0.85402268000000003</c:v>
                </c:pt>
                <c:pt idx="3575">
                  <c:v>0.80250120000000003</c:v>
                </c:pt>
                <c:pt idx="3576">
                  <c:v>0.75794201999999999</c:v>
                </c:pt>
                <c:pt idx="3577">
                  <c:v>0.89718920000000002</c:v>
                </c:pt>
                <c:pt idx="3578">
                  <c:v>0.85820001000000001</c:v>
                </c:pt>
                <c:pt idx="3579">
                  <c:v>0.90832906999999996</c:v>
                </c:pt>
                <c:pt idx="3580">
                  <c:v>1.0058018</c:v>
                </c:pt>
                <c:pt idx="3581">
                  <c:v>0.78718418000000001</c:v>
                </c:pt>
                <c:pt idx="3582">
                  <c:v>0.90118754000000001</c:v>
                </c:pt>
                <c:pt idx="3583">
                  <c:v>0.79414636000000005</c:v>
                </c:pt>
                <c:pt idx="3584">
                  <c:v>0.75794238000000003</c:v>
                </c:pt>
                <c:pt idx="3585">
                  <c:v>0.82338834000000005</c:v>
                </c:pt>
                <c:pt idx="3586">
                  <c:v>0.74958747999999997</c:v>
                </c:pt>
                <c:pt idx="3587">
                  <c:v>0.74680245000000001</c:v>
                </c:pt>
                <c:pt idx="3588">
                  <c:v>0.72313075999999998</c:v>
                </c:pt>
                <c:pt idx="3589">
                  <c:v>0.66743195</c:v>
                </c:pt>
                <c:pt idx="3590">
                  <c:v>0.72313039999999995</c:v>
                </c:pt>
                <c:pt idx="3591">
                  <c:v>0.81921094999999999</c:v>
                </c:pt>
                <c:pt idx="3592">
                  <c:v>0.89997404999999997</c:v>
                </c:pt>
                <c:pt idx="3593">
                  <c:v>0.91668384999999997</c:v>
                </c:pt>
                <c:pt idx="3594">
                  <c:v>0.95985049</c:v>
                </c:pt>
                <c:pt idx="3595">
                  <c:v>0.93896334999999997</c:v>
                </c:pt>
                <c:pt idx="3596">
                  <c:v>0.78718418000000001</c:v>
                </c:pt>
                <c:pt idx="3597">
                  <c:v>0.78579193000000003</c:v>
                </c:pt>
                <c:pt idx="3598">
                  <c:v>0.73148555000000004</c:v>
                </c:pt>
                <c:pt idx="3599">
                  <c:v>0.82478099999999999</c:v>
                </c:pt>
                <c:pt idx="3600">
                  <c:v>0.81921113000000001</c:v>
                </c:pt>
                <c:pt idx="3601">
                  <c:v>0.90136634999999998</c:v>
                </c:pt>
                <c:pt idx="3602">
                  <c:v>0.93060851</c:v>
                </c:pt>
                <c:pt idx="3603">
                  <c:v>0.86933994000000003</c:v>
                </c:pt>
                <c:pt idx="3604">
                  <c:v>0.86516236999999996</c:v>
                </c:pt>
                <c:pt idx="3605">
                  <c:v>0.75237237999999995</c:v>
                </c:pt>
                <c:pt idx="3606">
                  <c:v>0.86743736000000005</c:v>
                </c:pt>
                <c:pt idx="3607">
                  <c:v>0.91529106999999998</c:v>
                </c:pt>
                <c:pt idx="3608">
                  <c:v>0.88744181</c:v>
                </c:pt>
                <c:pt idx="3609">
                  <c:v>0.93757075000000001</c:v>
                </c:pt>
                <c:pt idx="3610">
                  <c:v>0.89440428999999999</c:v>
                </c:pt>
                <c:pt idx="3611">
                  <c:v>0.95603132000000002</c:v>
                </c:pt>
                <c:pt idx="3612">
                  <c:v>0.96124268000000002</c:v>
                </c:pt>
                <c:pt idx="3613">
                  <c:v>0.98769969000000002</c:v>
                </c:pt>
                <c:pt idx="3614">
                  <c:v>0.99681293999999998</c:v>
                </c:pt>
                <c:pt idx="3615">
                  <c:v>0.95567285999999996</c:v>
                </c:pt>
                <c:pt idx="3616">
                  <c:v>0.90275901999999997</c:v>
                </c:pt>
                <c:pt idx="3617">
                  <c:v>0.926431</c:v>
                </c:pt>
                <c:pt idx="3618">
                  <c:v>0.88047969000000004</c:v>
                </c:pt>
                <c:pt idx="3619">
                  <c:v>0.85263014000000004</c:v>
                </c:pt>
                <c:pt idx="3620">
                  <c:v>0.89997417000000002</c:v>
                </c:pt>
                <c:pt idx="3621">
                  <c:v>0.88431227000000001</c:v>
                </c:pt>
                <c:pt idx="3622">
                  <c:v>0.83452802999999998</c:v>
                </c:pt>
                <c:pt idx="3623">
                  <c:v>0.94592571000000003</c:v>
                </c:pt>
                <c:pt idx="3624">
                  <c:v>0.93617845</c:v>
                </c:pt>
                <c:pt idx="3625">
                  <c:v>0.90693610999999996</c:v>
                </c:pt>
                <c:pt idx="3626">
                  <c:v>0.93896316999999996</c:v>
                </c:pt>
                <c:pt idx="3627">
                  <c:v>0.78579180999999998</c:v>
                </c:pt>
                <c:pt idx="3628">
                  <c:v>0.91529137000000005</c:v>
                </c:pt>
                <c:pt idx="3629">
                  <c:v>0.90118730000000002</c:v>
                </c:pt>
                <c:pt idx="3630">
                  <c:v>1.01276422</c:v>
                </c:pt>
                <c:pt idx="3631">
                  <c:v>1.0406135299999999</c:v>
                </c:pt>
                <c:pt idx="3632">
                  <c:v>0.99605465000000004</c:v>
                </c:pt>
                <c:pt idx="3633">
                  <c:v>0.92086124000000003</c:v>
                </c:pt>
                <c:pt idx="3634">
                  <c:v>0.95567285999999996</c:v>
                </c:pt>
                <c:pt idx="3635">
                  <c:v>0.82338822</c:v>
                </c:pt>
                <c:pt idx="3636">
                  <c:v>0.89440459000000005</c:v>
                </c:pt>
                <c:pt idx="3637">
                  <c:v>0.90275896</c:v>
                </c:pt>
                <c:pt idx="3638">
                  <c:v>0.90415155999999997</c:v>
                </c:pt>
                <c:pt idx="3639">
                  <c:v>0.84566783999999995</c:v>
                </c:pt>
                <c:pt idx="3640">
                  <c:v>0.83731281999999996</c:v>
                </c:pt>
                <c:pt idx="3641">
                  <c:v>0.78300685000000003</c:v>
                </c:pt>
                <c:pt idx="3642">
                  <c:v>0.80110901999999995</c:v>
                </c:pt>
                <c:pt idx="3643">
                  <c:v>0.84566814000000001</c:v>
                </c:pt>
                <c:pt idx="3644">
                  <c:v>0.82895808999999998</c:v>
                </c:pt>
                <c:pt idx="3645">
                  <c:v>0.84566766000000004</c:v>
                </c:pt>
                <c:pt idx="3646">
                  <c:v>0.79832375</c:v>
                </c:pt>
                <c:pt idx="3647">
                  <c:v>0.87212484999999995</c:v>
                </c:pt>
                <c:pt idx="3648">
                  <c:v>0.78996920999999998</c:v>
                </c:pt>
                <c:pt idx="3649">
                  <c:v>0.85680747000000002</c:v>
                </c:pt>
                <c:pt idx="3650">
                  <c:v>0.82060337000000005</c:v>
                </c:pt>
                <c:pt idx="3651">
                  <c:v>0.89022683999999996</c:v>
                </c:pt>
                <c:pt idx="3652">
                  <c:v>0.93478589999999995</c:v>
                </c:pt>
                <c:pt idx="3653">
                  <c:v>1.0058020400000001</c:v>
                </c:pt>
                <c:pt idx="3654">
                  <c:v>1.03922081</c:v>
                </c:pt>
                <c:pt idx="3655">
                  <c:v>0.95706522000000005</c:v>
                </c:pt>
                <c:pt idx="3656">
                  <c:v>0.95985012999999997</c:v>
                </c:pt>
                <c:pt idx="3657">
                  <c:v>1.02111888</c:v>
                </c:pt>
                <c:pt idx="3658">
                  <c:v>0.99605465000000004</c:v>
                </c:pt>
                <c:pt idx="3659">
                  <c:v>0.97934496000000004</c:v>
                </c:pt>
                <c:pt idx="3660">
                  <c:v>0.84566766000000004</c:v>
                </c:pt>
                <c:pt idx="3661">
                  <c:v>0.87769461000000004</c:v>
                </c:pt>
                <c:pt idx="3662">
                  <c:v>0.88744199000000001</c:v>
                </c:pt>
                <c:pt idx="3663">
                  <c:v>0.74819504999999997</c:v>
                </c:pt>
                <c:pt idx="3664">
                  <c:v>0.79693144999999999</c:v>
                </c:pt>
                <c:pt idx="3665">
                  <c:v>0.77743702999999997</c:v>
                </c:pt>
                <c:pt idx="3666">
                  <c:v>0.81642610000000004</c:v>
                </c:pt>
                <c:pt idx="3667">
                  <c:v>0.72870051999999996</c:v>
                </c:pt>
                <c:pt idx="3668">
                  <c:v>0.76768981999999997</c:v>
                </c:pt>
                <c:pt idx="3669">
                  <c:v>0.73705524</c:v>
                </c:pt>
                <c:pt idx="3670">
                  <c:v>0.78439908999999997</c:v>
                </c:pt>
                <c:pt idx="3671">
                  <c:v>0.66603946999999997</c:v>
                </c:pt>
                <c:pt idx="3672">
                  <c:v>0.74680215000000005</c:v>
                </c:pt>
                <c:pt idx="3673">
                  <c:v>0.72034567999999999</c:v>
                </c:pt>
                <c:pt idx="3674">
                  <c:v>0.84706049999999999</c:v>
                </c:pt>
                <c:pt idx="3675">
                  <c:v>0.82199615000000004</c:v>
                </c:pt>
                <c:pt idx="3676">
                  <c:v>0.80250120000000003</c:v>
                </c:pt>
                <c:pt idx="3677">
                  <c:v>0.81781864000000004</c:v>
                </c:pt>
                <c:pt idx="3678">
                  <c:v>0.83313548999999998</c:v>
                </c:pt>
                <c:pt idx="3679">
                  <c:v>0.91668397000000001</c:v>
                </c:pt>
                <c:pt idx="3680">
                  <c:v>0.87908708999999996</c:v>
                </c:pt>
                <c:pt idx="3681">
                  <c:v>0.92921620999999999</c:v>
                </c:pt>
                <c:pt idx="3682">
                  <c:v>0.97099011999999996</c:v>
                </c:pt>
                <c:pt idx="3683">
                  <c:v>0.92782366000000005</c:v>
                </c:pt>
                <c:pt idx="3684">
                  <c:v>0.89301174999999999</c:v>
                </c:pt>
                <c:pt idx="3685">
                  <c:v>0.95706528000000002</c:v>
                </c:pt>
                <c:pt idx="3686">
                  <c:v>0.86516236999999996</c:v>
                </c:pt>
                <c:pt idx="3687">
                  <c:v>0.88326448000000002</c:v>
                </c:pt>
                <c:pt idx="3688">
                  <c:v>0.91111379999999997</c:v>
                </c:pt>
                <c:pt idx="3689">
                  <c:v>0.76211965000000004</c:v>
                </c:pt>
                <c:pt idx="3690">
                  <c:v>0.91529130999999997</c:v>
                </c:pt>
                <c:pt idx="3691">
                  <c:v>0.80667858999999997</c:v>
                </c:pt>
                <c:pt idx="3692">
                  <c:v>0.90832877000000001</c:v>
                </c:pt>
                <c:pt idx="3693">
                  <c:v>0.85541511000000003</c:v>
                </c:pt>
                <c:pt idx="3694">
                  <c:v>0.85123777</c:v>
                </c:pt>
                <c:pt idx="3695">
                  <c:v>0.87769489999999994</c:v>
                </c:pt>
                <c:pt idx="3696">
                  <c:v>0.81364095000000003</c:v>
                </c:pt>
                <c:pt idx="3697">
                  <c:v>0.97431290000000004</c:v>
                </c:pt>
                <c:pt idx="3698">
                  <c:v>0.94314069</c:v>
                </c:pt>
                <c:pt idx="3699">
                  <c:v>0.92225354999999998</c:v>
                </c:pt>
                <c:pt idx="3700">
                  <c:v>0.78306186</c:v>
                </c:pt>
                <c:pt idx="3701">
                  <c:v>0.86098503999999998</c:v>
                </c:pt>
                <c:pt idx="3702">
                  <c:v>0.89718914000000005</c:v>
                </c:pt>
                <c:pt idx="3703">
                  <c:v>0.86376958999999998</c:v>
                </c:pt>
                <c:pt idx="3704">
                  <c:v>0.98978138000000004</c:v>
                </c:pt>
                <c:pt idx="3705">
                  <c:v>0.82060354999999996</c:v>
                </c:pt>
                <c:pt idx="3706">
                  <c:v>0.81085633999999995</c:v>
                </c:pt>
                <c:pt idx="3707">
                  <c:v>0.75353044000000002</c:v>
                </c:pt>
                <c:pt idx="3708">
                  <c:v>0.81781846000000002</c:v>
                </c:pt>
                <c:pt idx="3709">
                  <c:v>0.82756602999999995</c:v>
                </c:pt>
                <c:pt idx="3710">
                  <c:v>0.77047443000000004</c:v>
                </c:pt>
                <c:pt idx="3711">
                  <c:v>0.75794201999999999</c:v>
                </c:pt>
                <c:pt idx="3712">
                  <c:v>0.73287778999999997</c:v>
                </c:pt>
                <c:pt idx="3713">
                  <c:v>0.86794769999999999</c:v>
                </c:pt>
                <c:pt idx="3714">
                  <c:v>0.91946870000000003</c:v>
                </c:pt>
                <c:pt idx="3715">
                  <c:v>0.93757075000000001</c:v>
                </c:pt>
                <c:pt idx="3716">
                  <c:v>0.99605471000000001</c:v>
                </c:pt>
                <c:pt idx="3717">
                  <c:v>0.98212957000000001</c:v>
                </c:pt>
                <c:pt idx="3718">
                  <c:v>0.92643118000000002</c:v>
                </c:pt>
                <c:pt idx="3719">
                  <c:v>0.86934005999999997</c:v>
                </c:pt>
                <c:pt idx="3720">
                  <c:v>0.91250664000000004</c:v>
                </c:pt>
                <c:pt idx="3721">
                  <c:v>0.91389905999999999</c:v>
                </c:pt>
                <c:pt idx="3722">
                  <c:v>0.85959268</c:v>
                </c:pt>
                <c:pt idx="3723">
                  <c:v>0.83452815000000002</c:v>
                </c:pt>
                <c:pt idx="3724">
                  <c:v>0.82478094000000002</c:v>
                </c:pt>
                <c:pt idx="3725">
                  <c:v>0.86098527999999996</c:v>
                </c:pt>
                <c:pt idx="3726">
                  <c:v>0.81921094999999999</c:v>
                </c:pt>
                <c:pt idx="3727">
                  <c:v>0.84845287000000003</c:v>
                </c:pt>
                <c:pt idx="3728">
                  <c:v>0.84845274999999998</c:v>
                </c:pt>
                <c:pt idx="3729">
                  <c:v>0.83870571999999999</c:v>
                </c:pt>
                <c:pt idx="3730">
                  <c:v>0.90136671000000002</c:v>
                </c:pt>
                <c:pt idx="3731">
                  <c:v>0.90415144000000003</c:v>
                </c:pt>
                <c:pt idx="3732">
                  <c:v>0.91807634000000005</c:v>
                </c:pt>
                <c:pt idx="3733">
                  <c:v>0.97655988000000005</c:v>
                </c:pt>
                <c:pt idx="3734">
                  <c:v>0.92503858000000005</c:v>
                </c:pt>
                <c:pt idx="3735">
                  <c:v>0.95706552</c:v>
                </c:pt>
                <c:pt idx="3736">
                  <c:v>0.85541498999999999</c:v>
                </c:pt>
                <c:pt idx="3737">
                  <c:v>0.76351230999999997</c:v>
                </c:pt>
                <c:pt idx="3738">
                  <c:v>0.90415155999999997</c:v>
                </c:pt>
                <c:pt idx="3739">
                  <c:v>0.98352236000000004</c:v>
                </c:pt>
                <c:pt idx="3740">
                  <c:v>0.96959782000000005</c:v>
                </c:pt>
                <c:pt idx="3741">
                  <c:v>0.89301174999999999</c:v>
                </c:pt>
                <c:pt idx="3742">
                  <c:v>0.85263014000000004</c:v>
                </c:pt>
                <c:pt idx="3743">
                  <c:v>0.90136671000000002</c:v>
                </c:pt>
                <c:pt idx="3744">
                  <c:v>0.86098516000000003</c:v>
                </c:pt>
                <c:pt idx="3745">
                  <c:v>0.88187241999999999</c:v>
                </c:pt>
                <c:pt idx="3746">
                  <c:v>0.81224870999999998</c:v>
                </c:pt>
                <c:pt idx="3747">
                  <c:v>0.93060856999999997</c:v>
                </c:pt>
                <c:pt idx="3748">
                  <c:v>0.82338834000000005</c:v>
                </c:pt>
                <c:pt idx="3749">
                  <c:v>0.89301193000000001</c:v>
                </c:pt>
                <c:pt idx="3750">
                  <c:v>0.91111403999999996</c:v>
                </c:pt>
                <c:pt idx="3751">
                  <c:v>0.89718920000000002</c:v>
                </c:pt>
                <c:pt idx="3752">
                  <c:v>0.94592600999999998</c:v>
                </c:pt>
                <c:pt idx="3753">
                  <c:v>0.98630731999999999</c:v>
                </c:pt>
                <c:pt idx="3754">
                  <c:v>0.94035572000000001</c:v>
                </c:pt>
                <c:pt idx="3755">
                  <c:v>0.87490981999999995</c:v>
                </c:pt>
                <c:pt idx="3756">
                  <c:v>0.92364639000000004</c:v>
                </c:pt>
                <c:pt idx="3757">
                  <c:v>0.84288280999999998</c:v>
                </c:pt>
                <c:pt idx="3758">
                  <c:v>0.90136658999999997</c:v>
                </c:pt>
                <c:pt idx="3759">
                  <c:v>0.76351195999999999</c:v>
                </c:pt>
                <c:pt idx="3760">
                  <c:v>0.79275404999999999</c:v>
                </c:pt>
                <c:pt idx="3761">
                  <c:v>0.77604443000000001</c:v>
                </c:pt>
                <c:pt idx="3762">
                  <c:v>0.93200088000000003</c:v>
                </c:pt>
                <c:pt idx="3763">
                  <c:v>0.98491472000000002</c:v>
                </c:pt>
                <c:pt idx="3764">
                  <c:v>0.88187223999999997</c:v>
                </c:pt>
                <c:pt idx="3765">
                  <c:v>0.87769461000000004</c:v>
                </c:pt>
                <c:pt idx="3766">
                  <c:v>0.92921591000000003</c:v>
                </c:pt>
                <c:pt idx="3767">
                  <c:v>0.93200123000000001</c:v>
                </c:pt>
                <c:pt idx="3768">
                  <c:v>0.79971610999999998</c:v>
                </c:pt>
                <c:pt idx="3769">
                  <c:v>0.78718412000000004</c:v>
                </c:pt>
                <c:pt idx="3770">
                  <c:v>0.78996896999999999</c:v>
                </c:pt>
                <c:pt idx="3771">
                  <c:v>0.80528611000000005</c:v>
                </c:pt>
                <c:pt idx="3772">
                  <c:v>0.82060348999999999</c:v>
                </c:pt>
                <c:pt idx="3773">
                  <c:v>0.94174838000000005</c:v>
                </c:pt>
                <c:pt idx="3774">
                  <c:v>0.76629698000000002</c:v>
                </c:pt>
                <c:pt idx="3775">
                  <c:v>0.81224852999999997</c:v>
                </c:pt>
                <c:pt idx="3776">
                  <c:v>0.82756549000000001</c:v>
                </c:pt>
                <c:pt idx="3777">
                  <c:v>0.79832404999999995</c:v>
                </c:pt>
                <c:pt idx="3778">
                  <c:v>0.77743667000000005</c:v>
                </c:pt>
                <c:pt idx="3779">
                  <c:v>0.87769472999999998</c:v>
                </c:pt>
                <c:pt idx="3780">
                  <c:v>0.84427523999999998</c:v>
                </c:pt>
                <c:pt idx="3781">
                  <c:v>0.82199568000000001</c:v>
                </c:pt>
                <c:pt idx="3782">
                  <c:v>0.75933455999999999</c:v>
                </c:pt>
                <c:pt idx="3783">
                  <c:v>0.76908195000000001</c:v>
                </c:pt>
                <c:pt idx="3784">
                  <c:v>0.79832380999999997</c:v>
                </c:pt>
                <c:pt idx="3785">
                  <c:v>0.86516236999999996</c:v>
                </c:pt>
                <c:pt idx="3786">
                  <c:v>0.74958723999999999</c:v>
                </c:pt>
                <c:pt idx="3787">
                  <c:v>0.78579180999999998</c:v>
                </c:pt>
                <c:pt idx="3788">
                  <c:v>0.79553890000000005</c:v>
                </c:pt>
                <c:pt idx="3789">
                  <c:v>0.75933432999999995</c:v>
                </c:pt>
                <c:pt idx="3790">
                  <c:v>0.74958747999999997</c:v>
                </c:pt>
                <c:pt idx="3791">
                  <c:v>0.78579175000000001</c:v>
                </c:pt>
                <c:pt idx="3792">
                  <c:v>0.81085616000000005</c:v>
                </c:pt>
                <c:pt idx="3793">
                  <c:v>0.82338809999999996</c:v>
                </c:pt>
                <c:pt idx="3794">
                  <c:v>0.82478070000000003</c:v>
                </c:pt>
                <c:pt idx="3795">
                  <c:v>0.72870022000000001</c:v>
                </c:pt>
                <c:pt idx="3796">
                  <c:v>0.90832895000000002</c:v>
                </c:pt>
                <c:pt idx="3797">
                  <c:v>0.95567316000000002</c:v>
                </c:pt>
                <c:pt idx="3798">
                  <c:v>0.91946839999999996</c:v>
                </c:pt>
                <c:pt idx="3799">
                  <c:v>0.99744701000000002</c:v>
                </c:pt>
                <c:pt idx="3800">
                  <c:v>1.06985533</c:v>
                </c:pt>
                <c:pt idx="3801">
                  <c:v>0.94035553999999999</c:v>
                </c:pt>
                <c:pt idx="3802">
                  <c:v>1.01833415</c:v>
                </c:pt>
                <c:pt idx="3803">
                  <c:v>0.79553896000000002</c:v>
                </c:pt>
                <c:pt idx="3804">
                  <c:v>0.72730815000000004</c:v>
                </c:pt>
                <c:pt idx="3805">
                  <c:v>0.83870548</c:v>
                </c:pt>
                <c:pt idx="3806">
                  <c:v>0.81224883000000003</c:v>
                </c:pt>
                <c:pt idx="3807">
                  <c:v>0.81085633999999995</c:v>
                </c:pt>
                <c:pt idx="3808">
                  <c:v>0.93478596000000003</c:v>
                </c:pt>
                <c:pt idx="3809">
                  <c:v>0.98630720000000005</c:v>
                </c:pt>
                <c:pt idx="3810">
                  <c:v>0.90693659000000004</c:v>
                </c:pt>
                <c:pt idx="3811">
                  <c:v>0.89858192000000003</c:v>
                </c:pt>
                <c:pt idx="3812">
                  <c:v>0.84009796000000003</c:v>
                </c:pt>
                <c:pt idx="3813">
                  <c:v>0.73844737000000005</c:v>
                </c:pt>
                <c:pt idx="3814">
                  <c:v>0.79971641000000004</c:v>
                </c:pt>
                <c:pt idx="3815">
                  <c:v>0.92921573000000002</c:v>
                </c:pt>
                <c:pt idx="3816">
                  <c:v>0.89161921</c:v>
                </c:pt>
                <c:pt idx="3817">
                  <c:v>1.0726403</c:v>
                </c:pt>
                <c:pt idx="3818">
                  <c:v>0.91250664000000004</c:v>
                </c:pt>
                <c:pt idx="3819">
                  <c:v>0.79832369000000003</c:v>
                </c:pt>
                <c:pt idx="3820">
                  <c:v>0.79414660000000004</c:v>
                </c:pt>
                <c:pt idx="3821">
                  <c:v>0.74680263000000002</c:v>
                </c:pt>
                <c:pt idx="3822">
                  <c:v>0.79971629</c:v>
                </c:pt>
                <c:pt idx="3823">
                  <c:v>0.84706037999999995</c:v>
                </c:pt>
                <c:pt idx="3824">
                  <c:v>0.88326459999999996</c:v>
                </c:pt>
                <c:pt idx="3825">
                  <c:v>0.91529130999999997</c:v>
                </c:pt>
                <c:pt idx="3826">
                  <c:v>0.93896312000000004</c:v>
                </c:pt>
                <c:pt idx="3827">
                  <c:v>0.89440459000000005</c:v>
                </c:pt>
                <c:pt idx="3828">
                  <c:v>0.93757069000000004</c:v>
                </c:pt>
                <c:pt idx="3829">
                  <c:v>0.92782366000000005</c:v>
                </c:pt>
                <c:pt idx="3830">
                  <c:v>0.83313543000000001</c:v>
                </c:pt>
                <c:pt idx="3831">
                  <c:v>0.79553872000000003</c:v>
                </c:pt>
                <c:pt idx="3832">
                  <c:v>0.70502847000000002</c:v>
                </c:pt>
                <c:pt idx="3833">
                  <c:v>0.76211976999999997</c:v>
                </c:pt>
                <c:pt idx="3834">
                  <c:v>0.78439926999999998</c:v>
                </c:pt>
                <c:pt idx="3835">
                  <c:v>0.80250107999999998</c:v>
                </c:pt>
                <c:pt idx="3836">
                  <c:v>0.94731796000000001</c:v>
                </c:pt>
                <c:pt idx="3837">
                  <c:v>0.91946881999999996</c:v>
                </c:pt>
                <c:pt idx="3838">
                  <c:v>0.95567274000000002</c:v>
                </c:pt>
                <c:pt idx="3839">
                  <c:v>1.00023186</c:v>
                </c:pt>
                <c:pt idx="3840">
                  <c:v>0.93478572000000004</c:v>
                </c:pt>
                <c:pt idx="3841">
                  <c:v>0.91250633999999997</c:v>
                </c:pt>
                <c:pt idx="3842">
                  <c:v>0.97377484999999997</c:v>
                </c:pt>
                <c:pt idx="3843">
                  <c:v>0.85123742000000002</c:v>
                </c:pt>
                <c:pt idx="3844">
                  <c:v>0.90832895000000002</c:v>
                </c:pt>
                <c:pt idx="3845">
                  <c:v>0.93478596000000003</c:v>
                </c:pt>
                <c:pt idx="3846">
                  <c:v>0.84009789999999995</c:v>
                </c:pt>
                <c:pt idx="3847">
                  <c:v>0.85123764999999996</c:v>
                </c:pt>
                <c:pt idx="3848">
                  <c:v>0.83870548</c:v>
                </c:pt>
                <c:pt idx="3849">
                  <c:v>0.90972143000000005</c:v>
                </c:pt>
                <c:pt idx="3850">
                  <c:v>0.85820001000000001</c:v>
                </c:pt>
                <c:pt idx="3851">
                  <c:v>0.92086106999999995</c:v>
                </c:pt>
                <c:pt idx="3852">
                  <c:v>0.96263533999999995</c:v>
                </c:pt>
                <c:pt idx="3853">
                  <c:v>0.86376989000000004</c:v>
                </c:pt>
                <c:pt idx="3854">
                  <c:v>0.79275399000000002</c:v>
                </c:pt>
                <c:pt idx="3855">
                  <c:v>0.85123764999999996</c:v>
                </c:pt>
                <c:pt idx="3856">
                  <c:v>0.85959273999999997</c:v>
                </c:pt>
                <c:pt idx="3857">
                  <c:v>0.93478572000000004</c:v>
                </c:pt>
                <c:pt idx="3858">
                  <c:v>0.85819977999999997</c:v>
                </c:pt>
                <c:pt idx="3859">
                  <c:v>0.95845818999999999</c:v>
                </c:pt>
                <c:pt idx="3860">
                  <c:v>0.90832895000000002</c:v>
                </c:pt>
                <c:pt idx="3861">
                  <c:v>0.96681242999999994</c:v>
                </c:pt>
                <c:pt idx="3862">
                  <c:v>0.99605452999999999</c:v>
                </c:pt>
                <c:pt idx="3863">
                  <c:v>0.79275393000000005</c:v>
                </c:pt>
                <c:pt idx="3864">
                  <c:v>0.89579666000000002</c:v>
                </c:pt>
                <c:pt idx="3865">
                  <c:v>0.87212478999999998</c:v>
                </c:pt>
                <c:pt idx="3866">
                  <c:v>0.78718387999999995</c:v>
                </c:pt>
                <c:pt idx="3867">
                  <c:v>0.85263056000000004</c:v>
                </c:pt>
                <c:pt idx="3868">
                  <c:v>0.82060337000000005</c:v>
                </c:pt>
                <c:pt idx="3869">
                  <c:v>0.77186679999999996</c:v>
                </c:pt>
                <c:pt idx="3870">
                  <c:v>0.76629716000000003</c:v>
                </c:pt>
                <c:pt idx="3871">
                  <c:v>0.81224852999999997</c:v>
                </c:pt>
                <c:pt idx="3872">
                  <c:v>0.88326477999999997</c:v>
                </c:pt>
                <c:pt idx="3873">
                  <c:v>0.80250120000000003</c:v>
                </c:pt>
                <c:pt idx="3874">
                  <c:v>0.73984021</c:v>
                </c:pt>
                <c:pt idx="3875">
                  <c:v>0.81503325999999998</c:v>
                </c:pt>
                <c:pt idx="3876">
                  <c:v>0.88744175000000003</c:v>
                </c:pt>
                <c:pt idx="3877">
                  <c:v>0.92364584999999999</c:v>
                </c:pt>
                <c:pt idx="3878">
                  <c:v>0.91946881999999996</c:v>
                </c:pt>
                <c:pt idx="3879">
                  <c:v>0.92503858000000005</c:v>
                </c:pt>
                <c:pt idx="3880">
                  <c:v>1.007194399999999</c:v>
                </c:pt>
                <c:pt idx="3881">
                  <c:v>0.86933994000000003</c:v>
                </c:pt>
                <c:pt idx="3882">
                  <c:v>0.87630200000000003</c:v>
                </c:pt>
                <c:pt idx="3883">
                  <c:v>0.92503875000000002</c:v>
                </c:pt>
                <c:pt idx="3884">
                  <c:v>0.87630218000000004</c:v>
                </c:pt>
                <c:pt idx="3885">
                  <c:v>0.86237741000000001</c:v>
                </c:pt>
                <c:pt idx="3886">
                  <c:v>0.79275393000000005</c:v>
                </c:pt>
                <c:pt idx="3887">
                  <c:v>0.80250083999999999</c:v>
                </c:pt>
                <c:pt idx="3888">
                  <c:v>0.89022683999999996</c:v>
                </c:pt>
                <c:pt idx="3889">
                  <c:v>0.86040574000000003</c:v>
                </c:pt>
                <c:pt idx="3890">
                  <c:v>0.89440417000000005</c:v>
                </c:pt>
                <c:pt idx="3891">
                  <c:v>1.01509392</c:v>
                </c:pt>
                <c:pt idx="3892">
                  <c:v>0.93757093000000002</c:v>
                </c:pt>
                <c:pt idx="3893">
                  <c:v>1.04061341</c:v>
                </c:pt>
                <c:pt idx="3894">
                  <c:v>0.86794716000000005</c:v>
                </c:pt>
                <c:pt idx="3895">
                  <c:v>0.88993745999999996</c:v>
                </c:pt>
                <c:pt idx="3896">
                  <c:v>0.94592571000000003</c:v>
                </c:pt>
                <c:pt idx="3897">
                  <c:v>0.90554391999999995</c:v>
                </c:pt>
                <c:pt idx="3898">
                  <c:v>0.84149045</c:v>
                </c:pt>
                <c:pt idx="3899">
                  <c:v>0.77743697</c:v>
                </c:pt>
                <c:pt idx="3900">
                  <c:v>0.70085107999999996</c:v>
                </c:pt>
                <c:pt idx="3901">
                  <c:v>0.79693144999999999</c:v>
                </c:pt>
                <c:pt idx="3902">
                  <c:v>0.90136671000000002</c:v>
                </c:pt>
                <c:pt idx="3903">
                  <c:v>0.83174300000000001</c:v>
                </c:pt>
                <c:pt idx="3904">
                  <c:v>0.76351212999999996</c:v>
                </c:pt>
                <c:pt idx="3905">
                  <c:v>0.91946870000000003</c:v>
                </c:pt>
                <c:pt idx="3906">
                  <c:v>0.94314039000000005</c:v>
                </c:pt>
                <c:pt idx="3907">
                  <c:v>0.93757075000000001</c:v>
                </c:pt>
                <c:pt idx="3908">
                  <c:v>0.96820527000000001</c:v>
                </c:pt>
                <c:pt idx="3909">
                  <c:v>0.99883938000000005</c:v>
                </c:pt>
                <c:pt idx="3910">
                  <c:v>0.97655976</c:v>
                </c:pt>
                <c:pt idx="3911">
                  <c:v>0.91946899999999998</c:v>
                </c:pt>
                <c:pt idx="3912">
                  <c:v>0.98352253000000001</c:v>
                </c:pt>
                <c:pt idx="3913">
                  <c:v>0.99326950000000003</c:v>
                </c:pt>
                <c:pt idx="3914">
                  <c:v>0.91946876</c:v>
                </c:pt>
                <c:pt idx="3915">
                  <c:v>0.99466204999999996</c:v>
                </c:pt>
                <c:pt idx="3916">
                  <c:v>0.91668349999999998</c:v>
                </c:pt>
                <c:pt idx="3917">
                  <c:v>0.90136653</c:v>
                </c:pt>
                <c:pt idx="3918">
                  <c:v>0.86794727999999999</c:v>
                </c:pt>
                <c:pt idx="3919">
                  <c:v>0.87490957999999996</c:v>
                </c:pt>
                <c:pt idx="3920">
                  <c:v>0.77047407999999995</c:v>
                </c:pt>
                <c:pt idx="3921">
                  <c:v>0.82895803000000001</c:v>
                </c:pt>
                <c:pt idx="3922">
                  <c:v>0.80110877999999996</c:v>
                </c:pt>
                <c:pt idx="3923">
                  <c:v>0.81781851999999999</c:v>
                </c:pt>
                <c:pt idx="3924">
                  <c:v>0.73287785000000005</c:v>
                </c:pt>
                <c:pt idx="3925">
                  <c:v>0.80528604999999998</c:v>
                </c:pt>
                <c:pt idx="3926">
                  <c:v>0.84845298999999996</c:v>
                </c:pt>
                <c:pt idx="3927">
                  <c:v>0.80110924999999999</c:v>
                </c:pt>
                <c:pt idx="3928">
                  <c:v>0.84427558999999996</c:v>
                </c:pt>
                <c:pt idx="3929">
                  <c:v>0.82756578999999997</c:v>
                </c:pt>
                <c:pt idx="3930">
                  <c:v>0.79553896000000002</c:v>
                </c:pt>
                <c:pt idx="3931">
                  <c:v>0.84427547000000003</c:v>
                </c:pt>
                <c:pt idx="3932">
                  <c:v>0.88187205999999996</c:v>
                </c:pt>
                <c:pt idx="3933">
                  <c:v>0.81642610000000004</c:v>
                </c:pt>
                <c:pt idx="3934">
                  <c:v>0.97934478999999997</c:v>
                </c:pt>
                <c:pt idx="3935">
                  <c:v>0.95288801000000001</c:v>
                </c:pt>
                <c:pt idx="3936">
                  <c:v>0.99744706999999999</c:v>
                </c:pt>
                <c:pt idx="3937">
                  <c:v>0.95149547000000001</c:v>
                </c:pt>
                <c:pt idx="3938">
                  <c:v>1.00719464</c:v>
                </c:pt>
                <c:pt idx="3939">
                  <c:v>0.98352282999999996</c:v>
                </c:pt>
                <c:pt idx="3940">
                  <c:v>1.0628925600000001</c:v>
                </c:pt>
                <c:pt idx="3941">
                  <c:v>1.04757583</c:v>
                </c:pt>
                <c:pt idx="3942">
                  <c:v>1.0935270800000001</c:v>
                </c:pt>
                <c:pt idx="3943">
                  <c:v>1.1325162600000001</c:v>
                </c:pt>
                <c:pt idx="3944">
                  <c:v>1.1018819799999999</c:v>
                </c:pt>
                <c:pt idx="3945">
                  <c:v>1.00023186</c:v>
                </c:pt>
                <c:pt idx="3946">
                  <c:v>0.97099005999999999</c:v>
                </c:pt>
                <c:pt idx="3947">
                  <c:v>1.00719392</c:v>
                </c:pt>
                <c:pt idx="3948">
                  <c:v>1.01415682</c:v>
                </c:pt>
                <c:pt idx="3949">
                  <c:v>0.90275877999999998</c:v>
                </c:pt>
                <c:pt idx="3950">
                  <c:v>0.90972143000000005</c:v>
                </c:pt>
                <c:pt idx="3951">
                  <c:v>1.00997925</c:v>
                </c:pt>
                <c:pt idx="3952">
                  <c:v>0.92782359999999997</c:v>
                </c:pt>
                <c:pt idx="3953">
                  <c:v>0.82338858000000004</c:v>
                </c:pt>
                <c:pt idx="3954">
                  <c:v>0.92643123999999999</c:v>
                </c:pt>
                <c:pt idx="3955">
                  <c:v>0.89997417000000002</c:v>
                </c:pt>
                <c:pt idx="3956">
                  <c:v>0.90972131000000001</c:v>
                </c:pt>
                <c:pt idx="3957">
                  <c:v>0.88326459999999996</c:v>
                </c:pt>
                <c:pt idx="3958">
                  <c:v>0.93757069000000004</c:v>
                </c:pt>
                <c:pt idx="3959">
                  <c:v>0.9779523</c:v>
                </c:pt>
                <c:pt idx="3960">
                  <c:v>0.84845287000000003</c:v>
                </c:pt>
                <c:pt idx="3961">
                  <c:v>0.90693659000000004</c:v>
                </c:pt>
                <c:pt idx="3962">
                  <c:v>0.81503344</c:v>
                </c:pt>
                <c:pt idx="3963">
                  <c:v>0.90972131000000001</c:v>
                </c:pt>
                <c:pt idx="3964">
                  <c:v>0.88993728000000005</c:v>
                </c:pt>
                <c:pt idx="3965">
                  <c:v>0.85263001999999999</c:v>
                </c:pt>
                <c:pt idx="3966">
                  <c:v>1.01415682</c:v>
                </c:pt>
                <c:pt idx="3967">
                  <c:v>0.96124290999999995</c:v>
                </c:pt>
                <c:pt idx="3968">
                  <c:v>1.00525033</c:v>
                </c:pt>
                <c:pt idx="3969">
                  <c:v>0.99466180999999998</c:v>
                </c:pt>
                <c:pt idx="3970">
                  <c:v>0.98837525000000004</c:v>
                </c:pt>
                <c:pt idx="3971">
                  <c:v>0.85402250000000002</c:v>
                </c:pt>
                <c:pt idx="3972">
                  <c:v>0.86933976000000002</c:v>
                </c:pt>
                <c:pt idx="3973">
                  <c:v>0.86237746000000004</c:v>
                </c:pt>
                <c:pt idx="3974">
                  <c:v>0.89997446999999997</c:v>
                </c:pt>
                <c:pt idx="3975">
                  <c:v>0.89301187000000004</c:v>
                </c:pt>
                <c:pt idx="3976">
                  <c:v>0.84984523000000001</c:v>
                </c:pt>
                <c:pt idx="3977">
                  <c:v>0.90693646999999999</c:v>
                </c:pt>
                <c:pt idx="3978">
                  <c:v>0.87212478999999998</c:v>
                </c:pt>
                <c:pt idx="3979">
                  <c:v>0.83731288000000004</c:v>
                </c:pt>
                <c:pt idx="3980">
                  <c:v>0.82060325000000001</c:v>
                </c:pt>
                <c:pt idx="3981">
                  <c:v>0.91111410000000004</c:v>
                </c:pt>
                <c:pt idx="3982">
                  <c:v>0.78439939000000003</c:v>
                </c:pt>
                <c:pt idx="3983">
                  <c:v>0.90540624000000003</c:v>
                </c:pt>
                <c:pt idx="3984">
                  <c:v>0.94174820000000004</c:v>
                </c:pt>
                <c:pt idx="3985">
                  <c:v>0.89301204999999995</c:v>
                </c:pt>
                <c:pt idx="3986">
                  <c:v>0.97655988000000005</c:v>
                </c:pt>
                <c:pt idx="3987">
                  <c:v>0.81821840999999995</c:v>
                </c:pt>
                <c:pt idx="3988">
                  <c:v>0.94453341000000002</c:v>
                </c:pt>
                <c:pt idx="3989">
                  <c:v>0.98352218000000002</c:v>
                </c:pt>
                <c:pt idx="3990">
                  <c:v>0.92225360999999995</c:v>
                </c:pt>
                <c:pt idx="3991">
                  <c:v>0.98630720000000005</c:v>
                </c:pt>
                <c:pt idx="3992">
                  <c:v>0.95603143999999995</c:v>
                </c:pt>
                <c:pt idx="3993">
                  <c:v>0.86655486000000004</c:v>
                </c:pt>
                <c:pt idx="3994">
                  <c:v>0.80807136999999996</c:v>
                </c:pt>
                <c:pt idx="3995">
                  <c:v>0.85123760000000004</c:v>
                </c:pt>
                <c:pt idx="3996">
                  <c:v>0.83452802999999998</c:v>
                </c:pt>
                <c:pt idx="3997">
                  <c:v>0.75654935999999995</c:v>
                </c:pt>
                <c:pt idx="3998">
                  <c:v>0.81085587000000003</c:v>
                </c:pt>
                <c:pt idx="3999">
                  <c:v>0.78024917999999999</c:v>
                </c:pt>
                <c:pt idx="4000">
                  <c:v>0.83870542000000003</c:v>
                </c:pt>
                <c:pt idx="4001">
                  <c:v>0.90415137999999995</c:v>
                </c:pt>
                <c:pt idx="4002">
                  <c:v>0.81399940999999998</c:v>
                </c:pt>
                <c:pt idx="4003">
                  <c:v>0.89161915000000003</c:v>
                </c:pt>
                <c:pt idx="4004">
                  <c:v>0.79275404999999999</c:v>
                </c:pt>
                <c:pt idx="4005">
                  <c:v>0.85123771000000004</c:v>
                </c:pt>
                <c:pt idx="4006">
                  <c:v>0.76768959000000003</c:v>
                </c:pt>
                <c:pt idx="4007">
                  <c:v>0.85680734999999997</c:v>
                </c:pt>
                <c:pt idx="4008">
                  <c:v>0.86933994000000003</c:v>
                </c:pt>
                <c:pt idx="4009">
                  <c:v>0.89022714000000003</c:v>
                </c:pt>
                <c:pt idx="4010">
                  <c:v>0.85123789000000005</c:v>
                </c:pt>
                <c:pt idx="4011">
                  <c:v>0.91111368000000004</c:v>
                </c:pt>
                <c:pt idx="4012">
                  <c:v>0.93757075000000001</c:v>
                </c:pt>
                <c:pt idx="4013">
                  <c:v>0.85820006999999998</c:v>
                </c:pt>
                <c:pt idx="4014">
                  <c:v>0.84288322999999998</c:v>
                </c:pt>
                <c:pt idx="4015">
                  <c:v>0.98769987000000004</c:v>
                </c:pt>
                <c:pt idx="4016">
                  <c:v>0.94453317000000003</c:v>
                </c:pt>
                <c:pt idx="4017">
                  <c:v>0.81781857999999996</c:v>
                </c:pt>
                <c:pt idx="4018">
                  <c:v>0.9779523</c:v>
                </c:pt>
                <c:pt idx="4019">
                  <c:v>1.01415682</c:v>
                </c:pt>
                <c:pt idx="4020">
                  <c:v>1.0225114799999999</c:v>
                </c:pt>
                <c:pt idx="4021">
                  <c:v>1.0587154599999999</c:v>
                </c:pt>
                <c:pt idx="4022">
                  <c:v>0.98352200000000001</c:v>
                </c:pt>
                <c:pt idx="4023">
                  <c:v>0.99326932000000001</c:v>
                </c:pt>
                <c:pt idx="4024">
                  <c:v>1.0141567</c:v>
                </c:pt>
                <c:pt idx="4025">
                  <c:v>1.00301671</c:v>
                </c:pt>
                <c:pt idx="4026">
                  <c:v>0.97099018000000004</c:v>
                </c:pt>
                <c:pt idx="4027">
                  <c:v>1.06567788</c:v>
                </c:pt>
                <c:pt idx="4028">
                  <c:v>1.0099793699999999</c:v>
                </c:pt>
                <c:pt idx="4029">
                  <c:v>0.98213017000000002</c:v>
                </c:pt>
                <c:pt idx="4030">
                  <c:v>1.0225116000000001</c:v>
                </c:pt>
                <c:pt idx="4031">
                  <c:v>0.93757062999999996</c:v>
                </c:pt>
                <c:pt idx="4032">
                  <c:v>1.0058019199999999</c:v>
                </c:pt>
                <c:pt idx="4033">
                  <c:v>0.9473182</c:v>
                </c:pt>
                <c:pt idx="4034">
                  <c:v>0.97934513999999995</c:v>
                </c:pt>
                <c:pt idx="4035">
                  <c:v>0.96820514999999996</c:v>
                </c:pt>
                <c:pt idx="4036">
                  <c:v>0.92086135999999996</c:v>
                </c:pt>
                <c:pt idx="4037">
                  <c:v>1.0141567</c:v>
                </c:pt>
                <c:pt idx="4038">
                  <c:v>0.97099018000000004</c:v>
                </c:pt>
                <c:pt idx="4039">
                  <c:v>0.97377539000000002</c:v>
                </c:pt>
                <c:pt idx="4040">
                  <c:v>1.0754250299999999</c:v>
                </c:pt>
                <c:pt idx="4041">
                  <c:v>0.98769956999999997</c:v>
                </c:pt>
                <c:pt idx="4042">
                  <c:v>0.99605465000000004</c:v>
                </c:pt>
                <c:pt idx="4043">
                  <c:v>1.0531454099999999</c:v>
                </c:pt>
                <c:pt idx="4044">
                  <c:v>0.97655994000000002</c:v>
                </c:pt>
                <c:pt idx="4045">
                  <c:v>0.89022672000000003</c:v>
                </c:pt>
                <c:pt idx="4046">
                  <c:v>0.84288311000000005</c:v>
                </c:pt>
                <c:pt idx="4047">
                  <c:v>0.79414653999999996</c:v>
                </c:pt>
                <c:pt idx="4048">
                  <c:v>0.75376463000000005</c:v>
                </c:pt>
                <c:pt idx="4049">
                  <c:v>0.83870542000000003</c:v>
                </c:pt>
                <c:pt idx="4050">
                  <c:v>0.91250646000000002</c:v>
                </c:pt>
                <c:pt idx="4051">
                  <c:v>0.76490468</c:v>
                </c:pt>
                <c:pt idx="4052">
                  <c:v>0.9431408</c:v>
                </c:pt>
                <c:pt idx="4053">
                  <c:v>0.89161937999999996</c:v>
                </c:pt>
                <c:pt idx="4054">
                  <c:v>0.85541504999999995</c:v>
                </c:pt>
                <c:pt idx="4055">
                  <c:v>1.0225116000000001</c:v>
                </c:pt>
                <c:pt idx="4056">
                  <c:v>0.85820012999999995</c:v>
                </c:pt>
                <c:pt idx="4057">
                  <c:v>0.88604945000000002</c:v>
                </c:pt>
                <c:pt idx="4058">
                  <c:v>0.87212484999999995</c:v>
                </c:pt>
                <c:pt idx="4059">
                  <c:v>0.83313565999999994</c:v>
                </c:pt>
                <c:pt idx="4060">
                  <c:v>0.89579684000000004</c:v>
                </c:pt>
                <c:pt idx="4061">
                  <c:v>0.89579660000000005</c:v>
                </c:pt>
                <c:pt idx="4062">
                  <c:v>0.83592051000000001</c:v>
                </c:pt>
                <c:pt idx="4063">
                  <c:v>0.85541511000000003</c:v>
                </c:pt>
                <c:pt idx="4064">
                  <c:v>0.92086142000000004</c:v>
                </c:pt>
                <c:pt idx="4065">
                  <c:v>0.94871074</c:v>
                </c:pt>
                <c:pt idx="4066">
                  <c:v>1.0239038499999999</c:v>
                </c:pt>
                <c:pt idx="4067">
                  <c:v>0.94453335000000005</c:v>
                </c:pt>
                <c:pt idx="4068">
                  <c:v>0.96263504</c:v>
                </c:pt>
                <c:pt idx="4069">
                  <c:v>0.97238237000000005</c:v>
                </c:pt>
                <c:pt idx="4070">
                  <c:v>1.02529621</c:v>
                </c:pt>
                <c:pt idx="4071">
                  <c:v>1.0587155800000001</c:v>
                </c:pt>
                <c:pt idx="4072">
                  <c:v>1.0545380099999999</c:v>
                </c:pt>
                <c:pt idx="4073">
                  <c:v>0.98909210999999997</c:v>
                </c:pt>
                <c:pt idx="4074">
                  <c:v>1.0656781200000001</c:v>
                </c:pt>
                <c:pt idx="4075">
                  <c:v>1.0879576200000001</c:v>
                </c:pt>
                <c:pt idx="4076">
                  <c:v>1.1394784499999999</c:v>
                </c:pt>
                <c:pt idx="4077">
                  <c:v>0.97377515000000003</c:v>
                </c:pt>
                <c:pt idx="4078">
                  <c:v>0.99605440999999995</c:v>
                </c:pt>
                <c:pt idx="4079">
                  <c:v>1.07960284</c:v>
                </c:pt>
                <c:pt idx="4080">
                  <c:v>1.03922117</c:v>
                </c:pt>
                <c:pt idx="4081">
                  <c:v>1.00858688</c:v>
                </c:pt>
                <c:pt idx="4082">
                  <c:v>1.0420061300000001</c:v>
                </c:pt>
                <c:pt idx="4083">
                  <c:v>1.0308660300000001</c:v>
                </c:pt>
                <c:pt idx="4084">
                  <c:v>1.0211186400000001</c:v>
                </c:pt>
                <c:pt idx="4085">
                  <c:v>0.96587544999999997</c:v>
                </c:pt>
                <c:pt idx="4086">
                  <c:v>1.0266889299999999</c:v>
                </c:pt>
                <c:pt idx="4087">
                  <c:v>0.94871061999999995</c:v>
                </c:pt>
                <c:pt idx="4088">
                  <c:v>0.87908702999999999</c:v>
                </c:pt>
                <c:pt idx="4089">
                  <c:v>0.81259334000000005</c:v>
                </c:pt>
                <c:pt idx="4090">
                  <c:v>0.88326448000000002</c:v>
                </c:pt>
                <c:pt idx="4091">
                  <c:v>0.88465696999999999</c:v>
                </c:pt>
                <c:pt idx="4092">
                  <c:v>0.88047975000000001</c:v>
                </c:pt>
                <c:pt idx="4093">
                  <c:v>0.84071839000000004</c:v>
                </c:pt>
                <c:pt idx="4094">
                  <c:v>0.94592558999999998</c:v>
                </c:pt>
                <c:pt idx="4095">
                  <c:v>0.84845269000000001</c:v>
                </c:pt>
                <c:pt idx="4096">
                  <c:v>0.88744199000000001</c:v>
                </c:pt>
                <c:pt idx="4097">
                  <c:v>0.79571795000000001</c:v>
                </c:pt>
                <c:pt idx="4098">
                  <c:v>0.83870542000000003</c:v>
                </c:pt>
                <c:pt idx="4099">
                  <c:v>1.0113719699999999</c:v>
                </c:pt>
                <c:pt idx="4100">
                  <c:v>0.92503846000000001</c:v>
                </c:pt>
                <c:pt idx="4101">
                  <c:v>0.87908732999999994</c:v>
                </c:pt>
                <c:pt idx="4102">
                  <c:v>0.78579164000000001</c:v>
                </c:pt>
                <c:pt idx="4103">
                  <c:v>0.89440447000000001</c:v>
                </c:pt>
                <c:pt idx="4104">
                  <c:v>0.93060838999999995</c:v>
                </c:pt>
                <c:pt idx="4105">
                  <c:v>0.84706031999999998</c:v>
                </c:pt>
                <c:pt idx="4106">
                  <c:v>0.82478099999999999</c:v>
                </c:pt>
                <c:pt idx="4107">
                  <c:v>0.79693126999999997</c:v>
                </c:pt>
                <c:pt idx="4108">
                  <c:v>0.77743684999999996</c:v>
                </c:pt>
                <c:pt idx="4109">
                  <c:v>0.84009783999999998</c:v>
                </c:pt>
                <c:pt idx="4110">
                  <c:v>0.76351212999999996</c:v>
                </c:pt>
                <c:pt idx="4111">
                  <c:v>0.70642114</c:v>
                </c:pt>
                <c:pt idx="4112">
                  <c:v>0.81642585999999995</c:v>
                </c:pt>
                <c:pt idx="4113">
                  <c:v>0.78161424000000002</c:v>
                </c:pt>
                <c:pt idx="4114">
                  <c:v>0.77186692000000001</c:v>
                </c:pt>
                <c:pt idx="4115">
                  <c:v>0.77743726999999996</c:v>
                </c:pt>
                <c:pt idx="4116">
                  <c:v>0.79693155999999998</c:v>
                </c:pt>
                <c:pt idx="4117">
                  <c:v>0.89556252999999997</c:v>
                </c:pt>
                <c:pt idx="4118">
                  <c:v>0.93617802999999999</c:v>
                </c:pt>
                <c:pt idx="4119">
                  <c:v>0.89718920000000002</c:v>
                </c:pt>
                <c:pt idx="4120">
                  <c:v>0.83452802999999998</c:v>
                </c:pt>
                <c:pt idx="4121">
                  <c:v>0.89556217000000005</c:v>
                </c:pt>
                <c:pt idx="4122">
                  <c:v>0.87769461000000004</c:v>
                </c:pt>
                <c:pt idx="4123">
                  <c:v>0.87212460999999997</c:v>
                </c:pt>
                <c:pt idx="4124">
                  <c:v>0.79009342000000005</c:v>
                </c:pt>
                <c:pt idx="4125">
                  <c:v>0.98491466000000005</c:v>
                </c:pt>
                <c:pt idx="4126">
                  <c:v>0.85541498999999999</c:v>
                </c:pt>
                <c:pt idx="4127">
                  <c:v>0.80110872</c:v>
                </c:pt>
                <c:pt idx="4128">
                  <c:v>0.86794740000000004</c:v>
                </c:pt>
                <c:pt idx="4129">
                  <c:v>0.87630229999999998</c:v>
                </c:pt>
                <c:pt idx="4130">
                  <c:v>0.93060838999999995</c:v>
                </c:pt>
                <c:pt idx="4131">
                  <c:v>0.89301180999999996</c:v>
                </c:pt>
                <c:pt idx="4132">
                  <c:v>0.94314085999999997</c:v>
                </c:pt>
                <c:pt idx="4133">
                  <c:v>0.98491472000000002</c:v>
                </c:pt>
                <c:pt idx="4134">
                  <c:v>0.93339371999999998</c:v>
                </c:pt>
                <c:pt idx="4135">
                  <c:v>0.85123795000000002</c:v>
                </c:pt>
                <c:pt idx="4136">
                  <c:v>0.93060832999999998</c:v>
                </c:pt>
                <c:pt idx="4137">
                  <c:v>0.92921626999999996</c:v>
                </c:pt>
                <c:pt idx="4138">
                  <c:v>0.87212478999999998</c:v>
                </c:pt>
                <c:pt idx="4139">
                  <c:v>0.80110895999999998</c:v>
                </c:pt>
                <c:pt idx="4140">
                  <c:v>0.86516243000000004</c:v>
                </c:pt>
                <c:pt idx="4141">
                  <c:v>0.76768959000000003</c:v>
                </c:pt>
                <c:pt idx="4142">
                  <c:v>0.78161424000000002</c:v>
                </c:pt>
                <c:pt idx="4143">
                  <c:v>0.77465176999999996</c:v>
                </c:pt>
                <c:pt idx="4144">
                  <c:v>0.82338834000000005</c:v>
                </c:pt>
                <c:pt idx="4145">
                  <c:v>0.82338864</c:v>
                </c:pt>
                <c:pt idx="4146">
                  <c:v>0.86933963999999997</c:v>
                </c:pt>
                <c:pt idx="4147">
                  <c:v>0.80807132000000004</c:v>
                </c:pt>
                <c:pt idx="4148">
                  <c:v>0.87351716000000001</c:v>
                </c:pt>
                <c:pt idx="4149">
                  <c:v>0.91389883000000005</c:v>
                </c:pt>
                <c:pt idx="4150">
                  <c:v>0.88465713999999995</c:v>
                </c:pt>
                <c:pt idx="4151">
                  <c:v>0.89718902</c:v>
                </c:pt>
                <c:pt idx="4152">
                  <c:v>0.89997417000000002</c:v>
                </c:pt>
                <c:pt idx="4153">
                  <c:v>0.82617324999999997</c:v>
                </c:pt>
                <c:pt idx="4154">
                  <c:v>0.86934005999999997</c:v>
                </c:pt>
                <c:pt idx="4155">
                  <c:v>0.85541528</c:v>
                </c:pt>
                <c:pt idx="4156">
                  <c:v>1.02668917</c:v>
                </c:pt>
                <c:pt idx="4157">
                  <c:v>0.93060851</c:v>
                </c:pt>
                <c:pt idx="4158">
                  <c:v>0.95288788999999996</c:v>
                </c:pt>
                <c:pt idx="4159">
                  <c:v>0.94453304999999999</c:v>
                </c:pt>
                <c:pt idx="4160">
                  <c:v>0.92503864000000002</c:v>
                </c:pt>
                <c:pt idx="4161">
                  <c:v>0.94174807999999999</c:v>
                </c:pt>
                <c:pt idx="4162">
                  <c:v>1.00719392</c:v>
                </c:pt>
                <c:pt idx="4163">
                  <c:v>0.98769938999999995</c:v>
                </c:pt>
                <c:pt idx="4164">
                  <c:v>0.90832900999999999</c:v>
                </c:pt>
                <c:pt idx="4165">
                  <c:v>1.0322589900000001</c:v>
                </c:pt>
                <c:pt idx="4166">
                  <c:v>0.85402279999999997</c:v>
                </c:pt>
                <c:pt idx="4167">
                  <c:v>0.92225354999999998</c:v>
                </c:pt>
                <c:pt idx="4168">
                  <c:v>0.94035577999999997</c:v>
                </c:pt>
                <c:pt idx="4169">
                  <c:v>0.85819972</c:v>
                </c:pt>
                <c:pt idx="4170">
                  <c:v>0.94174820000000004</c:v>
                </c:pt>
                <c:pt idx="4171">
                  <c:v>0.88187205999999996</c:v>
                </c:pt>
                <c:pt idx="4172">
                  <c:v>0.78161411999999997</c:v>
                </c:pt>
                <c:pt idx="4173">
                  <c:v>0.89718920000000002</c:v>
                </c:pt>
                <c:pt idx="4174">
                  <c:v>0.87769472999999998</c:v>
                </c:pt>
                <c:pt idx="4175">
                  <c:v>0.82756591000000002</c:v>
                </c:pt>
                <c:pt idx="4176">
                  <c:v>0.89440410999999997</c:v>
                </c:pt>
                <c:pt idx="4177">
                  <c:v>0.88047945000000005</c:v>
                </c:pt>
                <c:pt idx="4178">
                  <c:v>0.95706539999999996</c:v>
                </c:pt>
                <c:pt idx="4179">
                  <c:v>0.95845771000000002</c:v>
                </c:pt>
                <c:pt idx="4180">
                  <c:v>0.99048448</c:v>
                </c:pt>
                <c:pt idx="4181">
                  <c:v>0.87073219000000002</c:v>
                </c:pt>
                <c:pt idx="4182">
                  <c:v>0.88883453999999995</c:v>
                </c:pt>
                <c:pt idx="4183">
                  <c:v>0.85123789000000005</c:v>
                </c:pt>
                <c:pt idx="4184">
                  <c:v>0.82478070000000003</c:v>
                </c:pt>
                <c:pt idx="4185">
                  <c:v>0.84149063000000002</c:v>
                </c:pt>
                <c:pt idx="4186">
                  <c:v>0.89579690000000001</c:v>
                </c:pt>
                <c:pt idx="4187">
                  <c:v>0.89161926999999996</c:v>
                </c:pt>
                <c:pt idx="4188">
                  <c:v>0.92643112000000005</c:v>
                </c:pt>
                <c:pt idx="4189">
                  <c:v>0.94453293000000005</c:v>
                </c:pt>
                <c:pt idx="4190">
                  <c:v>0.90554398000000003</c:v>
                </c:pt>
                <c:pt idx="4191">
                  <c:v>0.87351721999999998</c:v>
                </c:pt>
                <c:pt idx="4192">
                  <c:v>0.89858126999999999</c:v>
                </c:pt>
                <c:pt idx="4193">
                  <c:v>0.99744677999999998</c:v>
                </c:pt>
                <c:pt idx="4194">
                  <c:v>0.81503344</c:v>
                </c:pt>
                <c:pt idx="4195">
                  <c:v>0.98073774999999996</c:v>
                </c:pt>
                <c:pt idx="4196">
                  <c:v>0.93200117000000005</c:v>
                </c:pt>
                <c:pt idx="4197">
                  <c:v>0.92921591000000003</c:v>
                </c:pt>
                <c:pt idx="4198">
                  <c:v>0.93339342000000003</c:v>
                </c:pt>
                <c:pt idx="4199">
                  <c:v>0.84706020000000004</c:v>
                </c:pt>
                <c:pt idx="4200">
                  <c:v>0.81503349999999997</c:v>
                </c:pt>
                <c:pt idx="4201">
                  <c:v>0.83174305999999998</c:v>
                </c:pt>
                <c:pt idx="4202">
                  <c:v>0.82199584999999997</c:v>
                </c:pt>
                <c:pt idx="4203">
                  <c:v>0.84706031999999998</c:v>
                </c:pt>
                <c:pt idx="4204">
                  <c:v>0.79693133000000005</c:v>
                </c:pt>
                <c:pt idx="4205">
                  <c:v>0.74123262999999995</c:v>
                </c:pt>
                <c:pt idx="4206">
                  <c:v>0.82617342000000005</c:v>
                </c:pt>
                <c:pt idx="4207">
                  <c:v>0.78161424000000002</c:v>
                </c:pt>
                <c:pt idx="4208">
                  <c:v>0.81781851999999999</c:v>
                </c:pt>
                <c:pt idx="4209">
                  <c:v>0.82895814999999995</c:v>
                </c:pt>
                <c:pt idx="4210">
                  <c:v>0.79275375999999997</c:v>
                </c:pt>
                <c:pt idx="4211">
                  <c:v>0.81781857999999996</c:v>
                </c:pt>
                <c:pt idx="4212">
                  <c:v>0.81224852999999997</c:v>
                </c:pt>
                <c:pt idx="4213">
                  <c:v>0.90832900999999999</c:v>
                </c:pt>
                <c:pt idx="4214">
                  <c:v>0.93200117000000005</c:v>
                </c:pt>
                <c:pt idx="4215">
                  <c:v>0.89718914000000005</c:v>
                </c:pt>
                <c:pt idx="4216">
                  <c:v>0.95567298000000001</c:v>
                </c:pt>
                <c:pt idx="4217">
                  <c:v>0.95567292000000004</c:v>
                </c:pt>
                <c:pt idx="4218">
                  <c:v>1.06289279</c:v>
                </c:pt>
                <c:pt idx="4219">
                  <c:v>1.0141569399999999</c:v>
                </c:pt>
                <c:pt idx="4220">
                  <c:v>0.96681267000000004</c:v>
                </c:pt>
                <c:pt idx="4221">
                  <c:v>1.0030165900000001</c:v>
                </c:pt>
                <c:pt idx="4222">
                  <c:v>0.89022714000000003</c:v>
                </c:pt>
                <c:pt idx="4223">
                  <c:v>1.00162423</c:v>
                </c:pt>
                <c:pt idx="4224">
                  <c:v>0.92782319000000002</c:v>
                </c:pt>
                <c:pt idx="4225">
                  <c:v>1.0058018</c:v>
                </c:pt>
                <c:pt idx="4226">
                  <c:v>0.87490988000000003</c:v>
                </c:pt>
                <c:pt idx="4227">
                  <c:v>0.88047934000000005</c:v>
                </c:pt>
                <c:pt idx="4228">
                  <c:v>0.98212957000000001</c:v>
                </c:pt>
                <c:pt idx="4229">
                  <c:v>0.86933987999999995</c:v>
                </c:pt>
                <c:pt idx="4230">
                  <c:v>0.89858161999999997</c:v>
                </c:pt>
                <c:pt idx="4231">
                  <c:v>0.90972131000000001</c:v>
                </c:pt>
                <c:pt idx="4232">
                  <c:v>0.90136665000000005</c:v>
                </c:pt>
                <c:pt idx="4233">
                  <c:v>1.1116290099999999</c:v>
                </c:pt>
                <c:pt idx="4234">
                  <c:v>0.98769987000000004</c:v>
                </c:pt>
                <c:pt idx="4235">
                  <c:v>0.86794698000000003</c:v>
                </c:pt>
                <c:pt idx="4236">
                  <c:v>0.87351751</c:v>
                </c:pt>
                <c:pt idx="4237">
                  <c:v>0.82478094000000002</c:v>
                </c:pt>
                <c:pt idx="4238">
                  <c:v>0.89161926999999996</c:v>
                </c:pt>
                <c:pt idx="4239">
                  <c:v>0.86934018000000002</c:v>
                </c:pt>
                <c:pt idx="4240">
                  <c:v>0.88883442000000001</c:v>
                </c:pt>
                <c:pt idx="4241">
                  <c:v>0.99187707999999997</c:v>
                </c:pt>
                <c:pt idx="4242">
                  <c:v>0.96959764000000004</c:v>
                </c:pt>
                <c:pt idx="4243">
                  <c:v>0.99605410999999999</c:v>
                </c:pt>
                <c:pt idx="4244">
                  <c:v>0.96820539000000005</c:v>
                </c:pt>
                <c:pt idx="4245">
                  <c:v>1.07403278</c:v>
                </c:pt>
                <c:pt idx="4246">
                  <c:v>1.01137137</c:v>
                </c:pt>
                <c:pt idx="4247">
                  <c:v>1.0559303799999999</c:v>
                </c:pt>
                <c:pt idx="4248">
                  <c:v>1.0239038499999999</c:v>
                </c:pt>
                <c:pt idx="4249">
                  <c:v>1.07681787</c:v>
                </c:pt>
                <c:pt idx="4250">
                  <c:v>0.99466239999999995</c:v>
                </c:pt>
                <c:pt idx="4251">
                  <c:v>0.94314085999999997</c:v>
                </c:pt>
                <c:pt idx="4252">
                  <c:v>1.0336511100000001</c:v>
                </c:pt>
                <c:pt idx="4253">
                  <c:v>0.93478589999999995</c:v>
                </c:pt>
                <c:pt idx="4254">
                  <c:v>1.02111888</c:v>
                </c:pt>
                <c:pt idx="4255">
                  <c:v>0.92503893000000004</c:v>
                </c:pt>
                <c:pt idx="4256">
                  <c:v>0.99326943999999995</c:v>
                </c:pt>
                <c:pt idx="4257">
                  <c:v>0.89022690000000004</c:v>
                </c:pt>
                <c:pt idx="4258">
                  <c:v>0.85959238000000004</c:v>
                </c:pt>
                <c:pt idx="4259">
                  <c:v>0.86237752000000001</c:v>
                </c:pt>
                <c:pt idx="4260">
                  <c:v>0.76490455999999996</c:v>
                </c:pt>
                <c:pt idx="4261">
                  <c:v>0.78579133999999995</c:v>
                </c:pt>
                <c:pt idx="4262">
                  <c:v>0.84149032999999995</c:v>
                </c:pt>
                <c:pt idx="4263">
                  <c:v>0.76768965</c:v>
                </c:pt>
                <c:pt idx="4264">
                  <c:v>0.78300678999999995</c:v>
                </c:pt>
                <c:pt idx="4265">
                  <c:v>0.82478070000000003</c:v>
                </c:pt>
                <c:pt idx="4266">
                  <c:v>0.83228093000000003</c:v>
                </c:pt>
                <c:pt idx="4267">
                  <c:v>0.96402794000000003</c:v>
                </c:pt>
                <c:pt idx="4268">
                  <c:v>1.00719428</c:v>
                </c:pt>
                <c:pt idx="4269">
                  <c:v>1.0150941600000001</c:v>
                </c:pt>
                <c:pt idx="4270">
                  <c:v>0.99048442000000003</c:v>
                </c:pt>
                <c:pt idx="4271">
                  <c:v>0.92782348000000003</c:v>
                </c:pt>
                <c:pt idx="4272">
                  <c:v>0.99400014000000003</c:v>
                </c:pt>
                <c:pt idx="4273">
                  <c:v>0.97099011999999996</c:v>
                </c:pt>
                <c:pt idx="4274">
                  <c:v>0.93617839000000003</c:v>
                </c:pt>
                <c:pt idx="4275">
                  <c:v>1.0169415500000001</c:v>
                </c:pt>
                <c:pt idx="4276">
                  <c:v>0.94592577</c:v>
                </c:pt>
                <c:pt idx="4277">
                  <c:v>1.0113714899999999</c:v>
                </c:pt>
                <c:pt idx="4278">
                  <c:v>0.94871055999999998</c:v>
                </c:pt>
                <c:pt idx="4279">
                  <c:v>0.91946876</c:v>
                </c:pt>
                <c:pt idx="4280">
                  <c:v>0.87769467000000001</c:v>
                </c:pt>
                <c:pt idx="4281">
                  <c:v>0.92503880999999999</c:v>
                </c:pt>
                <c:pt idx="4282">
                  <c:v>0.90540635999999997</c:v>
                </c:pt>
                <c:pt idx="4283">
                  <c:v>0.91668384999999997</c:v>
                </c:pt>
                <c:pt idx="4284">
                  <c:v>0.94871074</c:v>
                </c:pt>
                <c:pt idx="4285">
                  <c:v>0.94592558999999998</c:v>
                </c:pt>
                <c:pt idx="4286">
                  <c:v>0.91807616000000003</c:v>
                </c:pt>
                <c:pt idx="4287">
                  <c:v>1.0016245800000001</c:v>
                </c:pt>
                <c:pt idx="4288">
                  <c:v>1.0601079499999999</c:v>
                </c:pt>
                <c:pt idx="4289">
                  <c:v>1.0085864099999999</c:v>
                </c:pt>
                <c:pt idx="4290">
                  <c:v>1.0030164699999999</c:v>
                </c:pt>
                <c:pt idx="4291">
                  <c:v>1.04339826</c:v>
                </c:pt>
                <c:pt idx="4292">
                  <c:v>1.0085869999999999</c:v>
                </c:pt>
                <c:pt idx="4293">
                  <c:v>1.0406135299999999</c:v>
                </c:pt>
                <c:pt idx="4294">
                  <c:v>0.99605465000000004</c:v>
                </c:pt>
                <c:pt idx="4295">
                  <c:v>0.92225360999999995</c:v>
                </c:pt>
                <c:pt idx="4296">
                  <c:v>0.90415155999999997</c:v>
                </c:pt>
                <c:pt idx="4297">
                  <c:v>0.90415168000000001</c:v>
                </c:pt>
                <c:pt idx="4298">
                  <c:v>0.85263007999999996</c:v>
                </c:pt>
                <c:pt idx="4299">
                  <c:v>0.83313583999999996</c:v>
                </c:pt>
                <c:pt idx="4300">
                  <c:v>0.89579684000000004</c:v>
                </c:pt>
                <c:pt idx="4301">
                  <c:v>0.84149085999999995</c:v>
                </c:pt>
                <c:pt idx="4302">
                  <c:v>0.84149045</c:v>
                </c:pt>
                <c:pt idx="4303">
                  <c:v>0.82199573999999997</c:v>
                </c:pt>
                <c:pt idx="4304">
                  <c:v>0.82478088000000005</c:v>
                </c:pt>
                <c:pt idx="4305">
                  <c:v>0.86237770000000002</c:v>
                </c:pt>
                <c:pt idx="4306">
                  <c:v>0.90415186000000003</c:v>
                </c:pt>
                <c:pt idx="4307">
                  <c:v>0.88883453999999995</c:v>
                </c:pt>
                <c:pt idx="4308">
                  <c:v>0.87490981999999995</c:v>
                </c:pt>
                <c:pt idx="4309">
                  <c:v>0.85541528</c:v>
                </c:pt>
                <c:pt idx="4310">
                  <c:v>0.99883938000000005</c:v>
                </c:pt>
                <c:pt idx="4311">
                  <c:v>0.95288801000000001</c:v>
                </c:pt>
                <c:pt idx="4312">
                  <c:v>0.98491459999999997</c:v>
                </c:pt>
                <c:pt idx="4313">
                  <c:v>1.00301671</c:v>
                </c:pt>
                <c:pt idx="4314">
                  <c:v>0.94453310999999995</c:v>
                </c:pt>
                <c:pt idx="4315">
                  <c:v>0.91807645999999998</c:v>
                </c:pt>
                <c:pt idx="4316">
                  <c:v>0.91807616000000003</c:v>
                </c:pt>
                <c:pt idx="4317">
                  <c:v>1.10188222</c:v>
                </c:pt>
                <c:pt idx="4318">
                  <c:v>0.95985007</c:v>
                </c:pt>
                <c:pt idx="4319">
                  <c:v>0.81224876999999995</c:v>
                </c:pt>
                <c:pt idx="4320">
                  <c:v>1.0809949599999999</c:v>
                </c:pt>
                <c:pt idx="4321">
                  <c:v>0.81085609999999997</c:v>
                </c:pt>
                <c:pt idx="4322">
                  <c:v>0.81364095000000003</c:v>
                </c:pt>
                <c:pt idx="4323">
                  <c:v>0.85680765000000003</c:v>
                </c:pt>
                <c:pt idx="4324">
                  <c:v>0.81921100999999996</c:v>
                </c:pt>
                <c:pt idx="4325">
                  <c:v>0.81642627999999995</c:v>
                </c:pt>
                <c:pt idx="4326">
                  <c:v>0.83592027000000002</c:v>
                </c:pt>
                <c:pt idx="4327">
                  <c:v>0.89301162999999995</c:v>
                </c:pt>
                <c:pt idx="4328">
                  <c:v>1.05036044</c:v>
                </c:pt>
                <c:pt idx="4329">
                  <c:v>1.03225875</c:v>
                </c:pt>
                <c:pt idx="4330">
                  <c:v>0.97516738999999997</c:v>
                </c:pt>
                <c:pt idx="4331">
                  <c:v>0.99605423000000004</c:v>
                </c:pt>
                <c:pt idx="4332">
                  <c:v>1.0141567</c:v>
                </c:pt>
                <c:pt idx="4333">
                  <c:v>0.93339342000000003</c:v>
                </c:pt>
                <c:pt idx="4334">
                  <c:v>0.96959764000000004</c:v>
                </c:pt>
                <c:pt idx="4335">
                  <c:v>0.91668384999999997</c:v>
                </c:pt>
                <c:pt idx="4336">
                  <c:v>0.98491501999999997</c:v>
                </c:pt>
                <c:pt idx="4337">
                  <c:v>0.94592553000000001</c:v>
                </c:pt>
                <c:pt idx="4338">
                  <c:v>0.89579666000000002</c:v>
                </c:pt>
                <c:pt idx="4339">
                  <c:v>0.89997417000000002</c:v>
                </c:pt>
                <c:pt idx="4340">
                  <c:v>0.95567298000000001</c:v>
                </c:pt>
                <c:pt idx="4341">
                  <c:v>0.79275375999999997</c:v>
                </c:pt>
                <c:pt idx="4342">
                  <c:v>0.79136181000000005</c:v>
                </c:pt>
                <c:pt idx="4343">
                  <c:v>0.83592069000000002</c:v>
                </c:pt>
                <c:pt idx="4344">
                  <c:v>0.78857659999999996</c:v>
                </c:pt>
                <c:pt idx="4345">
                  <c:v>0.93617802999999999</c:v>
                </c:pt>
                <c:pt idx="4346">
                  <c:v>0.90693641000000003</c:v>
                </c:pt>
                <c:pt idx="4347">
                  <c:v>0.98909199000000003</c:v>
                </c:pt>
                <c:pt idx="4348">
                  <c:v>0.94174807999999999</c:v>
                </c:pt>
                <c:pt idx="4349">
                  <c:v>0.85680765000000003</c:v>
                </c:pt>
                <c:pt idx="4350">
                  <c:v>0.67300177000000005</c:v>
                </c:pt>
                <c:pt idx="4351">
                  <c:v>0.92921591000000003</c:v>
                </c:pt>
                <c:pt idx="4352">
                  <c:v>0.89134365000000004</c:v>
                </c:pt>
                <c:pt idx="4353">
                  <c:v>0.77882940000000001</c:v>
                </c:pt>
                <c:pt idx="4354">
                  <c:v>0.94174802000000002</c:v>
                </c:pt>
                <c:pt idx="4355">
                  <c:v>0.87908721000000001</c:v>
                </c:pt>
                <c:pt idx="4356">
                  <c:v>0.89696878000000002</c:v>
                </c:pt>
                <c:pt idx="4357">
                  <c:v>0.96124273999999998</c:v>
                </c:pt>
                <c:pt idx="4358">
                  <c:v>0.89161921</c:v>
                </c:pt>
                <c:pt idx="4359">
                  <c:v>0.81681192000000002</c:v>
                </c:pt>
                <c:pt idx="4360">
                  <c:v>0.99048477000000001</c:v>
                </c:pt>
                <c:pt idx="4361">
                  <c:v>0.75655001</c:v>
                </c:pt>
                <c:pt idx="4362">
                  <c:v>0.82478094000000002</c:v>
                </c:pt>
                <c:pt idx="4363">
                  <c:v>0.76478046</c:v>
                </c:pt>
                <c:pt idx="4364">
                  <c:v>0.80389374000000002</c:v>
                </c:pt>
                <c:pt idx="4365">
                  <c:v>0.85541498999999999</c:v>
                </c:pt>
                <c:pt idx="4366">
                  <c:v>0.93617839000000003</c:v>
                </c:pt>
                <c:pt idx="4367">
                  <c:v>0.92364639000000004</c:v>
                </c:pt>
                <c:pt idx="4368">
                  <c:v>0.87490988000000003</c:v>
                </c:pt>
                <c:pt idx="4369">
                  <c:v>1.0197265099999999</c:v>
                </c:pt>
                <c:pt idx="4370">
                  <c:v>0.92225378999999996</c:v>
                </c:pt>
                <c:pt idx="4371">
                  <c:v>0.94453323</c:v>
                </c:pt>
                <c:pt idx="4372">
                  <c:v>0.96728170000000002</c:v>
                </c:pt>
                <c:pt idx="4373">
                  <c:v>0.98073721000000003</c:v>
                </c:pt>
                <c:pt idx="4374">
                  <c:v>0.91807616000000003</c:v>
                </c:pt>
                <c:pt idx="4375">
                  <c:v>0.97656012000000003</c:v>
                </c:pt>
                <c:pt idx="4376">
                  <c:v>0.90693628999999998</c:v>
                </c:pt>
                <c:pt idx="4377">
                  <c:v>0.88187194000000002</c:v>
                </c:pt>
                <c:pt idx="4378">
                  <c:v>0.91946839999999996</c:v>
                </c:pt>
                <c:pt idx="4379">
                  <c:v>0.89556241000000003</c:v>
                </c:pt>
                <c:pt idx="4380">
                  <c:v>0.90832882999999998</c:v>
                </c:pt>
                <c:pt idx="4381">
                  <c:v>0.91668379</c:v>
                </c:pt>
                <c:pt idx="4382">
                  <c:v>0.82524960999999997</c:v>
                </c:pt>
                <c:pt idx="4383">
                  <c:v>0.76908206999999995</c:v>
                </c:pt>
                <c:pt idx="4384">
                  <c:v>0.74262523999999996</c:v>
                </c:pt>
                <c:pt idx="4385">
                  <c:v>0.81364106999999997</c:v>
                </c:pt>
                <c:pt idx="4386">
                  <c:v>0.80946355999999997</c:v>
                </c:pt>
                <c:pt idx="4387">
                  <c:v>0.71756065000000002</c:v>
                </c:pt>
                <c:pt idx="4388">
                  <c:v>0.74401735999999996</c:v>
                </c:pt>
                <c:pt idx="4389">
                  <c:v>0.79275404999999999</c:v>
                </c:pt>
                <c:pt idx="4390">
                  <c:v>0.80110884000000004</c:v>
                </c:pt>
                <c:pt idx="4391">
                  <c:v>0.73287791000000002</c:v>
                </c:pt>
                <c:pt idx="4392">
                  <c:v>0.95985030999999998</c:v>
                </c:pt>
                <c:pt idx="4393">
                  <c:v>0.81921100999999996</c:v>
                </c:pt>
                <c:pt idx="4394">
                  <c:v>0.86377006999999995</c:v>
                </c:pt>
                <c:pt idx="4395">
                  <c:v>0.95288801000000001</c:v>
                </c:pt>
                <c:pt idx="4396">
                  <c:v>0.91529101000000002</c:v>
                </c:pt>
                <c:pt idx="4397">
                  <c:v>1.02529633</c:v>
                </c:pt>
                <c:pt idx="4398">
                  <c:v>0.91524994000000004</c:v>
                </c:pt>
                <c:pt idx="4399">
                  <c:v>0.96263527999999998</c:v>
                </c:pt>
                <c:pt idx="4400">
                  <c:v>0.97516738999999997</c:v>
                </c:pt>
                <c:pt idx="4401">
                  <c:v>0.98630720000000005</c:v>
                </c:pt>
                <c:pt idx="4402">
                  <c:v>0.98073732999999996</c:v>
                </c:pt>
                <c:pt idx="4403">
                  <c:v>0.97934489999999996</c:v>
                </c:pt>
                <c:pt idx="4404">
                  <c:v>0.93060851</c:v>
                </c:pt>
                <c:pt idx="4405">
                  <c:v>1.0058019199999999</c:v>
                </c:pt>
                <c:pt idx="4406">
                  <c:v>0.94731796000000001</c:v>
                </c:pt>
                <c:pt idx="4407">
                  <c:v>0.97656012000000003</c:v>
                </c:pt>
                <c:pt idx="4408">
                  <c:v>0.88604950999999998</c:v>
                </c:pt>
                <c:pt idx="4409">
                  <c:v>0.94174831999999997</c:v>
                </c:pt>
                <c:pt idx="4410">
                  <c:v>0.98073726999999999</c:v>
                </c:pt>
                <c:pt idx="4411">
                  <c:v>0.92921602999999997</c:v>
                </c:pt>
                <c:pt idx="4412">
                  <c:v>1.0113716100000001</c:v>
                </c:pt>
                <c:pt idx="4413">
                  <c:v>0.92643123999999999</c:v>
                </c:pt>
                <c:pt idx="4414">
                  <c:v>0.94871074</c:v>
                </c:pt>
                <c:pt idx="4415">
                  <c:v>1.05732322</c:v>
                </c:pt>
                <c:pt idx="4416">
                  <c:v>1.10745227</c:v>
                </c:pt>
                <c:pt idx="4417">
                  <c:v>1.0531458899999999</c:v>
                </c:pt>
                <c:pt idx="4418">
                  <c:v>1.08795738</c:v>
                </c:pt>
                <c:pt idx="4419">
                  <c:v>0.94871086000000004</c:v>
                </c:pt>
                <c:pt idx="4420">
                  <c:v>0.98909223000000002</c:v>
                </c:pt>
                <c:pt idx="4421">
                  <c:v>0.91668384999999997</c:v>
                </c:pt>
                <c:pt idx="4422">
                  <c:v>0.77743678999999999</c:v>
                </c:pt>
                <c:pt idx="4423">
                  <c:v>0.87908691000000005</c:v>
                </c:pt>
                <c:pt idx="4424">
                  <c:v>0.97934483999999999</c:v>
                </c:pt>
                <c:pt idx="4425">
                  <c:v>0.99744712999999996</c:v>
                </c:pt>
                <c:pt idx="4426">
                  <c:v>0.95706539999999996</c:v>
                </c:pt>
                <c:pt idx="4427">
                  <c:v>0.87490981999999995</c:v>
                </c:pt>
                <c:pt idx="4428">
                  <c:v>0.81503356000000005</c:v>
                </c:pt>
                <c:pt idx="4429">
                  <c:v>0.86655492000000001</c:v>
                </c:pt>
                <c:pt idx="4430">
                  <c:v>0.98769987000000004</c:v>
                </c:pt>
                <c:pt idx="4431">
                  <c:v>0.99466180999999998</c:v>
                </c:pt>
                <c:pt idx="4432">
                  <c:v>1.01554894</c:v>
                </c:pt>
                <c:pt idx="4433">
                  <c:v>0.926431</c:v>
                </c:pt>
                <c:pt idx="4434">
                  <c:v>0.89161944000000004</c:v>
                </c:pt>
                <c:pt idx="4435">
                  <c:v>0.89579653999999997</c:v>
                </c:pt>
                <c:pt idx="4436">
                  <c:v>0.76629698000000002</c:v>
                </c:pt>
                <c:pt idx="4437">
                  <c:v>0.84009814000000005</c:v>
                </c:pt>
                <c:pt idx="4438">
                  <c:v>0.82478076</c:v>
                </c:pt>
                <c:pt idx="4439">
                  <c:v>0.87212455</c:v>
                </c:pt>
                <c:pt idx="4440">
                  <c:v>0.87073243</c:v>
                </c:pt>
                <c:pt idx="4441">
                  <c:v>0.98769969000000002</c:v>
                </c:pt>
                <c:pt idx="4442">
                  <c:v>1.0322588699999999</c:v>
                </c:pt>
                <c:pt idx="4443">
                  <c:v>1.05175328</c:v>
                </c:pt>
                <c:pt idx="4444">
                  <c:v>1.04896832</c:v>
                </c:pt>
                <c:pt idx="4445">
                  <c:v>1.0058018</c:v>
                </c:pt>
                <c:pt idx="4446">
                  <c:v>1.0670700099999999</c:v>
                </c:pt>
                <c:pt idx="4447">
                  <c:v>0.98491472000000002</c:v>
                </c:pt>
                <c:pt idx="4448">
                  <c:v>1.0016241100000001</c:v>
                </c:pt>
                <c:pt idx="4449">
                  <c:v>1.0642853999999999</c:v>
                </c:pt>
                <c:pt idx="4450">
                  <c:v>0.95288788999999996</c:v>
                </c:pt>
                <c:pt idx="4451">
                  <c:v>0.98491472000000002</c:v>
                </c:pt>
                <c:pt idx="4452">
                  <c:v>0.92364579000000002</c:v>
                </c:pt>
                <c:pt idx="4453">
                  <c:v>0.87351703999999997</c:v>
                </c:pt>
                <c:pt idx="4454">
                  <c:v>1.0266885800000001</c:v>
                </c:pt>
                <c:pt idx="4455">
                  <c:v>1.0169415500000001</c:v>
                </c:pt>
                <c:pt idx="4456">
                  <c:v>0.97934507999999998</c:v>
                </c:pt>
                <c:pt idx="4457">
                  <c:v>1.0044094299999999</c:v>
                </c:pt>
                <c:pt idx="4458">
                  <c:v>1.0433981400000001</c:v>
                </c:pt>
                <c:pt idx="4459">
                  <c:v>1.0183340299999999</c:v>
                </c:pt>
                <c:pt idx="4460">
                  <c:v>1.04896832</c:v>
                </c:pt>
                <c:pt idx="4461">
                  <c:v>1.04896832</c:v>
                </c:pt>
                <c:pt idx="4462">
                  <c:v>0.89301211000000003</c:v>
                </c:pt>
                <c:pt idx="4463">
                  <c:v>1.0796026000000001</c:v>
                </c:pt>
                <c:pt idx="4464">
                  <c:v>0.91807634000000005</c:v>
                </c:pt>
                <c:pt idx="4465">
                  <c:v>0.93617832999999995</c:v>
                </c:pt>
                <c:pt idx="4466">
                  <c:v>0.89579677999999996</c:v>
                </c:pt>
                <c:pt idx="4467">
                  <c:v>0.89022683999999996</c:v>
                </c:pt>
                <c:pt idx="4468">
                  <c:v>0.93339329999999998</c:v>
                </c:pt>
                <c:pt idx="4469">
                  <c:v>0.89161921</c:v>
                </c:pt>
                <c:pt idx="4470">
                  <c:v>0.99744706999999999</c:v>
                </c:pt>
                <c:pt idx="4471">
                  <c:v>0.99187744</c:v>
                </c:pt>
                <c:pt idx="4472">
                  <c:v>0.96681267000000004</c:v>
                </c:pt>
                <c:pt idx="4473">
                  <c:v>0.90554403999999999</c:v>
                </c:pt>
                <c:pt idx="4474">
                  <c:v>0.93617815000000004</c:v>
                </c:pt>
                <c:pt idx="4475">
                  <c:v>0.90415126000000001</c:v>
                </c:pt>
                <c:pt idx="4476">
                  <c:v>0.93757051000000002</c:v>
                </c:pt>
                <c:pt idx="4477">
                  <c:v>0.90415192</c:v>
                </c:pt>
                <c:pt idx="4478">
                  <c:v>1.0531458899999999</c:v>
                </c:pt>
                <c:pt idx="4479">
                  <c:v>1.06846285</c:v>
                </c:pt>
                <c:pt idx="4480">
                  <c:v>1.0392210500000001</c:v>
                </c:pt>
                <c:pt idx="4481">
                  <c:v>0.96263540000000003</c:v>
                </c:pt>
                <c:pt idx="4482">
                  <c:v>0.79693144999999999</c:v>
                </c:pt>
                <c:pt idx="4483">
                  <c:v>0.77047443000000004</c:v>
                </c:pt>
                <c:pt idx="4484">
                  <c:v>0.78857659999999996</c:v>
                </c:pt>
                <c:pt idx="4485">
                  <c:v>0.89440447000000001</c:v>
                </c:pt>
                <c:pt idx="4486">
                  <c:v>0.92921597</c:v>
                </c:pt>
                <c:pt idx="4487">
                  <c:v>1.03086638</c:v>
                </c:pt>
                <c:pt idx="4488">
                  <c:v>0.84288269000000005</c:v>
                </c:pt>
                <c:pt idx="4489">
                  <c:v>0.78439939000000003</c:v>
                </c:pt>
                <c:pt idx="4490">
                  <c:v>0.85541511000000003</c:v>
                </c:pt>
                <c:pt idx="4491">
                  <c:v>0.89858156</c:v>
                </c:pt>
                <c:pt idx="4492">
                  <c:v>0.94871061999999995</c:v>
                </c:pt>
                <c:pt idx="4493">
                  <c:v>0.91529137000000005</c:v>
                </c:pt>
                <c:pt idx="4494">
                  <c:v>0.88604939000000005</c:v>
                </c:pt>
                <c:pt idx="4495">
                  <c:v>0.78857677999999998</c:v>
                </c:pt>
                <c:pt idx="4496">
                  <c:v>0.80667871000000002</c:v>
                </c:pt>
                <c:pt idx="4497">
                  <c:v>0.98073756999999995</c:v>
                </c:pt>
                <c:pt idx="4498">
                  <c:v>0.95706533999999999</c:v>
                </c:pt>
                <c:pt idx="4499">
                  <c:v>0.73148524999999998</c:v>
                </c:pt>
                <c:pt idx="4500">
                  <c:v>0.79275375999999997</c:v>
                </c:pt>
                <c:pt idx="4501">
                  <c:v>0.82338834000000005</c:v>
                </c:pt>
                <c:pt idx="4502">
                  <c:v>0.87908691000000005</c:v>
                </c:pt>
                <c:pt idx="4503">
                  <c:v>0.99883968000000001</c:v>
                </c:pt>
                <c:pt idx="4504">
                  <c:v>0.94314056999999996</c:v>
                </c:pt>
                <c:pt idx="4505">
                  <c:v>0.98491466000000005</c:v>
                </c:pt>
                <c:pt idx="4506">
                  <c:v>0.95040643000000002</c:v>
                </c:pt>
                <c:pt idx="4507">
                  <c:v>0.99466211000000004</c:v>
                </c:pt>
                <c:pt idx="4508">
                  <c:v>0.86462479999999997</c:v>
                </c:pt>
                <c:pt idx="4509">
                  <c:v>0.90832930999999995</c:v>
                </c:pt>
                <c:pt idx="4510">
                  <c:v>0.89997417000000002</c:v>
                </c:pt>
                <c:pt idx="4511">
                  <c:v>0.86237746000000004</c:v>
                </c:pt>
                <c:pt idx="4512">
                  <c:v>0.97993785</c:v>
                </c:pt>
                <c:pt idx="4513">
                  <c:v>0.89997422999999999</c:v>
                </c:pt>
                <c:pt idx="4514">
                  <c:v>0.83731323000000002</c:v>
                </c:pt>
                <c:pt idx="4515">
                  <c:v>0.83174311999999995</c:v>
                </c:pt>
                <c:pt idx="4516">
                  <c:v>0.79136139000000005</c:v>
                </c:pt>
                <c:pt idx="4517">
                  <c:v>0.80250149999999998</c:v>
                </c:pt>
                <c:pt idx="4518">
                  <c:v>0.73844761000000003</c:v>
                </c:pt>
                <c:pt idx="4519">
                  <c:v>0.80667876999999999</c:v>
                </c:pt>
                <c:pt idx="4520">
                  <c:v>0.83313554999999995</c:v>
                </c:pt>
                <c:pt idx="4521">
                  <c:v>0.67717897999999999</c:v>
                </c:pt>
                <c:pt idx="4522">
                  <c:v>0.82756560999999995</c:v>
                </c:pt>
                <c:pt idx="4523">
                  <c:v>0.88047940000000002</c:v>
                </c:pt>
                <c:pt idx="4524">
                  <c:v>0.88187236000000002</c:v>
                </c:pt>
                <c:pt idx="4525">
                  <c:v>0.88604939000000005</c:v>
                </c:pt>
                <c:pt idx="4526">
                  <c:v>0.97377491000000005</c:v>
                </c:pt>
                <c:pt idx="4527">
                  <c:v>1.0406138899999999</c:v>
                </c:pt>
                <c:pt idx="4528">
                  <c:v>0.83452784999999996</c:v>
                </c:pt>
                <c:pt idx="4529">
                  <c:v>0.88744186999999997</c:v>
                </c:pt>
                <c:pt idx="4530">
                  <c:v>0.72313039999999995</c:v>
                </c:pt>
                <c:pt idx="4531">
                  <c:v>0.85541498999999999</c:v>
                </c:pt>
                <c:pt idx="4532">
                  <c:v>0.82756578999999997</c:v>
                </c:pt>
                <c:pt idx="4533">
                  <c:v>0.98073756999999995</c:v>
                </c:pt>
                <c:pt idx="4534">
                  <c:v>0.98769963000000005</c:v>
                </c:pt>
                <c:pt idx="4535">
                  <c:v>1.0280813</c:v>
                </c:pt>
                <c:pt idx="4536">
                  <c:v>0.94731807999999995</c:v>
                </c:pt>
                <c:pt idx="4537">
                  <c:v>0.91807609999999995</c:v>
                </c:pt>
                <c:pt idx="4538">
                  <c:v>0.89858179999999999</c:v>
                </c:pt>
                <c:pt idx="4539">
                  <c:v>0.74401766000000003</c:v>
                </c:pt>
                <c:pt idx="4540">
                  <c:v>0.78996891000000002</c:v>
                </c:pt>
                <c:pt idx="4541">
                  <c:v>0.90693646999999999</c:v>
                </c:pt>
                <c:pt idx="4542">
                  <c:v>0.91946870000000003</c:v>
                </c:pt>
                <c:pt idx="4543">
                  <c:v>0.94453317000000003</c:v>
                </c:pt>
                <c:pt idx="4544">
                  <c:v>0.98491483999999996</c:v>
                </c:pt>
                <c:pt idx="4545">
                  <c:v>1.0030170700000001</c:v>
                </c:pt>
                <c:pt idx="4546">
                  <c:v>0.96681260999999996</c:v>
                </c:pt>
                <c:pt idx="4547">
                  <c:v>0.91389894000000005</c:v>
                </c:pt>
                <c:pt idx="4548">
                  <c:v>0.91668373000000003</c:v>
                </c:pt>
                <c:pt idx="4549">
                  <c:v>0.89718920000000002</c:v>
                </c:pt>
                <c:pt idx="4550">
                  <c:v>0.88853090999999995</c:v>
                </c:pt>
                <c:pt idx="4551">
                  <c:v>1.01276433</c:v>
                </c:pt>
                <c:pt idx="4552">
                  <c:v>1.07124782</c:v>
                </c:pt>
                <c:pt idx="4553">
                  <c:v>0.97377508999999995</c:v>
                </c:pt>
                <c:pt idx="4554">
                  <c:v>0.99259417999999999</c:v>
                </c:pt>
                <c:pt idx="4555">
                  <c:v>0.88465685000000005</c:v>
                </c:pt>
                <c:pt idx="4556">
                  <c:v>0.90136640999999995</c:v>
                </c:pt>
                <c:pt idx="4557">
                  <c:v>0.83087462000000001</c:v>
                </c:pt>
                <c:pt idx="4558">
                  <c:v>0.91389871</c:v>
                </c:pt>
                <c:pt idx="4559">
                  <c:v>0.80667853</c:v>
                </c:pt>
                <c:pt idx="4560">
                  <c:v>0.90275919000000004</c:v>
                </c:pt>
                <c:pt idx="4561">
                  <c:v>0.72313064000000005</c:v>
                </c:pt>
                <c:pt idx="4562">
                  <c:v>0.90972114000000004</c:v>
                </c:pt>
                <c:pt idx="4563">
                  <c:v>1.0252965700000001</c:v>
                </c:pt>
                <c:pt idx="4564">
                  <c:v>1.0378286800000001</c:v>
                </c:pt>
                <c:pt idx="4565">
                  <c:v>1.0239039700000001</c:v>
                </c:pt>
                <c:pt idx="4566">
                  <c:v>1.0364362</c:v>
                </c:pt>
                <c:pt idx="4567">
                  <c:v>1.06707036</c:v>
                </c:pt>
                <c:pt idx="4568">
                  <c:v>1.06010783</c:v>
                </c:pt>
                <c:pt idx="4569">
                  <c:v>0.92503833999999996</c:v>
                </c:pt>
                <c:pt idx="4570">
                  <c:v>0.81921113000000001</c:v>
                </c:pt>
                <c:pt idx="4571">
                  <c:v>0.79275393000000005</c:v>
                </c:pt>
                <c:pt idx="4572">
                  <c:v>0.85123777</c:v>
                </c:pt>
                <c:pt idx="4573">
                  <c:v>0.81503360999999996</c:v>
                </c:pt>
                <c:pt idx="4574">
                  <c:v>0.88883453999999995</c:v>
                </c:pt>
                <c:pt idx="4575">
                  <c:v>0.92921591000000003</c:v>
                </c:pt>
                <c:pt idx="4576">
                  <c:v>0.93757062999999996</c:v>
                </c:pt>
                <c:pt idx="4577">
                  <c:v>0.93060851</c:v>
                </c:pt>
                <c:pt idx="4578">
                  <c:v>1.03782833</c:v>
                </c:pt>
                <c:pt idx="4579">
                  <c:v>1.0239039700000001</c:v>
                </c:pt>
                <c:pt idx="4580">
                  <c:v>0.95288801000000001</c:v>
                </c:pt>
                <c:pt idx="4581">
                  <c:v>1.00301671</c:v>
                </c:pt>
                <c:pt idx="4582">
                  <c:v>1.0030170700000001</c:v>
                </c:pt>
                <c:pt idx="4583">
                  <c:v>0.96124290999999995</c:v>
                </c:pt>
                <c:pt idx="4584">
                  <c:v>0.92782348000000003</c:v>
                </c:pt>
                <c:pt idx="4585">
                  <c:v>0.90693641000000003</c:v>
                </c:pt>
                <c:pt idx="4586">
                  <c:v>0.80528646999999998</c:v>
                </c:pt>
                <c:pt idx="4587">
                  <c:v>0.81085622000000002</c:v>
                </c:pt>
                <c:pt idx="4588">
                  <c:v>0.85263043999999999</c:v>
                </c:pt>
                <c:pt idx="4589">
                  <c:v>0.77325957999999995</c:v>
                </c:pt>
                <c:pt idx="4590">
                  <c:v>0.80807132000000004</c:v>
                </c:pt>
                <c:pt idx="4591">
                  <c:v>0.81781828000000001</c:v>
                </c:pt>
                <c:pt idx="4592">
                  <c:v>0.88187199999999999</c:v>
                </c:pt>
                <c:pt idx="4593">
                  <c:v>0.81503360999999996</c:v>
                </c:pt>
                <c:pt idx="4594">
                  <c:v>1.02390373</c:v>
                </c:pt>
                <c:pt idx="4595">
                  <c:v>0.96542041999999995</c:v>
                </c:pt>
                <c:pt idx="4596">
                  <c:v>0.95428056000000006</c:v>
                </c:pt>
                <c:pt idx="4597">
                  <c:v>0.94731825999999997</c:v>
                </c:pt>
                <c:pt idx="4598">
                  <c:v>0.99605440999999995</c:v>
                </c:pt>
                <c:pt idx="4599">
                  <c:v>1.0197265099999999</c:v>
                </c:pt>
                <c:pt idx="4600">
                  <c:v>1.0336511100000001</c:v>
                </c:pt>
                <c:pt idx="4601">
                  <c:v>0.96681260999999996</c:v>
                </c:pt>
                <c:pt idx="4602">
                  <c:v>1.03782821</c:v>
                </c:pt>
                <c:pt idx="4603">
                  <c:v>1.02947378</c:v>
                </c:pt>
                <c:pt idx="4604">
                  <c:v>0.96959770000000001</c:v>
                </c:pt>
                <c:pt idx="4605">
                  <c:v>0.96959793999999999</c:v>
                </c:pt>
                <c:pt idx="4606">
                  <c:v>0.88744181</c:v>
                </c:pt>
                <c:pt idx="4607">
                  <c:v>0.98769987000000004</c:v>
                </c:pt>
                <c:pt idx="4608">
                  <c:v>0.99048471000000005</c:v>
                </c:pt>
                <c:pt idx="4609">
                  <c:v>0.92503886999999996</c:v>
                </c:pt>
                <c:pt idx="4610">
                  <c:v>1.0113714899999999</c:v>
                </c:pt>
                <c:pt idx="4611">
                  <c:v>1.01833391</c:v>
                </c:pt>
                <c:pt idx="4612">
                  <c:v>1.00440931</c:v>
                </c:pt>
                <c:pt idx="4613">
                  <c:v>0.93757075000000001</c:v>
                </c:pt>
                <c:pt idx="4614">
                  <c:v>0.95010322000000003</c:v>
                </c:pt>
                <c:pt idx="4615">
                  <c:v>0.94871079999999997</c:v>
                </c:pt>
                <c:pt idx="4616">
                  <c:v>0.93896341000000005</c:v>
                </c:pt>
                <c:pt idx="4617">
                  <c:v>0.90136653</c:v>
                </c:pt>
                <c:pt idx="4618">
                  <c:v>0.92921573000000002</c:v>
                </c:pt>
                <c:pt idx="4619">
                  <c:v>0.82895827</c:v>
                </c:pt>
                <c:pt idx="4620">
                  <c:v>0.75654984000000003</c:v>
                </c:pt>
                <c:pt idx="4621">
                  <c:v>0.73287767000000004</c:v>
                </c:pt>
                <c:pt idx="4622">
                  <c:v>0.90415126000000001</c:v>
                </c:pt>
                <c:pt idx="4623">
                  <c:v>0.86794722000000002</c:v>
                </c:pt>
                <c:pt idx="4624">
                  <c:v>0.95149534999999996</c:v>
                </c:pt>
                <c:pt idx="4625">
                  <c:v>0.87630193999999995</c:v>
                </c:pt>
                <c:pt idx="4626">
                  <c:v>0.88047945000000005</c:v>
                </c:pt>
                <c:pt idx="4627">
                  <c:v>0.87769472999999998</c:v>
                </c:pt>
                <c:pt idx="4628">
                  <c:v>0.94478123999999997</c:v>
                </c:pt>
                <c:pt idx="4629">
                  <c:v>0.90832906999999996</c:v>
                </c:pt>
                <c:pt idx="4630">
                  <c:v>0.90972167000000004</c:v>
                </c:pt>
                <c:pt idx="4631">
                  <c:v>1.0058020400000001</c:v>
                </c:pt>
                <c:pt idx="4632">
                  <c:v>0.96681260999999996</c:v>
                </c:pt>
                <c:pt idx="4633">
                  <c:v>0.97516745000000005</c:v>
                </c:pt>
                <c:pt idx="4634">
                  <c:v>0.96306270000000005</c:v>
                </c:pt>
                <c:pt idx="4635">
                  <c:v>0.84566825999999995</c:v>
                </c:pt>
                <c:pt idx="4636">
                  <c:v>0.86516219000000005</c:v>
                </c:pt>
                <c:pt idx="4637">
                  <c:v>0.81921094999999999</c:v>
                </c:pt>
                <c:pt idx="4638">
                  <c:v>0.81503344</c:v>
                </c:pt>
                <c:pt idx="4639">
                  <c:v>0.79553901999999999</c:v>
                </c:pt>
                <c:pt idx="4640">
                  <c:v>0.81224847</c:v>
                </c:pt>
                <c:pt idx="4641">
                  <c:v>0.77325933999999996</c:v>
                </c:pt>
                <c:pt idx="4642">
                  <c:v>0.88883466</c:v>
                </c:pt>
                <c:pt idx="4643">
                  <c:v>0.85402274</c:v>
                </c:pt>
                <c:pt idx="4644">
                  <c:v>0.91250615999999996</c:v>
                </c:pt>
                <c:pt idx="4645">
                  <c:v>0.80978072000000001</c:v>
                </c:pt>
                <c:pt idx="4646">
                  <c:v>1.0197265099999999</c:v>
                </c:pt>
                <c:pt idx="4647">
                  <c:v>0.89022678</c:v>
                </c:pt>
                <c:pt idx="4648">
                  <c:v>0.81085593</c:v>
                </c:pt>
                <c:pt idx="4649">
                  <c:v>0.85196828999999996</c:v>
                </c:pt>
                <c:pt idx="4650">
                  <c:v>0.91668397000000001</c:v>
                </c:pt>
                <c:pt idx="4651">
                  <c:v>0.76337432999999999</c:v>
                </c:pt>
                <c:pt idx="4652">
                  <c:v>0.81503344</c:v>
                </c:pt>
                <c:pt idx="4653">
                  <c:v>0.87024999000000003</c:v>
                </c:pt>
                <c:pt idx="4654">
                  <c:v>0.90972160999999996</c:v>
                </c:pt>
                <c:pt idx="4655">
                  <c:v>0.85263032000000005</c:v>
                </c:pt>
                <c:pt idx="4656">
                  <c:v>0.96868776999999995</c:v>
                </c:pt>
                <c:pt idx="4657">
                  <c:v>0.97238237000000005</c:v>
                </c:pt>
                <c:pt idx="4658">
                  <c:v>0.96402776000000001</c:v>
                </c:pt>
                <c:pt idx="4659">
                  <c:v>1.0239036100000001</c:v>
                </c:pt>
                <c:pt idx="4660">
                  <c:v>0.89579677999999996</c:v>
                </c:pt>
                <c:pt idx="4661">
                  <c:v>1.04884434</c:v>
                </c:pt>
                <c:pt idx="4662">
                  <c:v>0.89718931999999996</c:v>
                </c:pt>
                <c:pt idx="4663">
                  <c:v>0.98630720000000005</c:v>
                </c:pt>
                <c:pt idx="4664">
                  <c:v>0.97238254999999996</c:v>
                </c:pt>
                <c:pt idx="4665">
                  <c:v>0.99883949999999999</c:v>
                </c:pt>
                <c:pt idx="4666">
                  <c:v>0.97934507999999998</c:v>
                </c:pt>
                <c:pt idx="4667">
                  <c:v>0.93060851</c:v>
                </c:pt>
                <c:pt idx="4668">
                  <c:v>0.92503833999999996</c:v>
                </c:pt>
                <c:pt idx="4669">
                  <c:v>0.86516236999999996</c:v>
                </c:pt>
                <c:pt idx="4670">
                  <c:v>1.1547961200000001</c:v>
                </c:pt>
                <c:pt idx="4671">
                  <c:v>0.99605465000000004</c:v>
                </c:pt>
                <c:pt idx="4672">
                  <c:v>0.98415679</c:v>
                </c:pt>
                <c:pt idx="4673">
                  <c:v>0.98909199000000003</c:v>
                </c:pt>
                <c:pt idx="4674">
                  <c:v>0.94871050000000001</c:v>
                </c:pt>
                <c:pt idx="4675">
                  <c:v>0.95567292000000004</c:v>
                </c:pt>
                <c:pt idx="4676">
                  <c:v>0.86655486000000004</c:v>
                </c:pt>
                <c:pt idx="4677">
                  <c:v>0.92782359999999997</c:v>
                </c:pt>
                <c:pt idx="4678">
                  <c:v>1.0155494199999999</c:v>
                </c:pt>
                <c:pt idx="4679">
                  <c:v>0.89997417000000002</c:v>
                </c:pt>
                <c:pt idx="4680">
                  <c:v>0.95985012999999997</c:v>
                </c:pt>
                <c:pt idx="4681">
                  <c:v>0.94035566000000004</c:v>
                </c:pt>
                <c:pt idx="4682">
                  <c:v>1.0475759499999999</c:v>
                </c:pt>
                <c:pt idx="4683">
                  <c:v>1.0350434799999999</c:v>
                </c:pt>
                <c:pt idx="4684">
                  <c:v>0.97656023999999997</c:v>
                </c:pt>
                <c:pt idx="4685">
                  <c:v>0.97238243000000002</c:v>
                </c:pt>
                <c:pt idx="4686">
                  <c:v>0.97099005999999999</c:v>
                </c:pt>
                <c:pt idx="4687">
                  <c:v>0.95428084999999996</c:v>
                </c:pt>
                <c:pt idx="4688">
                  <c:v>0.94731796000000001</c:v>
                </c:pt>
                <c:pt idx="4689">
                  <c:v>0.82338840000000002</c:v>
                </c:pt>
                <c:pt idx="4690">
                  <c:v>0.80250149999999998</c:v>
                </c:pt>
                <c:pt idx="4691">
                  <c:v>0.86098485999999996</c:v>
                </c:pt>
                <c:pt idx="4692">
                  <c:v>0.88744181</c:v>
                </c:pt>
                <c:pt idx="4693">
                  <c:v>0.91111379999999997</c:v>
                </c:pt>
                <c:pt idx="4694">
                  <c:v>0.92782354</c:v>
                </c:pt>
                <c:pt idx="4695">
                  <c:v>1.05453825</c:v>
                </c:pt>
                <c:pt idx="4696">
                  <c:v>0.86794727999999999</c:v>
                </c:pt>
                <c:pt idx="4697">
                  <c:v>1.0545381300000001</c:v>
                </c:pt>
                <c:pt idx="4698">
                  <c:v>0.94174844000000002</c:v>
                </c:pt>
                <c:pt idx="4699">
                  <c:v>0.94592582999999997</c:v>
                </c:pt>
                <c:pt idx="4700">
                  <c:v>0.83174287999999996</c:v>
                </c:pt>
                <c:pt idx="4701">
                  <c:v>0.81085616000000005</c:v>
                </c:pt>
                <c:pt idx="4702">
                  <c:v>0.86794727999999999</c:v>
                </c:pt>
                <c:pt idx="4703">
                  <c:v>0.79693108999999995</c:v>
                </c:pt>
                <c:pt idx="4704">
                  <c:v>0.84706031999999998</c:v>
                </c:pt>
                <c:pt idx="4705">
                  <c:v>0.92364639000000004</c:v>
                </c:pt>
                <c:pt idx="4706">
                  <c:v>0.87908697000000002</c:v>
                </c:pt>
                <c:pt idx="4707">
                  <c:v>0.83452808999999994</c:v>
                </c:pt>
                <c:pt idx="4708">
                  <c:v>0.96542013000000004</c:v>
                </c:pt>
                <c:pt idx="4709">
                  <c:v>0.86794727999999999</c:v>
                </c:pt>
                <c:pt idx="4710">
                  <c:v>0.81642616000000001</c:v>
                </c:pt>
                <c:pt idx="4711">
                  <c:v>0.86376989000000004</c:v>
                </c:pt>
                <c:pt idx="4712">
                  <c:v>0.91668384999999997</c:v>
                </c:pt>
                <c:pt idx="4713">
                  <c:v>0.93478589999999995</c:v>
                </c:pt>
                <c:pt idx="4714">
                  <c:v>1.1283390499999999</c:v>
                </c:pt>
                <c:pt idx="4715">
                  <c:v>1.03365135</c:v>
                </c:pt>
                <c:pt idx="4716">
                  <c:v>0.91250633999999997</c:v>
                </c:pt>
                <c:pt idx="4717">
                  <c:v>0.99466186999999995</c:v>
                </c:pt>
                <c:pt idx="4718">
                  <c:v>0.99883968000000001</c:v>
                </c:pt>
                <c:pt idx="4719">
                  <c:v>0.94314085999999997</c:v>
                </c:pt>
                <c:pt idx="4720">
                  <c:v>0.94871055999999998</c:v>
                </c:pt>
                <c:pt idx="4721">
                  <c:v>0.89161937999999996</c:v>
                </c:pt>
                <c:pt idx="4722">
                  <c:v>0.85680747000000002</c:v>
                </c:pt>
                <c:pt idx="4723">
                  <c:v>0.89440428999999999</c:v>
                </c:pt>
                <c:pt idx="4724">
                  <c:v>1.0141562200000001</c:v>
                </c:pt>
                <c:pt idx="4725">
                  <c:v>1.0044090699999999</c:v>
                </c:pt>
                <c:pt idx="4726">
                  <c:v>1.08795726</c:v>
                </c:pt>
                <c:pt idx="4727">
                  <c:v>1.18821537</c:v>
                </c:pt>
                <c:pt idx="4728">
                  <c:v>1.0113716100000001</c:v>
                </c:pt>
                <c:pt idx="4729">
                  <c:v>1.0461835900000001</c:v>
                </c:pt>
                <c:pt idx="4730">
                  <c:v>0.97795259999999995</c:v>
                </c:pt>
                <c:pt idx="4731">
                  <c:v>0.83731288000000004</c:v>
                </c:pt>
                <c:pt idx="4732">
                  <c:v>0.86376958999999998</c:v>
                </c:pt>
                <c:pt idx="4733">
                  <c:v>1.0127641000000001</c:v>
                </c:pt>
                <c:pt idx="4734">
                  <c:v>1.0364359599999999</c:v>
                </c:pt>
                <c:pt idx="4735">
                  <c:v>1.02390409</c:v>
                </c:pt>
                <c:pt idx="4736">
                  <c:v>1.1116291300000001</c:v>
                </c:pt>
                <c:pt idx="4737">
                  <c:v>0.97795253999999998</c:v>
                </c:pt>
                <c:pt idx="4738">
                  <c:v>0.91946852000000001</c:v>
                </c:pt>
                <c:pt idx="4739">
                  <c:v>1.0336508799999999</c:v>
                </c:pt>
                <c:pt idx="4740">
                  <c:v>1.0239039700000001</c:v>
                </c:pt>
                <c:pt idx="4741">
                  <c:v>0.99605447000000003</c:v>
                </c:pt>
                <c:pt idx="4742">
                  <c:v>0.89718920000000002</c:v>
                </c:pt>
                <c:pt idx="4743">
                  <c:v>0.95149534999999996</c:v>
                </c:pt>
                <c:pt idx="4744">
                  <c:v>0.86655515000000005</c:v>
                </c:pt>
                <c:pt idx="4745">
                  <c:v>0.97377508999999995</c:v>
                </c:pt>
                <c:pt idx="4746">
                  <c:v>0.92921620999999999</c:v>
                </c:pt>
                <c:pt idx="4747">
                  <c:v>0.69528102999999997</c:v>
                </c:pt>
                <c:pt idx="4748">
                  <c:v>1.18682277</c:v>
                </c:pt>
                <c:pt idx="4749">
                  <c:v>0.90972143000000005</c:v>
                </c:pt>
                <c:pt idx="4750">
                  <c:v>0.91389876999999997</c:v>
                </c:pt>
                <c:pt idx="4751">
                  <c:v>0.87351716000000001</c:v>
                </c:pt>
                <c:pt idx="4752">
                  <c:v>0.95149576999999996</c:v>
                </c:pt>
                <c:pt idx="4753">
                  <c:v>0.92225385000000004</c:v>
                </c:pt>
                <c:pt idx="4754">
                  <c:v>0.91946846000000004</c:v>
                </c:pt>
                <c:pt idx="4755">
                  <c:v>0.93478578000000001</c:v>
                </c:pt>
                <c:pt idx="4756">
                  <c:v>0.95428031999999996</c:v>
                </c:pt>
                <c:pt idx="4757">
                  <c:v>0.90275877999999998</c:v>
                </c:pt>
                <c:pt idx="4758">
                  <c:v>0.98073721000000003</c:v>
                </c:pt>
                <c:pt idx="4759">
                  <c:v>0.88326459999999996</c:v>
                </c:pt>
                <c:pt idx="4760">
                  <c:v>0.98491459999999997</c:v>
                </c:pt>
                <c:pt idx="4761">
                  <c:v>1.0809950800000001</c:v>
                </c:pt>
                <c:pt idx="4762">
                  <c:v>1.07820988</c:v>
                </c:pt>
                <c:pt idx="4763">
                  <c:v>1.03922081</c:v>
                </c:pt>
                <c:pt idx="4764">
                  <c:v>1.0378285599999999</c:v>
                </c:pt>
                <c:pt idx="4765">
                  <c:v>0.97655981999999997</c:v>
                </c:pt>
                <c:pt idx="4766">
                  <c:v>1.0615004299999999</c:v>
                </c:pt>
                <c:pt idx="4767">
                  <c:v>1.2703709599999999</c:v>
                </c:pt>
                <c:pt idx="4768">
                  <c:v>1.00440931</c:v>
                </c:pt>
                <c:pt idx="4769">
                  <c:v>1.11162937</c:v>
                </c:pt>
                <c:pt idx="4770">
                  <c:v>1.0865650200000001</c:v>
                </c:pt>
                <c:pt idx="4771">
                  <c:v>1.14365637</c:v>
                </c:pt>
                <c:pt idx="4772">
                  <c:v>1.05036116</c:v>
                </c:pt>
                <c:pt idx="4773">
                  <c:v>1.02529669</c:v>
                </c:pt>
                <c:pt idx="4774">
                  <c:v>1.06567776</c:v>
                </c:pt>
                <c:pt idx="4775">
                  <c:v>1.04339826</c:v>
                </c:pt>
                <c:pt idx="4776">
                  <c:v>0.93896341000000005</c:v>
                </c:pt>
                <c:pt idx="4777">
                  <c:v>0.87769454999999996</c:v>
                </c:pt>
                <c:pt idx="4778">
                  <c:v>0.94453323</c:v>
                </c:pt>
                <c:pt idx="4779">
                  <c:v>0.89440423000000002</c:v>
                </c:pt>
                <c:pt idx="4780">
                  <c:v>0.94453281</c:v>
                </c:pt>
                <c:pt idx="4781">
                  <c:v>1.22859681</c:v>
                </c:pt>
                <c:pt idx="4782">
                  <c:v>1.1422640100000001</c:v>
                </c:pt>
                <c:pt idx="4783">
                  <c:v>0.91389871</c:v>
                </c:pt>
                <c:pt idx="4784">
                  <c:v>1.01972675</c:v>
                </c:pt>
                <c:pt idx="4785">
                  <c:v>1.09103203</c:v>
                </c:pt>
                <c:pt idx="4786">
                  <c:v>1.0726404199999999</c:v>
                </c:pt>
                <c:pt idx="4787">
                  <c:v>1.00858676</c:v>
                </c:pt>
                <c:pt idx="4788">
                  <c:v>1.04462528</c:v>
                </c:pt>
                <c:pt idx="4789">
                  <c:v>1.0420061300000001</c:v>
                </c:pt>
                <c:pt idx="4790">
                  <c:v>1.0169415500000001</c:v>
                </c:pt>
                <c:pt idx="4791">
                  <c:v>1.07403278</c:v>
                </c:pt>
                <c:pt idx="4792">
                  <c:v>0.96542030999999995</c:v>
                </c:pt>
                <c:pt idx="4793">
                  <c:v>0.98275018000000003</c:v>
                </c:pt>
                <c:pt idx="4794">
                  <c:v>1.0601080700000001</c:v>
                </c:pt>
                <c:pt idx="4795">
                  <c:v>1.08238769</c:v>
                </c:pt>
                <c:pt idx="4796">
                  <c:v>1.00440931</c:v>
                </c:pt>
                <c:pt idx="4797">
                  <c:v>1.019726399999999</c:v>
                </c:pt>
                <c:pt idx="4798">
                  <c:v>0.92921615000000002</c:v>
                </c:pt>
                <c:pt idx="4799">
                  <c:v>0.88604921000000003</c:v>
                </c:pt>
                <c:pt idx="4800">
                  <c:v>0.94174820000000004</c:v>
                </c:pt>
                <c:pt idx="4801">
                  <c:v>1.0169414299999999</c:v>
                </c:pt>
                <c:pt idx="4802">
                  <c:v>1.01276433</c:v>
                </c:pt>
                <c:pt idx="4803">
                  <c:v>1.0559306100000001</c:v>
                </c:pt>
                <c:pt idx="4804">
                  <c:v>0.98352247000000004</c:v>
                </c:pt>
                <c:pt idx="4805">
                  <c:v>0.99048488999999995</c:v>
                </c:pt>
                <c:pt idx="4806">
                  <c:v>1.0489685500000001</c:v>
                </c:pt>
                <c:pt idx="4807">
                  <c:v>0.92503833999999996</c:v>
                </c:pt>
                <c:pt idx="4808">
                  <c:v>0.93478578000000001</c:v>
                </c:pt>
                <c:pt idx="4809">
                  <c:v>0.92086124000000003</c:v>
                </c:pt>
                <c:pt idx="4810">
                  <c:v>0.89997422999999999</c:v>
                </c:pt>
                <c:pt idx="4811">
                  <c:v>0.86655462000000005</c:v>
                </c:pt>
                <c:pt idx="4812">
                  <c:v>1.0030164699999999</c:v>
                </c:pt>
                <c:pt idx="4813">
                  <c:v>0.94453323</c:v>
                </c:pt>
                <c:pt idx="4814">
                  <c:v>0.97656023999999997</c:v>
                </c:pt>
                <c:pt idx="4815">
                  <c:v>0.95428038000000004</c:v>
                </c:pt>
                <c:pt idx="4816">
                  <c:v>0.86655492000000001</c:v>
                </c:pt>
                <c:pt idx="4817">
                  <c:v>0.92503846000000001</c:v>
                </c:pt>
                <c:pt idx="4818">
                  <c:v>1.0030169499999999</c:v>
                </c:pt>
                <c:pt idx="4819">
                  <c:v>0.98212986999999996</c:v>
                </c:pt>
                <c:pt idx="4820">
                  <c:v>0.84009783999999998</c:v>
                </c:pt>
                <c:pt idx="4821">
                  <c:v>0.90275890000000003</c:v>
                </c:pt>
                <c:pt idx="4822">
                  <c:v>0.86655492000000001</c:v>
                </c:pt>
                <c:pt idx="4823">
                  <c:v>0.96681278999999998</c:v>
                </c:pt>
                <c:pt idx="4824">
                  <c:v>0.91250633999999997</c:v>
                </c:pt>
                <c:pt idx="4825">
                  <c:v>0.95567321999999999</c:v>
                </c:pt>
                <c:pt idx="4826">
                  <c:v>1.01694131</c:v>
                </c:pt>
                <c:pt idx="4827">
                  <c:v>0.99605465000000004</c:v>
                </c:pt>
                <c:pt idx="4828">
                  <c:v>1.0601081800000001</c:v>
                </c:pt>
                <c:pt idx="4829">
                  <c:v>1.0642851600000001</c:v>
                </c:pt>
                <c:pt idx="4830">
                  <c:v>1.12137675</c:v>
                </c:pt>
                <c:pt idx="4831">
                  <c:v>1.07960236</c:v>
                </c:pt>
                <c:pt idx="4832">
                  <c:v>1.1269464499999999</c:v>
                </c:pt>
                <c:pt idx="4833">
                  <c:v>0.98073763000000003</c:v>
                </c:pt>
                <c:pt idx="4834">
                  <c:v>0.91807622</c:v>
                </c:pt>
                <c:pt idx="4835">
                  <c:v>0.97516727000000003</c:v>
                </c:pt>
                <c:pt idx="4836">
                  <c:v>0.97377502999999999</c:v>
                </c:pt>
                <c:pt idx="4837">
                  <c:v>0.95985030999999998</c:v>
                </c:pt>
                <c:pt idx="4838">
                  <c:v>0.96681249000000002</c:v>
                </c:pt>
                <c:pt idx="4839">
                  <c:v>0.81781828000000001</c:v>
                </c:pt>
                <c:pt idx="4840">
                  <c:v>0.94035566000000004</c:v>
                </c:pt>
                <c:pt idx="4841">
                  <c:v>0.97516720999999995</c:v>
                </c:pt>
                <c:pt idx="4842">
                  <c:v>0.94731838000000002</c:v>
                </c:pt>
                <c:pt idx="4843">
                  <c:v>0.98769987000000004</c:v>
                </c:pt>
                <c:pt idx="4844">
                  <c:v>0.97795188</c:v>
                </c:pt>
                <c:pt idx="4845">
                  <c:v>1.019726399999999</c:v>
                </c:pt>
                <c:pt idx="4846">
                  <c:v>1.0252965700000001</c:v>
                </c:pt>
                <c:pt idx="4847">
                  <c:v>1.0782099999999999</c:v>
                </c:pt>
                <c:pt idx="4848">
                  <c:v>0.88047934000000005</c:v>
                </c:pt>
                <c:pt idx="4849">
                  <c:v>0.84009796000000003</c:v>
                </c:pt>
                <c:pt idx="4850">
                  <c:v>0.89022701999999998</c:v>
                </c:pt>
                <c:pt idx="4851">
                  <c:v>0.78996915000000001</c:v>
                </c:pt>
                <c:pt idx="4852">
                  <c:v>1.0280813</c:v>
                </c:pt>
                <c:pt idx="4853">
                  <c:v>0.96124268000000002</c:v>
                </c:pt>
                <c:pt idx="4854">
                  <c:v>0.96263504</c:v>
                </c:pt>
                <c:pt idx="4855">
                  <c:v>0.98352205999999998</c:v>
                </c:pt>
                <c:pt idx="4856">
                  <c:v>0.96542053999999999</c:v>
                </c:pt>
                <c:pt idx="4857">
                  <c:v>0.99883949999999999</c:v>
                </c:pt>
                <c:pt idx="4858">
                  <c:v>0.92364615000000005</c:v>
                </c:pt>
                <c:pt idx="4859">
                  <c:v>0.90832906999999996</c:v>
                </c:pt>
                <c:pt idx="4860">
                  <c:v>0.84566772000000001</c:v>
                </c:pt>
                <c:pt idx="4861">
                  <c:v>0.86377006999999995</c:v>
                </c:pt>
                <c:pt idx="4862">
                  <c:v>0.88047934000000005</c:v>
                </c:pt>
                <c:pt idx="4863">
                  <c:v>0.84149032999999995</c:v>
                </c:pt>
                <c:pt idx="4864">
                  <c:v>0.94035577999999997</c:v>
                </c:pt>
                <c:pt idx="4865">
                  <c:v>0.97238225</c:v>
                </c:pt>
                <c:pt idx="4866">
                  <c:v>0.99883944000000002</c:v>
                </c:pt>
                <c:pt idx="4867">
                  <c:v>1.0420061300000001</c:v>
                </c:pt>
                <c:pt idx="4868">
                  <c:v>1.0392210500000001</c:v>
                </c:pt>
                <c:pt idx="4869">
                  <c:v>1.0099790099999999</c:v>
                </c:pt>
                <c:pt idx="4870">
                  <c:v>0.98909210999999997</c:v>
                </c:pt>
                <c:pt idx="4871">
                  <c:v>1.0726400599999999</c:v>
                </c:pt>
                <c:pt idx="4872">
                  <c:v>1.0071941600000001</c:v>
                </c:pt>
                <c:pt idx="4873">
                  <c:v>1.0016243499999991</c:v>
                </c:pt>
                <c:pt idx="4874">
                  <c:v>0.83731281999999996</c:v>
                </c:pt>
                <c:pt idx="4875">
                  <c:v>1.2411291600000001</c:v>
                </c:pt>
                <c:pt idx="4876">
                  <c:v>0.99466217000000001</c:v>
                </c:pt>
                <c:pt idx="4877">
                  <c:v>1.0503608</c:v>
                </c:pt>
                <c:pt idx="4878">
                  <c:v>0.99326915000000005</c:v>
                </c:pt>
                <c:pt idx="4879">
                  <c:v>0.95985036999999995</c:v>
                </c:pt>
                <c:pt idx="4880">
                  <c:v>0.99744683999999995</c:v>
                </c:pt>
                <c:pt idx="4881">
                  <c:v>0.94871103999999995</c:v>
                </c:pt>
                <c:pt idx="4882">
                  <c:v>0.96820514999999996</c:v>
                </c:pt>
                <c:pt idx="4883">
                  <c:v>0.99326932000000001</c:v>
                </c:pt>
                <c:pt idx="4884">
                  <c:v>0.97099005999999999</c:v>
                </c:pt>
                <c:pt idx="4885">
                  <c:v>0.95010298000000004</c:v>
                </c:pt>
                <c:pt idx="4886">
                  <c:v>0.92782359999999997</c:v>
                </c:pt>
                <c:pt idx="4887">
                  <c:v>0.89161915000000003</c:v>
                </c:pt>
                <c:pt idx="4888">
                  <c:v>0.89997422999999999</c:v>
                </c:pt>
                <c:pt idx="4889">
                  <c:v>0.95706533999999999</c:v>
                </c:pt>
                <c:pt idx="4890">
                  <c:v>0.95567303999999997</c:v>
                </c:pt>
                <c:pt idx="4891">
                  <c:v>0.88187205999999996</c:v>
                </c:pt>
                <c:pt idx="4892">
                  <c:v>0.90832877000000001</c:v>
                </c:pt>
                <c:pt idx="4893">
                  <c:v>0.90136653</c:v>
                </c:pt>
                <c:pt idx="4894">
                  <c:v>0.90136634999999998</c:v>
                </c:pt>
                <c:pt idx="4895">
                  <c:v>0.83731306000000005</c:v>
                </c:pt>
                <c:pt idx="4896">
                  <c:v>0.78161418000000005</c:v>
                </c:pt>
                <c:pt idx="4897">
                  <c:v>0.93200123000000001</c:v>
                </c:pt>
                <c:pt idx="4898">
                  <c:v>0.94174807999999999</c:v>
                </c:pt>
                <c:pt idx="4899">
                  <c:v>0.99466211000000004</c:v>
                </c:pt>
                <c:pt idx="4900">
                  <c:v>0.98352253000000001</c:v>
                </c:pt>
                <c:pt idx="4901">
                  <c:v>0.94759386999999995</c:v>
                </c:pt>
                <c:pt idx="4902">
                  <c:v>0.90693641000000003</c:v>
                </c:pt>
                <c:pt idx="4903">
                  <c:v>1.01972628</c:v>
                </c:pt>
                <c:pt idx="4904">
                  <c:v>1.0099791300000001</c:v>
                </c:pt>
                <c:pt idx="4905">
                  <c:v>0.72173810000000005</c:v>
                </c:pt>
                <c:pt idx="4906">
                  <c:v>1.1060595499999999</c:v>
                </c:pt>
                <c:pt idx="4907">
                  <c:v>0.90554403999999999</c:v>
                </c:pt>
                <c:pt idx="4908">
                  <c:v>1.0461835900000001</c:v>
                </c:pt>
                <c:pt idx="4909">
                  <c:v>0.92643087999999996</c:v>
                </c:pt>
                <c:pt idx="4910">
                  <c:v>0.87769501999999999</c:v>
                </c:pt>
                <c:pt idx="4911">
                  <c:v>0.90554380000000001</c:v>
                </c:pt>
                <c:pt idx="4912">
                  <c:v>0.94592540999999997</c:v>
                </c:pt>
                <c:pt idx="4913">
                  <c:v>0.94731825999999997</c:v>
                </c:pt>
                <c:pt idx="4914">
                  <c:v>1.01694131</c:v>
                </c:pt>
                <c:pt idx="4915">
                  <c:v>0.93757062999999996</c:v>
                </c:pt>
                <c:pt idx="4916">
                  <c:v>0.98909228999999999</c:v>
                </c:pt>
                <c:pt idx="4917">
                  <c:v>0.90415162000000004</c:v>
                </c:pt>
                <c:pt idx="4918">
                  <c:v>0.97934496000000004</c:v>
                </c:pt>
                <c:pt idx="4919">
                  <c:v>0.84149026999999998</c:v>
                </c:pt>
                <c:pt idx="4920">
                  <c:v>0.86933963999999997</c:v>
                </c:pt>
                <c:pt idx="4921">
                  <c:v>0.90554398000000003</c:v>
                </c:pt>
                <c:pt idx="4922">
                  <c:v>0.92225385000000004</c:v>
                </c:pt>
                <c:pt idx="4923">
                  <c:v>0.80250113999999995</c:v>
                </c:pt>
                <c:pt idx="4924">
                  <c:v>0.83452802999999998</c:v>
                </c:pt>
                <c:pt idx="4925">
                  <c:v>0.87212467000000005</c:v>
                </c:pt>
                <c:pt idx="4926">
                  <c:v>0.76629698000000002</c:v>
                </c:pt>
                <c:pt idx="4927">
                  <c:v>0.88047969000000004</c:v>
                </c:pt>
                <c:pt idx="4928">
                  <c:v>0.96820556999999996</c:v>
                </c:pt>
                <c:pt idx="4929">
                  <c:v>0.98491472000000002</c:v>
                </c:pt>
                <c:pt idx="4930">
                  <c:v>0.88290632000000002</c:v>
                </c:pt>
                <c:pt idx="4931">
                  <c:v>0.91807640000000001</c:v>
                </c:pt>
                <c:pt idx="4932">
                  <c:v>0.85541517</c:v>
                </c:pt>
                <c:pt idx="4933">
                  <c:v>0.96959751999999999</c:v>
                </c:pt>
                <c:pt idx="4934">
                  <c:v>0.88009327999999998</c:v>
                </c:pt>
                <c:pt idx="4935">
                  <c:v>0.97238278</c:v>
                </c:pt>
                <c:pt idx="4936">
                  <c:v>0.92228131999999996</c:v>
                </c:pt>
                <c:pt idx="4937">
                  <c:v>0.90415162000000004</c:v>
                </c:pt>
                <c:pt idx="4938">
                  <c:v>0.98837525000000004</c:v>
                </c:pt>
                <c:pt idx="4939">
                  <c:v>0.85680752999999998</c:v>
                </c:pt>
                <c:pt idx="4940">
                  <c:v>0.90972154999999999</c:v>
                </c:pt>
                <c:pt idx="4941">
                  <c:v>0.87728094999999995</c:v>
                </c:pt>
                <c:pt idx="4942">
                  <c:v>0.95567274000000002</c:v>
                </c:pt>
                <c:pt idx="4943">
                  <c:v>0.87024981000000001</c:v>
                </c:pt>
                <c:pt idx="4944">
                  <c:v>0.94592558999999998</c:v>
                </c:pt>
                <c:pt idx="4945">
                  <c:v>0.99605447000000003</c:v>
                </c:pt>
                <c:pt idx="4946">
                  <c:v>0.84149032999999995</c:v>
                </c:pt>
                <c:pt idx="4947">
                  <c:v>1.1074521500000001</c:v>
                </c:pt>
                <c:pt idx="4948">
                  <c:v>0.98491454000000001</c:v>
                </c:pt>
                <c:pt idx="4949">
                  <c:v>0.82756567000000003</c:v>
                </c:pt>
                <c:pt idx="4950">
                  <c:v>0.81503356000000005</c:v>
                </c:pt>
                <c:pt idx="4951">
                  <c:v>0.87630218000000004</c:v>
                </c:pt>
                <c:pt idx="4952">
                  <c:v>0.8303507</c:v>
                </c:pt>
                <c:pt idx="4953">
                  <c:v>0.72034562000000002</c:v>
                </c:pt>
                <c:pt idx="4954">
                  <c:v>0.82199568000000001</c:v>
                </c:pt>
                <c:pt idx="4955">
                  <c:v>0.74819469000000005</c:v>
                </c:pt>
                <c:pt idx="4956">
                  <c:v>0.88187205999999996</c:v>
                </c:pt>
                <c:pt idx="4957">
                  <c:v>0.84288299</c:v>
                </c:pt>
                <c:pt idx="4958">
                  <c:v>0.79832380999999997</c:v>
                </c:pt>
                <c:pt idx="4959">
                  <c:v>0.89440423000000002</c:v>
                </c:pt>
                <c:pt idx="4960">
                  <c:v>0.85959268</c:v>
                </c:pt>
                <c:pt idx="4961">
                  <c:v>0.89301162999999995</c:v>
                </c:pt>
                <c:pt idx="4962">
                  <c:v>0.83731312000000002</c:v>
                </c:pt>
                <c:pt idx="4963">
                  <c:v>0.84149015000000005</c:v>
                </c:pt>
                <c:pt idx="4964">
                  <c:v>0.85680771</c:v>
                </c:pt>
                <c:pt idx="4965">
                  <c:v>0.85680776999999997</c:v>
                </c:pt>
                <c:pt idx="4966">
                  <c:v>0.77604430999999996</c:v>
                </c:pt>
                <c:pt idx="4967">
                  <c:v>0.88744175000000003</c:v>
                </c:pt>
                <c:pt idx="4968">
                  <c:v>0.90136629000000001</c:v>
                </c:pt>
                <c:pt idx="4969">
                  <c:v>0.86655504000000005</c:v>
                </c:pt>
                <c:pt idx="4970">
                  <c:v>0.93339335999999995</c:v>
                </c:pt>
                <c:pt idx="4971">
                  <c:v>0.81364088999999995</c:v>
                </c:pt>
                <c:pt idx="4972">
                  <c:v>0.80389398000000001</c:v>
                </c:pt>
                <c:pt idx="4973">
                  <c:v>0.85680741000000005</c:v>
                </c:pt>
                <c:pt idx="4974">
                  <c:v>0.84706031999999998</c:v>
                </c:pt>
                <c:pt idx="4975">
                  <c:v>0.85123789000000005</c:v>
                </c:pt>
                <c:pt idx="4976">
                  <c:v>0.72034544</c:v>
                </c:pt>
                <c:pt idx="4977">
                  <c:v>0.76908189000000005</c:v>
                </c:pt>
                <c:pt idx="4978">
                  <c:v>0.92225385000000004</c:v>
                </c:pt>
                <c:pt idx="4979">
                  <c:v>0.79971634999999996</c:v>
                </c:pt>
                <c:pt idx="4980">
                  <c:v>0.84149045</c:v>
                </c:pt>
                <c:pt idx="4981">
                  <c:v>0.80946320000000005</c:v>
                </c:pt>
                <c:pt idx="4982">
                  <c:v>0.87073224999999999</c:v>
                </c:pt>
                <c:pt idx="4983">
                  <c:v>0.926431</c:v>
                </c:pt>
                <c:pt idx="4984">
                  <c:v>0.84706026000000001</c:v>
                </c:pt>
                <c:pt idx="4985">
                  <c:v>0.93339360000000005</c:v>
                </c:pt>
                <c:pt idx="4986">
                  <c:v>0.87908732999999994</c:v>
                </c:pt>
                <c:pt idx="4987">
                  <c:v>0.86794746</c:v>
                </c:pt>
                <c:pt idx="4988">
                  <c:v>0.89718920000000002</c:v>
                </c:pt>
                <c:pt idx="4989">
                  <c:v>0.88883453999999995</c:v>
                </c:pt>
                <c:pt idx="4990">
                  <c:v>0.91668373000000003</c:v>
                </c:pt>
                <c:pt idx="4991">
                  <c:v>1.0099791300000001</c:v>
                </c:pt>
                <c:pt idx="4992">
                  <c:v>0.95567298000000001</c:v>
                </c:pt>
                <c:pt idx="4993">
                  <c:v>0.97795242000000004</c:v>
                </c:pt>
                <c:pt idx="4994">
                  <c:v>1.0698555700000001</c:v>
                </c:pt>
                <c:pt idx="4995">
                  <c:v>0.95567292000000004</c:v>
                </c:pt>
                <c:pt idx="4996">
                  <c:v>1.1032745799999999</c:v>
                </c:pt>
                <c:pt idx="4997">
                  <c:v>0.97377521</c:v>
                </c:pt>
                <c:pt idx="4998">
                  <c:v>1.0726401800000001</c:v>
                </c:pt>
                <c:pt idx="4999">
                  <c:v>0.98630708</c:v>
                </c:pt>
                <c:pt idx="5000">
                  <c:v>1.01276422</c:v>
                </c:pt>
                <c:pt idx="5001">
                  <c:v>0.95845789000000003</c:v>
                </c:pt>
                <c:pt idx="5002">
                  <c:v>0.88604921000000003</c:v>
                </c:pt>
                <c:pt idx="5003">
                  <c:v>0.92782354</c:v>
                </c:pt>
                <c:pt idx="5004">
                  <c:v>0.88883436000000005</c:v>
                </c:pt>
                <c:pt idx="5005">
                  <c:v>0.94731790000000005</c:v>
                </c:pt>
                <c:pt idx="5006">
                  <c:v>0.90554391999999995</c:v>
                </c:pt>
                <c:pt idx="5007">
                  <c:v>0.88326466000000003</c:v>
                </c:pt>
                <c:pt idx="5008">
                  <c:v>0.86376976999999999</c:v>
                </c:pt>
                <c:pt idx="5009">
                  <c:v>0.84706026000000001</c:v>
                </c:pt>
                <c:pt idx="5010">
                  <c:v>0.84009789999999995</c:v>
                </c:pt>
                <c:pt idx="5011">
                  <c:v>0.87490957999999996</c:v>
                </c:pt>
                <c:pt idx="5012">
                  <c:v>0.80110842000000004</c:v>
                </c:pt>
                <c:pt idx="5013">
                  <c:v>0.91111368000000004</c:v>
                </c:pt>
                <c:pt idx="5014">
                  <c:v>0.87630193999999995</c:v>
                </c:pt>
                <c:pt idx="5015">
                  <c:v>0.84634352000000002</c:v>
                </c:pt>
                <c:pt idx="5016">
                  <c:v>0.94731849000000001</c:v>
                </c:pt>
                <c:pt idx="5017">
                  <c:v>1.02529621</c:v>
                </c:pt>
                <c:pt idx="5018">
                  <c:v>0.99187702</c:v>
                </c:pt>
                <c:pt idx="5019">
                  <c:v>0.94731814000000003</c:v>
                </c:pt>
                <c:pt idx="5020">
                  <c:v>0.92790638999999997</c:v>
                </c:pt>
                <c:pt idx="5021">
                  <c:v>0.95010293000000001</c:v>
                </c:pt>
                <c:pt idx="5022">
                  <c:v>0.97009361000000005</c:v>
                </c:pt>
                <c:pt idx="5023">
                  <c:v>0.97655994000000002</c:v>
                </c:pt>
                <c:pt idx="5024">
                  <c:v>0.86603105000000002</c:v>
                </c:pt>
                <c:pt idx="5025">
                  <c:v>0.89858161999999997</c:v>
                </c:pt>
                <c:pt idx="5026">
                  <c:v>0.82946836999999995</c:v>
                </c:pt>
                <c:pt idx="5027">
                  <c:v>0.95845776999999999</c:v>
                </c:pt>
                <c:pt idx="5028">
                  <c:v>0.90693665000000001</c:v>
                </c:pt>
                <c:pt idx="5029">
                  <c:v>0.77186703999999995</c:v>
                </c:pt>
                <c:pt idx="5030">
                  <c:v>0.90972120000000001</c:v>
                </c:pt>
                <c:pt idx="5031">
                  <c:v>0.92087507000000002</c:v>
                </c:pt>
                <c:pt idx="5032">
                  <c:v>0.87908721000000001</c:v>
                </c:pt>
                <c:pt idx="5033">
                  <c:v>0.9431408</c:v>
                </c:pt>
                <c:pt idx="5034">
                  <c:v>0.80946379999999996</c:v>
                </c:pt>
                <c:pt idx="5035">
                  <c:v>0.89301156999999998</c:v>
                </c:pt>
                <c:pt idx="5036">
                  <c:v>0.86462461999999995</c:v>
                </c:pt>
                <c:pt idx="5037">
                  <c:v>0.93339342000000003</c:v>
                </c:pt>
                <c:pt idx="5038">
                  <c:v>0.60306090000000001</c:v>
                </c:pt>
                <c:pt idx="5039">
                  <c:v>0.98491459999999997</c:v>
                </c:pt>
                <c:pt idx="5040">
                  <c:v>0.85680741000000005</c:v>
                </c:pt>
                <c:pt idx="5041">
                  <c:v>0.85618711000000003</c:v>
                </c:pt>
                <c:pt idx="5042">
                  <c:v>0.88187212000000004</c:v>
                </c:pt>
                <c:pt idx="5043">
                  <c:v>0.79275393000000005</c:v>
                </c:pt>
                <c:pt idx="5044">
                  <c:v>0.84009807999999997</c:v>
                </c:pt>
                <c:pt idx="5045">
                  <c:v>0.74819486999999996</c:v>
                </c:pt>
                <c:pt idx="5046">
                  <c:v>0.87630218000000004</c:v>
                </c:pt>
                <c:pt idx="5047">
                  <c:v>0.80556183999999997</c:v>
                </c:pt>
                <c:pt idx="5048">
                  <c:v>0.75655013000000004</c:v>
                </c:pt>
                <c:pt idx="5049">
                  <c:v>0.72452300999999997</c:v>
                </c:pt>
                <c:pt idx="5050">
                  <c:v>0.85959249999999998</c:v>
                </c:pt>
                <c:pt idx="5051">
                  <c:v>0.91250615999999996</c:v>
                </c:pt>
                <c:pt idx="5052">
                  <c:v>0.92225349000000001</c:v>
                </c:pt>
                <c:pt idx="5053">
                  <c:v>0.73287778999999997</c:v>
                </c:pt>
                <c:pt idx="5054">
                  <c:v>0.75376463000000005</c:v>
                </c:pt>
                <c:pt idx="5055">
                  <c:v>0.81224852999999997</c:v>
                </c:pt>
                <c:pt idx="5056">
                  <c:v>0.86098509999999995</c:v>
                </c:pt>
                <c:pt idx="5057">
                  <c:v>0.87908726999999998</c:v>
                </c:pt>
                <c:pt idx="5058">
                  <c:v>0.88149988999999995</c:v>
                </c:pt>
                <c:pt idx="5059">
                  <c:v>0.89301162999999995</c:v>
                </c:pt>
                <c:pt idx="5060">
                  <c:v>0.89718925999999999</c:v>
                </c:pt>
                <c:pt idx="5061">
                  <c:v>0.90554403999999999</c:v>
                </c:pt>
                <c:pt idx="5062">
                  <c:v>0.88149988999999995</c:v>
                </c:pt>
                <c:pt idx="5063">
                  <c:v>0.88604932999999997</c:v>
                </c:pt>
                <c:pt idx="5064">
                  <c:v>1.0336511100000001</c:v>
                </c:pt>
                <c:pt idx="5065">
                  <c:v>0.90832919000000001</c:v>
                </c:pt>
                <c:pt idx="5066">
                  <c:v>0.89858156</c:v>
                </c:pt>
                <c:pt idx="5067">
                  <c:v>0.84149063000000002</c:v>
                </c:pt>
                <c:pt idx="5068">
                  <c:v>0.84845274999999998</c:v>
                </c:pt>
                <c:pt idx="5069">
                  <c:v>0.88744199000000001</c:v>
                </c:pt>
                <c:pt idx="5070">
                  <c:v>0.89022714000000003</c:v>
                </c:pt>
                <c:pt idx="5071">
                  <c:v>0.96959782000000005</c:v>
                </c:pt>
                <c:pt idx="5072">
                  <c:v>1.04896843</c:v>
                </c:pt>
                <c:pt idx="5073">
                  <c:v>1.0113714899999999</c:v>
                </c:pt>
                <c:pt idx="5074">
                  <c:v>1.0294738999999999</c:v>
                </c:pt>
                <c:pt idx="5075">
                  <c:v>0.89022678</c:v>
                </c:pt>
                <c:pt idx="5076">
                  <c:v>0.80528611000000005</c:v>
                </c:pt>
                <c:pt idx="5077">
                  <c:v>0.94871044000000004</c:v>
                </c:pt>
                <c:pt idx="5078">
                  <c:v>0.89718956000000005</c:v>
                </c:pt>
                <c:pt idx="5079">
                  <c:v>0.68135625</c:v>
                </c:pt>
                <c:pt idx="5080">
                  <c:v>0.85263007999999996</c:v>
                </c:pt>
                <c:pt idx="5081">
                  <c:v>0.80250138000000004</c:v>
                </c:pt>
                <c:pt idx="5082">
                  <c:v>0.83035075999999997</c:v>
                </c:pt>
                <c:pt idx="5083">
                  <c:v>0.80946355999999997</c:v>
                </c:pt>
                <c:pt idx="5084">
                  <c:v>0.81503331999999995</c:v>
                </c:pt>
                <c:pt idx="5085">
                  <c:v>0.81364095000000003</c:v>
                </c:pt>
                <c:pt idx="5086">
                  <c:v>0.97655988000000005</c:v>
                </c:pt>
                <c:pt idx="5087">
                  <c:v>0.92503858000000005</c:v>
                </c:pt>
                <c:pt idx="5088">
                  <c:v>0.85680776999999997</c:v>
                </c:pt>
                <c:pt idx="5089">
                  <c:v>0.97795224000000003</c:v>
                </c:pt>
                <c:pt idx="5090">
                  <c:v>0.94453346999999999</c:v>
                </c:pt>
                <c:pt idx="5091">
                  <c:v>0.86933987999999995</c:v>
                </c:pt>
                <c:pt idx="5092">
                  <c:v>0.87769443000000003</c:v>
                </c:pt>
                <c:pt idx="5093">
                  <c:v>0.82338834000000005</c:v>
                </c:pt>
                <c:pt idx="5094">
                  <c:v>0.88326448000000002</c:v>
                </c:pt>
                <c:pt idx="5095">
                  <c:v>0.80110872</c:v>
                </c:pt>
                <c:pt idx="5096">
                  <c:v>0.87908697000000002</c:v>
                </c:pt>
                <c:pt idx="5097">
                  <c:v>0.84845263000000004</c:v>
                </c:pt>
                <c:pt idx="5098">
                  <c:v>0.86655486000000004</c:v>
                </c:pt>
                <c:pt idx="5099">
                  <c:v>1.00719428</c:v>
                </c:pt>
                <c:pt idx="5100">
                  <c:v>0.99883944000000002</c:v>
                </c:pt>
                <c:pt idx="5101">
                  <c:v>1.10188222</c:v>
                </c:pt>
                <c:pt idx="5102">
                  <c:v>1.0016243499999991</c:v>
                </c:pt>
                <c:pt idx="5103">
                  <c:v>0.97377502999999999</c:v>
                </c:pt>
                <c:pt idx="5104">
                  <c:v>1.0239038499999999</c:v>
                </c:pt>
                <c:pt idx="5105">
                  <c:v>0.98073721000000003</c:v>
                </c:pt>
                <c:pt idx="5106">
                  <c:v>1.00997925</c:v>
                </c:pt>
                <c:pt idx="5107">
                  <c:v>0.88047969000000004</c:v>
                </c:pt>
                <c:pt idx="5108">
                  <c:v>0.88326417999999995</c:v>
                </c:pt>
                <c:pt idx="5109">
                  <c:v>1.0016247</c:v>
                </c:pt>
                <c:pt idx="5110">
                  <c:v>0.94174813999999996</c:v>
                </c:pt>
                <c:pt idx="5111">
                  <c:v>0.80807096</c:v>
                </c:pt>
                <c:pt idx="5112">
                  <c:v>0.84288293000000003</c:v>
                </c:pt>
                <c:pt idx="5113">
                  <c:v>0.97377521</c:v>
                </c:pt>
                <c:pt idx="5114">
                  <c:v>0.90693670999999998</c:v>
                </c:pt>
                <c:pt idx="5115">
                  <c:v>0.90972154999999999</c:v>
                </c:pt>
                <c:pt idx="5116">
                  <c:v>1.0837796900000001</c:v>
                </c:pt>
                <c:pt idx="5117">
                  <c:v>1.03922117</c:v>
                </c:pt>
                <c:pt idx="5118">
                  <c:v>1.08795738</c:v>
                </c:pt>
                <c:pt idx="5119">
                  <c:v>0.96263509999999997</c:v>
                </c:pt>
                <c:pt idx="5120">
                  <c:v>1.07542527</c:v>
                </c:pt>
                <c:pt idx="5121">
                  <c:v>1.0754250299999999</c:v>
                </c:pt>
                <c:pt idx="5122">
                  <c:v>1.06846273</c:v>
                </c:pt>
                <c:pt idx="5123">
                  <c:v>1.0587157</c:v>
                </c:pt>
                <c:pt idx="5124">
                  <c:v>0.98073732999999996</c:v>
                </c:pt>
                <c:pt idx="5125">
                  <c:v>1.0963124</c:v>
                </c:pt>
                <c:pt idx="5126">
                  <c:v>1.0949200400000001</c:v>
                </c:pt>
                <c:pt idx="5127">
                  <c:v>0.99048460000000005</c:v>
                </c:pt>
                <c:pt idx="5128">
                  <c:v>1.1422635299999999</c:v>
                </c:pt>
                <c:pt idx="5129">
                  <c:v>0.89022701999999998</c:v>
                </c:pt>
                <c:pt idx="5130">
                  <c:v>1.00997889</c:v>
                </c:pt>
                <c:pt idx="5131">
                  <c:v>0.94731790000000005</c:v>
                </c:pt>
                <c:pt idx="5132">
                  <c:v>1.0280813</c:v>
                </c:pt>
                <c:pt idx="5133">
                  <c:v>1.0378285599999999</c:v>
                </c:pt>
                <c:pt idx="5134">
                  <c:v>0.89440428999999999</c:v>
                </c:pt>
                <c:pt idx="5135">
                  <c:v>0.88047956999999999</c:v>
                </c:pt>
                <c:pt idx="5136">
                  <c:v>0.88604945000000002</c:v>
                </c:pt>
                <c:pt idx="5137">
                  <c:v>1.00023186</c:v>
                </c:pt>
                <c:pt idx="5138">
                  <c:v>0.83592045000000004</c:v>
                </c:pt>
                <c:pt idx="5139">
                  <c:v>0.92643123999999999</c:v>
                </c:pt>
                <c:pt idx="5140">
                  <c:v>0.82617306999999995</c:v>
                </c:pt>
                <c:pt idx="5141">
                  <c:v>0.81921094999999999</c:v>
                </c:pt>
                <c:pt idx="5142">
                  <c:v>0.89022701999999998</c:v>
                </c:pt>
                <c:pt idx="5143">
                  <c:v>0.88465707999999998</c:v>
                </c:pt>
                <c:pt idx="5144">
                  <c:v>0.74401742000000004</c:v>
                </c:pt>
                <c:pt idx="5145">
                  <c:v>0.80389385999999996</c:v>
                </c:pt>
                <c:pt idx="5146">
                  <c:v>0.74541031999999996</c:v>
                </c:pt>
                <c:pt idx="5147">
                  <c:v>0.86376982999999996</c:v>
                </c:pt>
                <c:pt idx="5148">
                  <c:v>0.93060832999999998</c:v>
                </c:pt>
                <c:pt idx="5149">
                  <c:v>0.85680771</c:v>
                </c:pt>
                <c:pt idx="5150">
                  <c:v>0.83035064000000003</c:v>
                </c:pt>
                <c:pt idx="5151">
                  <c:v>0.82338851999999996</c:v>
                </c:pt>
                <c:pt idx="5152">
                  <c:v>0.84845274999999998</c:v>
                </c:pt>
                <c:pt idx="5153">
                  <c:v>0.89161921</c:v>
                </c:pt>
                <c:pt idx="5154">
                  <c:v>0.90832877000000001</c:v>
                </c:pt>
                <c:pt idx="5155">
                  <c:v>0.98212980999999999</c:v>
                </c:pt>
                <c:pt idx="5156">
                  <c:v>0.89579684000000004</c:v>
                </c:pt>
                <c:pt idx="5157">
                  <c:v>0.88883447999999998</c:v>
                </c:pt>
                <c:pt idx="5158">
                  <c:v>0.91389871</c:v>
                </c:pt>
                <c:pt idx="5159">
                  <c:v>0.92503846000000001</c:v>
                </c:pt>
                <c:pt idx="5160">
                  <c:v>0.96542024999999998</c:v>
                </c:pt>
                <c:pt idx="5161">
                  <c:v>1.01276433</c:v>
                </c:pt>
                <c:pt idx="5162">
                  <c:v>1.0002319799999999</c:v>
                </c:pt>
                <c:pt idx="5163">
                  <c:v>1.00858676</c:v>
                </c:pt>
                <c:pt idx="5164">
                  <c:v>1.06846273</c:v>
                </c:pt>
                <c:pt idx="5165">
                  <c:v>1.0364364399999999</c:v>
                </c:pt>
                <c:pt idx="5166">
                  <c:v>0.89440452999999998</c:v>
                </c:pt>
                <c:pt idx="5167">
                  <c:v>0.95845765000000005</c:v>
                </c:pt>
                <c:pt idx="5168">
                  <c:v>0.89858132999999996</c:v>
                </c:pt>
                <c:pt idx="5169">
                  <c:v>0.90259343000000003</c:v>
                </c:pt>
                <c:pt idx="5170">
                  <c:v>1.0712474599999999</c:v>
                </c:pt>
                <c:pt idx="5171">
                  <c:v>0.99466228000000001</c:v>
                </c:pt>
                <c:pt idx="5172">
                  <c:v>0.93478572000000004</c:v>
                </c:pt>
                <c:pt idx="5173">
                  <c:v>0.86098503999999998</c:v>
                </c:pt>
                <c:pt idx="5174">
                  <c:v>0.94618743999999999</c:v>
                </c:pt>
                <c:pt idx="5175">
                  <c:v>0.89440441000000004</c:v>
                </c:pt>
                <c:pt idx="5176">
                  <c:v>0.84706037999999995</c:v>
                </c:pt>
                <c:pt idx="5177">
                  <c:v>0.95010309999999998</c:v>
                </c:pt>
                <c:pt idx="5178">
                  <c:v>0.91111379999999997</c:v>
                </c:pt>
                <c:pt idx="5179">
                  <c:v>0.89301193000000001</c:v>
                </c:pt>
                <c:pt idx="5180">
                  <c:v>0.99048464999999997</c:v>
                </c:pt>
                <c:pt idx="5181">
                  <c:v>1.0225114799999999</c:v>
                </c:pt>
                <c:pt idx="5182">
                  <c:v>0.97516751000000002</c:v>
                </c:pt>
                <c:pt idx="5183">
                  <c:v>0.91111421999999997</c:v>
                </c:pt>
                <c:pt idx="5184">
                  <c:v>0.99883949999999999</c:v>
                </c:pt>
                <c:pt idx="5185">
                  <c:v>0.96124262000000005</c:v>
                </c:pt>
                <c:pt idx="5186">
                  <c:v>0.91807616000000003</c:v>
                </c:pt>
                <c:pt idx="5187">
                  <c:v>0.78857666000000004</c:v>
                </c:pt>
                <c:pt idx="5188">
                  <c:v>0.84427529999999995</c:v>
                </c:pt>
                <c:pt idx="5189">
                  <c:v>0.86655462000000005</c:v>
                </c:pt>
                <c:pt idx="5190">
                  <c:v>0.86655462000000005</c:v>
                </c:pt>
                <c:pt idx="5191">
                  <c:v>0.87351721999999998</c:v>
                </c:pt>
                <c:pt idx="5192">
                  <c:v>0.89161950000000001</c:v>
                </c:pt>
                <c:pt idx="5193">
                  <c:v>0.89579660000000005</c:v>
                </c:pt>
                <c:pt idx="5194">
                  <c:v>0.91946846000000004</c:v>
                </c:pt>
                <c:pt idx="5195">
                  <c:v>0.91807640000000001</c:v>
                </c:pt>
                <c:pt idx="5196">
                  <c:v>0.90693628999999998</c:v>
                </c:pt>
                <c:pt idx="5197">
                  <c:v>0.97516720999999995</c:v>
                </c:pt>
                <c:pt idx="5198">
                  <c:v>0.88326442000000005</c:v>
                </c:pt>
                <c:pt idx="5199">
                  <c:v>0.92225318999999994</c:v>
                </c:pt>
                <c:pt idx="5200">
                  <c:v>0.93896334999999997</c:v>
                </c:pt>
                <c:pt idx="5201">
                  <c:v>0.94871074</c:v>
                </c:pt>
                <c:pt idx="5202">
                  <c:v>0.83870529999999999</c:v>
                </c:pt>
                <c:pt idx="5203">
                  <c:v>0.90554403999999999</c:v>
                </c:pt>
                <c:pt idx="5204">
                  <c:v>0.89301180999999996</c:v>
                </c:pt>
                <c:pt idx="5205">
                  <c:v>0.89718914000000005</c:v>
                </c:pt>
                <c:pt idx="5206">
                  <c:v>0.99883955999999996</c:v>
                </c:pt>
                <c:pt idx="5207">
                  <c:v>0.85820012999999995</c:v>
                </c:pt>
                <c:pt idx="5208">
                  <c:v>0.95985012999999997</c:v>
                </c:pt>
                <c:pt idx="5209">
                  <c:v>0.97099029999999997</c:v>
                </c:pt>
                <c:pt idx="5210">
                  <c:v>0.95985049</c:v>
                </c:pt>
                <c:pt idx="5211">
                  <c:v>0.96959782000000005</c:v>
                </c:pt>
                <c:pt idx="5212">
                  <c:v>0.85337436</c:v>
                </c:pt>
                <c:pt idx="5213">
                  <c:v>0.93478578000000001</c:v>
                </c:pt>
                <c:pt idx="5214">
                  <c:v>0.96542001</c:v>
                </c:pt>
                <c:pt idx="5215">
                  <c:v>0.95706533999999999</c:v>
                </c:pt>
                <c:pt idx="5216">
                  <c:v>0.88744186999999997</c:v>
                </c:pt>
                <c:pt idx="5217">
                  <c:v>0.94731814000000003</c:v>
                </c:pt>
                <c:pt idx="5218">
                  <c:v>0.96868759000000004</c:v>
                </c:pt>
                <c:pt idx="5219">
                  <c:v>0.88744186999999997</c:v>
                </c:pt>
                <c:pt idx="5220">
                  <c:v>1.0016244599999991</c:v>
                </c:pt>
                <c:pt idx="5221">
                  <c:v>0.89301174999999999</c:v>
                </c:pt>
                <c:pt idx="5222">
                  <c:v>0.86655486000000004</c:v>
                </c:pt>
                <c:pt idx="5223">
                  <c:v>0.89718931999999996</c:v>
                </c:pt>
                <c:pt idx="5224">
                  <c:v>0.86237775999999999</c:v>
                </c:pt>
                <c:pt idx="5225">
                  <c:v>0.92782324999999999</c:v>
                </c:pt>
                <c:pt idx="5226">
                  <c:v>0.98630691000000004</c:v>
                </c:pt>
                <c:pt idx="5227">
                  <c:v>0.92782348000000003</c:v>
                </c:pt>
                <c:pt idx="5228">
                  <c:v>0.91668366999999995</c:v>
                </c:pt>
                <c:pt idx="5229">
                  <c:v>0.85680771</c:v>
                </c:pt>
                <c:pt idx="5230">
                  <c:v>0.90554398000000003</c:v>
                </c:pt>
                <c:pt idx="5231">
                  <c:v>0.86794740000000004</c:v>
                </c:pt>
                <c:pt idx="5232">
                  <c:v>1.01833391</c:v>
                </c:pt>
                <c:pt idx="5233">
                  <c:v>0.94592577</c:v>
                </c:pt>
                <c:pt idx="5234">
                  <c:v>1.12555385</c:v>
                </c:pt>
                <c:pt idx="5235">
                  <c:v>0.97099018000000004</c:v>
                </c:pt>
                <c:pt idx="5236">
                  <c:v>0.94871055999999998</c:v>
                </c:pt>
                <c:pt idx="5237">
                  <c:v>0.98073721000000003</c:v>
                </c:pt>
                <c:pt idx="5238">
                  <c:v>0.93757069000000004</c:v>
                </c:pt>
                <c:pt idx="5239">
                  <c:v>1.0851726500000001</c:v>
                </c:pt>
                <c:pt idx="5240">
                  <c:v>0.98769963000000005</c:v>
                </c:pt>
                <c:pt idx="5241">
                  <c:v>1.0517531600000001</c:v>
                </c:pt>
                <c:pt idx="5242">
                  <c:v>1.0350440700000001</c:v>
                </c:pt>
                <c:pt idx="5243">
                  <c:v>0.90415155999999997</c:v>
                </c:pt>
                <c:pt idx="5244">
                  <c:v>1.01415682</c:v>
                </c:pt>
                <c:pt idx="5245">
                  <c:v>0.90415168000000001</c:v>
                </c:pt>
                <c:pt idx="5246">
                  <c:v>1.0336511100000001</c:v>
                </c:pt>
                <c:pt idx="5247">
                  <c:v>1.0141564599999999</c:v>
                </c:pt>
                <c:pt idx="5248">
                  <c:v>0.90832877000000001</c:v>
                </c:pt>
                <c:pt idx="5249">
                  <c:v>1.0670701300000001</c:v>
                </c:pt>
                <c:pt idx="5250">
                  <c:v>1.0030169499999999</c:v>
                </c:pt>
                <c:pt idx="5251">
                  <c:v>0.93757062999999996</c:v>
                </c:pt>
                <c:pt idx="5252">
                  <c:v>0.99605440999999995</c:v>
                </c:pt>
                <c:pt idx="5253">
                  <c:v>0.95567292000000004</c:v>
                </c:pt>
                <c:pt idx="5254">
                  <c:v>1.06846285</c:v>
                </c:pt>
                <c:pt idx="5255">
                  <c:v>0.96124273999999998</c:v>
                </c:pt>
                <c:pt idx="5256">
                  <c:v>0.75097990000000003</c:v>
                </c:pt>
                <c:pt idx="5257">
                  <c:v>0.96263498000000003</c:v>
                </c:pt>
                <c:pt idx="5258">
                  <c:v>0.83035075999999997</c:v>
                </c:pt>
                <c:pt idx="5259">
                  <c:v>0.90832895000000002</c:v>
                </c:pt>
                <c:pt idx="5260">
                  <c:v>0.81781846000000002</c:v>
                </c:pt>
                <c:pt idx="5261">
                  <c:v>0.80528611000000005</c:v>
                </c:pt>
                <c:pt idx="5262">
                  <c:v>0.82060325000000001</c:v>
                </c:pt>
                <c:pt idx="5263">
                  <c:v>0.81224883000000003</c:v>
                </c:pt>
                <c:pt idx="5264">
                  <c:v>0.86237775999999999</c:v>
                </c:pt>
                <c:pt idx="5265">
                  <c:v>0.90275930999999998</c:v>
                </c:pt>
                <c:pt idx="5266">
                  <c:v>0.89718931999999996</c:v>
                </c:pt>
                <c:pt idx="5267">
                  <c:v>0.85959238000000004</c:v>
                </c:pt>
                <c:pt idx="5268">
                  <c:v>1.06846285</c:v>
                </c:pt>
                <c:pt idx="5269">
                  <c:v>0.84845303999999999</c:v>
                </c:pt>
                <c:pt idx="5270">
                  <c:v>0.90972136999999997</c:v>
                </c:pt>
                <c:pt idx="5271">
                  <c:v>0.84845269000000001</c:v>
                </c:pt>
                <c:pt idx="5272">
                  <c:v>0.94314050999999999</c:v>
                </c:pt>
                <c:pt idx="5273">
                  <c:v>0.85541504999999995</c:v>
                </c:pt>
                <c:pt idx="5274">
                  <c:v>0.83870518000000005</c:v>
                </c:pt>
                <c:pt idx="5275">
                  <c:v>0.82060330999999997</c:v>
                </c:pt>
                <c:pt idx="5276">
                  <c:v>0.82617300999999999</c:v>
                </c:pt>
                <c:pt idx="5277">
                  <c:v>0.84288299</c:v>
                </c:pt>
                <c:pt idx="5278">
                  <c:v>0.83731312000000002</c:v>
                </c:pt>
                <c:pt idx="5279">
                  <c:v>0.79553890000000005</c:v>
                </c:pt>
                <c:pt idx="5280">
                  <c:v>0.83313524999999999</c:v>
                </c:pt>
                <c:pt idx="5281">
                  <c:v>0.84493731999999999</c:v>
                </c:pt>
                <c:pt idx="5282">
                  <c:v>0.81224828999999998</c:v>
                </c:pt>
                <c:pt idx="5283">
                  <c:v>0.96820508999999999</c:v>
                </c:pt>
                <c:pt idx="5284">
                  <c:v>0.91250646000000002</c:v>
                </c:pt>
                <c:pt idx="5285">
                  <c:v>0.89022690000000004</c:v>
                </c:pt>
                <c:pt idx="5286">
                  <c:v>0.75515699000000003</c:v>
                </c:pt>
                <c:pt idx="5287">
                  <c:v>1.0545383699999999</c:v>
                </c:pt>
                <c:pt idx="5288">
                  <c:v>0.91250580999999997</c:v>
                </c:pt>
                <c:pt idx="5289">
                  <c:v>0.90693665000000001</c:v>
                </c:pt>
                <c:pt idx="5290">
                  <c:v>0.86181240999999997</c:v>
                </c:pt>
                <c:pt idx="5291">
                  <c:v>0.93200128999999998</c:v>
                </c:pt>
                <c:pt idx="5292">
                  <c:v>0.92225378999999996</c:v>
                </c:pt>
                <c:pt idx="5293">
                  <c:v>0.97099018000000004</c:v>
                </c:pt>
                <c:pt idx="5294">
                  <c:v>0.87073195000000003</c:v>
                </c:pt>
                <c:pt idx="5295">
                  <c:v>0.32906148000000002</c:v>
                </c:pt>
                <c:pt idx="5296">
                  <c:v>1.42911243</c:v>
                </c:pt>
                <c:pt idx="5297">
                  <c:v>0.60477042000000003</c:v>
                </c:pt>
                <c:pt idx="5298">
                  <c:v>1.1534034</c:v>
                </c:pt>
                <c:pt idx="5299">
                  <c:v>0.90415162000000004</c:v>
                </c:pt>
                <c:pt idx="5300">
                  <c:v>0.82060354999999996</c:v>
                </c:pt>
                <c:pt idx="5301">
                  <c:v>0.76629716000000003</c:v>
                </c:pt>
                <c:pt idx="5302">
                  <c:v>0.80389398000000001</c:v>
                </c:pt>
                <c:pt idx="5303">
                  <c:v>0.83731275999999999</c:v>
                </c:pt>
                <c:pt idx="5304">
                  <c:v>0.86376989000000004</c:v>
                </c:pt>
                <c:pt idx="5305">
                  <c:v>0.96165603</c:v>
                </c:pt>
                <c:pt idx="5306">
                  <c:v>0.87073230999999995</c:v>
                </c:pt>
                <c:pt idx="5307">
                  <c:v>0.81503356000000005</c:v>
                </c:pt>
                <c:pt idx="5308">
                  <c:v>0.89997417000000002</c:v>
                </c:pt>
                <c:pt idx="5309">
                  <c:v>0.91389894000000005</c:v>
                </c:pt>
                <c:pt idx="5310">
                  <c:v>0.82060337000000005</c:v>
                </c:pt>
                <c:pt idx="5311">
                  <c:v>0.90832900999999999</c:v>
                </c:pt>
                <c:pt idx="5312">
                  <c:v>0.89718902</c:v>
                </c:pt>
                <c:pt idx="5313">
                  <c:v>0.86098509999999995</c:v>
                </c:pt>
                <c:pt idx="5314">
                  <c:v>0.90275908000000005</c:v>
                </c:pt>
                <c:pt idx="5315">
                  <c:v>0.91389883000000005</c:v>
                </c:pt>
                <c:pt idx="5316">
                  <c:v>0.86794751999999997</c:v>
                </c:pt>
                <c:pt idx="5317">
                  <c:v>0.98630726000000002</c:v>
                </c:pt>
                <c:pt idx="5318">
                  <c:v>0.87212484999999995</c:v>
                </c:pt>
                <c:pt idx="5319">
                  <c:v>0.81781851999999999</c:v>
                </c:pt>
                <c:pt idx="5320">
                  <c:v>0.93200099000000003</c:v>
                </c:pt>
                <c:pt idx="5321">
                  <c:v>0.95428060999999997</c:v>
                </c:pt>
                <c:pt idx="5322">
                  <c:v>0.91389894000000005</c:v>
                </c:pt>
                <c:pt idx="5323">
                  <c:v>0.93060863000000005</c:v>
                </c:pt>
                <c:pt idx="5324">
                  <c:v>0.90554409999999996</c:v>
                </c:pt>
                <c:pt idx="5325">
                  <c:v>0.96402787999999995</c:v>
                </c:pt>
                <c:pt idx="5326">
                  <c:v>0.90275901999999997</c:v>
                </c:pt>
                <c:pt idx="5327">
                  <c:v>0.98837512999999999</c:v>
                </c:pt>
                <c:pt idx="5328">
                  <c:v>0.84706026000000001</c:v>
                </c:pt>
                <c:pt idx="5329">
                  <c:v>0.91807640000000001</c:v>
                </c:pt>
                <c:pt idx="5330">
                  <c:v>0.83087449999999996</c:v>
                </c:pt>
                <c:pt idx="5331">
                  <c:v>0.92503846000000001</c:v>
                </c:pt>
                <c:pt idx="5332">
                  <c:v>0.95567261999999997</c:v>
                </c:pt>
                <c:pt idx="5333">
                  <c:v>0.85263032000000005</c:v>
                </c:pt>
                <c:pt idx="5334">
                  <c:v>0.91668366999999995</c:v>
                </c:pt>
                <c:pt idx="5335">
                  <c:v>0.82756578999999997</c:v>
                </c:pt>
                <c:pt idx="5336">
                  <c:v>0.92782348000000003</c:v>
                </c:pt>
                <c:pt idx="5337">
                  <c:v>0.89718925999999999</c:v>
                </c:pt>
                <c:pt idx="5338">
                  <c:v>0.89161926999999996</c:v>
                </c:pt>
                <c:pt idx="5339">
                  <c:v>0.91103100999999997</c:v>
                </c:pt>
                <c:pt idx="5340">
                  <c:v>0.98630726000000002</c:v>
                </c:pt>
                <c:pt idx="5341">
                  <c:v>0.86377013000000002</c:v>
                </c:pt>
                <c:pt idx="5342">
                  <c:v>1.0197265099999999</c:v>
                </c:pt>
                <c:pt idx="5343">
                  <c:v>0.96959751999999999</c:v>
                </c:pt>
                <c:pt idx="5344">
                  <c:v>1.05175364</c:v>
                </c:pt>
                <c:pt idx="5345">
                  <c:v>0.98352218000000002</c:v>
                </c:pt>
                <c:pt idx="5346">
                  <c:v>1.0058014399999999</c:v>
                </c:pt>
                <c:pt idx="5347">
                  <c:v>0.99466186999999995</c:v>
                </c:pt>
                <c:pt idx="5348">
                  <c:v>0.92782359999999997</c:v>
                </c:pt>
                <c:pt idx="5349">
                  <c:v>0.91250657999999996</c:v>
                </c:pt>
                <c:pt idx="5350">
                  <c:v>0.73566264000000003</c:v>
                </c:pt>
                <c:pt idx="5351">
                  <c:v>0.83174305999999998</c:v>
                </c:pt>
                <c:pt idx="5352">
                  <c:v>0.85820006999999998</c:v>
                </c:pt>
                <c:pt idx="5353">
                  <c:v>0.91668355000000001</c:v>
                </c:pt>
                <c:pt idx="5354">
                  <c:v>0.89579677999999996</c:v>
                </c:pt>
                <c:pt idx="5355">
                  <c:v>0.98909223000000002</c:v>
                </c:pt>
                <c:pt idx="5356">
                  <c:v>0.99048488999999995</c:v>
                </c:pt>
                <c:pt idx="5357">
                  <c:v>1.0099793699999999</c:v>
                </c:pt>
                <c:pt idx="5358">
                  <c:v>0.86794751999999997</c:v>
                </c:pt>
                <c:pt idx="5359">
                  <c:v>0.91807622</c:v>
                </c:pt>
                <c:pt idx="5360">
                  <c:v>0.87073243</c:v>
                </c:pt>
                <c:pt idx="5361">
                  <c:v>0.89440410999999997</c:v>
                </c:pt>
                <c:pt idx="5362">
                  <c:v>0.83313554999999995</c:v>
                </c:pt>
                <c:pt idx="5363">
                  <c:v>0.82756578999999997</c:v>
                </c:pt>
                <c:pt idx="5364">
                  <c:v>0.86794709999999997</c:v>
                </c:pt>
                <c:pt idx="5365">
                  <c:v>0.86794709999999997</c:v>
                </c:pt>
                <c:pt idx="5366">
                  <c:v>0.95985030999999998</c:v>
                </c:pt>
                <c:pt idx="5367">
                  <c:v>1.01833379</c:v>
                </c:pt>
                <c:pt idx="5368">
                  <c:v>1.00440931</c:v>
                </c:pt>
                <c:pt idx="5369">
                  <c:v>1.00580168</c:v>
                </c:pt>
                <c:pt idx="5370">
                  <c:v>0.91668338000000005</c:v>
                </c:pt>
                <c:pt idx="5371">
                  <c:v>1.08656478</c:v>
                </c:pt>
                <c:pt idx="5372">
                  <c:v>1.03086615</c:v>
                </c:pt>
                <c:pt idx="5373">
                  <c:v>0.89997417000000002</c:v>
                </c:pt>
                <c:pt idx="5374">
                  <c:v>0.81642579999999998</c:v>
                </c:pt>
                <c:pt idx="5375">
                  <c:v>1.03365171</c:v>
                </c:pt>
                <c:pt idx="5376">
                  <c:v>0.82895808999999998</c:v>
                </c:pt>
                <c:pt idx="5377">
                  <c:v>0.82895827</c:v>
                </c:pt>
                <c:pt idx="5378">
                  <c:v>0.92225402999999995</c:v>
                </c:pt>
                <c:pt idx="5379">
                  <c:v>0.89718902</c:v>
                </c:pt>
                <c:pt idx="5380">
                  <c:v>0.95010340000000004</c:v>
                </c:pt>
                <c:pt idx="5381">
                  <c:v>0.90136665000000005</c:v>
                </c:pt>
                <c:pt idx="5382">
                  <c:v>0.95985036999999995</c:v>
                </c:pt>
                <c:pt idx="5383">
                  <c:v>0.98769974999999999</c:v>
                </c:pt>
                <c:pt idx="5384">
                  <c:v>1.0113714899999999</c:v>
                </c:pt>
                <c:pt idx="5385">
                  <c:v>1.10327435</c:v>
                </c:pt>
                <c:pt idx="5386">
                  <c:v>1.0211186400000001</c:v>
                </c:pt>
                <c:pt idx="5387">
                  <c:v>0.96959782000000005</c:v>
                </c:pt>
                <c:pt idx="5388">
                  <c:v>0.96542024999999998</c:v>
                </c:pt>
                <c:pt idx="5389">
                  <c:v>0.87769467000000001</c:v>
                </c:pt>
                <c:pt idx="5390">
                  <c:v>0.91389865000000003</c:v>
                </c:pt>
                <c:pt idx="5391">
                  <c:v>0.86933959000000005</c:v>
                </c:pt>
                <c:pt idx="5392">
                  <c:v>0.90415155999999997</c:v>
                </c:pt>
                <c:pt idx="5393">
                  <c:v>0.84845238999999995</c:v>
                </c:pt>
                <c:pt idx="5394">
                  <c:v>0.84288299</c:v>
                </c:pt>
                <c:pt idx="5395">
                  <c:v>0.84288293000000003</c:v>
                </c:pt>
                <c:pt idx="5396">
                  <c:v>0.93757098999999999</c:v>
                </c:pt>
                <c:pt idx="5397">
                  <c:v>0.92228138000000004</c:v>
                </c:pt>
                <c:pt idx="5398">
                  <c:v>0.62426519000000003</c:v>
                </c:pt>
                <c:pt idx="5399">
                  <c:v>1.0294738999999999</c:v>
                </c:pt>
                <c:pt idx="5400">
                  <c:v>0.95985036999999995</c:v>
                </c:pt>
                <c:pt idx="5401">
                  <c:v>0.95985030999999998</c:v>
                </c:pt>
                <c:pt idx="5402">
                  <c:v>0.94871086000000004</c:v>
                </c:pt>
                <c:pt idx="5403">
                  <c:v>0.88326472</c:v>
                </c:pt>
                <c:pt idx="5404">
                  <c:v>1.09213483</c:v>
                </c:pt>
                <c:pt idx="5405">
                  <c:v>0.90259372999999998</c:v>
                </c:pt>
                <c:pt idx="5406">
                  <c:v>0.93060851</c:v>
                </c:pt>
                <c:pt idx="5407">
                  <c:v>0.98352229999999996</c:v>
                </c:pt>
                <c:pt idx="5408">
                  <c:v>0.88149971000000005</c:v>
                </c:pt>
                <c:pt idx="5409">
                  <c:v>0.98352205999999998</c:v>
                </c:pt>
                <c:pt idx="5410">
                  <c:v>0.99744688999999997</c:v>
                </c:pt>
                <c:pt idx="5411">
                  <c:v>1.03922081</c:v>
                </c:pt>
                <c:pt idx="5412">
                  <c:v>0.94196862000000003</c:v>
                </c:pt>
                <c:pt idx="5413">
                  <c:v>0.88047940000000002</c:v>
                </c:pt>
                <c:pt idx="5414">
                  <c:v>1.0155493</c:v>
                </c:pt>
                <c:pt idx="5415">
                  <c:v>0.95706533999999999</c:v>
                </c:pt>
                <c:pt idx="5416">
                  <c:v>0.98073721000000003</c:v>
                </c:pt>
                <c:pt idx="5417">
                  <c:v>0.9473182</c:v>
                </c:pt>
                <c:pt idx="5418">
                  <c:v>0.95321911999999998</c:v>
                </c:pt>
                <c:pt idx="5419">
                  <c:v>0.96959775999999998</c:v>
                </c:pt>
                <c:pt idx="5420">
                  <c:v>0.99681282000000004</c:v>
                </c:pt>
                <c:pt idx="5421">
                  <c:v>0.95010280999999996</c:v>
                </c:pt>
                <c:pt idx="5422">
                  <c:v>0.94035572000000001</c:v>
                </c:pt>
                <c:pt idx="5423">
                  <c:v>0.96263527999999998</c:v>
                </c:pt>
                <c:pt idx="5424">
                  <c:v>0.94174831999999997</c:v>
                </c:pt>
                <c:pt idx="5425">
                  <c:v>0.98212993000000004</c:v>
                </c:pt>
                <c:pt idx="5426">
                  <c:v>0.83035064000000003</c:v>
                </c:pt>
                <c:pt idx="5427">
                  <c:v>0.83870542000000003</c:v>
                </c:pt>
                <c:pt idx="5428">
                  <c:v>0.88883424</c:v>
                </c:pt>
                <c:pt idx="5429">
                  <c:v>0.90275901999999997</c:v>
                </c:pt>
                <c:pt idx="5430">
                  <c:v>0.81921082999999995</c:v>
                </c:pt>
                <c:pt idx="5431">
                  <c:v>0.88604945000000002</c:v>
                </c:pt>
                <c:pt idx="5432">
                  <c:v>0.90693659000000004</c:v>
                </c:pt>
                <c:pt idx="5433">
                  <c:v>1.0433986200000001</c:v>
                </c:pt>
                <c:pt idx="5434">
                  <c:v>0.99466186999999995</c:v>
                </c:pt>
                <c:pt idx="5435">
                  <c:v>0.93617868000000004</c:v>
                </c:pt>
                <c:pt idx="5436">
                  <c:v>0.94035577999999997</c:v>
                </c:pt>
                <c:pt idx="5437">
                  <c:v>0.98909259000000005</c:v>
                </c:pt>
                <c:pt idx="5438">
                  <c:v>1.06846285</c:v>
                </c:pt>
                <c:pt idx="5439">
                  <c:v>0.97516756999999998</c:v>
                </c:pt>
                <c:pt idx="5440">
                  <c:v>1.0350436000000001</c:v>
                </c:pt>
                <c:pt idx="5441">
                  <c:v>0.81224847</c:v>
                </c:pt>
                <c:pt idx="5442">
                  <c:v>1.0336511100000001</c:v>
                </c:pt>
                <c:pt idx="5443">
                  <c:v>0.96402787999999995</c:v>
                </c:pt>
                <c:pt idx="5444">
                  <c:v>1.0433984999999999</c:v>
                </c:pt>
                <c:pt idx="5445">
                  <c:v>0.88431238999999995</c:v>
                </c:pt>
                <c:pt idx="5446">
                  <c:v>0.68274884999999996</c:v>
                </c:pt>
                <c:pt idx="5447">
                  <c:v>1.0907424699999999</c:v>
                </c:pt>
                <c:pt idx="5448">
                  <c:v>1.11441433</c:v>
                </c:pt>
                <c:pt idx="5449">
                  <c:v>0.85680723000000003</c:v>
                </c:pt>
                <c:pt idx="5450">
                  <c:v>0.80978090000000003</c:v>
                </c:pt>
                <c:pt idx="5451">
                  <c:v>0.56160378</c:v>
                </c:pt>
                <c:pt idx="5452">
                  <c:v>1.1199840299999999</c:v>
                </c:pt>
                <c:pt idx="5453">
                  <c:v>0.96263527999999998</c:v>
                </c:pt>
                <c:pt idx="5454">
                  <c:v>0.93353127999999996</c:v>
                </c:pt>
                <c:pt idx="5455">
                  <c:v>0.92782354</c:v>
                </c:pt>
                <c:pt idx="5456">
                  <c:v>0.90832919000000001</c:v>
                </c:pt>
                <c:pt idx="5457">
                  <c:v>0.94035572000000001</c:v>
                </c:pt>
                <c:pt idx="5458">
                  <c:v>0.96402794000000003</c:v>
                </c:pt>
                <c:pt idx="5459">
                  <c:v>0.93757062999999996</c:v>
                </c:pt>
                <c:pt idx="5460">
                  <c:v>0.89858156</c:v>
                </c:pt>
                <c:pt idx="5461">
                  <c:v>0.96402745999999995</c:v>
                </c:pt>
                <c:pt idx="5462">
                  <c:v>0.99048464999999997</c:v>
                </c:pt>
                <c:pt idx="5463">
                  <c:v>1.00719428</c:v>
                </c:pt>
                <c:pt idx="5464">
                  <c:v>0.99883938000000005</c:v>
                </c:pt>
                <c:pt idx="5465">
                  <c:v>0.96820503000000002</c:v>
                </c:pt>
                <c:pt idx="5466">
                  <c:v>1.02808118</c:v>
                </c:pt>
                <c:pt idx="5467">
                  <c:v>1.05732322</c:v>
                </c:pt>
                <c:pt idx="5468">
                  <c:v>0.96542024999999998</c:v>
                </c:pt>
                <c:pt idx="5469">
                  <c:v>0.96263551999999997</c:v>
                </c:pt>
                <c:pt idx="5470">
                  <c:v>0.94592558999999998</c:v>
                </c:pt>
                <c:pt idx="5471">
                  <c:v>0.84288286999999995</c:v>
                </c:pt>
                <c:pt idx="5472">
                  <c:v>0.92086117999999995</c:v>
                </c:pt>
                <c:pt idx="5473">
                  <c:v>0.87351727000000001</c:v>
                </c:pt>
                <c:pt idx="5474">
                  <c:v>0.93339329999999998</c:v>
                </c:pt>
                <c:pt idx="5475">
                  <c:v>0.93617826999999998</c:v>
                </c:pt>
                <c:pt idx="5476">
                  <c:v>0.88047962999999996</c:v>
                </c:pt>
                <c:pt idx="5477">
                  <c:v>0.88187181999999997</c:v>
                </c:pt>
                <c:pt idx="5478">
                  <c:v>0.89161937999999996</c:v>
                </c:pt>
                <c:pt idx="5479">
                  <c:v>0.90693617000000004</c:v>
                </c:pt>
                <c:pt idx="5480">
                  <c:v>0.84845287000000003</c:v>
                </c:pt>
                <c:pt idx="5481">
                  <c:v>0.86098509999999995</c:v>
                </c:pt>
                <c:pt idx="5482">
                  <c:v>0.89301174999999999</c:v>
                </c:pt>
                <c:pt idx="5483">
                  <c:v>0.74819517000000002</c:v>
                </c:pt>
                <c:pt idx="5484">
                  <c:v>0.88326466000000003</c:v>
                </c:pt>
                <c:pt idx="5485">
                  <c:v>0.85820006999999998</c:v>
                </c:pt>
                <c:pt idx="5486">
                  <c:v>0.88047956999999999</c:v>
                </c:pt>
                <c:pt idx="5487">
                  <c:v>0.81642592000000003</c:v>
                </c:pt>
                <c:pt idx="5488">
                  <c:v>0.86237741000000001</c:v>
                </c:pt>
                <c:pt idx="5489">
                  <c:v>0.74819528999999996</c:v>
                </c:pt>
                <c:pt idx="5490">
                  <c:v>0.77882910000000005</c:v>
                </c:pt>
                <c:pt idx="5491">
                  <c:v>0.88187236000000002</c:v>
                </c:pt>
                <c:pt idx="5492">
                  <c:v>0.88047956999999999</c:v>
                </c:pt>
                <c:pt idx="5493">
                  <c:v>0.90693665000000001</c:v>
                </c:pt>
                <c:pt idx="5494">
                  <c:v>0.88883453999999995</c:v>
                </c:pt>
                <c:pt idx="5495">
                  <c:v>0.94453317000000003</c:v>
                </c:pt>
                <c:pt idx="5496">
                  <c:v>0.96402770000000004</c:v>
                </c:pt>
                <c:pt idx="5497">
                  <c:v>1.01554894</c:v>
                </c:pt>
                <c:pt idx="5498">
                  <c:v>0.92782366000000005</c:v>
                </c:pt>
                <c:pt idx="5499">
                  <c:v>1.0197269900000001</c:v>
                </c:pt>
                <c:pt idx="5500">
                  <c:v>0.99605452999999999</c:v>
                </c:pt>
                <c:pt idx="5501">
                  <c:v>1.0044094299999999</c:v>
                </c:pt>
                <c:pt idx="5502">
                  <c:v>1.0489680800000001</c:v>
                </c:pt>
                <c:pt idx="5503">
                  <c:v>1.0155493</c:v>
                </c:pt>
                <c:pt idx="5504">
                  <c:v>1.01833379</c:v>
                </c:pt>
                <c:pt idx="5505">
                  <c:v>0.93200094</c:v>
                </c:pt>
                <c:pt idx="5506">
                  <c:v>0.89022683999999996</c:v>
                </c:pt>
                <c:pt idx="5507">
                  <c:v>0.91529137000000005</c:v>
                </c:pt>
                <c:pt idx="5508">
                  <c:v>0.68135630999999997</c:v>
                </c:pt>
                <c:pt idx="5509">
                  <c:v>1.007194399999999</c:v>
                </c:pt>
                <c:pt idx="5510">
                  <c:v>0.84149032999999995</c:v>
                </c:pt>
                <c:pt idx="5511">
                  <c:v>1.0378288</c:v>
                </c:pt>
                <c:pt idx="5512">
                  <c:v>1.09631228</c:v>
                </c:pt>
                <c:pt idx="5513">
                  <c:v>1.05593073</c:v>
                </c:pt>
                <c:pt idx="5514">
                  <c:v>0.67996383000000005</c:v>
                </c:pt>
                <c:pt idx="5515">
                  <c:v>1.15897322</c:v>
                </c:pt>
                <c:pt idx="5516">
                  <c:v>0.89718896000000004</c:v>
                </c:pt>
                <c:pt idx="5517">
                  <c:v>0.91529137000000005</c:v>
                </c:pt>
                <c:pt idx="5518">
                  <c:v>0.83035093999999998</c:v>
                </c:pt>
                <c:pt idx="5519">
                  <c:v>0.89858185999999995</c:v>
                </c:pt>
                <c:pt idx="5520">
                  <c:v>0.92503864000000002</c:v>
                </c:pt>
                <c:pt idx="5521">
                  <c:v>0.90554422000000001</c:v>
                </c:pt>
                <c:pt idx="5522">
                  <c:v>0.94731814000000003</c:v>
                </c:pt>
                <c:pt idx="5523">
                  <c:v>0.93757080999999998</c:v>
                </c:pt>
                <c:pt idx="5524">
                  <c:v>0.88883405999999998</c:v>
                </c:pt>
                <c:pt idx="5525">
                  <c:v>1.00301671</c:v>
                </c:pt>
                <c:pt idx="5526">
                  <c:v>1.0016243499999991</c:v>
                </c:pt>
                <c:pt idx="5527">
                  <c:v>0.98213010999999995</c:v>
                </c:pt>
                <c:pt idx="5528">
                  <c:v>1.1380865600000001</c:v>
                </c:pt>
                <c:pt idx="5529">
                  <c:v>1.0336511100000001</c:v>
                </c:pt>
                <c:pt idx="5530">
                  <c:v>1.02251124</c:v>
                </c:pt>
                <c:pt idx="5531">
                  <c:v>0.96681291000000003</c:v>
                </c:pt>
                <c:pt idx="5532">
                  <c:v>0.97516720999999995</c:v>
                </c:pt>
                <c:pt idx="5533">
                  <c:v>0.95706493000000004</c:v>
                </c:pt>
                <c:pt idx="5534">
                  <c:v>0.90693659000000004</c:v>
                </c:pt>
                <c:pt idx="5535">
                  <c:v>0.98352229999999996</c:v>
                </c:pt>
                <c:pt idx="5536">
                  <c:v>0.94592553000000001</c:v>
                </c:pt>
                <c:pt idx="5537">
                  <c:v>0.95706564000000005</c:v>
                </c:pt>
                <c:pt idx="5538">
                  <c:v>1.01276433</c:v>
                </c:pt>
                <c:pt idx="5539">
                  <c:v>1.0308660300000001</c:v>
                </c:pt>
                <c:pt idx="5540">
                  <c:v>0.97934467000000003</c:v>
                </c:pt>
                <c:pt idx="5541">
                  <c:v>0.95985012999999997</c:v>
                </c:pt>
                <c:pt idx="5542">
                  <c:v>0.97795259999999995</c:v>
                </c:pt>
                <c:pt idx="5543">
                  <c:v>1.0127639799999999</c:v>
                </c:pt>
                <c:pt idx="5544">
                  <c:v>1.0239039700000001</c:v>
                </c:pt>
                <c:pt idx="5545">
                  <c:v>0.99883955999999996</c:v>
                </c:pt>
                <c:pt idx="5546">
                  <c:v>1.06289268</c:v>
                </c:pt>
                <c:pt idx="5547">
                  <c:v>1.01276422</c:v>
                </c:pt>
                <c:pt idx="5548">
                  <c:v>0.95985036999999995</c:v>
                </c:pt>
                <c:pt idx="5549">
                  <c:v>0.99605447000000003</c:v>
                </c:pt>
                <c:pt idx="5550">
                  <c:v>1.04757571</c:v>
                </c:pt>
                <c:pt idx="5551">
                  <c:v>1.1102369999999999</c:v>
                </c:pt>
                <c:pt idx="5552">
                  <c:v>1.0197266300000001</c:v>
                </c:pt>
                <c:pt idx="5553">
                  <c:v>1.0726401800000001</c:v>
                </c:pt>
                <c:pt idx="5554">
                  <c:v>1.02668881</c:v>
                </c:pt>
                <c:pt idx="5555">
                  <c:v>1.05314565</c:v>
                </c:pt>
                <c:pt idx="5556">
                  <c:v>1.0322586300000001</c:v>
                </c:pt>
                <c:pt idx="5557">
                  <c:v>1.02251136</c:v>
                </c:pt>
                <c:pt idx="5558">
                  <c:v>0.98073750999999998</c:v>
                </c:pt>
                <c:pt idx="5559">
                  <c:v>0.96263533999999995</c:v>
                </c:pt>
                <c:pt idx="5560">
                  <c:v>1.03504336</c:v>
                </c:pt>
                <c:pt idx="5561">
                  <c:v>1.06567776</c:v>
                </c:pt>
                <c:pt idx="5562">
                  <c:v>1.00023186</c:v>
                </c:pt>
                <c:pt idx="5563">
                  <c:v>0.93617868000000004</c:v>
                </c:pt>
                <c:pt idx="5564">
                  <c:v>0.72870016000000004</c:v>
                </c:pt>
                <c:pt idx="5565">
                  <c:v>1.25415766</c:v>
                </c:pt>
                <c:pt idx="5566">
                  <c:v>1.08238769</c:v>
                </c:pt>
                <c:pt idx="5567">
                  <c:v>0.99883949999999999</c:v>
                </c:pt>
                <c:pt idx="5568">
                  <c:v>1.0615004299999999</c:v>
                </c:pt>
                <c:pt idx="5569">
                  <c:v>0.99883973999999998</c:v>
                </c:pt>
                <c:pt idx="5570">
                  <c:v>1.00301683</c:v>
                </c:pt>
                <c:pt idx="5571">
                  <c:v>1.1297315400000001</c:v>
                </c:pt>
                <c:pt idx="5572">
                  <c:v>0.94871055999999998</c:v>
                </c:pt>
                <c:pt idx="5573">
                  <c:v>1.0475755899999999</c:v>
                </c:pt>
                <c:pt idx="5574">
                  <c:v>1.0322585099999999</c:v>
                </c:pt>
                <c:pt idx="5575">
                  <c:v>0.98212962999999998</c:v>
                </c:pt>
                <c:pt idx="5576">
                  <c:v>0.90693610999999996</c:v>
                </c:pt>
                <c:pt idx="5577">
                  <c:v>0.84009807999999997</c:v>
                </c:pt>
                <c:pt idx="5578">
                  <c:v>0.86098498000000001</c:v>
                </c:pt>
                <c:pt idx="5579">
                  <c:v>0.85541533999999997</c:v>
                </c:pt>
                <c:pt idx="5580">
                  <c:v>0.76072728999999994</c:v>
                </c:pt>
                <c:pt idx="5581">
                  <c:v>0.82756573</c:v>
                </c:pt>
                <c:pt idx="5582">
                  <c:v>0.78857666000000004</c:v>
                </c:pt>
                <c:pt idx="5583">
                  <c:v>0.89301193000000001</c:v>
                </c:pt>
                <c:pt idx="5584">
                  <c:v>0.78300672999999998</c:v>
                </c:pt>
                <c:pt idx="5585">
                  <c:v>0.78300661000000005</c:v>
                </c:pt>
                <c:pt idx="5586">
                  <c:v>0.82756591000000002</c:v>
                </c:pt>
                <c:pt idx="5587">
                  <c:v>0.79693155999999998</c:v>
                </c:pt>
                <c:pt idx="5588">
                  <c:v>0.93200099000000003</c:v>
                </c:pt>
                <c:pt idx="5589">
                  <c:v>0.89579660000000005</c:v>
                </c:pt>
                <c:pt idx="5590">
                  <c:v>0.90832895000000002</c:v>
                </c:pt>
                <c:pt idx="5591">
                  <c:v>0.97099011999999996</c:v>
                </c:pt>
                <c:pt idx="5592">
                  <c:v>0.93200105</c:v>
                </c:pt>
                <c:pt idx="5593">
                  <c:v>0.94871050000000001</c:v>
                </c:pt>
                <c:pt idx="5594">
                  <c:v>0.96263527999999998</c:v>
                </c:pt>
                <c:pt idx="5595">
                  <c:v>0.93060832999999998</c:v>
                </c:pt>
                <c:pt idx="5596">
                  <c:v>0.91111368000000004</c:v>
                </c:pt>
                <c:pt idx="5597">
                  <c:v>0.86377000999999998</c:v>
                </c:pt>
                <c:pt idx="5598">
                  <c:v>0.85123764999999996</c:v>
                </c:pt>
                <c:pt idx="5599">
                  <c:v>0.86237763999999995</c:v>
                </c:pt>
                <c:pt idx="5600">
                  <c:v>0.95428038000000004</c:v>
                </c:pt>
                <c:pt idx="5601">
                  <c:v>0.94478147999999995</c:v>
                </c:pt>
                <c:pt idx="5602">
                  <c:v>0.95845795</c:v>
                </c:pt>
                <c:pt idx="5603">
                  <c:v>0.84984499000000002</c:v>
                </c:pt>
                <c:pt idx="5604">
                  <c:v>1.1311239</c:v>
                </c:pt>
                <c:pt idx="5605">
                  <c:v>1.0030169499999999</c:v>
                </c:pt>
                <c:pt idx="5606">
                  <c:v>0.88883447999999998</c:v>
                </c:pt>
                <c:pt idx="5607">
                  <c:v>0.86237746000000004</c:v>
                </c:pt>
                <c:pt idx="5608">
                  <c:v>0.92364608999999998</c:v>
                </c:pt>
                <c:pt idx="5609">
                  <c:v>1.0016245800000001</c:v>
                </c:pt>
                <c:pt idx="5610">
                  <c:v>0.99883944000000002</c:v>
                </c:pt>
                <c:pt idx="5611">
                  <c:v>0.95288788999999996</c:v>
                </c:pt>
                <c:pt idx="5612">
                  <c:v>0.92503875000000002</c:v>
                </c:pt>
                <c:pt idx="5613">
                  <c:v>0.87212484999999995</c:v>
                </c:pt>
                <c:pt idx="5614">
                  <c:v>0.91946881999999996</c:v>
                </c:pt>
                <c:pt idx="5615">
                  <c:v>1.0698552100000001</c:v>
                </c:pt>
                <c:pt idx="5616">
                  <c:v>1.0225116000000001</c:v>
                </c:pt>
                <c:pt idx="5617">
                  <c:v>0.98212980999999999</c:v>
                </c:pt>
                <c:pt idx="5618">
                  <c:v>0.87908708999999996</c:v>
                </c:pt>
                <c:pt idx="5619">
                  <c:v>0.84288286999999995</c:v>
                </c:pt>
                <c:pt idx="5620">
                  <c:v>0.83313554999999995</c:v>
                </c:pt>
                <c:pt idx="5621">
                  <c:v>0.96402758</c:v>
                </c:pt>
                <c:pt idx="5622">
                  <c:v>0.88187194000000002</c:v>
                </c:pt>
                <c:pt idx="5623">
                  <c:v>0.92364608999999998</c:v>
                </c:pt>
                <c:pt idx="5624">
                  <c:v>0.91250640000000005</c:v>
                </c:pt>
                <c:pt idx="5625">
                  <c:v>0.9473182</c:v>
                </c:pt>
                <c:pt idx="5626">
                  <c:v>0.94035572000000001</c:v>
                </c:pt>
                <c:pt idx="5627">
                  <c:v>1.0141565800000001</c:v>
                </c:pt>
                <c:pt idx="5628">
                  <c:v>1.0879571400000001</c:v>
                </c:pt>
                <c:pt idx="5629">
                  <c:v>1.01833415</c:v>
                </c:pt>
                <c:pt idx="5630">
                  <c:v>1.0433984999999999</c:v>
                </c:pt>
                <c:pt idx="5631">
                  <c:v>0.96542024999999998</c:v>
                </c:pt>
                <c:pt idx="5632">
                  <c:v>1.03086627</c:v>
                </c:pt>
                <c:pt idx="5633">
                  <c:v>1.23277426</c:v>
                </c:pt>
                <c:pt idx="5634">
                  <c:v>1.0030164699999999</c:v>
                </c:pt>
                <c:pt idx="5635">
                  <c:v>1.0406135299999999</c:v>
                </c:pt>
                <c:pt idx="5636">
                  <c:v>0.99883944000000002</c:v>
                </c:pt>
                <c:pt idx="5637">
                  <c:v>0.99466180999999998</c:v>
                </c:pt>
                <c:pt idx="5638">
                  <c:v>0.94453286999999997</c:v>
                </c:pt>
                <c:pt idx="5639">
                  <c:v>0.93757093000000002</c:v>
                </c:pt>
                <c:pt idx="5640">
                  <c:v>0.97795253999999998</c:v>
                </c:pt>
                <c:pt idx="5641">
                  <c:v>0.89858161999999997</c:v>
                </c:pt>
                <c:pt idx="5642">
                  <c:v>0.91389883000000005</c:v>
                </c:pt>
                <c:pt idx="5643">
                  <c:v>0.94174831999999997</c:v>
                </c:pt>
                <c:pt idx="5644">
                  <c:v>0.93339329999999998</c:v>
                </c:pt>
                <c:pt idx="5645">
                  <c:v>0.92782354</c:v>
                </c:pt>
                <c:pt idx="5646">
                  <c:v>0.98769987000000004</c:v>
                </c:pt>
                <c:pt idx="5647">
                  <c:v>0.95010293000000001</c:v>
                </c:pt>
                <c:pt idx="5648">
                  <c:v>1.0935272</c:v>
                </c:pt>
                <c:pt idx="5649">
                  <c:v>1.04479086</c:v>
                </c:pt>
                <c:pt idx="5650">
                  <c:v>1.0239038499999999</c:v>
                </c:pt>
                <c:pt idx="5651">
                  <c:v>1.0656779999999999</c:v>
                </c:pt>
                <c:pt idx="5652">
                  <c:v>1.05036068</c:v>
                </c:pt>
                <c:pt idx="5653">
                  <c:v>1.0726404199999999</c:v>
                </c:pt>
                <c:pt idx="5654">
                  <c:v>1.0058018</c:v>
                </c:pt>
                <c:pt idx="5655">
                  <c:v>0.94731807999999995</c:v>
                </c:pt>
                <c:pt idx="5656">
                  <c:v>0.99605447000000003</c:v>
                </c:pt>
                <c:pt idx="5657">
                  <c:v>0.89301174999999999</c:v>
                </c:pt>
                <c:pt idx="5658">
                  <c:v>0.97516709999999995</c:v>
                </c:pt>
                <c:pt idx="5659">
                  <c:v>0.84427536000000003</c:v>
                </c:pt>
                <c:pt idx="5660">
                  <c:v>0.83731294000000001</c:v>
                </c:pt>
                <c:pt idx="5661">
                  <c:v>0.68553394000000001</c:v>
                </c:pt>
                <c:pt idx="5662">
                  <c:v>0.84845287000000003</c:v>
                </c:pt>
                <c:pt idx="5663">
                  <c:v>1.05175328</c:v>
                </c:pt>
                <c:pt idx="5664">
                  <c:v>1.10605931</c:v>
                </c:pt>
                <c:pt idx="5665">
                  <c:v>1.0615004299999999</c:v>
                </c:pt>
                <c:pt idx="5666">
                  <c:v>0.94731796000000001</c:v>
                </c:pt>
                <c:pt idx="5667">
                  <c:v>0.85820012999999995</c:v>
                </c:pt>
                <c:pt idx="5668">
                  <c:v>0.82756591000000002</c:v>
                </c:pt>
                <c:pt idx="5669">
                  <c:v>0.91389894000000005</c:v>
                </c:pt>
                <c:pt idx="5670">
                  <c:v>0.89022654000000001</c:v>
                </c:pt>
                <c:pt idx="5671">
                  <c:v>0.81921100999999996</c:v>
                </c:pt>
                <c:pt idx="5672">
                  <c:v>0.98352229999999996</c:v>
                </c:pt>
                <c:pt idx="5673">
                  <c:v>1.0392206900000001</c:v>
                </c:pt>
                <c:pt idx="5674">
                  <c:v>0.95040636999999994</c:v>
                </c:pt>
                <c:pt idx="5675">
                  <c:v>0.89718920000000002</c:v>
                </c:pt>
                <c:pt idx="5676">
                  <c:v>0.95010287000000004</c:v>
                </c:pt>
                <c:pt idx="5677">
                  <c:v>0.88712460000000004</c:v>
                </c:pt>
                <c:pt idx="5678">
                  <c:v>0.91250609999999999</c:v>
                </c:pt>
                <c:pt idx="5679">
                  <c:v>0.98352229999999996</c:v>
                </c:pt>
                <c:pt idx="5680">
                  <c:v>0.98909199000000003</c:v>
                </c:pt>
                <c:pt idx="5681">
                  <c:v>0.99744659999999996</c:v>
                </c:pt>
                <c:pt idx="5682">
                  <c:v>0.87769472999999998</c:v>
                </c:pt>
                <c:pt idx="5683">
                  <c:v>0.89858156</c:v>
                </c:pt>
                <c:pt idx="5684">
                  <c:v>0.80110853999999998</c:v>
                </c:pt>
                <c:pt idx="5685">
                  <c:v>0.94314085999999997</c:v>
                </c:pt>
                <c:pt idx="5686">
                  <c:v>0.85541511000000003</c:v>
                </c:pt>
                <c:pt idx="5687">
                  <c:v>0.81085616000000005</c:v>
                </c:pt>
                <c:pt idx="5688">
                  <c:v>0.86794727999999999</c:v>
                </c:pt>
                <c:pt idx="5689">
                  <c:v>0.88883436000000005</c:v>
                </c:pt>
                <c:pt idx="5690">
                  <c:v>0.56021142000000002</c:v>
                </c:pt>
                <c:pt idx="5691">
                  <c:v>0.90554398000000003</c:v>
                </c:pt>
                <c:pt idx="5692">
                  <c:v>1.27733338</c:v>
                </c:pt>
                <c:pt idx="5693">
                  <c:v>1.1450486200000001</c:v>
                </c:pt>
                <c:pt idx="5694">
                  <c:v>0.98696929</c:v>
                </c:pt>
                <c:pt idx="5695">
                  <c:v>1.0280813</c:v>
                </c:pt>
                <c:pt idx="5696">
                  <c:v>0.91384368999999999</c:v>
                </c:pt>
                <c:pt idx="5697">
                  <c:v>0.79832351000000001</c:v>
                </c:pt>
                <c:pt idx="5698">
                  <c:v>0.70571755999999997</c:v>
                </c:pt>
                <c:pt idx="5699">
                  <c:v>1.03365135</c:v>
                </c:pt>
                <c:pt idx="5700">
                  <c:v>0.99744677999999998</c:v>
                </c:pt>
                <c:pt idx="5701">
                  <c:v>0.92364621000000002</c:v>
                </c:pt>
                <c:pt idx="5702">
                  <c:v>0.99118799000000002</c:v>
                </c:pt>
                <c:pt idx="5703">
                  <c:v>0.91529112999999995</c:v>
                </c:pt>
                <c:pt idx="5704">
                  <c:v>0.95985030999999998</c:v>
                </c:pt>
                <c:pt idx="5705">
                  <c:v>1.0615004299999999</c:v>
                </c:pt>
                <c:pt idx="5706">
                  <c:v>0.98630708</c:v>
                </c:pt>
                <c:pt idx="5707">
                  <c:v>0.97656018</c:v>
                </c:pt>
                <c:pt idx="5708">
                  <c:v>0.95985078999999995</c:v>
                </c:pt>
                <c:pt idx="5709">
                  <c:v>0.95010298000000004</c:v>
                </c:pt>
                <c:pt idx="5710">
                  <c:v>0.78579158000000005</c:v>
                </c:pt>
                <c:pt idx="5711">
                  <c:v>0.91389900000000002</c:v>
                </c:pt>
                <c:pt idx="5712">
                  <c:v>0.96542013000000004</c:v>
                </c:pt>
                <c:pt idx="5713">
                  <c:v>0.94174807999999999</c:v>
                </c:pt>
                <c:pt idx="5714">
                  <c:v>0.90962511000000001</c:v>
                </c:pt>
                <c:pt idx="5715">
                  <c:v>1.0406135299999999</c:v>
                </c:pt>
                <c:pt idx="5716">
                  <c:v>1.11859179</c:v>
                </c:pt>
                <c:pt idx="5717">
                  <c:v>1.07124782</c:v>
                </c:pt>
                <c:pt idx="5718">
                  <c:v>0.99400054999999998</c:v>
                </c:pt>
                <c:pt idx="5719">
                  <c:v>1.06428528</c:v>
                </c:pt>
                <c:pt idx="5720">
                  <c:v>1.01833379</c:v>
                </c:pt>
                <c:pt idx="5721">
                  <c:v>0.91946888000000004</c:v>
                </c:pt>
                <c:pt idx="5722">
                  <c:v>0.90554409999999996</c:v>
                </c:pt>
                <c:pt idx="5723">
                  <c:v>0.97516727000000003</c:v>
                </c:pt>
                <c:pt idx="5724">
                  <c:v>1.0837800500000001</c:v>
                </c:pt>
                <c:pt idx="5725">
                  <c:v>0.99744683999999995</c:v>
                </c:pt>
                <c:pt idx="5726">
                  <c:v>1.1826454399999999</c:v>
                </c:pt>
                <c:pt idx="5727">
                  <c:v>0.85959238000000004</c:v>
                </c:pt>
                <c:pt idx="5728">
                  <c:v>1.20631742</c:v>
                </c:pt>
                <c:pt idx="5729">
                  <c:v>1.04061341</c:v>
                </c:pt>
                <c:pt idx="5730">
                  <c:v>1.0141565800000001</c:v>
                </c:pt>
                <c:pt idx="5731">
                  <c:v>1.0197265099999999</c:v>
                </c:pt>
                <c:pt idx="5732">
                  <c:v>1.0197266300000001</c:v>
                </c:pt>
                <c:pt idx="5733">
                  <c:v>0.95567298000000001</c:v>
                </c:pt>
                <c:pt idx="5734">
                  <c:v>0.92782383999999996</c:v>
                </c:pt>
                <c:pt idx="5735">
                  <c:v>0.95845765000000005</c:v>
                </c:pt>
                <c:pt idx="5736">
                  <c:v>0.60755539000000003</c:v>
                </c:pt>
                <c:pt idx="5737">
                  <c:v>1.2313820099999999</c:v>
                </c:pt>
                <c:pt idx="5738">
                  <c:v>1.0294736600000001</c:v>
                </c:pt>
                <c:pt idx="5739">
                  <c:v>0.95149516999999995</c:v>
                </c:pt>
                <c:pt idx="5740">
                  <c:v>1.1464411000000001</c:v>
                </c:pt>
                <c:pt idx="5741">
                  <c:v>1.1520109199999999</c:v>
                </c:pt>
                <c:pt idx="5742">
                  <c:v>1.0642855200000001</c:v>
                </c:pt>
                <c:pt idx="5743">
                  <c:v>1.1255540799999999</c:v>
                </c:pt>
                <c:pt idx="5744">
                  <c:v>1.1004896200000001</c:v>
                </c:pt>
                <c:pt idx="5745">
                  <c:v>1.0573229799999999</c:v>
                </c:pt>
                <c:pt idx="5746">
                  <c:v>1.0754251500000001</c:v>
                </c:pt>
                <c:pt idx="5747">
                  <c:v>0.91111379999999997</c:v>
                </c:pt>
                <c:pt idx="5748">
                  <c:v>1.06289291</c:v>
                </c:pt>
                <c:pt idx="5749">
                  <c:v>1.01833415</c:v>
                </c:pt>
                <c:pt idx="5750">
                  <c:v>1.019726399999999</c:v>
                </c:pt>
                <c:pt idx="5751">
                  <c:v>0.95567292000000004</c:v>
                </c:pt>
                <c:pt idx="5752">
                  <c:v>0.95427989999999996</c:v>
                </c:pt>
                <c:pt idx="5753">
                  <c:v>0.70781320000000003</c:v>
                </c:pt>
                <c:pt idx="5754">
                  <c:v>0.99744672000000001</c:v>
                </c:pt>
                <c:pt idx="5755">
                  <c:v>0.99744706999999999</c:v>
                </c:pt>
                <c:pt idx="5756">
                  <c:v>0.99326968000000004</c:v>
                </c:pt>
                <c:pt idx="5757">
                  <c:v>1.04618323</c:v>
                </c:pt>
                <c:pt idx="5758">
                  <c:v>1.06150067</c:v>
                </c:pt>
                <c:pt idx="5759">
                  <c:v>1.0712475800000001</c:v>
                </c:pt>
                <c:pt idx="5760">
                  <c:v>1.0266890500000001</c:v>
                </c:pt>
                <c:pt idx="5761">
                  <c:v>1.0698552100000001</c:v>
                </c:pt>
                <c:pt idx="5762">
                  <c:v>0.99605465000000004</c:v>
                </c:pt>
                <c:pt idx="5763">
                  <c:v>0.96542024999999998</c:v>
                </c:pt>
                <c:pt idx="5764">
                  <c:v>0.95149534999999996</c:v>
                </c:pt>
                <c:pt idx="5765">
                  <c:v>0.93060832999999998</c:v>
                </c:pt>
                <c:pt idx="5766">
                  <c:v>0.83731312000000002</c:v>
                </c:pt>
                <c:pt idx="5767">
                  <c:v>0.86098527999999996</c:v>
                </c:pt>
                <c:pt idx="5768">
                  <c:v>0.95010315999999995</c:v>
                </c:pt>
                <c:pt idx="5769">
                  <c:v>0.85959213999999995</c:v>
                </c:pt>
                <c:pt idx="5770">
                  <c:v>0.84706037999999995</c:v>
                </c:pt>
                <c:pt idx="5771">
                  <c:v>0.65072191000000001</c:v>
                </c:pt>
                <c:pt idx="5772">
                  <c:v>1.1673279999999999</c:v>
                </c:pt>
                <c:pt idx="5773">
                  <c:v>0.99605452999999999</c:v>
                </c:pt>
                <c:pt idx="5774">
                  <c:v>1.00023186</c:v>
                </c:pt>
                <c:pt idx="5775">
                  <c:v>1.0545383699999999</c:v>
                </c:pt>
                <c:pt idx="5776">
                  <c:v>0.93339342000000003</c:v>
                </c:pt>
                <c:pt idx="5777">
                  <c:v>0.84149021000000002</c:v>
                </c:pt>
                <c:pt idx="5778">
                  <c:v>0.82199562000000004</c:v>
                </c:pt>
                <c:pt idx="5779">
                  <c:v>0.86933959000000005</c:v>
                </c:pt>
                <c:pt idx="5780">
                  <c:v>0.82478063999999995</c:v>
                </c:pt>
                <c:pt idx="5781">
                  <c:v>0.80389374000000002</c:v>
                </c:pt>
                <c:pt idx="5782">
                  <c:v>0.87351745000000003</c:v>
                </c:pt>
                <c:pt idx="5783">
                  <c:v>0.86794740000000004</c:v>
                </c:pt>
                <c:pt idx="5784">
                  <c:v>0.93478596000000003</c:v>
                </c:pt>
                <c:pt idx="5785">
                  <c:v>0.89161955999999998</c:v>
                </c:pt>
                <c:pt idx="5786">
                  <c:v>0.81224847</c:v>
                </c:pt>
                <c:pt idx="5787">
                  <c:v>0.89718931999999996</c:v>
                </c:pt>
                <c:pt idx="5788">
                  <c:v>0.86794740000000004</c:v>
                </c:pt>
                <c:pt idx="5789">
                  <c:v>0.89161926999999996</c:v>
                </c:pt>
                <c:pt idx="5790">
                  <c:v>0.83313583999999996</c:v>
                </c:pt>
                <c:pt idx="5791">
                  <c:v>0.97238254999999996</c:v>
                </c:pt>
                <c:pt idx="5792">
                  <c:v>0.87490957999999996</c:v>
                </c:pt>
                <c:pt idx="5793">
                  <c:v>0.92503858000000005</c:v>
                </c:pt>
                <c:pt idx="5794">
                  <c:v>0.87769461000000004</c:v>
                </c:pt>
                <c:pt idx="5795">
                  <c:v>0.94453346999999999</c:v>
                </c:pt>
                <c:pt idx="5796">
                  <c:v>0.92643118000000002</c:v>
                </c:pt>
                <c:pt idx="5797">
                  <c:v>0.97516775</c:v>
                </c:pt>
                <c:pt idx="5798">
                  <c:v>0.98352236000000004</c:v>
                </c:pt>
                <c:pt idx="5799">
                  <c:v>0.92225354999999998</c:v>
                </c:pt>
                <c:pt idx="5800">
                  <c:v>0.99048442000000003</c:v>
                </c:pt>
                <c:pt idx="5801">
                  <c:v>0.94871061999999995</c:v>
                </c:pt>
                <c:pt idx="5802">
                  <c:v>1.02915657</c:v>
                </c:pt>
                <c:pt idx="5803">
                  <c:v>1.0406136500000001</c:v>
                </c:pt>
                <c:pt idx="5804">
                  <c:v>0.93060863000000005</c:v>
                </c:pt>
                <c:pt idx="5805">
                  <c:v>0.93896312000000004</c:v>
                </c:pt>
                <c:pt idx="5806">
                  <c:v>0.98275011999999995</c:v>
                </c:pt>
                <c:pt idx="5807">
                  <c:v>0.96402745999999995</c:v>
                </c:pt>
                <c:pt idx="5808">
                  <c:v>0.98769974999999999</c:v>
                </c:pt>
                <c:pt idx="5809">
                  <c:v>0.85541511000000003</c:v>
                </c:pt>
                <c:pt idx="5810">
                  <c:v>0.96820474000000001</c:v>
                </c:pt>
                <c:pt idx="5811">
                  <c:v>0.94035608000000004</c:v>
                </c:pt>
                <c:pt idx="5812">
                  <c:v>0.80389379999999999</c:v>
                </c:pt>
                <c:pt idx="5813">
                  <c:v>1.0266886900000001</c:v>
                </c:pt>
                <c:pt idx="5814">
                  <c:v>0.89161926999999996</c:v>
                </c:pt>
                <c:pt idx="5815">
                  <c:v>0.88744181</c:v>
                </c:pt>
                <c:pt idx="5816">
                  <c:v>0.97934483999999999</c:v>
                </c:pt>
                <c:pt idx="5817">
                  <c:v>1.06010783</c:v>
                </c:pt>
                <c:pt idx="5818">
                  <c:v>1.0670704799999999</c:v>
                </c:pt>
                <c:pt idx="5819">
                  <c:v>1.10188222</c:v>
                </c:pt>
                <c:pt idx="5820">
                  <c:v>1.08238769</c:v>
                </c:pt>
                <c:pt idx="5821">
                  <c:v>1.1269465700000001</c:v>
                </c:pt>
                <c:pt idx="5822">
                  <c:v>1.11580682</c:v>
                </c:pt>
                <c:pt idx="5823">
                  <c:v>0.99466199</c:v>
                </c:pt>
                <c:pt idx="5824">
                  <c:v>1.10884428</c:v>
                </c:pt>
                <c:pt idx="5825">
                  <c:v>1.0364362</c:v>
                </c:pt>
                <c:pt idx="5826">
                  <c:v>1.09909725</c:v>
                </c:pt>
                <c:pt idx="5827">
                  <c:v>1.0990970099999999</c:v>
                </c:pt>
                <c:pt idx="5828">
                  <c:v>1.10884428</c:v>
                </c:pt>
                <c:pt idx="5829">
                  <c:v>1.06289279</c:v>
                </c:pt>
                <c:pt idx="5830">
                  <c:v>0.93478602</c:v>
                </c:pt>
                <c:pt idx="5831">
                  <c:v>1.0949195599999999</c:v>
                </c:pt>
                <c:pt idx="5832">
                  <c:v>1.07821035</c:v>
                </c:pt>
                <c:pt idx="5833">
                  <c:v>0.87630218000000004</c:v>
                </c:pt>
                <c:pt idx="5834">
                  <c:v>1.0252965700000001</c:v>
                </c:pt>
                <c:pt idx="5835">
                  <c:v>0.95288788999999996</c:v>
                </c:pt>
                <c:pt idx="5836">
                  <c:v>0.92643118000000002</c:v>
                </c:pt>
                <c:pt idx="5837">
                  <c:v>0.90832906999999996</c:v>
                </c:pt>
                <c:pt idx="5838">
                  <c:v>0.96542041999999995</c:v>
                </c:pt>
                <c:pt idx="5839">
                  <c:v>1.06846285</c:v>
                </c:pt>
                <c:pt idx="5840">
                  <c:v>1.02529633</c:v>
                </c:pt>
                <c:pt idx="5841">
                  <c:v>1.0587154599999999</c:v>
                </c:pt>
                <c:pt idx="5842">
                  <c:v>0.90554391999999995</c:v>
                </c:pt>
                <c:pt idx="5843">
                  <c:v>0.92503833999999996</c:v>
                </c:pt>
                <c:pt idx="5844">
                  <c:v>0.90275908000000005</c:v>
                </c:pt>
                <c:pt idx="5845">
                  <c:v>0.91807622</c:v>
                </c:pt>
                <c:pt idx="5846">
                  <c:v>1.0266889299999999</c:v>
                </c:pt>
                <c:pt idx="5847">
                  <c:v>1.09770477</c:v>
                </c:pt>
                <c:pt idx="5848">
                  <c:v>1.1798602300000001</c:v>
                </c:pt>
                <c:pt idx="5849">
                  <c:v>0.87769467000000001</c:v>
                </c:pt>
                <c:pt idx="5850">
                  <c:v>1.1561884899999999</c:v>
                </c:pt>
                <c:pt idx="5851">
                  <c:v>0.9473182</c:v>
                </c:pt>
                <c:pt idx="5852">
                  <c:v>0.89858161999999997</c:v>
                </c:pt>
                <c:pt idx="5853">
                  <c:v>1.0071941600000001</c:v>
                </c:pt>
                <c:pt idx="5854">
                  <c:v>0.94453346999999999</c:v>
                </c:pt>
                <c:pt idx="5855">
                  <c:v>1.00719392</c:v>
                </c:pt>
                <c:pt idx="5856">
                  <c:v>1.06428528</c:v>
                </c:pt>
                <c:pt idx="5857">
                  <c:v>0.92503858000000005</c:v>
                </c:pt>
                <c:pt idx="5858">
                  <c:v>0.87769454999999996</c:v>
                </c:pt>
                <c:pt idx="5859">
                  <c:v>1.0155491800000001</c:v>
                </c:pt>
                <c:pt idx="5860">
                  <c:v>0.97795248000000001</c:v>
                </c:pt>
                <c:pt idx="5861">
                  <c:v>0.95428049999999998</c:v>
                </c:pt>
                <c:pt idx="5862">
                  <c:v>1.1213765099999999</c:v>
                </c:pt>
                <c:pt idx="5863">
                  <c:v>0.99883980000000006</c:v>
                </c:pt>
                <c:pt idx="5864">
                  <c:v>0.79414653999999996</c:v>
                </c:pt>
                <c:pt idx="5865">
                  <c:v>1.14504838</c:v>
                </c:pt>
                <c:pt idx="5866">
                  <c:v>1.0294738999999999</c:v>
                </c:pt>
                <c:pt idx="5867">
                  <c:v>0.90832900999999999</c:v>
                </c:pt>
                <c:pt idx="5868">
                  <c:v>0.88604939000000005</c:v>
                </c:pt>
                <c:pt idx="5869">
                  <c:v>0.9863075</c:v>
                </c:pt>
                <c:pt idx="5870">
                  <c:v>0.96959775999999998</c:v>
                </c:pt>
                <c:pt idx="5871">
                  <c:v>0.97099000000000002</c:v>
                </c:pt>
                <c:pt idx="5872">
                  <c:v>0.92921602999999997</c:v>
                </c:pt>
                <c:pt idx="5873">
                  <c:v>0.90136689000000003</c:v>
                </c:pt>
                <c:pt idx="5874">
                  <c:v>0.97655994000000002</c:v>
                </c:pt>
                <c:pt idx="5875">
                  <c:v>1.0447906300000001</c:v>
                </c:pt>
                <c:pt idx="5876">
                  <c:v>0.96542013000000004</c:v>
                </c:pt>
                <c:pt idx="5877">
                  <c:v>0.95985036999999995</c:v>
                </c:pt>
                <c:pt idx="5878">
                  <c:v>1.0169414299999999</c:v>
                </c:pt>
                <c:pt idx="5879">
                  <c:v>1.0935274399999999</c:v>
                </c:pt>
                <c:pt idx="5880">
                  <c:v>1.09213483</c:v>
                </c:pt>
                <c:pt idx="5881">
                  <c:v>0.93060838999999995</c:v>
                </c:pt>
                <c:pt idx="5882">
                  <c:v>0.97377508999999995</c:v>
                </c:pt>
                <c:pt idx="5883">
                  <c:v>0.98352218000000002</c:v>
                </c:pt>
                <c:pt idx="5884">
                  <c:v>1.0977045299999999</c:v>
                </c:pt>
                <c:pt idx="5885">
                  <c:v>0.91529119000000003</c:v>
                </c:pt>
                <c:pt idx="5886">
                  <c:v>0.96959764000000004</c:v>
                </c:pt>
                <c:pt idx="5887">
                  <c:v>1.09352732</c:v>
                </c:pt>
                <c:pt idx="5888">
                  <c:v>1.0308660300000001</c:v>
                </c:pt>
                <c:pt idx="5889">
                  <c:v>1.1241614799999999</c:v>
                </c:pt>
                <c:pt idx="5890">
                  <c:v>0.92921584999999995</c:v>
                </c:pt>
                <c:pt idx="5891">
                  <c:v>0.90972131000000001</c:v>
                </c:pt>
                <c:pt idx="5892">
                  <c:v>0.95428056000000006</c:v>
                </c:pt>
                <c:pt idx="5893">
                  <c:v>1.01694167</c:v>
                </c:pt>
                <c:pt idx="5894">
                  <c:v>0.97377502999999999</c:v>
                </c:pt>
                <c:pt idx="5895">
                  <c:v>0.81224847</c:v>
                </c:pt>
                <c:pt idx="5896">
                  <c:v>0.83174287999999996</c:v>
                </c:pt>
              </c:numCache>
            </c:numRef>
          </c:yVal>
          <c:smooth val="1"/>
        </c:ser>
        <c:dLbls>
          <c:showLegendKey val="0"/>
          <c:showVal val="0"/>
          <c:showCatName val="0"/>
          <c:showSerName val="0"/>
          <c:showPercent val="0"/>
          <c:showBubbleSize val="0"/>
        </c:dLbls>
        <c:axId val="87031168"/>
        <c:axId val="47252992"/>
      </c:scatterChart>
      <c:valAx>
        <c:axId val="87031168"/>
        <c:scaling>
          <c:orientation val="minMax"/>
        </c:scaling>
        <c:delete val="0"/>
        <c:axPos val="b"/>
        <c:title>
          <c:tx>
            <c:rich>
              <a:bodyPr/>
              <a:lstStyle/>
              <a:p>
                <a:pPr>
                  <a:defRPr/>
                </a:pPr>
                <a:r>
                  <a:rPr lang="en-US"/>
                  <a:t>Accumulated Mass (mg)</a:t>
                </a:r>
              </a:p>
            </c:rich>
          </c:tx>
          <c:layout/>
          <c:overlay val="0"/>
        </c:title>
        <c:numFmt formatCode="General" sourceLinked="1"/>
        <c:majorTickMark val="out"/>
        <c:minorTickMark val="none"/>
        <c:tickLblPos val="nextTo"/>
        <c:crossAx val="47252992"/>
        <c:crosses val="autoZero"/>
        <c:crossBetween val="midCat"/>
      </c:valAx>
      <c:valAx>
        <c:axId val="47252992"/>
        <c:scaling>
          <c:orientation val="minMax"/>
        </c:scaling>
        <c:delete val="0"/>
        <c:axPos val="l"/>
        <c:majorGridlines/>
        <c:title>
          <c:tx>
            <c:rich>
              <a:bodyPr rot="-5400000" vert="horz"/>
              <a:lstStyle/>
              <a:p>
                <a:pPr>
                  <a:defRPr/>
                </a:pPr>
                <a:r>
                  <a:rPr lang="en-US"/>
                  <a:t>Head Loss</a:t>
                </a:r>
              </a:p>
            </c:rich>
          </c:tx>
          <c:layout/>
          <c:overlay val="0"/>
        </c:title>
        <c:numFmt formatCode="General" sourceLinked="1"/>
        <c:majorTickMark val="out"/>
        <c:minorTickMark val="none"/>
        <c:tickLblPos val="nextTo"/>
        <c:crossAx val="87031168"/>
        <c:crosses val="autoZero"/>
        <c:crossBetween val="midCat"/>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Head Loss </a:t>
            </a:r>
          </a:p>
          <a:p>
            <a:pPr>
              <a:defRPr/>
            </a:pPr>
            <a:r>
              <a:rPr lang="en-US" sz="1400"/>
              <a:t>1.1</a:t>
            </a:r>
            <a:r>
              <a:rPr lang="en-US" sz="1400" baseline="0"/>
              <a:t> mg/L</a:t>
            </a:r>
            <a:endParaRPr lang="en-US" sz="1400"/>
          </a:p>
        </c:rich>
      </c:tx>
      <c:layout/>
      <c:overlay val="0"/>
    </c:title>
    <c:autoTitleDeleted val="0"/>
    <c:plotArea>
      <c:layout/>
      <c:scatterChart>
        <c:scatterStyle val="smoothMarker"/>
        <c:varyColors val="0"/>
        <c:ser>
          <c:idx val="0"/>
          <c:order val="0"/>
          <c:tx>
            <c:strRef>
              <c:f>'[AnalysisTemplate.xlsx]PACl 1.1 mgL'!$B$1</c:f>
              <c:strCache>
                <c:ptCount val="1"/>
                <c:pt idx="0">
                  <c:v>Head Loss (cm)</c:v>
                </c:pt>
              </c:strCache>
            </c:strRef>
          </c:tx>
          <c:marker>
            <c:symbol val="none"/>
          </c:marker>
          <c:xVal>
            <c:numRef>
              <c:f>'[AnalysisTemplate.xlsx]PACl 1.1 mgL'!$A$2:$A$8869</c:f>
              <c:numCache>
                <c:formatCode>General</c:formatCode>
                <c:ptCount val="8868"/>
                <c:pt idx="0">
                  <c:v>0</c:v>
                </c:pt>
                <c:pt idx="1">
                  <c:v>1.38888888888889E-3</c:v>
                </c:pt>
                <c:pt idx="2">
                  <c:v>2.7777777777777801E-3</c:v>
                </c:pt>
                <c:pt idx="3">
                  <c:v>4.1666666666666701E-3</c:v>
                </c:pt>
                <c:pt idx="4">
                  <c:v>5.5555555555555497E-3</c:v>
                </c:pt>
                <c:pt idx="5">
                  <c:v>6.9444444444444501E-3</c:v>
                </c:pt>
                <c:pt idx="6">
                  <c:v>8.3333333333333297E-3</c:v>
                </c:pt>
                <c:pt idx="7">
                  <c:v>9.7222222222222206E-3</c:v>
                </c:pt>
                <c:pt idx="8">
                  <c:v>1.1111111111111099E-2</c:v>
                </c:pt>
                <c:pt idx="9">
                  <c:v>1.2500000000000001E-2</c:v>
                </c:pt>
                <c:pt idx="10">
                  <c:v>1.38888888888889E-2</c:v>
                </c:pt>
                <c:pt idx="11">
                  <c:v>1.52777777777778E-2</c:v>
                </c:pt>
                <c:pt idx="12">
                  <c:v>1.6666666666666701E-2</c:v>
                </c:pt>
                <c:pt idx="13">
                  <c:v>1.8055555555555599E-2</c:v>
                </c:pt>
                <c:pt idx="14">
                  <c:v>1.94444444444444E-2</c:v>
                </c:pt>
                <c:pt idx="15">
                  <c:v>2.0833333333333301E-2</c:v>
                </c:pt>
                <c:pt idx="16">
                  <c:v>2.2222222222222199E-2</c:v>
                </c:pt>
                <c:pt idx="17">
                  <c:v>2.36111111111111E-2</c:v>
                </c:pt>
                <c:pt idx="18">
                  <c:v>2.5000000000000001E-2</c:v>
                </c:pt>
                <c:pt idx="19">
                  <c:v>2.6388888888888899E-2</c:v>
                </c:pt>
                <c:pt idx="20">
                  <c:v>2.7777777777777801E-2</c:v>
                </c:pt>
                <c:pt idx="21">
                  <c:v>2.9166666666666601E-2</c:v>
                </c:pt>
                <c:pt idx="22">
                  <c:v>3.0555555555555499E-2</c:v>
                </c:pt>
                <c:pt idx="23">
                  <c:v>3.19444444444444E-2</c:v>
                </c:pt>
                <c:pt idx="24">
                  <c:v>3.3333333333333298E-2</c:v>
                </c:pt>
                <c:pt idx="25">
                  <c:v>3.4722222222222203E-2</c:v>
                </c:pt>
                <c:pt idx="26">
                  <c:v>3.6111111111111101E-2</c:v>
                </c:pt>
                <c:pt idx="27">
                  <c:v>3.7499999999999999E-2</c:v>
                </c:pt>
                <c:pt idx="28">
                  <c:v>3.8888888888888903E-2</c:v>
                </c:pt>
                <c:pt idx="29">
                  <c:v>4.0277777777777801E-2</c:v>
                </c:pt>
                <c:pt idx="30">
                  <c:v>4.1666666666666699E-2</c:v>
                </c:pt>
                <c:pt idx="31">
                  <c:v>4.30555555555555E-2</c:v>
                </c:pt>
                <c:pt idx="32">
                  <c:v>4.4444444444444502E-2</c:v>
                </c:pt>
                <c:pt idx="33">
                  <c:v>4.5833333333333302E-2</c:v>
                </c:pt>
                <c:pt idx="34">
                  <c:v>4.72222222222222E-2</c:v>
                </c:pt>
                <c:pt idx="35">
                  <c:v>4.8611111111111098E-2</c:v>
                </c:pt>
                <c:pt idx="36">
                  <c:v>0.05</c:v>
                </c:pt>
                <c:pt idx="37">
                  <c:v>5.1388888888888901E-2</c:v>
                </c:pt>
                <c:pt idx="38">
                  <c:v>5.2777777777777798E-2</c:v>
                </c:pt>
                <c:pt idx="39">
                  <c:v>5.4166666666666703E-2</c:v>
                </c:pt>
                <c:pt idx="40">
                  <c:v>5.5555555555555601E-2</c:v>
                </c:pt>
                <c:pt idx="41">
                  <c:v>5.6944444444444499E-2</c:v>
                </c:pt>
                <c:pt idx="42">
                  <c:v>5.8333333333333397E-2</c:v>
                </c:pt>
                <c:pt idx="43">
                  <c:v>5.9722222222222301E-2</c:v>
                </c:pt>
                <c:pt idx="44">
                  <c:v>6.1111111111111102E-2</c:v>
                </c:pt>
                <c:pt idx="45">
                  <c:v>6.25E-2</c:v>
                </c:pt>
                <c:pt idx="46">
                  <c:v>6.3888888888888898E-2</c:v>
                </c:pt>
                <c:pt idx="47">
                  <c:v>6.5277777777777796E-2</c:v>
                </c:pt>
                <c:pt idx="48">
                  <c:v>6.6666666666666693E-2</c:v>
                </c:pt>
                <c:pt idx="49">
                  <c:v>6.8055555555555494E-2</c:v>
                </c:pt>
                <c:pt idx="50">
                  <c:v>6.9444444444444503E-2</c:v>
                </c:pt>
                <c:pt idx="51">
                  <c:v>7.0833333333333401E-2</c:v>
                </c:pt>
                <c:pt idx="52">
                  <c:v>7.2222222222222202E-2</c:v>
                </c:pt>
                <c:pt idx="53">
                  <c:v>7.3611111111111099E-2</c:v>
                </c:pt>
                <c:pt idx="54">
                  <c:v>7.4999999999999997E-2</c:v>
                </c:pt>
                <c:pt idx="55">
                  <c:v>7.6388888888888895E-2</c:v>
                </c:pt>
                <c:pt idx="56">
                  <c:v>7.7777777777777807E-2</c:v>
                </c:pt>
                <c:pt idx="57">
                  <c:v>7.9166666666666705E-2</c:v>
                </c:pt>
                <c:pt idx="58">
                  <c:v>8.0555555555555602E-2</c:v>
                </c:pt>
                <c:pt idx="59">
                  <c:v>8.1944444444444403E-2</c:v>
                </c:pt>
                <c:pt idx="60">
                  <c:v>8.3333333333333301E-2</c:v>
                </c:pt>
                <c:pt idx="61">
                  <c:v>8.4722222222222199E-2</c:v>
                </c:pt>
                <c:pt idx="62">
                  <c:v>8.6111111111110999E-2</c:v>
                </c:pt>
                <c:pt idx="63">
                  <c:v>8.7499999999999994E-2</c:v>
                </c:pt>
                <c:pt idx="64">
                  <c:v>8.8888888888888795E-2</c:v>
                </c:pt>
                <c:pt idx="65">
                  <c:v>9.0277777777777707E-2</c:v>
                </c:pt>
                <c:pt idx="66">
                  <c:v>9.1666666666666605E-2</c:v>
                </c:pt>
                <c:pt idx="67">
                  <c:v>9.3055555555555503E-2</c:v>
                </c:pt>
                <c:pt idx="68">
                  <c:v>9.44444444444444E-2</c:v>
                </c:pt>
                <c:pt idx="69">
                  <c:v>9.5833333333333201E-2</c:v>
                </c:pt>
                <c:pt idx="70">
                  <c:v>9.7222222222222099E-2</c:v>
                </c:pt>
                <c:pt idx="71">
                  <c:v>9.8611111111110997E-2</c:v>
                </c:pt>
                <c:pt idx="72">
                  <c:v>9.9999999999999895E-2</c:v>
                </c:pt>
                <c:pt idx="73">
                  <c:v>0.101388888888889</c:v>
                </c:pt>
                <c:pt idx="74">
                  <c:v>0.102777777777778</c:v>
                </c:pt>
                <c:pt idx="75">
                  <c:v>0.104166666666667</c:v>
                </c:pt>
                <c:pt idx="76">
                  <c:v>0.105555555555555</c:v>
                </c:pt>
                <c:pt idx="77">
                  <c:v>0.106944444444444</c:v>
                </c:pt>
                <c:pt idx="78">
                  <c:v>0.108333333333333</c:v>
                </c:pt>
                <c:pt idx="79">
                  <c:v>0.109722222222222</c:v>
                </c:pt>
                <c:pt idx="80">
                  <c:v>0.11111111111111099</c:v>
                </c:pt>
                <c:pt idx="81">
                  <c:v>0.1125</c:v>
                </c:pt>
                <c:pt idx="82">
                  <c:v>0.113888888888889</c:v>
                </c:pt>
                <c:pt idx="83">
                  <c:v>0.11527777777777801</c:v>
                </c:pt>
                <c:pt idx="84">
                  <c:v>0.116666666666667</c:v>
                </c:pt>
                <c:pt idx="85">
                  <c:v>0.118055555555555</c:v>
                </c:pt>
                <c:pt idx="86">
                  <c:v>0.11944444444444401</c:v>
                </c:pt>
                <c:pt idx="87">
                  <c:v>0.120833333333333</c:v>
                </c:pt>
                <c:pt idx="88">
                  <c:v>0.122222222222222</c:v>
                </c:pt>
                <c:pt idx="89">
                  <c:v>0.12361111111111101</c:v>
                </c:pt>
                <c:pt idx="90">
                  <c:v>0.125</c:v>
                </c:pt>
                <c:pt idx="91">
                  <c:v>0.12638888888888899</c:v>
                </c:pt>
                <c:pt idx="92">
                  <c:v>0.12777777777777799</c:v>
                </c:pt>
                <c:pt idx="93">
                  <c:v>0.12916666666666601</c:v>
                </c:pt>
                <c:pt idx="94">
                  <c:v>0.13055555555555501</c:v>
                </c:pt>
                <c:pt idx="95">
                  <c:v>0.131944444444444</c:v>
                </c:pt>
                <c:pt idx="96">
                  <c:v>0.133333333333333</c:v>
                </c:pt>
                <c:pt idx="97">
                  <c:v>0.13472222222222199</c:v>
                </c:pt>
                <c:pt idx="98">
                  <c:v>0.13611111111111099</c:v>
                </c:pt>
                <c:pt idx="99">
                  <c:v>0.13750000000000001</c:v>
                </c:pt>
                <c:pt idx="100">
                  <c:v>0.13888888888888901</c:v>
                </c:pt>
                <c:pt idx="101">
                  <c:v>0.140277777777778</c:v>
                </c:pt>
                <c:pt idx="102">
                  <c:v>0.141666666666666</c:v>
                </c:pt>
                <c:pt idx="103">
                  <c:v>0.14305555555555499</c:v>
                </c:pt>
                <c:pt idx="104">
                  <c:v>0.14444444444444399</c:v>
                </c:pt>
                <c:pt idx="105">
                  <c:v>0.14583333333333301</c:v>
                </c:pt>
                <c:pt idx="106">
                  <c:v>0.147222222222222</c:v>
                </c:pt>
                <c:pt idx="107">
                  <c:v>0.148611111111111</c:v>
                </c:pt>
                <c:pt idx="108">
                  <c:v>0.15</c:v>
                </c:pt>
                <c:pt idx="109">
                  <c:v>0.15138888888888899</c:v>
                </c:pt>
                <c:pt idx="110">
                  <c:v>0.15277777777777701</c:v>
                </c:pt>
                <c:pt idx="111">
                  <c:v>0.15416666666666601</c:v>
                </c:pt>
                <c:pt idx="112">
                  <c:v>0.155555555555555</c:v>
                </c:pt>
                <c:pt idx="113">
                  <c:v>0.156944444444444</c:v>
                </c:pt>
                <c:pt idx="114">
                  <c:v>0.15833333333333299</c:v>
                </c:pt>
                <c:pt idx="115">
                  <c:v>0.15972222222222199</c:v>
                </c:pt>
                <c:pt idx="116">
                  <c:v>0.16111111111111101</c:v>
                </c:pt>
                <c:pt idx="117">
                  <c:v>0.16250000000000001</c:v>
                </c:pt>
                <c:pt idx="118">
                  <c:v>0.163888888888889</c:v>
                </c:pt>
                <c:pt idx="119">
                  <c:v>0.165277777777777</c:v>
                </c:pt>
                <c:pt idx="120">
                  <c:v>0.16666666666666599</c:v>
                </c:pt>
                <c:pt idx="121">
                  <c:v>0.16805555555555499</c:v>
                </c:pt>
                <c:pt idx="122">
                  <c:v>0.16944444444444401</c:v>
                </c:pt>
                <c:pt idx="123">
                  <c:v>0.170833333333333</c:v>
                </c:pt>
                <c:pt idx="124">
                  <c:v>0.172222222222222</c:v>
                </c:pt>
                <c:pt idx="125">
                  <c:v>0.17361111111111099</c:v>
                </c:pt>
                <c:pt idx="126">
                  <c:v>0.17499999999999999</c:v>
                </c:pt>
                <c:pt idx="127">
                  <c:v>0.17638888888888801</c:v>
                </c:pt>
                <c:pt idx="128">
                  <c:v>0.17777777777777701</c:v>
                </c:pt>
                <c:pt idx="129">
                  <c:v>0.179166666666666</c:v>
                </c:pt>
                <c:pt idx="130">
                  <c:v>0.180555555555555</c:v>
                </c:pt>
                <c:pt idx="131">
                  <c:v>0.18194444444444399</c:v>
                </c:pt>
                <c:pt idx="132">
                  <c:v>0.18333333333333299</c:v>
                </c:pt>
                <c:pt idx="133">
                  <c:v>0.18472222222222201</c:v>
                </c:pt>
                <c:pt idx="134">
                  <c:v>0.18611111111111101</c:v>
                </c:pt>
                <c:pt idx="135">
                  <c:v>0.1875</c:v>
                </c:pt>
                <c:pt idx="136">
                  <c:v>0.188888888888888</c:v>
                </c:pt>
                <c:pt idx="137">
                  <c:v>0.19027777777777699</c:v>
                </c:pt>
                <c:pt idx="138">
                  <c:v>0.19166666666666601</c:v>
                </c:pt>
                <c:pt idx="139">
                  <c:v>0.19305555555555501</c:v>
                </c:pt>
                <c:pt idx="140">
                  <c:v>0.194444444444444</c:v>
                </c:pt>
                <c:pt idx="141">
                  <c:v>0.195833333333333</c:v>
                </c:pt>
                <c:pt idx="142">
                  <c:v>0.19722222222222199</c:v>
                </c:pt>
                <c:pt idx="143">
                  <c:v>0.19861111111111099</c:v>
                </c:pt>
                <c:pt idx="144">
                  <c:v>0.2</c:v>
                </c:pt>
                <c:pt idx="145">
                  <c:v>0.20138888888888801</c:v>
                </c:pt>
                <c:pt idx="146">
                  <c:v>0.202777777777777</c:v>
                </c:pt>
                <c:pt idx="147">
                  <c:v>0.204166666666666</c:v>
                </c:pt>
                <c:pt idx="148">
                  <c:v>0.20555555555555499</c:v>
                </c:pt>
                <c:pt idx="149">
                  <c:v>0.20694444444444399</c:v>
                </c:pt>
                <c:pt idx="150">
                  <c:v>0.20833333333333301</c:v>
                </c:pt>
                <c:pt idx="151">
                  <c:v>0.209722222222222</c:v>
                </c:pt>
                <c:pt idx="152">
                  <c:v>0.211111111111111</c:v>
                </c:pt>
                <c:pt idx="153">
                  <c:v>0.21249999999999999</c:v>
                </c:pt>
                <c:pt idx="154">
                  <c:v>0.21388888888888799</c:v>
                </c:pt>
                <c:pt idx="155">
                  <c:v>0.21527777777777701</c:v>
                </c:pt>
                <c:pt idx="156">
                  <c:v>0.21666666666666601</c:v>
                </c:pt>
                <c:pt idx="157">
                  <c:v>0.218055555555555</c:v>
                </c:pt>
                <c:pt idx="158">
                  <c:v>0.219444444444444</c:v>
                </c:pt>
                <c:pt idx="159">
                  <c:v>0.22083333333333299</c:v>
                </c:pt>
                <c:pt idx="160">
                  <c:v>0.22222222222222199</c:v>
                </c:pt>
                <c:pt idx="161">
                  <c:v>0.22361111111111101</c:v>
                </c:pt>
                <c:pt idx="162">
                  <c:v>0.22499999999999901</c:v>
                </c:pt>
                <c:pt idx="163">
                  <c:v>0.226388888888888</c:v>
                </c:pt>
                <c:pt idx="164">
                  <c:v>0.227777777777777</c:v>
                </c:pt>
                <c:pt idx="165">
                  <c:v>0.22916666666666599</c:v>
                </c:pt>
                <c:pt idx="166">
                  <c:v>0.23055555555555499</c:v>
                </c:pt>
                <c:pt idx="167">
                  <c:v>0.23194444444444401</c:v>
                </c:pt>
                <c:pt idx="168">
                  <c:v>0.233333333333333</c:v>
                </c:pt>
                <c:pt idx="169">
                  <c:v>0.234722222222222</c:v>
                </c:pt>
                <c:pt idx="170">
                  <c:v>0.23611111111111099</c:v>
                </c:pt>
                <c:pt idx="171">
                  <c:v>0.23749999999999899</c:v>
                </c:pt>
                <c:pt idx="172">
                  <c:v>0.23888888888888801</c:v>
                </c:pt>
                <c:pt idx="173">
                  <c:v>0.24027777777777701</c:v>
                </c:pt>
                <c:pt idx="174">
                  <c:v>0.241666666666666</c:v>
                </c:pt>
                <c:pt idx="175">
                  <c:v>0.243055555555555</c:v>
                </c:pt>
                <c:pt idx="176">
                  <c:v>0.24444444444444399</c:v>
                </c:pt>
                <c:pt idx="177">
                  <c:v>0.24583333333333299</c:v>
                </c:pt>
                <c:pt idx="178">
                  <c:v>0.24722222222222201</c:v>
                </c:pt>
                <c:pt idx="179">
                  <c:v>0.24861111111111001</c:v>
                </c:pt>
                <c:pt idx="180">
                  <c:v>0.249999999999999</c:v>
                </c:pt>
                <c:pt idx="181">
                  <c:v>0.251388888888888</c:v>
                </c:pt>
                <c:pt idx="182">
                  <c:v>0.25277777777777699</c:v>
                </c:pt>
                <c:pt idx="183">
                  <c:v>0.25416666666666599</c:v>
                </c:pt>
                <c:pt idx="184">
                  <c:v>0.25555555555555498</c:v>
                </c:pt>
                <c:pt idx="185">
                  <c:v>0.25694444444444398</c:v>
                </c:pt>
                <c:pt idx="186">
                  <c:v>0.25833333333333303</c:v>
                </c:pt>
                <c:pt idx="187">
                  <c:v>0.25972222222222202</c:v>
                </c:pt>
                <c:pt idx="188">
                  <c:v>0.26111111111111002</c:v>
                </c:pt>
                <c:pt idx="189">
                  <c:v>0.26249999999999901</c:v>
                </c:pt>
                <c:pt idx="190">
                  <c:v>0.26388888888888801</c:v>
                </c:pt>
                <c:pt idx="191">
                  <c:v>0.265277777777777</c:v>
                </c:pt>
                <c:pt idx="192">
                  <c:v>0.266666666666666</c:v>
                </c:pt>
                <c:pt idx="193">
                  <c:v>0.26805555555555499</c:v>
                </c:pt>
                <c:pt idx="194">
                  <c:v>0.26944444444444399</c:v>
                </c:pt>
                <c:pt idx="195">
                  <c:v>0.27083333333333298</c:v>
                </c:pt>
                <c:pt idx="196">
                  <c:v>0.27222222222222198</c:v>
                </c:pt>
                <c:pt idx="197">
                  <c:v>0.27361111111110997</c:v>
                </c:pt>
                <c:pt idx="198">
                  <c:v>0.27499999999999902</c:v>
                </c:pt>
                <c:pt idx="199">
                  <c:v>0.27638888888888802</c:v>
                </c:pt>
                <c:pt idx="200">
                  <c:v>0.27777777777777701</c:v>
                </c:pt>
                <c:pt idx="201">
                  <c:v>0.27916666666666601</c:v>
                </c:pt>
                <c:pt idx="202">
                  <c:v>0.280555555555555</c:v>
                </c:pt>
                <c:pt idx="203">
                  <c:v>0.281944444444444</c:v>
                </c:pt>
                <c:pt idx="204">
                  <c:v>0.28333333333333299</c:v>
                </c:pt>
                <c:pt idx="205">
                  <c:v>0.28472222222222199</c:v>
                </c:pt>
                <c:pt idx="206">
                  <c:v>0.28611111111110998</c:v>
                </c:pt>
                <c:pt idx="207">
                  <c:v>0.28749999999999898</c:v>
                </c:pt>
                <c:pt idx="208">
                  <c:v>0.28888888888888797</c:v>
                </c:pt>
                <c:pt idx="209">
                  <c:v>0.29027777777777702</c:v>
                </c:pt>
                <c:pt idx="210">
                  <c:v>0.29166666666666602</c:v>
                </c:pt>
                <c:pt idx="211">
                  <c:v>0.29305555555555501</c:v>
                </c:pt>
                <c:pt idx="212">
                  <c:v>0.29444444444444401</c:v>
                </c:pt>
                <c:pt idx="213">
                  <c:v>0.295833333333333</c:v>
                </c:pt>
                <c:pt idx="214">
                  <c:v>0.297222222222221</c:v>
                </c:pt>
                <c:pt idx="215">
                  <c:v>0.29861111111110999</c:v>
                </c:pt>
                <c:pt idx="216">
                  <c:v>0.29999999999999899</c:v>
                </c:pt>
                <c:pt idx="217">
                  <c:v>0.30138888888888798</c:v>
                </c:pt>
                <c:pt idx="218">
                  <c:v>0.30277777777777698</c:v>
                </c:pt>
                <c:pt idx="219">
                  <c:v>0.30416666666666597</c:v>
                </c:pt>
                <c:pt idx="220">
                  <c:v>0.30555555555555503</c:v>
                </c:pt>
                <c:pt idx="221">
                  <c:v>0.30694444444444402</c:v>
                </c:pt>
                <c:pt idx="222">
                  <c:v>0.30833333333333202</c:v>
                </c:pt>
                <c:pt idx="223">
                  <c:v>0.30972222222222101</c:v>
                </c:pt>
                <c:pt idx="224">
                  <c:v>0.31111111111111001</c:v>
                </c:pt>
                <c:pt idx="225">
                  <c:v>0.312499999999999</c:v>
                </c:pt>
                <c:pt idx="226">
                  <c:v>0.313888888888888</c:v>
                </c:pt>
                <c:pt idx="227">
                  <c:v>0.31527777777777699</c:v>
                </c:pt>
                <c:pt idx="228">
                  <c:v>0.31666666666666599</c:v>
                </c:pt>
                <c:pt idx="229">
                  <c:v>0.31805555555555498</c:v>
                </c:pt>
                <c:pt idx="230">
                  <c:v>0.31944444444444398</c:v>
                </c:pt>
                <c:pt idx="231">
                  <c:v>0.32083333333333203</c:v>
                </c:pt>
                <c:pt idx="232">
                  <c:v>0.32222222222222102</c:v>
                </c:pt>
                <c:pt idx="233">
                  <c:v>0.32361111111111002</c:v>
                </c:pt>
                <c:pt idx="234">
                  <c:v>0.32499999999999901</c:v>
                </c:pt>
                <c:pt idx="235">
                  <c:v>0.32638888888888801</c:v>
                </c:pt>
                <c:pt idx="236">
                  <c:v>0.327777777777777</c:v>
                </c:pt>
                <c:pt idx="237">
                  <c:v>0.329166666666666</c:v>
                </c:pt>
                <c:pt idx="238">
                  <c:v>0.33055555555555499</c:v>
                </c:pt>
                <c:pt idx="239">
                  <c:v>0.33194444444444399</c:v>
                </c:pt>
                <c:pt idx="240">
                  <c:v>0.33333333333333198</c:v>
                </c:pt>
                <c:pt idx="241">
                  <c:v>0.33472222222222098</c:v>
                </c:pt>
                <c:pt idx="242">
                  <c:v>0.33611111111110997</c:v>
                </c:pt>
                <c:pt idx="243">
                  <c:v>0.33749999999999902</c:v>
                </c:pt>
                <c:pt idx="244">
                  <c:v>0.33888888888888802</c:v>
                </c:pt>
                <c:pt idx="245">
                  <c:v>0.34027777777777701</c:v>
                </c:pt>
                <c:pt idx="246">
                  <c:v>0.34166666666666601</c:v>
                </c:pt>
                <c:pt idx="247">
                  <c:v>0.343055555555555</c:v>
                </c:pt>
                <c:pt idx="248">
                  <c:v>0.344444444444444</c:v>
                </c:pt>
                <c:pt idx="249">
                  <c:v>0.34583333333333199</c:v>
                </c:pt>
                <c:pt idx="250">
                  <c:v>0.34722222222222099</c:v>
                </c:pt>
                <c:pt idx="251">
                  <c:v>0.34861111111110998</c:v>
                </c:pt>
                <c:pt idx="252">
                  <c:v>0.34999999999999898</c:v>
                </c:pt>
                <c:pt idx="253">
                  <c:v>0.35138888888888797</c:v>
                </c:pt>
                <c:pt idx="254">
                  <c:v>0.35277777777777702</c:v>
                </c:pt>
                <c:pt idx="255">
                  <c:v>0.35416666666666602</c:v>
                </c:pt>
                <c:pt idx="256">
                  <c:v>0.35555555555555501</c:v>
                </c:pt>
                <c:pt idx="257">
                  <c:v>0.35694444444444301</c:v>
                </c:pt>
                <c:pt idx="258">
                  <c:v>0.358333333333332</c:v>
                </c:pt>
                <c:pt idx="259">
                  <c:v>0.359722222222221</c:v>
                </c:pt>
                <c:pt idx="260">
                  <c:v>0.36111111111110999</c:v>
                </c:pt>
                <c:pt idx="261">
                  <c:v>0.36249999999999899</c:v>
                </c:pt>
                <c:pt idx="262">
                  <c:v>0.36388888888888798</c:v>
                </c:pt>
                <c:pt idx="263">
                  <c:v>0.36527777777777698</c:v>
                </c:pt>
                <c:pt idx="264">
                  <c:v>0.36666666666666597</c:v>
                </c:pt>
                <c:pt idx="265">
                  <c:v>0.36805555555555503</c:v>
                </c:pt>
                <c:pt idx="266">
                  <c:v>0.36944444444444302</c:v>
                </c:pt>
                <c:pt idx="267">
                  <c:v>0.37083333333333202</c:v>
                </c:pt>
                <c:pt idx="268">
                  <c:v>0.37222222222222101</c:v>
                </c:pt>
                <c:pt idx="269">
                  <c:v>0.37361111111111001</c:v>
                </c:pt>
                <c:pt idx="270">
                  <c:v>0.374999999999999</c:v>
                </c:pt>
                <c:pt idx="271">
                  <c:v>0.376388888888888</c:v>
                </c:pt>
                <c:pt idx="272">
                  <c:v>0.37777777777777699</c:v>
                </c:pt>
                <c:pt idx="273">
                  <c:v>0.37916666666666599</c:v>
                </c:pt>
                <c:pt idx="274">
                  <c:v>0.38055555555555398</c:v>
                </c:pt>
                <c:pt idx="275">
                  <c:v>0.38194444444444298</c:v>
                </c:pt>
                <c:pt idx="276">
                  <c:v>0.38333333333333203</c:v>
                </c:pt>
                <c:pt idx="277">
                  <c:v>0.38472222222222102</c:v>
                </c:pt>
                <c:pt idx="278">
                  <c:v>0.38611111111111002</c:v>
                </c:pt>
                <c:pt idx="279">
                  <c:v>0.38749999999999901</c:v>
                </c:pt>
                <c:pt idx="280">
                  <c:v>0.38888888888888801</c:v>
                </c:pt>
                <c:pt idx="281">
                  <c:v>0.390277777777777</c:v>
                </c:pt>
                <c:pt idx="282">
                  <c:v>0.391666666666666</c:v>
                </c:pt>
                <c:pt idx="283">
                  <c:v>0.39305555555555399</c:v>
                </c:pt>
                <c:pt idx="284">
                  <c:v>0.39444444444444299</c:v>
                </c:pt>
                <c:pt idx="285">
                  <c:v>0.39583333333333198</c:v>
                </c:pt>
                <c:pt idx="286">
                  <c:v>0.39722222222222098</c:v>
                </c:pt>
                <c:pt idx="287">
                  <c:v>0.39861111111110997</c:v>
                </c:pt>
                <c:pt idx="288">
                  <c:v>0.39999999999999902</c:v>
                </c:pt>
                <c:pt idx="289">
                  <c:v>0.40138888888888802</c:v>
                </c:pt>
                <c:pt idx="290">
                  <c:v>0.40277777777777701</c:v>
                </c:pt>
                <c:pt idx="291">
                  <c:v>0.40416666666666601</c:v>
                </c:pt>
                <c:pt idx="292">
                  <c:v>0.405555555555554</c:v>
                </c:pt>
                <c:pt idx="293">
                  <c:v>0.406944444444443</c:v>
                </c:pt>
                <c:pt idx="294">
                  <c:v>0.40833333333333199</c:v>
                </c:pt>
                <c:pt idx="295">
                  <c:v>0.40972222222222099</c:v>
                </c:pt>
                <c:pt idx="296">
                  <c:v>0.41111111111110998</c:v>
                </c:pt>
                <c:pt idx="297">
                  <c:v>0.41249999999999898</c:v>
                </c:pt>
                <c:pt idx="298">
                  <c:v>0.41388888888888797</c:v>
                </c:pt>
                <c:pt idx="299">
                  <c:v>0.41527777777777702</c:v>
                </c:pt>
                <c:pt idx="300">
                  <c:v>0.41666666666666502</c:v>
                </c:pt>
                <c:pt idx="301">
                  <c:v>0.41805555555555401</c:v>
                </c:pt>
                <c:pt idx="302">
                  <c:v>0.41944444444444301</c:v>
                </c:pt>
                <c:pt idx="303">
                  <c:v>0.420833333333332</c:v>
                </c:pt>
                <c:pt idx="304">
                  <c:v>0.422222222222221</c:v>
                </c:pt>
                <c:pt idx="305">
                  <c:v>0.42361111111110999</c:v>
                </c:pt>
                <c:pt idx="306">
                  <c:v>0.42499999999999899</c:v>
                </c:pt>
                <c:pt idx="307">
                  <c:v>0.42638888888888798</c:v>
                </c:pt>
                <c:pt idx="308">
                  <c:v>0.42777777777777698</c:v>
                </c:pt>
                <c:pt idx="309">
                  <c:v>0.42916666666666498</c:v>
                </c:pt>
                <c:pt idx="310">
                  <c:v>0.43055555555555403</c:v>
                </c:pt>
                <c:pt idx="311">
                  <c:v>0.43194444444444302</c:v>
                </c:pt>
                <c:pt idx="312">
                  <c:v>0.43333333333333202</c:v>
                </c:pt>
                <c:pt idx="313">
                  <c:v>0.43472222222222101</c:v>
                </c:pt>
                <c:pt idx="314">
                  <c:v>0.43611111111111001</c:v>
                </c:pt>
                <c:pt idx="315">
                  <c:v>0.437499999999999</c:v>
                </c:pt>
                <c:pt idx="316">
                  <c:v>0.438888888888888</c:v>
                </c:pt>
                <c:pt idx="317">
                  <c:v>0.44027777777777699</c:v>
                </c:pt>
                <c:pt idx="318">
                  <c:v>0.44166666666666499</c:v>
                </c:pt>
                <c:pt idx="319">
                  <c:v>0.44305555555555398</c:v>
                </c:pt>
                <c:pt idx="320">
                  <c:v>0.44444444444444298</c:v>
                </c:pt>
                <c:pt idx="321">
                  <c:v>0.44583333333333203</c:v>
                </c:pt>
                <c:pt idx="322">
                  <c:v>0.44722222222222102</c:v>
                </c:pt>
                <c:pt idx="323">
                  <c:v>0.44861111111111002</c:v>
                </c:pt>
                <c:pt idx="324">
                  <c:v>0.44999999999999901</c:v>
                </c:pt>
                <c:pt idx="325">
                  <c:v>0.45138888888888801</c:v>
                </c:pt>
                <c:pt idx="326">
                  <c:v>0.452777777777776</c:v>
                </c:pt>
                <c:pt idx="327">
                  <c:v>0.454166666666665</c:v>
                </c:pt>
                <c:pt idx="328">
                  <c:v>0.45555555555555399</c:v>
                </c:pt>
                <c:pt idx="329">
                  <c:v>0.45694444444444299</c:v>
                </c:pt>
                <c:pt idx="330">
                  <c:v>0.45833333333333198</c:v>
                </c:pt>
                <c:pt idx="331">
                  <c:v>0.45972222222222098</c:v>
                </c:pt>
                <c:pt idx="332">
                  <c:v>0.46111111111110997</c:v>
                </c:pt>
                <c:pt idx="333">
                  <c:v>0.46249999999999902</c:v>
                </c:pt>
                <c:pt idx="334">
                  <c:v>0.46388888888888802</c:v>
                </c:pt>
                <c:pt idx="335">
                  <c:v>0.46527777777777601</c:v>
                </c:pt>
                <c:pt idx="336">
                  <c:v>0.46666666666666501</c:v>
                </c:pt>
                <c:pt idx="337">
                  <c:v>0.468055555555554</c:v>
                </c:pt>
                <c:pt idx="338">
                  <c:v>0.469444444444443</c:v>
                </c:pt>
                <c:pt idx="339">
                  <c:v>0.47083333333333199</c:v>
                </c:pt>
                <c:pt idx="340">
                  <c:v>0.47222222222222099</c:v>
                </c:pt>
                <c:pt idx="341">
                  <c:v>0.47361111111110998</c:v>
                </c:pt>
                <c:pt idx="342">
                  <c:v>0.47499999999999898</c:v>
                </c:pt>
                <c:pt idx="343">
                  <c:v>0.47638888888888797</c:v>
                </c:pt>
                <c:pt idx="344">
                  <c:v>0.47777777777777602</c:v>
                </c:pt>
                <c:pt idx="345">
                  <c:v>0.47916666666666502</c:v>
                </c:pt>
                <c:pt idx="346">
                  <c:v>0.48055555555555401</c:v>
                </c:pt>
                <c:pt idx="347">
                  <c:v>0.48194444444444301</c:v>
                </c:pt>
                <c:pt idx="348">
                  <c:v>0.483333333333332</c:v>
                </c:pt>
                <c:pt idx="349">
                  <c:v>0.484722222222221</c:v>
                </c:pt>
                <c:pt idx="350">
                  <c:v>0.48611111111110999</c:v>
                </c:pt>
                <c:pt idx="351">
                  <c:v>0.48749999999999899</c:v>
                </c:pt>
                <c:pt idx="352">
                  <c:v>0.48888888888888798</c:v>
                </c:pt>
                <c:pt idx="353">
                  <c:v>0.49027777777777598</c:v>
                </c:pt>
                <c:pt idx="354">
                  <c:v>0.49166666666666498</c:v>
                </c:pt>
                <c:pt idx="355">
                  <c:v>0.49305555555555403</c:v>
                </c:pt>
                <c:pt idx="356">
                  <c:v>0.49444444444444302</c:v>
                </c:pt>
                <c:pt idx="357">
                  <c:v>0.49583333333333202</c:v>
                </c:pt>
                <c:pt idx="358">
                  <c:v>0.49722222222222101</c:v>
                </c:pt>
                <c:pt idx="359">
                  <c:v>0.49861111111111001</c:v>
                </c:pt>
                <c:pt idx="360">
                  <c:v>0.499999999999999</c:v>
                </c:pt>
                <c:pt idx="361">
                  <c:v>0.501388888888887</c:v>
                </c:pt>
                <c:pt idx="362">
                  <c:v>0.50277777777777599</c:v>
                </c:pt>
                <c:pt idx="363">
                  <c:v>0.50416666666666499</c:v>
                </c:pt>
                <c:pt idx="364">
                  <c:v>0.50555555555555398</c:v>
                </c:pt>
                <c:pt idx="365">
                  <c:v>0.50694444444444298</c:v>
                </c:pt>
                <c:pt idx="366">
                  <c:v>0.50833333333333197</c:v>
                </c:pt>
                <c:pt idx="367">
                  <c:v>0.50972222222222097</c:v>
                </c:pt>
                <c:pt idx="368">
                  <c:v>0.51111111111110996</c:v>
                </c:pt>
                <c:pt idx="369">
                  <c:v>0.51249999999999896</c:v>
                </c:pt>
                <c:pt idx="370">
                  <c:v>0.51388888888888795</c:v>
                </c:pt>
                <c:pt idx="371">
                  <c:v>0.51527777777777595</c:v>
                </c:pt>
                <c:pt idx="372">
                  <c:v>0.51666666666666505</c:v>
                </c:pt>
                <c:pt idx="373">
                  <c:v>0.51805555555555405</c:v>
                </c:pt>
                <c:pt idx="374">
                  <c:v>0.51944444444444304</c:v>
                </c:pt>
                <c:pt idx="375">
                  <c:v>0.52083333333333204</c:v>
                </c:pt>
                <c:pt idx="376">
                  <c:v>0.52222222222222103</c:v>
                </c:pt>
                <c:pt idx="377">
                  <c:v>0.52361111111111003</c:v>
                </c:pt>
                <c:pt idx="378">
                  <c:v>0.52499999999999902</c:v>
                </c:pt>
                <c:pt idx="379">
                  <c:v>0.52638888888888702</c:v>
                </c:pt>
                <c:pt idx="380">
                  <c:v>0.52777777777777601</c:v>
                </c:pt>
                <c:pt idx="381">
                  <c:v>0.52916666666666501</c:v>
                </c:pt>
                <c:pt idx="382">
                  <c:v>0.530555555555554</c:v>
                </c:pt>
                <c:pt idx="383">
                  <c:v>0.531944444444443</c:v>
                </c:pt>
                <c:pt idx="384">
                  <c:v>0.53333333333333199</c:v>
                </c:pt>
                <c:pt idx="385">
                  <c:v>0.53472222222222099</c:v>
                </c:pt>
                <c:pt idx="386">
                  <c:v>0.53611111111110998</c:v>
                </c:pt>
                <c:pt idx="387">
                  <c:v>0.53749999999999798</c:v>
                </c:pt>
                <c:pt idx="388">
                  <c:v>0.53888888888888697</c:v>
                </c:pt>
                <c:pt idx="389">
                  <c:v>0.54027777777777597</c:v>
                </c:pt>
                <c:pt idx="390">
                  <c:v>0.54166666666666496</c:v>
                </c:pt>
                <c:pt idx="391">
                  <c:v>0.54305555555555396</c:v>
                </c:pt>
                <c:pt idx="392">
                  <c:v>0.54444444444444295</c:v>
                </c:pt>
                <c:pt idx="393">
                  <c:v>0.54583333333333195</c:v>
                </c:pt>
                <c:pt idx="394">
                  <c:v>0.54722222222221995</c:v>
                </c:pt>
                <c:pt idx="395">
                  <c:v>0.54861111111111005</c:v>
                </c:pt>
                <c:pt idx="396">
                  <c:v>0.54999999999999805</c:v>
                </c:pt>
                <c:pt idx="397">
                  <c:v>0.55138888888888704</c:v>
                </c:pt>
                <c:pt idx="398">
                  <c:v>0.55277777777777604</c:v>
                </c:pt>
                <c:pt idx="399">
                  <c:v>0.55416666666666503</c:v>
                </c:pt>
                <c:pt idx="400">
                  <c:v>0.55555555555555403</c:v>
                </c:pt>
                <c:pt idx="401">
                  <c:v>0.55694444444444302</c:v>
                </c:pt>
                <c:pt idx="402">
                  <c:v>0.55833333333333202</c:v>
                </c:pt>
                <c:pt idx="403">
                  <c:v>0.55972222222222101</c:v>
                </c:pt>
                <c:pt idx="404">
                  <c:v>0.56111111111110901</c:v>
                </c:pt>
                <c:pt idx="405">
                  <c:v>0.562499999999998</c:v>
                </c:pt>
                <c:pt idx="406">
                  <c:v>0.563888888888887</c:v>
                </c:pt>
                <c:pt idx="407">
                  <c:v>0.56527777777777599</c:v>
                </c:pt>
                <c:pt idx="408">
                  <c:v>0.56666666666666499</c:v>
                </c:pt>
                <c:pt idx="409">
                  <c:v>0.56805555555555398</c:v>
                </c:pt>
                <c:pt idx="410">
                  <c:v>0.56944444444444298</c:v>
                </c:pt>
                <c:pt idx="411">
                  <c:v>0.57083333333333197</c:v>
                </c:pt>
                <c:pt idx="412">
                  <c:v>0.57222222222222097</c:v>
                </c:pt>
                <c:pt idx="413">
                  <c:v>0.57361111111110996</c:v>
                </c:pt>
                <c:pt idx="414">
                  <c:v>0.57499999999999796</c:v>
                </c:pt>
                <c:pt idx="415">
                  <c:v>0.57638888888888695</c:v>
                </c:pt>
                <c:pt idx="416">
                  <c:v>0.57777777777777595</c:v>
                </c:pt>
                <c:pt idx="417">
                  <c:v>0.57916666666666505</c:v>
                </c:pt>
                <c:pt idx="418">
                  <c:v>0.58055555555555405</c:v>
                </c:pt>
                <c:pt idx="419">
                  <c:v>0.58194444444444304</c:v>
                </c:pt>
                <c:pt idx="420">
                  <c:v>0.58333333333333204</c:v>
                </c:pt>
                <c:pt idx="421">
                  <c:v>0.58472222222222103</c:v>
                </c:pt>
                <c:pt idx="422">
                  <c:v>0.58611111111110903</c:v>
                </c:pt>
                <c:pt idx="423">
                  <c:v>0.58749999999999802</c:v>
                </c:pt>
                <c:pt idx="424">
                  <c:v>0.58888888888888702</c:v>
                </c:pt>
                <c:pt idx="425">
                  <c:v>0.59027777777777601</c:v>
                </c:pt>
                <c:pt idx="426">
                  <c:v>0.59166666666666501</c:v>
                </c:pt>
                <c:pt idx="427">
                  <c:v>0.593055555555554</c:v>
                </c:pt>
                <c:pt idx="428">
                  <c:v>0.594444444444443</c:v>
                </c:pt>
                <c:pt idx="429">
                  <c:v>0.59583333333333199</c:v>
                </c:pt>
                <c:pt idx="430">
                  <c:v>0.59722222222221999</c:v>
                </c:pt>
                <c:pt idx="431">
                  <c:v>0.59861111111110898</c:v>
                </c:pt>
                <c:pt idx="432">
                  <c:v>0.59999999999999798</c:v>
                </c:pt>
                <c:pt idx="433">
                  <c:v>0.60138888888888697</c:v>
                </c:pt>
                <c:pt idx="434">
                  <c:v>0.60277777777777597</c:v>
                </c:pt>
                <c:pt idx="435">
                  <c:v>0.60416666666666496</c:v>
                </c:pt>
                <c:pt idx="436">
                  <c:v>0.60555555555555396</c:v>
                </c:pt>
                <c:pt idx="437">
                  <c:v>0.60694444444444295</c:v>
                </c:pt>
                <c:pt idx="438">
                  <c:v>0.60833333333333195</c:v>
                </c:pt>
                <c:pt idx="439">
                  <c:v>0.60972222222221995</c:v>
                </c:pt>
                <c:pt idx="440">
                  <c:v>0.61111111111110905</c:v>
                </c:pt>
                <c:pt idx="441">
                  <c:v>0.61249999999999805</c:v>
                </c:pt>
                <c:pt idx="442">
                  <c:v>0.61388888888888704</c:v>
                </c:pt>
                <c:pt idx="443">
                  <c:v>0.61527777777777604</c:v>
                </c:pt>
                <c:pt idx="444">
                  <c:v>0.61666666666666503</c:v>
                </c:pt>
                <c:pt idx="445">
                  <c:v>0.61805555555555403</c:v>
                </c:pt>
                <c:pt idx="446">
                  <c:v>0.61944444444444302</c:v>
                </c:pt>
                <c:pt idx="447">
                  <c:v>0.62083333333333202</c:v>
                </c:pt>
                <c:pt idx="448">
                  <c:v>0.62222222222222001</c:v>
                </c:pt>
                <c:pt idx="449">
                  <c:v>0.62361111111110901</c:v>
                </c:pt>
                <c:pt idx="450">
                  <c:v>0.624999999999998</c:v>
                </c:pt>
                <c:pt idx="451">
                  <c:v>0.626388888888887</c:v>
                </c:pt>
                <c:pt idx="452">
                  <c:v>0.62777777777777599</c:v>
                </c:pt>
                <c:pt idx="453">
                  <c:v>0.62916666666666499</c:v>
                </c:pt>
                <c:pt idx="454">
                  <c:v>0.63055555555555398</c:v>
                </c:pt>
                <c:pt idx="455">
                  <c:v>0.63194444444444298</c:v>
                </c:pt>
                <c:pt idx="456">
                  <c:v>0.63333333333333097</c:v>
                </c:pt>
                <c:pt idx="457">
                  <c:v>0.63472222222221997</c:v>
                </c:pt>
                <c:pt idx="458">
                  <c:v>0.63611111111110896</c:v>
                </c:pt>
                <c:pt idx="459">
                  <c:v>0.63749999999999796</c:v>
                </c:pt>
                <c:pt idx="460">
                  <c:v>0.63888888888888695</c:v>
                </c:pt>
                <c:pt idx="461">
                  <c:v>0.64027777777777595</c:v>
                </c:pt>
                <c:pt idx="462">
                  <c:v>0.64166666666666505</c:v>
                </c:pt>
                <c:pt idx="463">
                  <c:v>0.64305555555555405</c:v>
                </c:pt>
                <c:pt idx="464">
                  <c:v>0.64444444444444304</c:v>
                </c:pt>
                <c:pt idx="465">
                  <c:v>0.64583333333333104</c:v>
                </c:pt>
                <c:pt idx="466">
                  <c:v>0.64722222222222003</c:v>
                </c:pt>
                <c:pt idx="467">
                  <c:v>0.64861111111110903</c:v>
                </c:pt>
                <c:pt idx="468">
                  <c:v>0.64999999999999802</c:v>
                </c:pt>
                <c:pt idx="469">
                  <c:v>0.65138888888888702</c:v>
                </c:pt>
                <c:pt idx="470">
                  <c:v>0.65277777777777601</c:v>
                </c:pt>
                <c:pt idx="471">
                  <c:v>0.65416666666666501</c:v>
                </c:pt>
                <c:pt idx="472">
                  <c:v>0.655555555555554</c:v>
                </c:pt>
                <c:pt idx="473">
                  <c:v>0.656944444444443</c:v>
                </c:pt>
                <c:pt idx="474">
                  <c:v>0.65833333333333099</c:v>
                </c:pt>
                <c:pt idx="475">
                  <c:v>0.65972222222221999</c:v>
                </c:pt>
                <c:pt idx="476">
                  <c:v>0.66111111111110898</c:v>
                </c:pt>
                <c:pt idx="477">
                  <c:v>0.66249999999999798</c:v>
                </c:pt>
                <c:pt idx="478">
                  <c:v>0.66388888888888697</c:v>
                </c:pt>
                <c:pt idx="479">
                  <c:v>0.66527777777777597</c:v>
                </c:pt>
                <c:pt idx="480">
                  <c:v>0.66666666666666496</c:v>
                </c:pt>
                <c:pt idx="481">
                  <c:v>0.66805555555555396</c:v>
                </c:pt>
                <c:pt idx="482">
                  <c:v>0.66944444444444295</c:v>
                </c:pt>
                <c:pt idx="483">
                  <c:v>0.67083333333333095</c:v>
                </c:pt>
                <c:pt idx="484">
                  <c:v>0.67222222222221995</c:v>
                </c:pt>
                <c:pt idx="485">
                  <c:v>0.67361111111110905</c:v>
                </c:pt>
                <c:pt idx="486">
                  <c:v>0.67499999999999805</c:v>
                </c:pt>
                <c:pt idx="487">
                  <c:v>0.67638888888888704</c:v>
                </c:pt>
                <c:pt idx="488">
                  <c:v>0.67777777777777604</c:v>
                </c:pt>
                <c:pt idx="489">
                  <c:v>0.67916666666666503</c:v>
                </c:pt>
                <c:pt idx="490">
                  <c:v>0.68055555555555403</c:v>
                </c:pt>
                <c:pt idx="491">
                  <c:v>0.68194444444444202</c:v>
                </c:pt>
                <c:pt idx="492">
                  <c:v>0.68333333333333102</c:v>
                </c:pt>
                <c:pt idx="493">
                  <c:v>0.68472222222222001</c:v>
                </c:pt>
                <c:pt idx="494">
                  <c:v>0.68611111111110901</c:v>
                </c:pt>
                <c:pt idx="495">
                  <c:v>0.687499999999998</c:v>
                </c:pt>
                <c:pt idx="496">
                  <c:v>0.688888888888887</c:v>
                </c:pt>
                <c:pt idx="497">
                  <c:v>0.69027777777777599</c:v>
                </c:pt>
                <c:pt idx="498">
                  <c:v>0.69166666666666499</c:v>
                </c:pt>
                <c:pt idx="499">
                  <c:v>0.69305555555555398</c:v>
                </c:pt>
                <c:pt idx="500">
                  <c:v>0.69444444444444198</c:v>
                </c:pt>
                <c:pt idx="501">
                  <c:v>0.69583333333333097</c:v>
                </c:pt>
                <c:pt idx="502">
                  <c:v>0.69722222222221997</c:v>
                </c:pt>
                <c:pt idx="503">
                  <c:v>0.69861111111110896</c:v>
                </c:pt>
                <c:pt idx="504">
                  <c:v>0.69999999999999796</c:v>
                </c:pt>
                <c:pt idx="505">
                  <c:v>0.70138888888888695</c:v>
                </c:pt>
                <c:pt idx="506">
                  <c:v>0.70277777777777595</c:v>
                </c:pt>
                <c:pt idx="507">
                  <c:v>0.70416666666666405</c:v>
                </c:pt>
                <c:pt idx="508">
                  <c:v>0.70555555555555305</c:v>
                </c:pt>
                <c:pt idx="509">
                  <c:v>0.70694444444444204</c:v>
                </c:pt>
                <c:pt idx="510">
                  <c:v>0.70833333333333104</c:v>
                </c:pt>
                <c:pt idx="511">
                  <c:v>0.70972222222222003</c:v>
                </c:pt>
                <c:pt idx="512">
                  <c:v>0.71111111111110903</c:v>
                </c:pt>
                <c:pt idx="513">
                  <c:v>0.71249999999999802</c:v>
                </c:pt>
                <c:pt idx="514">
                  <c:v>0.71388888888888702</c:v>
                </c:pt>
                <c:pt idx="515">
                  <c:v>0.71527777777777601</c:v>
                </c:pt>
                <c:pt idx="516">
                  <c:v>0.71666666666666401</c:v>
                </c:pt>
                <c:pt idx="517">
                  <c:v>0.718055555555553</c:v>
                </c:pt>
                <c:pt idx="518">
                  <c:v>0.719444444444442</c:v>
                </c:pt>
                <c:pt idx="519">
                  <c:v>0.72083333333333099</c:v>
                </c:pt>
                <c:pt idx="520">
                  <c:v>0.72222222222221999</c:v>
                </c:pt>
                <c:pt idx="521">
                  <c:v>0.72361111111110898</c:v>
                </c:pt>
                <c:pt idx="522">
                  <c:v>0.72499999999999798</c:v>
                </c:pt>
                <c:pt idx="523">
                  <c:v>0.72638888888888697</c:v>
                </c:pt>
                <c:pt idx="524">
                  <c:v>0.72777777777777597</c:v>
                </c:pt>
                <c:pt idx="525">
                  <c:v>0.72916666666666397</c:v>
                </c:pt>
                <c:pt idx="526">
                  <c:v>0.73055555555555296</c:v>
                </c:pt>
                <c:pt idx="527">
                  <c:v>0.73194444444444196</c:v>
                </c:pt>
                <c:pt idx="528">
                  <c:v>0.73333333333333095</c:v>
                </c:pt>
                <c:pt idx="529">
                  <c:v>0.73472222222221995</c:v>
                </c:pt>
                <c:pt idx="530">
                  <c:v>0.73611111111110905</c:v>
                </c:pt>
                <c:pt idx="531">
                  <c:v>0.73749999999999805</c:v>
                </c:pt>
                <c:pt idx="532">
                  <c:v>0.73888888888888704</c:v>
                </c:pt>
                <c:pt idx="533">
                  <c:v>0.74027777777777604</c:v>
                </c:pt>
                <c:pt idx="534">
                  <c:v>0.74166666666666403</c:v>
                </c:pt>
                <c:pt idx="535">
                  <c:v>0.74305555555555303</c:v>
                </c:pt>
                <c:pt idx="536">
                  <c:v>0.74444444444444202</c:v>
                </c:pt>
                <c:pt idx="537">
                  <c:v>0.74583333333333102</c:v>
                </c:pt>
                <c:pt idx="538">
                  <c:v>0.74722222222222001</c:v>
                </c:pt>
                <c:pt idx="539">
                  <c:v>0.74861111111110901</c:v>
                </c:pt>
                <c:pt idx="540">
                  <c:v>0.749999999999998</c:v>
                </c:pt>
                <c:pt idx="541">
                  <c:v>0.751388888888887</c:v>
                </c:pt>
                <c:pt idx="542">
                  <c:v>0.75277777777777499</c:v>
                </c:pt>
                <c:pt idx="543">
                  <c:v>0.75416666666666399</c:v>
                </c:pt>
                <c:pt idx="544">
                  <c:v>0.75555555555555298</c:v>
                </c:pt>
                <c:pt idx="545">
                  <c:v>0.75694444444444198</c:v>
                </c:pt>
                <c:pt idx="546">
                  <c:v>0.75833333333333097</c:v>
                </c:pt>
                <c:pt idx="547">
                  <c:v>0.75972222222221997</c:v>
                </c:pt>
                <c:pt idx="548">
                  <c:v>0.76111111111110896</c:v>
                </c:pt>
                <c:pt idx="549">
                  <c:v>0.76249999999999796</c:v>
                </c:pt>
                <c:pt idx="550">
                  <c:v>0.76388888888888695</c:v>
                </c:pt>
                <c:pt idx="551">
                  <c:v>0.76527777777777495</c:v>
                </c:pt>
                <c:pt idx="552">
                  <c:v>0.76666666666666405</c:v>
                </c:pt>
                <c:pt idx="553">
                  <c:v>0.76805555555555305</c:v>
                </c:pt>
                <c:pt idx="554">
                  <c:v>0.76944444444444204</c:v>
                </c:pt>
                <c:pt idx="555">
                  <c:v>0.77083333333333104</c:v>
                </c:pt>
                <c:pt idx="556">
                  <c:v>0.77222222222222003</c:v>
                </c:pt>
                <c:pt idx="557">
                  <c:v>0.77361111111110903</c:v>
                </c:pt>
                <c:pt idx="558">
                  <c:v>0.77499999999999802</c:v>
                </c:pt>
                <c:pt idx="559">
                  <c:v>0.77638888888888602</c:v>
                </c:pt>
                <c:pt idx="560">
                  <c:v>0.77777777777777501</c:v>
                </c:pt>
                <c:pt idx="561">
                  <c:v>0.77916666666666401</c:v>
                </c:pt>
                <c:pt idx="562">
                  <c:v>0.780555555555553</c:v>
                </c:pt>
                <c:pt idx="563">
                  <c:v>0.781944444444442</c:v>
                </c:pt>
                <c:pt idx="564">
                  <c:v>0.78333333333333099</c:v>
                </c:pt>
                <c:pt idx="565">
                  <c:v>0.78472222222221999</c:v>
                </c:pt>
                <c:pt idx="566">
                  <c:v>0.78611111111110799</c:v>
                </c:pt>
                <c:pt idx="567">
                  <c:v>0.78749999999999698</c:v>
                </c:pt>
                <c:pt idx="568">
                  <c:v>0.78888888888888598</c:v>
                </c:pt>
                <c:pt idx="569">
                  <c:v>0.79027777777777497</c:v>
                </c:pt>
                <c:pt idx="570">
                  <c:v>0.79166666666666397</c:v>
                </c:pt>
                <c:pt idx="571">
                  <c:v>0.79305555555555296</c:v>
                </c:pt>
                <c:pt idx="572">
                  <c:v>0.79444444444444196</c:v>
                </c:pt>
                <c:pt idx="573">
                  <c:v>0.79583333333333095</c:v>
                </c:pt>
                <c:pt idx="574">
                  <c:v>0.79722222222221995</c:v>
                </c:pt>
                <c:pt idx="575">
                  <c:v>0.79861111111110905</c:v>
                </c:pt>
                <c:pt idx="576">
                  <c:v>0.79999999999999805</c:v>
                </c:pt>
                <c:pt idx="577">
                  <c:v>0.80138888888888604</c:v>
                </c:pt>
                <c:pt idx="578">
                  <c:v>0.80277777777777504</c:v>
                </c:pt>
                <c:pt idx="579">
                  <c:v>0.80416666666666403</c:v>
                </c:pt>
                <c:pt idx="580">
                  <c:v>0.80555555555555303</c:v>
                </c:pt>
                <c:pt idx="581">
                  <c:v>0.80694444444444202</c:v>
                </c:pt>
                <c:pt idx="582">
                  <c:v>0.80833333333333102</c:v>
                </c:pt>
                <c:pt idx="583">
                  <c:v>0.80972222222222001</c:v>
                </c:pt>
                <c:pt idx="584">
                  <c:v>0.81111111111110901</c:v>
                </c:pt>
                <c:pt idx="585">
                  <c:v>0.812499999999997</c:v>
                </c:pt>
                <c:pt idx="586">
                  <c:v>0.813888888888886</c:v>
                </c:pt>
                <c:pt idx="587">
                  <c:v>0.81527777777777499</c:v>
                </c:pt>
                <c:pt idx="588">
                  <c:v>0.81666666666666399</c:v>
                </c:pt>
                <c:pt idx="589">
                  <c:v>0.81805555555555298</c:v>
                </c:pt>
                <c:pt idx="590">
                  <c:v>0.81944444444444198</c:v>
                </c:pt>
                <c:pt idx="591">
                  <c:v>0.82083333333333097</c:v>
                </c:pt>
                <c:pt idx="592">
                  <c:v>0.82222222222221897</c:v>
                </c:pt>
                <c:pt idx="593">
                  <c:v>0.82361111111110896</c:v>
                </c:pt>
                <c:pt idx="594">
                  <c:v>0.82499999999999696</c:v>
                </c:pt>
                <c:pt idx="595">
                  <c:v>0.82638888888888595</c:v>
                </c:pt>
                <c:pt idx="596">
                  <c:v>0.82777777777777495</c:v>
                </c:pt>
                <c:pt idx="597">
                  <c:v>0.82916666666666405</c:v>
                </c:pt>
                <c:pt idx="598">
                  <c:v>0.83055555555555305</c:v>
                </c:pt>
                <c:pt idx="599">
                  <c:v>0.83194444444444204</c:v>
                </c:pt>
                <c:pt idx="600">
                  <c:v>0.83333333333333104</c:v>
                </c:pt>
                <c:pt idx="601">
                  <c:v>0.83472222222222003</c:v>
                </c:pt>
                <c:pt idx="602">
                  <c:v>0.83611111111110903</c:v>
                </c:pt>
                <c:pt idx="603">
                  <c:v>0.83749999999999702</c:v>
                </c:pt>
                <c:pt idx="604">
                  <c:v>0.83888888888888602</c:v>
                </c:pt>
                <c:pt idx="605">
                  <c:v>0.84027777777777501</c:v>
                </c:pt>
                <c:pt idx="606">
                  <c:v>0.84166666666666401</c:v>
                </c:pt>
                <c:pt idx="607">
                  <c:v>0.843055555555553</c:v>
                </c:pt>
                <c:pt idx="608">
                  <c:v>0.844444444444442</c:v>
                </c:pt>
                <c:pt idx="609">
                  <c:v>0.84583333333333099</c:v>
                </c:pt>
                <c:pt idx="610">
                  <c:v>0.84722222222221899</c:v>
                </c:pt>
                <c:pt idx="611">
                  <c:v>0.84861111111110799</c:v>
                </c:pt>
                <c:pt idx="612">
                  <c:v>0.84999999999999698</c:v>
                </c:pt>
                <c:pt idx="613">
                  <c:v>0.85138888888888598</c:v>
                </c:pt>
                <c:pt idx="614">
                  <c:v>0.85277777777777497</c:v>
                </c:pt>
                <c:pt idx="615">
                  <c:v>0.85416666666666397</c:v>
                </c:pt>
                <c:pt idx="616">
                  <c:v>0.85555555555555296</c:v>
                </c:pt>
                <c:pt idx="617">
                  <c:v>0.85694444444444196</c:v>
                </c:pt>
                <c:pt idx="618">
                  <c:v>0.85833333333333095</c:v>
                </c:pt>
                <c:pt idx="619">
                  <c:v>0.85972222222221995</c:v>
                </c:pt>
                <c:pt idx="620">
                  <c:v>0.86111111111110805</c:v>
                </c:pt>
                <c:pt idx="621">
                  <c:v>0.86249999999999705</c:v>
                </c:pt>
                <c:pt idx="622">
                  <c:v>0.86388888888888604</c:v>
                </c:pt>
                <c:pt idx="623">
                  <c:v>0.86527777777777504</c:v>
                </c:pt>
                <c:pt idx="624">
                  <c:v>0.86666666666666403</c:v>
                </c:pt>
                <c:pt idx="625">
                  <c:v>0.86805555555555303</c:v>
                </c:pt>
                <c:pt idx="626">
                  <c:v>0.86944444444444202</c:v>
                </c:pt>
                <c:pt idx="627">
                  <c:v>0.87083333333333102</c:v>
                </c:pt>
                <c:pt idx="628">
                  <c:v>0.87222222222222001</c:v>
                </c:pt>
                <c:pt idx="629">
                  <c:v>0.87361111111110801</c:v>
                </c:pt>
                <c:pt idx="630">
                  <c:v>0.874999999999997</c:v>
                </c:pt>
                <c:pt idx="631">
                  <c:v>0.876388888888886</c:v>
                </c:pt>
                <c:pt idx="632">
                  <c:v>0.87777777777777499</c:v>
                </c:pt>
                <c:pt idx="633">
                  <c:v>0.87916666666666399</c:v>
                </c:pt>
                <c:pt idx="634">
                  <c:v>0.88055555555555298</c:v>
                </c:pt>
                <c:pt idx="635">
                  <c:v>0.88194444444444198</c:v>
                </c:pt>
                <c:pt idx="636">
                  <c:v>0.88333333333333097</c:v>
                </c:pt>
                <c:pt idx="637">
                  <c:v>0.88472222222221897</c:v>
                </c:pt>
                <c:pt idx="638">
                  <c:v>0.88611111111110796</c:v>
                </c:pt>
                <c:pt idx="639">
                  <c:v>0.88749999999999696</c:v>
                </c:pt>
                <c:pt idx="640">
                  <c:v>0.88888888888888595</c:v>
                </c:pt>
                <c:pt idx="641">
                  <c:v>0.89027777777777495</c:v>
                </c:pt>
                <c:pt idx="642">
                  <c:v>0.89166666666666405</c:v>
                </c:pt>
                <c:pt idx="643">
                  <c:v>0.89305555555555305</c:v>
                </c:pt>
                <c:pt idx="644">
                  <c:v>0.89444444444444204</c:v>
                </c:pt>
                <c:pt idx="645">
                  <c:v>0.89583333333333104</c:v>
                </c:pt>
                <c:pt idx="646">
                  <c:v>0.89722222222221903</c:v>
                </c:pt>
                <c:pt idx="647">
                  <c:v>0.89861111111110803</c:v>
                </c:pt>
                <c:pt idx="648">
                  <c:v>0.89999999999999702</c:v>
                </c:pt>
                <c:pt idx="649">
                  <c:v>0.90138888888888602</c:v>
                </c:pt>
                <c:pt idx="650">
                  <c:v>0.90277777777777501</c:v>
                </c:pt>
                <c:pt idx="651">
                  <c:v>0.90416666666666401</c:v>
                </c:pt>
                <c:pt idx="652">
                  <c:v>0.905555555555553</c:v>
                </c:pt>
                <c:pt idx="653">
                  <c:v>0.906944444444442</c:v>
                </c:pt>
                <c:pt idx="654">
                  <c:v>0.90833333333333</c:v>
                </c:pt>
                <c:pt idx="655">
                  <c:v>0.90972222222221899</c:v>
                </c:pt>
                <c:pt idx="656">
                  <c:v>0.91111111111110799</c:v>
                </c:pt>
                <c:pt idx="657">
                  <c:v>0.91249999999999698</c:v>
                </c:pt>
                <c:pt idx="658">
                  <c:v>0.91388888888888598</c:v>
                </c:pt>
                <c:pt idx="659">
                  <c:v>0.91527777777777497</c:v>
                </c:pt>
                <c:pt idx="660">
                  <c:v>0.91666666666666397</c:v>
                </c:pt>
                <c:pt idx="661">
                  <c:v>0.91805555555555296</c:v>
                </c:pt>
                <c:pt idx="662">
                  <c:v>0.91944444444444196</c:v>
                </c:pt>
                <c:pt idx="663">
                  <c:v>0.92083333333332995</c:v>
                </c:pt>
                <c:pt idx="664">
                  <c:v>0.92222222222221895</c:v>
                </c:pt>
                <c:pt idx="665">
                  <c:v>0.92361111111110805</c:v>
                </c:pt>
                <c:pt idx="666">
                  <c:v>0.92499999999999705</c:v>
                </c:pt>
                <c:pt idx="667">
                  <c:v>0.92638888888888604</c:v>
                </c:pt>
                <c:pt idx="668">
                  <c:v>0.92777777777777504</c:v>
                </c:pt>
                <c:pt idx="669">
                  <c:v>0.92916666666666403</c:v>
                </c:pt>
                <c:pt idx="670">
                  <c:v>0.93055555555555303</c:v>
                </c:pt>
                <c:pt idx="671">
                  <c:v>0.93194444444444202</c:v>
                </c:pt>
                <c:pt idx="672">
                  <c:v>0.93333333333333002</c:v>
                </c:pt>
                <c:pt idx="673">
                  <c:v>0.93472222222221901</c:v>
                </c:pt>
                <c:pt idx="674">
                  <c:v>0.93611111111110801</c:v>
                </c:pt>
                <c:pt idx="675">
                  <c:v>0.937499999999997</c:v>
                </c:pt>
                <c:pt idx="676">
                  <c:v>0.938888888888886</c:v>
                </c:pt>
                <c:pt idx="677">
                  <c:v>0.94027777777777499</c:v>
                </c:pt>
                <c:pt idx="678">
                  <c:v>0.94166666666666399</c:v>
                </c:pt>
                <c:pt idx="679">
                  <c:v>0.94305555555555298</c:v>
                </c:pt>
                <c:pt idx="680">
                  <c:v>0.94444444444444198</c:v>
                </c:pt>
                <c:pt idx="681">
                  <c:v>0.94583333333332997</c:v>
                </c:pt>
                <c:pt idx="682">
                  <c:v>0.94722222222221897</c:v>
                </c:pt>
                <c:pt idx="683">
                  <c:v>0.94861111111110796</c:v>
                </c:pt>
                <c:pt idx="684">
                  <c:v>0.94999999999999696</c:v>
                </c:pt>
                <c:pt idx="685">
                  <c:v>0.95138888888888595</c:v>
                </c:pt>
                <c:pt idx="686">
                  <c:v>0.95277777777777495</c:v>
                </c:pt>
                <c:pt idx="687">
                  <c:v>0.95416666666666305</c:v>
                </c:pt>
                <c:pt idx="688">
                  <c:v>0.95555555555555305</c:v>
                </c:pt>
                <c:pt idx="689">
                  <c:v>0.95694444444444204</c:v>
                </c:pt>
                <c:pt idx="690">
                  <c:v>0.95833333333333004</c:v>
                </c:pt>
                <c:pt idx="691">
                  <c:v>0.95972222222221903</c:v>
                </c:pt>
                <c:pt idx="692">
                  <c:v>0.96111111111110803</c:v>
                </c:pt>
                <c:pt idx="693">
                  <c:v>0.96249999999999702</c:v>
                </c:pt>
                <c:pt idx="694">
                  <c:v>0.96388888888888602</c:v>
                </c:pt>
                <c:pt idx="695">
                  <c:v>0.96527777777777501</c:v>
                </c:pt>
                <c:pt idx="696">
                  <c:v>0.96666666666666401</c:v>
                </c:pt>
                <c:pt idx="697">
                  <c:v>0.968055555555553</c:v>
                </c:pt>
                <c:pt idx="698">
                  <c:v>0.969444444444441</c:v>
                </c:pt>
                <c:pt idx="699">
                  <c:v>0.97083333333333</c:v>
                </c:pt>
                <c:pt idx="700">
                  <c:v>0.97222222222221899</c:v>
                </c:pt>
                <c:pt idx="701">
                  <c:v>0.97361111111110799</c:v>
                </c:pt>
                <c:pt idx="702">
                  <c:v>0.97499999999999698</c:v>
                </c:pt>
                <c:pt idx="703">
                  <c:v>0.97638888888888598</c:v>
                </c:pt>
                <c:pt idx="704">
                  <c:v>0.97777777777777397</c:v>
                </c:pt>
                <c:pt idx="705">
                  <c:v>0.97916666666666297</c:v>
                </c:pt>
                <c:pt idx="706">
                  <c:v>0.98055555555555196</c:v>
                </c:pt>
                <c:pt idx="707">
                  <c:v>0.98194444444444096</c:v>
                </c:pt>
                <c:pt idx="708">
                  <c:v>0.98333333333332995</c:v>
                </c:pt>
                <c:pt idx="709">
                  <c:v>0.98472222222221895</c:v>
                </c:pt>
                <c:pt idx="710">
                  <c:v>0.98611111111110805</c:v>
                </c:pt>
                <c:pt idx="711">
                  <c:v>0.98749999999999705</c:v>
                </c:pt>
                <c:pt idx="712">
                  <c:v>0.98888888888888604</c:v>
                </c:pt>
                <c:pt idx="713">
                  <c:v>0.99027777777777504</c:v>
                </c:pt>
                <c:pt idx="714">
                  <c:v>0.99166666666666303</c:v>
                </c:pt>
                <c:pt idx="715">
                  <c:v>0.99305555555555203</c:v>
                </c:pt>
                <c:pt idx="716">
                  <c:v>0.99444444444444102</c:v>
                </c:pt>
                <c:pt idx="717">
                  <c:v>0.99583333333333002</c:v>
                </c:pt>
                <c:pt idx="718">
                  <c:v>0.99722222222221901</c:v>
                </c:pt>
                <c:pt idx="719">
                  <c:v>0.99861111111110801</c:v>
                </c:pt>
                <c:pt idx="720">
                  <c:v>0.999999999999997</c:v>
                </c:pt>
                <c:pt idx="721">
                  <c:v>1.001388888888886</c:v>
                </c:pt>
                <c:pt idx="722">
                  <c:v>1.0027777777777751</c:v>
                </c:pt>
                <c:pt idx="723">
                  <c:v>1.004166666666664</c:v>
                </c:pt>
                <c:pt idx="724">
                  <c:v>1.005555555555552</c:v>
                </c:pt>
                <c:pt idx="725">
                  <c:v>1.0069444444444411</c:v>
                </c:pt>
                <c:pt idx="726">
                  <c:v>1.00833333333333</c:v>
                </c:pt>
                <c:pt idx="727">
                  <c:v>1.0097222222222191</c:v>
                </c:pt>
                <c:pt idx="728">
                  <c:v>1.011111111111108</c:v>
                </c:pt>
                <c:pt idx="729">
                  <c:v>1.0124999999999971</c:v>
                </c:pt>
                <c:pt idx="730">
                  <c:v>1.013888888888886</c:v>
                </c:pt>
                <c:pt idx="731">
                  <c:v>1.0152777777777751</c:v>
                </c:pt>
                <c:pt idx="732">
                  <c:v>1.0166666666666631</c:v>
                </c:pt>
                <c:pt idx="733">
                  <c:v>1.018055555555553</c:v>
                </c:pt>
                <c:pt idx="734">
                  <c:v>1.019444444444441</c:v>
                </c:pt>
                <c:pt idx="735">
                  <c:v>1.0208333333333299</c:v>
                </c:pt>
                <c:pt idx="736">
                  <c:v>1.0222222222222199</c:v>
                </c:pt>
                <c:pt idx="737">
                  <c:v>1.0236111111111079</c:v>
                </c:pt>
                <c:pt idx="738">
                  <c:v>1.024999999999997</c:v>
                </c:pt>
                <c:pt idx="739">
                  <c:v>1.0263888888888859</c:v>
                </c:pt>
                <c:pt idx="740">
                  <c:v>1.027777777777775</c:v>
                </c:pt>
                <c:pt idx="741">
                  <c:v>1.029166666666663</c:v>
                </c:pt>
                <c:pt idx="742">
                  <c:v>1.0305555555555519</c:v>
                </c:pt>
                <c:pt idx="743">
                  <c:v>1.031944444444441</c:v>
                </c:pt>
                <c:pt idx="744">
                  <c:v>1.0333333333333301</c:v>
                </c:pt>
                <c:pt idx="745">
                  <c:v>1.034722222222219</c:v>
                </c:pt>
                <c:pt idx="746">
                  <c:v>1.0361111111111081</c:v>
                </c:pt>
                <c:pt idx="747">
                  <c:v>1.037499999999997</c:v>
                </c:pt>
                <c:pt idx="748">
                  <c:v>1.0388888888888861</c:v>
                </c:pt>
                <c:pt idx="749">
                  <c:v>1.040277777777775</c:v>
                </c:pt>
                <c:pt idx="750">
                  <c:v>1.041666666666663</c:v>
                </c:pt>
                <c:pt idx="751">
                  <c:v>1.0430555555555521</c:v>
                </c:pt>
                <c:pt idx="752">
                  <c:v>1.044444444444441</c:v>
                </c:pt>
                <c:pt idx="753">
                  <c:v>1.0458333333333301</c:v>
                </c:pt>
                <c:pt idx="754">
                  <c:v>1.0472222222222189</c:v>
                </c:pt>
                <c:pt idx="755">
                  <c:v>1.0486111111111081</c:v>
                </c:pt>
                <c:pt idx="756">
                  <c:v>1.049999999999996</c:v>
                </c:pt>
                <c:pt idx="757">
                  <c:v>1.051388888888886</c:v>
                </c:pt>
                <c:pt idx="758">
                  <c:v>1.052777777777774</c:v>
                </c:pt>
                <c:pt idx="759">
                  <c:v>1.054166666666664</c:v>
                </c:pt>
                <c:pt idx="760">
                  <c:v>1.055555555555552</c:v>
                </c:pt>
                <c:pt idx="761">
                  <c:v>1.0569444444444409</c:v>
                </c:pt>
                <c:pt idx="762">
                  <c:v>1.05833333333333</c:v>
                </c:pt>
                <c:pt idx="763">
                  <c:v>1.0597222222222189</c:v>
                </c:pt>
                <c:pt idx="764">
                  <c:v>1.061111111111108</c:v>
                </c:pt>
                <c:pt idx="765">
                  <c:v>1.062499999999996</c:v>
                </c:pt>
                <c:pt idx="766">
                  <c:v>1.063888888888886</c:v>
                </c:pt>
                <c:pt idx="767">
                  <c:v>1.065277777777774</c:v>
                </c:pt>
                <c:pt idx="768">
                  <c:v>1.0666666666666631</c:v>
                </c:pt>
                <c:pt idx="769">
                  <c:v>1.068055555555552</c:v>
                </c:pt>
                <c:pt idx="770">
                  <c:v>1.0694444444444411</c:v>
                </c:pt>
                <c:pt idx="771">
                  <c:v>1.07083333333333</c:v>
                </c:pt>
                <c:pt idx="772">
                  <c:v>1.0722222222222191</c:v>
                </c:pt>
                <c:pt idx="773">
                  <c:v>1.073611111111108</c:v>
                </c:pt>
                <c:pt idx="774">
                  <c:v>1.074999999999996</c:v>
                </c:pt>
                <c:pt idx="775">
                  <c:v>1.076388888888886</c:v>
                </c:pt>
                <c:pt idx="776">
                  <c:v>1.0777777777777739</c:v>
                </c:pt>
                <c:pt idx="777">
                  <c:v>1.0791666666666631</c:v>
                </c:pt>
                <c:pt idx="778">
                  <c:v>1.0805555555555519</c:v>
                </c:pt>
                <c:pt idx="779">
                  <c:v>1.081944444444441</c:v>
                </c:pt>
                <c:pt idx="780">
                  <c:v>1.0833333333333299</c:v>
                </c:pt>
                <c:pt idx="781">
                  <c:v>1.084722222222219</c:v>
                </c:pt>
                <c:pt idx="782">
                  <c:v>1.0861111111111079</c:v>
                </c:pt>
                <c:pt idx="783">
                  <c:v>1.0874999999999959</c:v>
                </c:pt>
                <c:pt idx="784">
                  <c:v>1.0888888888888859</c:v>
                </c:pt>
                <c:pt idx="785">
                  <c:v>1.0902777777777739</c:v>
                </c:pt>
                <c:pt idx="786">
                  <c:v>1.091666666666663</c:v>
                </c:pt>
                <c:pt idx="787">
                  <c:v>1.0930555555555519</c:v>
                </c:pt>
                <c:pt idx="788">
                  <c:v>1.094444444444441</c:v>
                </c:pt>
                <c:pt idx="789">
                  <c:v>1.0958333333333301</c:v>
                </c:pt>
                <c:pt idx="790">
                  <c:v>1.097222222222219</c:v>
                </c:pt>
                <c:pt idx="791">
                  <c:v>1.0986111111111081</c:v>
                </c:pt>
                <c:pt idx="792">
                  <c:v>1.0999999999999961</c:v>
                </c:pt>
                <c:pt idx="793">
                  <c:v>1.1013888888888861</c:v>
                </c:pt>
                <c:pt idx="794">
                  <c:v>1.1027777777777741</c:v>
                </c:pt>
                <c:pt idx="795">
                  <c:v>1.104166666666663</c:v>
                </c:pt>
                <c:pt idx="796">
                  <c:v>1.1055555555555521</c:v>
                </c:pt>
                <c:pt idx="797">
                  <c:v>1.106944444444441</c:v>
                </c:pt>
                <c:pt idx="798">
                  <c:v>1.1083333333333301</c:v>
                </c:pt>
                <c:pt idx="799">
                  <c:v>1.1097222222222181</c:v>
                </c:pt>
                <c:pt idx="800">
                  <c:v>1.1111111111111081</c:v>
                </c:pt>
                <c:pt idx="801">
                  <c:v>1.112499999999996</c:v>
                </c:pt>
                <c:pt idx="802">
                  <c:v>1.113888888888886</c:v>
                </c:pt>
                <c:pt idx="803">
                  <c:v>1.115277777777774</c:v>
                </c:pt>
                <c:pt idx="804">
                  <c:v>1.1166666666666629</c:v>
                </c:pt>
                <c:pt idx="805">
                  <c:v>1.118055555555552</c:v>
                </c:pt>
                <c:pt idx="806">
                  <c:v>1.1194444444444409</c:v>
                </c:pt>
                <c:pt idx="807">
                  <c:v>1.12083333333333</c:v>
                </c:pt>
                <c:pt idx="808">
                  <c:v>1.1222222222222189</c:v>
                </c:pt>
                <c:pt idx="809">
                  <c:v>1.123611111111108</c:v>
                </c:pt>
                <c:pt idx="810">
                  <c:v>1.124999999999996</c:v>
                </c:pt>
                <c:pt idx="811">
                  <c:v>1.126388888888886</c:v>
                </c:pt>
                <c:pt idx="812">
                  <c:v>1.127777777777774</c:v>
                </c:pt>
                <c:pt idx="813">
                  <c:v>1.1291666666666631</c:v>
                </c:pt>
                <c:pt idx="814">
                  <c:v>1.130555555555552</c:v>
                </c:pt>
                <c:pt idx="815">
                  <c:v>1.1319444444444411</c:v>
                </c:pt>
                <c:pt idx="816">
                  <c:v>1.13333333333333</c:v>
                </c:pt>
                <c:pt idx="817">
                  <c:v>1.1347222222222191</c:v>
                </c:pt>
                <c:pt idx="818">
                  <c:v>1.136111111111108</c:v>
                </c:pt>
                <c:pt idx="819">
                  <c:v>1.137499999999996</c:v>
                </c:pt>
                <c:pt idx="820">
                  <c:v>1.1388888888888851</c:v>
                </c:pt>
                <c:pt idx="821">
                  <c:v>1.1402777777777739</c:v>
                </c:pt>
                <c:pt idx="822">
                  <c:v>1.1416666666666631</c:v>
                </c:pt>
                <c:pt idx="823">
                  <c:v>1.1430555555555519</c:v>
                </c:pt>
                <c:pt idx="824">
                  <c:v>1.144444444444441</c:v>
                </c:pt>
                <c:pt idx="825">
                  <c:v>1.1458333333333299</c:v>
                </c:pt>
                <c:pt idx="826">
                  <c:v>1.147222222222219</c:v>
                </c:pt>
                <c:pt idx="827">
                  <c:v>1.1486111111111079</c:v>
                </c:pt>
                <c:pt idx="828">
                  <c:v>1.1499999999999959</c:v>
                </c:pt>
                <c:pt idx="829">
                  <c:v>1.151388888888885</c:v>
                </c:pt>
                <c:pt idx="830">
                  <c:v>1.1527777777777739</c:v>
                </c:pt>
                <c:pt idx="831">
                  <c:v>1.154166666666663</c:v>
                </c:pt>
                <c:pt idx="832">
                  <c:v>1.1555555555555519</c:v>
                </c:pt>
                <c:pt idx="833">
                  <c:v>1.156944444444441</c:v>
                </c:pt>
                <c:pt idx="834">
                  <c:v>1.1583333333333301</c:v>
                </c:pt>
                <c:pt idx="835">
                  <c:v>1.1597222222222181</c:v>
                </c:pt>
                <c:pt idx="836">
                  <c:v>1.1611111111111081</c:v>
                </c:pt>
                <c:pt idx="837">
                  <c:v>1.1624999999999961</c:v>
                </c:pt>
                <c:pt idx="838">
                  <c:v>1.163888888888885</c:v>
                </c:pt>
                <c:pt idx="839">
                  <c:v>1.1652777777777741</c:v>
                </c:pt>
                <c:pt idx="840">
                  <c:v>1.166666666666663</c:v>
                </c:pt>
                <c:pt idx="841">
                  <c:v>1.1680555555555521</c:v>
                </c:pt>
                <c:pt idx="842">
                  <c:v>1.1694444444444401</c:v>
                </c:pt>
                <c:pt idx="843">
                  <c:v>1.1708333333333301</c:v>
                </c:pt>
                <c:pt idx="844">
                  <c:v>1.1722222222222181</c:v>
                </c:pt>
                <c:pt idx="845">
                  <c:v>1.1736111111111081</c:v>
                </c:pt>
                <c:pt idx="846">
                  <c:v>1.174999999999996</c:v>
                </c:pt>
                <c:pt idx="847">
                  <c:v>1.176388888888886</c:v>
                </c:pt>
                <c:pt idx="848">
                  <c:v>1.177777777777774</c:v>
                </c:pt>
                <c:pt idx="849">
                  <c:v>1.1791666666666629</c:v>
                </c:pt>
                <c:pt idx="850">
                  <c:v>1.180555555555552</c:v>
                </c:pt>
                <c:pt idx="851">
                  <c:v>1.18194444444444</c:v>
                </c:pt>
                <c:pt idx="852">
                  <c:v>1.18333333333333</c:v>
                </c:pt>
                <c:pt idx="853">
                  <c:v>1.184722222222218</c:v>
                </c:pt>
                <c:pt idx="854">
                  <c:v>1.186111111111108</c:v>
                </c:pt>
                <c:pt idx="855">
                  <c:v>1.187499999999996</c:v>
                </c:pt>
                <c:pt idx="856">
                  <c:v>1.1888888888888851</c:v>
                </c:pt>
                <c:pt idx="857">
                  <c:v>1.190277777777774</c:v>
                </c:pt>
                <c:pt idx="858">
                  <c:v>1.1916666666666631</c:v>
                </c:pt>
                <c:pt idx="859">
                  <c:v>1.193055555555552</c:v>
                </c:pt>
                <c:pt idx="860">
                  <c:v>1.1944444444444411</c:v>
                </c:pt>
                <c:pt idx="861">
                  <c:v>1.1958333333333291</c:v>
                </c:pt>
                <c:pt idx="862">
                  <c:v>1.197222222222218</c:v>
                </c:pt>
                <c:pt idx="863">
                  <c:v>1.1986111111111071</c:v>
                </c:pt>
                <c:pt idx="864">
                  <c:v>1.199999999999996</c:v>
                </c:pt>
                <c:pt idx="865">
                  <c:v>1.2013888888888851</c:v>
                </c:pt>
                <c:pt idx="866">
                  <c:v>1.2027777777777739</c:v>
                </c:pt>
                <c:pt idx="867">
                  <c:v>1.2041666666666631</c:v>
                </c:pt>
                <c:pt idx="868">
                  <c:v>1.2055555555555519</c:v>
                </c:pt>
                <c:pt idx="869">
                  <c:v>1.2069444444444399</c:v>
                </c:pt>
                <c:pt idx="870">
                  <c:v>1.208333333333329</c:v>
                </c:pt>
                <c:pt idx="871">
                  <c:v>1.2097222222222179</c:v>
                </c:pt>
                <c:pt idx="872">
                  <c:v>1.211111111111107</c:v>
                </c:pt>
                <c:pt idx="873">
                  <c:v>1.2124999999999959</c:v>
                </c:pt>
                <c:pt idx="874">
                  <c:v>1.213888888888885</c:v>
                </c:pt>
                <c:pt idx="875">
                  <c:v>1.2152777777777739</c:v>
                </c:pt>
                <c:pt idx="876">
                  <c:v>1.216666666666663</c:v>
                </c:pt>
                <c:pt idx="877">
                  <c:v>1.2180555555555519</c:v>
                </c:pt>
                <c:pt idx="878">
                  <c:v>1.2194444444444399</c:v>
                </c:pt>
                <c:pt idx="879">
                  <c:v>1.220833333333329</c:v>
                </c:pt>
                <c:pt idx="880">
                  <c:v>1.2222222222222181</c:v>
                </c:pt>
                <c:pt idx="881">
                  <c:v>1.223611111111107</c:v>
                </c:pt>
                <c:pt idx="882">
                  <c:v>1.2249999999999961</c:v>
                </c:pt>
                <c:pt idx="883">
                  <c:v>1.226388888888885</c:v>
                </c:pt>
                <c:pt idx="884">
                  <c:v>1.2277777777777741</c:v>
                </c:pt>
                <c:pt idx="885">
                  <c:v>1.229166666666663</c:v>
                </c:pt>
                <c:pt idx="886">
                  <c:v>1.2305555555555521</c:v>
                </c:pt>
                <c:pt idx="887">
                  <c:v>1.2319444444444401</c:v>
                </c:pt>
                <c:pt idx="888">
                  <c:v>1.233333333333329</c:v>
                </c:pt>
                <c:pt idx="889">
                  <c:v>1.2347222222222181</c:v>
                </c:pt>
                <c:pt idx="890">
                  <c:v>1.2361111111111069</c:v>
                </c:pt>
                <c:pt idx="891">
                  <c:v>1.237499999999996</c:v>
                </c:pt>
                <c:pt idx="892">
                  <c:v>1.2388888888888849</c:v>
                </c:pt>
                <c:pt idx="893">
                  <c:v>1.240277777777774</c:v>
                </c:pt>
                <c:pt idx="894">
                  <c:v>1.241666666666662</c:v>
                </c:pt>
                <c:pt idx="895">
                  <c:v>1.243055555555552</c:v>
                </c:pt>
                <c:pt idx="896">
                  <c:v>1.24444444444444</c:v>
                </c:pt>
                <c:pt idx="897">
                  <c:v>1.2458333333333289</c:v>
                </c:pt>
                <c:pt idx="898">
                  <c:v>1.247222222222218</c:v>
                </c:pt>
                <c:pt idx="899">
                  <c:v>1.2486111111111069</c:v>
                </c:pt>
                <c:pt idx="900">
                  <c:v>1.249999999999996</c:v>
                </c:pt>
                <c:pt idx="901">
                  <c:v>1.2513888888888851</c:v>
                </c:pt>
                <c:pt idx="902">
                  <c:v>1.252777777777774</c:v>
                </c:pt>
                <c:pt idx="903">
                  <c:v>1.2541666666666631</c:v>
                </c:pt>
                <c:pt idx="904">
                  <c:v>1.255555555555552</c:v>
                </c:pt>
                <c:pt idx="905">
                  <c:v>1.25694444444444</c:v>
                </c:pt>
                <c:pt idx="906">
                  <c:v>1.2583333333333291</c:v>
                </c:pt>
                <c:pt idx="907">
                  <c:v>1.259722222222218</c:v>
                </c:pt>
                <c:pt idx="908">
                  <c:v>1.2611111111111071</c:v>
                </c:pt>
                <c:pt idx="909">
                  <c:v>1.262499999999996</c:v>
                </c:pt>
                <c:pt idx="910">
                  <c:v>1.2638888888888851</c:v>
                </c:pt>
                <c:pt idx="911">
                  <c:v>1.2652777777777739</c:v>
                </c:pt>
                <c:pt idx="912">
                  <c:v>1.2666666666666631</c:v>
                </c:pt>
                <c:pt idx="913">
                  <c:v>1.2680555555555519</c:v>
                </c:pt>
                <c:pt idx="914">
                  <c:v>1.2694444444444399</c:v>
                </c:pt>
                <c:pt idx="915">
                  <c:v>1.270833333333329</c:v>
                </c:pt>
                <c:pt idx="916">
                  <c:v>1.2722222222222179</c:v>
                </c:pt>
                <c:pt idx="917">
                  <c:v>1.273611111111107</c:v>
                </c:pt>
                <c:pt idx="918">
                  <c:v>1.2749999999999959</c:v>
                </c:pt>
                <c:pt idx="919">
                  <c:v>1.276388888888885</c:v>
                </c:pt>
                <c:pt idx="920">
                  <c:v>1.2777777777777739</c:v>
                </c:pt>
                <c:pt idx="921">
                  <c:v>1.279166666666663</c:v>
                </c:pt>
                <c:pt idx="922">
                  <c:v>1.2805555555555519</c:v>
                </c:pt>
                <c:pt idx="923">
                  <c:v>1.2819444444444399</c:v>
                </c:pt>
                <c:pt idx="924">
                  <c:v>1.283333333333329</c:v>
                </c:pt>
                <c:pt idx="925">
                  <c:v>1.2847222222222181</c:v>
                </c:pt>
                <c:pt idx="926">
                  <c:v>1.286111111111107</c:v>
                </c:pt>
                <c:pt idx="927">
                  <c:v>1.2874999999999961</c:v>
                </c:pt>
                <c:pt idx="928">
                  <c:v>1.288888888888885</c:v>
                </c:pt>
                <c:pt idx="929">
                  <c:v>1.2902777777777741</c:v>
                </c:pt>
                <c:pt idx="930">
                  <c:v>1.2916666666666621</c:v>
                </c:pt>
                <c:pt idx="931">
                  <c:v>1.2930555555555521</c:v>
                </c:pt>
                <c:pt idx="932">
                  <c:v>1.2944444444444401</c:v>
                </c:pt>
                <c:pt idx="933">
                  <c:v>1.295833333333329</c:v>
                </c:pt>
                <c:pt idx="934">
                  <c:v>1.2972222222222181</c:v>
                </c:pt>
                <c:pt idx="935">
                  <c:v>1.2986111111111069</c:v>
                </c:pt>
                <c:pt idx="936">
                  <c:v>1.299999999999996</c:v>
                </c:pt>
                <c:pt idx="937">
                  <c:v>1.3013888888888849</c:v>
                </c:pt>
                <c:pt idx="938">
                  <c:v>1.302777777777774</c:v>
                </c:pt>
                <c:pt idx="939">
                  <c:v>1.304166666666662</c:v>
                </c:pt>
                <c:pt idx="940">
                  <c:v>1.305555555555552</c:v>
                </c:pt>
                <c:pt idx="941">
                  <c:v>1.30694444444444</c:v>
                </c:pt>
                <c:pt idx="942">
                  <c:v>1.30833333333333</c:v>
                </c:pt>
                <c:pt idx="943">
                  <c:v>1.309722222222218</c:v>
                </c:pt>
                <c:pt idx="944">
                  <c:v>1.3111111111111069</c:v>
                </c:pt>
                <c:pt idx="945">
                  <c:v>1.312499999999996</c:v>
                </c:pt>
                <c:pt idx="946">
                  <c:v>1.3138888888888851</c:v>
                </c:pt>
                <c:pt idx="947">
                  <c:v>1.315277777777774</c:v>
                </c:pt>
                <c:pt idx="948">
                  <c:v>1.316666666666662</c:v>
                </c:pt>
                <c:pt idx="949">
                  <c:v>1.3180555555555511</c:v>
                </c:pt>
                <c:pt idx="950">
                  <c:v>1.31944444444444</c:v>
                </c:pt>
                <c:pt idx="951">
                  <c:v>1.32083333333333</c:v>
                </c:pt>
                <c:pt idx="952">
                  <c:v>1.322222222222218</c:v>
                </c:pt>
                <c:pt idx="953">
                  <c:v>1.3236111111111071</c:v>
                </c:pt>
                <c:pt idx="954">
                  <c:v>1.3249999999999951</c:v>
                </c:pt>
                <c:pt idx="955">
                  <c:v>1.3263888888888851</c:v>
                </c:pt>
                <c:pt idx="956">
                  <c:v>1.3277777777777731</c:v>
                </c:pt>
                <c:pt idx="957">
                  <c:v>1.3291666666666619</c:v>
                </c:pt>
                <c:pt idx="958">
                  <c:v>1.3305555555555511</c:v>
                </c:pt>
                <c:pt idx="959">
                  <c:v>1.3319444444444399</c:v>
                </c:pt>
                <c:pt idx="960">
                  <c:v>1.333333333333329</c:v>
                </c:pt>
                <c:pt idx="961">
                  <c:v>1.3347222222222179</c:v>
                </c:pt>
                <c:pt idx="962">
                  <c:v>1.336111111111107</c:v>
                </c:pt>
                <c:pt idx="963">
                  <c:v>1.337499999999995</c:v>
                </c:pt>
                <c:pt idx="964">
                  <c:v>1.338888888888885</c:v>
                </c:pt>
                <c:pt idx="965">
                  <c:v>1.3402777777777739</c:v>
                </c:pt>
                <c:pt idx="966">
                  <c:v>1.3416666666666619</c:v>
                </c:pt>
                <c:pt idx="967">
                  <c:v>1.343055555555551</c:v>
                </c:pt>
                <c:pt idx="968">
                  <c:v>1.3444444444444399</c:v>
                </c:pt>
                <c:pt idx="969">
                  <c:v>1.345833333333329</c:v>
                </c:pt>
                <c:pt idx="970">
                  <c:v>1.3472222222222181</c:v>
                </c:pt>
                <c:pt idx="971">
                  <c:v>1.348611111111107</c:v>
                </c:pt>
                <c:pt idx="972">
                  <c:v>1.349999999999995</c:v>
                </c:pt>
                <c:pt idx="973">
                  <c:v>1.3513888888888841</c:v>
                </c:pt>
                <c:pt idx="974">
                  <c:v>1.3527777777777741</c:v>
                </c:pt>
                <c:pt idx="975">
                  <c:v>1.3541666666666621</c:v>
                </c:pt>
                <c:pt idx="976">
                  <c:v>1.355555555555551</c:v>
                </c:pt>
                <c:pt idx="977">
                  <c:v>1.3569444444444401</c:v>
                </c:pt>
                <c:pt idx="978">
                  <c:v>1.3583333333333301</c:v>
                </c:pt>
                <c:pt idx="979">
                  <c:v>1.3597222222222181</c:v>
                </c:pt>
                <c:pt idx="980">
                  <c:v>1.3611111111111069</c:v>
                </c:pt>
                <c:pt idx="981">
                  <c:v>1.362499999999996</c:v>
                </c:pt>
                <c:pt idx="982">
                  <c:v>1.363888888888884</c:v>
                </c:pt>
                <c:pt idx="983">
                  <c:v>1.365277777777774</c:v>
                </c:pt>
                <c:pt idx="984">
                  <c:v>1.366666666666662</c:v>
                </c:pt>
                <c:pt idx="985">
                  <c:v>1.3680555555555509</c:v>
                </c:pt>
                <c:pt idx="986">
                  <c:v>1.36944444444444</c:v>
                </c:pt>
                <c:pt idx="987">
                  <c:v>1.3708333333333289</c:v>
                </c:pt>
                <c:pt idx="988">
                  <c:v>1.372222222222218</c:v>
                </c:pt>
                <c:pt idx="989">
                  <c:v>1.3736111111111069</c:v>
                </c:pt>
                <c:pt idx="990">
                  <c:v>1.374999999999996</c:v>
                </c:pt>
                <c:pt idx="991">
                  <c:v>1.3763888888888851</c:v>
                </c:pt>
                <c:pt idx="992">
                  <c:v>1.3777777777777731</c:v>
                </c:pt>
                <c:pt idx="993">
                  <c:v>1.379166666666662</c:v>
                </c:pt>
                <c:pt idx="994">
                  <c:v>1.3805555555555511</c:v>
                </c:pt>
                <c:pt idx="995">
                  <c:v>1.38194444444444</c:v>
                </c:pt>
                <c:pt idx="996">
                  <c:v>1.3833333333333291</c:v>
                </c:pt>
                <c:pt idx="997">
                  <c:v>1.384722222222218</c:v>
                </c:pt>
                <c:pt idx="998">
                  <c:v>1.3861111111111071</c:v>
                </c:pt>
                <c:pt idx="999">
                  <c:v>1.3874999999999951</c:v>
                </c:pt>
                <c:pt idx="1000">
                  <c:v>1.3888888888888851</c:v>
                </c:pt>
                <c:pt idx="1001">
                  <c:v>1.3902777777777731</c:v>
                </c:pt>
                <c:pt idx="1002">
                  <c:v>1.3916666666666619</c:v>
                </c:pt>
                <c:pt idx="1003">
                  <c:v>1.3930555555555511</c:v>
                </c:pt>
                <c:pt idx="1004">
                  <c:v>1.3944444444444399</c:v>
                </c:pt>
                <c:pt idx="1005">
                  <c:v>1.395833333333329</c:v>
                </c:pt>
                <c:pt idx="1006">
                  <c:v>1.3972222222222179</c:v>
                </c:pt>
                <c:pt idx="1007">
                  <c:v>1.398611111111107</c:v>
                </c:pt>
                <c:pt idx="1008">
                  <c:v>1.399999999999995</c:v>
                </c:pt>
                <c:pt idx="1009">
                  <c:v>1.4013888888888839</c:v>
                </c:pt>
                <c:pt idx="1010">
                  <c:v>1.402777777777773</c:v>
                </c:pt>
                <c:pt idx="1011">
                  <c:v>1.4041666666666619</c:v>
                </c:pt>
                <c:pt idx="1012">
                  <c:v>1.405555555555551</c:v>
                </c:pt>
                <c:pt idx="1013">
                  <c:v>1.4069444444444399</c:v>
                </c:pt>
                <c:pt idx="1014">
                  <c:v>1.408333333333329</c:v>
                </c:pt>
                <c:pt idx="1015">
                  <c:v>1.409722222222217</c:v>
                </c:pt>
                <c:pt idx="1016">
                  <c:v>1.4111111111111061</c:v>
                </c:pt>
                <c:pt idx="1017">
                  <c:v>1.412499999999995</c:v>
                </c:pt>
                <c:pt idx="1018">
                  <c:v>1.4138888888888841</c:v>
                </c:pt>
                <c:pt idx="1019">
                  <c:v>1.415277777777773</c:v>
                </c:pt>
                <c:pt idx="1020">
                  <c:v>1.4166666666666621</c:v>
                </c:pt>
                <c:pt idx="1021">
                  <c:v>1.418055555555551</c:v>
                </c:pt>
                <c:pt idx="1022">
                  <c:v>1.4194444444444401</c:v>
                </c:pt>
                <c:pt idx="1023">
                  <c:v>1.4208333333333281</c:v>
                </c:pt>
                <c:pt idx="1024">
                  <c:v>1.4222222222222181</c:v>
                </c:pt>
                <c:pt idx="1025">
                  <c:v>1.4236111111111061</c:v>
                </c:pt>
                <c:pt idx="1026">
                  <c:v>1.4249999999999949</c:v>
                </c:pt>
                <c:pt idx="1027">
                  <c:v>1.426388888888884</c:v>
                </c:pt>
                <c:pt idx="1028">
                  <c:v>1.4277777777777729</c:v>
                </c:pt>
                <c:pt idx="1029">
                  <c:v>1.429166666666662</c:v>
                </c:pt>
                <c:pt idx="1030">
                  <c:v>1.4305555555555509</c:v>
                </c:pt>
                <c:pt idx="1031">
                  <c:v>1.43194444444444</c:v>
                </c:pt>
                <c:pt idx="1032">
                  <c:v>1.433333333333328</c:v>
                </c:pt>
                <c:pt idx="1033">
                  <c:v>1.434722222222218</c:v>
                </c:pt>
                <c:pt idx="1034">
                  <c:v>1.436111111111106</c:v>
                </c:pt>
                <c:pt idx="1035">
                  <c:v>1.4374999999999949</c:v>
                </c:pt>
                <c:pt idx="1036">
                  <c:v>1.438888888888884</c:v>
                </c:pt>
                <c:pt idx="1037">
                  <c:v>1.4402777777777731</c:v>
                </c:pt>
                <c:pt idx="1038">
                  <c:v>1.441666666666662</c:v>
                </c:pt>
                <c:pt idx="1039">
                  <c:v>1.4430555555555511</c:v>
                </c:pt>
                <c:pt idx="1040">
                  <c:v>1.44444444444444</c:v>
                </c:pt>
                <c:pt idx="1041">
                  <c:v>1.445833333333328</c:v>
                </c:pt>
                <c:pt idx="1042">
                  <c:v>1.4472222222222171</c:v>
                </c:pt>
                <c:pt idx="1043">
                  <c:v>1.448611111111106</c:v>
                </c:pt>
                <c:pt idx="1044">
                  <c:v>1.4499999999999951</c:v>
                </c:pt>
                <c:pt idx="1045">
                  <c:v>1.451388888888884</c:v>
                </c:pt>
                <c:pt idx="1046">
                  <c:v>1.4527777777777731</c:v>
                </c:pt>
                <c:pt idx="1047">
                  <c:v>1.4541666666666619</c:v>
                </c:pt>
                <c:pt idx="1048">
                  <c:v>1.4555555555555511</c:v>
                </c:pt>
                <c:pt idx="1049">
                  <c:v>1.456944444444439</c:v>
                </c:pt>
                <c:pt idx="1050">
                  <c:v>1.458333333333329</c:v>
                </c:pt>
                <c:pt idx="1051">
                  <c:v>1.459722222222217</c:v>
                </c:pt>
                <c:pt idx="1052">
                  <c:v>1.4611111111111059</c:v>
                </c:pt>
                <c:pt idx="1053">
                  <c:v>1.462499999999995</c:v>
                </c:pt>
                <c:pt idx="1054">
                  <c:v>1.4638888888888839</c:v>
                </c:pt>
                <c:pt idx="1055">
                  <c:v>1.465277777777773</c:v>
                </c:pt>
                <c:pt idx="1056">
                  <c:v>1.4666666666666619</c:v>
                </c:pt>
                <c:pt idx="1057">
                  <c:v>1.468055555555551</c:v>
                </c:pt>
                <c:pt idx="1058">
                  <c:v>1.469444444444439</c:v>
                </c:pt>
                <c:pt idx="1059">
                  <c:v>1.470833333333329</c:v>
                </c:pt>
                <c:pt idx="1060">
                  <c:v>1.472222222222217</c:v>
                </c:pt>
                <c:pt idx="1061">
                  <c:v>1.4736111111111061</c:v>
                </c:pt>
                <c:pt idx="1062">
                  <c:v>1.474999999999995</c:v>
                </c:pt>
                <c:pt idx="1063">
                  <c:v>1.4763888888888841</c:v>
                </c:pt>
                <c:pt idx="1064">
                  <c:v>1.477777777777773</c:v>
                </c:pt>
                <c:pt idx="1065">
                  <c:v>1.4791666666666621</c:v>
                </c:pt>
                <c:pt idx="1066">
                  <c:v>1.480555555555551</c:v>
                </c:pt>
                <c:pt idx="1067">
                  <c:v>1.481944444444439</c:v>
                </c:pt>
                <c:pt idx="1068">
                  <c:v>1.4833333333333281</c:v>
                </c:pt>
                <c:pt idx="1069">
                  <c:v>1.4847222222222169</c:v>
                </c:pt>
                <c:pt idx="1070">
                  <c:v>1.4861111111111061</c:v>
                </c:pt>
                <c:pt idx="1071">
                  <c:v>1.4874999999999949</c:v>
                </c:pt>
                <c:pt idx="1072">
                  <c:v>1.488888888888884</c:v>
                </c:pt>
                <c:pt idx="1073">
                  <c:v>1.4902777777777729</c:v>
                </c:pt>
                <c:pt idx="1074">
                  <c:v>1.491666666666662</c:v>
                </c:pt>
                <c:pt idx="1075">
                  <c:v>1.4930555555555509</c:v>
                </c:pt>
                <c:pt idx="1076">
                  <c:v>1.49444444444444</c:v>
                </c:pt>
                <c:pt idx="1077">
                  <c:v>1.495833333333328</c:v>
                </c:pt>
                <c:pt idx="1078">
                  <c:v>1.4972222222222169</c:v>
                </c:pt>
                <c:pt idx="1079">
                  <c:v>1.498611111111106</c:v>
                </c:pt>
                <c:pt idx="1080">
                  <c:v>1.4999999999999949</c:v>
                </c:pt>
                <c:pt idx="1081">
                  <c:v>1.501388888888884</c:v>
                </c:pt>
                <c:pt idx="1082">
                  <c:v>1.5027777777777731</c:v>
                </c:pt>
                <c:pt idx="1083">
                  <c:v>1.504166666666662</c:v>
                </c:pt>
                <c:pt idx="1084">
                  <c:v>1.5055555555555511</c:v>
                </c:pt>
                <c:pt idx="1085">
                  <c:v>1.5069444444444391</c:v>
                </c:pt>
                <c:pt idx="1086">
                  <c:v>1.508333333333328</c:v>
                </c:pt>
                <c:pt idx="1087">
                  <c:v>1.5097222222222171</c:v>
                </c:pt>
                <c:pt idx="1088">
                  <c:v>1.511111111111106</c:v>
                </c:pt>
                <c:pt idx="1089">
                  <c:v>1.5124999999999951</c:v>
                </c:pt>
                <c:pt idx="1090">
                  <c:v>1.513888888888884</c:v>
                </c:pt>
                <c:pt idx="1091">
                  <c:v>1.5152777777777731</c:v>
                </c:pt>
                <c:pt idx="1092">
                  <c:v>1.5166666666666619</c:v>
                </c:pt>
                <c:pt idx="1093">
                  <c:v>1.5180555555555511</c:v>
                </c:pt>
                <c:pt idx="1094">
                  <c:v>1.519444444444439</c:v>
                </c:pt>
                <c:pt idx="1095">
                  <c:v>1.5208333333333279</c:v>
                </c:pt>
                <c:pt idx="1096">
                  <c:v>1.522222222222217</c:v>
                </c:pt>
                <c:pt idx="1097">
                  <c:v>1.5236111111111059</c:v>
                </c:pt>
                <c:pt idx="1098">
                  <c:v>1.524999999999995</c:v>
                </c:pt>
                <c:pt idx="1099">
                  <c:v>1.5263888888888839</c:v>
                </c:pt>
                <c:pt idx="1100">
                  <c:v>1.527777777777773</c:v>
                </c:pt>
                <c:pt idx="1101">
                  <c:v>1.5291666666666619</c:v>
                </c:pt>
                <c:pt idx="1102">
                  <c:v>1.530555555555551</c:v>
                </c:pt>
                <c:pt idx="1103">
                  <c:v>1.531944444444439</c:v>
                </c:pt>
                <c:pt idx="1104">
                  <c:v>1.5333333333333281</c:v>
                </c:pt>
                <c:pt idx="1105">
                  <c:v>1.534722222222217</c:v>
                </c:pt>
                <c:pt idx="1106">
                  <c:v>1.5361111111111061</c:v>
                </c:pt>
                <c:pt idx="1107">
                  <c:v>1.537499999999995</c:v>
                </c:pt>
                <c:pt idx="1108">
                  <c:v>1.5388888888888841</c:v>
                </c:pt>
                <c:pt idx="1109">
                  <c:v>1.540277777777773</c:v>
                </c:pt>
                <c:pt idx="1110">
                  <c:v>1.5416666666666621</c:v>
                </c:pt>
                <c:pt idx="1111">
                  <c:v>1.543055555555551</c:v>
                </c:pt>
                <c:pt idx="1112">
                  <c:v>1.544444444444439</c:v>
                </c:pt>
                <c:pt idx="1113">
                  <c:v>1.5458333333333281</c:v>
                </c:pt>
                <c:pt idx="1114">
                  <c:v>1.5472222222222169</c:v>
                </c:pt>
                <c:pt idx="1115">
                  <c:v>1.5486111111111061</c:v>
                </c:pt>
                <c:pt idx="1116">
                  <c:v>1.549999999999994</c:v>
                </c:pt>
                <c:pt idx="1117">
                  <c:v>1.551388888888884</c:v>
                </c:pt>
                <c:pt idx="1118">
                  <c:v>1.5527777777777729</c:v>
                </c:pt>
                <c:pt idx="1119">
                  <c:v>1.554166666666662</c:v>
                </c:pt>
                <c:pt idx="1120">
                  <c:v>1.55555555555555</c:v>
                </c:pt>
                <c:pt idx="1121">
                  <c:v>1.5569444444444389</c:v>
                </c:pt>
                <c:pt idx="1122">
                  <c:v>1.558333333333328</c:v>
                </c:pt>
                <c:pt idx="1123">
                  <c:v>1.5597222222222169</c:v>
                </c:pt>
                <c:pt idx="1124">
                  <c:v>1.561111111111106</c:v>
                </c:pt>
                <c:pt idx="1125">
                  <c:v>1.5624999999999949</c:v>
                </c:pt>
                <c:pt idx="1126">
                  <c:v>1.563888888888884</c:v>
                </c:pt>
                <c:pt idx="1127">
                  <c:v>1.5652777777777731</c:v>
                </c:pt>
                <c:pt idx="1128">
                  <c:v>1.566666666666662</c:v>
                </c:pt>
                <c:pt idx="1129">
                  <c:v>1.5680555555555511</c:v>
                </c:pt>
                <c:pt idx="1130">
                  <c:v>1.5694444444444391</c:v>
                </c:pt>
                <c:pt idx="1131">
                  <c:v>1.570833333333328</c:v>
                </c:pt>
                <c:pt idx="1132">
                  <c:v>1.5722222222222171</c:v>
                </c:pt>
                <c:pt idx="1133">
                  <c:v>1.573611111111106</c:v>
                </c:pt>
                <c:pt idx="1134">
                  <c:v>1.5749999999999951</c:v>
                </c:pt>
                <c:pt idx="1135">
                  <c:v>1.576388888888884</c:v>
                </c:pt>
                <c:pt idx="1136">
                  <c:v>1.5777777777777731</c:v>
                </c:pt>
                <c:pt idx="1137">
                  <c:v>1.5791666666666611</c:v>
                </c:pt>
                <c:pt idx="1138">
                  <c:v>1.5805555555555511</c:v>
                </c:pt>
                <c:pt idx="1139">
                  <c:v>1.581944444444439</c:v>
                </c:pt>
                <c:pt idx="1140">
                  <c:v>1.5833333333333279</c:v>
                </c:pt>
                <c:pt idx="1141">
                  <c:v>1.584722222222217</c:v>
                </c:pt>
                <c:pt idx="1142">
                  <c:v>1.5861111111111059</c:v>
                </c:pt>
                <c:pt idx="1143">
                  <c:v>1.587499999999995</c:v>
                </c:pt>
                <c:pt idx="1144">
                  <c:v>1.5888888888888839</c:v>
                </c:pt>
                <c:pt idx="1145">
                  <c:v>1.590277777777773</c:v>
                </c:pt>
                <c:pt idx="1146">
                  <c:v>1.591666666666661</c:v>
                </c:pt>
                <c:pt idx="1147">
                  <c:v>1.5930555555555499</c:v>
                </c:pt>
                <c:pt idx="1148">
                  <c:v>1.594444444444439</c:v>
                </c:pt>
                <c:pt idx="1149">
                  <c:v>1.5958333333333281</c:v>
                </c:pt>
                <c:pt idx="1150">
                  <c:v>1.597222222222217</c:v>
                </c:pt>
                <c:pt idx="1151">
                  <c:v>1.5986111111111061</c:v>
                </c:pt>
                <c:pt idx="1152">
                  <c:v>1.599999999999995</c:v>
                </c:pt>
                <c:pt idx="1153">
                  <c:v>1.6013888888888841</c:v>
                </c:pt>
                <c:pt idx="1154">
                  <c:v>1.6027777777777721</c:v>
                </c:pt>
                <c:pt idx="1155">
                  <c:v>1.6041666666666621</c:v>
                </c:pt>
                <c:pt idx="1156">
                  <c:v>1.6055555555555501</c:v>
                </c:pt>
                <c:pt idx="1157">
                  <c:v>1.606944444444439</c:v>
                </c:pt>
                <c:pt idx="1158">
                  <c:v>1.6083333333333281</c:v>
                </c:pt>
                <c:pt idx="1159">
                  <c:v>1.6097222222222169</c:v>
                </c:pt>
                <c:pt idx="1160">
                  <c:v>1.6111111111111061</c:v>
                </c:pt>
                <c:pt idx="1161">
                  <c:v>1.612499999999994</c:v>
                </c:pt>
                <c:pt idx="1162">
                  <c:v>1.613888888888884</c:v>
                </c:pt>
                <c:pt idx="1163">
                  <c:v>1.615277777777772</c:v>
                </c:pt>
                <c:pt idx="1164">
                  <c:v>1.6166666666666609</c:v>
                </c:pt>
                <c:pt idx="1165">
                  <c:v>1.61805555555555</c:v>
                </c:pt>
                <c:pt idx="1166">
                  <c:v>1.6194444444444389</c:v>
                </c:pt>
                <c:pt idx="1167">
                  <c:v>1.620833333333328</c:v>
                </c:pt>
                <c:pt idx="1168">
                  <c:v>1.6222222222222169</c:v>
                </c:pt>
                <c:pt idx="1169">
                  <c:v>1.623611111111106</c:v>
                </c:pt>
                <c:pt idx="1170">
                  <c:v>1.624999999999994</c:v>
                </c:pt>
                <c:pt idx="1171">
                  <c:v>1.626388888888884</c:v>
                </c:pt>
                <c:pt idx="1172">
                  <c:v>1.627777777777772</c:v>
                </c:pt>
                <c:pt idx="1173">
                  <c:v>1.6291666666666611</c:v>
                </c:pt>
                <c:pt idx="1174">
                  <c:v>1.63055555555555</c:v>
                </c:pt>
                <c:pt idx="1175">
                  <c:v>1.6319444444444391</c:v>
                </c:pt>
                <c:pt idx="1176">
                  <c:v>1.633333333333328</c:v>
                </c:pt>
                <c:pt idx="1177">
                  <c:v>1.6347222222222171</c:v>
                </c:pt>
                <c:pt idx="1178">
                  <c:v>1.636111111111106</c:v>
                </c:pt>
                <c:pt idx="1179">
                  <c:v>1.637499999999994</c:v>
                </c:pt>
                <c:pt idx="1180">
                  <c:v>1.638888888888884</c:v>
                </c:pt>
                <c:pt idx="1181">
                  <c:v>1.6402777777777731</c:v>
                </c:pt>
                <c:pt idx="1182">
                  <c:v>1.6416666666666611</c:v>
                </c:pt>
                <c:pt idx="1183">
                  <c:v>1.6430555555555499</c:v>
                </c:pt>
                <c:pt idx="1184">
                  <c:v>1.644444444444439</c:v>
                </c:pt>
                <c:pt idx="1185">
                  <c:v>1.6458333333333279</c:v>
                </c:pt>
                <c:pt idx="1186">
                  <c:v>1.647222222222217</c:v>
                </c:pt>
                <c:pt idx="1187">
                  <c:v>1.6486111111111059</c:v>
                </c:pt>
                <c:pt idx="1188">
                  <c:v>1.6499999999999939</c:v>
                </c:pt>
                <c:pt idx="1189">
                  <c:v>1.6513888888888839</c:v>
                </c:pt>
                <c:pt idx="1190">
                  <c:v>1.6527777777777719</c:v>
                </c:pt>
                <c:pt idx="1191">
                  <c:v>1.654166666666661</c:v>
                </c:pt>
                <c:pt idx="1192">
                  <c:v>1.6555555555555499</c:v>
                </c:pt>
                <c:pt idx="1193">
                  <c:v>1.656944444444439</c:v>
                </c:pt>
                <c:pt idx="1194">
                  <c:v>1.6583333333333281</c:v>
                </c:pt>
                <c:pt idx="1195">
                  <c:v>1.659722222222217</c:v>
                </c:pt>
                <c:pt idx="1196">
                  <c:v>1.6611111111111061</c:v>
                </c:pt>
                <c:pt idx="1197">
                  <c:v>1.6624999999999941</c:v>
                </c:pt>
                <c:pt idx="1198">
                  <c:v>1.6638888888888841</c:v>
                </c:pt>
                <c:pt idx="1199">
                  <c:v>1.6652777777777721</c:v>
                </c:pt>
                <c:pt idx="1200">
                  <c:v>1.666666666666661</c:v>
                </c:pt>
                <c:pt idx="1201">
                  <c:v>1.6680555555555501</c:v>
                </c:pt>
                <c:pt idx="1202">
                  <c:v>1.669444444444439</c:v>
                </c:pt>
                <c:pt idx="1203">
                  <c:v>1.6708333333333281</c:v>
                </c:pt>
                <c:pt idx="1204">
                  <c:v>1.6722222222222169</c:v>
                </c:pt>
                <c:pt idx="1205">
                  <c:v>1.6736111111111061</c:v>
                </c:pt>
                <c:pt idx="1206">
                  <c:v>1.674999999999994</c:v>
                </c:pt>
                <c:pt idx="1207">
                  <c:v>1.676388888888884</c:v>
                </c:pt>
                <c:pt idx="1208">
                  <c:v>1.677777777777772</c:v>
                </c:pt>
                <c:pt idx="1209">
                  <c:v>1.6791666666666609</c:v>
                </c:pt>
                <c:pt idx="1210">
                  <c:v>1.68055555555555</c:v>
                </c:pt>
                <c:pt idx="1211">
                  <c:v>1.6819444444444389</c:v>
                </c:pt>
                <c:pt idx="1212">
                  <c:v>1.683333333333328</c:v>
                </c:pt>
                <c:pt idx="1213">
                  <c:v>1.6847222222222169</c:v>
                </c:pt>
                <c:pt idx="1214">
                  <c:v>1.686111111111106</c:v>
                </c:pt>
                <c:pt idx="1215">
                  <c:v>1.687499999999994</c:v>
                </c:pt>
                <c:pt idx="1216">
                  <c:v>1.6888888888888831</c:v>
                </c:pt>
                <c:pt idx="1217">
                  <c:v>1.690277777777772</c:v>
                </c:pt>
                <c:pt idx="1218">
                  <c:v>1.6916666666666611</c:v>
                </c:pt>
                <c:pt idx="1219">
                  <c:v>1.69305555555555</c:v>
                </c:pt>
                <c:pt idx="1220">
                  <c:v>1.6944444444444391</c:v>
                </c:pt>
                <c:pt idx="1221">
                  <c:v>1.695833333333328</c:v>
                </c:pt>
                <c:pt idx="1222">
                  <c:v>1.6972222222222171</c:v>
                </c:pt>
                <c:pt idx="1223">
                  <c:v>1.698611111111106</c:v>
                </c:pt>
                <c:pt idx="1224">
                  <c:v>1.699999999999994</c:v>
                </c:pt>
                <c:pt idx="1225">
                  <c:v>1.7013888888888831</c:v>
                </c:pt>
                <c:pt idx="1226">
                  <c:v>1.702777777777772</c:v>
                </c:pt>
                <c:pt idx="1227">
                  <c:v>1.7041666666666611</c:v>
                </c:pt>
                <c:pt idx="1228">
                  <c:v>1.7055555555555499</c:v>
                </c:pt>
                <c:pt idx="1229">
                  <c:v>1.706944444444439</c:v>
                </c:pt>
                <c:pt idx="1230">
                  <c:v>1.7083333333333279</c:v>
                </c:pt>
                <c:pt idx="1231">
                  <c:v>1.709722222222217</c:v>
                </c:pt>
                <c:pt idx="1232">
                  <c:v>1.7111111111111059</c:v>
                </c:pt>
                <c:pt idx="1233">
                  <c:v>1.7124999999999939</c:v>
                </c:pt>
                <c:pt idx="1234">
                  <c:v>1.713888888888883</c:v>
                </c:pt>
                <c:pt idx="1235">
                  <c:v>1.7152777777777719</c:v>
                </c:pt>
                <c:pt idx="1236">
                  <c:v>1.716666666666661</c:v>
                </c:pt>
                <c:pt idx="1237">
                  <c:v>1.7180555555555499</c:v>
                </c:pt>
                <c:pt idx="1238">
                  <c:v>1.719444444444439</c:v>
                </c:pt>
                <c:pt idx="1239">
                  <c:v>1.7208333333333281</c:v>
                </c:pt>
                <c:pt idx="1240">
                  <c:v>1.7222222222222161</c:v>
                </c:pt>
                <c:pt idx="1241">
                  <c:v>1.7236111111111061</c:v>
                </c:pt>
                <c:pt idx="1242">
                  <c:v>1.7249999999999941</c:v>
                </c:pt>
                <c:pt idx="1243">
                  <c:v>1.7263888888888841</c:v>
                </c:pt>
                <c:pt idx="1244">
                  <c:v>1.7277777777777721</c:v>
                </c:pt>
                <c:pt idx="1245">
                  <c:v>1.729166666666661</c:v>
                </c:pt>
                <c:pt idx="1246">
                  <c:v>1.7305555555555501</c:v>
                </c:pt>
                <c:pt idx="1247">
                  <c:v>1.7319444444444381</c:v>
                </c:pt>
                <c:pt idx="1248">
                  <c:v>1.7333333333333281</c:v>
                </c:pt>
                <c:pt idx="1249">
                  <c:v>1.7347222222222161</c:v>
                </c:pt>
                <c:pt idx="1250">
                  <c:v>1.7361111111111061</c:v>
                </c:pt>
                <c:pt idx="1251">
                  <c:v>1.737499999999994</c:v>
                </c:pt>
                <c:pt idx="1252">
                  <c:v>1.738888888888884</c:v>
                </c:pt>
                <c:pt idx="1253">
                  <c:v>1.740277777777772</c:v>
                </c:pt>
                <c:pt idx="1254">
                  <c:v>1.7416666666666609</c:v>
                </c:pt>
                <c:pt idx="1255">
                  <c:v>1.74305555555555</c:v>
                </c:pt>
                <c:pt idx="1256">
                  <c:v>1.7444444444444389</c:v>
                </c:pt>
                <c:pt idx="1257">
                  <c:v>1.745833333333328</c:v>
                </c:pt>
                <c:pt idx="1258">
                  <c:v>1.747222222222216</c:v>
                </c:pt>
                <c:pt idx="1259">
                  <c:v>1.7486111111111049</c:v>
                </c:pt>
                <c:pt idx="1260">
                  <c:v>1.749999999999994</c:v>
                </c:pt>
                <c:pt idx="1261">
                  <c:v>1.7513888888888831</c:v>
                </c:pt>
                <c:pt idx="1262">
                  <c:v>1.752777777777772</c:v>
                </c:pt>
                <c:pt idx="1263">
                  <c:v>1.7541666666666611</c:v>
                </c:pt>
                <c:pt idx="1264">
                  <c:v>1.75555555555555</c:v>
                </c:pt>
                <c:pt idx="1265">
                  <c:v>1.7569444444444391</c:v>
                </c:pt>
                <c:pt idx="1266">
                  <c:v>1.758333333333328</c:v>
                </c:pt>
                <c:pt idx="1267">
                  <c:v>1.759722222222216</c:v>
                </c:pt>
                <c:pt idx="1268">
                  <c:v>1.7611111111111051</c:v>
                </c:pt>
                <c:pt idx="1269">
                  <c:v>1.762499999999994</c:v>
                </c:pt>
                <c:pt idx="1270">
                  <c:v>1.7638888888888831</c:v>
                </c:pt>
                <c:pt idx="1271">
                  <c:v>1.765277777777772</c:v>
                </c:pt>
                <c:pt idx="1272">
                  <c:v>1.7666666666666611</c:v>
                </c:pt>
                <c:pt idx="1273">
                  <c:v>1.7680555555555499</c:v>
                </c:pt>
                <c:pt idx="1274">
                  <c:v>1.769444444444439</c:v>
                </c:pt>
                <c:pt idx="1275">
                  <c:v>1.7708333333333279</c:v>
                </c:pt>
                <c:pt idx="1276">
                  <c:v>1.772222222222217</c:v>
                </c:pt>
                <c:pt idx="1277">
                  <c:v>1.773611111111105</c:v>
                </c:pt>
                <c:pt idx="1278">
                  <c:v>1.7749999999999939</c:v>
                </c:pt>
                <c:pt idx="1279">
                  <c:v>1.776388888888883</c:v>
                </c:pt>
                <c:pt idx="1280">
                  <c:v>1.7777777777777719</c:v>
                </c:pt>
                <c:pt idx="1281">
                  <c:v>1.779166666666661</c:v>
                </c:pt>
                <c:pt idx="1282">
                  <c:v>1.7805555555555499</c:v>
                </c:pt>
                <c:pt idx="1283">
                  <c:v>1.7819444444444379</c:v>
                </c:pt>
                <c:pt idx="1284">
                  <c:v>1.7833333333333281</c:v>
                </c:pt>
                <c:pt idx="1285">
                  <c:v>1.7847222222222161</c:v>
                </c:pt>
                <c:pt idx="1286">
                  <c:v>1.7861111111111061</c:v>
                </c:pt>
                <c:pt idx="1287">
                  <c:v>1.7874999999999941</c:v>
                </c:pt>
                <c:pt idx="1288">
                  <c:v>1.788888888888883</c:v>
                </c:pt>
                <c:pt idx="1289">
                  <c:v>1.7902777777777721</c:v>
                </c:pt>
                <c:pt idx="1290">
                  <c:v>1.791666666666661</c:v>
                </c:pt>
                <c:pt idx="1291">
                  <c:v>1.7930555555555501</c:v>
                </c:pt>
                <c:pt idx="1292">
                  <c:v>1.7944444444444381</c:v>
                </c:pt>
                <c:pt idx="1293">
                  <c:v>1.7958333333333281</c:v>
                </c:pt>
                <c:pt idx="1294">
                  <c:v>1.7972222222222161</c:v>
                </c:pt>
                <c:pt idx="1295">
                  <c:v>1.7986111111111061</c:v>
                </c:pt>
                <c:pt idx="1296">
                  <c:v>1.799999999999994</c:v>
                </c:pt>
                <c:pt idx="1297">
                  <c:v>1.8013888888888829</c:v>
                </c:pt>
                <c:pt idx="1298">
                  <c:v>1.802777777777772</c:v>
                </c:pt>
                <c:pt idx="1299">
                  <c:v>1.8041666666666609</c:v>
                </c:pt>
                <c:pt idx="1300">
                  <c:v>1.80555555555555</c:v>
                </c:pt>
                <c:pt idx="1301">
                  <c:v>1.806944444444438</c:v>
                </c:pt>
                <c:pt idx="1302">
                  <c:v>1.808333333333328</c:v>
                </c:pt>
                <c:pt idx="1303">
                  <c:v>1.809722222222216</c:v>
                </c:pt>
                <c:pt idx="1304">
                  <c:v>1.8111111111111049</c:v>
                </c:pt>
                <c:pt idx="1305">
                  <c:v>1.812499999999994</c:v>
                </c:pt>
                <c:pt idx="1306">
                  <c:v>1.8138888888888831</c:v>
                </c:pt>
                <c:pt idx="1307">
                  <c:v>1.815277777777772</c:v>
                </c:pt>
                <c:pt idx="1308">
                  <c:v>1.8166666666666611</c:v>
                </c:pt>
                <c:pt idx="1309">
                  <c:v>1.81805555555555</c:v>
                </c:pt>
                <c:pt idx="1310">
                  <c:v>1.819444444444438</c:v>
                </c:pt>
                <c:pt idx="1311">
                  <c:v>1.8208333333333271</c:v>
                </c:pt>
                <c:pt idx="1312">
                  <c:v>1.822222222222216</c:v>
                </c:pt>
                <c:pt idx="1313">
                  <c:v>1.8236111111111051</c:v>
                </c:pt>
                <c:pt idx="1314">
                  <c:v>1.824999999999994</c:v>
                </c:pt>
                <c:pt idx="1315">
                  <c:v>1.8263888888888831</c:v>
                </c:pt>
                <c:pt idx="1316">
                  <c:v>1.827777777777772</c:v>
                </c:pt>
                <c:pt idx="1317">
                  <c:v>1.8291666666666611</c:v>
                </c:pt>
                <c:pt idx="1318">
                  <c:v>1.8305555555555499</c:v>
                </c:pt>
                <c:pt idx="1319">
                  <c:v>1.8319444444444379</c:v>
                </c:pt>
                <c:pt idx="1320">
                  <c:v>1.833333333333327</c:v>
                </c:pt>
                <c:pt idx="1321">
                  <c:v>1.8347222222222159</c:v>
                </c:pt>
                <c:pt idx="1322">
                  <c:v>1.836111111111105</c:v>
                </c:pt>
                <c:pt idx="1323">
                  <c:v>1.8374999999999939</c:v>
                </c:pt>
                <c:pt idx="1324">
                  <c:v>1.838888888888883</c:v>
                </c:pt>
                <c:pt idx="1325">
                  <c:v>1.8402777777777719</c:v>
                </c:pt>
                <c:pt idx="1326">
                  <c:v>1.841666666666661</c:v>
                </c:pt>
                <c:pt idx="1327">
                  <c:v>1.8430555555555499</c:v>
                </c:pt>
                <c:pt idx="1328">
                  <c:v>1.8444444444444379</c:v>
                </c:pt>
                <c:pt idx="1329">
                  <c:v>1.845833333333327</c:v>
                </c:pt>
                <c:pt idx="1330">
                  <c:v>1.8472222222222161</c:v>
                </c:pt>
                <c:pt idx="1331">
                  <c:v>1.848611111111105</c:v>
                </c:pt>
                <c:pt idx="1332">
                  <c:v>1.8499999999999941</c:v>
                </c:pt>
                <c:pt idx="1333">
                  <c:v>1.851388888888883</c:v>
                </c:pt>
                <c:pt idx="1334">
                  <c:v>1.8527777777777721</c:v>
                </c:pt>
                <c:pt idx="1335">
                  <c:v>1.8541666666666601</c:v>
                </c:pt>
                <c:pt idx="1336">
                  <c:v>1.8555555555555501</c:v>
                </c:pt>
                <c:pt idx="1337">
                  <c:v>1.8569444444444381</c:v>
                </c:pt>
                <c:pt idx="1338">
                  <c:v>1.858333333333327</c:v>
                </c:pt>
                <c:pt idx="1339">
                  <c:v>1.8597222222222161</c:v>
                </c:pt>
                <c:pt idx="1340">
                  <c:v>1.8611111111111049</c:v>
                </c:pt>
                <c:pt idx="1341">
                  <c:v>1.862499999999994</c:v>
                </c:pt>
                <c:pt idx="1342">
                  <c:v>1.8638888888888829</c:v>
                </c:pt>
                <c:pt idx="1343">
                  <c:v>1.865277777777772</c:v>
                </c:pt>
                <c:pt idx="1344">
                  <c:v>1.86666666666666</c:v>
                </c:pt>
                <c:pt idx="1345">
                  <c:v>1.86805555555555</c:v>
                </c:pt>
                <c:pt idx="1346">
                  <c:v>1.869444444444438</c:v>
                </c:pt>
                <c:pt idx="1347">
                  <c:v>1.8708333333333269</c:v>
                </c:pt>
                <c:pt idx="1348">
                  <c:v>1.872222222222216</c:v>
                </c:pt>
                <c:pt idx="1349">
                  <c:v>1.8736111111111049</c:v>
                </c:pt>
                <c:pt idx="1350">
                  <c:v>1.874999999999994</c:v>
                </c:pt>
                <c:pt idx="1351">
                  <c:v>1.8763888888888831</c:v>
                </c:pt>
                <c:pt idx="1352">
                  <c:v>1.877777777777772</c:v>
                </c:pt>
                <c:pt idx="1353">
                  <c:v>1.87916666666666</c:v>
                </c:pt>
                <c:pt idx="1354">
                  <c:v>1.8805555555555491</c:v>
                </c:pt>
                <c:pt idx="1355">
                  <c:v>1.881944444444438</c:v>
                </c:pt>
                <c:pt idx="1356">
                  <c:v>1.8833333333333271</c:v>
                </c:pt>
                <c:pt idx="1357">
                  <c:v>1.884722222222216</c:v>
                </c:pt>
                <c:pt idx="1358">
                  <c:v>1.8861111111111051</c:v>
                </c:pt>
                <c:pt idx="1359">
                  <c:v>1.8874999999999931</c:v>
                </c:pt>
                <c:pt idx="1360">
                  <c:v>1.8888888888888831</c:v>
                </c:pt>
                <c:pt idx="1361">
                  <c:v>1.890277777777772</c:v>
                </c:pt>
                <c:pt idx="1362">
                  <c:v>1.8916666666666599</c:v>
                </c:pt>
                <c:pt idx="1363">
                  <c:v>1.8930555555555491</c:v>
                </c:pt>
                <c:pt idx="1364">
                  <c:v>1.8944444444444379</c:v>
                </c:pt>
                <c:pt idx="1365">
                  <c:v>1.895833333333327</c:v>
                </c:pt>
                <c:pt idx="1366">
                  <c:v>1.8972222222222159</c:v>
                </c:pt>
                <c:pt idx="1367">
                  <c:v>1.898611111111105</c:v>
                </c:pt>
                <c:pt idx="1368">
                  <c:v>1.899999999999993</c:v>
                </c:pt>
                <c:pt idx="1369">
                  <c:v>1.901388888888883</c:v>
                </c:pt>
                <c:pt idx="1370">
                  <c:v>1.902777777777771</c:v>
                </c:pt>
                <c:pt idx="1371">
                  <c:v>1.9041666666666599</c:v>
                </c:pt>
                <c:pt idx="1372">
                  <c:v>1.905555555555549</c:v>
                </c:pt>
                <c:pt idx="1373">
                  <c:v>1.9069444444444379</c:v>
                </c:pt>
                <c:pt idx="1374">
                  <c:v>1.908333333333327</c:v>
                </c:pt>
                <c:pt idx="1375">
                  <c:v>1.9097222222222161</c:v>
                </c:pt>
                <c:pt idx="1376">
                  <c:v>1.911111111111105</c:v>
                </c:pt>
                <c:pt idx="1377">
                  <c:v>1.912499999999993</c:v>
                </c:pt>
                <c:pt idx="1378">
                  <c:v>1.9138888888888821</c:v>
                </c:pt>
                <c:pt idx="1379">
                  <c:v>1.915277777777771</c:v>
                </c:pt>
                <c:pt idx="1380">
                  <c:v>1.9166666666666601</c:v>
                </c:pt>
                <c:pt idx="1381">
                  <c:v>1.918055555555549</c:v>
                </c:pt>
                <c:pt idx="1382">
                  <c:v>1.9194444444444381</c:v>
                </c:pt>
                <c:pt idx="1383">
                  <c:v>1.920833333333327</c:v>
                </c:pt>
                <c:pt idx="1384">
                  <c:v>1.9222222222222161</c:v>
                </c:pt>
                <c:pt idx="1385">
                  <c:v>1.9236111111111041</c:v>
                </c:pt>
                <c:pt idx="1386">
                  <c:v>1.9249999999999929</c:v>
                </c:pt>
                <c:pt idx="1387">
                  <c:v>1.926388888888882</c:v>
                </c:pt>
                <c:pt idx="1388">
                  <c:v>1.9277777777777709</c:v>
                </c:pt>
                <c:pt idx="1389">
                  <c:v>1.92916666666666</c:v>
                </c:pt>
                <c:pt idx="1390">
                  <c:v>1.93055555555555</c:v>
                </c:pt>
                <c:pt idx="1391">
                  <c:v>1.931944444444438</c:v>
                </c:pt>
                <c:pt idx="1392">
                  <c:v>1.9333333333333269</c:v>
                </c:pt>
                <c:pt idx="1393">
                  <c:v>1.934722222222216</c:v>
                </c:pt>
                <c:pt idx="1394">
                  <c:v>1.9361111111111049</c:v>
                </c:pt>
                <c:pt idx="1395">
                  <c:v>1.9374999999999929</c:v>
                </c:pt>
                <c:pt idx="1396">
                  <c:v>1.938888888888882</c:v>
                </c:pt>
                <c:pt idx="1397">
                  <c:v>1.9402777777777711</c:v>
                </c:pt>
                <c:pt idx="1398">
                  <c:v>1.94166666666666</c:v>
                </c:pt>
                <c:pt idx="1399">
                  <c:v>1.94305555555555</c:v>
                </c:pt>
                <c:pt idx="1400">
                  <c:v>1.944444444444438</c:v>
                </c:pt>
                <c:pt idx="1401">
                  <c:v>1.9458333333333271</c:v>
                </c:pt>
                <c:pt idx="1402">
                  <c:v>1.9472222222222151</c:v>
                </c:pt>
                <c:pt idx="1403">
                  <c:v>1.9486111111111051</c:v>
                </c:pt>
                <c:pt idx="1404">
                  <c:v>1.9499999999999931</c:v>
                </c:pt>
                <c:pt idx="1405">
                  <c:v>1.951388888888882</c:v>
                </c:pt>
                <c:pt idx="1406">
                  <c:v>1.9527777777777711</c:v>
                </c:pt>
                <c:pt idx="1407">
                  <c:v>1.9541666666666599</c:v>
                </c:pt>
                <c:pt idx="1408">
                  <c:v>1.9555555555555499</c:v>
                </c:pt>
                <c:pt idx="1409">
                  <c:v>1.9569444444444379</c:v>
                </c:pt>
                <c:pt idx="1410">
                  <c:v>1.958333333333327</c:v>
                </c:pt>
                <c:pt idx="1411">
                  <c:v>1.959722222222215</c:v>
                </c:pt>
                <c:pt idx="1412">
                  <c:v>1.961111111111105</c:v>
                </c:pt>
                <c:pt idx="1413">
                  <c:v>1.962499999999993</c:v>
                </c:pt>
                <c:pt idx="1414">
                  <c:v>1.9638888888888819</c:v>
                </c:pt>
                <c:pt idx="1415">
                  <c:v>1.965277777777771</c:v>
                </c:pt>
                <c:pt idx="1416">
                  <c:v>1.9666666666666599</c:v>
                </c:pt>
                <c:pt idx="1417">
                  <c:v>1.9680555555555499</c:v>
                </c:pt>
                <c:pt idx="1418">
                  <c:v>1.9694444444444379</c:v>
                </c:pt>
                <c:pt idx="1419">
                  <c:v>1.970833333333327</c:v>
                </c:pt>
                <c:pt idx="1420">
                  <c:v>1.9722222222222161</c:v>
                </c:pt>
                <c:pt idx="1421">
                  <c:v>1.9736111111111041</c:v>
                </c:pt>
                <c:pt idx="1422">
                  <c:v>1.974999999999993</c:v>
                </c:pt>
                <c:pt idx="1423">
                  <c:v>1.9763888888888821</c:v>
                </c:pt>
                <c:pt idx="1424">
                  <c:v>1.977777777777771</c:v>
                </c:pt>
                <c:pt idx="1425">
                  <c:v>1.9791666666666601</c:v>
                </c:pt>
                <c:pt idx="1426">
                  <c:v>1.9805555555555501</c:v>
                </c:pt>
                <c:pt idx="1427">
                  <c:v>1.9819444444444381</c:v>
                </c:pt>
                <c:pt idx="1428">
                  <c:v>1.9833333333333261</c:v>
                </c:pt>
                <c:pt idx="1429">
                  <c:v>1.9847222222222161</c:v>
                </c:pt>
                <c:pt idx="1430">
                  <c:v>1.9861111111111041</c:v>
                </c:pt>
                <c:pt idx="1431">
                  <c:v>1.9874999999999929</c:v>
                </c:pt>
                <c:pt idx="1432">
                  <c:v>1.988888888888882</c:v>
                </c:pt>
                <c:pt idx="1433">
                  <c:v>1.9902777777777709</c:v>
                </c:pt>
                <c:pt idx="1434">
                  <c:v>1.99166666666666</c:v>
                </c:pt>
                <c:pt idx="1435">
                  <c:v>1.9930555555555489</c:v>
                </c:pt>
                <c:pt idx="1436">
                  <c:v>1.994444444444438</c:v>
                </c:pt>
                <c:pt idx="1437">
                  <c:v>1.995833333333326</c:v>
                </c:pt>
                <c:pt idx="1438">
                  <c:v>1.997222222222216</c:v>
                </c:pt>
                <c:pt idx="1439">
                  <c:v>1.998611111111104</c:v>
                </c:pt>
                <c:pt idx="1440">
                  <c:v>1.9999999999999929</c:v>
                </c:pt>
                <c:pt idx="1441">
                  <c:v>2.001388888888882</c:v>
                </c:pt>
                <c:pt idx="1442">
                  <c:v>2.002777777777772</c:v>
                </c:pt>
                <c:pt idx="1443">
                  <c:v>2.0041666666666611</c:v>
                </c:pt>
                <c:pt idx="1444">
                  <c:v>2.0055555555555502</c:v>
                </c:pt>
                <c:pt idx="1445">
                  <c:v>2.0069444444444389</c:v>
                </c:pt>
                <c:pt idx="1446">
                  <c:v>2.008333333333328</c:v>
                </c:pt>
                <c:pt idx="1447">
                  <c:v>2.0097222222222171</c:v>
                </c:pt>
                <c:pt idx="1448">
                  <c:v>2.0111111111111062</c:v>
                </c:pt>
                <c:pt idx="1449">
                  <c:v>2.0124999999999948</c:v>
                </c:pt>
                <c:pt idx="1450">
                  <c:v>2.013888888888884</c:v>
                </c:pt>
                <c:pt idx="1451">
                  <c:v>2.0152777777777739</c:v>
                </c:pt>
                <c:pt idx="1452">
                  <c:v>2.0166666666666622</c:v>
                </c:pt>
                <c:pt idx="1453">
                  <c:v>2.0180555555555522</c:v>
                </c:pt>
                <c:pt idx="1454">
                  <c:v>2.0194444444444399</c:v>
                </c:pt>
                <c:pt idx="1455">
                  <c:v>2.020833333333329</c:v>
                </c:pt>
                <c:pt idx="1456">
                  <c:v>2.0222222222222199</c:v>
                </c:pt>
                <c:pt idx="1457">
                  <c:v>2.0236111111111081</c:v>
                </c:pt>
                <c:pt idx="1458">
                  <c:v>2.0249999999999968</c:v>
                </c:pt>
                <c:pt idx="1459">
                  <c:v>2.0263888888888859</c:v>
                </c:pt>
                <c:pt idx="1460">
                  <c:v>2.0277777777777759</c:v>
                </c:pt>
                <c:pt idx="1461">
                  <c:v>2.029166666666665</c:v>
                </c:pt>
                <c:pt idx="1462">
                  <c:v>2.0305555555555541</c:v>
                </c:pt>
                <c:pt idx="1463">
                  <c:v>2.0319444444444432</c:v>
                </c:pt>
                <c:pt idx="1464">
                  <c:v>2.0333333333333319</c:v>
                </c:pt>
                <c:pt idx="1465">
                  <c:v>2.034722222222221</c:v>
                </c:pt>
                <c:pt idx="1466">
                  <c:v>2.0361111111111101</c:v>
                </c:pt>
                <c:pt idx="1467">
                  <c:v>2.0374999999999992</c:v>
                </c:pt>
                <c:pt idx="1468">
                  <c:v>2.0388888888888879</c:v>
                </c:pt>
                <c:pt idx="1469">
                  <c:v>2.0402777777777779</c:v>
                </c:pt>
                <c:pt idx="1470">
                  <c:v>2.041666666666667</c:v>
                </c:pt>
                <c:pt idx="1471">
                  <c:v>2.0430555555555561</c:v>
                </c:pt>
                <c:pt idx="1472">
                  <c:v>2.0444444444444452</c:v>
                </c:pt>
                <c:pt idx="1473">
                  <c:v>2.0458333333333338</c:v>
                </c:pt>
                <c:pt idx="1474">
                  <c:v>2.0472222222222229</c:v>
                </c:pt>
                <c:pt idx="1475">
                  <c:v>2.048611111111112</c:v>
                </c:pt>
                <c:pt idx="1476">
                  <c:v>2.0500000000000012</c:v>
                </c:pt>
                <c:pt idx="1477">
                  <c:v>2.0513888888888898</c:v>
                </c:pt>
                <c:pt idx="1478">
                  <c:v>2.0527777777777798</c:v>
                </c:pt>
                <c:pt idx="1479">
                  <c:v>2.054166666666668</c:v>
                </c:pt>
                <c:pt idx="1480">
                  <c:v>2.055555555555558</c:v>
                </c:pt>
                <c:pt idx="1481">
                  <c:v>2.0569444444444471</c:v>
                </c:pt>
                <c:pt idx="1482">
                  <c:v>2.0583333333333358</c:v>
                </c:pt>
                <c:pt idx="1483">
                  <c:v>2.0597222222222249</c:v>
                </c:pt>
                <c:pt idx="1484">
                  <c:v>2.061111111111114</c:v>
                </c:pt>
                <c:pt idx="1485">
                  <c:v>2.0625000000000031</c:v>
                </c:pt>
                <c:pt idx="1486">
                  <c:v>2.0638888888888922</c:v>
                </c:pt>
                <c:pt idx="1487">
                  <c:v>2.0652777777777822</c:v>
                </c:pt>
                <c:pt idx="1488">
                  <c:v>2.06666666666667</c:v>
                </c:pt>
                <c:pt idx="1489">
                  <c:v>2.06805555555556</c:v>
                </c:pt>
                <c:pt idx="1490">
                  <c:v>2.0694444444444482</c:v>
                </c:pt>
                <c:pt idx="1491">
                  <c:v>2.0708333333333382</c:v>
                </c:pt>
                <c:pt idx="1492">
                  <c:v>2.0722222222222269</c:v>
                </c:pt>
                <c:pt idx="1493">
                  <c:v>2.073611111111116</c:v>
                </c:pt>
                <c:pt idx="1494">
                  <c:v>2.0750000000000051</c:v>
                </c:pt>
                <c:pt idx="1495">
                  <c:v>2.0763888888888942</c:v>
                </c:pt>
                <c:pt idx="1496">
                  <c:v>2.0777777777777842</c:v>
                </c:pt>
                <c:pt idx="1497">
                  <c:v>2.0791666666666728</c:v>
                </c:pt>
                <c:pt idx="1498">
                  <c:v>2.080555555555561</c:v>
                </c:pt>
                <c:pt idx="1499">
                  <c:v>2.081944444444451</c:v>
                </c:pt>
                <c:pt idx="1500">
                  <c:v>2.0833333333333401</c:v>
                </c:pt>
                <c:pt idx="1501">
                  <c:v>2.0847222222222301</c:v>
                </c:pt>
                <c:pt idx="1502">
                  <c:v>2.0861111111111179</c:v>
                </c:pt>
                <c:pt idx="1503">
                  <c:v>2.087500000000007</c:v>
                </c:pt>
                <c:pt idx="1504">
                  <c:v>2.0888888888888961</c:v>
                </c:pt>
                <c:pt idx="1505">
                  <c:v>2.0902777777777848</c:v>
                </c:pt>
                <c:pt idx="1506">
                  <c:v>2.0916666666666739</c:v>
                </c:pt>
                <c:pt idx="1507">
                  <c:v>2.093055555555563</c:v>
                </c:pt>
                <c:pt idx="1508">
                  <c:v>2.094444444444453</c:v>
                </c:pt>
                <c:pt idx="1509">
                  <c:v>2.0958333333333412</c:v>
                </c:pt>
                <c:pt idx="1510">
                  <c:v>2.0972222222222312</c:v>
                </c:pt>
                <c:pt idx="1511">
                  <c:v>2.0986111111111199</c:v>
                </c:pt>
                <c:pt idx="1512">
                  <c:v>2.100000000000009</c:v>
                </c:pt>
                <c:pt idx="1513">
                  <c:v>2.1013888888888981</c:v>
                </c:pt>
                <c:pt idx="1514">
                  <c:v>2.1027777777777872</c:v>
                </c:pt>
                <c:pt idx="1515">
                  <c:v>2.1041666666666772</c:v>
                </c:pt>
                <c:pt idx="1516">
                  <c:v>2.105555555555565</c:v>
                </c:pt>
                <c:pt idx="1517">
                  <c:v>2.1069444444444541</c:v>
                </c:pt>
                <c:pt idx="1518">
                  <c:v>2.1083333333333441</c:v>
                </c:pt>
                <c:pt idx="1519">
                  <c:v>2.1097222222222332</c:v>
                </c:pt>
                <c:pt idx="1520">
                  <c:v>2.1111111111111218</c:v>
                </c:pt>
                <c:pt idx="1521">
                  <c:v>2.1125000000000109</c:v>
                </c:pt>
                <c:pt idx="1522">
                  <c:v>2.1138888888889</c:v>
                </c:pt>
                <c:pt idx="1523">
                  <c:v>2.11527777777779</c:v>
                </c:pt>
                <c:pt idx="1524">
                  <c:v>2.1166666666666778</c:v>
                </c:pt>
                <c:pt idx="1525">
                  <c:v>2.1180555555555669</c:v>
                </c:pt>
                <c:pt idx="1526">
                  <c:v>2.119444444444456</c:v>
                </c:pt>
                <c:pt idx="1527">
                  <c:v>2.1208333333333451</c:v>
                </c:pt>
                <c:pt idx="1528">
                  <c:v>2.1222222222222351</c:v>
                </c:pt>
                <c:pt idx="1529">
                  <c:v>2.1236111111111242</c:v>
                </c:pt>
                <c:pt idx="1530">
                  <c:v>2.1250000000000129</c:v>
                </c:pt>
                <c:pt idx="1531">
                  <c:v>2.126388888888902</c:v>
                </c:pt>
                <c:pt idx="1532">
                  <c:v>2.1277777777777911</c:v>
                </c:pt>
                <c:pt idx="1533">
                  <c:v>2.1291666666666802</c:v>
                </c:pt>
                <c:pt idx="1534">
                  <c:v>2.1305555555555689</c:v>
                </c:pt>
                <c:pt idx="1535">
                  <c:v>2.131944444444458</c:v>
                </c:pt>
                <c:pt idx="1536">
                  <c:v>2.133333333333348</c:v>
                </c:pt>
                <c:pt idx="1537">
                  <c:v>2.1347222222222371</c:v>
                </c:pt>
                <c:pt idx="1538">
                  <c:v>2.1361111111111262</c:v>
                </c:pt>
                <c:pt idx="1539">
                  <c:v>2.1375000000000148</c:v>
                </c:pt>
                <c:pt idx="1540">
                  <c:v>2.1388888888889039</c:v>
                </c:pt>
                <c:pt idx="1541">
                  <c:v>2.140277777777793</c:v>
                </c:pt>
                <c:pt idx="1542">
                  <c:v>2.1416666666666822</c:v>
                </c:pt>
                <c:pt idx="1543">
                  <c:v>2.1430555555555721</c:v>
                </c:pt>
                <c:pt idx="1544">
                  <c:v>2.1444444444444599</c:v>
                </c:pt>
                <c:pt idx="1545">
                  <c:v>2.145833333333349</c:v>
                </c:pt>
                <c:pt idx="1546">
                  <c:v>2.1472222222222399</c:v>
                </c:pt>
                <c:pt idx="1547">
                  <c:v>2.1486111111111281</c:v>
                </c:pt>
                <c:pt idx="1548">
                  <c:v>2.1500000000000168</c:v>
                </c:pt>
                <c:pt idx="1549">
                  <c:v>2.1513888888889059</c:v>
                </c:pt>
                <c:pt idx="1550">
                  <c:v>2.152777777777795</c:v>
                </c:pt>
                <c:pt idx="1551">
                  <c:v>2.1541666666666841</c:v>
                </c:pt>
                <c:pt idx="1552">
                  <c:v>2.1555555555555732</c:v>
                </c:pt>
                <c:pt idx="1553">
                  <c:v>2.1569444444444619</c:v>
                </c:pt>
                <c:pt idx="1554">
                  <c:v>2.158333333333351</c:v>
                </c:pt>
                <c:pt idx="1555">
                  <c:v>2.159722222222241</c:v>
                </c:pt>
                <c:pt idx="1556">
                  <c:v>2.1611111111111301</c:v>
                </c:pt>
                <c:pt idx="1557">
                  <c:v>2.1625000000000201</c:v>
                </c:pt>
                <c:pt idx="1558">
                  <c:v>2.1638888888889078</c:v>
                </c:pt>
                <c:pt idx="1559">
                  <c:v>2.165277777777797</c:v>
                </c:pt>
                <c:pt idx="1560">
                  <c:v>2.1666666666666861</c:v>
                </c:pt>
                <c:pt idx="1561">
                  <c:v>2.1680555555555752</c:v>
                </c:pt>
                <c:pt idx="1562">
                  <c:v>2.1694444444444638</c:v>
                </c:pt>
                <c:pt idx="1563">
                  <c:v>2.1708333333333529</c:v>
                </c:pt>
                <c:pt idx="1564">
                  <c:v>2.172222222222242</c:v>
                </c:pt>
                <c:pt idx="1565">
                  <c:v>2.173611111111132</c:v>
                </c:pt>
                <c:pt idx="1566">
                  <c:v>2.1750000000000211</c:v>
                </c:pt>
                <c:pt idx="1567">
                  <c:v>2.1763888888889098</c:v>
                </c:pt>
                <c:pt idx="1568">
                  <c:v>2.1777777777777998</c:v>
                </c:pt>
                <c:pt idx="1569">
                  <c:v>2.179166666666688</c:v>
                </c:pt>
                <c:pt idx="1570">
                  <c:v>2.1805555555555771</c:v>
                </c:pt>
                <c:pt idx="1571">
                  <c:v>2.1819444444444658</c:v>
                </c:pt>
                <c:pt idx="1572">
                  <c:v>2.1833333333333562</c:v>
                </c:pt>
                <c:pt idx="1573">
                  <c:v>2.1847222222222449</c:v>
                </c:pt>
                <c:pt idx="1574">
                  <c:v>2.186111111111134</c:v>
                </c:pt>
                <c:pt idx="1575">
                  <c:v>2.1875000000000231</c:v>
                </c:pt>
                <c:pt idx="1576">
                  <c:v>2.1888888888889122</c:v>
                </c:pt>
                <c:pt idx="1577">
                  <c:v>2.1902777777778009</c:v>
                </c:pt>
                <c:pt idx="1578">
                  <c:v>2.19166666666669</c:v>
                </c:pt>
                <c:pt idx="1579">
                  <c:v>2.19305555555558</c:v>
                </c:pt>
                <c:pt idx="1580">
                  <c:v>2.1944444444444682</c:v>
                </c:pt>
                <c:pt idx="1581">
                  <c:v>2.1958333333333568</c:v>
                </c:pt>
                <c:pt idx="1582">
                  <c:v>2.1972222222222468</c:v>
                </c:pt>
                <c:pt idx="1583">
                  <c:v>2.1986111111111351</c:v>
                </c:pt>
                <c:pt idx="1584">
                  <c:v>2.200000000000025</c:v>
                </c:pt>
                <c:pt idx="1585">
                  <c:v>2.2013888888889142</c:v>
                </c:pt>
                <c:pt idx="1586">
                  <c:v>2.2027777777778028</c:v>
                </c:pt>
                <c:pt idx="1587">
                  <c:v>2.2041666666666919</c:v>
                </c:pt>
                <c:pt idx="1588">
                  <c:v>2.205555555555581</c:v>
                </c:pt>
                <c:pt idx="1589">
                  <c:v>2.2069444444444701</c:v>
                </c:pt>
                <c:pt idx="1590">
                  <c:v>2.2083333333333601</c:v>
                </c:pt>
                <c:pt idx="1591">
                  <c:v>2.2097222222222488</c:v>
                </c:pt>
                <c:pt idx="1592">
                  <c:v>2.2111111111111379</c:v>
                </c:pt>
                <c:pt idx="1593">
                  <c:v>2.212500000000027</c:v>
                </c:pt>
                <c:pt idx="1594">
                  <c:v>2.2138888888889161</c:v>
                </c:pt>
                <c:pt idx="1595">
                  <c:v>2.2152777777778052</c:v>
                </c:pt>
                <c:pt idx="1596">
                  <c:v>2.2166666666666939</c:v>
                </c:pt>
                <c:pt idx="1597">
                  <c:v>2.218055555555583</c:v>
                </c:pt>
                <c:pt idx="1598">
                  <c:v>2.2194444444444721</c:v>
                </c:pt>
                <c:pt idx="1599">
                  <c:v>2.2208333333333612</c:v>
                </c:pt>
                <c:pt idx="1600">
                  <c:v>2.2222222222222512</c:v>
                </c:pt>
                <c:pt idx="1601">
                  <c:v>2.2236111111111398</c:v>
                </c:pt>
                <c:pt idx="1602">
                  <c:v>2.2250000000000281</c:v>
                </c:pt>
                <c:pt idx="1603">
                  <c:v>2.2263888888889181</c:v>
                </c:pt>
                <c:pt idx="1604">
                  <c:v>2.2277777777778081</c:v>
                </c:pt>
                <c:pt idx="1605">
                  <c:v>2.2291666666666958</c:v>
                </c:pt>
                <c:pt idx="1606">
                  <c:v>2.2305555555555849</c:v>
                </c:pt>
                <c:pt idx="1607">
                  <c:v>2.231944444444474</c:v>
                </c:pt>
                <c:pt idx="1608">
                  <c:v>2.2333333333333631</c:v>
                </c:pt>
                <c:pt idx="1609">
                  <c:v>2.2347222222222531</c:v>
                </c:pt>
                <c:pt idx="1610">
                  <c:v>2.2361111111111409</c:v>
                </c:pt>
                <c:pt idx="1611">
                  <c:v>2.2375000000000309</c:v>
                </c:pt>
                <c:pt idx="1612">
                  <c:v>2.23888888888892</c:v>
                </c:pt>
                <c:pt idx="1613">
                  <c:v>2.24027777777781</c:v>
                </c:pt>
                <c:pt idx="1614">
                  <c:v>2.2416666666666978</c:v>
                </c:pt>
                <c:pt idx="1615">
                  <c:v>2.2430555555555869</c:v>
                </c:pt>
                <c:pt idx="1616">
                  <c:v>2.244444444444476</c:v>
                </c:pt>
                <c:pt idx="1617">
                  <c:v>2.2458333333333651</c:v>
                </c:pt>
                <c:pt idx="1618">
                  <c:v>2.2472222222222542</c:v>
                </c:pt>
                <c:pt idx="1619">
                  <c:v>2.2486111111111442</c:v>
                </c:pt>
                <c:pt idx="1620">
                  <c:v>2.2500000000000329</c:v>
                </c:pt>
                <c:pt idx="1621">
                  <c:v>2.251388888888922</c:v>
                </c:pt>
                <c:pt idx="1622">
                  <c:v>2.2527777777778111</c:v>
                </c:pt>
                <c:pt idx="1623">
                  <c:v>2.2541666666667002</c:v>
                </c:pt>
                <c:pt idx="1624">
                  <c:v>2.2555555555555888</c:v>
                </c:pt>
                <c:pt idx="1625">
                  <c:v>2.2569444444444779</c:v>
                </c:pt>
                <c:pt idx="1626">
                  <c:v>2.2583333333333671</c:v>
                </c:pt>
                <c:pt idx="1627">
                  <c:v>2.2597222222222562</c:v>
                </c:pt>
                <c:pt idx="1628">
                  <c:v>2.2611111111111462</c:v>
                </c:pt>
                <c:pt idx="1629">
                  <c:v>2.2625000000000348</c:v>
                </c:pt>
                <c:pt idx="1630">
                  <c:v>2.2638888888889239</c:v>
                </c:pt>
                <c:pt idx="1631">
                  <c:v>2.265277777777813</c:v>
                </c:pt>
                <c:pt idx="1632">
                  <c:v>2.2666666666667021</c:v>
                </c:pt>
                <c:pt idx="1633">
                  <c:v>2.2680555555555908</c:v>
                </c:pt>
                <c:pt idx="1634">
                  <c:v>2.2694444444444799</c:v>
                </c:pt>
                <c:pt idx="1635">
                  <c:v>2.270833333333369</c:v>
                </c:pt>
                <c:pt idx="1636">
                  <c:v>2.2722222222222581</c:v>
                </c:pt>
                <c:pt idx="1637">
                  <c:v>2.2736111111111472</c:v>
                </c:pt>
                <c:pt idx="1638">
                  <c:v>2.2750000000000372</c:v>
                </c:pt>
                <c:pt idx="1639">
                  <c:v>2.276388888888925</c:v>
                </c:pt>
                <c:pt idx="1640">
                  <c:v>2.277777777777815</c:v>
                </c:pt>
                <c:pt idx="1641">
                  <c:v>2.2791666666667041</c:v>
                </c:pt>
                <c:pt idx="1642">
                  <c:v>2.2805555555555932</c:v>
                </c:pt>
                <c:pt idx="1643">
                  <c:v>2.2819444444444819</c:v>
                </c:pt>
                <c:pt idx="1644">
                  <c:v>2.283333333333371</c:v>
                </c:pt>
                <c:pt idx="1645">
                  <c:v>2.2847222222222601</c:v>
                </c:pt>
                <c:pt idx="1646">
                  <c:v>2.2861111111111501</c:v>
                </c:pt>
                <c:pt idx="1647">
                  <c:v>2.2875000000000401</c:v>
                </c:pt>
                <c:pt idx="1648">
                  <c:v>2.2888888888889278</c:v>
                </c:pt>
                <c:pt idx="1649">
                  <c:v>2.2902777777778169</c:v>
                </c:pt>
                <c:pt idx="1650">
                  <c:v>2.2916666666667052</c:v>
                </c:pt>
                <c:pt idx="1651">
                  <c:v>2.2930555555555951</c:v>
                </c:pt>
                <c:pt idx="1652">
                  <c:v>2.2944444444444838</c:v>
                </c:pt>
                <c:pt idx="1653">
                  <c:v>2.2958333333333729</c:v>
                </c:pt>
                <c:pt idx="1654">
                  <c:v>2.297222222222262</c:v>
                </c:pt>
                <c:pt idx="1655">
                  <c:v>2.2986111111111511</c:v>
                </c:pt>
                <c:pt idx="1656">
                  <c:v>2.3000000000000398</c:v>
                </c:pt>
                <c:pt idx="1657">
                  <c:v>2.3013888888889289</c:v>
                </c:pt>
                <c:pt idx="1658">
                  <c:v>2.3027777777778189</c:v>
                </c:pt>
                <c:pt idx="1659">
                  <c:v>2.304166666666708</c:v>
                </c:pt>
                <c:pt idx="1660">
                  <c:v>2.3055555555555971</c:v>
                </c:pt>
                <c:pt idx="1661">
                  <c:v>2.3069444444444849</c:v>
                </c:pt>
                <c:pt idx="1662">
                  <c:v>2.3083333333333749</c:v>
                </c:pt>
                <c:pt idx="1663">
                  <c:v>2.309722222222264</c:v>
                </c:pt>
                <c:pt idx="1664">
                  <c:v>2.3111111111111531</c:v>
                </c:pt>
                <c:pt idx="1665">
                  <c:v>2.3125000000000422</c:v>
                </c:pt>
                <c:pt idx="1666">
                  <c:v>2.3138888888889309</c:v>
                </c:pt>
                <c:pt idx="1667">
                  <c:v>2.31527777777782</c:v>
                </c:pt>
                <c:pt idx="1668">
                  <c:v>2.3166666666667091</c:v>
                </c:pt>
                <c:pt idx="1669">
                  <c:v>2.3180555555555982</c:v>
                </c:pt>
                <c:pt idx="1670">
                  <c:v>2.3194444444444868</c:v>
                </c:pt>
                <c:pt idx="1671">
                  <c:v>2.3208333333333768</c:v>
                </c:pt>
                <c:pt idx="1672">
                  <c:v>2.322222222222265</c:v>
                </c:pt>
                <c:pt idx="1673">
                  <c:v>2.323611111111155</c:v>
                </c:pt>
                <c:pt idx="1674">
                  <c:v>2.3250000000000441</c:v>
                </c:pt>
                <c:pt idx="1675">
                  <c:v>2.3263888888889328</c:v>
                </c:pt>
                <c:pt idx="1676">
                  <c:v>2.3277777777778228</c:v>
                </c:pt>
                <c:pt idx="1677">
                  <c:v>2.329166666666711</c:v>
                </c:pt>
                <c:pt idx="1678">
                  <c:v>2.3305555555556001</c:v>
                </c:pt>
                <c:pt idx="1679">
                  <c:v>2.3319444444444888</c:v>
                </c:pt>
                <c:pt idx="1680">
                  <c:v>2.3333333333333788</c:v>
                </c:pt>
                <c:pt idx="1681">
                  <c:v>2.3347222222222679</c:v>
                </c:pt>
                <c:pt idx="1682">
                  <c:v>2.336111111111157</c:v>
                </c:pt>
                <c:pt idx="1683">
                  <c:v>2.3375000000000461</c:v>
                </c:pt>
                <c:pt idx="1684">
                  <c:v>2.3388888888889352</c:v>
                </c:pt>
                <c:pt idx="1685">
                  <c:v>2.3402777777778252</c:v>
                </c:pt>
                <c:pt idx="1686">
                  <c:v>2.341666666666713</c:v>
                </c:pt>
                <c:pt idx="1687">
                  <c:v>2.3430555555556021</c:v>
                </c:pt>
                <c:pt idx="1688">
                  <c:v>2.3444444444444912</c:v>
                </c:pt>
                <c:pt idx="1689">
                  <c:v>2.3458333333333798</c:v>
                </c:pt>
                <c:pt idx="1690">
                  <c:v>2.3472222222222698</c:v>
                </c:pt>
                <c:pt idx="1691">
                  <c:v>2.3486111111111589</c:v>
                </c:pt>
                <c:pt idx="1692">
                  <c:v>2.3500000000000481</c:v>
                </c:pt>
                <c:pt idx="1693">
                  <c:v>2.3513888888889372</c:v>
                </c:pt>
                <c:pt idx="1694">
                  <c:v>2.3527777777778272</c:v>
                </c:pt>
                <c:pt idx="1695">
                  <c:v>2.3541666666667149</c:v>
                </c:pt>
                <c:pt idx="1696">
                  <c:v>2.355555555555604</c:v>
                </c:pt>
                <c:pt idx="1697">
                  <c:v>2.3569444444444931</c:v>
                </c:pt>
                <c:pt idx="1698">
                  <c:v>2.3583333333333831</c:v>
                </c:pt>
                <c:pt idx="1699">
                  <c:v>2.3597222222222718</c:v>
                </c:pt>
                <c:pt idx="1700">
                  <c:v>2.3611111111111609</c:v>
                </c:pt>
                <c:pt idx="1701">
                  <c:v>2.36250000000005</c:v>
                </c:pt>
                <c:pt idx="1702">
                  <c:v>2.36388888888894</c:v>
                </c:pt>
                <c:pt idx="1703">
                  <c:v>2.3652777777778282</c:v>
                </c:pt>
                <c:pt idx="1704">
                  <c:v>2.3666666666667169</c:v>
                </c:pt>
                <c:pt idx="1705">
                  <c:v>2.368055555555606</c:v>
                </c:pt>
                <c:pt idx="1706">
                  <c:v>2.3694444444444951</c:v>
                </c:pt>
                <c:pt idx="1707">
                  <c:v>2.3708333333333842</c:v>
                </c:pt>
                <c:pt idx="1708">
                  <c:v>2.3722222222222742</c:v>
                </c:pt>
                <c:pt idx="1709">
                  <c:v>2.3736111111111629</c:v>
                </c:pt>
                <c:pt idx="1710">
                  <c:v>2.375000000000052</c:v>
                </c:pt>
                <c:pt idx="1711">
                  <c:v>2.3763888888889411</c:v>
                </c:pt>
                <c:pt idx="1712">
                  <c:v>2.3777777777778302</c:v>
                </c:pt>
                <c:pt idx="1713">
                  <c:v>2.3791666666667188</c:v>
                </c:pt>
                <c:pt idx="1714">
                  <c:v>2.3805555555556079</c:v>
                </c:pt>
                <c:pt idx="1715">
                  <c:v>2.381944444444497</c:v>
                </c:pt>
                <c:pt idx="1716">
                  <c:v>2.383333333333387</c:v>
                </c:pt>
                <c:pt idx="1717">
                  <c:v>2.3847222222222761</c:v>
                </c:pt>
                <c:pt idx="1718">
                  <c:v>2.3861111111111648</c:v>
                </c:pt>
                <c:pt idx="1719">
                  <c:v>2.3875000000000539</c:v>
                </c:pt>
                <c:pt idx="1720">
                  <c:v>2.388888888888943</c:v>
                </c:pt>
                <c:pt idx="1721">
                  <c:v>2.3902777777778321</c:v>
                </c:pt>
                <c:pt idx="1722">
                  <c:v>2.3916666666667199</c:v>
                </c:pt>
                <c:pt idx="1723">
                  <c:v>2.3930555555556099</c:v>
                </c:pt>
                <c:pt idx="1724">
                  <c:v>2.394444444444499</c:v>
                </c:pt>
                <c:pt idx="1725">
                  <c:v>2.3958333333333881</c:v>
                </c:pt>
                <c:pt idx="1726">
                  <c:v>2.3972222222222781</c:v>
                </c:pt>
                <c:pt idx="1727">
                  <c:v>2.3986111111111672</c:v>
                </c:pt>
                <c:pt idx="1728">
                  <c:v>2.4000000000000559</c:v>
                </c:pt>
                <c:pt idx="1729">
                  <c:v>2.401388888888945</c:v>
                </c:pt>
                <c:pt idx="1730">
                  <c:v>2.4027777777778341</c:v>
                </c:pt>
                <c:pt idx="1731">
                  <c:v>2.4041666666667232</c:v>
                </c:pt>
                <c:pt idx="1732">
                  <c:v>2.4055555555556132</c:v>
                </c:pt>
                <c:pt idx="1733">
                  <c:v>2.406944444444501</c:v>
                </c:pt>
                <c:pt idx="1734">
                  <c:v>2.4083333333333901</c:v>
                </c:pt>
                <c:pt idx="1735">
                  <c:v>2.4097222222222801</c:v>
                </c:pt>
                <c:pt idx="1736">
                  <c:v>2.4111111111111692</c:v>
                </c:pt>
                <c:pt idx="1737">
                  <c:v>2.4125000000000578</c:v>
                </c:pt>
                <c:pt idx="1738">
                  <c:v>2.4138888888889469</c:v>
                </c:pt>
                <c:pt idx="1739">
                  <c:v>2.415277777777836</c:v>
                </c:pt>
                <c:pt idx="1740">
                  <c:v>2.4166666666667238</c:v>
                </c:pt>
                <c:pt idx="1741">
                  <c:v>2.4180555555556138</c:v>
                </c:pt>
                <c:pt idx="1742">
                  <c:v>2.4194444444445029</c:v>
                </c:pt>
                <c:pt idx="1743">
                  <c:v>2.420833333333392</c:v>
                </c:pt>
                <c:pt idx="1744">
                  <c:v>2.4222222222222811</c:v>
                </c:pt>
                <c:pt idx="1745">
                  <c:v>2.4236111111111711</c:v>
                </c:pt>
                <c:pt idx="1746">
                  <c:v>2.4250000000000602</c:v>
                </c:pt>
                <c:pt idx="1747">
                  <c:v>2.4263888888889489</c:v>
                </c:pt>
                <c:pt idx="1748">
                  <c:v>2.427777777777838</c:v>
                </c:pt>
                <c:pt idx="1749">
                  <c:v>2.4291666666667271</c:v>
                </c:pt>
                <c:pt idx="1750">
                  <c:v>2.4305555555556162</c:v>
                </c:pt>
                <c:pt idx="1751">
                  <c:v>2.4319444444445049</c:v>
                </c:pt>
                <c:pt idx="1752">
                  <c:v>2.433333333333394</c:v>
                </c:pt>
                <c:pt idx="1753">
                  <c:v>2.4347222222222831</c:v>
                </c:pt>
                <c:pt idx="1754">
                  <c:v>2.4361111111111731</c:v>
                </c:pt>
                <c:pt idx="1755">
                  <c:v>2.4375000000000622</c:v>
                </c:pt>
                <c:pt idx="1756">
                  <c:v>2.4388888888889508</c:v>
                </c:pt>
                <c:pt idx="1757">
                  <c:v>2.4402777777778399</c:v>
                </c:pt>
                <c:pt idx="1758">
                  <c:v>2.441666666666729</c:v>
                </c:pt>
                <c:pt idx="1759">
                  <c:v>2.4430555555556182</c:v>
                </c:pt>
                <c:pt idx="1760">
                  <c:v>2.4444444444445068</c:v>
                </c:pt>
                <c:pt idx="1761">
                  <c:v>2.4458333333333959</c:v>
                </c:pt>
                <c:pt idx="1762">
                  <c:v>2.447222222222285</c:v>
                </c:pt>
                <c:pt idx="1763">
                  <c:v>2.448611111111175</c:v>
                </c:pt>
                <c:pt idx="1764">
                  <c:v>2.4500000000000641</c:v>
                </c:pt>
                <c:pt idx="1765">
                  <c:v>2.4513888888889528</c:v>
                </c:pt>
                <c:pt idx="1766">
                  <c:v>2.4527777777778419</c:v>
                </c:pt>
                <c:pt idx="1767">
                  <c:v>2.454166666666731</c:v>
                </c:pt>
                <c:pt idx="1768">
                  <c:v>2.4555555555556201</c:v>
                </c:pt>
                <c:pt idx="1769">
                  <c:v>2.4569444444445079</c:v>
                </c:pt>
                <c:pt idx="1770">
                  <c:v>2.4583333333333979</c:v>
                </c:pt>
                <c:pt idx="1771">
                  <c:v>2.459722222222287</c:v>
                </c:pt>
                <c:pt idx="1772">
                  <c:v>2.461111111111177</c:v>
                </c:pt>
                <c:pt idx="1773">
                  <c:v>2.4625000000000652</c:v>
                </c:pt>
                <c:pt idx="1774">
                  <c:v>2.4638888888889552</c:v>
                </c:pt>
                <c:pt idx="1775">
                  <c:v>2.4652777777778438</c:v>
                </c:pt>
                <c:pt idx="1776">
                  <c:v>2.466666666666733</c:v>
                </c:pt>
                <c:pt idx="1777">
                  <c:v>2.4680555555556221</c:v>
                </c:pt>
                <c:pt idx="1778">
                  <c:v>2.4694444444445112</c:v>
                </c:pt>
                <c:pt idx="1779">
                  <c:v>2.4708333333333998</c:v>
                </c:pt>
                <c:pt idx="1780">
                  <c:v>2.4722222222222889</c:v>
                </c:pt>
                <c:pt idx="1781">
                  <c:v>2.473611111111178</c:v>
                </c:pt>
                <c:pt idx="1782">
                  <c:v>2.4750000000000671</c:v>
                </c:pt>
                <c:pt idx="1783">
                  <c:v>2.4763888888889571</c:v>
                </c:pt>
                <c:pt idx="1784">
                  <c:v>2.4777777777778458</c:v>
                </c:pt>
                <c:pt idx="1785">
                  <c:v>2.4791666666667349</c:v>
                </c:pt>
                <c:pt idx="1786">
                  <c:v>2.480555555555624</c:v>
                </c:pt>
                <c:pt idx="1787">
                  <c:v>2.4819444444445131</c:v>
                </c:pt>
                <c:pt idx="1788">
                  <c:v>2.4833333333334018</c:v>
                </c:pt>
                <c:pt idx="1789">
                  <c:v>2.4847222222222922</c:v>
                </c:pt>
                <c:pt idx="1790">
                  <c:v>2.48611111111118</c:v>
                </c:pt>
                <c:pt idx="1791">
                  <c:v>2.48750000000007</c:v>
                </c:pt>
                <c:pt idx="1792">
                  <c:v>2.48888888888896</c:v>
                </c:pt>
                <c:pt idx="1793">
                  <c:v>2.4902777777778482</c:v>
                </c:pt>
                <c:pt idx="1794">
                  <c:v>2.4916666666667369</c:v>
                </c:pt>
                <c:pt idx="1795">
                  <c:v>2.493055555555626</c:v>
                </c:pt>
                <c:pt idx="1796">
                  <c:v>2.4944444444445151</c:v>
                </c:pt>
                <c:pt idx="1797">
                  <c:v>2.4958333333334028</c:v>
                </c:pt>
                <c:pt idx="1798">
                  <c:v>2.4972222222222942</c:v>
                </c:pt>
                <c:pt idx="1799">
                  <c:v>2.4986111111111819</c:v>
                </c:pt>
                <c:pt idx="1800">
                  <c:v>2.5000000000000711</c:v>
                </c:pt>
                <c:pt idx="1801">
                  <c:v>2.501388888888961</c:v>
                </c:pt>
                <c:pt idx="1802">
                  <c:v>2.5027777777778502</c:v>
                </c:pt>
                <c:pt idx="1803">
                  <c:v>2.5041666666667401</c:v>
                </c:pt>
                <c:pt idx="1804">
                  <c:v>2.5055555555556279</c:v>
                </c:pt>
                <c:pt idx="1805">
                  <c:v>2.506944444444517</c:v>
                </c:pt>
                <c:pt idx="1806">
                  <c:v>2.5083333333334061</c:v>
                </c:pt>
                <c:pt idx="1807">
                  <c:v>2.5097222222222948</c:v>
                </c:pt>
                <c:pt idx="1808">
                  <c:v>2.5111111111111839</c:v>
                </c:pt>
                <c:pt idx="1809">
                  <c:v>2.512500000000073</c:v>
                </c:pt>
                <c:pt idx="1810">
                  <c:v>2.513888888888963</c:v>
                </c:pt>
                <c:pt idx="1811">
                  <c:v>2.5152777777778521</c:v>
                </c:pt>
                <c:pt idx="1812">
                  <c:v>2.5166666666667399</c:v>
                </c:pt>
                <c:pt idx="1813">
                  <c:v>2.518055555555629</c:v>
                </c:pt>
                <c:pt idx="1814">
                  <c:v>2.519444444444519</c:v>
                </c:pt>
                <c:pt idx="1815">
                  <c:v>2.5208333333334081</c:v>
                </c:pt>
                <c:pt idx="1816">
                  <c:v>2.5222222222222972</c:v>
                </c:pt>
                <c:pt idx="1817">
                  <c:v>2.5236111111111872</c:v>
                </c:pt>
                <c:pt idx="1818">
                  <c:v>2.525000000000075</c:v>
                </c:pt>
                <c:pt idx="1819">
                  <c:v>2.526388888888965</c:v>
                </c:pt>
                <c:pt idx="1820">
                  <c:v>2.5277777777778541</c:v>
                </c:pt>
                <c:pt idx="1821">
                  <c:v>2.5291666666667432</c:v>
                </c:pt>
                <c:pt idx="1822">
                  <c:v>2.5305555555556318</c:v>
                </c:pt>
                <c:pt idx="1823">
                  <c:v>2.53194444444452</c:v>
                </c:pt>
                <c:pt idx="1824">
                  <c:v>2.53333333333341</c:v>
                </c:pt>
                <c:pt idx="1825">
                  <c:v>2.5347222222223</c:v>
                </c:pt>
                <c:pt idx="1826">
                  <c:v>2.5361111111111878</c:v>
                </c:pt>
                <c:pt idx="1827">
                  <c:v>2.5375000000000778</c:v>
                </c:pt>
                <c:pt idx="1828">
                  <c:v>2.538888888888966</c:v>
                </c:pt>
                <c:pt idx="1829">
                  <c:v>2.540277777777856</c:v>
                </c:pt>
                <c:pt idx="1830">
                  <c:v>2.5416666666667451</c:v>
                </c:pt>
                <c:pt idx="1831">
                  <c:v>2.5430555555556338</c:v>
                </c:pt>
                <c:pt idx="1832">
                  <c:v>2.5444444444445229</c:v>
                </c:pt>
                <c:pt idx="1833">
                  <c:v>2.545833333333412</c:v>
                </c:pt>
                <c:pt idx="1834">
                  <c:v>2.5472222222223011</c:v>
                </c:pt>
                <c:pt idx="1835">
                  <c:v>2.5486111111111902</c:v>
                </c:pt>
                <c:pt idx="1836">
                  <c:v>2.5500000000000789</c:v>
                </c:pt>
                <c:pt idx="1837">
                  <c:v>2.551388888888968</c:v>
                </c:pt>
                <c:pt idx="1838">
                  <c:v>2.552777777777858</c:v>
                </c:pt>
                <c:pt idx="1839">
                  <c:v>2.5541666666667471</c:v>
                </c:pt>
                <c:pt idx="1840">
                  <c:v>2.5555555555556362</c:v>
                </c:pt>
                <c:pt idx="1841">
                  <c:v>2.556944444444524</c:v>
                </c:pt>
                <c:pt idx="1842">
                  <c:v>2.558333333333414</c:v>
                </c:pt>
                <c:pt idx="1843">
                  <c:v>2.5597222222223031</c:v>
                </c:pt>
                <c:pt idx="1844">
                  <c:v>2.5611111111111922</c:v>
                </c:pt>
                <c:pt idx="1845">
                  <c:v>2.5625000000000808</c:v>
                </c:pt>
                <c:pt idx="1846">
                  <c:v>2.5638888888889708</c:v>
                </c:pt>
                <c:pt idx="1847">
                  <c:v>2.5652777777778599</c:v>
                </c:pt>
                <c:pt idx="1848">
                  <c:v>2.5666666666667481</c:v>
                </c:pt>
                <c:pt idx="1849">
                  <c:v>2.5680555555556381</c:v>
                </c:pt>
                <c:pt idx="1850">
                  <c:v>2.5694444444445268</c:v>
                </c:pt>
                <c:pt idx="1851">
                  <c:v>2.570833333333415</c:v>
                </c:pt>
                <c:pt idx="1852">
                  <c:v>2.572222222222305</c:v>
                </c:pt>
                <c:pt idx="1853">
                  <c:v>2.5736111111111941</c:v>
                </c:pt>
                <c:pt idx="1854">
                  <c:v>2.5750000000000828</c:v>
                </c:pt>
                <c:pt idx="1855">
                  <c:v>2.5763888888889732</c:v>
                </c:pt>
                <c:pt idx="1856">
                  <c:v>2.5777777777778619</c:v>
                </c:pt>
                <c:pt idx="1857">
                  <c:v>2.579166666666751</c:v>
                </c:pt>
                <c:pt idx="1858">
                  <c:v>2.5805555555556401</c:v>
                </c:pt>
                <c:pt idx="1859">
                  <c:v>2.5819444444445292</c:v>
                </c:pt>
                <c:pt idx="1860">
                  <c:v>2.5833333333334179</c:v>
                </c:pt>
                <c:pt idx="1861">
                  <c:v>2.584722222222307</c:v>
                </c:pt>
                <c:pt idx="1862">
                  <c:v>2.5861111111111961</c:v>
                </c:pt>
                <c:pt idx="1863">
                  <c:v>2.5875000000000852</c:v>
                </c:pt>
                <c:pt idx="1864">
                  <c:v>2.5888888888889752</c:v>
                </c:pt>
                <c:pt idx="1865">
                  <c:v>2.5902777777778638</c:v>
                </c:pt>
                <c:pt idx="1866">
                  <c:v>2.5916666666667521</c:v>
                </c:pt>
                <c:pt idx="1867">
                  <c:v>2.5930555555556412</c:v>
                </c:pt>
                <c:pt idx="1868">
                  <c:v>2.5944444444445312</c:v>
                </c:pt>
                <c:pt idx="1869">
                  <c:v>2.5958333333334189</c:v>
                </c:pt>
                <c:pt idx="1870">
                  <c:v>2.5972222222223098</c:v>
                </c:pt>
                <c:pt idx="1871">
                  <c:v>2.598611111111198</c:v>
                </c:pt>
                <c:pt idx="1872">
                  <c:v>2.6000000000000871</c:v>
                </c:pt>
                <c:pt idx="1873">
                  <c:v>2.6013888888889758</c:v>
                </c:pt>
                <c:pt idx="1874">
                  <c:v>2.6027777777778658</c:v>
                </c:pt>
                <c:pt idx="1875">
                  <c:v>2.6041666666667549</c:v>
                </c:pt>
                <c:pt idx="1876">
                  <c:v>2.6055555555556431</c:v>
                </c:pt>
                <c:pt idx="1877">
                  <c:v>2.6069444444445331</c:v>
                </c:pt>
                <c:pt idx="1878">
                  <c:v>2.6083333333334222</c:v>
                </c:pt>
                <c:pt idx="1879">
                  <c:v>2.6097222222223109</c:v>
                </c:pt>
                <c:pt idx="1880">
                  <c:v>2.6111111111112</c:v>
                </c:pt>
                <c:pt idx="1881">
                  <c:v>2.6125000000000891</c:v>
                </c:pt>
                <c:pt idx="1882">
                  <c:v>2.6138888888889782</c:v>
                </c:pt>
                <c:pt idx="1883">
                  <c:v>2.6152777777778682</c:v>
                </c:pt>
                <c:pt idx="1884">
                  <c:v>2.616666666666756</c:v>
                </c:pt>
                <c:pt idx="1885">
                  <c:v>2.6180555555556451</c:v>
                </c:pt>
                <c:pt idx="1886">
                  <c:v>2.6194444444445342</c:v>
                </c:pt>
                <c:pt idx="1887">
                  <c:v>2.6208333333334242</c:v>
                </c:pt>
                <c:pt idx="1888">
                  <c:v>2.6222222222223128</c:v>
                </c:pt>
                <c:pt idx="1889">
                  <c:v>2.6236111111112019</c:v>
                </c:pt>
                <c:pt idx="1890">
                  <c:v>2.625000000000091</c:v>
                </c:pt>
                <c:pt idx="1891">
                  <c:v>2.6263888888889801</c:v>
                </c:pt>
                <c:pt idx="1892">
                  <c:v>2.6277777777778701</c:v>
                </c:pt>
                <c:pt idx="1893">
                  <c:v>2.6291666666667588</c:v>
                </c:pt>
                <c:pt idx="1894">
                  <c:v>2.630555555555647</c:v>
                </c:pt>
                <c:pt idx="1895">
                  <c:v>2.6319444444445361</c:v>
                </c:pt>
                <c:pt idx="1896">
                  <c:v>2.6333333333334261</c:v>
                </c:pt>
                <c:pt idx="1897">
                  <c:v>2.6347222222223148</c:v>
                </c:pt>
                <c:pt idx="1898">
                  <c:v>2.6361111111112039</c:v>
                </c:pt>
                <c:pt idx="1899">
                  <c:v>2.637500000000093</c:v>
                </c:pt>
                <c:pt idx="1900">
                  <c:v>2.6388888888889821</c:v>
                </c:pt>
                <c:pt idx="1901">
                  <c:v>2.6402777777778712</c:v>
                </c:pt>
                <c:pt idx="1902">
                  <c:v>2.6416666666667599</c:v>
                </c:pt>
                <c:pt idx="1903">
                  <c:v>2.643055555555649</c:v>
                </c:pt>
                <c:pt idx="1904">
                  <c:v>2.6444444444445381</c:v>
                </c:pt>
                <c:pt idx="1905">
                  <c:v>2.6458333333334272</c:v>
                </c:pt>
                <c:pt idx="1906">
                  <c:v>2.6472222222223172</c:v>
                </c:pt>
                <c:pt idx="1907">
                  <c:v>2.6486111111112058</c:v>
                </c:pt>
                <c:pt idx="1908">
                  <c:v>2.6500000000000949</c:v>
                </c:pt>
                <c:pt idx="1909">
                  <c:v>2.6513888888889841</c:v>
                </c:pt>
                <c:pt idx="1910">
                  <c:v>2.6527777777778732</c:v>
                </c:pt>
                <c:pt idx="1911">
                  <c:v>2.6541666666667632</c:v>
                </c:pt>
                <c:pt idx="1912">
                  <c:v>2.6555555555556509</c:v>
                </c:pt>
                <c:pt idx="1913">
                  <c:v>2.65694444444454</c:v>
                </c:pt>
                <c:pt idx="1914">
                  <c:v>2.6583333333334291</c:v>
                </c:pt>
                <c:pt idx="1915">
                  <c:v>2.65972222222232</c:v>
                </c:pt>
                <c:pt idx="1916">
                  <c:v>2.6611111111112078</c:v>
                </c:pt>
                <c:pt idx="1917">
                  <c:v>2.6625000000000969</c:v>
                </c:pt>
                <c:pt idx="1918">
                  <c:v>2.663888888888986</c:v>
                </c:pt>
                <c:pt idx="1919">
                  <c:v>2.6652777777778751</c:v>
                </c:pt>
                <c:pt idx="1920">
                  <c:v>2.6666666666667642</c:v>
                </c:pt>
                <c:pt idx="1921">
                  <c:v>2.6680555555556542</c:v>
                </c:pt>
                <c:pt idx="1922">
                  <c:v>2.669444444444542</c:v>
                </c:pt>
                <c:pt idx="1923">
                  <c:v>2.6708333333334311</c:v>
                </c:pt>
                <c:pt idx="1924">
                  <c:v>2.6722222222223211</c:v>
                </c:pt>
                <c:pt idx="1925">
                  <c:v>2.6736111111112102</c:v>
                </c:pt>
                <c:pt idx="1926">
                  <c:v>2.6750000000000989</c:v>
                </c:pt>
                <c:pt idx="1927">
                  <c:v>2.676388888888988</c:v>
                </c:pt>
                <c:pt idx="1928">
                  <c:v>2.6777777777778771</c:v>
                </c:pt>
                <c:pt idx="1929">
                  <c:v>2.6791666666667662</c:v>
                </c:pt>
                <c:pt idx="1930">
                  <c:v>2.6805555555556562</c:v>
                </c:pt>
                <c:pt idx="1931">
                  <c:v>2.6819444444445439</c:v>
                </c:pt>
                <c:pt idx="1932">
                  <c:v>2.6833333333334339</c:v>
                </c:pt>
                <c:pt idx="1933">
                  <c:v>2.684722222222323</c:v>
                </c:pt>
                <c:pt idx="1934">
                  <c:v>2.6861111111112121</c:v>
                </c:pt>
                <c:pt idx="1935">
                  <c:v>2.6875000000001008</c:v>
                </c:pt>
                <c:pt idx="1936">
                  <c:v>2.6888888888889899</c:v>
                </c:pt>
                <c:pt idx="1937">
                  <c:v>2.6902777777778799</c:v>
                </c:pt>
                <c:pt idx="1938">
                  <c:v>2.6916666666667681</c:v>
                </c:pt>
                <c:pt idx="1939">
                  <c:v>2.6930555555556568</c:v>
                </c:pt>
                <c:pt idx="1940">
                  <c:v>2.6944444444445459</c:v>
                </c:pt>
                <c:pt idx="1941">
                  <c:v>2.695833333333435</c:v>
                </c:pt>
                <c:pt idx="1942">
                  <c:v>2.697222222222325</c:v>
                </c:pt>
                <c:pt idx="1943">
                  <c:v>2.6986111111112141</c:v>
                </c:pt>
                <c:pt idx="1944">
                  <c:v>2.7000000000001032</c:v>
                </c:pt>
                <c:pt idx="1945">
                  <c:v>2.7013888888889919</c:v>
                </c:pt>
                <c:pt idx="1946">
                  <c:v>2.702777777777881</c:v>
                </c:pt>
                <c:pt idx="1947">
                  <c:v>2.7041666666667701</c:v>
                </c:pt>
                <c:pt idx="1948">
                  <c:v>2.7055555555556601</c:v>
                </c:pt>
                <c:pt idx="1949">
                  <c:v>2.7069444444445478</c:v>
                </c:pt>
                <c:pt idx="1950">
                  <c:v>2.7083333333334378</c:v>
                </c:pt>
                <c:pt idx="1951">
                  <c:v>2.7097222222223269</c:v>
                </c:pt>
                <c:pt idx="1952">
                  <c:v>2.7111111111112161</c:v>
                </c:pt>
                <c:pt idx="1953">
                  <c:v>2.7125000000001052</c:v>
                </c:pt>
                <c:pt idx="1954">
                  <c:v>2.7138888888889938</c:v>
                </c:pt>
                <c:pt idx="1955">
                  <c:v>2.7152777777778829</c:v>
                </c:pt>
                <c:pt idx="1956">
                  <c:v>2.716666666666772</c:v>
                </c:pt>
                <c:pt idx="1957">
                  <c:v>2.7180555555556611</c:v>
                </c:pt>
                <c:pt idx="1958">
                  <c:v>2.7194444444445498</c:v>
                </c:pt>
                <c:pt idx="1959">
                  <c:v>2.7208333333334389</c:v>
                </c:pt>
                <c:pt idx="1960">
                  <c:v>2.7222222222223289</c:v>
                </c:pt>
                <c:pt idx="1961">
                  <c:v>2.723611111111218</c:v>
                </c:pt>
                <c:pt idx="1962">
                  <c:v>2.7250000000001071</c:v>
                </c:pt>
                <c:pt idx="1963">
                  <c:v>2.7263888888889962</c:v>
                </c:pt>
                <c:pt idx="1964">
                  <c:v>2.7277777777778849</c:v>
                </c:pt>
                <c:pt idx="1965">
                  <c:v>2.729166666666774</c:v>
                </c:pt>
                <c:pt idx="1966">
                  <c:v>2.7305555555556631</c:v>
                </c:pt>
                <c:pt idx="1967">
                  <c:v>2.7319444444445522</c:v>
                </c:pt>
                <c:pt idx="1968">
                  <c:v>2.7333333333334409</c:v>
                </c:pt>
                <c:pt idx="1969">
                  <c:v>2.7347222222223309</c:v>
                </c:pt>
                <c:pt idx="1970">
                  <c:v>2.7361111111112191</c:v>
                </c:pt>
                <c:pt idx="1971">
                  <c:v>2.7375000000001091</c:v>
                </c:pt>
                <c:pt idx="1972">
                  <c:v>2.7388888888889982</c:v>
                </c:pt>
                <c:pt idx="1973">
                  <c:v>2.7402777777778868</c:v>
                </c:pt>
                <c:pt idx="1974">
                  <c:v>2.7416666666667759</c:v>
                </c:pt>
                <c:pt idx="1975">
                  <c:v>2.743055555555665</c:v>
                </c:pt>
                <c:pt idx="1976">
                  <c:v>2.7444444444445542</c:v>
                </c:pt>
                <c:pt idx="1977">
                  <c:v>2.7458333333334428</c:v>
                </c:pt>
                <c:pt idx="1978">
                  <c:v>2.7472222222223328</c:v>
                </c:pt>
                <c:pt idx="1979">
                  <c:v>2.748611111111221</c:v>
                </c:pt>
                <c:pt idx="1980">
                  <c:v>2.750000000000111</c:v>
                </c:pt>
                <c:pt idx="1981">
                  <c:v>2.7513888888890001</c:v>
                </c:pt>
                <c:pt idx="1982">
                  <c:v>2.7527777777778901</c:v>
                </c:pt>
                <c:pt idx="1983">
                  <c:v>2.7541666666667779</c:v>
                </c:pt>
                <c:pt idx="1984">
                  <c:v>2.755555555555667</c:v>
                </c:pt>
                <c:pt idx="1985">
                  <c:v>2.7569444444445561</c:v>
                </c:pt>
                <c:pt idx="1986">
                  <c:v>2.7583333333334452</c:v>
                </c:pt>
                <c:pt idx="1987">
                  <c:v>2.7597222222223352</c:v>
                </c:pt>
                <c:pt idx="1988">
                  <c:v>2.7611111111112239</c:v>
                </c:pt>
                <c:pt idx="1989">
                  <c:v>2.762500000000113</c:v>
                </c:pt>
                <c:pt idx="1990">
                  <c:v>2.7638888888890021</c:v>
                </c:pt>
                <c:pt idx="1991">
                  <c:v>2.7652777777778912</c:v>
                </c:pt>
                <c:pt idx="1992">
                  <c:v>2.7666666666667799</c:v>
                </c:pt>
                <c:pt idx="1993">
                  <c:v>2.768055555555669</c:v>
                </c:pt>
                <c:pt idx="1994">
                  <c:v>2.7694444444445581</c:v>
                </c:pt>
                <c:pt idx="1995">
                  <c:v>2.7708333333334472</c:v>
                </c:pt>
                <c:pt idx="1996">
                  <c:v>2.7722222222223372</c:v>
                </c:pt>
                <c:pt idx="1997">
                  <c:v>2.7736111111112249</c:v>
                </c:pt>
                <c:pt idx="1998">
                  <c:v>2.775000000000114</c:v>
                </c:pt>
                <c:pt idx="1999">
                  <c:v>2.776388888889004</c:v>
                </c:pt>
                <c:pt idx="2000">
                  <c:v>2.7777777777778931</c:v>
                </c:pt>
                <c:pt idx="2001">
                  <c:v>2.7791666666667818</c:v>
                </c:pt>
                <c:pt idx="2002">
                  <c:v>2.7805555555556709</c:v>
                </c:pt>
                <c:pt idx="2003">
                  <c:v>2.78194444444456</c:v>
                </c:pt>
                <c:pt idx="2004">
                  <c:v>2.78333333333345</c:v>
                </c:pt>
                <c:pt idx="2005">
                  <c:v>2.78472222222234</c:v>
                </c:pt>
                <c:pt idx="2006">
                  <c:v>2.7861111111112278</c:v>
                </c:pt>
                <c:pt idx="2007">
                  <c:v>2.7875000000001169</c:v>
                </c:pt>
                <c:pt idx="2008">
                  <c:v>2.7888888888890051</c:v>
                </c:pt>
                <c:pt idx="2009">
                  <c:v>2.7902777777778951</c:v>
                </c:pt>
                <c:pt idx="2010">
                  <c:v>2.7916666666667842</c:v>
                </c:pt>
                <c:pt idx="2011">
                  <c:v>2.7930555555556729</c:v>
                </c:pt>
                <c:pt idx="2012">
                  <c:v>2.794444444444562</c:v>
                </c:pt>
                <c:pt idx="2013">
                  <c:v>2.7958333333334511</c:v>
                </c:pt>
                <c:pt idx="2014">
                  <c:v>2.7972222222223402</c:v>
                </c:pt>
                <c:pt idx="2015">
                  <c:v>2.7986111111112288</c:v>
                </c:pt>
                <c:pt idx="2016">
                  <c:v>2.800000000000118</c:v>
                </c:pt>
                <c:pt idx="2017">
                  <c:v>2.8013888888890071</c:v>
                </c:pt>
                <c:pt idx="2018">
                  <c:v>2.8027777777778971</c:v>
                </c:pt>
                <c:pt idx="2019">
                  <c:v>2.8041666666667862</c:v>
                </c:pt>
                <c:pt idx="2020">
                  <c:v>2.8055555555556748</c:v>
                </c:pt>
                <c:pt idx="2021">
                  <c:v>2.806944444444563</c:v>
                </c:pt>
                <c:pt idx="2022">
                  <c:v>2.808333333333453</c:v>
                </c:pt>
                <c:pt idx="2023">
                  <c:v>2.8097222222223421</c:v>
                </c:pt>
                <c:pt idx="2024">
                  <c:v>2.8111111111112308</c:v>
                </c:pt>
                <c:pt idx="2025">
                  <c:v>2.8125000000001199</c:v>
                </c:pt>
                <c:pt idx="2026">
                  <c:v>2.813888888889009</c:v>
                </c:pt>
                <c:pt idx="2027">
                  <c:v>2.815277777777899</c:v>
                </c:pt>
                <c:pt idx="2028">
                  <c:v>2.8166666666667868</c:v>
                </c:pt>
                <c:pt idx="2029">
                  <c:v>2.8180555555556772</c:v>
                </c:pt>
                <c:pt idx="2030">
                  <c:v>2.819444444444565</c:v>
                </c:pt>
                <c:pt idx="2031">
                  <c:v>2.8208333333334541</c:v>
                </c:pt>
                <c:pt idx="2032">
                  <c:v>2.8222222222223441</c:v>
                </c:pt>
                <c:pt idx="2033">
                  <c:v>2.8236111111112332</c:v>
                </c:pt>
                <c:pt idx="2034">
                  <c:v>2.8250000000001219</c:v>
                </c:pt>
                <c:pt idx="2035">
                  <c:v>2.826388888889011</c:v>
                </c:pt>
                <c:pt idx="2036">
                  <c:v>2.827777777777901</c:v>
                </c:pt>
                <c:pt idx="2037">
                  <c:v>2.8291666666667892</c:v>
                </c:pt>
                <c:pt idx="2038">
                  <c:v>2.8305555555556792</c:v>
                </c:pt>
                <c:pt idx="2039">
                  <c:v>2.8319444444445669</c:v>
                </c:pt>
                <c:pt idx="2040">
                  <c:v>2.8333333333334569</c:v>
                </c:pt>
                <c:pt idx="2041">
                  <c:v>2.834722222222346</c:v>
                </c:pt>
                <c:pt idx="2042">
                  <c:v>2.8361111111112352</c:v>
                </c:pt>
                <c:pt idx="2043">
                  <c:v>2.8375000000001238</c:v>
                </c:pt>
                <c:pt idx="2044">
                  <c:v>2.8388888888890129</c:v>
                </c:pt>
                <c:pt idx="2045">
                  <c:v>2.8402777777779029</c:v>
                </c:pt>
                <c:pt idx="2046">
                  <c:v>2.8416666666667911</c:v>
                </c:pt>
                <c:pt idx="2047">
                  <c:v>2.8430555555556811</c:v>
                </c:pt>
                <c:pt idx="2048">
                  <c:v>2.8444444444445689</c:v>
                </c:pt>
                <c:pt idx="2049">
                  <c:v>2.845833333333458</c:v>
                </c:pt>
                <c:pt idx="2050">
                  <c:v>2.847222222222348</c:v>
                </c:pt>
                <c:pt idx="2051">
                  <c:v>2.8486111111112371</c:v>
                </c:pt>
                <c:pt idx="2052">
                  <c:v>2.8500000000001262</c:v>
                </c:pt>
                <c:pt idx="2053">
                  <c:v>2.8513888888890149</c:v>
                </c:pt>
                <c:pt idx="2054">
                  <c:v>2.8527777777779049</c:v>
                </c:pt>
                <c:pt idx="2055">
                  <c:v>2.8541666666667931</c:v>
                </c:pt>
                <c:pt idx="2056">
                  <c:v>2.8555555555556822</c:v>
                </c:pt>
                <c:pt idx="2057">
                  <c:v>2.8569444444445709</c:v>
                </c:pt>
                <c:pt idx="2058">
                  <c:v>2.85833333333346</c:v>
                </c:pt>
                <c:pt idx="2059">
                  <c:v>2.85972222222235</c:v>
                </c:pt>
                <c:pt idx="2060">
                  <c:v>2.8611111111112399</c:v>
                </c:pt>
                <c:pt idx="2061">
                  <c:v>2.8625000000001282</c:v>
                </c:pt>
                <c:pt idx="2062">
                  <c:v>2.8638888888890182</c:v>
                </c:pt>
                <c:pt idx="2063">
                  <c:v>2.8652777777779068</c:v>
                </c:pt>
                <c:pt idx="2064">
                  <c:v>2.866666666666795</c:v>
                </c:pt>
                <c:pt idx="2065">
                  <c:v>2.8680555555556841</c:v>
                </c:pt>
                <c:pt idx="2066">
                  <c:v>2.8694444444445741</c:v>
                </c:pt>
                <c:pt idx="2067">
                  <c:v>2.8708333333334619</c:v>
                </c:pt>
                <c:pt idx="2068">
                  <c:v>2.8722222222223519</c:v>
                </c:pt>
                <c:pt idx="2069">
                  <c:v>2.873611111111241</c:v>
                </c:pt>
                <c:pt idx="2070">
                  <c:v>2.8750000000001301</c:v>
                </c:pt>
                <c:pt idx="2071">
                  <c:v>2.8763888888890188</c:v>
                </c:pt>
                <c:pt idx="2072">
                  <c:v>2.8777777777779101</c:v>
                </c:pt>
                <c:pt idx="2073">
                  <c:v>2.879166666666797</c:v>
                </c:pt>
                <c:pt idx="2074">
                  <c:v>2.8805555555556861</c:v>
                </c:pt>
                <c:pt idx="2075">
                  <c:v>2.8819444444445752</c:v>
                </c:pt>
                <c:pt idx="2076">
                  <c:v>2.8833333333334652</c:v>
                </c:pt>
                <c:pt idx="2077">
                  <c:v>2.8847222222223539</c:v>
                </c:pt>
                <c:pt idx="2078">
                  <c:v>2.886111111111243</c:v>
                </c:pt>
                <c:pt idx="2079">
                  <c:v>2.8875000000001321</c:v>
                </c:pt>
                <c:pt idx="2080">
                  <c:v>2.8888888888890212</c:v>
                </c:pt>
                <c:pt idx="2081">
                  <c:v>2.8902777777779112</c:v>
                </c:pt>
                <c:pt idx="2082">
                  <c:v>2.8916666666667989</c:v>
                </c:pt>
                <c:pt idx="2083">
                  <c:v>2.8930555555556881</c:v>
                </c:pt>
                <c:pt idx="2084">
                  <c:v>2.8944444444445772</c:v>
                </c:pt>
                <c:pt idx="2085">
                  <c:v>2.8958333333334658</c:v>
                </c:pt>
                <c:pt idx="2086">
                  <c:v>2.8972222222223558</c:v>
                </c:pt>
                <c:pt idx="2087">
                  <c:v>2.898611111111244</c:v>
                </c:pt>
                <c:pt idx="2088">
                  <c:v>2.900000000000134</c:v>
                </c:pt>
                <c:pt idx="2089">
                  <c:v>2.9013888888890231</c:v>
                </c:pt>
                <c:pt idx="2090">
                  <c:v>2.9027777777779131</c:v>
                </c:pt>
                <c:pt idx="2091">
                  <c:v>2.9041666666668009</c:v>
                </c:pt>
                <c:pt idx="2092">
                  <c:v>2.90555555555569</c:v>
                </c:pt>
                <c:pt idx="2093">
                  <c:v>2.9069444444445791</c:v>
                </c:pt>
                <c:pt idx="2094">
                  <c:v>2.9083333333334691</c:v>
                </c:pt>
                <c:pt idx="2095">
                  <c:v>2.9097222222223582</c:v>
                </c:pt>
                <c:pt idx="2096">
                  <c:v>2.9111111111112469</c:v>
                </c:pt>
                <c:pt idx="2097">
                  <c:v>2.912500000000136</c:v>
                </c:pt>
                <c:pt idx="2098">
                  <c:v>2.9138888888890251</c:v>
                </c:pt>
                <c:pt idx="2099">
                  <c:v>2.9152777777779142</c:v>
                </c:pt>
                <c:pt idx="2100">
                  <c:v>2.9166666666668029</c:v>
                </c:pt>
                <c:pt idx="2101">
                  <c:v>2.918055555555692</c:v>
                </c:pt>
                <c:pt idx="2102">
                  <c:v>2.9194444444445811</c:v>
                </c:pt>
                <c:pt idx="2103">
                  <c:v>2.9208333333334702</c:v>
                </c:pt>
                <c:pt idx="2104">
                  <c:v>2.9222222222223602</c:v>
                </c:pt>
                <c:pt idx="2105">
                  <c:v>2.9236111111112488</c:v>
                </c:pt>
                <c:pt idx="2106">
                  <c:v>2.9250000000001379</c:v>
                </c:pt>
                <c:pt idx="2107">
                  <c:v>2.926388888889027</c:v>
                </c:pt>
                <c:pt idx="2108">
                  <c:v>2.927777777777917</c:v>
                </c:pt>
                <c:pt idx="2109">
                  <c:v>2.9291666666668048</c:v>
                </c:pt>
                <c:pt idx="2110">
                  <c:v>2.9305555555556939</c:v>
                </c:pt>
                <c:pt idx="2111">
                  <c:v>2.931944444444583</c:v>
                </c:pt>
                <c:pt idx="2112">
                  <c:v>2.933333333333473</c:v>
                </c:pt>
                <c:pt idx="2113">
                  <c:v>2.9347222222223621</c:v>
                </c:pt>
                <c:pt idx="2114">
                  <c:v>2.9361111111112508</c:v>
                </c:pt>
                <c:pt idx="2115">
                  <c:v>2.9375000000001399</c:v>
                </c:pt>
                <c:pt idx="2116">
                  <c:v>2.938888888889029</c:v>
                </c:pt>
                <c:pt idx="2117">
                  <c:v>2.9402777777779181</c:v>
                </c:pt>
                <c:pt idx="2118">
                  <c:v>2.9416666666668072</c:v>
                </c:pt>
                <c:pt idx="2119">
                  <c:v>2.9430555555556972</c:v>
                </c:pt>
                <c:pt idx="2120">
                  <c:v>2.944444444444585</c:v>
                </c:pt>
                <c:pt idx="2121">
                  <c:v>2.9458333333334741</c:v>
                </c:pt>
                <c:pt idx="2122">
                  <c:v>2.9472222222223641</c:v>
                </c:pt>
                <c:pt idx="2123">
                  <c:v>2.9486111111112532</c:v>
                </c:pt>
                <c:pt idx="2124">
                  <c:v>2.950000000000141</c:v>
                </c:pt>
                <c:pt idx="2125">
                  <c:v>2.9513888888890309</c:v>
                </c:pt>
                <c:pt idx="2126">
                  <c:v>2.9527777777779201</c:v>
                </c:pt>
                <c:pt idx="2127">
                  <c:v>2.9541666666668092</c:v>
                </c:pt>
                <c:pt idx="2128">
                  <c:v>2.9555555555556978</c:v>
                </c:pt>
                <c:pt idx="2129">
                  <c:v>2.9569444444445869</c:v>
                </c:pt>
                <c:pt idx="2130">
                  <c:v>2.958333333333476</c:v>
                </c:pt>
                <c:pt idx="2131">
                  <c:v>2.959722222222366</c:v>
                </c:pt>
                <c:pt idx="2132">
                  <c:v>2.9611111111112551</c:v>
                </c:pt>
                <c:pt idx="2133">
                  <c:v>2.9625000000001438</c:v>
                </c:pt>
                <c:pt idx="2134">
                  <c:v>2.9638888888890329</c:v>
                </c:pt>
                <c:pt idx="2135">
                  <c:v>2.965277777777922</c:v>
                </c:pt>
                <c:pt idx="2136">
                  <c:v>2.9666666666668111</c:v>
                </c:pt>
                <c:pt idx="2137">
                  <c:v>2.9680555555557002</c:v>
                </c:pt>
                <c:pt idx="2138">
                  <c:v>2.9694444444445889</c:v>
                </c:pt>
                <c:pt idx="2139">
                  <c:v>2.970833333333478</c:v>
                </c:pt>
                <c:pt idx="2140">
                  <c:v>2.972222222222368</c:v>
                </c:pt>
                <c:pt idx="2141">
                  <c:v>2.9736111111112571</c:v>
                </c:pt>
                <c:pt idx="2142">
                  <c:v>2.9750000000001449</c:v>
                </c:pt>
                <c:pt idx="2143">
                  <c:v>2.9763888888890349</c:v>
                </c:pt>
                <c:pt idx="2144">
                  <c:v>2.977777777777924</c:v>
                </c:pt>
                <c:pt idx="2145">
                  <c:v>2.9791666666668131</c:v>
                </c:pt>
                <c:pt idx="2146">
                  <c:v>2.9805555555557022</c:v>
                </c:pt>
                <c:pt idx="2147">
                  <c:v>2.9819444444445908</c:v>
                </c:pt>
                <c:pt idx="2148">
                  <c:v>2.9833333333334799</c:v>
                </c:pt>
                <c:pt idx="2149">
                  <c:v>2.9847222222223699</c:v>
                </c:pt>
                <c:pt idx="2150">
                  <c:v>2.986111111111259</c:v>
                </c:pt>
                <c:pt idx="2151">
                  <c:v>2.9875000000001481</c:v>
                </c:pt>
                <c:pt idx="2152">
                  <c:v>2.9888888888890368</c:v>
                </c:pt>
                <c:pt idx="2153">
                  <c:v>2.9902777777779259</c:v>
                </c:pt>
                <c:pt idx="2154">
                  <c:v>2.991666666666815</c:v>
                </c:pt>
                <c:pt idx="2155">
                  <c:v>2.9930555555557041</c:v>
                </c:pt>
                <c:pt idx="2156">
                  <c:v>2.9944444444445928</c:v>
                </c:pt>
                <c:pt idx="2157">
                  <c:v>2.9958333333334819</c:v>
                </c:pt>
                <c:pt idx="2158">
                  <c:v>2.9972222222223719</c:v>
                </c:pt>
                <c:pt idx="2159">
                  <c:v>2.9986111111112601</c:v>
                </c:pt>
                <c:pt idx="2160">
                  <c:v>3.0000000000001501</c:v>
                </c:pt>
                <c:pt idx="2161">
                  <c:v>3.0013888888890401</c:v>
                </c:pt>
                <c:pt idx="2162">
                  <c:v>3.0027777777779279</c:v>
                </c:pt>
                <c:pt idx="2163">
                  <c:v>3.004166666666817</c:v>
                </c:pt>
                <c:pt idx="2164">
                  <c:v>3.0055555555557061</c:v>
                </c:pt>
                <c:pt idx="2165">
                  <c:v>3.0069444444445952</c:v>
                </c:pt>
                <c:pt idx="2166">
                  <c:v>3.0083333333334838</c:v>
                </c:pt>
                <c:pt idx="2167">
                  <c:v>3.0097222222223738</c:v>
                </c:pt>
                <c:pt idx="2168">
                  <c:v>3.011111111111263</c:v>
                </c:pt>
                <c:pt idx="2169">
                  <c:v>3.0125000000001512</c:v>
                </c:pt>
                <c:pt idx="2170">
                  <c:v>3.0138888888890412</c:v>
                </c:pt>
                <c:pt idx="2171">
                  <c:v>3.0152777777779298</c:v>
                </c:pt>
                <c:pt idx="2172">
                  <c:v>3.016666666666818</c:v>
                </c:pt>
                <c:pt idx="2173">
                  <c:v>3.018055555555708</c:v>
                </c:pt>
                <c:pt idx="2174">
                  <c:v>3.0194444444445971</c:v>
                </c:pt>
                <c:pt idx="2175">
                  <c:v>3.0208333333334858</c:v>
                </c:pt>
                <c:pt idx="2176">
                  <c:v>3.0222222222223758</c:v>
                </c:pt>
                <c:pt idx="2177">
                  <c:v>3.023611111111264</c:v>
                </c:pt>
                <c:pt idx="2178">
                  <c:v>3.025000000000154</c:v>
                </c:pt>
                <c:pt idx="2179">
                  <c:v>3.0263888888890431</c:v>
                </c:pt>
                <c:pt idx="2180">
                  <c:v>3.0277777777779331</c:v>
                </c:pt>
                <c:pt idx="2181">
                  <c:v>3.0291666666668209</c:v>
                </c:pt>
                <c:pt idx="2182">
                  <c:v>3.03055555555571</c:v>
                </c:pt>
                <c:pt idx="2183">
                  <c:v>3.0319444444445991</c:v>
                </c:pt>
                <c:pt idx="2184">
                  <c:v>3.0333333333334882</c:v>
                </c:pt>
                <c:pt idx="2185">
                  <c:v>3.0347222222223782</c:v>
                </c:pt>
                <c:pt idx="2186">
                  <c:v>3.036111111111266</c:v>
                </c:pt>
                <c:pt idx="2187">
                  <c:v>3.037500000000156</c:v>
                </c:pt>
                <c:pt idx="2188">
                  <c:v>3.0388888888890442</c:v>
                </c:pt>
                <c:pt idx="2189">
                  <c:v>3.0402777777779351</c:v>
                </c:pt>
                <c:pt idx="2190">
                  <c:v>3.0416666666668228</c:v>
                </c:pt>
                <c:pt idx="2191">
                  <c:v>3.0430555555557119</c:v>
                </c:pt>
                <c:pt idx="2192">
                  <c:v>3.0444444444446011</c:v>
                </c:pt>
                <c:pt idx="2193">
                  <c:v>3.0458333333334902</c:v>
                </c:pt>
                <c:pt idx="2194">
                  <c:v>3.0472222222223802</c:v>
                </c:pt>
                <c:pt idx="2195">
                  <c:v>3.0486111111112679</c:v>
                </c:pt>
                <c:pt idx="2196">
                  <c:v>3.050000000000157</c:v>
                </c:pt>
                <c:pt idx="2197">
                  <c:v>3.051388888889047</c:v>
                </c:pt>
                <c:pt idx="2198">
                  <c:v>3.0527777777779361</c:v>
                </c:pt>
                <c:pt idx="2199">
                  <c:v>3.0541666666668248</c:v>
                </c:pt>
                <c:pt idx="2200">
                  <c:v>3.0555555555557139</c:v>
                </c:pt>
                <c:pt idx="2201">
                  <c:v>3.056944444444603</c:v>
                </c:pt>
                <c:pt idx="2202">
                  <c:v>3.0583333333334921</c:v>
                </c:pt>
                <c:pt idx="2203">
                  <c:v>3.0597222222223812</c:v>
                </c:pt>
                <c:pt idx="2204">
                  <c:v>3.0611111111112712</c:v>
                </c:pt>
                <c:pt idx="2205">
                  <c:v>3.062500000000159</c:v>
                </c:pt>
                <c:pt idx="2206">
                  <c:v>3.063888888889049</c:v>
                </c:pt>
                <c:pt idx="2207">
                  <c:v>3.0652777777779381</c:v>
                </c:pt>
                <c:pt idx="2208">
                  <c:v>3.0666666666668272</c:v>
                </c:pt>
                <c:pt idx="2209">
                  <c:v>3.0680555555557159</c:v>
                </c:pt>
                <c:pt idx="2210">
                  <c:v>3.0694444444446041</c:v>
                </c:pt>
                <c:pt idx="2211">
                  <c:v>3.0708333333334941</c:v>
                </c:pt>
                <c:pt idx="2212">
                  <c:v>3.0722222222223832</c:v>
                </c:pt>
                <c:pt idx="2213">
                  <c:v>3.0736111111112732</c:v>
                </c:pt>
                <c:pt idx="2214">
                  <c:v>3.0750000000001609</c:v>
                </c:pt>
                <c:pt idx="2215">
                  <c:v>3.07638888888905</c:v>
                </c:pt>
                <c:pt idx="2216">
                  <c:v>3.07777777777794</c:v>
                </c:pt>
                <c:pt idx="2217">
                  <c:v>3.0791666666668291</c:v>
                </c:pt>
                <c:pt idx="2218">
                  <c:v>3.0805555555557178</c:v>
                </c:pt>
                <c:pt idx="2219">
                  <c:v>3.0819444444446069</c:v>
                </c:pt>
                <c:pt idx="2220">
                  <c:v>3.083333333333496</c:v>
                </c:pt>
                <c:pt idx="2221">
                  <c:v>3.0847222222223851</c:v>
                </c:pt>
                <c:pt idx="2222">
                  <c:v>3.0861111111112738</c:v>
                </c:pt>
                <c:pt idx="2223">
                  <c:v>3.0875000000001638</c:v>
                </c:pt>
                <c:pt idx="2224">
                  <c:v>3.0888888888890529</c:v>
                </c:pt>
                <c:pt idx="2225">
                  <c:v>3.090277777777942</c:v>
                </c:pt>
                <c:pt idx="2226">
                  <c:v>3.0916666666668311</c:v>
                </c:pt>
                <c:pt idx="2227">
                  <c:v>3.0930555555557202</c:v>
                </c:pt>
                <c:pt idx="2228">
                  <c:v>3.094444444444608</c:v>
                </c:pt>
                <c:pt idx="2229">
                  <c:v>3.095833333333498</c:v>
                </c:pt>
                <c:pt idx="2230">
                  <c:v>3.0972222222223871</c:v>
                </c:pt>
                <c:pt idx="2231">
                  <c:v>3.0986111111112762</c:v>
                </c:pt>
                <c:pt idx="2232">
                  <c:v>3.1000000000001648</c:v>
                </c:pt>
                <c:pt idx="2233">
                  <c:v>3.1013888888890548</c:v>
                </c:pt>
                <c:pt idx="2234">
                  <c:v>3.1027777777779439</c:v>
                </c:pt>
                <c:pt idx="2235">
                  <c:v>3.1041666666668331</c:v>
                </c:pt>
                <c:pt idx="2236">
                  <c:v>3.1055555555557222</c:v>
                </c:pt>
                <c:pt idx="2237">
                  <c:v>3.1069444444446108</c:v>
                </c:pt>
                <c:pt idx="2238">
                  <c:v>3.1083333333334999</c:v>
                </c:pt>
                <c:pt idx="2239">
                  <c:v>3.1097222222223899</c:v>
                </c:pt>
                <c:pt idx="2240">
                  <c:v>3.1111111111112781</c:v>
                </c:pt>
                <c:pt idx="2241">
                  <c:v>3.1125000000001668</c:v>
                </c:pt>
                <c:pt idx="2242">
                  <c:v>3.1138888888890568</c:v>
                </c:pt>
                <c:pt idx="2243">
                  <c:v>3.1152777777779459</c:v>
                </c:pt>
                <c:pt idx="2244">
                  <c:v>3.1166666666668341</c:v>
                </c:pt>
                <c:pt idx="2245">
                  <c:v>3.1180555555557241</c:v>
                </c:pt>
                <c:pt idx="2246">
                  <c:v>3.1194444444446132</c:v>
                </c:pt>
                <c:pt idx="2247">
                  <c:v>3.120833333333501</c:v>
                </c:pt>
                <c:pt idx="2248">
                  <c:v>3.122222222222391</c:v>
                </c:pt>
                <c:pt idx="2249">
                  <c:v>3.1236111111112801</c:v>
                </c:pt>
                <c:pt idx="2250">
                  <c:v>3.1250000000001692</c:v>
                </c:pt>
                <c:pt idx="2251">
                  <c:v>3.1263888888890592</c:v>
                </c:pt>
                <c:pt idx="2252">
                  <c:v>3.1277777777779479</c:v>
                </c:pt>
                <c:pt idx="2253">
                  <c:v>3.129166666666837</c:v>
                </c:pt>
                <c:pt idx="2254">
                  <c:v>3.1305555555557252</c:v>
                </c:pt>
                <c:pt idx="2255">
                  <c:v>3.1319444444446152</c:v>
                </c:pt>
                <c:pt idx="2256">
                  <c:v>3.1333333333335038</c:v>
                </c:pt>
                <c:pt idx="2257">
                  <c:v>3.1347222222223929</c:v>
                </c:pt>
                <c:pt idx="2258">
                  <c:v>3.136111111111282</c:v>
                </c:pt>
                <c:pt idx="2259">
                  <c:v>3.1375000000001712</c:v>
                </c:pt>
                <c:pt idx="2260">
                  <c:v>3.1388888888890598</c:v>
                </c:pt>
                <c:pt idx="2261">
                  <c:v>3.1402777777779498</c:v>
                </c:pt>
                <c:pt idx="2262">
                  <c:v>3.141666666666838</c:v>
                </c:pt>
                <c:pt idx="2263">
                  <c:v>3.143055555555728</c:v>
                </c:pt>
                <c:pt idx="2264">
                  <c:v>3.1444444444446171</c:v>
                </c:pt>
                <c:pt idx="2265">
                  <c:v>3.1458333333335049</c:v>
                </c:pt>
                <c:pt idx="2266">
                  <c:v>3.1472222222223949</c:v>
                </c:pt>
                <c:pt idx="2267">
                  <c:v>3.148611111111284</c:v>
                </c:pt>
                <c:pt idx="2268">
                  <c:v>3.1500000000001731</c:v>
                </c:pt>
                <c:pt idx="2269">
                  <c:v>3.1513888888890622</c:v>
                </c:pt>
                <c:pt idx="2270">
                  <c:v>3.1527777777779522</c:v>
                </c:pt>
                <c:pt idx="2271">
                  <c:v>3.15416666666684</c:v>
                </c:pt>
                <c:pt idx="2272">
                  <c:v>3.1555555555557291</c:v>
                </c:pt>
                <c:pt idx="2273">
                  <c:v>3.1569444444446182</c:v>
                </c:pt>
                <c:pt idx="2274">
                  <c:v>3.1583333333335082</c:v>
                </c:pt>
                <c:pt idx="2275">
                  <c:v>3.1597222222223968</c:v>
                </c:pt>
                <c:pt idx="2276">
                  <c:v>3.161111111111286</c:v>
                </c:pt>
                <c:pt idx="2277">
                  <c:v>3.1625000000001751</c:v>
                </c:pt>
                <c:pt idx="2278">
                  <c:v>3.1638888888890642</c:v>
                </c:pt>
                <c:pt idx="2279">
                  <c:v>3.1652777777779542</c:v>
                </c:pt>
                <c:pt idx="2280">
                  <c:v>3.1666666666668419</c:v>
                </c:pt>
                <c:pt idx="2281">
                  <c:v>3.168055555555731</c:v>
                </c:pt>
                <c:pt idx="2282">
                  <c:v>3.1694444444446201</c:v>
                </c:pt>
                <c:pt idx="2283">
                  <c:v>3.1708333333335088</c:v>
                </c:pt>
                <c:pt idx="2284">
                  <c:v>3.1722222222224001</c:v>
                </c:pt>
                <c:pt idx="2285">
                  <c:v>3.1736111111112879</c:v>
                </c:pt>
                <c:pt idx="2286">
                  <c:v>3.175000000000177</c:v>
                </c:pt>
                <c:pt idx="2287">
                  <c:v>3.1763888888890661</c:v>
                </c:pt>
                <c:pt idx="2288">
                  <c:v>3.1777777777779561</c:v>
                </c:pt>
                <c:pt idx="2289">
                  <c:v>3.1791666666668439</c:v>
                </c:pt>
                <c:pt idx="2290">
                  <c:v>3.1805555555557339</c:v>
                </c:pt>
                <c:pt idx="2291">
                  <c:v>3.181944444444623</c:v>
                </c:pt>
                <c:pt idx="2292">
                  <c:v>3.1833333333335121</c:v>
                </c:pt>
                <c:pt idx="2293">
                  <c:v>3.1847222222224012</c:v>
                </c:pt>
                <c:pt idx="2294">
                  <c:v>3.1861111111112899</c:v>
                </c:pt>
                <c:pt idx="2295">
                  <c:v>3.1875000000001799</c:v>
                </c:pt>
                <c:pt idx="2296">
                  <c:v>3.1888888888890681</c:v>
                </c:pt>
                <c:pt idx="2297">
                  <c:v>3.1902777777779581</c:v>
                </c:pt>
                <c:pt idx="2298">
                  <c:v>3.1916666666668458</c:v>
                </c:pt>
                <c:pt idx="2299">
                  <c:v>3.1930555555557349</c:v>
                </c:pt>
                <c:pt idx="2300">
                  <c:v>3.1944444444446241</c:v>
                </c:pt>
                <c:pt idx="2301">
                  <c:v>3.1958333333335132</c:v>
                </c:pt>
                <c:pt idx="2302">
                  <c:v>3.1972222222224032</c:v>
                </c:pt>
                <c:pt idx="2303">
                  <c:v>3.1986111111112918</c:v>
                </c:pt>
                <c:pt idx="2304">
                  <c:v>3.2000000000001809</c:v>
                </c:pt>
                <c:pt idx="2305">
                  <c:v>3.20138888888907</c:v>
                </c:pt>
                <c:pt idx="2306">
                  <c:v>3.20277777777796</c:v>
                </c:pt>
                <c:pt idx="2307">
                  <c:v>3.2041666666668478</c:v>
                </c:pt>
                <c:pt idx="2308">
                  <c:v>3.2055555555557378</c:v>
                </c:pt>
                <c:pt idx="2309">
                  <c:v>3.206944444444626</c:v>
                </c:pt>
                <c:pt idx="2310">
                  <c:v>3.208333333333516</c:v>
                </c:pt>
                <c:pt idx="2311">
                  <c:v>3.2097222222224051</c:v>
                </c:pt>
                <c:pt idx="2312">
                  <c:v>3.2111111111112942</c:v>
                </c:pt>
                <c:pt idx="2313">
                  <c:v>3.2125000000001829</c:v>
                </c:pt>
                <c:pt idx="2314">
                  <c:v>3.213888888889072</c:v>
                </c:pt>
                <c:pt idx="2315">
                  <c:v>3.2152777777779611</c:v>
                </c:pt>
                <c:pt idx="2316">
                  <c:v>3.2166666666668502</c:v>
                </c:pt>
                <c:pt idx="2317">
                  <c:v>3.2180555555557389</c:v>
                </c:pt>
                <c:pt idx="2318">
                  <c:v>3.219444444444628</c:v>
                </c:pt>
                <c:pt idx="2319">
                  <c:v>3.2208333333335171</c:v>
                </c:pt>
                <c:pt idx="2320">
                  <c:v>3.2222222222224071</c:v>
                </c:pt>
                <c:pt idx="2321">
                  <c:v>3.2236111111112962</c:v>
                </c:pt>
                <c:pt idx="2322">
                  <c:v>3.2250000000001848</c:v>
                </c:pt>
                <c:pt idx="2323">
                  <c:v>3.2263888888890739</c:v>
                </c:pt>
                <c:pt idx="2324">
                  <c:v>3.2277777777779639</c:v>
                </c:pt>
                <c:pt idx="2325">
                  <c:v>3.2291666666668521</c:v>
                </c:pt>
                <c:pt idx="2326">
                  <c:v>3.2305555555557408</c:v>
                </c:pt>
                <c:pt idx="2327">
                  <c:v>3.2319444444446299</c:v>
                </c:pt>
                <c:pt idx="2328">
                  <c:v>3.233333333333519</c:v>
                </c:pt>
                <c:pt idx="2329">
                  <c:v>3.234722222222409</c:v>
                </c:pt>
                <c:pt idx="2330">
                  <c:v>3.2361111111112981</c:v>
                </c:pt>
                <c:pt idx="2331">
                  <c:v>3.2375000000001868</c:v>
                </c:pt>
                <c:pt idx="2332">
                  <c:v>3.2388888888890759</c:v>
                </c:pt>
                <c:pt idx="2333">
                  <c:v>3.240277777777965</c:v>
                </c:pt>
                <c:pt idx="2334">
                  <c:v>3.2416666666668541</c:v>
                </c:pt>
                <c:pt idx="2335">
                  <c:v>3.2430555555557432</c:v>
                </c:pt>
                <c:pt idx="2336">
                  <c:v>3.2444444444446332</c:v>
                </c:pt>
                <c:pt idx="2337">
                  <c:v>3.245833333333521</c:v>
                </c:pt>
                <c:pt idx="2338">
                  <c:v>3.247222222222411</c:v>
                </c:pt>
                <c:pt idx="2339">
                  <c:v>3.2486111111113001</c:v>
                </c:pt>
                <c:pt idx="2340">
                  <c:v>3.2500000000001892</c:v>
                </c:pt>
                <c:pt idx="2341">
                  <c:v>3.2513888888890778</c:v>
                </c:pt>
                <c:pt idx="2342">
                  <c:v>3.2527777777779669</c:v>
                </c:pt>
                <c:pt idx="2343">
                  <c:v>3.2541666666668561</c:v>
                </c:pt>
                <c:pt idx="2344">
                  <c:v>3.2555555555557452</c:v>
                </c:pt>
                <c:pt idx="2345">
                  <c:v>3.2569444444446338</c:v>
                </c:pt>
                <c:pt idx="2346">
                  <c:v>3.2583333333335229</c:v>
                </c:pt>
                <c:pt idx="2347">
                  <c:v>3.2597222222224129</c:v>
                </c:pt>
                <c:pt idx="2348">
                  <c:v>3.261111111111302</c:v>
                </c:pt>
                <c:pt idx="2349">
                  <c:v>3.2625000000001911</c:v>
                </c:pt>
                <c:pt idx="2350">
                  <c:v>3.2638888888890798</c:v>
                </c:pt>
                <c:pt idx="2351">
                  <c:v>3.2652777777779698</c:v>
                </c:pt>
                <c:pt idx="2352">
                  <c:v>3.266666666666858</c:v>
                </c:pt>
                <c:pt idx="2353">
                  <c:v>3.2680555555557471</c:v>
                </c:pt>
                <c:pt idx="2354">
                  <c:v>3.2694444444446362</c:v>
                </c:pt>
                <c:pt idx="2355">
                  <c:v>3.2708333333335249</c:v>
                </c:pt>
                <c:pt idx="2356">
                  <c:v>3.2722222222224149</c:v>
                </c:pt>
                <c:pt idx="2357">
                  <c:v>3.273611111111304</c:v>
                </c:pt>
                <c:pt idx="2358">
                  <c:v>3.2750000000001931</c:v>
                </c:pt>
                <c:pt idx="2359">
                  <c:v>3.2763888888890822</c:v>
                </c:pt>
                <c:pt idx="2360">
                  <c:v>3.2777777777779722</c:v>
                </c:pt>
                <c:pt idx="2361">
                  <c:v>3.27916666666686</c:v>
                </c:pt>
                <c:pt idx="2362">
                  <c:v>3.28055555555575</c:v>
                </c:pt>
                <c:pt idx="2363">
                  <c:v>3.2819444444446382</c:v>
                </c:pt>
                <c:pt idx="2364">
                  <c:v>3.2833333333335282</c:v>
                </c:pt>
                <c:pt idx="2365">
                  <c:v>3.2847222222224168</c:v>
                </c:pt>
                <c:pt idx="2366">
                  <c:v>3.2861111111113059</c:v>
                </c:pt>
                <c:pt idx="2367">
                  <c:v>3.287500000000195</c:v>
                </c:pt>
                <c:pt idx="2368">
                  <c:v>3.2888888888890841</c:v>
                </c:pt>
                <c:pt idx="2369">
                  <c:v>3.2902777777779741</c:v>
                </c:pt>
                <c:pt idx="2370">
                  <c:v>3.291666666666861</c:v>
                </c:pt>
                <c:pt idx="2371">
                  <c:v>3.293055555555751</c:v>
                </c:pt>
                <c:pt idx="2372">
                  <c:v>3.2944444444446401</c:v>
                </c:pt>
                <c:pt idx="2373">
                  <c:v>3.2958333333335279</c:v>
                </c:pt>
                <c:pt idx="2374">
                  <c:v>3.2972222222224201</c:v>
                </c:pt>
                <c:pt idx="2375">
                  <c:v>3.2986111111113079</c:v>
                </c:pt>
                <c:pt idx="2376">
                  <c:v>3.300000000000197</c:v>
                </c:pt>
                <c:pt idx="2377">
                  <c:v>3.3013888888890861</c:v>
                </c:pt>
                <c:pt idx="2378">
                  <c:v>3.3027777777779752</c:v>
                </c:pt>
                <c:pt idx="2379">
                  <c:v>3.3041666666668639</c:v>
                </c:pt>
                <c:pt idx="2380">
                  <c:v>3.305555555555753</c:v>
                </c:pt>
                <c:pt idx="2381">
                  <c:v>3.3069444444446421</c:v>
                </c:pt>
                <c:pt idx="2382">
                  <c:v>3.3083333333335312</c:v>
                </c:pt>
                <c:pt idx="2383">
                  <c:v>3.3097222222224212</c:v>
                </c:pt>
                <c:pt idx="2384">
                  <c:v>3.311111111111309</c:v>
                </c:pt>
                <c:pt idx="2385">
                  <c:v>3.3125000000001981</c:v>
                </c:pt>
                <c:pt idx="2386">
                  <c:v>3.3138888888890872</c:v>
                </c:pt>
                <c:pt idx="2387">
                  <c:v>3.3152777777779772</c:v>
                </c:pt>
                <c:pt idx="2388">
                  <c:v>3.3166666666668649</c:v>
                </c:pt>
                <c:pt idx="2389">
                  <c:v>3.318055555555754</c:v>
                </c:pt>
                <c:pt idx="2390">
                  <c:v>3.3194444444446431</c:v>
                </c:pt>
                <c:pt idx="2391">
                  <c:v>3.3208333333335331</c:v>
                </c:pt>
                <c:pt idx="2392">
                  <c:v>3.3222222222224218</c:v>
                </c:pt>
                <c:pt idx="2393">
                  <c:v>3.3236111111113118</c:v>
                </c:pt>
                <c:pt idx="2394">
                  <c:v>3.3250000000002</c:v>
                </c:pt>
                <c:pt idx="2395">
                  <c:v>3.3263888888890891</c:v>
                </c:pt>
                <c:pt idx="2396">
                  <c:v>3.32777777777798</c:v>
                </c:pt>
                <c:pt idx="2397">
                  <c:v>3.3291666666668678</c:v>
                </c:pt>
                <c:pt idx="2398">
                  <c:v>3.3305555555557569</c:v>
                </c:pt>
                <c:pt idx="2399">
                  <c:v>3.3319444444446451</c:v>
                </c:pt>
                <c:pt idx="2400">
                  <c:v>3.3333333333335351</c:v>
                </c:pt>
                <c:pt idx="2401">
                  <c:v>3.3347222222224242</c:v>
                </c:pt>
                <c:pt idx="2402">
                  <c:v>3.3361111111113142</c:v>
                </c:pt>
                <c:pt idx="2403">
                  <c:v>3.337500000000202</c:v>
                </c:pt>
                <c:pt idx="2404">
                  <c:v>3.3388888888890911</c:v>
                </c:pt>
                <c:pt idx="2405">
                  <c:v>3.3402777777779811</c:v>
                </c:pt>
                <c:pt idx="2406">
                  <c:v>3.3416666666668688</c:v>
                </c:pt>
                <c:pt idx="2407">
                  <c:v>3.3430555555557588</c:v>
                </c:pt>
                <c:pt idx="2408">
                  <c:v>3.3444444444446471</c:v>
                </c:pt>
                <c:pt idx="2409">
                  <c:v>3.3458333333335371</c:v>
                </c:pt>
                <c:pt idx="2410">
                  <c:v>3.3472222222224262</c:v>
                </c:pt>
                <c:pt idx="2411">
                  <c:v>3.3486111111113162</c:v>
                </c:pt>
                <c:pt idx="2412">
                  <c:v>3.3500000000002039</c:v>
                </c:pt>
                <c:pt idx="2413">
                  <c:v>3.351388888889093</c:v>
                </c:pt>
                <c:pt idx="2414">
                  <c:v>3.352777777777983</c:v>
                </c:pt>
                <c:pt idx="2415">
                  <c:v>3.3541666666668721</c:v>
                </c:pt>
                <c:pt idx="2416">
                  <c:v>3.3555555555557599</c:v>
                </c:pt>
                <c:pt idx="2417">
                  <c:v>3.356944444444649</c:v>
                </c:pt>
                <c:pt idx="2418">
                  <c:v>3.358333333333539</c:v>
                </c:pt>
                <c:pt idx="2419">
                  <c:v>3.3597222222224281</c:v>
                </c:pt>
                <c:pt idx="2420">
                  <c:v>3.3611111111113172</c:v>
                </c:pt>
                <c:pt idx="2421">
                  <c:v>3.3625000000002059</c:v>
                </c:pt>
                <c:pt idx="2422">
                  <c:v>3.363888888889095</c:v>
                </c:pt>
                <c:pt idx="2423">
                  <c:v>3.365277777777985</c:v>
                </c:pt>
                <c:pt idx="2424">
                  <c:v>3.3666666666668732</c:v>
                </c:pt>
                <c:pt idx="2425">
                  <c:v>3.3680555555557632</c:v>
                </c:pt>
                <c:pt idx="2426">
                  <c:v>3.369444444444651</c:v>
                </c:pt>
                <c:pt idx="2427">
                  <c:v>3.3708333333335401</c:v>
                </c:pt>
                <c:pt idx="2428">
                  <c:v>3.3722222222224301</c:v>
                </c:pt>
                <c:pt idx="2429">
                  <c:v>3.3736111111113201</c:v>
                </c:pt>
                <c:pt idx="2430">
                  <c:v>3.3750000000002078</c:v>
                </c:pt>
                <c:pt idx="2431">
                  <c:v>3.3763888888890969</c:v>
                </c:pt>
                <c:pt idx="2432">
                  <c:v>3.3777777777779869</c:v>
                </c:pt>
                <c:pt idx="2433">
                  <c:v>3.3791666666668752</c:v>
                </c:pt>
                <c:pt idx="2434">
                  <c:v>3.3805555555557651</c:v>
                </c:pt>
                <c:pt idx="2435">
                  <c:v>3.3819444444446538</c:v>
                </c:pt>
                <c:pt idx="2436">
                  <c:v>3.3833333333335429</c:v>
                </c:pt>
                <c:pt idx="2437">
                  <c:v>3.384722222222432</c:v>
                </c:pt>
                <c:pt idx="2438">
                  <c:v>3.3861111111113211</c:v>
                </c:pt>
                <c:pt idx="2439">
                  <c:v>3.3875000000002098</c:v>
                </c:pt>
                <c:pt idx="2440">
                  <c:v>3.3888888888890989</c:v>
                </c:pt>
                <c:pt idx="2441">
                  <c:v>3.3902777777779889</c:v>
                </c:pt>
                <c:pt idx="2442">
                  <c:v>3.3916666666668771</c:v>
                </c:pt>
                <c:pt idx="2443">
                  <c:v>3.3930555555557671</c:v>
                </c:pt>
                <c:pt idx="2444">
                  <c:v>3.3944444444446549</c:v>
                </c:pt>
                <c:pt idx="2445">
                  <c:v>3.395833333333544</c:v>
                </c:pt>
                <c:pt idx="2446">
                  <c:v>3.397222222222434</c:v>
                </c:pt>
                <c:pt idx="2447">
                  <c:v>3.3986111111113231</c:v>
                </c:pt>
                <c:pt idx="2448">
                  <c:v>3.4000000000002122</c:v>
                </c:pt>
                <c:pt idx="2449">
                  <c:v>3.4013888888891008</c:v>
                </c:pt>
                <c:pt idx="2450">
                  <c:v>3.4027777777779908</c:v>
                </c:pt>
                <c:pt idx="2451">
                  <c:v>3.4041666666668791</c:v>
                </c:pt>
                <c:pt idx="2452">
                  <c:v>3.4055555555557682</c:v>
                </c:pt>
                <c:pt idx="2453">
                  <c:v>3.4069444444446582</c:v>
                </c:pt>
                <c:pt idx="2454">
                  <c:v>3.4083333333335468</c:v>
                </c:pt>
                <c:pt idx="2455">
                  <c:v>3.4097222222224359</c:v>
                </c:pt>
                <c:pt idx="2456">
                  <c:v>3.411111111111325</c:v>
                </c:pt>
                <c:pt idx="2457">
                  <c:v>3.4125000000002141</c:v>
                </c:pt>
                <c:pt idx="2458">
                  <c:v>3.4138888888891028</c:v>
                </c:pt>
                <c:pt idx="2459">
                  <c:v>3.4152777777779928</c:v>
                </c:pt>
                <c:pt idx="2460">
                  <c:v>3.416666666666881</c:v>
                </c:pt>
                <c:pt idx="2461">
                  <c:v>3.4180555555557701</c:v>
                </c:pt>
                <c:pt idx="2462">
                  <c:v>3.4194444444446588</c:v>
                </c:pt>
                <c:pt idx="2463">
                  <c:v>3.4208333333335479</c:v>
                </c:pt>
                <c:pt idx="2464">
                  <c:v>3.4222222222224379</c:v>
                </c:pt>
                <c:pt idx="2465">
                  <c:v>3.423611111111327</c:v>
                </c:pt>
                <c:pt idx="2466">
                  <c:v>3.4250000000002161</c:v>
                </c:pt>
                <c:pt idx="2467">
                  <c:v>3.4263888888891052</c:v>
                </c:pt>
                <c:pt idx="2468">
                  <c:v>3.4277777777779952</c:v>
                </c:pt>
                <c:pt idx="2469">
                  <c:v>3.429166666666883</c:v>
                </c:pt>
                <c:pt idx="2470">
                  <c:v>3.4305555555557721</c:v>
                </c:pt>
                <c:pt idx="2471">
                  <c:v>3.4319444444446612</c:v>
                </c:pt>
                <c:pt idx="2472">
                  <c:v>3.4333333333335512</c:v>
                </c:pt>
                <c:pt idx="2473">
                  <c:v>3.4347222222224398</c:v>
                </c:pt>
                <c:pt idx="2474">
                  <c:v>3.4361111111113289</c:v>
                </c:pt>
                <c:pt idx="2475">
                  <c:v>3.437500000000218</c:v>
                </c:pt>
                <c:pt idx="2476">
                  <c:v>3.4388888888891072</c:v>
                </c:pt>
                <c:pt idx="2477">
                  <c:v>3.4402777777779971</c:v>
                </c:pt>
                <c:pt idx="2478">
                  <c:v>3.4416666666668849</c:v>
                </c:pt>
                <c:pt idx="2479">
                  <c:v>3.443055555555774</c:v>
                </c:pt>
                <c:pt idx="2480">
                  <c:v>3.4444444444446631</c:v>
                </c:pt>
                <c:pt idx="2481">
                  <c:v>3.4458333333335531</c:v>
                </c:pt>
                <c:pt idx="2482">
                  <c:v>3.4472222222224418</c:v>
                </c:pt>
                <c:pt idx="2483">
                  <c:v>3.4486111111113309</c:v>
                </c:pt>
                <c:pt idx="2484">
                  <c:v>3.45000000000022</c:v>
                </c:pt>
                <c:pt idx="2485">
                  <c:v>3.4513888888891091</c:v>
                </c:pt>
                <c:pt idx="2486">
                  <c:v>3.4527777777779982</c:v>
                </c:pt>
                <c:pt idx="2487">
                  <c:v>3.4541666666668869</c:v>
                </c:pt>
                <c:pt idx="2488">
                  <c:v>3.455555555555776</c:v>
                </c:pt>
                <c:pt idx="2489">
                  <c:v>3.4569444444446651</c:v>
                </c:pt>
                <c:pt idx="2490">
                  <c:v>3.4583333333335542</c:v>
                </c:pt>
                <c:pt idx="2491">
                  <c:v>3.4597222222224442</c:v>
                </c:pt>
                <c:pt idx="2492">
                  <c:v>3.4611111111113328</c:v>
                </c:pt>
                <c:pt idx="2493">
                  <c:v>3.462500000000222</c:v>
                </c:pt>
                <c:pt idx="2494">
                  <c:v>3.4638888888891111</c:v>
                </c:pt>
                <c:pt idx="2495">
                  <c:v>3.4652777777780002</c:v>
                </c:pt>
                <c:pt idx="2496">
                  <c:v>3.4666666666668888</c:v>
                </c:pt>
                <c:pt idx="2497">
                  <c:v>3.4680555555557779</c:v>
                </c:pt>
                <c:pt idx="2498">
                  <c:v>3.469444444444667</c:v>
                </c:pt>
                <c:pt idx="2499">
                  <c:v>3.4708333333335561</c:v>
                </c:pt>
                <c:pt idx="2500">
                  <c:v>3.4722222222224461</c:v>
                </c:pt>
                <c:pt idx="2501">
                  <c:v>3.4736111111113348</c:v>
                </c:pt>
                <c:pt idx="2502">
                  <c:v>3.475000000000223</c:v>
                </c:pt>
                <c:pt idx="2503">
                  <c:v>3.476388888889113</c:v>
                </c:pt>
                <c:pt idx="2504">
                  <c:v>3.4777777777780021</c:v>
                </c:pt>
                <c:pt idx="2505">
                  <c:v>3.4791666666668908</c:v>
                </c:pt>
                <c:pt idx="2506">
                  <c:v>3.4805555555557799</c:v>
                </c:pt>
                <c:pt idx="2507">
                  <c:v>3.481944444444669</c:v>
                </c:pt>
                <c:pt idx="2508">
                  <c:v>3.483333333333559</c:v>
                </c:pt>
                <c:pt idx="2509">
                  <c:v>3.4847222222224481</c:v>
                </c:pt>
                <c:pt idx="2510">
                  <c:v>3.4861111111113372</c:v>
                </c:pt>
                <c:pt idx="2511">
                  <c:v>3.4875000000002259</c:v>
                </c:pt>
                <c:pt idx="2512">
                  <c:v>3.488888888889115</c:v>
                </c:pt>
                <c:pt idx="2513">
                  <c:v>3.4902777777780041</c:v>
                </c:pt>
                <c:pt idx="2514">
                  <c:v>3.4916666666668932</c:v>
                </c:pt>
                <c:pt idx="2515">
                  <c:v>3.4930555555557818</c:v>
                </c:pt>
                <c:pt idx="2516">
                  <c:v>3.4944444444446709</c:v>
                </c:pt>
                <c:pt idx="2517">
                  <c:v>3.4958333333335601</c:v>
                </c:pt>
                <c:pt idx="2518">
                  <c:v>3.49722222222245</c:v>
                </c:pt>
                <c:pt idx="2519">
                  <c:v>3.49861111111134</c:v>
                </c:pt>
                <c:pt idx="2520">
                  <c:v>3.5000000000002278</c:v>
                </c:pt>
                <c:pt idx="2521">
                  <c:v>3.5013888888891169</c:v>
                </c:pt>
                <c:pt idx="2522">
                  <c:v>3.502777777778006</c:v>
                </c:pt>
                <c:pt idx="2523">
                  <c:v>3.5041666666668951</c:v>
                </c:pt>
                <c:pt idx="2524">
                  <c:v>3.5055555555557838</c:v>
                </c:pt>
                <c:pt idx="2525">
                  <c:v>3.5069444444446729</c:v>
                </c:pt>
                <c:pt idx="2526">
                  <c:v>3.508333333333562</c:v>
                </c:pt>
                <c:pt idx="2527">
                  <c:v>3.509722222222452</c:v>
                </c:pt>
                <c:pt idx="2528">
                  <c:v>3.5111111111113411</c:v>
                </c:pt>
                <c:pt idx="2529">
                  <c:v>3.5125000000002289</c:v>
                </c:pt>
                <c:pt idx="2530">
                  <c:v>3.5138888888891189</c:v>
                </c:pt>
                <c:pt idx="2531">
                  <c:v>3.515277777778008</c:v>
                </c:pt>
                <c:pt idx="2532">
                  <c:v>3.5166666666668971</c:v>
                </c:pt>
                <c:pt idx="2533">
                  <c:v>3.5180555555557862</c:v>
                </c:pt>
                <c:pt idx="2534">
                  <c:v>3.5194444444446749</c:v>
                </c:pt>
                <c:pt idx="2535">
                  <c:v>3.520833333333564</c:v>
                </c:pt>
                <c:pt idx="2536">
                  <c:v>3.522222222222454</c:v>
                </c:pt>
                <c:pt idx="2537">
                  <c:v>3.5236111111113431</c:v>
                </c:pt>
                <c:pt idx="2538">
                  <c:v>3.5250000000002322</c:v>
                </c:pt>
                <c:pt idx="2539">
                  <c:v>3.5263888888891208</c:v>
                </c:pt>
                <c:pt idx="2540">
                  <c:v>3.5277777777780099</c:v>
                </c:pt>
                <c:pt idx="2541">
                  <c:v>3.5291666666668999</c:v>
                </c:pt>
                <c:pt idx="2542">
                  <c:v>3.5305555555557881</c:v>
                </c:pt>
                <c:pt idx="2543">
                  <c:v>3.5319444444446768</c:v>
                </c:pt>
                <c:pt idx="2544">
                  <c:v>3.5333333333335659</c:v>
                </c:pt>
                <c:pt idx="2545">
                  <c:v>3.5347222222224559</c:v>
                </c:pt>
                <c:pt idx="2546">
                  <c:v>3.536111111111345</c:v>
                </c:pt>
                <c:pt idx="2547">
                  <c:v>3.5375000000002341</c:v>
                </c:pt>
                <c:pt idx="2548">
                  <c:v>3.5388888888891228</c:v>
                </c:pt>
                <c:pt idx="2549">
                  <c:v>3.5402777777780119</c:v>
                </c:pt>
                <c:pt idx="2550">
                  <c:v>3.541666666666901</c:v>
                </c:pt>
                <c:pt idx="2551">
                  <c:v>3.5430555555557901</c:v>
                </c:pt>
                <c:pt idx="2552">
                  <c:v>3.5444444444446792</c:v>
                </c:pt>
                <c:pt idx="2553">
                  <c:v>3.5458333333335679</c:v>
                </c:pt>
                <c:pt idx="2554">
                  <c:v>3.5472222222224579</c:v>
                </c:pt>
                <c:pt idx="2555">
                  <c:v>3.548611111111347</c:v>
                </c:pt>
                <c:pt idx="2556">
                  <c:v>3.5500000000002352</c:v>
                </c:pt>
                <c:pt idx="2557">
                  <c:v>3.5513888888891252</c:v>
                </c:pt>
                <c:pt idx="2558">
                  <c:v>3.5527777777780138</c:v>
                </c:pt>
                <c:pt idx="2559">
                  <c:v>3.554166666666903</c:v>
                </c:pt>
                <c:pt idx="2560">
                  <c:v>3.5555555555557921</c:v>
                </c:pt>
                <c:pt idx="2561">
                  <c:v>3.5569444444446798</c:v>
                </c:pt>
                <c:pt idx="2562">
                  <c:v>3.5583333333335698</c:v>
                </c:pt>
                <c:pt idx="2563">
                  <c:v>3.5597222222224598</c:v>
                </c:pt>
                <c:pt idx="2564">
                  <c:v>3.5611111111113489</c:v>
                </c:pt>
                <c:pt idx="2565">
                  <c:v>3.562500000000238</c:v>
                </c:pt>
                <c:pt idx="2566">
                  <c:v>3.5638888888891271</c:v>
                </c:pt>
                <c:pt idx="2567">
                  <c:v>3.5652777777780158</c:v>
                </c:pt>
                <c:pt idx="2568">
                  <c:v>3.5666666666669049</c:v>
                </c:pt>
                <c:pt idx="2569">
                  <c:v>3.568055555555794</c:v>
                </c:pt>
                <c:pt idx="2570">
                  <c:v>3.5694444444446831</c:v>
                </c:pt>
                <c:pt idx="2571">
                  <c:v>3.5708333333335718</c:v>
                </c:pt>
                <c:pt idx="2572">
                  <c:v>3.5722222222224609</c:v>
                </c:pt>
                <c:pt idx="2573">
                  <c:v>3.5736111111113509</c:v>
                </c:pt>
                <c:pt idx="2574">
                  <c:v>3.5750000000002391</c:v>
                </c:pt>
                <c:pt idx="2575">
                  <c:v>3.5763888888891282</c:v>
                </c:pt>
                <c:pt idx="2576">
                  <c:v>3.5777777777780182</c:v>
                </c:pt>
                <c:pt idx="2577">
                  <c:v>3.5791666666669069</c:v>
                </c:pt>
                <c:pt idx="2578">
                  <c:v>3.580555555555796</c:v>
                </c:pt>
                <c:pt idx="2579">
                  <c:v>3.5819444444446851</c:v>
                </c:pt>
                <c:pt idx="2580">
                  <c:v>3.5833333333335742</c:v>
                </c:pt>
                <c:pt idx="2581">
                  <c:v>3.5847222222224642</c:v>
                </c:pt>
                <c:pt idx="2582">
                  <c:v>3.5861111111113528</c:v>
                </c:pt>
                <c:pt idx="2583">
                  <c:v>3.5875000000002411</c:v>
                </c:pt>
                <c:pt idx="2584">
                  <c:v>3.588888888889131</c:v>
                </c:pt>
                <c:pt idx="2585">
                  <c:v>3.5902777777780202</c:v>
                </c:pt>
                <c:pt idx="2586">
                  <c:v>3.5916666666669088</c:v>
                </c:pt>
                <c:pt idx="2587">
                  <c:v>3.5930555555557979</c:v>
                </c:pt>
                <c:pt idx="2588">
                  <c:v>3.594444444444687</c:v>
                </c:pt>
                <c:pt idx="2589">
                  <c:v>3.5958333333335761</c:v>
                </c:pt>
                <c:pt idx="2590">
                  <c:v>3.5972222222224648</c:v>
                </c:pt>
                <c:pt idx="2591">
                  <c:v>3.5986111111113548</c:v>
                </c:pt>
                <c:pt idx="2592">
                  <c:v>3.600000000000243</c:v>
                </c:pt>
                <c:pt idx="2593">
                  <c:v>3.601388888889133</c:v>
                </c:pt>
                <c:pt idx="2594">
                  <c:v>3.6027777777780221</c:v>
                </c:pt>
                <c:pt idx="2595">
                  <c:v>3.6041666666669112</c:v>
                </c:pt>
                <c:pt idx="2596">
                  <c:v>3.6055555555557999</c:v>
                </c:pt>
                <c:pt idx="2597">
                  <c:v>3.6069444444446881</c:v>
                </c:pt>
                <c:pt idx="2598">
                  <c:v>3.6083333333335781</c:v>
                </c:pt>
                <c:pt idx="2599">
                  <c:v>3.6097222222224672</c:v>
                </c:pt>
                <c:pt idx="2600">
                  <c:v>3.6111111111113572</c:v>
                </c:pt>
                <c:pt idx="2601">
                  <c:v>3.612500000000245</c:v>
                </c:pt>
                <c:pt idx="2602">
                  <c:v>3.6138888888891341</c:v>
                </c:pt>
                <c:pt idx="2603">
                  <c:v>3.6152777777780241</c:v>
                </c:pt>
                <c:pt idx="2604">
                  <c:v>3.6166666666669132</c:v>
                </c:pt>
                <c:pt idx="2605">
                  <c:v>3.6180555555558009</c:v>
                </c:pt>
                <c:pt idx="2606">
                  <c:v>3.61944444444469</c:v>
                </c:pt>
                <c:pt idx="2607">
                  <c:v>3.62083333333358</c:v>
                </c:pt>
                <c:pt idx="2608">
                  <c:v>3.62222222222247</c:v>
                </c:pt>
                <c:pt idx="2609">
                  <c:v>3.62361111111136</c:v>
                </c:pt>
                <c:pt idx="2610">
                  <c:v>3.6250000000002469</c:v>
                </c:pt>
                <c:pt idx="2611">
                  <c:v>3.6263888888891369</c:v>
                </c:pt>
                <c:pt idx="2612">
                  <c:v>3.627777777778026</c:v>
                </c:pt>
                <c:pt idx="2613">
                  <c:v>3.6291666666669151</c:v>
                </c:pt>
                <c:pt idx="2614">
                  <c:v>3.6305555555558038</c:v>
                </c:pt>
                <c:pt idx="2615">
                  <c:v>3.6319444444446929</c:v>
                </c:pt>
                <c:pt idx="2616">
                  <c:v>3.633333333333582</c:v>
                </c:pt>
                <c:pt idx="2617">
                  <c:v>3.6347222222224711</c:v>
                </c:pt>
                <c:pt idx="2618">
                  <c:v>3.6361111111113602</c:v>
                </c:pt>
                <c:pt idx="2619">
                  <c:v>3.6375000000002489</c:v>
                </c:pt>
                <c:pt idx="2620">
                  <c:v>3.638888888889138</c:v>
                </c:pt>
                <c:pt idx="2621">
                  <c:v>3.640277777778028</c:v>
                </c:pt>
                <c:pt idx="2622">
                  <c:v>3.6416666666669171</c:v>
                </c:pt>
                <c:pt idx="2623">
                  <c:v>3.6430555555558062</c:v>
                </c:pt>
                <c:pt idx="2624">
                  <c:v>3.6444444444446948</c:v>
                </c:pt>
                <c:pt idx="2625">
                  <c:v>3.6458333333335831</c:v>
                </c:pt>
                <c:pt idx="2626">
                  <c:v>3.6472222222224731</c:v>
                </c:pt>
                <c:pt idx="2627">
                  <c:v>3.6486111111113622</c:v>
                </c:pt>
                <c:pt idx="2628">
                  <c:v>3.6500000000002508</c:v>
                </c:pt>
                <c:pt idx="2629">
                  <c:v>3.6513888888891399</c:v>
                </c:pt>
                <c:pt idx="2630">
                  <c:v>3.652777777778029</c:v>
                </c:pt>
                <c:pt idx="2631">
                  <c:v>3.654166666666919</c:v>
                </c:pt>
                <c:pt idx="2632">
                  <c:v>3.6555555555558081</c:v>
                </c:pt>
                <c:pt idx="2633">
                  <c:v>3.6569444444446968</c:v>
                </c:pt>
                <c:pt idx="2634">
                  <c:v>3.658333333333585</c:v>
                </c:pt>
                <c:pt idx="2635">
                  <c:v>3.659722222222475</c:v>
                </c:pt>
                <c:pt idx="2636">
                  <c:v>3.6611111111113641</c:v>
                </c:pt>
                <c:pt idx="2637">
                  <c:v>3.6625000000002532</c:v>
                </c:pt>
                <c:pt idx="2638">
                  <c:v>3.6638888888891432</c:v>
                </c:pt>
                <c:pt idx="2639">
                  <c:v>3.6652777777780319</c:v>
                </c:pt>
                <c:pt idx="2640">
                  <c:v>3.6666666666669201</c:v>
                </c:pt>
                <c:pt idx="2641">
                  <c:v>3.6680555555558092</c:v>
                </c:pt>
                <c:pt idx="2642">
                  <c:v>3.6694444444446992</c:v>
                </c:pt>
                <c:pt idx="2643">
                  <c:v>3.670833333333587</c:v>
                </c:pt>
                <c:pt idx="2644">
                  <c:v>3.672222222222477</c:v>
                </c:pt>
                <c:pt idx="2645">
                  <c:v>3.6736111111113661</c:v>
                </c:pt>
                <c:pt idx="2646">
                  <c:v>3.6750000000002552</c:v>
                </c:pt>
                <c:pt idx="2647">
                  <c:v>3.6763888888891438</c:v>
                </c:pt>
                <c:pt idx="2648">
                  <c:v>3.6777777777780338</c:v>
                </c:pt>
                <c:pt idx="2649">
                  <c:v>3.6791666666669229</c:v>
                </c:pt>
                <c:pt idx="2650">
                  <c:v>3.6805555555558112</c:v>
                </c:pt>
                <c:pt idx="2651">
                  <c:v>3.6819444444447011</c:v>
                </c:pt>
                <c:pt idx="2652">
                  <c:v>3.6833333333335898</c:v>
                </c:pt>
                <c:pt idx="2653">
                  <c:v>3.6847222222224798</c:v>
                </c:pt>
                <c:pt idx="2654">
                  <c:v>3.686111111111368</c:v>
                </c:pt>
                <c:pt idx="2655">
                  <c:v>3.6875000000002571</c:v>
                </c:pt>
                <c:pt idx="2656">
                  <c:v>3.6888888888891458</c:v>
                </c:pt>
                <c:pt idx="2657">
                  <c:v>3.6902777777780358</c:v>
                </c:pt>
                <c:pt idx="2658">
                  <c:v>3.691666666666924</c:v>
                </c:pt>
                <c:pt idx="2659">
                  <c:v>3.6930555555558131</c:v>
                </c:pt>
                <c:pt idx="2660">
                  <c:v>3.6944444444447031</c:v>
                </c:pt>
                <c:pt idx="2661">
                  <c:v>3.6958333333335909</c:v>
                </c:pt>
                <c:pt idx="2662">
                  <c:v>3.6972222222224809</c:v>
                </c:pt>
                <c:pt idx="2663">
                  <c:v>3.69861111111137</c:v>
                </c:pt>
                <c:pt idx="2664">
                  <c:v>3.70000000000026</c:v>
                </c:pt>
                <c:pt idx="2665">
                  <c:v>3.7013888888891482</c:v>
                </c:pt>
                <c:pt idx="2666">
                  <c:v>3.7027777777780382</c:v>
                </c:pt>
                <c:pt idx="2667">
                  <c:v>3.7041666666669268</c:v>
                </c:pt>
                <c:pt idx="2668">
                  <c:v>3.7055555555558151</c:v>
                </c:pt>
                <c:pt idx="2669">
                  <c:v>3.7069444444447042</c:v>
                </c:pt>
                <c:pt idx="2670">
                  <c:v>3.7083333333335942</c:v>
                </c:pt>
                <c:pt idx="2671">
                  <c:v>3.7097222222224828</c:v>
                </c:pt>
                <c:pt idx="2672">
                  <c:v>3.7111111111113719</c:v>
                </c:pt>
                <c:pt idx="2673">
                  <c:v>3.712500000000261</c:v>
                </c:pt>
                <c:pt idx="2674">
                  <c:v>3.7138888888891501</c:v>
                </c:pt>
                <c:pt idx="2675">
                  <c:v>3.7152777777780401</c:v>
                </c:pt>
                <c:pt idx="2676">
                  <c:v>3.7166666666669279</c:v>
                </c:pt>
                <c:pt idx="2677">
                  <c:v>3.718055555555817</c:v>
                </c:pt>
                <c:pt idx="2678">
                  <c:v>3.7194444444447061</c:v>
                </c:pt>
                <c:pt idx="2679">
                  <c:v>3.7208333333335961</c:v>
                </c:pt>
                <c:pt idx="2680">
                  <c:v>3.7222222222224852</c:v>
                </c:pt>
                <c:pt idx="2681">
                  <c:v>3.7236111111113739</c:v>
                </c:pt>
                <c:pt idx="2682">
                  <c:v>3.725000000000263</c:v>
                </c:pt>
                <c:pt idx="2683">
                  <c:v>3.7263888888891521</c:v>
                </c:pt>
                <c:pt idx="2684">
                  <c:v>3.7277777777780412</c:v>
                </c:pt>
                <c:pt idx="2685">
                  <c:v>3.7291666666669312</c:v>
                </c:pt>
                <c:pt idx="2686">
                  <c:v>3.730555555555819</c:v>
                </c:pt>
                <c:pt idx="2687">
                  <c:v>3.7319444444447081</c:v>
                </c:pt>
                <c:pt idx="2688">
                  <c:v>3.7333333333335981</c:v>
                </c:pt>
                <c:pt idx="2689">
                  <c:v>3.7347222222224872</c:v>
                </c:pt>
                <c:pt idx="2690">
                  <c:v>3.7361111111113758</c:v>
                </c:pt>
                <c:pt idx="2691">
                  <c:v>3.7375000000002649</c:v>
                </c:pt>
                <c:pt idx="2692">
                  <c:v>3.738888888889154</c:v>
                </c:pt>
                <c:pt idx="2693">
                  <c:v>3.7402777777780432</c:v>
                </c:pt>
                <c:pt idx="2694">
                  <c:v>3.7416666666669331</c:v>
                </c:pt>
                <c:pt idx="2695">
                  <c:v>3.7430555555558209</c:v>
                </c:pt>
                <c:pt idx="2696">
                  <c:v>3.74444444444471</c:v>
                </c:pt>
                <c:pt idx="2697">
                  <c:v>3.7458333333335991</c:v>
                </c:pt>
                <c:pt idx="2698">
                  <c:v>3.74722222222249</c:v>
                </c:pt>
                <c:pt idx="2699">
                  <c:v>3.7486111111113778</c:v>
                </c:pt>
                <c:pt idx="2700">
                  <c:v>3.7500000000002669</c:v>
                </c:pt>
                <c:pt idx="2701">
                  <c:v>3.751388888889156</c:v>
                </c:pt>
                <c:pt idx="2702">
                  <c:v>3.7527777777780451</c:v>
                </c:pt>
                <c:pt idx="2703">
                  <c:v>3.7541666666669342</c:v>
                </c:pt>
                <c:pt idx="2704">
                  <c:v>3.7555555555558229</c:v>
                </c:pt>
                <c:pt idx="2705">
                  <c:v>3.756944444444712</c:v>
                </c:pt>
                <c:pt idx="2706">
                  <c:v>3.7583333333336011</c:v>
                </c:pt>
                <c:pt idx="2707">
                  <c:v>3.7597222222224911</c:v>
                </c:pt>
                <c:pt idx="2708">
                  <c:v>3.7611111111113802</c:v>
                </c:pt>
                <c:pt idx="2709">
                  <c:v>3.7625000000002689</c:v>
                </c:pt>
                <c:pt idx="2710">
                  <c:v>3.763888888889158</c:v>
                </c:pt>
                <c:pt idx="2711">
                  <c:v>3.7652777777780471</c:v>
                </c:pt>
                <c:pt idx="2712">
                  <c:v>3.7666666666669362</c:v>
                </c:pt>
                <c:pt idx="2713">
                  <c:v>3.7680555555558248</c:v>
                </c:pt>
                <c:pt idx="2714">
                  <c:v>3.7694444444447139</c:v>
                </c:pt>
                <c:pt idx="2715">
                  <c:v>3.770833333333603</c:v>
                </c:pt>
                <c:pt idx="2716">
                  <c:v>3.772222222222493</c:v>
                </c:pt>
                <c:pt idx="2717">
                  <c:v>3.7736111111113821</c:v>
                </c:pt>
                <c:pt idx="2718">
                  <c:v>3.7750000000002708</c:v>
                </c:pt>
                <c:pt idx="2719">
                  <c:v>3.7763888888891599</c:v>
                </c:pt>
                <c:pt idx="2720">
                  <c:v>3.7777777777780499</c:v>
                </c:pt>
                <c:pt idx="2721">
                  <c:v>3.7791666666669381</c:v>
                </c:pt>
                <c:pt idx="2722">
                  <c:v>3.7805555555558268</c:v>
                </c:pt>
                <c:pt idx="2723">
                  <c:v>3.7819444444447168</c:v>
                </c:pt>
                <c:pt idx="2724">
                  <c:v>3.783333333333605</c:v>
                </c:pt>
                <c:pt idx="2725">
                  <c:v>3.784722222222495</c:v>
                </c:pt>
                <c:pt idx="2726">
                  <c:v>3.7861111111113841</c:v>
                </c:pt>
                <c:pt idx="2727">
                  <c:v>3.7875000000002732</c:v>
                </c:pt>
                <c:pt idx="2728">
                  <c:v>3.7888888888891619</c:v>
                </c:pt>
                <c:pt idx="2729">
                  <c:v>3.790277777778051</c:v>
                </c:pt>
                <c:pt idx="2730">
                  <c:v>3.7916666666669401</c:v>
                </c:pt>
                <c:pt idx="2731">
                  <c:v>3.7930555555558292</c:v>
                </c:pt>
                <c:pt idx="2732">
                  <c:v>3.7944444444447178</c:v>
                </c:pt>
                <c:pt idx="2733">
                  <c:v>3.795833333333607</c:v>
                </c:pt>
                <c:pt idx="2734">
                  <c:v>3.7972222222224969</c:v>
                </c:pt>
                <c:pt idx="2735">
                  <c:v>3.7986111111113861</c:v>
                </c:pt>
                <c:pt idx="2736">
                  <c:v>3.8000000000002752</c:v>
                </c:pt>
                <c:pt idx="2737">
                  <c:v>3.8013888888891638</c:v>
                </c:pt>
                <c:pt idx="2738">
                  <c:v>3.8027777777780529</c:v>
                </c:pt>
                <c:pt idx="2739">
                  <c:v>3.804166666666942</c:v>
                </c:pt>
                <c:pt idx="2740">
                  <c:v>3.8055555555558311</c:v>
                </c:pt>
                <c:pt idx="2741">
                  <c:v>3.8069444444447189</c:v>
                </c:pt>
                <c:pt idx="2742">
                  <c:v>3.8083333333336089</c:v>
                </c:pt>
                <c:pt idx="2743">
                  <c:v>3.8097222222224989</c:v>
                </c:pt>
                <c:pt idx="2744">
                  <c:v>3.811111111111388</c:v>
                </c:pt>
                <c:pt idx="2745">
                  <c:v>3.8125000000002771</c:v>
                </c:pt>
                <c:pt idx="2746">
                  <c:v>3.8138888888891649</c:v>
                </c:pt>
                <c:pt idx="2747">
                  <c:v>3.8152777777780549</c:v>
                </c:pt>
                <c:pt idx="2748">
                  <c:v>3.8166666666669431</c:v>
                </c:pt>
                <c:pt idx="2749">
                  <c:v>3.8180555555558331</c:v>
                </c:pt>
                <c:pt idx="2750">
                  <c:v>3.8194444444447209</c:v>
                </c:pt>
                <c:pt idx="2751">
                  <c:v>3.8208333333336109</c:v>
                </c:pt>
                <c:pt idx="2752">
                  <c:v>3.8222222222225</c:v>
                </c:pt>
                <c:pt idx="2753">
                  <c:v>3.8236111111113891</c:v>
                </c:pt>
                <c:pt idx="2754">
                  <c:v>3.8250000000002782</c:v>
                </c:pt>
                <c:pt idx="2755">
                  <c:v>3.8263888888891682</c:v>
                </c:pt>
                <c:pt idx="2756">
                  <c:v>3.8277777777780568</c:v>
                </c:pt>
                <c:pt idx="2757">
                  <c:v>3.8291666666669459</c:v>
                </c:pt>
                <c:pt idx="2758">
                  <c:v>3.830555555555835</c:v>
                </c:pt>
                <c:pt idx="2759">
                  <c:v>3.8319444444447228</c:v>
                </c:pt>
                <c:pt idx="2760">
                  <c:v>3.8333333333336128</c:v>
                </c:pt>
                <c:pt idx="2761">
                  <c:v>3.8347222222225028</c:v>
                </c:pt>
                <c:pt idx="2762">
                  <c:v>3.836111111111391</c:v>
                </c:pt>
                <c:pt idx="2763">
                  <c:v>3.8375000000002801</c:v>
                </c:pt>
                <c:pt idx="2764">
                  <c:v>3.8388888888891688</c:v>
                </c:pt>
                <c:pt idx="2765">
                  <c:v>3.8402777777780601</c:v>
                </c:pt>
                <c:pt idx="2766">
                  <c:v>3.8416666666669479</c:v>
                </c:pt>
                <c:pt idx="2767">
                  <c:v>3.843055555555837</c:v>
                </c:pt>
                <c:pt idx="2768">
                  <c:v>3.8444444444447261</c:v>
                </c:pt>
                <c:pt idx="2769">
                  <c:v>3.8458333333336139</c:v>
                </c:pt>
                <c:pt idx="2770">
                  <c:v>3.8472222222225052</c:v>
                </c:pt>
                <c:pt idx="2771">
                  <c:v>3.8486111111113939</c:v>
                </c:pt>
                <c:pt idx="2772">
                  <c:v>3.8500000000002821</c:v>
                </c:pt>
                <c:pt idx="2773">
                  <c:v>3.8513888888891712</c:v>
                </c:pt>
                <c:pt idx="2774">
                  <c:v>3.8527777777780612</c:v>
                </c:pt>
                <c:pt idx="2775">
                  <c:v>3.8541666666669498</c:v>
                </c:pt>
                <c:pt idx="2776">
                  <c:v>3.8555555555558381</c:v>
                </c:pt>
                <c:pt idx="2777">
                  <c:v>3.8569444444447272</c:v>
                </c:pt>
                <c:pt idx="2778">
                  <c:v>3.8583333333336172</c:v>
                </c:pt>
                <c:pt idx="2779">
                  <c:v>3.8597222222225072</c:v>
                </c:pt>
                <c:pt idx="2780">
                  <c:v>3.8611111111113958</c:v>
                </c:pt>
                <c:pt idx="2781">
                  <c:v>3.862500000000284</c:v>
                </c:pt>
                <c:pt idx="2782">
                  <c:v>3.863888888889174</c:v>
                </c:pt>
                <c:pt idx="2783">
                  <c:v>3.8652777777780631</c:v>
                </c:pt>
                <c:pt idx="2784">
                  <c:v>3.8666666666669518</c:v>
                </c:pt>
                <c:pt idx="2785">
                  <c:v>3.86805555555584</c:v>
                </c:pt>
                <c:pt idx="2786">
                  <c:v>3.86944444444473</c:v>
                </c:pt>
                <c:pt idx="2787">
                  <c:v>3.8708333333336178</c:v>
                </c:pt>
                <c:pt idx="2788">
                  <c:v>3.8722222222225078</c:v>
                </c:pt>
                <c:pt idx="2789">
                  <c:v>3.8736111111113982</c:v>
                </c:pt>
                <c:pt idx="2790">
                  <c:v>3.875000000000286</c:v>
                </c:pt>
                <c:pt idx="2791">
                  <c:v>3.8763888888891751</c:v>
                </c:pt>
                <c:pt idx="2792">
                  <c:v>3.8777777777780651</c:v>
                </c:pt>
                <c:pt idx="2793">
                  <c:v>3.8791666666669542</c:v>
                </c:pt>
                <c:pt idx="2794">
                  <c:v>3.8805555555558429</c:v>
                </c:pt>
                <c:pt idx="2795">
                  <c:v>3.881944444444732</c:v>
                </c:pt>
                <c:pt idx="2796">
                  <c:v>3.8833333333336211</c:v>
                </c:pt>
                <c:pt idx="2797">
                  <c:v>3.8847222222225102</c:v>
                </c:pt>
                <c:pt idx="2798">
                  <c:v>3.8861111111114002</c:v>
                </c:pt>
                <c:pt idx="2799">
                  <c:v>3.8875000000002879</c:v>
                </c:pt>
                <c:pt idx="2800">
                  <c:v>3.8888888888891771</c:v>
                </c:pt>
                <c:pt idx="2801">
                  <c:v>3.890277777778067</c:v>
                </c:pt>
                <c:pt idx="2802">
                  <c:v>3.8916666666669562</c:v>
                </c:pt>
                <c:pt idx="2803">
                  <c:v>3.8930555555558439</c:v>
                </c:pt>
                <c:pt idx="2804">
                  <c:v>3.894444444444733</c:v>
                </c:pt>
                <c:pt idx="2805">
                  <c:v>3.8958333333336221</c:v>
                </c:pt>
                <c:pt idx="2806">
                  <c:v>3.8972222222225121</c:v>
                </c:pt>
                <c:pt idx="2807">
                  <c:v>3.8986111111114008</c:v>
                </c:pt>
                <c:pt idx="2808">
                  <c:v>3.9000000000002899</c:v>
                </c:pt>
                <c:pt idx="2809">
                  <c:v>3.901388888889179</c:v>
                </c:pt>
                <c:pt idx="2810">
                  <c:v>3.902777777778069</c:v>
                </c:pt>
                <c:pt idx="2811">
                  <c:v>3.9041666666669581</c:v>
                </c:pt>
                <c:pt idx="2812">
                  <c:v>3.9055555555558472</c:v>
                </c:pt>
                <c:pt idx="2813">
                  <c:v>3.906944444444735</c:v>
                </c:pt>
                <c:pt idx="2814">
                  <c:v>3.908333333333625</c:v>
                </c:pt>
                <c:pt idx="2815">
                  <c:v>3.9097222222225141</c:v>
                </c:pt>
                <c:pt idx="2816">
                  <c:v>3.9111111111114032</c:v>
                </c:pt>
                <c:pt idx="2817">
                  <c:v>3.9125000000002919</c:v>
                </c:pt>
                <c:pt idx="2818">
                  <c:v>3.913888888889181</c:v>
                </c:pt>
                <c:pt idx="2819">
                  <c:v>3.9152777777780701</c:v>
                </c:pt>
                <c:pt idx="2820">
                  <c:v>3.9166666666669592</c:v>
                </c:pt>
                <c:pt idx="2821">
                  <c:v>3.9180555555558478</c:v>
                </c:pt>
                <c:pt idx="2822">
                  <c:v>3.9194444444447369</c:v>
                </c:pt>
                <c:pt idx="2823">
                  <c:v>3.920833333333626</c:v>
                </c:pt>
                <c:pt idx="2824">
                  <c:v>3.922222222222516</c:v>
                </c:pt>
                <c:pt idx="2825">
                  <c:v>3.9236111111114051</c:v>
                </c:pt>
                <c:pt idx="2826">
                  <c:v>3.9250000000002938</c:v>
                </c:pt>
                <c:pt idx="2827">
                  <c:v>3.9263888888891829</c:v>
                </c:pt>
                <c:pt idx="2828">
                  <c:v>3.9277777777780729</c:v>
                </c:pt>
                <c:pt idx="2829">
                  <c:v>3.929166666666962</c:v>
                </c:pt>
                <c:pt idx="2830">
                  <c:v>3.9305555555558511</c:v>
                </c:pt>
                <c:pt idx="2831">
                  <c:v>3.9319444444447389</c:v>
                </c:pt>
                <c:pt idx="2832">
                  <c:v>3.933333333333628</c:v>
                </c:pt>
                <c:pt idx="2833">
                  <c:v>3.934722222222518</c:v>
                </c:pt>
                <c:pt idx="2834">
                  <c:v>3.9361111111114071</c:v>
                </c:pt>
                <c:pt idx="2835">
                  <c:v>3.9375000000002962</c:v>
                </c:pt>
                <c:pt idx="2836">
                  <c:v>3.9388888888891849</c:v>
                </c:pt>
                <c:pt idx="2837">
                  <c:v>3.9402777777780749</c:v>
                </c:pt>
                <c:pt idx="2838">
                  <c:v>3.9416666666669631</c:v>
                </c:pt>
                <c:pt idx="2839">
                  <c:v>3.9430555555558531</c:v>
                </c:pt>
                <c:pt idx="2840">
                  <c:v>3.9444444444447408</c:v>
                </c:pt>
                <c:pt idx="2841">
                  <c:v>3.94583333333363</c:v>
                </c:pt>
                <c:pt idx="2842">
                  <c:v>3.9472222222225199</c:v>
                </c:pt>
                <c:pt idx="2843">
                  <c:v>3.9486111111114099</c:v>
                </c:pt>
                <c:pt idx="2844">
                  <c:v>3.9500000000002982</c:v>
                </c:pt>
                <c:pt idx="2845">
                  <c:v>3.9513888888891868</c:v>
                </c:pt>
                <c:pt idx="2846">
                  <c:v>3.9527777777780768</c:v>
                </c:pt>
                <c:pt idx="2847">
                  <c:v>3.954166666666965</c:v>
                </c:pt>
                <c:pt idx="2848">
                  <c:v>3.9555555555558541</c:v>
                </c:pt>
                <c:pt idx="2849">
                  <c:v>3.9569444444447428</c:v>
                </c:pt>
                <c:pt idx="2850">
                  <c:v>3.9583333333336328</c:v>
                </c:pt>
                <c:pt idx="2851">
                  <c:v>3.9597222222225219</c:v>
                </c:pt>
                <c:pt idx="2852">
                  <c:v>3.961111111111411</c:v>
                </c:pt>
                <c:pt idx="2853">
                  <c:v>3.9625000000003001</c:v>
                </c:pt>
                <c:pt idx="2854">
                  <c:v>3.9638888888891892</c:v>
                </c:pt>
                <c:pt idx="2855">
                  <c:v>3.9652777777780792</c:v>
                </c:pt>
                <c:pt idx="2856">
                  <c:v>3.966666666666967</c:v>
                </c:pt>
                <c:pt idx="2857">
                  <c:v>3.968055555555857</c:v>
                </c:pt>
                <c:pt idx="2858">
                  <c:v>3.9694444444447452</c:v>
                </c:pt>
                <c:pt idx="2859">
                  <c:v>3.9708333333336339</c:v>
                </c:pt>
                <c:pt idx="2860">
                  <c:v>3.9722222222225239</c:v>
                </c:pt>
                <c:pt idx="2861">
                  <c:v>3.973611111111413</c:v>
                </c:pt>
                <c:pt idx="2862">
                  <c:v>3.9750000000003021</c:v>
                </c:pt>
                <c:pt idx="2863">
                  <c:v>3.9763888888891912</c:v>
                </c:pt>
                <c:pt idx="2864">
                  <c:v>3.9777777777780812</c:v>
                </c:pt>
                <c:pt idx="2865">
                  <c:v>3.9791666666669689</c:v>
                </c:pt>
                <c:pt idx="2866">
                  <c:v>3.980555555555858</c:v>
                </c:pt>
                <c:pt idx="2867">
                  <c:v>3.9819444444447472</c:v>
                </c:pt>
                <c:pt idx="2868">
                  <c:v>3.9833333333336371</c:v>
                </c:pt>
                <c:pt idx="2869">
                  <c:v>3.9847222222225258</c:v>
                </c:pt>
                <c:pt idx="2870">
                  <c:v>3.9861111111114149</c:v>
                </c:pt>
                <c:pt idx="2871">
                  <c:v>3.987500000000304</c:v>
                </c:pt>
                <c:pt idx="2872">
                  <c:v>3.9888888888891931</c:v>
                </c:pt>
                <c:pt idx="2873">
                  <c:v>3.9902777777780818</c:v>
                </c:pt>
                <c:pt idx="2874">
                  <c:v>3.9916666666669709</c:v>
                </c:pt>
                <c:pt idx="2875">
                  <c:v>3.99305555555586</c:v>
                </c:pt>
                <c:pt idx="2876">
                  <c:v>3.9944444444447491</c:v>
                </c:pt>
                <c:pt idx="2877">
                  <c:v>3.9958333333336382</c:v>
                </c:pt>
                <c:pt idx="2878">
                  <c:v>3.9972222222225282</c:v>
                </c:pt>
                <c:pt idx="2879">
                  <c:v>3.9986111111114169</c:v>
                </c:pt>
                <c:pt idx="2880">
                  <c:v>4.0000000000003064</c:v>
                </c:pt>
                <c:pt idx="2881">
                  <c:v>4.0013888888891946</c:v>
                </c:pt>
                <c:pt idx="2882">
                  <c:v>4.0027777777780829</c:v>
                </c:pt>
                <c:pt idx="2883">
                  <c:v>4.0041666666669711</c:v>
                </c:pt>
                <c:pt idx="2884">
                  <c:v>4.0055555555558611</c:v>
                </c:pt>
                <c:pt idx="2885">
                  <c:v>4.0069444444447511</c:v>
                </c:pt>
                <c:pt idx="2886">
                  <c:v>4.0083333333336402</c:v>
                </c:pt>
                <c:pt idx="2887">
                  <c:v>4.0097222222225302</c:v>
                </c:pt>
                <c:pt idx="2888">
                  <c:v>4.0111111111114166</c:v>
                </c:pt>
                <c:pt idx="2889">
                  <c:v>4.0125000000003066</c:v>
                </c:pt>
                <c:pt idx="2890">
                  <c:v>4.0138888888891966</c:v>
                </c:pt>
                <c:pt idx="2891">
                  <c:v>4.0152777777780857</c:v>
                </c:pt>
                <c:pt idx="2892">
                  <c:v>4.0166666666669748</c:v>
                </c:pt>
                <c:pt idx="2893">
                  <c:v>4.018055555555863</c:v>
                </c:pt>
                <c:pt idx="2894">
                  <c:v>4.019444444444753</c:v>
                </c:pt>
                <c:pt idx="2895">
                  <c:v>4.0208333333336421</c:v>
                </c:pt>
                <c:pt idx="2896">
                  <c:v>4.0222222222225312</c:v>
                </c:pt>
                <c:pt idx="2897">
                  <c:v>4.0236111111114203</c:v>
                </c:pt>
                <c:pt idx="2898">
                  <c:v>4.0250000000003094</c:v>
                </c:pt>
                <c:pt idx="2899">
                  <c:v>4.0263888888891994</c:v>
                </c:pt>
                <c:pt idx="2900">
                  <c:v>4.0277777777780868</c:v>
                </c:pt>
                <c:pt idx="2901">
                  <c:v>4.0291666666669759</c:v>
                </c:pt>
                <c:pt idx="2902">
                  <c:v>4.0305555555558659</c:v>
                </c:pt>
                <c:pt idx="2903">
                  <c:v>4.031944444444755</c:v>
                </c:pt>
                <c:pt idx="2904">
                  <c:v>4.033333333333645</c:v>
                </c:pt>
                <c:pt idx="2905">
                  <c:v>4.0347222222225332</c:v>
                </c:pt>
                <c:pt idx="2906">
                  <c:v>4.0361111111114223</c:v>
                </c:pt>
                <c:pt idx="2907">
                  <c:v>4.0375000000003096</c:v>
                </c:pt>
                <c:pt idx="2908">
                  <c:v>4.0388888888891996</c:v>
                </c:pt>
                <c:pt idx="2909">
                  <c:v>4.0402777777780896</c:v>
                </c:pt>
                <c:pt idx="2910">
                  <c:v>4.0416666666669787</c:v>
                </c:pt>
                <c:pt idx="2911">
                  <c:v>4.0430555555558678</c:v>
                </c:pt>
                <c:pt idx="2912">
                  <c:v>4.0444444444447569</c:v>
                </c:pt>
                <c:pt idx="2913">
                  <c:v>4.045833333333646</c:v>
                </c:pt>
                <c:pt idx="2914">
                  <c:v>4.047222222222536</c:v>
                </c:pt>
                <c:pt idx="2915">
                  <c:v>4.0486111111114251</c:v>
                </c:pt>
                <c:pt idx="2916">
                  <c:v>4.0500000000003116</c:v>
                </c:pt>
                <c:pt idx="2917">
                  <c:v>4.0513888888892016</c:v>
                </c:pt>
                <c:pt idx="2918">
                  <c:v>4.0527777777780907</c:v>
                </c:pt>
                <c:pt idx="2919">
                  <c:v>4.0541666666669789</c:v>
                </c:pt>
                <c:pt idx="2920">
                  <c:v>4.0555555555558689</c:v>
                </c:pt>
                <c:pt idx="2921">
                  <c:v>4.0569444444447589</c:v>
                </c:pt>
                <c:pt idx="2922">
                  <c:v>4.058333333333648</c:v>
                </c:pt>
                <c:pt idx="2923">
                  <c:v>4.0597222222225371</c:v>
                </c:pt>
                <c:pt idx="2924">
                  <c:v>4.0611111111114262</c:v>
                </c:pt>
                <c:pt idx="2925">
                  <c:v>4.0625000000003144</c:v>
                </c:pt>
                <c:pt idx="2926">
                  <c:v>4.0638888888892044</c:v>
                </c:pt>
                <c:pt idx="2927">
                  <c:v>4.0652777777780926</c:v>
                </c:pt>
                <c:pt idx="2928">
                  <c:v>4.0666666666669817</c:v>
                </c:pt>
                <c:pt idx="2929">
                  <c:v>4.0680555555558708</c:v>
                </c:pt>
                <c:pt idx="2930">
                  <c:v>4.0694444444447608</c:v>
                </c:pt>
                <c:pt idx="2931">
                  <c:v>4.0708333333336499</c:v>
                </c:pt>
                <c:pt idx="2932">
                  <c:v>4.0722222222225399</c:v>
                </c:pt>
                <c:pt idx="2933">
                  <c:v>4.0736111111114299</c:v>
                </c:pt>
                <c:pt idx="2934">
                  <c:v>4.0750000000003173</c:v>
                </c:pt>
                <c:pt idx="2935">
                  <c:v>4.0763888888892064</c:v>
                </c:pt>
                <c:pt idx="2936">
                  <c:v>4.0777777777780946</c:v>
                </c:pt>
                <c:pt idx="2937">
                  <c:v>4.0791666666669846</c:v>
                </c:pt>
                <c:pt idx="2938">
                  <c:v>4.0805555555558728</c:v>
                </c:pt>
                <c:pt idx="2939">
                  <c:v>4.0819444444447628</c:v>
                </c:pt>
                <c:pt idx="2940">
                  <c:v>4.0833333333336519</c:v>
                </c:pt>
                <c:pt idx="2941">
                  <c:v>4.084722222222541</c:v>
                </c:pt>
                <c:pt idx="2942">
                  <c:v>4.0861111111114301</c:v>
                </c:pt>
                <c:pt idx="2943">
                  <c:v>4.0875000000003183</c:v>
                </c:pt>
                <c:pt idx="2944">
                  <c:v>4.0888888888892074</c:v>
                </c:pt>
                <c:pt idx="2945">
                  <c:v>4.0902777777780974</c:v>
                </c:pt>
                <c:pt idx="2946">
                  <c:v>4.0916666666669874</c:v>
                </c:pt>
                <c:pt idx="2947">
                  <c:v>4.0930555555558756</c:v>
                </c:pt>
                <c:pt idx="2948">
                  <c:v>4.0944444444447647</c:v>
                </c:pt>
                <c:pt idx="2949">
                  <c:v>4.0958333333336538</c:v>
                </c:pt>
                <c:pt idx="2950">
                  <c:v>4.097222222222543</c:v>
                </c:pt>
                <c:pt idx="2951">
                  <c:v>4.0986111111114321</c:v>
                </c:pt>
                <c:pt idx="2952">
                  <c:v>4.1000000000003212</c:v>
                </c:pt>
                <c:pt idx="2953">
                  <c:v>4.1013888888892094</c:v>
                </c:pt>
                <c:pt idx="2954">
                  <c:v>4.1027777777780976</c:v>
                </c:pt>
                <c:pt idx="2955">
                  <c:v>4.1041666666669867</c:v>
                </c:pt>
                <c:pt idx="2956">
                  <c:v>4.1055555555558767</c:v>
                </c:pt>
                <c:pt idx="2957">
                  <c:v>4.1069444444447667</c:v>
                </c:pt>
                <c:pt idx="2958">
                  <c:v>4.1083333333336558</c:v>
                </c:pt>
                <c:pt idx="2959">
                  <c:v>4.1097222222225449</c:v>
                </c:pt>
                <c:pt idx="2960">
                  <c:v>4.111111111111434</c:v>
                </c:pt>
                <c:pt idx="2961">
                  <c:v>4.1125000000003222</c:v>
                </c:pt>
                <c:pt idx="2962">
                  <c:v>4.1138888888892096</c:v>
                </c:pt>
                <c:pt idx="2963">
                  <c:v>4.1152777777781004</c:v>
                </c:pt>
                <c:pt idx="2964">
                  <c:v>4.1166666666669887</c:v>
                </c:pt>
                <c:pt idx="2965">
                  <c:v>4.1180555555558787</c:v>
                </c:pt>
                <c:pt idx="2966">
                  <c:v>4.1194444444447704</c:v>
                </c:pt>
                <c:pt idx="2967">
                  <c:v>4.1208333333336578</c:v>
                </c:pt>
                <c:pt idx="2968">
                  <c:v>4.1222222222225469</c:v>
                </c:pt>
                <c:pt idx="2969">
                  <c:v>4.123611111111436</c:v>
                </c:pt>
                <c:pt idx="2970">
                  <c:v>4.1250000000003251</c:v>
                </c:pt>
                <c:pt idx="2971">
                  <c:v>4.1263888888892133</c:v>
                </c:pt>
                <c:pt idx="2972">
                  <c:v>4.1277777777781006</c:v>
                </c:pt>
                <c:pt idx="2973">
                  <c:v>4.1291666666669897</c:v>
                </c:pt>
                <c:pt idx="2974">
                  <c:v>4.1305555555558806</c:v>
                </c:pt>
                <c:pt idx="2975">
                  <c:v>4.1319444444447706</c:v>
                </c:pt>
                <c:pt idx="2976">
                  <c:v>4.1333333333336597</c:v>
                </c:pt>
                <c:pt idx="2977">
                  <c:v>4.1347222222225488</c:v>
                </c:pt>
                <c:pt idx="2978">
                  <c:v>4.1361111111114379</c:v>
                </c:pt>
                <c:pt idx="2979">
                  <c:v>4.137500000000327</c:v>
                </c:pt>
                <c:pt idx="2980">
                  <c:v>4.1388888888892152</c:v>
                </c:pt>
                <c:pt idx="2981">
                  <c:v>4.1402777777781052</c:v>
                </c:pt>
                <c:pt idx="2982">
                  <c:v>4.1416666666669926</c:v>
                </c:pt>
                <c:pt idx="2983">
                  <c:v>4.1430555555558826</c:v>
                </c:pt>
                <c:pt idx="2984">
                  <c:v>4.1444444444447726</c:v>
                </c:pt>
                <c:pt idx="2985">
                  <c:v>4.1458333333336617</c:v>
                </c:pt>
                <c:pt idx="2986">
                  <c:v>4.1472222222225508</c:v>
                </c:pt>
                <c:pt idx="2987">
                  <c:v>4.1486111111114399</c:v>
                </c:pt>
                <c:pt idx="2988">
                  <c:v>4.150000000000329</c:v>
                </c:pt>
                <c:pt idx="2989">
                  <c:v>4.1513888888892172</c:v>
                </c:pt>
                <c:pt idx="2990">
                  <c:v>4.1527777777781063</c:v>
                </c:pt>
                <c:pt idx="2991">
                  <c:v>4.1541666666669936</c:v>
                </c:pt>
                <c:pt idx="2992">
                  <c:v>4.1555555555558836</c:v>
                </c:pt>
                <c:pt idx="2993">
                  <c:v>4.1569444444447754</c:v>
                </c:pt>
                <c:pt idx="2994">
                  <c:v>4.1583333333336636</c:v>
                </c:pt>
                <c:pt idx="2995">
                  <c:v>4.1597222222225527</c:v>
                </c:pt>
                <c:pt idx="2996">
                  <c:v>4.1611111111114409</c:v>
                </c:pt>
                <c:pt idx="2997">
                  <c:v>4.16250000000033</c:v>
                </c:pt>
                <c:pt idx="2998">
                  <c:v>4.1638888888892192</c:v>
                </c:pt>
                <c:pt idx="2999">
                  <c:v>4.1652777777781083</c:v>
                </c:pt>
                <c:pt idx="3000">
                  <c:v>4.1666666666669956</c:v>
                </c:pt>
                <c:pt idx="3001">
                  <c:v>4.1680555555558856</c:v>
                </c:pt>
                <c:pt idx="3002">
                  <c:v>4.1694444444447774</c:v>
                </c:pt>
                <c:pt idx="3003">
                  <c:v>4.1708333333336673</c:v>
                </c:pt>
                <c:pt idx="3004">
                  <c:v>4.1722222222225547</c:v>
                </c:pt>
                <c:pt idx="3005">
                  <c:v>4.1736111111114438</c:v>
                </c:pt>
                <c:pt idx="3006">
                  <c:v>4.1750000000003329</c:v>
                </c:pt>
                <c:pt idx="3007">
                  <c:v>4.176388888889222</c:v>
                </c:pt>
                <c:pt idx="3008">
                  <c:v>4.1777777777781102</c:v>
                </c:pt>
                <c:pt idx="3009">
                  <c:v>4.1791666666669993</c:v>
                </c:pt>
                <c:pt idx="3010">
                  <c:v>4.1805555555558884</c:v>
                </c:pt>
                <c:pt idx="3011">
                  <c:v>4.1819444444447784</c:v>
                </c:pt>
                <c:pt idx="3012">
                  <c:v>4.1833333333336702</c:v>
                </c:pt>
                <c:pt idx="3013">
                  <c:v>4.1847222222225566</c:v>
                </c:pt>
                <c:pt idx="3014">
                  <c:v>4.1861111111114457</c:v>
                </c:pt>
                <c:pt idx="3015">
                  <c:v>4.1875000000003348</c:v>
                </c:pt>
                <c:pt idx="3016">
                  <c:v>4.1888888888892231</c:v>
                </c:pt>
                <c:pt idx="3017">
                  <c:v>4.1902777777781122</c:v>
                </c:pt>
                <c:pt idx="3018">
                  <c:v>4.1916666666670013</c:v>
                </c:pt>
                <c:pt idx="3019">
                  <c:v>4.1930555555558886</c:v>
                </c:pt>
                <c:pt idx="3020">
                  <c:v>4.1944444444447786</c:v>
                </c:pt>
                <c:pt idx="3021">
                  <c:v>4.1958333333336704</c:v>
                </c:pt>
                <c:pt idx="3022">
                  <c:v>4.1972222222225586</c:v>
                </c:pt>
                <c:pt idx="3023">
                  <c:v>4.1986111111114477</c:v>
                </c:pt>
                <c:pt idx="3024">
                  <c:v>4.2000000000003368</c:v>
                </c:pt>
                <c:pt idx="3025">
                  <c:v>4.2013888888892259</c:v>
                </c:pt>
                <c:pt idx="3026">
                  <c:v>4.202777777778115</c:v>
                </c:pt>
                <c:pt idx="3027">
                  <c:v>4.2041666666670032</c:v>
                </c:pt>
                <c:pt idx="3028">
                  <c:v>4.2055555555558906</c:v>
                </c:pt>
                <c:pt idx="3029">
                  <c:v>4.2069444444447823</c:v>
                </c:pt>
                <c:pt idx="3030">
                  <c:v>4.2083333333336723</c:v>
                </c:pt>
                <c:pt idx="3031">
                  <c:v>4.2097222222225623</c:v>
                </c:pt>
                <c:pt idx="3032">
                  <c:v>4.2111111111114496</c:v>
                </c:pt>
                <c:pt idx="3033">
                  <c:v>4.2125000000003388</c:v>
                </c:pt>
                <c:pt idx="3034">
                  <c:v>4.2138888888892279</c:v>
                </c:pt>
                <c:pt idx="3035">
                  <c:v>4.215277777778117</c:v>
                </c:pt>
                <c:pt idx="3036">
                  <c:v>4.2166666666670061</c:v>
                </c:pt>
                <c:pt idx="3037">
                  <c:v>4.2180555555558943</c:v>
                </c:pt>
                <c:pt idx="3038">
                  <c:v>4.2194444444447852</c:v>
                </c:pt>
                <c:pt idx="3039">
                  <c:v>4.2208333333336734</c:v>
                </c:pt>
                <c:pt idx="3040">
                  <c:v>4.2222222222225634</c:v>
                </c:pt>
                <c:pt idx="3041">
                  <c:v>4.2236111111114516</c:v>
                </c:pt>
                <c:pt idx="3042">
                  <c:v>4.2250000000003407</c:v>
                </c:pt>
                <c:pt idx="3043">
                  <c:v>4.2263888888892298</c:v>
                </c:pt>
                <c:pt idx="3044">
                  <c:v>4.227777777778118</c:v>
                </c:pt>
                <c:pt idx="3045">
                  <c:v>4.2291666666670071</c:v>
                </c:pt>
                <c:pt idx="3046">
                  <c:v>4.2305555555558962</c:v>
                </c:pt>
                <c:pt idx="3047">
                  <c:v>4.2319444444447871</c:v>
                </c:pt>
                <c:pt idx="3048">
                  <c:v>4.2333333333336771</c:v>
                </c:pt>
                <c:pt idx="3049">
                  <c:v>4.2347222222225653</c:v>
                </c:pt>
                <c:pt idx="3050">
                  <c:v>4.2361111111114544</c:v>
                </c:pt>
                <c:pt idx="3051">
                  <c:v>4.2375000000003427</c:v>
                </c:pt>
                <c:pt idx="3052">
                  <c:v>4.2388888888892318</c:v>
                </c:pt>
                <c:pt idx="3053">
                  <c:v>4.2402777777781209</c:v>
                </c:pt>
                <c:pt idx="3054">
                  <c:v>4.24166666666701</c:v>
                </c:pt>
                <c:pt idx="3055">
                  <c:v>4.2430555555558982</c:v>
                </c:pt>
                <c:pt idx="3056">
                  <c:v>4.2444444444447882</c:v>
                </c:pt>
                <c:pt idx="3057">
                  <c:v>4.2458333333336782</c:v>
                </c:pt>
                <c:pt idx="3058">
                  <c:v>4.2472222222225673</c:v>
                </c:pt>
                <c:pt idx="3059">
                  <c:v>4.2486111111114564</c:v>
                </c:pt>
                <c:pt idx="3060">
                  <c:v>4.2500000000003446</c:v>
                </c:pt>
                <c:pt idx="3061">
                  <c:v>4.2513888888892337</c:v>
                </c:pt>
                <c:pt idx="3062">
                  <c:v>4.2527777777781228</c:v>
                </c:pt>
                <c:pt idx="3063">
                  <c:v>4.2541666666670102</c:v>
                </c:pt>
                <c:pt idx="3064">
                  <c:v>4.2555555555558993</c:v>
                </c:pt>
                <c:pt idx="3065">
                  <c:v>4.2569444444447901</c:v>
                </c:pt>
                <c:pt idx="3066">
                  <c:v>4.2583333333336801</c:v>
                </c:pt>
                <c:pt idx="3067">
                  <c:v>4.2597222222225701</c:v>
                </c:pt>
                <c:pt idx="3068">
                  <c:v>4.2611111111114566</c:v>
                </c:pt>
                <c:pt idx="3069">
                  <c:v>4.2625000000003466</c:v>
                </c:pt>
                <c:pt idx="3070">
                  <c:v>4.2638888888892357</c:v>
                </c:pt>
                <c:pt idx="3071">
                  <c:v>4.2652777777781248</c:v>
                </c:pt>
                <c:pt idx="3072">
                  <c:v>4.266666666667013</c:v>
                </c:pt>
                <c:pt idx="3073">
                  <c:v>4.2680555555559012</c:v>
                </c:pt>
                <c:pt idx="3074">
                  <c:v>4.2694444444447921</c:v>
                </c:pt>
                <c:pt idx="3075">
                  <c:v>4.2708333333336821</c:v>
                </c:pt>
                <c:pt idx="3076">
                  <c:v>4.2722222222225703</c:v>
                </c:pt>
                <c:pt idx="3077">
                  <c:v>4.2736111111114603</c:v>
                </c:pt>
                <c:pt idx="3078">
                  <c:v>4.2750000000003503</c:v>
                </c:pt>
                <c:pt idx="3079">
                  <c:v>4.2763888888892376</c:v>
                </c:pt>
                <c:pt idx="3080">
                  <c:v>4.2777777777781267</c:v>
                </c:pt>
                <c:pt idx="3081">
                  <c:v>4.2791666666670158</c:v>
                </c:pt>
                <c:pt idx="3082">
                  <c:v>4.2805555555559041</c:v>
                </c:pt>
                <c:pt idx="3083">
                  <c:v>4.2819444444447941</c:v>
                </c:pt>
                <c:pt idx="3084">
                  <c:v>4.283333333333684</c:v>
                </c:pt>
                <c:pt idx="3085">
                  <c:v>4.2847222222225723</c:v>
                </c:pt>
                <c:pt idx="3086">
                  <c:v>4.2861111111114614</c:v>
                </c:pt>
                <c:pt idx="3087">
                  <c:v>4.2875000000003496</c:v>
                </c:pt>
                <c:pt idx="3088">
                  <c:v>4.2888888888892396</c:v>
                </c:pt>
                <c:pt idx="3089">
                  <c:v>4.2902777777781296</c:v>
                </c:pt>
                <c:pt idx="3090">
                  <c:v>4.2916666666670178</c:v>
                </c:pt>
                <c:pt idx="3091">
                  <c:v>4.293055555555906</c:v>
                </c:pt>
                <c:pt idx="3092">
                  <c:v>4.294444444444796</c:v>
                </c:pt>
                <c:pt idx="3093">
                  <c:v>4.2958333333336851</c:v>
                </c:pt>
                <c:pt idx="3094">
                  <c:v>4.2972222222225751</c:v>
                </c:pt>
                <c:pt idx="3095">
                  <c:v>4.2986111111114633</c:v>
                </c:pt>
                <c:pt idx="3096">
                  <c:v>4.3000000000003507</c:v>
                </c:pt>
                <c:pt idx="3097">
                  <c:v>4.3013888888892406</c:v>
                </c:pt>
                <c:pt idx="3098">
                  <c:v>4.3027777777781306</c:v>
                </c:pt>
                <c:pt idx="3099">
                  <c:v>4.304166666667018</c:v>
                </c:pt>
                <c:pt idx="3100">
                  <c:v>4.3055555555559071</c:v>
                </c:pt>
                <c:pt idx="3101">
                  <c:v>4.306944444444798</c:v>
                </c:pt>
                <c:pt idx="3102">
                  <c:v>4.3083333333336871</c:v>
                </c:pt>
                <c:pt idx="3103">
                  <c:v>4.3097222222225771</c:v>
                </c:pt>
                <c:pt idx="3104">
                  <c:v>4.3111111111114653</c:v>
                </c:pt>
                <c:pt idx="3105">
                  <c:v>4.3125000000003526</c:v>
                </c:pt>
                <c:pt idx="3106">
                  <c:v>4.3138888888892426</c:v>
                </c:pt>
                <c:pt idx="3107">
                  <c:v>4.3152777777781326</c:v>
                </c:pt>
                <c:pt idx="3108">
                  <c:v>4.3166666666670217</c:v>
                </c:pt>
                <c:pt idx="3109">
                  <c:v>4.318055555555909</c:v>
                </c:pt>
                <c:pt idx="3110">
                  <c:v>4.3194444444447999</c:v>
                </c:pt>
                <c:pt idx="3111">
                  <c:v>4.320833333333689</c:v>
                </c:pt>
                <c:pt idx="3112">
                  <c:v>4.3222222222225781</c:v>
                </c:pt>
                <c:pt idx="3113">
                  <c:v>4.3236111111114672</c:v>
                </c:pt>
                <c:pt idx="3114">
                  <c:v>4.3250000000003546</c:v>
                </c:pt>
                <c:pt idx="3115">
                  <c:v>4.3263888888892454</c:v>
                </c:pt>
                <c:pt idx="3116">
                  <c:v>4.3277777777781337</c:v>
                </c:pt>
                <c:pt idx="3117">
                  <c:v>4.3291666666670228</c:v>
                </c:pt>
                <c:pt idx="3118">
                  <c:v>4.330555555555911</c:v>
                </c:pt>
                <c:pt idx="3119">
                  <c:v>4.3319444444448019</c:v>
                </c:pt>
                <c:pt idx="3120">
                  <c:v>4.333333333333691</c:v>
                </c:pt>
                <c:pt idx="3121">
                  <c:v>4.3347222222225801</c:v>
                </c:pt>
                <c:pt idx="3122">
                  <c:v>4.3361111111114701</c:v>
                </c:pt>
                <c:pt idx="3123">
                  <c:v>4.3375000000003574</c:v>
                </c:pt>
                <c:pt idx="3124">
                  <c:v>4.3388888888892456</c:v>
                </c:pt>
                <c:pt idx="3125">
                  <c:v>4.3402777777781374</c:v>
                </c:pt>
                <c:pt idx="3126">
                  <c:v>4.3416666666670256</c:v>
                </c:pt>
                <c:pt idx="3127">
                  <c:v>4.3430555555559138</c:v>
                </c:pt>
                <c:pt idx="3128">
                  <c:v>4.3444444444448038</c:v>
                </c:pt>
                <c:pt idx="3129">
                  <c:v>4.3458333333336929</c:v>
                </c:pt>
                <c:pt idx="3130">
                  <c:v>4.347222222222582</c:v>
                </c:pt>
                <c:pt idx="3131">
                  <c:v>4.3486111111114711</c:v>
                </c:pt>
                <c:pt idx="3132">
                  <c:v>4.3500000000003602</c:v>
                </c:pt>
                <c:pt idx="3133">
                  <c:v>4.3513888888892476</c:v>
                </c:pt>
                <c:pt idx="3134">
                  <c:v>4.3527777777781376</c:v>
                </c:pt>
                <c:pt idx="3135">
                  <c:v>4.3541666666670267</c:v>
                </c:pt>
                <c:pt idx="3136">
                  <c:v>4.3555555555559149</c:v>
                </c:pt>
                <c:pt idx="3137">
                  <c:v>4.3569444444448058</c:v>
                </c:pt>
                <c:pt idx="3138">
                  <c:v>4.3583333333336949</c:v>
                </c:pt>
                <c:pt idx="3139">
                  <c:v>4.359722222222584</c:v>
                </c:pt>
                <c:pt idx="3140">
                  <c:v>4.3611111111114722</c:v>
                </c:pt>
                <c:pt idx="3141">
                  <c:v>4.3625000000003613</c:v>
                </c:pt>
                <c:pt idx="3142">
                  <c:v>4.3638888888892486</c:v>
                </c:pt>
                <c:pt idx="3143">
                  <c:v>4.3652777777781386</c:v>
                </c:pt>
                <c:pt idx="3144">
                  <c:v>4.3666666666670286</c:v>
                </c:pt>
                <c:pt idx="3145">
                  <c:v>4.3680555555559168</c:v>
                </c:pt>
                <c:pt idx="3146">
                  <c:v>4.3694444444448077</c:v>
                </c:pt>
                <c:pt idx="3147">
                  <c:v>4.3708333333336968</c:v>
                </c:pt>
                <c:pt idx="3148">
                  <c:v>4.3722222222225859</c:v>
                </c:pt>
                <c:pt idx="3149">
                  <c:v>4.373611111111475</c:v>
                </c:pt>
                <c:pt idx="3150">
                  <c:v>4.3750000000003642</c:v>
                </c:pt>
                <c:pt idx="3151">
                  <c:v>4.3763888888892524</c:v>
                </c:pt>
                <c:pt idx="3152">
                  <c:v>4.3777777777781406</c:v>
                </c:pt>
                <c:pt idx="3153">
                  <c:v>4.3791666666670306</c:v>
                </c:pt>
                <c:pt idx="3154">
                  <c:v>4.3805555555559197</c:v>
                </c:pt>
                <c:pt idx="3155">
                  <c:v>4.3819444444448097</c:v>
                </c:pt>
                <c:pt idx="3156">
                  <c:v>4.3833333333336997</c:v>
                </c:pt>
                <c:pt idx="3157">
                  <c:v>4.3847222222225879</c:v>
                </c:pt>
                <c:pt idx="3158">
                  <c:v>4.386111111111477</c:v>
                </c:pt>
                <c:pt idx="3159">
                  <c:v>4.3875000000003661</c:v>
                </c:pt>
                <c:pt idx="3160">
                  <c:v>4.3888888888892543</c:v>
                </c:pt>
                <c:pt idx="3161">
                  <c:v>4.3902777777781443</c:v>
                </c:pt>
                <c:pt idx="3162">
                  <c:v>4.3916666666670316</c:v>
                </c:pt>
                <c:pt idx="3163">
                  <c:v>4.3930555555559216</c:v>
                </c:pt>
                <c:pt idx="3164">
                  <c:v>4.3944444444448116</c:v>
                </c:pt>
                <c:pt idx="3165">
                  <c:v>4.3958333333337007</c:v>
                </c:pt>
                <c:pt idx="3166">
                  <c:v>4.3972222222225898</c:v>
                </c:pt>
                <c:pt idx="3167">
                  <c:v>4.398611111111479</c:v>
                </c:pt>
                <c:pt idx="3168">
                  <c:v>4.4000000000003681</c:v>
                </c:pt>
                <c:pt idx="3169">
                  <c:v>4.4013888888892572</c:v>
                </c:pt>
                <c:pt idx="3170">
                  <c:v>4.4027777777781463</c:v>
                </c:pt>
                <c:pt idx="3171">
                  <c:v>4.4041666666670336</c:v>
                </c:pt>
                <c:pt idx="3172">
                  <c:v>4.4055555555559236</c:v>
                </c:pt>
                <c:pt idx="3173">
                  <c:v>4.4069444444448136</c:v>
                </c:pt>
                <c:pt idx="3174">
                  <c:v>4.4083333333337027</c:v>
                </c:pt>
                <c:pt idx="3175">
                  <c:v>4.4097222222225918</c:v>
                </c:pt>
                <c:pt idx="3176">
                  <c:v>4.4111111111114809</c:v>
                </c:pt>
                <c:pt idx="3177">
                  <c:v>4.41250000000037</c:v>
                </c:pt>
                <c:pt idx="3178">
                  <c:v>4.4138888888892582</c:v>
                </c:pt>
                <c:pt idx="3179">
                  <c:v>4.4152777777781482</c:v>
                </c:pt>
                <c:pt idx="3180">
                  <c:v>4.4166666666670373</c:v>
                </c:pt>
                <c:pt idx="3181">
                  <c:v>4.4180555555559264</c:v>
                </c:pt>
                <c:pt idx="3182">
                  <c:v>4.4194444444448173</c:v>
                </c:pt>
                <c:pt idx="3183">
                  <c:v>4.4208333333337047</c:v>
                </c:pt>
                <c:pt idx="3184">
                  <c:v>4.4222222222225938</c:v>
                </c:pt>
                <c:pt idx="3185">
                  <c:v>4.4236111111114829</c:v>
                </c:pt>
                <c:pt idx="3186">
                  <c:v>4.425000000000372</c:v>
                </c:pt>
                <c:pt idx="3187">
                  <c:v>4.4263888888892611</c:v>
                </c:pt>
                <c:pt idx="3188">
                  <c:v>4.4277777777781493</c:v>
                </c:pt>
                <c:pt idx="3189">
                  <c:v>4.4291666666670384</c:v>
                </c:pt>
                <c:pt idx="3190">
                  <c:v>4.4305555555559266</c:v>
                </c:pt>
                <c:pt idx="3191">
                  <c:v>4.4319444444448202</c:v>
                </c:pt>
                <c:pt idx="3192">
                  <c:v>4.4333333333337084</c:v>
                </c:pt>
                <c:pt idx="3193">
                  <c:v>4.4347222222225957</c:v>
                </c:pt>
                <c:pt idx="3194">
                  <c:v>4.4361111111114848</c:v>
                </c:pt>
                <c:pt idx="3195">
                  <c:v>4.4375000000003739</c:v>
                </c:pt>
                <c:pt idx="3196">
                  <c:v>4.438888888889263</c:v>
                </c:pt>
                <c:pt idx="3197">
                  <c:v>4.4402777777781521</c:v>
                </c:pt>
                <c:pt idx="3198">
                  <c:v>4.4416666666670412</c:v>
                </c:pt>
                <c:pt idx="3199">
                  <c:v>4.4430555555559286</c:v>
                </c:pt>
                <c:pt idx="3200">
                  <c:v>4.4444444444448203</c:v>
                </c:pt>
                <c:pt idx="3201">
                  <c:v>4.4458333333337103</c:v>
                </c:pt>
                <c:pt idx="3202">
                  <c:v>4.4472222222225977</c:v>
                </c:pt>
                <c:pt idx="3203">
                  <c:v>4.4486111111114868</c:v>
                </c:pt>
                <c:pt idx="3204">
                  <c:v>4.4500000000003759</c:v>
                </c:pt>
                <c:pt idx="3205">
                  <c:v>4.451388888889265</c:v>
                </c:pt>
                <c:pt idx="3206">
                  <c:v>4.4527777777781541</c:v>
                </c:pt>
                <c:pt idx="3207">
                  <c:v>4.4541666666670414</c:v>
                </c:pt>
                <c:pt idx="3208">
                  <c:v>4.4555555555559296</c:v>
                </c:pt>
                <c:pt idx="3209">
                  <c:v>4.4569444444448223</c:v>
                </c:pt>
                <c:pt idx="3210">
                  <c:v>4.4583333333337114</c:v>
                </c:pt>
                <c:pt idx="3211">
                  <c:v>4.4597222222225996</c:v>
                </c:pt>
                <c:pt idx="3212">
                  <c:v>4.4611111111114887</c:v>
                </c:pt>
                <c:pt idx="3213">
                  <c:v>4.4625000000003778</c:v>
                </c:pt>
                <c:pt idx="3214">
                  <c:v>4.4638888888892669</c:v>
                </c:pt>
                <c:pt idx="3215">
                  <c:v>4.465277777778156</c:v>
                </c:pt>
                <c:pt idx="3216">
                  <c:v>4.4666666666670451</c:v>
                </c:pt>
                <c:pt idx="3217">
                  <c:v>4.4680555555559334</c:v>
                </c:pt>
                <c:pt idx="3218">
                  <c:v>4.4694444444448242</c:v>
                </c:pt>
                <c:pt idx="3219">
                  <c:v>4.4708333333337134</c:v>
                </c:pt>
                <c:pt idx="3220">
                  <c:v>4.4722222222226033</c:v>
                </c:pt>
                <c:pt idx="3221">
                  <c:v>4.4736111111114907</c:v>
                </c:pt>
                <c:pt idx="3222">
                  <c:v>4.4750000000003798</c:v>
                </c:pt>
                <c:pt idx="3223">
                  <c:v>4.4763888888892698</c:v>
                </c:pt>
                <c:pt idx="3224">
                  <c:v>4.477777777778158</c:v>
                </c:pt>
                <c:pt idx="3225">
                  <c:v>4.4791666666670471</c:v>
                </c:pt>
                <c:pt idx="3226">
                  <c:v>4.4805555555559353</c:v>
                </c:pt>
                <c:pt idx="3227">
                  <c:v>4.4819444444448271</c:v>
                </c:pt>
                <c:pt idx="3228">
                  <c:v>4.4833333333337153</c:v>
                </c:pt>
                <c:pt idx="3229">
                  <c:v>4.4847222222226044</c:v>
                </c:pt>
                <c:pt idx="3230">
                  <c:v>4.4861111111114926</c:v>
                </c:pt>
                <c:pt idx="3231">
                  <c:v>4.4875000000003817</c:v>
                </c:pt>
                <c:pt idx="3232">
                  <c:v>4.4888888888892708</c:v>
                </c:pt>
                <c:pt idx="3233">
                  <c:v>4.49027777777816</c:v>
                </c:pt>
                <c:pt idx="3234">
                  <c:v>4.4916666666670499</c:v>
                </c:pt>
                <c:pt idx="3235">
                  <c:v>4.4930555555559373</c:v>
                </c:pt>
                <c:pt idx="3236">
                  <c:v>4.4944444444448282</c:v>
                </c:pt>
                <c:pt idx="3237">
                  <c:v>4.4958333333337164</c:v>
                </c:pt>
                <c:pt idx="3238">
                  <c:v>4.4972222222226073</c:v>
                </c:pt>
                <c:pt idx="3239">
                  <c:v>4.4986111111114946</c:v>
                </c:pt>
                <c:pt idx="3240">
                  <c:v>4.5000000000003837</c:v>
                </c:pt>
                <c:pt idx="3241">
                  <c:v>4.5013888888892728</c:v>
                </c:pt>
                <c:pt idx="3242">
                  <c:v>4.5027777777781619</c:v>
                </c:pt>
                <c:pt idx="3243">
                  <c:v>4.5041666666670492</c:v>
                </c:pt>
                <c:pt idx="3244">
                  <c:v>4.5055555555559383</c:v>
                </c:pt>
                <c:pt idx="3245">
                  <c:v>4.5069444444448301</c:v>
                </c:pt>
                <c:pt idx="3246">
                  <c:v>4.5083333333337183</c:v>
                </c:pt>
                <c:pt idx="3247">
                  <c:v>4.5097222222226083</c:v>
                </c:pt>
                <c:pt idx="3248">
                  <c:v>4.5111111111114974</c:v>
                </c:pt>
                <c:pt idx="3249">
                  <c:v>4.5125000000003856</c:v>
                </c:pt>
                <c:pt idx="3250">
                  <c:v>4.5138888888892748</c:v>
                </c:pt>
                <c:pt idx="3251">
                  <c:v>4.5152777777781639</c:v>
                </c:pt>
                <c:pt idx="3252">
                  <c:v>4.5166666666670521</c:v>
                </c:pt>
                <c:pt idx="3253">
                  <c:v>4.5180555555559403</c:v>
                </c:pt>
                <c:pt idx="3254">
                  <c:v>4.5194444444448321</c:v>
                </c:pt>
                <c:pt idx="3255">
                  <c:v>4.5208333333337203</c:v>
                </c:pt>
                <c:pt idx="3256">
                  <c:v>4.5222222222226103</c:v>
                </c:pt>
                <c:pt idx="3257">
                  <c:v>4.5236111111114976</c:v>
                </c:pt>
                <c:pt idx="3258">
                  <c:v>4.5250000000003876</c:v>
                </c:pt>
                <c:pt idx="3259">
                  <c:v>4.5263888888892767</c:v>
                </c:pt>
                <c:pt idx="3260">
                  <c:v>4.5277777777781658</c:v>
                </c:pt>
                <c:pt idx="3261">
                  <c:v>4.529166666667054</c:v>
                </c:pt>
                <c:pt idx="3262">
                  <c:v>4.5305555555559431</c:v>
                </c:pt>
                <c:pt idx="3263">
                  <c:v>4.531944444444834</c:v>
                </c:pt>
                <c:pt idx="3264">
                  <c:v>4.5333333333337231</c:v>
                </c:pt>
                <c:pt idx="3265">
                  <c:v>4.5347222222226113</c:v>
                </c:pt>
                <c:pt idx="3266">
                  <c:v>4.5361111111114996</c:v>
                </c:pt>
                <c:pt idx="3267">
                  <c:v>4.5375000000003904</c:v>
                </c:pt>
                <c:pt idx="3268">
                  <c:v>4.5388888888892787</c:v>
                </c:pt>
                <c:pt idx="3269">
                  <c:v>4.5402777777781678</c:v>
                </c:pt>
                <c:pt idx="3270">
                  <c:v>4.5416666666670569</c:v>
                </c:pt>
                <c:pt idx="3271">
                  <c:v>4.5430555555559451</c:v>
                </c:pt>
                <c:pt idx="3272">
                  <c:v>4.5444444444448351</c:v>
                </c:pt>
                <c:pt idx="3273">
                  <c:v>4.5458333333337251</c:v>
                </c:pt>
                <c:pt idx="3274">
                  <c:v>4.5472222222226133</c:v>
                </c:pt>
                <c:pt idx="3275">
                  <c:v>4.5486111111115024</c:v>
                </c:pt>
                <c:pt idx="3276">
                  <c:v>4.5500000000003906</c:v>
                </c:pt>
                <c:pt idx="3277">
                  <c:v>4.5513888888892806</c:v>
                </c:pt>
                <c:pt idx="3278">
                  <c:v>4.5527777777781697</c:v>
                </c:pt>
                <c:pt idx="3279">
                  <c:v>4.5541666666670571</c:v>
                </c:pt>
                <c:pt idx="3280">
                  <c:v>4.5555555555559462</c:v>
                </c:pt>
                <c:pt idx="3281">
                  <c:v>4.556944444444837</c:v>
                </c:pt>
                <c:pt idx="3282">
                  <c:v>4.558333333333727</c:v>
                </c:pt>
                <c:pt idx="3283">
                  <c:v>4.5597222222226161</c:v>
                </c:pt>
                <c:pt idx="3284">
                  <c:v>4.5611111111115044</c:v>
                </c:pt>
                <c:pt idx="3285">
                  <c:v>4.5625000000003926</c:v>
                </c:pt>
                <c:pt idx="3286">
                  <c:v>4.5638888888892817</c:v>
                </c:pt>
                <c:pt idx="3287">
                  <c:v>4.5652777777781717</c:v>
                </c:pt>
                <c:pt idx="3288">
                  <c:v>4.5666666666670608</c:v>
                </c:pt>
                <c:pt idx="3289">
                  <c:v>4.5680555555559481</c:v>
                </c:pt>
                <c:pt idx="3290">
                  <c:v>4.5694444444448399</c:v>
                </c:pt>
                <c:pt idx="3291">
                  <c:v>4.5708333333337281</c:v>
                </c:pt>
                <c:pt idx="3292">
                  <c:v>4.5722222222226181</c:v>
                </c:pt>
                <c:pt idx="3293">
                  <c:v>4.5736111111115072</c:v>
                </c:pt>
                <c:pt idx="3294">
                  <c:v>4.5750000000003954</c:v>
                </c:pt>
                <c:pt idx="3295">
                  <c:v>4.5763888888892854</c:v>
                </c:pt>
                <c:pt idx="3296">
                  <c:v>4.5777777777781736</c:v>
                </c:pt>
                <c:pt idx="3297">
                  <c:v>4.5791666666670627</c:v>
                </c:pt>
                <c:pt idx="3298">
                  <c:v>4.5805555555559501</c:v>
                </c:pt>
                <c:pt idx="3299">
                  <c:v>4.5819444444448409</c:v>
                </c:pt>
                <c:pt idx="3300">
                  <c:v>4.5833333333337301</c:v>
                </c:pt>
                <c:pt idx="3301">
                  <c:v>4.58472222222262</c:v>
                </c:pt>
                <c:pt idx="3302">
                  <c:v>4.5861111111115083</c:v>
                </c:pt>
                <c:pt idx="3303">
                  <c:v>4.5875000000003956</c:v>
                </c:pt>
                <c:pt idx="3304">
                  <c:v>4.5888888888892856</c:v>
                </c:pt>
                <c:pt idx="3305">
                  <c:v>4.5902777777781756</c:v>
                </c:pt>
                <c:pt idx="3306">
                  <c:v>4.5916666666670647</c:v>
                </c:pt>
                <c:pt idx="3307">
                  <c:v>4.593055555555952</c:v>
                </c:pt>
                <c:pt idx="3308">
                  <c:v>4.5944444444448429</c:v>
                </c:pt>
                <c:pt idx="3309">
                  <c:v>4.595833333333732</c:v>
                </c:pt>
                <c:pt idx="3310">
                  <c:v>4.5972222222226211</c:v>
                </c:pt>
                <c:pt idx="3311">
                  <c:v>4.5986111111115102</c:v>
                </c:pt>
                <c:pt idx="3312">
                  <c:v>4.6000000000003984</c:v>
                </c:pt>
                <c:pt idx="3313">
                  <c:v>4.6013888888892867</c:v>
                </c:pt>
                <c:pt idx="3314">
                  <c:v>4.6027777777781766</c:v>
                </c:pt>
                <c:pt idx="3315">
                  <c:v>4.6041666666670658</c:v>
                </c:pt>
                <c:pt idx="3316">
                  <c:v>4.605555555555954</c:v>
                </c:pt>
                <c:pt idx="3317">
                  <c:v>4.6069444444448449</c:v>
                </c:pt>
                <c:pt idx="3318">
                  <c:v>4.608333333333734</c:v>
                </c:pt>
                <c:pt idx="3319">
                  <c:v>4.6097222222226231</c:v>
                </c:pt>
                <c:pt idx="3320">
                  <c:v>4.6111111111115113</c:v>
                </c:pt>
                <c:pt idx="3321">
                  <c:v>4.6125000000003986</c:v>
                </c:pt>
                <c:pt idx="3322">
                  <c:v>4.6138888888892886</c:v>
                </c:pt>
                <c:pt idx="3323">
                  <c:v>4.6152777777781786</c:v>
                </c:pt>
                <c:pt idx="3324">
                  <c:v>4.6166666666670686</c:v>
                </c:pt>
                <c:pt idx="3325">
                  <c:v>4.6180555555559559</c:v>
                </c:pt>
                <c:pt idx="3326">
                  <c:v>4.6194444444448468</c:v>
                </c:pt>
                <c:pt idx="3327">
                  <c:v>4.6208333333337359</c:v>
                </c:pt>
                <c:pt idx="3328">
                  <c:v>4.622222222222625</c:v>
                </c:pt>
                <c:pt idx="3329">
                  <c:v>4.6236111111115141</c:v>
                </c:pt>
                <c:pt idx="3330">
                  <c:v>4.6250000000004006</c:v>
                </c:pt>
                <c:pt idx="3331">
                  <c:v>4.6263888888892897</c:v>
                </c:pt>
                <c:pt idx="3332">
                  <c:v>4.6277777777781797</c:v>
                </c:pt>
                <c:pt idx="3333">
                  <c:v>4.6291666666670697</c:v>
                </c:pt>
                <c:pt idx="3334">
                  <c:v>4.6305555555559579</c:v>
                </c:pt>
                <c:pt idx="3335">
                  <c:v>4.6319444444448497</c:v>
                </c:pt>
                <c:pt idx="3336">
                  <c:v>4.6333333333337379</c:v>
                </c:pt>
                <c:pt idx="3337">
                  <c:v>4.634722222222627</c:v>
                </c:pt>
                <c:pt idx="3338">
                  <c:v>4.6361111111115161</c:v>
                </c:pt>
                <c:pt idx="3339">
                  <c:v>4.6375000000004043</c:v>
                </c:pt>
                <c:pt idx="3340">
                  <c:v>4.6388888888892934</c:v>
                </c:pt>
                <c:pt idx="3341">
                  <c:v>4.6402777777781816</c:v>
                </c:pt>
                <c:pt idx="3342">
                  <c:v>4.6416666666670716</c:v>
                </c:pt>
                <c:pt idx="3343">
                  <c:v>4.6430555555559607</c:v>
                </c:pt>
                <c:pt idx="3344">
                  <c:v>4.6444444444448507</c:v>
                </c:pt>
                <c:pt idx="3345">
                  <c:v>4.6458333333337398</c:v>
                </c:pt>
                <c:pt idx="3346">
                  <c:v>4.6472222222226298</c:v>
                </c:pt>
                <c:pt idx="3347">
                  <c:v>4.648611111111518</c:v>
                </c:pt>
                <c:pt idx="3348">
                  <c:v>4.6500000000004063</c:v>
                </c:pt>
                <c:pt idx="3349">
                  <c:v>4.6513888888892954</c:v>
                </c:pt>
                <c:pt idx="3350">
                  <c:v>4.6527777777781836</c:v>
                </c:pt>
                <c:pt idx="3351">
                  <c:v>4.6541666666670727</c:v>
                </c:pt>
                <c:pt idx="3352">
                  <c:v>4.6555555555559618</c:v>
                </c:pt>
                <c:pt idx="3353">
                  <c:v>4.6569444444448527</c:v>
                </c:pt>
                <c:pt idx="3354">
                  <c:v>4.6583333333337418</c:v>
                </c:pt>
                <c:pt idx="3355">
                  <c:v>4.6597222222226309</c:v>
                </c:pt>
                <c:pt idx="3356">
                  <c:v>4.66111111111152</c:v>
                </c:pt>
                <c:pt idx="3357">
                  <c:v>4.6625000000004073</c:v>
                </c:pt>
                <c:pt idx="3358">
                  <c:v>4.6638888888892964</c:v>
                </c:pt>
                <c:pt idx="3359">
                  <c:v>4.6652777777781864</c:v>
                </c:pt>
                <c:pt idx="3360">
                  <c:v>4.6666666666670746</c:v>
                </c:pt>
                <c:pt idx="3361">
                  <c:v>4.6680555555559646</c:v>
                </c:pt>
                <c:pt idx="3362">
                  <c:v>4.6694444444448546</c:v>
                </c:pt>
                <c:pt idx="3363">
                  <c:v>4.6708333333337437</c:v>
                </c:pt>
                <c:pt idx="3364">
                  <c:v>4.6722222222226328</c:v>
                </c:pt>
                <c:pt idx="3365">
                  <c:v>4.6736111111115219</c:v>
                </c:pt>
                <c:pt idx="3366">
                  <c:v>4.6750000000004102</c:v>
                </c:pt>
                <c:pt idx="3367">
                  <c:v>4.6763888888893002</c:v>
                </c:pt>
                <c:pt idx="3368">
                  <c:v>4.6777777777781884</c:v>
                </c:pt>
                <c:pt idx="3369">
                  <c:v>4.6791666666670766</c:v>
                </c:pt>
                <c:pt idx="3370">
                  <c:v>4.6805555555559657</c:v>
                </c:pt>
                <c:pt idx="3371">
                  <c:v>4.6819444444448566</c:v>
                </c:pt>
                <c:pt idx="3372">
                  <c:v>4.6833333333337457</c:v>
                </c:pt>
                <c:pt idx="3373">
                  <c:v>4.6847222222226348</c:v>
                </c:pt>
                <c:pt idx="3374">
                  <c:v>4.6861111111115239</c:v>
                </c:pt>
                <c:pt idx="3375">
                  <c:v>4.6875000000004112</c:v>
                </c:pt>
                <c:pt idx="3376">
                  <c:v>4.6888888888893012</c:v>
                </c:pt>
                <c:pt idx="3377">
                  <c:v>4.6902777777781903</c:v>
                </c:pt>
                <c:pt idx="3378">
                  <c:v>4.6916666666670794</c:v>
                </c:pt>
                <c:pt idx="3379">
                  <c:v>4.6930555555559677</c:v>
                </c:pt>
                <c:pt idx="3380">
                  <c:v>4.6944444444448576</c:v>
                </c:pt>
                <c:pt idx="3381">
                  <c:v>4.6958333333337476</c:v>
                </c:pt>
                <c:pt idx="3382">
                  <c:v>4.6972222222226367</c:v>
                </c:pt>
                <c:pt idx="3383">
                  <c:v>4.6986111111115259</c:v>
                </c:pt>
                <c:pt idx="3384">
                  <c:v>4.700000000000415</c:v>
                </c:pt>
                <c:pt idx="3385">
                  <c:v>4.7013888888893041</c:v>
                </c:pt>
                <c:pt idx="3386">
                  <c:v>4.7027777777781923</c:v>
                </c:pt>
                <c:pt idx="3387">
                  <c:v>4.7041666666670796</c:v>
                </c:pt>
                <c:pt idx="3388">
                  <c:v>4.7055555555559696</c:v>
                </c:pt>
                <c:pt idx="3389">
                  <c:v>4.7069444444448623</c:v>
                </c:pt>
                <c:pt idx="3390">
                  <c:v>4.7083333333337496</c:v>
                </c:pt>
                <c:pt idx="3391">
                  <c:v>4.7097222222226396</c:v>
                </c:pt>
                <c:pt idx="3392">
                  <c:v>4.7111111111115278</c:v>
                </c:pt>
                <c:pt idx="3393">
                  <c:v>4.712500000000416</c:v>
                </c:pt>
                <c:pt idx="3394">
                  <c:v>4.713888888889306</c:v>
                </c:pt>
                <c:pt idx="3395">
                  <c:v>4.7152777777781951</c:v>
                </c:pt>
                <c:pt idx="3396">
                  <c:v>4.7166666666670842</c:v>
                </c:pt>
                <c:pt idx="3397">
                  <c:v>4.7180555555559707</c:v>
                </c:pt>
                <c:pt idx="3398">
                  <c:v>4.7194444444448633</c:v>
                </c:pt>
                <c:pt idx="3399">
                  <c:v>4.7208333333337507</c:v>
                </c:pt>
                <c:pt idx="3400">
                  <c:v>4.7222222222226407</c:v>
                </c:pt>
                <c:pt idx="3401">
                  <c:v>4.7236111111115298</c:v>
                </c:pt>
                <c:pt idx="3402">
                  <c:v>4.725000000000418</c:v>
                </c:pt>
                <c:pt idx="3403">
                  <c:v>4.726388888889308</c:v>
                </c:pt>
                <c:pt idx="3404">
                  <c:v>4.7277777777781962</c:v>
                </c:pt>
                <c:pt idx="3405">
                  <c:v>4.7291666666670853</c:v>
                </c:pt>
                <c:pt idx="3406">
                  <c:v>4.7305555555559744</c:v>
                </c:pt>
                <c:pt idx="3407">
                  <c:v>4.7319444444448662</c:v>
                </c:pt>
                <c:pt idx="3408">
                  <c:v>4.7333333333337544</c:v>
                </c:pt>
                <c:pt idx="3409">
                  <c:v>4.7347222222226426</c:v>
                </c:pt>
                <c:pt idx="3410">
                  <c:v>4.7361111111115317</c:v>
                </c:pt>
                <c:pt idx="3411">
                  <c:v>4.7375000000004208</c:v>
                </c:pt>
                <c:pt idx="3412">
                  <c:v>4.7388888888893099</c:v>
                </c:pt>
                <c:pt idx="3413">
                  <c:v>4.740277777778199</c:v>
                </c:pt>
                <c:pt idx="3414">
                  <c:v>4.7416666666670881</c:v>
                </c:pt>
                <c:pt idx="3415">
                  <c:v>4.7430555555559764</c:v>
                </c:pt>
                <c:pt idx="3416">
                  <c:v>4.7444444444448672</c:v>
                </c:pt>
                <c:pt idx="3417">
                  <c:v>4.7458333333337563</c:v>
                </c:pt>
                <c:pt idx="3418">
                  <c:v>4.7472222222226463</c:v>
                </c:pt>
                <c:pt idx="3419">
                  <c:v>4.7486111111115337</c:v>
                </c:pt>
                <c:pt idx="3420">
                  <c:v>4.7500000000004228</c:v>
                </c:pt>
                <c:pt idx="3421">
                  <c:v>4.7513888888893119</c:v>
                </c:pt>
                <c:pt idx="3422">
                  <c:v>4.7527777777782001</c:v>
                </c:pt>
                <c:pt idx="3423">
                  <c:v>4.7541666666670883</c:v>
                </c:pt>
                <c:pt idx="3424">
                  <c:v>4.7555555555559774</c:v>
                </c:pt>
                <c:pt idx="3425">
                  <c:v>4.7569444444448701</c:v>
                </c:pt>
                <c:pt idx="3426">
                  <c:v>4.7583333333337574</c:v>
                </c:pt>
                <c:pt idx="3427">
                  <c:v>4.7597222222226483</c:v>
                </c:pt>
                <c:pt idx="3428">
                  <c:v>4.7611111111115356</c:v>
                </c:pt>
                <c:pt idx="3429">
                  <c:v>4.7625000000004247</c:v>
                </c:pt>
                <c:pt idx="3430">
                  <c:v>4.7638888888893129</c:v>
                </c:pt>
                <c:pt idx="3431">
                  <c:v>4.7652777777782021</c:v>
                </c:pt>
                <c:pt idx="3432">
                  <c:v>4.7666666666670912</c:v>
                </c:pt>
                <c:pt idx="3433">
                  <c:v>4.7680555555559794</c:v>
                </c:pt>
                <c:pt idx="3434">
                  <c:v>4.7694444444448703</c:v>
                </c:pt>
                <c:pt idx="3435">
                  <c:v>4.7708333333337603</c:v>
                </c:pt>
                <c:pt idx="3436">
                  <c:v>4.7722222222226502</c:v>
                </c:pt>
                <c:pt idx="3437">
                  <c:v>4.7736111111115402</c:v>
                </c:pt>
                <c:pt idx="3438">
                  <c:v>4.7750000000004267</c:v>
                </c:pt>
                <c:pt idx="3439">
                  <c:v>4.7763888888893158</c:v>
                </c:pt>
                <c:pt idx="3440">
                  <c:v>4.7777777777782049</c:v>
                </c:pt>
                <c:pt idx="3441">
                  <c:v>4.779166666667094</c:v>
                </c:pt>
                <c:pt idx="3442">
                  <c:v>4.7805555555559813</c:v>
                </c:pt>
                <c:pt idx="3443">
                  <c:v>4.7819444444448731</c:v>
                </c:pt>
                <c:pt idx="3444">
                  <c:v>4.7833333333337622</c:v>
                </c:pt>
                <c:pt idx="3445">
                  <c:v>4.7847222222226504</c:v>
                </c:pt>
                <c:pt idx="3446">
                  <c:v>4.7861111111115404</c:v>
                </c:pt>
                <c:pt idx="3447">
                  <c:v>4.7875000000004286</c:v>
                </c:pt>
                <c:pt idx="3448">
                  <c:v>4.7888888888893177</c:v>
                </c:pt>
                <c:pt idx="3449">
                  <c:v>4.7902777777782068</c:v>
                </c:pt>
                <c:pt idx="3450">
                  <c:v>4.791666666667096</c:v>
                </c:pt>
                <c:pt idx="3451">
                  <c:v>4.7930555555559842</c:v>
                </c:pt>
                <c:pt idx="3452">
                  <c:v>4.7944444444448742</c:v>
                </c:pt>
                <c:pt idx="3453">
                  <c:v>4.7958333333337633</c:v>
                </c:pt>
                <c:pt idx="3454">
                  <c:v>4.7972222222226524</c:v>
                </c:pt>
                <c:pt idx="3455">
                  <c:v>4.7986111111115424</c:v>
                </c:pt>
                <c:pt idx="3456">
                  <c:v>4.8000000000004306</c:v>
                </c:pt>
                <c:pt idx="3457">
                  <c:v>4.8013888888893197</c:v>
                </c:pt>
                <c:pt idx="3458">
                  <c:v>4.8027777777782079</c:v>
                </c:pt>
                <c:pt idx="3459">
                  <c:v>4.8041666666670961</c:v>
                </c:pt>
                <c:pt idx="3460">
                  <c:v>4.8055555555559852</c:v>
                </c:pt>
                <c:pt idx="3461">
                  <c:v>4.8069444444448761</c:v>
                </c:pt>
                <c:pt idx="3462">
                  <c:v>4.8083333333337661</c:v>
                </c:pt>
                <c:pt idx="3463">
                  <c:v>4.8097222222226552</c:v>
                </c:pt>
                <c:pt idx="3464">
                  <c:v>4.8111111111115434</c:v>
                </c:pt>
                <c:pt idx="3465">
                  <c:v>4.8125000000004317</c:v>
                </c:pt>
                <c:pt idx="3466">
                  <c:v>4.8138888888893216</c:v>
                </c:pt>
                <c:pt idx="3467">
                  <c:v>4.8152777777782099</c:v>
                </c:pt>
                <c:pt idx="3468">
                  <c:v>4.816666666667099</c:v>
                </c:pt>
                <c:pt idx="3469">
                  <c:v>4.8180555555559872</c:v>
                </c:pt>
                <c:pt idx="3470">
                  <c:v>4.8194444444448781</c:v>
                </c:pt>
                <c:pt idx="3471">
                  <c:v>4.8208333333337672</c:v>
                </c:pt>
                <c:pt idx="3472">
                  <c:v>4.8222222222226563</c:v>
                </c:pt>
                <c:pt idx="3473">
                  <c:v>4.8236111111115454</c:v>
                </c:pt>
                <c:pt idx="3474">
                  <c:v>4.8250000000004336</c:v>
                </c:pt>
                <c:pt idx="3475">
                  <c:v>4.8263888888893236</c:v>
                </c:pt>
                <c:pt idx="3476">
                  <c:v>4.8277777777782109</c:v>
                </c:pt>
                <c:pt idx="3477">
                  <c:v>4.8291666666671009</c:v>
                </c:pt>
                <c:pt idx="3478">
                  <c:v>4.8305555555559891</c:v>
                </c:pt>
                <c:pt idx="3479">
                  <c:v>4.83194444444488</c:v>
                </c:pt>
                <c:pt idx="3480">
                  <c:v>4.83333333333377</c:v>
                </c:pt>
                <c:pt idx="3481">
                  <c:v>4.8347222222226582</c:v>
                </c:pt>
                <c:pt idx="3482">
                  <c:v>4.8361111111115473</c:v>
                </c:pt>
                <c:pt idx="3483">
                  <c:v>4.8375000000004356</c:v>
                </c:pt>
                <c:pt idx="3484">
                  <c:v>4.8388888888893256</c:v>
                </c:pt>
                <c:pt idx="3485">
                  <c:v>4.8402777777782147</c:v>
                </c:pt>
                <c:pt idx="3486">
                  <c:v>4.8416666666671038</c:v>
                </c:pt>
                <c:pt idx="3487">
                  <c:v>4.8430555555559911</c:v>
                </c:pt>
                <c:pt idx="3488">
                  <c:v>4.844444444444882</c:v>
                </c:pt>
                <c:pt idx="3489">
                  <c:v>4.8458333333337711</c:v>
                </c:pt>
                <c:pt idx="3490">
                  <c:v>4.8472222222226602</c:v>
                </c:pt>
                <c:pt idx="3491">
                  <c:v>4.8486111111115502</c:v>
                </c:pt>
                <c:pt idx="3492">
                  <c:v>4.8500000000004366</c:v>
                </c:pt>
                <c:pt idx="3493">
                  <c:v>4.8513888888893284</c:v>
                </c:pt>
                <c:pt idx="3494">
                  <c:v>4.8527777777782157</c:v>
                </c:pt>
                <c:pt idx="3495">
                  <c:v>4.8541666666671048</c:v>
                </c:pt>
                <c:pt idx="3496">
                  <c:v>4.8555555555559931</c:v>
                </c:pt>
                <c:pt idx="3497">
                  <c:v>4.8569444444448839</c:v>
                </c:pt>
                <c:pt idx="3498">
                  <c:v>4.858333333333773</c:v>
                </c:pt>
                <c:pt idx="3499">
                  <c:v>4.8597222222226621</c:v>
                </c:pt>
                <c:pt idx="3500">
                  <c:v>4.8611111111115504</c:v>
                </c:pt>
                <c:pt idx="3501">
                  <c:v>4.8625000000004386</c:v>
                </c:pt>
                <c:pt idx="3502">
                  <c:v>4.8638888888893286</c:v>
                </c:pt>
                <c:pt idx="3503">
                  <c:v>4.8652777777782177</c:v>
                </c:pt>
                <c:pt idx="3504">
                  <c:v>4.8666666666671077</c:v>
                </c:pt>
                <c:pt idx="3505">
                  <c:v>4.868055555555995</c:v>
                </c:pt>
                <c:pt idx="3506">
                  <c:v>4.8694444444448859</c:v>
                </c:pt>
                <c:pt idx="3507">
                  <c:v>4.870833333333775</c:v>
                </c:pt>
                <c:pt idx="3508">
                  <c:v>4.872222222222665</c:v>
                </c:pt>
                <c:pt idx="3509">
                  <c:v>4.8736111111115532</c:v>
                </c:pt>
                <c:pt idx="3510">
                  <c:v>4.8750000000004414</c:v>
                </c:pt>
                <c:pt idx="3511">
                  <c:v>4.8763888888893314</c:v>
                </c:pt>
                <c:pt idx="3512">
                  <c:v>4.8777777777782196</c:v>
                </c:pt>
                <c:pt idx="3513">
                  <c:v>4.8791666666671096</c:v>
                </c:pt>
                <c:pt idx="3514">
                  <c:v>4.880555555555997</c:v>
                </c:pt>
                <c:pt idx="3515">
                  <c:v>4.8819444444448878</c:v>
                </c:pt>
                <c:pt idx="3516">
                  <c:v>4.8833333333337769</c:v>
                </c:pt>
                <c:pt idx="3517">
                  <c:v>4.8847222222226661</c:v>
                </c:pt>
                <c:pt idx="3518">
                  <c:v>4.8861111111115552</c:v>
                </c:pt>
                <c:pt idx="3519">
                  <c:v>4.8875000000004434</c:v>
                </c:pt>
                <c:pt idx="3520">
                  <c:v>4.8888888888893316</c:v>
                </c:pt>
                <c:pt idx="3521">
                  <c:v>4.8902777777782216</c:v>
                </c:pt>
                <c:pt idx="3522">
                  <c:v>4.8916666666671116</c:v>
                </c:pt>
                <c:pt idx="3523">
                  <c:v>4.8930555555559998</c:v>
                </c:pt>
                <c:pt idx="3524">
                  <c:v>4.8944444444448898</c:v>
                </c:pt>
                <c:pt idx="3525">
                  <c:v>4.8958333333337789</c:v>
                </c:pt>
                <c:pt idx="3526">
                  <c:v>4.897222222222668</c:v>
                </c:pt>
                <c:pt idx="3527">
                  <c:v>4.8986111111115571</c:v>
                </c:pt>
                <c:pt idx="3528">
                  <c:v>4.9000000000004462</c:v>
                </c:pt>
                <c:pt idx="3529">
                  <c:v>4.9013888888893362</c:v>
                </c:pt>
                <c:pt idx="3530">
                  <c:v>4.9027777777782244</c:v>
                </c:pt>
                <c:pt idx="3531">
                  <c:v>4.9041666666671127</c:v>
                </c:pt>
                <c:pt idx="3532">
                  <c:v>4.9055555555560018</c:v>
                </c:pt>
                <c:pt idx="3533">
                  <c:v>4.9069444444448918</c:v>
                </c:pt>
                <c:pt idx="3534">
                  <c:v>4.9083333333337809</c:v>
                </c:pt>
                <c:pt idx="3535">
                  <c:v>4.90972222222267</c:v>
                </c:pt>
                <c:pt idx="3536">
                  <c:v>4.91111111111156</c:v>
                </c:pt>
                <c:pt idx="3537">
                  <c:v>4.9125000000004473</c:v>
                </c:pt>
                <c:pt idx="3538">
                  <c:v>4.9138888888893373</c:v>
                </c:pt>
                <c:pt idx="3539">
                  <c:v>4.9152777777782264</c:v>
                </c:pt>
                <c:pt idx="3540">
                  <c:v>4.9166666666671164</c:v>
                </c:pt>
                <c:pt idx="3541">
                  <c:v>4.9180555555560046</c:v>
                </c:pt>
                <c:pt idx="3542">
                  <c:v>4.9194444444448937</c:v>
                </c:pt>
                <c:pt idx="3543">
                  <c:v>4.9208333333337828</c:v>
                </c:pt>
                <c:pt idx="3544">
                  <c:v>4.9222222222226719</c:v>
                </c:pt>
                <c:pt idx="3545">
                  <c:v>4.923611111111561</c:v>
                </c:pt>
                <c:pt idx="3546">
                  <c:v>4.9250000000004492</c:v>
                </c:pt>
                <c:pt idx="3547">
                  <c:v>4.9263888888893401</c:v>
                </c:pt>
                <c:pt idx="3548">
                  <c:v>4.9277777777782266</c:v>
                </c:pt>
                <c:pt idx="3549">
                  <c:v>4.9291666666671166</c:v>
                </c:pt>
                <c:pt idx="3550">
                  <c:v>4.9305555555560074</c:v>
                </c:pt>
                <c:pt idx="3551">
                  <c:v>4.9319444444448974</c:v>
                </c:pt>
                <c:pt idx="3552">
                  <c:v>4.9333333333337857</c:v>
                </c:pt>
                <c:pt idx="3553">
                  <c:v>4.9347222222226739</c:v>
                </c:pt>
                <c:pt idx="3554">
                  <c:v>4.936111111111563</c:v>
                </c:pt>
                <c:pt idx="3555">
                  <c:v>4.9375000000004512</c:v>
                </c:pt>
                <c:pt idx="3556">
                  <c:v>4.9388888888893412</c:v>
                </c:pt>
                <c:pt idx="3557">
                  <c:v>4.9402777777782303</c:v>
                </c:pt>
                <c:pt idx="3558">
                  <c:v>4.9416666666671203</c:v>
                </c:pt>
                <c:pt idx="3559">
                  <c:v>4.9430555555560076</c:v>
                </c:pt>
                <c:pt idx="3560">
                  <c:v>4.9444444444448976</c:v>
                </c:pt>
                <c:pt idx="3561">
                  <c:v>4.9458333333337867</c:v>
                </c:pt>
                <c:pt idx="3562">
                  <c:v>4.9472222222226767</c:v>
                </c:pt>
                <c:pt idx="3563">
                  <c:v>4.9486111111115658</c:v>
                </c:pt>
                <c:pt idx="3564">
                  <c:v>4.950000000000454</c:v>
                </c:pt>
                <c:pt idx="3565">
                  <c:v>4.9513888888893431</c:v>
                </c:pt>
                <c:pt idx="3566">
                  <c:v>4.9527777777782314</c:v>
                </c:pt>
                <c:pt idx="3567">
                  <c:v>4.9541666666671196</c:v>
                </c:pt>
                <c:pt idx="3568">
                  <c:v>4.9555555555560096</c:v>
                </c:pt>
                <c:pt idx="3569">
                  <c:v>4.9569444444448996</c:v>
                </c:pt>
                <c:pt idx="3570">
                  <c:v>4.9583333333337896</c:v>
                </c:pt>
                <c:pt idx="3571">
                  <c:v>4.9597222222226804</c:v>
                </c:pt>
                <c:pt idx="3572">
                  <c:v>4.9611111111115669</c:v>
                </c:pt>
                <c:pt idx="3573">
                  <c:v>4.9625000000004551</c:v>
                </c:pt>
                <c:pt idx="3574">
                  <c:v>4.9638888888893451</c:v>
                </c:pt>
                <c:pt idx="3575">
                  <c:v>4.9652777777782342</c:v>
                </c:pt>
                <c:pt idx="3576">
                  <c:v>4.9666666666671233</c:v>
                </c:pt>
                <c:pt idx="3577">
                  <c:v>4.9680555555560106</c:v>
                </c:pt>
                <c:pt idx="3578">
                  <c:v>4.9694444444449024</c:v>
                </c:pt>
                <c:pt idx="3579">
                  <c:v>4.9708333333337906</c:v>
                </c:pt>
                <c:pt idx="3580">
                  <c:v>4.9722222222226797</c:v>
                </c:pt>
                <c:pt idx="3581">
                  <c:v>4.9736111111115697</c:v>
                </c:pt>
                <c:pt idx="3582">
                  <c:v>4.9750000000004579</c:v>
                </c:pt>
                <c:pt idx="3583">
                  <c:v>4.9763888888893471</c:v>
                </c:pt>
                <c:pt idx="3584">
                  <c:v>4.9777777777782362</c:v>
                </c:pt>
                <c:pt idx="3585">
                  <c:v>4.9791666666671262</c:v>
                </c:pt>
                <c:pt idx="3586">
                  <c:v>4.9805555555560126</c:v>
                </c:pt>
                <c:pt idx="3587">
                  <c:v>4.9819444444449044</c:v>
                </c:pt>
                <c:pt idx="3588">
                  <c:v>4.9833333333337926</c:v>
                </c:pt>
                <c:pt idx="3589">
                  <c:v>4.9847222222226817</c:v>
                </c:pt>
                <c:pt idx="3590">
                  <c:v>4.9861111111115708</c:v>
                </c:pt>
                <c:pt idx="3591">
                  <c:v>4.987500000000459</c:v>
                </c:pt>
                <c:pt idx="3592">
                  <c:v>4.988888888889349</c:v>
                </c:pt>
                <c:pt idx="3593">
                  <c:v>4.9902777777782381</c:v>
                </c:pt>
                <c:pt idx="3594">
                  <c:v>4.9916666666671281</c:v>
                </c:pt>
                <c:pt idx="3595">
                  <c:v>4.9930555555560154</c:v>
                </c:pt>
                <c:pt idx="3596">
                  <c:v>4.9944444444449054</c:v>
                </c:pt>
                <c:pt idx="3597">
                  <c:v>4.9958333333337954</c:v>
                </c:pt>
                <c:pt idx="3598">
                  <c:v>4.9972222222226836</c:v>
                </c:pt>
                <c:pt idx="3599">
                  <c:v>4.9986111111115727</c:v>
                </c:pt>
                <c:pt idx="3600">
                  <c:v>5.0000000000004619</c:v>
                </c:pt>
                <c:pt idx="3601">
                  <c:v>5.001388888889351</c:v>
                </c:pt>
                <c:pt idx="3602">
                  <c:v>5.0027777777782392</c:v>
                </c:pt>
                <c:pt idx="3603">
                  <c:v>5.0041666666671283</c:v>
                </c:pt>
                <c:pt idx="3604">
                  <c:v>5.0055555555560156</c:v>
                </c:pt>
                <c:pt idx="3605">
                  <c:v>5.0069444444449074</c:v>
                </c:pt>
                <c:pt idx="3606">
                  <c:v>5.0083333333337974</c:v>
                </c:pt>
                <c:pt idx="3607">
                  <c:v>5.0097222222226874</c:v>
                </c:pt>
                <c:pt idx="3608">
                  <c:v>5.0111111111115747</c:v>
                </c:pt>
                <c:pt idx="3609">
                  <c:v>5.0125000000004629</c:v>
                </c:pt>
                <c:pt idx="3610">
                  <c:v>5.013888888889352</c:v>
                </c:pt>
                <c:pt idx="3611">
                  <c:v>5.0152777777782411</c:v>
                </c:pt>
                <c:pt idx="3612">
                  <c:v>5.0166666666671311</c:v>
                </c:pt>
                <c:pt idx="3613">
                  <c:v>5.0180555555560193</c:v>
                </c:pt>
                <c:pt idx="3614">
                  <c:v>5.0194444444449102</c:v>
                </c:pt>
                <c:pt idx="3615">
                  <c:v>5.0208333333337984</c:v>
                </c:pt>
                <c:pt idx="3616">
                  <c:v>5.0222222222226884</c:v>
                </c:pt>
                <c:pt idx="3617">
                  <c:v>5.0236111111115767</c:v>
                </c:pt>
                <c:pt idx="3618">
                  <c:v>5.0250000000004658</c:v>
                </c:pt>
                <c:pt idx="3619">
                  <c:v>5.0263888888893549</c:v>
                </c:pt>
                <c:pt idx="3620">
                  <c:v>5.0277777777782431</c:v>
                </c:pt>
                <c:pt idx="3621">
                  <c:v>5.0291666666671322</c:v>
                </c:pt>
                <c:pt idx="3622">
                  <c:v>5.0305555555560213</c:v>
                </c:pt>
                <c:pt idx="3623">
                  <c:v>5.0319444444449113</c:v>
                </c:pt>
                <c:pt idx="3624">
                  <c:v>5.0333333333338004</c:v>
                </c:pt>
                <c:pt idx="3625">
                  <c:v>5.0347222222226904</c:v>
                </c:pt>
                <c:pt idx="3626">
                  <c:v>5.0361111111115804</c:v>
                </c:pt>
                <c:pt idx="3627">
                  <c:v>5.0375000000004677</c:v>
                </c:pt>
                <c:pt idx="3628">
                  <c:v>5.0388888888893568</c:v>
                </c:pt>
                <c:pt idx="3629">
                  <c:v>5.0402777777782459</c:v>
                </c:pt>
                <c:pt idx="3630">
                  <c:v>5.041666666667135</c:v>
                </c:pt>
                <c:pt idx="3631">
                  <c:v>5.0430555555560241</c:v>
                </c:pt>
                <c:pt idx="3632">
                  <c:v>5.0444444444449124</c:v>
                </c:pt>
                <c:pt idx="3633">
                  <c:v>5.0458333333338024</c:v>
                </c:pt>
                <c:pt idx="3634">
                  <c:v>5.0472222222226923</c:v>
                </c:pt>
                <c:pt idx="3635">
                  <c:v>5.0486111111115806</c:v>
                </c:pt>
                <c:pt idx="3636">
                  <c:v>5.0500000000004697</c:v>
                </c:pt>
                <c:pt idx="3637">
                  <c:v>5.0513888888893588</c:v>
                </c:pt>
                <c:pt idx="3638">
                  <c:v>5.052777777778247</c:v>
                </c:pt>
                <c:pt idx="3639">
                  <c:v>5.0541666666671361</c:v>
                </c:pt>
                <c:pt idx="3640">
                  <c:v>5.0555555555560252</c:v>
                </c:pt>
                <c:pt idx="3641">
                  <c:v>5.0569444444449152</c:v>
                </c:pt>
                <c:pt idx="3642">
                  <c:v>5.0583333333338052</c:v>
                </c:pt>
                <c:pt idx="3643">
                  <c:v>5.0597222222226934</c:v>
                </c:pt>
                <c:pt idx="3644">
                  <c:v>5.0611111111115834</c:v>
                </c:pt>
                <c:pt idx="3645">
                  <c:v>5.0625000000004707</c:v>
                </c:pt>
                <c:pt idx="3646">
                  <c:v>5.0638888888893607</c:v>
                </c:pt>
                <c:pt idx="3647">
                  <c:v>5.0652777777782489</c:v>
                </c:pt>
                <c:pt idx="3648">
                  <c:v>5.0666666666671389</c:v>
                </c:pt>
                <c:pt idx="3649">
                  <c:v>5.0680555555560272</c:v>
                </c:pt>
                <c:pt idx="3650">
                  <c:v>5.0694444444449172</c:v>
                </c:pt>
                <c:pt idx="3651">
                  <c:v>5.0708333333338071</c:v>
                </c:pt>
                <c:pt idx="3652">
                  <c:v>5.0722222222226963</c:v>
                </c:pt>
                <c:pt idx="3653">
                  <c:v>5.0736111111115862</c:v>
                </c:pt>
                <c:pt idx="3654">
                  <c:v>5.0750000000004736</c:v>
                </c:pt>
                <c:pt idx="3655">
                  <c:v>5.0763888888893627</c:v>
                </c:pt>
                <c:pt idx="3656">
                  <c:v>5.0777777777782509</c:v>
                </c:pt>
                <c:pt idx="3657">
                  <c:v>5.0791666666671409</c:v>
                </c:pt>
                <c:pt idx="3658">
                  <c:v>5.0805555555560291</c:v>
                </c:pt>
                <c:pt idx="3659">
                  <c:v>5.08194444444492</c:v>
                </c:pt>
                <c:pt idx="3660">
                  <c:v>5.08333333333381</c:v>
                </c:pt>
                <c:pt idx="3661">
                  <c:v>5.0847222222226973</c:v>
                </c:pt>
                <c:pt idx="3662">
                  <c:v>5.0861111111115864</c:v>
                </c:pt>
                <c:pt idx="3663">
                  <c:v>5.0875000000004764</c:v>
                </c:pt>
                <c:pt idx="3664">
                  <c:v>5.0888888888893646</c:v>
                </c:pt>
                <c:pt idx="3665">
                  <c:v>5.0902777777782529</c:v>
                </c:pt>
                <c:pt idx="3666">
                  <c:v>5.0916666666671428</c:v>
                </c:pt>
                <c:pt idx="3667">
                  <c:v>5.0930555555560311</c:v>
                </c:pt>
                <c:pt idx="3668">
                  <c:v>5.0944444444449211</c:v>
                </c:pt>
                <c:pt idx="3669">
                  <c:v>5.0958333333338102</c:v>
                </c:pt>
                <c:pt idx="3670">
                  <c:v>5.0972222222227002</c:v>
                </c:pt>
                <c:pt idx="3671">
                  <c:v>5.0986111111115884</c:v>
                </c:pt>
                <c:pt idx="3672">
                  <c:v>5.1000000000004766</c:v>
                </c:pt>
                <c:pt idx="3673">
                  <c:v>5.1013888888893666</c:v>
                </c:pt>
                <c:pt idx="3674">
                  <c:v>5.1027777777782548</c:v>
                </c:pt>
                <c:pt idx="3675">
                  <c:v>5.1041666666671439</c:v>
                </c:pt>
                <c:pt idx="3676">
                  <c:v>5.1055555555560321</c:v>
                </c:pt>
                <c:pt idx="3677">
                  <c:v>5.106944444444923</c:v>
                </c:pt>
                <c:pt idx="3678">
                  <c:v>5.1083333333338121</c:v>
                </c:pt>
                <c:pt idx="3679">
                  <c:v>5.1097222222227012</c:v>
                </c:pt>
                <c:pt idx="3680">
                  <c:v>5.1111111111115886</c:v>
                </c:pt>
                <c:pt idx="3681">
                  <c:v>5.1125000000004777</c:v>
                </c:pt>
                <c:pt idx="3682">
                  <c:v>5.1138888888893694</c:v>
                </c:pt>
                <c:pt idx="3683">
                  <c:v>5.1152777777782568</c:v>
                </c:pt>
                <c:pt idx="3684">
                  <c:v>5.1166666666671468</c:v>
                </c:pt>
                <c:pt idx="3685">
                  <c:v>5.118055555556035</c:v>
                </c:pt>
                <c:pt idx="3686">
                  <c:v>5.119444444444925</c:v>
                </c:pt>
                <c:pt idx="3687">
                  <c:v>5.1208333333338141</c:v>
                </c:pt>
                <c:pt idx="3688">
                  <c:v>5.1222222222227023</c:v>
                </c:pt>
                <c:pt idx="3689">
                  <c:v>5.1236111111115914</c:v>
                </c:pt>
                <c:pt idx="3690">
                  <c:v>5.1250000000004796</c:v>
                </c:pt>
                <c:pt idx="3691">
                  <c:v>5.1263888888893696</c:v>
                </c:pt>
                <c:pt idx="3692">
                  <c:v>5.1277777777782578</c:v>
                </c:pt>
                <c:pt idx="3693">
                  <c:v>5.1291666666671478</c:v>
                </c:pt>
                <c:pt idx="3694">
                  <c:v>5.1305555555560369</c:v>
                </c:pt>
                <c:pt idx="3695">
                  <c:v>5.1319444444449269</c:v>
                </c:pt>
                <c:pt idx="3696">
                  <c:v>5.133333333333816</c:v>
                </c:pt>
                <c:pt idx="3697">
                  <c:v>5.1347222222227051</c:v>
                </c:pt>
                <c:pt idx="3698">
                  <c:v>5.1361111111115942</c:v>
                </c:pt>
                <c:pt idx="3699">
                  <c:v>5.1375000000004816</c:v>
                </c:pt>
                <c:pt idx="3700">
                  <c:v>5.1388888888893716</c:v>
                </c:pt>
                <c:pt idx="3701">
                  <c:v>5.1402777777782616</c:v>
                </c:pt>
                <c:pt idx="3702">
                  <c:v>5.1416666666671507</c:v>
                </c:pt>
                <c:pt idx="3703">
                  <c:v>5.1430555555560389</c:v>
                </c:pt>
                <c:pt idx="3704">
                  <c:v>5.1444444444449289</c:v>
                </c:pt>
                <c:pt idx="3705">
                  <c:v>5.145833333333818</c:v>
                </c:pt>
                <c:pt idx="3706">
                  <c:v>5.1472222222227071</c:v>
                </c:pt>
                <c:pt idx="3707">
                  <c:v>5.1486111111115962</c:v>
                </c:pt>
                <c:pt idx="3708">
                  <c:v>5.1500000000004844</c:v>
                </c:pt>
                <c:pt idx="3709">
                  <c:v>5.1513888888893744</c:v>
                </c:pt>
                <c:pt idx="3710">
                  <c:v>5.1527777777782626</c:v>
                </c:pt>
                <c:pt idx="3711">
                  <c:v>5.1541666666671508</c:v>
                </c:pt>
                <c:pt idx="3712">
                  <c:v>5.1555555555560399</c:v>
                </c:pt>
                <c:pt idx="3713">
                  <c:v>5.1569444444449308</c:v>
                </c:pt>
                <c:pt idx="3714">
                  <c:v>5.1583333333338199</c:v>
                </c:pt>
                <c:pt idx="3715">
                  <c:v>5.1597222222227099</c:v>
                </c:pt>
                <c:pt idx="3716">
                  <c:v>5.1611111111115973</c:v>
                </c:pt>
                <c:pt idx="3717">
                  <c:v>5.1625000000004846</c:v>
                </c:pt>
                <c:pt idx="3718">
                  <c:v>5.1638888888893746</c:v>
                </c:pt>
                <c:pt idx="3719">
                  <c:v>5.1652777777782646</c:v>
                </c:pt>
                <c:pt idx="3720">
                  <c:v>5.1666666666671546</c:v>
                </c:pt>
                <c:pt idx="3721">
                  <c:v>5.1680555555560419</c:v>
                </c:pt>
                <c:pt idx="3722">
                  <c:v>5.1694444444449328</c:v>
                </c:pt>
                <c:pt idx="3723">
                  <c:v>5.1708333333338219</c:v>
                </c:pt>
                <c:pt idx="3724">
                  <c:v>5.172222222222711</c:v>
                </c:pt>
                <c:pt idx="3725">
                  <c:v>5.1736111111116001</c:v>
                </c:pt>
                <c:pt idx="3726">
                  <c:v>5.1750000000004883</c:v>
                </c:pt>
                <c:pt idx="3727">
                  <c:v>5.1763888888893783</c:v>
                </c:pt>
                <c:pt idx="3728">
                  <c:v>5.1777777777782674</c:v>
                </c:pt>
                <c:pt idx="3729">
                  <c:v>5.1791666666671574</c:v>
                </c:pt>
                <c:pt idx="3730">
                  <c:v>5.1805555555560447</c:v>
                </c:pt>
                <c:pt idx="3731">
                  <c:v>5.1819444444449347</c:v>
                </c:pt>
                <c:pt idx="3732">
                  <c:v>5.1833333333338238</c:v>
                </c:pt>
                <c:pt idx="3733">
                  <c:v>5.1847222222227121</c:v>
                </c:pt>
                <c:pt idx="3734">
                  <c:v>5.1861111111116021</c:v>
                </c:pt>
                <c:pt idx="3735">
                  <c:v>5.1875000000004894</c:v>
                </c:pt>
                <c:pt idx="3736">
                  <c:v>5.1888888888893794</c:v>
                </c:pt>
                <c:pt idx="3737">
                  <c:v>5.1902777777782676</c:v>
                </c:pt>
                <c:pt idx="3738">
                  <c:v>5.1916666666671576</c:v>
                </c:pt>
                <c:pt idx="3739">
                  <c:v>5.1930555555560467</c:v>
                </c:pt>
                <c:pt idx="3740">
                  <c:v>5.1944444444449367</c:v>
                </c:pt>
                <c:pt idx="3741">
                  <c:v>5.1958333333338258</c:v>
                </c:pt>
                <c:pt idx="3742">
                  <c:v>5.1972222222227149</c:v>
                </c:pt>
                <c:pt idx="3743">
                  <c:v>5.198611111111604</c:v>
                </c:pt>
                <c:pt idx="3744">
                  <c:v>5.2000000000004922</c:v>
                </c:pt>
                <c:pt idx="3745">
                  <c:v>5.2013888888893822</c:v>
                </c:pt>
                <c:pt idx="3746">
                  <c:v>5.2027777777782704</c:v>
                </c:pt>
                <c:pt idx="3747">
                  <c:v>5.2041666666671604</c:v>
                </c:pt>
                <c:pt idx="3748">
                  <c:v>5.2055555555560487</c:v>
                </c:pt>
                <c:pt idx="3749">
                  <c:v>5.2069444444449404</c:v>
                </c:pt>
                <c:pt idx="3750">
                  <c:v>5.2083333333338304</c:v>
                </c:pt>
                <c:pt idx="3751">
                  <c:v>5.2097222222227169</c:v>
                </c:pt>
                <c:pt idx="3752">
                  <c:v>5.211111111111606</c:v>
                </c:pt>
                <c:pt idx="3753">
                  <c:v>5.2125000000004942</c:v>
                </c:pt>
                <c:pt idx="3754">
                  <c:v>5.2138888888893842</c:v>
                </c:pt>
                <c:pt idx="3755">
                  <c:v>5.2152777777782724</c:v>
                </c:pt>
                <c:pt idx="3756">
                  <c:v>5.2166666666671624</c:v>
                </c:pt>
                <c:pt idx="3757">
                  <c:v>5.2180555555560506</c:v>
                </c:pt>
                <c:pt idx="3758">
                  <c:v>5.2194444444449406</c:v>
                </c:pt>
                <c:pt idx="3759">
                  <c:v>5.2208333333338297</c:v>
                </c:pt>
                <c:pt idx="3760">
                  <c:v>5.2222222222227188</c:v>
                </c:pt>
                <c:pt idx="3761">
                  <c:v>5.2236111111116079</c:v>
                </c:pt>
                <c:pt idx="3762">
                  <c:v>5.2250000000004961</c:v>
                </c:pt>
                <c:pt idx="3763">
                  <c:v>5.2263888888893861</c:v>
                </c:pt>
                <c:pt idx="3764">
                  <c:v>5.2277777777782743</c:v>
                </c:pt>
                <c:pt idx="3765">
                  <c:v>5.2291666666671643</c:v>
                </c:pt>
                <c:pt idx="3766">
                  <c:v>5.2305555555560517</c:v>
                </c:pt>
                <c:pt idx="3767">
                  <c:v>5.2319444444449434</c:v>
                </c:pt>
                <c:pt idx="3768">
                  <c:v>5.2333333333338334</c:v>
                </c:pt>
                <c:pt idx="3769">
                  <c:v>5.2347222222227208</c:v>
                </c:pt>
                <c:pt idx="3770">
                  <c:v>5.2361111111116099</c:v>
                </c:pt>
                <c:pt idx="3771">
                  <c:v>5.2375000000004981</c:v>
                </c:pt>
                <c:pt idx="3772">
                  <c:v>5.2388888888893881</c:v>
                </c:pt>
                <c:pt idx="3773">
                  <c:v>5.2402777777782772</c:v>
                </c:pt>
                <c:pt idx="3774">
                  <c:v>5.2416666666671672</c:v>
                </c:pt>
                <c:pt idx="3775">
                  <c:v>5.2430555555560536</c:v>
                </c:pt>
                <c:pt idx="3776">
                  <c:v>5.2444444444449454</c:v>
                </c:pt>
                <c:pt idx="3777">
                  <c:v>5.2458333333338336</c:v>
                </c:pt>
                <c:pt idx="3778">
                  <c:v>5.2472222222227227</c:v>
                </c:pt>
                <c:pt idx="3779">
                  <c:v>5.2486111111116118</c:v>
                </c:pt>
                <c:pt idx="3780">
                  <c:v>5.2500000000005009</c:v>
                </c:pt>
                <c:pt idx="3781">
                  <c:v>5.25138888888939</c:v>
                </c:pt>
                <c:pt idx="3782">
                  <c:v>5.2527777777782783</c:v>
                </c:pt>
                <c:pt idx="3783">
                  <c:v>5.2541666666671674</c:v>
                </c:pt>
                <c:pt idx="3784">
                  <c:v>5.2555555555560556</c:v>
                </c:pt>
                <c:pt idx="3785">
                  <c:v>5.2569444444449474</c:v>
                </c:pt>
                <c:pt idx="3786">
                  <c:v>5.2583333333338373</c:v>
                </c:pt>
                <c:pt idx="3787">
                  <c:v>5.2597222222227256</c:v>
                </c:pt>
                <c:pt idx="3788">
                  <c:v>5.2611111111116138</c:v>
                </c:pt>
                <c:pt idx="3789">
                  <c:v>5.262500000000502</c:v>
                </c:pt>
                <c:pt idx="3790">
                  <c:v>5.2638888888893911</c:v>
                </c:pt>
                <c:pt idx="3791">
                  <c:v>5.2652777777782802</c:v>
                </c:pt>
                <c:pt idx="3792">
                  <c:v>5.2666666666671702</c:v>
                </c:pt>
                <c:pt idx="3793">
                  <c:v>5.2680555555560584</c:v>
                </c:pt>
                <c:pt idx="3794">
                  <c:v>5.2694444444449484</c:v>
                </c:pt>
                <c:pt idx="3795">
                  <c:v>5.2708333333338402</c:v>
                </c:pt>
                <c:pt idx="3796">
                  <c:v>5.2722222222227284</c:v>
                </c:pt>
                <c:pt idx="3797">
                  <c:v>5.2736111111116166</c:v>
                </c:pt>
                <c:pt idx="3798">
                  <c:v>5.2750000000005048</c:v>
                </c:pt>
                <c:pt idx="3799">
                  <c:v>5.2763888888893939</c:v>
                </c:pt>
                <c:pt idx="3800">
                  <c:v>5.2777777777782822</c:v>
                </c:pt>
                <c:pt idx="3801">
                  <c:v>5.2791666666671722</c:v>
                </c:pt>
                <c:pt idx="3802">
                  <c:v>5.2805555555560604</c:v>
                </c:pt>
                <c:pt idx="3803">
                  <c:v>5.2819444444449504</c:v>
                </c:pt>
                <c:pt idx="3804">
                  <c:v>5.2833333333338404</c:v>
                </c:pt>
                <c:pt idx="3805">
                  <c:v>5.2847222222227304</c:v>
                </c:pt>
                <c:pt idx="3806">
                  <c:v>5.2861111111116177</c:v>
                </c:pt>
                <c:pt idx="3807">
                  <c:v>5.2875000000005068</c:v>
                </c:pt>
                <c:pt idx="3808">
                  <c:v>5.2888888888893959</c:v>
                </c:pt>
                <c:pt idx="3809">
                  <c:v>5.290277777778285</c:v>
                </c:pt>
                <c:pt idx="3810">
                  <c:v>5.2916666666671741</c:v>
                </c:pt>
                <c:pt idx="3811">
                  <c:v>5.2930555555560623</c:v>
                </c:pt>
                <c:pt idx="3812">
                  <c:v>5.2944444444449514</c:v>
                </c:pt>
                <c:pt idx="3813">
                  <c:v>5.2958333333338414</c:v>
                </c:pt>
                <c:pt idx="3814">
                  <c:v>5.2972222222227314</c:v>
                </c:pt>
                <c:pt idx="3815">
                  <c:v>5.2986111111116196</c:v>
                </c:pt>
                <c:pt idx="3816">
                  <c:v>5.3000000000005087</c:v>
                </c:pt>
                <c:pt idx="3817">
                  <c:v>5.3013888888893979</c:v>
                </c:pt>
                <c:pt idx="3818">
                  <c:v>5.3027777777782861</c:v>
                </c:pt>
                <c:pt idx="3819">
                  <c:v>5.3041666666671752</c:v>
                </c:pt>
                <c:pt idx="3820">
                  <c:v>5.3055555555560643</c:v>
                </c:pt>
                <c:pt idx="3821">
                  <c:v>5.3069444444449543</c:v>
                </c:pt>
                <c:pt idx="3822">
                  <c:v>5.3083333333338434</c:v>
                </c:pt>
                <c:pt idx="3823">
                  <c:v>5.3097222222227334</c:v>
                </c:pt>
                <c:pt idx="3824">
                  <c:v>5.3111111111116216</c:v>
                </c:pt>
                <c:pt idx="3825">
                  <c:v>5.3125000000005098</c:v>
                </c:pt>
                <c:pt idx="3826">
                  <c:v>5.3138888888893989</c:v>
                </c:pt>
                <c:pt idx="3827">
                  <c:v>5.315277777778288</c:v>
                </c:pt>
                <c:pt idx="3828">
                  <c:v>5.316666666667178</c:v>
                </c:pt>
                <c:pt idx="3829">
                  <c:v>5.3180555555560662</c:v>
                </c:pt>
                <c:pt idx="3830">
                  <c:v>5.3194444444449562</c:v>
                </c:pt>
                <c:pt idx="3831">
                  <c:v>5.3208333333338453</c:v>
                </c:pt>
                <c:pt idx="3832">
                  <c:v>5.3222222222227336</c:v>
                </c:pt>
                <c:pt idx="3833">
                  <c:v>5.3236111111116244</c:v>
                </c:pt>
                <c:pt idx="3834">
                  <c:v>5.3250000000005118</c:v>
                </c:pt>
                <c:pt idx="3835">
                  <c:v>5.3263888888894009</c:v>
                </c:pt>
                <c:pt idx="3836">
                  <c:v>5.3277777777782891</c:v>
                </c:pt>
                <c:pt idx="3837">
                  <c:v>5.3291666666671791</c:v>
                </c:pt>
                <c:pt idx="3838">
                  <c:v>5.3305555555560682</c:v>
                </c:pt>
                <c:pt idx="3839">
                  <c:v>5.3319444444449582</c:v>
                </c:pt>
                <c:pt idx="3840">
                  <c:v>5.3333333333338482</c:v>
                </c:pt>
                <c:pt idx="3841">
                  <c:v>5.3347222222227364</c:v>
                </c:pt>
                <c:pt idx="3842">
                  <c:v>5.3361111111116273</c:v>
                </c:pt>
                <c:pt idx="3843">
                  <c:v>5.3375000000005146</c:v>
                </c:pt>
                <c:pt idx="3844">
                  <c:v>5.3388888888894028</c:v>
                </c:pt>
                <c:pt idx="3845">
                  <c:v>5.3402777777782919</c:v>
                </c:pt>
                <c:pt idx="3846">
                  <c:v>5.3416666666671819</c:v>
                </c:pt>
                <c:pt idx="3847">
                  <c:v>5.3430555555560701</c:v>
                </c:pt>
                <c:pt idx="3848">
                  <c:v>5.3444444444449601</c:v>
                </c:pt>
                <c:pt idx="3849">
                  <c:v>5.3458333333338501</c:v>
                </c:pt>
                <c:pt idx="3850">
                  <c:v>5.3472222222227384</c:v>
                </c:pt>
                <c:pt idx="3851">
                  <c:v>5.3486111111116301</c:v>
                </c:pt>
                <c:pt idx="3852">
                  <c:v>5.3500000000005166</c:v>
                </c:pt>
                <c:pt idx="3853">
                  <c:v>5.3513888888894057</c:v>
                </c:pt>
                <c:pt idx="3854">
                  <c:v>5.3527777777782939</c:v>
                </c:pt>
                <c:pt idx="3855">
                  <c:v>5.3541666666671821</c:v>
                </c:pt>
                <c:pt idx="3856">
                  <c:v>5.3555555555560712</c:v>
                </c:pt>
                <c:pt idx="3857">
                  <c:v>5.3569444444449621</c:v>
                </c:pt>
                <c:pt idx="3858">
                  <c:v>5.3583333333338512</c:v>
                </c:pt>
                <c:pt idx="3859">
                  <c:v>5.3597222222227403</c:v>
                </c:pt>
                <c:pt idx="3860">
                  <c:v>5.3611111111116303</c:v>
                </c:pt>
                <c:pt idx="3861">
                  <c:v>5.3625000000005176</c:v>
                </c:pt>
                <c:pt idx="3862">
                  <c:v>5.3638888888894067</c:v>
                </c:pt>
                <c:pt idx="3863">
                  <c:v>5.3652777777782958</c:v>
                </c:pt>
                <c:pt idx="3864">
                  <c:v>5.3666666666671858</c:v>
                </c:pt>
                <c:pt idx="3865">
                  <c:v>5.3680555555560741</c:v>
                </c:pt>
                <c:pt idx="3866">
                  <c:v>5.369444444444964</c:v>
                </c:pt>
                <c:pt idx="3867">
                  <c:v>5.3708333333338532</c:v>
                </c:pt>
                <c:pt idx="3868">
                  <c:v>5.3722222222227423</c:v>
                </c:pt>
                <c:pt idx="3869">
                  <c:v>5.3736111111116323</c:v>
                </c:pt>
                <c:pt idx="3870">
                  <c:v>5.3750000000005214</c:v>
                </c:pt>
                <c:pt idx="3871">
                  <c:v>5.3763888888894096</c:v>
                </c:pt>
                <c:pt idx="3872">
                  <c:v>5.3777777777782978</c:v>
                </c:pt>
                <c:pt idx="3873">
                  <c:v>5.3791666666671878</c:v>
                </c:pt>
                <c:pt idx="3874">
                  <c:v>5.380555555556076</c:v>
                </c:pt>
                <c:pt idx="3875">
                  <c:v>5.381944444444966</c:v>
                </c:pt>
                <c:pt idx="3876">
                  <c:v>5.3833333333338551</c:v>
                </c:pt>
                <c:pt idx="3877">
                  <c:v>5.3847222222227442</c:v>
                </c:pt>
                <c:pt idx="3878">
                  <c:v>5.3861111111116333</c:v>
                </c:pt>
                <c:pt idx="3879">
                  <c:v>5.3875000000005207</c:v>
                </c:pt>
                <c:pt idx="3880">
                  <c:v>5.3888888888894106</c:v>
                </c:pt>
                <c:pt idx="3881">
                  <c:v>5.3902777777783006</c:v>
                </c:pt>
                <c:pt idx="3882">
                  <c:v>5.3916666666671897</c:v>
                </c:pt>
                <c:pt idx="3883">
                  <c:v>5.393055555556078</c:v>
                </c:pt>
                <c:pt idx="3884">
                  <c:v>5.394444444444968</c:v>
                </c:pt>
                <c:pt idx="3885">
                  <c:v>5.3958333333338571</c:v>
                </c:pt>
                <c:pt idx="3886">
                  <c:v>5.3972222222227462</c:v>
                </c:pt>
                <c:pt idx="3887">
                  <c:v>5.3986111111116362</c:v>
                </c:pt>
                <c:pt idx="3888">
                  <c:v>5.4000000000005253</c:v>
                </c:pt>
                <c:pt idx="3889">
                  <c:v>5.4013888888894126</c:v>
                </c:pt>
                <c:pt idx="3890">
                  <c:v>5.4027777777783026</c:v>
                </c:pt>
                <c:pt idx="3891">
                  <c:v>5.4041666666671908</c:v>
                </c:pt>
                <c:pt idx="3892">
                  <c:v>5.4055555555560799</c:v>
                </c:pt>
                <c:pt idx="3893">
                  <c:v>5.4069444444449699</c:v>
                </c:pt>
                <c:pt idx="3894">
                  <c:v>5.4083333333338599</c:v>
                </c:pt>
                <c:pt idx="3895">
                  <c:v>5.4097222222227481</c:v>
                </c:pt>
                <c:pt idx="3896">
                  <c:v>5.4111111111116381</c:v>
                </c:pt>
                <c:pt idx="3897">
                  <c:v>5.4125000000005263</c:v>
                </c:pt>
                <c:pt idx="3898">
                  <c:v>5.4138888888894154</c:v>
                </c:pt>
                <c:pt idx="3899">
                  <c:v>5.4152777777783054</c:v>
                </c:pt>
                <c:pt idx="3900">
                  <c:v>5.4166666666671937</c:v>
                </c:pt>
                <c:pt idx="3901">
                  <c:v>5.4180555555560819</c:v>
                </c:pt>
                <c:pt idx="3902">
                  <c:v>5.4194444444449719</c:v>
                </c:pt>
                <c:pt idx="3903">
                  <c:v>5.420833333333861</c:v>
                </c:pt>
                <c:pt idx="3904">
                  <c:v>5.4222222222227501</c:v>
                </c:pt>
                <c:pt idx="3905">
                  <c:v>5.4236111111116401</c:v>
                </c:pt>
                <c:pt idx="3906">
                  <c:v>5.4250000000005283</c:v>
                </c:pt>
                <c:pt idx="3907">
                  <c:v>5.4263888888894156</c:v>
                </c:pt>
                <c:pt idx="3908">
                  <c:v>5.4277777777783056</c:v>
                </c:pt>
                <c:pt idx="3909">
                  <c:v>5.4291666666671956</c:v>
                </c:pt>
                <c:pt idx="3910">
                  <c:v>5.4305555555560847</c:v>
                </c:pt>
                <c:pt idx="3911">
                  <c:v>5.4319444444449738</c:v>
                </c:pt>
                <c:pt idx="3912">
                  <c:v>5.4333333333338638</c:v>
                </c:pt>
                <c:pt idx="3913">
                  <c:v>5.434722222222752</c:v>
                </c:pt>
                <c:pt idx="3914">
                  <c:v>5.4361111111116411</c:v>
                </c:pt>
                <c:pt idx="3915">
                  <c:v>5.4375000000005302</c:v>
                </c:pt>
                <c:pt idx="3916">
                  <c:v>5.4388888888894176</c:v>
                </c:pt>
                <c:pt idx="3917">
                  <c:v>5.4402777777783102</c:v>
                </c:pt>
                <c:pt idx="3918">
                  <c:v>5.4416666666671976</c:v>
                </c:pt>
                <c:pt idx="3919">
                  <c:v>5.4430555555560867</c:v>
                </c:pt>
                <c:pt idx="3920">
                  <c:v>5.4444444444449758</c:v>
                </c:pt>
                <c:pt idx="3921">
                  <c:v>5.4458333333338658</c:v>
                </c:pt>
                <c:pt idx="3922">
                  <c:v>5.447222222222754</c:v>
                </c:pt>
                <c:pt idx="3923">
                  <c:v>5.4486111111116431</c:v>
                </c:pt>
                <c:pt idx="3924">
                  <c:v>5.4500000000005322</c:v>
                </c:pt>
                <c:pt idx="3925">
                  <c:v>5.4513888888894213</c:v>
                </c:pt>
                <c:pt idx="3926">
                  <c:v>5.4527777777783086</c:v>
                </c:pt>
                <c:pt idx="3927">
                  <c:v>5.4541666666671986</c:v>
                </c:pt>
                <c:pt idx="3928">
                  <c:v>5.4555555555560877</c:v>
                </c:pt>
                <c:pt idx="3929">
                  <c:v>5.4569444444449777</c:v>
                </c:pt>
                <c:pt idx="3930">
                  <c:v>5.4583333333338677</c:v>
                </c:pt>
                <c:pt idx="3931">
                  <c:v>5.4597222222227559</c:v>
                </c:pt>
                <c:pt idx="3932">
                  <c:v>5.461111111111645</c:v>
                </c:pt>
                <c:pt idx="3933">
                  <c:v>5.4625000000005342</c:v>
                </c:pt>
                <c:pt idx="3934">
                  <c:v>5.4638888888894224</c:v>
                </c:pt>
                <c:pt idx="3935">
                  <c:v>5.4652777777783106</c:v>
                </c:pt>
                <c:pt idx="3936">
                  <c:v>5.4666666666672006</c:v>
                </c:pt>
                <c:pt idx="3937">
                  <c:v>5.4680555555560897</c:v>
                </c:pt>
                <c:pt idx="3938">
                  <c:v>5.4694444444449797</c:v>
                </c:pt>
                <c:pt idx="3939">
                  <c:v>5.4708333333338697</c:v>
                </c:pt>
                <c:pt idx="3940">
                  <c:v>5.4722222222227579</c:v>
                </c:pt>
                <c:pt idx="3941">
                  <c:v>5.4736111111116479</c:v>
                </c:pt>
                <c:pt idx="3942">
                  <c:v>5.4750000000005361</c:v>
                </c:pt>
                <c:pt idx="3943">
                  <c:v>5.4763888888894261</c:v>
                </c:pt>
                <c:pt idx="3944">
                  <c:v>5.4777777777783143</c:v>
                </c:pt>
                <c:pt idx="3945">
                  <c:v>5.4791666666672034</c:v>
                </c:pt>
                <c:pt idx="3946">
                  <c:v>5.4805555555560916</c:v>
                </c:pt>
                <c:pt idx="3947">
                  <c:v>5.4819444444449816</c:v>
                </c:pt>
                <c:pt idx="3948">
                  <c:v>5.4833333333338716</c:v>
                </c:pt>
                <c:pt idx="3949">
                  <c:v>5.4847222222227598</c:v>
                </c:pt>
                <c:pt idx="3950">
                  <c:v>5.4861111111116498</c:v>
                </c:pt>
                <c:pt idx="3951">
                  <c:v>5.4875000000005381</c:v>
                </c:pt>
                <c:pt idx="3952">
                  <c:v>5.4888888888894272</c:v>
                </c:pt>
                <c:pt idx="3953">
                  <c:v>5.4902777777783163</c:v>
                </c:pt>
                <c:pt idx="3954">
                  <c:v>5.4916666666672054</c:v>
                </c:pt>
                <c:pt idx="3955">
                  <c:v>5.4930555555560936</c:v>
                </c:pt>
                <c:pt idx="3956">
                  <c:v>5.4944444444449836</c:v>
                </c:pt>
                <c:pt idx="3957">
                  <c:v>5.4958333333338727</c:v>
                </c:pt>
                <c:pt idx="3958">
                  <c:v>5.4972222222227618</c:v>
                </c:pt>
                <c:pt idx="3959">
                  <c:v>5.4986111111116509</c:v>
                </c:pt>
                <c:pt idx="3960">
                  <c:v>5.50000000000054</c:v>
                </c:pt>
                <c:pt idx="3961">
                  <c:v>5.50138888888943</c:v>
                </c:pt>
                <c:pt idx="3962">
                  <c:v>5.5027777777783173</c:v>
                </c:pt>
                <c:pt idx="3963">
                  <c:v>5.5041666666672064</c:v>
                </c:pt>
                <c:pt idx="3964">
                  <c:v>5.5055555555560947</c:v>
                </c:pt>
                <c:pt idx="3965">
                  <c:v>5.5069444444449864</c:v>
                </c:pt>
                <c:pt idx="3966">
                  <c:v>5.5083333333338764</c:v>
                </c:pt>
                <c:pt idx="3967">
                  <c:v>5.5097222222227638</c:v>
                </c:pt>
                <c:pt idx="3968">
                  <c:v>5.5111111111116529</c:v>
                </c:pt>
                <c:pt idx="3969">
                  <c:v>5.5125000000005411</c:v>
                </c:pt>
                <c:pt idx="3970">
                  <c:v>5.5138888888894302</c:v>
                </c:pt>
                <c:pt idx="3971">
                  <c:v>5.5152777777783202</c:v>
                </c:pt>
                <c:pt idx="3972">
                  <c:v>5.5166666666672084</c:v>
                </c:pt>
                <c:pt idx="3973">
                  <c:v>5.5180555555560966</c:v>
                </c:pt>
                <c:pt idx="3974">
                  <c:v>5.5194444444449884</c:v>
                </c:pt>
                <c:pt idx="3975">
                  <c:v>5.5208333333338766</c:v>
                </c:pt>
                <c:pt idx="3976">
                  <c:v>5.5222222222227657</c:v>
                </c:pt>
                <c:pt idx="3977">
                  <c:v>5.5236111111116548</c:v>
                </c:pt>
                <c:pt idx="3978">
                  <c:v>5.525000000000543</c:v>
                </c:pt>
                <c:pt idx="3979">
                  <c:v>5.5263888888894321</c:v>
                </c:pt>
                <c:pt idx="3980">
                  <c:v>5.5277777777783212</c:v>
                </c:pt>
                <c:pt idx="3981">
                  <c:v>5.5291666666672086</c:v>
                </c:pt>
                <c:pt idx="3982">
                  <c:v>5.5305555555560986</c:v>
                </c:pt>
                <c:pt idx="3983">
                  <c:v>5.5319444444449903</c:v>
                </c:pt>
                <c:pt idx="3984">
                  <c:v>5.5333333333338803</c:v>
                </c:pt>
                <c:pt idx="3985">
                  <c:v>5.5347222222227677</c:v>
                </c:pt>
                <c:pt idx="3986">
                  <c:v>5.5361111111116568</c:v>
                </c:pt>
                <c:pt idx="3987">
                  <c:v>5.5375000000005459</c:v>
                </c:pt>
                <c:pt idx="3988">
                  <c:v>5.538888888889435</c:v>
                </c:pt>
                <c:pt idx="3989">
                  <c:v>5.5402777777783241</c:v>
                </c:pt>
                <c:pt idx="3990">
                  <c:v>5.5416666666672123</c:v>
                </c:pt>
                <c:pt idx="3991">
                  <c:v>5.5430555555561014</c:v>
                </c:pt>
                <c:pt idx="3992">
                  <c:v>5.5444444444449914</c:v>
                </c:pt>
                <c:pt idx="3993">
                  <c:v>5.5458333333338814</c:v>
                </c:pt>
                <c:pt idx="3994">
                  <c:v>5.5472222222227696</c:v>
                </c:pt>
                <c:pt idx="3995">
                  <c:v>5.5486111111116596</c:v>
                </c:pt>
                <c:pt idx="3996">
                  <c:v>5.5500000000005478</c:v>
                </c:pt>
                <c:pt idx="3997">
                  <c:v>5.5513888888894369</c:v>
                </c:pt>
                <c:pt idx="3998">
                  <c:v>5.552777777778326</c:v>
                </c:pt>
                <c:pt idx="3999">
                  <c:v>5.5541666666672134</c:v>
                </c:pt>
                <c:pt idx="4000">
                  <c:v>5.5555555555561034</c:v>
                </c:pt>
                <c:pt idx="4001">
                  <c:v>5.5569444444449916</c:v>
                </c:pt>
                <c:pt idx="4002">
                  <c:v>5.5583333333338834</c:v>
                </c:pt>
                <c:pt idx="4003">
                  <c:v>5.5597222222227716</c:v>
                </c:pt>
                <c:pt idx="4004">
                  <c:v>5.5611111111116607</c:v>
                </c:pt>
                <c:pt idx="4005">
                  <c:v>5.5625000000005489</c:v>
                </c:pt>
                <c:pt idx="4006">
                  <c:v>5.563888888889438</c:v>
                </c:pt>
                <c:pt idx="4007">
                  <c:v>5.565277777778328</c:v>
                </c:pt>
                <c:pt idx="4008">
                  <c:v>5.5666666666672162</c:v>
                </c:pt>
                <c:pt idx="4009">
                  <c:v>5.5680555555561053</c:v>
                </c:pt>
                <c:pt idx="4010">
                  <c:v>5.5694444444449953</c:v>
                </c:pt>
                <c:pt idx="4011">
                  <c:v>5.5708333333338853</c:v>
                </c:pt>
                <c:pt idx="4012">
                  <c:v>5.5722222222227744</c:v>
                </c:pt>
                <c:pt idx="4013">
                  <c:v>5.5736111111116644</c:v>
                </c:pt>
                <c:pt idx="4014">
                  <c:v>5.5750000000005517</c:v>
                </c:pt>
                <c:pt idx="4015">
                  <c:v>5.5763888888894408</c:v>
                </c:pt>
                <c:pt idx="4016">
                  <c:v>5.5777777777783299</c:v>
                </c:pt>
                <c:pt idx="4017">
                  <c:v>5.5791666666672182</c:v>
                </c:pt>
                <c:pt idx="4018">
                  <c:v>5.5805555555561073</c:v>
                </c:pt>
                <c:pt idx="4019">
                  <c:v>5.5819444444449973</c:v>
                </c:pt>
                <c:pt idx="4020">
                  <c:v>5.5833333333338873</c:v>
                </c:pt>
                <c:pt idx="4021">
                  <c:v>5.5847222222227764</c:v>
                </c:pt>
                <c:pt idx="4022">
                  <c:v>5.5861111111116664</c:v>
                </c:pt>
                <c:pt idx="4023">
                  <c:v>5.5875000000005528</c:v>
                </c:pt>
                <c:pt idx="4024">
                  <c:v>5.5888888888894419</c:v>
                </c:pt>
                <c:pt idx="4025">
                  <c:v>5.5902777777783319</c:v>
                </c:pt>
                <c:pt idx="4026">
                  <c:v>5.591666666667221</c:v>
                </c:pt>
                <c:pt idx="4027">
                  <c:v>5.5930555555561092</c:v>
                </c:pt>
                <c:pt idx="4028">
                  <c:v>5.5944444444449983</c:v>
                </c:pt>
                <c:pt idx="4029">
                  <c:v>5.5958333333338883</c:v>
                </c:pt>
                <c:pt idx="4030">
                  <c:v>5.5972222222227774</c:v>
                </c:pt>
                <c:pt idx="4031">
                  <c:v>5.5986111111116683</c:v>
                </c:pt>
                <c:pt idx="4032">
                  <c:v>5.6000000000005556</c:v>
                </c:pt>
                <c:pt idx="4033">
                  <c:v>5.6013888888894448</c:v>
                </c:pt>
                <c:pt idx="4034">
                  <c:v>5.602777777778333</c:v>
                </c:pt>
                <c:pt idx="4035">
                  <c:v>5.6041666666672212</c:v>
                </c:pt>
                <c:pt idx="4036">
                  <c:v>5.6055555555561103</c:v>
                </c:pt>
                <c:pt idx="4037">
                  <c:v>5.6069444444450003</c:v>
                </c:pt>
                <c:pt idx="4038">
                  <c:v>5.6083333333338903</c:v>
                </c:pt>
                <c:pt idx="4039">
                  <c:v>5.6097222222227803</c:v>
                </c:pt>
                <c:pt idx="4040">
                  <c:v>5.6111111111116703</c:v>
                </c:pt>
                <c:pt idx="4041">
                  <c:v>5.6125000000005567</c:v>
                </c:pt>
                <c:pt idx="4042">
                  <c:v>5.6138888888894458</c:v>
                </c:pt>
                <c:pt idx="4043">
                  <c:v>5.6152777777783358</c:v>
                </c:pt>
                <c:pt idx="4044">
                  <c:v>5.6166666666672249</c:v>
                </c:pt>
                <c:pt idx="4045">
                  <c:v>5.6180555555561131</c:v>
                </c:pt>
                <c:pt idx="4046">
                  <c:v>5.6194444444450022</c:v>
                </c:pt>
                <c:pt idx="4047">
                  <c:v>5.6208333333338913</c:v>
                </c:pt>
                <c:pt idx="4048">
                  <c:v>5.6222222222227796</c:v>
                </c:pt>
                <c:pt idx="4049">
                  <c:v>5.6236111111116696</c:v>
                </c:pt>
                <c:pt idx="4050">
                  <c:v>5.6250000000005587</c:v>
                </c:pt>
                <c:pt idx="4051">
                  <c:v>5.6263888888894478</c:v>
                </c:pt>
                <c:pt idx="4052">
                  <c:v>5.6277777777783369</c:v>
                </c:pt>
                <c:pt idx="4053">
                  <c:v>5.629166666667226</c:v>
                </c:pt>
                <c:pt idx="4054">
                  <c:v>5.6305555555561151</c:v>
                </c:pt>
                <c:pt idx="4055">
                  <c:v>5.6319444444450051</c:v>
                </c:pt>
                <c:pt idx="4056">
                  <c:v>5.6333333333338942</c:v>
                </c:pt>
                <c:pt idx="4057">
                  <c:v>5.6347222222227824</c:v>
                </c:pt>
                <c:pt idx="4058">
                  <c:v>5.6361111111116724</c:v>
                </c:pt>
                <c:pt idx="4059">
                  <c:v>5.6375000000005606</c:v>
                </c:pt>
                <c:pt idx="4060">
                  <c:v>5.6388888888894497</c:v>
                </c:pt>
                <c:pt idx="4061">
                  <c:v>5.6402777777783397</c:v>
                </c:pt>
                <c:pt idx="4062">
                  <c:v>5.6416666666672288</c:v>
                </c:pt>
                <c:pt idx="4063">
                  <c:v>5.643055555556117</c:v>
                </c:pt>
                <c:pt idx="4064">
                  <c:v>5.6444444444450061</c:v>
                </c:pt>
                <c:pt idx="4065">
                  <c:v>5.6458333333338961</c:v>
                </c:pt>
                <c:pt idx="4066">
                  <c:v>5.6472222222227852</c:v>
                </c:pt>
                <c:pt idx="4067">
                  <c:v>5.6486111111116752</c:v>
                </c:pt>
                <c:pt idx="4068">
                  <c:v>5.6500000000005626</c:v>
                </c:pt>
                <c:pt idx="4069">
                  <c:v>5.6513888888894517</c:v>
                </c:pt>
                <c:pt idx="4070">
                  <c:v>5.6527777777783408</c:v>
                </c:pt>
                <c:pt idx="4071">
                  <c:v>5.654166666667229</c:v>
                </c:pt>
                <c:pt idx="4072">
                  <c:v>5.6555555555561181</c:v>
                </c:pt>
                <c:pt idx="4073">
                  <c:v>5.6569444444450081</c:v>
                </c:pt>
                <c:pt idx="4074">
                  <c:v>5.6583333333338981</c:v>
                </c:pt>
                <c:pt idx="4075">
                  <c:v>5.6597222222227872</c:v>
                </c:pt>
                <c:pt idx="4076">
                  <c:v>5.6611111111116763</c:v>
                </c:pt>
                <c:pt idx="4077">
                  <c:v>5.6625000000005636</c:v>
                </c:pt>
                <c:pt idx="4078">
                  <c:v>5.6638888888894536</c:v>
                </c:pt>
                <c:pt idx="4079">
                  <c:v>5.6652777777783427</c:v>
                </c:pt>
                <c:pt idx="4080">
                  <c:v>5.6666666666672318</c:v>
                </c:pt>
                <c:pt idx="4081">
                  <c:v>5.668055555556121</c:v>
                </c:pt>
                <c:pt idx="4082">
                  <c:v>5.6694444444450101</c:v>
                </c:pt>
                <c:pt idx="4083">
                  <c:v>5.6708333333339001</c:v>
                </c:pt>
                <c:pt idx="4084">
                  <c:v>5.67222222222279</c:v>
                </c:pt>
                <c:pt idx="4085">
                  <c:v>5.67361111111168</c:v>
                </c:pt>
                <c:pt idx="4086">
                  <c:v>5.6750000000005674</c:v>
                </c:pt>
                <c:pt idx="4087">
                  <c:v>5.6763888888894556</c:v>
                </c:pt>
                <c:pt idx="4088">
                  <c:v>5.6777777777783447</c:v>
                </c:pt>
                <c:pt idx="4089">
                  <c:v>5.6791666666672347</c:v>
                </c:pt>
                <c:pt idx="4090">
                  <c:v>5.6805555555561229</c:v>
                </c:pt>
                <c:pt idx="4091">
                  <c:v>5.681944444445012</c:v>
                </c:pt>
                <c:pt idx="4092">
                  <c:v>5.683333333333902</c:v>
                </c:pt>
                <c:pt idx="4093">
                  <c:v>5.6847222222227902</c:v>
                </c:pt>
                <c:pt idx="4094">
                  <c:v>5.6861111111116802</c:v>
                </c:pt>
                <c:pt idx="4095">
                  <c:v>5.6875000000005684</c:v>
                </c:pt>
                <c:pt idx="4096">
                  <c:v>5.6888888888894567</c:v>
                </c:pt>
                <c:pt idx="4097">
                  <c:v>5.6902777777783466</c:v>
                </c:pt>
                <c:pt idx="4098">
                  <c:v>5.6916666666672366</c:v>
                </c:pt>
                <c:pt idx="4099">
                  <c:v>5.6930555555561257</c:v>
                </c:pt>
                <c:pt idx="4100">
                  <c:v>5.694444444445014</c:v>
                </c:pt>
                <c:pt idx="4101">
                  <c:v>5.695833333333904</c:v>
                </c:pt>
                <c:pt idx="4102">
                  <c:v>5.6972222222227922</c:v>
                </c:pt>
                <c:pt idx="4103">
                  <c:v>5.6986111111116822</c:v>
                </c:pt>
                <c:pt idx="4104">
                  <c:v>5.7000000000005713</c:v>
                </c:pt>
                <c:pt idx="4105">
                  <c:v>5.7013888888894604</c:v>
                </c:pt>
                <c:pt idx="4106">
                  <c:v>5.7027777777783486</c:v>
                </c:pt>
                <c:pt idx="4107">
                  <c:v>5.7041666666672377</c:v>
                </c:pt>
                <c:pt idx="4108">
                  <c:v>5.7055555555561277</c:v>
                </c:pt>
                <c:pt idx="4109">
                  <c:v>5.7069444444450168</c:v>
                </c:pt>
                <c:pt idx="4110">
                  <c:v>5.7083333333339059</c:v>
                </c:pt>
                <c:pt idx="4111">
                  <c:v>5.709722222222795</c:v>
                </c:pt>
                <c:pt idx="4112">
                  <c:v>5.7111111111116841</c:v>
                </c:pt>
                <c:pt idx="4113">
                  <c:v>5.7125000000005723</c:v>
                </c:pt>
                <c:pt idx="4114">
                  <c:v>5.7138888888894606</c:v>
                </c:pt>
                <c:pt idx="4115">
                  <c:v>5.7152777777783497</c:v>
                </c:pt>
                <c:pt idx="4116">
                  <c:v>5.7166666666672397</c:v>
                </c:pt>
                <c:pt idx="4117">
                  <c:v>5.7180555555561297</c:v>
                </c:pt>
                <c:pt idx="4118">
                  <c:v>5.7194444444450188</c:v>
                </c:pt>
                <c:pt idx="4119">
                  <c:v>5.7208333333339079</c:v>
                </c:pt>
                <c:pt idx="4120">
                  <c:v>5.722222222222797</c:v>
                </c:pt>
                <c:pt idx="4121">
                  <c:v>5.7236111111116861</c:v>
                </c:pt>
                <c:pt idx="4122">
                  <c:v>5.7250000000005752</c:v>
                </c:pt>
                <c:pt idx="4123">
                  <c:v>5.7263888888894643</c:v>
                </c:pt>
                <c:pt idx="4124">
                  <c:v>5.7277777777783516</c:v>
                </c:pt>
                <c:pt idx="4125">
                  <c:v>5.7291666666672416</c:v>
                </c:pt>
                <c:pt idx="4126">
                  <c:v>5.7305555555561316</c:v>
                </c:pt>
                <c:pt idx="4127">
                  <c:v>5.7319444444450207</c:v>
                </c:pt>
                <c:pt idx="4128">
                  <c:v>5.7333333333339098</c:v>
                </c:pt>
                <c:pt idx="4129">
                  <c:v>5.7347222222227989</c:v>
                </c:pt>
                <c:pt idx="4130">
                  <c:v>5.736111111111688</c:v>
                </c:pt>
                <c:pt idx="4131">
                  <c:v>5.7375000000005771</c:v>
                </c:pt>
                <c:pt idx="4132">
                  <c:v>5.7388888888894662</c:v>
                </c:pt>
                <c:pt idx="4133">
                  <c:v>5.7402777777783554</c:v>
                </c:pt>
                <c:pt idx="4134">
                  <c:v>5.7416666666672453</c:v>
                </c:pt>
                <c:pt idx="4135">
                  <c:v>5.7430555555561327</c:v>
                </c:pt>
                <c:pt idx="4136">
                  <c:v>5.7444444444450227</c:v>
                </c:pt>
                <c:pt idx="4137">
                  <c:v>5.7458333333339118</c:v>
                </c:pt>
                <c:pt idx="4138">
                  <c:v>5.7472222222228009</c:v>
                </c:pt>
                <c:pt idx="4139">
                  <c:v>5.74861111111169</c:v>
                </c:pt>
                <c:pt idx="4140">
                  <c:v>5.75000000000058</c:v>
                </c:pt>
                <c:pt idx="4141">
                  <c:v>5.7513888888894682</c:v>
                </c:pt>
                <c:pt idx="4142">
                  <c:v>5.7527777777783564</c:v>
                </c:pt>
                <c:pt idx="4143">
                  <c:v>5.7541666666672446</c:v>
                </c:pt>
                <c:pt idx="4144">
                  <c:v>5.7555555555561346</c:v>
                </c:pt>
                <c:pt idx="4145">
                  <c:v>5.7569444444450246</c:v>
                </c:pt>
                <c:pt idx="4146">
                  <c:v>5.7583333333339137</c:v>
                </c:pt>
                <c:pt idx="4147">
                  <c:v>5.7597222222228028</c:v>
                </c:pt>
                <c:pt idx="4148">
                  <c:v>5.7611111111116919</c:v>
                </c:pt>
                <c:pt idx="4149">
                  <c:v>5.7625000000005802</c:v>
                </c:pt>
                <c:pt idx="4150">
                  <c:v>5.7638888888894693</c:v>
                </c:pt>
                <c:pt idx="4151">
                  <c:v>5.7652777777783584</c:v>
                </c:pt>
                <c:pt idx="4152">
                  <c:v>5.7666666666672466</c:v>
                </c:pt>
                <c:pt idx="4153">
                  <c:v>5.7680555555561366</c:v>
                </c:pt>
                <c:pt idx="4154">
                  <c:v>5.7694444444450266</c:v>
                </c:pt>
                <c:pt idx="4155">
                  <c:v>5.7708333333339157</c:v>
                </c:pt>
                <c:pt idx="4156">
                  <c:v>5.7722222222228057</c:v>
                </c:pt>
                <c:pt idx="4157">
                  <c:v>5.7736111111116939</c:v>
                </c:pt>
                <c:pt idx="4158">
                  <c:v>5.775000000000583</c:v>
                </c:pt>
                <c:pt idx="4159">
                  <c:v>5.7763888888894721</c:v>
                </c:pt>
                <c:pt idx="4160">
                  <c:v>5.7777777777783612</c:v>
                </c:pt>
                <c:pt idx="4161">
                  <c:v>5.7791666666672494</c:v>
                </c:pt>
                <c:pt idx="4162">
                  <c:v>5.7805555555561376</c:v>
                </c:pt>
                <c:pt idx="4163">
                  <c:v>5.7819444444450303</c:v>
                </c:pt>
                <c:pt idx="4164">
                  <c:v>5.7833333333339176</c:v>
                </c:pt>
                <c:pt idx="4165">
                  <c:v>5.7847222222228067</c:v>
                </c:pt>
                <c:pt idx="4166">
                  <c:v>5.7861111111116958</c:v>
                </c:pt>
                <c:pt idx="4167">
                  <c:v>5.787500000000585</c:v>
                </c:pt>
                <c:pt idx="4168">
                  <c:v>5.7888888888894741</c:v>
                </c:pt>
                <c:pt idx="4169">
                  <c:v>5.7902777777783632</c:v>
                </c:pt>
                <c:pt idx="4170">
                  <c:v>5.7916666666672514</c:v>
                </c:pt>
                <c:pt idx="4171">
                  <c:v>5.7930555555561396</c:v>
                </c:pt>
                <c:pt idx="4172">
                  <c:v>5.7944444444450296</c:v>
                </c:pt>
                <c:pt idx="4173">
                  <c:v>5.7958333333339187</c:v>
                </c:pt>
                <c:pt idx="4174">
                  <c:v>5.7972222222228096</c:v>
                </c:pt>
                <c:pt idx="4175">
                  <c:v>5.7986111111116978</c:v>
                </c:pt>
                <c:pt idx="4176">
                  <c:v>5.8000000000005869</c:v>
                </c:pt>
                <c:pt idx="4177">
                  <c:v>5.801388888889476</c:v>
                </c:pt>
                <c:pt idx="4178">
                  <c:v>5.8027777777783651</c:v>
                </c:pt>
                <c:pt idx="4179">
                  <c:v>5.8041666666672516</c:v>
                </c:pt>
                <c:pt idx="4180">
                  <c:v>5.8055555555561416</c:v>
                </c:pt>
                <c:pt idx="4181">
                  <c:v>5.8069444444450324</c:v>
                </c:pt>
                <c:pt idx="4182">
                  <c:v>5.8083333333339224</c:v>
                </c:pt>
                <c:pt idx="4183">
                  <c:v>5.8097222222228107</c:v>
                </c:pt>
                <c:pt idx="4184">
                  <c:v>5.8111111111116998</c:v>
                </c:pt>
                <c:pt idx="4185">
                  <c:v>5.812500000000588</c:v>
                </c:pt>
                <c:pt idx="4186">
                  <c:v>5.8138888888894771</c:v>
                </c:pt>
                <c:pt idx="4187">
                  <c:v>5.8152777777783671</c:v>
                </c:pt>
                <c:pt idx="4188">
                  <c:v>5.8166666666672553</c:v>
                </c:pt>
                <c:pt idx="4189">
                  <c:v>5.8180555555561444</c:v>
                </c:pt>
                <c:pt idx="4190">
                  <c:v>5.8194444444450344</c:v>
                </c:pt>
                <c:pt idx="4191">
                  <c:v>5.8208333333339226</c:v>
                </c:pt>
                <c:pt idx="4192">
                  <c:v>5.8222222222228126</c:v>
                </c:pt>
                <c:pt idx="4193">
                  <c:v>5.8236111111117017</c:v>
                </c:pt>
                <c:pt idx="4194">
                  <c:v>5.8250000000005899</c:v>
                </c:pt>
                <c:pt idx="4195">
                  <c:v>5.826388888889479</c:v>
                </c:pt>
                <c:pt idx="4196">
                  <c:v>5.8277777777783681</c:v>
                </c:pt>
                <c:pt idx="4197">
                  <c:v>5.8291666666672564</c:v>
                </c:pt>
                <c:pt idx="4198">
                  <c:v>5.8305555555561464</c:v>
                </c:pt>
                <c:pt idx="4199">
                  <c:v>5.8319444444450363</c:v>
                </c:pt>
                <c:pt idx="4200">
                  <c:v>5.8333333333339272</c:v>
                </c:pt>
                <c:pt idx="4201">
                  <c:v>5.8347222222228146</c:v>
                </c:pt>
                <c:pt idx="4202">
                  <c:v>5.8361111111117037</c:v>
                </c:pt>
                <c:pt idx="4203">
                  <c:v>5.8375000000005919</c:v>
                </c:pt>
                <c:pt idx="4204">
                  <c:v>5.838888888889481</c:v>
                </c:pt>
                <c:pt idx="4205">
                  <c:v>5.840277777778371</c:v>
                </c:pt>
                <c:pt idx="4206">
                  <c:v>5.8416666666672601</c:v>
                </c:pt>
                <c:pt idx="4207">
                  <c:v>5.8430555555561483</c:v>
                </c:pt>
                <c:pt idx="4208">
                  <c:v>5.8444444444450374</c:v>
                </c:pt>
                <c:pt idx="4209">
                  <c:v>5.8458333333339274</c:v>
                </c:pt>
                <c:pt idx="4210">
                  <c:v>5.8472222222228174</c:v>
                </c:pt>
                <c:pt idx="4211">
                  <c:v>5.8486111111117056</c:v>
                </c:pt>
                <c:pt idx="4212">
                  <c:v>5.8500000000005947</c:v>
                </c:pt>
                <c:pt idx="4213">
                  <c:v>5.8513888888894829</c:v>
                </c:pt>
                <c:pt idx="4214">
                  <c:v>5.852777777778372</c:v>
                </c:pt>
                <c:pt idx="4215">
                  <c:v>5.8541666666672603</c:v>
                </c:pt>
                <c:pt idx="4216">
                  <c:v>5.8555555555561494</c:v>
                </c:pt>
                <c:pt idx="4217">
                  <c:v>5.8569444444450394</c:v>
                </c:pt>
                <c:pt idx="4218">
                  <c:v>5.8583333333339302</c:v>
                </c:pt>
                <c:pt idx="4219">
                  <c:v>5.8597222222228202</c:v>
                </c:pt>
                <c:pt idx="4220">
                  <c:v>5.8611111111117076</c:v>
                </c:pt>
                <c:pt idx="4221">
                  <c:v>5.8625000000005958</c:v>
                </c:pt>
                <c:pt idx="4222">
                  <c:v>5.8638888888894849</c:v>
                </c:pt>
                <c:pt idx="4223">
                  <c:v>5.8652777777783749</c:v>
                </c:pt>
                <c:pt idx="4224">
                  <c:v>5.866666666667264</c:v>
                </c:pt>
                <c:pt idx="4225">
                  <c:v>5.8680555555561513</c:v>
                </c:pt>
                <c:pt idx="4226">
                  <c:v>5.8694444444450413</c:v>
                </c:pt>
                <c:pt idx="4227">
                  <c:v>5.8708333333339313</c:v>
                </c:pt>
                <c:pt idx="4228">
                  <c:v>5.8722222222228204</c:v>
                </c:pt>
                <c:pt idx="4229">
                  <c:v>5.8736111111117104</c:v>
                </c:pt>
                <c:pt idx="4230">
                  <c:v>5.8750000000005986</c:v>
                </c:pt>
                <c:pt idx="4231">
                  <c:v>5.8763888888894877</c:v>
                </c:pt>
                <c:pt idx="4232">
                  <c:v>5.8777777777783768</c:v>
                </c:pt>
                <c:pt idx="4233">
                  <c:v>5.879166666667266</c:v>
                </c:pt>
                <c:pt idx="4234">
                  <c:v>5.8805555555561542</c:v>
                </c:pt>
                <c:pt idx="4235">
                  <c:v>5.8819444444450442</c:v>
                </c:pt>
                <c:pt idx="4236">
                  <c:v>5.8833333333339333</c:v>
                </c:pt>
                <c:pt idx="4237">
                  <c:v>5.8847222222228224</c:v>
                </c:pt>
                <c:pt idx="4238">
                  <c:v>5.8861111111117106</c:v>
                </c:pt>
                <c:pt idx="4239">
                  <c:v>5.8875000000006006</c:v>
                </c:pt>
                <c:pt idx="4240">
                  <c:v>5.8888888888894888</c:v>
                </c:pt>
                <c:pt idx="4241">
                  <c:v>5.8902777777783788</c:v>
                </c:pt>
                <c:pt idx="4242">
                  <c:v>5.8916666666672679</c:v>
                </c:pt>
                <c:pt idx="4243">
                  <c:v>5.8930555555561561</c:v>
                </c:pt>
                <c:pt idx="4244">
                  <c:v>5.8944444444450452</c:v>
                </c:pt>
                <c:pt idx="4245">
                  <c:v>5.8958333333339352</c:v>
                </c:pt>
                <c:pt idx="4246">
                  <c:v>5.8972222222228252</c:v>
                </c:pt>
                <c:pt idx="4247">
                  <c:v>5.8986111111117117</c:v>
                </c:pt>
                <c:pt idx="4248">
                  <c:v>5.9000000000006034</c:v>
                </c:pt>
                <c:pt idx="4249">
                  <c:v>5.9013888888894916</c:v>
                </c:pt>
                <c:pt idx="4250">
                  <c:v>5.9027777777783808</c:v>
                </c:pt>
                <c:pt idx="4251">
                  <c:v>5.904166666667269</c:v>
                </c:pt>
                <c:pt idx="4252">
                  <c:v>5.9055555555561581</c:v>
                </c:pt>
                <c:pt idx="4253">
                  <c:v>5.9069444444450481</c:v>
                </c:pt>
                <c:pt idx="4254">
                  <c:v>5.9083333333339381</c:v>
                </c:pt>
                <c:pt idx="4255">
                  <c:v>5.9097222222228281</c:v>
                </c:pt>
                <c:pt idx="4256">
                  <c:v>5.9111111111117154</c:v>
                </c:pt>
                <c:pt idx="4257">
                  <c:v>5.9125000000006054</c:v>
                </c:pt>
                <c:pt idx="4258">
                  <c:v>5.9138888888894927</c:v>
                </c:pt>
                <c:pt idx="4259">
                  <c:v>5.9152777777783827</c:v>
                </c:pt>
                <c:pt idx="4260">
                  <c:v>5.9166666666672718</c:v>
                </c:pt>
                <c:pt idx="4261">
                  <c:v>5.9180555555561609</c:v>
                </c:pt>
                <c:pt idx="4262">
                  <c:v>5.91944444444505</c:v>
                </c:pt>
                <c:pt idx="4263">
                  <c:v>5.92083333333394</c:v>
                </c:pt>
                <c:pt idx="4264">
                  <c:v>5.92222222222283</c:v>
                </c:pt>
                <c:pt idx="4265">
                  <c:v>5.9236111111117173</c:v>
                </c:pt>
                <c:pt idx="4266">
                  <c:v>5.9250000000006056</c:v>
                </c:pt>
                <c:pt idx="4267">
                  <c:v>5.9263888888894964</c:v>
                </c:pt>
                <c:pt idx="4268">
                  <c:v>5.9277777777783847</c:v>
                </c:pt>
                <c:pt idx="4269">
                  <c:v>5.9291666666672729</c:v>
                </c:pt>
                <c:pt idx="4270">
                  <c:v>5.9305555555561629</c:v>
                </c:pt>
                <c:pt idx="4271">
                  <c:v>5.931944444445052</c:v>
                </c:pt>
                <c:pt idx="4272">
                  <c:v>5.9333333333339411</c:v>
                </c:pt>
                <c:pt idx="4273">
                  <c:v>5.9347222222228302</c:v>
                </c:pt>
                <c:pt idx="4274">
                  <c:v>5.9361111111117202</c:v>
                </c:pt>
                <c:pt idx="4275">
                  <c:v>5.9375000000006084</c:v>
                </c:pt>
                <c:pt idx="4276">
                  <c:v>5.9388888888894966</c:v>
                </c:pt>
                <c:pt idx="4277">
                  <c:v>5.9402777777783866</c:v>
                </c:pt>
                <c:pt idx="4278">
                  <c:v>5.9416666666672757</c:v>
                </c:pt>
                <c:pt idx="4279">
                  <c:v>5.9430555555561648</c:v>
                </c:pt>
                <c:pt idx="4280">
                  <c:v>5.944444444445053</c:v>
                </c:pt>
                <c:pt idx="4281">
                  <c:v>5.945833333333943</c:v>
                </c:pt>
                <c:pt idx="4282">
                  <c:v>5.947222222222833</c:v>
                </c:pt>
                <c:pt idx="4283">
                  <c:v>5.9486111111117221</c:v>
                </c:pt>
                <c:pt idx="4284">
                  <c:v>5.9500000000006104</c:v>
                </c:pt>
                <c:pt idx="4285">
                  <c:v>5.9513888888894986</c:v>
                </c:pt>
                <c:pt idx="4286">
                  <c:v>5.9527777777783886</c:v>
                </c:pt>
                <c:pt idx="4287">
                  <c:v>5.9541666666672768</c:v>
                </c:pt>
                <c:pt idx="4288">
                  <c:v>5.9555555555561668</c:v>
                </c:pt>
                <c:pt idx="4289">
                  <c:v>5.9569444444450559</c:v>
                </c:pt>
                <c:pt idx="4290">
                  <c:v>5.958333333333945</c:v>
                </c:pt>
                <c:pt idx="4291">
                  <c:v>5.959722222222835</c:v>
                </c:pt>
                <c:pt idx="4292">
                  <c:v>5.9611111111117232</c:v>
                </c:pt>
                <c:pt idx="4293">
                  <c:v>5.9625000000006114</c:v>
                </c:pt>
                <c:pt idx="4294">
                  <c:v>5.9638888888894996</c:v>
                </c:pt>
                <c:pt idx="4295">
                  <c:v>5.9652777777783896</c:v>
                </c:pt>
                <c:pt idx="4296">
                  <c:v>5.9666666666672796</c:v>
                </c:pt>
                <c:pt idx="4297">
                  <c:v>5.9680555555561687</c:v>
                </c:pt>
                <c:pt idx="4298">
                  <c:v>5.9694444444450578</c:v>
                </c:pt>
                <c:pt idx="4299">
                  <c:v>5.9708333333339469</c:v>
                </c:pt>
                <c:pt idx="4300">
                  <c:v>5.9722222222228369</c:v>
                </c:pt>
                <c:pt idx="4301">
                  <c:v>5.973611111111726</c:v>
                </c:pt>
                <c:pt idx="4302">
                  <c:v>5.9750000000006152</c:v>
                </c:pt>
                <c:pt idx="4303">
                  <c:v>5.9763888888895034</c:v>
                </c:pt>
                <c:pt idx="4304">
                  <c:v>5.9777777777783916</c:v>
                </c:pt>
                <c:pt idx="4305">
                  <c:v>5.9791666666672816</c:v>
                </c:pt>
                <c:pt idx="4306">
                  <c:v>5.9805555555561707</c:v>
                </c:pt>
                <c:pt idx="4307">
                  <c:v>5.9819444444450598</c:v>
                </c:pt>
                <c:pt idx="4308">
                  <c:v>5.9833333333339498</c:v>
                </c:pt>
                <c:pt idx="4309">
                  <c:v>5.984722222222838</c:v>
                </c:pt>
                <c:pt idx="4310">
                  <c:v>5.9861111111117271</c:v>
                </c:pt>
                <c:pt idx="4311">
                  <c:v>5.9875000000006162</c:v>
                </c:pt>
                <c:pt idx="4312">
                  <c:v>5.9888888888895053</c:v>
                </c:pt>
                <c:pt idx="4313">
                  <c:v>5.9902777777783944</c:v>
                </c:pt>
                <c:pt idx="4314">
                  <c:v>5.9916666666672826</c:v>
                </c:pt>
                <c:pt idx="4315">
                  <c:v>5.9930555555561726</c:v>
                </c:pt>
                <c:pt idx="4316">
                  <c:v>5.9944444444450617</c:v>
                </c:pt>
                <c:pt idx="4317">
                  <c:v>5.9958333333339509</c:v>
                </c:pt>
                <c:pt idx="4318">
                  <c:v>5.99722222222284</c:v>
                </c:pt>
                <c:pt idx="4319">
                  <c:v>5.99861111111173</c:v>
                </c:pt>
                <c:pt idx="4320">
                  <c:v>6.0000000000006182</c:v>
                </c:pt>
                <c:pt idx="4321">
                  <c:v>6.0013888888895073</c:v>
                </c:pt>
                <c:pt idx="4322">
                  <c:v>6.0027777777783946</c:v>
                </c:pt>
                <c:pt idx="4323">
                  <c:v>6.0041666666672846</c:v>
                </c:pt>
                <c:pt idx="4324">
                  <c:v>6.0055555555561746</c:v>
                </c:pt>
                <c:pt idx="4325">
                  <c:v>6.0069444444450637</c:v>
                </c:pt>
                <c:pt idx="4326">
                  <c:v>6.0083333333339528</c:v>
                </c:pt>
                <c:pt idx="4327">
                  <c:v>6.0097222222228419</c:v>
                </c:pt>
                <c:pt idx="4328">
                  <c:v>6.011111111111731</c:v>
                </c:pt>
                <c:pt idx="4329">
                  <c:v>6.0125000000006201</c:v>
                </c:pt>
                <c:pt idx="4330">
                  <c:v>6.0138888888895083</c:v>
                </c:pt>
                <c:pt idx="4331">
                  <c:v>6.0152777777783966</c:v>
                </c:pt>
                <c:pt idx="4332">
                  <c:v>6.0166666666672866</c:v>
                </c:pt>
                <c:pt idx="4333">
                  <c:v>6.0180555555561774</c:v>
                </c:pt>
                <c:pt idx="4334">
                  <c:v>6.0194444444450657</c:v>
                </c:pt>
                <c:pt idx="4335">
                  <c:v>6.0208333333339548</c:v>
                </c:pt>
                <c:pt idx="4336">
                  <c:v>6.0222222222228439</c:v>
                </c:pt>
                <c:pt idx="4337">
                  <c:v>6.023611111111733</c:v>
                </c:pt>
                <c:pt idx="4338">
                  <c:v>6.0250000000006221</c:v>
                </c:pt>
                <c:pt idx="4339">
                  <c:v>6.0263888888895103</c:v>
                </c:pt>
                <c:pt idx="4340">
                  <c:v>6.0277777777783994</c:v>
                </c:pt>
                <c:pt idx="4341">
                  <c:v>6.0291666666672876</c:v>
                </c:pt>
                <c:pt idx="4342">
                  <c:v>6.0305555555561776</c:v>
                </c:pt>
                <c:pt idx="4343">
                  <c:v>6.0319444444450676</c:v>
                </c:pt>
                <c:pt idx="4344">
                  <c:v>6.0333333333339567</c:v>
                </c:pt>
                <c:pt idx="4345">
                  <c:v>6.0347222222228458</c:v>
                </c:pt>
                <c:pt idx="4346">
                  <c:v>6.0361111111117349</c:v>
                </c:pt>
                <c:pt idx="4347">
                  <c:v>6.037500000000624</c:v>
                </c:pt>
                <c:pt idx="4348">
                  <c:v>6.0388888888895123</c:v>
                </c:pt>
                <c:pt idx="4349">
                  <c:v>6.0402777777784014</c:v>
                </c:pt>
                <c:pt idx="4350">
                  <c:v>6.0416666666672896</c:v>
                </c:pt>
                <c:pt idx="4351">
                  <c:v>6.0430555555561796</c:v>
                </c:pt>
                <c:pt idx="4352">
                  <c:v>6.0444444444450696</c:v>
                </c:pt>
                <c:pt idx="4353">
                  <c:v>6.0458333333339587</c:v>
                </c:pt>
                <c:pt idx="4354">
                  <c:v>6.0472222222228478</c:v>
                </c:pt>
                <c:pt idx="4355">
                  <c:v>6.0486111111117369</c:v>
                </c:pt>
                <c:pt idx="4356">
                  <c:v>6.050000000000626</c:v>
                </c:pt>
                <c:pt idx="4357">
                  <c:v>6.0513888888895151</c:v>
                </c:pt>
                <c:pt idx="4358">
                  <c:v>6.0527777777784033</c:v>
                </c:pt>
                <c:pt idx="4359">
                  <c:v>6.0541666666672906</c:v>
                </c:pt>
                <c:pt idx="4360">
                  <c:v>6.0555555555561806</c:v>
                </c:pt>
                <c:pt idx="4361">
                  <c:v>6.0569444444450724</c:v>
                </c:pt>
                <c:pt idx="4362">
                  <c:v>6.0583333333339606</c:v>
                </c:pt>
                <c:pt idx="4363">
                  <c:v>6.0597222222228497</c:v>
                </c:pt>
                <c:pt idx="4364">
                  <c:v>6.0611111111117388</c:v>
                </c:pt>
                <c:pt idx="4365">
                  <c:v>6.0625000000006279</c:v>
                </c:pt>
                <c:pt idx="4366">
                  <c:v>6.0638888888895162</c:v>
                </c:pt>
                <c:pt idx="4367">
                  <c:v>6.0652777777784053</c:v>
                </c:pt>
                <c:pt idx="4368">
                  <c:v>6.0666666666672944</c:v>
                </c:pt>
                <c:pt idx="4369">
                  <c:v>6.0680555555561826</c:v>
                </c:pt>
                <c:pt idx="4370">
                  <c:v>6.0694444444450726</c:v>
                </c:pt>
                <c:pt idx="4371">
                  <c:v>6.0708333333339626</c:v>
                </c:pt>
                <c:pt idx="4372">
                  <c:v>6.0722222222228517</c:v>
                </c:pt>
                <c:pt idx="4373">
                  <c:v>6.0736111111117408</c:v>
                </c:pt>
                <c:pt idx="4374">
                  <c:v>6.0750000000006299</c:v>
                </c:pt>
                <c:pt idx="4375">
                  <c:v>6.076388888889519</c:v>
                </c:pt>
                <c:pt idx="4376">
                  <c:v>6.0777777777784072</c:v>
                </c:pt>
                <c:pt idx="4377">
                  <c:v>6.0791666666672963</c:v>
                </c:pt>
                <c:pt idx="4378">
                  <c:v>6.0805555555561854</c:v>
                </c:pt>
                <c:pt idx="4379">
                  <c:v>6.0819444444450754</c:v>
                </c:pt>
                <c:pt idx="4380">
                  <c:v>6.0833333333339663</c:v>
                </c:pt>
                <c:pt idx="4381">
                  <c:v>6.0847222222228536</c:v>
                </c:pt>
                <c:pt idx="4382">
                  <c:v>6.0861111111117427</c:v>
                </c:pt>
                <c:pt idx="4383">
                  <c:v>6.0875000000006319</c:v>
                </c:pt>
                <c:pt idx="4384">
                  <c:v>6.088888888889521</c:v>
                </c:pt>
                <c:pt idx="4385">
                  <c:v>6.0902777777784092</c:v>
                </c:pt>
                <c:pt idx="4386">
                  <c:v>6.0916666666672983</c:v>
                </c:pt>
                <c:pt idx="4387">
                  <c:v>6.0930555555561874</c:v>
                </c:pt>
                <c:pt idx="4388">
                  <c:v>6.0944444444450756</c:v>
                </c:pt>
                <c:pt idx="4389">
                  <c:v>6.0958333333339674</c:v>
                </c:pt>
                <c:pt idx="4390">
                  <c:v>6.0972222222228556</c:v>
                </c:pt>
                <c:pt idx="4391">
                  <c:v>6.0986111111117447</c:v>
                </c:pt>
                <c:pt idx="4392">
                  <c:v>6.1000000000006338</c:v>
                </c:pt>
                <c:pt idx="4393">
                  <c:v>6.1013888888895229</c:v>
                </c:pt>
                <c:pt idx="4394">
                  <c:v>6.1027777777784102</c:v>
                </c:pt>
                <c:pt idx="4395">
                  <c:v>6.1041666666672993</c:v>
                </c:pt>
                <c:pt idx="4396">
                  <c:v>6.1055555555561876</c:v>
                </c:pt>
                <c:pt idx="4397">
                  <c:v>6.1069444444450776</c:v>
                </c:pt>
                <c:pt idx="4398">
                  <c:v>6.1083333333339684</c:v>
                </c:pt>
                <c:pt idx="4399">
                  <c:v>6.1097222222228584</c:v>
                </c:pt>
                <c:pt idx="4400">
                  <c:v>6.1111111111117467</c:v>
                </c:pt>
                <c:pt idx="4401">
                  <c:v>6.1125000000006358</c:v>
                </c:pt>
                <c:pt idx="4402">
                  <c:v>6.1138888888895249</c:v>
                </c:pt>
                <c:pt idx="4403">
                  <c:v>6.1152777777784131</c:v>
                </c:pt>
                <c:pt idx="4404">
                  <c:v>6.1166666666673022</c:v>
                </c:pt>
                <c:pt idx="4405">
                  <c:v>6.1180555555561904</c:v>
                </c:pt>
                <c:pt idx="4406">
                  <c:v>6.1194444444450804</c:v>
                </c:pt>
                <c:pt idx="4407">
                  <c:v>6.1208333333339686</c:v>
                </c:pt>
                <c:pt idx="4408">
                  <c:v>6.1222222222228586</c:v>
                </c:pt>
                <c:pt idx="4409">
                  <c:v>6.1236111111117486</c:v>
                </c:pt>
                <c:pt idx="4410">
                  <c:v>6.1250000000006377</c:v>
                </c:pt>
                <c:pt idx="4411">
                  <c:v>6.1263888888895268</c:v>
                </c:pt>
                <c:pt idx="4412">
                  <c:v>6.1277777777784141</c:v>
                </c:pt>
                <c:pt idx="4413">
                  <c:v>6.1291666666673041</c:v>
                </c:pt>
                <c:pt idx="4414">
                  <c:v>6.1305555555561932</c:v>
                </c:pt>
                <c:pt idx="4415">
                  <c:v>6.1319444444450824</c:v>
                </c:pt>
                <c:pt idx="4416">
                  <c:v>6.1333333333339723</c:v>
                </c:pt>
                <c:pt idx="4417">
                  <c:v>6.1347222222228623</c:v>
                </c:pt>
                <c:pt idx="4418">
                  <c:v>6.1361111111117506</c:v>
                </c:pt>
                <c:pt idx="4419">
                  <c:v>6.1375000000006397</c:v>
                </c:pt>
                <c:pt idx="4420">
                  <c:v>6.1388888888895288</c:v>
                </c:pt>
                <c:pt idx="4421">
                  <c:v>6.140277777778417</c:v>
                </c:pt>
                <c:pt idx="4422">
                  <c:v>6.141666666667307</c:v>
                </c:pt>
                <c:pt idx="4423">
                  <c:v>6.1430555555561952</c:v>
                </c:pt>
                <c:pt idx="4424">
                  <c:v>6.1444444444450843</c:v>
                </c:pt>
                <c:pt idx="4425">
                  <c:v>6.1458333333339743</c:v>
                </c:pt>
                <c:pt idx="4426">
                  <c:v>6.1472222222228634</c:v>
                </c:pt>
                <c:pt idx="4427">
                  <c:v>6.1486111111117516</c:v>
                </c:pt>
                <c:pt idx="4428">
                  <c:v>6.1500000000006416</c:v>
                </c:pt>
                <c:pt idx="4429">
                  <c:v>6.1513888888895307</c:v>
                </c:pt>
                <c:pt idx="4430">
                  <c:v>6.1527777777784181</c:v>
                </c:pt>
                <c:pt idx="4431">
                  <c:v>6.1541666666673072</c:v>
                </c:pt>
                <c:pt idx="4432">
                  <c:v>6.1555555555561963</c:v>
                </c:pt>
                <c:pt idx="4433">
                  <c:v>6.1569444444450863</c:v>
                </c:pt>
                <c:pt idx="4434">
                  <c:v>6.1583333333339763</c:v>
                </c:pt>
                <c:pt idx="4435">
                  <c:v>6.1597222222228663</c:v>
                </c:pt>
                <c:pt idx="4436">
                  <c:v>6.1611111111117536</c:v>
                </c:pt>
                <c:pt idx="4437">
                  <c:v>6.1625000000006427</c:v>
                </c:pt>
                <c:pt idx="4438">
                  <c:v>6.1638888888895318</c:v>
                </c:pt>
                <c:pt idx="4439">
                  <c:v>6.1652777777784209</c:v>
                </c:pt>
                <c:pt idx="4440">
                  <c:v>6.16666666666731</c:v>
                </c:pt>
                <c:pt idx="4441">
                  <c:v>6.1680555555561982</c:v>
                </c:pt>
                <c:pt idx="4442">
                  <c:v>6.1694444444450882</c:v>
                </c:pt>
                <c:pt idx="4443">
                  <c:v>6.1708333333339782</c:v>
                </c:pt>
                <c:pt idx="4444">
                  <c:v>6.1722222222228682</c:v>
                </c:pt>
                <c:pt idx="4445">
                  <c:v>6.1736111111117564</c:v>
                </c:pt>
                <c:pt idx="4446">
                  <c:v>6.1750000000006464</c:v>
                </c:pt>
                <c:pt idx="4447">
                  <c:v>6.1763888888895346</c:v>
                </c:pt>
                <c:pt idx="4448">
                  <c:v>6.1777777777784229</c:v>
                </c:pt>
                <c:pt idx="4449">
                  <c:v>6.179166666667312</c:v>
                </c:pt>
                <c:pt idx="4450">
                  <c:v>6.1805555555562002</c:v>
                </c:pt>
                <c:pt idx="4451">
                  <c:v>6.1819444444450902</c:v>
                </c:pt>
                <c:pt idx="4452">
                  <c:v>6.1833333333339802</c:v>
                </c:pt>
                <c:pt idx="4453">
                  <c:v>6.1847222222228702</c:v>
                </c:pt>
                <c:pt idx="4454">
                  <c:v>6.1861111111117566</c:v>
                </c:pt>
                <c:pt idx="4455">
                  <c:v>6.1875000000006466</c:v>
                </c:pt>
                <c:pt idx="4456">
                  <c:v>6.1888888888895366</c:v>
                </c:pt>
                <c:pt idx="4457">
                  <c:v>6.1902777777784257</c:v>
                </c:pt>
                <c:pt idx="4458">
                  <c:v>6.1916666666673148</c:v>
                </c:pt>
                <c:pt idx="4459">
                  <c:v>6.1930555555562021</c:v>
                </c:pt>
                <c:pt idx="4460">
                  <c:v>6.1944444444450912</c:v>
                </c:pt>
                <c:pt idx="4461">
                  <c:v>6.1958333333339812</c:v>
                </c:pt>
                <c:pt idx="4462">
                  <c:v>6.1972222222228712</c:v>
                </c:pt>
                <c:pt idx="4463">
                  <c:v>6.1986111111117603</c:v>
                </c:pt>
                <c:pt idx="4464">
                  <c:v>6.2000000000006503</c:v>
                </c:pt>
                <c:pt idx="4465">
                  <c:v>6.2013888888895403</c:v>
                </c:pt>
                <c:pt idx="4466">
                  <c:v>6.2027777777784276</c:v>
                </c:pt>
                <c:pt idx="4467">
                  <c:v>6.2041666666673159</c:v>
                </c:pt>
                <c:pt idx="4468">
                  <c:v>6.205555555556205</c:v>
                </c:pt>
                <c:pt idx="4469">
                  <c:v>6.206944444445095</c:v>
                </c:pt>
                <c:pt idx="4470">
                  <c:v>6.2083333333339841</c:v>
                </c:pt>
                <c:pt idx="4471">
                  <c:v>6.2097222222228741</c:v>
                </c:pt>
                <c:pt idx="4472">
                  <c:v>6.2111111111117623</c:v>
                </c:pt>
                <c:pt idx="4473">
                  <c:v>6.2125000000006496</c:v>
                </c:pt>
                <c:pt idx="4474">
                  <c:v>6.2138888888895396</c:v>
                </c:pt>
                <c:pt idx="4475">
                  <c:v>6.2152777777784296</c:v>
                </c:pt>
                <c:pt idx="4476">
                  <c:v>6.2166666666673187</c:v>
                </c:pt>
                <c:pt idx="4477">
                  <c:v>6.2180555555562069</c:v>
                </c:pt>
                <c:pt idx="4478">
                  <c:v>6.2194444444450969</c:v>
                </c:pt>
                <c:pt idx="4479">
                  <c:v>6.220833333333986</c:v>
                </c:pt>
                <c:pt idx="4480">
                  <c:v>6.222222222222876</c:v>
                </c:pt>
                <c:pt idx="4481">
                  <c:v>6.2236111111117651</c:v>
                </c:pt>
                <c:pt idx="4482">
                  <c:v>6.2250000000006516</c:v>
                </c:pt>
                <c:pt idx="4483">
                  <c:v>6.2263888888895416</c:v>
                </c:pt>
                <c:pt idx="4484">
                  <c:v>6.2277777777784307</c:v>
                </c:pt>
                <c:pt idx="4485">
                  <c:v>6.2291666666673207</c:v>
                </c:pt>
                <c:pt idx="4486">
                  <c:v>6.2305555555562089</c:v>
                </c:pt>
                <c:pt idx="4487">
                  <c:v>6.2319444444450989</c:v>
                </c:pt>
                <c:pt idx="4488">
                  <c:v>6.233333333333988</c:v>
                </c:pt>
                <c:pt idx="4489">
                  <c:v>6.2347222222228771</c:v>
                </c:pt>
                <c:pt idx="4490">
                  <c:v>6.2361111111117671</c:v>
                </c:pt>
                <c:pt idx="4491">
                  <c:v>6.2375000000006553</c:v>
                </c:pt>
                <c:pt idx="4492">
                  <c:v>6.2388888888895444</c:v>
                </c:pt>
                <c:pt idx="4493">
                  <c:v>6.2402777777784326</c:v>
                </c:pt>
                <c:pt idx="4494">
                  <c:v>6.2416666666673226</c:v>
                </c:pt>
                <c:pt idx="4495">
                  <c:v>6.2430555555562108</c:v>
                </c:pt>
                <c:pt idx="4496">
                  <c:v>6.2444444444451008</c:v>
                </c:pt>
                <c:pt idx="4497">
                  <c:v>6.2458333333339899</c:v>
                </c:pt>
                <c:pt idx="4498">
                  <c:v>6.2472222222228799</c:v>
                </c:pt>
                <c:pt idx="4499">
                  <c:v>6.2486111111117699</c:v>
                </c:pt>
                <c:pt idx="4500">
                  <c:v>6.2500000000006573</c:v>
                </c:pt>
                <c:pt idx="4501">
                  <c:v>6.2513888888895464</c:v>
                </c:pt>
                <c:pt idx="4502">
                  <c:v>6.2527777777784346</c:v>
                </c:pt>
                <c:pt idx="4503">
                  <c:v>6.2541666666673246</c:v>
                </c:pt>
                <c:pt idx="4504">
                  <c:v>6.2555555555562119</c:v>
                </c:pt>
                <c:pt idx="4505">
                  <c:v>6.2569444444451028</c:v>
                </c:pt>
                <c:pt idx="4506">
                  <c:v>6.2583333333339919</c:v>
                </c:pt>
                <c:pt idx="4507">
                  <c:v>6.259722222222881</c:v>
                </c:pt>
                <c:pt idx="4508">
                  <c:v>6.2611111111117701</c:v>
                </c:pt>
                <c:pt idx="4509">
                  <c:v>6.2625000000006583</c:v>
                </c:pt>
                <c:pt idx="4510">
                  <c:v>6.2638888888895474</c:v>
                </c:pt>
                <c:pt idx="4511">
                  <c:v>6.2652777777784374</c:v>
                </c:pt>
                <c:pt idx="4512">
                  <c:v>6.2666666666673274</c:v>
                </c:pt>
                <c:pt idx="4513">
                  <c:v>6.2680555555562147</c:v>
                </c:pt>
                <c:pt idx="4514">
                  <c:v>6.2694444444451047</c:v>
                </c:pt>
                <c:pt idx="4515">
                  <c:v>6.2708333333339938</c:v>
                </c:pt>
                <c:pt idx="4516">
                  <c:v>6.2722222222228829</c:v>
                </c:pt>
                <c:pt idx="4517">
                  <c:v>6.2736111111117721</c:v>
                </c:pt>
                <c:pt idx="4518">
                  <c:v>6.275000000000662</c:v>
                </c:pt>
                <c:pt idx="4519">
                  <c:v>6.2763888888895503</c:v>
                </c:pt>
                <c:pt idx="4520">
                  <c:v>6.2777777777784376</c:v>
                </c:pt>
                <c:pt idx="4521">
                  <c:v>6.2791666666673303</c:v>
                </c:pt>
                <c:pt idx="4522">
                  <c:v>6.2805555555562167</c:v>
                </c:pt>
                <c:pt idx="4523">
                  <c:v>6.2819444444451067</c:v>
                </c:pt>
                <c:pt idx="4524">
                  <c:v>6.2833333333339958</c:v>
                </c:pt>
                <c:pt idx="4525">
                  <c:v>6.2847222222228849</c:v>
                </c:pt>
                <c:pt idx="4526">
                  <c:v>6.286111111111774</c:v>
                </c:pt>
                <c:pt idx="4527">
                  <c:v>6.2875000000006631</c:v>
                </c:pt>
                <c:pt idx="4528">
                  <c:v>6.2888888888895513</c:v>
                </c:pt>
                <c:pt idx="4529">
                  <c:v>6.2902777777784404</c:v>
                </c:pt>
                <c:pt idx="4530">
                  <c:v>6.2916666666673304</c:v>
                </c:pt>
                <c:pt idx="4531">
                  <c:v>6.2930555555562186</c:v>
                </c:pt>
                <c:pt idx="4532">
                  <c:v>6.2944444444451086</c:v>
                </c:pt>
                <c:pt idx="4533">
                  <c:v>6.2958333333339978</c:v>
                </c:pt>
                <c:pt idx="4534">
                  <c:v>6.2972222222228869</c:v>
                </c:pt>
                <c:pt idx="4535">
                  <c:v>6.298611111111776</c:v>
                </c:pt>
                <c:pt idx="4536">
                  <c:v>6.3000000000006651</c:v>
                </c:pt>
                <c:pt idx="4537">
                  <c:v>6.3013888888895542</c:v>
                </c:pt>
                <c:pt idx="4538">
                  <c:v>6.3027777777784406</c:v>
                </c:pt>
                <c:pt idx="4539">
                  <c:v>6.3041666666673306</c:v>
                </c:pt>
                <c:pt idx="4540">
                  <c:v>6.3055555555562206</c:v>
                </c:pt>
                <c:pt idx="4541">
                  <c:v>6.3069444444451106</c:v>
                </c:pt>
                <c:pt idx="4542">
                  <c:v>6.3083333333339997</c:v>
                </c:pt>
                <c:pt idx="4543">
                  <c:v>6.3097222222228897</c:v>
                </c:pt>
                <c:pt idx="4544">
                  <c:v>6.3111111111117779</c:v>
                </c:pt>
                <c:pt idx="4545">
                  <c:v>6.312500000000667</c:v>
                </c:pt>
                <c:pt idx="4546">
                  <c:v>6.3138888888895552</c:v>
                </c:pt>
                <c:pt idx="4547">
                  <c:v>6.3152777777784443</c:v>
                </c:pt>
                <c:pt idx="4548">
                  <c:v>6.3166666666673343</c:v>
                </c:pt>
                <c:pt idx="4549">
                  <c:v>6.3180555555562217</c:v>
                </c:pt>
                <c:pt idx="4550">
                  <c:v>6.3194444444451134</c:v>
                </c:pt>
                <c:pt idx="4551">
                  <c:v>6.3208333333340017</c:v>
                </c:pt>
                <c:pt idx="4552">
                  <c:v>6.3222222222228908</c:v>
                </c:pt>
                <c:pt idx="4553">
                  <c:v>6.3236111111117799</c:v>
                </c:pt>
                <c:pt idx="4554">
                  <c:v>6.325000000000669</c:v>
                </c:pt>
                <c:pt idx="4555">
                  <c:v>6.3263888888895572</c:v>
                </c:pt>
                <c:pt idx="4556">
                  <c:v>6.3277777777784454</c:v>
                </c:pt>
                <c:pt idx="4557">
                  <c:v>6.3291666666673354</c:v>
                </c:pt>
                <c:pt idx="4558">
                  <c:v>6.3305555555562236</c:v>
                </c:pt>
                <c:pt idx="4559">
                  <c:v>6.3319444444451154</c:v>
                </c:pt>
                <c:pt idx="4560">
                  <c:v>6.3333333333340036</c:v>
                </c:pt>
                <c:pt idx="4561">
                  <c:v>6.3347222222228927</c:v>
                </c:pt>
                <c:pt idx="4562">
                  <c:v>6.3361111111117818</c:v>
                </c:pt>
                <c:pt idx="4563">
                  <c:v>6.3375000000006709</c:v>
                </c:pt>
                <c:pt idx="4564">
                  <c:v>6.33888888888956</c:v>
                </c:pt>
                <c:pt idx="4565">
                  <c:v>6.3402777777784483</c:v>
                </c:pt>
                <c:pt idx="4566">
                  <c:v>6.3416666666673382</c:v>
                </c:pt>
                <c:pt idx="4567">
                  <c:v>6.3430555555562256</c:v>
                </c:pt>
                <c:pt idx="4568">
                  <c:v>6.3444444444451156</c:v>
                </c:pt>
                <c:pt idx="4569">
                  <c:v>6.3458333333340056</c:v>
                </c:pt>
                <c:pt idx="4570">
                  <c:v>6.3472222222228947</c:v>
                </c:pt>
                <c:pt idx="4571">
                  <c:v>6.3486111111117838</c:v>
                </c:pt>
                <c:pt idx="4572">
                  <c:v>6.3500000000006729</c:v>
                </c:pt>
                <c:pt idx="4573">
                  <c:v>6.351388888889562</c:v>
                </c:pt>
                <c:pt idx="4574">
                  <c:v>6.3527777777784493</c:v>
                </c:pt>
                <c:pt idx="4575">
                  <c:v>6.3541666666673384</c:v>
                </c:pt>
                <c:pt idx="4576">
                  <c:v>6.3555555555562266</c:v>
                </c:pt>
                <c:pt idx="4577">
                  <c:v>6.3569444444451166</c:v>
                </c:pt>
                <c:pt idx="4578">
                  <c:v>6.3583333333340084</c:v>
                </c:pt>
                <c:pt idx="4579">
                  <c:v>6.3597222222228966</c:v>
                </c:pt>
                <c:pt idx="4580">
                  <c:v>6.3611111111117857</c:v>
                </c:pt>
                <c:pt idx="4581">
                  <c:v>6.3625000000006748</c:v>
                </c:pt>
                <c:pt idx="4582">
                  <c:v>6.3638888888895631</c:v>
                </c:pt>
                <c:pt idx="4583">
                  <c:v>6.3652777777784513</c:v>
                </c:pt>
                <c:pt idx="4584">
                  <c:v>6.3666666666673413</c:v>
                </c:pt>
                <c:pt idx="4585">
                  <c:v>6.3680555555562286</c:v>
                </c:pt>
                <c:pt idx="4586">
                  <c:v>6.3694444444451204</c:v>
                </c:pt>
                <c:pt idx="4587">
                  <c:v>6.3708333333340104</c:v>
                </c:pt>
                <c:pt idx="4588">
                  <c:v>6.3722222222229004</c:v>
                </c:pt>
                <c:pt idx="4589">
                  <c:v>6.3736111111117877</c:v>
                </c:pt>
                <c:pt idx="4590">
                  <c:v>6.3750000000006768</c:v>
                </c:pt>
                <c:pt idx="4591">
                  <c:v>6.3763888888895659</c:v>
                </c:pt>
                <c:pt idx="4592">
                  <c:v>6.3777777777784541</c:v>
                </c:pt>
                <c:pt idx="4593">
                  <c:v>6.3791666666673441</c:v>
                </c:pt>
                <c:pt idx="4594">
                  <c:v>6.3805555555562314</c:v>
                </c:pt>
                <c:pt idx="4595">
                  <c:v>6.3819444444451223</c:v>
                </c:pt>
                <c:pt idx="4596">
                  <c:v>6.3833333333340114</c:v>
                </c:pt>
                <c:pt idx="4597">
                  <c:v>6.3847222222228996</c:v>
                </c:pt>
                <c:pt idx="4598">
                  <c:v>6.3861111111117896</c:v>
                </c:pt>
                <c:pt idx="4599">
                  <c:v>6.3875000000006787</c:v>
                </c:pt>
                <c:pt idx="4600">
                  <c:v>6.3888888888895679</c:v>
                </c:pt>
                <c:pt idx="4601">
                  <c:v>6.3902777777784561</c:v>
                </c:pt>
                <c:pt idx="4602">
                  <c:v>6.3916666666673461</c:v>
                </c:pt>
                <c:pt idx="4603">
                  <c:v>6.3930555555562343</c:v>
                </c:pt>
                <c:pt idx="4604">
                  <c:v>6.3944444444451243</c:v>
                </c:pt>
                <c:pt idx="4605">
                  <c:v>6.3958333333340116</c:v>
                </c:pt>
                <c:pt idx="4606">
                  <c:v>6.3972222222229016</c:v>
                </c:pt>
                <c:pt idx="4607">
                  <c:v>6.3986111111117916</c:v>
                </c:pt>
                <c:pt idx="4608">
                  <c:v>6.4000000000006807</c:v>
                </c:pt>
                <c:pt idx="4609">
                  <c:v>6.4013888888895698</c:v>
                </c:pt>
                <c:pt idx="4610">
                  <c:v>6.402777777778458</c:v>
                </c:pt>
                <c:pt idx="4611">
                  <c:v>6.4041666666673471</c:v>
                </c:pt>
                <c:pt idx="4612">
                  <c:v>6.4055555555562362</c:v>
                </c:pt>
                <c:pt idx="4613">
                  <c:v>6.4069444444451271</c:v>
                </c:pt>
                <c:pt idx="4614">
                  <c:v>6.4083333333340162</c:v>
                </c:pt>
                <c:pt idx="4615">
                  <c:v>6.4097222222229053</c:v>
                </c:pt>
                <c:pt idx="4616">
                  <c:v>6.4111111111117944</c:v>
                </c:pt>
                <c:pt idx="4617">
                  <c:v>6.4125000000006827</c:v>
                </c:pt>
                <c:pt idx="4618">
                  <c:v>6.4138888888895718</c:v>
                </c:pt>
                <c:pt idx="4619">
                  <c:v>6.4152777777784609</c:v>
                </c:pt>
                <c:pt idx="4620">
                  <c:v>6.41666666666735</c:v>
                </c:pt>
                <c:pt idx="4621">
                  <c:v>6.4180555555562382</c:v>
                </c:pt>
                <c:pt idx="4622">
                  <c:v>6.41944444444513</c:v>
                </c:pt>
                <c:pt idx="4623">
                  <c:v>6.4208333333340173</c:v>
                </c:pt>
                <c:pt idx="4624">
                  <c:v>6.4222222222229064</c:v>
                </c:pt>
                <c:pt idx="4625">
                  <c:v>6.4236111111117964</c:v>
                </c:pt>
                <c:pt idx="4626">
                  <c:v>6.4250000000006846</c:v>
                </c:pt>
                <c:pt idx="4627">
                  <c:v>6.4263888888895737</c:v>
                </c:pt>
                <c:pt idx="4628">
                  <c:v>6.4277777777784619</c:v>
                </c:pt>
                <c:pt idx="4629">
                  <c:v>6.429166666667351</c:v>
                </c:pt>
                <c:pt idx="4630">
                  <c:v>6.4305555555562401</c:v>
                </c:pt>
                <c:pt idx="4631">
                  <c:v>6.4319444444451301</c:v>
                </c:pt>
                <c:pt idx="4632">
                  <c:v>6.4333333333340201</c:v>
                </c:pt>
                <c:pt idx="4633">
                  <c:v>6.4347222222229083</c:v>
                </c:pt>
                <c:pt idx="4634">
                  <c:v>6.4361111111117983</c:v>
                </c:pt>
                <c:pt idx="4635">
                  <c:v>6.4375000000006866</c:v>
                </c:pt>
                <c:pt idx="4636">
                  <c:v>6.4388888888895757</c:v>
                </c:pt>
                <c:pt idx="4637">
                  <c:v>6.4402777777784648</c:v>
                </c:pt>
                <c:pt idx="4638">
                  <c:v>6.4416666666673539</c:v>
                </c:pt>
                <c:pt idx="4639">
                  <c:v>6.4430555555562421</c:v>
                </c:pt>
                <c:pt idx="4640">
                  <c:v>6.4444444444451321</c:v>
                </c:pt>
                <c:pt idx="4641">
                  <c:v>6.4458333333340221</c:v>
                </c:pt>
                <c:pt idx="4642">
                  <c:v>6.4472222222229103</c:v>
                </c:pt>
                <c:pt idx="4643">
                  <c:v>6.4486111111118003</c:v>
                </c:pt>
                <c:pt idx="4644">
                  <c:v>6.4500000000006903</c:v>
                </c:pt>
                <c:pt idx="4645">
                  <c:v>6.4513888888895776</c:v>
                </c:pt>
                <c:pt idx="4646">
                  <c:v>6.4527777777784667</c:v>
                </c:pt>
                <c:pt idx="4647">
                  <c:v>6.4541666666673549</c:v>
                </c:pt>
                <c:pt idx="4648">
                  <c:v>6.4555555555562441</c:v>
                </c:pt>
                <c:pt idx="4649">
                  <c:v>6.456944444445134</c:v>
                </c:pt>
                <c:pt idx="4650">
                  <c:v>6.458333333334024</c:v>
                </c:pt>
                <c:pt idx="4651">
                  <c:v>6.4597222222229123</c:v>
                </c:pt>
                <c:pt idx="4652">
                  <c:v>6.4611111111118014</c:v>
                </c:pt>
                <c:pt idx="4653">
                  <c:v>6.4625000000006896</c:v>
                </c:pt>
                <c:pt idx="4654">
                  <c:v>6.4638888888895796</c:v>
                </c:pt>
                <c:pt idx="4655">
                  <c:v>6.4652777777784687</c:v>
                </c:pt>
                <c:pt idx="4656">
                  <c:v>6.4666666666673578</c:v>
                </c:pt>
                <c:pt idx="4657">
                  <c:v>6.468055555556246</c:v>
                </c:pt>
                <c:pt idx="4658">
                  <c:v>6.469444444445136</c:v>
                </c:pt>
                <c:pt idx="4659">
                  <c:v>6.470833333334026</c:v>
                </c:pt>
                <c:pt idx="4660">
                  <c:v>6.4722222222229151</c:v>
                </c:pt>
                <c:pt idx="4661">
                  <c:v>6.4736111111118042</c:v>
                </c:pt>
                <c:pt idx="4662">
                  <c:v>6.4750000000006924</c:v>
                </c:pt>
                <c:pt idx="4663">
                  <c:v>6.4763888888895824</c:v>
                </c:pt>
                <c:pt idx="4664">
                  <c:v>6.4777777777784706</c:v>
                </c:pt>
                <c:pt idx="4665">
                  <c:v>6.4791666666673597</c:v>
                </c:pt>
                <c:pt idx="4666">
                  <c:v>6.480555555556248</c:v>
                </c:pt>
                <c:pt idx="4667">
                  <c:v>6.481944444445138</c:v>
                </c:pt>
                <c:pt idx="4668">
                  <c:v>6.4833333333340279</c:v>
                </c:pt>
                <c:pt idx="4669">
                  <c:v>6.4847222222229162</c:v>
                </c:pt>
                <c:pt idx="4670">
                  <c:v>6.4861111111118062</c:v>
                </c:pt>
                <c:pt idx="4671">
                  <c:v>6.4875000000006944</c:v>
                </c:pt>
                <c:pt idx="4672">
                  <c:v>6.4888888888895826</c:v>
                </c:pt>
                <c:pt idx="4673">
                  <c:v>6.4902777777784726</c:v>
                </c:pt>
                <c:pt idx="4674">
                  <c:v>6.4916666666673617</c:v>
                </c:pt>
                <c:pt idx="4675">
                  <c:v>6.4930555555562499</c:v>
                </c:pt>
                <c:pt idx="4676">
                  <c:v>6.4944444444451399</c:v>
                </c:pt>
                <c:pt idx="4677">
                  <c:v>6.4958333333340299</c:v>
                </c:pt>
                <c:pt idx="4678">
                  <c:v>6.4972222222229181</c:v>
                </c:pt>
                <c:pt idx="4679">
                  <c:v>6.4986111111118081</c:v>
                </c:pt>
                <c:pt idx="4680">
                  <c:v>6.5000000000006963</c:v>
                </c:pt>
                <c:pt idx="4681">
                  <c:v>6.5013888888895854</c:v>
                </c:pt>
                <c:pt idx="4682">
                  <c:v>6.5027777777784754</c:v>
                </c:pt>
                <c:pt idx="4683">
                  <c:v>6.5041666666673628</c:v>
                </c:pt>
                <c:pt idx="4684">
                  <c:v>6.505555555556251</c:v>
                </c:pt>
                <c:pt idx="4685">
                  <c:v>6.5069444444451419</c:v>
                </c:pt>
                <c:pt idx="4686">
                  <c:v>6.508333333334031</c:v>
                </c:pt>
                <c:pt idx="4687">
                  <c:v>6.5097222222229201</c:v>
                </c:pt>
                <c:pt idx="4688">
                  <c:v>6.5111111111118101</c:v>
                </c:pt>
                <c:pt idx="4689">
                  <c:v>6.5125000000006974</c:v>
                </c:pt>
                <c:pt idx="4690">
                  <c:v>6.5138888888895874</c:v>
                </c:pt>
                <c:pt idx="4691">
                  <c:v>6.5152777777784756</c:v>
                </c:pt>
                <c:pt idx="4692">
                  <c:v>6.5166666666673656</c:v>
                </c:pt>
                <c:pt idx="4693">
                  <c:v>6.5180555555562538</c:v>
                </c:pt>
                <c:pt idx="4694">
                  <c:v>6.5194444444451438</c:v>
                </c:pt>
                <c:pt idx="4695">
                  <c:v>6.5208333333340329</c:v>
                </c:pt>
                <c:pt idx="4696">
                  <c:v>6.522222222222922</c:v>
                </c:pt>
                <c:pt idx="4697">
                  <c:v>6.5236111111118111</c:v>
                </c:pt>
                <c:pt idx="4698">
                  <c:v>6.5250000000006994</c:v>
                </c:pt>
                <c:pt idx="4699">
                  <c:v>6.5263888888895876</c:v>
                </c:pt>
                <c:pt idx="4700">
                  <c:v>6.5277777777784776</c:v>
                </c:pt>
                <c:pt idx="4701">
                  <c:v>6.5291666666673676</c:v>
                </c:pt>
                <c:pt idx="4702">
                  <c:v>6.5305555555562558</c:v>
                </c:pt>
                <c:pt idx="4703">
                  <c:v>6.5319444444451458</c:v>
                </c:pt>
                <c:pt idx="4704">
                  <c:v>6.5333333333340358</c:v>
                </c:pt>
                <c:pt idx="4705">
                  <c:v>6.534722222222924</c:v>
                </c:pt>
                <c:pt idx="4706">
                  <c:v>6.5361111111118131</c:v>
                </c:pt>
                <c:pt idx="4707">
                  <c:v>6.5375000000007013</c:v>
                </c:pt>
                <c:pt idx="4708">
                  <c:v>6.5388888888895904</c:v>
                </c:pt>
                <c:pt idx="4709">
                  <c:v>6.5402777777784804</c:v>
                </c:pt>
                <c:pt idx="4710">
                  <c:v>6.5416666666673704</c:v>
                </c:pt>
                <c:pt idx="4711">
                  <c:v>6.5430555555562577</c:v>
                </c:pt>
                <c:pt idx="4712">
                  <c:v>6.5444444444451477</c:v>
                </c:pt>
                <c:pt idx="4713">
                  <c:v>6.5458333333340368</c:v>
                </c:pt>
                <c:pt idx="4714">
                  <c:v>6.5472222222229259</c:v>
                </c:pt>
                <c:pt idx="4715">
                  <c:v>6.548611111111815</c:v>
                </c:pt>
                <c:pt idx="4716">
                  <c:v>6.5500000000007041</c:v>
                </c:pt>
                <c:pt idx="4717">
                  <c:v>6.5513888888895924</c:v>
                </c:pt>
                <c:pt idx="4718">
                  <c:v>6.5527777777784806</c:v>
                </c:pt>
                <c:pt idx="4719">
                  <c:v>6.5541666666673706</c:v>
                </c:pt>
                <c:pt idx="4720">
                  <c:v>6.5555555555562597</c:v>
                </c:pt>
                <c:pt idx="4721">
                  <c:v>6.5569444444451497</c:v>
                </c:pt>
                <c:pt idx="4722">
                  <c:v>6.5583333333340397</c:v>
                </c:pt>
                <c:pt idx="4723">
                  <c:v>6.5597222222229279</c:v>
                </c:pt>
                <c:pt idx="4724">
                  <c:v>6.561111111111817</c:v>
                </c:pt>
                <c:pt idx="4725">
                  <c:v>6.5625000000007052</c:v>
                </c:pt>
                <c:pt idx="4726">
                  <c:v>6.5638888888895943</c:v>
                </c:pt>
                <c:pt idx="4727">
                  <c:v>6.5652777777784834</c:v>
                </c:pt>
                <c:pt idx="4728">
                  <c:v>6.5666666666673734</c:v>
                </c:pt>
                <c:pt idx="4729">
                  <c:v>6.5680555555562616</c:v>
                </c:pt>
                <c:pt idx="4730">
                  <c:v>6.5694444444451516</c:v>
                </c:pt>
                <c:pt idx="4731">
                  <c:v>6.5708333333340407</c:v>
                </c:pt>
                <c:pt idx="4732">
                  <c:v>6.5722222222229298</c:v>
                </c:pt>
                <c:pt idx="4733">
                  <c:v>6.5736111111118198</c:v>
                </c:pt>
                <c:pt idx="4734">
                  <c:v>6.5750000000007081</c:v>
                </c:pt>
                <c:pt idx="4735">
                  <c:v>6.5763888888895972</c:v>
                </c:pt>
                <c:pt idx="4736">
                  <c:v>6.5777777777784854</c:v>
                </c:pt>
                <c:pt idx="4737">
                  <c:v>6.5791666666673754</c:v>
                </c:pt>
                <c:pt idx="4738">
                  <c:v>6.5805555555562636</c:v>
                </c:pt>
                <c:pt idx="4739">
                  <c:v>6.5819444444451536</c:v>
                </c:pt>
                <c:pt idx="4740">
                  <c:v>6.5833333333340427</c:v>
                </c:pt>
                <c:pt idx="4741">
                  <c:v>6.5847222222229318</c:v>
                </c:pt>
                <c:pt idx="4742">
                  <c:v>6.5861111111118209</c:v>
                </c:pt>
                <c:pt idx="4743">
                  <c:v>6.5875000000007091</c:v>
                </c:pt>
                <c:pt idx="4744">
                  <c:v>6.5888888888895982</c:v>
                </c:pt>
                <c:pt idx="4745">
                  <c:v>6.5902777777784873</c:v>
                </c:pt>
                <c:pt idx="4746">
                  <c:v>6.5916666666673773</c:v>
                </c:pt>
                <c:pt idx="4747">
                  <c:v>6.5930555555562664</c:v>
                </c:pt>
                <c:pt idx="4748">
                  <c:v>6.5944444444451564</c:v>
                </c:pt>
                <c:pt idx="4749">
                  <c:v>6.5958333333340446</c:v>
                </c:pt>
                <c:pt idx="4750">
                  <c:v>6.5972222222229338</c:v>
                </c:pt>
                <c:pt idx="4751">
                  <c:v>6.5986111111118229</c:v>
                </c:pt>
                <c:pt idx="4752">
                  <c:v>6.6000000000007111</c:v>
                </c:pt>
                <c:pt idx="4753">
                  <c:v>6.6013888888896011</c:v>
                </c:pt>
                <c:pt idx="4754">
                  <c:v>6.6027777777784884</c:v>
                </c:pt>
                <c:pt idx="4755">
                  <c:v>6.6041666666673766</c:v>
                </c:pt>
                <c:pt idx="4756">
                  <c:v>6.6055555555562666</c:v>
                </c:pt>
                <c:pt idx="4757">
                  <c:v>6.6069444444451566</c:v>
                </c:pt>
                <c:pt idx="4758">
                  <c:v>6.6083333333340466</c:v>
                </c:pt>
                <c:pt idx="4759">
                  <c:v>6.6097222222229357</c:v>
                </c:pt>
                <c:pt idx="4760">
                  <c:v>6.6111111111118248</c:v>
                </c:pt>
                <c:pt idx="4761">
                  <c:v>6.6125000000007121</c:v>
                </c:pt>
                <c:pt idx="4762">
                  <c:v>6.6138888888896021</c:v>
                </c:pt>
                <c:pt idx="4763">
                  <c:v>6.6152777777784904</c:v>
                </c:pt>
                <c:pt idx="4764">
                  <c:v>6.6166666666673803</c:v>
                </c:pt>
                <c:pt idx="4765">
                  <c:v>6.6180555555562677</c:v>
                </c:pt>
                <c:pt idx="4766">
                  <c:v>6.6194444444451577</c:v>
                </c:pt>
                <c:pt idx="4767">
                  <c:v>6.6208333333340477</c:v>
                </c:pt>
                <c:pt idx="4768">
                  <c:v>6.6222222222229377</c:v>
                </c:pt>
                <c:pt idx="4769">
                  <c:v>6.6236111111118268</c:v>
                </c:pt>
                <c:pt idx="4770">
                  <c:v>6.625000000000715</c:v>
                </c:pt>
                <c:pt idx="4771">
                  <c:v>6.626388888889605</c:v>
                </c:pt>
                <c:pt idx="4772">
                  <c:v>6.6277777777784923</c:v>
                </c:pt>
                <c:pt idx="4773">
                  <c:v>6.6291666666673814</c:v>
                </c:pt>
                <c:pt idx="4774">
                  <c:v>6.6305555555562696</c:v>
                </c:pt>
                <c:pt idx="4775">
                  <c:v>6.6319444444451614</c:v>
                </c:pt>
                <c:pt idx="4776">
                  <c:v>6.6333333333340514</c:v>
                </c:pt>
                <c:pt idx="4777">
                  <c:v>6.6347222222229396</c:v>
                </c:pt>
                <c:pt idx="4778">
                  <c:v>6.6361111111118296</c:v>
                </c:pt>
                <c:pt idx="4779">
                  <c:v>6.6375000000007169</c:v>
                </c:pt>
                <c:pt idx="4780">
                  <c:v>6.6388888888896069</c:v>
                </c:pt>
                <c:pt idx="4781">
                  <c:v>6.6402777777784951</c:v>
                </c:pt>
                <c:pt idx="4782">
                  <c:v>6.6416666666673851</c:v>
                </c:pt>
                <c:pt idx="4783">
                  <c:v>6.6430555555562734</c:v>
                </c:pt>
                <c:pt idx="4784">
                  <c:v>6.6444444444451616</c:v>
                </c:pt>
                <c:pt idx="4785">
                  <c:v>6.6458333333340516</c:v>
                </c:pt>
                <c:pt idx="4786">
                  <c:v>6.6472222222229407</c:v>
                </c:pt>
                <c:pt idx="4787">
                  <c:v>6.6486111111118307</c:v>
                </c:pt>
                <c:pt idx="4788">
                  <c:v>6.6500000000007189</c:v>
                </c:pt>
                <c:pt idx="4789">
                  <c:v>6.6513888888896089</c:v>
                </c:pt>
                <c:pt idx="4790">
                  <c:v>6.6527777777784962</c:v>
                </c:pt>
                <c:pt idx="4791">
                  <c:v>6.6541666666673853</c:v>
                </c:pt>
                <c:pt idx="4792">
                  <c:v>6.6555555555562744</c:v>
                </c:pt>
                <c:pt idx="4793">
                  <c:v>6.6569444444451653</c:v>
                </c:pt>
                <c:pt idx="4794">
                  <c:v>6.6583333333340544</c:v>
                </c:pt>
                <c:pt idx="4795">
                  <c:v>6.6597222222229426</c:v>
                </c:pt>
                <c:pt idx="4796">
                  <c:v>6.6611111111118326</c:v>
                </c:pt>
                <c:pt idx="4797">
                  <c:v>6.6625000000007208</c:v>
                </c:pt>
                <c:pt idx="4798">
                  <c:v>6.66388888888961</c:v>
                </c:pt>
                <c:pt idx="4799">
                  <c:v>6.6652777777784982</c:v>
                </c:pt>
                <c:pt idx="4800">
                  <c:v>6.6666666666673882</c:v>
                </c:pt>
                <c:pt idx="4801">
                  <c:v>6.6680555555562764</c:v>
                </c:pt>
                <c:pt idx="4802">
                  <c:v>6.6694444444451673</c:v>
                </c:pt>
                <c:pt idx="4803">
                  <c:v>6.6708333333340564</c:v>
                </c:pt>
                <c:pt idx="4804">
                  <c:v>6.6722222222229464</c:v>
                </c:pt>
                <c:pt idx="4805">
                  <c:v>6.6736111111118364</c:v>
                </c:pt>
                <c:pt idx="4806">
                  <c:v>6.6750000000007237</c:v>
                </c:pt>
                <c:pt idx="4807">
                  <c:v>6.6763888888896128</c:v>
                </c:pt>
                <c:pt idx="4808">
                  <c:v>6.677777777778501</c:v>
                </c:pt>
                <c:pt idx="4809">
                  <c:v>6.6791666666673901</c:v>
                </c:pt>
                <c:pt idx="4810">
                  <c:v>6.6805555555562783</c:v>
                </c:pt>
                <c:pt idx="4811">
                  <c:v>6.6819444444451701</c:v>
                </c:pt>
                <c:pt idx="4812">
                  <c:v>6.6833333333340583</c:v>
                </c:pt>
                <c:pt idx="4813">
                  <c:v>6.6847222222229457</c:v>
                </c:pt>
                <c:pt idx="4814">
                  <c:v>6.6861111111118374</c:v>
                </c:pt>
                <c:pt idx="4815">
                  <c:v>6.6875000000007256</c:v>
                </c:pt>
                <c:pt idx="4816">
                  <c:v>6.6888888888896147</c:v>
                </c:pt>
                <c:pt idx="4817">
                  <c:v>6.690277777778503</c:v>
                </c:pt>
                <c:pt idx="4818">
                  <c:v>6.6916666666673921</c:v>
                </c:pt>
                <c:pt idx="4819">
                  <c:v>6.6930555555562803</c:v>
                </c:pt>
                <c:pt idx="4820">
                  <c:v>6.6944444444451703</c:v>
                </c:pt>
                <c:pt idx="4821">
                  <c:v>6.6958333333340603</c:v>
                </c:pt>
                <c:pt idx="4822">
                  <c:v>6.6972222222229476</c:v>
                </c:pt>
                <c:pt idx="4823">
                  <c:v>6.6986111111118403</c:v>
                </c:pt>
                <c:pt idx="4824">
                  <c:v>6.7000000000007276</c:v>
                </c:pt>
                <c:pt idx="4825">
                  <c:v>6.7013888888896167</c:v>
                </c:pt>
                <c:pt idx="4826">
                  <c:v>6.7027777777785058</c:v>
                </c:pt>
                <c:pt idx="4827">
                  <c:v>6.704166666667394</c:v>
                </c:pt>
                <c:pt idx="4828">
                  <c:v>6.7055555555562831</c:v>
                </c:pt>
                <c:pt idx="4829">
                  <c:v>6.7069444444451731</c:v>
                </c:pt>
                <c:pt idx="4830">
                  <c:v>6.7083333333340631</c:v>
                </c:pt>
                <c:pt idx="4831">
                  <c:v>6.7097222222229513</c:v>
                </c:pt>
                <c:pt idx="4832">
                  <c:v>6.7111111111118404</c:v>
                </c:pt>
                <c:pt idx="4833">
                  <c:v>6.7125000000007287</c:v>
                </c:pt>
                <c:pt idx="4834">
                  <c:v>6.7138888888896187</c:v>
                </c:pt>
                <c:pt idx="4835">
                  <c:v>6.7152777777785078</c:v>
                </c:pt>
                <c:pt idx="4836">
                  <c:v>6.7166666666673969</c:v>
                </c:pt>
                <c:pt idx="4837">
                  <c:v>6.7180555555562851</c:v>
                </c:pt>
                <c:pt idx="4838">
                  <c:v>6.7194444444451751</c:v>
                </c:pt>
                <c:pt idx="4839">
                  <c:v>6.7208333333340651</c:v>
                </c:pt>
                <c:pt idx="4840">
                  <c:v>6.7222222222229524</c:v>
                </c:pt>
                <c:pt idx="4841">
                  <c:v>6.7236111111118424</c:v>
                </c:pt>
                <c:pt idx="4842">
                  <c:v>6.7250000000007306</c:v>
                </c:pt>
                <c:pt idx="4843">
                  <c:v>6.7263888888896206</c:v>
                </c:pt>
                <c:pt idx="4844">
                  <c:v>6.7277777777785088</c:v>
                </c:pt>
                <c:pt idx="4845">
                  <c:v>6.7291666666673979</c:v>
                </c:pt>
                <c:pt idx="4846">
                  <c:v>6.730555555556287</c:v>
                </c:pt>
                <c:pt idx="4847">
                  <c:v>6.731944444445177</c:v>
                </c:pt>
                <c:pt idx="4848">
                  <c:v>6.733333333334067</c:v>
                </c:pt>
                <c:pt idx="4849">
                  <c:v>6.7347222222229552</c:v>
                </c:pt>
                <c:pt idx="4850">
                  <c:v>6.7361111111118452</c:v>
                </c:pt>
                <c:pt idx="4851">
                  <c:v>6.7375000000007326</c:v>
                </c:pt>
                <c:pt idx="4852">
                  <c:v>6.7388888888896226</c:v>
                </c:pt>
                <c:pt idx="4853">
                  <c:v>6.7402777777785117</c:v>
                </c:pt>
                <c:pt idx="4854">
                  <c:v>6.7416666666674008</c:v>
                </c:pt>
                <c:pt idx="4855">
                  <c:v>6.743055555556289</c:v>
                </c:pt>
                <c:pt idx="4856">
                  <c:v>6.744444444445179</c:v>
                </c:pt>
                <c:pt idx="4857">
                  <c:v>6.7458333333340681</c:v>
                </c:pt>
                <c:pt idx="4858">
                  <c:v>6.7472222222229572</c:v>
                </c:pt>
                <c:pt idx="4859">
                  <c:v>6.7486111111118472</c:v>
                </c:pt>
                <c:pt idx="4860">
                  <c:v>6.7500000000007354</c:v>
                </c:pt>
                <c:pt idx="4861">
                  <c:v>6.7513888888896263</c:v>
                </c:pt>
                <c:pt idx="4862">
                  <c:v>6.7527777777785127</c:v>
                </c:pt>
                <c:pt idx="4863">
                  <c:v>6.754166666667401</c:v>
                </c:pt>
                <c:pt idx="4864">
                  <c:v>6.7555555555562901</c:v>
                </c:pt>
                <c:pt idx="4865">
                  <c:v>6.7569444444451809</c:v>
                </c:pt>
                <c:pt idx="4866">
                  <c:v>6.75833333333407</c:v>
                </c:pt>
                <c:pt idx="4867">
                  <c:v>6.75972222222296</c:v>
                </c:pt>
                <c:pt idx="4868">
                  <c:v>6.7611111111118483</c:v>
                </c:pt>
                <c:pt idx="4869">
                  <c:v>6.7625000000007356</c:v>
                </c:pt>
                <c:pt idx="4870">
                  <c:v>6.7638888888896274</c:v>
                </c:pt>
                <c:pt idx="4871">
                  <c:v>6.7652777777785147</c:v>
                </c:pt>
                <c:pt idx="4872">
                  <c:v>6.7666666666674047</c:v>
                </c:pt>
                <c:pt idx="4873">
                  <c:v>6.768055555556292</c:v>
                </c:pt>
                <c:pt idx="4874">
                  <c:v>6.7694444444451829</c:v>
                </c:pt>
                <c:pt idx="4875">
                  <c:v>6.770833333334072</c:v>
                </c:pt>
                <c:pt idx="4876">
                  <c:v>6.7722222222229611</c:v>
                </c:pt>
                <c:pt idx="4877">
                  <c:v>6.7736111111118502</c:v>
                </c:pt>
                <c:pt idx="4878">
                  <c:v>6.7750000000007402</c:v>
                </c:pt>
                <c:pt idx="4879">
                  <c:v>6.7763888888896302</c:v>
                </c:pt>
                <c:pt idx="4880">
                  <c:v>6.7777777777785166</c:v>
                </c:pt>
                <c:pt idx="4881">
                  <c:v>6.7791666666674066</c:v>
                </c:pt>
                <c:pt idx="4882">
                  <c:v>6.7805555555562949</c:v>
                </c:pt>
                <c:pt idx="4883">
                  <c:v>6.7819444444451848</c:v>
                </c:pt>
                <c:pt idx="4884">
                  <c:v>6.7833333333340748</c:v>
                </c:pt>
                <c:pt idx="4885">
                  <c:v>6.7847222222229631</c:v>
                </c:pt>
                <c:pt idx="4886">
                  <c:v>6.7861111111118522</c:v>
                </c:pt>
                <c:pt idx="4887">
                  <c:v>6.7875000000007404</c:v>
                </c:pt>
                <c:pt idx="4888">
                  <c:v>6.7888888888896304</c:v>
                </c:pt>
                <c:pt idx="4889">
                  <c:v>6.7902777777785186</c:v>
                </c:pt>
                <c:pt idx="4890">
                  <c:v>6.7916666666674086</c:v>
                </c:pt>
                <c:pt idx="4891">
                  <c:v>6.7930555555562968</c:v>
                </c:pt>
                <c:pt idx="4892">
                  <c:v>6.7944444444451868</c:v>
                </c:pt>
                <c:pt idx="4893">
                  <c:v>6.7958333333340759</c:v>
                </c:pt>
                <c:pt idx="4894">
                  <c:v>6.797222222222965</c:v>
                </c:pt>
                <c:pt idx="4895">
                  <c:v>6.7986111111118541</c:v>
                </c:pt>
                <c:pt idx="4896">
                  <c:v>6.8000000000007423</c:v>
                </c:pt>
                <c:pt idx="4897">
                  <c:v>6.8013888888896323</c:v>
                </c:pt>
                <c:pt idx="4898">
                  <c:v>6.8027777777785214</c:v>
                </c:pt>
                <c:pt idx="4899">
                  <c:v>6.8041666666674088</c:v>
                </c:pt>
                <c:pt idx="4900">
                  <c:v>6.8055555555562979</c:v>
                </c:pt>
                <c:pt idx="4901">
                  <c:v>6.8069444444451888</c:v>
                </c:pt>
                <c:pt idx="4902">
                  <c:v>6.8083333333340779</c:v>
                </c:pt>
                <c:pt idx="4903">
                  <c:v>6.809722222222967</c:v>
                </c:pt>
                <c:pt idx="4904">
                  <c:v>6.8111111111118561</c:v>
                </c:pt>
                <c:pt idx="4905">
                  <c:v>6.8125000000007443</c:v>
                </c:pt>
                <c:pt idx="4906">
                  <c:v>6.8138888888896343</c:v>
                </c:pt>
                <c:pt idx="4907">
                  <c:v>6.8152777777785216</c:v>
                </c:pt>
                <c:pt idx="4908">
                  <c:v>6.8166666666674116</c:v>
                </c:pt>
                <c:pt idx="4909">
                  <c:v>6.8180555555563007</c:v>
                </c:pt>
                <c:pt idx="4910">
                  <c:v>6.8194444444451907</c:v>
                </c:pt>
                <c:pt idx="4911">
                  <c:v>6.8208333333340798</c:v>
                </c:pt>
                <c:pt idx="4912">
                  <c:v>6.8222222222229689</c:v>
                </c:pt>
                <c:pt idx="4913">
                  <c:v>6.823611111111858</c:v>
                </c:pt>
                <c:pt idx="4914">
                  <c:v>6.8250000000007462</c:v>
                </c:pt>
                <c:pt idx="4915">
                  <c:v>6.8263888888896362</c:v>
                </c:pt>
                <c:pt idx="4916">
                  <c:v>6.8277777777785236</c:v>
                </c:pt>
                <c:pt idx="4917">
                  <c:v>6.8291666666674136</c:v>
                </c:pt>
                <c:pt idx="4918">
                  <c:v>6.8305555555563027</c:v>
                </c:pt>
                <c:pt idx="4919">
                  <c:v>6.8319444444451927</c:v>
                </c:pt>
                <c:pt idx="4920">
                  <c:v>6.8333333333340818</c:v>
                </c:pt>
                <c:pt idx="4921">
                  <c:v>6.8347222222229709</c:v>
                </c:pt>
                <c:pt idx="4922">
                  <c:v>6.83611111111186</c:v>
                </c:pt>
                <c:pt idx="4923">
                  <c:v>6.8375000000007482</c:v>
                </c:pt>
                <c:pt idx="4924">
                  <c:v>6.8388888888896382</c:v>
                </c:pt>
                <c:pt idx="4925">
                  <c:v>6.8402777777785273</c:v>
                </c:pt>
                <c:pt idx="4926">
                  <c:v>6.8416666666674146</c:v>
                </c:pt>
                <c:pt idx="4927">
                  <c:v>6.8430555555563046</c:v>
                </c:pt>
                <c:pt idx="4928">
                  <c:v>6.8444444444451946</c:v>
                </c:pt>
                <c:pt idx="4929">
                  <c:v>6.8458333333340837</c:v>
                </c:pt>
                <c:pt idx="4930">
                  <c:v>6.8472222222229728</c:v>
                </c:pt>
                <c:pt idx="4931">
                  <c:v>6.8486111111118619</c:v>
                </c:pt>
                <c:pt idx="4932">
                  <c:v>6.8500000000007502</c:v>
                </c:pt>
                <c:pt idx="4933">
                  <c:v>6.8513888888896401</c:v>
                </c:pt>
                <c:pt idx="4934">
                  <c:v>6.8527777777785284</c:v>
                </c:pt>
                <c:pt idx="4935">
                  <c:v>6.8541666666674157</c:v>
                </c:pt>
                <c:pt idx="4936">
                  <c:v>6.8555555555563066</c:v>
                </c:pt>
                <c:pt idx="4937">
                  <c:v>6.8569444444451966</c:v>
                </c:pt>
                <c:pt idx="4938">
                  <c:v>6.8583333333340857</c:v>
                </c:pt>
                <c:pt idx="4939">
                  <c:v>6.8597222222229748</c:v>
                </c:pt>
                <c:pt idx="4940">
                  <c:v>6.8611111111118639</c:v>
                </c:pt>
                <c:pt idx="4941">
                  <c:v>6.8625000000007512</c:v>
                </c:pt>
                <c:pt idx="4942">
                  <c:v>6.8638888888896412</c:v>
                </c:pt>
                <c:pt idx="4943">
                  <c:v>6.8652777777785303</c:v>
                </c:pt>
                <c:pt idx="4944">
                  <c:v>6.8666666666674194</c:v>
                </c:pt>
                <c:pt idx="4945">
                  <c:v>6.8680555555563076</c:v>
                </c:pt>
                <c:pt idx="4946">
                  <c:v>6.8694444444451976</c:v>
                </c:pt>
                <c:pt idx="4947">
                  <c:v>6.8708333333340876</c:v>
                </c:pt>
                <c:pt idx="4948">
                  <c:v>6.8722222222229767</c:v>
                </c:pt>
                <c:pt idx="4949">
                  <c:v>6.8736111111118667</c:v>
                </c:pt>
                <c:pt idx="4950">
                  <c:v>6.875000000000755</c:v>
                </c:pt>
                <c:pt idx="4951">
                  <c:v>6.8763888888896441</c:v>
                </c:pt>
                <c:pt idx="4952">
                  <c:v>6.8777777777785323</c:v>
                </c:pt>
                <c:pt idx="4953">
                  <c:v>6.8791666666674214</c:v>
                </c:pt>
                <c:pt idx="4954">
                  <c:v>6.8805555555563096</c:v>
                </c:pt>
                <c:pt idx="4955">
                  <c:v>6.8819444444451996</c:v>
                </c:pt>
                <c:pt idx="4956">
                  <c:v>6.8833333333340896</c:v>
                </c:pt>
                <c:pt idx="4957">
                  <c:v>6.8847222222229787</c:v>
                </c:pt>
                <c:pt idx="4958">
                  <c:v>6.8861111111118678</c:v>
                </c:pt>
                <c:pt idx="4959">
                  <c:v>6.887500000000756</c:v>
                </c:pt>
                <c:pt idx="4960">
                  <c:v>6.888888888889646</c:v>
                </c:pt>
                <c:pt idx="4961">
                  <c:v>6.8902777777785351</c:v>
                </c:pt>
                <c:pt idx="4962">
                  <c:v>6.8916666666674242</c:v>
                </c:pt>
                <c:pt idx="4963">
                  <c:v>6.8930555555563107</c:v>
                </c:pt>
                <c:pt idx="4964">
                  <c:v>6.8944444444452007</c:v>
                </c:pt>
                <c:pt idx="4965">
                  <c:v>6.8958333333340907</c:v>
                </c:pt>
                <c:pt idx="4966">
                  <c:v>6.8972222222229806</c:v>
                </c:pt>
                <c:pt idx="4967">
                  <c:v>6.8986111111118698</c:v>
                </c:pt>
                <c:pt idx="4968">
                  <c:v>6.9000000000007589</c:v>
                </c:pt>
                <c:pt idx="4969">
                  <c:v>6.901388888889648</c:v>
                </c:pt>
                <c:pt idx="4970">
                  <c:v>6.9027777777785371</c:v>
                </c:pt>
                <c:pt idx="4971">
                  <c:v>6.9041666666674253</c:v>
                </c:pt>
                <c:pt idx="4972">
                  <c:v>6.9055555555563144</c:v>
                </c:pt>
                <c:pt idx="4973">
                  <c:v>6.9069444444452044</c:v>
                </c:pt>
                <c:pt idx="4974">
                  <c:v>6.9083333333340944</c:v>
                </c:pt>
                <c:pt idx="4975">
                  <c:v>6.9097222222229826</c:v>
                </c:pt>
                <c:pt idx="4976">
                  <c:v>6.9111111111118717</c:v>
                </c:pt>
                <c:pt idx="4977">
                  <c:v>6.9125000000007608</c:v>
                </c:pt>
                <c:pt idx="4978">
                  <c:v>6.9138888888896499</c:v>
                </c:pt>
                <c:pt idx="4979">
                  <c:v>6.9152777777785399</c:v>
                </c:pt>
                <c:pt idx="4980">
                  <c:v>6.9166666666674281</c:v>
                </c:pt>
                <c:pt idx="4981">
                  <c:v>6.9180555555563163</c:v>
                </c:pt>
                <c:pt idx="4982">
                  <c:v>6.9194444444452063</c:v>
                </c:pt>
                <c:pt idx="4983">
                  <c:v>6.9208333333340946</c:v>
                </c:pt>
                <c:pt idx="4984">
                  <c:v>6.9222222222229854</c:v>
                </c:pt>
                <c:pt idx="4985">
                  <c:v>6.9236111111118737</c:v>
                </c:pt>
                <c:pt idx="4986">
                  <c:v>6.9250000000007628</c:v>
                </c:pt>
                <c:pt idx="4987">
                  <c:v>6.9263888888896519</c:v>
                </c:pt>
                <c:pt idx="4988">
                  <c:v>6.9277777777785401</c:v>
                </c:pt>
                <c:pt idx="4989">
                  <c:v>6.9291666666674292</c:v>
                </c:pt>
                <c:pt idx="4990">
                  <c:v>6.9305555555563183</c:v>
                </c:pt>
                <c:pt idx="4991">
                  <c:v>6.9319444444452083</c:v>
                </c:pt>
                <c:pt idx="4992">
                  <c:v>6.9333333333340983</c:v>
                </c:pt>
                <c:pt idx="4993">
                  <c:v>6.9347222222229874</c:v>
                </c:pt>
                <c:pt idx="4994">
                  <c:v>6.9361111111118774</c:v>
                </c:pt>
                <c:pt idx="4995">
                  <c:v>6.9375000000007647</c:v>
                </c:pt>
                <c:pt idx="4996">
                  <c:v>6.9388888888896538</c:v>
                </c:pt>
                <c:pt idx="4997">
                  <c:v>6.9402777777785429</c:v>
                </c:pt>
                <c:pt idx="4998">
                  <c:v>6.941666666667432</c:v>
                </c:pt>
                <c:pt idx="4999">
                  <c:v>6.9430555555563211</c:v>
                </c:pt>
                <c:pt idx="5000">
                  <c:v>6.9444444444452094</c:v>
                </c:pt>
                <c:pt idx="5001">
                  <c:v>6.9458333333341002</c:v>
                </c:pt>
                <c:pt idx="5002">
                  <c:v>6.9472222222229902</c:v>
                </c:pt>
                <c:pt idx="5003">
                  <c:v>6.9486111111118802</c:v>
                </c:pt>
                <c:pt idx="5004">
                  <c:v>6.9500000000007667</c:v>
                </c:pt>
                <c:pt idx="5005">
                  <c:v>6.9513888888896558</c:v>
                </c:pt>
                <c:pt idx="5006">
                  <c:v>6.9527777777785449</c:v>
                </c:pt>
                <c:pt idx="5007">
                  <c:v>6.9541666666674331</c:v>
                </c:pt>
                <c:pt idx="5008">
                  <c:v>6.9555555555563222</c:v>
                </c:pt>
                <c:pt idx="5009">
                  <c:v>6.9569444444452113</c:v>
                </c:pt>
                <c:pt idx="5010">
                  <c:v>6.9583333333341022</c:v>
                </c:pt>
                <c:pt idx="5011">
                  <c:v>6.9597222222229904</c:v>
                </c:pt>
                <c:pt idx="5012">
                  <c:v>6.9611111111118804</c:v>
                </c:pt>
                <c:pt idx="5013">
                  <c:v>6.9625000000007686</c:v>
                </c:pt>
                <c:pt idx="5014">
                  <c:v>6.9638888888896577</c:v>
                </c:pt>
                <c:pt idx="5015">
                  <c:v>6.9652777777785468</c:v>
                </c:pt>
                <c:pt idx="5016">
                  <c:v>6.9666666666674359</c:v>
                </c:pt>
                <c:pt idx="5017">
                  <c:v>6.9680555555563251</c:v>
                </c:pt>
                <c:pt idx="5018">
                  <c:v>6.9694444444452142</c:v>
                </c:pt>
                <c:pt idx="5019">
                  <c:v>6.9708333333341042</c:v>
                </c:pt>
                <c:pt idx="5020">
                  <c:v>6.9722222222229924</c:v>
                </c:pt>
                <c:pt idx="5021">
                  <c:v>6.9736111111118833</c:v>
                </c:pt>
                <c:pt idx="5022">
                  <c:v>6.9750000000007706</c:v>
                </c:pt>
                <c:pt idx="5023">
                  <c:v>6.9763888888896597</c:v>
                </c:pt>
                <c:pt idx="5024">
                  <c:v>6.9777777777785488</c:v>
                </c:pt>
                <c:pt idx="5025">
                  <c:v>6.9791666666674379</c:v>
                </c:pt>
                <c:pt idx="5026">
                  <c:v>6.980555555556327</c:v>
                </c:pt>
                <c:pt idx="5027">
                  <c:v>6.9819444444452161</c:v>
                </c:pt>
                <c:pt idx="5028">
                  <c:v>6.9833333333341061</c:v>
                </c:pt>
                <c:pt idx="5029">
                  <c:v>6.9847222222229943</c:v>
                </c:pt>
                <c:pt idx="5030">
                  <c:v>6.9861111111118834</c:v>
                </c:pt>
                <c:pt idx="5031">
                  <c:v>6.9875000000007716</c:v>
                </c:pt>
                <c:pt idx="5032">
                  <c:v>6.9888888888896616</c:v>
                </c:pt>
                <c:pt idx="5033">
                  <c:v>6.9902777777785507</c:v>
                </c:pt>
                <c:pt idx="5034">
                  <c:v>6.9916666666674399</c:v>
                </c:pt>
                <c:pt idx="5035">
                  <c:v>6.993055555556329</c:v>
                </c:pt>
                <c:pt idx="5036">
                  <c:v>6.9944444444452172</c:v>
                </c:pt>
                <c:pt idx="5037">
                  <c:v>6.9958333333341081</c:v>
                </c:pt>
                <c:pt idx="5038">
                  <c:v>6.9972222222229963</c:v>
                </c:pt>
                <c:pt idx="5039">
                  <c:v>6.9986111111118863</c:v>
                </c:pt>
                <c:pt idx="5040">
                  <c:v>7.0000000000007754</c:v>
                </c:pt>
                <c:pt idx="5041">
                  <c:v>7.0013888888896636</c:v>
                </c:pt>
                <c:pt idx="5042">
                  <c:v>7.0027777777785518</c:v>
                </c:pt>
                <c:pt idx="5043">
                  <c:v>7.00416666666744</c:v>
                </c:pt>
                <c:pt idx="5044">
                  <c:v>7.00555555555633</c:v>
                </c:pt>
                <c:pt idx="5045">
                  <c:v>7.00694444444522</c:v>
                </c:pt>
                <c:pt idx="5046">
                  <c:v>7.00833333333411</c:v>
                </c:pt>
                <c:pt idx="5047">
                  <c:v>7.0097222222229982</c:v>
                </c:pt>
                <c:pt idx="5048">
                  <c:v>7.0111111111118873</c:v>
                </c:pt>
                <c:pt idx="5049">
                  <c:v>7.0125000000007756</c:v>
                </c:pt>
                <c:pt idx="5050">
                  <c:v>7.0138888888896664</c:v>
                </c:pt>
                <c:pt idx="5051">
                  <c:v>7.0152777777785547</c:v>
                </c:pt>
                <c:pt idx="5052">
                  <c:v>7.0166666666674429</c:v>
                </c:pt>
                <c:pt idx="5053">
                  <c:v>7.018055555556332</c:v>
                </c:pt>
                <c:pt idx="5054">
                  <c:v>7.019444444445222</c:v>
                </c:pt>
                <c:pt idx="5055">
                  <c:v>7.0208333333341111</c:v>
                </c:pt>
                <c:pt idx="5056">
                  <c:v>7.0222222222230002</c:v>
                </c:pt>
                <c:pt idx="5057">
                  <c:v>7.0236111111118902</c:v>
                </c:pt>
                <c:pt idx="5058">
                  <c:v>7.0250000000007784</c:v>
                </c:pt>
                <c:pt idx="5059">
                  <c:v>7.0263888888896684</c:v>
                </c:pt>
                <c:pt idx="5060">
                  <c:v>7.0277777777785557</c:v>
                </c:pt>
                <c:pt idx="5061">
                  <c:v>7.0291666666674448</c:v>
                </c:pt>
                <c:pt idx="5062">
                  <c:v>7.0305555555563348</c:v>
                </c:pt>
                <c:pt idx="5063">
                  <c:v>7.0319444444452239</c:v>
                </c:pt>
                <c:pt idx="5064">
                  <c:v>7.033333333334113</c:v>
                </c:pt>
                <c:pt idx="5065">
                  <c:v>7.0347222222230021</c:v>
                </c:pt>
                <c:pt idx="5066">
                  <c:v>7.0361111111118912</c:v>
                </c:pt>
                <c:pt idx="5067">
                  <c:v>7.0375000000007786</c:v>
                </c:pt>
                <c:pt idx="5068">
                  <c:v>7.0388888888896703</c:v>
                </c:pt>
                <c:pt idx="5069">
                  <c:v>7.0402777777785586</c:v>
                </c:pt>
                <c:pt idx="5070">
                  <c:v>7.0416666666674477</c:v>
                </c:pt>
                <c:pt idx="5071">
                  <c:v>7.0430555555563368</c:v>
                </c:pt>
                <c:pt idx="5072">
                  <c:v>7.0444444444452259</c:v>
                </c:pt>
                <c:pt idx="5073">
                  <c:v>7.045833333334115</c:v>
                </c:pt>
                <c:pt idx="5074">
                  <c:v>7.0472222222230041</c:v>
                </c:pt>
                <c:pt idx="5075">
                  <c:v>7.0486111111118932</c:v>
                </c:pt>
                <c:pt idx="5076">
                  <c:v>7.0500000000007814</c:v>
                </c:pt>
                <c:pt idx="5077">
                  <c:v>7.0513888888896714</c:v>
                </c:pt>
                <c:pt idx="5078">
                  <c:v>7.0527777777785614</c:v>
                </c:pt>
                <c:pt idx="5079">
                  <c:v>7.0541666666674478</c:v>
                </c:pt>
                <c:pt idx="5080">
                  <c:v>7.0555555555563378</c:v>
                </c:pt>
                <c:pt idx="5081">
                  <c:v>7.0569444444452278</c:v>
                </c:pt>
                <c:pt idx="5082">
                  <c:v>7.0583333333341169</c:v>
                </c:pt>
                <c:pt idx="5083">
                  <c:v>7.059722222223006</c:v>
                </c:pt>
                <c:pt idx="5084">
                  <c:v>7.0611111111118952</c:v>
                </c:pt>
                <c:pt idx="5085">
                  <c:v>7.0625000000007834</c:v>
                </c:pt>
                <c:pt idx="5086">
                  <c:v>7.0638888888896716</c:v>
                </c:pt>
                <c:pt idx="5087">
                  <c:v>7.0652777777785616</c:v>
                </c:pt>
                <c:pt idx="5088">
                  <c:v>7.0666666666674507</c:v>
                </c:pt>
                <c:pt idx="5089">
                  <c:v>7.0680555555563398</c:v>
                </c:pt>
                <c:pt idx="5090">
                  <c:v>7.0694444444452298</c:v>
                </c:pt>
                <c:pt idx="5091">
                  <c:v>7.0708333333341198</c:v>
                </c:pt>
                <c:pt idx="5092">
                  <c:v>7.072222222223008</c:v>
                </c:pt>
                <c:pt idx="5093">
                  <c:v>7.0736111111118971</c:v>
                </c:pt>
                <c:pt idx="5094">
                  <c:v>7.0750000000007862</c:v>
                </c:pt>
                <c:pt idx="5095">
                  <c:v>7.0763888888896762</c:v>
                </c:pt>
                <c:pt idx="5096">
                  <c:v>7.0777777777785644</c:v>
                </c:pt>
                <c:pt idx="5097">
                  <c:v>7.0791666666674526</c:v>
                </c:pt>
                <c:pt idx="5098">
                  <c:v>7.0805555555563418</c:v>
                </c:pt>
                <c:pt idx="5099">
                  <c:v>7.0819444444452317</c:v>
                </c:pt>
                <c:pt idx="5100">
                  <c:v>7.0833333333341217</c:v>
                </c:pt>
                <c:pt idx="5101">
                  <c:v>7.08472222222301</c:v>
                </c:pt>
                <c:pt idx="5102">
                  <c:v>7.0861111111119</c:v>
                </c:pt>
                <c:pt idx="5103">
                  <c:v>7.0875000000007873</c:v>
                </c:pt>
                <c:pt idx="5104">
                  <c:v>7.0888888888896773</c:v>
                </c:pt>
                <c:pt idx="5105">
                  <c:v>7.0902777777785664</c:v>
                </c:pt>
                <c:pt idx="5106">
                  <c:v>7.0916666666674546</c:v>
                </c:pt>
                <c:pt idx="5107">
                  <c:v>7.0930555555563446</c:v>
                </c:pt>
                <c:pt idx="5108">
                  <c:v>7.0944444444452328</c:v>
                </c:pt>
                <c:pt idx="5109">
                  <c:v>7.0958333333341228</c:v>
                </c:pt>
                <c:pt idx="5110">
                  <c:v>7.0972222222230119</c:v>
                </c:pt>
                <c:pt idx="5111">
                  <c:v>7.098611111111901</c:v>
                </c:pt>
                <c:pt idx="5112">
                  <c:v>7.1000000000007892</c:v>
                </c:pt>
                <c:pt idx="5113">
                  <c:v>7.1013888888896801</c:v>
                </c:pt>
                <c:pt idx="5114">
                  <c:v>7.1027777777785666</c:v>
                </c:pt>
                <c:pt idx="5115">
                  <c:v>7.1041666666674548</c:v>
                </c:pt>
                <c:pt idx="5116">
                  <c:v>7.1055555555563457</c:v>
                </c:pt>
                <c:pt idx="5117">
                  <c:v>7.1069444444452357</c:v>
                </c:pt>
                <c:pt idx="5118">
                  <c:v>7.1083333333341256</c:v>
                </c:pt>
                <c:pt idx="5119">
                  <c:v>7.1097222222230139</c:v>
                </c:pt>
                <c:pt idx="5120">
                  <c:v>7.1111111111119021</c:v>
                </c:pt>
                <c:pt idx="5121">
                  <c:v>7.1125000000007903</c:v>
                </c:pt>
                <c:pt idx="5122">
                  <c:v>7.1138888888896803</c:v>
                </c:pt>
                <c:pt idx="5123">
                  <c:v>7.1152777777785694</c:v>
                </c:pt>
                <c:pt idx="5124">
                  <c:v>7.1166666666674576</c:v>
                </c:pt>
                <c:pt idx="5125">
                  <c:v>7.1180555555563476</c:v>
                </c:pt>
                <c:pt idx="5126">
                  <c:v>7.1194444444452376</c:v>
                </c:pt>
                <c:pt idx="5127">
                  <c:v>7.1208333333341267</c:v>
                </c:pt>
                <c:pt idx="5128">
                  <c:v>7.1222222222230158</c:v>
                </c:pt>
                <c:pt idx="5129">
                  <c:v>7.1236111111119049</c:v>
                </c:pt>
                <c:pt idx="5130">
                  <c:v>7.1250000000007931</c:v>
                </c:pt>
                <c:pt idx="5131">
                  <c:v>7.1263888888896822</c:v>
                </c:pt>
                <c:pt idx="5132">
                  <c:v>7.1277777777785696</c:v>
                </c:pt>
                <c:pt idx="5133">
                  <c:v>7.1291666666674596</c:v>
                </c:pt>
                <c:pt idx="5134">
                  <c:v>7.1305555555563496</c:v>
                </c:pt>
                <c:pt idx="5135">
                  <c:v>7.1319444444452396</c:v>
                </c:pt>
                <c:pt idx="5136">
                  <c:v>7.1333333333341304</c:v>
                </c:pt>
                <c:pt idx="5137">
                  <c:v>7.1347222222230178</c:v>
                </c:pt>
                <c:pt idx="5138">
                  <c:v>7.1361111111119069</c:v>
                </c:pt>
                <c:pt idx="5139">
                  <c:v>7.1375000000007951</c:v>
                </c:pt>
                <c:pt idx="5140">
                  <c:v>7.1388888888896851</c:v>
                </c:pt>
                <c:pt idx="5141">
                  <c:v>7.1402777777785742</c:v>
                </c:pt>
                <c:pt idx="5142">
                  <c:v>7.1416666666674624</c:v>
                </c:pt>
                <c:pt idx="5143">
                  <c:v>7.1430555555563506</c:v>
                </c:pt>
                <c:pt idx="5144">
                  <c:v>7.1444444444452406</c:v>
                </c:pt>
                <c:pt idx="5145">
                  <c:v>7.1458333333341306</c:v>
                </c:pt>
                <c:pt idx="5146">
                  <c:v>7.1472222222230197</c:v>
                </c:pt>
                <c:pt idx="5147">
                  <c:v>7.1486111111119088</c:v>
                </c:pt>
                <c:pt idx="5148">
                  <c:v>7.1500000000007971</c:v>
                </c:pt>
                <c:pt idx="5149">
                  <c:v>7.151388888889687</c:v>
                </c:pt>
                <c:pt idx="5150">
                  <c:v>7.1527777777785753</c:v>
                </c:pt>
                <c:pt idx="5151">
                  <c:v>7.1541666666674626</c:v>
                </c:pt>
                <c:pt idx="5152">
                  <c:v>7.1555555555563526</c:v>
                </c:pt>
                <c:pt idx="5153">
                  <c:v>7.1569444444452426</c:v>
                </c:pt>
                <c:pt idx="5154">
                  <c:v>7.1583333333341326</c:v>
                </c:pt>
                <c:pt idx="5155">
                  <c:v>7.1597222222230217</c:v>
                </c:pt>
                <c:pt idx="5156">
                  <c:v>7.1611111111119099</c:v>
                </c:pt>
                <c:pt idx="5157">
                  <c:v>7.1625000000007981</c:v>
                </c:pt>
                <c:pt idx="5158">
                  <c:v>7.1638888888896881</c:v>
                </c:pt>
                <c:pt idx="5159">
                  <c:v>7.1652777777785772</c:v>
                </c:pt>
                <c:pt idx="5160">
                  <c:v>7.1666666666674663</c:v>
                </c:pt>
                <c:pt idx="5161">
                  <c:v>7.1680555555563554</c:v>
                </c:pt>
                <c:pt idx="5162">
                  <c:v>7.1694444444452454</c:v>
                </c:pt>
                <c:pt idx="5163">
                  <c:v>7.1708333333341363</c:v>
                </c:pt>
                <c:pt idx="5164">
                  <c:v>7.1722222222230236</c:v>
                </c:pt>
                <c:pt idx="5165">
                  <c:v>7.1736111111119127</c:v>
                </c:pt>
                <c:pt idx="5166">
                  <c:v>7.1750000000008018</c:v>
                </c:pt>
                <c:pt idx="5167">
                  <c:v>7.176388888889691</c:v>
                </c:pt>
                <c:pt idx="5168">
                  <c:v>7.1777777777785792</c:v>
                </c:pt>
                <c:pt idx="5169">
                  <c:v>7.1791666666674683</c:v>
                </c:pt>
                <c:pt idx="5170">
                  <c:v>7.1805555555563556</c:v>
                </c:pt>
                <c:pt idx="5171">
                  <c:v>7.1819444444452456</c:v>
                </c:pt>
                <c:pt idx="5172">
                  <c:v>7.1833333333341383</c:v>
                </c:pt>
                <c:pt idx="5173">
                  <c:v>7.1847222222230256</c:v>
                </c:pt>
                <c:pt idx="5174">
                  <c:v>7.1861111111119147</c:v>
                </c:pt>
                <c:pt idx="5175">
                  <c:v>7.1875000000008029</c:v>
                </c:pt>
                <c:pt idx="5176">
                  <c:v>7.188888888889692</c:v>
                </c:pt>
                <c:pt idx="5177">
                  <c:v>7.1902777777785811</c:v>
                </c:pt>
                <c:pt idx="5178">
                  <c:v>7.1916666666674702</c:v>
                </c:pt>
                <c:pt idx="5179">
                  <c:v>7.1930555555563593</c:v>
                </c:pt>
                <c:pt idx="5180">
                  <c:v>7.1944444444452484</c:v>
                </c:pt>
                <c:pt idx="5181">
                  <c:v>7.1958333333341384</c:v>
                </c:pt>
                <c:pt idx="5182">
                  <c:v>7.1972222222230284</c:v>
                </c:pt>
                <c:pt idx="5183">
                  <c:v>7.1986111111119166</c:v>
                </c:pt>
                <c:pt idx="5184">
                  <c:v>7.2000000000008058</c:v>
                </c:pt>
                <c:pt idx="5185">
                  <c:v>7.2013888888896949</c:v>
                </c:pt>
                <c:pt idx="5186">
                  <c:v>7.202777777778584</c:v>
                </c:pt>
                <c:pt idx="5187">
                  <c:v>7.2041666666674713</c:v>
                </c:pt>
                <c:pt idx="5188">
                  <c:v>7.2055555555563613</c:v>
                </c:pt>
                <c:pt idx="5189">
                  <c:v>7.2069444444452504</c:v>
                </c:pt>
                <c:pt idx="5190">
                  <c:v>7.2083333333341404</c:v>
                </c:pt>
                <c:pt idx="5191">
                  <c:v>7.2097222222230304</c:v>
                </c:pt>
                <c:pt idx="5192">
                  <c:v>7.2111111111119186</c:v>
                </c:pt>
                <c:pt idx="5193">
                  <c:v>7.2125000000008077</c:v>
                </c:pt>
                <c:pt idx="5194">
                  <c:v>7.2138888888896968</c:v>
                </c:pt>
                <c:pt idx="5195">
                  <c:v>7.2152777777785859</c:v>
                </c:pt>
                <c:pt idx="5196">
                  <c:v>7.216666666667475</c:v>
                </c:pt>
                <c:pt idx="5197">
                  <c:v>7.2180555555563641</c:v>
                </c:pt>
                <c:pt idx="5198">
                  <c:v>7.2194444444452524</c:v>
                </c:pt>
                <c:pt idx="5199">
                  <c:v>7.2208333333341423</c:v>
                </c:pt>
                <c:pt idx="5200">
                  <c:v>7.2222222222230323</c:v>
                </c:pt>
                <c:pt idx="5201">
                  <c:v>7.2236111111119206</c:v>
                </c:pt>
                <c:pt idx="5202">
                  <c:v>7.2250000000008097</c:v>
                </c:pt>
                <c:pt idx="5203">
                  <c:v>7.2263888888896988</c:v>
                </c:pt>
                <c:pt idx="5204">
                  <c:v>7.227777777778587</c:v>
                </c:pt>
                <c:pt idx="5205">
                  <c:v>7.2291666666674761</c:v>
                </c:pt>
                <c:pt idx="5206">
                  <c:v>7.2305555555563661</c:v>
                </c:pt>
                <c:pt idx="5207">
                  <c:v>7.2319444444452552</c:v>
                </c:pt>
                <c:pt idx="5208">
                  <c:v>7.2333333333341461</c:v>
                </c:pt>
                <c:pt idx="5209">
                  <c:v>7.2347222222230334</c:v>
                </c:pt>
                <c:pt idx="5210">
                  <c:v>7.2361111111119234</c:v>
                </c:pt>
                <c:pt idx="5211">
                  <c:v>7.2375000000008116</c:v>
                </c:pt>
                <c:pt idx="5212">
                  <c:v>7.2388888888897007</c:v>
                </c:pt>
                <c:pt idx="5213">
                  <c:v>7.2402777777785898</c:v>
                </c:pt>
                <c:pt idx="5214">
                  <c:v>7.2416666666674789</c:v>
                </c:pt>
                <c:pt idx="5215">
                  <c:v>7.243055555556368</c:v>
                </c:pt>
                <c:pt idx="5216">
                  <c:v>7.2444444444452563</c:v>
                </c:pt>
                <c:pt idx="5217">
                  <c:v>7.2458333333341471</c:v>
                </c:pt>
                <c:pt idx="5218">
                  <c:v>7.2472222222230362</c:v>
                </c:pt>
                <c:pt idx="5219">
                  <c:v>7.2486111111119262</c:v>
                </c:pt>
                <c:pt idx="5220">
                  <c:v>7.2500000000008136</c:v>
                </c:pt>
                <c:pt idx="5221">
                  <c:v>7.2513888888897027</c:v>
                </c:pt>
                <c:pt idx="5222">
                  <c:v>7.2527777777785909</c:v>
                </c:pt>
                <c:pt idx="5223">
                  <c:v>7.2541666666674791</c:v>
                </c:pt>
                <c:pt idx="5224">
                  <c:v>7.2555555555563691</c:v>
                </c:pt>
                <c:pt idx="5225">
                  <c:v>7.2569444444452582</c:v>
                </c:pt>
                <c:pt idx="5226">
                  <c:v>7.25833333333415</c:v>
                </c:pt>
                <c:pt idx="5227">
                  <c:v>7.2597222222230382</c:v>
                </c:pt>
                <c:pt idx="5228">
                  <c:v>7.2611111111119264</c:v>
                </c:pt>
                <c:pt idx="5229">
                  <c:v>7.2625000000008164</c:v>
                </c:pt>
                <c:pt idx="5230">
                  <c:v>7.2638888888897046</c:v>
                </c:pt>
                <c:pt idx="5231">
                  <c:v>7.2652777777785928</c:v>
                </c:pt>
                <c:pt idx="5232">
                  <c:v>7.266666666667482</c:v>
                </c:pt>
                <c:pt idx="5233">
                  <c:v>7.2680555555563711</c:v>
                </c:pt>
                <c:pt idx="5234">
                  <c:v>7.2694444444452611</c:v>
                </c:pt>
                <c:pt idx="5235">
                  <c:v>7.2708333333341502</c:v>
                </c:pt>
                <c:pt idx="5236">
                  <c:v>7.2722222222230402</c:v>
                </c:pt>
                <c:pt idx="5237">
                  <c:v>7.2736111111119301</c:v>
                </c:pt>
                <c:pt idx="5238">
                  <c:v>7.2750000000008184</c:v>
                </c:pt>
                <c:pt idx="5239">
                  <c:v>7.2763888888897066</c:v>
                </c:pt>
                <c:pt idx="5240">
                  <c:v>7.2777777777785957</c:v>
                </c:pt>
                <c:pt idx="5241">
                  <c:v>7.2791666666674848</c:v>
                </c:pt>
                <c:pt idx="5242">
                  <c:v>7.280555555556373</c:v>
                </c:pt>
                <c:pt idx="5243">
                  <c:v>7.281944444445263</c:v>
                </c:pt>
                <c:pt idx="5244">
                  <c:v>7.2833333333341521</c:v>
                </c:pt>
                <c:pt idx="5245">
                  <c:v>7.2847222222230412</c:v>
                </c:pt>
                <c:pt idx="5246">
                  <c:v>7.2861111111119303</c:v>
                </c:pt>
                <c:pt idx="5247">
                  <c:v>7.2875000000008194</c:v>
                </c:pt>
                <c:pt idx="5248">
                  <c:v>7.2888888888897094</c:v>
                </c:pt>
                <c:pt idx="5249">
                  <c:v>7.2902777777785976</c:v>
                </c:pt>
                <c:pt idx="5250">
                  <c:v>7.2916666666674868</c:v>
                </c:pt>
                <c:pt idx="5251">
                  <c:v>7.2930555555563759</c:v>
                </c:pt>
                <c:pt idx="5252">
                  <c:v>7.294444444445265</c:v>
                </c:pt>
                <c:pt idx="5253">
                  <c:v>7.2958333333341541</c:v>
                </c:pt>
                <c:pt idx="5254">
                  <c:v>7.2972222222230432</c:v>
                </c:pt>
                <c:pt idx="5255">
                  <c:v>7.2986111111119323</c:v>
                </c:pt>
                <c:pt idx="5256">
                  <c:v>7.3000000000008214</c:v>
                </c:pt>
                <c:pt idx="5257">
                  <c:v>7.3013888888897096</c:v>
                </c:pt>
                <c:pt idx="5258">
                  <c:v>7.3027777777785987</c:v>
                </c:pt>
                <c:pt idx="5259">
                  <c:v>7.3041666666674869</c:v>
                </c:pt>
                <c:pt idx="5260">
                  <c:v>7.3055555555563769</c:v>
                </c:pt>
                <c:pt idx="5261">
                  <c:v>7.3069444444452669</c:v>
                </c:pt>
                <c:pt idx="5262">
                  <c:v>7.308333333334156</c:v>
                </c:pt>
                <c:pt idx="5263">
                  <c:v>7.3097222222230451</c:v>
                </c:pt>
                <c:pt idx="5264">
                  <c:v>7.3111111111119342</c:v>
                </c:pt>
                <c:pt idx="5265">
                  <c:v>7.3125000000008216</c:v>
                </c:pt>
                <c:pt idx="5266">
                  <c:v>7.3138888888897107</c:v>
                </c:pt>
                <c:pt idx="5267">
                  <c:v>7.3152777777786024</c:v>
                </c:pt>
                <c:pt idx="5268">
                  <c:v>7.3166666666674898</c:v>
                </c:pt>
                <c:pt idx="5269">
                  <c:v>7.3180555555563789</c:v>
                </c:pt>
                <c:pt idx="5270">
                  <c:v>7.3194444444452689</c:v>
                </c:pt>
                <c:pt idx="5271">
                  <c:v>7.320833333334158</c:v>
                </c:pt>
                <c:pt idx="5272">
                  <c:v>7.3222222222230471</c:v>
                </c:pt>
                <c:pt idx="5273">
                  <c:v>7.3236111111119362</c:v>
                </c:pt>
                <c:pt idx="5274">
                  <c:v>7.3250000000008253</c:v>
                </c:pt>
                <c:pt idx="5275">
                  <c:v>7.3263888888897126</c:v>
                </c:pt>
                <c:pt idx="5276">
                  <c:v>7.3277777777786026</c:v>
                </c:pt>
                <c:pt idx="5277">
                  <c:v>7.3291666666674908</c:v>
                </c:pt>
                <c:pt idx="5278">
                  <c:v>7.3305555555563808</c:v>
                </c:pt>
                <c:pt idx="5279">
                  <c:v>7.3319444444452708</c:v>
                </c:pt>
                <c:pt idx="5280">
                  <c:v>7.3333333333341599</c:v>
                </c:pt>
                <c:pt idx="5281">
                  <c:v>7.334722222223049</c:v>
                </c:pt>
                <c:pt idx="5282">
                  <c:v>7.3361111111119381</c:v>
                </c:pt>
                <c:pt idx="5283">
                  <c:v>7.3375000000008272</c:v>
                </c:pt>
                <c:pt idx="5284">
                  <c:v>7.3388888888897146</c:v>
                </c:pt>
                <c:pt idx="5285">
                  <c:v>7.3402777777786063</c:v>
                </c:pt>
                <c:pt idx="5286">
                  <c:v>7.3416666666674946</c:v>
                </c:pt>
                <c:pt idx="5287">
                  <c:v>7.3430555555563828</c:v>
                </c:pt>
                <c:pt idx="5288">
                  <c:v>7.3444444444452719</c:v>
                </c:pt>
                <c:pt idx="5289">
                  <c:v>7.3458333333341619</c:v>
                </c:pt>
                <c:pt idx="5290">
                  <c:v>7.347222222223051</c:v>
                </c:pt>
                <c:pt idx="5291">
                  <c:v>7.3486111111119401</c:v>
                </c:pt>
                <c:pt idx="5292">
                  <c:v>7.3500000000008301</c:v>
                </c:pt>
                <c:pt idx="5293">
                  <c:v>7.3513888888897174</c:v>
                </c:pt>
                <c:pt idx="5294">
                  <c:v>7.3527777777786056</c:v>
                </c:pt>
                <c:pt idx="5295">
                  <c:v>7.3541666666674947</c:v>
                </c:pt>
                <c:pt idx="5296">
                  <c:v>7.3555555555563847</c:v>
                </c:pt>
                <c:pt idx="5297">
                  <c:v>7.3569444444452747</c:v>
                </c:pt>
                <c:pt idx="5298">
                  <c:v>7.3583333333341638</c:v>
                </c:pt>
                <c:pt idx="5299">
                  <c:v>7.3597222222230529</c:v>
                </c:pt>
                <c:pt idx="5300">
                  <c:v>7.3611111111119412</c:v>
                </c:pt>
                <c:pt idx="5301">
                  <c:v>7.3625000000008303</c:v>
                </c:pt>
                <c:pt idx="5302">
                  <c:v>7.3638888888897194</c:v>
                </c:pt>
                <c:pt idx="5303">
                  <c:v>7.3652777777786076</c:v>
                </c:pt>
                <c:pt idx="5304">
                  <c:v>7.3666666666674976</c:v>
                </c:pt>
                <c:pt idx="5305">
                  <c:v>7.3680555555563867</c:v>
                </c:pt>
                <c:pt idx="5306">
                  <c:v>7.3694444444452767</c:v>
                </c:pt>
                <c:pt idx="5307">
                  <c:v>7.3708333333341667</c:v>
                </c:pt>
                <c:pt idx="5308">
                  <c:v>7.3722222222230549</c:v>
                </c:pt>
                <c:pt idx="5309">
                  <c:v>7.373611111111944</c:v>
                </c:pt>
                <c:pt idx="5310">
                  <c:v>7.3750000000008331</c:v>
                </c:pt>
                <c:pt idx="5311">
                  <c:v>7.3763888888897222</c:v>
                </c:pt>
                <c:pt idx="5312">
                  <c:v>7.3777777777786104</c:v>
                </c:pt>
                <c:pt idx="5313">
                  <c:v>7.3791666666674987</c:v>
                </c:pt>
                <c:pt idx="5314">
                  <c:v>7.3805555555563886</c:v>
                </c:pt>
                <c:pt idx="5315">
                  <c:v>7.3819444444452786</c:v>
                </c:pt>
                <c:pt idx="5316">
                  <c:v>7.3833333333341704</c:v>
                </c:pt>
                <c:pt idx="5317">
                  <c:v>7.3847222222230569</c:v>
                </c:pt>
                <c:pt idx="5318">
                  <c:v>7.386111111111946</c:v>
                </c:pt>
                <c:pt idx="5319">
                  <c:v>7.3875000000008351</c:v>
                </c:pt>
                <c:pt idx="5320">
                  <c:v>7.3888888888897242</c:v>
                </c:pt>
                <c:pt idx="5321">
                  <c:v>7.3902777777786124</c:v>
                </c:pt>
                <c:pt idx="5322">
                  <c:v>7.3916666666675006</c:v>
                </c:pt>
                <c:pt idx="5323">
                  <c:v>7.3930555555563906</c:v>
                </c:pt>
                <c:pt idx="5324">
                  <c:v>7.3944444444452797</c:v>
                </c:pt>
                <c:pt idx="5325">
                  <c:v>7.3958333333341697</c:v>
                </c:pt>
                <c:pt idx="5326">
                  <c:v>7.3972222222230588</c:v>
                </c:pt>
                <c:pt idx="5327">
                  <c:v>7.3986111111119479</c:v>
                </c:pt>
                <c:pt idx="5328">
                  <c:v>7.400000000000837</c:v>
                </c:pt>
                <c:pt idx="5329">
                  <c:v>7.4013888888897261</c:v>
                </c:pt>
                <c:pt idx="5330">
                  <c:v>7.4027777777786152</c:v>
                </c:pt>
                <c:pt idx="5331">
                  <c:v>7.4041666666675026</c:v>
                </c:pt>
                <c:pt idx="5332">
                  <c:v>7.4055555555563917</c:v>
                </c:pt>
                <c:pt idx="5333">
                  <c:v>7.4069444444452834</c:v>
                </c:pt>
                <c:pt idx="5334">
                  <c:v>7.4083333333341734</c:v>
                </c:pt>
                <c:pt idx="5335">
                  <c:v>7.4097222222230616</c:v>
                </c:pt>
                <c:pt idx="5336">
                  <c:v>7.4111111111119499</c:v>
                </c:pt>
                <c:pt idx="5337">
                  <c:v>7.412500000000839</c:v>
                </c:pt>
                <c:pt idx="5338">
                  <c:v>7.4138888888897281</c:v>
                </c:pt>
                <c:pt idx="5339">
                  <c:v>7.4152777777786172</c:v>
                </c:pt>
                <c:pt idx="5340">
                  <c:v>7.4166666666675063</c:v>
                </c:pt>
                <c:pt idx="5341">
                  <c:v>7.4180555555563936</c:v>
                </c:pt>
                <c:pt idx="5342">
                  <c:v>7.4194444444452854</c:v>
                </c:pt>
                <c:pt idx="5343">
                  <c:v>7.4208333333341736</c:v>
                </c:pt>
                <c:pt idx="5344">
                  <c:v>7.4222222222230627</c:v>
                </c:pt>
                <c:pt idx="5345">
                  <c:v>7.4236111111119518</c:v>
                </c:pt>
                <c:pt idx="5346">
                  <c:v>7.4250000000008409</c:v>
                </c:pt>
                <c:pt idx="5347">
                  <c:v>7.42638888888973</c:v>
                </c:pt>
                <c:pt idx="5348">
                  <c:v>7.4277777777786183</c:v>
                </c:pt>
                <c:pt idx="5349">
                  <c:v>7.4291666666675074</c:v>
                </c:pt>
                <c:pt idx="5350">
                  <c:v>7.4305555555563956</c:v>
                </c:pt>
                <c:pt idx="5351">
                  <c:v>7.4319444444452873</c:v>
                </c:pt>
                <c:pt idx="5352">
                  <c:v>7.4333333333341782</c:v>
                </c:pt>
                <c:pt idx="5353">
                  <c:v>7.4347222222230656</c:v>
                </c:pt>
                <c:pt idx="5354">
                  <c:v>7.4361111111119538</c:v>
                </c:pt>
                <c:pt idx="5355">
                  <c:v>7.4375000000008429</c:v>
                </c:pt>
                <c:pt idx="5356">
                  <c:v>7.438888888889732</c:v>
                </c:pt>
                <c:pt idx="5357">
                  <c:v>7.4402777777786211</c:v>
                </c:pt>
                <c:pt idx="5358">
                  <c:v>7.4416666666675102</c:v>
                </c:pt>
                <c:pt idx="5359">
                  <c:v>7.4430555555563984</c:v>
                </c:pt>
                <c:pt idx="5360">
                  <c:v>7.4444444444452866</c:v>
                </c:pt>
                <c:pt idx="5361">
                  <c:v>7.4458333333341802</c:v>
                </c:pt>
                <c:pt idx="5362">
                  <c:v>7.4472222222230684</c:v>
                </c:pt>
                <c:pt idx="5363">
                  <c:v>7.4486111111119557</c:v>
                </c:pt>
                <c:pt idx="5364">
                  <c:v>7.4500000000008448</c:v>
                </c:pt>
                <c:pt idx="5365">
                  <c:v>7.4513888888897339</c:v>
                </c:pt>
                <c:pt idx="5366">
                  <c:v>7.452777777778623</c:v>
                </c:pt>
                <c:pt idx="5367">
                  <c:v>7.4541666666675104</c:v>
                </c:pt>
                <c:pt idx="5368">
                  <c:v>7.4555555555563986</c:v>
                </c:pt>
                <c:pt idx="5369">
                  <c:v>7.4569444444452886</c:v>
                </c:pt>
                <c:pt idx="5370">
                  <c:v>7.4583333333341804</c:v>
                </c:pt>
                <c:pt idx="5371">
                  <c:v>7.4597222222230704</c:v>
                </c:pt>
                <c:pt idx="5372">
                  <c:v>7.4611111111119577</c:v>
                </c:pt>
                <c:pt idx="5373">
                  <c:v>7.4625000000008468</c:v>
                </c:pt>
                <c:pt idx="5374">
                  <c:v>7.4638888888897359</c:v>
                </c:pt>
                <c:pt idx="5375">
                  <c:v>7.465277777778625</c:v>
                </c:pt>
                <c:pt idx="5376">
                  <c:v>7.4666666666675141</c:v>
                </c:pt>
                <c:pt idx="5377">
                  <c:v>7.4680555555564014</c:v>
                </c:pt>
                <c:pt idx="5378">
                  <c:v>7.4694444444452914</c:v>
                </c:pt>
                <c:pt idx="5379">
                  <c:v>7.4708333333341823</c:v>
                </c:pt>
                <c:pt idx="5380">
                  <c:v>7.4722222222230723</c:v>
                </c:pt>
                <c:pt idx="5381">
                  <c:v>7.4736111111119596</c:v>
                </c:pt>
                <c:pt idx="5382">
                  <c:v>7.4750000000008496</c:v>
                </c:pt>
                <c:pt idx="5383">
                  <c:v>7.4763888888897378</c:v>
                </c:pt>
                <c:pt idx="5384">
                  <c:v>7.477777777778627</c:v>
                </c:pt>
                <c:pt idx="5385">
                  <c:v>7.4791666666675161</c:v>
                </c:pt>
                <c:pt idx="5386">
                  <c:v>7.4805555555564043</c:v>
                </c:pt>
                <c:pt idx="5387">
                  <c:v>7.4819444444452943</c:v>
                </c:pt>
                <c:pt idx="5388">
                  <c:v>7.4833333333341843</c:v>
                </c:pt>
                <c:pt idx="5389">
                  <c:v>7.4847222222230734</c:v>
                </c:pt>
                <c:pt idx="5390">
                  <c:v>7.4861111111119616</c:v>
                </c:pt>
                <c:pt idx="5391">
                  <c:v>7.4875000000008507</c:v>
                </c:pt>
                <c:pt idx="5392">
                  <c:v>7.4888888888897398</c:v>
                </c:pt>
                <c:pt idx="5393">
                  <c:v>7.4902777777786298</c:v>
                </c:pt>
                <c:pt idx="5394">
                  <c:v>7.491666666667518</c:v>
                </c:pt>
                <c:pt idx="5395">
                  <c:v>7.4930555555564062</c:v>
                </c:pt>
                <c:pt idx="5396">
                  <c:v>7.4944444444452953</c:v>
                </c:pt>
                <c:pt idx="5397">
                  <c:v>7.4958333333341862</c:v>
                </c:pt>
                <c:pt idx="5398">
                  <c:v>7.4972222222230753</c:v>
                </c:pt>
                <c:pt idx="5399">
                  <c:v>7.4986111111119644</c:v>
                </c:pt>
                <c:pt idx="5400">
                  <c:v>7.5000000000008527</c:v>
                </c:pt>
                <c:pt idx="5401">
                  <c:v>7.5013888888897418</c:v>
                </c:pt>
                <c:pt idx="5402">
                  <c:v>7.5027777777786309</c:v>
                </c:pt>
                <c:pt idx="5403">
                  <c:v>7.5041666666675191</c:v>
                </c:pt>
                <c:pt idx="5404">
                  <c:v>7.5055555555564073</c:v>
                </c:pt>
                <c:pt idx="5405">
                  <c:v>7.5069444444452973</c:v>
                </c:pt>
                <c:pt idx="5406">
                  <c:v>7.5083333333341882</c:v>
                </c:pt>
                <c:pt idx="5407">
                  <c:v>7.5097222222230773</c:v>
                </c:pt>
                <c:pt idx="5408">
                  <c:v>7.5111111111119664</c:v>
                </c:pt>
                <c:pt idx="5409">
                  <c:v>7.5125000000008546</c:v>
                </c:pt>
                <c:pt idx="5410">
                  <c:v>7.5138888888897428</c:v>
                </c:pt>
                <c:pt idx="5411">
                  <c:v>7.5152777777786328</c:v>
                </c:pt>
                <c:pt idx="5412">
                  <c:v>7.5166666666675219</c:v>
                </c:pt>
                <c:pt idx="5413">
                  <c:v>7.5180555555564093</c:v>
                </c:pt>
                <c:pt idx="5414">
                  <c:v>7.5194444444453001</c:v>
                </c:pt>
                <c:pt idx="5415">
                  <c:v>7.5208333333341901</c:v>
                </c:pt>
                <c:pt idx="5416">
                  <c:v>7.5222222222230783</c:v>
                </c:pt>
                <c:pt idx="5417">
                  <c:v>7.5236111111119683</c:v>
                </c:pt>
                <c:pt idx="5418">
                  <c:v>7.5250000000008566</c:v>
                </c:pt>
                <c:pt idx="5419">
                  <c:v>7.5263888888897457</c:v>
                </c:pt>
                <c:pt idx="5420">
                  <c:v>7.5277777777786348</c:v>
                </c:pt>
                <c:pt idx="5421">
                  <c:v>7.529166666667523</c:v>
                </c:pt>
                <c:pt idx="5422">
                  <c:v>7.5305555555564112</c:v>
                </c:pt>
                <c:pt idx="5423">
                  <c:v>7.5319444444453021</c:v>
                </c:pt>
                <c:pt idx="5424">
                  <c:v>7.5333333333341921</c:v>
                </c:pt>
                <c:pt idx="5425">
                  <c:v>7.5347222222230803</c:v>
                </c:pt>
                <c:pt idx="5426">
                  <c:v>7.5361111111119703</c:v>
                </c:pt>
                <c:pt idx="5427">
                  <c:v>7.5375000000008594</c:v>
                </c:pt>
                <c:pt idx="5428">
                  <c:v>7.5388888888897476</c:v>
                </c:pt>
                <c:pt idx="5429">
                  <c:v>7.5402777777786367</c:v>
                </c:pt>
                <c:pt idx="5430">
                  <c:v>7.5416666666675258</c:v>
                </c:pt>
                <c:pt idx="5431">
                  <c:v>7.543055555556414</c:v>
                </c:pt>
                <c:pt idx="5432">
                  <c:v>7.544444444445304</c:v>
                </c:pt>
                <c:pt idx="5433">
                  <c:v>7.5458333333341931</c:v>
                </c:pt>
                <c:pt idx="5434">
                  <c:v>7.5472222222230823</c:v>
                </c:pt>
                <c:pt idx="5435">
                  <c:v>7.5486111111119714</c:v>
                </c:pt>
                <c:pt idx="5436">
                  <c:v>7.5500000000008614</c:v>
                </c:pt>
                <c:pt idx="5437">
                  <c:v>7.5513888888897496</c:v>
                </c:pt>
                <c:pt idx="5438">
                  <c:v>7.5527777777786387</c:v>
                </c:pt>
                <c:pt idx="5439">
                  <c:v>7.5541666666675269</c:v>
                </c:pt>
                <c:pt idx="5440">
                  <c:v>7.5555555555564151</c:v>
                </c:pt>
                <c:pt idx="5441">
                  <c:v>7.556944444445306</c:v>
                </c:pt>
                <c:pt idx="5442">
                  <c:v>7.5583333333341951</c:v>
                </c:pt>
                <c:pt idx="5443">
                  <c:v>7.5597222222230851</c:v>
                </c:pt>
                <c:pt idx="5444">
                  <c:v>7.5611111111119724</c:v>
                </c:pt>
                <c:pt idx="5445">
                  <c:v>7.5625000000008624</c:v>
                </c:pt>
                <c:pt idx="5446">
                  <c:v>7.5638888888897506</c:v>
                </c:pt>
                <c:pt idx="5447">
                  <c:v>7.5652777777786406</c:v>
                </c:pt>
                <c:pt idx="5448">
                  <c:v>7.5666666666675297</c:v>
                </c:pt>
                <c:pt idx="5449">
                  <c:v>7.5680555555564171</c:v>
                </c:pt>
                <c:pt idx="5450">
                  <c:v>7.569444444445308</c:v>
                </c:pt>
                <c:pt idx="5451">
                  <c:v>7.5708333333341971</c:v>
                </c:pt>
                <c:pt idx="5452">
                  <c:v>7.5722222222230871</c:v>
                </c:pt>
                <c:pt idx="5453">
                  <c:v>7.5736111111119762</c:v>
                </c:pt>
                <c:pt idx="5454">
                  <c:v>7.5750000000008653</c:v>
                </c:pt>
                <c:pt idx="5455">
                  <c:v>7.5763888888897526</c:v>
                </c:pt>
                <c:pt idx="5456">
                  <c:v>7.5777777777786426</c:v>
                </c:pt>
                <c:pt idx="5457">
                  <c:v>7.5791666666675317</c:v>
                </c:pt>
                <c:pt idx="5458">
                  <c:v>7.5805555555564199</c:v>
                </c:pt>
                <c:pt idx="5459">
                  <c:v>7.5819444444453099</c:v>
                </c:pt>
                <c:pt idx="5460">
                  <c:v>7.5833333333341999</c:v>
                </c:pt>
                <c:pt idx="5461">
                  <c:v>7.5847222222230881</c:v>
                </c:pt>
                <c:pt idx="5462">
                  <c:v>7.5861111111119772</c:v>
                </c:pt>
                <c:pt idx="5463">
                  <c:v>7.5875000000008663</c:v>
                </c:pt>
                <c:pt idx="5464">
                  <c:v>7.5888888888897554</c:v>
                </c:pt>
                <c:pt idx="5465">
                  <c:v>7.5902777777786454</c:v>
                </c:pt>
                <c:pt idx="5466">
                  <c:v>7.5916666666675336</c:v>
                </c:pt>
                <c:pt idx="5467">
                  <c:v>7.5930555555564219</c:v>
                </c:pt>
                <c:pt idx="5468">
                  <c:v>7.594444444445311</c:v>
                </c:pt>
                <c:pt idx="5469">
                  <c:v>7.595833333334201</c:v>
                </c:pt>
                <c:pt idx="5470">
                  <c:v>7.5972222222230901</c:v>
                </c:pt>
                <c:pt idx="5471">
                  <c:v>7.5986111111119801</c:v>
                </c:pt>
                <c:pt idx="5472">
                  <c:v>7.6000000000008683</c:v>
                </c:pt>
                <c:pt idx="5473">
                  <c:v>7.6013888888897556</c:v>
                </c:pt>
                <c:pt idx="5474">
                  <c:v>7.6027777777786456</c:v>
                </c:pt>
                <c:pt idx="5475">
                  <c:v>7.6041666666675347</c:v>
                </c:pt>
                <c:pt idx="5476">
                  <c:v>7.6055555555564238</c:v>
                </c:pt>
                <c:pt idx="5477">
                  <c:v>7.6069444444453129</c:v>
                </c:pt>
                <c:pt idx="5478">
                  <c:v>7.6083333333342029</c:v>
                </c:pt>
                <c:pt idx="5479">
                  <c:v>7.609722222223092</c:v>
                </c:pt>
                <c:pt idx="5480">
                  <c:v>7.6111111111119802</c:v>
                </c:pt>
                <c:pt idx="5481">
                  <c:v>7.6125000000008693</c:v>
                </c:pt>
                <c:pt idx="5482">
                  <c:v>7.6138888888897567</c:v>
                </c:pt>
                <c:pt idx="5483">
                  <c:v>7.6152777777786467</c:v>
                </c:pt>
                <c:pt idx="5484">
                  <c:v>7.6166666666675367</c:v>
                </c:pt>
                <c:pt idx="5485">
                  <c:v>7.6180555555564258</c:v>
                </c:pt>
                <c:pt idx="5486">
                  <c:v>7.6194444444453158</c:v>
                </c:pt>
                <c:pt idx="5487">
                  <c:v>7.6208333333342049</c:v>
                </c:pt>
                <c:pt idx="5488">
                  <c:v>7.622222222223094</c:v>
                </c:pt>
                <c:pt idx="5489">
                  <c:v>7.6236111111119822</c:v>
                </c:pt>
                <c:pt idx="5490">
                  <c:v>7.6250000000008713</c:v>
                </c:pt>
                <c:pt idx="5491">
                  <c:v>7.6263888888897604</c:v>
                </c:pt>
                <c:pt idx="5492">
                  <c:v>7.6277777777786486</c:v>
                </c:pt>
                <c:pt idx="5493">
                  <c:v>7.6291666666675386</c:v>
                </c:pt>
                <c:pt idx="5494">
                  <c:v>7.6305555555564277</c:v>
                </c:pt>
                <c:pt idx="5495">
                  <c:v>7.6319444444453177</c:v>
                </c:pt>
                <c:pt idx="5496">
                  <c:v>7.6333333333342068</c:v>
                </c:pt>
                <c:pt idx="5497">
                  <c:v>7.6347222222230959</c:v>
                </c:pt>
                <c:pt idx="5498">
                  <c:v>7.636111111111985</c:v>
                </c:pt>
                <c:pt idx="5499">
                  <c:v>7.6375000000008741</c:v>
                </c:pt>
                <c:pt idx="5500">
                  <c:v>7.6388888888897624</c:v>
                </c:pt>
                <c:pt idx="5501">
                  <c:v>7.6402777777786506</c:v>
                </c:pt>
                <c:pt idx="5502">
                  <c:v>7.6416666666675406</c:v>
                </c:pt>
                <c:pt idx="5503">
                  <c:v>7.6430555555564297</c:v>
                </c:pt>
                <c:pt idx="5504">
                  <c:v>7.6444444444453188</c:v>
                </c:pt>
                <c:pt idx="5505">
                  <c:v>7.6458333333342088</c:v>
                </c:pt>
                <c:pt idx="5506">
                  <c:v>7.6472222222230979</c:v>
                </c:pt>
                <c:pt idx="5507">
                  <c:v>7.648611111111987</c:v>
                </c:pt>
                <c:pt idx="5508">
                  <c:v>7.6500000000008761</c:v>
                </c:pt>
                <c:pt idx="5509">
                  <c:v>7.6513888888897652</c:v>
                </c:pt>
                <c:pt idx="5510">
                  <c:v>7.6527777777786534</c:v>
                </c:pt>
                <c:pt idx="5511">
                  <c:v>7.6541666666675408</c:v>
                </c:pt>
                <c:pt idx="5512">
                  <c:v>7.6555555555564307</c:v>
                </c:pt>
                <c:pt idx="5513">
                  <c:v>7.6569444444453216</c:v>
                </c:pt>
                <c:pt idx="5514">
                  <c:v>7.6583333333342107</c:v>
                </c:pt>
                <c:pt idx="5515">
                  <c:v>7.6597222222230998</c:v>
                </c:pt>
                <c:pt idx="5516">
                  <c:v>7.6611111111119881</c:v>
                </c:pt>
                <c:pt idx="5517">
                  <c:v>7.6625000000008772</c:v>
                </c:pt>
                <c:pt idx="5518">
                  <c:v>7.6638888888897663</c:v>
                </c:pt>
                <c:pt idx="5519">
                  <c:v>7.6652777777786554</c:v>
                </c:pt>
                <c:pt idx="5520">
                  <c:v>7.6666666666675436</c:v>
                </c:pt>
                <c:pt idx="5521">
                  <c:v>7.6680555555564327</c:v>
                </c:pt>
                <c:pt idx="5522">
                  <c:v>7.6694444444453227</c:v>
                </c:pt>
                <c:pt idx="5523">
                  <c:v>7.6708333333342127</c:v>
                </c:pt>
                <c:pt idx="5524">
                  <c:v>7.6722222222231018</c:v>
                </c:pt>
                <c:pt idx="5525">
                  <c:v>7.6736111111119909</c:v>
                </c:pt>
                <c:pt idx="5526">
                  <c:v>7.67500000000088</c:v>
                </c:pt>
                <c:pt idx="5527">
                  <c:v>7.67638888888977</c:v>
                </c:pt>
                <c:pt idx="5528">
                  <c:v>7.6777777777786573</c:v>
                </c:pt>
                <c:pt idx="5529">
                  <c:v>7.6791666666675464</c:v>
                </c:pt>
                <c:pt idx="5530">
                  <c:v>7.6805555555564347</c:v>
                </c:pt>
                <c:pt idx="5531">
                  <c:v>7.6819444444453264</c:v>
                </c:pt>
                <c:pt idx="5532">
                  <c:v>7.6833333333342146</c:v>
                </c:pt>
                <c:pt idx="5533">
                  <c:v>7.6847222222231037</c:v>
                </c:pt>
                <c:pt idx="5534">
                  <c:v>7.686111111111992</c:v>
                </c:pt>
                <c:pt idx="5535">
                  <c:v>7.6875000000008811</c:v>
                </c:pt>
                <c:pt idx="5536">
                  <c:v>7.6888888888897702</c:v>
                </c:pt>
                <c:pt idx="5537">
                  <c:v>7.6902777777786602</c:v>
                </c:pt>
                <c:pt idx="5538">
                  <c:v>7.6916666666675484</c:v>
                </c:pt>
                <c:pt idx="5539">
                  <c:v>7.6930555555564357</c:v>
                </c:pt>
                <c:pt idx="5540">
                  <c:v>7.6944444444453266</c:v>
                </c:pt>
                <c:pt idx="5541">
                  <c:v>7.6958333333342157</c:v>
                </c:pt>
                <c:pt idx="5542">
                  <c:v>7.6972222222231057</c:v>
                </c:pt>
                <c:pt idx="5543">
                  <c:v>7.6986111111119948</c:v>
                </c:pt>
                <c:pt idx="5544">
                  <c:v>7.7000000000008839</c:v>
                </c:pt>
                <c:pt idx="5545">
                  <c:v>7.701388888889773</c:v>
                </c:pt>
                <c:pt idx="5546">
                  <c:v>7.7027777777786621</c:v>
                </c:pt>
                <c:pt idx="5547">
                  <c:v>7.7041666666675486</c:v>
                </c:pt>
                <c:pt idx="5548">
                  <c:v>7.7055555555564377</c:v>
                </c:pt>
                <c:pt idx="5549">
                  <c:v>7.7069444444453303</c:v>
                </c:pt>
                <c:pt idx="5550">
                  <c:v>7.7083333333342203</c:v>
                </c:pt>
                <c:pt idx="5551">
                  <c:v>7.7097222222231103</c:v>
                </c:pt>
                <c:pt idx="5552">
                  <c:v>7.7111111111119968</c:v>
                </c:pt>
                <c:pt idx="5553">
                  <c:v>7.7125000000008859</c:v>
                </c:pt>
                <c:pt idx="5554">
                  <c:v>7.713888888889775</c:v>
                </c:pt>
                <c:pt idx="5555">
                  <c:v>7.7152777777786641</c:v>
                </c:pt>
                <c:pt idx="5556">
                  <c:v>7.7166666666675523</c:v>
                </c:pt>
                <c:pt idx="5557">
                  <c:v>7.7180555555564396</c:v>
                </c:pt>
                <c:pt idx="5558">
                  <c:v>7.7194444444453314</c:v>
                </c:pt>
                <c:pt idx="5559">
                  <c:v>7.7208333333342214</c:v>
                </c:pt>
                <c:pt idx="5560">
                  <c:v>7.7222222222231096</c:v>
                </c:pt>
                <c:pt idx="5561">
                  <c:v>7.7236111111119987</c:v>
                </c:pt>
                <c:pt idx="5562">
                  <c:v>7.7250000000008878</c:v>
                </c:pt>
                <c:pt idx="5563">
                  <c:v>7.7263888888897769</c:v>
                </c:pt>
                <c:pt idx="5564">
                  <c:v>7.727777777778666</c:v>
                </c:pt>
                <c:pt idx="5565">
                  <c:v>7.7291666666675543</c:v>
                </c:pt>
                <c:pt idx="5566">
                  <c:v>7.7305555555564434</c:v>
                </c:pt>
                <c:pt idx="5567">
                  <c:v>7.7319444444453334</c:v>
                </c:pt>
                <c:pt idx="5568">
                  <c:v>7.7333333333342242</c:v>
                </c:pt>
                <c:pt idx="5569">
                  <c:v>7.7347222222231116</c:v>
                </c:pt>
                <c:pt idx="5570">
                  <c:v>7.7361111111120007</c:v>
                </c:pt>
                <c:pt idx="5571">
                  <c:v>7.7375000000008898</c:v>
                </c:pt>
                <c:pt idx="5572">
                  <c:v>7.7388888888897789</c:v>
                </c:pt>
                <c:pt idx="5573">
                  <c:v>7.740277777778668</c:v>
                </c:pt>
                <c:pt idx="5574">
                  <c:v>7.7416666666675571</c:v>
                </c:pt>
                <c:pt idx="5575">
                  <c:v>7.7430555555564453</c:v>
                </c:pt>
                <c:pt idx="5576">
                  <c:v>7.7444444444453353</c:v>
                </c:pt>
                <c:pt idx="5577">
                  <c:v>7.7458333333342253</c:v>
                </c:pt>
                <c:pt idx="5578">
                  <c:v>7.7472222222231144</c:v>
                </c:pt>
                <c:pt idx="5579">
                  <c:v>7.7486111111120026</c:v>
                </c:pt>
                <c:pt idx="5580">
                  <c:v>7.7500000000008917</c:v>
                </c:pt>
                <c:pt idx="5581">
                  <c:v>7.7513888888897808</c:v>
                </c:pt>
                <c:pt idx="5582">
                  <c:v>7.7527777777786699</c:v>
                </c:pt>
                <c:pt idx="5583">
                  <c:v>7.7541666666675573</c:v>
                </c:pt>
                <c:pt idx="5584">
                  <c:v>7.7555555555564464</c:v>
                </c:pt>
                <c:pt idx="5585">
                  <c:v>7.7569444444453373</c:v>
                </c:pt>
                <c:pt idx="5586">
                  <c:v>7.7583333333342273</c:v>
                </c:pt>
                <c:pt idx="5587">
                  <c:v>7.7597222222231172</c:v>
                </c:pt>
                <c:pt idx="5588">
                  <c:v>7.7611111111120046</c:v>
                </c:pt>
                <c:pt idx="5589">
                  <c:v>7.7625000000008928</c:v>
                </c:pt>
                <c:pt idx="5590">
                  <c:v>7.7638888888897819</c:v>
                </c:pt>
                <c:pt idx="5591">
                  <c:v>7.7652777777786719</c:v>
                </c:pt>
                <c:pt idx="5592">
                  <c:v>7.766666666667561</c:v>
                </c:pt>
                <c:pt idx="5593">
                  <c:v>7.7680555555564483</c:v>
                </c:pt>
                <c:pt idx="5594">
                  <c:v>7.7694444444453401</c:v>
                </c:pt>
                <c:pt idx="5595">
                  <c:v>7.7708333333342301</c:v>
                </c:pt>
                <c:pt idx="5596">
                  <c:v>7.7722222222231183</c:v>
                </c:pt>
                <c:pt idx="5597">
                  <c:v>7.7736111111120083</c:v>
                </c:pt>
                <c:pt idx="5598">
                  <c:v>7.7750000000008956</c:v>
                </c:pt>
                <c:pt idx="5599">
                  <c:v>7.7763888888897847</c:v>
                </c:pt>
                <c:pt idx="5600">
                  <c:v>7.7777777777786739</c:v>
                </c:pt>
                <c:pt idx="5601">
                  <c:v>7.779166666667563</c:v>
                </c:pt>
                <c:pt idx="5602">
                  <c:v>7.7805555555564503</c:v>
                </c:pt>
                <c:pt idx="5603">
                  <c:v>7.7819444444453412</c:v>
                </c:pt>
                <c:pt idx="5604">
                  <c:v>7.7833333333342303</c:v>
                </c:pt>
                <c:pt idx="5605">
                  <c:v>7.7847222222231203</c:v>
                </c:pt>
                <c:pt idx="5606">
                  <c:v>7.7861111111120103</c:v>
                </c:pt>
                <c:pt idx="5607">
                  <c:v>7.7875000000008976</c:v>
                </c:pt>
                <c:pt idx="5608">
                  <c:v>7.7888888888897867</c:v>
                </c:pt>
                <c:pt idx="5609">
                  <c:v>7.7902777777786758</c:v>
                </c:pt>
                <c:pt idx="5610">
                  <c:v>7.7916666666675649</c:v>
                </c:pt>
                <c:pt idx="5611">
                  <c:v>7.7930555555564531</c:v>
                </c:pt>
                <c:pt idx="5612">
                  <c:v>7.7944444444453422</c:v>
                </c:pt>
                <c:pt idx="5613">
                  <c:v>7.7958333333342322</c:v>
                </c:pt>
                <c:pt idx="5614">
                  <c:v>7.7972222222231222</c:v>
                </c:pt>
                <c:pt idx="5615">
                  <c:v>7.7986111111120104</c:v>
                </c:pt>
                <c:pt idx="5616">
                  <c:v>7.8000000000009004</c:v>
                </c:pt>
                <c:pt idx="5617">
                  <c:v>7.8013888888897887</c:v>
                </c:pt>
                <c:pt idx="5618">
                  <c:v>7.8027777777786778</c:v>
                </c:pt>
                <c:pt idx="5619">
                  <c:v>7.804166666667566</c:v>
                </c:pt>
                <c:pt idx="5620">
                  <c:v>7.8055555555564542</c:v>
                </c:pt>
                <c:pt idx="5621">
                  <c:v>7.8069444444453451</c:v>
                </c:pt>
                <c:pt idx="5622">
                  <c:v>7.8083333333342351</c:v>
                </c:pt>
                <c:pt idx="5623">
                  <c:v>7.8097222222231242</c:v>
                </c:pt>
                <c:pt idx="5624">
                  <c:v>7.8111111111120106</c:v>
                </c:pt>
                <c:pt idx="5625">
                  <c:v>7.8125000000009006</c:v>
                </c:pt>
                <c:pt idx="5626">
                  <c:v>7.8138888888897897</c:v>
                </c:pt>
                <c:pt idx="5627">
                  <c:v>7.8152777777786797</c:v>
                </c:pt>
                <c:pt idx="5628">
                  <c:v>7.8166666666675688</c:v>
                </c:pt>
                <c:pt idx="5629">
                  <c:v>7.8180555555564561</c:v>
                </c:pt>
                <c:pt idx="5630">
                  <c:v>7.819444444445347</c:v>
                </c:pt>
                <c:pt idx="5631">
                  <c:v>7.8208333333342361</c:v>
                </c:pt>
                <c:pt idx="5632">
                  <c:v>7.8222222222231261</c:v>
                </c:pt>
                <c:pt idx="5633">
                  <c:v>7.8236111111120143</c:v>
                </c:pt>
                <c:pt idx="5634">
                  <c:v>7.8250000000009026</c:v>
                </c:pt>
                <c:pt idx="5635">
                  <c:v>7.8263888888897917</c:v>
                </c:pt>
                <c:pt idx="5636">
                  <c:v>7.8277777777786808</c:v>
                </c:pt>
                <c:pt idx="5637">
                  <c:v>7.8291666666675699</c:v>
                </c:pt>
                <c:pt idx="5638">
                  <c:v>7.8305555555564581</c:v>
                </c:pt>
                <c:pt idx="5639">
                  <c:v>7.831944444445349</c:v>
                </c:pt>
                <c:pt idx="5640">
                  <c:v>7.8333333333342381</c:v>
                </c:pt>
                <c:pt idx="5641">
                  <c:v>7.8347222222231281</c:v>
                </c:pt>
                <c:pt idx="5642">
                  <c:v>7.8361111111120163</c:v>
                </c:pt>
                <c:pt idx="5643">
                  <c:v>7.8375000000009036</c:v>
                </c:pt>
                <c:pt idx="5644">
                  <c:v>7.8388888888897936</c:v>
                </c:pt>
                <c:pt idx="5645">
                  <c:v>7.8402777777786836</c:v>
                </c:pt>
                <c:pt idx="5646">
                  <c:v>7.8416666666675727</c:v>
                </c:pt>
                <c:pt idx="5647">
                  <c:v>7.8430555555564609</c:v>
                </c:pt>
                <c:pt idx="5648">
                  <c:v>7.8444444444453501</c:v>
                </c:pt>
                <c:pt idx="5649">
                  <c:v>7.84583333333424</c:v>
                </c:pt>
                <c:pt idx="5650">
                  <c:v>7.84722222222313</c:v>
                </c:pt>
                <c:pt idx="5651">
                  <c:v>7.8486111111120183</c:v>
                </c:pt>
                <c:pt idx="5652">
                  <c:v>7.8500000000009056</c:v>
                </c:pt>
                <c:pt idx="5653">
                  <c:v>7.8513888888897956</c:v>
                </c:pt>
                <c:pt idx="5654">
                  <c:v>7.8527777777786856</c:v>
                </c:pt>
                <c:pt idx="5655">
                  <c:v>7.8541666666675738</c:v>
                </c:pt>
                <c:pt idx="5656">
                  <c:v>7.855555555556462</c:v>
                </c:pt>
                <c:pt idx="5657">
                  <c:v>7.856944444445352</c:v>
                </c:pt>
                <c:pt idx="5658">
                  <c:v>7.858333333334242</c:v>
                </c:pt>
                <c:pt idx="5659">
                  <c:v>7.8597222222231311</c:v>
                </c:pt>
                <c:pt idx="5660">
                  <c:v>7.8611111111120202</c:v>
                </c:pt>
                <c:pt idx="5661">
                  <c:v>7.8625000000009067</c:v>
                </c:pt>
                <c:pt idx="5662">
                  <c:v>7.8638888888897966</c:v>
                </c:pt>
                <c:pt idx="5663">
                  <c:v>7.8652777777786866</c:v>
                </c:pt>
                <c:pt idx="5664">
                  <c:v>7.8666666666675766</c:v>
                </c:pt>
                <c:pt idx="5665">
                  <c:v>7.8680555555564649</c:v>
                </c:pt>
                <c:pt idx="5666">
                  <c:v>7.8694444444453548</c:v>
                </c:pt>
                <c:pt idx="5667">
                  <c:v>7.870833333334244</c:v>
                </c:pt>
                <c:pt idx="5668">
                  <c:v>7.8722222222231331</c:v>
                </c:pt>
                <c:pt idx="5669">
                  <c:v>7.8736111111120231</c:v>
                </c:pt>
                <c:pt idx="5670">
                  <c:v>7.8750000000009104</c:v>
                </c:pt>
                <c:pt idx="5671">
                  <c:v>7.8763888888898004</c:v>
                </c:pt>
                <c:pt idx="5672">
                  <c:v>7.8777777777786886</c:v>
                </c:pt>
                <c:pt idx="5673">
                  <c:v>7.8791666666675786</c:v>
                </c:pt>
                <c:pt idx="5674">
                  <c:v>7.8805555555564668</c:v>
                </c:pt>
                <c:pt idx="5675">
                  <c:v>7.8819444444453568</c:v>
                </c:pt>
                <c:pt idx="5676">
                  <c:v>7.8833333333342459</c:v>
                </c:pt>
                <c:pt idx="5677">
                  <c:v>7.884722222223135</c:v>
                </c:pt>
                <c:pt idx="5678">
                  <c:v>7.8861111111120241</c:v>
                </c:pt>
                <c:pt idx="5679">
                  <c:v>7.8875000000009106</c:v>
                </c:pt>
                <c:pt idx="5680">
                  <c:v>7.8888888888898014</c:v>
                </c:pt>
                <c:pt idx="5681">
                  <c:v>7.8902777777786897</c:v>
                </c:pt>
                <c:pt idx="5682">
                  <c:v>7.8916666666675797</c:v>
                </c:pt>
                <c:pt idx="5683">
                  <c:v>7.8930555555564688</c:v>
                </c:pt>
                <c:pt idx="5684">
                  <c:v>7.8944444444453579</c:v>
                </c:pt>
                <c:pt idx="5685">
                  <c:v>7.8958333333342479</c:v>
                </c:pt>
                <c:pt idx="5686">
                  <c:v>7.897222222223137</c:v>
                </c:pt>
                <c:pt idx="5687">
                  <c:v>7.8986111111120261</c:v>
                </c:pt>
                <c:pt idx="5688">
                  <c:v>7.9000000000009152</c:v>
                </c:pt>
                <c:pt idx="5689">
                  <c:v>7.9013888888898052</c:v>
                </c:pt>
                <c:pt idx="5690">
                  <c:v>7.9027777777786916</c:v>
                </c:pt>
                <c:pt idx="5691">
                  <c:v>7.9041666666675816</c:v>
                </c:pt>
                <c:pt idx="5692">
                  <c:v>7.9055555555564707</c:v>
                </c:pt>
                <c:pt idx="5693">
                  <c:v>7.9069444444453607</c:v>
                </c:pt>
                <c:pt idx="5694">
                  <c:v>7.9083333333342498</c:v>
                </c:pt>
                <c:pt idx="5695">
                  <c:v>7.9097222222231398</c:v>
                </c:pt>
                <c:pt idx="5696">
                  <c:v>7.911111111112028</c:v>
                </c:pt>
                <c:pt idx="5697">
                  <c:v>7.9125000000009162</c:v>
                </c:pt>
                <c:pt idx="5698">
                  <c:v>7.9138888888898062</c:v>
                </c:pt>
                <c:pt idx="5699">
                  <c:v>7.9152777777786953</c:v>
                </c:pt>
                <c:pt idx="5700">
                  <c:v>7.9166666666675853</c:v>
                </c:pt>
                <c:pt idx="5701">
                  <c:v>7.9180555555564727</c:v>
                </c:pt>
                <c:pt idx="5702">
                  <c:v>7.9194444444453627</c:v>
                </c:pt>
                <c:pt idx="5703">
                  <c:v>7.9208333333342518</c:v>
                </c:pt>
                <c:pt idx="5704">
                  <c:v>7.9222222222231409</c:v>
                </c:pt>
                <c:pt idx="5705">
                  <c:v>7.92361111111203</c:v>
                </c:pt>
                <c:pt idx="5706">
                  <c:v>7.9250000000009182</c:v>
                </c:pt>
                <c:pt idx="5707">
                  <c:v>7.9263888888898082</c:v>
                </c:pt>
                <c:pt idx="5708">
                  <c:v>7.9277777777786964</c:v>
                </c:pt>
                <c:pt idx="5709">
                  <c:v>7.9291666666675846</c:v>
                </c:pt>
                <c:pt idx="5710">
                  <c:v>7.9305555555564746</c:v>
                </c:pt>
                <c:pt idx="5711">
                  <c:v>7.9319444444453664</c:v>
                </c:pt>
                <c:pt idx="5712">
                  <c:v>7.9333333333342537</c:v>
                </c:pt>
                <c:pt idx="5713">
                  <c:v>7.9347222222231428</c:v>
                </c:pt>
                <c:pt idx="5714">
                  <c:v>7.9361111111120319</c:v>
                </c:pt>
                <c:pt idx="5715">
                  <c:v>7.937500000000921</c:v>
                </c:pt>
                <c:pt idx="5716">
                  <c:v>7.9388888888898101</c:v>
                </c:pt>
                <c:pt idx="5717">
                  <c:v>7.9402777777787001</c:v>
                </c:pt>
                <c:pt idx="5718">
                  <c:v>7.9416666666675884</c:v>
                </c:pt>
                <c:pt idx="5719">
                  <c:v>7.9430555555564766</c:v>
                </c:pt>
                <c:pt idx="5720">
                  <c:v>7.9444444444453666</c:v>
                </c:pt>
                <c:pt idx="5721">
                  <c:v>7.9458333333342557</c:v>
                </c:pt>
                <c:pt idx="5722">
                  <c:v>7.9472222222231457</c:v>
                </c:pt>
                <c:pt idx="5723">
                  <c:v>7.9486111111120339</c:v>
                </c:pt>
                <c:pt idx="5724">
                  <c:v>7.950000000000923</c:v>
                </c:pt>
                <c:pt idx="5725">
                  <c:v>7.9513888888898121</c:v>
                </c:pt>
                <c:pt idx="5726">
                  <c:v>7.9527777777787003</c:v>
                </c:pt>
                <c:pt idx="5727">
                  <c:v>7.9541666666675894</c:v>
                </c:pt>
                <c:pt idx="5728">
                  <c:v>7.9555555555564776</c:v>
                </c:pt>
                <c:pt idx="5729">
                  <c:v>7.9569444444453703</c:v>
                </c:pt>
                <c:pt idx="5730">
                  <c:v>7.9583333333342576</c:v>
                </c:pt>
                <c:pt idx="5731">
                  <c:v>7.9597222222231476</c:v>
                </c:pt>
                <c:pt idx="5732">
                  <c:v>7.9611111111120358</c:v>
                </c:pt>
                <c:pt idx="5733">
                  <c:v>7.9625000000009249</c:v>
                </c:pt>
                <c:pt idx="5734">
                  <c:v>7.9638888888898141</c:v>
                </c:pt>
                <c:pt idx="5735">
                  <c:v>7.9652777777787023</c:v>
                </c:pt>
                <c:pt idx="5736">
                  <c:v>7.9666666666675914</c:v>
                </c:pt>
                <c:pt idx="5737">
                  <c:v>7.9680555555564796</c:v>
                </c:pt>
                <c:pt idx="5738">
                  <c:v>7.9694444444453714</c:v>
                </c:pt>
                <c:pt idx="5739">
                  <c:v>7.9708333333342596</c:v>
                </c:pt>
                <c:pt idx="5740">
                  <c:v>7.9722222222231496</c:v>
                </c:pt>
                <c:pt idx="5741">
                  <c:v>7.9736111111120396</c:v>
                </c:pt>
                <c:pt idx="5742">
                  <c:v>7.9750000000009269</c:v>
                </c:pt>
                <c:pt idx="5743">
                  <c:v>7.976388888889816</c:v>
                </c:pt>
                <c:pt idx="5744">
                  <c:v>7.9777777777787051</c:v>
                </c:pt>
                <c:pt idx="5745">
                  <c:v>7.9791666666675942</c:v>
                </c:pt>
                <c:pt idx="5746">
                  <c:v>7.9805555555564824</c:v>
                </c:pt>
                <c:pt idx="5747">
                  <c:v>7.9819444444453724</c:v>
                </c:pt>
                <c:pt idx="5748">
                  <c:v>7.9833333333342633</c:v>
                </c:pt>
                <c:pt idx="5749">
                  <c:v>7.9847222222231506</c:v>
                </c:pt>
                <c:pt idx="5750">
                  <c:v>7.9861111111120398</c:v>
                </c:pt>
                <c:pt idx="5751">
                  <c:v>7.9875000000009289</c:v>
                </c:pt>
                <c:pt idx="5752">
                  <c:v>7.988888888889818</c:v>
                </c:pt>
                <c:pt idx="5753">
                  <c:v>7.9902777777787071</c:v>
                </c:pt>
                <c:pt idx="5754">
                  <c:v>7.9916666666675962</c:v>
                </c:pt>
                <c:pt idx="5755">
                  <c:v>7.9930555555564844</c:v>
                </c:pt>
                <c:pt idx="5756">
                  <c:v>7.9944444444453744</c:v>
                </c:pt>
                <c:pt idx="5757">
                  <c:v>7.9958333333342644</c:v>
                </c:pt>
                <c:pt idx="5758">
                  <c:v>7.9972222222231526</c:v>
                </c:pt>
                <c:pt idx="5759">
                  <c:v>7.9986111111120417</c:v>
                </c:pt>
                <c:pt idx="5760">
                  <c:v>8.0000000000009308</c:v>
                </c:pt>
                <c:pt idx="5761">
                  <c:v>8.0013888888898208</c:v>
                </c:pt>
                <c:pt idx="5762">
                  <c:v>8.0027777777787072</c:v>
                </c:pt>
                <c:pt idx="5763">
                  <c:v>8.0041666666675955</c:v>
                </c:pt>
                <c:pt idx="5764">
                  <c:v>8.0055555555564855</c:v>
                </c:pt>
                <c:pt idx="5765">
                  <c:v>8.0069444444453737</c:v>
                </c:pt>
                <c:pt idx="5766">
                  <c:v>8.0083333333342601</c:v>
                </c:pt>
                <c:pt idx="5767">
                  <c:v>8.0097222222231501</c:v>
                </c:pt>
                <c:pt idx="5768">
                  <c:v>8.011111111112033</c:v>
                </c:pt>
                <c:pt idx="5769">
                  <c:v>8.0125000000009248</c:v>
                </c:pt>
                <c:pt idx="5770">
                  <c:v>8.0138888888898148</c:v>
                </c:pt>
                <c:pt idx="5771">
                  <c:v>8.0152777777787012</c:v>
                </c:pt>
                <c:pt idx="5772">
                  <c:v>8.0166666666675894</c:v>
                </c:pt>
                <c:pt idx="5773">
                  <c:v>8.0180555555564759</c:v>
                </c:pt>
                <c:pt idx="5774">
                  <c:v>8.0194444444453694</c:v>
                </c:pt>
                <c:pt idx="5775">
                  <c:v>8.0208333333342541</c:v>
                </c:pt>
                <c:pt idx="5776">
                  <c:v>8.0222222222231423</c:v>
                </c:pt>
                <c:pt idx="5777">
                  <c:v>8.0236111111120287</c:v>
                </c:pt>
                <c:pt idx="5778">
                  <c:v>8.0250000000009205</c:v>
                </c:pt>
                <c:pt idx="5779">
                  <c:v>8.0263888888898069</c:v>
                </c:pt>
                <c:pt idx="5780">
                  <c:v>8.0277777777786952</c:v>
                </c:pt>
                <c:pt idx="5781">
                  <c:v>8.0291666666675834</c:v>
                </c:pt>
                <c:pt idx="5782">
                  <c:v>8.0305555555564716</c:v>
                </c:pt>
                <c:pt idx="5783">
                  <c:v>8.031944444445358</c:v>
                </c:pt>
                <c:pt idx="5784">
                  <c:v>8.0333333333342498</c:v>
                </c:pt>
                <c:pt idx="5785">
                  <c:v>8.0347222222231345</c:v>
                </c:pt>
                <c:pt idx="5786">
                  <c:v>8.0361111111120209</c:v>
                </c:pt>
                <c:pt idx="5787">
                  <c:v>8.0375000000009127</c:v>
                </c:pt>
                <c:pt idx="5788">
                  <c:v>8.0388888888898009</c:v>
                </c:pt>
                <c:pt idx="5789">
                  <c:v>8.0402777777786874</c:v>
                </c:pt>
                <c:pt idx="5790">
                  <c:v>8.0416666666675756</c:v>
                </c:pt>
                <c:pt idx="5791">
                  <c:v>8.0430555555564656</c:v>
                </c:pt>
                <c:pt idx="5792">
                  <c:v>8.0444444444453538</c:v>
                </c:pt>
                <c:pt idx="5793">
                  <c:v>8.0458333333342438</c:v>
                </c:pt>
                <c:pt idx="5794">
                  <c:v>8.0472222222231284</c:v>
                </c:pt>
                <c:pt idx="5795">
                  <c:v>8.0486111111120167</c:v>
                </c:pt>
                <c:pt idx="5796">
                  <c:v>8.0500000000009067</c:v>
                </c:pt>
                <c:pt idx="5797">
                  <c:v>8.0513888888897966</c:v>
                </c:pt>
                <c:pt idx="5798">
                  <c:v>8.0527777777786849</c:v>
                </c:pt>
                <c:pt idx="5799">
                  <c:v>8.0541666666675713</c:v>
                </c:pt>
                <c:pt idx="5800">
                  <c:v>8.0555555555564595</c:v>
                </c:pt>
                <c:pt idx="5801">
                  <c:v>8.0569444444453495</c:v>
                </c:pt>
                <c:pt idx="5802">
                  <c:v>8.0583333333342342</c:v>
                </c:pt>
                <c:pt idx="5803">
                  <c:v>8.0597222222231242</c:v>
                </c:pt>
                <c:pt idx="5804">
                  <c:v>8.0611111111120106</c:v>
                </c:pt>
                <c:pt idx="5805">
                  <c:v>8.0625000000009006</c:v>
                </c:pt>
                <c:pt idx="5806">
                  <c:v>8.0638888888897906</c:v>
                </c:pt>
                <c:pt idx="5807">
                  <c:v>8.065277777778677</c:v>
                </c:pt>
                <c:pt idx="5808">
                  <c:v>8.066666666667567</c:v>
                </c:pt>
                <c:pt idx="5809">
                  <c:v>8.0680555555564535</c:v>
                </c:pt>
                <c:pt idx="5810">
                  <c:v>8.0694444444453453</c:v>
                </c:pt>
                <c:pt idx="5811">
                  <c:v>8.0708333333342299</c:v>
                </c:pt>
                <c:pt idx="5812">
                  <c:v>8.0722222222231199</c:v>
                </c:pt>
                <c:pt idx="5813">
                  <c:v>8.0736111111120046</c:v>
                </c:pt>
                <c:pt idx="5814">
                  <c:v>8.0750000000008946</c:v>
                </c:pt>
                <c:pt idx="5815">
                  <c:v>8.0763888888897828</c:v>
                </c:pt>
                <c:pt idx="5816">
                  <c:v>8.077777777778671</c:v>
                </c:pt>
                <c:pt idx="5817">
                  <c:v>8.0791666666675592</c:v>
                </c:pt>
                <c:pt idx="5818">
                  <c:v>8.0805555555564492</c:v>
                </c:pt>
                <c:pt idx="5819">
                  <c:v>8.0819444444453357</c:v>
                </c:pt>
                <c:pt idx="5820">
                  <c:v>8.0833333333342257</c:v>
                </c:pt>
                <c:pt idx="5821">
                  <c:v>8.0847222222231121</c:v>
                </c:pt>
                <c:pt idx="5822">
                  <c:v>8.0861111111119985</c:v>
                </c:pt>
                <c:pt idx="5823">
                  <c:v>8.0875000000008885</c:v>
                </c:pt>
                <c:pt idx="5824">
                  <c:v>8.088888888889775</c:v>
                </c:pt>
                <c:pt idx="5825">
                  <c:v>8.090277777778665</c:v>
                </c:pt>
                <c:pt idx="5826">
                  <c:v>8.0916666666675532</c:v>
                </c:pt>
                <c:pt idx="5827">
                  <c:v>8.0930555555564432</c:v>
                </c:pt>
                <c:pt idx="5828">
                  <c:v>8.0944444444453296</c:v>
                </c:pt>
                <c:pt idx="5829">
                  <c:v>8.0958333333342196</c:v>
                </c:pt>
                <c:pt idx="5830">
                  <c:v>8.0972222222231043</c:v>
                </c:pt>
                <c:pt idx="5831">
                  <c:v>8.0986111111119925</c:v>
                </c:pt>
                <c:pt idx="5832">
                  <c:v>8.1000000000008807</c:v>
                </c:pt>
                <c:pt idx="5833">
                  <c:v>8.1013888888897672</c:v>
                </c:pt>
                <c:pt idx="5834">
                  <c:v>8.1027777777786607</c:v>
                </c:pt>
                <c:pt idx="5835">
                  <c:v>8.1041666666675471</c:v>
                </c:pt>
                <c:pt idx="5836">
                  <c:v>8.1055555555564371</c:v>
                </c:pt>
                <c:pt idx="5837">
                  <c:v>8.1069444444453236</c:v>
                </c:pt>
                <c:pt idx="5838">
                  <c:v>8.1083333333342118</c:v>
                </c:pt>
                <c:pt idx="5839">
                  <c:v>8.1097222222231</c:v>
                </c:pt>
                <c:pt idx="5840">
                  <c:v>8.1111111111119865</c:v>
                </c:pt>
                <c:pt idx="5841">
                  <c:v>8.1125000000008747</c:v>
                </c:pt>
                <c:pt idx="5842">
                  <c:v>8.1138888888897647</c:v>
                </c:pt>
                <c:pt idx="5843">
                  <c:v>8.1152777777786529</c:v>
                </c:pt>
                <c:pt idx="5844">
                  <c:v>8.1166666666675429</c:v>
                </c:pt>
                <c:pt idx="5845">
                  <c:v>8.1180555555564275</c:v>
                </c:pt>
                <c:pt idx="5846">
                  <c:v>8.1194444444453193</c:v>
                </c:pt>
                <c:pt idx="5847">
                  <c:v>8.1208333333342058</c:v>
                </c:pt>
                <c:pt idx="5848">
                  <c:v>8.1222222222230922</c:v>
                </c:pt>
                <c:pt idx="5849">
                  <c:v>8.1236111111119804</c:v>
                </c:pt>
                <c:pt idx="5850">
                  <c:v>8.1250000000008686</c:v>
                </c:pt>
                <c:pt idx="5851">
                  <c:v>8.1263888888897586</c:v>
                </c:pt>
                <c:pt idx="5852">
                  <c:v>8.1277777777786469</c:v>
                </c:pt>
                <c:pt idx="5853">
                  <c:v>8.1291666666675351</c:v>
                </c:pt>
                <c:pt idx="5854">
                  <c:v>8.1305555555564233</c:v>
                </c:pt>
                <c:pt idx="5855">
                  <c:v>8.1319444444453115</c:v>
                </c:pt>
                <c:pt idx="5856">
                  <c:v>8.1333333333341979</c:v>
                </c:pt>
                <c:pt idx="5857">
                  <c:v>8.1347222222230879</c:v>
                </c:pt>
                <c:pt idx="5858">
                  <c:v>8.1361111111119726</c:v>
                </c:pt>
                <c:pt idx="5859">
                  <c:v>8.1375000000008626</c:v>
                </c:pt>
                <c:pt idx="5860">
                  <c:v>8.1388888888897508</c:v>
                </c:pt>
                <c:pt idx="5861">
                  <c:v>8.140277777778639</c:v>
                </c:pt>
                <c:pt idx="5862">
                  <c:v>8.1416666666675273</c:v>
                </c:pt>
                <c:pt idx="5863">
                  <c:v>8.1430555555564172</c:v>
                </c:pt>
                <c:pt idx="5864">
                  <c:v>8.1444444444453055</c:v>
                </c:pt>
                <c:pt idx="5865">
                  <c:v>8.1458333333341937</c:v>
                </c:pt>
                <c:pt idx="5866">
                  <c:v>8.1472222222230819</c:v>
                </c:pt>
                <c:pt idx="5867">
                  <c:v>8.1486111111119666</c:v>
                </c:pt>
                <c:pt idx="5868">
                  <c:v>8.1500000000008583</c:v>
                </c:pt>
                <c:pt idx="5869">
                  <c:v>8.1513888888897466</c:v>
                </c:pt>
                <c:pt idx="5870">
                  <c:v>8.1527777777786348</c:v>
                </c:pt>
                <c:pt idx="5871">
                  <c:v>8.154166666667523</c:v>
                </c:pt>
                <c:pt idx="5872">
                  <c:v>8.1555555555564148</c:v>
                </c:pt>
                <c:pt idx="5873">
                  <c:v>8.1569444444452994</c:v>
                </c:pt>
                <c:pt idx="5874">
                  <c:v>8.1583333333341859</c:v>
                </c:pt>
                <c:pt idx="5875">
                  <c:v>8.1597222222230776</c:v>
                </c:pt>
                <c:pt idx="5876">
                  <c:v>8.1611111111119623</c:v>
                </c:pt>
                <c:pt idx="5877">
                  <c:v>8.1625000000008523</c:v>
                </c:pt>
                <c:pt idx="5878">
                  <c:v>8.1638888888897405</c:v>
                </c:pt>
                <c:pt idx="5879">
                  <c:v>8.1652777777786287</c:v>
                </c:pt>
                <c:pt idx="5880">
                  <c:v>8.1666666666675187</c:v>
                </c:pt>
                <c:pt idx="5881">
                  <c:v>8.1680555555564052</c:v>
                </c:pt>
                <c:pt idx="5882">
                  <c:v>8.1694444444452952</c:v>
                </c:pt>
                <c:pt idx="5883">
                  <c:v>8.1708333333341816</c:v>
                </c:pt>
                <c:pt idx="5884">
                  <c:v>8.1722222222230698</c:v>
                </c:pt>
                <c:pt idx="5885">
                  <c:v>8.173611111111958</c:v>
                </c:pt>
                <c:pt idx="5886">
                  <c:v>8.1750000000008463</c:v>
                </c:pt>
                <c:pt idx="5887">
                  <c:v>8.1763888888897345</c:v>
                </c:pt>
                <c:pt idx="5888">
                  <c:v>8.1777777777786209</c:v>
                </c:pt>
                <c:pt idx="5889">
                  <c:v>8.1791666666675127</c:v>
                </c:pt>
                <c:pt idx="5890">
                  <c:v>8.1805555555563991</c:v>
                </c:pt>
                <c:pt idx="5891">
                  <c:v>8.1819444444452873</c:v>
                </c:pt>
                <c:pt idx="5892">
                  <c:v>8.1833333333341738</c:v>
                </c:pt>
                <c:pt idx="5893">
                  <c:v>8.1847222222230638</c:v>
                </c:pt>
                <c:pt idx="5894">
                  <c:v>8.1861111111119502</c:v>
                </c:pt>
                <c:pt idx="5895">
                  <c:v>8.1875000000008402</c:v>
                </c:pt>
                <c:pt idx="5896">
                  <c:v>8.1888888888897284</c:v>
                </c:pt>
                <c:pt idx="5897">
                  <c:v>8.1902777777786149</c:v>
                </c:pt>
                <c:pt idx="5898">
                  <c:v>8.1916666666675049</c:v>
                </c:pt>
                <c:pt idx="5899">
                  <c:v>8.1930555555563949</c:v>
                </c:pt>
                <c:pt idx="5900">
                  <c:v>8.1944444444452831</c:v>
                </c:pt>
                <c:pt idx="5901">
                  <c:v>8.1958333333341695</c:v>
                </c:pt>
                <c:pt idx="5902">
                  <c:v>8.197222222223056</c:v>
                </c:pt>
                <c:pt idx="5903">
                  <c:v>8.1986111111119442</c:v>
                </c:pt>
                <c:pt idx="5904">
                  <c:v>8.2000000000008324</c:v>
                </c:pt>
                <c:pt idx="5905">
                  <c:v>8.2013888888897206</c:v>
                </c:pt>
                <c:pt idx="5906">
                  <c:v>8.2027777777786106</c:v>
                </c:pt>
                <c:pt idx="5907">
                  <c:v>8.2041666666674988</c:v>
                </c:pt>
                <c:pt idx="5908">
                  <c:v>8.2055555555563888</c:v>
                </c:pt>
                <c:pt idx="5909">
                  <c:v>8.2069444444452753</c:v>
                </c:pt>
                <c:pt idx="5910">
                  <c:v>8.2083333333341617</c:v>
                </c:pt>
                <c:pt idx="5911">
                  <c:v>8.2097222222230517</c:v>
                </c:pt>
                <c:pt idx="5912">
                  <c:v>8.2111111111119381</c:v>
                </c:pt>
                <c:pt idx="5913">
                  <c:v>8.2125000000008281</c:v>
                </c:pt>
                <c:pt idx="5914">
                  <c:v>8.2138888888897164</c:v>
                </c:pt>
                <c:pt idx="5915">
                  <c:v>8.2152777777786028</c:v>
                </c:pt>
                <c:pt idx="5916">
                  <c:v>8.2166666666674928</c:v>
                </c:pt>
                <c:pt idx="5917">
                  <c:v>8.218055555556381</c:v>
                </c:pt>
                <c:pt idx="5918">
                  <c:v>8.2194444444452692</c:v>
                </c:pt>
                <c:pt idx="5919">
                  <c:v>8.2208333333341557</c:v>
                </c:pt>
                <c:pt idx="5920">
                  <c:v>8.2222222222230457</c:v>
                </c:pt>
                <c:pt idx="5921">
                  <c:v>8.2236111111119339</c:v>
                </c:pt>
                <c:pt idx="5922">
                  <c:v>8.2250000000008203</c:v>
                </c:pt>
                <c:pt idx="5923">
                  <c:v>8.2263888888897103</c:v>
                </c:pt>
                <c:pt idx="5924">
                  <c:v>8.2277777777785968</c:v>
                </c:pt>
                <c:pt idx="5925">
                  <c:v>8.229166666667485</c:v>
                </c:pt>
                <c:pt idx="5926">
                  <c:v>8.230555555556375</c:v>
                </c:pt>
                <c:pt idx="5927">
                  <c:v>8.2319444444452632</c:v>
                </c:pt>
                <c:pt idx="5928">
                  <c:v>8.2333333333341496</c:v>
                </c:pt>
                <c:pt idx="5929">
                  <c:v>8.2347222222230378</c:v>
                </c:pt>
                <c:pt idx="5930">
                  <c:v>8.2361111111119243</c:v>
                </c:pt>
                <c:pt idx="5931">
                  <c:v>8.2375000000008143</c:v>
                </c:pt>
                <c:pt idx="5932">
                  <c:v>8.2388888888897025</c:v>
                </c:pt>
                <c:pt idx="5933">
                  <c:v>8.2402777777785889</c:v>
                </c:pt>
                <c:pt idx="5934">
                  <c:v>8.2416666666674789</c:v>
                </c:pt>
                <c:pt idx="5935">
                  <c:v>8.2430555555563707</c:v>
                </c:pt>
                <c:pt idx="5936">
                  <c:v>8.2444444444452571</c:v>
                </c:pt>
                <c:pt idx="5937">
                  <c:v>8.2458333333341454</c:v>
                </c:pt>
                <c:pt idx="5938">
                  <c:v>8.2472222222230318</c:v>
                </c:pt>
                <c:pt idx="5939">
                  <c:v>8.2486111111119182</c:v>
                </c:pt>
                <c:pt idx="5940">
                  <c:v>8.25000000000081</c:v>
                </c:pt>
                <c:pt idx="5941">
                  <c:v>8.2513888888897</c:v>
                </c:pt>
                <c:pt idx="5942">
                  <c:v>8.2527777777785847</c:v>
                </c:pt>
                <c:pt idx="5943">
                  <c:v>8.2541666666674729</c:v>
                </c:pt>
                <c:pt idx="5944">
                  <c:v>8.2555555555563664</c:v>
                </c:pt>
                <c:pt idx="5945">
                  <c:v>8.2569444444452529</c:v>
                </c:pt>
                <c:pt idx="5946">
                  <c:v>8.2583333333341375</c:v>
                </c:pt>
                <c:pt idx="5947">
                  <c:v>8.2597222222230275</c:v>
                </c:pt>
                <c:pt idx="5948">
                  <c:v>8.261111111111914</c:v>
                </c:pt>
                <c:pt idx="5949">
                  <c:v>8.2625000000008022</c:v>
                </c:pt>
                <c:pt idx="5950">
                  <c:v>8.2638888888896922</c:v>
                </c:pt>
                <c:pt idx="5951">
                  <c:v>8.2652777777785786</c:v>
                </c:pt>
                <c:pt idx="5952">
                  <c:v>8.2666666666674704</c:v>
                </c:pt>
                <c:pt idx="5953">
                  <c:v>8.2680555555563569</c:v>
                </c:pt>
                <c:pt idx="5954">
                  <c:v>8.2694444444452486</c:v>
                </c:pt>
                <c:pt idx="5955">
                  <c:v>8.2708333333341333</c:v>
                </c:pt>
                <c:pt idx="5956">
                  <c:v>8.2722222222230215</c:v>
                </c:pt>
                <c:pt idx="5957">
                  <c:v>8.2736111111119079</c:v>
                </c:pt>
                <c:pt idx="5958">
                  <c:v>8.2750000000007997</c:v>
                </c:pt>
                <c:pt idx="5959">
                  <c:v>8.2763888888896862</c:v>
                </c:pt>
                <c:pt idx="5960">
                  <c:v>8.2777777777785708</c:v>
                </c:pt>
                <c:pt idx="5961">
                  <c:v>8.2791666666674626</c:v>
                </c:pt>
                <c:pt idx="5962">
                  <c:v>8.2805555555563508</c:v>
                </c:pt>
                <c:pt idx="5963">
                  <c:v>8.2819444444452408</c:v>
                </c:pt>
                <c:pt idx="5964">
                  <c:v>8.2833333333341255</c:v>
                </c:pt>
                <c:pt idx="5965">
                  <c:v>8.2847222222230155</c:v>
                </c:pt>
                <c:pt idx="5966">
                  <c:v>8.2861111111119019</c:v>
                </c:pt>
                <c:pt idx="5967">
                  <c:v>8.2875000000007937</c:v>
                </c:pt>
                <c:pt idx="5968">
                  <c:v>8.2888888888896801</c:v>
                </c:pt>
                <c:pt idx="5969">
                  <c:v>8.2902777777785666</c:v>
                </c:pt>
                <c:pt idx="5970">
                  <c:v>8.2916666666674548</c:v>
                </c:pt>
                <c:pt idx="5971">
                  <c:v>8.2930555555563448</c:v>
                </c:pt>
                <c:pt idx="5972">
                  <c:v>8.2944444444452348</c:v>
                </c:pt>
                <c:pt idx="5973">
                  <c:v>8.2958333333341212</c:v>
                </c:pt>
                <c:pt idx="5974">
                  <c:v>8.2972222222230076</c:v>
                </c:pt>
                <c:pt idx="5975">
                  <c:v>8.2986111111118941</c:v>
                </c:pt>
                <c:pt idx="5976">
                  <c:v>8.3000000000007876</c:v>
                </c:pt>
                <c:pt idx="5977">
                  <c:v>8.3013888888896741</c:v>
                </c:pt>
                <c:pt idx="5978">
                  <c:v>8.3027777777785623</c:v>
                </c:pt>
                <c:pt idx="5979">
                  <c:v>8.3041666666674505</c:v>
                </c:pt>
                <c:pt idx="5980">
                  <c:v>8.3055555555563405</c:v>
                </c:pt>
                <c:pt idx="5981">
                  <c:v>8.3069444444452287</c:v>
                </c:pt>
                <c:pt idx="5982">
                  <c:v>8.3083333333341152</c:v>
                </c:pt>
                <c:pt idx="5983">
                  <c:v>8.3097222222230052</c:v>
                </c:pt>
                <c:pt idx="5984">
                  <c:v>8.3111111111118898</c:v>
                </c:pt>
                <c:pt idx="5985">
                  <c:v>8.3125000000007798</c:v>
                </c:pt>
                <c:pt idx="5986">
                  <c:v>8.3138888888896698</c:v>
                </c:pt>
                <c:pt idx="5987">
                  <c:v>8.3152777777785545</c:v>
                </c:pt>
                <c:pt idx="5988">
                  <c:v>8.3166666666674463</c:v>
                </c:pt>
                <c:pt idx="5989">
                  <c:v>8.3180555555563327</c:v>
                </c:pt>
                <c:pt idx="5990">
                  <c:v>8.3194444444452245</c:v>
                </c:pt>
                <c:pt idx="5991">
                  <c:v>8.3208333333341091</c:v>
                </c:pt>
                <c:pt idx="5992">
                  <c:v>8.3222222222229991</c:v>
                </c:pt>
                <c:pt idx="5993">
                  <c:v>8.3236111111118838</c:v>
                </c:pt>
                <c:pt idx="5994">
                  <c:v>8.3250000000007738</c:v>
                </c:pt>
                <c:pt idx="5995">
                  <c:v>8.3263888888896638</c:v>
                </c:pt>
                <c:pt idx="5996">
                  <c:v>8.3277777777785484</c:v>
                </c:pt>
                <c:pt idx="5997">
                  <c:v>8.3291666666674402</c:v>
                </c:pt>
                <c:pt idx="5998">
                  <c:v>8.3305555555563267</c:v>
                </c:pt>
                <c:pt idx="5999">
                  <c:v>8.3319444444452166</c:v>
                </c:pt>
                <c:pt idx="6000">
                  <c:v>8.3333333333341031</c:v>
                </c:pt>
                <c:pt idx="6001">
                  <c:v>8.3347222222229931</c:v>
                </c:pt>
                <c:pt idx="6002">
                  <c:v>8.336111111111876</c:v>
                </c:pt>
                <c:pt idx="6003">
                  <c:v>8.3375000000007677</c:v>
                </c:pt>
                <c:pt idx="6004">
                  <c:v>8.3388888888896542</c:v>
                </c:pt>
                <c:pt idx="6005">
                  <c:v>8.3402777777785424</c:v>
                </c:pt>
                <c:pt idx="6006">
                  <c:v>8.3416666666674324</c:v>
                </c:pt>
                <c:pt idx="6007">
                  <c:v>8.3430555555563206</c:v>
                </c:pt>
                <c:pt idx="6008">
                  <c:v>8.3444444444452106</c:v>
                </c:pt>
                <c:pt idx="6009">
                  <c:v>8.3458333333340988</c:v>
                </c:pt>
                <c:pt idx="6010">
                  <c:v>8.3472222222229853</c:v>
                </c:pt>
                <c:pt idx="6011">
                  <c:v>8.3486111111118699</c:v>
                </c:pt>
                <c:pt idx="6012">
                  <c:v>8.3500000000007635</c:v>
                </c:pt>
                <c:pt idx="6013">
                  <c:v>8.3513888888896535</c:v>
                </c:pt>
                <c:pt idx="6014">
                  <c:v>8.3527777777785399</c:v>
                </c:pt>
                <c:pt idx="6015">
                  <c:v>8.3541666666674264</c:v>
                </c:pt>
                <c:pt idx="6016">
                  <c:v>8.3555555555563181</c:v>
                </c:pt>
                <c:pt idx="6017">
                  <c:v>8.3569444444452046</c:v>
                </c:pt>
                <c:pt idx="6018">
                  <c:v>8.3583333333340928</c:v>
                </c:pt>
                <c:pt idx="6019">
                  <c:v>8.3597222222229792</c:v>
                </c:pt>
                <c:pt idx="6020">
                  <c:v>8.3611111111118657</c:v>
                </c:pt>
                <c:pt idx="6021">
                  <c:v>8.3625000000007574</c:v>
                </c:pt>
                <c:pt idx="6022">
                  <c:v>8.3638888888896492</c:v>
                </c:pt>
                <c:pt idx="6023">
                  <c:v>8.3652777777785321</c:v>
                </c:pt>
                <c:pt idx="6024">
                  <c:v>8.3666666666674203</c:v>
                </c:pt>
                <c:pt idx="6025">
                  <c:v>8.3680555555563103</c:v>
                </c:pt>
                <c:pt idx="6026">
                  <c:v>8.3694444444451985</c:v>
                </c:pt>
                <c:pt idx="6027">
                  <c:v>8.3708333333340867</c:v>
                </c:pt>
                <c:pt idx="6028">
                  <c:v>8.3722222222229732</c:v>
                </c:pt>
                <c:pt idx="6029">
                  <c:v>8.3736111111118614</c:v>
                </c:pt>
                <c:pt idx="6030">
                  <c:v>8.3750000000007496</c:v>
                </c:pt>
                <c:pt idx="6031">
                  <c:v>8.3763888888896396</c:v>
                </c:pt>
                <c:pt idx="6032">
                  <c:v>8.3777777777785243</c:v>
                </c:pt>
                <c:pt idx="6033">
                  <c:v>8.3791666666674143</c:v>
                </c:pt>
                <c:pt idx="6034">
                  <c:v>8.3805555555563043</c:v>
                </c:pt>
                <c:pt idx="6035">
                  <c:v>8.3819444444451907</c:v>
                </c:pt>
                <c:pt idx="6036">
                  <c:v>8.3833333333340807</c:v>
                </c:pt>
                <c:pt idx="6037">
                  <c:v>8.3847222222229671</c:v>
                </c:pt>
                <c:pt idx="6038">
                  <c:v>8.3861111111118536</c:v>
                </c:pt>
                <c:pt idx="6039">
                  <c:v>8.3875000000007454</c:v>
                </c:pt>
                <c:pt idx="6040">
                  <c:v>8.3888888888896336</c:v>
                </c:pt>
                <c:pt idx="6041">
                  <c:v>8.3902777777785182</c:v>
                </c:pt>
                <c:pt idx="6042">
                  <c:v>8.39166666666741</c:v>
                </c:pt>
                <c:pt idx="6043">
                  <c:v>8.3930555555562982</c:v>
                </c:pt>
                <c:pt idx="6044">
                  <c:v>8.3944444444451847</c:v>
                </c:pt>
                <c:pt idx="6045">
                  <c:v>8.3958333333340747</c:v>
                </c:pt>
                <c:pt idx="6046">
                  <c:v>8.3972222222229629</c:v>
                </c:pt>
                <c:pt idx="6047">
                  <c:v>8.3986111111118475</c:v>
                </c:pt>
                <c:pt idx="6048">
                  <c:v>8.4000000000007375</c:v>
                </c:pt>
                <c:pt idx="6049">
                  <c:v>8.4013888888896258</c:v>
                </c:pt>
                <c:pt idx="6050">
                  <c:v>8.4027777777785122</c:v>
                </c:pt>
                <c:pt idx="6051">
                  <c:v>8.4041666666674022</c:v>
                </c:pt>
                <c:pt idx="6052">
                  <c:v>8.4055555555562904</c:v>
                </c:pt>
                <c:pt idx="6053">
                  <c:v>8.4069444444451786</c:v>
                </c:pt>
                <c:pt idx="6054">
                  <c:v>8.4083333333340669</c:v>
                </c:pt>
                <c:pt idx="6055">
                  <c:v>8.4097222222229568</c:v>
                </c:pt>
                <c:pt idx="6056">
                  <c:v>8.4111111111118415</c:v>
                </c:pt>
                <c:pt idx="6057">
                  <c:v>8.4125000000007333</c:v>
                </c:pt>
                <c:pt idx="6058">
                  <c:v>8.4138888888896197</c:v>
                </c:pt>
                <c:pt idx="6059">
                  <c:v>8.4152777777785079</c:v>
                </c:pt>
                <c:pt idx="6060">
                  <c:v>8.4166666666673962</c:v>
                </c:pt>
                <c:pt idx="6061">
                  <c:v>8.4180555555562844</c:v>
                </c:pt>
                <c:pt idx="6062">
                  <c:v>8.4194444444451726</c:v>
                </c:pt>
                <c:pt idx="6063">
                  <c:v>8.4208333333340608</c:v>
                </c:pt>
                <c:pt idx="6064">
                  <c:v>8.4222222222229508</c:v>
                </c:pt>
                <c:pt idx="6065">
                  <c:v>8.4236111111118355</c:v>
                </c:pt>
                <c:pt idx="6066">
                  <c:v>8.4250000000007255</c:v>
                </c:pt>
                <c:pt idx="6067">
                  <c:v>8.4263888888896155</c:v>
                </c:pt>
                <c:pt idx="6068">
                  <c:v>8.4277777777785019</c:v>
                </c:pt>
                <c:pt idx="6069">
                  <c:v>8.4291666666673901</c:v>
                </c:pt>
                <c:pt idx="6070">
                  <c:v>8.4305555555562801</c:v>
                </c:pt>
                <c:pt idx="6071">
                  <c:v>8.4319444444451648</c:v>
                </c:pt>
                <c:pt idx="6072">
                  <c:v>8.433333333334053</c:v>
                </c:pt>
                <c:pt idx="6073">
                  <c:v>8.4347222222229448</c:v>
                </c:pt>
                <c:pt idx="6074">
                  <c:v>8.4361111111118294</c:v>
                </c:pt>
                <c:pt idx="6075">
                  <c:v>8.4375000000007194</c:v>
                </c:pt>
                <c:pt idx="6076">
                  <c:v>8.4388888888896076</c:v>
                </c:pt>
                <c:pt idx="6077">
                  <c:v>8.4402777777784959</c:v>
                </c:pt>
                <c:pt idx="6078">
                  <c:v>8.4416666666673841</c:v>
                </c:pt>
                <c:pt idx="6079">
                  <c:v>8.4430555555562723</c:v>
                </c:pt>
                <c:pt idx="6080">
                  <c:v>8.4444444444451605</c:v>
                </c:pt>
                <c:pt idx="6081">
                  <c:v>8.4458333333340505</c:v>
                </c:pt>
                <c:pt idx="6082">
                  <c:v>8.4472222222229369</c:v>
                </c:pt>
                <c:pt idx="6083">
                  <c:v>8.4486111111118216</c:v>
                </c:pt>
                <c:pt idx="6084">
                  <c:v>8.4500000000007152</c:v>
                </c:pt>
                <c:pt idx="6085">
                  <c:v>8.4513888888896034</c:v>
                </c:pt>
                <c:pt idx="6086">
                  <c:v>8.4527777777784898</c:v>
                </c:pt>
                <c:pt idx="6087">
                  <c:v>8.4541666666673798</c:v>
                </c:pt>
                <c:pt idx="6088">
                  <c:v>8.4555555555562698</c:v>
                </c:pt>
                <c:pt idx="6089">
                  <c:v>8.4569444444451545</c:v>
                </c:pt>
                <c:pt idx="6090">
                  <c:v>8.4583333333340427</c:v>
                </c:pt>
                <c:pt idx="6091">
                  <c:v>8.4597222222229345</c:v>
                </c:pt>
                <c:pt idx="6092">
                  <c:v>8.4611111111118174</c:v>
                </c:pt>
                <c:pt idx="6093">
                  <c:v>8.4625000000007091</c:v>
                </c:pt>
                <c:pt idx="6094">
                  <c:v>8.4638888888895973</c:v>
                </c:pt>
                <c:pt idx="6095">
                  <c:v>8.4652777777784838</c:v>
                </c:pt>
                <c:pt idx="6096">
                  <c:v>8.4666666666673738</c:v>
                </c:pt>
                <c:pt idx="6097">
                  <c:v>8.4680555555562602</c:v>
                </c:pt>
                <c:pt idx="6098">
                  <c:v>8.4694444444451502</c:v>
                </c:pt>
                <c:pt idx="6099">
                  <c:v>8.4708333333340367</c:v>
                </c:pt>
                <c:pt idx="6100">
                  <c:v>8.4722222222229266</c:v>
                </c:pt>
                <c:pt idx="6101">
                  <c:v>8.4736111111118131</c:v>
                </c:pt>
                <c:pt idx="6102">
                  <c:v>8.4750000000007031</c:v>
                </c:pt>
                <c:pt idx="6103">
                  <c:v>8.4763888888895895</c:v>
                </c:pt>
                <c:pt idx="6104">
                  <c:v>8.477777777778476</c:v>
                </c:pt>
                <c:pt idx="6105">
                  <c:v>8.4791666666673677</c:v>
                </c:pt>
                <c:pt idx="6106">
                  <c:v>8.4805555555562542</c:v>
                </c:pt>
                <c:pt idx="6107">
                  <c:v>8.4819444444451424</c:v>
                </c:pt>
                <c:pt idx="6108">
                  <c:v>8.4833333333340306</c:v>
                </c:pt>
                <c:pt idx="6109">
                  <c:v>8.4847222222229206</c:v>
                </c:pt>
                <c:pt idx="6110">
                  <c:v>8.4861111111118053</c:v>
                </c:pt>
                <c:pt idx="6111">
                  <c:v>8.487500000000697</c:v>
                </c:pt>
                <c:pt idx="6112">
                  <c:v>8.4888888888895835</c:v>
                </c:pt>
                <c:pt idx="6113">
                  <c:v>8.4902777777784699</c:v>
                </c:pt>
                <c:pt idx="6114">
                  <c:v>8.4916666666673599</c:v>
                </c:pt>
                <c:pt idx="6115">
                  <c:v>8.4930555555562499</c:v>
                </c:pt>
                <c:pt idx="6116">
                  <c:v>8.4944444444451364</c:v>
                </c:pt>
                <c:pt idx="6117">
                  <c:v>8.4958333333340246</c:v>
                </c:pt>
                <c:pt idx="6118">
                  <c:v>8.4972222222229128</c:v>
                </c:pt>
                <c:pt idx="6119">
                  <c:v>8.4986111111117992</c:v>
                </c:pt>
                <c:pt idx="6120">
                  <c:v>8.5000000000006892</c:v>
                </c:pt>
                <c:pt idx="6121">
                  <c:v>8.5013888888895757</c:v>
                </c:pt>
                <c:pt idx="6122">
                  <c:v>8.5027777777784657</c:v>
                </c:pt>
                <c:pt idx="6123">
                  <c:v>8.5041666666673557</c:v>
                </c:pt>
                <c:pt idx="6124">
                  <c:v>8.5055555555562457</c:v>
                </c:pt>
                <c:pt idx="6125">
                  <c:v>8.5069444444451303</c:v>
                </c:pt>
                <c:pt idx="6126">
                  <c:v>8.5083333333340185</c:v>
                </c:pt>
                <c:pt idx="6127">
                  <c:v>8.5097222222229068</c:v>
                </c:pt>
                <c:pt idx="6128">
                  <c:v>8.5111111111117932</c:v>
                </c:pt>
                <c:pt idx="6129">
                  <c:v>8.5125000000006832</c:v>
                </c:pt>
                <c:pt idx="6130">
                  <c:v>8.5138888888895714</c:v>
                </c:pt>
                <c:pt idx="6131">
                  <c:v>8.5152777777784578</c:v>
                </c:pt>
                <c:pt idx="6132">
                  <c:v>8.5166666666673496</c:v>
                </c:pt>
                <c:pt idx="6133">
                  <c:v>8.5180555555562361</c:v>
                </c:pt>
                <c:pt idx="6134">
                  <c:v>8.5194444444451243</c:v>
                </c:pt>
                <c:pt idx="6135">
                  <c:v>8.5208333333340125</c:v>
                </c:pt>
                <c:pt idx="6136">
                  <c:v>8.5222222222229007</c:v>
                </c:pt>
                <c:pt idx="6137">
                  <c:v>8.5236111111117889</c:v>
                </c:pt>
                <c:pt idx="6138">
                  <c:v>8.5250000000006771</c:v>
                </c:pt>
                <c:pt idx="6139">
                  <c:v>8.5263888888895654</c:v>
                </c:pt>
                <c:pt idx="6140">
                  <c:v>8.5277777777784518</c:v>
                </c:pt>
                <c:pt idx="6141">
                  <c:v>8.5291666666673436</c:v>
                </c:pt>
                <c:pt idx="6142">
                  <c:v>8.53055555555623</c:v>
                </c:pt>
                <c:pt idx="6143">
                  <c:v>8.5319444444451182</c:v>
                </c:pt>
                <c:pt idx="6144">
                  <c:v>8.5333333333340047</c:v>
                </c:pt>
                <c:pt idx="6145">
                  <c:v>8.5347222222228929</c:v>
                </c:pt>
                <c:pt idx="6146">
                  <c:v>8.5361111111117811</c:v>
                </c:pt>
                <c:pt idx="6147">
                  <c:v>8.5375000000006711</c:v>
                </c:pt>
                <c:pt idx="6148">
                  <c:v>8.5388888888895575</c:v>
                </c:pt>
                <c:pt idx="6149">
                  <c:v>8.5402777777784458</c:v>
                </c:pt>
                <c:pt idx="6150">
                  <c:v>8.5416666666673358</c:v>
                </c:pt>
                <c:pt idx="6151">
                  <c:v>8.5430555555562222</c:v>
                </c:pt>
                <c:pt idx="6152">
                  <c:v>8.5444444444451122</c:v>
                </c:pt>
                <c:pt idx="6153">
                  <c:v>8.5458333333340004</c:v>
                </c:pt>
                <c:pt idx="6154">
                  <c:v>8.5472222222228869</c:v>
                </c:pt>
                <c:pt idx="6155">
                  <c:v>8.5486111111117733</c:v>
                </c:pt>
                <c:pt idx="6156">
                  <c:v>8.5500000000006668</c:v>
                </c:pt>
                <c:pt idx="6157">
                  <c:v>8.5513888888895533</c:v>
                </c:pt>
                <c:pt idx="6158">
                  <c:v>8.5527777777784433</c:v>
                </c:pt>
                <c:pt idx="6159">
                  <c:v>8.5541666666673297</c:v>
                </c:pt>
                <c:pt idx="6160">
                  <c:v>8.5555555555562197</c:v>
                </c:pt>
                <c:pt idx="6161">
                  <c:v>8.5569444444451062</c:v>
                </c:pt>
                <c:pt idx="6162">
                  <c:v>8.5583333333339944</c:v>
                </c:pt>
                <c:pt idx="6163">
                  <c:v>8.5597222222228826</c:v>
                </c:pt>
                <c:pt idx="6164">
                  <c:v>8.5611111111117673</c:v>
                </c:pt>
                <c:pt idx="6165">
                  <c:v>8.5625000000006608</c:v>
                </c:pt>
                <c:pt idx="6166">
                  <c:v>8.5638888888895508</c:v>
                </c:pt>
                <c:pt idx="6167">
                  <c:v>8.5652777777784355</c:v>
                </c:pt>
                <c:pt idx="6168">
                  <c:v>8.5666666666673255</c:v>
                </c:pt>
                <c:pt idx="6169">
                  <c:v>8.5680555555562155</c:v>
                </c:pt>
                <c:pt idx="6170">
                  <c:v>8.5694444444451001</c:v>
                </c:pt>
                <c:pt idx="6171">
                  <c:v>8.5708333333339901</c:v>
                </c:pt>
                <c:pt idx="6172">
                  <c:v>8.5722222222228748</c:v>
                </c:pt>
                <c:pt idx="6173">
                  <c:v>8.573611111111763</c:v>
                </c:pt>
                <c:pt idx="6174">
                  <c:v>8.5750000000006548</c:v>
                </c:pt>
                <c:pt idx="6175">
                  <c:v>8.5763888888895412</c:v>
                </c:pt>
                <c:pt idx="6176">
                  <c:v>8.5777777777784276</c:v>
                </c:pt>
                <c:pt idx="6177">
                  <c:v>8.5791666666673194</c:v>
                </c:pt>
                <c:pt idx="6178">
                  <c:v>8.5805555555562094</c:v>
                </c:pt>
                <c:pt idx="6179">
                  <c:v>8.5819444444450941</c:v>
                </c:pt>
                <c:pt idx="6180">
                  <c:v>8.5833333333339823</c:v>
                </c:pt>
                <c:pt idx="6181">
                  <c:v>8.5847222222228687</c:v>
                </c:pt>
                <c:pt idx="6182">
                  <c:v>8.586111111111757</c:v>
                </c:pt>
                <c:pt idx="6183">
                  <c:v>8.5875000000006487</c:v>
                </c:pt>
                <c:pt idx="6184">
                  <c:v>8.5888888888895352</c:v>
                </c:pt>
                <c:pt idx="6185">
                  <c:v>8.5902777777784216</c:v>
                </c:pt>
                <c:pt idx="6186">
                  <c:v>8.5916666666673134</c:v>
                </c:pt>
                <c:pt idx="6187">
                  <c:v>8.5930555555561998</c:v>
                </c:pt>
                <c:pt idx="6188">
                  <c:v>8.5944444444450898</c:v>
                </c:pt>
                <c:pt idx="6189">
                  <c:v>8.5958333333339763</c:v>
                </c:pt>
                <c:pt idx="6190">
                  <c:v>8.5972222222228627</c:v>
                </c:pt>
                <c:pt idx="6191">
                  <c:v>8.5986111111117491</c:v>
                </c:pt>
                <c:pt idx="6192">
                  <c:v>8.6000000000006427</c:v>
                </c:pt>
                <c:pt idx="6193">
                  <c:v>8.6013888888895274</c:v>
                </c:pt>
                <c:pt idx="6194">
                  <c:v>8.6027777777784173</c:v>
                </c:pt>
                <c:pt idx="6195">
                  <c:v>8.6041666666673056</c:v>
                </c:pt>
                <c:pt idx="6196">
                  <c:v>8.6055555555561956</c:v>
                </c:pt>
                <c:pt idx="6197">
                  <c:v>8.6069444444450802</c:v>
                </c:pt>
                <c:pt idx="6198">
                  <c:v>8.6083333333339684</c:v>
                </c:pt>
                <c:pt idx="6199">
                  <c:v>8.6097222222228584</c:v>
                </c:pt>
                <c:pt idx="6200">
                  <c:v>8.6111111111117431</c:v>
                </c:pt>
                <c:pt idx="6201">
                  <c:v>8.6125000000006366</c:v>
                </c:pt>
                <c:pt idx="6202">
                  <c:v>8.6138888888895231</c:v>
                </c:pt>
                <c:pt idx="6203">
                  <c:v>8.6152777777784113</c:v>
                </c:pt>
                <c:pt idx="6204">
                  <c:v>8.6166666666672995</c:v>
                </c:pt>
                <c:pt idx="6205">
                  <c:v>8.618055555556186</c:v>
                </c:pt>
                <c:pt idx="6206">
                  <c:v>8.6194444444450742</c:v>
                </c:pt>
                <c:pt idx="6207">
                  <c:v>8.6208333333339642</c:v>
                </c:pt>
                <c:pt idx="6208">
                  <c:v>8.6222222222228506</c:v>
                </c:pt>
                <c:pt idx="6209">
                  <c:v>8.6236111111117388</c:v>
                </c:pt>
                <c:pt idx="6210">
                  <c:v>8.6250000000006288</c:v>
                </c:pt>
                <c:pt idx="6211">
                  <c:v>8.626388888889517</c:v>
                </c:pt>
                <c:pt idx="6212">
                  <c:v>8.6277777777784035</c:v>
                </c:pt>
                <c:pt idx="6213">
                  <c:v>8.6291666666672953</c:v>
                </c:pt>
                <c:pt idx="6214">
                  <c:v>8.6305555555561817</c:v>
                </c:pt>
                <c:pt idx="6215">
                  <c:v>8.6319444444450699</c:v>
                </c:pt>
                <c:pt idx="6216">
                  <c:v>8.6333333333339581</c:v>
                </c:pt>
                <c:pt idx="6217">
                  <c:v>8.6347222222228446</c:v>
                </c:pt>
                <c:pt idx="6218">
                  <c:v>8.636111111111731</c:v>
                </c:pt>
                <c:pt idx="6219">
                  <c:v>8.637500000000621</c:v>
                </c:pt>
                <c:pt idx="6220">
                  <c:v>8.638888888889511</c:v>
                </c:pt>
                <c:pt idx="6221">
                  <c:v>8.6402777777783974</c:v>
                </c:pt>
                <c:pt idx="6222">
                  <c:v>8.6416666666672874</c:v>
                </c:pt>
                <c:pt idx="6223">
                  <c:v>8.6430555555561739</c:v>
                </c:pt>
                <c:pt idx="6224">
                  <c:v>8.6444444444450657</c:v>
                </c:pt>
                <c:pt idx="6225">
                  <c:v>8.6458333333339503</c:v>
                </c:pt>
                <c:pt idx="6226">
                  <c:v>8.6472222222228385</c:v>
                </c:pt>
                <c:pt idx="6227">
                  <c:v>8.648611111111725</c:v>
                </c:pt>
                <c:pt idx="6228">
                  <c:v>8.6500000000006168</c:v>
                </c:pt>
                <c:pt idx="6229">
                  <c:v>8.651388888889505</c:v>
                </c:pt>
                <c:pt idx="6230">
                  <c:v>8.6527777777783932</c:v>
                </c:pt>
                <c:pt idx="6231">
                  <c:v>8.6541666666672832</c:v>
                </c:pt>
                <c:pt idx="6232">
                  <c:v>8.6555555555561696</c:v>
                </c:pt>
                <c:pt idx="6233">
                  <c:v>8.6569444444450578</c:v>
                </c:pt>
                <c:pt idx="6234">
                  <c:v>8.6583333333339443</c:v>
                </c:pt>
                <c:pt idx="6235">
                  <c:v>8.6597222222228343</c:v>
                </c:pt>
                <c:pt idx="6236">
                  <c:v>8.6611111111117189</c:v>
                </c:pt>
                <c:pt idx="6237">
                  <c:v>8.6625000000006107</c:v>
                </c:pt>
                <c:pt idx="6238">
                  <c:v>8.6638888888895025</c:v>
                </c:pt>
                <c:pt idx="6239">
                  <c:v>8.6652777777783871</c:v>
                </c:pt>
                <c:pt idx="6240">
                  <c:v>8.6666666666672771</c:v>
                </c:pt>
                <c:pt idx="6241">
                  <c:v>8.6680555555561636</c:v>
                </c:pt>
                <c:pt idx="6242">
                  <c:v>8.6694444444450536</c:v>
                </c:pt>
                <c:pt idx="6243">
                  <c:v>8.67083333333394</c:v>
                </c:pt>
                <c:pt idx="6244">
                  <c:v>8.6722222222228282</c:v>
                </c:pt>
                <c:pt idx="6245">
                  <c:v>8.6736111111117147</c:v>
                </c:pt>
                <c:pt idx="6246">
                  <c:v>8.6750000000006047</c:v>
                </c:pt>
                <c:pt idx="6247">
                  <c:v>8.6763888888894947</c:v>
                </c:pt>
                <c:pt idx="6248">
                  <c:v>8.6777777777783811</c:v>
                </c:pt>
                <c:pt idx="6249">
                  <c:v>8.6791666666672693</c:v>
                </c:pt>
                <c:pt idx="6250">
                  <c:v>8.6805555555561575</c:v>
                </c:pt>
                <c:pt idx="6251">
                  <c:v>8.6819444444450458</c:v>
                </c:pt>
                <c:pt idx="6252">
                  <c:v>8.6833333333339322</c:v>
                </c:pt>
                <c:pt idx="6253">
                  <c:v>8.6847222222228204</c:v>
                </c:pt>
                <c:pt idx="6254">
                  <c:v>8.6861111111117086</c:v>
                </c:pt>
                <c:pt idx="6255">
                  <c:v>8.6875000000005986</c:v>
                </c:pt>
                <c:pt idx="6256">
                  <c:v>8.6888888888894869</c:v>
                </c:pt>
                <c:pt idx="6257">
                  <c:v>8.6902777777783733</c:v>
                </c:pt>
                <c:pt idx="6258">
                  <c:v>8.6916666666672633</c:v>
                </c:pt>
                <c:pt idx="6259">
                  <c:v>8.6930555555561515</c:v>
                </c:pt>
                <c:pt idx="6260">
                  <c:v>8.6944444444450397</c:v>
                </c:pt>
                <c:pt idx="6261">
                  <c:v>8.6958333333339297</c:v>
                </c:pt>
                <c:pt idx="6262">
                  <c:v>8.6972222222228144</c:v>
                </c:pt>
                <c:pt idx="6263">
                  <c:v>8.6986111111117008</c:v>
                </c:pt>
                <c:pt idx="6264">
                  <c:v>8.7000000000005908</c:v>
                </c:pt>
                <c:pt idx="6265">
                  <c:v>8.701388888889479</c:v>
                </c:pt>
                <c:pt idx="6266">
                  <c:v>8.7027777777783673</c:v>
                </c:pt>
                <c:pt idx="6267">
                  <c:v>8.7041666666672572</c:v>
                </c:pt>
                <c:pt idx="6268">
                  <c:v>8.7055555555561472</c:v>
                </c:pt>
                <c:pt idx="6269">
                  <c:v>8.7069444444450337</c:v>
                </c:pt>
                <c:pt idx="6270">
                  <c:v>8.7083333333339219</c:v>
                </c:pt>
                <c:pt idx="6271">
                  <c:v>8.7097222222228101</c:v>
                </c:pt>
                <c:pt idx="6272">
                  <c:v>8.7111111111116966</c:v>
                </c:pt>
                <c:pt idx="6273">
                  <c:v>8.7125000000005848</c:v>
                </c:pt>
                <c:pt idx="6274">
                  <c:v>8.713888888889473</c:v>
                </c:pt>
                <c:pt idx="6275">
                  <c:v>8.715277777778363</c:v>
                </c:pt>
                <c:pt idx="6276">
                  <c:v>8.7166666666672512</c:v>
                </c:pt>
                <c:pt idx="6277">
                  <c:v>8.7180555555561376</c:v>
                </c:pt>
                <c:pt idx="6278">
                  <c:v>8.7194444444450276</c:v>
                </c:pt>
                <c:pt idx="6279">
                  <c:v>8.7208333333339176</c:v>
                </c:pt>
                <c:pt idx="6280">
                  <c:v>8.7222222222228023</c:v>
                </c:pt>
                <c:pt idx="6281">
                  <c:v>8.7236111111116905</c:v>
                </c:pt>
                <c:pt idx="6282">
                  <c:v>8.7250000000005787</c:v>
                </c:pt>
                <c:pt idx="6283">
                  <c:v>8.7263888888894687</c:v>
                </c:pt>
                <c:pt idx="6284">
                  <c:v>8.7277777777783552</c:v>
                </c:pt>
                <c:pt idx="6285">
                  <c:v>8.7291666666672452</c:v>
                </c:pt>
                <c:pt idx="6286">
                  <c:v>8.7305555555561334</c:v>
                </c:pt>
                <c:pt idx="6287">
                  <c:v>8.7319444444450198</c:v>
                </c:pt>
                <c:pt idx="6288">
                  <c:v>8.733333333333908</c:v>
                </c:pt>
                <c:pt idx="6289">
                  <c:v>8.734722222222798</c:v>
                </c:pt>
                <c:pt idx="6290">
                  <c:v>8.7361111111116827</c:v>
                </c:pt>
                <c:pt idx="6291">
                  <c:v>8.7375000000005709</c:v>
                </c:pt>
                <c:pt idx="6292">
                  <c:v>8.7388888888894609</c:v>
                </c:pt>
                <c:pt idx="6293">
                  <c:v>8.7402777777783491</c:v>
                </c:pt>
                <c:pt idx="6294">
                  <c:v>8.7416666666672391</c:v>
                </c:pt>
                <c:pt idx="6295">
                  <c:v>8.7430555555561256</c:v>
                </c:pt>
                <c:pt idx="6296">
                  <c:v>8.7444444444450156</c:v>
                </c:pt>
                <c:pt idx="6297">
                  <c:v>8.7458333333339038</c:v>
                </c:pt>
                <c:pt idx="6298">
                  <c:v>8.7472222222227902</c:v>
                </c:pt>
                <c:pt idx="6299">
                  <c:v>8.7486111111116767</c:v>
                </c:pt>
                <c:pt idx="6300">
                  <c:v>8.7500000000005684</c:v>
                </c:pt>
                <c:pt idx="6301">
                  <c:v>8.7513888888894549</c:v>
                </c:pt>
                <c:pt idx="6302">
                  <c:v>8.7527777777783466</c:v>
                </c:pt>
                <c:pt idx="6303">
                  <c:v>8.7541666666672349</c:v>
                </c:pt>
                <c:pt idx="6304">
                  <c:v>8.7555555555561231</c:v>
                </c:pt>
                <c:pt idx="6305">
                  <c:v>8.7569444444450095</c:v>
                </c:pt>
                <c:pt idx="6306">
                  <c:v>8.758333333333896</c:v>
                </c:pt>
                <c:pt idx="6307">
                  <c:v>8.7597222222227842</c:v>
                </c:pt>
                <c:pt idx="6308">
                  <c:v>8.7611111111116706</c:v>
                </c:pt>
                <c:pt idx="6309">
                  <c:v>8.7625000000005624</c:v>
                </c:pt>
                <c:pt idx="6310">
                  <c:v>8.7638888888894506</c:v>
                </c:pt>
                <c:pt idx="6311">
                  <c:v>8.7652777777783388</c:v>
                </c:pt>
                <c:pt idx="6312">
                  <c:v>8.7666666666672288</c:v>
                </c:pt>
                <c:pt idx="6313">
                  <c:v>8.7680555555561153</c:v>
                </c:pt>
                <c:pt idx="6314">
                  <c:v>8.7694444444450053</c:v>
                </c:pt>
                <c:pt idx="6315">
                  <c:v>8.7708333333338917</c:v>
                </c:pt>
                <c:pt idx="6316">
                  <c:v>8.7722222222227799</c:v>
                </c:pt>
                <c:pt idx="6317">
                  <c:v>8.7736111111116681</c:v>
                </c:pt>
                <c:pt idx="6318">
                  <c:v>8.7750000000005546</c:v>
                </c:pt>
                <c:pt idx="6319">
                  <c:v>8.7763888888894446</c:v>
                </c:pt>
                <c:pt idx="6320">
                  <c:v>8.777777777778331</c:v>
                </c:pt>
                <c:pt idx="6321">
                  <c:v>8.7791666666672228</c:v>
                </c:pt>
                <c:pt idx="6322">
                  <c:v>8.7805555555561092</c:v>
                </c:pt>
                <c:pt idx="6323">
                  <c:v>8.7819444444449974</c:v>
                </c:pt>
                <c:pt idx="6324">
                  <c:v>8.7833333333338839</c:v>
                </c:pt>
                <c:pt idx="6325">
                  <c:v>8.7847222222227739</c:v>
                </c:pt>
                <c:pt idx="6326">
                  <c:v>8.7861111111116603</c:v>
                </c:pt>
                <c:pt idx="6327">
                  <c:v>8.7875000000005485</c:v>
                </c:pt>
                <c:pt idx="6328">
                  <c:v>8.7888888888894385</c:v>
                </c:pt>
                <c:pt idx="6329">
                  <c:v>8.7902777777783232</c:v>
                </c:pt>
                <c:pt idx="6330">
                  <c:v>8.7916666666672167</c:v>
                </c:pt>
                <c:pt idx="6331">
                  <c:v>8.7930555555561032</c:v>
                </c:pt>
                <c:pt idx="6332">
                  <c:v>8.7944444444449932</c:v>
                </c:pt>
                <c:pt idx="6333">
                  <c:v>8.7958333333338778</c:v>
                </c:pt>
                <c:pt idx="6334">
                  <c:v>8.7972222222227661</c:v>
                </c:pt>
                <c:pt idx="6335">
                  <c:v>8.7986111111116525</c:v>
                </c:pt>
                <c:pt idx="6336">
                  <c:v>8.8000000000005443</c:v>
                </c:pt>
                <c:pt idx="6337">
                  <c:v>8.8013888888894325</c:v>
                </c:pt>
                <c:pt idx="6338">
                  <c:v>8.8027777777783207</c:v>
                </c:pt>
                <c:pt idx="6339">
                  <c:v>8.8041666666672107</c:v>
                </c:pt>
                <c:pt idx="6340">
                  <c:v>8.8055555555561007</c:v>
                </c:pt>
                <c:pt idx="6341">
                  <c:v>8.8069444444449871</c:v>
                </c:pt>
                <c:pt idx="6342">
                  <c:v>8.8083333333338718</c:v>
                </c:pt>
                <c:pt idx="6343">
                  <c:v>8.8097222222227636</c:v>
                </c:pt>
                <c:pt idx="6344">
                  <c:v>8.8111111111116482</c:v>
                </c:pt>
                <c:pt idx="6345">
                  <c:v>8.81250000000054</c:v>
                </c:pt>
                <c:pt idx="6346">
                  <c:v>8.8138888888894265</c:v>
                </c:pt>
                <c:pt idx="6347">
                  <c:v>8.8152777777783147</c:v>
                </c:pt>
                <c:pt idx="6348">
                  <c:v>8.8166666666672064</c:v>
                </c:pt>
                <c:pt idx="6349">
                  <c:v>8.8180555555560929</c:v>
                </c:pt>
                <c:pt idx="6350">
                  <c:v>8.8194444444449793</c:v>
                </c:pt>
                <c:pt idx="6351">
                  <c:v>8.8208333333338675</c:v>
                </c:pt>
                <c:pt idx="6352">
                  <c:v>8.8222222222227558</c:v>
                </c:pt>
                <c:pt idx="6353">
                  <c:v>8.8236111111116422</c:v>
                </c:pt>
                <c:pt idx="6354">
                  <c:v>8.8250000000005322</c:v>
                </c:pt>
                <c:pt idx="6355">
                  <c:v>8.8263888888894204</c:v>
                </c:pt>
                <c:pt idx="6356">
                  <c:v>8.8277777777783086</c:v>
                </c:pt>
                <c:pt idx="6357">
                  <c:v>8.8291666666671968</c:v>
                </c:pt>
                <c:pt idx="6358">
                  <c:v>8.8305555555560868</c:v>
                </c:pt>
                <c:pt idx="6359">
                  <c:v>8.8319444444449733</c:v>
                </c:pt>
                <c:pt idx="6360">
                  <c:v>8.8333333333338615</c:v>
                </c:pt>
                <c:pt idx="6361">
                  <c:v>8.8347222222227497</c:v>
                </c:pt>
                <c:pt idx="6362">
                  <c:v>8.8361111111116379</c:v>
                </c:pt>
                <c:pt idx="6363">
                  <c:v>8.8375000000005244</c:v>
                </c:pt>
                <c:pt idx="6364">
                  <c:v>8.8388888888894144</c:v>
                </c:pt>
                <c:pt idx="6365">
                  <c:v>8.8402777777783008</c:v>
                </c:pt>
                <c:pt idx="6366">
                  <c:v>8.8416666666671908</c:v>
                </c:pt>
                <c:pt idx="6367">
                  <c:v>8.8430555555560773</c:v>
                </c:pt>
                <c:pt idx="6368">
                  <c:v>8.8444444444449672</c:v>
                </c:pt>
                <c:pt idx="6369">
                  <c:v>8.8458333333338555</c:v>
                </c:pt>
                <c:pt idx="6370">
                  <c:v>8.8472222222227437</c:v>
                </c:pt>
                <c:pt idx="6371">
                  <c:v>8.8486111111116319</c:v>
                </c:pt>
                <c:pt idx="6372">
                  <c:v>8.8500000000005201</c:v>
                </c:pt>
                <c:pt idx="6373">
                  <c:v>8.8513888888894101</c:v>
                </c:pt>
                <c:pt idx="6374">
                  <c:v>8.8527777777782983</c:v>
                </c:pt>
                <c:pt idx="6375">
                  <c:v>8.8541666666671848</c:v>
                </c:pt>
                <c:pt idx="6376">
                  <c:v>8.8555555555560765</c:v>
                </c:pt>
                <c:pt idx="6377">
                  <c:v>8.8569444444449648</c:v>
                </c:pt>
                <c:pt idx="6378">
                  <c:v>8.8583333333338494</c:v>
                </c:pt>
                <c:pt idx="6379">
                  <c:v>8.8597222222227394</c:v>
                </c:pt>
                <c:pt idx="6380">
                  <c:v>8.8611111111116259</c:v>
                </c:pt>
                <c:pt idx="6381">
                  <c:v>8.8625000000005159</c:v>
                </c:pt>
                <c:pt idx="6382">
                  <c:v>8.8638888888894041</c:v>
                </c:pt>
                <c:pt idx="6383">
                  <c:v>8.8652777777782905</c:v>
                </c:pt>
                <c:pt idx="6384">
                  <c:v>8.8666666666671805</c:v>
                </c:pt>
                <c:pt idx="6385">
                  <c:v>8.8680555555560687</c:v>
                </c:pt>
                <c:pt idx="6386">
                  <c:v>8.8694444444449587</c:v>
                </c:pt>
                <c:pt idx="6387">
                  <c:v>8.8708333333338452</c:v>
                </c:pt>
                <c:pt idx="6388">
                  <c:v>8.8722222222227334</c:v>
                </c:pt>
                <c:pt idx="6389">
                  <c:v>8.8736111111116198</c:v>
                </c:pt>
                <c:pt idx="6390">
                  <c:v>8.8750000000005098</c:v>
                </c:pt>
                <c:pt idx="6391">
                  <c:v>8.8763888888893963</c:v>
                </c:pt>
                <c:pt idx="6392">
                  <c:v>8.8777777777782845</c:v>
                </c:pt>
                <c:pt idx="6393">
                  <c:v>8.8791666666671727</c:v>
                </c:pt>
                <c:pt idx="6394">
                  <c:v>8.8805555555560645</c:v>
                </c:pt>
                <c:pt idx="6395">
                  <c:v>8.8819444444449491</c:v>
                </c:pt>
                <c:pt idx="6396">
                  <c:v>8.8833333333338373</c:v>
                </c:pt>
                <c:pt idx="6397">
                  <c:v>8.8847222222227256</c:v>
                </c:pt>
                <c:pt idx="6398">
                  <c:v>8.8861111111116138</c:v>
                </c:pt>
                <c:pt idx="6399">
                  <c:v>8.8875000000005002</c:v>
                </c:pt>
                <c:pt idx="6400">
                  <c:v>8.8888888888893902</c:v>
                </c:pt>
                <c:pt idx="6401">
                  <c:v>8.8902777777782784</c:v>
                </c:pt>
                <c:pt idx="6402">
                  <c:v>8.8916666666671667</c:v>
                </c:pt>
                <c:pt idx="6403">
                  <c:v>8.8930555555560566</c:v>
                </c:pt>
                <c:pt idx="6404">
                  <c:v>8.8944444444449466</c:v>
                </c:pt>
                <c:pt idx="6405">
                  <c:v>8.8958333333338331</c:v>
                </c:pt>
                <c:pt idx="6406">
                  <c:v>8.8972222222227195</c:v>
                </c:pt>
                <c:pt idx="6407">
                  <c:v>8.898611111111606</c:v>
                </c:pt>
                <c:pt idx="6408">
                  <c:v>8.9000000000004942</c:v>
                </c:pt>
                <c:pt idx="6409">
                  <c:v>8.9013888888893842</c:v>
                </c:pt>
                <c:pt idx="6410">
                  <c:v>8.9027777777782724</c:v>
                </c:pt>
                <c:pt idx="6411">
                  <c:v>8.9041666666671606</c:v>
                </c:pt>
                <c:pt idx="6412">
                  <c:v>8.9055555555560506</c:v>
                </c:pt>
                <c:pt idx="6413">
                  <c:v>8.9069444444449388</c:v>
                </c:pt>
                <c:pt idx="6414">
                  <c:v>8.9083333333338235</c:v>
                </c:pt>
                <c:pt idx="6415">
                  <c:v>8.9097222222227153</c:v>
                </c:pt>
                <c:pt idx="6416">
                  <c:v>8.9111111111115999</c:v>
                </c:pt>
                <c:pt idx="6417">
                  <c:v>8.9125000000004899</c:v>
                </c:pt>
                <c:pt idx="6418">
                  <c:v>8.9138888888893799</c:v>
                </c:pt>
                <c:pt idx="6419">
                  <c:v>8.9152777777782664</c:v>
                </c:pt>
                <c:pt idx="6420">
                  <c:v>8.9166666666671546</c:v>
                </c:pt>
                <c:pt idx="6421">
                  <c:v>8.9180555555560428</c:v>
                </c:pt>
                <c:pt idx="6422">
                  <c:v>8.9194444444449346</c:v>
                </c:pt>
                <c:pt idx="6423">
                  <c:v>8.9208333333338192</c:v>
                </c:pt>
                <c:pt idx="6424">
                  <c:v>8.9222222222227074</c:v>
                </c:pt>
                <c:pt idx="6425">
                  <c:v>8.9236111111115939</c:v>
                </c:pt>
                <c:pt idx="6426">
                  <c:v>8.9250000000004857</c:v>
                </c:pt>
                <c:pt idx="6427">
                  <c:v>8.9263888888893721</c:v>
                </c:pt>
                <c:pt idx="6428">
                  <c:v>8.9277777777782603</c:v>
                </c:pt>
                <c:pt idx="6429">
                  <c:v>8.9291666666671503</c:v>
                </c:pt>
                <c:pt idx="6430">
                  <c:v>8.9305555555560368</c:v>
                </c:pt>
                <c:pt idx="6431">
                  <c:v>8.931944444444925</c:v>
                </c:pt>
                <c:pt idx="6432">
                  <c:v>8.9333333333338132</c:v>
                </c:pt>
                <c:pt idx="6433">
                  <c:v>8.9347222222227014</c:v>
                </c:pt>
                <c:pt idx="6434">
                  <c:v>8.9361111111115861</c:v>
                </c:pt>
                <c:pt idx="6435">
                  <c:v>8.9375000000004761</c:v>
                </c:pt>
                <c:pt idx="6436">
                  <c:v>8.9388888888893661</c:v>
                </c:pt>
                <c:pt idx="6437">
                  <c:v>8.9402777777782525</c:v>
                </c:pt>
                <c:pt idx="6438">
                  <c:v>8.9416666666671425</c:v>
                </c:pt>
                <c:pt idx="6439">
                  <c:v>8.9430555555560307</c:v>
                </c:pt>
                <c:pt idx="6440">
                  <c:v>8.9444444444449225</c:v>
                </c:pt>
                <c:pt idx="6441">
                  <c:v>8.9458333333338071</c:v>
                </c:pt>
                <c:pt idx="6442">
                  <c:v>8.9472222222226954</c:v>
                </c:pt>
                <c:pt idx="6443">
                  <c:v>8.94861111111158</c:v>
                </c:pt>
                <c:pt idx="6444">
                  <c:v>8.9500000000004718</c:v>
                </c:pt>
                <c:pt idx="6445">
                  <c:v>8.95138888888936</c:v>
                </c:pt>
                <c:pt idx="6446">
                  <c:v>8.95277777777825</c:v>
                </c:pt>
                <c:pt idx="6447">
                  <c:v>8.9541666666671365</c:v>
                </c:pt>
                <c:pt idx="6448">
                  <c:v>8.9555555555560264</c:v>
                </c:pt>
                <c:pt idx="6449">
                  <c:v>8.9569444444449164</c:v>
                </c:pt>
                <c:pt idx="6450">
                  <c:v>8.9583333333338011</c:v>
                </c:pt>
                <c:pt idx="6451">
                  <c:v>8.9597222222226893</c:v>
                </c:pt>
                <c:pt idx="6452">
                  <c:v>8.961111111111574</c:v>
                </c:pt>
                <c:pt idx="6453">
                  <c:v>8.9625000000004675</c:v>
                </c:pt>
                <c:pt idx="6454">
                  <c:v>8.9638888888893558</c:v>
                </c:pt>
                <c:pt idx="6455">
                  <c:v>8.9652777777782422</c:v>
                </c:pt>
                <c:pt idx="6456">
                  <c:v>8.9666666666671304</c:v>
                </c:pt>
                <c:pt idx="6457">
                  <c:v>8.9680555555560204</c:v>
                </c:pt>
                <c:pt idx="6458">
                  <c:v>8.9694444444449086</c:v>
                </c:pt>
                <c:pt idx="6459">
                  <c:v>8.9708333333337968</c:v>
                </c:pt>
                <c:pt idx="6460">
                  <c:v>8.9722222222226851</c:v>
                </c:pt>
                <c:pt idx="6461">
                  <c:v>8.9736111111115697</c:v>
                </c:pt>
                <c:pt idx="6462">
                  <c:v>8.9750000000004597</c:v>
                </c:pt>
                <c:pt idx="6463">
                  <c:v>8.9763888888893497</c:v>
                </c:pt>
                <c:pt idx="6464">
                  <c:v>8.9777777777782362</c:v>
                </c:pt>
                <c:pt idx="6465">
                  <c:v>8.9791666666671244</c:v>
                </c:pt>
                <c:pt idx="6466">
                  <c:v>8.9805555555560144</c:v>
                </c:pt>
                <c:pt idx="6467">
                  <c:v>8.9819444444449008</c:v>
                </c:pt>
                <c:pt idx="6468">
                  <c:v>8.9833333333337873</c:v>
                </c:pt>
                <c:pt idx="6469">
                  <c:v>8.9847222222226772</c:v>
                </c:pt>
                <c:pt idx="6470">
                  <c:v>8.9861111111115637</c:v>
                </c:pt>
                <c:pt idx="6471">
                  <c:v>8.9875000000004537</c:v>
                </c:pt>
                <c:pt idx="6472">
                  <c:v>8.9888888888893455</c:v>
                </c:pt>
                <c:pt idx="6473">
                  <c:v>8.9902777777782301</c:v>
                </c:pt>
                <c:pt idx="6474">
                  <c:v>8.9916666666671201</c:v>
                </c:pt>
                <c:pt idx="6475">
                  <c:v>8.9930555555560066</c:v>
                </c:pt>
                <c:pt idx="6476">
                  <c:v>8.9944444444448948</c:v>
                </c:pt>
                <c:pt idx="6477">
                  <c:v>8.9958333333337848</c:v>
                </c:pt>
                <c:pt idx="6478">
                  <c:v>8.9972222222226712</c:v>
                </c:pt>
                <c:pt idx="6479">
                  <c:v>8.9986111111115559</c:v>
                </c:pt>
                <c:pt idx="6480">
                  <c:v>9.0000000000004476</c:v>
                </c:pt>
                <c:pt idx="6481">
                  <c:v>9.0013888888893376</c:v>
                </c:pt>
                <c:pt idx="6482">
                  <c:v>9.0027777777782241</c:v>
                </c:pt>
                <c:pt idx="6483">
                  <c:v>9.0041666666671123</c:v>
                </c:pt>
                <c:pt idx="6484">
                  <c:v>9.0055555555560005</c:v>
                </c:pt>
                <c:pt idx="6485">
                  <c:v>9.0069444444448887</c:v>
                </c:pt>
                <c:pt idx="6486">
                  <c:v>9.0083333333337752</c:v>
                </c:pt>
                <c:pt idx="6487">
                  <c:v>9.0097222222226652</c:v>
                </c:pt>
                <c:pt idx="6488">
                  <c:v>9.0111111111115498</c:v>
                </c:pt>
                <c:pt idx="6489">
                  <c:v>9.0125000000004434</c:v>
                </c:pt>
                <c:pt idx="6490">
                  <c:v>9.0138888888893298</c:v>
                </c:pt>
                <c:pt idx="6491">
                  <c:v>9.0152777777782198</c:v>
                </c:pt>
                <c:pt idx="6492">
                  <c:v>9.0166666666671063</c:v>
                </c:pt>
                <c:pt idx="6493">
                  <c:v>9.0180555555559945</c:v>
                </c:pt>
                <c:pt idx="6494">
                  <c:v>9.0194444444448827</c:v>
                </c:pt>
                <c:pt idx="6495">
                  <c:v>9.0208333333337709</c:v>
                </c:pt>
                <c:pt idx="6496">
                  <c:v>9.0222222222226591</c:v>
                </c:pt>
                <c:pt idx="6497">
                  <c:v>9.0236111111115456</c:v>
                </c:pt>
                <c:pt idx="6498">
                  <c:v>9.0250000000004356</c:v>
                </c:pt>
                <c:pt idx="6499">
                  <c:v>9.0263888888893238</c:v>
                </c:pt>
                <c:pt idx="6500">
                  <c:v>9.0277777777782102</c:v>
                </c:pt>
                <c:pt idx="6501">
                  <c:v>9.0291666666671002</c:v>
                </c:pt>
                <c:pt idx="6502">
                  <c:v>9.0305555555559902</c:v>
                </c:pt>
                <c:pt idx="6503">
                  <c:v>9.0319444444448731</c:v>
                </c:pt>
                <c:pt idx="6504">
                  <c:v>9.0333333333337649</c:v>
                </c:pt>
                <c:pt idx="6505">
                  <c:v>9.0347222222226531</c:v>
                </c:pt>
                <c:pt idx="6506">
                  <c:v>9.0361111111115395</c:v>
                </c:pt>
                <c:pt idx="6507">
                  <c:v>9.0375000000004277</c:v>
                </c:pt>
                <c:pt idx="6508">
                  <c:v>9.0388888888893177</c:v>
                </c:pt>
                <c:pt idx="6509">
                  <c:v>9.0402777777782042</c:v>
                </c:pt>
                <c:pt idx="6510">
                  <c:v>9.0416666666670942</c:v>
                </c:pt>
                <c:pt idx="6511">
                  <c:v>9.0430555555559824</c:v>
                </c:pt>
                <c:pt idx="6512">
                  <c:v>9.0444444444448688</c:v>
                </c:pt>
                <c:pt idx="6513">
                  <c:v>9.0458333333337588</c:v>
                </c:pt>
                <c:pt idx="6514">
                  <c:v>9.047222222222647</c:v>
                </c:pt>
                <c:pt idx="6515">
                  <c:v>9.0486111111115317</c:v>
                </c:pt>
                <c:pt idx="6516">
                  <c:v>9.0500000000004235</c:v>
                </c:pt>
                <c:pt idx="6517">
                  <c:v>9.0513888888893135</c:v>
                </c:pt>
                <c:pt idx="6518">
                  <c:v>9.0527777777781999</c:v>
                </c:pt>
                <c:pt idx="6519">
                  <c:v>9.0541666666670899</c:v>
                </c:pt>
                <c:pt idx="6520">
                  <c:v>9.0555555555559781</c:v>
                </c:pt>
                <c:pt idx="6521">
                  <c:v>9.0569444444448646</c:v>
                </c:pt>
                <c:pt idx="6522">
                  <c:v>9.058333333333751</c:v>
                </c:pt>
                <c:pt idx="6523">
                  <c:v>9.0597222222226446</c:v>
                </c:pt>
                <c:pt idx="6524">
                  <c:v>9.0611111111115257</c:v>
                </c:pt>
                <c:pt idx="6525">
                  <c:v>9.0625000000004192</c:v>
                </c:pt>
                <c:pt idx="6526">
                  <c:v>9.0638888888893074</c:v>
                </c:pt>
                <c:pt idx="6527">
                  <c:v>9.0652777777781957</c:v>
                </c:pt>
                <c:pt idx="6528">
                  <c:v>9.0666666666670839</c:v>
                </c:pt>
                <c:pt idx="6529">
                  <c:v>9.0680555555559703</c:v>
                </c:pt>
                <c:pt idx="6530">
                  <c:v>9.0694444444448603</c:v>
                </c:pt>
                <c:pt idx="6531">
                  <c:v>9.0708333333337468</c:v>
                </c:pt>
                <c:pt idx="6532">
                  <c:v>9.0722222222226367</c:v>
                </c:pt>
                <c:pt idx="6533">
                  <c:v>9.0736111111115214</c:v>
                </c:pt>
                <c:pt idx="6534">
                  <c:v>9.0750000000004132</c:v>
                </c:pt>
                <c:pt idx="6535">
                  <c:v>9.0763888888892996</c:v>
                </c:pt>
                <c:pt idx="6536">
                  <c:v>9.0777777777781861</c:v>
                </c:pt>
                <c:pt idx="6537">
                  <c:v>9.0791666666670761</c:v>
                </c:pt>
                <c:pt idx="6538">
                  <c:v>9.0805555555559661</c:v>
                </c:pt>
                <c:pt idx="6539">
                  <c:v>9.0819444444448507</c:v>
                </c:pt>
                <c:pt idx="6540">
                  <c:v>9.0833333333337407</c:v>
                </c:pt>
                <c:pt idx="6541">
                  <c:v>9.0847222222226307</c:v>
                </c:pt>
                <c:pt idx="6542">
                  <c:v>9.0861111111115154</c:v>
                </c:pt>
                <c:pt idx="6543">
                  <c:v>9.0875000000004054</c:v>
                </c:pt>
                <c:pt idx="6544">
                  <c:v>9.0888888888892954</c:v>
                </c:pt>
                <c:pt idx="6545">
                  <c:v>9.09027777777818</c:v>
                </c:pt>
                <c:pt idx="6546">
                  <c:v>9.09166666666707</c:v>
                </c:pt>
                <c:pt idx="6547">
                  <c:v>9.09305555555596</c:v>
                </c:pt>
                <c:pt idx="6548">
                  <c:v>9.0944444444448465</c:v>
                </c:pt>
                <c:pt idx="6549">
                  <c:v>9.0958333333337347</c:v>
                </c:pt>
                <c:pt idx="6550">
                  <c:v>9.0972222222226229</c:v>
                </c:pt>
                <c:pt idx="6551">
                  <c:v>9.0986111111115093</c:v>
                </c:pt>
                <c:pt idx="6552">
                  <c:v>9.1000000000003993</c:v>
                </c:pt>
                <c:pt idx="6553">
                  <c:v>9.1013888888892875</c:v>
                </c:pt>
                <c:pt idx="6554">
                  <c:v>9.102777777778174</c:v>
                </c:pt>
                <c:pt idx="6555">
                  <c:v>9.1041666666670622</c:v>
                </c:pt>
                <c:pt idx="6556">
                  <c:v>9.1055555555559522</c:v>
                </c:pt>
                <c:pt idx="6557">
                  <c:v>9.1069444444448404</c:v>
                </c:pt>
                <c:pt idx="6558">
                  <c:v>9.1083333333337269</c:v>
                </c:pt>
                <c:pt idx="6559">
                  <c:v>9.1097222222226168</c:v>
                </c:pt>
                <c:pt idx="6560">
                  <c:v>9.1111111111115015</c:v>
                </c:pt>
                <c:pt idx="6561">
                  <c:v>9.1125000000003951</c:v>
                </c:pt>
                <c:pt idx="6562">
                  <c:v>9.1138888888892833</c:v>
                </c:pt>
                <c:pt idx="6563">
                  <c:v>9.1152777777781679</c:v>
                </c:pt>
                <c:pt idx="6564">
                  <c:v>9.1166666666670597</c:v>
                </c:pt>
                <c:pt idx="6565">
                  <c:v>9.1180555555559462</c:v>
                </c:pt>
                <c:pt idx="6566">
                  <c:v>9.1194444444448344</c:v>
                </c:pt>
                <c:pt idx="6567">
                  <c:v>9.1208333333337208</c:v>
                </c:pt>
                <c:pt idx="6568">
                  <c:v>9.1222222222226108</c:v>
                </c:pt>
                <c:pt idx="6569">
                  <c:v>9.1236111111114973</c:v>
                </c:pt>
                <c:pt idx="6570">
                  <c:v>9.1250000000003872</c:v>
                </c:pt>
                <c:pt idx="6571">
                  <c:v>9.1263888888892755</c:v>
                </c:pt>
                <c:pt idx="6572">
                  <c:v>9.1277777777781619</c:v>
                </c:pt>
                <c:pt idx="6573">
                  <c:v>9.1291666666670537</c:v>
                </c:pt>
                <c:pt idx="6574">
                  <c:v>9.1305555555559401</c:v>
                </c:pt>
                <c:pt idx="6575">
                  <c:v>9.1319444444448266</c:v>
                </c:pt>
                <c:pt idx="6576">
                  <c:v>9.1333333333337148</c:v>
                </c:pt>
                <c:pt idx="6577">
                  <c:v>9.134722222222603</c:v>
                </c:pt>
                <c:pt idx="6578">
                  <c:v>9.1361111111114912</c:v>
                </c:pt>
                <c:pt idx="6579">
                  <c:v>9.1375000000003812</c:v>
                </c:pt>
                <c:pt idx="6580">
                  <c:v>9.1388888888892694</c:v>
                </c:pt>
                <c:pt idx="6581">
                  <c:v>9.1402777777781541</c:v>
                </c:pt>
                <c:pt idx="6582">
                  <c:v>9.1416666666670476</c:v>
                </c:pt>
                <c:pt idx="6583">
                  <c:v>9.1430555555559341</c:v>
                </c:pt>
                <c:pt idx="6584">
                  <c:v>9.1444444444448205</c:v>
                </c:pt>
                <c:pt idx="6585">
                  <c:v>9.1458333333337105</c:v>
                </c:pt>
                <c:pt idx="6586">
                  <c:v>9.147222222222597</c:v>
                </c:pt>
                <c:pt idx="6587">
                  <c:v>9.1486111111114834</c:v>
                </c:pt>
                <c:pt idx="6588">
                  <c:v>9.1500000000003752</c:v>
                </c:pt>
                <c:pt idx="6589">
                  <c:v>9.1513888888892652</c:v>
                </c:pt>
                <c:pt idx="6590">
                  <c:v>9.1527777777781516</c:v>
                </c:pt>
                <c:pt idx="6591">
                  <c:v>9.1541666666670398</c:v>
                </c:pt>
                <c:pt idx="6592">
                  <c:v>9.1555555555559298</c:v>
                </c:pt>
                <c:pt idx="6593">
                  <c:v>9.1569444444448163</c:v>
                </c:pt>
                <c:pt idx="6594">
                  <c:v>9.1583333333337027</c:v>
                </c:pt>
                <c:pt idx="6595">
                  <c:v>9.1597222222225927</c:v>
                </c:pt>
                <c:pt idx="6596">
                  <c:v>9.1611111111114791</c:v>
                </c:pt>
                <c:pt idx="6597">
                  <c:v>9.1625000000003691</c:v>
                </c:pt>
                <c:pt idx="6598">
                  <c:v>9.1638888888892591</c:v>
                </c:pt>
                <c:pt idx="6599">
                  <c:v>9.1652777777781456</c:v>
                </c:pt>
                <c:pt idx="6600">
                  <c:v>9.1666666666670356</c:v>
                </c:pt>
                <c:pt idx="6601">
                  <c:v>9.1680555555559202</c:v>
                </c:pt>
                <c:pt idx="6602">
                  <c:v>9.1694444444448102</c:v>
                </c:pt>
                <c:pt idx="6603">
                  <c:v>9.1708333333337002</c:v>
                </c:pt>
                <c:pt idx="6604">
                  <c:v>9.1722222222225849</c:v>
                </c:pt>
                <c:pt idx="6605">
                  <c:v>9.1736111111114731</c:v>
                </c:pt>
                <c:pt idx="6606">
                  <c:v>9.1750000000003649</c:v>
                </c:pt>
                <c:pt idx="6607">
                  <c:v>9.1763888888892531</c:v>
                </c:pt>
                <c:pt idx="6608">
                  <c:v>9.1777777777781377</c:v>
                </c:pt>
                <c:pt idx="6609">
                  <c:v>9.1791666666670277</c:v>
                </c:pt>
                <c:pt idx="6610">
                  <c:v>9.1805555555559177</c:v>
                </c:pt>
                <c:pt idx="6611">
                  <c:v>9.1819444444448024</c:v>
                </c:pt>
                <c:pt idx="6612">
                  <c:v>9.1833333333336924</c:v>
                </c:pt>
                <c:pt idx="6613">
                  <c:v>9.1847222222225788</c:v>
                </c:pt>
                <c:pt idx="6614">
                  <c:v>9.1861111111114671</c:v>
                </c:pt>
                <c:pt idx="6615">
                  <c:v>9.187500000000357</c:v>
                </c:pt>
                <c:pt idx="6616">
                  <c:v>9.188888888889247</c:v>
                </c:pt>
                <c:pt idx="6617">
                  <c:v>9.1902777777781317</c:v>
                </c:pt>
                <c:pt idx="6618">
                  <c:v>9.1916666666670217</c:v>
                </c:pt>
                <c:pt idx="6619">
                  <c:v>9.1930555555559099</c:v>
                </c:pt>
                <c:pt idx="6620">
                  <c:v>9.1944444444447999</c:v>
                </c:pt>
                <c:pt idx="6621">
                  <c:v>9.1958333333336864</c:v>
                </c:pt>
                <c:pt idx="6622">
                  <c:v>9.197222222222571</c:v>
                </c:pt>
                <c:pt idx="6623">
                  <c:v>9.1986111111114592</c:v>
                </c:pt>
                <c:pt idx="6624">
                  <c:v>9.200000000000351</c:v>
                </c:pt>
                <c:pt idx="6625">
                  <c:v>9.2013888888892392</c:v>
                </c:pt>
                <c:pt idx="6626">
                  <c:v>9.2027777777781257</c:v>
                </c:pt>
                <c:pt idx="6627">
                  <c:v>9.2041666666670157</c:v>
                </c:pt>
                <c:pt idx="6628">
                  <c:v>9.2055555555559074</c:v>
                </c:pt>
                <c:pt idx="6629">
                  <c:v>9.2069444444447921</c:v>
                </c:pt>
                <c:pt idx="6630">
                  <c:v>9.2083333333336785</c:v>
                </c:pt>
                <c:pt idx="6631">
                  <c:v>9.2097222222225685</c:v>
                </c:pt>
                <c:pt idx="6632">
                  <c:v>9.2111111111114514</c:v>
                </c:pt>
                <c:pt idx="6633">
                  <c:v>9.2125000000003467</c:v>
                </c:pt>
                <c:pt idx="6634">
                  <c:v>9.2138888888892332</c:v>
                </c:pt>
                <c:pt idx="6635">
                  <c:v>9.2152777777781196</c:v>
                </c:pt>
                <c:pt idx="6636">
                  <c:v>9.2166666666670096</c:v>
                </c:pt>
                <c:pt idx="6637">
                  <c:v>9.2180555555558961</c:v>
                </c:pt>
                <c:pt idx="6638">
                  <c:v>9.2194444444447861</c:v>
                </c:pt>
                <c:pt idx="6639">
                  <c:v>9.2208333333336725</c:v>
                </c:pt>
                <c:pt idx="6640">
                  <c:v>9.2222222222225607</c:v>
                </c:pt>
                <c:pt idx="6641">
                  <c:v>9.2236111111114472</c:v>
                </c:pt>
                <c:pt idx="6642">
                  <c:v>9.2250000000003407</c:v>
                </c:pt>
                <c:pt idx="6643">
                  <c:v>9.2263888888892271</c:v>
                </c:pt>
                <c:pt idx="6644">
                  <c:v>9.2277777777781136</c:v>
                </c:pt>
                <c:pt idx="6645">
                  <c:v>9.2291666666670036</c:v>
                </c:pt>
                <c:pt idx="6646">
                  <c:v>9.2305555555558918</c:v>
                </c:pt>
                <c:pt idx="6647">
                  <c:v>9.2319444444447782</c:v>
                </c:pt>
                <c:pt idx="6648">
                  <c:v>9.2333333333336682</c:v>
                </c:pt>
                <c:pt idx="6649">
                  <c:v>9.2347222222225529</c:v>
                </c:pt>
                <c:pt idx="6650">
                  <c:v>9.2361111111114411</c:v>
                </c:pt>
                <c:pt idx="6651">
                  <c:v>9.2375000000003329</c:v>
                </c:pt>
                <c:pt idx="6652">
                  <c:v>9.2388888888892211</c:v>
                </c:pt>
                <c:pt idx="6653">
                  <c:v>9.2402777777781058</c:v>
                </c:pt>
                <c:pt idx="6654">
                  <c:v>9.2416666666669975</c:v>
                </c:pt>
                <c:pt idx="6655">
                  <c:v>9.243055555555884</c:v>
                </c:pt>
                <c:pt idx="6656">
                  <c:v>9.2444444444447722</c:v>
                </c:pt>
                <c:pt idx="6657">
                  <c:v>9.2458333333336622</c:v>
                </c:pt>
                <c:pt idx="6658">
                  <c:v>9.2472222222225469</c:v>
                </c:pt>
                <c:pt idx="6659">
                  <c:v>9.2486111111114351</c:v>
                </c:pt>
                <c:pt idx="6660">
                  <c:v>9.2500000000003251</c:v>
                </c:pt>
                <c:pt idx="6661">
                  <c:v>9.2513888888892168</c:v>
                </c:pt>
                <c:pt idx="6662">
                  <c:v>9.2527777777781033</c:v>
                </c:pt>
                <c:pt idx="6663">
                  <c:v>9.2541666666669933</c:v>
                </c:pt>
                <c:pt idx="6664">
                  <c:v>9.2555555555558797</c:v>
                </c:pt>
                <c:pt idx="6665">
                  <c:v>9.2569444444447697</c:v>
                </c:pt>
                <c:pt idx="6666">
                  <c:v>9.2583333333336544</c:v>
                </c:pt>
                <c:pt idx="6667">
                  <c:v>9.2597222222225444</c:v>
                </c:pt>
                <c:pt idx="6668">
                  <c:v>9.261111111111429</c:v>
                </c:pt>
                <c:pt idx="6669">
                  <c:v>9.2625000000003208</c:v>
                </c:pt>
                <c:pt idx="6670">
                  <c:v>9.2638888888892108</c:v>
                </c:pt>
                <c:pt idx="6671">
                  <c:v>9.2652777777780972</c:v>
                </c:pt>
                <c:pt idx="6672">
                  <c:v>9.2666666666669872</c:v>
                </c:pt>
                <c:pt idx="6673">
                  <c:v>9.2680555555558719</c:v>
                </c:pt>
                <c:pt idx="6674">
                  <c:v>9.2694444444447655</c:v>
                </c:pt>
                <c:pt idx="6675">
                  <c:v>9.2708333333336501</c:v>
                </c:pt>
                <c:pt idx="6676">
                  <c:v>9.2722222222225383</c:v>
                </c:pt>
                <c:pt idx="6677">
                  <c:v>9.273611111111423</c:v>
                </c:pt>
                <c:pt idx="6678">
                  <c:v>9.2750000000003148</c:v>
                </c:pt>
                <c:pt idx="6679">
                  <c:v>9.2763888888892048</c:v>
                </c:pt>
                <c:pt idx="6680">
                  <c:v>9.2777777777780912</c:v>
                </c:pt>
                <c:pt idx="6681">
                  <c:v>9.2791666666669794</c:v>
                </c:pt>
                <c:pt idx="6682">
                  <c:v>9.2805555555558676</c:v>
                </c:pt>
                <c:pt idx="6683">
                  <c:v>9.2819444444447559</c:v>
                </c:pt>
                <c:pt idx="6684">
                  <c:v>9.2833333333336441</c:v>
                </c:pt>
                <c:pt idx="6685">
                  <c:v>9.2847222222225305</c:v>
                </c:pt>
                <c:pt idx="6686">
                  <c:v>9.286111111111417</c:v>
                </c:pt>
                <c:pt idx="6687">
                  <c:v>9.2875000000003087</c:v>
                </c:pt>
                <c:pt idx="6688">
                  <c:v>9.2888888888891969</c:v>
                </c:pt>
                <c:pt idx="6689">
                  <c:v>9.2902777777780834</c:v>
                </c:pt>
                <c:pt idx="6690">
                  <c:v>9.2916666666669734</c:v>
                </c:pt>
                <c:pt idx="6691">
                  <c:v>9.2930555555558616</c:v>
                </c:pt>
                <c:pt idx="6692">
                  <c:v>9.2944444444447498</c:v>
                </c:pt>
                <c:pt idx="6693">
                  <c:v>9.2958333333336398</c:v>
                </c:pt>
                <c:pt idx="6694">
                  <c:v>9.2972222222225227</c:v>
                </c:pt>
                <c:pt idx="6695">
                  <c:v>9.2986111111114109</c:v>
                </c:pt>
                <c:pt idx="6696">
                  <c:v>9.3000000000003027</c:v>
                </c:pt>
                <c:pt idx="6697">
                  <c:v>9.3013888888891927</c:v>
                </c:pt>
                <c:pt idx="6698">
                  <c:v>9.3027777777780791</c:v>
                </c:pt>
                <c:pt idx="6699">
                  <c:v>9.3041666666669691</c:v>
                </c:pt>
                <c:pt idx="6700">
                  <c:v>9.3055555555558573</c:v>
                </c:pt>
                <c:pt idx="6701">
                  <c:v>9.3069444444447456</c:v>
                </c:pt>
                <c:pt idx="6702">
                  <c:v>9.3083333333336302</c:v>
                </c:pt>
                <c:pt idx="6703">
                  <c:v>9.3097222222225202</c:v>
                </c:pt>
                <c:pt idx="6704">
                  <c:v>9.3111111111114067</c:v>
                </c:pt>
                <c:pt idx="6705">
                  <c:v>9.3125000000002984</c:v>
                </c:pt>
                <c:pt idx="6706">
                  <c:v>9.3138888888891866</c:v>
                </c:pt>
                <c:pt idx="6707">
                  <c:v>9.3152777777780731</c:v>
                </c:pt>
                <c:pt idx="6708">
                  <c:v>9.3166666666669649</c:v>
                </c:pt>
                <c:pt idx="6709">
                  <c:v>9.3180555555558495</c:v>
                </c:pt>
                <c:pt idx="6710">
                  <c:v>9.3194444444447395</c:v>
                </c:pt>
                <c:pt idx="6711">
                  <c:v>9.3208333333336242</c:v>
                </c:pt>
                <c:pt idx="6712">
                  <c:v>9.3222222222225142</c:v>
                </c:pt>
                <c:pt idx="6713">
                  <c:v>9.3236111111114006</c:v>
                </c:pt>
                <c:pt idx="6714">
                  <c:v>9.3250000000002906</c:v>
                </c:pt>
                <c:pt idx="6715">
                  <c:v>9.3263888888891788</c:v>
                </c:pt>
                <c:pt idx="6716">
                  <c:v>9.327777777778067</c:v>
                </c:pt>
                <c:pt idx="6717">
                  <c:v>9.3291666666669553</c:v>
                </c:pt>
                <c:pt idx="6718">
                  <c:v>9.3305555555558453</c:v>
                </c:pt>
                <c:pt idx="6719">
                  <c:v>9.3319444444447317</c:v>
                </c:pt>
                <c:pt idx="6720">
                  <c:v>9.3333333333336217</c:v>
                </c:pt>
                <c:pt idx="6721">
                  <c:v>9.3347222222225081</c:v>
                </c:pt>
                <c:pt idx="6722">
                  <c:v>9.3361111111113946</c:v>
                </c:pt>
                <c:pt idx="6723">
                  <c:v>9.3375000000002846</c:v>
                </c:pt>
                <c:pt idx="6724">
                  <c:v>9.338888888889171</c:v>
                </c:pt>
                <c:pt idx="6725">
                  <c:v>9.340277777778061</c:v>
                </c:pt>
                <c:pt idx="6726">
                  <c:v>9.3416666666669492</c:v>
                </c:pt>
                <c:pt idx="6727">
                  <c:v>9.3430555555558374</c:v>
                </c:pt>
                <c:pt idx="6728">
                  <c:v>9.3444444444447257</c:v>
                </c:pt>
                <c:pt idx="6729">
                  <c:v>9.3458333333336174</c:v>
                </c:pt>
                <c:pt idx="6730">
                  <c:v>9.3472222222225003</c:v>
                </c:pt>
                <c:pt idx="6731">
                  <c:v>9.3486111111113885</c:v>
                </c:pt>
                <c:pt idx="6732">
                  <c:v>9.3500000000002803</c:v>
                </c:pt>
                <c:pt idx="6733">
                  <c:v>9.3513888888891668</c:v>
                </c:pt>
                <c:pt idx="6734">
                  <c:v>9.3527777777780567</c:v>
                </c:pt>
                <c:pt idx="6735">
                  <c:v>9.3541666666669467</c:v>
                </c:pt>
                <c:pt idx="6736">
                  <c:v>9.3555555555558332</c:v>
                </c:pt>
                <c:pt idx="6737">
                  <c:v>9.3569444444447196</c:v>
                </c:pt>
                <c:pt idx="6738">
                  <c:v>9.3583333333336078</c:v>
                </c:pt>
                <c:pt idx="6739">
                  <c:v>9.3597222222224978</c:v>
                </c:pt>
                <c:pt idx="6740">
                  <c:v>9.3611111111113825</c:v>
                </c:pt>
                <c:pt idx="6741">
                  <c:v>9.3625000000002743</c:v>
                </c:pt>
                <c:pt idx="6742">
                  <c:v>9.3638888888891607</c:v>
                </c:pt>
                <c:pt idx="6743">
                  <c:v>9.3652777777780525</c:v>
                </c:pt>
                <c:pt idx="6744">
                  <c:v>9.3666666666669407</c:v>
                </c:pt>
                <c:pt idx="6745">
                  <c:v>9.3680555555558254</c:v>
                </c:pt>
                <c:pt idx="6746">
                  <c:v>9.3694444444447171</c:v>
                </c:pt>
                <c:pt idx="6747">
                  <c:v>9.3708333333336036</c:v>
                </c:pt>
                <c:pt idx="6748">
                  <c:v>9.37222222222249</c:v>
                </c:pt>
                <c:pt idx="6749">
                  <c:v>9.3736111111113782</c:v>
                </c:pt>
                <c:pt idx="6750">
                  <c:v>9.3750000000002682</c:v>
                </c:pt>
                <c:pt idx="6751">
                  <c:v>9.3763888888891547</c:v>
                </c:pt>
                <c:pt idx="6752">
                  <c:v>9.3777777777780447</c:v>
                </c:pt>
                <c:pt idx="6753">
                  <c:v>9.3791666666669347</c:v>
                </c:pt>
                <c:pt idx="6754">
                  <c:v>9.3805555555558193</c:v>
                </c:pt>
                <c:pt idx="6755">
                  <c:v>9.3819444444447075</c:v>
                </c:pt>
                <c:pt idx="6756">
                  <c:v>9.3833333333335958</c:v>
                </c:pt>
                <c:pt idx="6757">
                  <c:v>9.3847222222224822</c:v>
                </c:pt>
                <c:pt idx="6758">
                  <c:v>9.3861111111113704</c:v>
                </c:pt>
                <c:pt idx="6759">
                  <c:v>9.3875000000002604</c:v>
                </c:pt>
                <c:pt idx="6760">
                  <c:v>9.3888888888891504</c:v>
                </c:pt>
                <c:pt idx="6761">
                  <c:v>9.3902777777780351</c:v>
                </c:pt>
                <c:pt idx="6762">
                  <c:v>9.3916666666669268</c:v>
                </c:pt>
                <c:pt idx="6763">
                  <c:v>9.3930555555558133</c:v>
                </c:pt>
                <c:pt idx="6764">
                  <c:v>9.3944444444447033</c:v>
                </c:pt>
                <c:pt idx="6765">
                  <c:v>9.3958333333335897</c:v>
                </c:pt>
                <c:pt idx="6766">
                  <c:v>9.3972222222224779</c:v>
                </c:pt>
                <c:pt idx="6767">
                  <c:v>9.3986111111113644</c:v>
                </c:pt>
                <c:pt idx="6768">
                  <c:v>9.4000000000002544</c:v>
                </c:pt>
                <c:pt idx="6769">
                  <c:v>9.4013888888891426</c:v>
                </c:pt>
                <c:pt idx="6770">
                  <c:v>9.4027777777780308</c:v>
                </c:pt>
                <c:pt idx="6771">
                  <c:v>9.4041666666669208</c:v>
                </c:pt>
                <c:pt idx="6772">
                  <c:v>9.4055555555558072</c:v>
                </c:pt>
                <c:pt idx="6773">
                  <c:v>9.4069444444446972</c:v>
                </c:pt>
                <c:pt idx="6774">
                  <c:v>9.4083333333335819</c:v>
                </c:pt>
                <c:pt idx="6775">
                  <c:v>9.4097222222224737</c:v>
                </c:pt>
                <c:pt idx="6776">
                  <c:v>9.4111111111113583</c:v>
                </c:pt>
                <c:pt idx="6777">
                  <c:v>9.4125000000002501</c:v>
                </c:pt>
                <c:pt idx="6778">
                  <c:v>9.4138888888891366</c:v>
                </c:pt>
                <c:pt idx="6779">
                  <c:v>9.415277777778023</c:v>
                </c:pt>
                <c:pt idx="6780">
                  <c:v>9.4166666666669165</c:v>
                </c:pt>
                <c:pt idx="6781">
                  <c:v>9.4180555555558012</c:v>
                </c:pt>
                <c:pt idx="6782">
                  <c:v>9.4194444444446894</c:v>
                </c:pt>
                <c:pt idx="6783">
                  <c:v>9.4208333333335759</c:v>
                </c:pt>
                <c:pt idx="6784">
                  <c:v>9.4222222222224676</c:v>
                </c:pt>
                <c:pt idx="6785">
                  <c:v>9.4236111111113523</c:v>
                </c:pt>
                <c:pt idx="6786">
                  <c:v>9.4250000000002441</c:v>
                </c:pt>
                <c:pt idx="6787">
                  <c:v>9.4263888888891305</c:v>
                </c:pt>
                <c:pt idx="6788">
                  <c:v>9.4277777777780187</c:v>
                </c:pt>
                <c:pt idx="6789">
                  <c:v>9.4291666666669087</c:v>
                </c:pt>
                <c:pt idx="6790">
                  <c:v>9.4305555555557952</c:v>
                </c:pt>
                <c:pt idx="6791">
                  <c:v>9.4319444444446834</c:v>
                </c:pt>
                <c:pt idx="6792">
                  <c:v>9.4333333333335698</c:v>
                </c:pt>
                <c:pt idx="6793">
                  <c:v>9.434722222222458</c:v>
                </c:pt>
                <c:pt idx="6794">
                  <c:v>9.436111111111348</c:v>
                </c:pt>
                <c:pt idx="6795">
                  <c:v>9.4375000000002363</c:v>
                </c:pt>
                <c:pt idx="6796">
                  <c:v>9.4388888888891227</c:v>
                </c:pt>
                <c:pt idx="6797">
                  <c:v>9.4402777777780109</c:v>
                </c:pt>
                <c:pt idx="6798">
                  <c:v>9.4416666666669027</c:v>
                </c:pt>
                <c:pt idx="6799">
                  <c:v>9.4430555555557891</c:v>
                </c:pt>
                <c:pt idx="6800">
                  <c:v>9.4444444444446773</c:v>
                </c:pt>
                <c:pt idx="6801">
                  <c:v>9.4458333333335656</c:v>
                </c:pt>
                <c:pt idx="6802">
                  <c:v>9.447222222222452</c:v>
                </c:pt>
                <c:pt idx="6803">
                  <c:v>9.4486111111113402</c:v>
                </c:pt>
                <c:pt idx="6804">
                  <c:v>9.4500000000002302</c:v>
                </c:pt>
                <c:pt idx="6805">
                  <c:v>9.4513888888891202</c:v>
                </c:pt>
                <c:pt idx="6806">
                  <c:v>9.4527777777780067</c:v>
                </c:pt>
                <c:pt idx="6807">
                  <c:v>9.4541666666668966</c:v>
                </c:pt>
                <c:pt idx="6808">
                  <c:v>9.4555555555557866</c:v>
                </c:pt>
                <c:pt idx="6809">
                  <c:v>9.4569444444446731</c:v>
                </c:pt>
                <c:pt idx="6810">
                  <c:v>9.4583333333335577</c:v>
                </c:pt>
                <c:pt idx="6811">
                  <c:v>9.4597222222224495</c:v>
                </c:pt>
                <c:pt idx="6812">
                  <c:v>9.4611111111113342</c:v>
                </c:pt>
                <c:pt idx="6813">
                  <c:v>9.4625000000002242</c:v>
                </c:pt>
                <c:pt idx="6814">
                  <c:v>9.4638888888891142</c:v>
                </c:pt>
                <c:pt idx="6815">
                  <c:v>9.4652777777780006</c:v>
                </c:pt>
                <c:pt idx="6816">
                  <c:v>9.4666666666668906</c:v>
                </c:pt>
                <c:pt idx="6817">
                  <c:v>9.468055555555777</c:v>
                </c:pt>
                <c:pt idx="6818">
                  <c:v>9.4694444444446688</c:v>
                </c:pt>
                <c:pt idx="6819">
                  <c:v>9.4708333333335535</c:v>
                </c:pt>
                <c:pt idx="6820">
                  <c:v>9.4722222222224435</c:v>
                </c:pt>
                <c:pt idx="6821">
                  <c:v>9.4736111111113299</c:v>
                </c:pt>
                <c:pt idx="6822">
                  <c:v>9.4750000000002199</c:v>
                </c:pt>
                <c:pt idx="6823">
                  <c:v>9.4763888888891064</c:v>
                </c:pt>
                <c:pt idx="6824">
                  <c:v>9.4777777777779946</c:v>
                </c:pt>
                <c:pt idx="6825">
                  <c:v>9.4791666666668828</c:v>
                </c:pt>
                <c:pt idx="6826">
                  <c:v>9.4805555555557728</c:v>
                </c:pt>
                <c:pt idx="6827">
                  <c:v>9.4819444444446592</c:v>
                </c:pt>
                <c:pt idx="6828">
                  <c:v>9.4833333333335474</c:v>
                </c:pt>
                <c:pt idx="6829">
                  <c:v>9.4847222222224357</c:v>
                </c:pt>
                <c:pt idx="6830">
                  <c:v>9.4861111111113239</c:v>
                </c:pt>
                <c:pt idx="6831">
                  <c:v>9.4875000000002139</c:v>
                </c:pt>
                <c:pt idx="6832">
                  <c:v>9.4888888888891003</c:v>
                </c:pt>
                <c:pt idx="6833">
                  <c:v>9.4902777777779885</c:v>
                </c:pt>
                <c:pt idx="6834">
                  <c:v>9.491666666666875</c:v>
                </c:pt>
                <c:pt idx="6835">
                  <c:v>9.4930555555557667</c:v>
                </c:pt>
                <c:pt idx="6836">
                  <c:v>9.4944444444446532</c:v>
                </c:pt>
                <c:pt idx="6837">
                  <c:v>9.4958333333335432</c:v>
                </c:pt>
                <c:pt idx="6838">
                  <c:v>9.4972222222224278</c:v>
                </c:pt>
                <c:pt idx="6839">
                  <c:v>9.4986111111113161</c:v>
                </c:pt>
                <c:pt idx="6840">
                  <c:v>9.5000000000002061</c:v>
                </c:pt>
                <c:pt idx="6841">
                  <c:v>9.5013888888890943</c:v>
                </c:pt>
                <c:pt idx="6842">
                  <c:v>9.5027777777779825</c:v>
                </c:pt>
                <c:pt idx="6843">
                  <c:v>9.5041666666668672</c:v>
                </c:pt>
                <c:pt idx="6844">
                  <c:v>9.5055555555557607</c:v>
                </c:pt>
                <c:pt idx="6845">
                  <c:v>9.5069444444446471</c:v>
                </c:pt>
                <c:pt idx="6846">
                  <c:v>9.5083333333335336</c:v>
                </c:pt>
                <c:pt idx="6847">
                  <c:v>9.5097222222224236</c:v>
                </c:pt>
                <c:pt idx="6848">
                  <c:v>9.51111111111131</c:v>
                </c:pt>
                <c:pt idx="6849">
                  <c:v>9.5125000000002</c:v>
                </c:pt>
                <c:pt idx="6850">
                  <c:v>9.51388888888909</c:v>
                </c:pt>
                <c:pt idx="6851">
                  <c:v>9.5152777777779747</c:v>
                </c:pt>
                <c:pt idx="6852">
                  <c:v>9.5166666666668647</c:v>
                </c:pt>
                <c:pt idx="6853">
                  <c:v>9.5180555555557529</c:v>
                </c:pt>
                <c:pt idx="6854">
                  <c:v>9.5194444444446447</c:v>
                </c:pt>
                <c:pt idx="6855">
                  <c:v>9.5208333333335275</c:v>
                </c:pt>
                <c:pt idx="6856">
                  <c:v>9.5222222222224175</c:v>
                </c:pt>
                <c:pt idx="6857">
                  <c:v>9.523611111111304</c:v>
                </c:pt>
                <c:pt idx="6858">
                  <c:v>9.5250000000001922</c:v>
                </c:pt>
                <c:pt idx="6859">
                  <c:v>9.5263888888890822</c:v>
                </c:pt>
                <c:pt idx="6860">
                  <c:v>9.5277777777779686</c:v>
                </c:pt>
                <c:pt idx="6861">
                  <c:v>9.5291666666668586</c:v>
                </c:pt>
                <c:pt idx="6862">
                  <c:v>9.5305555555557468</c:v>
                </c:pt>
                <c:pt idx="6863">
                  <c:v>9.5319444444446351</c:v>
                </c:pt>
                <c:pt idx="6864">
                  <c:v>9.5333333333335215</c:v>
                </c:pt>
                <c:pt idx="6865">
                  <c:v>9.5347222222224115</c:v>
                </c:pt>
                <c:pt idx="6866">
                  <c:v>9.5361111111112979</c:v>
                </c:pt>
                <c:pt idx="6867">
                  <c:v>9.5375000000001879</c:v>
                </c:pt>
                <c:pt idx="6868">
                  <c:v>9.5388888888890744</c:v>
                </c:pt>
                <c:pt idx="6869">
                  <c:v>9.5402777777779626</c:v>
                </c:pt>
                <c:pt idx="6870">
                  <c:v>9.5416666666668508</c:v>
                </c:pt>
                <c:pt idx="6871">
                  <c:v>9.5430555555557408</c:v>
                </c:pt>
                <c:pt idx="6872">
                  <c:v>9.5444444444446308</c:v>
                </c:pt>
                <c:pt idx="6873">
                  <c:v>9.5458333333335172</c:v>
                </c:pt>
                <c:pt idx="6874">
                  <c:v>9.5472222222224037</c:v>
                </c:pt>
                <c:pt idx="6875">
                  <c:v>9.5486111111112919</c:v>
                </c:pt>
                <c:pt idx="6876">
                  <c:v>9.5500000000001837</c:v>
                </c:pt>
                <c:pt idx="6877">
                  <c:v>9.5513888888890701</c:v>
                </c:pt>
                <c:pt idx="6878">
                  <c:v>9.5527777777779601</c:v>
                </c:pt>
                <c:pt idx="6879">
                  <c:v>9.5541666666668466</c:v>
                </c:pt>
                <c:pt idx="6880">
                  <c:v>9.5555555555557365</c:v>
                </c:pt>
                <c:pt idx="6881">
                  <c:v>9.5569444444446248</c:v>
                </c:pt>
                <c:pt idx="6882">
                  <c:v>9.5583333333335112</c:v>
                </c:pt>
                <c:pt idx="6883">
                  <c:v>9.5597222222223994</c:v>
                </c:pt>
                <c:pt idx="6884">
                  <c:v>9.5611111111112859</c:v>
                </c:pt>
                <c:pt idx="6885">
                  <c:v>9.5625000000001776</c:v>
                </c:pt>
                <c:pt idx="6886">
                  <c:v>9.5638888888890659</c:v>
                </c:pt>
                <c:pt idx="6887">
                  <c:v>9.5652777777779523</c:v>
                </c:pt>
                <c:pt idx="6888">
                  <c:v>9.5666666666668405</c:v>
                </c:pt>
                <c:pt idx="6889">
                  <c:v>9.5680555555557287</c:v>
                </c:pt>
                <c:pt idx="6890">
                  <c:v>9.5694444444446205</c:v>
                </c:pt>
                <c:pt idx="6891">
                  <c:v>9.5708333333335052</c:v>
                </c:pt>
                <c:pt idx="6892">
                  <c:v>9.5722222222223952</c:v>
                </c:pt>
                <c:pt idx="6893">
                  <c:v>9.5736111111112816</c:v>
                </c:pt>
                <c:pt idx="6894">
                  <c:v>9.5750000000001698</c:v>
                </c:pt>
                <c:pt idx="6895">
                  <c:v>9.5763888888890598</c:v>
                </c:pt>
                <c:pt idx="6896">
                  <c:v>9.5777777777779463</c:v>
                </c:pt>
                <c:pt idx="6897">
                  <c:v>9.5791666666668345</c:v>
                </c:pt>
                <c:pt idx="6898">
                  <c:v>9.5805555555557227</c:v>
                </c:pt>
                <c:pt idx="6899">
                  <c:v>9.5819444444446127</c:v>
                </c:pt>
                <c:pt idx="6900">
                  <c:v>9.5833333333334991</c:v>
                </c:pt>
                <c:pt idx="6901">
                  <c:v>9.5847222222223873</c:v>
                </c:pt>
                <c:pt idx="6902">
                  <c:v>9.5861111111112738</c:v>
                </c:pt>
                <c:pt idx="6903">
                  <c:v>9.5875000000001638</c:v>
                </c:pt>
                <c:pt idx="6904">
                  <c:v>9.5888888888890502</c:v>
                </c:pt>
                <c:pt idx="6905">
                  <c:v>9.5902777777779402</c:v>
                </c:pt>
                <c:pt idx="6906">
                  <c:v>9.5916666666668284</c:v>
                </c:pt>
                <c:pt idx="6907">
                  <c:v>9.5930555555557167</c:v>
                </c:pt>
                <c:pt idx="6908">
                  <c:v>9.5944444444446066</c:v>
                </c:pt>
                <c:pt idx="6909">
                  <c:v>9.5958333333334949</c:v>
                </c:pt>
                <c:pt idx="6910">
                  <c:v>9.5972222222223813</c:v>
                </c:pt>
                <c:pt idx="6911">
                  <c:v>9.5986111111112677</c:v>
                </c:pt>
                <c:pt idx="6912">
                  <c:v>9.600000000000156</c:v>
                </c:pt>
                <c:pt idx="6913">
                  <c:v>9.6013888888890442</c:v>
                </c:pt>
                <c:pt idx="6914">
                  <c:v>9.6027777777779342</c:v>
                </c:pt>
                <c:pt idx="6915">
                  <c:v>9.6041666666668206</c:v>
                </c:pt>
                <c:pt idx="6916">
                  <c:v>9.6055555555557106</c:v>
                </c:pt>
                <c:pt idx="6917">
                  <c:v>9.6069444444445988</c:v>
                </c:pt>
                <c:pt idx="6918">
                  <c:v>9.6083333333334853</c:v>
                </c:pt>
                <c:pt idx="6919">
                  <c:v>9.6097222222223753</c:v>
                </c:pt>
                <c:pt idx="6920">
                  <c:v>9.6111111111112617</c:v>
                </c:pt>
                <c:pt idx="6921">
                  <c:v>9.6125000000001517</c:v>
                </c:pt>
                <c:pt idx="6922">
                  <c:v>9.6138888888890399</c:v>
                </c:pt>
                <c:pt idx="6923">
                  <c:v>9.6152777777779281</c:v>
                </c:pt>
                <c:pt idx="6924">
                  <c:v>9.6166666666668164</c:v>
                </c:pt>
                <c:pt idx="6925">
                  <c:v>9.6180555555557028</c:v>
                </c:pt>
                <c:pt idx="6926">
                  <c:v>9.6194444444445928</c:v>
                </c:pt>
                <c:pt idx="6927">
                  <c:v>9.620833333333481</c:v>
                </c:pt>
                <c:pt idx="6928">
                  <c:v>9.6222222222223692</c:v>
                </c:pt>
                <c:pt idx="6929">
                  <c:v>9.6236111111112557</c:v>
                </c:pt>
                <c:pt idx="6930">
                  <c:v>9.6250000000001457</c:v>
                </c:pt>
                <c:pt idx="6931">
                  <c:v>9.6263888888890357</c:v>
                </c:pt>
                <c:pt idx="6932">
                  <c:v>9.6277777777779203</c:v>
                </c:pt>
                <c:pt idx="6933">
                  <c:v>9.6291666666668103</c:v>
                </c:pt>
                <c:pt idx="6934">
                  <c:v>9.6305555555557003</c:v>
                </c:pt>
                <c:pt idx="6935">
                  <c:v>9.6319444444445832</c:v>
                </c:pt>
                <c:pt idx="6936">
                  <c:v>9.6333333333334732</c:v>
                </c:pt>
                <c:pt idx="6937">
                  <c:v>9.6347222222223632</c:v>
                </c:pt>
                <c:pt idx="6938">
                  <c:v>9.6361111111112496</c:v>
                </c:pt>
                <c:pt idx="6939">
                  <c:v>9.6375000000001378</c:v>
                </c:pt>
                <c:pt idx="6940">
                  <c:v>9.6388888888890261</c:v>
                </c:pt>
                <c:pt idx="6941">
                  <c:v>9.6402777777779143</c:v>
                </c:pt>
                <c:pt idx="6942">
                  <c:v>9.6416666666668025</c:v>
                </c:pt>
                <c:pt idx="6943">
                  <c:v>9.6430555555556925</c:v>
                </c:pt>
                <c:pt idx="6944">
                  <c:v>9.6444444444445789</c:v>
                </c:pt>
                <c:pt idx="6945">
                  <c:v>9.6458333333334707</c:v>
                </c:pt>
                <c:pt idx="6946">
                  <c:v>9.6472222222223554</c:v>
                </c:pt>
                <c:pt idx="6947">
                  <c:v>9.6486111111112436</c:v>
                </c:pt>
                <c:pt idx="6948">
                  <c:v>9.6500000000001336</c:v>
                </c:pt>
                <c:pt idx="6949">
                  <c:v>9.6513888888890218</c:v>
                </c:pt>
                <c:pt idx="6950">
                  <c:v>9.65277777777791</c:v>
                </c:pt>
                <c:pt idx="6951">
                  <c:v>9.6541666666668</c:v>
                </c:pt>
                <c:pt idx="6952">
                  <c:v>9.6555555555556882</c:v>
                </c:pt>
                <c:pt idx="6953">
                  <c:v>9.6569444444445729</c:v>
                </c:pt>
                <c:pt idx="6954">
                  <c:v>9.6583333333334629</c:v>
                </c:pt>
                <c:pt idx="6955">
                  <c:v>9.6597222222223529</c:v>
                </c:pt>
                <c:pt idx="6956">
                  <c:v>9.6611111111112375</c:v>
                </c:pt>
                <c:pt idx="6957">
                  <c:v>9.6625000000001275</c:v>
                </c:pt>
                <c:pt idx="6958">
                  <c:v>9.6638888888890175</c:v>
                </c:pt>
                <c:pt idx="6959">
                  <c:v>9.6652777777779022</c:v>
                </c:pt>
                <c:pt idx="6960">
                  <c:v>9.6666666666667922</c:v>
                </c:pt>
                <c:pt idx="6961">
                  <c:v>9.6680555555556804</c:v>
                </c:pt>
                <c:pt idx="6962">
                  <c:v>9.6694444444445704</c:v>
                </c:pt>
                <c:pt idx="6963">
                  <c:v>9.6708333333334551</c:v>
                </c:pt>
                <c:pt idx="6964">
                  <c:v>9.6722222222223468</c:v>
                </c:pt>
                <c:pt idx="6965">
                  <c:v>9.6736111111112333</c:v>
                </c:pt>
                <c:pt idx="6966">
                  <c:v>9.6750000000001215</c:v>
                </c:pt>
                <c:pt idx="6967">
                  <c:v>9.6763888888890097</c:v>
                </c:pt>
                <c:pt idx="6968">
                  <c:v>9.6777777777778979</c:v>
                </c:pt>
                <c:pt idx="6969">
                  <c:v>9.6791666666667862</c:v>
                </c:pt>
                <c:pt idx="6970">
                  <c:v>9.6805555555556744</c:v>
                </c:pt>
                <c:pt idx="6971">
                  <c:v>9.6819444444445608</c:v>
                </c:pt>
                <c:pt idx="6972">
                  <c:v>9.6833333333334473</c:v>
                </c:pt>
                <c:pt idx="6973">
                  <c:v>9.6847222222223373</c:v>
                </c:pt>
                <c:pt idx="6974">
                  <c:v>9.6861111111112255</c:v>
                </c:pt>
                <c:pt idx="6975">
                  <c:v>9.6875000000001155</c:v>
                </c:pt>
                <c:pt idx="6976">
                  <c:v>9.6888888888890037</c:v>
                </c:pt>
                <c:pt idx="6977">
                  <c:v>9.6902777777778919</c:v>
                </c:pt>
                <c:pt idx="6978">
                  <c:v>9.6916666666667801</c:v>
                </c:pt>
                <c:pt idx="6979">
                  <c:v>9.6930555555556701</c:v>
                </c:pt>
                <c:pt idx="6980">
                  <c:v>9.6944444444445548</c:v>
                </c:pt>
                <c:pt idx="6981">
                  <c:v>9.6958333333334448</c:v>
                </c:pt>
                <c:pt idx="6982">
                  <c:v>9.697222222222333</c:v>
                </c:pt>
                <c:pt idx="6983">
                  <c:v>9.6986111111112194</c:v>
                </c:pt>
                <c:pt idx="6984">
                  <c:v>9.7000000000001076</c:v>
                </c:pt>
                <c:pt idx="6985">
                  <c:v>9.7013888888889976</c:v>
                </c:pt>
                <c:pt idx="6986">
                  <c:v>9.7027777777778859</c:v>
                </c:pt>
                <c:pt idx="6987">
                  <c:v>9.7041666666667723</c:v>
                </c:pt>
                <c:pt idx="6988">
                  <c:v>9.7055555555556641</c:v>
                </c:pt>
                <c:pt idx="6989">
                  <c:v>9.7069444444445487</c:v>
                </c:pt>
                <c:pt idx="6990">
                  <c:v>9.708333333333437</c:v>
                </c:pt>
                <c:pt idx="6991">
                  <c:v>9.7097222222223269</c:v>
                </c:pt>
                <c:pt idx="6992">
                  <c:v>9.7111111111112134</c:v>
                </c:pt>
                <c:pt idx="6993">
                  <c:v>9.7125000000001034</c:v>
                </c:pt>
                <c:pt idx="6994">
                  <c:v>9.7138888888889934</c:v>
                </c:pt>
                <c:pt idx="6995">
                  <c:v>9.7152777777778763</c:v>
                </c:pt>
                <c:pt idx="6996">
                  <c:v>9.7166666666667698</c:v>
                </c:pt>
                <c:pt idx="6997">
                  <c:v>9.7180555555556545</c:v>
                </c:pt>
                <c:pt idx="6998">
                  <c:v>9.7194444444445445</c:v>
                </c:pt>
                <c:pt idx="6999">
                  <c:v>9.7208333333334309</c:v>
                </c:pt>
                <c:pt idx="7000">
                  <c:v>9.7222222222223209</c:v>
                </c:pt>
                <c:pt idx="7001">
                  <c:v>9.7236111111112074</c:v>
                </c:pt>
                <c:pt idx="7002">
                  <c:v>9.7250000000000973</c:v>
                </c:pt>
                <c:pt idx="7003">
                  <c:v>9.7263888888889856</c:v>
                </c:pt>
                <c:pt idx="7004">
                  <c:v>9.7277777777778702</c:v>
                </c:pt>
                <c:pt idx="7005">
                  <c:v>9.7291666666667602</c:v>
                </c:pt>
                <c:pt idx="7006">
                  <c:v>9.7305555555556502</c:v>
                </c:pt>
                <c:pt idx="7007">
                  <c:v>9.7319444444445367</c:v>
                </c:pt>
                <c:pt idx="7008">
                  <c:v>9.7333333333334231</c:v>
                </c:pt>
                <c:pt idx="7009">
                  <c:v>9.7347222222223149</c:v>
                </c:pt>
                <c:pt idx="7010">
                  <c:v>9.7361111111112013</c:v>
                </c:pt>
                <c:pt idx="7011">
                  <c:v>9.7375000000000913</c:v>
                </c:pt>
                <c:pt idx="7012">
                  <c:v>9.7388888888889777</c:v>
                </c:pt>
                <c:pt idx="7013">
                  <c:v>9.7402777777778642</c:v>
                </c:pt>
                <c:pt idx="7014">
                  <c:v>9.7416666666667542</c:v>
                </c:pt>
                <c:pt idx="7015">
                  <c:v>9.7430555555556442</c:v>
                </c:pt>
                <c:pt idx="7016">
                  <c:v>9.7444444444445306</c:v>
                </c:pt>
                <c:pt idx="7017">
                  <c:v>9.7458333333334188</c:v>
                </c:pt>
                <c:pt idx="7018">
                  <c:v>9.7472222222223071</c:v>
                </c:pt>
                <c:pt idx="7019">
                  <c:v>9.7486111111111935</c:v>
                </c:pt>
                <c:pt idx="7020">
                  <c:v>9.7500000000000853</c:v>
                </c:pt>
                <c:pt idx="7021">
                  <c:v>9.7513888888889735</c:v>
                </c:pt>
                <c:pt idx="7022">
                  <c:v>9.7527777777778617</c:v>
                </c:pt>
                <c:pt idx="7023">
                  <c:v>9.7541666666667517</c:v>
                </c:pt>
                <c:pt idx="7024">
                  <c:v>9.7555555555556399</c:v>
                </c:pt>
                <c:pt idx="7025">
                  <c:v>9.7569444444445246</c:v>
                </c:pt>
                <c:pt idx="7026">
                  <c:v>9.7583333333334128</c:v>
                </c:pt>
                <c:pt idx="7027">
                  <c:v>9.7597222222223028</c:v>
                </c:pt>
                <c:pt idx="7028">
                  <c:v>9.7611111111111892</c:v>
                </c:pt>
                <c:pt idx="7029">
                  <c:v>9.7625000000000792</c:v>
                </c:pt>
                <c:pt idx="7030">
                  <c:v>9.7638888888889692</c:v>
                </c:pt>
                <c:pt idx="7031">
                  <c:v>9.7652777777778539</c:v>
                </c:pt>
                <c:pt idx="7032">
                  <c:v>9.7666666666667474</c:v>
                </c:pt>
                <c:pt idx="7033">
                  <c:v>9.7680555555556321</c:v>
                </c:pt>
                <c:pt idx="7034">
                  <c:v>9.7694444444445203</c:v>
                </c:pt>
                <c:pt idx="7035">
                  <c:v>9.7708333333334085</c:v>
                </c:pt>
                <c:pt idx="7036">
                  <c:v>9.7722222222222968</c:v>
                </c:pt>
                <c:pt idx="7037">
                  <c:v>9.7736111111111832</c:v>
                </c:pt>
                <c:pt idx="7038">
                  <c:v>9.7750000000000732</c:v>
                </c:pt>
                <c:pt idx="7039">
                  <c:v>9.7763888888889632</c:v>
                </c:pt>
                <c:pt idx="7040">
                  <c:v>9.7777777777778478</c:v>
                </c:pt>
                <c:pt idx="7041">
                  <c:v>9.7791666666667378</c:v>
                </c:pt>
                <c:pt idx="7042">
                  <c:v>9.7805555555556243</c:v>
                </c:pt>
                <c:pt idx="7043">
                  <c:v>9.7819444444445125</c:v>
                </c:pt>
                <c:pt idx="7044">
                  <c:v>9.7833333333334007</c:v>
                </c:pt>
                <c:pt idx="7045">
                  <c:v>9.7847222222222907</c:v>
                </c:pt>
                <c:pt idx="7046">
                  <c:v>9.7861111111111772</c:v>
                </c:pt>
                <c:pt idx="7047">
                  <c:v>9.7875000000000671</c:v>
                </c:pt>
                <c:pt idx="7048">
                  <c:v>9.7888888888889554</c:v>
                </c:pt>
                <c:pt idx="7049">
                  <c:v>9.7902777777778418</c:v>
                </c:pt>
                <c:pt idx="7050">
                  <c:v>9.7916666666667318</c:v>
                </c:pt>
                <c:pt idx="7051">
                  <c:v>9.79305555555562</c:v>
                </c:pt>
                <c:pt idx="7052">
                  <c:v>9.7944444444445082</c:v>
                </c:pt>
                <c:pt idx="7053">
                  <c:v>9.7958333333333965</c:v>
                </c:pt>
                <c:pt idx="7054">
                  <c:v>9.7972222222222829</c:v>
                </c:pt>
                <c:pt idx="7055">
                  <c:v>9.7986111111111693</c:v>
                </c:pt>
                <c:pt idx="7056">
                  <c:v>9.8000000000000629</c:v>
                </c:pt>
                <c:pt idx="7057">
                  <c:v>9.8013888888889493</c:v>
                </c:pt>
                <c:pt idx="7058">
                  <c:v>9.8027777777778375</c:v>
                </c:pt>
                <c:pt idx="7059">
                  <c:v>9.8041666666667258</c:v>
                </c:pt>
                <c:pt idx="7060">
                  <c:v>9.8055555555556175</c:v>
                </c:pt>
                <c:pt idx="7061">
                  <c:v>9.8069444444445022</c:v>
                </c:pt>
                <c:pt idx="7062">
                  <c:v>9.8083333333333904</c:v>
                </c:pt>
                <c:pt idx="7063">
                  <c:v>9.8097222222222804</c:v>
                </c:pt>
                <c:pt idx="7064">
                  <c:v>9.8111111111111633</c:v>
                </c:pt>
                <c:pt idx="7065">
                  <c:v>9.8125000000000568</c:v>
                </c:pt>
                <c:pt idx="7066">
                  <c:v>9.8138888888889468</c:v>
                </c:pt>
                <c:pt idx="7067">
                  <c:v>9.8152777777778315</c:v>
                </c:pt>
                <c:pt idx="7068">
                  <c:v>9.8166666666667197</c:v>
                </c:pt>
                <c:pt idx="7069">
                  <c:v>9.8180555555556097</c:v>
                </c:pt>
                <c:pt idx="7070">
                  <c:v>9.8194444444444962</c:v>
                </c:pt>
                <c:pt idx="7071">
                  <c:v>9.8208333333333844</c:v>
                </c:pt>
                <c:pt idx="7072">
                  <c:v>9.8222222222222726</c:v>
                </c:pt>
                <c:pt idx="7073">
                  <c:v>9.823611111111159</c:v>
                </c:pt>
                <c:pt idx="7074">
                  <c:v>9.8250000000000508</c:v>
                </c:pt>
                <c:pt idx="7075">
                  <c:v>9.8263888888889372</c:v>
                </c:pt>
                <c:pt idx="7076">
                  <c:v>9.8277777777778237</c:v>
                </c:pt>
                <c:pt idx="7077">
                  <c:v>9.8291666666667155</c:v>
                </c:pt>
                <c:pt idx="7078">
                  <c:v>9.8305555555556055</c:v>
                </c:pt>
                <c:pt idx="7079">
                  <c:v>9.8319444444444901</c:v>
                </c:pt>
                <c:pt idx="7080">
                  <c:v>9.8333333333333783</c:v>
                </c:pt>
                <c:pt idx="7081">
                  <c:v>9.8347222222222666</c:v>
                </c:pt>
                <c:pt idx="7082">
                  <c:v>9.8361111111111512</c:v>
                </c:pt>
                <c:pt idx="7083">
                  <c:v>9.8375000000000448</c:v>
                </c:pt>
                <c:pt idx="7084">
                  <c:v>9.8388888888889312</c:v>
                </c:pt>
                <c:pt idx="7085">
                  <c:v>9.8402777777778176</c:v>
                </c:pt>
                <c:pt idx="7086">
                  <c:v>9.8416666666667076</c:v>
                </c:pt>
                <c:pt idx="7087">
                  <c:v>9.8430555555555976</c:v>
                </c:pt>
                <c:pt idx="7088">
                  <c:v>9.8444444444444841</c:v>
                </c:pt>
                <c:pt idx="7089">
                  <c:v>9.8458333333333723</c:v>
                </c:pt>
                <c:pt idx="7090">
                  <c:v>9.8472222222222605</c:v>
                </c:pt>
                <c:pt idx="7091">
                  <c:v>9.848611111111147</c:v>
                </c:pt>
                <c:pt idx="7092">
                  <c:v>9.8500000000000387</c:v>
                </c:pt>
                <c:pt idx="7093">
                  <c:v>9.8513888888889252</c:v>
                </c:pt>
                <c:pt idx="7094">
                  <c:v>9.8527777777778152</c:v>
                </c:pt>
                <c:pt idx="7095">
                  <c:v>9.8541666666667034</c:v>
                </c:pt>
                <c:pt idx="7096">
                  <c:v>9.8555555555555898</c:v>
                </c:pt>
                <c:pt idx="7097">
                  <c:v>9.8569444444444798</c:v>
                </c:pt>
                <c:pt idx="7098">
                  <c:v>9.8583333333333663</c:v>
                </c:pt>
                <c:pt idx="7099">
                  <c:v>9.8597222222222562</c:v>
                </c:pt>
                <c:pt idx="7100">
                  <c:v>9.8611111111111409</c:v>
                </c:pt>
                <c:pt idx="7101">
                  <c:v>9.8625000000000345</c:v>
                </c:pt>
                <c:pt idx="7102">
                  <c:v>9.8638888888889191</c:v>
                </c:pt>
                <c:pt idx="7103">
                  <c:v>9.8652777777778073</c:v>
                </c:pt>
                <c:pt idx="7104">
                  <c:v>9.8666666666666991</c:v>
                </c:pt>
                <c:pt idx="7105">
                  <c:v>9.8680555555555838</c:v>
                </c:pt>
                <c:pt idx="7106">
                  <c:v>9.8694444444444738</c:v>
                </c:pt>
                <c:pt idx="7107">
                  <c:v>9.8708333333333602</c:v>
                </c:pt>
                <c:pt idx="7108">
                  <c:v>9.8722222222222502</c:v>
                </c:pt>
                <c:pt idx="7109">
                  <c:v>9.8736111111111349</c:v>
                </c:pt>
                <c:pt idx="7110">
                  <c:v>9.8750000000000266</c:v>
                </c:pt>
                <c:pt idx="7111">
                  <c:v>9.8763888888889166</c:v>
                </c:pt>
                <c:pt idx="7112">
                  <c:v>9.8777777777778013</c:v>
                </c:pt>
                <c:pt idx="7113">
                  <c:v>9.8791666666666895</c:v>
                </c:pt>
                <c:pt idx="7114">
                  <c:v>9.8805555555555777</c:v>
                </c:pt>
                <c:pt idx="7115">
                  <c:v>9.8819444444444642</c:v>
                </c:pt>
                <c:pt idx="7116">
                  <c:v>9.8833333333333542</c:v>
                </c:pt>
                <c:pt idx="7117">
                  <c:v>9.8847222222222442</c:v>
                </c:pt>
                <c:pt idx="7118">
                  <c:v>9.8861111111111288</c:v>
                </c:pt>
                <c:pt idx="7119">
                  <c:v>9.8875000000000206</c:v>
                </c:pt>
                <c:pt idx="7120">
                  <c:v>9.8888888888889088</c:v>
                </c:pt>
                <c:pt idx="7121">
                  <c:v>9.8902777777777953</c:v>
                </c:pt>
                <c:pt idx="7122">
                  <c:v>9.8916666666666853</c:v>
                </c:pt>
                <c:pt idx="7123">
                  <c:v>9.8930555555555717</c:v>
                </c:pt>
                <c:pt idx="7124">
                  <c:v>9.8944444444444599</c:v>
                </c:pt>
                <c:pt idx="7125">
                  <c:v>9.8958333333333499</c:v>
                </c:pt>
                <c:pt idx="7126">
                  <c:v>9.8972222222222364</c:v>
                </c:pt>
                <c:pt idx="7127">
                  <c:v>9.898611111111121</c:v>
                </c:pt>
                <c:pt idx="7128">
                  <c:v>9.9000000000000128</c:v>
                </c:pt>
                <c:pt idx="7129">
                  <c:v>9.9013888888889028</c:v>
                </c:pt>
                <c:pt idx="7130">
                  <c:v>9.9027777777777892</c:v>
                </c:pt>
                <c:pt idx="7131">
                  <c:v>9.9041666666666774</c:v>
                </c:pt>
                <c:pt idx="7132">
                  <c:v>9.9055555555555674</c:v>
                </c:pt>
                <c:pt idx="7133">
                  <c:v>9.9069444444444557</c:v>
                </c:pt>
                <c:pt idx="7134">
                  <c:v>9.9083333333333421</c:v>
                </c:pt>
                <c:pt idx="7135">
                  <c:v>9.9097222222222303</c:v>
                </c:pt>
                <c:pt idx="7136">
                  <c:v>9.9111111111111168</c:v>
                </c:pt>
                <c:pt idx="7137">
                  <c:v>9.9125000000000068</c:v>
                </c:pt>
                <c:pt idx="7138">
                  <c:v>9.9138888888888967</c:v>
                </c:pt>
                <c:pt idx="7139">
                  <c:v>9.9152777777777832</c:v>
                </c:pt>
                <c:pt idx="7140">
                  <c:v>9.9166666666666732</c:v>
                </c:pt>
                <c:pt idx="7141">
                  <c:v>9.9180555555555578</c:v>
                </c:pt>
                <c:pt idx="7142">
                  <c:v>9.9194444444444496</c:v>
                </c:pt>
                <c:pt idx="7143">
                  <c:v>9.9208333333333361</c:v>
                </c:pt>
                <c:pt idx="7144">
                  <c:v>9.9222222222222243</c:v>
                </c:pt>
                <c:pt idx="7145">
                  <c:v>9.9236111111111107</c:v>
                </c:pt>
                <c:pt idx="7146">
                  <c:v>9.9250000000000007</c:v>
                </c:pt>
                <c:pt idx="7147">
                  <c:v>9.9263888888888907</c:v>
                </c:pt>
                <c:pt idx="7148">
                  <c:v>9.9277777777777754</c:v>
                </c:pt>
                <c:pt idx="7149">
                  <c:v>9.9291666666666671</c:v>
                </c:pt>
                <c:pt idx="7150">
                  <c:v>9.9305555555555536</c:v>
                </c:pt>
                <c:pt idx="7151">
                  <c:v>9.9319444444444418</c:v>
                </c:pt>
                <c:pt idx="7152">
                  <c:v>9.93333333333333</c:v>
                </c:pt>
                <c:pt idx="7153">
                  <c:v>9.93472222222222</c:v>
                </c:pt>
                <c:pt idx="7154">
                  <c:v>9.9361111111111029</c:v>
                </c:pt>
                <c:pt idx="7155">
                  <c:v>9.9374999999999964</c:v>
                </c:pt>
                <c:pt idx="7156">
                  <c:v>9.9388888888888829</c:v>
                </c:pt>
                <c:pt idx="7157">
                  <c:v>9.9402777777777693</c:v>
                </c:pt>
                <c:pt idx="7158">
                  <c:v>9.9416666666666593</c:v>
                </c:pt>
                <c:pt idx="7159">
                  <c:v>9.9430555555555475</c:v>
                </c:pt>
                <c:pt idx="7160">
                  <c:v>9.9444444444444358</c:v>
                </c:pt>
                <c:pt idx="7161">
                  <c:v>9.9458333333333222</c:v>
                </c:pt>
                <c:pt idx="7162">
                  <c:v>9.9472222222222122</c:v>
                </c:pt>
                <c:pt idx="7163">
                  <c:v>9.9486111111110969</c:v>
                </c:pt>
                <c:pt idx="7164">
                  <c:v>9.9499999999999904</c:v>
                </c:pt>
                <c:pt idx="7165">
                  <c:v>9.9513888888888751</c:v>
                </c:pt>
                <c:pt idx="7166">
                  <c:v>9.9527777777777668</c:v>
                </c:pt>
                <c:pt idx="7167">
                  <c:v>9.9541666666666551</c:v>
                </c:pt>
                <c:pt idx="7168">
                  <c:v>9.9555555555555451</c:v>
                </c:pt>
                <c:pt idx="7169">
                  <c:v>9.9569444444444297</c:v>
                </c:pt>
                <c:pt idx="7170">
                  <c:v>9.9583333333333197</c:v>
                </c:pt>
                <c:pt idx="7171">
                  <c:v>9.9597222222222062</c:v>
                </c:pt>
                <c:pt idx="7172">
                  <c:v>9.9611111111110926</c:v>
                </c:pt>
                <c:pt idx="7173">
                  <c:v>9.9624999999999861</c:v>
                </c:pt>
                <c:pt idx="7174">
                  <c:v>9.9638888888888708</c:v>
                </c:pt>
                <c:pt idx="7175">
                  <c:v>9.9652777777777573</c:v>
                </c:pt>
                <c:pt idx="7176">
                  <c:v>9.9666666666666508</c:v>
                </c:pt>
                <c:pt idx="7177">
                  <c:v>9.9680555555555355</c:v>
                </c:pt>
                <c:pt idx="7178">
                  <c:v>9.9694444444444255</c:v>
                </c:pt>
                <c:pt idx="7179">
                  <c:v>9.9708333333333155</c:v>
                </c:pt>
                <c:pt idx="7180">
                  <c:v>9.9722222222222001</c:v>
                </c:pt>
                <c:pt idx="7181">
                  <c:v>9.9736111111110883</c:v>
                </c:pt>
                <c:pt idx="7182">
                  <c:v>9.9749999999999766</c:v>
                </c:pt>
                <c:pt idx="7183">
                  <c:v>9.9763888888888648</c:v>
                </c:pt>
                <c:pt idx="7184">
                  <c:v>9.977777777777753</c:v>
                </c:pt>
                <c:pt idx="7185">
                  <c:v>9.9791666666666448</c:v>
                </c:pt>
                <c:pt idx="7186">
                  <c:v>9.9805555555555294</c:v>
                </c:pt>
                <c:pt idx="7187">
                  <c:v>9.9819444444444176</c:v>
                </c:pt>
                <c:pt idx="7188">
                  <c:v>9.9833333333333076</c:v>
                </c:pt>
                <c:pt idx="7189">
                  <c:v>9.9847222222221941</c:v>
                </c:pt>
                <c:pt idx="7190">
                  <c:v>9.9861111111110805</c:v>
                </c:pt>
                <c:pt idx="7191">
                  <c:v>9.9874999999999705</c:v>
                </c:pt>
                <c:pt idx="7192">
                  <c:v>9.9888888888888587</c:v>
                </c:pt>
                <c:pt idx="7193">
                  <c:v>9.9902777777777469</c:v>
                </c:pt>
                <c:pt idx="7194">
                  <c:v>9.9916666666666352</c:v>
                </c:pt>
                <c:pt idx="7195">
                  <c:v>9.9930555555555234</c:v>
                </c:pt>
                <c:pt idx="7196">
                  <c:v>9.9944444444444134</c:v>
                </c:pt>
                <c:pt idx="7197">
                  <c:v>9.9958333333332998</c:v>
                </c:pt>
                <c:pt idx="7198">
                  <c:v>9.997222222222188</c:v>
                </c:pt>
                <c:pt idx="7199">
                  <c:v>9.9986111111110727</c:v>
                </c:pt>
                <c:pt idx="7200">
                  <c:v>9.9999999999999662</c:v>
                </c:pt>
                <c:pt idx="7201">
                  <c:v>10.001388888888849</c:v>
                </c:pt>
                <c:pt idx="7202">
                  <c:v>10.002777777777739</c:v>
                </c:pt>
                <c:pt idx="7203">
                  <c:v>10.004166666666629</c:v>
                </c:pt>
                <c:pt idx="7204">
                  <c:v>10.005555555555519</c:v>
                </c:pt>
                <c:pt idx="7205">
                  <c:v>10.006944444444409</c:v>
                </c:pt>
                <c:pt idx="7206">
                  <c:v>10.00833333333329</c:v>
                </c:pt>
                <c:pt idx="7207">
                  <c:v>10.00972222222218</c:v>
                </c:pt>
                <c:pt idx="7208">
                  <c:v>10.01111111111107</c:v>
                </c:pt>
                <c:pt idx="7209">
                  <c:v>10.01249999999996</c:v>
                </c:pt>
                <c:pt idx="7210">
                  <c:v>10.01388888888885</c:v>
                </c:pt>
                <c:pt idx="7211">
                  <c:v>10.01527777777773</c:v>
                </c:pt>
                <c:pt idx="7212">
                  <c:v>10.01666666666662</c:v>
                </c:pt>
                <c:pt idx="7213">
                  <c:v>10.01805555555551</c:v>
                </c:pt>
                <c:pt idx="7214">
                  <c:v>10.0194444444444</c:v>
                </c:pt>
                <c:pt idx="7215">
                  <c:v>10.02083333333329</c:v>
                </c:pt>
                <c:pt idx="7216">
                  <c:v>10.022222222222171</c:v>
                </c:pt>
                <c:pt idx="7217">
                  <c:v>10.023611111111061</c:v>
                </c:pt>
                <c:pt idx="7218">
                  <c:v>10.024999999999951</c:v>
                </c:pt>
                <c:pt idx="7219">
                  <c:v>10.026388888888841</c:v>
                </c:pt>
                <c:pt idx="7220">
                  <c:v>10.027777777777731</c:v>
                </c:pt>
                <c:pt idx="7221">
                  <c:v>10.029166666666621</c:v>
                </c:pt>
                <c:pt idx="7222">
                  <c:v>10.030555555555511</c:v>
                </c:pt>
                <c:pt idx="7223">
                  <c:v>10.03194444444439</c:v>
                </c:pt>
                <c:pt idx="7224">
                  <c:v>10.03333333333328</c:v>
                </c:pt>
                <c:pt idx="7225">
                  <c:v>10.03472222222217</c:v>
                </c:pt>
                <c:pt idx="7226">
                  <c:v>10.03611111111106</c:v>
                </c:pt>
                <c:pt idx="7227">
                  <c:v>10.03749999999995</c:v>
                </c:pt>
                <c:pt idx="7228">
                  <c:v>10.038888888888829</c:v>
                </c:pt>
                <c:pt idx="7229">
                  <c:v>10.040277777777719</c:v>
                </c:pt>
                <c:pt idx="7230">
                  <c:v>10.041666666666609</c:v>
                </c:pt>
                <c:pt idx="7231">
                  <c:v>10.043055555555499</c:v>
                </c:pt>
                <c:pt idx="7232">
                  <c:v>10.044444444444389</c:v>
                </c:pt>
                <c:pt idx="7233">
                  <c:v>10.045833333333279</c:v>
                </c:pt>
                <c:pt idx="7234">
                  <c:v>10.04722222222216</c:v>
                </c:pt>
                <c:pt idx="7235">
                  <c:v>10.04861111111105</c:v>
                </c:pt>
                <c:pt idx="7236">
                  <c:v>10.04999999999994</c:v>
                </c:pt>
                <c:pt idx="7237">
                  <c:v>10.05138888888883</c:v>
                </c:pt>
                <c:pt idx="7238">
                  <c:v>10.05277777777772</c:v>
                </c:pt>
                <c:pt idx="7239">
                  <c:v>10.05416666666661</c:v>
                </c:pt>
                <c:pt idx="7240">
                  <c:v>10.0555555555555</c:v>
                </c:pt>
                <c:pt idx="7241">
                  <c:v>10.05694444444438</c:v>
                </c:pt>
                <c:pt idx="7242">
                  <c:v>10.05833333333327</c:v>
                </c:pt>
                <c:pt idx="7243">
                  <c:v>10.05972222222216</c:v>
                </c:pt>
                <c:pt idx="7244">
                  <c:v>10.061111111111041</c:v>
                </c:pt>
                <c:pt idx="7245">
                  <c:v>10.06249999999994</c:v>
                </c:pt>
                <c:pt idx="7246">
                  <c:v>10.063888888888821</c:v>
                </c:pt>
                <c:pt idx="7247">
                  <c:v>10.065277777777711</c:v>
                </c:pt>
                <c:pt idx="7248">
                  <c:v>10.066666666666601</c:v>
                </c:pt>
                <c:pt idx="7249">
                  <c:v>10.068055555555491</c:v>
                </c:pt>
                <c:pt idx="7250">
                  <c:v>10.069444444444381</c:v>
                </c:pt>
                <c:pt idx="7251">
                  <c:v>10.070833333333271</c:v>
                </c:pt>
                <c:pt idx="7252">
                  <c:v>10.07222222222215</c:v>
                </c:pt>
                <c:pt idx="7253">
                  <c:v>10.07361111111104</c:v>
                </c:pt>
                <c:pt idx="7254">
                  <c:v>10.07499999999993</c:v>
                </c:pt>
                <c:pt idx="7255">
                  <c:v>10.07638888888882</c:v>
                </c:pt>
                <c:pt idx="7256">
                  <c:v>10.077777777777699</c:v>
                </c:pt>
                <c:pt idx="7257">
                  <c:v>10.079166666666589</c:v>
                </c:pt>
                <c:pt idx="7258">
                  <c:v>10.080555555555479</c:v>
                </c:pt>
                <c:pt idx="7259">
                  <c:v>10.081944444444369</c:v>
                </c:pt>
                <c:pt idx="7260">
                  <c:v>10.083333333333259</c:v>
                </c:pt>
                <c:pt idx="7261">
                  <c:v>10.084722222222149</c:v>
                </c:pt>
                <c:pt idx="7262">
                  <c:v>10.08611111111103</c:v>
                </c:pt>
                <c:pt idx="7263">
                  <c:v>10.08749999999992</c:v>
                </c:pt>
                <c:pt idx="7264">
                  <c:v>10.08888888888881</c:v>
                </c:pt>
                <c:pt idx="7265">
                  <c:v>10.0902777777777</c:v>
                </c:pt>
                <c:pt idx="7266">
                  <c:v>10.09166666666659</c:v>
                </c:pt>
                <c:pt idx="7267">
                  <c:v>10.09305555555548</c:v>
                </c:pt>
                <c:pt idx="7268">
                  <c:v>10.09444444444437</c:v>
                </c:pt>
                <c:pt idx="7269">
                  <c:v>10.09583333333325</c:v>
                </c:pt>
                <c:pt idx="7270">
                  <c:v>10.09722222222214</c:v>
                </c:pt>
                <c:pt idx="7271">
                  <c:v>10.09861111111103</c:v>
                </c:pt>
                <c:pt idx="7272">
                  <c:v>10.09999999999992</c:v>
                </c:pt>
                <c:pt idx="7273">
                  <c:v>10.101388888888801</c:v>
                </c:pt>
                <c:pt idx="7274">
                  <c:v>10.102777777777691</c:v>
                </c:pt>
                <c:pt idx="7275">
                  <c:v>10.104166666666581</c:v>
                </c:pt>
                <c:pt idx="7276">
                  <c:v>10.105555555555471</c:v>
                </c:pt>
                <c:pt idx="7277">
                  <c:v>10.106944444444361</c:v>
                </c:pt>
                <c:pt idx="7278">
                  <c:v>10.108333333333251</c:v>
                </c:pt>
                <c:pt idx="7279">
                  <c:v>10.10972222222213</c:v>
                </c:pt>
                <c:pt idx="7280">
                  <c:v>10.11111111111102</c:v>
                </c:pt>
                <c:pt idx="7281">
                  <c:v>10.11249999999991</c:v>
                </c:pt>
                <c:pt idx="7282">
                  <c:v>10.1138888888888</c:v>
                </c:pt>
                <c:pt idx="7283">
                  <c:v>10.11527777777769</c:v>
                </c:pt>
                <c:pt idx="7284">
                  <c:v>10.116666666666569</c:v>
                </c:pt>
                <c:pt idx="7285">
                  <c:v>10.118055555555459</c:v>
                </c:pt>
                <c:pt idx="7286">
                  <c:v>10.119444444444349</c:v>
                </c:pt>
                <c:pt idx="7287">
                  <c:v>10.120833333333239</c:v>
                </c:pt>
                <c:pt idx="7288">
                  <c:v>10.122222222222129</c:v>
                </c:pt>
                <c:pt idx="7289">
                  <c:v>10.123611111111011</c:v>
                </c:pt>
                <c:pt idx="7290">
                  <c:v>10.124999999999901</c:v>
                </c:pt>
                <c:pt idx="7291">
                  <c:v>10.126388888888791</c:v>
                </c:pt>
                <c:pt idx="7292">
                  <c:v>10.127777777777681</c:v>
                </c:pt>
                <c:pt idx="7293">
                  <c:v>10.129166666666571</c:v>
                </c:pt>
                <c:pt idx="7294">
                  <c:v>10.130555555555461</c:v>
                </c:pt>
                <c:pt idx="7295">
                  <c:v>10.13194444444435</c:v>
                </c:pt>
                <c:pt idx="7296">
                  <c:v>10.13333333333323</c:v>
                </c:pt>
                <c:pt idx="7297">
                  <c:v>10.13472222222212</c:v>
                </c:pt>
                <c:pt idx="7298">
                  <c:v>10.13611111111101</c:v>
                </c:pt>
                <c:pt idx="7299">
                  <c:v>10.1374999999999</c:v>
                </c:pt>
                <c:pt idx="7300">
                  <c:v>10.138888888888779</c:v>
                </c:pt>
                <c:pt idx="7301">
                  <c:v>10.140277777777669</c:v>
                </c:pt>
                <c:pt idx="7302">
                  <c:v>10.141666666666559</c:v>
                </c:pt>
                <c:pt idx="7303">
                  <c:v>10.143055555555449</c:v>
                </c:pt>
                <c:pt idx="7304">
                  <c:v>10.144444444444339</c:v>
                </c:pt>
                <c:pt idx="7305">
                  <c:v>10.145833333333229</c:v>
                </c:pt>
                <c:pt idx="7306">
                  <c:v>10.14722222222211</c:v>
                </c:pt>
                <c:pt idx="7307">
                  <c:v>10.148611111111</c:v>
                </c:pt>
                <c:pt idx="7308">
                  <c:v>10.14999999999989</c:v>
                </c:pt>
                <c:pt idx="7309">
                  <c:v>10.15138888888878</c:v>
                </c:pt>
                <c:pt idx="7310">
                  <c:v>10.15277777777767</c:v>
                </c:pt>
                <c:pt idx="7311">
                  <c:v>10.15416666666656</c:v>
                </c:pt>
                <c:pt idx="7312">
                  <c:v>10.15555555555545</c:v>
                </c:pt>
                <c:pt idx="7313">
                  <c:v>10.15694444444433</c:v>
                </c:pt>
                <c:pt idx="7314">
                  <c:v>10.15833333333322</c:v>
                </c:pt>
                <c:pt idx="7315">
                  <c:v>10.15972222222211</c:v>
                </c:pt>
                <c:pt idx="7316">
                  <c:v>10.161111111111</c:v>
                </c:pt>
                <c:pt idx="7317">
                  <c:v>10.16249999999989</c:v>
                </c:pt>
                <c:pt idx="7318">
                  <c:v>10.163888888888771</c:v>
                </c:pt>
                <c:pt idx="7319">
                  <c:v>10.165277777777661</c:v>
                </c:pt>
                <c:pt idx="7320">
                  <c:v>10.166666666666551</c:v>
                </c:pt>
                <c:pt idx="7321">
                  <c:v>10.168055555555441</c:v>
                </c:pt>
                <c:pt idx="7322">
                  <c:v>10.169444444444331</c:v>
                </c:pt>
                <c:pt idx="7323">
                  <c:v>10.170833333333221</c:v>
                </c:pt>
                <c:pt idx="7324">
                  <c:v>10.1722222222221</c:v>
                </c:pt>
                <c:pt idx="7325">
                  <c:v>10.17361111111099</c:v>
                </c:pt>
                <c:pt idx="7326">
                  <c:v>10.17499999999988</c:v>
                </c:pt>
                <c:pt idx="7327">
                  <c:v>10.17638888888877</c:v>
                </c:pt>
                <c:pt idx="7328">
                  <c:v>10.177777777777649</c:v>
                </c:pt>
                <c:pt idx="7329">
                  <c:v>10.17916666666655</c:v>
                </c:pt>
                <c:pt idx="7330">
                  <c:v>10.180555555555429</c:v>
                </c:pt>
                <c:pt idx="7331">
                  <c:v>10.181944444444319</c:v>
                </c:pt>
                <c:pt idx="7332">
                  <c:v>10.183333333333209</c:v>
                </c:pt>
                <c:pt idx="7333">
                  <c:v>10.184722222222099</c:v>
                </c:pt>
                <c:pt idx="7334">
                  <c:v>10.18611111111098</c:v>
                </c:pt>
                <c:pt idx="7335">
                  <c:v>10.18749999999987</c:v>
                </c:pt>
                <c:pt idx="7336">
                  <c:v>10.18888888888876</c:v>
                </c:pt>
                <c:pt idx="7337">
                  <c:v>10.19027777777765</c:v>
                </c:pt>
                <c:pt idx="7338">
                  <c:v>10.19166666666654</c:v>
                </c:pt>
                <c:pt idx="7339">
                  <c:v>10.19305555555543</c:v>
                </c:pt>
                <c:pt idx="7340">
                  <c:v>10.19444444444432</c:v>
                </c:pt>
                <c:pt idx="7341">
                  <c:v>10.1958333333332</c:v>
                </c:pt>
                <c:pt idx="7342">
                  <c:v>10.19722222222209</c:v>
                </c:pt>
                <c:pt idx="7343">
                  <c:v>10.19861111111098</c:v>
                </c:pt>
                <c:pt idx="7344">
                  <c:v>10.19999999999987</c:v>
                </c:pt>
                <c:pt idx="7345">
                  <c:v>10.201388888888751</c:v>
                </c:pt>
                <c:pt idx="7346">
                  <c:v>10.202777777777641</c:v>
                </c:pt>
                <c:pt idx="7347">
                  <c:v>10.204166666666531</c:v>
                </c:pt>
                <c:pt idx="7348">
                  <c:v>10.205555555555421</c:v>
                </c:pt>
                <c:pt idx="7349">
                  <c:v>10.206944444444311</c:v>
                </c:pt>
                <c:pt idx="7350">
                  <c:v>10.208333333333201</c:v>
                </c:pt>
                <c:pt idx="7351">
                  <c:v>10.209722222222091</c:v>
                </c:pt>
                <c:pt idx="7352">
                  <c:v>10.21111111111097</c:v>
                </c:pt>
                <c:pt idx="7353">
                  <c:v>10.21249999999986</c:v>
                </c:pt>
                <c:pt idx="7354">
                  <c:v>10.21388888888875</c:v>
                </c:pt>
                <c:pt idx="7355">
                  <c:v>10.21527777777764</c:v>
                </c:pt>
                <c:pt idx="7356">
                  <c:v>10.216666666666519</c:v>
                </c:pt>
                <c:pt idx="7357">
                  <c:v>10.218055555555409</c:v>
                </c:pt>
                <c:pt idx="7358">
                  <c:v>10.219444444444299</c:v>
                </c:pt>
                <c:pt idx="7359">
                  <c:v>10.220833333333189</c:v>
                </c:pt>
                <c:pt idx="7360">
                  <c:v>10.222222222222079</c:v>
                </c:pt>
                <c:pt idx="7361">
                  <c:v>10.223611111110969</c:v>
                </c:pt>
                <c:pt idx="7362">
                  <c:v>10.22499999999985</c:v>
                </c:pt>
                <c:pt idx="7363">
                  <c:v>10.22638888888874</c:v>
                </c:pt>
                <c:pt idx="7364">
                  <c:v>10.22777777777763</c:v>
                </c:pt>
                <c:pt idx="7365">
                  <c:v>10.22916666666652</c:v>
                </c:pt>
                <c:pt idx="7366">
                  <c:v>10.23055555555541</c:v>
                </c:pt>
                <c:pt idx="7367">
                  <c:v>10.2319444444443</c:v>
                </c:pt>
                <c:pt idx="7368">
                  <c:v>10.23333333333318</c:v>
                </c:pt>
                <c:pt idx="7369">
                  <c:v>10.23472222222207</c:v>
                </c:pt>
                <c:pt idx="7370">
                  <c:v>10.23611111111096</c:v>
                </c:pt>
                <c:pt idx="7371">
                  <c:v>10.23749999999985</c:v>
                </c:pt>
                <c:pt idx="7372">
                  <c:v>10.23888888888874</c:v>
                </c:pt>
                <c:pt idx="7373">
                  <c:v>10.240277777777621</c:v>
                </c:pt>
                <c:pt idx="7374">
                  <c:v>10.241666666666511</c:v>
                </c:pt>
                <c:pt idx="7375">
                  <c:v>10.243055555555401</c:v>
                </c:pt>
                <c:pt idx="7376">
                  <c:v>10.244444444444291</c:v>
                </c:pt>
                <c:pt idx="7377">
                  <c:v>10.245833333333181</c:v>
                </c:pt>
                <c:pt idx="7378">
                  <c:v>10.247222222222071</c:v>
                </c:pt>
                <c:pt idx="7379">
                  <c:v>10.24861111111095</c:v>
                </c:pt>
                <c:pt idx="7380">
                  <c:v>10.24999999999984</c:v>
                </c:pt>
                <c:pt idx="7381">
                  <c:v>10.25138888888873</c:v>
                </c:pt>
                <c:pt idx="7382">
                  <c:v>10.25277777777762</c:v>
                </c:pt>
                <c:pt idx="7383">
                  <c:v>10.25416666666651</c:v>
                </c:pt>
                <c:pt idx="7384">
                  <c:v>10.2555555555554</c:v>
                </c:pt>
                <c:pt idx="7385">
                  <c:v>10.25694444444429</c:v>
                </c:pt>
                <c:pt idx="7386">
                  <c:v>10.258333333333169</c:v>
                </c:pt>
                <c:pt idx="7387">
                  <c:v>10.259722222222059</c:v>
                </c:pt>
                <c:pt idx="7388">
                  <c:v>10.261111111110949</c:v>
                </c:pt>
                <c:pt idx="7389">
                  <c:v>10.262499999999839</c:v>
                </c:pt>
                <c:pt idx="7390">
                  <c:v>10.263888888888729</c:v>
                </c:pt>
                <c:pt idx="7391">
                  <c:v>10.265277777777611</c:v>
                </c:pt>
                <c:pt idx="7392">
                  <c:v>10.266666666666501</c:v>
                </c:pt>
                <c:pt idx="7393">
                  <c:v>10.268055555555391</c:v>
                </c:pt>
                <c:pt idx="7394">
                  <c:v>10.269444444444281</c:v>
                </c:pt>
                <c:pt idx="7395">
                  <c:v>10.270833333333171</c:v>
                </c:pt>
                <c:pt idx="7396">
                  <c:v>10.27222222222206</c:v>
                </c:pt>
                <c:pt idx="7397">
                  <c:v>10.27361111111094</c:v>
                </c:pt>
                <c:pt idx="7398">
                  <c:v>10.27499999999983</c:v>
                </c:pt>
                <c:pt idx="7399">
                  <c:v>10.27638888888872</c:v>
                </c:pt>
                <c:pt idx="7400">
                  <c:v>10.27777777777761</c:v>
                </c:pt>
                <c:pt idx="7401">
                  <c:v>10.2791666666665</c:v>
                </c:pt>
                <c:pt idx="7402">
                  <c:v>10.280555555555379</c:v>
                </c:pt>
                <c:pt idx="7403">
                  <c:v>10.281944444444269</c:v>
                </c:pt>
                <c:pt idx="7404">
                  <c:v>10.283333333333159</c:v>
                </c:pt>
                <c:pt idx="7405">
                  <c:v>10.284722222222049</c:v>
                </c:pt>
                <c:pt idx="7406">
                  <c:v>10.286111111110939</c:v>
                </c:pt>
                <c:pt idx="7407">
                  <c:v>10.287499999999829</c:v>
                </c:pt>
                <c:pt idx="7408">
                  <c:v>10.28888888888871</c:v>
                </c:pt>
                <c:pt idx="7409">
                  <c:v>10.2902777777776</c:v>
                </c:pt>
                <c:pt idx="7410">
                  <c:v>10.291666666666501</c:v>
                </c:pt>
                <c:pt idx="7411">
                  <c:v>10.29305555555538</c:v>
                </c:pt>
                <c:pt idx="7412">
                  <c:v>10.29444444444427</c:v>
                </c:pt>
                <c:pt idx="7413">
                  <c:v>10.29583333333315</c:v>
                </c:pt>
                <c:pt idx="7414">
                  <c:v>10.29722222222204</c:v>
                </c:pt>
                <c:pt idx="7415">
                  <c:v>10.29861111111093</c:v>
                </c:pt>
                <c:pt idx="7416">
                  <c:v>10.29999999999982</c:v>
                </c:pt>
                <c:pt idx="7417">
                  <c:v>10.30138888888871</c:v>
                </c:pt>
                <c:pt idx="7418">
                  <c:v>10.3027777777776</c:v>
                </c:pt>
                <c:pt idx="7419">
                  <c:v>10.304166666666481</c:v>
                </c:pt>
                <c:pt idx="7420">
                  <c:v>10.305555555555371</c:v>
                </c:pt>
                <c:pt idx="7421">
                  <c:v>10.306944444444261</c:v>
                </c:pt>
                <c:pt idx="7422">
                  <c:v>10.308333333333151</c:v>
                </c:pt>
                <c:pt idx="7423">
                  <c:v>10.309722222222041</c:v>
                </c:pt>
                <c:pt idx="7424">
                  <c:v>10.31111111111092</c:v>
                </c:pt>
                <c:pt idx="7425">
                  <c:v>10.312499999999821</c:v>
                </c:pt>
                <c:pt idx="7426">
                  <c:v>10.3138888888887</c:v>
                </c:pt>
                <c:pt idx="7427">
                  <c:v>10.31527777777759</c:v>
                </c:pt>
                <c:pt idx="7428">
                  <c:v>10.31666666666648</c:v>
                </c:pt>
                <c:pt idx="7429">
                  <c:v>10.31805555555537</c:v>
                </c:pt>
                <c:pt idx="7430">
                  <c:v>10.31944444444426</c:v>
                </c:pt>
                <c:pt idx="7431">
                  <c:v>10.320833333333139</c:v>
                </c:pt>
                <c:pt idx="7432">
                  <c:v>10.322222222222029</c:v>
                </c:pt>
                <c:pt idx="7433">
                  <c:v>10.323611111110919</c:v>
                </c:pt>
                <c:pt idx="7434">
                  <c:v>10.324999999999809</c:v>
                </c:pt>
                <c:pt idx="7435">
                  <c:v>10.326388888888699</c:v>
                </c:pt>
                <c:pt idx="7436">
                  <c:v>10.32777777777758</c:v>
                </c:pt>
                <c:pt idx="7437">
                  <c:v>10.32916666666647</c:v>
                </c:pt>
                <c:pt idx="7438">
                  <c:v>10.33055555555536</c:v>
                </c:pt>
                <c:pt idx="7439">
                  <c:v>10.33194444444425</c:v>
                </c:pt>
                <c:pt idx="7440">
                  <c:v>10.33333333333314</c:v>
                </c:pt>
                <c:pt idx="7441">
                  <c:v>10.33472222222202</c:v>
                </c:pt>
                <c:pt idx="7442">
                  <c:v>10.33611111111091</c:v>
                </c:pt>
                <c:pt idx="7443">
                  <c:v>10.3374999999998</c:v>
                </c:pt>
                <c:pt idx="7444">
                  <c:v>10.3388888888887</c:v>
                </c:pt>
                <c:pt idx="7445">
                  <c:v>10.34027777777758</c:v>
                </c:pt>
                <c:pt idx="7446">
                  <c:v>10.34166666666647</c:v>
                </c:pt>
                <c:pt idx="7447">
                  <c:v>10.343055555555351</c:v>
                </c:pt>
                <c:pt idx="7448">
                  <c:v>10.344444444444241</c:v>
                </c:pt>
                <c:pt idx="7449">
                  <c:v>10.345833333333131</c:v>
                </c:pt>
                <c:pt idx="7450">
                  <c:v>10.347222222222021</c:v>
                </c:pt>
                <c:pt idx="7451">
                  <c:v>10.348611111110911</c:v>
                </c:pt>
                <c:pt idx="7452">
                  <c:v>10.349999999999801</c:v>
                </c:pt>
                <c:pt idx="7453">
                  <c:v>10.351388888888691</c:v>
                </c:pt>
                <c:pt idx="7454">
                  <c:v>10.35277777777757</c:v>
                </c:pt>
                <c:pt idx="7455">
                  <c:v>10.35416666666646</c:v>
                </c:pt>
                <c:pt idx="7456">
                  <c:v>10.35555555555535</c:v>
                </c:pt>
                <c:pt idx="7457">
                  <c:v>10.35694444444424</c:v>
                </c:pt>
                <c:pt idx="7458">
                  <c:v>10.358333333333119</c:v>
                </c:pt>
                <c:pt idx="7459">
                  <c:v>10.35972222222202</c:v>
                </c:pt>
                <c:pt idx="7460">
                  <c:v>10.361111111110899</c:v>
                </c:pt>
                <c:pt idx="7461">
                  <c:v>10.3624999999998</c:v>
                </c:pt>
                <c:pt idx="7462">
                  <c:v>10.363888888888679</c:v>
                </c:pt>
                <c:pt idx="7463">
                  <c:v>10.365277777777569</c:v>
                </c:pt>
                <c:pt idx="7464">
                  <c:v>10.366666666666459</c:v>
                </c:pt>
                <c:pt idx="7465">
                  <c:v>10.36805555555534</c:v>
                </c:pt>
                <c:pt idx="7466">
                  <c:v>10.36944444444423</c:v>
                </c:pt>
                <c:pt idx="7467">
                  <c:v>10.37083333333312</c:v>
                </c:pt>
                <c:pt idx="7468">
                  <c:v>10.37222222222201</c:v>
                </c:pt>
                <c:pt idx="7469">
                  <c:v>10.3736111111109</c:v>
                </c:pt>
                <c:pt idx="7470">
                  <c:v>10.37499999999979</c:v>
                </c:pt>
                <c:pt idx="7471">
                  <c:v>10.37638888888867</c:v>
                </c:pt>
                <c:pt idx="7472">
                  <c:v>10.37777777777756</c:v>
                </c:pt>
                <c:pt idx="7473">
                  <c:v>10.37916666666645</c:v>
                </c:pt>
                <c:pt idx="7474">
                  <c:v>10.38055555555534</c:v>
                </c:pt>
                <c:pt idx="7475">
                  <c:v>10.381944444444221</c:v>
                </c:pt>
                <c:pt idx="7476">
                  <c:v>10.383333333333111</c:v>
                </c:pt>
                <c:pt idx="7477">
                  <c:v>10.384722222222001</c:v>
                </c:pt>
                <c:pt idx="7478">
                  <c:v>10.386111111110891</c:v>
                </c:pt>
                <c:pt idx="7479">
                  <c:v>10.387499999999781</c:v>
                </c:pt>
                <c:pt idx="7480">
                  <c:v>10.388888888888671</c:v>
                </c:pt>
                <c:pt idx="7481">
                  <c:v>10.39027777777755</c:v>
                </c:pt>
                <c:pt idx="7482">
                  <c:v>10.39166666666644</c:v>
                </c:pt>
                <c:pt idx="7483">
                  <c:v>10.39305555555533</c:v>
                </c:pt>
                <c:pt idx="7484">
                  <c:v>10.39444444444422</c:v>
                </c:pt>
                <c:pt idx="7485">
                  <c:v>10.39583333333311</c:v>
                </c:pt>
                <c:pt idx="7486">
                  <c:v>10.397222222222</c:v>
                </c:pt>
                <c:pt idx="7487">
                  <c:v>10.398611111110879</c:v>
                </c:pt>
                <c:pt idx="7488">
                  <c:v>10.399999999999769</c:v>
                </c:pt>
                <c:pt idx="7489">
                  <c:v>10.401388888888659</c:v>
                </c:pt>
                <c:pt idx="7490">
                  <c:v>10.402777777777549</c:v>
                </c:pt>
                <c:pt idx="7491">
                  <c:v>10.404166666666439</c:v>
                </c:pt>
                <c:pt idx="7492">
                  <c:v>10.405555555555329</c:v>
                </c:pt>
                <c:pt idx="7493">
                  <c:v>10.406944444444211</c:v>
                </c:pt>
                <c:pt idx="7494">
                  <c:v>10.408333333333101</c:v>
                </c:pt>
                <c:pt idx="7495">
                  <c:v>10.409722222221999</c:v>
                </c:pt>
                <c:pt idx="7496">
                  <c:v>10.41111111111087</c:v>
                </c:pt>
                <c:pt idx="7497">
                  <c:v>10.41249999999977</c:v>
                </c:pt>
                <c:pt idx="7498">
                  <c:v>10.41388888888866</c:v>
                </c:pt>
                <c:pt idx="7499">
                  <c:v>10.41527777777754</c:v>
                </c:pt>
                <c:pt idx="7500">
                  <c:v>10.41666666666643</c:v>
                </c:pt>
                <c:pt idx="7501">
                  <c:v>10.41805555555532</c:v>
                </c:pt>
                <c:pt idx="7502">
                  <c:v>10.41944444444421</c:v>
                </c:pt>
                <c:pt idx="7503">
                  <c:v>10.420833333333089</c:v>
                </c:pt>
                <c:pt idx="7504">
                  <c:v>10.422222222221979</c:v>
                </c:pt>
                <c:pt idx="7505">
                  <c:v>10.423611111110869</c:v>
                </c:pt>
                <c:pt idx="7506">
                  <c:v>10.424999999999759</c:v>
                </c:pt>
                <c:pt idx="7507">
                  <c:v>10.426388888888649</c:v>
                </c:pt>
                <c:pt idx="7508">
                  <c:v>10.42777777777753</c:v>
                </c:pt>
                <c:pt idx="7509">
                  <c:v>10.42916666666642</c:v>
                </c:pt>
                <c:pt idx="7510">
                  <c:v>10.43055555555531</c:v>
                </c:pt>
                <c:pt idx="7511">
                  <c:v>10.4319444444442</c:v>
                </c:pt>
                <c:pt idx="7512">
                  <c:v>10.43333333333309</c:v>
                </c:pt>
                <c:pt idx="7513">
                  <c:v>10.43472222222198</c:v>
                </c:pt>
                <c:pt idx="7514">
                  <c:v>10.43611111111086</c:v>
                </c:pt>
                <c:pt idx="7515">
                  <c:v>10.43749999999975</c:v>
                </c:pt>
                <c:pt idx="7516">
                  <c:v>10.43888888888864</c:v>
                </c:pt>
                <c:pt idx="7517">
                  <c:v>10.44027777777753</c:v>
                </c:pt>
                <c:pt idx="7518">
                  <c:v>10.44166666666642</c:v>
                </c:pt>
                <c:pt idx="7519">
                  <c:v>10.44305555555531</c:v>
                </c:pt>
                <c:pt idx="7520">
                  <c:v>10.444444444444191</c:v>
                </c:pt>
                <c:pt idx="7521">
                  <c:v>10.445833333333081</c:v>
                </c:pt>
                <c:pt idx="7522">
                  <c:v>10.447222222221971</c:v>
                </c:pt>
                <c:pt idx="7523">
                  <c:v>10.448611111110861</c:v>
                </c:pt>
                <c:pt idx="7524">
                  <c:v>10.449999999999751</c:v>
                </c:pt>
                <c:pt idx="7525">
                  <c:v>10.451388888888641</c:v>
                </c:pt>
                <c:pt idx="7526">
                  <c:v>10.45277777777752</c:v>
                </c:pt>
                <c:pt idx="7527">
                  <c:v>10.45416666666641</c:v>
                </c:pt>
                <c:pt idx="7528">
                  <c:v>10.4555555555553</c:v>
                </c:pt>
                <c:pt idx="7529">
                  <c:v>10.45694444444419</c:v>
                </c:pt>
                <c:pt idx="7530">
                  <c:v>10.458333333333069</c:v>
                </c:pt>
                <c:pt idx="7531">
                  <c:v>10.45972222222197</c:v>
                </c:pt>
                <c:pt idx="7532">
                  <c:v>10.461111111110849</c:v>
                </c:pt>
                <c:pt idx="7533">
                  <c:v>10.46249999999975</c:v>
                </c:pt>
                <c:pt idx="7534">
                  <c:v>10.463888888888629</c:v>
                </c:pt>
                <c:pt idx="7535">
                  <c:v>10.465277777777519</c:v>
                </c:pt>
                <c:pt idx="7536">
                  <c:v>10.466666666666409</c:v>
                </c:pt>
                <c:pt idx="7537">
                  <c:v>10.468055555555299</c:v>
                </c:pt>
                <c:pt idx="7538">
                  <c:v>10.46944444444418</c:v>
                </c:pt>
                <c:pt idx="7539">
                  <c:v>10.47083333333307</c:v>
                </c:pt>
                <c:pt idx="7540">
                  <c:v>10.47222222222196</c:v>
                </c:pt>
                <c:pt idx="7541">
                  <c:v>10.47361111111085</c:v>
                </c:pt>
                <c:pt idx="7542">
                  <c:v>10.47499999999974</c:v>
                </c:pt>
                <c:pt idx="7543">
                  <c:v>10.47638888888862</c:v>
                </c:pt>
                <c:pt idx="7544">
                  <c:v>10.47777777777751</c:v>
                </c:pt>
                <c:pt idx="7545">
                  <c:v>10.4791666666664</c:v>
                </c:pt>
                <c:pt idx="7546">
                  <c:v>10.4805555555553</c:v>
                </c:pt>
                <c:pt idx="7547">
                  <c:v>10.481944444444171</c:v>
                </c:pt>
                <c:pt idx="7548">
                  <c:v>10.483333333333061</c:v>
                </c:pt>
                <c:pt idx="7549">
                  <c:v>10.484722222221951</c:v>
                </c:pt>
                <c:pt idx="7550">
                  <c:v>10.486111111110841</c:v>
                </c:pt>
                <c:pt idx="7551">
                  <c:v>10.487499999999731</c:v>
                </c:pt>
                <c:pt idx="7552">
                  <c:v>10.488888888888621</c:v>
                </c:pt>
                <c:pt idx="7553">
                  <c:v>10.4902777777775</c:v>
                </c:pt>
                <c:pt idx="7554">
                  <c:v>10.491666666666401</c:v>
                </c:pt>
                <c:pt idx="7555">
                  <c:v>10.49305555555528</c:v>
                </c:pt>
                <c:pt idx="7556">
                  <c:v>10.49444444444417</c:v>
                </c:pt>
                <c:pt idx="7557">
                  <c:v>10.49583333333306</c:v>
                </c:pt>
                <c:pt idx="7558">
                  <c:v>10.49722222222195</c:v>
                </c:pt>
                <c:pt idx="7559">
                  <c:v>10.498611111110829</c:v>
                </c:pt>
                <c:pt idx="7560">
                  <c:v>10.499999999999719</c:v>
                </c:pt>
                <c:pt idx="7561">
                  <c:v>10.501388888888609</c:v>
                </c:pt>
                <c:pt idx="7562">
                  <c:v>10.502777777777499</c:v>
                </c:pt>
                <c:pt idx="7563">
                  <c:v>10.504166666666389</c:v>
                </c:pt>
                <c:pt idx="7564">
                  <c:v>10.505555555555279</c:v>
                </c:pt>
                <c:pt idx="7565">
                  <c:v>10.50694444444416</c:v>
                </c:pt>
                <c:pt idx="7566">
                  <c:v>10.50833333333305</c:v>
                </c:pt>
                <c:pt idx="7567">
                  <c:v>10.50972222222194</c:v>
                </c:pt>
                <c:pt idx="7568">
                  <c:v>10.51111111111083</c:v>
                </c:pt>
                <c:pt idx="7569">
                  <c:v>10.51249999999972</c:v>
                </c:pt>
                <c:pt idx="7570">
                  <c:v>10.51388888888861</c:v>
                </c:pt>
                <c:pt idx="7571">
                  <c:v>10.51527777777749</c:v>
                </c:pt>
                <c:pt idx="7572">
                  <c:v>10.51666666666638</c:v>
                </c:pt>
                <c:pt idx="7573">
                  <c:v>10.51805555555527</c:v>
                </c:pt>
                <c:pt idx="7574">
                  <c:v>10.51944444444416</c:v>
                </c:pt>
                <c:pt idx="7575">
                  <c:v>10.52083333333305</c:v>
                </c:pt>
                <c:pt idx="7576">
                  <c:v>10.522222222221931</c:v>
                </c:pt>
                <c:pt idx="7577">
                  <c:v>10.523611111110821</c:v>
                </c:pt>
                <c:pt idx="7578">
                  <c:v>10.524999999999711</c:v>
                </c:pt>
                <c:pt idx="7579">
                  <c:v>10.526388888888601</c:v>
                </c:pt>
                <c:pt idx="7580">
                  <c:v>10.527777777777491</c:v>
                </c:pt>
                <c:pt idx="7581">
                  <c:v>10.529166666666381</c:v>
                </c:pt>
                <c:pt idx="7582">
                  <c:v>10.530555555555271</c:v>
                </c:pt>
                <c:pt idx="7583">
                  <c:v>10.53194444444415</c:v>
                </c:pt>
                <c:pt idx="7584">
                  <c:v>10.53333333333304</c:v>
                </c:pt>
                <c:pt idx="7585">
                  <c:v>10.53472222222193</c:v>
                </c:pt>
                <c:pt idx="7586">
                  <c:v>10.536111111110809</c:v>
                </c:pt>
                <c:pt idx="7587">
                  <c:v>10.53749999999971</c:v>
                </c:pt>
                <c:pt idx="7588">
                  <c:v>10.538888888888589</c:v>
                </c:pt>
                <c:pt idx="7589">
                  <c:v>10.540277777777479</c:v>
                </c:pt>
                <c:pt idx="7590">
                  <c:v>10.541666666666369</c:v>
                </c:pt>
                <c:pt idx="7591">
                  <c:v>10.543055555555259</c:v>
                </c:pt>
                <c:pt idx="7592">
                  <c:v>10.544444444444149</c:v>
                </c:pt>
                <c:pt idx="7593">
                  <c:v>10.545833333333031</c:v>
                </c:pt>
                <c:pt idx="7594">
                  <c:v>10.547222222221921</c:v>
                </c:pt>
                <c:pt idx="7595">
                  <c:v>10.548611111110811</c:v>
                </c:pt>
                <c:pt idx="7596">
                  <c:v>10.549999999999701</c:v>
                </c:pt>
                <c:pt idx="7597">
                  <c:v>10.551388888888591</c:v>
                </c:pt>
                <c:pt idx="7598">
                  <c:v>10.55277777777748</c:v>
                </c:pt>
                <c:pt idx="7599">
                  <c:v>10.55416666666637</c:v>
                </c:pt>
                <c:pt idx="7600">
                  <c:v>10.55555555555526</c:v>
                </c:pt>
                <c:pt idx="7601">
                  <c:v>10.55694444444414</c:v>
                </c:pt>
                <c:pt idx="7602">
                  <c:v>10.55833333333303</c:v>
                </c:pt>
                <c:pt idx="7603">
                  <c:v>10.55972222222192</c:v>
                </c:pt>
                <c:pt idx="7604">
                  <c:v>10.561111111110799</c:v>
                </c:pt>
                <c:pt idx="7605">
                  <c:v>10.5624999999997</c:v>
                </c:pt>
                <c:pt idx="7606">
                  <c:v>10.563888888888579</c:v>
                </c:pt>
                <c:pt idx="7607">
                  <c:v>10.565277777777469</c:v>
                </c:pt>
                <c:pt idx="7608">
                  <c:v>10.566666666666359</c:v>
                </c:pt>
                <c:pt idx="7609">
                  <c:v>10.568055555555249</c:v>
                </c:pt>
                <c:pt idx="7610">
                  <c:v>10.569444444444141</c:v>
                </c:pt>
                <c:pt idx="7611">
                  <c:v>10.57083333333302</c:v>
                </c:pt>
                <c:pt idx="7612">
                  <c:v>10.57222222222191</c:v>
                </c:pt>
                <c:pt idx="7613">
                  <c:v>10.5736111111108</c:v>
                </c:pt>
                <c:pt idx="7614">
                  <c:v>10.57499999999969</c:v>
                </c:pt>
                <c:pt idx="7615">
                  <c:v>10.57638888888857</c:v>
                </c:pt>
                <c:pt idx="7616">
                  <c:v>10.57777777777746</c:v>
                </c:pt>
                <c:pt idx="7617">
                  <c:v>10.57916666666635</c:v>
                </c:pt>
                <c:pt idx="7618">
                  <c:v>10.58055555555524</c:v>
                </c:pt>
                <c:pt idx="7619">
                  <c:v>10.58194444444413</c:v>
                </c:pt>
                <c:pt idx="7620">
                  <c:v>10.58333333333302</c:v>
                </c:pt>
                <c:pt idx="7621">
                  <c:v>10.584722222221901</c:v>
                </c:pt>
                <c:pt idx="7622">
                  <c:v>10.586111111110791</c:v>
                </c:pt>
                <c:pt idx="7623">
                  <c:v>10.587499999999681</c:v>
                </c:pt>
                <c:pt idx="7624">
                  <c:v>10.588888888888571</c:v>
                </c:pt>
                <c:pt idx="7625">
                  <c:v>10.590277777777461</c:v>
                </c:pt>
                <c:pt idx="7626">
                  <c:v>10.591666666666351</c:v>
                </c:pt>
                <c:pt idx="7627">
                  <c:v>10.593055555555241</c:v>
                </c:pt>
                <c:pt idx="7628">
                  <c:v>10.59444444444412</c:v>
                </c:pt>
                <c:pt idx="7629">
                  <c:v>10.59583333333301</c:v>
                </c:pt>
                <c:pt idx="7630">
                  <c:v>10.5972222222219</c:v>
                </c:pt>
                <c:pt idx="7631">
                  <c:v>10.598611111110779</c:v>
                </c:pt>
                <c:pt idx="7632">
                  <c:v>10.59999999999968</c:v>
                </c:pt>
                <c:pt idx="7633">
                  <c:v>10.601388888888559</c:v>
                </c:pt>
                <c:pt idx="7634">
                  <c:v>10.602777777777449</c:v>
                </c:pt>
                <c:pt idx="7635">
                  <c:v>10.604166666666339</c:v>
                </c:pt>
                <c:pt idx="7636">
                  <c:v>10.605555555555229</c:v>
                </c:pt>
                <c:pt idx="7637">
                  <c:v>10.606944444444119</c:v>
                </c:pt>
                <c:pt idx="7638">
                  <c:v>10.608333333333</c:v>
                </c:pt>
                <c:pt idx="7639">
                  <c:v>10.60972222222189</c:v>
                </c:pt>
                <c:pt idx="7640">
                  <c:v>10.61111111111078</c:v>
                </c:pt>
                <c:pt idx="7641">
                  <c:v>10.61249999999967</c:v>
                </c:pt>
                <c:pt idx="7642">
                  <c:v>10.61388888888856</c:v>
                </c:pt>
                <c:pt idx="7643">
                  <c:v>10.61527777777744</c:v>
                </c:pt>
                <c:pt idx="7644">
                  <c:v>10.61666666666633</c:v>
                </c:pt>
                <c:pt idx="7645">
                  <c:v>10.61805555555522</c:v>
                </c:pt>
                <c:pt idx="7646">
                  <c:v>10.61944444444411</c:v>
                </c:pt>
                <c:pt idx="7647">
                  <c:v>10.620833333333</c:v>
                </c:pt>
                <c:pt idx="7648">
                  <c:v>10.622222222221881</c:v>
                </c:pt>
                <c:pt idx="7649">
                  <c:v>10.623611111110771</c:v>
                </c:pt>
                <c:pt idx="7650">
                  <c:v>10.624999999999661</c:v>
                </c:pt>
                <c:pt idx="7651">
                  <c:v>10.626388888888551</c:v>
                </c:pt>
                <c:pt idx="7652">
                  <c:v>10.627777777777441</c:v>
                </c:pt>
                <c:pt idx="7653">
                  <c:v>10.629166666666331</c:v>
                </c:pt>
                <c:pt idx="7654">
                  <c:v>10.630555555555221</c:v>
                </c:pt>
                <c:pt idx="7655">
                  <c:v>10.6319444444441</c:v>
                </c:pt>
                <c:pt idx="7656">
                  <c:v>10.63333333333299</c:v>
                </c:pt>
                <c:pt idx="7657">
                  <c:v>10.63472222222188</c:v>
                </c:pt>
                <c:pt idx="7658">
                  <c:v>10.63611111111077</c:v>
                </c:pt>
                <c:pt idx="7659">
                  <c:v>10.63749999999966</c:v>
                </c:pt>
                <c:pt idx="7660">
                  <c:v>10.638888888888539</c:v>
                </c:pt>
                <c:pt idx="7661">
                  <c:v>10.640277777777429</c:v>
                </c:pt>
                <c:pt idx="7662">
                  <c:v>10.641666666666319</c:v>
                </c:pt>
                <c:pt idx="7663">
                  <c:v>10.643055555555209</c:v>
                </c:pt>
                <c:pt idx="7664">
                  <c:v>10.644444444444099</c:v>
                </c:pt>
                <c:pt idx="7665">
                  <c:v>10.645833333332989</c:v>
                </c:pt>
                <c:pt idx="7666">
                  <c:v>10.64722222222187</c:v>
                </c:pt>
                <c:pt idx="7667">
                  <c:v>10.64861111111076</c:v>
                </c:pt>
                <c:pt idx="7668">
                  <c:v>10.64999999999965</c:v>
                </c:pt>
                <c:pt idx="7669">
                  <c:v>10.65138888888854</c:v>
                </c:pt>
                <c:pt idx="7670">
                  <c:v>10.65277777777743</c:v>
                </c:pt>
                <c:pt idx="7671">
                  <c:v>10.65416666666632</c:v>
                </c:pt>
                <c:pt idx="7672">
                  <c:v>10.65555555555521</c:v>
                </c:pt>
                <c:pt idx="7673">
                  <c:v>10.65694444444409</c:v>
                </c:pt>
                <c:pt idx="7674">
                  <c:v>10.65833333333298</c:v>
                </c:pt>
                <c:pt idx="7675">
                  <c:v>10.65972222222187</c:v>
                </c:pt>
                <c:pt idx="7676">
                  <c:v>10.661111111110751</c:v>
                </c:pt>
                <c:pt idx="7677">
                  <c:v>10.66249999999965</c:v>
                </c:pt>
                <c:pt idx="7678">
                  <c:v>10.663888888888531</c:v>
                </c:pt>
                <c:pt idx="7679">
                  <c:v>10.665277777777421</c:v>
                </c:pt>
                <c:pt idx="7680">
                  <c:v>10.666666666666311</c:v>
                </c:pt>
                <c:pt idx="7681">
                  <c:v>10.668055555555201</c:v>
                </c:pt>
                <c:pt idx="7682">
                  <c:v>10.669444444444091</c:v>
                </c:pt>
                <c:pt idx="7683">
                  <c:v>10.67083333333297</c:v>
                </c:pt>
                <c:pt idx="7684">
                  <c:v>10.67222222222186</c:v>
                </c:pt>
                <c:pt idx="7685">
                  <c:v>10.67361111111075</c:v>
                </c:pt>
                <c:pt idx="7686">
                  <c:v>10.67499999999964</c:v>
                </c:pt>
                <c:pt idx="7687">
                  <c:v>10.67638888888853</c:v>
                </c:pt>
                <c:pt idx="7688">
                  <c:v>10.677777777777409</c:v>
                </c:pt>
                <c:pt idx="7689">
                  <c:v>10.679166666666299</c:v>
                </c:pt>
                <c:pt idx="7690">
                  <c:v>10.680555555555189</c:v>
                </c:pt>
                <c:pt idx="7691">
                  <c:v>10.681944444444079</c:v>
                </c:pt>
                <c:pt idx="7692">
                  <c:v>10.683333333332969</c:v>
                </c:pt>
                <c:pt idx="7693">
                  <c:v>10.684722222221851</c:v>
                </c:pt>
                <c:pt idx="7694">
                  <c:v>10.686111111110741</c:v>
                </c:pt>
                <c:pt idx="7695">
                  <c:v>10.687499999999631</c:v>
                </c:pt>
                <c:pt idx="7696">
                  <c:v>10.688888888888521</c:v>
                </c:pt>
                <c:pt idx="7697">
                  <c:v>10.690277777777411</c:v>
                </c:pt>
                <c:pt idx="7698">
                  <c:v>10.691666666666301</c:v>
                </c:pt>
                <c:pt idx="7699">
                  <c:v>10.69305555555519</c:v>
                </c:pt>
                <c:pt idx="7700">
                  <c:v>10.69444444444407</c:v>
                </c:pt>
                <c:pt idx="7701">
                  <c:v>10.69583333333296</c:v>
                </c:pt>
                <c:pt idx="7702">
                  <c:v>10.69722222222185</c:v>
                </c:pt>
                <c:pt idx="7703">
                  <c:v>10.69861111111074</c:v>
                </c:pt>
                <c:pt idx="7704">
                  <c:v>10.69999999999963</c:v>
                </c:pt>
                <c:pt idx="7705">
                  <c:v>10.701388888888509</c:v>
                </c:pt>
                <c:pt idx="7706">
                  <c:v>10.702777777777399</c:v>
                </c:pt>
                <c:pt idx="7707">
                  <c:v>10.704166666666289</c:v>
                </c:pt>
                <c:pt idx="7708">
                  <c:v>10.705555555555179</c:v>
                </c:pt>
                <c:pt idx="7709">
                  <c:v>10.706944444444069</c:v>
                </c:pt>
                <c:pt idx="7710">
                  <c:v>10.70833333333295</c:v>
                </c:pt>
                <c:pt idx="7711">
                  <c:v>10.70972222222184</c:v>
                </c:pt>
                <c:pt idx="7712">
                  <c:v>10.71111111111073</c:v>
                </c:pt>
                <c:pt idx="7713">
                  <c:v>10.71249999999962</c:v>
                </c:pt>
                <c:pt idx="7714">
                  <c:v>10.71388888888851</c:v>
                </c:pt>
                <c:pt idx="7715">
                  <c:v>10.7152777777774</c:v>
                </c:pt>
                <c:pt idx="7716">
                  <c:v>10.71666666666629</c:v>
                </c:pt>
                <c:pt idx="7717">
                  <c:v>10.71805555555517</c:v>
                </c:pt>
                <c:pt idx="7718">
                  <c:v>10.71944444444406</c:v>
                </c:pt>
                <c:pt idx="7719">
                  <c:v>10.72083333333295</c:v>
                </c:pt>
                <c:pt idx="7720">
                  <c:v>10.72222222222184</c:v>
                </c:pt>
                <c:pt idx="7721">
                  <c:v>10.723611111110721</c:v>
                </c:pt>
                <c:pt idx="7722">
                  <c:v>10.724999999999611</c:v>
                </c:pt>
                <c:pt idx="7723">
                  <c:v>10.726388888888501</c:v>
                </c:pt>
                <c:pt idx="7724">
                  <c:v>10.727777777777391</c:v>
                </c:pt>
                <c:pt idx="7725">
                  <c:v>10.729166666666281</c:v>
                </c:pt>
                <c:pt idx="7726">
                  <c:v>10.730555555555171</c:v>
                </c:pt>
                <c:pt idx="7727">
                  <c:v>10.73194444444405</c:v>
                </c:pt>
                <c:pt idx="7728">
                  <c:v>10.73333333333294</c:v>
                </c:pt>
                <c:pt idx="7729">
                  <c:v>10.73472222222183</c:v>
                </c:pt>
                <c:pt idx="7730">
                  <c:v>10.73611111111072</c:v>
                </c:pt>
                <c:pt idx="7731">
                  <c:v>10.73749999999961</c:v>
                </c:pt>
                <c:pt idx="7732">
                  <c:v>10.738888888888489</c:v>
                </c:pt>
                <c:pt idx="7733">
                  <c:v>10.740277777777379</c:v>
                </c:pt>
                <c:pt idx="7734">
                  <c:v>10.741666666666269</c:v>
                </c:pt>
                <c:pt idx="7735">
                  <c:v>10.743055555555159</c:v>
                </c:pt>
                <c:pt idx="7736">
                  <c:v>10.744444444444049</c:v>
                </c:pt>
                <c:pt idx="7737">
                  <c:v>10.745833333332939</c:v>
                </c:pt>
                <c:pt idx="7738">
                  <c:v>10.74722222222182</c:v>
                </c:pt>
                <c:pt idx="7739">
                  <c:v>10.74861111111071</c:v>
                </c:pt>
                <c:pt idx="7740">
                  <c:v>10.7499999999996</c:v>
                </c:pt>
                <c:pt idx="7741">
                  <c:v>10.751388888888499</c:v>
                </c:pt>
                <c:pt idx="7742">
                  <c:v>10.75277777777738</c:v>
                </c:pt>
                <c:pt idx="7743">
                  <c:v>10.75416666666627</c:v>
                </c:pt>
                <c:pt idx="7744">
                  <c:v>10.75555555555516</c:v>
                </c:pt>
                <c:pt idx="7745">
                  <c:v>10.75694444444404</c:v>
                </c:pt>
                <c:pt idx="7746">
                  <c:v>10.75833333333293</c:v>
                </c:pt>
                <c:pt idx="7747">
                  <c:v>10.75972222222182</c:v>
                </c:pt>
                <c:pt idx="7748">
                  <c:v>10.76111111111071</c:v>
                </c:pt>
                <c:pt idx="7749">
                  <c:v>10.7624999999996</c:v>
                </c:pt>
                <c:pt idx="7750">
                  <c:v>10.763888888888481</c:v>
                </c:pt>
                <c:pt idx="7751">
                  <c:v>10.765277777777371</c:v>
                </c:pt>
                <c:pt idx="7752">
                  <c:v>10.766666666666261</c:v>
                </c:pt>
                <c:pt idx="7753">
                  <c:v>10.768055555555151</c:v>
                </c:pt>
                <c:pt idx="7754">
                  <c:v>10.769444444444041</c:v>
                </c:pt>
                <c:pt idx="7755">
                  <c:v>10.770833333332931</c:v>
                </c:pt>
                <c:pt idx="7756">
                  <c:v>10.77222222222181</c:v>
                </c:pt>
                <c:pt idx="7757">
                  <c:v>10.7736111111107</c:v>
                </c:pt>
                <c:pt idx="7758">
                  <c:v>10.77499999999959</c:v>
                </c:pt>
                <c:pt idx="7759">
                  <c:v>10.77638888888848</c:v>
                </c:pt>
                <c:pt idx="7760">
                  <c:v>10.777777777777359</c:v>
                </c:pt>
                <c:pt idx="7761">
                  <c:v>10.77916666666626</c:v>
                </c:pt>
                <c:pt idx="7762">
                  <c:v>10.780555555555139</c:v>
                </c:pt>
                <c:pt idx="7763">
                  <c:v>10.781944444444029</c:v>
                </c:pt>
                <c:pt idx="7764">
                  <c:v>10.783333333332919</c:v>
                </c:pt>
                <c:pt idx="7765">
                  <c:v>10.784722222221809</c:v>
                </c:pt>
                <c:pt idx="7766">
                  <c:v>10.78611111111069</c:v>
                </c:pt>
                <c:pt idx="7767">
                  <c:v>10.78749999999958</c:v>
                </c:pt>
                <c:pt idx="7768">
                  <c:v>10.78888888888847</c:v>
                </c:pt>
                <c:pt idx="7769">
                  <c:v>10.79027777777736</c:v>
                </c:pt>
                <c:pt idx="7770">
                  <c:v>10.79166666666625</c:v>
                </c:pt>
                <c:pt idx="7771">
                  <c:v>10.79305555555514</c:v>
                </c:pt>
                <c:pt idx="7772">
                  <c:v>10.79444444444402</c:v>
                </c:pt>
                <c:pt idx="7773">
                  <c:v>10.79583333333291</c:v>
                </c:pt>
                <c:pt idx="7774">
                  <c:v>10.7972222222218</c:v>
                </c:pt>
                <c:pt idx="7775">
                  <c:v>10.79861111111069</c:v>
                </c:pt>
                <c:pt idx="7776">
                  <c:v>10.79999999999958</c:v>
                </c:pt>
                <c:pt idx="7777">
                  <c:v>10.80138888888847</c:v>
                </c:pt>
                <c:pt idx="7778">
                  <c:v>10.802777777777351</c:v>
                </c:pt>
                <c:pt idx="7779">
                  <c:v>10.80416666666625</c:v>
                </c:pt>
                <c:pt idx="7780">
                  <c:v>10.805555555555131</c:v>
                </c:pt>
                <c:pt idx="7781">
                  <c:v>10.806944444444021</c:v>
                </c:pt>
                <c:pt idx="7782">
                  <c:v>10.808333333332911</c:v>
                </c:pt>
                <c:pt idx="7783">
                  <c:v>10.809722222221801</c:v>
                </c:pt>
                <c:pt idx="7784">
                  <c:v>10.81111111111068</c:v>
                </c:pt>
                <c:pt idx="7785">
                  <c:v>10.81249999999957</c:v>
                </c:pt>
                <c:pt idx="7786">
                  <c:v>10.81388888888846</c:v>
                </c:pt>
                <c:pt idx="7787">
                  <c:v>10.81527777777735</c:v>
                </c:pt>
                <c:pt idx="7788">
                  <c:v>10.81666666666624</c:v>
                </c:pt>
                <c:pt idx="7789">
                  <c:v>10.818055555555119</c:v>
                </c:pt>
                <c:pt idx="7790">
                  <c:v>10.81944444444402</c:v>
                </c:pt>
                <c:pt idx="7791">
                  <c:v>10.820833333332899</c:v>
                </c:pt>
                <c:pt idx="7792">
                  <c:v>10.822222222221789</c:v>
                </c:pt>
                <c:pt idx="7793">
                  <c:v>10.823611111110679</c:v>
                </c:pt>
                <c:pt idx="7794">
                  <c:v>10.824999999999569</c:v>
                </c:pt>
                <c:pt idx="7795">
                  <c:v>10.826388888888451</c:v>
                </c:pt>
                <c:pt idx="7796">
                  <c:v>10.827777777777341</c:v>
                </c:pt>
                <c:pt idx="7797">
                  <c:v>10.829166666666231</c:v>
                </c:pt>
                <c:pt idx="7798">
                  <c:v>10.830555555555121</c:v>
                </c:pt>
                <c:pt idx="7799">
                  <c:v>10.831944444444011</c:v>
                </c:pt>
                <c:pt idx="7800">
                  <c:v>10.8333333333329</c:v>
                </c:pt>
                <c:pt idx="7801">
                  <c:v>10.83472222222178</c:v>
                </c:pt>
                <c:pt idx="7802">
                  <c:v>10.83611111111067</c:v>
                </c:pt>
                <c:pt idx="7803">
                  <c:v>10.83749999999956</c:v>
                </c:pt>
                <c:pt idx="7804">
                  <c:v>10.83888888888845</c:v>
                </c:pt>
                <c:pt idx="7805">
                  <c:v>10.840277777777329</c:v>
                </c:pt>
                <c:pt idx="7806">
                  <c:v>10.841666666666219</c:v>
                </c:pt>
                <c:pt idx="7807">
                  <c:v>10.843055555555109</c:v>
                </c:pt>
                <c:pt idx="7808">
                  <c:v>10.844444444443999</c:v>
                </c:pt>
                <c:pt idx="7809">
                  <c:v>10.845833333332889</c:v>
                </c:pt>
                <c:pt idx="7810">
                  <c:v>10.847222222221779</c:v>
                </c:pt>
                <c:pt idx="7811">
                  <c:v>10.84861111111066</c:v>
                </c:pt>
                <c:pt idx="7812">
                  <c:v>10.84999999999955</c:v>
                </c:pt>
                <c:pt idx="7813">
                  <c:v>10.85138888888844</c:v>
                </c:pt>
                <c:pt idx="7814">
                  <c:v>10.85277777777733</c:v>
                </c:pt>
                <c:pt idx="7815">
                  <c:v>10.85416666666622</c:v>
                </c:pt>
                <c:pt idx="7816">
                  <c:v>10.85555555555511</c:v>
                </c:pt>
                <c:pt idx="7817">
                  <c:v>10.856944444444</c:v>
                </c:pt>
                <c:pt idx="7818">
                  <c:v>10.85833333333288</c:v>
                </c:pt>
                <c:pt idx="7819">
                  <c:v>10.85972222222177</c:v>
                </c:pt>
                <c:pt idx="7820">
                  <c:v>10.86111111111066</c:v>
                </c:pt>
                <c:pt idx="7821">
                  <c:v>10.86249999999955</c:v>
                </c:pt>
                <c:pt idx="7822">
                  <c:v>10.86388888888844</c:v>
                </c:pt>
                <c:pt idx="7823">
                  <c:v>10.865277777777321</c:v>
                </c:pt>
                <c:pt idx="7824">
                  <c:v>10.866666666666219</c:v>
                </c:pt>
                <c:pt idx="7825">
                  <c:v>10.868055555555101</c:v>
                </c:pt>
                <c:pt idx="7826">
                  <c:v>10.869444444443999</c:v>
                </c:pt>
                <c:pt idx="7827">
                  <c:v>10.870833333332881</c:v>
                </c:pt>
                <c:pt idx="7828">
                  <c:v>10.872222222221771</c:v>
                </c:pt>
                <c:pt idx="7829">
                  <c:v>10.87361111111065</c:v>
                </c:pt>
                <c:pt idx="7830">
                  <c:v>10.87499999999954</c:v>
                </c:pt>
                <c:pt idx="7831">
                  <c:v>10.87638888888843</c:v>
                </c:pt>
                <c:pt idx="7832">
                  <c:v>10.87777777777732</c:v>
                </c:pt>
                <c:pt idx="7833">
                  <c:v>10.87916666666621</c:v>
                </c:pt>
                <c:pt idx="7834">
                  <c:v>10.8805555555551</c:v>
                </c:pt>
                <c:pt idx="7835">
                  <c:v>10.881944444443979</c:v>
                </c:pt>
                <c:pt idx="7836">
                  <c:v>10.883333333332869</c:v>
                </c:pt>
                <c:pt idx="7837">
                  <c:v>10.884722222221759</c:v>
                </c:pt>
                <c:pt idx="7838">
                  <c:v>10.886111111110649</c:v>
                </c:pt>
                <c:pt idx="7839">
                  <c:v>10.887499999999539</c:v>
                </c:pt>
                <c:pt idx="7840">
                  <c:v>10.88888888888842</c:v>
                </c:pt>
                <c:pt idx="7841">
                  <c:v>10.89027777777731</c:v>
                </c:pt>
                <c:pt idx="7842">
                  <c:v>10.8916666666662</c:v>
                </c:pt>
                <c:pt idx="7843">
                  <c:v>10.893055555555099</c:v>
                </c:pt>
                <c:pt idx="7844">
                  <c:v>10.89444444444398</c:v>
                </c:pt>
                <c:pt idx="7845">
                  <c:v>10.89583333333287</c:v>
                </c:pt>
                <c:pt idx="7846">
                  <c:v>10.89722222222175</c:v>
                </c:pt>
                <c:pt idx="7847">
                  <c:v>10.89861111111064</c:v>
                </c:pt>
                <c:pt idx="7848">
                  <c:v>10.89999999999953</c:v>
                </c:pt>
                <c:pt idx="7849">
                  <c:v>10.90138888888842</c:v>
                </c:pt>
                <c:pt idx="7850">
                  <c:v>10.90277777777731</c:v>
                </c:pt>
                <c:pt idx="7851">
                  <c:v>10.904166666666191</c:v>
                </c:pt>
                <c:pt idx="7852">
                  <c:v>10.905555555555081</c:v>
                </c:pt>
                <c:pt idx="7853">
                  <c:v>10.906944444443971</c:v>
                </c:pt>
                <c:pt idx="7854">
                  <c:v>10.908333333332861</c:v>
                </c:pt>
                <c:pt idx="7855">
                  <c:v>10.909722222221751</c:v>
                </c:pt>
                <c:pt idx="7856">
                  <c:v>10.91111111111063</c:v>
                </c:pt>
                <c:pt idx="7857">
                  <c:v>10.912499999999531</c:v>
                </c:pt>
                <c:pt idx="7858">
                  <c:v>10.91388888888841</c:v>
                </c:pt>
                <c:pt idx="7859">
                  <c:v>10.9152777777773</c:v>
                </c:pt>
                <c:pt idx="7860">
                  <c:v>10.91666666666619</c:v>
                </c:pt>
                <c:pt idx="7861">
                  <c:v>10.918055555555069</c:v>
                </c:pt>
                <c:pt idx="7862">
                  <c:v>10.91944444444397</c:v>
                </c:pt>
                <c:pt idx="7863">
                  <c:v>10.920833333332849</c:v>
                </c:pt>
                <c:pt idx="7864">
                  <c:v>10.922222222221739</c:v>
                </c:pt>
                <c:pt idx="7865">
                  <c:v>10.923611111110629</c:v>
                </c:pt>
                <c:pt idx="7866">
                  <c:v>10.924999999999519</c:v>
                </c:pt>
                <c:pt idx="7867">
                  <c:v>10.926388888888409</c:v>
                </c:pt>
                <c:pt idx="7868">
                  <c:v>10.92777777777729</c:v>
                </c:pt>
                <c:pt idx="7869">
                  <c:v>10.92916666666618</c:v>
                </c:pt>
                <c:pt idx="7870">
                  <c:v>10.93055555555507</c:v>
                </c:pt>
                <c:pt idx="7871">
                  <c:v>10.93194444444396</c:v>
                </c:pt>
                <c:pt idx="7872">
                  <c:v>10.93333333333285</c:v>
                </c:pt>
                <c:pt idx="7873">
                  <c:v>10.93472222222174</c:v>
                </c:pt>
                <c:pt idx="7874">
                  <c:v>10.93611111111062</c:v>
                </c:pt>
                <c:pt idx="7875">
                  <c:v>10.93749999999951</c:v>
                </c:pt>
                <c:pt idx="7876">
                  <c:v>10.9388888888884</c:v>
                </c:pt>
                <c:pt idx="7877">
                  <c:v>10.94027777777729</c:v>
                </c:pt>
                <c:pt idx="7878">
                  <c:v>10.941666666666171</c:v>
                </c:pt>
                <c:pt idx="7879">
                  <c:v>10.943055555555061</c:v>
                </c:pt>
                <c:pt idx="7880">
                  <c:v>10.944444444443951</c:v>
                </c:pt>
                <c:pt idx="7881">
                  <c:v>10.945833333332841</c:v>
                </c:pt>
                <c:pt idx="7882">
                  <c:v>10.947222222221731</c:v>
                </c:pt>
                <c:pt idx="7883">
                  <c:v>10.948611111110621</c:v>
                </c:pt>
                <c:pt idx="7884">
                  <c:v>10.949999999999511</c:v>
                </c:pt>
                <c:pt idx="7885">
                  <c:v>10.951388888888401</c:v>
                </c:pt>
                <c:pt idx="7886">
                  <c:v>10.95277777777728</c:v>
                </c:pt>
                <c:pt idx="7887">
                  <c:v>10.95416666666617</c:v>
                </c:pt>
                <c:pt idx="7888">
                  <c:v>10.95555555555506</c:v>
                </c:pt>
                <c:pt idx="7889">
                  <c:v>10.95694444444395</c:v>
                </c:pt>
                <c:pt idx="7890">
                  <c:v>10.958333333332829</c:v>
                </c:pt>
                <c:pt idx="7891">
                  <c:v>10.959722222221719</c:v>
                </c:pt>
                <c:pt idx="7892">
                  <c:v>10.961111111110609</c:v>
                </c:pt>
                <c:pt idx="7893">
                  <c:v>10.962499999999499</c:v>
                </c:pt>
                <c:pt idx="7894">
                  <c:v>10.9638888888884</c:v>
                </c:pt>
                <c:pt idx="7895">
                  <c:v>10.965277777777279</c:v>
                </c:pt>
                <c:pt idx="7896">
                  <c:v>10.966666666666169</c:v>
                </c:pt>
                <c:pt idx="7897">
                  <c:v>10.968055555555051</c:v>
                </c:pt>
                <c:pt idx="7898">
                  <c:v>10.969444444443949</c:v>
                </c:pt>
                <c:pt idx="7899">
                  <c:v>10.970833333332831</c:v>
                </c:pt>
                <c:pt idx="7900">
                  <c:v>10.972222222221721</c:v>
                </c:pt>
                <c:pt idx="7901">
                  <c:v>10.97361111111061</c:v>
                </c:pt>
                <c:pt idx="7902">
                  <c:v>10.9749999999995</c:v>
                </c:pt>
                <c:pt idx="7903">
                  <c:v>10.97638888888838</c:v>
                </c:pt>
                <c:pt idx="7904">
                  <c:v>10.97777777777727</c:v>
                </c:pt>
                <c:pt idx="7905">
                  <c:v>10.97916666666616</c:v>
                </c:pt>
                <c:pt idx="7906">
                  <c:v>10.98055555555505</c:v>
                </c:pt>
                <c:pt idx="7907">
                  <c:v>10.981944444443929</c:v>
                </c:pt>
                <c:pt idx="7908">
                  <c:v>10.983333333332819</c:v>
                </c:pt>
                <c:pt idx="7909">
                  <c:v>10.984722222221709</c:v>
                </c:pt>
                <c:pt idx="7910">
                  <c:v>10.986111111110599</c:v>
                </c:pt>
                <c:pt idx="7911">
                  <c:v>10.987499999999489</c:v>
                </c:pt>
                <c:pt idx="7912">
                  <c:v>10.988888888888379</c:v>
                </c:pt>
                <c:pt idx="7913">
                  <c:v>10.99027777777726</c:v>
                </c:pt>
                <c:pt idx="7914">
                  <c:v>10.99166666666615</c:v>
                </c:pt>
                <c:pt idx="7915">
                  <c:v>10.99305555555504</c:v>
                </c:pt>
                <c:pt idx="7916">
                  <c:v>10.99444444444393</c:v>
                </c:pt>
                <c:pt idx="7917">
                  <c:v>10.99583333333282</c:v>
                </c:pt>
                <c:pt idx="7918">
                  <c:v>10.9972222222217</c:v>
                </c:pt>
                <c:pt idx="7919">
                  <c:v>10.99861111111059</c:v>
                </c:pt>
                <c:pt idx="7920">
                  <c:v>10.99999999999948</c:v>
                </c:pt>
                <c:pt idx="7921">
                  <c:v>11.00138888888837</c:v>
                </c:pt>
                <c:pt idx="7922">
                  <c:v>11.00277777777726</c:v>
                </c:pt>
                <c:pt idx="7923">
                  <c:v>11.00416666666615</c:v>
                </c:pt>
                <c:pt idx="7924">
                  <c:v>11.00555555555504</c:v>
                </c:pt>
                <c:pt idx="7925">
                  <c:v>11.006944444443921</c:v>
                </c:pt>
                <c:pt idx="7926">
                  <c:v>11.008333333332811</c:v>
                </c:pt>
                <c:pt idx="7927">
                  <c:v>11.009722222221701</c:v>
                </c:pt>
                <c:pt idx="7928">
                  <c:v>11.01111111111058</c:v>
                </c:pt>
                <c:pt idx="7929">
                  <c:v>11.012499999999481</c:v>
                </c:pt>
                <c:pt idx="7930">
                  <c:v>11.013888888888371</c:v>
                </c:pt>
                <c:pt idx="7931">
                  <c:v>11.01527777777725</c:v>
                </c:pt>
                <c:pt idx="7932">
                  <c:v>11.01666666666614</c:v>
                </c:pt>
                <c:pt idx="7933">
                  <c:v>11.01805555555503</c:v>
                </c:pt>
                <c:pt idx="7934">
                  <c:v>11.01944444444392</c:v>
                </c:pt>
                <c:pt idx="7935">
                  <c:v>11.020833333332799</c:v>
                </c:pt>
                <c:pt idx="7936">
                  <c:v>11.022222222221689</c:v>
                </c:pt>
                <c:pt idx="7937">
                  <c:v>11.023611111110579</c:v>
                </c:pt>
                <c:pt idx="7938">
                  <c:v>11.024999999999469</c:v>
                </c:pt>
                <c:pt idx="7939">
                  <c:v>11.026388888888359</c:v>
                </c:pt>
                <c:pt idx="7940">
                  <c:v>11.027777777777249</c:v>
                </c:pt>
                <c:pt idx="7941">
                  <c:v>11.02916666666613</c:v>
                </c:pt>
                <c:pt idx="7942">
                  <c:v>11.03055555555502</c:v>
                </c:pt>
                <c:pt idx="7943">
                  <c:v>11.03194444444391</c:v>
                </c:pt>
                <c:pt idx="7944">
                  <c:v>11.0333333333328</c:v>
                </c:pt>
                <c:pt idx="7945">
                  <c:v>11.03472222222169</c:v>
                </c:pt>
                <c:pt idx="7946">
                  <c:v>11.03611111111057</c:v>
                </c:pt>
                <c:pt idx="7947">
                  <c:v>11.03749999999946</c:v>
                </c:pt>
                <c:pt idx="7948">
                  <c:v>11.03888888888835</c:v>
                </c:pt>
                <c:pt idx="7949">
                  <c:v>11.04027777777724</c:v>
                </c:pt>
                <c:pt idx="7950">
                  <c:v>11.04166666666613</c:v>
                </c:pt>
                <c:pt idx="7951">
                  <c:v>11.04305555555502</c:v>
                </c:pt>
                <c:pt idx="7952">
                  <c:v>11.044444444443901</c:v>
                </c:pt>
                <c:pt idx="7953">
                  <c:v>11.045833333332791</c:v>
                </c:pt>
                <c:pt idx="7954">
                  <c:v>11.047222222221681</c:v>
                </c:pt>
                <c:pt idx="7955">
                  <c:v>11.048611111110571</c:v>
                </c:pt>
                <c:pt idx="7956">
                  <c:v>11.049999999999461</c:v>
                </c:pt>
                <c:pt idx="7957">
                  <c:v>11.051388888888351</c:v>
                </c:pt>
                <c:pt idx="7958">
                  <c:v>11.052777777777241</c:v>
                </c:pt>
                <c:pt idx="7959">
                  <c:v>11.05416666666612</c:v>
                </c:pt>
                <c:pt idx="7960">
                  <c:v>11.05555555555501</c:v>
                </c:pt>
                <c:pt idx="7961">
                  <c:v>11.0569444444439</c:v>
                </c:pt>
                <c:pt idx="7962">
                  <c:v>11.058333333332779</c:v>
                </c:pt>
                <c:pt idx="7963">
                  <c:v>11.05972222222168</c:v>
                </c:pt>
                <c:pt idx="7964">
                  <c:v>11.061111111110559</c:v>
                </c:pt>
                <c:pt idx="7965">
                  <c:v>11.062499999999449</c:v>
                </c:pt>
                <c:pt idx="7966">
                  <c:v>11.063888888888339</c:v>
                </c:pt>
                <c:pt idx="7967">
                  <c:v>11.065277777777229</c:v>
                </c:pt>
                <c:pt idx="7968">
                  <c:v>11.066666666666119</c:v>
                </c:pt>
                <c:pt idx="7969">
                  <c:v>11.068055555555</c:v>
                </c:pt>
                <c:pt idx="7970">
                  <c:v>11.06944444444389</c:v>
                </c:pt>
                <c:pt idx="7971">
                  <c:v>11.07083333333278</c:v>
                </c:pt>
                <c:pt idx="7972">
                  <c:v>11.07222222222167</c:v>
                </c:pt>
                <c:pt idx="7973">
                  <c:v>11.07361111111056</c:v>
                </c:pt>
                <c:pt idx="7974">
                  <c:v>11.07499999999945</c:v>
                </c:pt>
                <c:pt idx="7975">
                  <c:v>11.07638888888834</c:v>
                </c:pt>
                <c:pt idx="7976">
                  <c:v>11.07777777777722</c:v>
                </c:pt>
                <c:pt idx="7977">
                  <c:v>11.07916666666611</c:v>
                </c:pt>
                <c:pt idx="7978">
                  <c:v>11.080555555555</c:v>
                </c:pt>
                <c:pt idx="7979">
                  <c:v>11.081944444443881</c:v>
                </c:pt>
                <c:pt idx="7980">
                  <c:v>11.083333333332771</c:v>
                </c:pt>
                <c:pt idx="7981">
                  <c:v>11.084722222221661</c:v>
                </c:pt>
                <c:pt idx="7982">
                  <c:v>11.086111111110551</c:v>
                </c:pt>
                <c:pt idx="7983">
                  <c:v>11.087499999999441</c:v>
                </c:pt>
                <c:pt idx="7984">
                  <c:v>11.088888888888331</c:v>
                </c:pt>
                <c:pt idx="7985">
                  <c:v>11.090277777777221</c:v>
                </c:pt>
                <c:pt idx="7986">
                  <c:v>11.0916666666661</c:v>
                </c:pt>
                <c:pt idx="7987">
                  <c:v>11.09305555555499</c:v>
                </c:pt>
                <c:pt idx="7988">
                  <c:v>11.09444444444388</c:v>
                </c:pt>
                <c:pt idx="7989">
                  <c:v>11.09583333333277</c:v>
                </c:pt>
                <c:pt idx="7990">
                  <c:v>11.09722222222166</c:v>
                </c:pt>
                <c:pt idx="7991">
                  <c:v>11.098611111110539</c:v>
                </c:pt>
                <c:pt idx="7992">
                  <c:v>11.099999999999429</c:v>
                </c:pt>
                <c:pt idx="7993">
                  <c:v>11.101388888888319</c:v>
                </c:pt>
                <c:pt idx="7994">
                  <c:v>11.102777777777209</c:v>
                </c:pt>
                <c:pt idx="7995">
                  <c:v>11.104166666666099</c:v>
                </c:pt>
                <c:pt idx="7996">
                  <c:v>11.105555555554989</c:v>
                </c:pt>
                <c:pt idx="7997">
                  <c:v>11.106944444443871</c:v>
                </c:pt>
                <c:pt idx="7998">
                  <c:v>11.108333333332761</c:v>
                </c:pt>
                <c:pt idx="7999">
                  <c:v>11.109722222221651</c:v>
                </c:pt>
                <c:pt idx="8000">
                  <c:v>11.111111111110541</c:v>
                </c:pt>
                <c:pt idx="8001">
                  <c:v>11.11249999999943</c:v>
                </c:pt>
                <c:pt idx="8002">
                  <c:v>11.11388888888832</c:v>
                </c:pt>
                <c:pt idx="8003">
                  <c:v>11.1152777777772</c:v>
                </c:pt>
                <c:pt idx="8004">
                  <c:v>11.11666666666609</c:v>
                </c:pt>
                <c:pt idx="8005">
                  <c:v>11.11805555555498</c:v>
                </c:pt>
                <c:pt idx="8006">
                  <c:v>11.11944444444387</c:v>
                </c:pt>
                <c:pt idx="8007">
                  <c:v>11.120833333332749</c:v>
                </c:pt>
                <c:pt idx="8008">
                  <c:v>11.122222222221639</c:v>
                </c:pt>
                <c:pt idx="8009">
                  <c:v>11.123611111110529</c:v>
                </c:pt>
                <c:pt idx="8010">
                  <c:v>11.124999999999419</c:v>
                </c:pt>
                <c:pt idx="8011">
                  <c:v>11.126388888888309</c:v>
                </c:pt>
                <c:pt idx="8012">
                  <c:v>11.127777777777199</c:v>
                </c:pt>
                <c:pt idx="8013">
                  <c:v>11.129166666666089</c:v>
                </c:pt>
                <c:pt idx="8014">
                  <c:v>11.13055555555497</c:v>
                </c:pt>
                <c:pt idx="8015">
                  <c:v>11.13194444444386</c:v>
                </c:pt>
                <c:pt idx="8016">
                  <c:v>11.13333333333275</c:v>
                </c:pt>
                <c:pt idx="8017">
                  <c:v>11.13472222222164</c:v>
                </c:pt>
                <c:pt idx="8018">
                  <c:v>11.13611111111052</c:v>
                </c:pt>
                <c:pt idx="8019">
                  <c:v>11.13749999999942</c:v>
                </c:pt>
                <c:pt idx="8020">
                  <c:v>11.1388888888883</c:v>
                </c:pt>
                <c:pt idx="8021">
                  <c:v>11.14027777777719</c:v>
                </c:pt>
                <c:pt idx="8022">
                  <c:v>11.14166666666608</c:v>
                </c:pt>
                <c:pt idx="8023">
                  <c:v>11.14305555555497</c:v>
                </c:pt>
                <c:pt idx="8024">
                  <c:v>11.144444444443851</c:v>
                </c:pt>
                <c:pt idx="8025">
                  <c:v>11.145833333332741</c:v>
                </c:pt>
                <c:pt idx="8026">
                  <c:v>11.147222222221631</c:v>
                </c:pt>
                <c:pt idx="8027">
                  <c:v>11.148611111110521</c:v>
                </c:pt>
                <c:pt idx="8028">
                  <c:v>11.149999999999411</c:v>
                </c:pt>
                <c:pt idx="8029">
                  <c:v>11.151388888888301</c:v>
                </c:pt>
                <c:pt idx="8030">
                  <c:v>11.152777777777191</c:v>
                </c:pt>
                <c:pt idx="8031">
                  <c:v>11.15416666666607</c:v>
                </c:pt>
                <c:pt idx="8032">
                  <c:v>11.155555555554971</c:v>
                </c:pt>
                <c:pt idx="8033">
                  <c:v>11.15694444444385</c:v>
                </c:pt>
                <c:pt idx="8034">
                  <c:v>11.15833333333274</c:v>
                </c:pt>
                <c:pt idx="8035">
                  <c:v>11.15972222222163</c:v>
                </c:pt>
                <c:pt idx="8036">
                  <c:v>11.161111111110509</c:v>
                </c:pt>
                <c:pt idx="8037">
                  <c:v>11.16249999999941</c:v>
                </c:pt>
                <c:pt idx="8038">
                  <c:v>11.163888888888289</c:v>
                </c:pt>
                <c:pt idx="8039">
                  <c:v>11.165277777777179</c:v>
                </c:pt>
                <c:pt idx="8040">
                  <c:v>11.166666666666069</c:v>
                </c:pt>
                <c:pt idx="8041">
                  <c:v>11.168055555554959</c:v>
                </c:pt>
                <c:pt idx="8042">
                  <c:v>11.169444444443849</c:v>
                </c:pt>
                <c:pt idx="8043">
                  <c:v>11.17083333333273</c:v>
                </c:pt>
                <c:pt idx="8044">
                  <c:v>11.17222222222162</c:v>
                </c:pt>
                <c:pt idx="8045">
                  <c:v>11.17361111111051</c:v>
                </c:pt>
                <c:pt idx="8046">
                  <c:v>11.1749999999994</c:v>
                </c:pt>
                <c:pt idx="8047">
                  <c:v>11.17638888888829</c:v>
                </c:pt>
                <c:pt idx="8048">
                  <c:v>11.17777777777717</c:v>
                </c:pt>
                <c:pt idx="8049">
                  <c:v>11.17916666666606</c:v>
                </c:pt>
                <c:pt idx="8050">
                  <c:v>11.18055555555495</c:v>
                </c:pt>
                <c:pt idx="8051">
                  <c:v>11.18194444444384</c:v>
                </c:pt>
                <c:pt idx="8052">
                  <c:v>11.183333333332721</c:v>
                </c:pt>
                <c:pt idx="8053">
                  <c:v>11.184722222221611</c:v>
                </c:pt>
                <c:pt idx="8054">
                  <c:v>11.186111111110501</c:v>
                </c:pt>
                <c:pt idx="8055">
                  <c:v>11.187499999999391</c:v>
                </c:pt>
                <c:pt idx="8056">
                  <c:v>11.188888888888281</c:v>
                </c:pt>
                <c:pt idx="8057">
                  <c:v>11.190277777777171</c:v>
                </c:pt>
                <c:pt idx="8058">
                  <c:v>11.191666666666061</c:v>
                </c:pt>
                <c:pt idx="8059">
                  <c:v>11.193055555554951</c:v>
                </c:pt>
                <c:pt idx="8060">
                  <c:v>11.19444444444383</c:v>
                </c:pt>
                <c:pt idx="8061">
                  <c:v>11.19583333333272</c:v>
                </c:pt>
                <c:pt idx="8062">
                  <c:v>11.19722222222161</c:v>
                </c:pt>
                <c:pt idx="8063">
                  <c:v>11.198611111110489</c:v>
                </c:pt>
                <c:pt idx="8064">
                  <c:v>11.19999999999939</c:v>
                </c:pt>
                <c:pt idx="8065">
                  <c:v>11.201388888888269</c:v>
                </c:pt>
                <c:pt idx="8066">
                  <c:v>11.202777777777159</c:v>
                </c:pt>
                <c:pt idx="8067">
                  <c:v>11.204166666666049</c:v>
                </c:pt>
                <c:pt idx="8068">
                  <c:v>11.205555555554939</c:v>
                </c:pt>
                <c:pt idx="8069">
                  <c:v>11.20694444444382</c:v>
                </c:pt>
                <c:pt idx="8070">
                  <c:v>11.20833333333271</c:v>
                </c:pt>
                <c:pt idx="8071">
                  <c:v>11.2097222222216</c:v>
                </c:pt>
                <c:pt idx="8072">
                  <c:v>11.21111111111049</c:v>
                </c:pt>
                <c:pt idx="8073">
                  <c:v>11.21249999999938</c:v>
                </c:pt>
                <c:pt idx="8074">
                  <c:v>11.21388888888827</c:v>
                </c:pt>
                <c:pt idx="8075">
                  <c:v>11.21527777777715</c:v>
                </c:pt>
                <c:pt idx="8076">
                  <c:v>11.21666666666605</c:v>
                </c:pt>
                <c:pt idx="8077">
                  <c:v>11.21805555555493</c:v>
                </c:pt>
                <c:pt idx="8078">
                  <c:v>11.21944444444382</c:v>
                </c:pt>
                <c:pt idx="8079">
                  <c:v>11.22083333333271</c:v>
                </c:pt>
                <c:pt idx="8080">
                  <c:v>11.222222222221591</c:v>
                </c:pt>
                <c:pt idx="8081">
                  <c:v>11.223611111110481</c:v>
                </c:pt>
                <c:pt idx="8082">
                  <c:v>11.224999999999371</c:v>
                </c:pt>
                <c:pt idx="8083">
                  <c:v>11.226388888888261</c:v>
                </c:pt>
                <c:pt idx="8084">
                  <c:v>11.227777777777151</c:v>
                </c:pt>
                <c:pt idx="8085">
                  <c:v>11.229166666666041</c:v>
                </c:pt>
                <c:pt idx="8086">
                  <c:v>11.230555555554931</c:v>
                </c:pt>
                <c:pt idx="8087">
                  <c:v>11.23194444444381</c:v>
                </c:pt>
                <c:pt idx="8088">
                  <c:v>11.2333333333327</c:v>
                </c:pt>
                <c:pt idx="8089">
                  <c:v>11.23472222222159</c:v>
                </c:pt>
                <c:pt idx="8090">
                  <c:v>11.236111111110469</c:v>
                </c:pt>
                <c:pt idx="8091">
                  <c:v>11.23749999999937</c:v>
                </c:pt>
                <c:pt idx="8092">
                  <c:v>11.238888888888249</c:v>
                </c:pt>
                <c:pt idx="8093">
                  <c:v>11.240277777777139</c:v>
                </c:pt>
                <c:pt idx="8094">
                  <c:v>11.241666666666029</c:v>
                </c:pt>
                <c:pt idx="8095">
                  <c:v>11.243055555554919</c:v>
                </c:pt>
                <c:pt idx="8096">
                  <c:v>11.244444444443809</c:v>
                </c:pt>
                <c:pt idx="8097">
                  <c:v>11.245833333332699</c:v>
                </c:pt>
                <c:pt idx="8098">
                  <c:v>11.247222222221581</c:v>
                </c:pt>
                <c:pt idx="8099">
                  <c:v>11.248611111110471</c:v>
                </c:pt>
                <c:pt idx="8100">
                  <c:v>11.249999999999361</c:v>
                </c:pt>
                <c:pt idx="8101">
                  <c:v>11.251388888888251</c:v>
                </c:pt>
                <c:pt idx="8102">
                  <c:v>11.25277777777714</c:v>
                </c:pt>
                <c:pt idx="8103">
                  <c:v>11.25416666666603</c:v>
                </c:pt>
                <c:pt idx="8104">
                  <c:v>11.25555555555492</c:v>
                </c:pt>
                <c:pt idx="8105">
                  <c:v>11.2569444444438</c:v>
                </c:pt>
                <c:pt idx="8106">
                  <c:v>11.25833333333269</c:v>
                </c:pt>
                <c:pt idx="8107">
                  <c:v>11.25972222222158</c:v>
                </c:pt>
                <c:pt idx="8108">
                  <c:v>11.261111111110459</c:v>
                </c:pt>
                <c:pt idx="8109">
                  <c:v>11.26249999999936</c:v>
                </c:pt>
                <c:pt idx="8110">
                  <c:v>11.26388888888825</c:v>
                </c:pt>
                <c:pt idx="8111">
                  <c:v>11.265277777777129</c:v>
                </c:pt>
                <c:pt idx="8112">
                  <c:v>11.266666666666019</c:v>
                </c:pt>
                <c:pt idx="8113">
                  <c:v>11.268055555554909</c:v>
                </c:pt>
                <c:pt idx="8114">
                  <c:v>11.269444444443799</c:v>
                </c:pt>
                <c:pt idx="8115">
                  <c:v>11.27083333333268</c:v>
                </c:pt>
                <c:pt idx="8116">
                  <c:v>11.27222222222157</c:v>
                </c:pt>
                <c:pt idx="8117">
                  <c:v>11.27361111111046</c:v>
                </c:pt>
                <c:pt idx="8118">
                  <c:v>11.27499999999935</c:v>
                </c:pt>
                <c:pt idx="8119">
                  <c:v>11.27638888888824</c:v>
                </c:pt>
                <c:pt idx="8120">
                  <c:v>11.27777777777712</c:v>
                </c:pt>
                <c:pt idx="8121">
                  <c:v>11.27916666666601</c:v>
                </c:pt>
                <c:pt idx="8122">
                  <c:v>11.2805555555549</c:v>
                </c:pt>
                <c:pt idx="8123">
                  <c:v>11.28194444444379</c:v>
                </c:pt>
                <c:pt idx="8124">
                  <c:v>11.28333333333268</c:v>
                </c:pt>
                <c:pt idx="8125">
                  <c:v>11.284722222221561</c:v>
                </c:pt>
                <c:pt idx="8126">
                  <c:v>11.286111111110451</c:v>
                </c:pt>
                <c:pt idx="8127">
                  <c:v>11.287499999999341</c:v>
                </c:pt>
                <c:pt idx="8128">
                  <c:v>11.288888888888231</c:v>
                </c:pt>
                <c:pt idx="8129">
                  <c:v>11.290277777777121</c:v>
                </c:pt>
                <c:pt idx="8130">
                  <c:v>11.291666666666011</c:v>
                </c:pt>
                <c:pt idx="8131">
                  <c:v>11.293055555554901</c:v>
                </c:pt>
                <c:pt idx="8132">
                  <c:v>11.29444444444378</c:v>
                </c:pt>
                <c:pt idx="8133">
                  <c:v>11.29583333333267</c:v>
                </c:pt>
                <c:pt idx="8134">
                  <c:v>11.29722222222156</c:v>
                </c:pt>
                <c:pt idx="8135">
                  <c:v>11.29861111111045</c:v>
                </c:pt>
                <c:pt idx="8136">
                  <c:v>11.29999999999934</c:v>
                </c:pt>
                <c:pt idx="8137">
                  <c:v>11.30138888888823</c:v>
                </c:pt>
                <c:pt idx="8138">
                  <c:v>11.302777777777109</c:v>
                </c:pt>
                <c:pt idx="8139">
                  <c:v>11.304166666665999</c:v>
                </c:pt>
                <c:pt idx="8140">
                  <c:v>11.3055555555549</c:v>
                </c:pt>
                <c:pt idx="8141">
                  <c:v>11.306944444443779</c:v>
                </c:pt>
                <c:pt idx="8142">
                  <c:v>11.308333333332669</c:v>
                </c:pt>
                <c:pt idx="8143">
                  <c:v>11.30972222222155</c:v>
                </c:pt>
                <c:pt idx="8144">
                  <c:v>11.31111111111044</c:v>
                </c:pt>
                <c:pt idx="8145">
                  <c:v>11.31249999999933</c:v>
                </c:pt>
                <c:pt idx="8146">
                  <c:v>11.31388888888822</c:v>
                </c:pt>
                <c:pt idx="8147">
                  <c:v>11.31527777777711</c:v>
                </c:pt>
                <c:pt idx="8148">
                  <c:v>11.316666666666</c:v>
                </c:pt>
                <c:pt idx="8149">
                  <c:v>11.31805555555488</c:v>
                </c:pt>
                <c:pt idx="8150">
                  <c:v>11.31944444444377</c:v>
                </c:pt>
                <c:pt idx="8151">
                  <c:v>11.32083333333266</c:v>
                </c:pt>
                <c:pt idx="8152">
                  <c:v>11.32222222222155</c:v>
                </c:pt>
                <c:pt idx="8153">
                  <c:v>11.323611111110431</c:v>
                </c:pt>
                <c:pt idx="8154">
                  <c:v>11.324999999999321</c:v>
                </c:pt>
                <c:pt idx="8155">
                  <c:v>11.326388888888211</c:v>
                </c:pt>
                <c:pt idx="8156">
                  <c:v>11.327777777777101</c:v>
                </c:pt>
                <c:pt idx="8157">
                  <c:v>11.329166666666</c:v>
                </c:pt>
                <c:pt idx="8158">
                  <c:v>11.330555555554881</c:v>
                </c:pt>
                <c:pt idx="8159">
                  <c:v>11.331944444443771</c:v>
                </c:pt>
                <c:pt idx="8160">
                  <c:v>11.33333333333265</c:v>
                </c:pt>
                <c:pt idx="8161">
                  <c:v>11.33472222222154</c:v>
                </c:pt>
                <c:pt idx="8162">
                  <c:v>11.33611111111043</c:v>
                </c:pt>
                <c:pt idx="8163">
                  <c:v>11.33749999999932</c:v>
                </c:pt>
                <c:pt idx="8164">
                  <c:v>11.33888888888821</c:v>
                </c:pt>
                <c:pt idx="8165">
                  <c:v>11.340277777777089</c:v>
                </c:pt>
                <c:pt idx="8166">
                  <c:v>11.341666666665979</c:v>
                </c:pt>
                <c:pt idx="8167">
                  <c:v>11.343055555554869</c:v>
                </c:pt>
                <c:pt idx="8168">
                  <c:v>11.344444444443759</c:v>
                </c:pt>
                <c:pt idx="8169">
                  <c:v>11.345833333332649</c:v>
                </c:pt>
                <c:pt idx="8170">
                  <c:v>11.34722222222153</c:v>
                </c:pt>
                <c:pt idx="8171">
                  <c:v>11.34861111111042</c:v>
                </c:pt>
                <c:pt idx="8172">
                  <c:v>11.34999999999931</c:v>
                </c:pt>
                <c:pt idx="8173">
                  <c:v>11.3513888888882</c:v>
                </c:pt>
                <c:pt idx="8174">
                  <c:v>11.352777777777099</c:v>
                </c:pt>
                <c:pt idx="8175">
                  <c:v>11.35416666666598</c:v>
                </c:pt>
                <c:pt idx="8176">
                  <c:v>11.35555555555487</c:v>
                </c:pt>
                <c:pt idx="8177">
                  <c:v>11.35694444444376</c:v>
                </c:pt>
                <c:pt idx="8178">
                  <c:v>11.35833333333264</c:v>
                </c:pt>
                <c:pt idx="8179">
                  <c:v>11.35972222222153</c:v>
                </c:pt>
                <c:pt idx="8180">
                  <c:v>11.36111111111042</c:v>
                </c:pt>
                <c:pt idx="8181">
                  <c:v>11.36249999999931</c:v>
                </c:pt>
                <c:pt idx="8182">
                  <c:v>11.3638888888882</c:v>
                </c:pt>
                <c:pt idx="8183">
                  <c:v>11.365277777777081</c:v>
                </c:pt>
                <c:pt idx="8184">
                  <c:v>11.366666666665971</c:v>
                </c:pt>
                <c:pt idx="8185">
                  <c:v>11.368055555554861</c:v>
                </c:pt>
                <c:pt idx="8186">
                  <c:v>11.369444444443751</c:v>
                </c:pt>
                <c:pt idx="8187">
                  <c:v>11.370833333332641</c:v>
                </c:pt>
                <c:pt idx="8188">
                  <c:v>11.37222222222152</c:v>
                </c:pt>
                <c:pt idx="8189">
                  <c:v>11.37361111111041</c:v>
                </c:pt>
                <c:pt idx="8190">
                  <c:v>11.3749999999993</c:v>
                </c:pt>
                <c:pt idx="8191">
                  <c:v>11.376388888888201</c:v>
                </c:pt>
                <c:pt idx="8192">
                  <c:v>11.37777777777708</c:v>
                </c:pt>
                <c:pt idx="8193">
                  <c:v>11.37916666666597</c:v>
                </c:pt>
                <c:pt idx="8194">
                  <c:v>11.380555555554849</c:v>
                </c:pt>
                <c:pt idx="8195">
                  <c:v>11.381944444443739</c:v>
                </c:pt>
                <c:pt idx="8196">
                  <c:v>11.383333333332629</c:v>
                </c:pt>
                <c:pt idx="8197">
                  <c:v>11.384722222221519</c:v>
                </c:pt>
                <c:pt idx="8198">
                  <c:v>11.386111111110401</c:v>
                </c:pt>
                <c:pt idx="8199">
                  <c:v>11.387499999999299</c:v>
                </c:pt>
                <c:pt idx="8200">
                  <c:v>11.388888888888181</c:v>
                </c:pt>
                <c:pt idx="8201">
                  <c:v>11.390277777777071</c:v>
                </c:pt>
                <c:pt idx="8202">
                  <c:v>11.391666666665961</c:v>
                </c:pt>
                <c:pt idx="8203">
                  <c:v>11.39305555555485</c:v>
                </c:pt>
                <c:pt idx="8204">
                  <c:v>11.39444444444374</c:v>
                </c:pt>
                <c:pt idx="8205">
                  <c:v>11.39583333333263</c:v>
                </c:pt>
                <c:pt idx="8206">
                  <c:v>11.39722222222151</c:v>
                </c:pt>
                <c:pt idx="8207">
                  <c:v>11.3986111111104</c:v>
                </c:pt>
                <c:pt idx="8208">
                  <c:v>11.3999999999993</c:v>
                </c:pt>
                <c:pt idx="8209">
                  <c:v>11.401388888888169</c:v>
                </c:pt>
                <c:pt idx="8210">
                  <c:v>11.402777777777059</c:v>
                </c:pt>
                <c:pt idx="8211">
                  <c:v>11.404166666665949</c:v>
                </c:pt>
                <c:pt idx="8212">
                  <c:v>11.405555555554839</c:v>
                </c:pt>
                <c:pt idx="8213">
                  <c:v>11.406944444443729</c:v>
                </c:pt>
                <c:pt idx="8214">
                  <c:v>11.408333333332619</c:v>
                </c:pt>
                <c:pt idx="8215">
                  <c:v>11.409722222221509</c:v>
                </c:pt>
                <c:pt idx="8216">
                  <c:v>11.41111111111039</c:v>
                </c:pt>
                <c:pt idx="8217">
                  <c:v>11.412499999999291</c:v>
                </c:pt>
                <c:pt idx="8218">
                  <c:v>11.41388888888817</c:v>
                </c:pt>
                <c:pt idx="8219">
                  <c:v>11.41527777777706</c:v>
                </c:pt>
                <c:pt idx="8220">
                  <c:v>11.41666666666595</c:v>
                </c:pt>
                <c:pt idx="8221">
                  <c:v>11.41805555555483</c:v>
                </c:pt>
                <c:pt idx="8222">
                  <c:v>11.41944444444372</c:v>
                </c:pt>
                <c:pt idx="8223">
                  <c:v>11.42083333333261</c:v>
                </c:pt>
                <c:pt idx="8224">
                  <c:v>11.4222222222215</c:v>
                </c:pt>
                <c:pt idx="8225">
                  <c:v>11.42361111111039</c:v>
                </c:pt>
                <c:pt idx="8226">
                  <c:v>11.42499999999928</c:v>
                </c:pt>
                <c:pt idx="8227">
                  <c:v>11.426388888888161</c:v>
                </c:pt>
                <c:pt idx="8228">
                  <c:v>11.427777777777051</c:v>
                </c:pt>
                <c:pt idx="8229">
                  <c:v>11.429166666665941</c:v>
                </c:pt>
                <c:pt idx="8230">
                  <c:v>11.430555555554831</c:v>
                </c:pt>
                <c:pt idx="8231">
                  <c:v>11.431944444443721</c:v>
                </c:pt>
                <c:pt idx="8232">
                  <c:v>11.433333333332611</c:v>
                </c:pt>
                <c:pt idx="8233">
                  <c:v>11.43472222222149</c:v>
                </c:pt>
                <c:pt idx="8234">
                  <c:v>11.43611111111038</c:v>
                </c:pt>
                <c:pt idx="8235">
                  <c:v>11.43749999999927</c:v>
                </c:pt>
                <c:pt idx="8236">
                  <c:v>11.43888888888816</c:v>
                </c:pt>
                <c:pt idx="8237">
                  <c:v>11.440277777777039</c:v>
                </c:pt>
                <c:pt idx="8238">
                  <c:v>11.44166666666594</c:v>
                </c:pt>
                <c:pt idx="8239">
                  <c:v>11.443055555554819</c:v>
                </c:pt>
                <c:pt idx="8240">
                  <c:v>11.444444444443709</c:v>
                </c:pt>
                <c:pt idx="8241">
                  <c:v>11.445833333332599</c:v>
                </c:pt>
                <c:pt idx="8242">
                  <c:v>11.447222222221489</c:v>
                </c:pt>
                <c:pt idx="8243">
                  <c:v>11.44861111111037</c:v>
                </c:pt>
                <c:pt idx="8244">
                  <c:v>11.449999999999269</c:v>
                </c:pt>
                <c:pt idx="8245">
                  <c:v>11.45138888888815</c:v>
                </c:pt>
                <c:pt idx="8246">
                  <c:v>11.45277777777704</c:v>
                </c:pt>
                <c:pt idx="8247">
                  <c:v>11.45416666666593</c:v>
                </c:pt>
                <c:pt idx="8248">
                  <c:v>11.45555555555482</c:v>
                </c:pt>
                <c:pt idx="8249">
                  <c:v>11.45694444444371</c:v>
                </c:pt>
                <c:pt idx="8250">
                  <c:v>11.45833333333259</c:v>
                </c:pt>
                <c:pt idx="8251">
                  <c:v>11.45972222222148</c:v>
                </c:pt>
                <c:pt idx="8252">
                  <c:v>11.46111111111037</c:v>
                </c:pt>
                <c:pt idx="8253">
                  <c:v>11.46249999999926</c:v>
                </c:pt>
                <c:pt idx="8254">
                  <c:v>11.46388888888815</c:v>
                </c:pt>
                <c:pt idx="8255">
                  <c:v>11.465277777777031</c:v>
                </c:pt>
                <c:pt idx="8256">
                  <c:v>11.466666666665921</c:v>
                </c:pt>
                <c:pt idx="8257">
                  <c:v>11.468055555554811</c:v>
                </c:pt>
                <c:pt idx="8258">
                  <c:v>11.469444444443701</c:v>
                </c:pt>
                <c:pt idx="8259">
                  <c:v>11.470833333332591</c:v>
                </c:pt>
                <c:pt idx="8260">
                  <c:v>11.472222222221481</c:v>
                </c:pt>
                <c:pt idx="8261">
                  <c:v>11.47361111111036</c:v>
                </c:pt>
                <c:pt idx="8262">
                  <c:v>11.47499999999925</c:v>
                </c:pt>
                <c:pt idx="8263">
                  <c:v>11.47638888888814</c:v>
                </c:pt>
                <c:pt idx="8264">
                  <c:v>11.47777777777703</c:v>
                </c:pt>
                <c:pt idx="8265">
                  <c:v>11.47916666666592</c:v>
                </c:pt>
                <c:pt idx="8266">
                  <c:v>11.48055555555481</c:v>
                </c:pt>
                <c:pt idx="8267">
                  <c:v>11.481944444443689</c:v>
                </c:pt>
                <c:pt idx="8268">
                  <c:v>11.483333333332579</c:v>
                </c:pt>
                <c:pt idx="8269">
                  <c:v>11.484722222221469</c:v>
                </c:pt>
                <c:pt idx="8270">
                  <c:v>11.486111111110359</c:v>
                </c:pt>
                <c:pt idx="8271">
                  <c:v>11.487499999999249</c:v>
                </c:pt>
                <c:pt idx="8272">
                  <c:v>11.48888888888813</c:v>
                </c:pt>
                <c:pt idx="8273">
                  <c:v>11.49027777777702</c:v>
                </c:pt>
                <c:pt idx="8274">
                  <c:v>11.49166666666591</c:v>
                </c:pt>
                <c:pt idx="8275">
                  <c:v>11.4930555555548</c:v>
                </c:pt>
                <c:pt idx="8276">
                  <c:v>11.49444444444369</c:v>
                </c:pt>
                <c:pt idx="8277">
                  <c:v>11.49583333333258</c:v>
                </c:pt>
                <c:pt idx="8278">
                  <c:v>11.49722222222146</c:v>
                </c:pt>
                <c:pt idx="8279">
                  <c:v>11.49861111111035</c:v>
                </c:pt>
                <c:pt idx="8280">
                  <c:v>11.49999999999924</c:v>
                </c:pt>
                <c:pt idx="8281">
                  <c:v>11.50138888888813</c:v>
                </c:pt>
                <c:pt idx="8282">
                  <c:v>11.50277777777702</c:v>
                </c:pt>
                <c:pt idx="8283">
                  <c:v>11.504166666665901</c:v>
                </c:pt>
                <c:pt idx="8284">
                  <c:v>11.5055555555548</c:v>
                </c:pt>
                <c:pt idx="8285">
                  <c:v>11.506944444443681</c:v>
                </c:pt>
                <c:pt idx="8286">
                  <c:v>11.508333333332571</c:v>
                </c:pt>
                <c:pt idx="8287">
                  <c:v>11.509722222221461</c:v>
                </c:pt>
                <c:pt idx="8288">
                  <c:v>11.51111111111034</c:v>
                </c:pt>
                <c:pt idx="8289">
                  <c:v>11.512499999999241</c:v>
                </c:pt>
                <c:pt idx="8290">
                  <c:v>11.51388888888812</c:v>
                </c:pt>
                <c:pt idx="8291">
                  <c:v>11.51527777777701</c:v>
                </c:pt>
                <c:pt idx="8292">
                  <c:v>11.5166666666659</c:v>
                </c:pt>
                <c:pt idx="8293">
                  <c:v>11.51805555555479</c:v>
                </c:pt>
                <c:pt idx="8294">
                  <c:v>11.51944444444368</c:v>
                </c:pt>
                <c:pt idx="8295">
                  <c:v>11.520833333332559</c:v>
                </c:pt>
                <c:pt idx="8296">
                  <c:v>11.522222222221449</c:v>
                </c:pt>
                <c:pt idx="8297">
                  <c:v>11.523611111110339</c:v>
                </c:pt>
                <c:pt idx="8298">
                  <c:v>11.524999999999229</c:v>
                </c:pt>
                <c:pt idx="8299">
                  <c:v>11.526388888888119</c:v>
                </c:pt>
                <c:pt idx="8300">
                  <c:v>11.527777777777001</c:v>
                </c:pt>
                <c:pt idx="8301">
                  <c:v>11.529166666665891</c:v>
                </c:pt>
                <c:pt idx="8302">
                  <c:v>11.530555555554781</c:v>
                </c:pt>
                <c:pt idx="8303">
                  <c:v>11.531944444443671</c:v>
                </c:pt>
                <c:pt idx="8304">
                  <c:v>11.53333333333256</c:v>
                </c:pt>
                <c:pt idx="8305">
                  <c:v>11.53472222222145</c:v>
                </c:pt>
                <c:pt idx="8306">
                  <c:v>11.53611111111033</c:v>
                </c:pt>
                <c:pt idx="8307">
                  <c:v>11.53749999999922</c:v>
                </c:pt>
                <c:pt idx="8308">
                  <c:v>11.53888888888811</c:v>
                </c:pt>
                <c:pt idx="8309">
                  <c:v>11.540277777777</c:v>
                </c:pt>
                <c:pt idx="8310">
                  <c:v>11.541666666665879</c:v>
                </c:pt>
                <c:pt idx="8311">
                  <c:v>11.543055555554769</c:v>
                </c:pt>
                <c:pt idx="8312">
                  <c:v>11.544444444443659</c:v>
                </c:pt>
                <c:pt idx="8313">
                  <c:v>11.545833333332549</c:v>
                </c:pt>
                <c:pt idx="8314">
                  <c:v>11.547222222221439</c:v>
                </c:pt>
                <c:pt idx="8315">
                  <c:v>11.54861111111032</c:v>
                </c:pt>
                <c:pt idx="8316">
                  <c:v>11.549999999999219</c:v>
                </c:pt>
                <c:pt idx="8317">
                  <c:v>11.5513888888881</c:v>
                </c:pt>
                <c:pt idx="8318">
                  <c:v>11.55277777777699</c:v>
                </c:pt>
                <c:pt idx="8319">
                  <c:v>11.55416666666588</c:v>
                </c:pt>
                <c:pt idx="8320">
                  <c:v>11.55555555555477</c:v>
                </c:pt>
                <c:pt idx="8321">
                  <c:v>11.55694444444366</c:v>
                </c:pt>
                <c:pt idx="8322">
                  <c:v>11.55833333333254</c:v>
                </c:pt>
                <c:pt idx="8323">
                  <c:v>11.55972222222143</c:v>
                </c:pt>
                <c:pt idx="8324">
                  <c:v>11.56111111111032</c:v>
                </c:pt>
                <c:pt idx="8325">
                  <c:v>11.56249999999921</c:v>
                </c:pt>
                <c:pt idx="8326">
                  <c:v>11.5638888888881</c:v>
                </c:pt>
                <c:pt idx="8327">
                  <c:v>11.56527777777699</c:v>
                </c:pt>
                <c:pt idx="8328">
                  <c:v>11.566666666665871</c:v>
                </c:pt>
                <c:pt idx="8329">
                  <c:v>11.568055555554761</c:v>
                </c:pt>
                <c:pt idx="8330">
                  <c:v>11.569444444443651</c:v>
                </c:pt>
                <c:pt idx="8331">
                  <c:v>11.570833333332541</c:v>
                </c:pt>
                <c:pt idx="8332">
                  <c:v>11.572222222221431</c:v>
                </c:pt>
                <c:pt idx="8333">
                  <c:v>11.573611111110321</c:v>
                </c:pt>
                <c:pt idx="8334">
                  <c:v>11.574999999999211</c:v>
                </c:pt>
                <c:pt idx="8335">
                  <c:v>11.57638888888809</c:v>
                </c:pt>
                <c:pt idx="8336">
                  <c:v>11.57777777777698</c:v>
                </c:pt>
                <c:pt idx="8337">
                  <c:v>11.57916666666587</c:v>
                </c:pt>
                <c:pt idx="8338">
                  <c:v>11.58055555555476</c:v>
                </c:pt>
                <c:pt idx="8339">
                  <c:v>11.58194444444365</c:v>
                </c:pt>
                <c:pt idx="8340">
                  <c:v>11.583333333332529</c:v>
                </c:pt>
                <c:pt idx="8341">
                  <c:v>11.584722222221419</c:v>
                </c:pt>
                <c:pt idx="8342">
                  <c:v>11.586111111110309</c:v>
                </c:pt>
                <c:pt idx="8343">
                  <c:v>11.587499999999199</c:v>
                </c:pt>
                <c:pt idx="8344">
                  <c:v>11.588888888888089</c:v>
                </c:pt>
                <c:pt idx="8345">
                  <c:v>11.59027777777697</c:v>
                </c:pt>
                <c:pt idx="8346">
                  <c:v>11.59166666666586</c:v>
                </c:pt>
                <c:pt idx="8347">
                  <c:v>11.59305555555475</c:v>
                </c:pt>
                <c:pt idx="8348">
                  <c:v>11.59444444444364</c:v>
                </c:pt>
                <c:pt idx="8349">
                  <c:v>11.59583333333253</c:v>
                </c:pt>
                <c:pt idx="8350">
                  <c:v>11.59722222222141</c:v>
                </c:pt>
                <c:pt idx="8351">
                  <c:v>11.5986111111103</c:v>
                </c:pt>
                <c:pt idx="8352">
                  <c:v>11.59999999999919</c:v>
                </c:pt>
                <c:pt idx="8353">
                  <c:v>11.60138888888808</c:v>
                </c:pt>
                <c:pt idx="8354">
                  <c:v>11.60277777777697</c:v>
                </c:pt>
                <c:pt idx="8355">
                  <c:v>11.604166666665851</c:v>
                </c:pt>
                <c:pt idx="8356">
                  <c:v>11.60555555555475</c:v>
                </c:pt>
                <c:pt idx="8357">
                  <c:v>11.606944444443631</c:v>
                </c:pt>
                <c:pt idx="8358">
                  <c:v>11.608333333332521</c:v>
                </c:pt>
                <c:pt idx="8359">
                  <c:v>11.609722222221411</c:v>
                </c:pt>
                <c:pt idx="8360">
                  <c:v>11.611111111110301</c:v>
                </c:pt>
                <c:pt idx="8361">
                  <c:v>11.612499999999191</c:v>
                </c:pt>
                <c:pt idx="8362">
                  <c:v>11.61388888888807</c:v>
                </c:pt>
                <c:pt idx="8363">
                  <c:v>11.61527777777696</c:v>
                </c:pt>
                <c:pt idx="8364">
                  <c:v>11.61666666666585</c:v>
                </c:pt>
                <c:pt idx="8365">
                  <c:v>11.61805555555474</c:v>
                </c:pt>
                <c:pt idx="8366">
                  <c:v>11.61944444444363</c:v>
                </c:pt>
                <c:pt idx="8367">
                  <c:v>11.620833333332509</c:v>
                </c:pt>
                <c:pt idx="8368">
                  <c:v>11.622222222221399</c:v>
                </c:pt>
                <c:pt idx="8369">
                  <c:v>11.623611111110289</c:v>
                </c:pt>
                <c:pt idx="8370">
                  <c:v>11.624999999999179</c:v>
                </c:pt>
                <c:pt idx="8371">
                  <c:v>11.626388888888069</c:v>
                </c:pt>
                <c:pt idx="8372">
                  <c:v>11.62777777777695</c:v>
                </c:pt>
                <c:pt idx="8373">
                  <c:v>11.62916666666584</c:v>
                </c:pt>
                <c:pt idx="8374">
                  <c:v>11.63055555555473</c:v>
                </c:pt>
                <c:pt idx="8375">
                  <c:v>11.63194444444362</c:v>
                </c:pt>
                <c:pt idx="8376">
                  <c:v>11.63333333333251</c:v>
                </c:pt>
                <c:pt idx="8377">
                  <c:v>11.6347222222214</c:v>
                </c:pt>
                <c:pt idx="8378">
                  <c:v>11.63611111111028</c:v>
                </c:pt>
                <c:pt idx="8379">
                  <c:v>11.63749999999917</c:v>
                </c:pt>
                <c:pt idx="8380">
                  <c:v>11.63888888888806</c:v>
                </c:pt>
                <c:pt idx="8381">
                  <c:v>11.64027777777695</c:v>
                </c:pt>
                <c:pt idx="8382">
                  <c:v>11.64166666666584</c:v>
                </c:pt>
                <c:pt idx="8383">
                  <c:v>11.643055555554721</c:v>
                </c:pt>
                <c:pt idx="8384">
                  <c:v>11.644444444443611</c:v>
                </c:pt>
                <c:pt idx="8385">
                  <c:v>11.645833333332501</c:v>
                </c:pt>
                <c:pt idx="8386">
                  <c:v>11.647222222221391</c:v>
                </c:pt>
                <c:pt idx="8387">
                  <c:v>11.648611111110281</c:v>
                </c:pt>
                <c:pt idx="8388">
                  <c:v>11.649999999999171</c:v>
                </c:pt>
                <c:pt idx="8389">
                  <c:v>11.651388888888061</c:v>
                </c:pt>
                <c:pt idx="8390">
                  <c:v>11.652777777776951</c:v>
                </c:pt>
                <c:pt idx="8391">
                  <c:v>11.65416666666583</c:v>
                </c:pt>
                <c:pt idx="8392">
                  <c:v>11.65555555555472</c:v>
                </c:pt>
                <c:pt idx="8393">
                  <c:v>11.65694444444361</c:v>
                </c:pt>
                <c:pt idx="8394">
                  <c:v>11.6583333333325</c:v>
                </c:pt>
                <c:pt idx="8395">
                  <c:v>11.65972222222139</c:v>
                </c:pt>
                <c:pt idx="8396">
                  <c:v>11.661111111110269</c:v>
                </c:pt>
                <c:pt idx="8397">
                  <c:v>11.662499999999159</c:v>
                </c:pt>
                <c:pt idx="8398">
                  <c:v>11.663888888888049</c:v>
                </c:pt>
                <c:pt idx="8399">
                  <c:v>11.665277777776939</c:v>
                </c:pt>
                <c:pt idx="8400">
                  <c:v>11.666666666665829</c:v>
                </c:pt>
                <c:pt idx="8401">
                  <c:v>11.668055555554711</c:v>
                </c:pt>
                <c:pt idx="8402">
                  <c:v>11.669444444443601</c:v>
                </c:pt>
                <c:pt idx="8403">
                  <c:v>11.670833333332491</c:v>
                </c:pt>
                <c:pt idx="8404">
                  <c:v>11.672222222221381</c:v>
                </c:pt>
                <c:pt idx="8405">
                  <c:v>11.67361111111027</c:v>
                </c:pt>
                <c:pt idx="8406">
                  <c:v>11.67499999999916</c:v>
                </c:pt>
                <c:pt idx="8407">
                  <c:v>11.67638888888805</c:v>
                </c:pt>
                <c:pt idx="8408">
                  <c:v>11.67777777777693</c:v>
                </c:pt>
                <c:pt idx="8409">
                  <c:v>11.67916666666582</c:v>
                </c:pt>
                <c:pt idx="8410">
                  <c:v>11.68055555555471</c:v>
                </c:pt>
                <c:pt idx="8411">
                  <c:v>11.681944444443589</c:v>
                </c:pt>
                <c:pt idx="8412">
                  <c:v>11.683333333332479</c:v>
                </c:pt>
                <c:pt idx="8413">
                  <c:v>11.684722222221369</c:v>
                </c:pt>
                <c:pt idx="8414">
                  <c:v>11.686111111110259</c:v>
                </c:pt>
                <c:pt idx="8415">
                  <c:v>11.687499999999149</c:v>
                </c:pt>
                <c:pt idx="8416">
                  <c:v>11.688888888888039</c:v>
                </c:pt>
                <c:pt idx="8417">
                  <c:v>11.69027777777692</c:v>
                </c:pt>
                <c:pt idx="8418">
                  <c:v>11.69166666666581</c:v>
                </c:pt>
                <c:pt idx="8419">
                  <c:v>11.6930555555547</c:v>
                </c:pt>
                <c:pt idx="8420">
                  <c:v>11.694444444443601</c:v>
                </c:pt>
                <c:pt idx="8421">
                  <c:v>11.69583333333248</c:v>
                </c:pt>
                <c:pt idx="8422">
                  <c:v>11.69722222222137</c:v>
                </c:pt>
                <c:pt idx="8423">
                  <c:v>11.69861111111025</c:v>
                </c:pt>
                <c:pt idx="8424">
                  <c:v>11.69999999999914</c:v>
                </c:pt>
                <c:pt idx="8425">
                  <c:v>11.70138888888803</c:v>
                </c:pt>
                <c:pt idx="8426">
                  <c:v>11.70277777777692</c:v>
                </c:pt>
                <c:pt idx="8427">
                  <c:v>11.70416666666581</c:v>
                </c:pt>
                <c:pt idx="8428">
                  <c:v>11.7055555555547</c:v>
                </c:pt>
                <c:pt idx="8429">
                  <c:v>11.706944444443581</c:v>
                </c:pt>
                <c:pt idx="8430">
                  <c:v>11.708333333332471</c:v>
                </c:pt>
                <c:pt idx="8431">
                  <c:v>11.709722222221361</c:v>
                </c:pt>
                <c:pt idx="8432">
                  <c:v>11.711111111110251</c:v>
                </c:pt>
                <c:pt idx="8433">
                  <c:v>11.712499999999141</c:v>
                </c:pt>
                <c:pt idx="8434">
                  <c:v>11.713888888888031</c:v>
                </c:pt>
                <c:pt idx="8435">
                  <c:v>11.71527777777691</c:v>
                </c:pt>
                <c:pt idx="8436">
                  <c:v>11.7166666666658</c:v>
                </c:pt>
                <c:pt idx="8437">
                  <c:v>11.71805555555469</c:v>
                </c:pt>
                <c:pt idx="8438">
                  <c:v>11.71944444444358</c:v>
                </c:pt>
                <c:pt idx="8439">
                  <c:v>11.720833333332459</c:v>
                </c:pt>
                <c:pt idx="8440">
                  <c:v>11.722222222221349</c:v>
                </c:pt>
                <c:pt idx="8441">
                  <c:v>11.723611111110239</c:v>
                </c:pt>
                <c:pt idx="8442">
                  <c:v>11.724999999999129</c:v>
                </c:pt>
                <c:pt idx="8443">
                  <c:v>11.726388888888019</c:v>
                </c:pt>
                <c:pt idx="8444">
                  <c:v>11.727777777776909</c:v>
                </c:pt>
                <c:pt idx="8445">
                  <c:v>11.729166666665799</c:v>
                </c:pt>
                <c:pt idx="8446">
                  <c:v>11.73055555555468</c:v>
                </c:pt>
                <c:pt idx="8447">
                  <c:v>11.73194444444357</c:v>
                </c:pt>
                <c:pt idx="8448">
                  <c:v>11.73333333333246</c:v>
                </c:pt>
                <c:pt idx="8449">
                  <c:v>11.73472222222135</c:v>
                </c:pt>
                <c:pt idx="8450">
                  <c:v>11.73611111111023</c:v>
                </c:pt>
                <c:pt idx="8451">
                  <c:v>11.73749999999912</c:v>
                </c:pt>
                <c:pt idx="8452">
                  <c:v>11.73888888888801</c:v>
                </c:pt>
                <c:pt idx="8453">
                  <c:v>11.7402777777769</c:v>
                </c:pt>
                <c:pt idx="8454">
                  <c:v>11.74166666666579</c:v>
                </c:pt>
                <c:pt idx="8455">
                  <c:v>11.74305555555468</c:v>
                </c:pt>
                <c:pt idx="8456">
                  <c:v>11.744444444443561</c:v>
                </c:pt>
                <c:pt idx="8457">
                  <c:v>11.745833333332451</c:v>
                </c:pt>
                <c:pt idx="8458">
                  <c:v>11.747222222221341</c:v>
                </c:pt>
                <c:pt idx="8459">
                  <c:v>11.748611111110231</c:v>
                </c:pt>
                <c:pt idx="8460">
                  <c:v>11.749999999999121</c:v>
                </c:pt>
                <c:pt idx="8461">
                  <c:v>11.751388888888011</c:v>
                </c:pt>
                <c:pt idx="8462">
                  <c:v>11.752777777776901</c:v>
                </c:pt>
                <c:pt idx="8463">
                  <c:v>11.75416666666578</c:v>
                </c:pt>
                <c:pt idx="8464">
                  <c:v>11.75555555555467</c:v>
                </c:pt>
                <c:pt idx="8465">
                  <c:v>11.75694444444356</c:v>
                </c:pt>
                <c:pt idx="8466">
                  <c:v>11.75833333333245</c:v>
                </c:pt>
                <c:pt idx="8467">
                  <c:v>11.75972222222134</c:v>
                </c:pt>
                <c:pt idx="8468">
                  <c:v>11.761111111110219</c:v>
                </c:pt>
                <c:pt idx="8469">
                  <c:v>11.76249999999912</c:v>
                </c:pt>
                <c:pt idx="8470">
                  <c:v>11.763888888887999</c:v>
                </c:pt>
                <c:pt idx="8471">
                  <c:v>11.765277777776889</c:v>
                </c:pt>
                <c:pt idx="8472">
                  <c:v>11.766666666665779</c:v>
                </c:pt>
                <c:pt idx="8473">
                  <c:v>11.768055555554669</c:v>
                </c:pt>
                <c:pt idx="8474">
                  <c:v>11.76944444444355</c:v>
                </c:pt>
                <c:pt idx="8475">
                  <c:v>11.77083333333244</c:v>
                </c:pt>
                <c:pt idx="8476">
                  <c:v>11.77222222222133</c:v>
                </c:pt>
                <c:pt idx="8477">
                  <c:v>11.77361111111022</c:v>
                </c:pt>
                <c:pt idx="8478">
                  <c:v>11.77499999999911</c:v>
                </c:pt>
                <c:pt idx="8479">
                  <c:v>11.776388888888</c:v>
                </c:pt>
                <c:pt idx="8480">
                  <c:v>11.77777777777688</c:v>
                </c:pt>
                <c:pt idx="8481">
                  <c:v>11.77916666666577</c:v>
                </c:pt>
                <c:pt idx="8482">
                  <c:v>11.78055555555466</c:v>
                </c:pt>
                <c:pt idx="8483">
                  <c:v>11.78194444444355</c:v>
                </c:pt>
                <c:pt idx="8484">
                  <c:v>11.783333333332431</c:v>
                </c:pt>
                <c:pt idx="8485">
                  <c:v>11.784722222221321</c:v>
                </c:pt>
                <c:pt idx="8486">
                  <c:v>11.786111111110211</c:v>
                </c:pt>
                <c:pt idx="8487">
                  <c:v>11.787499999999101</c:v>
                </c:pt>
                <c:pt idx="8488">
                  <c:v>11.788888888887991</c:v>
                </c:pt>
                <c:pt idx="8489">
                  <c:v>11.79027777777687</c:v>
                </c:pt>
                <c:pt idx="8490">
                  <c:v>11.791666666665771</c:v>
                </c:pt>
                <c:pt idx="8491">
                  <c:v>11.79305555555465</c:v>
                </c:pt>
                <c:pt idx="8492">
                  <c:v>11.79444444444354</c:v>
                </c:pt>
                <c:pt idx="8493">
                  <c:v>11.79583333333243</c:v>
                </c:pt>
                <c:pt idx="8494">
                  <c:v>11.79722222222132</c:v>
                </c:pt>
                <c:pt idx="8495">
                  <c:v>11.798611111110199</c:v>
                </c:pt>
                <c:pt idx="8496">
                  <c:v>11.7999999999991</c:v>
                </c:pt>
                <c:pt idx="8497">
                  <c:v>11.801388888887979</c:v>
                </c:pt>
                <c:pt idx="8498">
                  <c:v>11.802777777776869</c:v>
                </c:pt>
                <c:pt idx="8499">
                  <c:v>11.804166666665759</c:v>
                </c:pt>
                <c:pt idx="8500">
                  <c:v>11.805555555554649</c:v>
                </c:pt>
                <c:pt idx="8501">
                  <c:v>11.806944444443539</c:v>
                </c:pt>
                <c:pt idx="8502">
                  <c:v>11.808333333332421</c:v>
                </c:pt>
                <c:pt idx="8503">
                  <c:v>11.809722222221311</c:v>
                </c:pt>
                <c:pt idx="8504">
                  <c:v>11.811111111110201</c:v>
                </c:pt>
                <c:pt idx="8505">
                  <c:v>11.812499999999099</c:v>
                </c:pt>
                <c:pt idx="8506">
                  <c:v>11.81388888888798</c:v>
                </c:pt>
                <c:pt idx="8507">
                  <c:v>11.81527777777687</c:v>
                </c:pt>
                <c:pt idx="8508">
                  <c:v>11.81666666666576</c:v>
                </c:pt>
                <c:pt idx="8509">
                  <c:v>11.81805555555464</c:v>
                </c:pt>
                <c:pt idx="8510">
                  <c:v>11.81944444444353</c:v>
                </c:pt>
                <c:pt idx="8511">
                  <c:v>11.82083333333242</c:v>
                </c:pt>
                <c:pt idx="8512">
                  <c:v>11.82222222222131</c:v>
                </c:pt>
                <c:pt idx="8513">
                  <c:v>11.823611111110189</c:v>
                </c:pt>
                <c:pt idx="8514">
                  <c:v>11.824999999999079</c:v>
                </c:pt>
                <c:pt idx="8515">
                  <c:v>11.826388888887969</c:v>
                </c:pt>
                <c:pt idx="8516">
                  <c:v>11.827777777776859</c:v>
                </c:pt>
                <c:pt idx="8517">
                  <c:v>11.829166666665749</c:v>
                </c:pt>
                <c:pt idx="8518">
                  <c:v>11.830555555554639</c:v>
                </c:pt>
                <c:pt idx="8519">
                  <c:v>11.83194444444352</c:v>
                </c:pt>
                <c:pt idx="8520">
                  <c:v>11.83333333333241</c:v>
                </c:pt>
                <c:pt idx="8521">
                  <c:v>11.8347222222213</c:v>
                </c:pt>
                <c:pt idx="8522">
                  <c:v>11.83611111111019</c:v>
                </c:pt>
                <c:pt idx="8523">
                  <c:v>11.83749999999908</c:v>
                </c:pt>
                <c:pt idx="8524">
                  <c:v>11.83888888888797</c:v>
                </c:pt>
                <c:pt idx="8525">
                  <c:v>11.84027777777685</c:v>
                </c:pt>
                <c:pt idx="8526">
                  <c:v>11.84166666666574</c:v>
                </c:pt>
                <c:pt idx="8527">
                  <c:v>11.84305555555463</c:v>
                </c:pt>
                <c:pt idx="8528">
                  <c:v>11.84444444444352</c:v>
                </c:pt>
                <c:pt idx="8529">
                  <c:v>11.84583333333241</c:v>
                </c:pt>
                <c:pt idx="8530">
                  <c:v>11.847222222221291</c:v>
                </c:pt>
                <c:pt idx="8531">
                  <c:v>11.848611111110181</c:v>
                </c:pt>
                <c:pt idx="8532">
                  <c:v>11.849999999999071</c:v>
                </c:pt>
                <c:pt idx="8533">
                  <c:v>11.851388888887961</c:v>
                </c:pt>
                <c:pt idx="8534">
                  <c:v>11.852777777776851</c:v>
                </c:pt>
                <c:pt idx="8535">
                  <c:v>11.854166666665741</c:v>
                </c:pt>
                <c:pt idx="8536">
                  <c:v>11.855555555554631</c:v>
                </c:pt>
                <c:pt idx="8537">
                  <c:v>11.85694444444351</c:v>
                </c:pt>
                <c:pt idx="8538">
                  <c:v>11.8583333333324</c:v>
                </c:pt>
                <c:pt idx="8539">
                  <c:v>11.859722222221301</c:v>
                </c:pt>
                <c:pt idx="8540">
                  <c:v>11.861111111110169</c:v>
                </c:pt>
                <c:pt idx="8541">
                  <c:v>11.86249999999907</c:v>
                </c:pt>
                <c:pt idx="8542">
                  <c:v>11.86388888888796</c:v>
                </c:pt>
                <c:pt idx="8543">
                  <c:v>11.865277777776839</c:v>
                </c:pt>
                <c:pt idx="8544">
                  <c:v>11.866666666665729</c:v>
                </c:pt>
                <c:pt idx="8545">
                  <c:v>11.868055555554619</c:v>
                </c:pt>
                <c:pt idx="8546">
                  <c:v>11.869444444443509</c:v>
                </c:pt>
                <c:pt idx="8547">
                  <c:v>11.870833333332399</c:v>
                </c:pt>
                <c:pt idx="8548">
                  <c:v>11.87222222222128</c:v>
                </c:pt>
                <c:pt idx="8549">
                  <c:v>11.87361111111017</c:v>
                </c:pt>
                <c:pt idx="8550">
                  <c:v>11.87499999999906</c:v>
                </c:pt>
                <c:pt idx="8551">
                  <c:v>11.87638888888795</c:v>
                </c:pt>
                <c:pt idx="8552">
                  <c:v>11.87777777777683</c:v>
                </c:pt>
                <c:pt idx="8553">
                  <c:v>11.87916666666572</c:v>
                </c:pt>
                <c:pt idx="8554">
                  <c:v>11.88055555555461</c:v>
                </c:pt>
                <c:pt idx="8555">
                  <c:v>11.8819444444435</c:v>
                </c:pt>
                <c:pt idx="8556">
                  <c:v>11.88333333333239</c:v>
                </c:pt>
                <c:pt idx="8557">
                  <c:v>11.88472222222128</c:v>
                </c:pt>
                <c:pt idx="8558">
                  <c:v>11.886111111110161</c:v>
                </c:pt>
                <c:pt idx="8559">
                  <c:v>11.887499999999051</c:v>
                </c:pt>
                <c:pt idx="8560">
                  <c:v>11.888888888887941</c:v>
                </c:pt>
                <c:pt idx="8561">
                  <c:v>11.890277777776831</c:v>
                </c:pt>
                <c:pt idx="8562">
                  <c:v>11.891666666665721</c:v>
                </c:pt>
                <c:pt idx="8563">
                  <c:v>11.893055555554611</c:v>
                </c:pt>
                <c:pt idx="8564">
                  <c:v>11.894444444443501</c:v>
                </c:pt>
                <c:pt idx="8565">
                  <c:v>11.89583333333238</c:v>
                </c:pt>
                <c:pt idx="8566">
                  <c:v>11.89722222222127</c:v>
                </c:pt>
                <c:pt idx="8567">
                  <c:v>11.89861111111016</c:v>
                </c:pt>
                <c:pt idx="8568">
                  <c:v>11.89999999999905</c:v>
                </c:pt>
                <c:pt idx="8569">
                  <c:v>11.90138888888794</c:v>
                </c:pt>
                <c:pt idx="8570">
                  <c:v>11.902777777776819</c:v>
                </c:pt>
                <c:pt idx="8571">
                  <c:v>11.904166666665709</c:v>
                </c:pt>
                <c:pt idx="8572">
                  <c:v>11.905555555554599</c:v>
                </c:pt>
                <c:pt idx="8573">
                  <c:v>11.906944444443489</c:v>
                </c:pt>
                <c:pt idx="8574">
                  <c:v>11.90833333333237</c:v>
                </c:pt>
                <c:pt idx="8575">
                  <c:v>11.909722222221269</c:v>
                </c:pt>
                <c:pt idx="8576">
                  <c:v>11.91111111111015</c:v>
                </c:pt>
                <c:pt idx="8577">
                  <c:v>11.91249999999904</c:v>
                </c:pt>
                <c:pt idx="8578">
                  <c:v>11.91388888888793</c:v>
                </c:pt>
                <c:pt idx="8579">
                  <c:v>11.91527777777682</c:v>
                </c:pt>
                <c:pt idx="8580">
                  <c:v>11.91666666666571</c:v>
                </c:pt>
                <c:pt idx="8581">
                  <c:v>11.91805555555459</c:v>
                </c:pt>
                <c:pt idx="8582">
                  <c:v>11.91944444444348</c:v>
                </c:pt>
                <c:pt idx="8583">
                  <c:v>11.92083333333237</c:v>
                </c:pt>
                <c:pt idx="8584">
                  <c:v>11.92222222222126</c:v>
                </c:pt>
                <c:pt idx="8585">
                  <c:v>11.923611111110141</c:v>
                </c:pt>
                <c:pt idx="8586">
                  <c:v>11.924999999999031</c:v>
                </c:pt>
                <c:pt idx="8587">
                  <c:v>11.926388888887921</c:v>
                </c:pt>
                <c:pt idx="8588">
                  <c:v>11.927777777776811</c:v>
                </c:pt>
                <c:pt idx="8589">
                  <c:v>11.929166666665701</c:v>
                </c:pt>
                <c:pt idx="8590">
                  <c:v>11.930555555554591</c:v>
                </c:pt>
                <c:pt idx="8591">
                  <c:v>11.93194444444347</c:v>
                </c:pt>
                <c:pt idx="8592">
                  <c:v>11.93333333333236</c:v>
                </c:pt>
                <c:pt idx="8593">
                  <c:v>11.93472222222125</c:v>
                </c:pt>
                <c:pt idx="8594">
                  <c:v>11.93611111111014</c:v>
                </c:pt>
                <c:pt idx="8595">
                  <c:v>11.93749999999903</c:v>
                </c:pt>
                <c:pt idx="8596">
                  <c:v>11.93888888888792</c:v>
                </c:pt>
                <c:pt idx="8597">
                  <c:v>11.940277777776799</c:v>
                </c:pt>
                <c:pt idx="8598">
                  <c:v>11.941666666665689</c:v>
                </c:pt>
                <c:pt idx="8599">
                  <c:v>11.943055555554579</c:v>
                </c:pt>
                <c:pt idx="8600">
                  <c:v>11.944444444443469</c:v>
                </c:pt>
                <c:pt idx="8601">
                  <c:v>11.945833333332359</c:v>
                </c:pt>
                <c:pt idx="8602">
                  <c:v>11.947222222221249</c:v>
                </c:pt>
                <c:pt idx="8603">
                  <c:v>11.948611111110131</c:v>
                </c:pt>
                <c:pt idx="8604">
                  <c:v>11.949999999999021</c:v>
                </c:pt>
                <c:pt idx="8605">
                  <c:v>11.951388888887911</c:v>
                </c:pt>
                <c:pt idx="8606">
                  <c:v>11.952777777776801</c:v>
                </c:pt>
                <c:pt idx="8607">
                  <c:v>11.95416666666569</c:v>
                </c:pt>
                <c:pt idx="8608">
                  <c:v>11.95555555555458</c:v>
                </c:pt>
                <c:pt idx="8609">
                  <c:v>11.95694444444347</c:v>
                </c:pt>
                <c:pt idx="8610">
                  <c:v>11.95833333333235</c:v>
                </c:pt>
                <c:pt idx="8611">
                  <c:v>11.95972222222124</c:v>
                </c:pt>
                <c:pt idx="8612">
                  <c:v>11.96111111111013</c:v>
                </c:pt>
                <c:pt idx="8613">
                  <c:v>11.96249999999902</c:v>
                </c:pt>
                <c:pt idx="8614">
                  <c:v>11.96388888888791</c:v>
                </c:pt>
                <c:pt idx="8615">
                  <c:v>11.965277777776789</c:v>
                </c:pt>
                <c:pt idx="8616">
                  <c:v>11.966666666665679</c:v>
                </c:pt>
                <c:pt idx="8617">
                  <c:v>11.968055555554569</c:v>
                </c:pt>
                <c:pt idx="8618">
                  <c:v>11.969444444443459</c:v>
                </c:pt>
                <c:pt idx="8619">
                  <c:v>11.970833333332349</c:v>
                </c:pt>
                <c:pt idx="8620">
                  <c:v>11.972222222221241</c:v>
                </c:pt>
                <c:pt idx="8621">
                  <c:v>11.97361111111012</c:v>
                </c:pt>
                <c:pt idx="8622">
                  <c:v>11.97499999999901</c:v>
                </c:pt>
                <c:pt idx="8623">
                  <c:v>11.9763888888879</c:v>
                </c:pt>
                <c:pt idx="8624">
                  <c:v>11.97777777777679</c:v>
                </c:pt>
                <c:pt idx="8625">
                  <c:v>11.97916666666568</c:v>
                </c:pt>
                <c:pt idx="8626">
                  <c:v>11.98055555555456</c:v>
                </c:pt>
                <c:pt idx="8627">
                  <c:v>11.98194444444345</c:v>
                </c:pt>
                <c:pt idx="8628">
                  <c:v>11.98333333333234</c:v>
                </c:pt>
                <c:pt idx="8629">
                  <c:v>11.98472222222123</c:v>
                </c:pt>
                <c:pt idx="8630">
                  <c:v>11.986111111110111</c:v>
                </c:pt>
                <c:pt idx="8631">
                  <c:v>11.98749999999901</c:v>
                </c:pt>
                <c:pt idx="8632">
                  <c:v>11.988888888887891</c:v>
                </c:pt>
                <c:pt idx="8633">
                  <c:v>11.990277777776781</c:v>
                </c:pt>
                <c:pt idx="8634">
                  <c:v>11.991666666665671</c:v>
                </c:pt>
                <c:pt idx="8635">
                  <c:v>11.993055555554561</c:v>
                </c:pt>
                <c:pt idx="8636">
                  <c:v>11.994444444443451</c:v>
                </c:pt>
                <c:pt idx="8637">
                  <c:v>11.995833333332341</c:v>
                </c:pt>
                <c:pt idx="8638">
                  <c:v>11.99722222222122</c:v>
                </c:pt>
                <c:pt idx="8639">
                  <c:v>11.99861111111011</c:v>
                </c:pt>
                <c:pt idx="8640">
                  <c:v>11.999999999999</c:v>
                </c:pt>
                <c:pt idx="8641">
                  <c:v>12.001388888887879</c:v>
                </c:pt>
                <c:pt idx="8642">
                  <c:v>12.002777777776769</c:v>
                </c:pt>
                <c:pt idx="8643">
                  <c:v>12.004166666665659</c:v>
                </c:pt>
                <c:pt idx="8644">
                  <c:v>12.005555555554549</c:v>
                </c:pt>
                <c:pt idx="8645">
                  <c:v>12.006944444443439</c:v>
                </c:pt>
                <c:pt idx="8646">
                  <c:v>12.008333333332329</c:v>
                </c:pt>
                <c:pt idx="8647">
                  <c:v>12.009722222221219</c:v>
                </c:pt>
                <c:pt idx="8648">
                  <c:v>12.0111111111101</c:v>
                </c:pt>
                <c:pt idx="8649">
                  <c:v>12.012499999998999</c:v>
                </c:pt>
                <c:pt idx="8650">
                  <c:v>12.01388888888788</c:v>
                </c:pt>
                <c:pt idx="8651">
                  <c:v>12.01527777777677</c:v>
                </c:pt>
                <c:pt idx="8652">
                  <c:v>12.01666666666566</c:v>
                </c:pt>
                <c:pt idx="8653">
                  <c:v>12.01805555555454</c:v>
                </c:pt>
                <c:pt idx="8654">
                  <c:v>12.01944444444343</c:v>
                </c:pt>
                <c:pt idx="8655">
                  <c:v>12.02083333333232</c:v>
                </c:pt>
                <c:pt idx="8656">
                  <c:v>12.02222222222121</c:v>
                </c:pt>
                <c:pt idx="8657">
                  <c:v>12.0236111111101</c:v>
                </c:pt>
                <c:pt idx="8658">
                  <c:v>12.02499999999899</c:v>
                </c:pt>
                <c:pt idx="8659">
                  <c:v>12.026388888887871</c:v>
                </c:pt>
                <c:pt idx="8660">
                  <c:v>12.027777777776761</c:v>
                </c:pt>
                <c:pt idx="8661">
                  <c:v>12.029166666665651</c:v>
                </c:pt>
                <c:pt idx="8662">
                  <c:v>12.030555555554541</c:v>
                </c:pt>
                <c:pt idx="8663">
                  <c:v>12.031944444443431</c:v>
                </c:pt>
                <c:pt idx="8664">
                  <c:v>12.033333333332321</c:v>
                </c:pt>
                <c:pt idx="8665">
                  <c:v>12.0347222222212</c:v>
                </c:pt>
                <c:pt idx="8666">
                  <c:v>12.03611111111009</c:v>
                </c:pt>
                <c:pt idx="8667">
                  <c:v>12.03749999999898</c:v>
                </c:pt>
                <c:pt idx="8668">
                  <c:v>12.03888888888787</c:v>
                </c:pt>
                <c:pt idx="8669">
                  <c:v>12.040277777776749</c:v>
                </c:pt>
                <c:pt idx="8670">
                  <c:v>12.04166666666565</c:v>
                </c:pt>
                <c:pt idx="8671">
                  <c:v>12.043055555554529</c:v>
                </c:pt>
                <c:pt idx="8672">
                  <c:v>12.044444444443419</c:v>
                </c:pt>
                <c:pt idx="8673">
                  <c:v>12.045833333332309</c:v>
                </c:pt>
                <c:pt idx="8674">
                  <c:v>12.047222222221199</c:v>
                </c:pt>
                <c:pt idx="8675">
                  <c:v>12.04861111111008</c:v>
                </c:pt>
                <c:pt idx="8676">
                  <c:v>12.04999999999897</c:v>
                </c:pt>
                <c:pt idx="8677">
                  <c:v>12.05138888888786</c:v>
                </c:pt>
                <c:pt idx="8678">
                  <c:v>12.05277777777675</c:v>
                </c:pt>
                <c:pt idx="8679">
                  <c:v>12.05416666666564</c:v>
                </c:pt>
                <c:pt idx="8680">
                  <c:v>12.05555555555453</c:v>
                </c:pt>
                <c:pt idx="8681">
                  <c:v>12.05694444444342</c:v>
                </c:pt>
                <c:pt idx="8682">
                  <c:v>12.0583333333323</c:v>
                </c:pt>
                <c:pt idx="8683">
                  <c:v>12.05972222222119</c:v>
                </c:pt>
                <c:pt idx="8684">
                  <c:v>12.06111111111008</c:v>
                </c:pt>
                <c:pt idx="8685">
                  <c:v>12.06249999999897</c:v>
                </c:pt>
                <c:pt idx="8686">
                  <c:v>12.06388888888786</c:v>
                </c:pt>
                <c:pt idx="8687">
                  <c:v>12.065277777776741</c:v>
                </c:pt>
                <c:pt idx="8688">
                  <c:v>12.06666666666564</c:v>
                </c:pt>
                <c:pt idx="8689">
                  <c:v>12.068055555554521</c:v>
                </c:pt>
                <c:pt idx="8690">
                  <c:v>12.069444444443411</c:v>
                </c:pt>
                <c:pt idx="8691">
                  <c:v>12.070833333332301</c:v>
                </c:pt>
                <c:pt idx="8692">
                  <c:v>12.072222222221191</c:v>
                </c:pt>
                <c:pt idx="8693">
                  <c:v>12.07361111111007</c:v>
                </c:pt>
                <c:pt idx="8694">
                  <c:v>12.07499999999896</c:v>
                </c:pt>
                <c:pt idx="8695">
                  <c:v>12.07638888888785</c:v>
                </c:pt>
                <c:pt idx="8696">
                  <c:v>12.07777777777674</c:v>
                </c:pt>
                <c:pt idx="8697">
                  <c:v>12.07916666666563</c:v>
                </c:pt>
                <c:pt idx="8698">
                  <c:v>12.08055555555452</c:v>
                </c:pt>
                <c:pt idx="8699">
                  <c:v>12.081944444443399</c:v>
                </c:pt>
                <c:pt idx="8700">
                  <c:v>12.083333333332289</c:v>
                </c:pt>
                <c:pt idx="8701">
                  <c:v>12.084722222221179</c:v>
                </c:pt>
                <c:pt idx="8702">
                  <c:v>12.086111111110069</c:v>
                </c:pt>
                <c:pt idx="8703">
                  <c:v>12.087499999998959</c:v>
                </c:pt>
                <c:pt idx="8704">
                  <c:v>12.088888888887841</c:v>
                </c:pt>
                <c:pt idx="8705">
                  <c:v>12.090277777776731</c:v>
                </c:pt>
                <c:pt idx="8706">
                  <c:v>12.091666666665621</c:v>
                </c:pt>
                <c:pt idx="8707">
                  <c:v>12.093055555554511</c:v>
                </c:pt>
                <c:pt idx="8708">
                  <c:v>12.0944444444434</c:v>
                </c:pt>
                <c:pt idx="8709">
                  <c:v>12.09583333333229</c:v>
                </c:pt>
                <c:pt idx="8710">
                  <c:v>12.09722222222117</c:v>
                </c:pt>
                <c:pt idx="8711">
                  <c:v>12.09861111111006</c:v>
                </c:pt>
                <c:pt idx="8712">
                  <c:v>12.09999999999895</c:v>
                </c:pt>
                <c:pt idx="8713">
                  <c:v>12.10138888888784</c:v>
                </c:pt>
                <c:pt idx="8714">
                  <c:v>12.102777777776719</c:v>
                </c:pt>
                <c:pt idx="8715">
                  <c:v>12.104166666665609</c:v>
                </c:pt>
                <c:pt idx="8716">
                  <c:v>12.105555555554499</c:v>
                </c:pt>
                <c:pt idx="8717">
                  <c:v>12.106944444443389</c:v>
                </c:pt>
                <c:pt idx="8718">
                  <c:v>12.108333333332279</c:v>
                </c:pt>
                <c:pt idx="8719">
                  <c:v>12.109722222221169</c:v>
                </c:pt>
                <c:pt idx="8720">
                  <c:v>12.11111111111005</c:v>
                </c:pt>
                <c:pt idx="8721">
                  <c:v>12.112499999998951</c:v>
                </c:pt>
                <c:pt idx="8722">
                  <c:v>12.11388888888783</c:v>
                </c:pt>
                <c:pt idx="8723">
                  <c:v>12.11527777777672</c:v>
                </c:pt>
                <c:pt idx="8724">
                  <c:v>12.11666666666561</c:v>
                </c:pt>
                <c:pt idx="8725">
                  <c:v>12.1180555555545</c:v>
                </c:pt>
                <c:pt idx="8726">
                  <c:v>12.11944444444339</c:v>
                </c:pt>
                <c:pt idx="8727">
                  <c:v>12.12083333333227</c:v>
                </c:pt>
                <c:pt idx="8728">
                  <c:v>12.12222222222116</c:v>
                </c:pt>
                <c:pt idx="8729">
                  <c:v>12.12361111111005</c:v>
                </c:pt>
                <c:pt idx="8730">
                  <c:v>12.12499999999894</c:v>
                </c:pt>
                <c:pt idx="8731">
                  <c:v>12.126388888887821</c:v>
                </c:pt>
                <c:pt idx="8732">
                  <c:v>12.127777777776711</c:v>
                </c:pt>
                <c:pt idx="8733">
                  <c:v>12.129166666665601</c:v>
                </c:pt>
                <c:pt idx="8734">
                  <c:v>12.130555555554491</c:v>
                </c:pt>
                <c:pt idx="8735">
                  <c:v>12.131944444443381</c:v>
                </c:pt>
                <c:pt idx="8736">
                  <c:v>12.133333333332271</c:v>
                </c:pt>
                <c:pt idx="8737">
                  <c:v>12.13472222222115</c:v>
                </c:pt>
                <c:pt idx="8738">
                  <c:v>12.13611111111004</c:v>
                </c:pt>
                <c:pt idx="8739">
                  <c:v>12.13749999999893</c:v>
                </c:pt>
                <c:pt idx="8740">
                  <c:v>12.13888888888782</c:v>
                </c:pt>
                <c:pt idx="8741">
                  <c:v>12.14027777777671</c:v>
                </c:pt>
                <c:pt idx="8742">
                  <c:v>12.141666666665589</c:v>
                </c:pt>
                <c:pt idx="8743">
                  <c:v>12.143055555554479</c:v>
                </c:pt>
                <c:pt idx="8744">
                  <c:v>12.144444444443369</c:v>
                </c:pt>
                <c:pt idx="8745">
                  <c:v>12.145833333332259</c:v>
                </c:pt>
                <c:pt idx="8746">
                  <c:v>12.147222222221149</c:v>
                </c:pt>
                <c:pt idx="8747">
                  <c:v>12.14861111111003</c:v>
                </c:pt>
                <c:pt idx="8748">
                  <c:v>12.149999999998929</c:v>
                </c:pt>
                <c:pt idx="8749">
                  <c:v>12.15138888888781</c:v>
                </c:pt>
                <c:pt idx="8750">
                  <c:v>12.1527777777767</c:v>
                </c:pt>
                <c:pt idx="8751">
                  <c:v>12.154166666665599</c:v>
                </c:pt>
                <c:pt idx="8752">
                  <c:v>12.15555555555448</c:v>
                </c:pt>
                <c:pt idx="8753">
                  <c:v>12.15694444444337</c:v>
                </c:pt>
                <c:pt idx="8754">
                  <c:v>12.15833333333225</c:v>
                </c:pt>
                <c:pt idx="8755">
                  <c:v>12.15972222222114</c:v>
                </c:pt>
                <c:pt idx="8756">
                  <c:v>12.16111111111003</c:v>
                </c:pt>
                <c:pt idx="8757">
                  <c:v>12.16249999999892</c:v>
                </c:pt>
                <c:pt idx="8758">
                  <c:v>12.16388888888781</c:v>
                </c:pt>
                <c:pt idx="8759">
                  <c:v>12.1652777777767</c:v>
                </c:pt>
                <c:pt idx="8760">
                  <c:v>12.166666666665581</c:v>
                </c:pt>
                <c:pt idx="8761">
                  <c:v>12.168055555554471</c:v>
                </c:pt>
                <c:pt idx="8762">
                  <c:v>12.169444444443361</c:v>
                </c:pt>
                <c:pt idx="8763">
                  <c:v>12.170833333332251</c:v>
                </c:pt>
                <c:pt idx="8764">
                  <c:v>12.172222222221141</c:v>
                </c:pt>
                <c:pt idx="8765">
                  <c:v>12.17361111111002</c:v>
                </c:pt>
                <c:pt idx="8766">
                  <c:v>12.174999999998921</c:v>
                </c:pt>
                <c:pt idx="8767">
                  <c:v>12.1763888888878</c:v>
                </c:pt>
                <c:pt idx="8768">
                  <c:v>12.177777777776701</c:v>
                </c:pt>
                <c:pt idx="8769">
                  <c:v>12.17916666666558</c:v>
                </c:pt>
                <c:pt idx="8770">
                  <c:v>12.18055555555447</c:v>
                </c:pt>
                <c:pt idx="8771">
                  <c:v>12.181944444443349</c:v>
                </c:pt>
                <c:pt idx="8772">
                  <c:v>12.183333333332239</c:v>
                </c:pt>
                <c:pt idx="8773">
                  <c:v>12.184722222221129</c:v>
                </c:pt>
                <c:pt idx="8774">
                  <c:v>12.186111111110019</c:v>
                </c:pt>
                <c:pt idx="8775">
                  <c:v>12.187499999998909</c:v>
                </c:pt>
                <c:pt idx="8776">
                  <c:v>12.188888888887799</c:v>
                </c:pt>
                <c:pt idx="8777">
                  <c:v>12.19027777777668</c:v>
                </c:pt>
                <c:pt idx="8778">
                  <c:v>12.19166666666557</c:v>
                </c:pt>
                <c:pt idx="8779">
                  <c:v>12.19305555555446</c:v>
                </c:pt>
                <c:pt idx="8780">
                  <c:v>12.19444444444335</c:v>
                </c:pt>
                <c:pt idx="8781">
                  <c:v>12.19583333333224</c:v>
                </c:pt>
                <c:pt idx="8782">
                  <c:v>12.19722222222112</c:v>
                </c:pt>
                <c:pt idx="8783">
                  <c:v>12.19861111111001</c:v>
                </c:pt>
                <c:pt idx="8784">
                  <c:v>12.1999999999989</c:v>
                </c:pt>
                <c:pt idx="8785">
                  <c:v>12.20138888888779</c:v>
                </c:pt>
                <c:pt idx="8786">
                  <c:v>12.20277777777668</c:v>
                </c:pt>
                <c:pt idx="8787">
                  <c:v>12.204166666665561</c:v>
                </c:pt>
                <c:pt idx="8788">
                  <c:v>12.205555555554451</c:v>
                </c:pt>
                <c:pt idx="8789">
                  <c:v>12.206944444443341</c:v>
                </c:pt>
                <c:pt idx="8790">
                  <c:v>12.208333333332231</c:v>
                </c:pt>
                <c:pt idx="8791">
                  <c:v>12.209722222221121</c:v>
                </c:pt>
                <c:pt idx="8792">
                  <c:v>12.21111111111</c:v>
                </c:pt>
                <c:pt idx="8793">
                  <c:v>12.212499999998901</c:v>
                </c:pt>
                <c:pt idx="8794">
                  <c:v>12.21388888888778</c:v>
                </c:pt>
                <c:pt idx="8795">
                  <c:v>12.21527777777667</c:v>
                </c:pt>
                <c:pt idx="8796">
                  <c:v>12.21666666666556</c:v>
                </c:pt>
                <c:pt idx="8797">
                  <c:v>12.21805555555445</c:v>
                </c:pt>
                <c:pt idx="8798">
                  <c:v>12.21944444444334</c:v>
                </c:pt>
                <c:pt idx="8799">
                  <c:v>12.220833333332219</c:v>
                </c:pt>
                <c:pt idx="8800">
                  <c:v>12.222222222221109</c:v>
                </c:pt>
                <c:pt idx="8801">
                  <c:v>12.223611111109999</c:v>
                </c:pt>
                <c:pt idx="8802">
                  <c:v>12.224999999998889</c:v>
                </c:pt>
                <c:pt idx="8803">
                  <c:v>12.226388888887779</c:v>
                </c:pt>
                <c:pt idx="8804">
                  <c:v>12.227777777776661</c:v>
                </c:pt>
                <c:pt idx="8805">
                  <c:v>12.229166666665551</c:v>
                </c:pt>
                <c:pt idx="8806">
                  <c:v>12.230555555554441</c:v>
                </c:pt>
                <c:pt idx="8807">
                  <c:v>12.231944444443331</c:v>
                </c:pt>
                <c:pt idx="8808">
                  <c:v>12.233333333332221</c:v>
                </c:pt>
                <c:pt idx="8809">
                  <c:v>12.23472222222111</c:v>
                </c:pt>
                <c:pt idx="8810">
                  <c:v>12.23611111111</c:v>
                </c:pt>
                <c:pt idx="8811">
                  <c:v>12.23749999999888</c:v>
                </c:pt>
                <c:pt idx="8812">
                  <c:v>12.23888888888777</c:v>
                </c:pt>
                <c:pt idx="8813">
                  <c:v>12.24027777777666</c:v>
                </c:pt>
                <c:pt idx="8814">
                  <c:v>12.24166666666555</c:v>
                </c:pt>
                <c:pt idx="8815">
                  <c:v>12.243055555554429</c:v>
                </c:pt>
                <c:pt idx="8816">
                  <c:v>12.244444444443319</c:v>
                </c:pt>
                <c:pt idx="8817">
                  <c:v>12.245833333332209</c:v>
                </c:pt>
                <c:pt idx="8818">
                  <c:v>12.247222222221099</c:v>
                </c:pt>
                <c:pt idx="8819">
                  <c:v>12.248611111109989</c:v>
                </c:pt>
                <c:pt idx="8820">
                  <c:v>12.249999999998879</c:v>
                </c:pt>
                <c:pt idx="8821">
                  <c:v>12.251388888887769</c:v>
                </c:pt>
                <c:pt idx="8822">
                  <c:v>12.25277777777665</c:v>
                </c:pt>
                <c:pt idx="8823">
                  <c:v>12.25416666666554</c:v>
                </c:pt>
                <c:pt idx="8824">
                  <c:v>12.25555555555443</c:v>
                </c:pt>
                <c:pt idx="8825">
                  <c:v>12.25694444444332</c:v>
                </c:pt>
                <c:pt idx="8826">
                  <c:v>12.25833333333221</c:v>
                </c:pt>
                <c:pt idx="8827">
                  <c:v>12.2597222222211</c:v>
                </c:pt>
                <c:pt idx="8828">
                  <c:v>12.26111111110998</c:v>
                </c:pt>
                <c:pt idx="8829">
                  <c:v>12.26249999999887</c:v>
                </c:pt>
                <c:pt idx="8830">
                  <c:v>12.26388888888776</c:v>
                </c:pt>
                <c:pt idx="8831">
                  <c:v>12.26527777777665</c:v>
                </c:pt>
                <c:pt idx="8832">
                  <c:v>12.26666666666554</c:v>
                </c:pt>
                <c:pt idx="8833">
                  <c:v>12.268055555554421</c:v>
                </c:pt>
                <c:pt idx="8834">
                  <c:v>12.269444444443311</c:v>
                </c:pt>
                <c:pt idx="8835">
                  <c:v>12.270833333332201</c:v>
                </c:pt>
                <c:pt idx="8836">
                  <c:v>12.272222222221091</c:v>
                </c:pt>
                <c:pt idx="8837">
                  <c:v>12.273611111109981</c:v>
                </c:pt>
                <c:pt idx="8838">
                  <c:v>12.274999999998871</c:v>
                </c:pt>
                <c:pt idx="8839">
                  <c:v>12.27638888888775</c:v>
                </c:pt>
                <c:pt idx="8840">
                  <c:v>12.27777777777664</c:v>
                </c:pt>
                <c:pt idx="8841">
                  <c:v>12.27916666666553</c:v>
                </c:pt>
                <c:pt idx="8842">
                  <c:v>12.28055555555442</c:v>
                </c:pt>
                <c:pt idx="8843">
                  <c:v>12.281944444443299</c:v>
                </c:pt>
                <c:pt idx="8844">
                  <c:v>12.283333333332189</c:v>
                </c:pt>
                <c:pt idx="8845">
                  <c:v>12.284722222221079</c:v>
                </c:pt>
                <c:pt idx="8846">
                  <c:v>12.286111111109969</c:v>
                </c:pt>
                <c:pt idx="8847">
                  <c:v>12.287499999998859</c:v>
                </c:pt>
                <c:pt idx="8848">
                  <c:v>12.288888888887749</c:v>
                </c:pt>
                <c:pt idx="8849">
                  <c:v>12.29027777777663</c:v>
                </c:pt>
                <c:pt idx="8850">
                  <c:v>12.29166666666552</c:v>
                </c:pt>
                <c:pt idx="8851">
                  <c:v>12.29305555555441</c:v>
                </c:pt>
                <c:pt idx="8852">
                  <c:v>12.2944444444433</c:v>
                </c:pt>
                <c:pt idx="8853">
                  <c:v>12.29583333333219</c:v>
                </c:pt>
                <c:pt idx="8854">
                  <c:v>12.29722222222107</c:v>
                </c:pt>
                <c:pt idx="8855">
                  <c:v>12.29861111110996</c:v>
                </c:pt>
                <c:pt idx="8856">
                  <c:v>12.29999999999885</c:v>
                </c:pt>
                <c:pt idx="8857">
                  <c:v>12.30138888888774</c:v>
                </c:pt>
                <c:pt idx="8858">
                  <c:v>12.30277777777663</c:v>
                </c:pt>
                <c:pt idx="8859">
                  <c:v>12.30416666666552</c:v>
                </c:pt>
                <c:pt idx="8860">
                  <c:v>12.30555555555441</c:v>
                </c:pt>
                <c:pt idx="8861">
                  <c:v>12.3069444444433</c:v>
                </c:pt>
                <c:pt idx="8862">
                  <c:v>12.308333333332181</c:v>
                </c:pt>
                <c:pt idx="8863">
                  <c:v>12.309722222221071</c:v>
                </c:pt>
                <c:pt idx="8864">
                  <c:v>12.311111111109961</c:v>
                </c:pt>
                <c:pt idx="8865">
                  <c:v>12.312499999998851</c:v>
                </c:pt>
                <c:pt idx="8866">
                  <c:v>12.313888888887741</c:v>
                </c:pt>
                <c:pt idx="8867">
                  <c:v>12.31527777777662</c:v>
                </c:pt>
              </c:numCache>
            </c:numRef>
          </c:xVal>
          <c:yVal>
            <c:numRef>
              <c:f>'[AnalysisTemplate.xlsx]PACl 1.1 mgL'!$B$2:$B$8869</c:f>
              <c:numCache>
                <c:formatCode>General</c:formatCode>
                <c:ptCount val="8868"/>
                <c:pt idx="0">
                  <c:v>-0.24384438</c:v>
                </c:pt>
                <c:pt idx="1">
                  <c:v>0.17250389999999999</c:v>
                </c:pt>
                <c:pt idx="2">
                  <c:v>-9.0672719999999998E-2</c:v>
                </c:pt>
                <c:pt idx="3">
                  <c:v>0.11123532999999999</c:v>
                </c:pt>
                <c:pt idx="4">
                  <c:v>-0.36220430999999997</c:v>
                </c:pt>
                <c:pt idx="5">
                  <c:v>-0.13105428</c:v>
                </c:pt>
                <c:pt idx="6">
                  <c:v>-0.31486030999999998</c:v>
                </c:pt>
                <c:pt idx="7">
                  <c:v>-0.12548448000000001</c:v>
                </c:pt>
                <c:pt idx="8">
                  <c:v>1.2370000000000001E-2</c:v>
                </c:pt>
                <c:pt idx="9">
                  <c:v>-0.27587125000000001</c:v>
                </c:pt>
                <c:pt idx="10">
                  <c:v>-0.32043016000000002</c:v>
                </c:pt>
                <c:pt idx="11">
                  <c:v>-0.20485524999999999</c:v>
                </c:pt>
                <c:pt idx="12">
                  <c:v>-4.3396800000000003E-3</c:v>
                </c:pt>
                <c:pt idx="13">
                  <c:v>6.249884E-2</c:v>
                </c:pt>
                <c:pt idx="14">
                  <c:v>-0.22852728999999999</c:v>
                </c:pt>
                <c:pt idx="15">
                  <c:v>-0.19510791</c:v>
                </c:pt>
                <c:pt idx="16">
                  <c:v>-0.21599499999999999</c:v>
                </c:pt>
                <c:pt idx="17">
                  <c:v>-6.8393239999999994E-2</c:v>
                </c:pt>
                <c:pt idx="18">
                  <c:v>6.6676330000000006E-2</c:v>
                </c:pt>
                <c:pt idx="19">
                  <c:v>-0.20207032999999999</c:v>
                </c:pt>
                <c:pt idx="20">
                  <c:v>-0.34827954</c:v>
                </c:pt>
                <c:pt idx="21">
                  <c:v>-0.24523692</c:v>
                </c:pt>
                <c:pt idx="22">
                  <c:v>-2.8011660000000001E-2</c:v>
                </c:pt>
                <c:pt idx="23">
                  <c:v>-0.11852206999999999</c:v>
                </c:pt>
                <c:pt idx="24">
                  <c:v>-7.1246299999999999E-3</c:v>
                </c:pt>
                <c:pt idx="25">
                  <c:v>-8.64954E-2</c:v>
                </c:pt>
                <c:pt idx="26">
                  <c:v>-0.27865613</c:v>
                </c:pt>
                <c:pt idx="27">
                  <c:v>-0.13105436000000001</c:v>
                </c:pt>
                <c:pt idx="28">
                  <c:v>-0.35802692000000003</c:v>
                </c:pt>
                <c:pt idx="29">
                  <c:v>-0.20346280999999999</c:v>
                </c:pt>
                <c:pt idx="30">
                  <c:v>-0.12966195</c:v>
                </c:pt>
                <c:pt idx="31">
                  <c:v>4.9966610000000002E-2</c:v>
                </c:pt>
                <c:pt idx="32">
                  <c:v>-6.2823379999999998E-2</c:v>
                </c:pt>
                <c:pt idx="33">
                  <c:v>9.5918139999999999E-2</c:v>
                </c:pt>
                <c:pt idx="34">
                  <c:v>-0.13662423000000001</c:v>
                </c:pt>
                <c:pt idx="35">
                  <c:v>-0.28422599999999998</c:v>
                </c:pt>
                <c:pt idx="36">
                  <c:v>-2.9404179999999999E-2</c:v>
                </c:pt>
                <c:pt idx="37">
                  <c:v>-0.18814564</c:v>
                </c:pt>
                <c:pt idx="38">
                  <c:v>7.2246130000000006E-2</c:v>
                </c:pt>
                <c:pt idx="39">
                  <c:v>0.15857925</c:v>
                </c:pt>
                <c:pt idx="40">
                  <c:v>-0.13105438999999999</c:v>
                </c:pt>
                <c:pt idx="41">
                  <c:v>-0.10877481999999999</c:v>
                </c:pt>
                <c:pt idx="42">
                  <c:v>-0.24802188999999999</c:v>
                </c:pt>
                <c:pt idx="43">
                  <c:v>-0.32739255</c:v>
                </c:pt>
                <c:pt idx="44">
                  <c:v>-0.51955348000000001</c:v>
                </c:pt>
                <c:pt idx="45">
                  <c:v>-8.2317970000000004E-2</c:v>
                </c:pt>
                <c:pt idx="46">
                  <c:v>-4.1936349999999997E-2</c:v>
                </c:pt>
                <c:pt idx="47">
                  <c:v>-7.2570599999999999E-2</c:v>
                </c:pt>
                <c:pt idx="48">
                  <c:v>-0.36777404000000002</c:v>
                </c:pt>
                <c:pt idx="49">
                  <c:v>-0.30680895000000002</c:v>
                </c:pt>
                <c:pt idx="50">
                  <c:v>-0.19371548</c:v>
                </c:pt>
                <c:pt idx="51">
                  <c:v>-0.15890372</c:v>
                </c:pt>
                <c:pt idx="52">
                  <c:v>-0.43879011000000001</c:v>
                </c:pt>
                <c:pt idx="53">
                  <c:v>-0.28430870000000003</c:v>
                </c:pt>
                <c:pt idx="54">
                  <c:v>-0.26751637</c:v>
                </c:pt>
                <c:pt idx="55">
                  <c:v>-0.15611881</c:v>
                </c:pt>
                <c:pt idx="56">
                  <c:v>-0.26751646000000001</c:v>
                </c:pt>
                <c:pt idx="57">
                  <c:v>-0.41929564000000002</c:v>
                </c:pt>
                <c:pt idx="58">
                  <c:v>-7.396316E-2</c:v>
                </c:pt>
                <c:pt idx="59">
                  <c:v>4.7181720000000003E-2</c:v>
                </c:pt>
                <c:pt idx="60">
                  <c:v>-0.22574237999999999</c:v>
                </c:pt>
                <c:pt idx="61">
                  <c:v>-0.29675832000000002</c:v>
                </c:pt>
                <c:pt idx="62">
                  <c:v>-0.48474169</c:v>
                </c:pt>
                <c:pt idx="63">
                  <c:v>-0.56968229999999997</c:v>
                </c:pt>
                <c:pt idx="64">
                  <c:v>-0.55158024999999999</c:v>
                </c:pt>
                <c:pt idx="65">
                  <c:v>-0.40397838000000003</c:v>
                </c:pt>
                <c:pt idx="66">
                  <c:v>-0.31068279999999998</c:v>
                </c:pt>
                <c:pt idx="67">
                  <c:v>-0.27030127999999998</c:v>
                </c:pt>
                <c:pt idx="68">
                  <c:v>-0.28701093999999999</c:v>
                </c:pt>
                <c:pt idx="69">
                  <c:v>-0.31346792000000001</c:v>
                </c:pt>
                <c:pt idx="70">
                  <c:v>-0.46106954999999999</c:v>
                </c:pt>
                <c:pt idx="71">
                  <c:v>-0.30789796000000003</c:v>
                </c:pt>
                <c:pt idx="72">
                  <c:v>-0.28283352</c:v>
                </c:pt>
                <c:pt idx="73">
                  <c:v>-0.12826934000000001</c:v>
                </c:pt>
                <c:pt idx="74">
                  <c:v>-0.14637151000000001</c:v>
                </c:pt>
                <c:pt idx="75">
                  <c:v>-6.2823409999999996E-2</c:v>
                </c:pt>
                <c:pt idx="76">
                  <c:v>-8.2317950000000001E-2</c:v>
                </c:pt>
                <c:pt idx="77">
                  <c:v>-0.29815075000000002</c:v>
                </c:pt>
                <c:pt idx="78">
                  <c:v>-0.16308101999999999</c:v>
                </c:pt>
                <c:pt idx="79">
                  <c:v>-0.37752160000000001</c:v>
                </c:pt>
                <c:pt idx="80">
                  <c:v>-0.31903777</c:v>
                </c:pt>
                <c:pt idx="81">
                  <c:v>-0.20346291</c:v>
                </c:pt>
                <c:pt idx="82">
                  <c:v>-0.31068291999999997</c:v>
                </c:pt>
                <c:pt idx="83">
                  <c:v>-0.38169891</c:v>
                </c:pt>
                <c:pt idx="84">
                  <c:v>-3.7758970000000003E-2</c:v>
                </c:pt>
                <c:pt idx="85">
                  <c:v>-0.28144109</c:v>
                </c:pt>
                <c:pt idx="86">
                  <c:v>-0.14497904</c:v>
                </c:pt>
                <c:pt idx="87">
                  <c:v>-0.20207038999999999</c:v>
                </c:pt>
                <c:pt idx="88">
                  <c:v>-0.44296762000000001</c:v>
                </c:pt>
                <c:pt idx="89">
                  <c:v>-7.6748070000000002E-2</c:v>
                </c:pt>
                <c:pt idx="90">
                  <c:v>-0.33992484000000001</c:v>
                </c:pt>
                <c:pt idx="91">
                  <c:v>-0.42347306000000001</c:v>
                </c:pt>
                <c:pt idx="92">
                  <c:v>-7.5355580000000005E-2</c:v>
                </c:pt>
                <c:pt idx="93">
                  <c:v>-0.25080675000000002</c:v>
                </c:pt>
                <c:pt idx="94">
                  <c:v>-0.13662427999999999</c:v>
                </c:pt>
                <c:pt idx="95">
                  <c:v>-0.11274549</c:v>
                </c:pt>
                <c:pt idx="96">
                  <c:v>-0.11573723</c:v>
                </c:pt>
                <c:pt idx="97">
                  <c:v>-1.1302E-2</c:v>
                </c:pt>
                <c:pt idx="98">
                  <c:v>1.23022E-3</c:v>
                </c:pt>
                <c:pt idx="99">
                  <c:v>-0.25776907999999998</c:v>
                </c:pt>
                <c:pt idx="100">
                  <c:v>-9.2065259999999996E-2</c:v>
                </c:pt>
                <c:pt idx="101">
                  <c:v>-0.11712959000000001</c:v>
                </c:pt>
                <c:pt idx="102">
                  <c:v>-0.43182766</c:v>
                </c:pt>
                <c:pt idx="103">
                  <c:v>-0.26751630999999998</c:v>
                </c:pt>
                <c:pt idx="104">
                  <c:v>-0.41790313000000001</c:v>
                </c:pt>
                <c:pt idx="105">
                  <c:v>-0.31486027999999999</c:v>
                </c:pt>
                <c:pt idx="106">
                  <c:v>-0.36916670000000001</c:v>
                </c:pt>
                <c:pt idx="107">
                  <c:v>-0.13523182</c:v>
                </c:pt>
                <c:pt idx="108">
                  <c:v>-0.21321017</c:v>
                </c:pt>
                <c:pt idx="109">
                  <c:v>-0.10877484</c:v>
                </c:pt>
                <c:pt idx="110">
                  <c:v>-0.26194650000000003</c:v>
                </c:pt>
                <c:pt idx="111">
                  <c:v>-0.39144616999999998</c:v>
                </c:pt>
                <c:pt idx="112">
                  <c:v>-0.33992484000000001</c:v>
                </c:pt>
                <c:pt idx="113">
                  <c:v>-0.17422092</c:v>
                </c:pt>
                <c:pt idx="114">
                  <c:v>-9.4850110000000001E-2</c:v>
                </c:pt>
                <c:pt idx="115">
                  <c:v>-0.17004351000000001</c:v>
                </c:pt>
                <c:pt idx="116">
                  <c:v>-0.49031153</c:v>
                </c:pt>
                <c:pt idx="117">
                  <c:v>-0.33574738999999998</c:v>
                </c:pt>
                <c:pt idx="118">
                  <c:v>-0.19371553</c:v>
                </c:pt>
                <c:pt idx="119">
                  <c:v>-2.104928E-2</c:v>
                </c:pt>
                <c:pt idx="120">
                  <c:v>6.1106389999999997E-2</c:v>
                </c:pt>
                <c:pt idx="121">
                  <c:v>-0.13662421999999999</c:v>
                </c:pt>
                <c:pt idx="122">
                  <c:v>-0.17839832999999999</c:v>
                </c:pt>
                <c:pt idx="123">
                  <c:v>-0.13383928</c:v>
                </c:pt>
                <c:pt idx="124">
                  <c:v>-0.48891913999999997</c:v>
                </c:pt>
                <c:pt idx="125">
                  <c:v>-0.43879011000000001</c:v>
                </c:pt>
                <c:pt idx="126">
                  <c:v>-0.27308619000000001</c:v>
                </c:pt>
                <c:pt idx="127">
                  <c:v>-0.22991964000000001</c:v>
                </c:pt>
                <c:pt idx="128">
                  <c:v>-0.24941427999999999</c:v>
                </c:pt>
                <c:pt idx="129">
                  <c:v>-0.29675826</c:v>
                </c:pt>
                <c:pt idx="130">
                  <c:v>-0.46663960999999998</c:v>
                </c:pt>
                <c:pt idx="131">
                  <c:v>-0.38169905999999998</c:v>
                </c:pt>
                <c:pt idx="132">
                  <c:v>-0.23688207999999999</c:v>
                </c:pt>
                <c:pt idx="133">
                  <c:v>-0.34410223000000001</c:v>
                </c:pt>
                <c:pt idx="134">
                  <c:v>-0.17282835999999999</c:v>
                </c:pt>
                <c:pt idx="135">
                  <c:v>-0.19510788000000001</c:v>
                </c:pt>
                <c:pt idx="136">
                  <c:v>-7.5355569999999997E-2</c:v>
                </c:pt>
                <c:pt idx="137">
                  <c:v>-0.20207030000000001</c:v>
                </c:pt>
                <c:pt idx="138">
                  <c:v>-0.29118833</c:v>
                </c:pt>
                <c:pt idx="139">
                  <c:v>-0.32600003</c:v>
                </c:pt>
                <c:pt idx="140">
                  <c:v>-0.45828477000000001</c:v>
                </c:pt>
                <c:pt idx="141">
                  <c:v>-0.35384940999999998</c:v>
                </c:pt>
                <c:pt idx="142">
                  <c:v>-0.18396825999999999</c:v>
                </c:pt>
                <c:pt idx="143">
                  <c:v>-8.7887800000000002E-2</c:v>
                </c:pt>
                <c:pt idx="144">
                  <c:v>-0.15751119999999999</c:v>
                </c:pt>
                <c:pt idx="145">
                  <c:v>-0.28701093999999999</c:v>
                </c:pt>
                <c:pt idx="146">
                  <c:v>-0.43182777999999999</c:v>
                </c:pt>
                <c:pt idx="147">
                  <c:v>-0.16447361999999999</c:v>
                </c:pt>
                <c:pt idx="148">
                  <c:v>-0.25219920000000001</c:v>
                </c:pt>
                <c:pt idx="149">
                  <c:v>-0.26194655999999999</c:v>
                </c:pt>
                <c:pt idx="150">
                  <c:v>6.389135E-2</c:v>
                </c:pt>
                <c:pt idx="151">
                  <c:v>-5.7253470000000001E-2</c:v>
                </c:pt>
                <c:pt idx="152">
                  <c:v>-0.29258089999999998</c:v>
                </c:pt>
                <c:pt idx="153">
                  <c:v>-0.37195167000000001</c:v>
                </c:pt>
                <c:pt idx="154">
                  <c:v>-0.36638187999999999</c:v>
                </c:pt>
                <c:pt idx="155">
                  <c:v>-0.25776914000000001</c:v>
                </c:pt>
                <c:pt idx="156">
                  <c:v>-0.22991977999999999</c:v>
                </c:pt>
                <c:pt idx="157">
                  <c:v>2.629459E-2</c:v>
                </c:pt>
                <c:pt idx="158">
                  <c:v>-0.31625277000000002</c:v>
                </c:pt>
                <c:pt idx="159">
                  <c:v>9.5850099999999997E-3</c:v>
                </c:pt>
                <c:pt idx="160">
                  <c:v>-0.32460758000000001</c:v>
                </c:pt>
                <c:pt idx="161">
                  <c:v>-0.32182258000000002</c:v>
                </c:pt>
                <c:pt idx="162">
                  <c:v>-1.571382E-2</c:v>
                </c:pt>
                <c:pt idx="163">
                  <c:v>7.781602E-2</c:v>
                </c:pt>
                <c:pt idx="164">
                  <c:v>-0.19650058000000001</c:v>
                </c:pt>
                <c:pt idx="165">
                  <c:v>-0.36498931000000001</c:v>
                </c:pt>
                <c:pt idx="166">
                  <c:v>-0.30399626000000002</c:v>
                </c:pt>
                <c:pt idx="167">
                  <c:v>-0.26890889000000001</c:v>
                </c:pt>
                <c:pt idx="168">
                  <c:v>-0.22991987999999999</c:v>
                </c:pt>
                <c:pt idx="169">
                  <c:v>4.0219360000000003E-2</c:v>
                </c:pt>
                <c:pt idx="170">
                  <c:v>9.5918160000000002E-2</c:v>
                </c:pt>
                <c:pt idx="171">
                  <c:v>-0.44018266</c:v>
                </c:pt>
                <c:pt idx="172">
                  <c:v>-0.34688704999999997</c:v>
                </c:pt>
                <c:pt idx="173">
                  <c:v>-0.52094573</c:v>
                </c:pt>
                <c:pt idx="174">
                  <c:v>-7.2570720000000005E-2</c:v>
                </c:pt>
                <c:pt idx="175">
                  <c:v>1.0977489999999999E-2</c:v>
                </c:pt>
                <c:pt idx="176">
                  <c:v>-0.36081192000000001</c:v>
                </c:pt>
                <c:pt idx="177">
                  <c:v>-0.51955335999999996</c:v>
                </c:pt>
                <c:pt idx="178">
                  <c:v>-0.38587627000000002</c:v>
                </c:pt>
                <c:pt idx="179">
                  <c:v>-0.33992486999999999</c:v>
                </c:pt>
                <c:pt idx="180">
                  <c:v>-0.30789787000000002</c:v>
                </c:pt>
                <c:pt idx="181">
                  <c:v>-0.32739246</c:v>
                </c:pt>
                <c:pt idx="182">
                  <c:v>-0.30093577999999999</c:v>
                </c:pt>
                <c:pt idx="183">
                  <c:v>-0.22713472000000001</c:v>
                </c:pt>
                <c:pt idx="184">
                  <c:v>-0.17422087</c:v>
                </c:pt>
                <c:pt idx="185">
                  <c:v>-0.51537602999999998</c:v>
                </c:pt>
                <c:pt idx="186">
                  <c:v>-0.32600012</c:v>
                </c:pt>
                <c:pt idx="187">
                  <c:v>-0.19650058000000001</c:v>
                </c:pt>
                <c:pt idx="188">
                  <c:v>-0.30093560000000003</c:v>
                </c:pt>
                <c:pt idx="189">
                  <c:v>-4.0543849999999999E-2</c:v>
                </c:pt>
                <c:pt idx="190">
                  <c:v>-0.19650049999999999</c:v>
                </c:pt>
                <c:pt idx="191">
                  <c:v>-6.5608299999999994E-2</c:v>
                </c:pt>
                <c:pt idx="192">
                  <c:v>-9.6242610000000006E-2</c:v>
                </c:pt>
                <c:pt idx="193">
                  <c:v>-0.20207027999999999</c:v>
                </c:pt>
                <c:pt idx="194">
                  <c:v>-0.10459746</c:v>
                </c:pt>
                <c:pt idx="195">
                  <c:v>-0.17321454</c:v>
                </c:pt>
                <c:pt idx="196">
                  <c:v>-0.18536063999999999</c:v>
                </c:pt>
                <c:pt idx="197">
                  <c:v>2.9079549999999999E-2</c:v>
                </c:pt>
                <c:pt idx="198">
                  <c:v>-9.2065229999999998E-2</c:v>
                </c:pt>
                <c:pt idx="199">
                  <c:v>-0.19510797999999999</c:v>
                </c:pt>
                <c:pt idx="200">
                  <c:v>-0.29815069</c:v>
                </c:pt>
                <c:pt idx="201">
                  <c:v>-0.20067787000000001</c:v>
                </c:pt>
                <c:pt idx="202">
                  <c:v>-0.25916156000000001</c:v>
                </c:pt>
                <c:pt idx="203">
                  <c:v>-1.2694530000000001E-2</c:v>
                </c:pt>
                <c:pt idx="204">
                  <c:v>-3.5401429999999998E-2</c:v>
                </c:pt>
                <c:pt idx="205">
                  <c:v>-0.17700585999999999</c:v>
                </c:pt>
                <c:pt idx="206">
                  <c:v>-0.14080166999999999</c:v>
                </c:pt>
                <c:pt idx="207">
                  <c:v>-5.7901439999999998E-2</c:v>
                </c:pt>
                <c:pt idx="208">
                  <c:v>-0.41094095000000003</c:v>
                </c:pt>
                <c:pt idx="209">
                  <c:v>-0.23270473</c:v>
                </c:pt>
                <c:pt idx="210">
                  <c:v>-0.24352731999999999</c:v>
                </c:pt>
                <c:pt idx="211">
                  <c:v>-0.40537100999999998</c:v>
                </c:pt>
                <c:pt idx="212">
                  <c:v>-0.29696503000000002</c:v>
                </c:pt>
                <c:pt idx="213">
                  <c:v>-9.3457739999999997E-2</c:v>
                </c:pt>
                <c:pt idx="214">
                  <c:v>-0.18257576</c:v>
                </c:pt>
                <c:pt idx="215">
                  <c:v>-0.24212122999999999</c:v>
                </c:pt>
                <c:pt idx="216">
                  <c:v>-0.27169391999999998</c:v>
                </c:pt>
                <c:pt idx="217">
                  <c:v>-0.35941935000000003</c:v>
                </c:pt>
                <c:pt idx="218">
                  <c:v>-0.27308628000000001</c:v>
                </c:pt>
                <c:pt idx="219">
                  <c:v>-0.32043028000000001</c:v>
                </c:pt>
                <c:pt idx="220">
                  <c:v>-7.2570679999999999E-2</c:v>
                </c:pt>
                <c:pt idx="221">
                  <c:v>-0.53208566000000002</c:v>
                </c:pt>
                <c:pt idx="222">
                  <c:v>-0.32043021999999999</c:v>
                </c:pt>
                <c:pt idx="223">
                  <c:v>-0.44296759000000002</c:v>
                </c:pt>
                <c:pt idx="224">
                  <c:v>-0.45410737000000001</c:v>
                </c:pt>
                <c:pt idx="225">
                  <c:v>-0.51259100000000002</c:v>
                </c:pt>
                <c:pt idx="226">
                  <c:v>-0.44435998999999998</c:v>
                </c:pt>
                <c:pt idx="227">
                  <c:v>-0.37612911999999998</c:v>
                </c:pt>
                <c:pt idx="228">
                  <c:v>-0.28840338999999998</c:v>
                </c:pt>
                <c:pt idx="229">
                  <c:v>-0.47220944999999998</c:v>
                </c:pt>
                <c:pt idx="230">
                  <c:v>-0.76741289999999995</c:v>
                </c:pt>
                <c:pt idx="231">
                  <c:v>-0.83285874000000004</c:v>
                </c:pt>
                <c:pt idx="232">
                  <c:v>-0.77298272000000001</c:v>
                </c:pt>
                <c:pt idx="233">
                  <c:v>-0.56968229999999997</c:v>
                </c:pt>
                <c:pt idx="234">
                  <c:v>-0.48891905000000002</c:v>
                </c:pt>
                <c:pt idx="235">
                  <c:v>-0.28149616999999999</c:v>
                </c:pt>
                <c:pt idx="236">
                  <c:v>-0.40397838000000003</c:v>
                </c:pt>
                <c:pt idx="237">
                  <c:v>-0.62955850000000002</c:v>
                </c:pt>
                <c:pt idx="238">
                  <c:v>-0.49866632</c:v>
                </c:pt>
                <c:pt idx="239">
                  <c:v>-0.19650040999999999</c:v>
                </c:pt>
                <c:pt idx="240">
                  <c:v>-0.281441</c:v>
                </c:pt>
                <c:pt idx="241">
                  <c:v>-0.16447361999999999</c:v>
                </c:pt>
                <c:pt idx="242">
                  <c:v>-0.21460253000000001</c:v>
                </c:pt>
                <c:pt idx="243">
                  <c:v>-0.23548949999999999</c:v>
                </c:pt>
                <c:pt idx="244">
                  <c:v>-0.12826946</c:v>
                </c:pt>
                <c:pt idx="245">
                  <c:v>-0.55158024999999999</c:v>
                </c:pt>
                <c:pt idx="246">
                  <c:v>-0.29954320000000001</c:v>
                </c:pt>
                <c:pt idx="247">
                  <c:v>-0.61563367000000002</c:v>
                </c:pt>
                <c:pt idx="248">
                  <c:v>-0.36220427999999999</c:v>
                </c:pt>
                <c:pt idx="249">
                  <c:v>-0.46942445999999999</c:v>
                </c:pt>
                <c:pt idx="250">
                  <c:v>-9.2065250000000001E-2</c:v>
                </c:pt>
                <c:pt idx="251">
                  <c:v>-0.30929053000000001</c:v>
                </c:pt>
                <c:pt idx="252">
                  <c:v>-2.6619170000000001E-2</c:v>
                </c:pt>
                <c:pt idx="253">
                  <c:v>-0.23270462</c:v>
                </c:pt>
                <c:pt idx="254">
                  <c:v>-2.2441800000000001E-2</c:v>
                </c:pt>
                <c:pt idx="255">
                  <c:v>-0.34131727000000001</c:v>
                </c:pt>
                <c:pt idx="256">
                  <c:v>-0.41511825000000002</c:v>
                </c:pt>
                <c:pt idx="257">
                  <c:v>-0.44714487000000003</c:v>
                </c:pt>
                <c:pt idx="258">
                  <c:v>-0.50841354999999999</c:v>
                </c:pt>
                <c:pt idx="259">
                  <c:v>-7.3963139999999997E-2</c:v>
                </c:pt>
                <c:pt idx="260">
                  <c:v>-0.30929041000000002</c:v>
                </c:pt>
                <c:pt idx="261">
                  <c:v>-0.18814554999999999</c:v>
                </c:pt>
                <c:pt idx="262">
                  <c:v>-0.25776919999999998</c:v>
                </c:pt>
                <c:pt idx="263">
                  <c:v>-0.14219409</c:v>
                </c:pt>
                <c:pt idx="264">
                  <c:v>-0.27030124999999999</c:v>
                </c:pt>
                <c:pt idx="265">
                  <c:v>-0.45967707000000002</c:v>
                </c:pt>
                <c:pt idx="266">
                  <c:v>-0.25359172000000002</c:v>
                </c:pt>
                <c:pt idx="267">
                  <c:v>-0.49588141000000002</c:v>
                </c:pt>
                <c:pt idx="268">
                  <c:v>-0.48195672000000001</c:v>
                </c:pt>
                <c:pt idx="269">
                  <c:v>-0.39980095999999998</c:v>
                </c:pt>
                <c:pt idx="270">
                  <c:v>-0.31764527999999997</c:v>
                </c:pt>
                <c:pt idx="271">
                  <c:v>-0.31764534</c:v>
                </c:pt>
                <c:pt idx="272">
                  <c:v>-0.36081192000000001</c:v>
                </c:pt>
                <c:pt idx="273">
                  <c:v>-0.16586611000000001</c:v>
                </c:pt>
                <c:pt idx="274">
                  <c:v>-0.17979086999999999</c:v>
                </c:pt>
                <c:pt idx="275">
                  <c:v>-0.1296619</c:v>
                </c:pt>
                <c:pt idx="276">
                  <c:v>-0.34967205000000001</c:v>
                </c:pt>
                <c:pt idx="277">
                  <c:v>-0.23548958</c:v>
                </c:pt>
                <c:pt idx="278">
                  <c:v>-0.15611875</c:v>
                </c:pt>
                <c:pt idx="279">
                  <c:v>-8.5102849999999994E-2</c:v>
                </c:pt>
                <c:pt idx="280">
                  <c:v>-0.42486553999999999</c:v>
                </c:pt>
                <c:pt idx="281">
                  <c:v>-0.19232303000000001</c:v>
                </c:pt>
                <c:pt idx="282">
                  <c:v>-0.1004201</c:v>
                </c:pt>
                <c:pt idx="283">
                  <c:v>-0.27169386000000001</c:v>
                </c:pt>
                <c:pt idx="284">
                  <c:v>-0.21738747</c:v>
                </c:pt>
                <c:pt idx="285">
                  <c:v>-0.42493441999999998</c:v>
                </c:pt>
                <c:pt idx="286">
                  <c:v>-0.32043028000000001</c:v>
                </c:pt>
                <c:pt idx="287">
                  <c:v>-0.26612383000000001</c:v>
                </c:pt>
                <c:pt idx="288">
                  <c:v>-0.49170405</c:v>
                </c:pt>
                <c:pt idx="289">
                  <c:v>-0.14087057</c:v>
                </c:pt>
                <c:pt idx="290">
                  <c:v>-0.27587118999999999</c:v>
                </c:pt>
                <c:pt idx="291">
                  <c:v>-0.47499436</c:v>
                </c:pt>
                <c:pt idx="292">
                  <c:v>-0.19993337999999999</c:v>
                </c:pt>
                <c:pt idx="293">
                  <c:v>-0.28979596000000002</c:v>
                </c:pt>
                <c:pt idx="294">
                  <c:v>-2.3436877699999998</c:v>
                </c:pt>
                <c:pt idx="295">
                  <c:v>-0.40258595000000003</c:v>
                </c:pt>
                <c:pt idx="296">
                  <c:v>-0.15472627999999999</c:v>
                </c:pt>
                <c:pt idx="297">
                  <c:v>-2.244179E-2</c:v>
                </c:pt>
                <c:pt idx="298">
                  <c:v>0.43985795999999999</c:v>
                </c:pt>
                <c:pt idx="299">
                  <c:v>-0.38866127</c:v>
                </c:pt>
                <c:pt idx="300">
                  <c:v>-0.55297255999999995</c:v>
                </c:pt>
                <c:pt idx="301">
                  <c:v>-0.96792858999999998</c:v>
                </c:pt>
                <c:pt idx="302">
                  <c:v>0.38972926000000002</c:v>
                </c:pt>
                <c:pt idx="303">
                  <c:v>-7.9532969999999995E-2</c:v>
                </c:pt>
                <c:pt idx="304">
                  <c:v>0.40922385</c:v>
                </c:pt>
                <c:pt idx="305">
                  <c:v>0.23794997000000001</c:v>
                </c:pt>
                <c:pt idx="306">
                  <c:v>-9.7635100000000002E-2</c:v>
                </c:pt>
                <c:pt idx="307">
                  <c:v>-0.13940923</c:v>
                </c:pt>
                <c:pt idx="308">
                  <c:v>0.15022439000000001</c:v>
                </c:pt>
                <c:pt idx="309">
                  <c:v>0.24769726</c:v>
                </c:pt>
                <c:pt idx="310">
                  <c:v>-0.14358665000000001</c:v>
                </c:pt>
                <c:pt idx="311">
                  <c:v>-0.13801664</c:v>
                </c:pt>
                <c:pt idx="312">
                  <c:v>-0.50284368000000002</c:v>
                </c:pt>
                <c:pt idx="313">
                  <c:v>-0.20485531000000001</c:v>
                </c:pt>
                <c:pt idx="314">
                  <c:v>0.90215778000000002</c:v>
                </c:pt>
                <c:pt idx="315">
                  <c:v>-0.14776404000000001</c:v>
                </c:pt>
                <c:pt idx="316">
                  <c:v>0.71556699000000001</c:v>
                </c:pt>
                <c:pt idx="317">
                  <c:v>0.52062129999999995</c:v>
                </c:pt>
                <c:pt idx="318">
                  <c:v>0.12794491999999999</c:v>
                </c:pt>
                <c:pt idx="319">
                  <c:v>0.28807890000000003</c:v>
                </c:pt>
                <c:pt idx="320">
                  <c:v>0.22820275000000001</c:v>
                </c:pt>
                <c:pt idx="321">
                  <c:v>0.32149815999999998</c:v>
                </c:pt>
                <c:pt idx="322">
                  <c:v>9.4525750000000006E-2</c:v>
                </c:pt>
                <c:pt idx="323">
                  <c:v>-5.7253520000000002E-2</c:v>
                </c:pt>
                <c:pt idx="324">
                  <c:v>0.12237507</c:v>
                </c:pt>
                <c:pt idx="325">
                  <c:v>0.24769722999999999</c:v>
                </c:pt>
                <c:pt idx="326">
                  <c:v>-6.2823409999999996E-2</c:v>
                </c:pt>
                <c:pt idx="327">
                  <c:v>-0.14497904</c:v>
                </c:pt>
                <c:pt idx="328">
                  <c:v>-1.5547499999999999E-3</c:v>
                </c:pt>
                <c:pt idx="329">
                  <c:v>0.32567563999999999</c:v>
                </c:pt>
                <c:pt idx="330">
                  <c:v>6.528378E-2</c:v>
                </c:pt>
                <c:pt idx="331">
                  <c:v>6.1106439999999998E-2</c:v>
                </c:pt>
                <c:pt idx="332">
                  <c:v>-0.43461274999999999</c:v>
                </c:pt>
                <c:pt idx="333">
                  <c:v>9.2567999999999998E-2</c:v>
                </c:pt>
                <c:pt idx="334">
                  <c:v>-0.21460251999999999</c:v>
                </c:pt>
                <c:pt idx="335">
                  <c:v>0.33820792999999999</c:v>
                </c:pt>
                <c:pt idx="336">
                  <c:v>0.39112153999999999</c:v>
                </c:pt>
                <c:pt idx="337">
                  <c:v>0.39251419999999998</c:v>
                </c:pt>
                <c:pt idx="338">
                  <c:v>0.22541778000000001</c:v>
                </c:pt>
                <c:pt idx="339">
                  <c:v>0.22959526</c:v>
                </c:pt>
                <c:pt idx="340">
                  <c:v>-5.3076100000000001E-2</c:v>
                </c:pt>
                <c:pt idx="341">
                  <c:v>-0.34967219999999999</c:v>
                </c:pt>
                <c:pt idx="342">
                  <c:v>0.1168052</c:v>
                </c:pt>
                <c:pt idx="343">
                  <c:v>0.24351983999999999</c:v>
                </c:pt>
                <c:pt idx="344">
                  <c:v>0.30200368</c:v>
                </c:pt>
                <c:pt idx="345">
                  <c:v>0.34656256000000002</c:v>
                </c:pt>
                <c:pt idx="346">
                  <c:v>0.43289575000000002</c:v>
                </c:pt>
                <c:pt idx="347">
                  <c:v>-6.5608330000000006E-2</c:v>
                </c:pt>
                <c:pt idx="348">
                  <c:v>-0.91362262000000005</c:v>
                </c:pt>
                <c:pt idx="349">
                  <c:v>0.61670166000000004</c:v>
                </c:pt>
                <c:pt idx="350">
                  <c:v>0.36327234000000003</c:v>
                </c:pt>
                <c:pt idx="351">
                  <c:v>0.22959504</c:v>
                </c:pt>
                <c:pt idx="352">
                  <c:v>0.37023470000000003</c:v>
                </c:pt>
                <c:pt idx="353">
                  <c:v>0.49416426000000002</c:v>
                </c:pt>
                <c:pt idx="354">
                  <c:v>0.13212229</c:v>
                </c:pt>
                <c:pt idx="355">
                  <c:v>0.18782111000000001</c:v>
                </c:pt>
                <c:pt idx="356">
                  <c:v>0.14883202000000001</c:v>
                </c:pt>
                <c:pt idx="357">
                  <c:v>-5.1683659999999999E-2</c:v>
                </c:pt>
                <c:pt idx="358">
                  <c:v>0.16693403000000001</c:v>
                </c:pt>
                <c:pt idx="359">
                  <c:v>4.3004250000000001E-2</c:v>
                </c:pt>
                <c:pt idx="360">
                  <c:v>0.44403544</c:v>
                </c:pt>
                <c:pt idx="361">
                  <c:v>0.25883700999999998</c:v>
                </c:pt>
                <c:pt idx="362">
                  <c:v>0.143262</c:v>
                </c:pt>
                <c:pt idx="363">
                  <c:v>0.45796013000000002</c:v>
                </c:pt>
                <c:pt idx="364">
                  <c:v>0.35491740999999999</c:v>
                </c:pt>
                <c:pt idx="365">
                  <c:v>0.41061630999999998</c:v>
                </c:pt>
                <c:pt idx="366">
                  <c:v>-5.7322400000000004E-3</c:v>
                </c:pt>
                <c:pt idx="367">
                  <c:v>0.25744455999999999</c:v>
                </c:pt>
                <c:pt idx="368">
                  <c:v>0.39669156</c:v>
                </c:pt>
                <c:pt idx="369">
                  <c:v>0.18782111000000001</c:v>
                </c:pt>
                <c:pt idx="370">
                  <c:v>0.38555183999999998</c:v>
                </c:pt>
                <c:pt idx="371">
                  <c:v>0.33960035</c:v>
                </c:pt>
                <c:pt idx="372">
                  <c:v>0.21010061999999999</c:v>
                </c:pt>
                <c:pt idx="373">
                  <c:v>0.34238526000000002</c:v>
                </c:pt>
                <c:pt idx="374">
                  <c:v>3.7434410000000001E-2</c:v>
                </c:pt>
                <c:pt idx="375">
                  <c:v>-5.3076129999999999E-2</c:v>
                </c:pt>
                <c:pt idx="376">
                  <c:v>0.12516004999999999</c:v>
                </c:pt>
                <c:pt idx="377">
                  <c:v>0.14465448</c:v>
                </c:pt>
                <c:pt idx="378">
                  <c:v>-5.7321899999999999E-3</c:v>
                </c:pt>
                <c:pt idx="379">
                  <c:v>9.4525629999999999E-2</c:v>
                </c:pt>
                <c:pt idx="380">
                  <c:v>-0.21878002999999999</c:v>
                </c:pt>
                <c:pt idx="381">
                  <c:v>-0.19650033</c:v>
                </c:pt>
                <c:pt idx="382">
                  <c:v>-0.10459752</c:v>
                </c:pt>
                <c:pt idx="383">
                  <c:v>-0.15054892</c:v>
                </c:pt>
                <c:pt idx="384">
                  <c:v>5.6928960000000001E-2</c:v>
                </c:pt>
                <c:pt idx="385">
                  <c:v>-4.4721289999999997E-2</c:v>
                </c:pt>
                <c:pt idx="386">
                  <c:v>9.1740680000000005E-2</c:v>
                </c:pt>
                <c:pt idx="387">
                  <c:v>0.22959510999999999</c:v>
                </c:pt>
                <c:pt idx="388">
                  <c:v>0.11402027000000001</c:v>
                </c:pt>
                <c:pt idx="389">
                  <c:v>0.23516506000000001</c:v>
                </c:pt>
                <c:pt idx="390">
                  <c:v>0.26719186</c:v>
                </c:pt>
                <c:pt idx="391">
                  <c:v>7.9208580000000001E-2</c:v>
                </c:pt>
                <c:pt idx="392">
                  <c:v>0.17250398</c:v>
                </c:pt>
                <c:pt idx="393">
                  <c:v>0.19756840000000001</c:v>
                </c:pt>
                <c:pt idx="394">
                  <c:v>7.5031059999999997E-2</c:v>
                </c:pt>
                <c:pt idx="395">
                  <c:v>-0.11712968999999999</c:v>
                </c:pt>
                <c:pt idx="396">
                  <c:v>8.477838E-2</c:v>
                </c:pt>
                <c:pt idx="397">
                  <c:v>-4.7506199999999998E-2</c:v>
                </c:pt>
                <c:pt idx="398">
                  <c:v>5.5536469999999998E-2</c:v>
                </c:pt>
                <c:pt idx="399">
                  <c:v>2.2117230000000002E-2</c:v>
                </c:pt>
                <c:pt idx="400">
                  <c:v>-2.2441780000000001E-2</c:v>
                </c:pt>
                <c:pt idx="401">
                  <c:v>6.80009E-3</c:v>
                </c:pt>
                <c:pt idx="402">
                  <c:v>-0.36777437000000002</c:v>
                </c:pt>
                <c:pt idx="403">
                  <c:v>-0.14776401</c:v>
                </c:pt>
                <c:pt idx="404">
                  <c:v>-9.6242579999999994E-2</c:v>
                </c:pt>
                <c:pt idx="405">
                  <c:v>-0.28979590999999999</c:v>
                </c:pt>
                <c:pt idx="406">
                  <c:v>-0.40397846999999998</c:v>
                </c:pt>
                <c:pt idx="407">
                  <c:v>-0.12826940000000001</c:v>
                </c:pt>
                <c:pt idx="408">
                  <c:v>-4.6113759999999997E-2</c:v>
                </c:pt>
                <c:pt idx="409">
                  <c:v>-0.24662936999999999</c:v>
                </c:pt>
                <c:pt idx="410">
                  <c:v>-0.48334928999999999</c:v>
                </c:pt>
                <c:pt idx="411">
                  <c:v>-0.13662426</c:v>
                </c:pt>
                <c:pt idx="412">
                  <c:v>8.4778430000000002E-2</c:v>
                </c:pt>
                <c:pt idx="413">
                  <c:v>9.0348200000000004E-2</c:v>
                </c:pt>
                <c:pt idx="414">
                  <c:v>-7.6748049999999998E-2</c:v>
                </c:pt>
                <c:pt idx="415">
                  <c:v>-8.0925460000000005E-2</c:v>
                </c:pt>
                <c:pt idx="416">
                  <c:v>0.18225124000000001</c:v>
                </c:pt>
                <c:pt idx="417">
                  <c:v>0.17807387999999999</c:v>
                </c:pt>
                <c:pt idx="418">
                  <c:v>0.31592833999999997</c:v>
                </c:pt>
                <c:pt idx="419">
                  <c:v>0.35909479999999999</c:v>
                </c:pt>
                <c:pt idx="420">
                  <c:v>0.33960009000000002</c:v>
                </c:pt>
                <c:pt idx="421">
                  <c:v>0.34656261999999999</c:v>
                </c:pt>
                <c:pt idx="422">
                  <c:v>0.27554657999999999</c:v>
                </c:pt>
                <c:pt idx="423">
                  <c:v>2.072483E-2</c:v>
                </c:pt>
                <c:pt idx="424">
                  <c:v>-0.19371541</c:v>
                </c:pt>
                <c:pt idx="425">
                  <c:v>-7.814053E-2</c:v>
                </c:pt>
                <c:pt idx="426">
                  <c:v>-5.8645940000000001E-2</c:v>
                </c:pt>
                <c:pt idx="427">
                  <c:v>-0.20903279</c:v>
                </c:pt>
                <c:pt idx="428">
                  <c:v>-0.33156999999999998</c:v>
                </c:pt>
                <c:pt idx="429">
                  <c:v>-0.1491565</c:v>
                </c:pt>
                <c:pt idx="430">
                  <c:v>-9.2065240000000007E-2</c:v>
                </c:pt>
                <c:pt idx="431">
                  <c:v>-6.8393259999999997E-2</c:v>
                </c:pt>
                <c:pt idx="432">
                  <c:v>-0.22017234999999999</c:v>
                </c:pt>
                <c:pt idx="433">
                  <c:v>6.5283800000000003E-2</c:v>
                </c:pt>
                <c:pt idx="434">
                  <c:v>-3.3581600000000003E-2</c:v>
                </c:pt>
                <c:pt idx="435">
                  <c:v>-4.3328810000000002E-2</c:v>
                </c:pt>
                <c:pt idx="436">
                  <c:v>9.7310579999999994E-2</c:v>
                </c:pt>
                <c:pt idx="437">
                  <c:v>0.24212733</c:v>
                </c:pt>
                <c:pt idx="438">
                  <c:v>5.9713860000000001E-2</c:v>
                </c:pt>
                <c:pt idx="439">
                  <c:v>-8.5171299999999995E-3</c:v>
                </c:pt>
                <c:pt idx="440">
                  <c:v>0.10288052</c:v>
                </c:pt>
                <c:pt idx="441">
                  <c:v>-0.25916147</c:v>
                </c:pt>
                <c:pt idx="442">
                  <c:v>-2.244177E-2</c:v>
                </c:pt>
                <c:pt idx="443">
                  <c:v>-0.26333900999999998</c:v>
                </c:pt>
                <c:pt idx="444">
                  <c:v>3.0471999999999999E-2</c:v>
                </c:pt>
                <c:pt idx="445">
                  <c:v>-1.4086970000000001E-2</c:v>
                </c:pt>
                <c:pt idx="446">
                  <c:v>-5.6495259999999999E-2</c:v>
                </c:pt>
                <c:pt idx="447">
                  <c:v>-6.5608230000000003E-2</c:v>
                </c:pt>
                <c:pt idx="448">
                  <c:v>-0.19232307000000001</c:v>
                </c:pt>
                <c:pt idx="449">
                  <c:v>-0.22295739000000001</c:v>
                </c:pt>
                <c:pt idx="450">
                  <c:v>4.7181679999999997E-2</c:v>
                </c:pt>
                <c:pt idx="451">
                  <c:v>0.13351476000000001</c:v>
                </c:pt>
                <c:pt idx="452">
                  <c:v>-0.10042004</c:v>
                </c:pt>
                <c:pt idx="453">
                  <c:v>4.0151400000000004E-3</c:v>
                </c:pt>
                <c:pt idx="454">
                  <c:v>-0.14080166999999999</c:v>
                </c:pt>
                <c:pt idx="455">
                  <c:v>-0.1115598</c:v>
                </c:pt>
                <c:pt idx="456">
                  <c:v>-0.23270462</c:v>
                </c:pt>
                <c:pt idx="457">
                  <c:v>-0.17700589999999999</c:v>
                </c:pt>
                <c:pt idx="458">
                  <c:v>-0.11712962</c:v>
                </c:pt>
                <c:pt idx="459">
                  <c:v>-0.19650044</c:v>
                </c:pt>
                <c:pt idx="460">
                  <c:v>4.0219329999999998E-2</c:v>
                </c:pt>
                <c:pt idx="461">
                  <c:v>-4.3328829999999999E-2</c:v>
                </c:pt>
                <c:pt idx="462">
                  <c:v>0.13351478999999999</c:v>
                </c:pt>
                <c:pt idx="463">
                  <c:v>-0.13940915000000001</c:v>
                </c:pt>
                <c:pt idx="464">
                  <c:v>-6.560829E-2</c:v>
                </c:pt>
                <c:pt idx="465">
                  <c:v>4.9966629999999998E-2</c:v>
                </c:pt>
                <c:pt idx="466">
                  <c:v>-0.16586612000000001</c:v>
                </c:pt>
                <c:pt idx="467">
                  <c:v>-2.94722E-3</c:v>
                </c:pt>
                <c:pt idx="468">
                  <c:v>-4.6113759999999997E-2</c:v>
                </c:pt>
                <c:pt idx="469">
                  <c:v>-0.23548953</c:v>
                </c:pt>
                <c:pt idx="470">
                  <c:v>-0.28561848000000001</c:v>
                </c:pt>
                <c:pt idx="471">
                  <c:v>-0.13105438999999999</c:v>
                </c:pt>
                <c:pt idx="472">
                  <c:v>-0.10738234000000001</c:v>
                </c:pt>
                <c:pt idx="473">
                  <c:v>-0.17700578</c:v>
                </c:pt>
                <c:pt idx="474">
                  <c:v>-0.11155981</c:v>
                </c:pt>
                <c:pt idx="475">
                  <c:v>-1.9656860000000002E-2</c:v>
                </c:pt>
                <c:pt idx="476">
                  <c:v>-3.4973990000000003E-2</c:v>
                </c:pt>
                <c:pt idx="477">
                  <c:v>-8.9280349999999994E-2</c:v>
                </c:pt>
                <c:pt idx="478">
                  <c:v>9.0348269999999994E-2</c:v>
                </c:pt>
                <c:pt idx="479">
                  <c:v>6.1630280000000003E-2</c:v>
                </c:pt>
                <c:pt idx="480">
                  <c:v>6.8001299999999997E-3</c:v>
                </c:pt>
                <c:pt idx="481">
                  <c:v>-5.4468580000000003E-2</c:v>
                </c:pt>
                <c:pt idx="482">
                  <c:v>-0.14637153</c:v>
                </c:pt>
                <c:pt idx="483">
                  <c:v>6.2498909999999998E-2</c:v>
                </c:pt>
                <c:pt idx="484">
                  <c:v>4.0536410000000002E-2</c:v>
                </c:pt>
                <c:pt idx="485">
                  <c:v>-6.8393259999999997E-2</c:v>
                </c:pt>
                <c:pt idx="486">
                  <c:v>-5.7321000000000004E-3</c:v>
                </c:pt>
                <c:pt idx="487">
                  <c:v>8.1925799999999997E-3</c:v>
                </c:pt>
                <c:pt idx="488">
                  <c:v>-7.5355649999999996E-2</c:v>
                </c:pt>
                <c:pt idx="489">
                  <c:v>-0.14776404000000001</c:v>
                </c:pt>
                <c:pt idx="490">
                  <c:v>2.7880189999999999E-2</c:v>
                </c:pt>
                <c:pt idx="491">
                  <c:v>-0.16865098000000001</c:v>
                </c:pt>
                <c:pt idx="492">
                  <c:v>-1.008878E-2</c:v>
                </c:pt>
                <c:pt idx="493">
                  <c:v>8.477838E-2</c:v>
                </c:pt>
                <c:pt idx="494">
                  <c:v>-8.5102839999999999E-2</c:v>
                </c:pt>
                <c:pt idx="495">
                  <c:v>-0.21181753</c:v>
                </c:pt>
                <c:pt idx="496">
                  <c:v>-0.25498417000000001</c:v>
                </c:pt>
                <c:pt idx="497">
                  <c:v>-0.2466293</c:v>
                </c:pt>
                <c:pt idx="498">
                  <c:v>-0.28144114999999997</c:v>
                </c:pt>
                <c:pt idx="499">
                  <c:v>-3.0796629999999998E-2</c:v>
                </c:pt>
                <c:pt idx="500">
                  <c:v>-8.0925430000000007E-2</c:v>
                </c:pt>
                <c:pt idx="501">
                  <c:v>8.1925799999999997E-3</c:v>
                </c:pt>
                <c:pt idx="502">
                  <c:v>0.23377249</c:v>
                </c:pt>
                <c:pt idx="503">
                  <c:v>0.19199849999999999</c:v>
                </c:pt>
                <c:pt idx="504">
                  <c:v>5.40764E-3</c:v>
                </c:pt>
                <c:pt idx="505">
                  <c:v>-0.13383932000000001</c:v>
                </c:pt>
                <c:pt idx="506">
                  <c:v>9.3133220000000003E-2</c:v>
                </c:pt>
                <c:pt idx="507">
                  <c:v>-0.19371547</c:v>
                </c:pt>
                <c:pt idx="508">
                  <c:v>-0.18257587</c:v>
                </c:pt>
                <c:pt idx="509">
                  <c:v>-0.15890370000000001</c:v>
                </c:pt>
                <c:pt idx="510">
                  <c:v>-0.21738747999999999</c:v>
                </c:pt>
                <c:pt idx="511">
                  <c:v>-5.7320899999999996E-3</c:v>
                </c:pt>
                <c:pt idx="512">
                  <c:v>2.6294709999999999E-2</c:v>
                </c:pt>
                <c:pt idx="513">
                  <c:v>-3.0796589999999999E-2</c:v>
                </c:pt>
                <c:pt idx="514">
                  <c:v>-3.4973949999999997E-2</c:v>
                </c:pt>
                <c:pt idx="515">
                  <c:v>-5.3076079999999998E-2</c:v>
                </c:pt>
                <c:pt idx="516">
                  <c:v>-0.33156999999999998</c:v>
                </c:pt>
                <c:pt idx="517">
                  <c:v>-0.17143601</c:v>
                </c:pt>
                <c:pt idx="518">
                  <c:v>-8.371046E-2</c:v>
                </c:pt>
                <c:pt idx="519">
                  <c:v>1.5154920000000001E-2</c:v>
                </c:pt>
                <c:pt idx="520">
                  <c:v>-6.8393239999999994E-2</c:v>
                </c:pt>
                <c:pt idx="521">
                  <c:v>-2.104926E-2</c:v>
                </c:pt>
                <c:pt idx="522">
                  <c:v>-0.19928534000000001</c:v>
                </c:pt>
                <c:pt idx="523">
                  <c:v>-0.32878509</c:v>
                </c:pt>
                <c:pt idx="524">
                  <c:v>-0.18257575000000001</c:v>
                </c:pt>
                <c:pt idx="525">
                  <c:v>2.9079589999999999E-2</c:v>
                </c:pt>
                <c:pt idx="526">
                  <c:v>2.7687070000000001E-2</c:v>
                </c:pt>
                <c:pt idx="527">
                  <c:v>-1.2694489999999999E-2</c:v>
                </c:pt>
                <c:pt idx="528">
                  <c:v>-0.20067787000000001</c:v>
                </c:pt>
                <c:pt idx="529">
                  <c:v>-0.31486030999999998</c:v>
                </c:pt>
                <c:pt idx="530">
                  <c:v>-0.21738743999999999</c:v>
                </c:pt>
                <c:pt idx="531">
                  <c:v>-9.9095199999999998E-3</c:v>
                </c:pt>
                <c:pt idx="532">
                  <c:v>0.10845037</c:v>
                </c:pt>
                <c:pt idx="533">
                  <c:v>-4.6113710000000002E-2</c:v>
                </c:pt>
                <c:pt idx="534">
                  <c:v>-0.16725857999999999</c:v>
                </c:pt>
                <c:pt idx="535">
                  <c:v>-0.28840329999999997</c:v>
                </c:pt>
                <c:pt idx="536">
                  <c:v>-0.25359177999999999</c:v>
                </c:pt>
                <c:pt idx="537">
                  <c:v>-8.9280310000000002E-2</c:v>
                </c:pt>
                <c:pt idx="538">
                  <c:v>-0.10181247</c:v>
                </c:pt>
                <c:pt idx="539">
                  <c:v>0.15718678999999999</c:v>
                </c:pt>
                <c:pt idx="540">
                  <c:v>-5.7253529999999997E-2</c:v>
                </c:pt>
                <c:pt idx="541">
                  <c:v>1.5154910000000001E-2</c:v>
                </c:pt>
                <c:pt idx="542">
                  <c:v>-0.17004341000000001</c:v>
                </c:pt>
                <c:pt idx="543">
                  <c:v>-0.21181754999999999</c:v>
                </c:pt>
                <c:pt idx="544">
                  <c:v>-0.13662427999999999</c:v>
                </c:pt>
                <c:pt idx="545">
                  <c:v>-0.39144632000000001</c:v>
                </c:pt>
                <c:pt idx="546">
                  <c:v>-0.17700585999999999</c:v>
                </c:pt>
                <c:pt idx="547">
                  <c:v>-0.14080164000000001</c:v>
                </c:pt>
                <c:pt idx="548">
                  <c:v>-0.24523682999999999</c:v>
                </c:pt>
                <c:pt idx="549">
                  <c:v>-0.41790313000000001</c:v>
                </c:pt>
                <c:pt idx="550">
                  <c:v>-0.41511816000000001</c:v>
                </c:pt>
                <c:pt idx="551">
                  <c:v>-0.29118835999999998</c:v>
                </c:pt>
                <c:pt idx="552">
                  <c:v>-0.46385454999999998</c:v>
                </c:pt>
                <c:pt idx="553">
                  <c:v>-0.10181255</c:v>
                </c:pt>
                <c:pt idx="554">
                  <c:v>-0.12966184</c:v>
                </c:pt>
                <c:pt idx="555">
                  <c:v>-0.37195160999999999</c:v>
                </c:pt>
                <c:pt idx="556">
                  <c:v>-3.0796540000000001E-2</c:v>
                </c:pt>
                <c:pt idx="557">
                  <c:v>-5.4468620000000002E-2</c:v>
                </c:pt>
                <c:pt idx="558">
                  <c:v>-0.18814558000000001</c:v>
                </c:pt>
                <c:pt idx="559">
                  <c:v>6.8000600000000001E-3</c:v>
                </c:pt>
                <c:pt idx="560">
                  <c:v>-0.17979081</c:v>
                </c:pt>
                <c:pt idx="561">
                  <c:v>-4.611374E-2</c:v>
                </c:pt>
                <c:pt idx="562">
                  <c:v>9.3133229999999997E-2</c:v>
                </c:pt>
                <c:pt idx="563">
                  <c:v>-0.19510804000000001</c:v>
                </c:pt>
                <c:pt idx="564">
                  <c:v>-0.17979079000000001</c:v>
                </c:pt>
                <c:pt idx="565">
                  <c:v>-0.33634027999999999</c:v>
                </c:pt>
                <c:pt idx="566">
                  <c:v>-0.30511305</c:v>
                </c:pt>
                <c:pt idx="567">
                  <c:v>-0.28283361000000001</c:v>
                </c:pt>
                <c:pt idx="568">
                  <c:v>-0.25916161999999998</c:v>
                </c:pt>
                <c:pt idx="569">
                  <c:v>-0.11573715</c:v>
                </c:pt>
                <c:pt idx="570">
                  <c:v>0.13351484</c:v>
                </c:pt>
                <c:pt idx="571">
                  <c:v>-0.21877991999999999</c:v>
                </c:pt>
                <c:pt idx="572">
                  <c:v>-0.29675816999999999</c:v>
                </c:pt>
                <c:pt idx="573">
                  <c:v>-0.17422096000000001</c:v>
                </c:pt>
                <c:pt idx="574">
                  <c:v>-0.17700584</c:v>
                </c:pt>
                <c:pt idx="575">
                  <c:v>0.15857926</c:v>
                </c:pt>
                <c:pt idx="576">
                  <c:v>0.13490733999999999</c:v>
                </c:pt>
                <c:pt idx="577">
                  <c:v>7.2246160000000004E-2</c:v>
                </c:pt>
                <c:pt idx="578">
                  <c:v>-0.11434477999999999</c:v>
                </c:pt>
                <c:pt idx="579">
                  <c:v>3.8826909999999999E-2</c:v>
                </c:pt>
                <c:pt idx="580">
                  <c:v>5.6928960000000001E-2</c:v>
                </c:pt>
                <c:pt idx="581">
                  <c:v>-0.11712965</c:v>
                </c:pt>
                <c:pt idx="582">
                  <c:v>-5.4468559999999999E-2</c:v>
                </c:pt>
                <c:pt idx="583">
                  <c:v>4.021947E-2</c:v>
                </c:pt>
                <c:pt idx="584">
                  <c:v>-0.31903797</c:v>
                </c:pt>
                <c:pt idx="585">
                  <c:v>-0.20207043</c:v>
                </c:pt>
                <c:pt idx="586">
                  <c:v>-0.18118324999999999</c:v>
                </c:pt>
                <c:pt idx="587">
                  <c:v>-0.21042506</c:v>
                </c:pt>
                <c:pt idx="588">
                  <c:v>-0.10042002</c:v>
                </c:pt>
                <c:pt idx="589">
                  <c:v>0.14465449999999999</c:v>
                </c:pt>
                <c:pt idx="590">
                  <c:v>-7.1245900000000001E-3</c:v>
                </c:pt>
                <c:pt idx="591">
                  <c:v>-0.23688212</c:v>
                </c:pt>
                <c:pt idx="592">
                  <c:v>-0.31764519000000002</c:v>
                </c:pt>
                <c:pt idx="593">
                  <c:v>-0.1018125</c:v>
                </c:pt>
                <c:pt idx="594">
                  <c:v>-8.9280300000000007E-2</c:v>
                </c:pt>
                <c:pt idx="595">
                  <c:v>-1.9656819999999998E-2</c:v>
                </c:pt>
                <c:pt idx="596">
                  <c:v>2.0724800000000002E-2</c:v>
                </c:pt>
                <c:pt idx="597">
                  <c:v>-8.2317970000000004E-2</c:v>
                </c:pt>
                <c:pt idx="598">
                  <c:v>-0.10459746</c:v>
                </c:pt>
                <c:pt idx="599">
                  <c:v>-0.49727382999999997</c:v>
                </c:pt>
                <c:pt idx="600">
                  <c:v>-0.18953806000000001</c:v>
                </c:pt>
                <c:pt idx="601">
                  <c:v>-0.25776905</c:v>
                </c:pt>
                <c:pt idx="602">
                  <c:v>-8.5102880000000006E-2</c:v>
                </c:pt>
                <c:pt idx="603">
                  <c:v>-0.31243384000000002</c:v>
                </c:pt>
                <c:pt idx="604">
                  <c:v>0.27833163999999999</c:v>
                </c:pt>
                <c:pt idx="605">
                  <c:v>9.2567949999999996E-2</c:v>
                </c:pt>
                <c:pt idx="606">
                  <c:v>-0.15333387000000001</c:v>
                </c:pt>
                <c:pt idx="607">
                  <c:v>-0.19149584</c:v>
                </c:pt>
                <c:pt idx="608">
                  <c:v>6.8068749999999997E-2</c:v>
                </c:pt>
                <c:pt idx="609">
                  <c:v>-5.7253489999999997E-2</c:v>
                </c:pt>
                <c:pt idx="610">
                  <c:v>-4.7506149999999997E-2</c:v>
                </c:pt>
                <c:pt idx="611">
                  <c:v>3.8826960000000001E-2</c:v>
                </c:pt>
                <c:pt idx="612">
                  <c:v>-7.9532939999999996E-2</c:v>
                </c:pt>
                <c:pt idx="613">
                  <c:v>6.8001199999999998E-3</c:v>
                </c:pt>
                <c:pt idx="614">
                  <c:v>-0.23827462999999999</c:v>
                </c:pt>
                <c:pt idx="615">
                  <c:v>-0.27030134</c:v>
                </c:pt>
                <c:pt idx="616">
                  <c:v>-0.28701096999999998</c:v>
                </c:pt>
                <c:pt idx="617">
                  <c:v>-0.10598985</c:v>
                </c:pt>
                <c:pt idx="618">
                  <c:v>-0.20207030000000001</c:v>
                </c:pt>
                <c:pt idx="619">
                  <c:v>-2.8011629999999999E-2</c:v>
                </c:pt>
                <c:pt idx="620">
                  <c:v>-4.0543879999999997E-2</c:v>
                </c:pt>
                <c:pt idx="621">
                  <c:v>-0.10877481999999999</c:v>
                </c:pt>
                <c:pt idx="622">
                  <c:v>-0.32739260999999997</c:v>
                </c:pt>
                <c:pt idx="623">
                  <c:v>-0.31346785999999999</c:v>
                </c:pt>
                <c:pt idx="624">
                  <c:v>-0.36916661000000001</c:v>
                </c:pt>
                <c:pt idx="625">
                  <c:v>-0.30929055999999999</c:v>
                </c:pt>
                <c:pt idx="626">
                  <c:v>-5.5861000000000001E-2</c:v>
                </c:pt>
                <c:pt idx="627">
                  <c:v>-0.19789292999999999</c:v>
                </c:pt>
                <c:pt idx="628">
                  <c:v>-5.7253489999999997E-2</c:v>
                </c:pt>
                <c:pt idx="629">
                  <c:v>-0.18536071000000001</c:v>
                </c:pt>
                <c:pt idx="630">
                  <c:v>-0.26473143999999998</c:v>
                </c:pt>
                <c:pt idx="631">
                  <c:v>-0.42765033000000002</c:v>
                </c:pt>
                <c:pt idx="632">
                  <c:v>-0.13383922000000001</c:v>
                </c:pt>
                <c:pt idx="633">
                  <c:v>-0.17422090000000001</c:v>
                </c:pt>
                <c:pt idx="634">
                  <c:v>-0.1408017</c:v>
                </c:pt>
                <c:pt idx="635">
                  <c:v>-4.8898549999999999E-2</c:v>
                </c:pt>
                <c:pt idx="636">
                  <c:v>-2.9471599999999999E-3</c:v>
                </c:pt>
                <c:pt idx="637">
                  <c:v>-0.43739769000000001</c:v>
                </c:pt>
                <c:pt idx="638">
                  <c:v>-0.22017254</c:v>
                </c:pt>
                <c:pt idx="639">
                  <c:v>-0.33296245000000002</c:v>
                </c:pt>
                <c:pt idx="640">
                  <c:v>-0.23131217000000001</c:v>
                </c:pt>
                <c:pt idx="641">
                  <c:v>9.7310640000000004E-2</c:v>
                </c:pt>
                <c:pt idx="642">
                  <c:v>-9.4850160000000003E-2</c:v>
                </c:pt>
                <c:pt idx="643">
                  <c:v>-0.29397324000000002</c:v>
                </c:pt>
                <c:pt idx="644">
                  <c:v>-0.31486046000000001</c:v>
                </c:pt>
                <c:pt idx="645">
                  <c:v>-0.34270990000000001</c:v>
                </c:pt>
                <c:pt idx="646">
                  <c:v>-0.31625277000000002</c:v>
                </c:pt>
                <c:pt idx="647">
                  <c:v>-0.28004864000000002</c:v>
                </c:pt>
                <c:pt idx="648">
                  <c:v>-9.6242649999999999E-2</c:v>
                </c:pt>
                <c:pt idx="649">
                  <c:v>-0.19371541</c:v>
                </c:pt>
                <c:pt idx="650">
                  <c:v>-0.24523676999999999</c:v>
                </c:pt>
                <c:pt idx="651">
                  <c:v>-1.5479420000000001E-2</c:v>
                </c:pt>
                <c:pt idx="652">
                  <c:v>-0.10877481</c:v>
                </c:pt>
                <c:pt idx="653">
                  <c:v>-0.28701096999999998</c:v>
                </c:pt>
                <c:pt idx="654">
                  <c:v>-6.8393239999999994E-2</c:v>
                </c:pt>
                <c:pt idx="655">
                  <c:v>7.6423560000000001E-2</c:v>
                </c:pt>
                <c:pt idx="656">
                  <c:v>-6.8393220000000005E-2</c:v>
                </c:pt>
                <c:pt idx="657">
                  <c:v>-4.3328819999999997E-2</c:v>
                </c:pt>
                <c:pt idx="658">
                  <c:v>-0.17561341999999999</c:v>
                </c:pt>
                <c:pt idx="659">
                  <c:v>-0.18536069999999999</c:v>
                </c:pt>
                <c:pt idx="660">
                  <c:v>0.11402021</c:v>
                </c:pt>
                <c:pt idx="661">
                  <c:v>4.3004290000000001E-2</c:v>
                </c:pt>
                <c:pt idx="662">
                  <c:v>0.13629970999999999</c:v>
                </c:pt>
                <c:pt idx="663">
                  <c:v>3.1864480000000001E-2</c:v>
                </c:pt>
                <c:pt idx="664">
                  <c:v>-6.0038469999999997E-2</c:v>
                </c:pt>
                <c:pt idx="665">
                  <c:v>-2.1049289999999998E-2</c:v>
                </c:pt>
                <c:pt idx="666">
                  <c:v>-2.3834270000000001E-2</c:v>
                </c:pt>
                <c:pt idx="667">
                  <c:v>-6.0038349999999997E-2</c:v>
                </c:pt>
                <c:pt idx="668">
                  <c:v>-5.4468580000000003E-2</c:v>
                </c:pt>
                <c:pt idx="669">
                  <c:v>-6.1430890000000002E-2</c:v>
                </c:pt>
                <c:pt idx="670">
                  <c:v>5.971402E-2</c:v>
                </c:pt>
                <c:pt idx="671">
                  <c:v>9.5918110000000001E-2</c:v>
                </c:pt>
                <c:pt idx="672">
                  <c:v>-3.4974020000000001E-2</c:v>
                </c:pt>
                <c:pt idx="673">
                  <c:v>-0.11712968</c:v>
                </c:pt>
                <c:pt idx="674">
                  <c:v>-6.0038469999999997E-2</c:v>
                </c:pt>
                <c:pt idx="675">
                  <c:v>-8.2317959999999996E-2</c:v>
                </c:pt>
                <c:pt idx="676">
                  <c:v>-0.32600017999999997</c:v>
                </c:pt>
                <c:pt idx="677">
                  <c:v>-0.15054888999999999</c:v>
                </c:pt>
                <c:pt idx="678">
                  <c:v>-0.18536063999999999</c:v>
                </c:pt>
                <c:pt idx="679">
                  <c:v>-0.36220437</c:v>
                </c:pt>
                <c:pt idx="680">
                  <c:v>-0.29118833</c:v>
                </c:pt>
                <c:pt idx="681">
                  <c:v>-0.37891403000000001</c:v>
                </c:pt>
                <c:pt idx="682">
                  <c:v>-0.49243473999999998</c:v>
                </c:pt>
                <c:pt idx="683">
                  <c:v>-0.28561850999999999</c:v>
                </c:pt>
                <c:pt idx="684">
                  <c:v>-0.23548958</c:v>
                </c:pt>
                <c:pt idx="685">
                  <c:v>-0.48613402</c:v>
                </c:pt>
                <c:pt idx="686">
                  <c:v>-0.36498915999999998</c:v>
                </c:pt>
                <c:pt idx="687">
                  <c:v>-0.40397838000000003</c:v>
                </c:pt>
                <c:pt idx="688">
                  <c:v>-0.51537597000000002</c:v>
                </c:pt>
                <c:pt idx="689">
                  <c:v>-0.61424129999999999</c:v>
                </c:pt>
                <c:pt idx="690">
                  <c:v>-0.54879515999999995</c:v>
                </c:pt>
                <c:pt idx="691">
                  <c:v>-0.42208052000000001</c:v>
                </c:pt>
                <c:pt idx="692">
                  <c:v>-0.33156996999999999</c:v>
                </c:pt>
                <c:pt idx="693">
                  <c:v>-0.22991977999999999</c:v>
                </c:pt>
                <c:pt idx="694">
                  <c:v>3.0472030000000001E-2</c:v>
                </c:pt>
                <c:pt idx="695">
                  <c:v>1.6547369999999999E-2</c:v>
                </c:pt>
                <c:pt idx="696">
                  <c:v>-5.7321799999999999E-3</c:v>
                </c:pt>
                <c:pt idx="697">
                  <c:v>3.8826859999999998E-2</c:v>
                </c:pt>
                <c:pt idx="698">
                  <c:v>-9.3457680000000001E-2</c:v>
                </c:pt>
                <c:pt idx="699">
                  <c:v>-0.37195158</c:v>
                </c:pt>
                <c:pt idx="700">
                  <c:v>-0.26890892</c:v>
                </c:pt>
                <c:pt idx="701">
                  <c:v>-0.37334423999999999</c:v>
                </c:pt>
                <c:pt idx="702">
                  <c:v>-0.47220923999999997</c:v>
                </c:pt>
                <c:pt idx="703">
                  <c:v>-0.42208045999999999</c:v>
                </c:pt>
                <c:pt idx="704">
                  <c:v>-0.16586612000000001</c:v>
                </c:pt>
                <c:pt idx="705">
                  <c:v>-0.17700600999999999</c:v>
                </c:pt>
                <c:pt idx="706">
                  <c:v>-0.29118835999999998</c:v>
                </c:pt>
                <c:pt idx="707">
                  <c:v>-0.37752142999999999</c:v>
                </c:pt>
                <c:pt idx="708">
                  <c:v>-0.27865610000000002</c:v>
                </c:pt>
                <c:pt idx="709">
                  <c:v>-0.35663444</c:v>
                </c:pt>
                <c:pt idx="710">
                  <c:v>-0.44714502</c:v>
                </c:pt>
                <c:pt idx="711">
                  <c:v>-0.19093052999999999</c:v>
                </c:pt>
                <c:pt idx="712">
                  <c:v>-0.25219923</c:v>
                </c:pt>
                <c:pt idx="713">
                  <c:v>-0.22852723</c:v>
                </c:pt>
                <c:pt idx="714">
                  <c:v>-0.46942452000000001</c:v>
                </c:pt>
                <c:pt idx="715">
                  <c:v>-0.43739769000000001</c:v>
                </c:pt>
                <c:pt idx="716">
                  <c:v>-0.41651054999999998</c:v>
                </c:pt>
                <c:pt idx="717">
                  <c:v>-0.28701096999999998</c:v>
                </c:pt>
                <c:pt idx="718">
                  <c:v>-0.22852728999999999</c:v>
                </c:pt>
                <c:pt idx="719">
                  <c:v>-0.12548453000000001</c:v>
                </c:pt>
                <c:pt idx="720">
                  <c:v>-0.44853728999999998</c:v>
                </c:pt>
                <c:pt idx="721">
                  <c:v>-0.47360191000000001</c:v>
                </c:pt>
                <c:pt idx="722">
                  <c:v>-7.2762599999999997E-3</c:v>
                </c:pt>
                <c:pt idx="723">
                  <c:v>2.0724780000000002E-2</c:v>
                </c:pt>
                <c:pt idx="724">
                  <c:v>-0.14915645</c:v>
                </c:pt>
                <c:pt idx="725">
                  <c:v>-2.104928E-2</c:v>
                </c:pt>
                <c:pt idx="726">
                  <c:v>-0.12966187000000001</c:v>
                </c:pt>
                <c:pt idx="727">
                  <c:v>-0.16586606000000001</c:v>
                </c:pt>
                <c:pt idx="728">
                  <c:v>-0.31903770999999997</c:v>
                </c:pt>
                <c:pt idx="729">
                  <c:v>-0.29118833</c:v>
                </c:pt>
                <c:pt idx="730">
                  <c:v>-0.26612395</c:v>
                </c:pt>
                <c:pt idx="731">
                  <c:v>-0.20764010999999999</c:v>
                </c:pt>
                <c:pt idx="732">
                  <c:v>-8.6495349999999999E-2</c:v>
                </c:pt>
                <c:pt idx="733">
                  <c:v>-0.11434469999999999</c:v>
                </c:pt>
                <c:pt idx="734">
                  <c:v>-0.50284362000000005</c:v>
                </c:pt>
                <c:pt idx="735">
                  <c:v>-0.50980621999999998</c:v>
                </c:pt>
                <c:pt idx="736">
                  <c:v>-0.20485528</c:v>
                </c:pt>
                <c:pt idx="737">
                  <c:v>-0.39144607999999997</c:v>
                </c:pt>
                <c:pt idx="738">
                  <c:v>-0.12269956999999999</c:v>
                </c:pt>
                <c:pt idx="739">
                  <c:v>-0.15611874000000001</c:v>
                </c:pt>
                <c:pt idx="740">
                  <c:v>-0.28840338999999998</c:v>
                </c:pt>
                <c:pt idx="741">
                  <c:v>-0.16865111999999999</c:v>
                </c:pt>
                <c:pt idx="742">
                  <c:v>-6.1430899999999997E-2</c:v>
                </c:pt>
                <c:pt idx="743">
                  <c:v>-0.21042521</c:v>
                </c:pt>
                <c:pt idx="744">
                  <c:v>-0.31903779999999998</c:v>
                </c:pt>
                <c:pt idx="745">
                  <c:v>-7.3963169999999995E-2</c:v>
                </c:pt>
                <c:pt idx="746">
                  <c:v>-0.13383934</c:v>
                </c:pt>
                <c:pt idx="747">
                  <c:v>-0.31068288999999999</c:v>
                </c:pt>
                <c:pt idx="748">
                  <c:v>-0.32321525000000001</c:v>
                </c:pt>
                <c:pt idx="749">
                  <c:v>-0.28701105999999998</c:v>
                </c:pt>
                <c:pt idx="750">
                  <c:v>-0.42068800000000001</c:v>
                </c:pt>
                <c:pt idx="751">
                  <c:v>-0.10598986000000001</c:v>
                </c:pt>
                <c:pt idx="752">
                  <c:v>6.110645E-2</c:v>
                </c:pt>
                <c:pt idx="753">
                  <c:v>-0.21321008999999999</c:v>
                </c:pt>
                <c:pt idx="754">
                  <c:v>-0.17979081</c:v>
                </c:pt>
                <c:pt idx="755">
                  <c:v>-0.21599504</c:v>
                </c:pt>
                <c:pt idx="756">
                  <c:v>1.16132E-3</c:v>
                </c:pt>
                <c:pt idx="757">
                  <c:v>-0.17004353</c:v>
                </c:pt>
                <c:pt idx="758">
                  <c:v>-2.6619139999999999E-2</c:v>
                </c:pt>
                <c:pt idx="759">
                  <c:v>4.4396770000000002E-2</c:v>
                </c:pt>
                <c:pt idx="760">
                  <c:v>5.4144049999999999E-2</c:v>
                </c:pt>
                <c:pt idx="761">
                  <c:v>8.895583E-2</c:v>
                </c:pt>
                <c:pt idx="762">
                  <c:v>8.1924700000000003E-3</c:v>
                </c:pt>
                <c:pt idx="763">
                  <c:v>-0.12687698</c:v>
                </c:pt>
                <c:pt idx="764">
                  <c:v>-9.4850180000000006E-2</c:v>
                </c:pt>
                <c:pt idx="765">
                  <c:v>-0.11852217</c:v>
                </c:pt>
                <c:pt idx="766">
                  <c:v>-0.34967214000000002</c:v>
                </c:pt>
                <c:pt idx="767">
                  <c:v>-0.24493351999999999</c:v>
                </c:pt>
                <c:pt idx="768">
                  <c:v>-0.10459746</c:v>
                </c:pt>
                <c:pt idx="769">
                  <c:v>-0.41094077000000001</c:v>
                </c:pt>
                <c:pt idx="770">
                  <c:v>-0.42347288</c:v>
                </c:pt>
                <c:pt idx="771">
                  <c:v>-0.11573715</c:v>
                </c:pt>
                <c:pt idx="772">
                  <c:v>-0.19371551000000001</c:v>
                </c:pt>
                <c:pt idx="773">
                  <c:v>-0.36081185999999998</c:v>
                </c:pt>
                <c:pt idx="774">
                  <c:v>-0.40954834000000001</c:v>
                </c:pt>
                <c:pt idx="775">
                  <c:v>-2.1049289999999998E-2</c:v>
                </c:pt>
                <c:pt idx="776">
                  <c:v>-0.15472630000000001</c:v>
                </c:pt>
                <c:pt idx="777">
                  <c:v>-1.687189E-2</c:v>
                </c:pt>
                <c:pt idx="778">
                  <c:v>4.0151700000000002E-3</c:v>
                </c:pt>
                <c:pt idx="779">
                  <c:v>-0.32878497000000001</c:v>
                </c:pt>
                <c:pt idx="780">
                  <c:v>-0.39701610999999998</c:v>
                </c:pt>
                <c:pt idx="781">
                  <c:v>-4.889872E-2</c:v>
                </c:pt>
                <c:pt idx="782">
                  <c:v>-0.20764021999999999</c:v>
                </c:pt>
                <c:pt idx="783">
                  <c:v>1.7939859999999998E-2</c:v>
                </c:pt>
                <c:pt idx="784">
                  <c:v>-1.2694530000000001E-2</c:v>
                </c:pt>
                <c:pt idx="785">
                  <c:v>-0.41233324999999998</c:v>
                </c:pt>
                <c:pt idx="786">
                  <c:v>-0.56689738999999995</c:v>
                </c:pt>
                <c:pt idx="787">
                  <c:v>-0.27447864</c:v>
                </c:pt>
                <c:pt idx="788">
                  <c:v>-0.34827963000000001</c:v>
                </c:pt>
                <c:pt idx="789">
                  <c:v>-0.49588149999999998</c:v>
                </c:pt>
                <c:pt idx="790">
                  <c:v>-0.78412276999999997</c:v>
                </c:pt>
                <c:pt idx="791">
                  <c:v>-0.48752647999999998</c:v>
                </c:pt>
                <c:pt idx="792">
                  <c:v>-0.49866634999999998</c:v>
                </c:pt>
                <c:pt idx="793">
                  <c:v>-0.24245190999999999</c:v>
                </c:pt>
                <c:pt idx="794">
                  <c:v>-0.15890378999999999</c:v>
                </c:pt>
                <c:pt idx="795">
                  <c:v>-0.25498414000000003</c:v>
                </c:pt>
                <c:pt idx="796">
                  <c:v>-0.21599488999999999</c:v>
                </c:pt>
                <c:pt idx="797">
                  <c:v>-0.16586608999999999</c:v>
                </c:pt>
                <c:pt idx="798">
                  <c:v>-0.39283875000000001</c:v>
                </c:pt>
                <c:pt idx="799">
                  <c:v>-0.53626286999999995</c:v>
                </c:pt>
                <c:pt idx="800">
                  <c:v>-0.56689732999999998</c:v>
                </c:pt>
                <c:pt idx="801">
                  <c:v>-0.38169888000000002</c:v>
                </c:pt>
                <c:pt idx="802">
                  <c:v>-3.4973909999999997E-2</c:v>
                </c:pt>
                <c:pt idx="803">
                  <c:v>-0.22295749000000001</c:v>
                </c:pt>
                <c:pt idx="804">
                  <c:v>-0.22156477999999999</c:v>
                </c:pt>
                <c:pt idx="805">
                  <c:v>-1.5479440000000001E-2</c:v>
                </c:pt>
                <c:pt idx="806">
                  <c:v>-0.27587116</c:v>
                </c:pt>
                <c:pt idx="807">
                  <c:v>-0.53765540999999994</c:v>
                </c:pt>
                <c:pt idx="808">
                  <c:v>-0.23827445999999999</c:v>
                </c:pt>
                <c:pt idx="809">
                  <c:v>-0.21042517999999999</c:v>
                </c:pt>
                <c:pt idx="810">
                  <c:v>-0.31625282999999998</c:v>
                </c:pt>
                <c:pt idx="811">
                  <c:v>-0.34131736000000001</c:v>
                </c:pt>
                <c:pt idx="812">
                  <c:v>-4.0543870000000003E-2</c:v>
                </c:pt>
                <c:pt idx="813">
                  <c:v>-0.11712973</c:v>
                </c:pt>
                <c:pt idx="814">
                  <c:v>-0.20207021999999999</c:v>
                </c:pt>
                <c:pt idx="815">
                  <c:v>-0.14776400000000001</c:v>
                </c:pt>
                <c:pt idx="816">
                  <c:v>-0.15472646000000001</c:v>
                </c:pt>
                <c:pt idx="817">
                  <c:v>-0.14915642000000001</c:v>
                </c:pt>
                <c:pt idx="818">
                  <c:v>-0.28979605000000003</c:v>
                </c:pt>
                <c:pt idx="819">
                  <c:v>-0.43182784000000002</c:v>
                </c:pt>
                <c:pt idx="820">
                  <c:v>-0.24941440000000001</c:v>
                </c:pt>
                <c:pt idx="821">
                  <c:v>-0.44435996</c:v>
                </c:pt>
                <c:pt idx="822">
                  <c:v>-0.16029614</c:v>
                </c:pt>
                <c:pt idx="823">
                  <c:v>-0.44435981000000002</c:v>
                </c:pt>
                <c:pt idx="824">
                  <c:v>-0.17004356000000001</c:v>
                </c:pt>
                <c:pt idx="825">
                  <c:v>-7.5355599999999995E-2</c:v>
                </c:pt>
                <c:pt idx="826">
                  <c:v>-0.12269947</c:v>
                </c:pt>
                <c:pt idx="827">
                  <c:v>3.4649470000000002E-2</c:v>
                </c:pt>
                <c:pt idx="828">
                  <c:v>8.0601000000000006E-2</c:v>
                </c:pt>
                <c:pt idx="829">
                  <c:v>-0.36777419</c:v>
                </c:pt>
                <c:pt idx="830">
                  <c:v>-0.42068818000000002</c:v>
                </c:pt>
                <c:pt idx="831">
                  <c:v>-0.29536578000000002</c:v>
                </c:pt>
                <c:pt idx="832">
                  <c:v>-0.12130703</c:v>
                </c:pt>
                <c:pt idx="833">
                  <c:v>-0.11434472</c:v>
                </c:pt>
                <c:pt idx="834">
                  <c:v>-0.27024620999999999</c:v>
                </c:pt>
                <c:pt idx="835">
                  <c:v>-0.44157501999999998</c:v>
                </c:pt>
                <c:pt idx="836">
                  <c:v>-0.24941431</c:v>
                </c:pt>
                <c:pt idx="837">
                  <c:v>-0.1059899</c:v>
                </c:pt>
                <c:pt idx="838">
                  <c:v>3.9738400000000002E-3</c:v>
                </c:pt>
                <c:pt idx="839">
                  <c:v>-0.45410728</c:v>
                </c:pt>
                <c:pt idx="840">
                  <c:v>-0.33713987000000001</c:v>
                </c:pt>
                <c:pt idx="841">
                  <c:v>-0.24941421</c:v>
                </c:pt>
                <c:pt idx="842">
                  <c:v>-0.15333378</c:v>
                </c:pt>
                <c:pt idx="843">
                  <c:v>-0.18118322000000001</c:v>
                </c:pt>
                <c:pt idx="844">
                  <c:v>-0.22713479</c:v>
                </c:pt>
                <c:pt idx="845">
                  <c:v>-0.11434471</c:v>
                </c:pt>
                <c:pt idx="846">
                  <c:v>-0.35802695000000001</c:v>
                </c:pt>
                <c:pt idx="847">
                  <c:v>-9.4850089999999998E-2</c:v>
                </c:pt>
                <c:pt idx="848">
                  <c:v>-0.47917193000000002</c:v>
                </c:pt>
                <c:pt idx="849">
                  <c:v>-0.20485518999999999</c:v>
                </c:pt>
                <c:pt idx="850">
                  <c:v>-0.29397341999999999</c:v>
                </c:pt>
                <c:pt idx="851">
                  <c:v>-0.27030131000000002</c:v>
                </c:pt>
                <c:pt idx="852">
                  <c:v>6.9461229999999999E-2</c:v>
                </c:pt>
                <c:pt idx="853">
                  <c:v>-0.34827965</c:v>
                </c:pt>
                <c:pt idx="854">
                  <c:v>-6.8393259999999997E-2</c:v>
                </c:pt>
                <c:pt idx="855">
                  <c:v>-0.21599505999999999</c:v>
                </c:pt>
                <c:pt idx="856">
                  <c:v>-0.32227774999999997</c:v>
                </c:pt>
                <c:pt idx="857">
                  <c:v>-8.6495269999999999E-2</c:v>
                </c:pt>
                <c:pt idx="858">
                  <c:v>-0.31068300999999998</c:v>
                </c:pt>
                <c:pt idx="859">
                  <c:v>6.6676289999999999E-2</c:v>
                </c:pt>
                <c:pt idx="860">
                  <c:v>-0.37195149</c:v>
                </c:pt>
                <c:pt idx="861">
                  <c:v>-0.14219414999999999</c:v>
                </c:pt>
                <c:pt idx="862">
                  <c:v>7.0853730000000004E-2</c:v>
                </c:pt>
                <c:pt idx="863">
                  <c:v>-4.7506199999999998E-2</c:v>
                </c:pt>
                <c:pt idx="864">
                  <c:v>-6.421578E-2</c:v>
                </c:pt>
                <c:pt idx="865">
                  <c:v>-1.826438E-2</c:v>
                </c:pt>
                <c:pt idx="866">
                  <c:v>2.6294669999999999E-2</c:v>
                </c:pt>
                <c:pt idx="867">
                  <c:v>9.4525700000000004E-2</c:v>
                </c:pt>
                <c:pt idx="868">
                  <c:v>-0.28979605000000003</c:v>
                </c:pt>
                <c:pt idx="869">
                  <c:v>-0.30093556999999999</c:v>
                </c:pt>
                <c:pt idx="870">
                  <c:v>-0.29536578000000002</c:v>
                </c:pt>
                <c:pt idx="871">
                  <c:v>-0.17700589</c:v>
                </c:pt>
                <c:pt idx="872">
                  <c:v>-0.37195158</c:v>
                </c:pt>
                <c:pt idx="873">
                  <c:v>-0.24384438999999999</c:v>
                </c:pt>
                <c:pt idx="874">
                  <c:v>3.4649470000000002E-2</c:v>
                </c:pt>
                <c:pt idx="875">
                  <c:v>-0.24662934</c:v>
                </c:pt>
                <c:pt idx="876">
                  <c:v>-0.42347302999999997</c:v>
                </c:pt>
                <c:pt idx="877">
                  <c:v>-0.32878509</c:v>
                </c:pt>
                <c:pt idx="878">
                  <c:v>-0.43461286999999998</c:v>
                </c:pt>
                <c:pt idx="879">
                  <c:v>-0.53180981000000005</c:v>
                </c:pt>
                <c:pt idx="880">
                  <c:v>-0.15611881</c:v>
                </c:pt>
                <c:pt idx="881">
                  <c:v>-0.22713475999999999</c:v>
                </c:pt>
                <c:pt idx="882">
                  <c:v>-0.45689225</c:v>
                </c:pt>
                <c:pt idx="883">
                  <c:v>-0.40805926999999997</c:v>
                </c:pt>
                <c:pt idx="884">
                  <c:v>-0.39283857</c:v>
                </c:pt>
                <c:pt idx="885">
                  <c:v>-0.22574226999999999</c:v>
                </c:pt>
                <c:pt idx="886">
                  <c:v>-0.42352819000000003</c:v>
                </c:pt>
                <c:pt idx="887">
                  <c:v>-0.18257572</c:v>
                </c:pt>
                <c:pt idx="888">
                  <c:v>-0.2382745</c:v>
                </c:pt>
                <c:pt idx="889">
                  <c:v>-0.29118835999999998</c:v>
                </c:pt>
                <c:pt idx="890">
                  <c:v>-0.21460249000000001</c:v>
                </c:pt>
                <c:pt idx="891">
                  <c:v>-0.38169893999999999</c:v>
                </c:pt>
                <c:pt idx="892">
                  <c:v>-0.44436014000000001</c:v>
                </c:pt>
                <c:pt idx="893">
                  <c:v>-0.30372062</c:v>
                </c:pt>
                <c:pt idx="894">
                  <c:v>-0.63512831999999997</c:v>
                </c:pt>
                <c:pt idx="895">
                  <c:v>-0.35941943999999998</c:v>
                </c:pt>
                <c:pt idx="896">
                  <c:v>-3.0796549999999999E-2</c:v>
                </c:pt>
                <c:pt idx="897">
                  <c:v>-0.28561850999999999</c:v>
                </c:pt>
                <c:pt idx="898">
                  <c:v>-9.3457739999999997E-2</c:v>
                </c:pt>
                <c:pt idx="899">
                  <c:v>-3.497401E-2</c:v>
                </c:pt>
                <c:pt idx="900">
                  <c:v>-0.42208061000000002</c:v>
                </c:pt>
                <c:pt idx="901">
                  <c:v>-0.47499427</c:v>
                </c:pt>
                <c:pt idx="902">
                  <c:v>-0.59892403999999999</c:v>
                </c:pt>
                <c:pt idx="903">
                  <c:v>-0.66994005000000001</c:v>
                </c:pt>
                <c:pt idx="904">
                  <c:v>-0.28004855000000001</c:v>
                </c:pt>
                <c:pt idx="905">
                  <c:v>-9.2065220000000003E-2</c:v>
                </c:pt>
                <c:pt idx="906">
                  <c:v>-0.31903782000000003</c:v>
                </c:pt>
                <c:pt idx="907">
                  <c:v>-0.35384956000000001</c:v>
                </c:pt>
                <c:pt idx="908">
                  <c:v>-0.40119347</c:v>
                </c:pt>
                <c:pt idx="909">
                  <c:v>-0.56132746</c:v>
                </c:pt>
                <c:pt idx="910">
                  <c:v>-0.25916152999999997</c:v>
                </c:pt>
                <c:pt idx="911">
                  <c:v>-6.1430909999999998E-2</c:v>
                </c:pt>
                <c:pt idx="912">
                  <c:v>-0.30232819999999999</c:v>
                </c:pt>
                <c:pt idx="913">
                  <c:v>-0.22156482999999999</c:v>
                </c:pt>
                <c:pt idx="914">
                  <c:v>-0.18396823000000001</c:v>
                </c:pt>
                <c:pt idx="915">
                  <c:v>-0.19371548</c:v>
                </c:pt>
                <c:pt idx="916">
                  <c:v>-0.34967219999999999</c:v>
                </c:pt>
                <c:pt idx="917">
                  <c:v>-0.14497906999999999</c:v>
                </c:pt>
                <c:pt idx="918">
                  <c:v>-0.14915650999999999</c:v>
                </c:pt>
                <c:pt idx="919">
                  <c:v>-0.37055922000000002</c:v>
                </c:pt>
                <c:pt idx="920">
                  <c:v>-0.41790316</c:v>
                </c:pt>
                <c:pt idx="921">
                  <c:v>-0.28701088000000002</c:v>
                </c:pt>
                <c:pt idx="922">
                  <c:v>-0.33017749000000002</c:v>
                </c:pt>
                <c:pt idx="923">
                  <c:v>-0.33156999999999998</c:v>
                </c:pt>
                <c:pt idx="924">
                  <c:v>-0.13662427999999999</c:v>
                </c:pt>
                <c:pt idx="925">
                  <c:v>-0.31486037</c:v>
                </c:pt>
                <c:pt idx="926">
                  <c:v>-0.54879522000000003</c:v>
                </c:pt>
                <c:pt idx="927">
                  <c:v>-0.37752160000000001</c:v>
                </c:pt>
                <c:pt idx="928">
                  <c:v>-0.28283357999999997</c:v>
                </c:pt>
                <c:pt idx="929">
                  <c:v>-0.48195665999999998</c:v>
                </c:pt>
                <c:pt idx="930">
                  <c:v>-0.35941947000000002</c:v>
                </c:pt>
                <c:pt idx="931">
                  <c:v>-0.28422608999999999</c:v>
                </c:pt>
                <c:pt idx="932">
                  <c:v>-0.24662934</c:v>
                </c:pt>
                <c:pt idx="933">
                  <c:v>-0.53347802</c:v>
                </c:pt>
                <c:pt idx="934">
                  <c:v>-0.61284894000000001</c:v>
                </c:pt>
                <c:pt idx="935">
                  <c:v>-0.32739255</c:v>
                </c:pt>
                <c:pt idx="936">
                  <c:v>-0.25498422999999998</c:v>
                </c:pt>
                <c:pt idx="937">
                  <c:v>1.0977489999999999E-2</c:v>
                </c:pt>
                <c:pt idx="938">
                  <c:v>-0.15472637</c:v>
                </c:pt>
                <c:pt idx="939">
                  <c:v>-0.18814559</c:v>
                </c:pt>
                <c:pt idx="940">
                  <c:v>-0.34967201999999997</c:v>
                </c:pt>
                <c:pt idx="941">
                  <c:v>-0.43739769000000001</c:v>
                </c:pt>
                <c:pt idx="942">
                  <c:v>-0.62398856999999996</c:v>
                </c:pt>
                <c:pt idx="943">
                  <c:v>-0.58639193000000001</c:v>
                </c:pt>
                <c:pt idx="944">
                  <c:v>-0.59753168000000001</c:v>
                </c:pt>
                <c:pt idx="945">
                  <c:v>-0.62398856999999996</c:v>
                </c:pt>
                <c:pt idx="946">
                  <c:v>-0.16308117</c:v>
                </c:pt>
                <c:pt idx="947">
                  <c:v>-0.26612395</c:v>
                </c:pt>
                <c:pt idx="948">
                  <c:v>-0.36777425000000002</c:v>
                </c:pt>
                <c:pt idx="949">
                  <c:v>-0.38977795999999998</c:v>
                </c:pt>
                <c:pt idx="950">
                  <c:v>-8.51705E-3</c:v>
                </c:pt>
                <c:pt idx="951">
                  <c:v>-0.30511305</c:v>
                </c:pt>
                <c:pt idx="952">
                  <c:v>-0.19510796999999999</c:v>
                </c:pt>
                <c:pt idx="953">
                  <c:v>-0.18953812</c:v>
                </c:pt>
                <c:pt idx="954">
                  <c:v>-0.16308122999999999</c:v>
                </c:pt>
                <c:pt idx="955">
                  <c:v>-0.31207543999999998</c:v>
                </c:pt>
                <c:pt idx="956">
                  <c:v>-0.44714490000000001</c:v>
                </c:pt>
                <c:pt idx="957">
                  <c:v>-0.18675315000000001</c:v>
                </c:pt>
                <c:pt idx="958">
                  <c:v>-0.47499450999999998</c:v>
                </c:pt>
                <c:pt idx="959">
                  <c:v>-0.42904284999999998</c:v>
                </c:pt>
                <c:pt idx="960">
                  <c:v>-0.40397843999999999</c:v>
                </c:pt>
                <c:pt idx="961">
                  <c:v>-0.28004860999999998</c:v>
                </c:pt>
                <c:pt idx="962">
                  <c:v>-4.3396199999999998E-3</c:v>
                </c:pt>
                <c:pt idx="963">
                  <c:v>-0.27169391999999998</c:v>
                </c:pt>
                <c:pt idx="964">
                  <c:v>-0.18396819</c:v>
                </c:pt>
                <c:pt idx="965">
                  <c:v>-0.27726367000000002</c:v>
                </c:pt>
                <c:pt idx="966">
                  <c:v>-0.46524708999999997</c:v>
                </c:pt>
                <c:pt idx="967">
                  <c:v>-0.35941935000000003</c:v>
                </c:pt>
                <c:pt idx="968">
                  <c:v>-0.30118376000000002</c:v>
                </c:pt>
                <c:pt idx="969">
                  <c:v>-0.53347807999999997</c:v>
                </c:pt>
                <c:pt idx="970">
                  <c:v>-0.28283357999999997</c:v>
                </c:pt>
                <c:pt idx="971">
                  <c:v>-0.44436017</c:v>
                </c:pt>
                <c:pt idx="972">
                  <c:v>-0.19928543000000001</c:v>
                </c:pt>
                <c:pt idx="973">
                  <c:v>-0.24662928000000001</c:v>
                </c:pt>
                <c:pt idx="974">
                  <c:v>-0.14497905999999999</c:v>
                </c:pt>
                <c:pt idx="975">
                  <c:v>-0.23966698</c:v>
                </c:pt>
                <c:pt idx="976">
                  <c:v>-0.11991461</c:v>
                </c:pt>
                <c:pt idx="977">
                  <c:v>-0.19789292999999999</c:v>
                </c:pt>
                <c:pt idx="978">
                  <c:v>-0.37055906999999999</c:v>
                </c:pt>
                <c:pt idx="979">
                  <c:v>-0.49031143999999999</c:v>
                </c:pt>
                <c:pt idx="980">
                  <c:v>-0.33296241999999998</c:v>
                </c:pt>
                <c:pt idx="981">
                  <c:v>-0.45410742999999998</c:v>
                </c:pt>
                <c:pt idx="982">
                  <c:v>-0.10181253</c:v>
                </c:pt>
                <c:pt idx="983">
                  <c:v>-0.30929046999999998</c:v>
                </c:pt>
                <c:pt idx="984">
                  <c:v>-4.1936309999999997E-2</c:v>
                </c:pt>
                <c:pt idx="985">
                  <c:v>-0.30650565000000002</c:v>
                </c:pt>
                <c:pt idx="986">
                  <c:v>-0.15472631000000001</c:v>
                </c:pt>
                <c:pt idx="987">
                  <c:v>-0.43739769000000001</c:v>
                </c:pt>
                <c:pt idx="988">
                  <c:v>-0.18536067000000001</c:v>
                </c:pt>
                <c:pt idx="989">
                  <c:v>-0.37473661000000003</c:v>
                </c:pt>
                <c:pt idx="990">
                  <c:v>-0.47499436</c:v>
                </c:pt>
                <c:pt idx="991">
                  <c:v>-0.24245190999999999</c:v>
                </c:pt>
                <c:pt idx="992">
                  <c:v>-0.24105936</c:v>
                </c:pt>
                <c:pt idx="993">
                  <c:v>-0.11434481000000001</c:v>
                </c:pt>
                <c:pt idx="994">
                  <c:v>-0.30232798999999999</c:v>
                </c:pt>
                <c:pt idx="995">
                  <c:v>-0.18868333000000001</c:v>
                </c:pt>
                <c:pt idx="996">
                  <c:v>9.3133199999999999E-2</c:v>
                </c:pt>
                <c:pt idx="997">
                  <c:v>-0.14497904</c:v>
                </c:pt>
                <c:pt idx="998">
                  <c:v>-2.104932E-2</c:v>
                </c:pt>
                <c:pt idx="999">
                  <c:v>-0.53884107000000003</c:v>
                </c:pt>
                <c:pt idx="1000">
                  <c:v>-0.36220434000000001</c:v>
                </c:pt>
                <c:pt idx="1001">
                  <c:v>-0.20764019</c:v>
                </c:pt>
                <c:pt idx="1002">
                  <c:v>-0.34131739</c:v>
                </c:pt>
                <c:pt idx="1003">
                  <c:v>-0.46385472999999999</c:v>
                </c:pt>
                <c:pt idx="1004">
                  <c:v>-0.39980093</c:v>
                </c:pt>
                <c:pt idx="1005">
                  <c:v>-0.37473655</c:v>
                </c:pt>
                <c:pt idx="1006">
                  <c:v>-0.24802181000000001</c:v>
                </c:pt>
                <c:pt idx="1007">
                  <c:v>-0.31625289000000001</c:v>
                </c:pt>
                <c:pt idx="1008">
                  <c:v>-0.72563880999999997</c:v>
                </c:pt>
                <c:pt idx="1009">
                  <c:v>-0.53347796000000003</c:v>
                </c:pt>
                <c:pt idx="1010">
                  <c:v>-0.64487570999999999</c:v>
                </c:pt>
                <c:pt idx="1011">
                  <c:v>-0.38726881000000002</c:v>
                </c:pt>
                <c:pt idx="1012">
                  <c:v>-0.30372055999999997</c:v>
                </c:pt>
                <c:pt idx="1013">
                  <c:v>-0.36638173000000002</c:v>
                </c:pt>
                <c:pt idx="1014">
                  <c:v>-0.18675306</c:v>
                </c:pt>
                <c:pt idx="1015">
                  <c:v>-0.39144602000000001</c:v>
                </c:pt>
                <c:pt idx="1016">
                  <c:v>-0.1171297</c:v>
                </c:pt>
                <c:pt idx="1017">
                  <c:v>7.0853689999999997E-2</c:v>
                </c:pt>
                <c:pt idx="1018">
                  <c:v>-3.6366509999999998E-2</c:v>
                </c:pt>
                <c:pt idx="1019">
                  <c:v>-0.25498417000000001</c:v>
                </c:pt>
                <c:pt idx="1020">
                  <c:v>-0.31903777</c:v>
                </c:pt>
                <c:pt idx="1021">
                  <c:v>-0.16029614</c:v>
                </c:pt>
                <c:pt idx="1022">
                  <c:v>-8.7887740000000006E-2</c:v>
                </c:pt>
                <c:pt idx="1023">
                  <c:v>-0.14915642000000001</c:v>
                </c:pt>
                <c:pt idx="1024">
                  <c:v>-0.19650047000000001</c:v>
                </c:pt>
                <c:pt idx="1025">
                  <c:v>-0.16308115000000001</c:v>
                </c:pt>
                <c:pt idx="1026">
                  <c:v>-0.19510795</c:v>
                </c:pt>
                <c:pt idx="1027">
                  <c:v>-0.31346780000000002</c:v>
                </c:pt>
                <c:pt idx="1028">
                  <c:v>-0.44993000999999999</c:v>
                </c:pt>
                <c:pt idx="1029">
                  <c:v>-0.49588125999999999</c:v>
                </c:pt>
                <c:pt idx="1030">
                  <c:v>-0.39562359000000002</c:v>
                </c:pt>
                <c:pt idx="1031">
                  <c:v>-0.35106456000000003</c:v>
                </c:pt>
                <c:pt idx="1032">
                  <c:v>-0.43461274999999999</c:v>
                </c:pt>
                <c:pt idx="1033">
                  <c:v>-0.36081185999999998</c:v>
                </c:pt>
                <c:pt idx="1034">
                  <c:v>-0.21460253000000001</c:v>
                </c:pt>
                <c:pt idx="1035">
                  <c:v>-0.40537088999999998</c:v>
                </c:pt>
                <c:pt idx="1036">
                  <c:v>-0.14497904</c:v>
                </c:pt>
                <c:pt idx="1037">
                  <c:v>-0.15890370000000001</c:v>
                </c:pt>
                <c:pt idx="1038">
                  <c:v>-0.37334412</c:v>
                </c:pt>
                <c:pt idx="1039">
                  <c:v>-0.19232299999999999</c:v>
                </c:pt>
                <c:pt idx="1040">
                  <c:v>-0.47220939000000001</c:v>
                </c:pt>
                <c:pt idx="1041">
                  <c:v>-0.32878509</c:v>
                </c:pt>
                <c:pt idx="1042">
                  <c:v>-0.50562870999999998</c:v>
                </c:pt>
                <c:pt idx="1043">
                  <c:v>-0.47081699999999999</c:v>
                </c:pt>
                <c:pt idx="1044">
                  <c:v>-0.42904291</c:v>
                </c:pt>
                <c:pt idx="1045">
                  <c:v>-0.36777421999999999</c:v>
                </c:pt>
                <c:pt idx="1046">
                  <c:v>-0.52651559999999997</c:v>
                </c:pt>
                <c:pt idx="1047">
                  <c:v>-0.16865106999999999</c:v>
                </c:pt>
                <c:pt idx="1048">
                  <c:v>-0.26055404999999998</c:v>
                </c:pt>
                <c:pt idx="1049">
                  <c:v>-0.14080158000000001</c:v>
                </c:pt>
                <c:pt idx="1050">
                  <c:v>-0.17282847000000001</c:v>
                </c:pt>
                <c:pt idx="1051">
                  <c:v>-0.28144111999999999</c:v>
                </c:pt>
                <c:pt idx="1052">
                  <c:v>-0.25637659000000002</c:v>
                </c:pt>
                <c:pt idx="1053">
                  <c:v>-8.5170799999999998E-3</c:v>
                </c:pt>
                <c:pt idx="1054">
                  <c:v>3.8826890000000003E-2</c:v>
                </c:pt>
                <c:pt idx="1055">
                  <c:v>1.097747E-2</c:v>
                </c:pt>
                <c:pt idx="1056">
                  <c:v>-0.26612385999999999</c:v>
                </c:pt>
                <c:pt idx="1057">
                  <c:v>-0.39562355999999999</c:v>
                </c:pt>
                <c:pt idx="1058">
                  <c:v>-0.54601032000000005</c:v>
                </c:pt>
                <c:pt idx="1059">
                  <c:v>-0.36916670000000001</c:v>
                </c:pt>
                <c:pt idx="1060">
                  <c:v>-6.5608250000000007E-2</c:v>
                </c:pt>
                <c:pt idx="1061">
                  <c:v>-0.13105431000000001</c:v>
                </c:pt>
                <c:pt idx="1062">
                  <c:v>-0.31207543999999998</c:v>
                </c:pt>
                <c:pt idx="1063">
                  <c:v>-0.34827971000000002</c:v>
                </c:pt>
                <c:pt idx="1064">
                  <c:v>-0.28144111999999999</c:v>
                </c:pt>
                <c:pt idx="1065">
                  <c:v>-0.21738747999999999</c:v>
                </c:pt>
                <c:pt idx="1066">
                  <c:v>-7.9532930000000002E-2</c:v>
                </c:pt>
                <c:pt idx="1067">
                  <c:v>-0.39562362000000001</c:v>
                </c:pt>
                <c:pt idx="1068">
                  <c:v>-0.51119864000000004</c:v>
                </c:pt>
                <c:pt idx="1069">
                  <c:v>-0.42208066999999999</c:v>
                </c:pt>
                <c:pt idx="1070">
                  <c:v>-0.1018125</c:v>
                </c:pt>
                <c:pt idx="1071">
                  <c:v>-0.14080160999999999</c:v>
                </c:pt>
                <c:pt idx="1072">
                  <c:v>-0.50980616000000001</c:v>
                </c:pt>
                <c:pt idx="1073">
                  <c:v>-0.39005378000000002</c:v>
                </c:pt>
                <c:pt idx="1074">
                  <c:v>-0.41511812999999997</c:v>
                </c:pt>
                <c:pt idx="1075">
                  <c:v>-0.39005371999999999</c:v>
                </c:pt>
                <c:pt idx="1076">
                  <c:v>-0.44575261999999999</c:v>
                </c:pt>
                <c:pt idx="1077">
                  <c:v>-0.43879011000000001</c:v>
                </c:pt>
                <c:pt idx="1078">
                  <c:v>-0.28979581999999998</c:v>
                </c:pt>
                <c:pt idx="1079">
                  <c:v>-0.48752663000000002</c:v>
                </c:pt>
                <c:pt idx="1080">
                  <c:v>-0.13383924999999999</c:v>
                </c:pt>
                <c:pt idx="1081">
                  <c:v>-0.35524210000000001</c:v>
                </c:pt>
                <c:pt idx="1082">
                  <c:v>9.8703120000000005E-2</c:v>
                </c:pt>
                <c:pt idx="1083">
                  <c:v>-0.39283859999999998</c:v>
                </c:pt>
                <c:pt idx="1084">
                  <c:v>-0.32321509999999998</c:v>
                </c:pt>
                <c:pt idx="1085">
                  <c:v>-0.14776400000000001</c:v>
                </c:pt>
                <c:pt idx="1086">
                  <c:v>-0.54183303999999999</c:v>
                </c:pt>
                <c:pt idx="1087">
                  <c:v>-0.43461269000000002</c:v>
                </c:pt>
                <c:pt idx="1088">
                  <c:v>-0.48195672000000001</c:v>
                </c:pt>
                <c:pt idx="1089">
                  <c:v>-0.25498417000000001</c:v>
                </c:pt>
                <c:pt idx="1090">
                  <c:v>-0.47360191000000001</c:v>
                </c:pt>
                <c:pt idx="1091">
                  <c:v>-0.25359166</c:v>
                </c:pt>
                <c:pt idx="1092">
                  <c:v>-0.28283349000000002</c:v>
                </c:pt>
                <c:pt idx="1093">
                  <c:v>-0.30789803999999998</c:v>
                </c:pt>
                <c:pt idx="1094">
                  <c:v>-0.18118324999999999</c:v>
                </c:pt>
                <c:pt idx="1095">
                  <c:v>-0.11991458000000001</c:v>
                </c:pt>
                <c:pt idx="1096">
                  <c:v>-0.30093575</c:v>
                </c:pt>
                <c:pt idx="1097">
                  <c:v>-0.20346286999999999</c:v>
                </c:pt>
                <c:pt idx="1098">
                  <c:v>-0.46524712000000001</c:v>
                </c:pt>
                <c:pt idx="1099">
                  <c:v>-0.53208560000000005</c:v>
                </c:pt>
                <c:pt idx="1100">
                  <c:v>-0.29954325999999998</c:v>
                </c:pt>
                <c:pt idx="1101">
                  <c:v>-0.36220430999999997</c:v>
                </c:pt>
                <c:pt idx="1102">
                  <c:v>9.0348280000000003E-2</c:v>
                </c:pt>
                <c:pt idx="1103">
                  <c:v>-6.4215759999999997E-2</c:v>
                </c:pt>
                <c:pt idx="1104">
                  <c:v>-0.37473661000000003</c:v>
                </c:pt>
                <c:pt idx="1105">
                  <c:v>-0.23409701999999999</c:v>
                </c:pt>
                <c:pt idx="1106">
                  <c:v>-0.26473150000000001</c:v>
                </c:pt>
                <c:pt idx="1107">
                  <c:v>2.6294680000000001E-2</c:v>
                </c:pt>
                <c:pt idx="1108">
                  <c:v>1.654742E-2</c:v>
                </c:pt>
                <c:pt idx="1109">
                  <c:v>-4.6113710000000002E-2</c:v>
                </c:pt>
                <c:pt idx="1110">
                  <c:v>-0.20415209000000001</c:v>
                </c:pt>
                <c:pt idx="1111">
                  <c:v>-0.21181758000000001</c:v>
                </c:pt>
                <c:pt idx="1112">
                  <c:v>-0.35602783999999998</c:v>
                </c:pt>
                <c:pt idx="1113">
                  <c:v>-0.29954308000000002</c:v>
                </c:pt>
                <c:pt idx="1114">
                  <c:v>-4.46372E-3</c:v>
                </c:pt>
                <c:pt idx="1115">
                  <c:v>-0.19928539000000001</c:v>
                </c:pt>
                <c:pt idx="1116">
                  <c:v>-0.20346279</c:v>
                </c:pt>
                <c:pt idx="1117">
                  <c:v>-0.20764014</c:v>
                </c:pt>
                <c:pt idx="1118">
                  <c:v>-0.24802188999999999</c:v>
                </c:pt>
                <c:pt idx="1119">
                  <c:v>-0.53347807999999997</c:v>
                </c:pt>
                <c:pt idx="1120">
                  <c:v>-0.69778973</c:v>
                </c:pt>
                <c:pt idx="1121">
                  <c:v>-0.80361724000000001</c:v>
                </c:pt>
                <c:pt idx="1122">
                  <c:v>-0.54740279999999997</c:v>
                </c:pt>
                <c:pt idx="1123">
                  <c:v>-0.30232805000000001</c:v>
                </c:pt>
                <c:pt idx="1124">
                  <c:v>-0.11155973</c:v>
                </c:pt>
                <c:pt idx="1125">
                  <c:v>-0.15751128</c:v>
                </c:pt>
                <c:pt idx="1126">
                  <c:v>-0.35941949000000001</c:v>
                </c:pt>
                <c:pt idx="1127">
                  <c:v>-0.46663948999999999</c:v>
                </c:pt>
                <c:pt idx="1128">
                  <c:v>-0.23827453000000001</c:v>
                </c:pt>
                <c:pt idx="1129">
                  <c:v>-0.31068298</c:v>
                </c:pt>
                <c:pt idx="1130">
                  <c:v>-0.30118381999999999</c:v>
                </c:pt>
                <c:pt idx="1131">
                  <c:v>-0.69361198000000002</c:v>
                </c:pt>
                <c:pt idx="1132">
                  <c:v>-0.41511819</c:v>
                </c:pt>
                <c:pt idx="1133">
                  <c:v>-0.56689738999999995</c:v>
                </c:pt>
                <c:pt idx="1134">
                  <c:v>-0.27447878999999997</c:v>
                </c:pt>
                <c:pt idx="1135">
                  <c:v>-0.27447870000000002</c:v>
                </c:pt>
                <c:pt idx="1136">
                  <c:v>-0.24774611999999999</c:v>
                </c:pt>
                <c:pt idx="1137">
                  <c:v>-0.26333895000000002</c:v>
                </c:pt>
                <c:pt idx="1138">
                  <c:v>-0.19510789000000001</c:v>
                </c:pt>
                <c:pt idx="1139">
                  <c:v>-0.41651070000000001</c:v>
                </c:pt>
                <c:pt idx="1140">
                  <c:v>-0.20485518999999999</c:v>
                </c:pt>
                <c:pt idx="1141">
                  <c:v>-0.18257581000000001</c:v>
                </c:pt>
                <c:pt idx="1142">
                  <c:v>-0.30929046999999998</c:v>
                </c:pt>
                <c:pt idx="1143">
                  <c:v>-0.43043533</c:v>
                </c:pt>
                <c:pt idx="1144">
                  <c:v>-0.31764524999999999</c:v>
                </c:pt>
                <c:pt idx="1145">
                  <c:v>-0.53487055999999999</c:v>
                </c:pt>
                <c:pt idx="1146">
                  <c:v>-0.45132232</c:v>
                </c:pt>
                <c:pt idx="1147">
                  <c:v>-0.36916675999999998</c:v>
                </c:pt>
                <c:pt idx="1148">
                  <c:v>-0.28979593999999997</c:v>
                </c:pt>
                <c:pt idx="1149">
                  <c:v>-0.16865104</c:v>
                </c:pt>
                <c:pt idx="1150">
                  <c:v>-0.33574745</c:v>
                </c:pt>
                <c:pt idx="1151">
                  <c:v>-2.9404030000000001E-2</c:v>
                </c:pt>
                <c:pt idx="1152">
                  <c:v>-0.43182780999999998</c:v>
                </c:pt>
                <c:pt idx="1153">
                  <c:v>-0.12269951</c:v>
                </c:pt>
                <c:pt idx="1154">
                  <c:v>-0.30821516999999998</c:v>
                </c:pt>
                <c:pt idx="1155">
                  <c:v>-0.47917177999999999</c:v>
                </c:pt>
                <c:pt idx="1156">
                  <c:v>-0.48962229000000002</c:v>
                </c:pt>
                <c:pt idx="1157">
                  <c:v>-0.61841880999999999</c:v>
                </c:pt>
                <c:pt idx="1158">
                  <c:v>-0.58917682999999998</c:v>
                </c:pt>
                <c:pt idx="1159">
                  <c:v>-0.38030641999999998</c:v>
                </c:pt>
                <c:pt idx="1160">
                  <c:v>-0.49309644000000002</c:v>
                </c:pt>
                <c:pt idx="1161">
                  <c:v>-0.14776401</c:v>
                </c:pt>
                <c:pt idx="1162">
                  <c:v>-0.31207534999999997</c:v>
                </c:pt>
                <c:pt idx="1163">
                  <c:v>-0.51774721999999995</c:v>
                </c:pt>
                <c:pt idx="1164">
                  <c:v>-0.24662927000000001</c:v>
                </c:pt>
                <c:pt idx="1165">
                  <c:v>-0.33574747999999999</c:v>
                </c:pt>
                <c:pt idx="1166">
                  <c:v>-0.24662928000000001</c:v>
                </c:pt>
                <c:pt idx="1167">
                  <c:v>-0.46106964</c:v>
                </c:pt>
                <c:pt idx="1168">
                  <c:v>-0.40258586000000002</c:v>
                </c:pt>
                <c:pt idx="1169">
                  <c:v>-0.35802679999999998</c:v>
                </c:pt>
                <c:pt idx="1170">
                  <c:v>-0.45828477000000001</c:v>
                </c:pt>
                <c:pt idx="1171">
                  <c:v>-0.42765033000000002</c:v>
                </c:pt>
                <c:pt idx="1172">
                  <c:v>-0.33574733000000001</c:v>
                </c:pt>
                <c:pt idx="1173">
                  <c:v>-0.43461272000000001</c:v>
                </c:pt>
                <c:pt idx="1174">
                  <c:v>-0.12548442000000001</c:v>
                </c:pt>
                <c:pt idx="1175">
                  <c:v>-0.51816081999999997</c:v>
                </c:pt>
                <c:pt idx="1176">
                  <c:v>-0.27030127999999998</c:v>
                </c:pt>
                <c:pt idx="1177">
                  <c:v>-0.19510796999999999</c:v>
                </c:pt>
                <c:pt idx="1178">
                  <c:v>-0.49031141</c:v>
                </c:pt>
                <c:pt idx="1179">
                  <c:v>-0.19510797999999999</c:v>
                </c:pt>
                <c:pt idx="1180">
                  <c:v>-9.9027599999999993E-2</c:v>
                </c:pt>
                <c:pt idx="1181">
                  <c:v>-0.29258084000000001</c:v>
                </c:pt>
                <c:pt idx="1182">
                  <c:v>-0.39840864999999998</c:v>
                </c:pt>
                <c:pt idx="1183">
                  <c:v>-0.21599505999999999</c:v>
                </c:pt>
                <c:pt idx="1184">
                  <c:v>-0.19371538999999999</c:v>
                </c:pt>
                <c:pt idx="1185">
                  <c:v>-0.59753173999999998</c:v>
                </c:pt>
                <c:pt idx="1186">
                  <c:v>-0.44992979999999999</c:v>
                </c:pt>
                <c:pt idx="1187">
                  <c:v>-0.30929055999999999</c:v>
                </c:pt>
                <c:pt idx="1188">
                  <c:v>-0.56550502999999996</c:v>
                </c:pt>
                <c:pt idx="1189">
                  <c:v>-6.7000760000000006E-2</c:v>
                </c:pt>
                <c:pt idx="1190">
                  <c:v>-0.53626304999999996</c:v>
                </c:pt>
                <c:pt idx="1191">
                  <c:v>-0.48056427000000002</c:v>
                </c:pt>
                <c:pt idx="1192">
                  <c:v>1.3352161600000001</c:v>
                </c:pt>
                <c:pt idx="1193">
                  <c:v>-2.03734517</c:v>
                </c:pt>
                <c:pt idx="1194">
                  <c:v>-1.4190891999999999</c:v>
                </c:pt>
                <c:pt idx="1195">
                  <c:v>-0.27865603999999999</c:v>
                </c:pt>
                <c:pt idx="1196">
                  <c:v>-1.7254318</c:v>
                </c:pt>
                <c:pt idx="1197">
                  <c:v>-2.2044420200000001</c:v>
                </c:pt>
                <c:pt idx="1198">
                  <c:v>-2.4147045600000001</c:v>
                </c:pt>
                <c:pt idx="1199">
                  <c:v>-3.2181592000000001</c:v>
                </c:pt>
                <c:pt idx="1200">
                  <c:v>0.34795585000000001</c:v>
                </c:pt>
                <c:pt idx="1201">
                  <c:v>-3.0761280100000001</c:v>
                </c:pt>
                <c:pt idx="1202">
                  <c:v>-2.4147045600000001</c:v>
                </c:pt>
                <c:pt idx="1203">
                  <c:v>-2.13064075</c:v>
                </c:pt>
                <c:pt idx="1204">
                  <c:v>-2.8811817199999998</c:v>
                </c:pt>
                <c:pt idx="1205">
                  <c:v>1.3700265899999999</c:v>
                </c:pt>
                <c:pt idx="1206">
                  <c:v>-1.7672064300000001</c:v>
                </c:pt>
                <c:pt idx="1207">
                  <c:v>-2.1195013500000002</c:v>
                </c:pt>
                <c:pt idx="1208">
                  <c:v>-1.9621521200000001</c:v>
                </c:pt>
                <c:pt idx="1209">
                  <c:v>-3.6623556599999998</c:v>
                </c:pt>
                <c:pt idx="1210">
                  <c:v>-8.510289E-2</c:v>
                </c:pt>
                <c:pt idx="1211">
                  <c:v>-0.93033171000000003</c:v>
                </c:pt>
                <c:pt idx="1212">
                  <c:v>-0.83564382999999998</c:v>
                </c:pt>
                <c:pt idx="1213">
                  <c:v>0.28111651999999998</c:v>
                </c:pt>
                <c:pt idx="1214">
                  <c:v>-0.11573725</c:v>
                </c:pt>
                <c:pt idx="1215">
                  <c:v>-0.15333395999999999</c:v>
                </c:pt>
                <c:pt idx="1216">
                  <c:v>-0.35802692000000003</c:v>
                </c:pt>
                <c:pt idx="1217">
                  <c:v>-0.50145130999999998</c:v>
                </c:pt>
                <c:pt idx="1218">
                  <c:v>-0.46106964</c:v>
                </c:pt>
                <c:pt idx="1219">
                  <c:v>-0.23966692000000001</c:v>
                </c:pt>
                <c:pt idx="1220">
                  <c:v>-0.58221442000000001</c:v>
                </c:pt>
                <c:pt idx="1221">
                  <c:v>-0.63234347000000002</c:v>
                </c:pt>
                <c:pt idx="1222">
                  <c:v>-0.13105433999999999</c:v>
                </c:pt>
                <c:pt idx="1223">
                  <c:v>-0.32321522000000003</c:v>
                </c:pt>
                <c:pt idx="1224">
                  <c:v>-0.12130711</c:v>
                </c:pt>
                <c:pt idx="1225">
                  <c:v>-0.28422606</c:v>
                </c:pt>
                <c:pt idx="1226">
                  <c:v>-0.40397843999999999</c:v>
                </c:pt>
                <c:pt idx="1227">
                  <c:v>-0.24662936999999999</c:v>
                </c:pt>
                <c:pt idx="1228">
                  <c:v>-0.37055906999999999</c:v>
                </c:pt>
                <c:pt idx="1229">
                  <c:v>-0.46385458000000002</c:v>
                </c:pt>
                <c:pt idx="1230">
                  <c:v>-0.62955850000000002</c:v>
                </c:pt>
                <c:pt idx="1231">
                  <c:v>-0.71040440000000005</c:v>
                </c:pt>
                <c:pt idx="1232">
                  <c:v>-0.60727882</c:v>
                </c:pt>
                <c:pt idx="1233">
                  <c:v>-0.53904808000000004</c:v>
                </c:pt>
                <c:pt idx="1234">
                  <c:v>-0.33017749000000002</c:v>
                </c:pt>
                <c:pt idx="1235">
                  <c:v>-0.33574751000000003</c:v>
                </c:pt>
                <c:pt idx="1236">
                  <c:v>-0.55290371000000005</c:v>
                </c:pt>
                <c:pt idx="1237">
                  <c:v>-0.29675820000000003</c:v>
                </c:pt>
                <c:pt idx="1238">
                  <c:v>-0.53180987000000002</c:v>
                </c:pt>
                <c:pt idx="1239">
                  <c:v>-0.34131724000000002</c:v>
                </c:pt>
                <c:pt idx="1240">
                  <c:v>-0.55018771</c:v>
                </c:pt>
                <c:pt idx="1241">
                  <c:v>-0.55854249</c:v>
                </c:pt>
                <c:pt idx="1242">
                  <c:v>-0.46385451999999999</c:v>
                </c:pt>
                <c:pt idx="1243">
                  <c:v>-0.80500972000000004</c:v>
                </c:pt>
                <c:pt idx="1244">
                  <c:v>-0.48399723</c:v>
                </c:pt>
                <c:pt idx="1245">
                  <c:v>-0.59056931999999995</c:v>
                </c:pt>
                <c:pt idx="1246">
                  <c:v>-0.52094596999999998</c:v>
                </c:pt>
                <c:pt idx="1247">
                  <c:v>-0.59056931999999995</c:v>
                </c:pt>
                <c:pt idx="1248">
                  <c:v>-0.70196681999999999</c:v>
                </c:pt>
                <c:pt idx="1249">
                  <c:v>-0.66437029999999997</c:v>
                </c:pt>
                <c:pt idx="1250">
                  <c:v>-0.43879004999999999</c:v>
                </c:pt>
                <c:pt idx="1251">
                  <c:v>-0.55993497000000003</c:v>
                </c:pt>
                <c:pt idx="1252">
                  <c:v>-0.65880048000000002</c:v>
                </c:pt>
                <c:pt idx="1253">
                  <c:v>-0.62538099000000003</c:v>
                </c:pt>
                <c:pt idx="1254">
                  <c:v>-0.72703141000000004</c:v>
                </c:pt>
                <c:pt idx="1255">
                  <c:v>-0.72842377000000003</c:v>
                </c:pt>
                <c:pt idx="1256">
                  <c:v>-0.46524705999999999</c:v>
                </c:pt>
                <c:pt idx="1257">
                  <c:v>-0.34270978000000002</c:v>
                </c:pt>
                <c:pt idx="1258">
                  <c:v>-0.48474154000000003</c:v>
                </c:pt>
                <c:pt idx="1259">
                  <c:v>-0.43879023</c:v>
                </c:pt>
                <c:pt idx="1260">
                  <c:v>-0.43461281000000002</c:v>
                </c:pt>
                <c:pt idx="1261">
                  <c:v>-0.51537584999999997</c:v>
                </c:pt>
                <c:pt idx="1262">
                  <c:v>-0.32878506000000002</c:v>
                </c:pt>
                <c:pt idx="1263">
                  <c:v>-0.51119851999999999</c:v>
                </c:pt>
                <c:pt idx="1264">
                  <c:v>-0.79526233999999996</c:v>
                </c:pt>
                <c:pt idx="1265">
                  <c:v>-0.86349313999999999</c:v>
                </c:pt>
                <c:pt idx="1266">
                  <c:v>-0.69500476</c:v>
                </c:pt>
                <c:pt idx="1267">
                  <c:v>-0.66994005000000001</c:v>
                </c:pt>
                <c:pt idx="1268">
                  <c:v>-0.44575240999999999</c:v>
                </c:pt>
                <c:pt idx="1269">
                  <c:v>-0.71449929000000001</c:v>
                </c:pt>
                <c:pt idx="1270">
                  <c:v>-0.69361198000000002</c:v>
                </c:pt>
                <c:pt idx="1271">
                  <c:v>-0.41651063999999999</c:v>
                </c:pt>
                <c:pt idx="1272">
                  <c:v>-0.58639180999999996</c:v>
                </c:pt>
                <c:pt idx="1273">
                  <c:v>-0.58360696000000001</c:v>
                </c:pt>
                <c:pt idx="1274">
                  <c:v>-0.54044026000000001</c:v>
                </c:pt>
                <c:pt idx="1275">
                  <c:v>-0.53884107000000003</c:v>
                </c:pt>
                <c:pt idx="1276">
                  <c:v>-0.19232300999999999</c:v>
                </c:pt>
                <c:pt idx="1277">
                  <c:v>-0.28283361000000001</c:v>
                </c:pt>
                <c:pt idx="1278">
                  <c:v>-0.60031663999999996</c:v>
                </c:pt>
                <c:pt idx="1279">
                  <c:v>-0.33713984000000002</c:v>
                </c:pt>
                <c:pt idx="1280">
                  <c:v>-0.1909305</c:v>
                </c:pt>
                <c:pt idx="1281">
                  <c:v>-0.48474162999999998</c:v>
                </c:pt>
                <c:pt idx="1282">
                  <c:v>-0.48891892999999997</c:v>
                </c:pt>
                <c:pt idx="1283">
                  <c:v>-0.39980099000000002</c:v>
                </c:pt>
                <c:pt idx="1284">
                  <c:v>-0.54322541000000002</c:v>
                </c:pt>
                <c:pt idx="1285">
                  <c:v>-0.54740279999999997</c:v>
                </c:pt>
                <c:pt idx="1286">
                  <c:v>-0.16865106999999999</c:v>
                </c:pt>
                <c:pt idx="1287">
                  <c:v>-0.39562359000000002</c:v>
                </c:pt>
                <c:pt idx="1288">
                  <c:v>-0.13801666000000001</c:v>
                </c:pt>
                <c:pt idx="1289">
                  <c:v>-7.9532950000000005E-2</c:v>
                </c:pt>
                <c:pt idx="1290">
                  <c:v>-0.30372068000000002</c:v>
                </c:pt>
                <c:pt idx="1291">
                  <c:v>-0.36777437000000002</c:v>
                </c:pt>
                <c:pt idx="1292">
                  <c:v>-0.24105947</c:v>
                </c:pt>
                <c:pt idx="1293">
                  <c:v>-0.54740279999999997</c:v>
                </c:pt>
                <c:pt idx="1294">
                  <c:v>-0.49588128999999997</c:v>
                </c:pt>
                <c:pt idx="1295">
                  <c:v>-0.57664472</c:v>
                </c:pt>
                <c:pt idx="1296">
                  <c:v>-0.56689738999999995</c:v>
                </c:pt>
                <c:pt idx="1297">
                  <c:v>-0.40537083000000002</c:v>
                </c:pt>
                <c:pt idx="1298">
                  <c:v>-0.42486533999999998</c:v>
                </c:pt>
                <c:pt idx="1299">
                  <c:v>-0.60588651999999998</c:v>
                </c:pt>
                <c:pt idx="1300">
                  <c:v>-0.57803713999999995</c:v>
                </c:pt>
                <c:pt idx="1301">
                  <c:v>-0.61702632999999996</c:v>
                </c:pt>
                <c:pt idx="1302">
                  <c:v>-0.42347294000000002</c:v>
                </c:pt>
                <c:pt idx="1303">
                  <c:v>-0.51398354999999996</c:v>
                </c:pt>
                <c:pt idx="1304">
                  <c:v>-0.48056427000000002</c:v>
                </c:pt>
                <c:pt idx="1305">
                  <c:v>-0.41790306999999999</c:v>
                </c:pt>
                <c:pt idx="1306">
                  <c:v>-0.46942445999999999</c:v>
                </c:pt>
                <c:pt idx="1307">
                  <c:v>-0.37752142999999999</c:v>
                </c:pt>
                <c:pt idx="1308">
                  <c:v>-0.59056931999999995</c:v>
                </c:pt>
                <c:pt idx="1309">
                  <c:v>-0.54044031999999997</c:v>
                </c:pt>
                <c:pt idx="1310">
                  <c:v>-0.56132733999999995</c:v>
                </c:pt>
                <c:pt idx="1311">
                  <c:v>-0.53208560000000005</c:v>
                </c:pt>
                <c:pt idx="1312">
                  <c:v>-0.42904291</c:v>
                </c:pt>
                <c:pt idx="1313">
                  <c:v>-0.42625796999999999</c:v>
                </c:pt>
                <c:pt idx="1314">
                  <c:v>-0.37195163999999997</c:v>
                </c:pt>
                <c:pt idx="1315">
                  <c:v>-0.35384956000000001</c:v>
                </c:pt>
                <c:pt idx="1316">
                  <c:v>-0.45967707000000002</c:v>
                </c:pt>
                <c:pt idx="1317">
                  <c:v>-0.32739267</c:v>
                </c:pt>
                <c:pt idx="1318">
                  <c:v>-0.50702119000000001</c:v>
                </c:pt>
                <c:pt idx="1319">
                  <c:v>-0.50841373000000001</c:v>
                </c:pt>
                <c:pt idx="1320">
                  <c:v>-0.78133750000000002</c:v>
                </c:pt>
                <c:pt idx="1321">
                  <c:v>-0.67968726000000002</c:v>
                </c:pt>
                <c:pt idx="1322">
                  <c:v>-0.67411745000000001</c:v>
                </c:pt>
                <c:pt idx="1323">
                  <c:v>-0.48195677999999997</c:v>
                </c:pt>
                <c:pt idx="1324">
                  <c:v>-0.37891391000000002</c:v>
                </c:pt>
                <c:pt idx="1325">
                  <c:v>-0.52233839000000004</c:v>
                </c:pt>
                <c:pt idx="1326">
                  <c:v>-0.22713472000000001</c:v>
                </c:pt>
                <c:pt idx="1327">
                  <c:v>-0.51119851999999999</c:v>
                </c:pt>
                <c:pt idx="1328">
                  <c:v>-0.46663955000000001</c:v>
                </c:pt>
                <c:pt idx="1329">
                  <c:v>-0.76602029999999999</c:v>
                </c:pt>
                <c:pt idx="1330">
                  <c:v>-0.42625805999999999</c:v>
                </c:pt>
                <c:pt idx="1331">
                  <c:v>-0.78690755000000001</c:v>
                </c:pt>
                <c:pt idx="1332">
                  <c:v>-0.48474169</c:v>
                </c:pt>
                <c:pt idx="1333">
                  <c:v>-0.64905292000000003</c:v>
                </c:pt>
                <c:pt idx="1334">
                  <c:v>-0.40676346000000002</c:v>
                </c:pt>
                <c:pt idx="1335">
                  <c:v>-0.54322528999999997</c:v>
                </c:pt>
                <c:pt idx="1336">
                  <c:v>-0.38030641999999998</c:v>
                </c:pt>
                <c:pt idx="1337">
                  <c:v>-0.48056423999999998</c:v>
                </c:pt>
                <c:pt idx="1338">
                  <c:v>-0.44157501999999998</c:v>
                </c:pt>
                <c:pt idx="1339">
                  <c:v>-0.57107478</c:v>
                </c:pt>
                <c:pt idx="1340">
                  <c:v>-0.59335417000000001</c:v>
                </c:pt>
                <c:pt idx="1341">
                  <c:v>-0.62120359999999997</c:v>
                </c:pt>
                <c:pt idx="1342">
                  <c:v>-0.72703147000000001</c:v>
                </c:pt>
                <c:pt idx="1343">
                  <c:v>-0.51259118000000004</c:v>
                </c:pt>
                <c:pt idx="1344">
                  <c:v>-0.54461789000000005</c:v>
                </c:pt>
                <c:pt idx="1345">
                  <c:v>-0.40676337000000001</c:v>
                </c:pt>
                <c:pt idx="1346">
                  <c:v>-0.72006899000000002</c:v>
                </c:pt>
                <c:pt idx="1347">
                  <c:v>-1.12249255</c:v>
                </c:pt>
                <c:pt idx="1348">
                  <c:v>-0.27308631</c:v>
                </c:pt>
                <c:pt idx="1349">
                  <c:v>-0.31764527999999997</c:v>
                </c:pt>
                <c:pt idx="1350">
                  <c:v>-0.54322517000000003</c:v>
                </c:pt>
                <c:pt idx="1351">
                  <c:v>-0.13801673</c:v>
                </c:pt>
                <c:pt idx="1352">
                  <c:v>-0.47499438999999999</c:v>
                </c:pt>
                <c:pt idx="1353">
                  <c:v>-0.48613411000000001</c:v>
                </c:pt>
                <c:pt idx="1354">
                  <c:v>-0.50562870999999998</c:v>
                </c:pt>
                <c:pt idx="1355">
                  <c:v>-0.36081194999999999</c:v>
                </c:pt>
                <c:pt idx="1356">
                  <c:v>-0.64626806999999997</c:v>
                </c:pt>
                <c:pt idx="1357">
                  <c:v>-0.36916663999999999</c:v>
                </c:pt>
                <c:pt idx="1358">
                  <c:v>-0.26473152999999999</c:v>
                </c:pt>
                <c:pt idx="1359">
                  <c:v>-0.36916670000000001</c:v>
                </c:pt>
                <c:pt idx="1360">
                  <c:v>-0.27865617999999998</c:v>
                </c:pt>
                <c:pt idx="1361">
                  <c:v>-0.37891399999999997</c:v>
                </c:pt>
                <c:pt idx="1362">
                  <c:v>-0.52094573</c:v>
                </c:pt>
                <c:pt idx="1363">
                  <c:v>-0.60867137000000004</c:v>
                </c:pt>
                <c:pt idx="1364">
                  <c:v>-0.42486548000000002</c:v>
                </c:pt>
                <c:pt idx="1365">
                  <c:v>-0.33853232999999999</c:v>
                </c:pt>
                <c:pt idx="1366">
                  <c:v>-0.41094086000000002</c:v>
                </c:pt>
                <c:pt idx="1367">
                  <c:v>-0.29536569000000001</c:v>
                </c:pt>
                <c:pt idx="1368">
                  <c:v>-0.43878995999999998</c:v>
                </c:pt>
                <c:pt idx="1369">
                  <c:v>-0.34688720000000001</c:v>
                </c:pt>
                <c:pt idx="1370">
                  <c:v>-0.62955837999999997</c:v>
                </c:pt>
                <c:pt idx="1371">
                  <c:v>-0.39144623000000001</c:v>
                </c:pt>
                <c:pt idx="1372">
                  <c:v>-0.73538594999999995</c:v>
                </c:pt>
                <c:pt idx="1373">
                  <c:v>-0.39005387000000002</c:v>
                </c:pt>
                <c:pt idx="1374">
                  <c:v>-0.45828470999999998</c:v>
                </c:pt>
                <c:pt idx="1375">
                  <c:v>-0.61563372999999999</c:v>
                </c:pt>
                <c:pt idx="1376">
                  <c:v>-0.48195663</c:v>
                </c:pt>
                <c:pt idx="1377">
                  <c:v>-0.33574747999999999</c:v>
                </c:pt>
                <c:pt idx="1378">
                  <c:v>-0.17561345</c:v>
                </c:pt>
                <c:pt idx="1379">
                  <c:v>-0.45689234000000001</c:v>
                </c:pt>
                <c:pt idx="1380">
                  <c:v>-0.42486557000000003</c:v>
                </c:pt>
                <c:pt idx="1381">
                  <c:v>-0.36916670000000001</c:v>
                </c:pt>
                <c:pt idx="1382">
                  <c:v>-0.13244677999999999</c:v>
                </c:pt>
                <c:pt idx="1383">
                  <c:v>-0.28840336</c:v>
                </c:pt>
                <c:pt idx="1384">
                  <c:v>-0.33574735999999999</c:v>
                </c:pt>
                <c:pt idx="1385">
                  <c:v>-0.41233322</c:v>
                </c:pt>
                <c:pt idx="1386">
                  <c:v>-0.64905310000000005</c:v>
                </c:pt>
                <c:pt idx="1387">
                  <c:v>-0.34688713999999998</c:v>
                </c:pt>
                <c:pt idx="1388">
                  <c:v>-0.70196711999999994</c:v>
                </c:pt>
                <c:pt idx="1389">
                  <c:v>-0.45271488999999998</c:v>
                </c:pt>
                <c:pt idx="1390">
                  <c:v>-0.32460767000000001</c:v>
                </c:pt>
                <c:pt idx="1391">
                  <c:v>-0.55575770000000002</c:v>
                </c:pt>
                <c:pt idx="1392">
                  <c:v>-0.67968720000000005</c:v>
                </c:pt>
                <c:pt idx="1393">
                  <c:v>-0.60727876000000003</c:v>
                </c:pt>
                <c:pt idx="1394">
                  <c:v>-0.33774638000000001</c:v>
                </c:pt>
                <c:pt idx="1395">
                  <c:v>-0.65462290999999995</c:v>
                </c:pt>
                <c:pt idx="1396">
                  <c:v>-0.61145638999999996</c:v>
                </c:pt>
                <c:pt idx="1397">
                  <c:v>-0.62120383999999995</c:v>
                </c:pt>
                <c:pt idx="1398">
                  <c:v>-0.72146171000000003</c:v>
                </c:pt>
                <c:pt idx="1399">
                  <c:v>-0.57246726999999997</c:v>
                </c:pt>
                <c:pt idx="1400">
                  <c:v>-0.53069305</c:v>
                </c:pt>
                <c:pt idx="1401">
                  <c:v>-0.31764534</c:v>
                </c:pt>
                <c:pt idx="1402">
                  <c:v>-0.40119337999999999</c:v>
                </c:pt>
                <c:pt idx="1403">
                  <c:v>-0.16308122999999999</c:v>
                </c:pt>
                <c:pt idx="1404">
                  <c:v>-0.55715000999999997</c:v>
                </c:pt>
                <c:pt idx="1405">
                  <c:v>-0.62955850000000002</c:v>
                </c:pt>
                <c:pt idx="1406">
                  <c:v>-0.55993484999999998</c:v>
                </c:pt>
                <c:pt idx="1407">
                  <c:v>-0.44992989</c:v>
                </c:pt>
                <c:pt idx="1408">
                  <c:v>-0.45271479999999997</c:v>
                </c:pt>
                <c:pt idx="1409">
                  <c:v>-0.66297764000000003</c:v>
                </c:pt>
                <c:pt idx="1410">
                  <c:v>-0.39562355999999999</c:v>
                </c:pt>
                <c:pt idx="1411">
                  <c:v>-0.22713479</c:v>
                </c:pt>
                <c:pt idx="1412">
                  <c:v>-0.46106982000000002</c:v>
                </c:pt>
                <c:pt idx="1413">
                  <c:v>-0.30232810999999998</c:v>
                </c:pt>
                <c:pt idx="1414">
                  <c:v>-0.30093563000000001</c:v>
                </c:pt>
                <c:pt idx="1415">
                  <c:v>-0.57664453999999998</c:v>
                </c:pt>
                <c:pt idx="1416">
                  <c:v>-0.68107980000000001</c:v>
                </c:pt>
                <c:pt idx="1417">
                  <c:v>-0.30232805000000001</c:v>
                </c:pt>
                <c:pt idx="1418">
                  <c:v>-0.42347306000000001</c:v>
                </c:pt>
                <c:pt idx="1419">
                  <c:v>-0.23827448000000001</c:v>
                </c:pt>
                <c:pt idx="1420">
                  <c:v>-0.44853756</c:v>
                </c:pt>
                <c:pt idx="1421">
                  <c:v>-0.64209068000000002</c:v>
                </c:pt>
                <c:pt idx="1422">
                  <c:v>-0.56689732999999998</c:v>
                </c:pt>
                <c:pt idx="1423">
                  <c:v>-0.27308621999999999</c:v>
                </c:pt>
                <c:pt idx="1424">
                  <c:v>-0.32739269999999998</c:v>
                </c:pt>
                <c:pt idx="1425">
                  <c:v>-0.13940915000000001</c:v>
                </c:pt>
                <c:pt idx="1426">
                  <c:v>-0.33435493999999999</c:v>
                </c:pt>
                <c:pt idx="1427">
                  <c:v>-0.74791854999999996</c:v>
                </c:pt>
                <c:pt idx="1428">
                  <c:v>-0.76741283999999998</c:v>
                </c:pt>
                <c:pt idx="1429">
                  <c:v>-0.62398845000000003</c:v>
                </c:pt>
                <c:pt idx="1430">
                  <c:v>-0.61841869000000005</c:v>
                </c:pt>
                <c:pt idx="1431">
                  <c:v>-0.58082204999999998</c:v>
                </c:pt>
                <c:pt idx="1432">
                  <c:v>-0.50145130999999998</c:v>
                </c:pt>
                <c:pt idx="1433">
                  <c:v>-0.34270966000000003</c:v>
                </c:pt>
                <c:pt idx="1434">
                  <c:v>-0.49031143999999999</c:v>
                </c:pt>
                <c:pt idx="1435">
                  <c:v>-0.64348327999999999</c:v>
                </c:pt>
                <c:pt idx="1436">
                  <c:v>-0.82589668000000005</c:v>
                </c:pt>
                <c:pt idx="1437">
                  <c:v>-0.81336456999999995</c:v>
                </c:pt>
                <c:pt idx="1438">
                  <c:v>-0.67411757000000005</c:v>
                </c:pt>
                <c:pt idx="1439">
                  <c:v>-0.75627321000000003</c:v>
                </c:pt>
                <c:pt idx="1440">
                  <c:v>-0.42904291</c:v>
                </c:pt>
                <c:pt idx="1441">
                  <c:v>-0.59753173999999998</c:v>
                </c:pt>
                <c:pt idx="1442">
                  <c:v>-0.40676331999999998</c:v>
                </c:pt>
                <c:pt idx="1443">
                  <c:v>-0.54879533999999996</c:v>
                </c:pt>
                <c:pt idx="1444">
                  <c:v>-0.31764534</c:v>
                </c:pt>
                <c:pt idx="1445">
                  <c:v>-0.46663960999999998</c:v>
                </c:pt>
                <c:pt idx="1446">
                  <c:v>-0.61284888000000004</c:v>
                </c:pt>
                <c:pt idx="1447">
                  <c:v>-0.59753149999999999</c:v>
                </c:pt>
                <c:pt idx="1448">
                  <c:v>-0.53069317000000005</c:v>
                </c:pt>
                <c:pt idx="1449">
                  <c:v>-0.42765036000000001</c:v>
                </c:pt>
                <c:pt idx="1450">
                  <c:v>-0.43600538</c:v>
                </c:pt>
                <c:pt idx="1451">
                  <c:v>-0.30093568999999998</c:v>
                </c:pt>
                <c:pt idx="1452">
                  <c:v>-0.40537097999999999</c:v>
                </c:pt>
                <c:pt idx="1453">
                  <c:v>-0.44436014000000001</c:v>
                </c:pt>
                <c:pt idx="1454">
                  <c:v>-0.67411739000000004</c:v>
                </c:pt>
                <c:pt idx="1455">
                  <c:v>-0.38309126999999998</c:v>
                </c:pt>
                <c:pt idx="1456">
                  <c:v>-0.74652600000000002</c:v>
                </c:pt>
                <c:pt idx="1457">
                  <c:v>-0.84260619000000003</c:v>
                </c:pt>
                <c:pt idx="1458">
                  <c:v>-0.46524692000000001</c:v>
                </c:pt>
                <c:pt idx="1459">
                  <c:v>-0.46524694999999999</c:v>
                </c:pt>
                <c:pt idx="1460">
                  <c:v>-0.62955855999999999</c:v>
                </c:pt>
                <c:pt idx="1461">
                  <c:v>-0.54601032000000005</c:v>
                </c:pt>
                <c:pt idx="1462">
                  <c:v>-0.28840342000000002</c:v>
                </c:pt>
                <c:pt idx="1463">
                  <c:v>-0.54183292000000005</c:v>
                </c:pt>
                <c:pt idx="1464">
                  <c:v>-0.46803197000000002</c:v>
                </c:pt>
                <c:pt idx="1465">
                  <c:v>-0.44435998999999998</c:v>
                </c:pt>
                <c:pt idx="1466">
                  <c:v>-0.36638176</c:v>
                </c:pt>
                <c:pt idx="1467">
                  <c:v>-0.53626311000000004</c:v>
                </c:pt>
                <c:pt idx="1468">
                  <c:v>-0.26333895000000002</c:v>
                </c:pt>
                <c:pt idx="1469">
                  <c:v>-0.34688720000000001</c:v>
                </c:pt>
                <c:pt idx="1470">
                  <c:v>-0.53487050999999997</c:v>
                </c:pt>
                <c:pt idx="1471">
                  <c:v>-0.48334914000000001</c:v>
                </c:pt>
                <c:pt idx="1472">
                  <c:v>-0.71589159999999996</c:v>
                </c:pt>
                <c:pt idx="1473">
                  <c:v>-0.51537591000000005</c:v>
                </c:pt>
                <c:pt idx="1474">
                  <c:v>-0.57803702000000001</c:v>
                </c:pt>
                <c:pt idx="1475">
                  <c:v>-0.80222470000000001</c:v>
                </c:pt>
                <c:pt idx="1476">
                  <c:v>-0.53347796000000003</c:v>
                </c:pt>
                <c:pt idx="1477">
                  <c:v>-0.29815069</c:v>
                </c:pt>
                <c:pt idx="1478">
                  <c:v>-0.42068800000000001</c:v>
                </c:pt>
                <c:pt idx="1479">
                  <c:v>-0.6796875</c:v>
                </c:pt>
                <c:pt idx="1480">
                  <c:v>-0.43600517999999999</c:v>
                </c:pt>
                <c:pt idx="1481">
                  <c:v>-0.13523175000000001</c:v>
                </c:pt>
                <c:pt idx="1482">
                  <c:v>-0.14776396999999999</c:v>
                </c:pt>
                <c:pt idx="1483">
                  <c:v>-0.54183298000000002</c:v>
                </c:pt>
                <c:pt idx="1484">
                  <c:v>-0.72842382999999999</c:v>
                </c:pt>
                <c:pt idx="1485">
                  <c:v>-0.63234347000000002</c:v>
                </c:pt>
                <c:pt idx="1486">
                  <c:v>-0.57385945000000005</c:v>
                </c:pt>
                <c:pt idx="1487">
                  <c:v>-0.71310662999999996</c:v>
                </c:pt>
                <c:pt idx="1488">
                  <c:v>-0.42208043000000001</c:v>
                </c:pt>
                <c:pt idx="1489">
                  <c:v>-0.51119846000000002</c:v>
                </c:pt>
                <c:pt idx="1490">
                  <c:v>-0.52651590000000004</c:v>
                </c:pt>
                <c:pt idx="1491">
                  <c:v>-0.74095619000000001</c:v>
                </c:pt>
                <c:pt idx="1492">
                  <c:v>-0.64905310000000005</c:v>
                </c:pt>
                <c:pt idx="1493">
                  <c:v>-0.54879522000000003</c:v>
                </c:pt>
                <c:pt idx="1494">
                  <c:v>-0.25498414000000003</c:v>
                </c:pt>
                <c:pt idx="1495">
                  <c:v>-0.67133235999999996</c:v>
                </c:pt>
                <c:pt idx="1496">
                  <c:v>-0.59056931999999995</c:v>
                </c:pt>
                <c:pt idx="1497">
                  <c:v>-0.54322535000000005</c:v>
                </c:pt>
                <c:pt idx="1498">
                  <c:v>-0.31207541</c:v>
                </c:pt>
                <c:pt idx="1499">
                  <c:v>-0.20764019</c:v>
                </c:pt>
                <c:pt idx="1500">
                  <c:v>-0.54322528999999997</c:v>
                </c:pt>
                <c:pt idx="1501">
                  <c:v>-0.57118511000000005</c:v>
                </c:pt>
                <c:pt idx="1502">
                  <c:v>-0.49588135</c:v>
                </c:pt>
                <c:pt idx="1503">
                  <c:v>-0.22156475</c:v>
                </c:pt>
                <c:pt idx="1504">
                  <c:v>-0.39840856000000002</c:v>
                </c:pt>
                <c:pt idx="1505">
                  <c:v>-0.54305994999999996</c:v>
                </c:pt>
                <c:pt idx="1506">
                  <c:v>-0.26612380000000002</c:v>
                </c:pt>
                <c:pt idx="1507">
                  <c:v>-0.55575757999999997</c:v>
                </c:pt>
                <c:pt idx="1508">
                  <c:v>-0.47555967999999998</c:v>
                </c:pt>
                <c:pt idx="1509">
                  <c:v>-0.49588135</c:v>
                </c:pt>
                <c:pt idx="1510">
                  <c:v>-0.45132241000000001</c:v>
                </c:pt>
                <c:pt idx="1511">
                  <c:v>-0.65183793999999995</c:v>
                </c:pt>
                <c:pt idx="1512">
                  <c:v>-0.44993000999999999</c:v>
                </c:pt>
                <c:pt idx="1513">
                  <c:v>-0.39980099000000002</c:v>
                </c:pt>
                <c:pt idx="1514">
                  <c:v>-0.33156999999999998</c:v>
                </c:pt>
                <c:pt idx="1515">
                  <c:v>-0.53069288000000003</c:v>
                </c:pt>
                <c:pt idx="1516">
                  <c:v>-0.55297255999999995</c:v>
                </c:pt>
                <c:pt idx="1517">
                  <c:v>-0.45410746000000002</c:v>
                </c:pt>
                <c:pt idx="1518">
                  <c:v>-0.42765036000000001</c:v>
                </c:pt>
                <c:pt idx="1519">
                  <c:v>-0.38726881000000002</c:v>
                </c:pt>
                <c:pt idx="1520">
                  <c:v>-0.37055906999999999</c:v>
                </c:pt>
                <c:pt idx="1521">
                  <c:v>-0.33992468999999997</c:v>
                </c:pt>
                <c:pt idx="1522">
                  <c:v>-0.60588640000000005</c:v>
                </c:pt>
                <c:pt idx="1523">
                  <c:v>-0.44018251000000003</c:v>
                </c:pt>
                <c:pt idx="1524">
                  <c:v>-0.63234329</c:v>
                </c:pt>
                <c:pt idx="1525">
                  <c:v>-0.19928535999999999</c:v>
                </c:pt>
                <c:pt idx="1526">
                  <c:v>-0.56271987999999995</c:v>
                </c:pt>
                <c:pt idx="1527">
                  <c:v>-0.28979593999999997</c:v>
                </c:pt>
                <c:pt idx="1528">
                  <c:v>-0.24915229</c:v>
                </c:pt>
                <c:pt idx="1529">
                  <c:v>-0.50841378999999998</c:v>
                </c:pt>
                <c:pt idx="1530">
                  <c:v>-0.41094077000000001</c:v>
                </c:pt>
                <c:pt idx="1531">
                  <c:v>0.10984288</c:v>
                </c:pt>
                <c:pt idx="1532">
                  <c:v>0.14604697</c:v>
                </c:pt>
                <c:pt idx="1533">
                  <c:v>-1.28123403</c:v>
                </c:pt>
                <c:pt idx="1534">
                  <c:v>-1.02362752</c:v>
                </c:pt>
                <c:pt idx="1535">
                  <c:v>-0.33017749000000002</c:v>
                </c:pt>
                <c:pt idx="1536">
                  <c:v>-0.44018266</c:v>
                </c:pt>
                <c:pt idx="1537">
                  <c:v>-0.50702119000000001</c:v>
                </c:pt>
                <c:pt idx="1538">
                  <c:v>-0.40815568000000002</c:v>
                </c:pt>
                <c:pt idx="1539">
                  <c:v>-0.45410728</c:v>
                </c:pt>
                <c:pt idx="1540">
                  <c:v>-0.36359673999999997</c:v>
                </c:pt>
                <c:pt idx="1541">
                  <c:v>-0.46385472999999999</c:v>
                </c:pt>
                <c:pt idx="1542">
                  <c:v>-0.67272507999999998</c:v>
                </c:pt>
                <c:pt idx="1543">
                  <c:v>-0.79943967000000005</c:v>
                </c:pt>
                <c:pt idx="1544">
                  <c:v>-0.90805232999999996</c:v>
                </c:pt>
                <c:pt idx="1545">
                  <c:v>-0.61563402</c:v>
                </c:pt>
                <c:pt idx="1546">
                  <c:v>-5.9181556699999991</c:v>
                </c:pt>
                <c:pt idx="1547">
                  <c:v>4.8512029600000002</c:v>
                </c:pt>
                <c:pt idx="1548">
                  <c:v>0.89101827</c:v>
                </c:pt>
                <c:pt idx="1549">
                  <c:v>-0.51398354999999996</c:v>
                </c:pt>
                <c:pt idx="1550">
                  <c:v>-0.17743324999999999</c:v>
                </c:pt>
                <c:pt idx="1551">
                  <c:v>-1.18793821</c:v>
                </c:pt>
                <c:pt idx="1552">
                  <c:v>-1.6126419299999999</c:v>
                </c:pt>
                <c:pt idx="1553">
                  <c:v>-8.788783E-2</c:v>
                </c:pt>
                <c:pt idx="1554">
                  <c:v>-5.446865E-2</c:v>
                </c:pt>
                <c:pt idx="1555">
                  <c:v>8.1925799999999997E-3</c:v>
                </c:pt>
                <c:pt idx="1556">
                  <c:v>-0.18675321</c:v>
                </c:pt>
                <c:pt idx="1557">
                  <c:v>-0.11852214</c:v>
                </c:pt>
                <c:pt idx="1558">
                  <c:v>-0.18257575000000001</c:v>
                </c:pt>
                <c:pt idx="1559">
                  <c:v>0.26162189000000002</c:v>
                </c:pt>
                <c:pt idx="1560">
                  <c:v>-2.368753429999999</c:v>
                </c:pt>
                <c:pt idx="1561">
                  <c:v>-0.23270453999999999</c:v>
                </c:pt>
                <c:pt idx="1562">
                  <c:v>-0.56132764000000002</c:v>
                </c:pt>
                <c:pt idx="1563">
                  <c:v>3.8903987400000002</c:v>
                </c:pt>
                <c:pt idx="1564">
                  <c:v>-3.4144983299999989</c:v>
                </c:pt>
                <c:pt idx="1565">
                  <c:v>-4.1079473499999981</c:v>
                </c:pt>
                <c:pt idx="1566">
                  <c:v>0.25605204999999998</c:v>
                </c:pt>
                <c:pt idx="1567">
                  <c:v>0.70999699999999999</c:v>
                </c:pt>
                <c:pt idx="1568">
                  <c:v>3.7678594599999999</c:v>
                </c:pt>
                <c:pt idx="1569">
                  <c:v>-0.30789819000000002</c:v>
                </c:pt>
                <c:pt idx="1570">
                  <c:v>1.0427974499999999</c:v>
                </c:pt>
                <c:pt idx="1571">
                  <c:v>-1.6488463900000001</c:v>
                </c:pt>
                <c:pt idx="1572">
                  <c:v>-4.750625E-2</c:v>
                </c:pt>
                <c:pt idx="1573">
                  <c:v>4.4396749999999999E-2</c:v>
                </c:pt>
                <c:pt idx="1574">
                  <c:v>-0.18536074</c:v>
                </c:pt>
                <c:pt idx="1575">
                  <c:v>1.0977560000000001E-2</c:v>
                </c:pt>
                <c:pt idx="1576">
                  <c:v>0.18782103</c:v>
                </c:pt>
                <c:pt idx="1577">
                  <c:v>-0.26612388999999997</c:v>
                </c:pt>
                <c:pt idx="1578">
                  <c:v>0.20313830999999999</c:v>
                </c:pt>
                <c:pt idx="1579">
                  <c:v>-0.11852219999999999</c:v>
                </c:pt>
                <c:pt idx="1580">
                  <c:v>-0.14497904</c:v>
                </c:pt>
                <c:pt idx="1581">
                  <c:v>2.71097469</c:v>
                </c:pt>
                <c:pt idx="1582">
                  <c:v>0.29643386999999999</c:v>
                </c:pt>
                <c:pt idx="1583">
                  <c:v>3.6049413700000001</c:v>
                </c:pt>
                <c:pt idx="1584">
                  <c:v>-0.69778918999999995</c:v>
                </c:pt>
                <c:pt idx="1585">
                  <c:v>-1.1211003100000001</c:v>
                </c:pt>
                <c:pt idx="1586">
                  <c:v>-4.4337849599999988</c:v>
                </c:pt>
                <c:pt idx="1587">
                  <c:v>-0.42068805999999997</c:v>
                </c:pt>
                <c:pt idx="1588">
                  <c:v>-0.27169383000000003</c:v>
                </c:pt>
                <c:pt idx="1589">
                  <c:v>-0.1575114</c:v>
                </c:pt>
                <c:pt idx="1590">
                  <c:v>-0.21599497000000001</c:v>
                </c:pt>
                <c:pt idx="1591">
                  <c:v>-0.31903782000000003</c:v>
                </c:pt>
                <c:pt idx="1592">
                  <c:v>-0.38169891</c:v>
                </c:pt>
                <c:pt idx="1593">
                  <c:v>-0.31903770999999997</c:v>
                </c:pt>
                <c:pt idx="1594">
                  <c:v>-0.29118848000000003</c:v>
                </c:pt>
                <c:pt idx="1595">
                  <c:v>-0.35941931999999999</c:v>
                </c:pt>
                <c:pt idx="1596">
                  <c:v>-0.26751649</c:v>
                </c:pt>
                <c:pt idx="1597">
                  <c:v>-0.28561848000000001</c:v>
                </c:pt>
                <c:pt idx="1598">
                  <c:v>-0.31068300999999998</c:v>
                </c:pt>
                <c:pt idx="1599">
                  <c:v>-0.30929046999999998</c:v>
                </c:pt>
                <c:pt idx="1600">
                  <c:v>-0.40119347</c:v>
                </c:pt>
                <c:pt idx="1601">
                  <c:v>-0.42765036000000001</c:v>
                </c:pt>
                <c:pt idx="1602">
                  <c:v>-4.0543780000000001E-2</c:v>
                </c:pt>
                <c:pt idx="1603">
                  <c:v>-1.6871879999999999E-2</c:v>
                </c:pt>
                <c:pt idx="1604">
                  <c:v>-0.38030638999999999</c:v>
                </c:pt>
                <c:pt idx="1605">
                  <c:v>0.92443763999999995</c:v>
                </c:pt>
                <c:pt idx="1606">
                  <c:v>-0.54879515999999995</c:v>
                </c:pt>
                <c:pt idx="1607">
                  <c:v>-0.47499438999999999</c:v>
                </c:pt>
                <c:pt idx="1608">
                  <c:v>-0.43322039000000001</c:v>
                </c:pt>
                <c:pt idx="1609">
                  <c:v>-0.57385987000000005</c:v>
                </c:pt>
                <c:pt idx="1610">
                  <c:v>-0.51398354999999996</c:v>
                </c:pt>
                <c:pt idx="1611">
                  <c:v>-0.58917671000000005</c:v>
                </c:pt>
                <c:pt idx="1612">
                  <c:v>-0.62955861999999996</c:v>
                </c:pt>
                <c:pt idx="1613">
                  <c:v>-0.48613404999999998</c:v>
                </c:pt>
                <c:pt idx="1614">
                  <c:v>4.89575958</c:v>
                </c:pt>
                <c:pt idx="1615">
                  <c:v>-3.8071737300000001</c:v>
                </c:pt>
                <c:pt idx="1616">
                  <c:v>-2.54559684</c:v>
                </c:pt>
                <c:pt idx="1617">
                  <c:v>-1.0918583900000001</c:v>
                </c:pt>
                <c:pt idx="1618">
                  <c:v>-0.46524689000000002</c:v>
                </c:pt>
                <c:pt idx="1619">
                  <c:v>-0.86070842000000003</c:v>
                </c:pt>
                <c:pt idx="1620">
                  <c:v>-0.78272991999999997</c:v>
                </c:pt>
                <c:pt idx="1621">
                  <c:v>-0.83837390000000001</c:v>
                </c:pt>
                <c:pt idx="1622">
                  <c:v>-0.78551501000000001</c:v>
                </c:pt>
                <c:pt idx="1623">
                  <c:v>-0.75209563999999995</c:v>
                </c:pt>
                <c:pt idx="1624">
                  <c:v>-0.68664968000000004</c:v>
                </c:pt>
                <c:pt idx="1625">
                  <c:v>-0.70057422000000003</c:v>
                </c:pt>
                <c:pt idx="1626">
                  <c:v>-0.71867656999999996</c:v>
                </c:pt>
                <c:pt idx="1627">
                  <c:v>-0.84399873000000003</c:v>
                </c:pt>
                <c:pt idx="1628">
                  <c:v>-0.78272986</c:v>
                </c:pt>
                <c:pt idx="1629">
                  <c:v>-0.73260139999999996</c:v>
                </c:pt>
                <c:pt idx="1630">
                  <c:v>-0.70475184999999996</c:v>
                </c:pt>
                <c:pt idx="1631">
                  <c:v>-0.61981118000000002</c:v>
                </c:pt>
                <c:pt idx="1632">
                  <c:v>-0.77159023000000004</c:v>
                </c:pt>
                <c:pt idx="1633">
                  <c:v>-0.44157510999999999</c:v>
                </c:pt>
                <c:pt idx="1634">
                  <c:v>-0.42068788000000001</c:v>
                </c:pt>
                <c:pt idx="1635">
                  <c:v>-2.36179066</c:v>
                </c:pt>
                <c:pt idx="1636">
                  <c:v>-0.41511816000000001</c:v>
                </c:pt>
                <c:pt idx="1637">
                  <c:v>-0.91501451</c:v>
                </c:pt>
                <c:pt idx="1638">
                  <c:v>-1.0375517599999999</c:v>
                </c:pt>
                <c:pt idx="1639">
                  <c:v>-1.3494650100000001</c:v>
                </c:pt>
                <c:pt idx="1640">
                  <c:v>-0.37195163999999997</c:v>
                </c:pt>
                <c:pt idx="1641">
                  <c:v>-0.56689721000000004</c:v>
                </c:pt>
                <c:pt idx="1642">
                  <c:v>-0.32599994999999998</c:v>
                </c:pt>
                <c:pt idx="1643">
                  <c:v>-0.51537602999999998</c:v>
                </c:pt>
                <c:pt idx="1644">
                  <c:v>-0.45967733999999999</c:v>
                </c:pt>
                <c:pt idx="1645">
                  <c:v>-0.57385969000000003</c:v>
                </c:pt>
                <c:pt idx="1646">
                  <c:v>-0.44157508000000001</c:v>
                </c:pt>
                <c:pt idx="1647">
                  <c:v>-0.40119337999999999</c:v>
                </c:pt>
                <c:pt idx="1648">
                  <c:v>-0.55158019000000003</c:v>
                </c:pt>
                <c:pt idx="1649">
                  <c:v>-0.47777930000000002</c:v>
                </c:pt>
                <c:pt idx="1650">
                  <c:v>-0.47777921000000001</c:v>
                </c:pt>
                <c:pt idx="1651">
                  <c:v>-0.47220936000000002</c:v>
                </c:pt>
                <c:pt idx="1652">
                  <c:v>-0.42625791000000002</c:v>
                </c:pt>
                <c:pt idx="1653">
                  <c:v>-0.35106464999999998</c:v>
                </c:pt>
                <c:pt idx="1654">
                  <c:v>-0.57942956999999995</c:v>
                </c:pt>
                <c:pt idx="1655">
                  <c:v>-0.28283352</c:v>
                </c:pt>
                <c:pt idx="1656">
                  <c:v>-0.39144623000000001</c:v>
                </c:pt>
                <c:pt idx="1657">
                  <c:v>-0.44575240999999999</c:v>
                </c:pt>
                <c:pt idx="1658">
                  <c:v>-0.39840840999999999</c:v>
                </c:pt>
                <c:pt idx="1659">
                  <c:v>-0.4763867</c:v>
                </c:pt>
                <c:pt idx="1660">
                  <c:v>-0.55715007000000005</c:v>
                </c:pt>
                <c:pt idx="1661">
                  <c:v>-0.41233307000000002</c:v>
                </c:pt>
                <c:pt idx="1662">
                  <c:v>-0.43879011000000001</c:v>
                </c:pt>
                <c:pt idx="1663">
                  <c:v>-0.34688713999999998</c:v>
                </c:pt>
                <c:pt idx="1664">
                  <c:v>-0.54044038000000005</c:v>
                </c:pt>
                <c:pt idx="1665">
                  <c:v>-0.14637156000000001</c:v>
                </c:pt>
                <c:pt idx="1666">
                  <c:v>-0.53626293000000003</c:v>
                </c:pt>
                <c:pt idx="1667">
                  <c:v>0.26162192000000001</c:v>
                </c:pt>
                <c:pt idx="1668">
                  <c:v>-0.67411739000000004</c:v>
                </c:pt>
                <c:pt idx="1669">
                  <c:v>-0.95121913999999996</c:v>
                </c:pt>
                <c:pt idx="1670">
                  <c:v>-1.70315254</c:v>
                </c:pt>
                <c:pt idx="1671">
                  <c:v>-0.52790815000000002</c:v>
                </c:pt>
                <c:pt idx="1672">
                  <c:v>-0.28712117999999998</c:v>
                </c:pt>
                <c:pt idx="1673">
                  <c:v>-0.61702632999999996</c:v>
                </c:pt>
                <c:pt idx="1674">
                  <c:v>-0.23548964</c:v>
                </c:pt>
                <c:pt idx="1675">
                  <c:v>-0.2159951</c:v>
                </c:pt>
                <c:pt idx="1676">
                  <c:v>-0.22852723</c:v>
                </c:pt>
                <c:pt idx="1677">
                  <c:v>-0.12687699</c:v>
                </c:pt>
                <c:pt idx="1678">
                  <c:v>-0.15611882999999999</c:v>
                </c:pt>
                <c:pt idx="1679">
                  <c:v>-0.23966703</c:v>
                </c:pt>
                <c:pt idx="1680">
                  <c:v>-0.28004869999999998</c:v>
                </c:pt>
                <c:pt idx="1681">
                  <c:v>-0.19650047000000001</c:v>
                </c:pt>
                <c:pt idx="1682">
                  <c:v>-0.26473134999999998</c:v>
                </c:pt>
                <c:pt idx="1683">
                  <c:v>-0.17004357</c:v>
                </c:pt>
                <c:pt idx="1684">
                  <c:v>-0.21738747</c:v>
                </c:pt>
                <c:pt idx="1685">
                  <c:v>-0.20764013000000001</c:v>
                </c:pt>
                <c:pt idx="1686">
                  <c:v>-0.26194653000000001</c:v>
                </c:pt>
                <c:pt idx="1687">
                  <c:v>-0.35245704999999999</c:v>
                </c:pt>
                <c:pt idx="1688">
                  <c:v>-0.33017745999999998</c:v>
                </c:pt>
                <c:pt idx="1689">
                  <c:v>-0.36916675999999998</c:v>
                </c:pt>
                <c:pt idx="1690">
                  <c:v>-0.28144109</c:v>
                </c:pt>
                <c:pt idx="1691">
                  <c:v>-0.20207036</c:v>
                </c:pt>
                <c:pt idx="1692">
                  <c:v>-0.34688711</c:v>
                </c:pt>
                <c:pt idx="1693">
                  <c:v>-0.34549466000000001</c:v>
                </c:pt>
                <c:pt idx="1694">
                  <c:v>-0.21877998000000001</c:v>
                </c:pt>
                <c:pt idx="1695">
                  <c:v>-0.28561836000000002</c:v>
                </c:pt>
                <c:pt idx="1696">
                  <c:v>-0.21258964</c:v>
                </c:pt>
                <c:pt idx="1697">
                  <c:v>-0.29118848000000003</c:v>
                </c:pt>
                <c:pt idx="1698">
                  <c:v>-0.34131727000000001</c:v>
                </c:pt>
                <c:pt idx="1699">
                  <c:v>-0.32739248999999998</c:v>
                </c:pt>
                <c:pt idx="1700">
                  <c:v>-0.36727783000000003</c:v>
                </c:pt>
                <c:pt idx="1701">
                  <c:v>-0.35941935000000003</c:v>
                </c:pt>
                <c:pt idx="1702">
                  <c:v>-0.25477737</c:v>
                </c:pt>
                <c:pt idx="1703">
                  <c:v>-0.36220430999999997</c:v>
                </c:pt>
                <c:pt idx="1704">
                  <c:v>-0.34967214000000002</c:v>
                </c:pt>
                <c:pt idx="1705">
                  <c:v>-0.40815592000000001</c:v>
                </c:pt>
                <c:pt idx="1706">
                  <c:v>-0.33017749000000002</c:v>
                </c:pt>
                <c:pt idx="1707">
                  <c:v>-0.32043019</c:v>
                </c:pt>
                <c:pt idx="1708">
                  <c:v>-0.33435484999999998</c:v>
                </c:pt>
                <c:pt idx="1709">
                  <c:v>-0.42625805999999999</c:v>
                </c:pt>
                <c:pt idx="1710">
                  <c:v>-0.33157006</c:v>
                </c:pt>
                <c:pt idx="1711">
                  <c:v>-0.33574747999999999</c:v>
                </c:pt>
                <c:pt idx="1712">
                  <c:v>-0.32321516</c:v>
                </c:pt>
                <c:pt idx="1713">
                  <c:v>-0.31346792000000001</c:v>
                </c:pt>
                <c:pt idx="1714">
                  <c:v>-0.24105952999999999</c:v>
                </c:pt>
                <c:pt idx="1715">
                  <c:v>-0.24941437</c:v>
                </c:pt>
                <c:pt idx="1716">
                  <c:v>-0.32321530999999998</c:v>
                </c:pt>
                <c:pt idx="1717">
                  <c:v>-0.27030124999999999</c:v>
                </c:pt>
                <c:pt idx="1718">
                  <c:v>-0.44714499000000002</c:v>
                </c:pt>
                <c:pt idx="1719">
                  <c:v>-0.28422603000000002</c:v>
                </c:pt>
                <c:pt idx="1720">
                  <c:v>-0.39980099000000002</c:v>
                </c:pt>
                <c:pt idx="1721">
                  <c:v>-0.32739248999999998</c:v>
                </c:pt>
                <c:pt idx="1722">
                  <c:v>0.66961550999999997</c:v>
                </c:pt>
                <c:pt idx="1723">
                  <c:v>0.13351476000000001</c:v>
                </c:pt>
                <c:pt idx="1724">
                  <c:v>-0.31903797</c:v>
                </c:pt>
                <c:pt idx="1725">
                  <c:v>1.6387747500000001</c:v>
                </c:pt>
                <c:pt idx="1726">
                  <c:v>-0.55018771</c:v>
                </c:pt>
                <c:pt idx="1727">
                  <c:v>-0.42625791000000002</c:v>
                </c:pt>
                <c:pt idx="1728">
                  <c:v>-0.71032183999999998</c:v>
                </c:pt>
                <c:pt idx="1729">
                  <c:v>-0.96375102000000001</c:v>
                </c:pt>
                <c:pt idx="1730">
                  <c:v>-0.89969741999999997</c:v>
                </c:pt>
                <c:pt idx="1731">
                  <c:v>-0.84539114999999998</c:v>
                </c:pt>
                <c:pt idx="1732">
                  <c:v>-0.80083232999999998</c:v>
                </c:pt>
                <c:pt idx="1733">
                  <c:v>-0.82171917000000005</c:v>
                </c:pt>
                <c:pt idx="1734">
                  <c:v>-0.89552008999999999</c:v>
                </c:pt>
                <c:pt idx="1735">
                  <c:v>-0.90387487</c:v>
                </c:pt>
                <c:pt idx="1736">
                  <c:v>-0.96235883</c:v>
                </c:pt>
                <c:pt idx="1737">
                  <c:v>-0.87045561999999999</c:v>
                </c:pt>
                <c:pt idx="1738">
                  <c:v>-0.83285909999999996</c:v>
                </c:pt>
                <c:pt idx="1739">
                  <c:v>-0.83425145999999994</c:v>
                </c:pt>
                <c:pt idx="1740">
                  <c:v>-0.81197207999999998</c:v>
                </c:pt>
                <c:pt idx="1741">
                  <c:v>-0.62398845000000003</c:v>
                </c:pt>
                <c:pt idx="1742">
                  <c:v>-0.85931599000000003</c:v>
                </c:pt>
                <c:pt idx="1743">
                  <c:v>-0.74513339999999995</c:v>
                </c:pt>
                <c:pt idx="1744">
                  <c:v>-0.73260111000000006</c:v>
                </c:pt>
                <c:pt idx="1745">
                  <c:v>-0.80640208999999996</c:v>
                </c:pt>
                <c:pt idx="1746">
                  <c:v>-0.75070338999999997</c:v>
                </c:pt>
                <c:pt idx="1747">
                  <c:v>-0.77159034999999998</c:v>
                </c:pt>
                <c:pt idx="1748">
                  <c:v>-0.81754165999999995</c:v>
                </c:pt>
                <c:pt idx="1749">
                  <c:v>-0.75070333</c:v>
                </c:pt>
                <c:pt idx="1750">
                  <c:v>-0.73399382999999996</c:v>
                </c:pt>
                <c:pt idx="1751">
                  <c:v>-0.93590145999999996</c:v>
                </c:pt>
                <c:pt idx="1752">
                  <c:v>-0.62538104999999999</c:v>
                </c:pt>
                <c:pt idx="1753">
                  <c:v>-0.56689727000000001</c:v>
                </c:pt>
                <c:pt idx="1754">
                  <c:v>-7.5355699999999998E-2</c:v>
                </c:pt>
                <c:pt idx="1755">
                  <c:v>-0.95818126000000003</c:v>
                </c:pt>
                <c:pt idx="1756">
                  <c:v>-0.69778931</c:v>
                </c:pt>
                <c:pt idx="1757">
                  <c:v>-0.95678883999999997</c:v>
                </c:pt>
                <c:pt idx="1758">
                  <c:v>-0.99717038999999996</c:v>
                </c:pt>
                <c:pt idx="1759">
                  <c:v>-0.78690720000000003</c:v>
                </c:pt>
                <c:pt idx="1760">
                  <c:v>-0.58499920000000005</c:v>
                </c:pt>
                <c:pt idx="1761">
                  <c:v>-0.81754183999999996</c:v>
                </c:pt>
                <c:pt idx="1762">
                  <c:v>-0.80083209</c:v>
                </c:pt>
                <c:pt idx="1763">
                  <c:v>-0.86906307999999999</c:v>
                </c:pt>
                <c:pt idx="1764">
                  <c:v>-0.87602537999999996</c:v>
                </c:pt>
                <c:pt idx="1765">
                  <c:v>-0.64766042999999995</c:v>
                </c:pt>
                <c:pt idx="1766">
                  <c:v>-0.77855271000000004</c:v>
                </c:pt>
                <c:pt idx="1767">
                  <c:v>-0.80083232999999998</c:v>
                </c:pt>
                <c:pt idx="1768">
                  <c:v>-0.66158521000000003</c:v>
                </c:pt>
                <c:pt idx="1769">
                  <c:v>-0.71171403</c:v>
                </c:pt>
                <c:pt idx="1770">
                  <c:v>-0.70196700000000001</c:v>
                </c:pt>
                <c:pt idx="1771">
                  <c:v>-0.79526233999999996</c:v>
                </c:pt>
                <c:pt idx="1772">
                  <c:v>-0.73260122999999999</c:v>
                </c:pt>
                <c:pt idx="1773">
                  <c:v>-0.77994501999999999</c:v>
                </c:pt>
                <c:pt idx="1774">
                  <c:v>-0.63652092000000005</c:v>
                </c:pt>
                <c:pt idx="1775">
                  <c:v>-0.64348298000000004</c:v>
                </c:pt>
                <c:pt idx="1776">
                  <c:v>-0.81893413999999998</c:v>
                </c:pt>
                <c:pt idx="1777">
                  <c:v>-0.70337289999999997</c:v>
                </c:pt>
                <c:pt idx="1778">
                  <c:v>-0.75348811999999998</c:v>
                </c:pt>
                <c:pt idx="1779">
                  <c:v>-0.73260117000000002</c:v>
                </c:pt>
                <c:pt idx="1780">
                  <c:v>-0.80083227000000001</c:v>
                </c:pt>
                <c:pt idx="1781">
                  <c:v>-0.83007394999999995</c:v>
                </c:pt>
                <c:pt idx="1782">
                  <c:v>-0.73571712</c:v>
                </c:pt>
                <c:pt idx="1783">
                  <c:v>-0.79386997000000004</c:v>
                </c:pt>
                <c:pt idx="1784">
                  <c:v>-0.62884152000000004</c:v>
                </c:pt>
                <c:pt idx="1785">
                  <c:v>-0.78412252999999998</c:v>
                </c:pt>
                <c:pt idx="1786">
                  <c:v>-0.87463325000000003</c:v>
                </c:pt>
                <c:pt idx="1787">
                  <c:v>-0.72703134999999997</c:v>
                </c:pt>
                <c:pt idx="1788">
                  <c:v>-0.67133266000000003</c:v>
                </c:pt>
                <c:pt idx="1789">
                  <c:v>-0.70196700000000001</c:v>
                </c:pt>
                <c:pt idx="1790">
                  <c:v>-0.62602895000000003</c:v>
                </c:pt>
                <c:pt idx="1791">
                  <c:v>-0.83703636999999997</c:v>
                </c:pt>
                <c:pt idx="1792">
                  <c:v>-0.73120874000000002</c:v>
                </c:pt>
                <c:pt idx="1793">
                  <c:v>-0.66854769000000003</c:v>
                </c:pt>
                <c:pt idx="1794">
                  <c:v>-0.62040401000000001</c:v>
                </c:pt>
                <c:pt idx="1795">
                  <c:v>-0.73956352000000003</c:v>
                </c:pt>
                <c:pt idx="1796">
                  <c:v>-0.66259170000000001</c:v>
                </c:pt>
                <c:pt idx="1797">
                  <c:v>-0.65323043000000003</c:v>
                </c:pt>
                <c:pt idx="1798">
                  <c:v>-0.68664979999999998</c:v>
                </c:pt>
                <c:pt idx="1799">
                  <c:v>-0.74652587999999998</c:v>
                </c:pt>
                <c:pt idx="1800">
                  <c:v>-0.72703141000000004</c:v>
                </c:pt>
                <c:pt idx="1801">
                  <c:v>-0.73399400999999997</c:v>
                </c:pt>
                <c:pt idx="1802">
                  <c:v>-0.81165487000000003</c:v>
                </c:pt>
                <c:pt idx="1803">
                  <c:v>-0.76184313999999997</c:v>
                </c:pt>
                <c:pt idx="1804">
                  <c:v>-0.75399857999999997</c:v>
                </c:pt>
                <c:pt idx="1805">
                  <c:v>-0.75488073</c:v>
                </c:pt>
                <c:pt idx="1806">
                  <c:v>-0.73538612999999997</c:v>
                </c:pt>
                <c:pt idx="1807">
                  <c:v>-0.79526251999999997</c:v>
                </c:pt>
                <c:pt idx="1808">
                  <c:v>-0.60170877</c:v>
                </c:pt>
                <c:pt idx="1809">
                  <c:v>-0.80918699999999999</c:v>
                </c:pt>
                <c:pt idx="1810">
                  <c:v>-0.77649849999999998</c:v>
                </c:pt>
                <c:pt idx="1811">
                  <c:v>-0.63373584000000005</c:v>
                </c:pt>
                <c:pt idx="1812">
                  <c:v>-0.74374103999999996</c:v>
                </c:pt>
                <c:pt idx="1813">
                  <c:v>-0.79665494000000003</c:v>
                </c:pt>
                <c:pt idx="1814">
                  <c:v>-0.71589166000000004</c:v>
                </c:pt>
                <c:pt idx="1815">
                  <c:v>-0.68943471000000001</c:v>
                </c:pt>
                <c:pt idx="1816">
                  <c:v>-0.55158012999999995</c:v>
                </c:pt>
                <c:pt idx="1817">
                  <c:v>-0.64348304000000001</c:v>
                </c:pt>
                <c:pt idx="1818">
                  <c:v>-0.51676851999999995</c:v>
                </c:pt>
                <c:pt idx="1819">
                  <c:v>-0.92336923000000004</c:v>
                </c:pt>
                <c:pt idx="1820">
                  <c:v>-0.68804222000000004</c:v>
                </c:pt>
                <c:pt idx="1821">
                  <c:v>-0.75070327999999997</c:v>
                </c:pt>
                <c:pt idx="1822">
                  <c:v>-0.57246715000000004</c:v>
                </c:pt>
                <c:pt idx="1823">
                  <c:v>-0.62816601999999999</c:v>
                </c:pt>
                <c:pt idx="1824">
                  <c:v>-0.65462290999999995</c:v>
                </c:pt>
                <c:pt idx="1825">
                  <c:v>-0.70335924999999999</c:v>
                </c:pt>
                <c:pt idx="1826">
                  <c:v>-0.73120861999999998</c:v>
                </c:pt>
                <c:pt idx="1827">
                  <c:v>-0.61424142000000004</c:v>
                </c:pt>
                <c:pt idx="1828">
                  <c:v>-0.68525720000000001</c:v>
                </c:pt>
                <c:pt idx="1829">
                  <c:v>-0.59509157999999995</c:v>
                </c:pt>
                <c:pt idx="1830">
                  <c:v>-0.69918179999999996</c:v>
                </c:pt>
                <c:pt idx="1831">
                  <c:v>-0.62677347999999999</c:v>
                </c:pt>
                <c:pt idx="1832">
                  <c:v>-0.62538099000000003</c:v>
                </c:pt>
                <c:pt idx="1833">
                  <c:v>-0.57664466000000003</c:v>
                </c:pt>
                <c:pt idx="1834">
                  <c:v>-0.57942939000000004</c:v>
                </c:pt>
                <c:pt idx="1835">
                  <c:v>-0.73677886000000004</c:v>
                </c:pt>
                <c:pt idx="1836">
                  <c:v>-0.57525199999999999</c:v>
                </c:pt>
                <c:pt idx="1837">
                  <c:v>-0.61841869000000005</c:v>
                </c:pt>
                <c:pt idx="1838">
                  <c:v>-0.67411745000000001</c:v>
                </c:pt>
                <c:pt idx="1839">
                  <c:v>-0.68107985999999998</c:v>
                </c:pt>
                <c:pt idx="1840">
                  <c:v>-0.66019260999999996</c:v>
                </c:pt>
                <c:pt idx="1841">
                  <c:v>-0.71728407999999999</c:v>
                </c:pt>
                <c:pt idx="1842">
                  <c:v>-0.69918197000000004</c:v>
                </c:pt>
                <c:pt idx="1843">
                  <c:v>-0.72981620000000003</c:v>
                </c:pt>
                <c:pt idx="1844">
                  <c:v>-0.73817127999999999</c:v>
                </c:pt>
                <c:pt idx="1845">
                  <c:v>-0.71867645000000002</c:v>
                </c:pt>
                <c:pt idx="1846">
                  <c:v>-0.73677873999999999</c:v>
                </c:pt>
                <c:pt idx="1847">
                  <c:v>-0.70753657999999997</c:v>
                </c:pt>
                <c:pt idx="1848">
                  <c:v>-0.74513333999999998</c:v>
                </c:pt>
                <c:pt idx="1849">
                  <c:v>-0.76184308999999995</c:v>
                </c:pt>
                <c:pt idx="1850">
                  <c:v>-0.64348309999999997</c:v>
                </c:pt>
                <c:pt idx="1851">
                  <c:v>-0.66019267000000004</c:v>
                </c:pt>
                <c:pt idx="1852">
                  <c:v>-0.63512838000000005</c:v>
                </c:pt>
                <c:pt idx="1853">
                  <c:v>-0.76045072000000002</c:v>
                </c:pt>
                <c:pt idx="1854">
                  <c:v>-0.70475191000000004</c:v>
                </c:pt>
                <c:pt idx="1855">
                  <c:v>-0.59892403999999999</c:v>
                </c:pt>
                <c:pt idx="1856">
                  <c:v>-0.63512831999999997</c:v>
                </c:pt>
                <c:pt idx="1857">
                  <c:v>-0.63095093000000002</c:v>
                </c:pt>
                <c:pt idx="1858">
                  <c:v>-0.21321006000000001</c:v>
                </c:pt>
                <c:pt idx="1859">
                  <c:v>-0.78412247000000002</c:v>
                </c:pt>
                <c:pt idx="1860">
                  <c:v>-0.74652600000000002</c:v>
                </c:pt>
                <c:pt idx="1861">
                  <c:v>-0.69082725</c:v>
                </c:pt>
                <c:pt idx="1862">
                  <c:v>-0.84539114999999998</c:v>
                </c:pt>
                <c:pt idx="1863">
                  <c:v>-0.82171934999999996</c:v>
                </c:pt>
                <c:pt idx="1864">
                  <c:v>-0.72285378</c:v>
                </c:pt>
                <c:pt idx="1865">
                  <c:v>-0.77576774000000004</c:v>
                </c:pt>
                <c:pt idx="1866">
                  <c:v>-0.70614421000000005</c:v>
                </c:pt>
                <c:pt idx="1867">
                  <c:v>-0.74234836999999998</c:v>
                </c:pt>
                <c:pt idx="1868">
                  <c:v>-0.64209079999999996</c:v>
                </c:pt>
                <c:pt idx="1869">
                  <c:v>-0.56689727000000001</c:v>
                </c:pt>
                <c:pt idx="1870">
                  <c:v>-0.74931073000000004</c:v>
                </c:pt>
                <c:pt idx="1871">
                  <c:v>-1.68922734</c:v>
                </c:pt>
                <c:pt idx="1872">
                  <c:v>-3.7542607800000001</c:v>
                </c:pt>
                <c:pt idx="1873">
                  <c:v>-1.8772108599999999</c:v>
                </c:pt>
                <c:pt idx="1874">
                  <c:v>0.14465450999999999</c:v>
                </c:pt>
                <c:pt idx="1875">
                  <c:v>-0.86070871000000004</c:v>
                </c:pt>
                <c:pt idx="1876">
                  <c:v>0.28250902999999999</c:v>
                </c:pt>
                <c:pt idx="1877">
                  <c:v>-1.15869701</c:v>
                </c:pt>
                <c:pt idx="1878">
                  <c:v>-0.23548953</c:v>
                </c:pt>
                <c:pt idx="1879">
                  <c:v>0.21288562999999999</c:v>
                </c:pt>
                <c:pt idx="1880">
                  <c:v>-5.0291179999999998E-2</c:v>
                </c:pt>
                <c:pt idx="1881">
                  <c:v>-7.2570659999999995E-2</c:v>
                </c:pt>
                <c:pt idx="1882">
                  <c:v>-0.17004353</c:v>
                </c:pt>
                <c:pt idx="1883">
                  <c:v>2.834904429999999</c:v>
                </c:pt>
                <c:pt idx="1884">
                  <c:v>-0.42486533999999998</c:v>
                </c:pt>
                <c:pt idx="1885">
                  <c:v>-0.53487061999999996</c:v>
                </c:pt>
                <c:pt idx="1886">
                  <c:v>-0.13801683000000001</c:v>
                </c:pt>
                <c:pt idx="1887">
                  <c:v>-0.24523682999999999</c:v>
                </c:pt>
                <c:pt idx="1888">
                  <c:v>-0.30372055999999997</c:v>
                </c:pt>
                <c:pt idx="1889">
                  <c:v>0.77683550000000001</c:v>
                </c:pt>
                <c:pt idx="1890">
                  <c:v>2.8307282900000001</c:v>
                </c:pt>
                <c:pt idx="1891">
                  <c:v>-1.1029979000000001</c:v>
                </c:pt>
                <c:pt idx="1892">
                  <c:v>-0.84539109000000001</c:v>
                </c:pt>
                <c:pt idx="1893">
                  <c:v>-0.80779469000000004</c:v>
                </c:pt>
                <c:pt idx="1894">
                  <c:v>-0.73399371000000002</c:v>
                </c:pt>
                <c:pt idx="1895">
                  <c:v>-0.85235351000000004</c:v>
                </c:pt>
                <c:pt idx="1896">
                  <c:v>-0.78969228000000002</c:v>
                </c:pt>
                <c:pt idx="1897">
                  <c:v>-0.82032685999999999</c:v>
                </c:pt>
                <c:pt idx="1898">
                  <c:v>-0.89969748000000005</c:v>
                </c:pt>
                <c:pt idx="1899">
                  <c:v>-0.73120885999999996</c:v>
                </c:pt>
                <c:pt idx="1900">
                  <c:v>-0.68664968000000004</c:v>
                </c:pt>
                <c:pt idx="1901">
                  <c:v>-0.70892948</c:v>
                </c:pt>
                <c:pt idx="1902">
                  <c:v>-0.59335404999999997</c:v>
                </c:pt>
                <c:pt idx="1903">
                  <c:v>-0.83842879999999997</c:v>
                </c:pt>
                <c:pt idx="1904">
                  <c:v>-0.79943973000000002</c:v>
                </c:pt>
                <c:pt idx="1905">
                  <c:v>-0.86906307999999999</c:v>
                </c:pt>
                <c:pt idx="1906">
                  <c:v>-0.85374587999999996</c:v>
                </c:pt>
                <c:pt idx="1907">
                  <c:v>-0.94982617999999996</c:v>
                </c:pt>
                <c:pt idx="1908">
                  <c:v>-0.93868673000000002</c:v>
                </c:pt>
                <c:pt idx="1909">
                  <c:v>-0.73956358</c:v>
                </c:pt>
                <c:pt idx="1910">
                  <c:v>-0.81336450999999999</c:v>
                </c:pt>
                <c:pt idx="1911">
                  <c:v>-0.83007412999999997</c:v>
                </c:pt>
                <c:pt idx="1912">
                  <c:v>-0.86488575000000001</c:v>
                </c:pt>
                <c:pt idx="1913">
                  <c:v>-0.84260637000000005</c:v>
                </c:pt>
                <c:pt idx="1914">
                  <c:v>-0.91501467999999997</c:v>
                </c:pt>
                <c:pt idx="1915">
                  <c:v>-0.83007407</c:v>
                </c:pt>
                <c:pt idx="1916">
                  <c:v>-0.79804730000000001</c:v>
                </c:pt>
                <c:pt idx="1917">
                  <c:v>-0.85513859999999997</c:v>
                </c:pt>
                <c:pt idx="1918">
                  <c:v>-0.81057966000000004</c:v>
                </c:pt>
                <c:pt idx="1919">
                  <c:v>-0.76880537999999998</c:v>
                </c:pt>
                <c:pt idx="1920">
                  <c:v>-0.57942963000000003</c:v>
                </c:pt>
                <c:pt idx="1921">
                  <c:v>-0.72424632</c:v>
                </c:pt>
                <c:pt idx="1922">
                  <c:v>-0.76462792999999996</c:v>
                </c:pt>
                <c:pt idx="1923">
                  <c:v>-0.83564406999999996</c:v>
                </c:pt>
                <c:pt idx="1924">
                  <c:v>-0.83842897000000005</c:v>
                </c:pt>
                <c:pt idx="1925">
                  <c:v>-0.81336467999999995</c:v>
                </c:pt>
                <c:pt idx="1926">
                  <c:v>-0.80222439999999995</c:v>
                </c:pt>
                <c:pt idx="1927">
                  <c:v>-0.79387008999999997</c:v>
                </c:pt>
                <c:pt idx="1928">
                  <c:v>-0.82868140999999995</c:v>
                </c:pt>
                <c:pt idx="1929">
                  <c:v>-0.80500941999999998</c:v>
                </c:pt>
                <c:pt idx="1930">
                  <c:v>-0.84260648000000005</c:v>
                </c:pt>
                <c:pt idx="1931">
                  <c:v>-0.77159034999999998</c:v>
                </c:pt>
                <c:pt idx="1932">
                  <c:v>-0.74791854999999996</c:v>
                </c:pt>
                <c:pt idx="1933">
                  <c:v>-0.82450402</c:v>
                </c:pt>
                <c:pt idx="1934">
                  <c:v>-0.79804724000000005</c:v>
                </c:pt>
                <c:pt idx="1935">
                  <c:v>-0.88995009999999997</c:v>
                </c:pt>
                <c:pt idx="1936">
                  <c:v>-0.81336445000000002</c:v>
                </c:pt>
                <c:pt idx="1937">
                  <c:v>-0.76323551000000001</c:v>
                </c:pt>
                <c:pt idx="1938">
                  <c:v>-0.70892924000000002</c:v>
                </c:pt>
                <c:pt idx="1939">
                  <c:v>-0.91779953000000003</c:v>
                </c:pt>
                <c:pt idx="1940">
                  <c:v>-0.79247730999999999</c:v>
                </c:pt>
                <c:pt idx="1941">
                  <c:v>-0.77227979999999996</c:v>
                </c:pt>
                <c:pt idx="1942">
                  <c:v>-0.70753681999999996</c:v>
                </c:pt>
                <c:pt idx="1943">
                  <c:v>-0.82032680999999996</c:v>
                </c:pt>
                <c:pt idx="1944">
                  <c:v>-0.66715526999999997</c:v>
                </c:pt>
                <c:pt idx="1945">
                  <c:v>-0.75348806000000002</c:v>
                </c:pt>
                <c:pt idx="1946">
                  <c:v>-0.65183789000000003</c:v>
                </c:pt>
                <c:pt idx="1947">
                  <c:v>-0.70475184999999996</c:v>
                </c:pt>
                <c:pt idx="1948">
                  <c:v>-0.80181115999999997</c:v>
                </c:pt>
                <c:pt idx="1949">
                  <c:v>-0.59196174000000001</c:v>
                </c:pt>
                <c:pt idx="1950">
                  <c:v>-0.62743545000000001</c:v>
                </c:pt>
                <c:pt idx="1951">
                  <c:v>-0.75766557000000001</c:v>
                </c:pt>
                <c:pt idx="1952">
                  <c:v>-0.74095595000000003</c:v>
                </c:pt>
                <c:pt idx="1953">
                  <c:v>-0.62677347999999999</c:v>
                </c:pt>
                <c:pt idx="1954">
                  <c:v>-0.68664985999999995</c:v>
                </c:pt>
                <c:pt idx="1955">
                  <c:v>-0.71728407999999999</c:v>
                </c:pt>
                <c:pt idx="1956">
                  <c:v>-0.79108489000000004</c:v>
                </c:pt>
                <c:pt idx="1957">
                  <c:v>-0.79386984999999999</c:v>
                </c:pt>
                <c:pt idx="1958">
                  <c:v>-0.75766557000000001</c:v>
                </c:pt>
                <c:pt idx="1959">
                  <c:v>-0.88298798000000001</c:v>
                </c:pt>
                <c:pt idx="1960">
                  <c:v>-0.77298272000000001</c:v>
                </c:pt>
                <c:pt idx="1961">
                  <c:v>-0.84817617999999995</c:v>
                </c:pt>
                <c:pt idx="1962">
                  <c:v>-0.76462792999999996</c:v>
                </c:pt>
                <c:pt idx="1963">
                  <c:v>-0.83842897000000005</c:v>
                </c:pt>
                <c:pt idx="1964">
                  <c:v>-0.86767077000000004</c:v>
                </c:pt>
                <c:pt idx="1965">
                  <c:v>-0.89830494000000005</c:v>
                </c:pt>
                <c:pt idx="1966">
                  <c:v>-0.83982140000000005</c:v>
                </c:pt>
                <c:pt idx="1967">
                  <c:v>-0.73956358</c:v>
                </c:pt>
                <c:pt idx="1968">
                  <c:v>-0.82311164999999997</c:v>
                </c:pt>
                <c:pt idx="1969">
                  <c:v>-0.69778960999999995</c:v>
                </c:pt>
                <c:pt idx="1970">
                  <c:v>-0.73260133999999999</c:v>
                </c:pt>
                <c:pt idx="1971">
                  <c:v>-0.77576767999999996</c:v>
                </c:pt>
                <c:pt idx="1972">
                  <c:v>-0.83146666999999996</c:v>
                </c:pt>
                <c:pt idx="1973">
                  <c:v>-0.69221973000000003</c:v>
                </c:pt>
                <c:pt idx="1974">
                  <c:v>-0.75627332999999997</c:v>
                </c:pt>
                <c:pt idx="1975">
                  <c:v>-0.77437526000000001</c:v>
                </c:pt>
                <c:pt idx="1976">
                  <c:v>-0.89830487999999997</c:v>
                </c:pt>
                <c:pt idx="1977">
                  <c:v>-0.84956854999999998</c:v>
                </c:pt>
                <c:pt idx="1978">
                  <c:v>-0.74791837000000005</c:v>
                </c:pt>
                <c:pt idx="1979">
                  <c:v>-0.68664985999999995</c:v>
                </c:pt>
                <c:pt idx="1980">
                  <c:v>-0.79386979000000002</c:v>
                </c:pt>
                <c:pt idx="1981">
                  <c:v>-0.77437537999999995</c:v>
                </c:pt>
                <c:pt idx="1982">
                  <c:v>-0.83842874000000001</c:v>
                </c:pt>
                <c:pt idx="1983">
                  <c:v>-0.76045072000000002</c:v>
                </c:pt>
                <c:pt idx="1984">
                  <c:v>-0.76880537999999998</c:v>
                </c:pt>
                <c:pt idx="1985">
                  <c:v>-0.68368554000000004</c:v>
                </c:pt>
                <c:pt idx="1986">
                  <c:v>-0.66019285000000005</c:v>
                </c:pt>
                <c:pt idx="1987">
                  <c:v>-0.66576272000000003</c:v>
                </c:pt>
                <c:pt idx="1988">
                  <c:v>-0.70753675999999999</c:v>
                </c:pt>
                <c:pt idx="1989">
                  <c:v>-0.78133779999999997</c:v>
                </c:pt>
                <c:pt idx="1990">
                  <c:v>-0.78969246000000004</c:v>
                </c:pt>
                <c:pt idx="1991">
                  <c:v>-0.82589656</c:v>
                </c:pt>
                <c:pt idx="1992">
                  <c:v>-0.76880537999999998</c:v>
                </c:pt>
                <c:pt idx="1993">
                  <c:v>-0.78690742999999996</c:v>
                </c:pt>
                <c:pt idx="1994">
                  <c:v>-0.71728407999999999</c:v>
                </c:pt>
                <c:pt idx="1995">
                  <c:v>-0.69639700999999998</c:v>
                </c:pt>
                <c:pt idx="1996">
                  <c:v>-0.74931097000000002</c:v>
                </c:pt>
                <c:pt idx="1997">
                  <c:v>-0.77019793000000003</c:v>
                </c:pt>
                <c:pt idx="1998">
                  <c:v>-0.60727894000000004</c:v>
                </c:pt>
                <c:pt idx="1999">
                  <c:v>-0.68804215999999996</c:v>
                </c:pt>
                <c:pt idx="2000">
                  <c:v>-0.74513333999999998</c:v>
                </c:pt>
                <c:pt idx="2001">
                  <c:v>-0.64069812999999998</c:v>
                </c:pt>
                <c:pt idx="2002">
                  <c:v>-0.77159034999999998</c:v>
                </c:pt>
                <c:pt idx="2003">
                  <c:v>-0.75766546000000001</c:v>
                </c:pt>
                <c:pt idx="2004">
                  <c:v>-0.77716010999999996</c:v>
                </c:pt>
                <c:pt idx="2005">
                  <c:v>-0.75627332999999997</c:v>
                </c:pt>
                <c:pt idx="2006">
                  <c:v>-0.61563385000000004</c:v>
                </c:pt>
                <c:pt idx="2007">
                  <c:v>-0.66019285000000005</c:v>
                </c:pt>
                <c:pt idx="2008">
                  <c:v>-0.62259613999999996</c:v>
                </c:pt>
                <c:pt idx="2009">
                  <c:v>-0.70614427000000002</c:v>
                </c:pt>
                <c:pt idx="2010">
                  <c:v>-0.68107969000000002</c:v>
                </c:pt>
                <c:pt idx="2011">
                  <c:v>-0.85235357</c:v>
                </c:pt>
                <c:pt idx="2012">
                  <c:v>-0.63373584000000005</c:v>
                </c:pt>
                <c:pt idx="2013">
                  <c:v>-0.84399884999999997</c:v>
                </c:pt>
                <c:pt idx="2014">
                  <c:v>-0.77298277999999998</c:v>
                </c:pt>
                <c:pt idx="2015">
                  <c:v>-0.84539127000000003</c:v>
                </c:pt>
                <c:pt idx="2016">
                  <c:v>-0.69778936999999996</c:v>
                </c:pt>
                <c:pt idx="2017">
                  <c:v>-0.76184308999999995</c:v>
                </c:pt>
                <c:pt idx="2018">
                  <c:v>-0.74513357999999996</c:v>
                </c:pt>
                <c:pt idx="2019">
                  <c:v>-0.72285401999999999</c:v>
                </c:pt>
                <c:pt idx="2020">
                  <c:v>-0.79247749000000001</c:v>
                </c:pt>
                <c:pt idx="2021">
                  <c:v>-0.80083238999999995</c:v>
                </c:pt>
                <c:pt idx="2022">
                  <c:v>-0.76880526999999999</c:v>
                </c:pt>
                <c:pt idx="2023">
                  <c:v>-0.67272489999999996</c:v>
                </c:pt>
                <c:pt idx="2024">
                  <c:v>-0.66019267000000004</c:v>
                </c:pt>
                <c:pt idx="2025">
                  <c:v>-0.86349313999999999</c:v>
                </c:pt>
                <c:pt idx="2026">
                  <c:v>-0.81614929000000003</c:v>
                </c:pt>
                <c:pt idx="2027">
                  <c:v>-0.88577287999999998</c:v>
                </c:pt>
                <c:pt idx="2028">
                  <c:v>-0.79386997000000004</c:v>
                </c:pt>
                <c:pt idx="2029">
                  <c:v>-0.80083221000000004</c:v>
                </c:pt>
                <c:pt idx="2030">
                  <c:v>-0.88159531000000002</c:v>
                </c:pt>
                <c:pt idx="2031">
                  <c:v>-0.68804233999999997</c:v>
                </c:pt>
                <c:pt idx="2032">
                  <c:v>-1.0055252299999999</c:v>
                </c:pt>
                <c:pt idx="2033">
                  <c:v>-0.72981644000000001</c:v>
                </c:pt>
                <c:pt idx="2034">
                  <c:v>-0.84539127000000003</c:v>
                </c:pt>
                <c:pt idx="2035">
                  <c:v>-0.86070871000000004</c:v>
                </c:pt>
                <c:pt idx="2036">
                  <c:v>-0.79943955</c:v>
                </c:pt>
                <c:pt idx="2037">
                  <c:v>-0.62538110999999996</c:v>
                </c:pt>
                <c:pt idx="2038">
                  <c:v>-0.69082701000000002</c:v>
                </c:pt>
                <c:pt idx="2039">
                  <c:v>-0.62816583999999998</c:v>
                </c:pt>
                <c:pt idx="2040">
                  <c:v>-0.68386464999999996</c:v>
                </c:pt>
                <c:pt idx="2041">
                  <c:v>-0.58778441000000003</c:v>
                </c:pt>
                <c:pt idx="2042">
                  <c:v>-0.74234867000000004</c:v>
                </c:pt>
                <c:pt idx="2043">
                  <c:v>-0.76741289999999995</c:v>
                </c:pt>
                <c:pt idx="2044">
                  <c:v>-0.73677862000000005</c:v>
                </c:pt>
                <c:pt idx="2045">
                  <c:v>-0.79665487999999995</c:v>
                </c:pt>
                <c:pt idx="2046">
                  <c:v>-0.73817109999999997</c:v>
                </c:pt>
                <c:pt idx="2047">
                  <c:v>-0.68804222000000004</c:v>
                </c:pt>
                <c:pt idx="2048">
                  <c:v>-0.73399358999999997</c:v>
                </c:pt>
                <c:pt idx="2049">
                  <c:v>-0.72285383999999997</c:v>
                </c:pt>
                <c:pt idx="2050">
                  <c:v>-0.72563880999999997</c:v>
                </c:pt>
                <c:pt idx="2051">
                  <c:v>-0.66019267000000004</c:v>
                </c:pt>
                <c:pt idx="2052">
                  <c:v>-0.58639193000000001</c:v>
                </c:pt>
                <c:pt idx="2053">
                  <c:v>-0.74931079</c:v>
                </c:pt>
                <c:pt idx="2054">
                  <c:v>-0.67411745000000001</c:v>
                </c:pt>
                <c:pt idx="2055">
                  <c:v>-0.74234849000000003</c:v>
                </c:pt>
                <c:pt idx="2056">
                  <c:v>-0.82171899000000004</c:v>
                </c:pt>
                <c:pt idx="2057">
                  <c:v>-0.77576761999999999</c:v>
                </c:pt>
                <c:pt idx="2058">
                  <c:v>-0.78352982000000004</c:v>
                </c:pt>
                <c:pt idx="2059">
                  <c:v>-0.72981625999999999</c:v>
                </c:pt>
                <c:pt idx="2060">
                  <c:v>-0.76880550000000003</c:v>
                </c:pt>
                <c:pt idx="2061">
                  <c:v>-0.82009231999999999</c:v>
                </c:pt>
                <c:pt idx="2062">
                  <c:v>-0.72424637999999997</c:v>
                </c:pt>
                <c:pt idx="2063">
                  <c:v>-0.77298290000000003</c:v>
                </c:pt>
                <c:pt idx="2064">
                  <c:v>-0.73399376999999999</c:v>
                </c:pt>
                <c:pt idx="2065">
                  <c:v>-0.67272514000000005</c:v>
                </c:pt>
                <c:pt idx="2066">
                  <c:v>-0.68107991999999995</c:v>
                </c:pt>
                <c:pt idx="2067">
                  <c:v>-0.78551512999999995</c:v>
                </c:pt>
                <c:pt idx="2068">
                  <c:v>-0.73956334999999995</c:v>
                </c:pt>
                <c:pt idx="2069">
                  <c:v>-0.70475173000000002</c:v>
                </c:pt>
                <c:pt idx="2070">
                  <c:v>-0.71449894000000003</c:v>
                </c:pt>
                <c:pt idx="2071">
                  <c:v>-0.69639677</c:v>
                </c:pt>
                <c:pt idx="2072">
                  <c:v>-0.68943452999999999</c:v>
                </c:pt>
                <c:pt idx="2073">
                  <c:v>-0.55158024999999999</c:v>
                </c:pt>
                <c:pt idx="2074">
                  <c:v>-0.56550473000000001</c:v>
                </c:pt>
                <c:pt idx="2075">
                  <c:v>-0.57385962999999995</c:v>
                </c:pt>
                <c:pt idx="2076">
                  <c:v>-0.55575739999999996</c:v>
                </c:pt>
                <c:pt idx="2077">
                  <c:v>-0.64348316000000005</c:v>
                </c:pt>
                <c:pt idx="2078">
                  <c:v>-0.74931079</c:v>
                </c:pt>
                <c:pt idx="2079">
                  <c:v>-0.70196687999999996</c:v>
                </c:pt>
                <c:pt idx="2080">
                  <c:v>-0.85513841999999995</c:v>
                </c:pt>
                <c:pt idx="2081">
                  <c:v>-0.74234836999999998</c:v>
                </c:pt>
                <c:pt idx="2082">
                  <c:v>-0.68525731999999995</c:v>
                </c:pt>
                <c:pt idx="2083">
                  <c:v>-0.62955837999999997</c:v>
                </c:pt>
                <c:pt idx="2084">
                  <c:v>-0.70753657999999997</c:v>
                </c:pt>
                <c:pt idx="2085">
                  <c:v>-0.82728904000000003</c:v>
                </c:pt>
                <c:pt idx="2086">
                  <c:v>-0.75766568999999995</c:v>
                </c:pt>
                <c:pt idx="2087">
                  <c:v>-0.72842388999999996</c:v>
                </c:pt>
                <c:pt idx="2088">
                  <c:v>-0.69361203999999999</c:v>
                </c:pt>
                <c:pt idx="2089">
                  <c:v>-0.70892929999999998</c:v>
                </c:pt>
                <c:pt idx="2090">
                  <c:v>-0.79526227999999999</c:v>
                </c:pt>
                <c:pt idx="2091">
                  <c:v>-0.79247730999999999</c:v>
                </c:pt>
                <c:pt idx="2092">
                  <c:v>-0.73399347000000004</c:v>
                </c:pt>
                <c:pt idx="2093">
                  <c:v>-0.74931097000000002</c:v>
                </c:pt>
                <c:pt idx="2094">
                  <c:v>-0.72006899000000002</c:v>
                </c:pt>
                <c:pt idx="2095">
                  <c:v>-0.66993999000000004</c:v>
                </c:pt>
                <c:pt idx="2096">
                  <c:v>-0.64712292000000005</c:v>
                </c:pt>
                <c:pt idx="2097">
                  <c:v>-0.57385969000000003</c:v>
                </c:pt>
                <c:pt idx="2098">
                  <c:v>-0.70335943000000001</c:v>
                </c:pt>
                <c:pt idx="2099">
                  <c:v>-0.70196687999999996</c:v>
                </c:pt>
                <c:pt idx="2100">
                  <c:v>-0.72006899000000002</c:v>
                </c:pt>
                <c:pt idx="2101">
                  <c:v>-0.75488073</c:v>
                </c:pt>
                <c:pt idx="2102">
                  <c:v>-0.71728402000000002</c:v>
                </c:pt>
                <c:pt idx="2103">
                  <c:v>-0.73538625000000002</c:v>
                </c:pt>
                <c:pt idx="2104">
                  <c:v>-0.67829483999999995</c:v>
                </c:pt>
                <c:pt idx="2105">
                  <c:v>-0.71032178000000001</c:v>
                </c:pt>
                <c:pt idx="2106">
                  <c:v>-0.71867656999999996</c:v>
                </c:pt>
                <c:pt idx="2107">
                  <c:v>-0.62321651</c:v>
                </c:pt>
                <c:pt idx="2108">
                  <c:v>-0.94564903</c:v>
                </c:pt>
                <c:pt idx="2109">
                  <c:v>-0.87741804000000001</c:v>
                </c:pt>
                <c:pt idx="2110">
                  <c:v>-0.81475681</c:v>
                </c:pt>
                <c:pt idx="2111">
                  <c:v>-0.64626801</c:v>
                </c:pt>
                <c:pt idx="2112">
                  <c:v>-0.88438004000000003</c:v>
                </c:pt>
                <c:pt idx="2113">
                  <c:v>-0.70753675999999999</c:v>
                </c:pt>
                <c:pt idx="2114">
                  <c:v>-0.69778960999999995</c:v>
                </c:pt>
                <c:pt idx="2115">
                  <c:v>-0.76602035999999996</c:v>
                </c:pt>
                <c:pt idx="2116">
                  <c:v>-0.81197184</c:v>
                </c:pt>
                <c:pt idx="2117">
                  <c:v>-0.66576278</c:v>
                </c:pt>
                <c:pt idx="2118">
                  <c:v>-0.64487552999999997</c:v>
                </c:pt>
                <c:pt idx="2119">
                  <c:v>-0.68943465000000004</c:v>
                </c:pt>
                <c:pt idx="2120">
                  <c:v>-0.74931091000000005</c:v>
                </c:pt>
                <c:pt idx="2121">
                  <c:v>-0.62120377999999998</c:v>
                </c:pt>
                <c:pt idx="2122">
                  <c:v>-0.69361198000000002</c:v>
                </c:pt>
                <c:pt idx="2123">
                  <c:v>-0.68525720000000001</c:v>
                </c:pt>
                <c:pt idx="2124">
                  <c:v>-0.71310662999999996</c:v>
                </c:pt>
                <c:pt idx="2125">
                  <c:v>-0.71310662999999996</c:v>
                </c:pt>
                <c:pt idx="2126">
                  <c:v>-0.65601533999999995</c:v>
                </c:pt>
                <c:pt idx="2127">
                  <c:v>-0.72563880999999997</c:v>
                </c:pt>
                <c:pt idx="2128">
                  <c:v>-0.76184297000000001</c:v>
                </c:pt>
                <c:pt idx="2129">
                  <c:v>-0.68804204000000002</c:v>
                </c:pt>
                <c:pt idx="2130">
                  <c:v>-0.73260117000000002</c:v>
                </c:pt>
                <c:pt idx="2131">
                  <c:v>-0.77019799</c:v>
                </c:pt>
                <c:pt idx="2132">
                  <c:v>-0.79665487999999995</c:v>
                </c:pt>
                <c:pt idx="2133">
                  <c:v>-0.67133248000000001</c:v>
                </c:pt>
                <c:pt idx="2134">
                  <c:v>-0.79943991000000003</c:v>
                </c:pt>
                <c:pt idx="2135">
                  <c:v>-0.83703636999999997</c:v>
                </c:pt>
                <c:pt idx="2136">
                  <c:v>-0.76880532999999995</c:v>
                </c:pt>
                <c:pt idx="2137">
                  <c:v>-0.78412271</c:v>
                </c:pt>
                <c:pt idx="2138">
                  <c:v>-0.72006899000000002</c:v>
                </c:pt>
                <c:pt idx="2139">
                  <c:v>-0.83285885999999998</c:v>
                </c:pt>
                <c:pt idx="2140">
                  <c:v>-0.76184297000000001</c:v>
                </c:pt>
                <c:pt idx="2141">
                  <c:v>-0.68386488999999995</c:v>
                </c:pt>
                <c:pt idx="2142">
                  <c:v>-0.72563875</c:v>
                </c:pt>
                <c:pt idx="2143">
                  <c:v>-0.63095098999999999</c:v>
                </c:pt>
                <c:pt idx="2144">
                  <c:v>-0.68525714000000004</c:v>
                </c:pt>
                <c:pt idx="2145">
                  <c:v>-0.63095098999999999</c:v>
                </c:pt>
                <c:pt idx="2146">
                  <c:v>-0.62538110999999996</c:v>
                </c:pt>
                <c:pt idx="2147">
                  <c:v>-0.79665487999999995</c:v>
                </c:pt>
                <c:pt idx="2148">
                  <c:v>-0.85235369000000005</c:v>
                </c:pt>
                <c:pt idx="2149">
                  <c:v>-0.72146136000000005</c:v>
                </c:pt>
                <c:pt idx="2150">
                  <c:v>-0.74513339999999995</c:v>
                </c:pt>
                <c:pt idx="2151">
                  <c:v>-0.63791328999999997</c:v>
                </c:pt>
                <c:pt idx="2152">
                  <c:v>-0.63930571000000003</c:v>
                </c:pt>
                <c:pt idx="2153">
                  <c:v>-0.34827965</c:v>
                </c:pt>
                <c:pt idx="2154">
                  <c:v>-0.46942452000000001</c:v>
                </c:pt>
                <c:pt idx="2155">
                  <c:v>-0.69778949000000001</c:v>
                </c:pt>
                <c:pt idx="2156">
                  <c:v>-0.74374114999999996</c:v>
                </c:pt>
                <c:pt idx="2157">
                  <c:v>-0.53904790000000002</c:v>
                </c:pt>
                <c:pt idx="2158">
                  <c:v>-0.54740279999999997</c:v>
                </c:pt>
                <c:pt idx="2159">
                  <c:v>-0.70614445000000003</c:v>
                </c:pt>
                <c:pt idx="2160">
                  <c:v>-0.69221955999999996</c:v>
                </c:pt>
                <c:pt idx="2161">
                  <c:v>-0.77298294999999995</c:v>
                </c:pt>
                <c:pt idx="2162">
                  <c:v>-0.68804222000000004</c:v>
                </c:pt>
                <c:pt idx="2163">
                  <c:v>-0.64626806999999997</c:v>
                </c:pt>
                <c:pt idx="2164">
                  <c:v>-0.57803702000000001</c:v>
                </c:pt>
                <c:pt idx="2165">
                  <c:v>-0.53069310999999997</c:v>
                </c:pt>
                <c:pt idx="2166">
                  <c:v>-0.64348327999999999</c:v>
                </c:pt>
                <c:pt idx="2167">
                  <c:v>-0.71449918000000001</c:v>
                </c:pt>
                <c:pt idx="2168">
                  <c:v>-0.69221944000000002</c:v>
                </c:pt>
                <c:pt idx="2169">
                  <c:v>-0.57246721</c:v>
                </c:pt>
                <c:pt idx="2170">
                  <c:v>-0.58082204999999998</c:v>
                </c:pt>
                <c:pt idx="2171">
                  <c:v>-0.53069310999999997</c:v>
                </c:pt>
                <c:pt idx="2172">
                  <c:v>-0.53904772000000001</c:v>
                </c:pt>
                <c:pt idx="2173">
                  <c:v>-0.70196694000000004</c:v>
                </c:pt>
                <c:pt idx="2174">
                  <c:v>-0.59753173999999998</c:v>
                </c:pt>
                <c:pt idx="2175">
                  <c:v>-0.60588640000000005</c:v>
                </c:pt>
                <c:pt idx="2176">
                  <c:v>-0.60588651999999998</c:v>
                </c:pt>
                <c:pt idx="2177">
                  <c:v>-0.60310154999999999</c:v>
                </c:pt>
                <c:pt idx="2178">
                  <c:v>-0.66297764000000003</c:v>
                </c:pt>
                <c:pt idx="2179">
                  <c:v>-0.59335422999999998</c:v>
                </c:pt>
                <c:pt idx="2180">
                  <c:v>-0.61702615000000005</c:v>
                </c:pt>
                <c:pt idx="2181">
                  <c:v>-0.59753173999999998</c:v>
                </c:pt>
                <c:pt idx="2182">
                  <c:v>-0.63446647</c:v>
                </c:pt>
                <c:pt idx="2183">
                  <c:v>-0.63234334999999997</c:v>
                </c:pt>
                <c:pt idx="2184">
                  <c:v>-0.62538099000000003</c:v>
                </c:pt>
                <c:pt idx="2185">
                  <c:v>-0.63373590000000002</c:v>
                </c:pt>
                <c:pt idx="2186">
                  <c:v>-0.63791335000000005</c:v>
                </c:pt>
                <c:pt idx="2187">
                  <c:v>-0.55158019000000003</c:v>
                </c:pt>
                <c:pt idx="2188">
                  <c:v>-0.66437036000000005</c:v>
                </c:pt>
                <c:pt idx="2189">
                  <c:v>-0.54879515999999995</c:v>
                </c:pt>
                <c:pt idx="2190">
                  <c:v>-0.47081687999999999</c:v>
                </c:pt>
                <c:pt idx="2191">
                  <c:v>-0.52373064000000003</c:v>
                </c:pt>
                <c:pt idx="2192">
                  <c:v>-0.67133266000000003</c:v>
                </c:pt>
                <c:pt idx="2193">
                  <c:v>-0.75070333</c:v>
                </c:pt>
                <c:pt idx="2194">
                  <c:v>-0.67411768000000005</c:v>
                </c:pt>
                <c:pt idx="2195">
                  <c:v>-0.60449392000000002</c:v>
                </c:pt>
                <c:pt idx="2196">
                  <c:v>-0.70196700000000001</c:v>
                </c:pt>
                <c:pt idx="2197">
                  <c:v>-0.77298277999999998</c:v>
                </c:pt>
                <c:pt idx="2198">
                  <c:v>-0.63930577</c:v>
                </c:pt>
                <c:pt idx="2199">
                  <c:v>-0.76741302</c:v>
                </c:pt>
                <c:pt idx="2200">
                  <c:v>-0.58917682999999998</c:v>
                </c:pt>
                <c:pt idx="2201">
                  <c:v>-0.62816614000000004</c:v>
                </c:pt>
                <c:pt idx="2202">
                  <c:v>-0.65601533999999995</c:v>
                </c:pt>
                <c:pt idx="2203">
                  <c:v>-0.69918155999999998</c:v>
                </c:pt>
                <c:pt idx="2204">
                  <c:v>-0.73538594999999995</c:v>
                </c:pt>
                <c:pt idx="2205">
                  <c:v>-0.76602060000000005</c:v>
                </c:pt>
                <c:pt idx="2206">
                  <c:v>-0.83842885</c:v>
                </c:pt>
                <c:pt idx="2207">
                  <c:v>-0.66854769000000003</c:v>
                </c:pt>
                <c:pt idx="2208">
                  <c:v>-0.70335919000000002</c:v>
                </c:pt>
                <c:pt idx="2209">
                  <c:v>-0.61424129999999999</c:v>
                </c:pt>
                <c:pt idx="2210">
                  <c:v>-0.70892948</c:v>
                </c:pt>
                <c:pt idx="2211">
                  <c:v>-0.66158503000000002</c:v>
                </c:pt>
                <c:pt idx="2212">
                  <c:v>-0.59196185999999995</c:v>
                </c:pt>
                <c:pt idx="2213">
                  <c:v>-0.62120359999999997</c:v>
                </c:pt>
                <c:pt idx="2214">
                  <c:v>-0.57803696000000004</c:v>
                </c:pt>
                <c:pt idx="2215">
                  <c:v>-0.59753162000000004</c:v>
                </c:pt>
                <c:pt idx="2216">
                  <c:v>-0.64209061999999995</c:v>
                </c:pt>
                <c:pt idx="2217">
                  <c:v>-0.58360701999999998</c:v>
                </c:pt>
                <c:pt idx="2218">
                  <c:v>-0.72981620000000003</c:v>
                </c:pt>
                <c:pt idx="2219">
                  <c:v>-0.63165413999999998</c:v>
                </c:pt>
                <c:pt idx="2220">
                  <c:v>-0.73260111000000006</c:v>
                </c:pt>
                <c:pt idx="2221">
                  <c:v>-0.75209563999999995</c:v>
                </c:pt>
                <c:pt idx="2222">
                  <c:v>-0.58639193000000001</c:v>
                </c:pt>
                <c:pt idx="2223">
                  <c:v>-0.54879533999999996</c:v>
                </c:pt>
                <c:pt idx="2224">
                  <c:v>-0.67665439999999999</c:v>
                </c:pt>
                <c:pt idx="2225">
                  <c:v>-0.49588135</c:v>
                </c:pt>
                <c:pt idx="2226">
                  <c:v>-0.54601032000000005</c:v>
                </c:pt>
                <c:pt idx="2227">
                  <c:v>-0.62120366000000005</c:v>
                </c:pt>
                <c:pt idx="2228">
                  <c:v>-0.64209050000000001</c:v>
                </c:pt>
                <c:pt idx="2229">
                  <c:v>-0.65323043000000003</c:v>
                </c:pt>
                <c:pt idx="2230">
                  <c:v>-0.76323521000000005</c:v>
                </c:pt>
                <c:pt idx="2231">
                  <c:v>-0.66715502999999998</c:v>
                </c:pt>
                <c:pt idx="2232">
                  <c:v>-0.68386482999999998</c:v>
                </c:pt>
                <c:pt idx="2233">
                  <c:v>-0.75488085000000005</c:v>
                </c:pt>
                <c:pt idx="2234">
                  <c:v>-0.68247217000000004</c:v>
                </c:pt>
                <c:pt idx="2235">
                  <c:v>-0.67829490000000003</c:v>
                </c:pt>
                <c:pt idx="2236">
                  <c:v>-0.63512838000000005</c:v>
                </c:pt>
                <c:pt idx="2237">
                  <c:v>-0.56132733999999995</c:v>
                </c:pt>
                <c:pt idx="2238">
                  <c:v>-0.58221453000000001</c:v>
                </c:pt>
                <c:pt idx="2239">
                  <c:v>-0.62677335999999995</c:v>
                </c:pt>
                <c:pt idx="2240">
                  <c:v>-0.72842382999999999</c:v>
                </c:pt>
                <c:pt idx="2241">
                  <c:v>-0.68943434999999997</c:v>
                </c:pt>
                <c:pt idx="2242">
                  <c:v>-0.63512831999999997</c:v>
                </c:pt>
                <c:pt idx="2243">
                  <c:v>-0.63234352999999999</c:v>
                </c:pt>
                <c:pt idx="2244">
                  <c:v>-0.63512831999999997</c:v>
                </c:pt>
                <c:pt idx="2245">
                  <c:v>-0.58917695000000003</c:v>
                </c:pt>
                <c:pt idx="2246">
                  <c:v>-0.74513328000000001</c:v>
                </c:pt>
                <c:pt idx="2247">
                  <c:v>-0.64626806999999997</c:v>
                </c:pt>
                <c:pt idx="2248">
                  <c:v>-0.54879515999999995</c:v>
                </c:pt>
                <c:pt idx="2249">
                  <c:v>-0.52651577999999999</c:v>
                </c:pt>
                <c:pt idx="2250">
                  <c:v>-0.60867143000000001</c:v>
                </c:pt>
                <c:pt idx="2251">
                  <c:v>-0.63373590000000002</c:v>
                </c:pt>
                <c:pt idx="2252">
                  <c:v>-0.62955837999999997</c:v>
                </c:pt>
                <c:pt idx="2253">
                  <c:v>-0.62538110999999996</c:v>
                </c:pt>
                <c:pt idx="2254">
                  <c:v>-0.60449403999999995</c:v>
                </c:pt>
                <c:pt idx="2255">
                  <c:v>-0.66019291000000002</c:v>
                </c:pt>
                <c:pt idx="2256">
                  <c:v>-0.44436002000000002</c:v>
                </c:pt>
                <c:pt idx="2257">
                  <c:v>-0.56411230999999995</c:v>
                </c:pt>
                <c:pt idx="2258">
                  <c:v>-0.55297260999999998</c:v>
                </c:pt>
                <c:pt idx="2259">
                  <c:v>-0.60867130999999997</c:v>
                </c:pt>
                <c:pt idx="2260">
                  <c:v>-0.52790815000000002</c:v>
                </c:pt>
                <c:pt idx="2261">
                  <c:v>-0.59196174000000001</c:v>
                </c:pt>
                <c:pt idx="2262">
                  <c:v>-0.62816601999999999</c:v>
                </c:pt>
                <c:pt idx="2263">
                  <c:v>-0.67690253</c:v>
                </c:pt>
                <c:pt idx="2264">
                  <c:v>-0.67829483999999995</c:v>
                </c:pt>
                <c:pt idx="2265">
                  <c:v>-0.70614427000000002</c:v>
                </c:pt>
                <c:pt idx="2266">
                  <c:v>-0.71171415000000005</c:v>
                </c:pt>
                <c:pt idx="2267">
                  <c:v>-0.70475191000000004</c:v>
                </c:pt>
                <c:pt idx="2268">
                  <c:v>-0.66437011999999995</c:v>
                </c:pt>
                <c:pt idx="2269">
                  <c:v>-0.64626813000000005</c:v>
                </c:pt>
                <c:pt idx="2270">
                  <c:v>-0.70753664000000005</c:v>
                </c:pt>
                <c:pt idx="2271">
                  <c:v>-0.72842377000000003</c:v>
                </c:pt>
                <c:pt idx="2272">
                  <c:v>-0.76602060000000005</c:v>
                </c:pt>
                <c:pt idx="2273">
                  <c:v>-0.68664979999999998</c:v>
                </c:pt>
                <c:pt idx="2274">
                  <c:v>-0.63373590000000002</c:v>
                </c:pt>
                <c:pt idx="2275">
                  <c:v>-0.63652085999999997</c:v>
                </c:pt>
                <c:pt idx="2276">
                  <c:v>-0.51259105999999999</c:v>
                </c:pt>
                <c:pt idx="2277">
                  <c:v>-0.50980603999999996</c:v>
                </c:pt>
                <c:pt idx="2278">
                  <c:v>-0.48474154000000003</c:v>
                </c:pt>
                <c:pt idx="2279">
                  <c:v>-0.59474658999999996</c:v>
                </c:pt>
                <c:pt idx="2280">
                  <c:v>-0.57385962999999995</c:v>
                </c:pt>
                <c:pt idx="2281">
                  <c:v>-0.69361192000000005</c:v>
                </c:pt>
                <c:pt idx="2282">
                  <c:v>-0.56132733999999995</c:v>
                </c:pt>
                <c:pt idx="2283">
                  <c:v>-0.56550497</c:v>
                </c:pt>
                <c:pt idx="2284">
                  <c:v>-0.52512329999999996</c:v>
                </c:pt>
                <c:pt idx="2285">
                  <c:v>-0.56132746</c:v>
                </c:pt>
                <c:pt idx="2286">
                  <c:v>-0.59613912999999996</c:v>
                </c:pt>
                <c:pt idx="2287">
                  <c:v>-0.65740788000000006</c:v>
                </c:pt>
                <c:pt idx="2288">
                  <c:v>-0.49448883999999999</c:v>
                </c:pt>
                <c:pt idx="2289">
                  <c:v>-0.49588144000000001</c:v>
                </c:pt>
                <c:pt idx="2290">
                  <c:v>-0.54183274999999997</c:v>
                </c:pt>
                <c:pt idx="2291">
                  <c:v>-0.59056914000000005</c:v>
                </c:pt>
                <c:pt idx="2292">
                  <c:v>-0.72146147000000005</c:v>
                </c:pt>
                <c:pt idx="2293">
                  <c:v>-0.65323043000000003</c:v>
                </c:pt>
                <c:pt idx="2294">
                  <c:v>-0.59892398000000002</c:v>
                </c:pt>
                <c:pt idx="2295">
                  <c:v>-0.56828988000000003</c:v>
                </c:pt>
                <c:pt idx="2296">
                  <c:v>-0.56271994000000003</c:v>
                </c:pt>
                <c:pt idx="2297">
                  <c:v>-0.51676862999999995</c:v>
                </c:pt>
                <c:pt idx="2298">
                  <c:v>-0.64626806999999997</c:v>
                </c:pt>
                <c:pt idx="2299">
                  <c:v>-0.59196174000000001</c:v>
                </c:pt>
                <c:pt idx="2300">
                  <c:v>-0.66019267000000004</c:v>
                </c:pt>
                <c:pt idx="2301">
                  <c:v>-0.59892416000000004</c:v>
                </c:pt>
                <c:pt idx="2302">
                  <c:v>-0.57385969000000003</c:v>
                </c:pt>
                <c:pt idx="2303">
                  <c:v>-0.63095117000000001</c:v>
                </c:pt>
                <c:pt idx="2304">
                  <c:v>-0.61841886999999995</c:v>
                </c:pt>
                <c:pt idx="2305">
                  <c:v>-0.48056427000000002</c:v>
                </c:pt>
                <c:pt idx="2306">
                  <c:v>-0.43043521000000001</c:v>
                </c:pt>
                <c:pt idx="2307">
                  <c:v>-0.55575757999999997</c:v>
                </c:pt>
                <c:pt idx="2308">
                  <c:v>-0.53626304999999996</c:v>
                </c:pt>
                <c:pt idx="2309">
                  <c:v>-0.59335417000000001</c:v>
                </c:pt>
                <c:pt idx="2310">
                  <c:v>-0.75766557000000001</c:v>
                </c:pt>
                <c:pt idx="2311">
                  <c:v>-0.71310657</c:v>
                </c:pt>
                <c:pt idx="2312">
                  <c:v>-0.65044557999999997</c:v>
                </c:pt>
                <c:pt idx="2313">
                  <c:v>-0.76184297000000001</c:v>
                </c:pt>
                <c:pt idx="2314">
                  <c:v>-0.67133235999999996</c:v>
                </c:pt>
                <c:pt idx="2315">
                  <c:v>-0.54879522000000003</c:v>
                </c:pt>
                <c:pt idx="2316">
                  <c:v>-0.54183274999999997</c:v>
                </c:pt>
                <c:pt idx="2317">
                  <c:v>-0.53904790000000002</c:v>
                </c:pt>
                <c:pt idx="2318">
                  <c:v>-0.52512318000000002</c:v>
                </c:pt>
                <c:pt idx="2319">
                  <c:v>-0.50284379999999995</c:v>
                </c:pt>
                <c:pt idx="2320">
                  <c:v>-0.54601025999999997</c:v>
                </c:pt>
                <c:pt idx="2321">
                  <c:v>-0.56828970000000001</c:v>
                </c:pt>
                <c:pt idx="2322">
                  <c:v>-0.59613925000000001</c:v>
                </c:pt>
                <c:pt idx="2323">
                  <c:v>-0.66297775999999997</c:v>
                </c:pt>
                <c:pt idx="2324">
                  <c:v>-0.82032685999999999</c:v>
                </c:pt>
                <c:pt idx="2325">
                  <c:v>-0.56550484999999995</c:v>
                </c:pt>
                <c:pt idx="2326">
                  <c:v>-0.54461782999999997</c:v>
                </c:pt>
                <c:pt idx="2327">
                  <c:v>-0.60867130999999997</c:v>
                </c:pt>
                <c:pt idx="2328">
                  <c:v>-0.57525218</c:v>
                </c:pt>
                <c:pt idx="2329">
                  <c:v>-0.70614438999999996</c:v>
                </c:pt>
                <c:pt idx="2330">
                  <c:v>-0.66437029999999997</c:v>
                </c:pt>
                <c:pt idx="2331">
                  <c:v>-0.79526227999999999</c:v>
                </c:pt>
                <c:pt idx="2332">
                  <c:v>-0.59892409999999996</c:v>
                </c:pt>
                <c:pt idx="2333">
                  <c:v>-0.71728373000000001</c:v>
                </c:pt>
                <c:pt idx="2334">
                  <c:v>-0.68386477000000001</c:v>
                </c:pt>
                <c:pt idx="2335">
                  <c:v>-0.63652085999999997</c:v>
                </c:pt>
                <c:pt idx="2336">
                  <c:v>-0.70759189</c:v>
                </c:pt>
                <c:pt idx="2337">
                  <c:v>-0.68247217000000004</c:v>
                </c:pt>
                <c:pt idx="2338">
                  <c:v>-0.52094578999999996</c:v>
                </c:pt>
                <c:pt idx="2339">
                  <c:v>-0.63095098999999999</c:v>
                </c:pt>
                <c:pt idx="2340">
                  <c:v>-0.77790462999999999</c:v>
                </c:pt>
                <c:pt idx="2341">
                  <c:v>-0.75766557000000001</c:v>
                </c:pt>
                <c:pt idx="2342">
                  <c:v>-0.69639713000000003</c:v>
                </c:pt>
                <c:pt idx="2343">
                  <c:v>-0.64766055</c:v>
                </c:pt>
                <c:pt idx="2344">
                  <c:v>-0.65601527999999998</c:v>
                </c:pt>
                <c:pt idx="2345">
                  <c:v>-0.62677342000000003</c:v>
                </c:pt>
                <c:pt idx="2346">
                  <c:v>-0.59613925000000001</c:v>
                </c:pt>
                <c:pt idx="2347">
                  <c:v>-0.61702632999999996</c:v>
                </c:pt>
                <c:pt idx="2348">
                  <c:v>-0.63652067999999995</c:v>
                </c:pt>
                <c:pt idx="2349">
                  <c:v>-0.69778960999999995</c:v>
                </c:pt>
                <c:pt idx="2350">
                  <c:v>-0.78273015999999995</c:v>
                </c:pt>
                <c:pt idx="2351">
                  <c:v>-0.70753664000000005</c:v>
                </c:pt>
                <c:pt idx="2352">
                  <c:v>-0.65044575999999998</c:v>
                </c:pt>
                <c:pt idx="2353">
                  <c:v>-0.62538110999999996</c:v>
                </c:pt>
                <c:pt idx="2354">
                  <c:v>-0.58639174999999999</c:v>
                </c:pt>
                <c:pt idx="2355">
                  <c:v>-0.56968242000000002</c:v>
                </c:pt>
                <c:pt idx="2356">
                  <c:v>-0.57385962999999995</c:v>
                </c:pt>
                <c:pt idx="2357">
                  <c:v>-0.45410737000000001</c:v>
                </c:pt>
                <c:pt idx="2358">
                  <c:v>-0.43739771999999999</c:v>
                </c:pt>
                <c:pt idx="2359">
                  <c:v>-0.50005889000000003</c:v>
                </c:pt>
                <c:pt idx="2360">
                  <c:v>-0.44040316000000002</c:v>
                </c:pt>
                <c:pt idx="2361">
                  <c:v>-0.61006378999999999</c:v>
                </c:pt>
                <c:pt idx="2362">
                  <c:v>-0.55018771</c:v>
                </c:pt>
                <c:pt idx="2363">
                  <c:v>-0.58639180999999996</c:v>
                </c:pt>
                <c:pt idx="2364">
                  <c:v>-0.57385969000000003</c:v>
                </c:pt>
                <c:pt idx="2365">
                  <c:v>-0.60727894000000004</c:v>
                </c:pt>
                <c:pt idx="2366">
                  <c:v>-0.55714995</c:v>
                </c:pt>
                <c:pt idx="2367">
                  <c:v>-0.51537591000000005</c:v>
                </c:pt>
                <c:pt idx="2368">
                  <c:v>-0.46993455000000001</c:v>
                </c:pt>
                <c:pt idx="2369">
                  <c:v>-0.57525199999999999</c:v>
                </c:pt>
                <c:pt idx="2370">
                  <c:v>-0.62259626000000001</c:v>
                </c:pt>
                <c:pt idx="2371">
                  <c:v>-0.49309652999999998</c:v>
                </c:pt>
                <c:pt idx="2372">
                  <c:v>-0.53487050999999997</c:v>
                </c:pt>
                <c:pt idx="2373">
                  <c:v>-0.54322528999999997</c:v>
                </c:pt>
                <c:pt idx="2374">
                  <c:v>-0.56411241999999995</c:v>
                </c:pt>
                <c:pt idx="2375">
                  <c:v>-0.44992989</c:v>
                </c:pt>
                <c:pt idx="2376">
                  <c:v>-0.49031143999999999</c:v>
                </c:pt>
                <c:pt idx="2377">
                  <c:v>-0.51493478000000004</c:v>
                </c:pt>
                <c:pt idx="2378">
                  <c:v>-0.58639180999999996</c:v>
                </c:pt>
                <c:pt idx="2379">
                  <c:v>-0.56271987999999995</c:v>
                </c:pt>
                <c:pt idx="2380">
                  <c:v>-0.58778447</c:v>
                </c:pt>
                <c:pt idx="2381">
                  <c:v>-0.51955335999999996</c:v>
                </c:pt>
                <c:pt idx="2382">
                  <c:v>-0.54044049999999999</c:v>
                </c:pt>
                <c:pt idx="2383">
                  <c:v>-0.59931009999999996</c:v>
                </c:pt>
                <c:pt idx="2384">
                  <c:v>-0.54740279999999997</c:v>
                </c:pt>
                <c:pt idx="2385">
                  <c:v>-0.46246192000000003</c:v>
                </c:pt>
                <c:pt idx="2386">
                  <c:v>-0.49031155999999998</c:v>
                </c:pt>
                <c:pt idx="2387">
                  <c:v>-0.58082210999999995</c:v>
                </c:pt>
                <c:pt idx="2388">
                  <c:v>-0.59892409999999996</c:v>
                </c:pt>
                <c:pt idx="2389">
                  <c:v>-0.58778434999999996</c:v>
                </c:pt>
                <c:pt idx="2390">
                  <c:v>-0.51537602999999998</c:v>
                </c:pt>
                <c:pt idx="2391">
                  <c:v>-0.66854775</c:v>
                </c:pt>
                <c:pt idx="2392">
                  <c:v>-0.56550478999999998</c:v>
                </c:pt>
                <c:pt idx="2393">
                  <c:v>-0.49866638000000002</c:v>
                </c:pt>
                <c:pt idx="2394">
                  <c:v>-0.55018771</c:v>
                </c:pt>
                <c:pt idx="2395">
                  <c:v>-0.56968224000000001</c:v>
                </c:pt>
                <c:pt idx="2396">
                  <c:v>-0.54322546999999999</c:v>
                </c:pt>
                <c:pt idx="2397">
                  <c:v>-0.56271987999999995</c:v>
                </c:pt>
                <c:pt idx="2398">
                  <c:v>-0.71867645000000002</c:v>
                </c:pt>
                <c:pt idx="2399">
                  <c:v>-0.63652074000000003</c:v>
                </c:pt>
                <c:pt idx="2400">
                  <c:v>-0.64626806999999997</c:v>
                </c:pt>
                <c:pt idx="2401">
                  <c:v>-0.70892918000000005</c:v>
                </c:pt>
                <c:pt idx="2402">
                  <c:v>-0.69361203999999999</c:v>
                </c:pt>
                <c:pt idx="2403">
                  <c:v>-0.60310154999999999</c:v>
                </c:pt>
                <c:pt idx="2404">
                  <c:v>-0.62259609000000005</c:v>
                </c:pt>
                <c:pt idx="2405">
                  <c:v>-0.62259602999999997</c:v>
                </c:pt>
                <c:pt idx="2406">
                  <c:v>-0.68664979999999998</c:v>
                </c:pt>
                <c:pt idx="2407">
                  <c:v>-0.74931091000000005</c:v>
                </c:pt>
                <c:pt idx="2408">
                  <c:v>-0.61424124000000002</c:v>
                </c:pt>
                <c:pt idx="2409">
                  <c:v>-0.64905285999999995</c:v>
                </c:pt>
                <c:pt idx="2410">
                  <c:v>-0.73120861999999998</c:v>
                </c:pt>
                <c:pt idx="2411">
                  <c:v>-0.61841869000000005</c:v>
                </c:pt>
                <c:pt idx="2412">
                  <c:v>-0.64905292000000003</c:v>
                </c:pt>
                <c:pt idx="2413">
                  <c:v>-0.59753162000000004</c:v>
                </c:pt>
                <c:pt idx="2414">
                  <c:v>-0.59196179999999998</c:v>
                </c:pt>
                <c:pt idx="2415">
                  <c:v>-0.64348309999999997</c:v>
                </c:pt>
                <c:pt idx="2416">
                  <c:v>-0.53069299000000003</c:v>
                </c:pt>
                <c:pt idx="2417">
                  <c:v>-0.53487050999999997</c:v>
                </c:pt>
                <c:pt idx="2418">
                  <c:v>-0.61284875999999999</c:v>
                </c:pt>
                <c:pt idx="2419">
                  <c:v>-0.54044038000000005</c:v>
                </c:pt>
                <c:pt idx="2420">
                  <c:v>-0.55993497000000003</c:v>
                </c:pt>
                <c:pt idx="2421">
                  <c:v>-0.58499944000000004</c:v>
                </c:pt>
                <c:pt idx="2422">
                  <c:v>-0.55575757999999997</c:v>
                </c:pt>
                <c:pt idx="2423">
                  <c:v>-0.66437029999999997</c:v>
                </c:pt>
                <c:pt idx="2424">
                  <c:v>-0.61563378999999996</c:v>
                </c:pt>
                <c:pt idx="2425">
                  <c:v>-0.63652085999999997</c:v>
                </c:pt>
                <c:pt idx="2426">
                  <c:v>-0.63373601000000002</c:v>
                </c:pt>
                <c:pt idx="2427">
                  <c:v>-0.72285396000000002</c:v>
                </c:pt>
                <c:pt idx="2428">
                  <c:v>-0.69082706999999999</c:v>
                </c:pt>
                <c:pt idx="2429">
                  <c:v>-0.65601527999999998</c:v>
                </c:pt>
                <c:pt idx="2430">
                  <c:v>-0.68664997999999999</c:v>
                </c:pt>
                <c:pt idx="2431">
                  <c:v>-0.59056938000000003</c:v>
                </c:pt>
                <c:pt idx="2432">
                  <c:v>-0.70475184999999996</c:v>
                </c:pt>
                <c:pt idx="2433">
                  <c:v>-0.59892416000000004</c:v>
                </c:pt>
                <c:pt idx="2434">
                  <c:v>-0.66576259999999998</c:v>
                </c:pt>
                <c:pt idx="2435">
                  <c:v>-0.52373069999999999</c:v>
                </c:pt>
                <c:pt idx="2436">
                  <c:v>-0.67968713999999997</c:v>
                </c:pt>
                <c:pt idx="2437">
                  <c:v>-0.63373595000000005</c:v>
                </c:pt>
                <c:pt idx="2438">
                  <c:v>-0.64626813000000005</c:v>
                </c:pt>
                <c:pt idx="2439">
                  <c:v>-0.61841857</c:v>
                </c:pt>
                <c:pt idx="2440">
                  <c:v>-0.60867125</c:v>
                </c:pt>
                <c:pt idx="2441">
                  <c:v>-0.54322528999999997</c:v>
                </c:pt>
                <c:pt idx="2442">
                  <c:v>-0.62538123000000001</c:v>
                </c:pt>
                <c:pt idx="2443">
                  <c:v>-0.52930074999999999</c:v>
                </c:pt>
                <c:pt idx="2444">
                  <c:v>-0.60727894000000004</c:v>
                </c:pt>
                <c:pt idx="2445">
                  <c:v>-0.57118499</c:v>
                </c:pt>
                <c:pt idx="2446">
                  <c:v>-0.71032154999999997</c:v>
                </c:pt>
                <c:pt idx="2447">
                  <c:v>-0.62538104999999999</c:v>
                </c:pt>
                <c:pt idx="2448">
                  <c:v>-0.67411750999999998</c:v>
                </c:pt>
                <c:pt idx="2449">
                  <c:v>-0.60867143000000001</c:v>
                </c:pt>
                <c:pt idx="2450">
                  <c:v>-0.61981129999999995</c:v>
                </c:pt>
                <c:pt idx="2451">
                  <c:v>-0.69915426000000003</c:v>
                </c:pt>
                <c:pt idx="2452">
                  <c:v>-0.64487570999999999</c:v>
                </c:pt>
                <c:pt idx="2453">
                  <c:v>-0.68386477000000001</c:v>
                </c:pt>
                <c:pt idx="2454">
                  <c:v>-0.57385962999999995</c:v>
                </c:pt>
                <c:pt idx="2455">
                  <c:v>-0.62955850000000002</c:v>
                </c:pt>
                <c:pt idx="2456">
                  <c:v>-0.56689727000000001</c:v>
                </c:pt>
                <c:pt idx="2457">
                  <c:v>-0.63306028000000003</c:v>
                </c:pt>
                <c:pt idx="2458">
                  <c:v>-0.62816596000000002</c:v>
                </c:pt>
                <c:pt idx="2459">
                  <c:v>-0.62538092999999995</c:v>
                </c:pt>
                <c:pt idx="2460">
                  <c:v>-0.65880030000000001</c:v>
                </c:pt>
                <c:pt idx="2461">
                  <c:v>-0.56968229999999997</c:v>
                </c:pt>
                <c:pt idx="2462">
                  <c:v>-0.52233808999999998</c:v>
                </c:pt>
                <c:pt idx="2463">
                  <c:v>-0.58639193000000001</c:v>
                </c:pt>
                <c:pt idx="2464">
                  <c:v>-0.59196168000000005</c:v>
                </c:pt>
                <c:pt idx="2465">
                  <c:v>-0.65740763999999996</c:v>
                </c:pt>
                <c:pt idx="2466">
                  <c:v>-0.67829508000000005</c:v>
                </c:pt>
                <c:pt idx="2467">
                  <c:v>-0.62120354</c:v>
                </c:pt>
                <c:pt idx="2468">
                  <c:v>-0.56550478999999998</c:v>
                </c:pt>
                <c:pt idx="2469">
                  <c:v>-0.63652074000000003</c:v>
                </c:pt>
                <c:pt idx="2470">
                  <c:v>-0.56550484999999995</c:v>
                </c:pt>
                <c:pt idx="2471">
                  <c:v>-0.62398869000000001</c:v>
                </c:pt>
                <c:pt idx="2472">
                  <c:v>-0.68386482999999998</c:v>
                </c:pt>
                <c:pt idx="2473">
                  <c:v>-0.67690253</c:v>
                </c:pt>
                <c:pt idx="2474">
                  <c:v>-0.59613901000000002</c:v>
                </c:pt>
                <c:pt idx="2475">
                  <c:v>-0.53904801999999996</c:v>
                </c:pt>
                <c:pt idx="2476">
                  <c:v>-0.60170900999999999</c:v>
                </c:pt>
                <c:pt idx="2477">
                  <c:v>-0.59056931999999995</c:v>
                </c:pt>
                <c:pt idx="2478">
                  <c:v>-0.57107465999999996</c:v>
                </c:pt>
                <c:pt idx="2479">
                  <c:v>-0.54044044000000002</c:v>
                </c:pt>
                <c:pt idx="2480">
                  <c:v>-0.64069812999999998</c:v>
                </c:pt>
                <c:pt idx="2481">
                  <c:v>-0.57942950999999998</c:v>
                </c:pt>
                <c:pt idx="2482">
                  <c:v>-0.53626286999999995</c:v>
                </c:pt>
                <c:pt idx="2483">
                  <c:v>-0.53626298999999999</c:v>
                </c:pt>
                <c:pt idx="2484">
                  <c:v>-0.51955348000000001</c:v>
                </c:pt>
                <c:pt idx="2485">
                  <c:v>-0.53347796000000003</c:v>
                </c:pt>
                <c:pt idx="2486">
                  <c:v>-0.49448898000000002</c:v>
                </c:pt>
                <c:pt idx="2487">
                  <c:v>-0.54044031999999997</c:v>
                </c:pt>
                <c:pt idx="2488">
                  <c:v>-0.55436492000000004</c:v>
                </c:pt>
                <c:pt idx="2489">
                  <c:v>-0.62955837999999997</c:v>
                </c:pt>
                <c:pt idx="2490">
                  <c:v>-0.69778936999999996</c:v>
                </c:pt>
                <c:pt idx="2491">
                  <c:v>-0.58221442000000001</c:v>
                </c:pt>
                <c:pt idx="2492">
                  <c:v>-0.64348309999999997</c:v>
                </c:pt>
                <c:pt idx="2493">
                  <c:v>-0.61563372999999999</c:v>
                </c:pt>
                <c:pt idx="2494">
                  <c:v>-0.53069328999999998</c:v>
                </c:pt>
                <c:pt idx="2495">
                  <c:v>-0.66576265999999995</c:v>
                </c:pt>
                <c:pt idx="2496">
                  <c:v>-0.63095098999999999</c:v>
                </c:pt>
                <c:pt idx="2497">
                  <c:v>-0.66158527</c:v>
                </c:pt>
                <c:pt idx="2498">
                  <c:v>-0.59649759999999996</c:v>
                </c:pt>
                <c:pt idx="2499">
                  <c:v>-0.61006378999999999</c:v>
                </c:pt>
                <c:pt idx="2500">
                  <c:v>-0.53487055999999999</c:v>
                </c:pt>
                <c:pt idx="2501">
                  <c:v>-0.68227917000000005</c:v>
                </c:pt>
                <c:pt idx="2502">
                  <c:v>-0.55715013000000002</c:v>
                </c:pt>
                <c:pt idx="2503">
                  <c:v>-0.56272</c:v>
                </c:pt>
                <c:pt idx="2504">
                  <c:v>-0.54461764999999995</c:v>
                </c:pt>
                <c:pt idx="2505">
                  <c:v>-0.59474658999999996</c:v>
                </c:pt>
                <c:pt idx="2506">
                  <c:v>-0.51119851999999999</c:v>
                </c:pt>
                <c:pt idx="2507">
                  <c:v>-0.58221442000000001</c:v>
                </c:pt>
                <c:pt idx="2508">
                  <c:v>-0.60170889000000005</c:v>
                </c:pt>
                <c:pt idx="2509">
                  <c:v>-0.70614421000000005</c:v>
                </c:pt>
                <c:pt idx="2510">
                  <c:v>-0.61006397000000001</c:v>
                </c:pt>
                <c:pt idx="2511">
                  <c:v>-0.59753162000000004</c:v>
                </c:pt>
                <c:pt idx="2512">
                  <c:v>-0.52233839000000004</c:v>
                </c:pt>
                <c:pt idx="2513">
                  <c:v>-0.69082719000000004</c:v>
                </c:pt>
                <c:pt idx="2514">
                  <c:v>-0.65880053999999999</c:v>
                </c:pt>
                <c:pt idx="2515">
                  <c:v>-0.49031150000000001</c:v>
                </c:pt>
                <c:pt idx="2516">
                  <c:v>-0.52373086999999996</c:v>
                </c:pt>
                <c:pt idx="2517">
                  <c:v>-0.58221442000000001</c:v>
                </c:pt>
                <c:pt idx="2518">
                  <c:v>-0.51955335999999996</c:v>
                </c:pt>
                <c:pt idx="2519">
                  <c:v>-0.56828981999999995</c:v>
                </c:pt>
                <c:pt idx="2520">
                  <c:v>-0.57942963000000003</c:v>
                </c:pt>
                <c:pt idx="2521">
                  <c:v>-0.54322523</c:v>
                </c:pt>
                <c:pt idx="2522">
                  <c:v>-0.47081682000000002</c:v>
                </c:pt>
                <c:pt idx="2523">
                  <c:v>-0.55158024999999999</c:v>
                </c:pt>
                <c:pt idx="2524">
                  <c:v>-0.55715013000000002</c:v>
                </c:pt>
                <c:pt idx="2525">
                  <c:v>-0.52233832999999996</c:v>
                </c:pt>
                <c:pt idx="2526">
                  <c:v>-0.53765552999999999</c:v>
                </c:pt>
                <c:pt idx="2527">
                  <c:v>-0.51119857999999996</c:v>
                </c:pt>
                <c:pt idx="2528">
                  <c:v>-0.54322528999999997</c:v>
                </c:pt>
                <c:pt idx="2529">
                  <c:v>-0.5460102</c:v>
                </c:pt>
                <c:pt idx="2530">
                  <c:v>-0.59196161999999997</c:v>
                </c:pt>
                <c:pt idx="2531">
                  <c:v>-0.66715526999999997</c:v>
                </c:pt>
                <c:pt idx="2532">
                  <c:v>-0.56411254</c:v>
                </c:pt>
                <c:pt idx="2533">
                  <c:v>-0.57246733000000005</c:v>
                </c:pt>
                <c:pt idx="2534">
                  <c:v>-0.60031657999999999</c:v>
                </c:pt>
                <c:pt idx="2535">
                  <c:v>-0.60170900999999999</c:v>
                </c:pt>
                <c:pt idx="2536">
                  <c:v>-0.60031663999999996</c:v>
                </c:pt>
                <c:pt idx="2537">
                  <c:v>-0.57385962999999995</c:v>
                </c:pt>
                <c:pt idx="2538">
                  <c:v>-0.69918203000000001</c:v>
                </c:pt>
                <c:pt idx="2539">
                  <c:v>-0.67829477999999999</c:v>
                </c:pt>
                <c:pt idx="2540">
                  <c:v>-0.66158521000000003</c:v>
                </c:pt>
                <c:pt idx="2541">
                  <c:v>-0.68386464999999996</c:v>
                </c:pt>
                <c:pt idx="2542">
                  <c:v>-0.61424118000000005</c:v>
                </c:pt>
                <c:pt idx="2543">
                  <c:v>-0.65740770000000004</c:v>
                </c:pt>
                <c:pt idx="2544">
                  <c:v>-0.64626806999999997</c:v>
                </c:pt>
                <c:pt idx="2545">
                  <c:v>-0.62955832</c:v>
                </c:pt>
                <c:pt idx="2546">
                  <c:v>-0.54601025999999997</c:v>
                </c:pt>
                <c:pt idx="2547">
                  <c:v>-0.55714995</c:v>
                </c:pt>
                <c:pt idx="2548">
                  <c:v>-0.51816105999999995</c:v>
                </c:pt>
                <c:pt idx="2549">
                  <c:v>-0.49170405</c:v>
                </c:pt>
                <c:pt idx="2550">
                  <c:v>-0.41233310000000001</c:v>
                </c:pt>
                <c:pt idx="2551">
                  <c:v>-0.52512323999999999</c:v>
                </c:pt>
                <c:pt idx="2552">
                  <c:v>-0.50980610000000004</c:v>
                </c:pt>
                <c:pt idx="2553">
                  <c:v>-0.53487061999999996</c:v>
                </c:pt>
                <c:pt idx="2554">
                  <c:v>-0.54322528999999997</c:v>
                </c:pt>
                <c:pt idx="2555">
                  <c:v>-0.60588651999999998</c:v>
                </c:pt>
                <c:pt idx="2556">
                  <c:v>-0.54879533999999996</c:v>
                </c:pt>
                <c:pt idx="2557">
                  <c:v>-0.56411248000000003</c:v>
                </c:pt>
                <c:pt idx="2558">
                  <c:v>-0.58221442000000001</c:v>
                </c:pt>
                <c:pt idx="2559">
                  <c:v>-0.72285396000000002</c:v>
                </c:pt>
                <c:pt idx="2560">
                  <c:v>-0.68247228999999998</c:v>
                </c:pt>
                <c:pt idx="2561">
                  <c:v>-0.67272489999999996</c:v>
                </c:pt>
                <c:pt idx="2562">
                  <c:v>-0.48056415000000002</c:v>
                </c:pt>
                <c:pt idx="2563">
                  <c:v>-0.66854769000000003</c:v>
                </c:pt>
                <c:pt idx="2564">
                  <c:v>-0.67411745000000001</c:v>
                </c:pt>
                <c:pt idx="2565">
                  <c:v>-0.59613919000000004</c:v>
                </c:pt>
                <c:pt idx="2566">
                  <c:v>-0.61145638999999996</c:v>
                </c:pt>
                <c:pt idx="2567">
                  <c:v>-0.49031138000000002</c:v>
                </c:pt>
                <c:pt idx="2568">
                  <c:v>-0.60170906999999996</c:v>
                </c:pt>
                <c:pt idx="2569">
                  <c:v>-0.57385962999999995</c:v>
                </c:pt>
                <c:pt idx="2570">
                  <c:v>-0.58360701999999998</c:v>
                </c:pt>
                <c:pt idx="2571">
                  <c:v>-0.55436498000000001</c:v>
                </c:pt>
                <c:pt idx="2572">
                  <c:v>-0.66576272000000003</c:v>
                </c:pt>
                <c:pt idx="2573">
                  <c:v>-0.56828975999999998</c:v>
                </c:pt>
                <c:pt idx="2574">
                  <c:v>-0.57803696000000004</c:v>
                </c:pt>
                <c:pt idx="2575">
                  <c:v>-0.63095098999999999</c:v>
                </c:pt>
                <c:pt idx="2576">
                  <c:v>-0.70196700000000001</c:v>
                </c:pt>
                <c:pt idx="2577">
                  <c:v>-0.59196179999999998</c:v>
                </c:pt>
                <c:pt idx="2578">
                  <c:v>-0.72006899000000002</c:v>
                </c:pt>
                <c:pt idx="2579">
                  <c:v>-0.65183789000000003</c:v>
                </c:pt>
                <c:pt idx="2580">
                  <c:v>-0.69082706999999999</c:v>
                </c:pt>
                <c:pt idx="2581">
                  <c:v>-0.68247228999999998</c:v>
                </c:pt>
                <c:pt idx="2582">
                  <c:v>-0.55715007000000005</c:v>
                </c:pt>
                <c:pt idx="2583">
                  <c:v>-0.69918197000000004</c:v>
                </c:pt>
                <c:pt idx="2584">
                  <c:v>-0.52618503999999999</c:v>
                </c:pt>
                <c:pt idx="2585">
                  <c:v>-0.47220921999999999</c:v>
                </c:pt>
                <c:pt idx="2586">
                  <c:v>-0.44714483999999999</c:v>
                </c:pt>
                <c:pt idx="2587">
                  <c:v>-0.50145125000000002</c:v>
                </c:pt>
                <c:pt idx="2588">
                  <c:v>-0.49309623000000002</c:v>
                </c:pt>
                <c:pt idx="2589">
                  <c:v>-0.49448889000000001</c:v>
                </c:pt>
                <c:pt idx="2590">
                  <c:v>-0.52512329999999996</c:v>
                </c:pt>
                <c:pt idx="2591">
                  <c:v>-0.49727391999999998</c:v>
                </c:pt>
                <c:pt idx="2592">
                  <c:v>-0.63234329</c:v>
                </c:pt>
                <c:pt idx="2593">
                  <c:v>-0.58360690000000004</c:v>
                </c:pt>
                <c:pt idx="2594">
                  <c:v>-0.56968229999999997</c:v>
                </c:pt>
                <c:pt idx="2595">
                  <c:v>-0.58499937999999996</c:v>
                </c:pt>
                <c:pt idx="2596">
                  <c:v>-0.62677342000000003</c:v>
                </c:pt>
                <c:pt idx="2597">
                  <c:v>-0.64626819000000002</c:v>
                </c:pt>
                <c:pt idx="2598">
                  <c:v>-0.61145627000000002</c:v>
                </c:pt>
                <c:pt idx="2599">
                  <c:v>-0.58082204999999998</c:v>
                </c:pt>
                <c:pt idx="2600">
                  <c:v>-0.58639174999999999</c:v>
                </c:pt>
                <c:pt idx="2601">
                  <c:v>-0.55018765000000003</c:v>
                </c:pt>
                <c:pt idx="2602">
                  <c:v>-0.50980616000000001</c:v>
                </c:pt>
                <c:pt idx="2603">
                  <c:v>-0.45967731000000001</c:v>
                </c:pt>
                <c:pt idx="2604">
                  <c:v>-0.46106964</c:v>
                </c:pt>
                <c:pt idx="2605">
                  <c:v>-0.63512831999999997</c:v>
                </c:pt>
                <c:pt idx="2606">
                  <c:v>-0.59335433999999998</c:v>
                </c:pt>
                <c:pt idx="2607">
                  <c:v>-0.49805959999999999</c:v>
                </c:pt>
                <c:pt idx="2608">
                  <c:v>-0.59753162000000004</c:v>
                </c:pt>
                <c:pt idx="2609">
                  <c:v>-0.56134123000000002</c:v>
                </c:pt>
                <c:pt idx="2610">
                  <c:v>-0.54461789000000005</c:v>
                </c:pt>
                <c:pt idx="2611">
                  <c:v>-0.67272483999999999</c:v>
                </c:pt>
                <c:pt idx="2612">
                  <c:v>-0.64626788999999996</c:v>
                </c:pt>
                <c:pt idx="2613">
                  <c:v>-0.63095087000000005</c:v>
                </c:pt>
                <c:pt idx="2614">
                  <c:v>-0.56271987999999995</c:v>
                </c:pt>
                <c:pt idx="2615">
                  <c:v>-0.53321618000000004</c:v>
                </c:pt>
                <c:pt idx="2616">
                  <c:v>-0.48056423999999998</c:v>
                </c:pt>
                <c:pt idx="2617">
                  <c:v>-0.46524704</c:v>
                </c:pt>
                <c:pt idx="2618">
                  <c:v>-0.50562876000000001</c:v>
                </c:pt>
                <c:pt idx="2619">
                  <c:v>-0.52373075000000002</c:v>
                </c:pt>
                <c:pt idx="2620">
                  <c:v>-0.62955855999999999</c:v>
                </c:pt>
                <c:pt idx="2621">
                  <c:v>-0.42068809000000001</c:v>
                </c:pt>
                <c:pt idx="2622">
                  <c:v>-0.58917682999999998</c:v>
                </c:pt>
                <c:pt idx="2623">
                  <c:v>-0.47777923999999999</c:v>
                </c:pt>
                <c:pt idx="2624">
                  <c:v>-0.45967715999999997</c:v>
                </c:pt>
                <c:pt idx="2625">
                  <c:v>-0.40119337999999999</c:v>
                </c:pt>
                <c:pt idx="2626">
                  <c:v>-0.49866643999999999</c:v>
                </c:pt>
                <c:pt idx="2627">
                  <c:v>-0.52094585000000004</c:v>
                </c:pt>
                <c:pt idx="2628">
                  <c:v>-0.54740279999999997</c:v>
                </c:pt>
                <c:pt idx="2629">
                  <c:v>-0.54879528</c:v>
                </c:pt>
                <c:pt idx="2630">
                  <c:v>-0.67272507999999998</c:v>
                </c:pt>
                <c:pt idx="2631">
                  <c:v>-0.69082730999999997</c:v>
                </c:pt>
                <c:pt idx="2632">
                  <c:v>-0.60588651999999998</c:v>
                </c:pt>
                <c:pt idx="2633">
                  <c:v>-0.59196179999999998</c:v>
                </c:pt>
                <c:pt idx="2634">
                  <c:v>-0.61424129999999999</c:v>
                </c:pt>
                <c:pt idx="2635">
                  <c:v>-0.56968224000000001</c:v>
                </c:pt>
                <c:pt idx="2636">
                  <c:v>-0.54879533999999996</c:v>
                </c:pt>
                <c:pt idx="2637">
                  <c:v>-0.47917175000000001</c:v>
                </c:pt>
                <c:pt idx="2638">
                  <c:v>-0.55018771</c:v>
                </c:pt>
                <c:pt idx="2639">
                  <c:v>-0.48056423999999998</c:v>
                </c:pt>
                <c:pt idx="2640">
                  <c:v>-0.55993503</c:v>
                </c:pt>
                <c:pt idx="2641">
                  <c:v>-0.68525714000000004</c:v>
                </c:pt>
                <c:pt idx="2642">
                  <c:v>-0.63930564999999995</c:v>
                </c:pt>
                <c:pt idx="2643">
                  <c:v>-0.69778936999999996</c:v>
                </c:pt>
                <c:pt idx="2644">
                  <c:v>-0.62816596000000002</c:v>
                </c:pt>
                <c:pt idx="2645">
                  <c:v>-0.57681006000000001</c:v>
                </c:pt>
                <c:pt idx="2646">
                  <c:v>-0.59056920000000002</c:v>
                </c:pt>
                <c:pt idx="2647">
                  <c:v>-0.53626304999999996</c:v>
                </c:pt>
                <c:pt idx="2648">
                  <c:v>-0.62538123000000001</c:v>
                </c:pt>
                <c:pt idx="2649">
                  <c:v>-0.59474658999999996</c:v>
                </c:pt>
                <c:pt idx="2650">
                  <c:v>-0.52790826999999996</c:v>
                </c:pt>
                <c:pt idx="2651">
                  <c:v>-0.64209068000000002</c:v>
                </c:pt>
                <c:pt idx="2652">
                  <c:v>-0.63791328999999997</c:v>
                </c:pt>
                <c:pt idx="2653">
                  <c:v>-0.63373590000000002</c:v>
                </c:pt>
                <c:pt idx="2654">
                  <c:v>-0.61006391000000004</c:v>
                </c:pt>
                <c:pt idx="2655">
                  <c:v>-0.62538099000000003</c:v>
                </c:pt>
                <c:pt idx="2656">
                  <c:v>-0.58917671000000005</c:v>
                </c:pt>
                <c:pt idx="2657">
                  <c:v>-0.63512831999999997</c:v>
                </c:pt>
                <c:pt idx="2658">
                  <c:v>-0.5460102</c:v>
                </c:pt>
                <c:pt idx="2659">
                  <c:v>-0.54322541000000002</c:v>
                </c:pt>
                <c:pt idx="2660">
                  <c:v>-0.49727377</c:v>
                </c:pt>
                <c:pt idx="2661">
                  <c:v>-0.47360184999999999</c:v>
                </c:pt>
                <c:pt idx="2662">
                  <c:v>-0.41790306999999999</c:v>
                </c:pt>
                <c:pt idx="2663">
                  <c:v>-0.43739769000000001</c:v>
                </c:pt>
                <c:pt idx="2664">
                  <c:v>-0.42486548000000002</c:v>
                </c:pt>
                <c:pt idx="2665">
                  <c:v>-0.57664472</c:v>
                </c:pt>
                <c:pt idx="2666">
                  <c:v>-0.5418328</c:v>
                </c:pt>
                <c:pt idx="2667">
                  <c:v>-0.52790837999999995</c:v>
                </c:pt>
                <c:pt idx="2668">
                  <c:v>-0.51119857999999996</c:v>
                </c:pt>
                <c:pt idx="2669">
                  <c:v>-0.50702100999999999</c:v>
                </c:pt>
                <c:pt idx="2670">
                  <c:v>-0.65183793999999995</c:v>
                </c:pt>
                <c:pt idx="2671">
                  <c:v>-0.43600519999999998</c:v>
                </c:pt>
                <c:pt idx="2672">
                  <c:v>-0.52651583999999996</c:v>
                </c:pt>
                <c:pt idx="2673">
                  <c:v>-0.54879522000000003</c:v>
                </c:pt>
                <c:pt idx="2674">
                  <c:v>-0.38726881000000002</c:v>
                </c:pt>
                <c:pt idx="2675">
                  <c:v>-0.49448892</c:v>
                </c:pt>
                <c:pt idx="2676">
                  <c:v>-0.47777935999999999</c:v>
                </c:pt>
                <c:pt idx="2677">
                  <c:v>-0.49588146999999999</c:v>
                </c:pt>
                <c:pt idx="2678">
                  <c:v>-0.59753162000000004</c:v>
                </c:pt>
                <c:pt idx="2679">
                  <c:v>-0.59753168000000001</c:v>
                </c:pt>
                <c:pt idx="2680">
                  <c:v>-0.55854254999999997</c:v>
                </c:pt>
                <c:pt idx="2681">
                  <c:v>-0.57942950999999998</c:v>
                </c:pt>
                <c:pt idx="2682">
                  <c:v>-0.54601032000000005</c:v>
                </c:pt>
                <c:pt idx="2683">
                  <c:v>-0.50145119000000005</c:v>
                </c:pt>
                <c:pt idx="2684">
                  <c:v>-0.53487050999999997</c:v>
                </c:pt>
                <c:pt idx="2685">
                  <c:v>-0.66854751000000001</c:v>
                </c:pt>
                <c:pt idx="2686">
                  <c:v>-0.58639193000000001</c:v>
                </c:pt>
                <c:pt idx="2687">
                  <c:v>-0.6629777</c:v>
                </c:pt>
                <c:pt idx="2688">
                  <c:v>-0.48056409</c:v>
                </c:pt>
                <c:pt idx="2689">
                  <c:v>-0.52790837999999995</c:v>
                </c:pt>
                <c:pt idx="2690">
                  <c:v>-0.54601025999999997</c:v>
                </c:pt>
                <c:pt idx="2691">
                  <c:v>-0.56828988000000003</c:v>
                </c:pt>
                <c:pt idx="2692">
                  <c:v>-0.59613925000000001</c:v>
                </c:pt>
                <c:pt idx="2693">
                  <c:v>-0.65044546000000003</c:v>
                </c:pt>
                <c:pt idx="2694">
                  <c:v>-0.52512323999999999</c:v>
                </c:pt>
                <c:pt idx="2695">
                  <c:v>-0.50980610000000004</c:v>
                </c:pt>
                <c:pt idx="2696">
                  <c:v>-0.36638167999999999</c:v>
                </c:pt>
                <c:pt idx="2697">
                  <c:v>-0.51259100000000002</c:v>
                </c:pt>
                <c:pt idx="2698">
                  <c:v>-0.45828485000000002</c:v>
                </c:pt>
                <c:pt idx="2699">
                  <c:v>-0.48056411999999998</c:v>
                </c:pt>
                <c:pt idx="2700">
                  <c:v>-0.52790826999999996</c:v>
                </c:pt>
                <c:pt idx="2701">
                  <c:v>-0.57803713999999995</c:v>
                </c:pt>
                <c:pt idx="2702">
                  <c:v>-0.61841880999999999</c:v>
                </c:pt>
                <c:pt idx="2703">
                  <c:v>-0.55714995</c:v>
                </c:pt>
                <c:pt idx="2704">
                  <c:v>-0.57664466000000003</c:v>
                </c:pt>
                <c:pt idx="2705">
                  <c:v>-0.56550473000000001</c:v>
                </c:pt>
                <c:pt idx="2706">
                  <c:v>-0.51537584999999997</c:v>
                </c:pt>
                <c:pt idx="2707">
                  <c:v>-0.41094074000000003</c:v>
                </c:pt>
                <c:pt idx="2708">
                  <c:v>-0.48474166000000002</c:v>
                </c:pt>
                <c:pt idx="2709">
                  <c:v>-0.50145130999999998</c:v>
                </c:pt>
                <c:pt idx="2710">
                  <c:v>-0.58360696000000001</c:v>
                </c:pt>
                <c:pt idx="2711">
                  <c:v>-0.51259105999999999</c:v>
                </c:pt>
                <c:pt idx="2712">
                  <c:v>-0.57525218</c:v>
                </c:pt>
                <c:pt idx="2713">
                  <c:v>-0.37612902999999998</c:v>
                </c:pt>
                <c:pt idx="2714">
                  <c:v>-0.5460102</c:v>
                </c:pt>
                <c:pt idx="2715">
                  <c:v>-0.49727391999999998</c:v>
                </c:pt>
                <c:pt idx="2716">
                  <c:v>-0.38587630000000001</c:v>
                </c:pt>
                <c:pt idx="2717">
                  <c:v>-0.45271474</c:v>
                </c:pt>
                <c:pt idx="2718">
                  <c:v>-0.45689231000000002</c:v>
                </c:pt>
                <c:pt idx="2719">
                  <c:v>-0.48474159999999999</c:v>
                </c:pt>
                <c:pt idx="2720">
                  <c:v>-0.47638679</c:v>
                </c:pt>
                <c:pt idx="2721">
                  <c:v>-0.52094585000000004</c:v>
                </c:pt>
                <c:pt idx="2722">
                  <c:v>-0.55297284999999996</c:v>
                </c:pt>
                <c:pt idx="2723">
                  <c:v>-0.64487552999999997</c:v>
                </c:pt>
                <c:pt idx="2724">
                  <c:v>-0.50284379999999995</c:v>
                </c:pt>
                <c:pt idx="2725">
                  <c:v>-0.58778447</c:v>
                </c:pt>
                <c:pt idx="2726">
                  <c:v>-0.55436510000000006</c:v>
                </c:pt>
                <c:pt idx="2727">
                  <c:v>-0.58778441000000003</c:v>
                </c:pt>
                <c:pt idx="2728">
                  <c:v>-0.57540374999999999</c:v>
                </c:pt>
                <c:pt idx="2729">
                  <c:v>-0.56968218000000004</c:v>
                </c:pt>
                <c:pt idx="2730">
                  <c:v>-0.4763867</c:v>
                </c:pt>
                <c:pt idx="2731">
                  <c:v>-0.57385980999999997</c:v>
                </c:pt>
                <c:pt idx="2732">
                  <c:v>-0.57107496000000002</c:v>
                </c:pt>
                <c:pt idx="2733">
                  <c:v>-0.57107472000000004</c:v>
                </c:pt>
                <c:pt idx="2734">
                  <c:v>-0.49309631999999998</c:v>
                </c:pt>
                <c:pt idx="2735">
                  <c:v>-0.52373086999999996</c:v>
                </c:pt>
                <c:pt idx="2736">
                  <c:v>-0.49102852000000002</c:v>
                </c:pt>
                <c:pt idx="2737">
                  <c:v>-0.53069305</c:v>
                </c:pt>
                <c:pt idx="2738">
                  <c:v>-0.54879515999999995</c:v>
                </c:pt>
                <c:pt idx="2739">
                  <c:v>-0.66576259999999998</c:v>
                </c:pt>
                <c:pt idx="2740">
                  <c:v>-0.60727894000000004</c:v>
                </c:pt>
                <c:pt idx="2741">
                  <c:v>-0.68247228999999998</c:v>
                </c:pt>
                <c:pt idx="2742">
                  <c:v>-0.63652074000000003</c:v>
                </c:pt>
                <c:pt idx="2743">
                  <c:v>-0.56689727000000001</c:v>
                </c:pt>
                <c:pt idx="2744">
                  <c:v>-0.62398856999999996</c:v>
                </c:pt>
                <c:pt idx="2745">
                  <c:v>-0.58639193000000001</c:v>
                </c:pt>
                <c:pt idx="2746">
                  <c:v>-0.63791328999999997</c:v>
                </c:pt>
                <c:pt idx="2747">
                  <c:v>-0.66158527</c:v>
                </c:pt>
                <c:pt idx="2748">
                  <c:v>-0.63234347000000002</c:v>
                </c:pt>
                <c:pt idx="2749">
                  <c:v>-0.58917695000000003</c:v>
                </c:pt>
                <c:pt idx="2750">
                  <c:v>-0.52094591000000001</c:v>
                </c:pt>
                <c:pt idx="2751">
                  <c:v>-0.63234347000000002</c:v>
                </c:pt>
                <c:pt idx="2752">
                  <c:v>-0.52512336000000004</c:v>
                </c:pt>
                <c:pt idx="2753">
                  <c:v>-0.66019267000000004</c:v>
                </c:pt>
                <c:pt idx="2754">
                  <c:v>-0.54322528999999997</c:v>
                </c:pt>
                <c:pt idx="2755">
                  <c:v>-0.54727870000000001</c:v>
                </c:pt>
                <c:pt idx="2756">
                  <c:v>-0.55297260999999998</c:v>
                </c:pt>
                <c:pt idx="2757">
                  <c:v>-0.54461782999999997</c:v>
                </c:pt>
                <c:pt idx="2758">
                  <c:v>-0.47220939000000001</c:v>
                </c:pt>
                <c:pt idx="2759">
                  <c:v>-0.60867143000000001</c:v>
                </c:pt>
                <c:pt idx="2760">
                  <c:v>-0.57540380999999996</c:v>
                </c:pt>
                <c:pt idx="2761">
                  <c:v>-0.57803707999999998</c:v>
                </c:pt>
                <c:pt idx="2762">
                  <c:v>-0.47220939000000001</c:v>
                </c:pt>
                <c:pt idx="2763">
                  <c:v>-0.63512831999999997</c:v>
                </c:pt>
                <c:pt idx="2764">
                  <c:v>-0.43182772000000003</c:v>
                </c:pt>
                <c:pt idx="2765">
                  <c:v>-0.49727391999999998</c:v>
                </c:pt>
                <c:pt idx="2766">
                  <c:v>-0.55297255999999995</c:v>
                </c:pt>
                <c:pt idx="2767">
                  <c:v>-0.58778423000000002</c:v>
                </c:pt>
                <c:pt idx="2768">
                  <c:v>-0.63095093000000002</c:v>
                </c:pt>
                <c:pt idx="2769">
                  <c:v>-0.55575757999999997</c:v>
                </c:pt>
                <c:pt idx="2770">
                  <c:v>-0.53040361000000003</c:v>
                </c:pt>
                <c:pt idx="2771">
                  <c:v>-0.60310143000000005</c:v>
                </c:pt>
                <c:pt idx="2772">
                  <c:v>-0.56968211999999996</c:v>
                </c:pt>
                <c:pt idx="2773">
                  <c:v>-0.56828975999999998</c:v>
                </c:pt>
                <c:pt idx="2774">
                  <c:v>-0.46524708999999997</c:v>
                </c:pt>
                <c:pt idx="2775">
                  <c:v>-0.5195533</c:v>
                </c:pt>
                <c:pt idx="2776">
                  <c:v>-0.55715013000000002</c:v>
                </c:pt>
                <c:pt idx="2777">
                  <c:v>-0.5418328</c:v>
                </c:pt>
                <c:pt idx="2778">
                  <c:v>-0.46246216000000001</c:v>
                </c:pt>
                <c:pt idx="2779">
                  <c:v>-0.58360677999999999</c:v>
                </c:pt>
                <c:pt idx="2780">
                  <c:v>-0.64069825000000002</c:v>
                </c:pt>
                <c:pt idx="2781">
                  <c:v>-0.56132740000000003</c:v>
                </c:pt>
                <c:pt idx="2782">
                  <c:v>-0.57803702000000001</c:v>
                </c:pt>
                <c:pt idx="2783">
                  <c:v>-0.62677353999999996</c:v>
                </c:pt>
                <c:pt idx="2784">
                  <c:v>-0.66019291000000002</c:v>
                </c:pt>
                <c:pt idx="2785">
                  <c:v>-0.61841886999999995</c:v>
                </c:pt>
                <c:pt idx="2786">
                  <c:v>-0.62398845000000003</c:v>
                </c:pt>
                <c:pt idx="2787">
                  <c:v>-0.68386458999999999</c:v>
                </c:pt>
                <c:pt idx="2788">
                  <c:v>-0.58917682999999998</c:v>
                </c:pt>
                <c:pt idx="2789">
                  <c:v>-0.68943465000000004</c:v>
                </c:pt>
                <c:pt idx="2790">
                  <c:v>-0.62538110999999996</c:v>
                </c:pt>
                <c:pt idx="2791">
                  <c:v>-0.55715000999999997</c:v>
                </c:pt>
                <c:pt idx="2792">
                  <c:v>-0.62816590000000005</c:v>
                </c:pt>
                <c:pt idx="2793">
                  <c:v>-0.65601533999999995</c:v>
                </c:pt>
                <c:pt idx="2794">
                  <c:v>-0.59474676999999998</c:v>
                </c:pt>
                <c:pt idx="2795">
                  <c:v>-0.54461777</c:v>
                </c:pt>
                <c:pt idx="2796">
                  <c:v>-0.62677347999999999</c:v>
                </c:pt>
                <c:pt idx="2797">
                  <c:v>-0.53347807999999997</c:v>
                </c:pt>
                <c:pt idx="2798">
                  <c:v>-0.58221442000000001</c:v>
                </c:pt>
                <c:pt idx="2799">
                  <c:v>-0.50005876999999999</c:v>
                </c:pt>
                <c:pt idx="2800">
                  <c:v>-0.57664466000000003</c:v>
                </c:pt>
                <c:pt idx="2801">
                  <c:v>-0.57664459999999995</c:v>
                </c:pt>
                <c:pt idx="2802">
                  <c:v>-0.58778441000000003</c:v>
                </c:pt>
                <c:pt idx="2803">
                  <c:v>-0.59753173999999998</c:v>
                </c:pt>
                <c:pt idx="2804">
                  <c:v>-0.55715007000000005</c:v>
                </c:pt>
                <c:pt idx="2805">
                  <c:v>-0.49866632</c:v>
                </c:pt>
                <c:pt idx="2806">
                  <c:v>-0.59335411000000005</c:v>
                </c:pt>
                <c:pt idx="2807">
                  <c:v>-0.64766073000000002</c:v>
                </c:pt>
                <c:pt idx="2808">
                  <c:v>-0.57942963000000003</c:v>
                </c:pt>
                <c:pt idx="2809">
                  <c:v>-0.67690240999999995</c:v>
                </c:pt>
                <c:pt idx="2810">
                  <c:v>-0.55575757999999997</c:v>
                </c:pt>
                <c:pt idx="2811">
                  <c:v>-0.64626806999999997</c:v>
                </c:pt>
                <c:pt idx="2812">
                  <c:v>-0.60727887999999997</c:v>
                </c:pt>
                <c:pt idx="2813">
                  <c:v>-0.54044038000000005</c:v>
                </c:pt>
                <c:pt idx="2814">
                  <c:v>-0.52373086999999996</c:v>
                </c:pt>
                <c:pt idx="2815">
                  <c:v>-0.55714989000000004</c:v>
                </c:pt>
                <c:pt idx="2816">
                  <c:v>-0.65044557999999997</c:v>
                </c:pt>
                <c:pt idx="2817">
                  <c:v>-0.57525205999999995</c:v>
                </c:pt>
                <c:pt idx="2818">
                  <c:v>-0.61563378999999996</c:v>
                </c:pt>
                <c:pt idx="2819">
                  <c:v>-0.58499931999999999</c:v>
                </c:pt>
                <c:pt idx="2820">
                  <c:v>-0.51119851999999999</c:v>
                </c:pt>
                <c:pt idx="2821">
                  <c:v>-0.51816099999999998</c:v>
                </c:pt>
                <c:pt idx="2822">
                  <c:v>-0.54044055999999996</c:v>
                </c:pt>
                <c:pt idx="2823">
                  <c:v>-0.61424118000000005</c:v>
                </c:pt>
                <c:pt idx="2824">
                  <c:v>-0.51119857999999996</c:v>
                </c:pt>
                <c:pt idx="2825">
                  <c:v>-0.53069310999999997</c:v>
                </c:pt>
                <c:pt idx="2826">
                  <c:v>-0.47499438999999999</c:v>
                </c:pt>
                <c:pt idx="2827">
                  <c:v>-0.51816076</c:v>
                </c:pt>
                <c:pt idx="2828">
                  <c:v>-0.41233336999999998</c:v>
                </c:pt>
                <c:pt idx="2829">
                  <c:v>-0.50562870999999998</c:v>
                </c:pt>
                <c:pt idx="2830">
                  <c:v>-0.53626311000000004</c:v>
                </c:pt>
                <c:pt idx="2831">
                  <c:v>-0.62120377999999998</c:v>
                </c:pt>
                <c:pt idx="2832">
                  <c:v>-0.56550467000000004</c:v>
                </c:pt>
                <c:pt idx="2833">
                  <c:v>-0.72842359999999995</c:v>
                </c:pt>
                <c:pt idx="2834">
                  <c:v>-0.45967728000000002</c:v>
                </c:pt>
                <c:pt idx="2835">
                  <c:v>-0.52930074999999999</c:v>
                </c:pt>
                <c:pt idx="2836">
                  <c:v>-0.50841378999999998</c:v>
                </c:pt>
                <c:pt idx="2837">
                  <c:v>-0.47917166</c:v>
                </c:pt>
                <c:pt idx="2838">
                  <c:v>-0.51955342000000004</c:v>
                </c:pt>
                <c:pt idx="2839">
                  <c:v>-0.51816094000000001</c:v>
                </c:pt>
                <c:pt idx="2840">
                  <c:v>-0.53347802</c:v>
                </c:pt>
                <c:pt idx="2841">
                  <c:v>-0.53347802</c:v>
                </c:pt>
                <c:pt idx="2842">
                  <c:v>-0.56272</c:v>
                </c:pt>
                <c:pt idx="2843">
                  <c:v>-0.54879515999999995</c:v>
                </c:pt>
                <c:pt idx="2844">
                  <c:v>-0.58499931999999999</c:v>
                </c:pt>
                <c:pt idx="2845">
                  <c:v>-0.42208057999999998</c:v>
                </c:pt>
                <c:pt idx="2846">
                  <c:v>-0.50423622000000001</c:v>
                </c:pt>
                <c:pt idx="2847">
                  <c:v>-0.62816590000000005</c:v>
                </c:pt>
                <c:pt idx="2848">
                  <c:v>-0.53321618000000004</c:v>
                </c:pt>
                <c:pt idx="2849">
                  <c:v>-0.49866632</c:v>
                </c:pt>
                <c:pt idx="2850">
                  <c:v>-0.53765565000000004</c:v>
                </c:pt>
                <c:pt idx="2851">
                  <c:v>-0.56696623999999995</c:v>
                </c:pt>
                <c:pt idx="2852">
                  <c:v>-0.55158012999999995</c:v>
                </c:pt>
                <c:pt idx="2853">
                  <c:v>-0.47917166</c:v>
                </c:pt>
                <c:pt idx="2854">
                  <c:v>-0.52512323999999999</c:v>
                </c:pt>
                <c:pt idx="2855">
                  <c:v>-0.52899735999999997</c:v>
                </c:pt>
                <c:pt idx="2856">
                  <c:v>-0.41929551999999998</c:v>
                </c:pt>
                <c:pt idx="2857">
                  <c:v>-0.61056023999999998</c:v>
                </c:pt>
                <c:pt idx="2858">
                  <c:v>-0.51955348000000001</c:v>
                </c:pt>
                <c:pt idx="2859">
                  <c:v>-0.63234352999999999</c:v>
                </c:pt>
                <c:pt idx="2860">
                  <c:v>-0.46524708999999997</c:v>
                </c:pt>
                <c:pt idx="2861">
                  <c:v>-0.44462194999999999</c:v>
                </c:pt>
                <c:pt idx="2862">
                  <c:v>-0.46663943000000002</c:v>
                </c:pt>
                <c:pt idx="2863">
                  <c:v>-0.47360184999999999</c:v>
                </c:pt>
                <c:pt idx="2864">
                  <c:v>-0.43879014</c:v>
                </c:pt>
                <c:pt idx="2865">
                  <c:v>-0.55575746000000004</c:v>
                </c:pt>
                <c:pt idx="2866">
                  <c:v>-0.58639193000000001</c:v>
                </c:pt>
                <c:pt idx="2867">
                  <c:v>-0.52512312000000005</c:v>
                </c:pt>
                <c:pt idx="2868">
                  <c:v>-0.52930074999999999</c:v>
                </c:pt>
                <c:pt idx="2869">
                  <c:v>-0.59892416000000004</c:v>
                </c:pt>
                <c:pt idx="2870">
                  <c:v>-0.60212259999999995</c:v>
                </c:pt>
                <c:pt idx="2871">
                  <c:v>-0.58639180999999996</c:v>
                </c:pt>
                <c:pt idx="2872">
                  <c:v>-0.61006391000000004</c:v>
                </c:pt>
                <c:pt idx="2873">
                  <c:v>-0.58639187000000004</c:v>
                </c:pt>
                <c:pt idx="2874">
                  <c:v>-0.55018771</c:v>
                </c:pt>
                <c:pt idx="2875">
                  <c:v>-0.64626801</c:v>
                </c:pt>
                <c:pt idx="2876">
                  <c:v>-0.57664466000000003</c:v>
                </c:pt>
                <c:pt idx="2877">
                  <c:v>-0.55575757999999997</c:v>
                </c:pt>
                <c:pt idx="2878">
                  <c:v>-0.55575746000000004</c:v>
                </c:pt>
                <c:pt idx="2879">
                  <c:v>-0.55993490999999995</c:v>
                </c:pt>
                <c:pt idx="2880">
                  <c:v>-0.56550484999999995</c:v>
                </c:pt>
                <c:pt idx="2881">
                  <c:v>-0.50423609999999996</c:v>
                </c:pt>
                <c:pt idx="2882">
                  <c:v>-0.52790815000000002</c:v>
                </c:pt>
                <c:pt idx="2883">
                  <c:v>-0.69221938000000005</c:v>
                </c:pt>
                <c:pt idx="2884">
                  <c:v>-0.53069299000000003</c:v>
                </c:pt>
                <c:pt idx="2885">
                  <c:v>-0.58778447</c:v>
                </c:pt>
                <c:pt idx="2886">
                  <c:v>-0.59753168000000001</c:v>
                </c:pt>
                <c:pt idx="2887">
                  <c:v>-0.52094596999999998</c:v>
                </c:pt>
                <c:pt idx="2888">
                  <c:v>-0.47917175000000001</c:v>
                </c:pt>
                <c:pt idx="2889">
                  <c:v>-0.50562859000000004</c:v>
                </c:pt>
                <c:pt idx="2890">
                  <c:v>-0.49866632</c:v>
                </c:pt>
                <c:pt idx="2891">
                  <c:v>-0.46524704</c:v>
                </c:pt>
                <c:pt idx="2892">
                  <c:v>-0.55993497000000003</c:v>
                </c:pt>
                <c:pt idx="2893">
                  <c:v>-0.55297273000000002</c:v>
                </c:pt>
                <c:pt idx="2894">
                  <c:v>-0.56550502999999996</c:v>
                </c:pt>
                <c:pt idx="2895">
                  <c:v>-0.48891892999999997</c:v>
                </c:pt>
                <c:pt idx="2896">
                  <c:v>-0.51537602999999998</c:v>
                </c:pt>
                <c:pt idx="2897">
                  <c:v>-0.48195681000000001</c:v>
                </c:pt>
                <c:pt idx="2898">
                  <c:v>-0.44157513999999998</c:v>
                </c:pt>
                <c:pt idx="2899">
                  <c:v>-0.59892427999999998</c:v>
                </c:pt>
                <c:pt idx="2900">
                  <c:v>-0.60310149000000002</c:v>
                </c:pt>
                <c:pt idx="2901">
                  <c:v>-0.52233814999999995</c:v>
                </c:pt>
                <c:pt idx="2902">
                  <c:v>-0.62398856999999996</c:v>
                </c:pt>
                <c:pt idx="2903">
                  <c:v>-0.58360707999999994</c:v>
                </c:pt>
                <c:pt idx="2904">
                  <c:v>-0.61284881999999996</c:v>
                </c:pt>
                <c:pt idx="2905">
                  <c:v>-0.60031663999999996</c:v>
                </c:pt>
                <c:pt idx="2906">
                  <c:v>-0.57664466000000003</c:v>
                </c:pt>
                <c:pt idx="2907">
                  <c:v>-0.62538099000000003</c:v>
                </c:pt>
                <c:pt idx="2908">
                  <c:v>-0.71449905999999996</c:v>
                </c:pt>
                <c:pt idx="2909">
                  <c:v>-0.68107969000000002</c:v>
                </c:pt>
                <c:pt idx="2910">
                  <c:v>-0.61424129999999999</c:v>
                </c:pt>
                <c:pt idx="2911">
                  <c:v>-0.55575757999999997</c:v>
                </c:pt>
                <c:pt idx="2912">
                  <c:v>-0.61981112000000005</c:v>
                </c:pt>
                <c:pt idx="2913">
                  <c:v>-0.53347789999999995</c:v>
                </c:pt>
                <c:pt idx="2914">
                  <c:v>-0.61284875999999999</c:v>
                </c:pt>
                <c:pt idx="2915">
                  <c:v>-0.53904790000000002</c:v>
                </c:pt>
                <c:pt idx="2916">
                  <c:v>-0.45967712999999999</c:v>
                </c:pt>
                <c:pt idx="2917">
                  <c:v>-0.45828477000000001</c:v>
                </c:pt>
                <c:pt idx="2918">
                  <c:v>-0.49031159000000002</c:v>
                </c:pt>
                <c:pt idx="2919">
                  <c:v>-0.51816094000000001</c:v>
                </c:pt>
                <c:pt idx="2920">
                  <c:v>-0.47499436</c:v>
                </c:pt>
                <c:pt idx="2921">
                  <c:v>-0.59474665000000004</c:v>
                </c:pt>
                <c:pt idx="2922">
                  <c:v>-0.62259613999999996</c:v>
                </c:pt>
                <c:pt idx="2923">
                  <c:v>-0.61841880999999999</c:v>
                </c:pt>
                <c:pt idx="2924">
                  <c:v>-0.61563378999999996</c:v>
                </c:pt>
                <c:pt idx="2925">
                  <c:v>-0.61424129999999999</c:v>
                </c:pt>
                <c:pt idx="2926">
                  <c:v>-0.47220939000000001</c:v>
                </c:pt>
                <c:pt idx="2927">
                  <c:v>-0.47499448</c:v>
                </c:pt>
                <c:pt idx="2928">
                  <c:v>-0.42904299000000001</c:v>
                </c:pt>
                <c:pt idx="2929">
                  <c:v>-0.48195665999999998</c:v>
                </c:pt>
                <c:pt idx="2930">
                  <c:v>-0.52790837999999995</c:v>
                </c:pt>
                <c:pt idx="2931">
                  <c:v>-0.49588149999999998</c:v>
                </c:pt>
                <c:pt idx="2932">
                  <c:v>-0.57246708999999996</c:v>
                </c:pt>
                <c:pt idx="2933">
                  <c:v>-0.58221442000000001</c:v>
                </c:pt>
                <c:pt idx="2934">
                  <c:v>-0.65601551999999996</c:v>
                </c:pt>
                <c:pt idx="2935">
                  <c:v>-0.56968236000000005</c:v>
                </c:pt>
                <c:pt idx="2936">
                  <c:v>-0.62955832</c:v>
                </c:pt>
                <c:pt idx="2937">
                  <c:v>-0.67133242000000004</c:v>
                </c:pt>
                <c:pt idx="2938">
                  <c:v>-0.60031663999999996</c:v>
                </c:pt>
                <c:pt idx="2939">
                  <c:v>-0.65740788000000006</c:v>
                </c:pt>
                <c:pt idx="2940">
                  <c:v>-0.62538092999999995</c:v>
                </c:pt>
                <c:pt idx="2941">
                  <c:v>-0.61563378999999996</c:v>
                </c:pt>
                <c:pt idx="2942">
                  <c:v>-0.55436498000000001</c:v>
                </c:pt>
                <c:pt idx="2943">
                  <c:v>-0.56271981999999998</c:v>
                </c:pt>
                <c:pt idx="2944">
                  <c:v>-0.52790826999999996</c:v>
                </c:pt>
                <c:pt idx="2945">
                  <c:v>-0.58221458999999998</c:v>
                </c:pt>
                <c:pt idx="2946">
                  <c:v>-0.46524708999999997</c:v>
                </c:pt>
                <c:pt idx="2947">
                  <c:v>-0.55018758999999995</c:v>
                </c:pt>
                <c:pt idx="2948">
                  <c:v>-0.59892409999999996</c:v>
                </c:pt>
                <c:pt idx="2949">
                  <c:v>-0.57246721</c:v>
                </c:pt>
                <c:pt idx="2950">
                  <c:v>-0.53626286999999995</c:v>
                </c:pt>
                <c:pt idx="2951">
                  <c:v>-0.63652085999999997</c:v>
                </c:pt>
                <c:pt idx="2952">
                  <c:v>-0.67133248000000001</c:v>
                </c:pt>
                <c:pt idx="2953">
                  <c:v>-0.63373590000000002</c:v>
                </c:pt>
                <c:pt idx="2954">
                  <c:v>-0.64069830999999999</c:v>
                </c:pt>
                <c:pt idx="2955">
                  <c:v>-0.64766055</c:v>
                </c:pt>
                <c:pt idx="2956">
                  <c:v>-0.52512323999999999</c:v>
                </c:pt>
                <c:pt idx="2957">
                  <c:v>-0.61841880999999999</c:v>
                </c:pt>
                <c:pt idx="2958">
                  <c:v>-0.60031652000000002</c:v>
                </c:pt>
                <c:pt idx="2959">
                  <c:v>-0.52512323999999999</c:v>
                </c:pt>
                <c:pt idx="2960">
                  <c:v>-0.50702119000000001</c:v>
                </c:pt>
                <c:pt idx="2961">
                  <c:v>-0.53347814000000005</c:v>
                </c:pt>
                <c:pt idx="2962">
                  <c:v>-0.55018771</c:v>
                </c:pt>
                <c:pt idx="2963">
                  <c:v>-0.50005889000000003</c:v>
                </c:pt>
                <c:pt idx="2964">
                  <c:v>-0.55854249</c:v>
                </c:pt>
                <c:pt idx="2965">
                  <c:v>-0.66715526999999997</c:v>
                </c:pt>
                <c:pt idx="2966">
                  <c:v>-0.46663946000000001</c:v>
                </c:pt>
                <c:pt idx="2967">
                  <c:v>-0.43182784000000002</c:v>
                </c:pt>
                <c:pt idx="2968">
                  <c:v>-0.39144616999999998</c:v>
                </c:pt>
                <c:pt idx="2969">
                  <c:v>-0.45689225</c:v>
                </c:pt>
                <c:pt idx="2970">
                  <c:v>-0.53487050999999997</c:v>
                </c:pt>
                <c:pt idx="2971">
                  <c:v>-0.60449403999999995</c:v>
                </c:pt>
                <c:pt idx="2972">
                  <c:v>-0.63373590000000002</c:v>
                </c:pt>
                <c:pt idx="2973">
                  <c:v>-0.51259089000000002</c:v>
                </c:pt>
                <c:pt idx="2974">
                  <c:v>-0.51398354999999996</c:v>
                </c:pt>
                <c:pt idx="2975">
                  <c:v>-0.53069305</c:v>
                </c:pt>
                <c:pt idx="2976">
                  <c:v>-0.50423627999999998</c:v>
                </c:pt>
                <c:pt idx="2977">
                  <c:v>-0.47638676000000002</c:v>
                </c:pt>
                <c:pt idx="2978">
                  <c:v>-0.49727377</c:v>
                </c:pt>
                <c:pt idx="2979">
                  <c:v>-0.43182780999999998</c:v>
                </c:pt>
                <c:pt idx="2980">
                  <c:v>-0.54879522000000003</c:v>
                </c:pt>
                <c:pt idx="2981">
                  <c:v>-0.44575252999999998</c:v>
                </c:pt>
                <c:pt idx="2982">
                  <c:v>-0.45132241000000001</c:v>
                </c:pt>
                <c:pt idx="2983">
                  <c:v>-0.60031646000000005</c:v>
                </c:pt>
                <c:pt idx="2984">
                  <c:v>-0.54322535000000005</c:v>
                </c:pt>
                <c:pt idx="2985">
                  <c:v>-0.63512838000000005</c:v>
                </c:pt>
                <c:pt idx="2986">
                  <c:v>-0.54044055999999996</c:v>
                </c:pt>
                <c:pt idx="2987">
                  <c:v>-0.58639163000000005</c:v>
                </c:pt>
                <c:pt idx="2988">
                  <c:v>-0.55297273000000002</c:v>
                </c:pt>
                <c:pt idx="2989">
                  <c:v>-0.56132746</c:v>
                </c:pt>
                <c:pt idx="2990">
                  <c:v>-0.42208052000000001</c:v>
                </c:pt>
                <c:pt idx="2991">
                  <c:v>-0.61145632999999999</c:v>
                </c:pt>
                <c:pt idx="2992">
                  <c:v>-0.43182777999999999</c:v>
                </c:pt>
                <c:pt idx="2993">
                  <c:v>-0.54461758999999998</c:v>
                </c:pt>
                <c:pt idx="2994">
                  <c:v>-0.53069305</c:v>
                </c:pt>
                <c:pt idx="2995">
                  <c:v>-0.61981112000000005</c:v>
                </c:pt>
                <c:pt idx="2996">
                  <c:v>-0.65601533999999995</c:v>
                </c:pt>
                <c:pt idx="2997">
                  <c:v>-0.57942956999999995</c:v>
                </c:pt>
                <c:pt idx="2998">
                  <c:v>-0.49309644000000002</c:v>
                </c:pt>
                <c:pt idx="2999">
                  <c:v>-0.54461782999999997</c:v>
                </c:pt>
                <c:pt idx="3000">
                  <c:v>-0.57246702999999999</c:v>
                </c:pt>
                <c:pt idx="3001">
                  <c:v>-0.60310136999999997</c:v>
                </c:pt>
                <c:pt idx="3002">
                  <c:v>-0.37891378999999997</c:v>
                </c:pt>
                <c:pt idx="3003">
                  <c:v>-0.56968229999999997</c:v>
                </c:pt>
                <c:pt idx="3004">
                  <c:v>-0.52094578999999996</c:v>
                </c:pt>
                <c:pt idx="3005">
                  <c:v>-0.46712210999999998</c:v>
                </c:pt>
                <c:pt idx="3006">
                  <c:v>-0.45967712999999999</c:v>
                </c:pt>
                <c:pt idx="3007">
                  <c:v>-0.62816601999999999</c:v>
                </c:pt>
                <c:pt idx="3008">
                  <c:v>-0.61563378999999996</c:v>
                </c:pt>
                <c:pt idx="3009">
                  <c:v>-0.57803702000000001</c:v>
                </c:pt>
                <c:pt idx="3010">
                  <c:v>-0.60867137000000004</c:v>
                </c:pt>
                <c:pt idx="3011">
                  <c:v>-0.61006391000000004</c:v>
                </c:pt>
                <c:pt idx="3012">
                  <c:v>-0.63652092000000005</c:v>
                </c:pt>
                <c:pt idx="3013">
                  <c:v>-0.47081687999999999</c:v>
                </c:pt>
                <c:pt idx="3014">
                  <c:v>-0.60170895000000002</c:v>
                </c:pt>
                <c:pt idx="3015">
                  <c:v>-0.54044044000000002</c:v>
                </c:pt>
                <c:pt idx="3016">
                  <c:v>-0.55575746000000004</c:v>
                </c:pt>
                <c:pt idx="3017">
                  <c:v>-0.49588146999999999</c:v>
                </c:pt>
                <c:pt idx="3018">
                  <c:v>-0.50423616000000004</c:v>
                </c:pt>
                <c:pt idx="3019">
                  <c:v>-0.43739774999999997</c:v>
                </c:pt>
                <c:pt idx="3020">
                  <c:v>-0.51398354999999996</c:v>
                </c:pt>
                <c:pt idx="3021">
                  <c:v>-0.55297267000000005</c:v>
                </c:pt>
                <c:pt idx="3022">
                  <c:v>-0.57803707999999998</c:v>
                </c:pt>
                <c:pt idx="3023">
                  <c:v>-0.43322044999999998</c:v>
                </c:pt>
                <c:pt idx="3024">
                  <c:v>-0.57246726999999997</c:v>
                </c:pt>
                <c:pt idx="3025">
                  <c:v>-0.47917166</c:v>
                </c:pt>
                <c:pt idx="3026">
                  <c:v>-0.39701610999999998</c:v>
                </c:pt>
                <c:pt idx="3027">
                  <c:v>-0.52373057999999995</c:v>
                </c:pt>
                <c:pt idx="3028">
                  <c:v>-0.57385969000000003</c:v>
                </c:pt>
                <c:pt idx="3029">
                  <c:v>-0.48752666</c:v>
                </c:pt>
                <c:pt idx="3030">
                  <c:v>-0.54461777</c:v>
                </c:pt>
                <c:pt idx="3031">
                  <c:v>-0.56828964000000004</c:v>
                </c:pt>
                <c:pt idx="3032">
                  <c:v>-0.48891905000000002</c:v>
                </c:pt>
                <c:pt idx="3033">
                  <c:v>-0.55575757999999997</c:v>
                </c:pt>
                <c:pt idx="3034">
                  <c:v>-0.58221453000000001</c:v>
                </c:pt>
                <c:pt idx="3035">
                  <c:v>-0.51676845999999999</c:v>
                </c:pt>
                <c:pt idx="3036">
                  <c:v>-0.45967736999999997</c:v>
                </c:pt>
                <c:pt idx="3037">
                  <c:v>-0.54322523</c:v>
                </c:pt>
                <c:pt idx="3038">
                  <c:v>-0.58639198999999997</c:v>
                </c:pt>
                <c:pt idx="3039">
                  <c:v>-0.49727377</c:v>
                </c:pt>
                <c:pt idx="3040">
                  <c:v>-0.59474671000000001</c:v>
                </c:pt>
                <c:pt idx="3041">
                  <c:v>-0.55436498000000001</c:v>
                </c:pt>
                <c:pt idx="3042">
                  <c:v>-0.47917184000000002</c:v>
                </c:pt>
                <c:pt idx="3043">
                  <c:v>-0.61337273999999997</c:v>
                </c:pt>
                <c:pt idx="3044">
                  <c:v>-0.56550491000000003</c:v>
                </c:pt>
                <c:pt idx="3045">
                  <c:v>-0.56968224000000001</c:v>
                </c:pt>
                <c:pt idx="3046">
                  <c:v>-0.58639198999999997</c:v>
                </c:pt>
                <c:pt idx="3047">
                  <c:v>-0.62259602999999997</c:v>
                </c:pt>
                <c:pt idx="3048">
                  <c:v>-0.69082706999999999</c:v>
                </c:pt>
                <c:pt idx="3049">
                  <c:v>-0.59790385000000001</c:v>
                </c:pt>
                <c:pt idx="3050">
                  <c:v>-0.56271981999999998</c:v>
                </c:pt>
                <c:pt idx="3051">
                  <c:v>-0.68943458999999996</c:v>
                </c:pt>
                <c:pt idx="3052">
                  <c:v>-0.61424129999999999</c:v>
                </c:pt>
                <c:pt idx="3053">
                  <c:v>-0.65323030999999998</c:v>
                </c:pt>
                <c:pt idx="3054">
                  <c:v>-0.55436510000000006</c:v>
                </c:pt>
                <c:pt idx="3055">
                  <c:v>-0.57942969</c:v>
                </c:pt>
                <c:pt idx="3056">
                  <c:v>-0.71171403</c:v>
                </c:pt>
                <c:pt idx="3057">
                  <c:v>-0.54322535000000005</c:v>
                </c:pt>
                <c:pt idx="3058">
                  <c:v>-0.65880030000000001</c:v>
                </c:pt>
                <c:pt idx="3059">
                  <c:v>-0.56272</c:v>
                </c:pt>
                <c:pt idx="3060">
                  <c:v>-0.57942956999999995</c:v>
                </c:pt>
                <c:pt idx="3061">
                  <c:v>-0.51398354999999996</c:v>
                </c:pt>
                <c:pt idx="3062">
                  <c:v>-0.57525205999999995</c:v>
                </c:pt>
                <c:pt idx="3063">
                  <c:v>-0.59753144000000002</c:v>
                </c:pt>
                <c:pt idx="3064">
                  <c:v>-0.58082204999999998</c:v>
                </c:pt>
                <c:pt idx="3065">
                  <c:v>-0.52790826999999996</c:v>
                </c:pt>
                <c:pt idx="3066">
                  <c:v>-0.53208553999999997</c:v>
                </c:pt>
                <c:pt idx="3067">
                  <c:v>-0.58360696000000001</c:v>
                </c:pt>
                <c:pt idx="3068">
                  <c:v>-0.55854243000000003</c:v>
                </c:pt>
                <c:pt idx="3069">
                  <c:v>-0.57385962999999995</c:v>
                </c:pt>
                <c:pt idx="3070">
                  <c:v>-0.41651054999999998</c:v>
                </c:pt>
                <c:pt idx="3071">
                  <c:v>-0.55436521999999999</c:v>
                </c:pt>
                <c:pt idx="3072">
                  <c:v>-0.55158006999999998</c:v>
                </c:pt>
                <c:pt idx="3073">
                  <c:v>-0.54461777</c:v>
                </c:pt>
                <c:pt idx="3074">
                  <c:v>-0.46663960999999998</c:v>
                </c:pt>
                <c:pt idx="3075">
                  <c:v>-0.66437024</c:v>
                </c:pt>
                <c:pt idx="3076">
                  <c:v>-0.47360196999999998</c:v>
                </c:pt>
                <c:pt idx="3077">
                  <c:v>-0.60031670000000004</c:v>
                </c:pt>
                <c:pt idx="3078">
                  <c:v>-0.46942449000000003</c:v>
                </c:pt>
                <c:pt idx="3079">
                  <c:v>-0.48613404999999998</c:v>
                </c:pt>
                <c:pt idx="3080">
                  <c:v>-0.44714499000000002</c:v>
                </c:pt>
                <c:pt idx="3081">
                  <c:v>-0.48195672000000001</c:v>
                </c:pt>
                <c:pt idx="3082">
                  <c:v>-0.56968205999999999</c:v>
                </c:pt>
                <c:pt idx="3083">
                  <c:v>-0.59613912999999996</c:v>
                </c:pt>
                <c:pt idx="3084">
                  <c:v>-0.53765534999999998</c:v>
                </c:pt>
                <c:pt idx="3085">
                  <c:v>-0.54044044000000002</c:v>
                </c:pt>
                <c:pt idx="3086">
                  <c:v>-0.41929551999999998</c:v>
                </c:pt>
                <c:pt idx="3087">
                  <c:v>-0.40676331999999998</c:v>
                </c:pt>
                <c:pt idx="3088">
                  <c:v>-0.56272005999999997</c:v>
                </c:pt>
                <c:pt idx="3089">
                  <c:v>-0.47360187999999998</c:v>
                </c:pt>
                <c:pt idx="3090">
                  <c:v>-0.53904783999999994</c:v>
                </c:pt>
                <c:pt idx="3091">
                  <c:v>-0.52651572000000002</c:v>
                </c:pt>
                <c:pt idx="3092">
                  <c:v>-0.50005876999999999</c:v>
                </c:pt>
                <c:pt idx="3093">
                  <c:v>-0.61006384999999996</c:v>
                </c:pt>
                <c:pt idx="3094">
                  <c:v>-0.56968224000000001</c:v>
                </c:pt>
                <c:pt idx="3095">
                  <c:v>-0.65183806</c:v>
                </c:pt>
                <c:pt idx="3096">
                  <c:v>-0.65880035999999997</c:v>
                </c:pt>
                <c:pt idx="3097">
                  <c:v>-0.60727887999999997</c:v>
                </c:pt>
                <c:pt idx="3098">
                  <c:v>-0.41233331000000001</c:v>
                </c:pt>
                <c:pt idx="3099">
                  <c:v>-0.48752667999999999</c:v>
                </c:pt>
                <c:pt idx="3100">
                  <c:v>-0.44853749999999998</c:v>
                </c:pt>
                <c:pt idx="3101">
                  <c:v>-0.47360182000000001</c:v>
                </c:pt>
                <c:pt idx="3102">
                  <c:v>-0.36220434000000001</c:v>
                </c:pt>
                <c:pt idx="3103">
                  <c:v>-0.50980603999999996</c:v>
                </c:pt>
                <c:pt idx="3104">
                  <c:v>-0.41233324999999998</c:v>
                </c:pt>
                <c:pt idx="3105">
                  <c:v>-0.57246721</c:v>
                </c:pt>
                <c:pt idx="3106">
                  <c:v>-0.49031141</c:v>
                </c:pt>
                <c:pt idx="3107">
                  <c:v>-0.42765033000000002</c:v>
                </c:pt>
                <c:pt idx="3108">
                  <c:v>-0.52651566000000005</c:v>
                </c:pt>
                <c:pt idx="3109">
                  <c:v>-0.44575252999999998</c:v>
                </c:pt>
                <c:pt idx="3110">
                  <c:v>-0.37612888</c:v>
                </c:pt>
                <c:pt idx="3111">
                  <c:v>-0.46524705999999999</c:v>
                </c:pt>
                <c:pt idx="3112">
                  <c:v>-0.49448881</c:v>
                </c:pt>
                <c:pt idx="3113">
                  <c:v>-0.52651559999999997</c:v>
                </c:pt>
                <c:pt idx="3114">
                  <c:v>-0.47081687999999999</c:v>
                </c:pt>
                <c:pt idx="3115">
                  <c:v>-0.54879522000000003</c:v>
                </c:pt>
                <c:pt idx="3116">
                  <c:v>-0.55149745999999999</c:v>
                </c:pt>
                <c:pt idx="3117">
                  <c:v>-0.52094573</c:v>
                </c:pt>
                <c:pt idx="3118">
                  <c:v>-0.61145616000000003</c:v>
                </c:pt>
                <c:pt idx="3119">
                  <c:v>-0.51774728000000003</c:v>
                </c:pt>
                <c:pt idx="3120">
                  <c:v>-0.47081694000000002</c:v>
                </c:pt>
                <c:pt idx="3121">
                  <c:v>-0.60867125</c:v>
                </c:pt>
                <c:pt idx="3122">
                  <c:v>-0.57107465999999996</c:v>
                </c:pt>
                <c:pt idx="3123">
                  <c:v>-0.54740261999999995</c:v>
                </c:pt>
                <c:pt idx="3124">
                  <c:v>-0.58360696000000001</c:v>
                </c:pt>
                <c:pt idx="3125">
                  <c:v>-0.68386477000000001</c:v>
                </c:pt>
                <c:pt idx="3126">
                  <c:v>-0.51259083000000005</c:v>
                </c:pt>
                <c:pt idx="3127">
                  <c:v>-0.51816094000000001</c:v>
                </c:pt>
                <c:pt idx="3128">
                  <c:v>-0.46246200999999998</c:v>
                </c:pt>
                <c:pt idx="3129">
                  <c:v>-0.55715018999999999</c:v>
                </c:pt>
                <c:pt idx="3130">
                  <c:v>-0.47081682000000002</c:v>
                </c:pt>
                <c:pt idx="3131">
                  <c:v>-0.54461771000000003</c:v>
                </c:pt>
                <c:pt idx="3132">
                  <c:v>-0.47499433000000002</c:v>
                </c:pt>
                <c:pt idx="3133">
                  <c:v>-0.43879008000000003</c:v>
                </c:pt>
                <c:pt idx="3134">
                  <c:v>-0.55715007000000005</c:v>
                </c:pt>
                <c:pt idx="3135">
                  <c:v>-0.52930063000000005</c:v>
                </c:pt>
                <c:pt idx="3136">
                  <c:v>-0.56968224000000001</c:v>
                </c:pt>
                <c:pt idx="3137">
                  <c:v>-0.50980610000000004</c:v>
                </c:pt>
                <c:pt idx="3138">
                  <c:v>-0.62398863000000004</c:v>
                </c:pt>
                <c:pt idx="3139">
                  <c:v>-0.56689738999999995</c:v>
                </c:pt>
                <c:pt idx="3140">
                  <c:v>-0.50980603999999996</c:v>
                </c:pt>
                <c:pt idx="3141">
                  <c:v>-0.56272005999999997</c:v>
                </c:pt>
                <c:pt idx="3142">
                  <c:v>-0.47638672999999998</c:v>
                </c:pt>
                <c:pt idx="3143">
                  <c:v>-0.53743494000000003</c:v>
                </c:pt>
                <c:pt idx="3144">
                  <c:v>-0.57942950999999998</c:v>
                </c:pt>
                <c:pt idx="3145">
                  <c:v>-0.52512318000000002</c:v>
                </c:pt>
                <c:pt idx="3146">
                  <c:v>-0.33296241999999998</c:v>
                </c:pt>
                <c:pt idx="3147">
                  <c:v>-0.52233826999999999</c:v>
                </c:pt>
                <c:pt idx="3148">
                  <c:v>-0.47777930000000002</c:v>
                </c:pt>
                <c:pt idx="3149">
                  <c:v>-0.66158532999999997</c:v>
                </c:pt>
                <c:pt idx="3150">
                  <c:v>-0.53347825999999998</c:v>
                </c:pt>
                <c:pt idx="3151">
                  <c:v>-0.49866646999999997</c:v>
                </c:pt>
                <c:pt idx="3152">
                  <c:v>-0.47555962000000002</c:v>
                </c:pt>
                <c:pt idx="3153">
                  <c:v>-0.46385458000000002</c:v>
                </c:pt>
                <c:pt idx="3154">
                  <c:v>-0.5195533</c:v>
                </c:pt>
                <c:pt idx="3155">
                  <c:v>-0.66297775999999997</c:v>
                </c:pt>
                <c:pt idx="3156">
                  <c:v>-0.57803720000000003</c:v>
                </c:pt>
                <c:pt idx="3157">
                  <c:v>-0.61981118000000002</c:v>
                </c:pt>
                <c:pt idx="3158">
                  <c:v>-0.48474178000000001</c:v>
                </c:pt>
                <c:pt idx="3159">
                  <c:v>-0.45967712999999999</c:v>
                </c:pt>
                <c:pt idx="3160">
                  <c:v>-0.51955311999999998</c:v>
                </c:pt>
                <c:pt idx="3161">
                  <c:v>-0.65837299999999999</c:v>
                </c:pt>
                <c:pt idx="3162">
                  <c:v>-0.59613906999999999</c:v>
                </c:pt>
                <c:pt idx="3163">
                  <c:v>-0.4763867</c:v>
                </c:pt>
                <c:pt idx="3164">
                  <c:v>-0.47360173</c:v>
                </c:pt>
                <c:pt idx="3165">
                  <c:v>-0.61145632999999999</c:v>
                </c:pt>
                <c:pt idx="3166">
                  <c:v>-0.44018259999999998</c:v>
                </c:pt>
                <c:pt idx="3167">
                  <c:v>-0.54879533999999996</c:v>
                </c:pt>
                <c:pt idx="3168">
                  <c:v>-0.37055901000000002</c:v>
                </c:pt>
                <c:pt idx="3169">
                  <c:v>-0.56415378999999999</c:v>
                </c:pt>
                <c:pt idx="3170">
                  <c:v>-0.4763867</c:v>
                </c:pt>
                <c:pt idx="3171">
                  <c:v>-0.46385467000000002</c:v>
                </c:pt>
                <c:pt idx="3172">
                  <c:v>-0.50284373999999998</c:v>
                </c:pt>
                <c:pt idx="3173">
                  <c:v>-0.37612890999999998</c:v>
                </c:pt>
                <c:pt idx="3174">
                  <c:v>-0.50562876000000001</c:v>
                </c:pt>
                <c:pt idx="3175">
                  <c:v>-0.47777923999999999</c:v>
                </c:pt>
                <c:pt idx="3176">
                  <c:v>-0.53626293000000003</c:v>
                </c:pt>
                <c:pt idx="3177">
                  <c:v>-0.43600519999999998</c:v>
                </c:pt>
                <c:pt idx="3178">
                  <c:v>-0.5418328</c:v>
                </c:pt>
                <c:pt idx="3179">
                  <c:v>-0.62677366000000001</c:v>
                </c:pt>
                <c:pt idx="3180">
                  <c:v>-0.55714989000000004</c:v>
                </c:pt>
                <c:pt idx="3181">
                  <c:v>-0.55436516000000002</c:v>
                </c:pt>
                <c:pt idx="3182">
                  <c:v>-0.51955348000000001</c:v>
                </c:pt>
                <c:pt idx="3183">
                  <c:v>-0.49031150000000001</c:v>
                </c:pt>
                <c:pt idx="3184">
                  <c:v>-0.56271981999999998</c:v>
                </c:pt>
                <c:pt idx="3185">
                  <c:v>-0.50562865000000001</c:v>
                </c:pt>
                <c:pt idx="3186">
                  <c:v>-0.47777923999999999</c:v>
                </c:pt>
                <c:pt idx="3187">
                  <c:v>-0.43600523000000002</c:v>
                </c:pt>
                <c:pt idx="3188">
                  <c:v>-0.54044055999999996</c:v>
                </c:pt>
                <c:pt idx="3189">
                  <c:v>-0.58082199000000001</c:v>
                </c:pt>
                <c:pt idx="3190">
                  <c:v>-0.48334926</c:v>
                </c:pt>
                <c:pt idx="3191">
                  <c:v>-0.46385451999999999</c:v>
                </c:pt>
                <c:pt idx="3192">
                  <c:v>-0.39701605000000001</c:v>
                </c:pt>
                <c:pt idx="3193">
                  <c:v>-0.51816081999999997</c:v>
                </c:pt>
                <c:pt idx="3194">
                  <c:v>-0.56550473000000001</c:v>
                </c:pt>
                <c:pt idx="3195">
                  <c:v>-0.46385446000000002</c:v>
                </c:pt>
                <c:pt idx="3196">
                  <c:v>-0.34688720000000001</c:v>
                </c:pt>
                <c:pt idx="3197">
                  <c:v>-0.39283875000000001</c:v>
                </c:pt>
                <c:pt idx="3198">
                  <c:v>-0.38587627000000002</c:v>
                </c:pt>
                <c:pt idx="3199">
                  <c:v>-0.37334412</c:v>
                </c:pt>
                <c:pt idx="3200">
                  <c:v>-0.45410746000000002</c:v>
                </c:pt>
                <c:pt idx="3201">
                  <c:v>-0.34410216999999998</c:v>
                </c:pt>
                <c:pt idx="3202">
                  <c:v>-0.41790306999999999</c:v>
                </c:pt>
                <c:pt idx="3203">
                  <c:v>-0.39980093</c:v>
                </c:pt>
                <c:pt idx="3204">
                  <c:v>-0.43043521000000001</c:v>
                </c:pt>
                <c:pt idx="3205">
                  <c:v>-0.50005876999999999</c:v>
                </c:pt>
                <c:pt idx="3206">
                  <c:v>-0.48752666</c:v>
                </c:pt>
                <c:pt idx="3207">
                  <c:v>-0.44853735</c:v>
                </c:pt>
                <c:pt idx="3208">
                  <c:v>-0.44853728999999998</c:v>
                </c:pt>
                <c:pt idx="3209">
                  <c:v>-0.45132246999999998</c:v>
                </c:pt>
                <c:pt idx="3210">
                  <c:v>-0.49448892</c:v>
                </c:pt>
                <c:pt idx="3211">
                  <c:v>-0.45271492000000002</c:v>
                </c:pt>
                <c:pt idx="3212">
                  <c:v>-0.54601032000000005</c:v>
                </c:pt>
                <c:pt idx="3213">
                  <c:v>-0.56132733999999995</c:v>
                </c:pt>
                <c:pt idx="3214">
                  <c:v>-0.56411230999999995</c:v>
                </c:pt>
                <c:pt idx="3215">
                  <c:v>-0.61006391000000004</c:v>
                </c:pt>
                <c:pt idx="3216">
                  <c:v>-0.54601032000000005</c:v>
                </c:pt>
                <c:pt idx="3217">
                  <c:v>-0.53487050999999997</c:v>
                </c:pt>
                <c:pt idx="3218">
                  <c:v>-0.55436516000000002</c:v>
                </c:pt>
                <c:pt idx="3219">
                  <c:v>-0.45828482999999998</c:v>
                </c:pt>
                <c:pt idx="3220">
                  <c:v>-0.38448380999999998</c:v>
                </c:pt>
                <c:pt idx="3221">
                  <c:v>-0.52373080999999999</c:v>
                </c:pt>
                <c:pt idx="3222">
                  <c:v>-0.48613404999999998</c:v>
                </c:pt>
                <c:pt idx="3223">
                  <c:v>-0.67411739000000004</c:v>
                </c:pt>
                <c:pt idx="3224">
                  <c:v>-0.57107459999999999</c:v>
                </c:pt>
                <c:pt idx="3225">
                  <c:v>-0.54601032000000005</c:v>
                </c:pt>
                <c:pt idx="3226">
                  <c:v>-0.45271492000000002</c:v>
                </c:pt>
                <c:pt idx="3227">
                  <c:v>-0.49448881</c:v>
                </c:pt>
                <c:pt idx="3228">
                  <c:v>-0.49588144000000001</c:v>
                </c:pt>
                <c:pt idx="3229">
                  <c:v>-0.40954825</c:v>
                </c:pt>
                <c:pt idx="3230">
                  <c:v>-0.51259105999999999</c:v>
                </c:pt>
                <c:pt idx="3231">
                  <c:v>-0.49727386000000001</c:v>
                </c:pt>
                <c:pt idx="3232">
                  <c:v>-0.56689727000000001</c:v>
                </c:pt>
                <c:pt idx="3233">
                  <c:v>-0.57385962999999995</c:v>
                </c:pt>
                <c:pt idx="3234">
                  <c:v>-0.52651577999999999</c:v>
                </c:pt>
                <c:pt idx="3235">
                  <c:v>-0.54165368999999997</c:v>
                </c:pt>
                <c:pt idx="3236">
                  <c:v>-0.45271492000000002</c:v>
                </c:pt>
                <c:pt idx="3237">
                  <c:v>-0.55158024999999999</c:v>
                </c:pt>
                <c:pt idx="3238">
                  <c:v>-0.33212143</c:v>
                </c:pt>
                <c:pt idx="3239">
                  <c:v>-0.51119846000000002</c:v>
                </c:pt>
                <c:pt idx="3240">
                  <c:v>-0.59474676999999998</c:v>
                </c:pt>
                <c:pt idx="3241">
                  <c:v>-0.41790306999999999</c:v>
                </c:pt>
                <c:pt idx="3242">
                  <c:v>-0.55993503</c:v>
                </c:pt>
                <c:pt idx="3243">
                  <c:v>-0.61145609999999995</c:v>
                </c:pt>
                <c:pt idx="3244">
                  <c:v>-0.58221453000000001</c:v>
                </c:pt>
                <c:pt idx="3245">
                  <c:v>-0.51537591000000005</c:v>
                </c:pt>
                <c:pt idx="3246">
                  <c:v>-0.53904801999999996</c:v>
                </c:pt>
                <c:pt idx="3247">
                  <c:v>-0.53904783999999994</c:v>
                </c:pt>
                <c:pt idx="3248">
                  <c:v>-0.50284368000000002</c:v>
                </c:pt>
                <c:pt idx="3249">
                  <c:v>-0.50005865000000005</c:v>
                </c:pt>
                <c:pt idx="3250">
                  <c:v>-0.54879528</c:v>
                </c:pt>
                <c:pt idx="3251">
                  <c:v>-0.45410730999999999</c:v>
                </c:pt>
                <c:pt idx="3252">
                  <c:v>-0.55297273000000002</c:v>
                </c:pt>
                <c:pt idx="3253">
                  <c:v>-0.44018266</c:v>
                </c:pt>
                <c:pt idx="3254">
                  <c:v>-0.43600526000000001</c:v>
                </c:pt>
                <c:pt idx="3255">
                  <c:v>-0.48195665999999998</c:v>
                </c:pt>
                <c:pt idx="3256">
                  <c:v>-0.46106957999999998</c:v>
                </c:pt>
                <c:pt idx="3257">
                  <c:v>-0.41511819</c:v>
                </c:pt>
                <c:pt idx="3258">
                  <c:v>-0.43739753999999997</c:v>
                </c:pt>
                <c:pt idx="3259">
                  <c:v>-0.48056427000000002</c:v>
                </c:pt>
                <c:pt idx="3260">
                  <c:v>-0.47638672999999998</c:v>
                </c:pt>
                <c:pt idx="3261">
                  <c:v>-0.51955335999999996</c:v>
                </c:pt>
                <c:pt idx="3262">
                  <c:v>-0.48195656999999997</c:v>
                </c:pt>
                <c:pt idx="3263">
                  <c:v>-0.45967722</c:v>
                </c:pt>
                <c:pt idx="3264">
                  <c:v>-0.47220932999999998</c:v>
                </c:pt>
                <c:pt idx="3265">
                  <c:v>-0.41511809999999999</c:v>
                </c:pt>
                <c:pt idx="3266">
                  <c:v>-0.44992995000000002</c:v>
                </c:pt>
                <c:pt idx="3267">
                  <c:v>-0.48474166000000002</c:v>
                </c:pt>
                <c:pt idx="3268">
                  <c:v>-0.52790826999999996</c:v>
                </c:pt>
                <c:pt idx="3269">
                  <c:v>-0.51537597000000002</c:v>
                </c:pt>
                <c:pt idx="3270">
                  <c:v>-0.53208566000000002</c:v>
                </c:pt>
                <c:pt idx="3271">
                  <c:v>-0.59892409999999996</c:v>
                </c:pt>
                <c:pt idx="3272">
                  <c:v>-0.59753162000000004</c:v>
                </c:pt>
                <c:pt idx="3273">
                  <c:v>-0.59753162000000004</c:v>
                </c:pt>
                <c:pt idx="3274">
                  <c:v>-0.57803696000000004</c:v>
                </c:pt>
                <c:pt idx="3275">
                  <c:v>-0.53904801999999996</c:v>
                </c:pt>
                <c:pt idx="3276">
                  <c:v>-0.42208057999999998</c:v>
                </c:pt>
                <c:pt idx="3277">
                  <c:v>-0.46942445999999999</c:v>
                </c:pt>
                <c:pt idx="3278">
                  <c:v>-0.38587630000000001</c:v>
                </c:pt>
                <c:pt idx="3279">
                  <c:v>-0.40815573999999999</c:v>
                </c:pt>
                <c:pt idx="3280">
                  <c:v>-0.36777412999999998</c:v>
                </c:pt>
                <c:pt idx="3281">
                  <c:v>-0.52373086999999996</c:v>
                </c:pt>
                <c:pt idx="3282">
                  <c:v>-0.48752670999999997</c:v>
                </c:pt>
                <c:pt idx="3283">
                  <c:v>-0.44575261999999999</c:v>
                </c:pt>
                <c:pt idx="3284">
                  <c:v>-0.58639187000000004</c:v>
                </c:pt>
                <c:pt idx="3285">
                  <c:v>-0.52233832999999996</c:v>
                </c:pt>
                <c:pt idx="3286">
                  <c:v>-0.51398330999999997</c:v>
                </c:pt>
                <c:pt idx="3287">
                  <c:v>-0.41790306999999999</c:v>
                </c:pt>
                <c:pt idx="3288">
                  <c:v>-0.56696606000000005</c:v>
                </c:pt>
                <c:pt idx="3289">
                  <c:v>-0.53765552999999999</c:v>
                </c:pt>
                <c:pt idx="3290">
                  <c:v>-0.52373069999999999</c:v>
                </c:pt>
                <c:pt idx="3291">
                  <c:v>-0.49031168000000003</c:v>
                </c:pt>
                <c:pt idx="3292">
                  <c:v>-0.48474175000000003</c:v>
                </c:pt>
                <c:pt idx="3293">
                  <c:v>-0.50423604</c:v>
                </c:pt>
                <c:pt idx="3294">
                  <c:v>-0.51537591000000005</c:v>
                </c:pt>
                <c:pt idx="3295">
                  <c:v>-0.47220948000000001</c:v>
                </c:pt>
                <c:pt idx="3296">
                  <c:v>-0.51676845999999999</c:v>
                </c:pt>
                <c:pt idx="3297">
                  <c:v>-0.51398348999999999</c:v>
                </c:pt>
                <c:pt idx="3298">
                  <c:v>-0.60031652000000002</c:v>
                </c:pt>
                <c:pt idx="3299">
                  <c:v>-0.46524717999999998</c:v>
                </c:pt>
                <c:pt idx="3300">
                  <c:v>-0.59474676999999998</c:v>
                </c:pt>
                <c:pt idx="3301">
                  <c:v>-0.57525218</c:v>
                </c:pt>
                <c:pt idx="3302">
                  <c:v>-0.48195663</c:v>
                </c:pt>
                <c:pt idx="3303">
                  <c:v>-0.54461782999999997</c:v>
                </c:pt>
                <c:pt idx="3304">
                  <c:v>-0.52930063000000005</c:v>
                </c:pt>
                <c:pt idx="3305">
                  <c:v>-0.56411237000000003</c:v>
                </c:pt>
                <c:pt idx="3306">
                  <c:v>-0.60449403999999995</c:v>
                </c:pt>
                <c:pt idx="3307">
                  <c:v>-0.59613901000000002</c:v>
                </c:pt>
                <c:pt idx="3308">
                  <c:v>-0.57385962999999995</c:v>
                </c:pt>
                <c:pt idx="3309">
                  <c:v>-0.40815583</c:v>
                </c:pt>
                <c:pt idx="3310">
                  <c:v>-0.50841343000000006</c:v>
                </c:pt>
                <c:pt idx="3311">
                  <c:v>-0.55158019000000003</c:v>
                </c:pt>
                <c:pt idx="3312">
                  <c:v>-0.47499433000000002</c:v>
                </c:pt>
                <c:pt idx="3313">
                  <c:v>-0.49866622999999999</c:v>
                </c:pt>
                <c:pt idx="3314">
                  <c:v>-0.49170377999999998</c:v>
                </c:pt>
                <c:pt idx="3315">
                  <c:v>-0.56411224999999998</c:v>
                </c:pt>
                <c:pt idx="3316">
                  <c:v>-0.40119349999999998</c:v>
                </c:pt>
                <c:pt idx="3317">
                  <c:v>-0.54183303999999999</c:v>
                </c:pt>
                <c:pt idx="3318">
                  <c:v>-0.47220944999999998</c:v>
                </c:pt>
                <c:pt idx="3319">
                  <c:v>-0.45549964999999998</c:v>
                </c:pt>
                <c:pt idx="3320">
                  <c:v>-0.46942449000000003</c:v>
                </c:pt>
                <c:pt idx="3321">
                  <c:v>-0.54044049999999999</c:v>
                </c:pt>
                <c:pt idx="3322">
                  <c:v>-0.49588141000000002</c:v>
                </c:pt>
                <c:pt idx="3323">
                  <c:v>-0.48613404999999998</c:v>
                </c:pt>
                <c:pt idx="3324">
                  <c:v>-0.40954818999999998</c:v>
                </c:pt>
                <c:pt idx="3325">
                  <c:v>-0.51816088000000005</c:v>
                </c:pt>
                <c:pt idx="3326">
                  <c:v>-0.32600009000000002</c:v>
                </c:pt>
                <c:pt idx="3327">
                  <c:v>-0.48474169</c:v>
                </c:pt>
                <c:pt idx="3328">
                  <c:v>-0.5460102</c:v>
                </c:pt>
                <c:pt idx="3329">
                  <c:v>-0.52930087000000003</c:v>
                </c:pt>
                <c:pt idx="3330">
                  <c:v>-0.58917671000000005</c:v>
                </c:pt>
                <c:pt idx="3331">
                  <c:v>-0.56132751999999997</c:v>
                </c:pt>
                <c:pt idx="3332">
                  <c:v>-0.5418328</c:v>
                </c:pt>
                <c:pt idx="3333">
                  <c:v>-0.56132751999999997</c:v>
                </c:pt>
                <c:pt idx="3334">
                  <c:v>-0.50980597999999999</c:v>
                </c:pt>
                <c:pt idx="3335">
                  <c:v>-0.57803713999999995</c:v>
                </c:pt>
                <c:pt idx="3336">
                  <c:v>-0.58778434999999996</c:v>
                </c:pt>
                <c:pt idx="3337">
                  <c:v>-0.50284392</c:v>
                </c:pt>
                <c:pt idx="3338">
                  <c:v>-0.43182780999999998</c:v>
                </c:pt>
                <c:pt idx="3339">
                  <c:v>-0.5418328</c:v>
                </c:pt>
                <c:pt idx="3340">
                  <c:v>-0.49727407000000001</c:v>
                </c:pt>
                <c:pt idx="3341">
                  <c:v>-0.42625791000000002</c:v>
                </c:pt>
                <c:pt idx="3342">
                  <c:v>-0.33713996000000002</c:v>
                </c:pt>
                <c:pt idx="3343">
                  <c:v>-0.30232817000000001</c:v>
                </c:pt>
                <c:pt idx="3344">
                  <c:v>-0.38587639000000001</c:v>
                </c:pt>
                <c:pt idx="3345">
                  <c:v>-0.36359682999999998</c:v>
                </c:pt>
                <c:pt idx="3346">
                  <c:v>-0.48334911000000003</c:v>
                </c:pt>
                <c:pt idx="3347">
                  <c:v>-0.50423609999999996</c:v>
                </c:pt>
                <c:pt idx="3348">
                  <c:v>-0.45828465000000002</c:v>
                </c:pt>
                <c:pt idx="3349">
                  <c:v>-0.35106456000000003</c:v>
                </c:pt>
                <c:pt idx="3350">
                  <c:v>-0.30929050000000002</c:v>
                </c:pt>
                <c:pt idx="3351">
                  <c:v>-0.39283854000000001</c:v>
                </c:pt>
                <c:pt idx="3352">
                  <c:v>-0.32878497000000001</c:v>
                </c:pt>
                <c:pt idx="3353">
                  <c:v>-0.34549459999999999</c:v>
                </c:pt>
                <c:pt idx="3354">
                  <c:v>-0.51119851999999999</c:v>
                </c:pt>
                <c:pt idx="3355">
                  <c:v>-0.41929564000000002</c:v>
                </c:pt>
                <c:pt idx="3356">
                  <c:v>-0.52930069000000002</c:v>
                </c:pt>
                <c:pt idx="3357">
                  <c:v>-0.28561845000000002</c:v>
                </c:pt>
                <c:pt idx="3358">
                  <c:v>-0.36916673</c:v>
                </c:pt>
                <c:pt idx="3359">
                  <c:v>-0.31207538000000001</c:v>
                </c:pt>
                <c:pt idx="3360">
                  <c:v>-0.43043521000000001</c:v>
                </c:pt>
                <c:pt idx="3361">
                  <c:v>-0.43600512000000002</c:v>
                </c:pt>
                <c:pt idx="3362">
                  <c:v>-0.39005366000000002</c:v>
                </c:pt>
                <c:pt idx="3363">
                  <c:v>-0.49866629000000001</c:v>
                </c:pt>
                <c:pt idx="3364">
                  <c:v>-0.50145125000000002</c:v>
                </c:pt>
                <c:pt idx="3365">
                  <c:v>-0.38587627000000002</c:v>
                </c:pt>
                <c:pt idx="3366">
                  <c:v>-0.36638169999999998</c:v>
                </c:pt>
                <c:pt idx="3367">
                  <c:v>-0.38309151000000002</c:v>
                </c:pt>
                <c:pt idx="3368">
                  <c:v>-0.37752137000000002</c:v>
                </c:pt>
                <c:pt idx="3369">
                  <c:v>-0.43182784000000002</c:v>
                </c:pt>
                <c:pt idx="3370">
                  <c:v>-0.37891387999999998</c:v>
                </c:pt>
                <c:pt idx="3371">
                  <c:v>-0.45132232</c:v>
                </c:pt>
                <c:pt idx="3372">
                  <c:v>-0.40258582999999998</c:v>
                </c:pt>
                <c:pt idx="3373">
                  <c:v>-0.35802695000000001</c:v>
                </c:pt>
                <c:pt idx="3374">
                  <c:v>-0.51398354999999996</c:v>
                </c:pt>
                <c:pt idx="3375">
                  <c:v>-0.46663955000000001</c:v>
                </c:pt>
                <c:pt idx="3376">
                  <c:v>-0.47917177999999999</c:v>
                </c:pt>
                <c:pt idx="3377">
                  <c:v>-0.59056931999999995</c:v>
                </c:pt>
                <c:pt idx="3378">
                  <c:v>-0.57107465999999996</c:v>
                </c:pt>
                <c:pt idx="3379">
                  <c:v>-0.57246726999999997</c:v>
                </c:pt>
                <c:pt idx="3380">
                  <c:v>-0.50980603999999996</c:v>
                </c:pt>
                <c:pt idx="3381">
                  <c:v>-0.59753186000000003</c:v>
                </c:pt>
                <c:pt idx="3382">
                  <c:v>-0.42765054000000002</c:v>
                </c:pt>
                <c:pt idx="3383">
                  <c:v>-0.44436002000000002</c:v>
                </c:pt>
                <c:pt idx="3384">
                  <c:v>-0.47081708999999999</c:v>
                </c:pt>
                <c:pt idx="3385">
                  <c:v>-0.47499441999999997</c:v>
                </c:pt>
                <c:pt idx="3386">
                  <c:v>-0.43600517999999999</c:v>
                </c:pt>
                <c:pt idx="3387">
                  <c:v>-0.47220939000000001</c:v>
                </c:pt>
                <c:pt idx="3388">
                  <c:v>-0.48195663</c:v>
                </c:pt>
                <c:pt idx="3389">
                  <c:v>-0.50562859000000004</c:v>
                </c:pt>
                <c:pt idx="3390">
                  <c:v>-0.61563378999999996</c:v>
                </c:pt>
                <c:pt idx="3391">
                  <c:v>-0.60310143000000005</c:v>
                </c:pt>
                <c:pt idx="3392">
                  <c:v>-0.56550497</c:v>
                </c:pt>
                <c:pt idx="3393">
                  <c:v>-0.46385451999999999</c:v>
                </c:pt>
                <c:pt idx="3394">
                  <c:v>-0.45828477000000001</c:v>
                </c:pt>
                <c:pt idx="3395">
                  <c:v>-0.55018771</c:v>
                </c:pt>
                <c:pt idx="3396">
                  <c:v>-0.52477865999999995</c:v>
                </c:pt>
                <c:pt idx="3397">
                  <c:v>-0.51816094000000001</c:v>
                </c:pt>
                <c:pt idx="3398">
                  <c:v>-0.53904777999999998</c:v>
                </c:pt>
                <c:pt idx="3399">
                  <c:v>-0.45271495</c:v>
                </c:pt>
                <c:pt idx="3400">
                  <c:v>-0.43461265999999998</c:v>
                </c:pt>
                <c:pt idx="3401">
                  <c:v>-0.39005378000000002</c:v>
                </c:pt>
                <c:pt idx="3402">
                  <c:v>-0.39562383000000001</c:v>
                </c:pt>
                <c:pt idx="3403">
                  <c:v>-0.43182772000000003</c:v>
                </c:pt>
                <c:pt idx="3404">
                  <c:v>-0.41372578999999998</c:v>
                </c:pt>
                <c:pt idx="3405">
                  <c:v>-0.41651063999999999</c:v>
                </c:pt>
                <c:pt idx="3406">
                  <c:v>-0.48613399000000002</c:v>
                </c:pt>
                <c:pt idx="3407">
                  <c:v>-0.41511825000000002</c:v>
                </c:pt>
                <c:pt idx="3408">
                  <c:v>-0.42904291</c:v>
                </c:pt>
                <c:pt idx="3409">
                  <c:v>-0.45132238000000002</c:v>
                </c:pt>
                <c:pt idx="3410">
                  <c:v>-0.46524705999999999</c:v>
                </c:pt>
                <c:pt idx="3411">
                  <c:v>-0.38448380999999998</c:v>
                </c:pt>
                <c:pt idx="3412">
                  <c:v>-0.43461274999999999</c:v>
                </c:pt>
                <c:pt idx="3413">
                  <c:v>-0.42068809000000001</c:v>
                </c:pt>
                <c:pt idx="3414">
                  <c:v>-0.50562876000000001</c:v>
                </c:pt>
                <c:pt idx="3415">
                  <c:v>-0.44853744000000001</c:v>
                </c:pt>
                <c:pt idx="3416">
                  <c:v>-0.42904281999999999</c:v>
                </c:pt>
                <c:pt idx="3417">
                  <c:v>-0.49727379999999999</c:v>
                </c:pt>
                <c:pt idx="3418">
                  <c:v>-0.49031155999999998</c:v>
                </c:pt>
                <c:pt idx="3419">
                  <c:v>-0.48474154000000003</c:v>
                </c:pt>
                <c:pt idx="3420">
                  <c:v>-0.50005876999999999</c:v>
                </c:pt>
                <c:pt idx="3421">
                  <c:v>-0.43739769000000001</c:v>
                </c:pt>
                <c:pt idx="3422">
                  <c:v>-0.43182787</c:v>
                </c:pt>
                <c:pt idx="3423">
                  <c:v>-0.40815576999999997</c:v>
                </c:pt>
                <c:pt idx="3424">
                  <c:v>-0.43461265999999998</c:v>
                </c:pt>
                <c:pt idx="3425">
                  <c:v>-0.45271479999999997</c:v>
                </c:pt>
                <c:pt idx="3426">
                  <c:v>-0.52618461999999999</c:v>
                </c:pt>
                <c:pt idx="3427">
                  <c:v>-0.51398354999999996</c:v>
                </c:pt>
                <c:pt idx="3428">
                  <c:v>-0.53487050999999997</c:v>
                </c:pt>
                <c:pt idx="3429">
                  <c:v>-0.41511833999999997</c:v>
                </c:pt>
                <c:pt idx="3430">
                  <c:v>-0.40954834000000001</c:v>
                </c:pt>
                <c:pt idx="3431">
                  <c:v>-0.38169884999999998</c:v>
                </c:pt>
                <c:pt idx="3432">
                  <c:v>-0.45410739999999999</c:v>
                </c:pt>
                <c:pt idx="3433">
                  <c:v>-0.3635968</c:v>
                </c:pt>
                <c:pt idx="3434">
                  <c:v>-0.54461782999999997</c:v>
                </c:pt>
                <c:pt idx="3435">
                  <c:v>-0.40119353000000002</c:v>
                </c:pt>
                <c:pt idx="3436">
                  <c:v>-0.55436510000000006</c:v>
                </c:pt>
                <c:pt idx="3437">
                  <c:v>-0.57540374999999999</c:v>
                </c:pt>
                <c:pt idx="3438">
                  <c:v>-0.48195690000000002</c:v>
                </c:pt>
                <c:pt idx="3439">
                  <c:v>-0.50930976999999999</c:v>
                </c:pt>
                <c:pt idx="3440">
                  <c:v>-0.52373093000000004</c:v>
                </c:pt>
                <c:pt idx="3441">
                  <c:v>-0.49946594</c:v>
                </c:pt>
                <c:pt idx="3442">
                  <c:v>-0.49727368</c:v>
                </c:pt>
                <c:pt idx="3443">
                  <c:v>-0.48118453999999999</c:v>
                </c:pt>
                <c:pt idx="3444">
                  <c:v>-0.53765547000000002</c:v>
                </c:pt>
                <c:pt idx="3445">
                  <c:v>-0.49866638000000002</c:v>
                </c:pt>
                <c:pt idx="3446">
                  <c:v>-0.59368502999999995</c:v>
                </c:pt>
                <c:pt idx="3447">
                  <c:v>-0.51955324000000003</c:v>
                </c:pt>
                <c:pt idx="3448">
                  <c:v>-0.59613925000000001</c:v>
                </c:pt>
                <c:pt idx="3449">
                  <c:v>-0.56272</c:v>
                </c:pt>
                <c:pt idx="3450">
                  <c:v>-0.60310149000000002</c:v>
                </c:pt>
                <c:pt idx="3451">
                  <c:v>-0.44296750000000001</c:v>
                </c:pt>
                <c:pt idx="3452">
                  <c:v>-0.44296753</c:v>
                </c:pt>
                <c:pt idx="3453">
                  <c:v>-0.45549982999999999</c:v>
                </c:pt>
                <c:pt idx="3454">
                  <c:v>-0.54044049999999999</c:v>
                </c:pt>
                <c:pt idx="3455">
                  <c:v>-0.56828975999999998</c:v>
                </c:pt>
                <c:pt idx="3456">
                  <c:v>-0.55018758999999995</c:v>
                </c:pt>
                <c:pt idx="3457">
                  <c:v>-0.48474166000000002</c:v>
                </c:pt>
                <c:pt idx="3458">
                  <c:v>-0.39283868999999999</c:v>
                </c:pt>
                <c:pt idx="3459">
                  <c:v>-0.37473661000000003</c:v>
                </c:pt>
                <c:pt idx="3460">
                  <c:v>-0.34967205000000001</c:v>
                </c:pt>
                <c:pt idx="3461">
                  <c:v>-0.46385458000000002</c:v>
                </c:pt>
                <c:pt idx="3462">
                  <c:v>-0.36498924999999999</c:v>
                </c:pt>
                <c:pt idx="3463">
                  <c:v>-0.39144620000000002</c:v>
                </c:pt>
                <c:pt idx="3464">
                  <c:v>-0.45549982999999999</c:v>
                </c:pt>
                <c:pt idx="3465">
                  <c:v>-0.42486539000000001</c:v>
                </c:pt>
                <c:pt idx="3466">
                  <c:v>-0.57246726999999997</c:v>
                </c:pt>
                <c:pt idx="3467">
                  <c:v>-0.46942452000000001</c:v>
                </c:pt>
                <c:pt idx="3468">
                  <c:v>-0.50005882999999995</c:v>
                </c:pt>
                <c:pt idx="3469">
                  <c:v>-0.43739762999999998</c:v>
                </c:pt>
                <c:pt idx="3470">
                  <c:v>-0.55993473999999999</c:v>
                </c:pt>
                <c:pt idx="3471">
                  <c:v>-0.58639193000000001</c:v>
                </c:pt>
                <c:pt idx="3472">
                  <c:v>-0.54461782999999997</c:v>
                </c:pt>
                <c:pt idx="3473">
                  <c:v>-0.51259094000000005</c:v>
                </c:pt>
                <c:pt idx="3474">
                  <c:v>-0.41929551999999998</c:v>
                </c:pt>
                <c:pt idx="3475">
                  <c:v>-0.47777914999999999</c:v>
                </c:pt>
                <c:pt idx="3476">
                  <c:v>-0.45132238000000002</c:v>
                </c:pt>
                <c:pt idx="3477">
                  <c:v>-0.50980597999999999</c:v>
                </c:pt>
                <c:pt idx="3478">
                  <c:v>-0.50980597999999999</c:v>
                </c:pt>
                <c:pt idx="3479">
                  <c:v>-0.52651572000000002</c:v>
                </c:pt>
                <c:pt idx="3480">
                  <c:v>-0.46524697999999998</c:v>
                </c:pt>
                <c:pt idx="3481">
                  <c:v>-0.45689231000000002</c:v>
                </c:pt>
                <c:pt idx="3482">
                  <c:v>-0.41929555000000002</c:v>
                </c:pt>
                <c:pt idx="3483">
                  <c:v>-0.42486533999999998</c:v>
                </c:pt>
                <c:pt idx="3484">
                  <c:v>-0.37195151999999998</c:v>
                </c:pt>
                <c:pt idx="3485">
                  <c:v>-0.45549998000000003</c:v>
                </c:pt>
                <c:pt idx="3486">
                  <c:v>-0.47777930000000002</c:v>
                </c:pt>
                <c:pt idx="3487">
                  <c:v>-0.39283854000000001</c:v>
                </c:pt>
                <c:pt idx="3488">
                  <c:v>-0.37752137000000002</c:v>
                </c:pt>
                <c:pt idx="3489">
                  <c:v>-0.38169902999999999</c:v>
                </c:pt>
                <c:pt idx="3490">
                  <c:v>-0.50005895</c:v>
                </c:pt>
                <c:pt idx="3491">
                  <c:v>-0.52790815000000002</c:v>
                </c:pt>
                <c:pt idx="3492">
                  <c:v>-0.51676845999999999</c:v>
                </c:pt>
                <c:pt idx="3493">
                  <c:v>-0.46106973000000001</c:v>
                </c:pt>
                <c:pt idx="3494">
                  <c:v>-0.50005889000000003</c:v>
                </c:pt>
                <c:pt idx="3495">
                  <c:v>-0.53487055999999999</c:v>
                </c:pt>
                <c:pt idx="3496">
                  <c:v>-0.53765540999999994</c:v>
                </c:pt>
                <c:pt idx="3497">
                  <c:v>-0.47777909000000002</c:v>
                </c:pt>
                <c:pt idx="3498">
                  <c:v>-0.47917172000000002</c:v>
                </c:pt>
                <c:pt idx="3499">
                  <c:v>-0.45689215999999999</c:v>
                </c:pt>
                <c:pt idx="3500">
                  <c:v>-0.40537097999999999</c:v>
                </c:pt>
                <c:pt idx="3501">
                  <c:v>-0.50005876999999999</c:v>
                </c:pt>
                <c:pt idx="3502">
                  <c:v>-0.56550478999999998</c:v>
                </c:pt>
                <c:pt idx="3503">
                  <c:v>-0.53208548</c:v>
                </c:pt>
                <c:pt idx="3504">
                  <c:v>-0.49866622999999999</c:v>
                </c:pt>
                <c:pt idx="3505">
                  <c:v>-0.51398343000000002</c:v>
                </c:pt>
                <c:pt idx="3506">
                  <c:v>-0.42486544999999998</c:v>
                </c:pt>
                <c:pt idx="3507">
                  <c:v>-0.42208055</c:v>
                </c:pt>
                <c:pt idx="3508">
                  <c:v>-0.42765033000000002</c:v>
                </c:pt>
                <c:pt idx="3509">
                  <c:v>-0.41790304</c:v>
                </c:pt>
                <c:pt idx="3510">
                  <c:v>-0.41094077000000001</c:v>
                </c:pt>
                <c:pt idx="3511">
                  <c:v>-0.45132243999999999</c:v>
                </c:pt>
                <c:pt idx="3512">
                  <c:v>-0.39144623000000001</c:v>
                </c:pt>
                <c:pt idx="3513">
                  <c:v>-0.40258595000000003</c:v>
                </c:pt>
                <c:pt idx="3514">
                  <c:v>-0.40954827999999999</c:v>
                </c:pt>
                <c:pt idx="3515">
                  <c:v>-0.46246209999999999</c:v>
                </c:pt>
                <c:pt idx="3516">
                  <c:v>-0.43739774999999997</c:v>
                </c:pt>
                <c:pt idx="3517">
                  <c:v>-0.46663958</c:v>
                </c:pt>
                <c:pt idx="3518">
                  <c:v>-0.53626304999999996</c:v>
                </c:pt>
                <c:pt idx="3519">
                  <c:v>-0.56828988000000003</c:v>
                </c:pt>
                <c:pt idx="3520">
                  <c:v>-0.49448883999999999</c:v>
                </c:pt>
                <c:pt idx="3521">
                  <c:v>-0.55715007000000005</c:v>
                </c:pt>
                <c:pt idx="3522">
                  <c:v>-0.53626298999999999</c:v>
                </c:pt>
                <c:pt idx="3523">
                  <c:v>-0.42904272999999998</c:v>
                </c:pt>
                <c:pt idx="3524">
                  <c:v>-0.44992989</c:v>
                </c:pt>
                <c:pt idx="3525">
                  <c:v>-0.22017236000000001</c:v>
                </c:pt>
                <c:pt idx="3526">
                  <c:v>-0.30511302000000001</c:v>
                </c:pt>
                <c:pt idx="3527">
                  <c:v>-0.35524191999999999</c:v>
                </c:pt>
                <c:pt idx="3528">
                  <c:v>-0.44992995000000002</c:v>
                </c:pt>
                <c:pt idx="3529">
                  <c:v>-0.46524705999999999</c:v>
                </c:pt>
                <c:pt idx="3530">
                  <c:v>-0.59613901000000002</c:v>
                </c:pt>
                <c:pt idx="3531">
                  <c:v>-0.55993484999999998</c:v>
                </c:pt>
                <c:pt idx="3532">
                  <c:v>-0.47777926999999998</c:v>
                </c:pt>
                <c:pt idx="3533">
                  <c:v>-0.46246219</c:v>
                </c:pt>
                <c:pt idx="3534">
                  <c:v>-0.52512312000000005</c:v>
                </c:pt>
                <c:pt idx="3535">
                  <c:v>-0.45271474</c:v>
                </c:pt>
                <c:pt idx="3536">
                  <c:v>-0.43739774999999997</c:v>
                </c:pt>
                <c:pt idx="3537">
                  <c:v>-0.38866117999999999</c:v>
                </c:pt>
                <c:pt idx="3538">
                  <c:v>-0.50005876999999999</c:v>
                </c:pt>
                <c:pt idx="3539">
                  <c:v>-0.43879020000000002</c:v>
                </c:pt>
                <c:pt idx="3540">
                  <c:v>-0.56271987999999995</c:v>
                </c:pt>
                <c:pt idx="3541">
                  <c:v>-0.46803181999999999</c:v>
                </c:pt>
                <c:pt idx="3542">
                  <c:v>-0.43043526999999998</c:v>
                </c:pt>
                <c:pt idx="3543">
                  <c:v>-0.55993497000000003</c:v>
                </c:pt>
                <c:pt idx="3544">
                  <c:v>-0.47777923999999999</c:v>
                </c:pt>
                <c:pt idx="3545">
                  <c:v>-0.43322015000000003</c:v>
                </c:pt>
                <c:pt idx="3546">
                  <c:v>-0.39701605000000001</c:v>
                </c:pt>
                <c:pt idx="3547">
                  <c:v>-0.50562894000000003</c:v>
                </c:pt>
                <c:pt idx="3548">
                  <c:v>-0.44714499000000002</c:v>
                </c:pt>
                <c:pt idx="3549">
                  <c:v>-0.47220939000000001</c:v>
                </c:pt>
                <c:pt idx="3550">
                  <c:v>-0.57803707999999998</c:v>
                </c:pt>
                <c:pt idx="3551">
                  <c:v>-0.44018272000000003</c:v>
                </c:pt>
                <c:pt idx="3552">
                  <c:v>-0.48891905000000002</c:v>
                </c:pt>
                <c:pt idx="3553">
                  <c:v>-0.48540338999999999</c:v>
                </c:pt>
                <c:pt idx="3554">
                  <c:v>-0.46385451999999999</c:v>
                </c:pt>
                <c:pt idx="3555">
                  <c:v>-0.51119857999999996</c:v>
                </c:pt>
                <c:pt idx="3556">
                  <c:v>-0.52373080999999999</c:v>
                </c:pt>
                <c:pt idx="3557">
                  <c:v>-0.48118460000000002</c:v>
                </c:pt>
                <c:pt idx="3558">
                  <c:v>-0.36916675999999998</c:v>
                </c:pt>
                <c:pt idx="3559">
                  <c:v>-0.51774734</c:v>
                </c:pt>
                <c:pt idx="3560">
                  <c:v>-0.49448889000000001</c:v>
                </c:pt>
                <c:pt idx="3561">
                  <c:v>-0.51398348999999999</c:v>
                </c:pt>
                <c:pt idx="3562">
                  <c:v>-0.45410725000000002</c:v>
                </c:pt>
                <c:pt idx="3563">
                  <c:v>-0.49866629000000001</c:v>
                </c:pt>
                <c:pt idx="3564">
                  <c:v>-0.50423616000000004</c:v>
                </c:pt>
                <c:pt idx="3565">
                  <c:v>-0.43461272000000001</c:v>
                </c:pt>
                <c:pt idx="3566">
                  <c:v>-0.40954836999999999</c:v>
                </c:pt>
                <c:pt idx="3567">
                  <c:v>-0.46385458000000002</c:v>
                </c:pt>
                <c:pt idx="3568">
                  <c:v>-0.50423616000000004</c:v>
                </c:pt>
                <c:pt idx="3569">
                  <c:v>-0.43322023999999998</c:v>
                </c:pt>
                <c:pt idx="3570">
                  <c:v>-0.33853248000000002</c:v>
                </c:pt>
                <c:pt idx="3571">
                  <c:v>-0.26473138000000002</c:v>
                </c:pt>
                <c:pt idx="3572">
                  <c:v>-0.38448389999999999</c:v>
                </c:pt>
                <c:pt idx="3573">
                  <c:v>-0.40815583</c:v>
                </c:pt>
                <c:pt idx="3574">
                  <c:v>-0.47081699999999999</c:v>
                </c:pt>
                <c:pt idx="3575">
                  <c:v>-0.36220434000000001</c:v>
                </c:pt>
                <c:pt idx="3576">
                  <c:v>-0.51119840000000005</c:v>
                </c:pt>
                <c:pt idx="3577">
                  <c:v>-0.50702130999999995</c:v>
                </c:pt>
                <c:pt idx="3578">
                  <c:v>-0.5418328</c:v>
                </c:pt>
                <c:pt idx="3579">
                  <c:v>-0.53904783999999994</c:v>
                </c:pt>
                <c:pt idx="3580">
                  <c:v>-0.50980621999999998</c:v>
                </c:pt>
                <c:pt idx="3581">
                  <c:v>-0.52233832999999996</c:v>
                </c:pt>
                <c:pt idx="3582">
                  <c:v>-0.58499944000000004</c:v>
                </c:pt>
                <c:pt idx="3583">
                  <c:v>-0.52233821000000002</c:v>
                </c:pt>
                <c:pt idx="3584">
                  <c:v>-0.45410737000000001</c:v>
                </c:pt>
                <c:pt idx="3585">
                  <c:v>-0.50284392</c:v>
                </c:pt>
                <c:pt idx="3586">
                  <c:v>-0.47220932999999998</c:v>
                </c:pt>
                <c:pt idx="3587">
                  <c:v>-0.46246200999999998</c:v>
                </c:pt>
                <c:pt idx="3588">
                  <c:v>-0.54044055999999996</c:v>
                </c:pt>
                <c:pt idx="3589">
                  <c:v>-0.44435996</c:v>
                </c:pt>
                <c:pt idx="3590">
                  <c:v>-0.32460767000000001</c:v>
                </c:pt>
                <c:pt idx="3591">
                  <c:v>-0.43182793000000003</c:v>
                </c:pt>
                <c:pt idx="3592">
                  <c:v>-0.38866129999999999</c:v>
                </c:pt>
                <c:pt idx="3593">
                  <c:v>-0.29954320000000001</c:v>
                </c:pt>
                <c:pt idx="3594">
                  <c:v>-0.36220430999999997</c:v>
                </c:pt>
                <c:pt idx="3595">
                  <c:v>-0.22991971999999999</c:v>
                </c:pt>
                <c:pt idx="3596">
                  <c:v>-0.34827954</c:v>
                </c:pt>
                <c:pt idx="3597">
                  <c:v>-0.38134046999999999</c:v>
                </c:pt>
                <c:pt idx="3598">
                  <c:v>-0.35245695999999999</c:v>
                </c:pt>
                <c:pt idx="3599">
                  <c:v>-0.48891901999999998</c:v>
                </c:pt>
                <c:pt idx="3600">
                  <c:v>-0.29675820000000003</c:v>
                </c:pt>
                <c:pt idx="3601">
                  <c:v>-0.41233315999999998</c:v>
                </c:pt>
                <c:pt idx="3602">
                  <c:v>-0.40954822000000002</c:v>
                </c:pt>
                <c:pt idx="3603">
                  <c:v>-0.44992977000000001</c:v>
                </c:pt>
                <c:pt idx="3604">
                  <c:v>-0.37891396999999999</c:v>
                </c:pt>
                <c:pt idx="3605">
                  <c:v>-0.30093568999999998</c:v>
                </c:pt>
                <c:pt idx="3606">
                  <c:v>-0.39283868999999999</c:v>
                </c:pt>
                <c:pt idx="3607">
                  <c:v>-0.42208052000000001</c:v>
                </c:pt>
                <c:pt idx="3608">
                  <c:v>-0.32321518999999999</c:v>
                </c:pt>
                <c:pt idx="3609">
                  <c:v>-0.43600517999999999</c:v>
                </c:pt>
                <c:pt idx="3610">
                  <c:v>-0.29815063000000003</c:v>
                </c:pt>
                <c:pt idx="3611">
                  <c:v>-0.45967719000000001</c:v>
                </c:pt>
                <c:pt idx="3612">
                  <c:v>-0.38448378</c:v>
                </c:pt>
                <c:pt idx="3613">
                  <c:v>-0.53069323000000002</c:v>
                </c:pt>
                <c:pt idx="3614">
                  <c:v>-0.46106970000000003</c:v>
                </c:pt>
                <c:pt idx="3615">
                  <c:v>-0.53626286999999995</c:v>
                </c:pt>
                <c:pt idx="3616">
                  <c:v>-0.68107991999999995</c:v>
                </c:pt>
                <c:pt idx="3617">
                  <c:v>-0.53904790000000002</c:v>
                </c:pt>
                <c:pt idx="3618">
                  <c:v>-0.50562865000000001</c:v>
                </c:pt>
                <c:pt idx="3619">
                  <c:v>-0.45689218999999998</c:v>
                </c:pt>
                <c:pt idx="3620">
                  <c:v>-0.53347796000000003</c:v>
                </c:pt>
                <c:pt idx="3621">
                  <c:v>-0.48195686999999998</c:v>
                </c:pt>
                <c:pt idx="3622">
                  <c:v>-0.54740279999999997</c:v>
                </c:pt>
                <c:pt idx="3623">
                  <c:v>-0.51676840000000002</c:v>
                </c:pt>
                <c:pt idx="3624">
                  <c:v>-0.39980093</c:v>
                </c:pt>
                <c:pt idx="3625">
                  <c:v>-0.53626304999999996</c:v>
                </c:pt>
                <c:pt idx="3626">
                  <c:v>-0.56132746</c:v>
                </c:pt>
                <c:pt idx="3627">
                  <c:v>-0.65880048000000002</c:v>
                </c:pt>
                <c:pt idx="3628">
                  <c:v>-0.54740255999999998</c:v>
                </c:pt>
                <c:pt idx="3629">
                  <c:v>-0.49588132000000001</c:v>
                </c:pt>
                <c:pt idx="3630">
                  <c:v>-0.45549992</c:v>
                </c:pt>
                <c:pt idx="3631">
                  <c:v>-0.49309644000000002</c:v>
                </c:pt>
                <c:pt idx="3632">
                  <c:v>-0.45689225</c:v>
                </c:pt>
                <c:pt idx="3633">
                  <c:v>-0.42625794</c:v>
                </c:pt>
                <c:pt idx="3634">
                  <c:v>-0.49588132000000001</c:v>
                </c:pt>
                <c:pt idx="3635">
                  <c:v>-0.47499427</c:v>
                </c:pt>
                <c:pt idx="3636">
                  <c:v>-0.45828456000000001</c:v>
                </c:pt>
                <c:pt idx="3637">
                  <c:v>-0.5418328</c:v>
                </c:pt>
                <c:pt idx="3638">
                  <c:v>-0.62259602999999997</c:v>
                </c:pt>
                <c:pt idx="3639">
                  <c:v>-0.48334926</c:v>
                </c:pt>
                <c:pt idx="3640">
                  <c:v>-0.52512312000000005</c:v>
                </c:pt>
                <c:pt idx="3641">
                  <c:v>-0.45689225</c:v>
                </c:pt>
                <c:pt idx="3642">
                  <c:v>-0.43739778000000001</c:v>
                </c:pt>
                <c:pt idx="3643">
                  <c:v>-0.43739774999999997</c:v>
                </c:pt>
                <c:pt idx="3644">
                  <c:v>-0.41372564000000001</c:v>
                </c:pt>
                <c:pt idx="3645">
                  <c:v>-0.32321525000000001</c:v>
                </c:pt>
                <c:pt idx="3646">
                  <c:v>-0.42068814999999998</c:v>
                </c:pt>
                <c:pt idx="3647">
                  <c:v>-0.40119332000000002</c:v>
                </c:pt>
                <c:pt idx="3648">
                  <c:v>-0.42486541999999999</c:v>
                </c:pt>
                <c:pt idx="3649">
                  <c:v>-0.48334916999999999</c:v>
                </c:pt>
                <c:pt idx="3650">
                  <c:v>-0.42208057999999998</c:v>
                </c:pt>
                <c:pt idx="3651">
                  <c:v>-0.44992995000000002</c:v>
                </c:pt>
                <c:pt idx="3652">
                  <c:v>-0.55158006999999998</c:v>
                </c:pt>
                <c:pt idx="3653">
                  <c:v>-0.48474162999999998</c:v>
                </c:pt>
                <c:pt idx="3654">
                  <c:v>-0.54740286000000005</c:v>
                </c:pt>
                <c:pt idx="3655">
                  <c:v>-0.38169872999999999</c:v>
                </c:pt>
                <c:pt idx="3656">
                  <c:v>-0.44853737999999999</c:v>
                </c:pt>
                <c:pt idx="3657">
                  <c:v>-0.39283866000000001</c:v>
                </c:pt>
                <c:pt idx="3658">
                  <c:v>-0.22574230000000001</c:v>
                </c:pt>
                <c:pt idx="3659">
                  <c:v>-0.39005378000000002</c:v>
                </c:pt>
                <c:pt idx="3660">
                  <c:v>-0.44157499</c:v>
                </c:pt>
                <c:pt idx="3661">
                  <c:v>-0.52930074999999999</c:v>
                </c:pt>
                <c:pt idx="3662">
                  <c:v>-0.53208535999999995</c:v>
                </c:pt>
                <c:pt idx="3663">
                  <c:v>-0.59613919000000004</c:v>
                </c:pt>
                <c:pt idx="3664">
                  <c:v>-0.59613925000000001</c:v>
                </c:pt>
                <c:pt idx="3665">
                  <c:v>-0.48891905000000002</c:v>
                </c:pt>
                <c:pt idx="3666">
                  <c:v>-0.47499427</c:v>
                </c:pt>
                <c:pt idx="3667">
                  <c:v>-0.49448881</c:v>
                </c:pt>
                <c:pt idx="3668">
                  <c:v>-0.48540324000000001</c:v>
                </c:pt>
                <c:pt idx="3669">
                  <c:v>-0.48613411000000001</c:v>
                </c:pt>
                <c:pt idx="3670">
                  <c:v>-0.51816081999999997</c:v>
                </c:pt>
                <c:pt idx="3671">
                  <c:v>-0.53904783999999994</c:v>
                </c:pt>
                <c:pt idx="3672">
                  <c:v>-0.55712229000000002</c:v>
                </c:pt>
                <c:pt idx="3673">
                  <c:v>-0.44435986999999999</c:v>
                </c:pt>
                <c:pt idx="3674">
                  <c:v>-0.40954810000000003</c:v>
                </c:pt>
                <c:pt idx="3675">
                  <c:v>-0.50145136999999995</c:v>
                </c:pt>
                <c:pt idx="3676">
                  <c:v>-0.41094077000000001</c:v>
                </c:pt>
                <c:pt idx="3677">
                  <c:v>-0.46385461</c:v>
                </c:pt>
                <c:pt idx="3678">
                  <c:v>-0.45410728</c:v>
                </c:pt>
                <c:pt idx="3679">
                  <c:v>-0.46663958</c:v>
                </c:pt>
                <c:pt idx="3680">
                  <c:v>-0.61145627000000002</c:v>
                </c:pt>
                <c:pt idx="3681">
                  <c:v>-0.54044044000000002</c:v>
                </c:pt>
                <c:pt idx="3682">
                  <c:v>-0.53347825999999998</c:v>
                </c:pt>
                <c:pt idx="3683">
                  <c:v>-0.39701614000000002</c:v>
                </c:pt>
                <c:pt idx="3684">
                  <c:v>-0.44853749999999998</c:v>
                </c:pt>
                <c:pt idx="3685">
                  <c:v>-0.38309130000000002</c:v>
                </c:pt>
                <c:pt idx="3686">
                  <c:v>-0.37473652000000002</c:v>
                </c:pt>
                <c:pt idx="3687">
                  <c:v>-0.37612899999999999</c:v>
                </c:pt>
                <c:pt idx="3688">
                  <c:v>-0.40524675999999998</c:v>
                </c:pt>
                <c:pt idx="3689">
                  <c:v>-0.40119344000000001</c:v>
                </c:pt>
                <c:pt idx="3690">
                  <c:v>-0.38555919999999999</c:v>
                </c:pt>
                <c:pt idx="3691">
                  <c:v>-0.48891899</c:v>
                </c:pt>
                <c:pt idx="3692">
                  <c:v>-0.45271488999999998</c:v>
                </c:pt>
                <c:pt idx="3693">
                  <c:v>-0.42068818000000002</c:v>
                </c:pt>
                <c:pt idx="3694">
                  <c:v>-0.41509062000000002</c:v>
                </c:pt>
                <c:pt idx="3695">
                  <c:v>-0.42068805999999997</c:v>
                </c:pt>
                <c:pt idx="3696">
                  <c:v>-0.32600003</c:v>
                </c:pt>
                <c:pt idx="3697">
                  <c:v>-0.422122</c:v>
                </c:pt>
                <c:pt idx="3698">
                  <c:v>-0.43461274999999999</c:v>
                </c:pt>
                <c:pt idx="3699">
                  <c:v>-0.3982155</c:v>
                </c:pt>
                <c:pt idx="3700">
                  <c:v>-0.42347290999999998</c:v>
                </c:pt>
                <c:pt idx="3701">
                  <c:v>-0.36220422000000002</c:v>
                </c:pt>
                <c:pt idx="3702">
                  <c:v>-0.41929551999999998</c:v>
                </c:pt>
                <c:pt idx="3703">
                  <c:v>-0.2857151</c:v>
                </c:pt>
                <c:pt idx="3704">
                  <c:v>-0.45689234000000001</c:v>
                </c:pt>
                <c:pt idx="3705">
                  <c:v>-0.45024713999999999</c:v>
                </c:pt>
                <c:pt idx="3706">
                  <c:v>-0.43182780999999998</c:v>
                </c:pt>
                <c:pt idx="3707">
                  <c:v>-0.39144620000000002</c:v>
                </c:pt>
                <c:pt idx="3708">
                  <c:v>-0.37009034000000002</c:v>
                </c:pt>
                <c:pt idx="3709">
                  <c:v>-0.49170386999999999</c:v>
                </c:pt>
                <c:pt idx="3710">
                  <c:v>-0.22295727000000001</c:v>
                </c:pt>
                <c:pt idx="3711">
                  <c:v>-0.34967214000000002</c:v>
                </c:pt>
                <c:pt idx="3712">
                  <c:v>-0.32460758000000001</c:v>
                </c:pt>
                <c:pt idx="3713">
                  <c:v>-0.39005378000000002</c:v>
                </c:pt>
                <c:pt idx="3714">
                  <c:v>-0.48334903000000001</c:v>
                </c:pt>
                <c:pt idx="3715">
                  <c:v>-0.41372573000000001</c:v>
                </c:pt>
                <c:pt idx="3716">
                  <c:v>-0.34827956999999998</c:v>
                </c:pt>
                <c:pt idx="3717">
                  <c:v>-0.48891908000000001</c:v>
                </c:pt>
                <c:pt idx="3718">
                  <c:v>-0.434778</c:v>
                </c:pt>
                <c:pt idx="3719">
                  <c:v>-0.41511825000000002</c:v>
                </c:pt>
                <c:pt idx="3720">
                  <c:v>-0.36081180000000002</c:v>
                </c:pt>
                <c:pt idx="3721">
                  <c:v>-0.38726877999999998</c:v>
                </c:pt>
                <c:pt idx="3722">
                  <c:v>-0.34410228999999998</c:v>
                </c:pt>
                <c:pt idx="3723">
                  <c:v>-0.27308624999999997</c:v>
                </c:pt>
                <c:pt idx="3724">
                  <c:v>-0.39144623000000001</c:v>
                </c:pt>
                <c:pt idx="3725">
                  <c:v>-0.16865104</c:v>
                </c:pt>
                <c:pt idx="3726">
                  <c:v>-0.44296750000000001</c:v>
                </c:pt>
                <c:pt idx="3727">
                  <c:v>-0.43879008000000003</c:v>
                </c:pt>
                <c:pt idx="3728">
                  <c:v>-0.49031168000000003</c:v>
                </c:pt>
                <c:pt idx="3729">
                  <c:v>-0.55715007000000005</c:v>
                </c:pt>
                <c:pt idx="3730">
                  <c:v>-0.61006397000000001</c:v>
                </c:pt>
                <c:pt idx="3731">
                  <c:v>-0.59892409999999996</c:v>
                </c:pt>
                <c:pt idx="3732">
                  <c:v>-0.59056931999999995</c:v>
                </c:pt>
                <c:pt idx="3733">
                  <c:v>-0.39701605000000001</c:v>
                </c:pt>
                <c:pt idx="3734">
                  <c:v>-0.54322528999999997</c:v>
                </c:pt>
                <c:pt idx="3735">
                  <c:v>-0.44853728999999998</c:v>
                </c:pt>
                <c:pt idx="3736">
                  <c:v>-0.53347814000000005</c:v>
                </c:pt>
                <c:pt idx="3737">
                  <c:v>-0.42208052000000001</c:v>
                </c:pt>
                <c:pt idx="3738">
                  <c:v>-0.44018251000000003</c:v>
                </c:pt>
                <c:pt idx="3739">
                  <c:v>-0.46663960999999998</c:v>
                </c:pt>
                <c:pt idx="3740">
                  <c:v>-0.45271492000000002</c:v>
                </c:pt>
                <c:pt idx="3741">
                  <c:v>-0.43600523000000002</c:v>
                </c:pt>
                <c:pt idx="3742">
                  <c:v>-0.48334911000000003</c:v>
                </c:pt>
                <c:pt idx="3743">
                  <c:v>-0.43600512000000002</c:v>
                </c:pt>
                <c:pt idx="3744">
                  <c:v>-0.42068800000000001</c:v>
                </c:pt>
                <c:pt idx="3745">
                  <c:v>-0.41233312999999999</c:v>
                </c:pt>
                <c:pt idx="3746">
                  <c:v>-0.38587623999999998</c:v>
                </c:pt>
                <c:pt idx="3747">
                  <c:v>-0.33156996999999999</c:v>
                </c:pt>
                <c:pt idx="3748">
                  <c:v>-0.38448387000000001</c:v>
                </c:pt>
                <c:pt idx="3749">
                  <c:v>-0.39840859000000001</c:v>
                </c:pt>
                <c:pt idx="3750">
                  <c:v>-0.41372566999999999</c:v>
                </c:pt>
                <c:pt idx="3751">
                  <c:v>-0.46524705999999999</c:v>
                </c:pt>
                <c:pt idx="3752">
                  <c:v>-0.44575247000000001</c:v>
                </c:pt>
                <c:pt idx="3753">
                  <c:v>-0.48474181</c:v>
                </c:pt>
                <c:pt idx="3754">
                  <c:v>-0.4373976</c:v>
                </c:pt>
                <c:pt idx="3755">
                  <c:v>-0.34131736000000001</c:v>
                </c:pt>
                <c:pt idx="3756">
                  <c:v>-0.31207538000000001</c:v>
                </c:pt>
                <c:pt idx="3757">
                  <c:v>-0.33435484999999998</c:v>
                </c:pt>
                <c:pt idx="3758">
                  <c:v>-0.32460767000000001</c:v>
                </c:pt>
                <c:pt idx="3759">
                  <c:v>-0.36498922</c:v>
                </c:pt>
                <c:pt idx="3760">
                  <c:v>-0.23688200000000001</c:v>
                </c:pt>
                <c:pt idx="3761">
                  <c:v>-0.44992986000000001</c:v>
                </c:pt>
                <c:pt idx="3762">
                  <c:v>-0.49170390000000003</c:v>
                </c:pt>
                <c:pt idx="3763">
                  <c:v>-0.40119349999999998</c:v>
                </c:pt>
                <c:pt idx="3764">
                  <c:v>-0.46942457999999998</c:v>
                </c:pt>
                <c:pt idx="3765">
                  <c:v>-0.44435989999999997</c:v>
                </c:pt>
                <c:pt idx="3766">
                  <c:v>-0.50841336999999998</c:v>
                </c:pt>
                <c:pt idx="3767">
                  <c:v>-0.50562876000000001</c:v>
                </c:pt>
                <c:pt idx="3768">
                  <c:v>-0.32460755000000002</c:v>
                </c:pt>
                <c:pt idx="3769">
                  <c:v>-0.50423622000000001</c:v>
                </c:pt>
                <c:pt idx="3770">
                  <c:v>-0.54183298000000002</c:v>
                </c:pt>
                <c:pt idx="3771">
                  <c:v>-0.47777926999999998</c:v>
                </c:pt>
                <c:pt idx="3772">
                  <c:v>-0.58778417000000005</c:v>
                </c:pt>
                <c:pt idx="3773">
                  <c:v>-0.56689708999999999</c:v>
                </c:pt>
                <c:pt idx="3774">
                  <c:v>-0.51816099999999998</c:v>
                </c:pt>
                <c:pt idx="3775">
                  <c:v>-0.48891899</c:v>
                </c:pt>
                <c:pt idx="3776">
                  <c:v>-0.41233324999999998</c:v>
                </c:pt>
                <c:pt idx="3777">
                  <c:v>-0.49309644000000002</c:v>
                </c:pt>
                <c:pt idx="3778">
                  <c:v>-0.47499433000000002</c:v>
                </c:pt>
                <c:pt idx="3779">
                  <c:v>-0.48891892999999997</c:v>
                </c:pt>
                <c:pt idx="3780">
                  <c:v>-0.34688711</c:v>
                </c:pt>
                <c:pt idx="3781">
                  <c:v>-0.39701619999999999</c:v>
                </c:pt>
                <c:pt idx="3782">
                  <c:v>-0.36777412999999998</c:v>
                </c:pt>
                <c:pt idx="3783">
                  <c:v>-0.40815573999999999</c:v>
                </c:pt>
                <c:pt idx="3784">
                  <c:v>-0.41511812999999997</c:v>
                </c:pt>
                <c:pt idx="3785">
                  <c:v>-0.46524708999999997</c:v>
                </c:pt>
                <c:pt idx="3786">
                  <c:v>-0.47220944999999998</c:v>
                </c:pt>
                <c:pt idx="3787">
                  <c:v>-0.5195533</c:v>
                </c:pt>
                <c:pt idx="3788">
                  <c:v>-0.52930051</c:v>
                </c:pt>
                <c:pt idx="3789">
                  <c:v>-0.53208566000000002</c:v>
                </c:pt>
                <c:pt idx="3790">
                  <c:v>-0.47777939000000003</c:v>
                </c:pt>
                <c:pt idx="3791">
                  <c:v>-0.50790345999999997</c:v>
                </c:pt>
                <c:pt idx="3792">
                  <c:v>-0.47917159999999998</c:v>
                </c:pt>
                <c:pt idx="3793">
                  <c:v>-0.39680927999999999</c:v>
                </c:pt>
                <c:pt idx="3794">
                  <c:v>-0.41511828000000001</c:v>
                </c:pt>
                <c:pt idx="3795">
                  <c:v>-0.47777921000000001</c:v>
                </c:pt>
                <c:pt idx="3796">
                  <c:v>-0.38977790000000001</c:v>
                </c:pt>
                <c:pt idx="3797">
                  <c:v>-0.35384953000000002</c:v>
                </c:pt>
                <c:pt idx="3798">
                  <c:v>-0.48962209000000001</c:v>
                </c:pt>
                <c:pt idx="3799">
                  <c:v>-0.43879014</c:v>
                </c:pt>
                <c:pt idx="3800">
                  <c:v>-0.36220437</c:v>
                </c:pt>
                <c:pt idx="3801">
                  <c:v>-0.46942436999999998</c:v>
                </c:pt>
                <c:pt idx="3802">
                  <c:v>-0.32600012</c:v>
                </c:pt>
                <c:pt idx="3803">
                  <c:v>-0.42904297000000002</c:v>
                </c:pt>
                <c:pt idx="3804">
                  <c:v>-0.43196561999999999</c:v>
                </c:pt>
                <c:pt idx="3805">
                  <c:v>-0.50005889000000003</c:v>
                </c:pt>
                <c:pt idx="3806">
                  <c:v>-0.46663943000000002</c:v>
                </c:pt>
                <c:pt idx="3807">
                  <c:v>-0.46246216000000001</c:v>
                </c:pt>
                <c:pt idx="3808">
                  <c:v>-0.58778447</c:v>
                </c:pt>
                <c:pt idx="3809">
                  <c:v>-0.59056931999999995</c:v>
                </c:pt>
                <c:pt idx="3810">
                  <c:v>-0.43600519999999998</c:v>
                </c:pt>
                <c:pt idx="3811">
                  <c:v>-0.31346780000000002</c:v>
                </c:pt>
                <c:pt idx="3812">
                  <c:v>-0.44575256000000002</c:v>
                </c:pt>
                <c:pt idx="3813">
                  <c:v>-0.34549475000000002</c:v>
                </c:pt>
                <c:pt idx="3814">
                  <c:v>-0.36498924999999999</c:v>
                </c:pt>
                <c:pt idx="3815">
                  <c:v>-0.38726874999999999</c:v>
                </c:pt>
                <c:pt idx="3816">
                  <c:v>-0.44296762000000001</c:v>
                </c:pt>
                <c:pt idx="3817">
                  <c:v>-0.44157508000000001</c:v>
                </c:pt>
                <c:pt idx="3818">
                  <c:v>-0.46385451999999999</c:v>
                </c:pt>
                <c:pt idx="3819">
                  <c:v>-0.44853741000000003</c:v>
                </c:pt>
                <c:pt idx="3820">
                  <c:v>-0.49448903999999999</c:v>
                </c:pt>
                <c:pt idx="3821">
                  <c:v>-0.40815589000000002</c:v>
                </c:pt>
                <c:pt idx="3822">
                  <c:v>-0.50702100999999999</c:v>
                </c:pt>
                <c:pt idx="3823">
                  <c:v>-0.46663946000000001</c:v>
                </c:pt>
                <c:pt idx="3824">
                  <c:v>-0.45410714000000002</c:v>
                </c:pt>
                <c:pt idx="3825">
                  <c:v>-0.32043016000000002</c:v>
                </c:pt>
                <c:pt idx="3826">
                  <c:v>-0.38309130000000002</c:v>
                </c:pt>
                <c:pt idx="3827">
                  <c:v>-0.44296750000000001</c:v>
                </c:pt>
                <c:pt idx="3828">
                  <c:v>-0.32600005999999998</c:v>
                </c:pt>
                <c:pt idx="3829">
                  <c:v>-0.44602810999999998</c:v>
                </c:pt>
                <c:pt idx="3830">
                  <c:v>-0.27447885</c:v>
                </c:pt>
                <c:pt idx="3831">
                  <c:v>-0.41372561000000002</c:v>
                </c:pt>
                <c:pt idx="3832">
                  <c:v>-0.41790306999999999</c:v>
                </c:pt>
                <c:pt idx="3833">
                  <c:v>-0.59790372999999997</c:v>
                </c:pt>
                <c:pt idx="3834">
                  <c:v>-0.56411237000000003</c:v>
                </c:pt>
                <c:pt idx="3835">
                  <c:v>-0.41094086000000002</c:v>
                </c:pt>
                <c:pt idx="3836">
                  <c:v>-0.39701610999999998</c:v>
                </c:pt>
                <c:pt idx="3837">
                  <c:v>-0.37473661000000003</c:v>
                </c:pt>
                <c:pt idx="3838">
                  <c:v>-0.53180981000000005</c:v>
                </c:pt>
                <c:pt idx="3839">
                  <c:v>-0.43600531999999997</c:v>
                </c:pt>
                <c:pt idx="3840">
                  <c:v>-0.49866632</c:v>
                </c:pt>
                <c:pt idx="3841">
                  <c:v>-0.53069305</c:v>
                </c:pt>
                <c:pt idx="3842">
                  <c:v>-0.43739757000000001</c:v>
                </c:pt>
                <c:pt idx="3843">
                  <c:v>-0.46803191</c:v>
                </c:pt>
                <c:pt idx="3844">
                  <c:v>-0.52512336000000004</c:v>
                </c:pt>
                <c:pt idx="3845">
                  <c:v>-0.48752638999999998</c:v>
                </c:pt>
                <c:pt idx="3846">
                  <c:v>-0.44992989</c:v>
                </c:pt>
                <c:pt idx="3847">
                  <c:v>-0.41233324999999998</c:v>
                </c:pt>
                <c:pt idx="3848">
                  <c:v>-0.43322044999999998</c:v>
                </c:pt>
                <c:pt idx="3849">
                  <c:v>-0.40119347</c:v>
                </c:pt>
                <c:pt idx="3850">
                  <c:v>-0.60310154999999999</c:v>
                </c:pt>
                <c:pt idx="3851">
                  <c:v>-0.34131715000000001</c:v>
                </c:pt>
                <c:pt idx="3852">
                  <c:v>-0.46246209999999999</c:v>
                </c:pt>
                <c:pt idx="3853">
                  <c:v>-0.38309135999999999</c:v>
                </c:pt>
                <c:pt idx="3854">
                  <c:v>-0.47638687000000002</c:v>
                </c:pt>
                <c:pt idx="3855">
                  <c:v>-0.43461272000000001</c:v>
                </c:pt>
                <c:pt idx="3856">
                  <c:v>-0.36220430999999997</c:v>
                </c:pt>
                <c:pt idx="3857">
                  <c:v>-0.36638167999999999</c:v>
                </c:pt>
                <c:pt idx="3858">
                  <c:v>-0.36498931000000001</c:v>
                </c:pt>
                <c:pt idx="3859">
                  <c:v>-0.38726877999999998</c:v>
                </c:pt>
                <c:pt idx="3860">
                  <c:v>-0.34549475000000002</c:v>
                </c:pt>
                <c:pt idx="3861">
                  <c:v>-0.45549952999999999</c:v>
                </c:pt>
                <c:pt idx="3862">
                  <c:v>-0.46803197000000002</c:v>
                </c:pt>
                <c:pt idx="3863">
                  <c:v>-0.36777421999999999</c:v>
                </c:pt>
                <c:pt idx="3864">
                  <c:v>-0.45549968000000002</c:v>
                </c:pt>
                <c:pt idx="3865">
                  <c:v>-0.51537591000000005</c:v>
                </c:pt>
                <c:pt idx="3866">
                  <c:v>-0.39562359000000002</c:v>
                </c:pt>
                <c:pt idx="3867">
                  <c:v>-0.44435996</c:v>
                </c:pt>
                <c:pt idx="3868">
                  <c:v>-0.45689218999999998</c:v>
                </c:pt>
                <c:pt idx="3869">
                  <c:v>-0.48056436000000002</c:v>
                </c:pt>
                <c:pt idx="3870">
                  <c:v>-0.49727391999999998</c:v>
                </c:pt>
                <c:pt idx="3871">
                  <c:v>-0.42486533999999998</c:v>
                </c:pt>
                <c:pt idx="3872">
                  <c:v>-0.46246204000000002</c:v>
                </c:pt>
                <c:pt idx="3873">
                  <c:v>-0.57664453999999998</c:v>
                </c:pt>
                <c:pt idx="3874">
                  <c:v>-0.56271994000000003</c:v>
                </c:pt>
                <c:pt idx="3875">
                  <c:v>-0.55297255999999995</c:v>
                </c:pt>
                <c:pt idx="3876">
                  <c:v>-0.49588128999999997</c:v>
                </c:pt>
                <c:pt idx="3877">
                  <c:v>-0.47638676000000002</c:v>
                </c:pt>
                <c:pt idx="3878">
                  <c:v>-0.38587630000000001</c:v>
                </c:pt>
                <c:pt idx="3879">
                  <c:v>-0.50005865000000005</c:v>
                </c:pt>
                <c:pt idx="3880">
                  <c:v>-0.50005889000000003</c:v>
                </c:pt>
                <c:pt idx="3881">
                  <c:v>-0.57525205999999995</c:v>
                </c:pt>
                <c:pt idx="3882">
                  <c:v>-0.42904279000000001</c:v>
                </c:pt>
                <c:pt idx="3883">
                  <c:v>-0.43043526999999998</c:v>
                </c:pt>
                <c:pt idx="3884">
                  <c:v>-0.46803197000000002</c:v>
                </c:pt>
                <c:pt idx="3885">
                  <c:v>-0.54740279999999997</c:v>
                </c:pt>
                <c:pt idx="3886">
                  <c:v>-0.56968229999999997</c:v>
                </c:pt>
                <c:pt idx="3887">
                  <c:v>-0.59753186000000003</c:v>
                </c:pt>
                <c:pt idx="3888">
                  <c:v>-0.52930069000000002</c:v>
                </c:pt>
                <c:pt idx="3889">
                  <c:v>-0.49448894999999998</c:v>
                </c:pt>
                <c:pt idx="3890">
                  <c:v>-0.59613912999999996</c:v>
                </c:pt>
                <c:pt idx="3891">
                  <c:v>-0.59335428000000001</c:v>
                </c:pt>
                <c:pt idx="3892">
                  <c:v>-0.43182780999999998</c:v>
                </c:pt>
                <c:pt idx="3893">
                  <c:v>-0.42904279000000001</c:v>
                </c:pt>
                <c:pt idx="3894">
                  <c:v>-0.41790306999999999</c:v>
                </c:pt>
                <c:pt idx="3895">
                  <c:v>-0.45549964999999998</c:v>
                </c:pt>
                <c:pt idx="3896">
                  <c:v>-0.48474148</c:v>
                </c:pt>
                <c:pt idx="3897">
                  <c:v>-0.55158019000000003</c:v>
                </c:pt>
                <c:pt idx="3898">
                  <c:v>-0.47220951</c:v>
                </c:pt>
                <c:pt idx="3899">
                  <c:v>-0.45549977000000003</c:v>
                </c:pt>
                <c:pt idx="3900">
                  <c:v>-0.51119851999999999</c:v>
                </c:pt>
                <c:pt idx="3901">
                  <c:v>-0.36916670000000001</c:v>
                </c:pt>
                <c:pt idx="3902">
                  <c:v>-0.36777425000000002</c:v>
                </c:pt>
                <c:pt idx="3903">
                  <c:v>-0.28701091000000001</c:v>
                </c:pt>
                <c:pt idx="3904">
                  <c:v>-0.31068295000000001</c:v>
                </c:pt>
                <c:pt idx="3905">
                  <c:v>-0.24523689000000001</c:v>
                </c:pt>
                <c:pt idx="3906">
                  <c:v>-0.38309145</c:v>
                </c:pt>
                <c:pt idx="3907">
                  <c:v>-0.32600009000000002</c:v>
                </c:pt>
                <c:pt idx="3908">
                  <c:v>-0.46942452000000001</c:v>
                </c:pt>
                <c:pt idx="3909">
                  <c:v>-0.55018765000000003</c:v>
                </c:pt>
                <c:pt idx="3910">
                  <c:v>-0.41929558</c:v>
                </c:pt>
                <c:pt idx="3911">
                  <c:v>-0.39005366000000002</c:v>
                </c:pt>
                <c:pt idx="3912">
                  <c:v>-0.31068307000000001</c:v>
                </c:pt>
                <c:pt idx="3913">
                  <c:v>-0.40676335000000002</c:v>
                </c:pt>
                <c:pt idx="3914">
                  <c:v>-0.32878502999999998</c:v>
                </c:pt>
                <c:pt idx="3915">
                  <c:v>-0.43600526000000001</c:v>
                </c:pt>
                <c:pt idx="3916">
                  <c:v>-0.42208052000000001</c:v>
                </c:pt>
                <c:pt idx="3917">
                  <c:v>-0.39562344999999999</c:v>
                </c:pt>
                <c:pt idx="3918">
                  <c:v>-0.37195176000000002</c:v>
                </c:pt>
                <c:pt idx="3919">
                  <c:v>-0.44992979999999999</c:v>
                </c:pt>
                <c:pt idx="3920">
                  <c:v>-0.49588135</c:v>
                </c:pt>
                <c:pt idx="3921">
                  <c:v>-0.42625779000000003</c:v>
                </c:pt>
                <c:pt idx="3922">
                  <c:v>-0.40537097999999999</c:v>
                </c:pt>
                <c:pt idx="3923">
                  <c:v>-0.32600005999999998</c:v>
                </c:pt>
                <c:pt idx="3924">
                  <c:v>-0.37055909999999997</c:v>
                </c:pt>
                <c:pt idx="3925">
                  <c:v>-0.36777421999999999</c:v>
                </c:pt>
                <c:pt idx="3926">
                  <c:v>-0.37891396999999999</c:v>
                </c:pt>
                <c:pt idx="3927">
                  <c:v>-0.34270962999999999</c:v>
                </c:pt>
                <c:pt idx="3928">
                  <c:v>-0.31764543000000001</c:v>
                </c:pt>
                <c:pt idx="3929">
                  <c:v>-0.29258077999999998</c:v>
                </c:pt>
                <c:pt idx="3930">
                  <c:v>-0.43879011000000001</c:v>
                </c:pt>
                <c:pt idx="3931">
                  <c:v>-0.36777409999999999</c:v>
                </c:pt>
                <c:pt idx="3932">
                  <c:v>-0.55993484999999998</c:v>
                </c:pt>
                <c:pt idx="3933">
                  <c:v>-0.51816076</c:v>
                </c:pt>
                <c:pt idx="3934">
                  <c:v>-0.45410725000000002</c:v>
                </c:pt>
                <c:pt idx="3935">
                  <c:v>-0.37752153999999999</c:v>
                </c:pt>
                <c:pt idx="3936">
                  <c:v>-0.46942452000000001</c:v>
                </c:pt>
                <c:pt idx="3937">
                  <c:v>-0.36777407000000001</c:v>
                </c:pt>
                <c:pt idx="3938">
                  <c:v>-0.56411241999999995</c:v>
                </c:pt>
                <c:pt idx="3939">
                  <c:v>-0.46385467000000002</c:v>
                </c:pt>
                <c:pt idx="3940">
                  <c:v>-0.50423604</c:v>
                </c:pt>
                <c:pt idx="3941">
                  <c:v>-0.55575752</c:v>
                </c:pt>
                <c:pt idx="3942">
                  <c:v>-0.52477859999999998</c:v>
                </c:pt>
                <c:pt idx="3943">
                  <c:v>-0.55715013000000002</c:v>
                </c:pt>
                <c:pt idx="3944">
                  <c:v>-0.44296762000000001</c:v>
                </c:pt>
                <c:pt idx="3945">
                  <c:v>-0.42068800000000001</c:v>
                </c:pt>
                <c:pt idx="3946">
                  <c:v>-0.49588144000000001</c:v>
                </c:pt>
                <c:pt idx="3947">
                  <c:v>-0.42347294000000002</c:v>
                </c:pt>
                <c:pt idx="3948">
                  <c:v>-0.37334402999999999</c:v>
                </c:pt>
                <c:pt idx="3949">
                  <c:v>-0.45967722</c:v>
                </c:pt>
                <c:pt idx="3950">
                  <c:v>-0.38274667000000001</c:v>
                </c:pt>
                <c:pt idx="3951">
                  <c:v>-0.41094074000000003</c:v>
                </c:pt>
                <c:pt idx="3952">
                  <c:v>-0.38448380999999998</c:v>
                </c:pt>
                <c:pt idx="3953">
                  <c:v>-0.31068295000000001</c:v>
                </c:pt>
                <c:pt idx="3954">
                  <c:v>-0.44157517000000002</c:v>
                </c:pt>
                <c:pt idx="3955">
                  <c:v>-0.39283859999999998</c:v>
                </c:pt>
                <c:pt idx="3956">
                  <c:v>-0.37752137000000002</c:v>
                </c:pt>
                <c:pt idx="3957">
                  <c:v>-0.33713989999999999</c:v>
                </c:pt>
                <c:pt idx="3958">
                  <c:v>-0.36777419</c:v>
                </c:pt>
                <c:pt idx="3959">
                  <c:v>-0.34827965</c:v>
                </c:pt>
                <c:pt idx="3960">
                  <c:v>-0.32460755000000002</c:v>
                </c:pt>
                <c:pt idx="3961">
                  <c:v>-0.38448378</c:v>
                </c:pt>
                <c:pt idx="3962">
                  <c:v>-0.33713989999999999</c:v>
                </c:pt>
                <c:pt idx="3963">
                  <c:v>-0.39283857</c:v>
                </c:pt>
                <c:pt idx="3964">
                  <c:v>-0.42486553999999999</c:v>
                </c:pt>
                <c:pt idx="3965">
                  <c:v>-0.48613411000000001</c:v>
                </c:pt>
                <c:pt idx="3966">
                  <c:v>-0.47081687999999999</c:v>
                </c:pt>
                <c:pt idx="3967">
                  <c:v>-0.45410730999999999</c:v>
                </c:pt>
                <c:pt idx="3968">
                  <c:v>-0.45828470999999998</c:v>
                </c:pt>
                <c:pt idx="3969">
                  <c:v>-0.41233310000000001</c:v>
                </c:pt>
                <c:pt idx="3970">
                  <c:v>-0.37473648999999998</c:v>
                </c:pt>
                <c:pt idx="3971">
                  <c:v>-0.39980093</c:v>
                </c:pt>
                <c:pt idx="3972">
                  <c:v>-0.36638173000000002</c:v>
                </c:pt>
                <c:pt idx="3973">
                  <c:v>-0.37334409000000002</c:v>
                </c:pt>
                <c:pt idx="3974">
                  <c:v>-0.44296753</c:v>
                </c:pt>
                <c:pt idx="3975">
                  <c:v>-0.45410739999999999</c:v>
                </c:pt>
                <c:pt idx="3976">
                  <c:v>-0.48613420000000002</c:v>
                </c:pt>
                <c:pt idx="3977">
                  <c:v>-0.47777921000000001</c:v>
                </c:pt>
                <c:pt idx="3978">
                  <c:v>-0.36220427999999999</c:v>
                </c:pt>
                <c:pt idx="3979">
                  <c:v>-0.42486553999999999</c:v>
                </c:pt>
                <c:pt idx="3980">
                  <c:v>-0.47220939000000001</c:v>
                </c:pt>
                <c:pt idx="3981">
                  <c:v>-0.42904284999999998</c:v>
                </c:pt>
                <c:pt idx="3982">
                  <c:v>-0.53069299000000003</c:v>
                </c:pt>
                <c:pt idx="3983">
                  <c:v>-0.53069323000000002</c:v>
                </c:pt>
                <c:pt idx="3984">
                  <c:v>-0.40815573999999999</c:v>
                </c:pt>
                <c:pt idx="3985">
                  <c:v>-0.43739774999999997</c:v>
                </c:pt>
                <c:pt idx="3986">
                  <c:v>-0.57942950999999998</c:v>
                </c:pt>
                <c:pt idx="3987">
                  <c:v>-0.49031143999999999</c:v>
                </c:pt>
                <c:pt idx="3988">
                  <c:v>-0.48195674999999999</c:v>
                </c:pt>
                <c:pt idx="3989">
                  <c:v>-0.50005876999999999</c:v>
                </c:pt>
                <c:pt idx="3990">
                  <c:v>-0.43182772000000003</c:v>
                </c:pt>
                <c:pt idx="3991">
                  <c:v>-0.41372573000000001</c:v>
                </c:pt>
                <c:pt idx="3992">
                  <c:v>-0.49588120000000002</c:v>
                </c:pt>
                <c:pt idx="3993">
                  <c:v>-0.57525199999999999</c:v>
                </c:pt>
                <c:pt idx="3994">
                  <c:v>-0.46803197000000002</c:v>
                </c:pt>
                <c:pt idx="3995">
                  <c:v>-0.44714474999999998</c:v>
                </c:pt>
                <c:pt idx="3996">
                  <c:v>-0.38169884999999998</c:v>
                </c:pt>
                <c:pt idx="3997">
                  <c:v>-0.40537083000000002</c:v>
                </c:pt>
                <c:pt idx="3998">
                  <c:v>-0.45549977000000003</c:v>
                </c:pt>
                <c:pt idx="3999">
                  <c:v>-0.46663958</c:v>
                </c:pt>
                <c:pt idx="4000">
                  <c:v>-0.37752149000000002</c:v>
                </c:pt>
                <c:pt idx="4001">
                  <c:v>-0.42208055</c:v>
                </c:pt>
                <c:pt idx="4002">
                  <c:v>-0.48195672000000001</c:v>
                </c:pt>
                <c:pt idx="4003">
                  <c:v>-0.47777930000000002</c:v>
                </c:pt>
                <c:pt idx="4004">
                  <c:v>-0.51119851999999999</c:v>
                </c:pt>
                <c:pt idx="4005">
                  <c:v>-0.44296750000000001</c:v>
                </c:pt>
                <c:pt idx="4006">
                  <c:v>-0.49170393000000001</c:v>
                </c:pt>
                <c:pt idx="4007">
                  <c:v>-0.40119344000000001</c:v>
                </c:pt>
                <c:pt idx="4008">
                  <c:v>-0.46246216000000001</c:v>
                </c:pt>
                <c:pt idx="4009">
                  <c:v>-0.60449403999999995</c:v>
                </c:pt>
                <c:pt idx="4010">
                  <c:v>-0.55436498000000001</c:v>
                </c:pt>
                <c:pt idx="4011">
                  <c:v>-0.46942445999999999</c:v>
                </c:pt>
                <c:pt idx="4012">
                  <c:v>-0.60310178999999997</c:v>
                </c:pt>
                <c:pt idx="4013">
                  <c:v>-0.50005876999999999</c:v>
                </c:pt>
                <c:pt idx="4014">
                  <c:v>-0.45689225</c:v>
                </c:pt>
                <c:pt idx="4015">
                  <c:v>-0.4067634</c:v>
                </c:pt>
                <c:pt idx="4016">
                  <c:v>-0.46803206000000003</c:v>
                </c:pt>
                <c:pt idx="4017">
                  <c:v>-0.42068814999999998</c:v>
                </c:pt>
                <c:pt idx="4018">
                  <c:v>-0.53208560000000005</c:v>
                </c:pt>
                <c:pt idx="4019">
                  <c:v>-0.44435989999999997</c:v>
                </c:pt>
                <c:pt idx="4020">
                  <c:v>-0.53765540999999994</c:v>
                </c:pt>
                <c:pt idx="4021">
                  <c:v>-0.52790820999999999</c:v>
                </c:pt>
                <c:pt idx="4022">
                  <c:v>-0.44436002000000002</c:v>
                </c:pt>
                <c:pt idx="4023">
                  <c:v>-0.58221458999999998</c:v>
                </c:pt>
                <c:pt idx="4024">
                  <c:v>-0.60449403999999995</c:v>
                </c:pt>
                <c:pt idx="4025">
                  <c:v>-0.50841373000000001</c:v>
                </c:pt>
                <c:pt idx="4026">
                  <c:v>-0.52930080999999995</c:v>
                </c:pt>
                <c:pt idx="4027">
                  <c:v>-0.54183298000000002</c:v>
                </c:pt>
                <c:pt idx="4028">
                  <c:v>-0.54601032000000005</c:v>
                </c:pt>
                <c:pt idx="4029">
                  <c:v>-0.54183274999999997</c:v>
                </c:pt>
                <c:pt idx="4030">
                  <c:v>-0.63930577</c:v>
                </c:pt>
                <c:pt idx="4031">
                  <c:v>-0.50145130999999998</c:v>
                </c:pt>
                <c:pt idx="4032">
                  <c:v>-0.47081694000000002</c:v>
                </c:pt>
                <c:pt idx="4033">
                  <c:v>-0.41651054999999998</c:v>
                </c:pt>
                <c:pt idx="4034">
                  <c:v>-0.67272489999999996</c:v>
                </c:pt>
                <c:pt idx="4035">
                  <c:v>-0.49727379999999999</c:v>
                </c:pt>
                <c:pt idx="4036">
                  <c:v>-0.43600526000000001</c:v>
                </c:pt>
                <c:pt idx="4037">
                  <c:v>-0.42486560000000001</c:v>
                </c:pt>
                <c:pt idx="4038">
                  <c:v>-0.39005378000000002</c:v>
                </c:pt>
                <c:pt idx="4039">
                  <c:v>-0.39562355999999999</c:v>
                </c:pt>
                <c:pt idx="4040">
                  <c:v>-0.49588149999999998</c:v>
                </c:pt>
                <c:pt idx="4041">
                  <c:v>-0.48056423999999998</c:v>
                </c:pt>
                <c:pt idx="4042">
                  <c:v>-0.57246726999999997</c:v>
                </c:pt>
                <c:pt idx="4043">
                  <c:v>-0.54740268000000003</c:v>
                </c:pt>
                <c:pt idx="4044">
                  <c:v>-0.42904284999999998</c:v>
                </c:pt>
                <c:pt idx="4045">
                  <c:v>-0.55993497000000003</c:v>
                </c:pt>
                <c:pt idx="4046">
                  <c:v>-0.55715013000000002</c:v>
                </c:pt>
                <c:pt idx="4047">
                  <c:v>-0.50145125000000002</c:v>
                </c:pt>
                <c:pt idx="4048">
                  <c:v>-0.54044020000000004</c:v>
                </c:pt>
                <c:pt idx="4049">
                  <c:v>-0.45828477000000001</c:v>
                </c:pt>
                <c:pt idx="4050">
                  <c:v>-0.39701607999999999</c:v>
                </c:pt>
                <c:pt idx="4051">
                  <c:v>-0.34549466000000001</c:v>
                </c:pt>
                <c:pt idx="4052">
                  <c:v>-0.46385458000000002</c:v>
                </c:pt>
                <c:pt idx="4053">
                  <c:v>-0.58917688999999995</c:v>
                </c:pt>
                <c:pt idx="4054">
                  <c:v>-0.44853735</c:v>
                </c:pt>
                <c:pt idx="4055">
                  <c:v>-0.45271492000000002</c:v>
                </c:pt>
                <c:pt idx="4056">
                  <c:v>-0.56828981999999995</c:v>
                </c:pt>
                <c:pt idx="4057">
                  <c:v>-0.50284392</c:v>
                </c:pt>
                <c:pt idx="4058">
                  <c:v>-0.54044049999999999</c:v>
                </c:pt>
                <c:pt idx="4059">
                  <c:v>-0.45689218999999998</c:v>
                </c:pt>
                <c:pt idx="4060">
                  <c:v>-0.53487050999999997</c:v>
                </c:pt>
                <c:pt idx="4061">
                  <c:v>-0.47777930000000002</c:v>
                </c:pt>
                <c:pt idx="4062">
                  <c:v>-0.42486544999999998</c:v>
                </c:pt>
                <c:pt idx="4063">
                  <c:v>-0.49448894999999998</c:v>
                </c:pt>
                <c:pt idx="4064">
                  <c:v>-0.52233832999999996</c:v>
                </c:pt>
                <c:pt idx="4065">
                  <c:v>-0.43043526999999998</c:v>
                </c:pt>
                <c:pt idx="4066">
                  <c:v>-0.42774695000000001</c:v>
                </c:pt>
                <c:pt idx="4067">
                  <c:v>-0.46246209999999999</c:v>
                </c:pt>
                <c:pt idx="4068">
                  <c:v>-0.48752651000000002</c:v>
                </c:pt>
                <c:pt idx="4069">
                  <c:v>-0.57246715000000004</c:v>
                </c:pt>
                <c:pt idx="4070">
                  <c:v>-0.41233324999999998</c:v>
                </c:pt>
                <c:pt idx="4071">
                  <c:v>-0.45828470999999998</c:v>
                </c:pt>
                <c:pt idx="4072">
                  <c:v>-0.40676331999999998</c:v>
                </c:pt>
                <c:pt idx="4073">
                  <c:v>-0.50562870999999998</c:v>
                </c:pt>
                <c:pt idx="4074">
                  <c:v>-0.59753162000000004</c:v>
                </c:pt>
                <c:pt idx="4075">
                  <c:v>-0.50702100999999999</c:v>
                </c:pt>
                <c:pt idx="4076">
                  <c:v>-0.51119851999999999</c:v>
                </c:pt>
                <c:pt idx="4077">
                  <c:v>-0.40258589</c:v>
                </c:pt>
                <c:pt idx="4078">
                  <c:v>-0.40119347</c:v>
                </c:pt>
                <c:pt idx="4079">
                  <c:v>-0.46993457999999999</c:v>
                </c:pt>
                <c:pt idx="4080">
                  <c:v>-0.45689227999999998</c:v>
                </c:pt>
                <c:pt idx="4081">
                  <c:v>-0.59474676999999998</c:v>
                </c:pt>
                <c:pt idx="4082">
                  <c:v>-0.60031652000000002</c:v>
                </c:pt>
                <c:pt idx="4083">
                  <c:v>-0.40805933</c:v>
                </c:pt>
                <c:pt idx="4084">
                  <c:v>-0.47638699000000001</c:v>
                </c:pt>
                <c:pt idx="4085">
                  <c:v>-0.44575238</c:v>
                </c:pt>
                <c:pt idx="4086">
                  <c:v>-0.46385442999999998</c:v>
                </c:pt>
                <c:pt idx="4087">
                  <c:v>-0.53040361000000003</c:v>
                </c:pt>
                <c:pt idx="4088">
                  <c:v>-0.45689215999999999</c:v>
                </c:pt>
                <c:pt idx="4089">
                  <c:v>-0.57385975</c:v>
                </c:pt>
                <c:pt idx="4090">
                  <c:v>-0.49866634999999998</c:v>
                </c:pt>
                <c:pt idx="4091">
                  <c:v>-0.45689227999999998</c:v>
                </c:pt>
                <c:pt idx="4092">
                  <c:v>-0.45828479999999999</c:v>
                </c:pt>
                <c:pt idx="4093">
                  <c:v>-0.38030648</c:v>
                </c:pt>
                <c:pt idx="4094">
                  <c:v>-0.40537086</c:v>
                </c:pt>
                <c:pt idx="4095">
                  <c:v>-0.51537591000000005</c:v>
                </c:pt>
                <c:pt idx="4096">
                  <c:v>-0.42347302999999997</c:v>
                </c:pt>
                <c:pt idx="4097">
                  <c:v>-0.32739255</c:v>
                </c:pt>
                <c:pt idx="4098">
                  <c:v>-0.50284379999999995</c:v>
                </c:pt>
                <c:pt idx="4099">
                  <c:v>-0.43618441000000002</c:v>
                </c:pt>
                <c:pt idx="4100">
                  <c:v>-0.49031159000000002</c:v>
                </c:pt>
                <c:pt idx="4101">
                  <c:v>-0.42068814999999998</c:v>
                </c:pt>
                <c:pt idx="4102">
                  <c:v>-0.45132238000000002</c:v>
                </c:pt>
                <c:pt idx="4103">
                  <c:v>-0.44714493</c:v>
                </c:pt>
                <c:pt idx="4104">
                  <c:v>-0.49727391999999998</c:v>
                </c:pt>
                <c:pt idx="4105">
                  <c:v>-0.46524712000000001</c:v>
                </c:pt>
                <c:pt idx="4106">
                  <c:v>-0.29397324000000002</c:v>
                </c:pt>
                <c:pt idx="4107">
                  <c:v>-0.58360707999999994</c:v>
                </c:pt>
                <c:pt idx="4108">
                  <c:v>-0.45828468</c:v>
                </c:pt>
                <c:pt idx="4109">
                  <c:v>-0.60774760999999999</c:v>
                </c:pt>
                <c:pt idx="4110">
                  <c:v>-0.50562865000000001</c:v>
                </c:pt>
                <c:pt idx="4111">
                  <c:v>-0.54740286000000005</c:v>
                </c:pt>
                <c:pt idx="4112">
                  <c:v>-0.41651070000000001</c:v>
                </c:pt>
                <c:pt idx="4113">
                  <c:v>-0.50423627999999998</c:v>
                </c:pt>
                <c:pt idx="4114">
                  <c:v>-0.45689231000000002</c:v>
                </c:pt>
                <c:pt idx="4115">
                  <c:v>-0.38309142000000002</c:v>
                </c:pt>
                <c:pt idx="4116">
                  <c:v>-0.33992484000000001</c:v>
                </c:pt>
                <c:pt idx="4117">
                  <c:v>-0.36638176</c:v>
                </c:pt>
                <c:pt idx="4118">
                  <c:v>-0.44157517000000002</c:v>
                </c:pt>
                <c:pt idx="4119">
                  <c:v>-0.43322036000000003</c:v>
                </c:pt>
                <c:pt idx="4120">
                  <c:v>-0.40815568000000002</c:v>
                </c:pt>
                <c:pt idx="4121">
                  <c:v>-0.40119335</c:v>
                </c:pt>
                <c:pt idx="4122">
                  <c:v>-0.47917177999999999</c:v>
                </c:pt>
                <c:pt idx="4123">
                  <c:v>-0.55018771</c:v>
                </c:pt>
                <c:pt idx="4124">
                  <c:v>-0.41094079999999999</c:v>
                </c:pt>
                <c:pt idx="4125">
                  <c:v>-0.44992986000000001</c:v>
                </c:pt>
                <c:pt idx="4126">
                  <c:v>-0.32321516</c:v>
                </c:pt>
                <c:pt idx="4127">
                  <c:v>-0.44157508000000001</c:v>
                </c:pt>
                <c:pt idx="4128">
                  <c:v>-0.51676827999999997</c:v>
                </c:pt>
                <c:pt idx="4129">
                  <c:v>-0.47081703000000003</c:v>
                </c:pt>
                <c:pt idx="4130">
                  <c:v>-0.44157517000000002</c:v>
                </c:pt>
                <c:pt idx="4131">
                  <c:v>-0.52512323999999999</c:v>
                </c:pt>
                <c:pt idx="4132">
                  <c:v>-0.42208052000000001</c:v>
                </c:pt>
                <c:pt idx="4133">
                  <c:v>-0.3984085</c:v>
                </c:pt>
                <c:pt idx="4134">
                  <c:v>-0.49309640999999999</c:v>
                </c:pt>
                <c:pt idx="4135">
                  <c:v>-0.54601032000000005</c:v>
                </c:pt>
                <c:pt idx="4136">
                  <c:v>-0.56689756999999996</c:v>
                </c:pt>
                <c:pt idx="4137">
                  <c:v>-0.45689225</c:v>
                </c:pt>
                <c:pt idx="4138">
                  <c:v>-0.46385467000000002</c:v>
                </c:pt>
                <c:pt idx="4139">
                  <c:v>-0.47499427</c:v>
                </c:pt>
                <c:pt idx="4140">
                  <c:v>-0.41372561000000002</c:v>
                </c:pt>
                <c:pt idx="4141">
                  <c:v>-0.50702113000000004</c:v>
                </c:pt>
                <c:pt idx="4142">
                  <c:v>-0.46942443</c:v>
                </c:pt>
                <c:pt idx="4143">
                  <c:v>-0.41651061</c:v>
                </c:pt>
                <c:pt idx="4144">
                  <c:v>-0.45967715999999997</c:v>
                </c:pt>
                <c:pt idx="4145">
                  <c:v>-0.61424124000000002</c:v>
                </c:pt>
                <c:pt idx="4146">
                  <c:v>-0.51816099999999998</c:v>
                </c:pt>
                <c:pt idx="4147">
                  <c:v>-0.47499441999999997</c:v>
                </c:pt>
                <c:pt idx="4148">
                  <c:v>-0.49588141000000002</c:v>
                </c:pt>
                <c:pt idx="4149">
                  <c:v>-0.51398354999999996</c:v>
                </c:pt>
                <c:pt idx="4150">
                  <c:v>-0.43600512000000002</c:v>
                </c:pt>
                <c:pt idx="4151">
                  <c:v>-0.41233328000000002</c:v>
                </c:pt>
                <c:pt idx="4152">
                  <c:v>-0.47081708999999999</c:v>
                </c:pt>
                <c:pt idx="4153">
                  <c:v>-0.50562894000000003</c:v>
                </c:pt>
                <c:pt idx="4154">
                  <c:v>-0.51676840000000002</c:v>
                </c:pt>
                <c:pt idx="4155">
                  <c:v>-0.45967728000000002</c:v>
                </c:pt>
                <c:pt idx="4156">
                  <c:v>-0.57664466000000003</c:v>
                </c:pt>
                <c:pt idx="4157">
                  <c:v>-0.51537591000000005</c:v>
                </c:pt>
                <c:pt idx="4158">
                  <c:v>-0.49448883999999999</c:v>
                </c:pt>
                <c:pt idx="4159">
                  <c:v>-0.50005882999999995</c:v>
                </c:pt>
                <c:pt idx="4160">
                  <c:v>-0.46106964</c:v>
                </c:pt>
                <c:pt idx="4161">
                  <c:v>-0.39980099000000002</c:v>
                </c:pt>
                <c:pt idx="4162">
                  <c:v>-0.49727379999999999</c:v>
                </c:pt>
                <c:pt idx="4163">
                  <c:v>-0.49031141</c:v>
                </c:pt>
                <c:pt idx="4164">
                  <c:v>-0.45967701</c:v>
                </c:pt>
                <c:pt idx="4165">
                  <c:v>-0.46524708999999997</c:v>
                </c:pt>
                <c:pt idx="4166">
                  <c:v>-0.50841354999999999</c:v>
                </c:pt>
                <c:pt idx="4167">
                  <c:v>-0.53765540999999994</c:v>
                </c:pt>
                <c:pt idx="4168">
                  <c:v>-0.58360701999999998</c:v>
                </c:pt>
                <c:pt idx="4169">
                  <c:v>-0.43739771999999999</c:v>
                </c:pt>
                <c:pt idx="4170">
                  <c:v>-0.50841354999999999</c:v>
                </c:pt>
                <c:pt idx="4171">
                  <c:v>-0.66993999000000004</c:v>
                </c:pt>
                <c:pt idx="4172">
                  <c:v>-0.59474671000000001</c:v>
                </c:pt>
                <c:pt idx="4173">
                  <c:v>-0.46942452000000001</c:v>
                </c:pt>
                <c:pt idx="4174">
                  <c:v>-0.51398343000000002</c:v>
                </c:pt>
                <c:pt idx="4175">
                  <c:v>-0.60170900999999999</c:v>
                </c:pt>
                <c:pt idx="4176">
                  <c:v>-0.55715000999999997</c:v>
                </c:pt>
                <c:pt idx="4177">
                  <c:v>-0.50702113000000004</c:v>
                </c:pt>
                <c:pt idx="4178">
                  <c:v>-0.57803702000000001</c:v>
                </c:pt>
                <c:pt idx="4179">
                  <c:v>-0.48891901999999998</c:v>
                </c:pt>
                <c:pt idx="4180">
                  <c:v>-0.43600517999999999</c:v>
                </c:pt>
                <c:pt idx="4181">
                  <c:v>-0.56271987999999995</c:v>
                </c:pt>
                <c:pt idx="4182">
                  <c:v>-0.38587623999999998</c:v>
                </c:pt>
                <c:pt idx="4183">
                  <c:v>-0.47777939000000003</c:v>
                </c:pt>
                <c:pt idx="4184">
                  <c:v>-0.33853221</c:v>
                </c:pt>
                <c:pt idx="4185">
                  <c:v>-0.46246200999999998</c:v>
                </c:pt>
                <c:pt idx="4186">
                  <c:v>-0.45689215999999999</c:v>
                </c:pt>
                <c:pt idx="4187">
                  <c:v>-0.45689215999999999</c:v>
                </c:pt>
                <c:pt idx="4188">
                  <c:v>-0.44018275000000001</c:v>
                </c:pt>
                <c:pt idx="4189">
                  <c:v>-0.54322541000000002</c:v>
                </c:pt>
                <c:pt idx="4190">
                  <c:v>-0.43879008000000003</c:v>
                </c:pt>
                <c:pt idx="4191">
                  <c:v>-0.51398343000000002</c:v>
                </c:pt>
                <c:pt idx="4192">
                  <c:v>-0.52094573</c:v>
                </c:pt>
                <c:pt idx="4193">
                  <c:v>-0.44018257</c:v>
                </c:pt>
                <c:pt idx="4194">
                  <c:v>-0.45549977000000003</c:v>
                </c:pt>
                <c:pt idx="4195">
                  <c:v>-0.44714503999999999</c:v>
                </c:pt>
                <c:pt idx="4196">
                  <c:v>-0.4332203</c:v>
                </c:pt>
                <c:pt idx="4197">
                  <c:v>-0.46385458000000002</c:v>
                </c:pt>
                <c:pt idx="4198">
                  <c:v>-0.44296746999999997</c:v>
                </c:pt>
                <c:pt idx="4199">
                  <c:v>-0.42347294000000002</c:v>
                </c:pt>
                <c:pt idx="4200">
                  <c:v>-0.42625791000000002</c:v>
                </c:pt>
                <c:pt idx="4201">
                  <c:v>-0.40537088999999998</c:v>
                </c:pt>
                <c:pt idx="4202">
                  <c:v>-0.51259094000000005</c:v>
                </c:pt>
                <c:pt idx="4203">
                  <c:v>-0.50702113000000004</c:v>
                </c:pt>
                <c:pt idx="4204">
                  <c:v>-0.46385451999999999</c:v>
                </c:pt>
                <c:pt idx="4205">
                  <c:v>-0.53069323000000002</c:v>
                </c:pt>
                <c:pt idx="4206">
                  <c:v>-0.50423627999999998</c:v>
                </c:pt>
                <c:pt idx="4207">
                  <c:v>-0.54044055999999996</c:v>
                </c:pt>
                <c:pt idx="4208">
                  <c:v>-0.44157510999999999</c:v>
                </c:pt>
                <c:pt idx="4209">
                  <c:v>-0.51398348999999999</c:v>
                </c:pt>
                <c:pt idx="4210">
                  <c:v>-0.48613411000000001</c:v>
                </c:pt>
                <c:pt idx="4211">
                  <c:v>-0.45967712999999999</c:v>
                </c:pt>
                <c:pt idx="4212">
                  <c:v>-0.48334899999999997</c:v>
                </c:pt>
                <c:pt idx="4213">
                  <c:v>-0.37055916</c:v>
                </c:pt>
                <c:pt idx="4214">
                  <c:v>-0.43461274999999999</c:v>
                </c:pt>
                <c:pt idx="4215">
                  <c:v>-0.36916663999999999</c:v>
                </c:pt>
                <c:pt idx="4216">
                  <c:v>-0.47220948000000001</c:v>
                </c:pt>
                <c:pt idx="4217">
                  <c:v>-0.50980610000000004</c:v>
                </c:pt>
                <c:pt idx="4218">
                  <c:v>-0.51259100000000002</c:v>
                </c:pt>
                <c:pt idx="4219">
                  <c:v>-0.57385962999999995</c:v>
                </c:pt>
                <c:pt idx="4220">
                  <c:v>-0.49031153</c:v>
                </c:pt>
                <c:pt idx="4221">
                  <c:v>-0.52337241000000001</c:v>
                </c:pt>
                <c:pt idx="4222">
                  <c:v>-0.46106964</c:v>
                </c:pt>
                <c:pt idx="4223">
                  <c:v>-0.50005876999999999</c:v>
                </c:pt>
                <c:pt idx="4224">
                  <c:v>-0.46385458000000002</c:v>
                </c:pt>
                <c:pt idx="4225">
                  <c:v>-0.46149716000000002</c:v>
                </c:pt>
                <c:pt idx="4226">
                  <c:v>-0.46246207</c:v>
                </c:pt>
                <c:pt idx="4227">
                  <c:v>-0.47638687000000002</c:v>
                </c:pt>
                <c:pt idx="4228">
                  <c:v>-0.55158019000000003</c:v>
                </c:pt>
                <c:pt idx="4229">
                  <c:v>-0.54868494999999995</c:v>
                </c:pt>
                <c:pt idx="4230">
                  <c:v>-0.53347802</c:v>
                </c:pt>
                <c:pt idx="4231">
                  <c:v>-0.43461269000000002</c:v>
                </c:pt>
                <c:pt idx="4232">
                  <c:v>-0.52373086999999996</c:v>
                </c:pt>
                <c:pt idx="4233">
                  <c:v>-0.41368431</c:v>
                </c:pt>
                <c:pt idx="4234">
                  <c:v>-0.37752149000000002</c:v>
                </c:pt>
                <c:pt idx="4235">
                  <c:v>-0.51119864000000004</c:v>
                </c:pt>
                <c:pt idx="4236">
                  <c:v>-0.52790826999999996</c:v>
                </c:pt>
                <c:pt idx="4237">
                  <c:v>-0.54044038000000005</c:v>
                </c:pt>
                <c:pt idx="4238">
                  <c:v>-0.54879522000000003</c:v>
                </c:pt>
                <c:pt idx="4239">
                  <c:v>-0.53765552999999999</c:v>
                </c:pt>
                <c:pt idx="4240">
                  <c:v>-0.45271483000000001</c:v>
                </c:pt>
                <c:pt idx="4241">
                  <c:v>-0.61424142000000004</c:v>
                </c:pt>
                <c:pt idx="4242">
                  <c:v>-0.38587618000000001</c:v>
                </c:pt>
                <c:pt idx="4243">
                  <c:v>-0.57385962999999995</c:v>
                </c:pt>
                <c:pt idx="4244">
                  <c:v>-0.47777935999999999</c:v>
                </c:pt>
                <c:pt idx="4245">
                  <c:v>-0.47499436</c:v>
                </c:pt>
                <c:pt idx="4246">
                  <c:v>-0.48613411000000001</c:v>
                </c:pt>
                <c:pt idx="4247">
                  <c:v>-0.50980603999999996</c:v>
                </c:pt>
                <c:pt idx="4248">
                  <c:v>-0.49588132000000001</c:v>
                </c:pt>
                <c:pt idx="4249">
                  <c:v>-0.43461284</c:v>
                </c:pt>
                <c:pt idx="4250">
                  <c:v>-0.42625782000000001</c:v>
                </c:pt>
                <c:pt idx="4251">
                  <c:v>-0.31764534</c:v>
                </c:pt>
                <c:pt idx="4252">
                  <c:v>-0.39701607999999999</c:v>
                </c:pt>
                <c:pt idx="4253">
                  <c:v>-0.41929558</c:v>
                </c:pt>
                <c:pt idx="4254">
                  <c:v>-0.52512323999999999</c:v>
                </c:pt>
                <c:pt idx="4255">
                  <c:v>-0.65134174</c:v>
                </c:pt>
                <c:pt idx="4256">
                  <c:v>-0.55854243000000003</c:v>
                </c:pt>
                <c:pt idx="4257">
                  <c:v>-0.48821595000000001</c:v>
                </c:pt>
                <c:pt idx="4258">
                  <c:v>-0.45132222999999999</c:v>
                </c:pt>
                <c:pt idx="4259">
                  <c:v>-0.36777421999999999</c:v>
                </c:pt>
                <c:pt idx="4260">
                  <c:v>-0.38448387000000001</c:v>
                </c:pt>
                <c:pt idx="4261">
                  <c:v>-0.40384069</c:v>
                </c:pt>
                <c:pt idx="4262">
                  <c:v>-0.39840843999999997</c:v>
                </c:pt>
                <c:pt idx="4263">
                  <c:v>-0.32930899000000002</c:v>
                </c:pt>
                <c:pt idx="4264">
                  <c:v>-0.44157517000000002</c:v>
                </c:pt>
                <c:pt idx="4265">
                  <c:v>-0.43600519999999998</c:v>
                </c:pt>
                <c:pt idx="4266">
                  <c:v>-0.42347288</c:v>
                </c:pt>
                <c:pt idx="4267">
                  <c:v>-0.38726884</c:v>
                </c:pt>
                <c:pt idx="4268">
                  <c:v>-0.47777926999999998</c:v>
                </c:pt>
                <c:pt idx="4269">
                  <c:v>-0.45689227999999998</c:v>
                </c:pt>
                <c:pt idx="4270">
                  <c:v>-0.44296746999999997</c:v>
                </c:pt>
                <c:pt idx="4271">
                  <c:v>-0.37473669999999998</c:v>
                </c:pt>
                <c:pt idx="4272">
                  <c:v>-0.36359682999999998</c:v>
                </c:pt>
                <c:pt idx="4273">
                  <c:v>-0.44575240999999999</c:v>
                </c:pt>
                <c:pt idx="4274">
                  <c:v>-0.35941931999999999</c:v>
                </c:pt>
                <c:pt idx="4275">
                  <c:v>-0.29118835999999998</c:v>
                </c:pt>
                <c:pt idx="4276">
                  <c:v>-0.42625794</c:v>
                </c:pt>
                <c:pt idx="4277">
                  <c:v>-0.35245693</c:v>
                </c:pt>
                <c:pt idx="4278">
                  <c:v>-0.45132238000000002</c:v>
                </c:pt>
                <c:pt idx="4279">
                  <c:v>-0.40258598000000001</c:v>
                </c:pt>
                <c:pt idx="4280">
                  <c:v>-0.44992989</c:v>
                </c:pt>
                <c:pt idx="4281">
                  <c:v>-0.57525234999999997</c:v>
                </c:pt>
                <c:pt idx="4282">
                  <c:v>-0.44296753</c:v>
                </c:pt>
                <c:pt idx="4283">
                  <c:v>-0.4763867</c:v>
                </c:pt>
                <c:pt idx="4284">
                  <c:v>-0.42068802999999999</c:v>
                </c:pt>
                <c:pt idx="4285">
                  <c:v>-0.41929564000000002</c:v>
                </c:pt>
                <c:pt idx="4286">
                  <c:v>-0.40119358999999999</c:v>
                </c:pt>
                <c:pt idx="4287">
                  <c:v>-0.48334914000000001</c:v>
                </c:pt>
                <c:pt idx="4288">
                  <c:v>-0.44992989</c:v>
                </c:pt>
                <c:pt idx="4289">
                  <c:v>-0.39005381</c:v>
                </c:pt>
                <c:pt idx="4290">
                  <c:v>-0.52233826999999999</c:v>
                </c:pt>
                <c:pt idx="4291">
                  <c:v>-0.56968205999999999</c:v>
                </c:pt>
                <c:pt idx="4292">
                  <c:v>-0.57385969000000003</c:v>
                </c:pt>
                <c:pt idx="4293">
                  <c:v>-0.46385461</c:v>
                </c:pt>
                <c:pt idx="4294">
                  <c:v>-0.46524708999999997</c:v>
                </c:pt>
                <c:pt idx="4295">
                  <c:v>-0.52094573</c:v>
                </c:pt>
                <c:pt idx="4296">
                  <c:v>-0.44436002000000002</c:v>
                </c:pt>
                <c:pt idx="4297">
                  <c:v>-0.44853744000000001</c:v>
                </c:pt>
                <c:pt idx="4298">
                  <c:v>-0.55290371000000005</c:v>
                </c:pt>
                <c:pt idx="4299">
                  <c:v>-0.45410737000000001</c:v>
                </c:pt>
                <c:pt idx="4300">
                  <c:v>-0.55436521999999999</c:v>
                </c:pt>
                <c:pt idx="4301">
                  <c:v>-0.46106978999999998</c:v>
                </c:pt>
                <c:pt idx="4302">
                  <c:v>-0.51398354999999996</c:v>
                </c:pt>
                <c:pt idx="4303">
                  <c:v>-0.46524704</c:v>
                </c:pt>
                <c:pt idx="4304">
                  <c:v>-0.45132217000000002</c:v>
                </c:pt>
                <c:pt idx="4305">
                  <c:v>-0.48613416999999998</c:v>
                </c:pt>
                <c:pt idx="4306">
                  <c:v>-0.48399723</c:v>
                </c:pt>
                <c:pt idx="4307">
                  <c:v>-0.41511825000000002</c:v>
                </c:pt>
                <c:pt idx="4308">
                  <c:v>-0.53904790000000002</c:v>
                </c:pt>
                <c:pt idx="4309">
                  <c:v>-0.49170393000000001</c:v>
                </c:pt>
                <c:pt idx="4310">
                  <c:v>-0.36777421999999999</c:v>
                </c:pt>
                <c:pt idx="4311">
                  <c:v>-0.53208566000000002</c:v>
                </c:pt>
                <c:pt idx="4312">
                  <c:v>-0.57246715000000004</c:v>
                </c:pt>
                <c:pt idx="4313">
                  <c:v>-0.50980597999999999</c:v>
                </c:pt>
                <c:pt idx="4314">
                  <c:v>-0.52790826999999996</c:v>
                </c:pt>
                <c:pt idx="4315">
                  <c:v>-0.50841354999999999</c:v>
                </c:pt>
                <c:pt idx="4316">
                  <c:v>-0.58082199000000001</c:v>
                </c:pt>
                <c:pt idx="4317">
                  <c:v>-0.55018765000000003</c:v>
                </c:pt>
                <c:pt idx="4318">
                  <c:v>-0.54740286000000005</c:v>
                </c:pt>
                <c:pt idx="4319">
                  <c:v>-0.48334916999999999</c:v>
                </c:pt>
                <c:pt idx="4320">
                  <c:v>-0.44435989999999997</c:v>
                </c:pt>
                <c:pt idx="4321">
                  <c:v>-0.56132751999999997</c:v>
                </c:pt>
                <c:pt idx="4322">
                  <c:v>-0.55993497000000003</c:v>
                </c:pt>
                <c:pt idx="4323">
                  <c:v>-0.40397859000000003</c:v>
                </c:pt>
                <c:pt idx="4324">
                  <c:v>-0.3984085</c:v>
                </c:pt>
                <c:pt idx="4325">
                  <c:v>-0.41094070999999999</c:v>
                </c:pt>
                <c:pt idx="4326">
                  <c:v>-0.54044038000000005</c:v>
                </c:pt>
                <c:pt idx="4327">
                  <c:v>-0.50702113000000004</c:v>
                </c:pt>
                <c:pt idx="4328">
                  <c:v>-0.41511825000000002</c:v>
                </c:pt>
                <c:pt idx="4329">
                  <c:v>-0.39283875000000001</c:v>
                </c:pt>
                <c:pt idx="4330">
                  <c:v>-0.50145119000000005</c:v>
                </c:pt>
                <c:pt idx="4331">
                  <c:v>-0.59613912999999996</c:v>
                </c:pt>
                <c:pt idx="4332">
                  <c:v>-0.55018783000000004</c:v>
                </c:pt>
                <c:pt idx="4333">
                  <c:v>-0.54322528999999997</c:v>
                </c:pt>
                <c:pt idx="4334">
                  <c:v>-0.48891899</c:v>
                </c:pt>
                <c:pt idx="4335">
                  <c:v>-0.43878999000000002</c:v>
                </c:pt>
                <c:pt idx="4336">
                  <c:v>-0.46385472999999999</c:v>
                </c:pt>
                <c:pt idx="4337">
                  <c:v>-0.55297260999999998</c:v>
                </c:pt>
                <c:pt idx="4338">
                  <c:v>-0.40119353000000002</c:v>
                </c:pt>
                <c:pt idx="4339">
                  <c:v>-0.51955348000000001</c:v>
                </c:pt>
                <c:pt idx="4340">
                  <c:v>-0.61981118000000002</c:v>
                </c:pt>
                <c:pt idx="4341">
                  <c:v>-0.54322541000000002</c:v>
                </c:pt>
                <c:pt idx="4342">
                  <c:v>-0.58082199000000001</c:v>
                </c:pt>
                <c:pt idx="4343">
                  <c:v>-0.44436005000000001</c:v>
                </c:pt>
                <c:pt idx="4344">
                  <c:v>-0.40397846999999998</c:v>
                </c:pt>
                <c:pt idx="4345">
                  <c:v>-0.38587623999999998</c:v>
                </c:pt>
                <c:pt idx="4346">
                  <c:v>-0.31486030999999998</c:v>
                </c:pt>
                <c:pt idx="4347">
                  <c:v>-0.41233324999999998</c:v>
                </c:pt>
                <c:pt idx="4348">
                  <c:v>-0.49170417</c:v>
                </c:pt>
                <c:pt idx="4349">
                  <c:v>-0.40537095000000001</c:v>
                </c:pt>
                <c:pt idx="4350">
                  <c:v>-0.42904291</c:v>
                </c:pt>
                <c:pt idx="4351">
                  <c:v>-0.49031143999999999</c:v>
                </c:pt>
                <c:pt idx="4352">
                  <c:v>-0.42208055</c:v>
                </c:pt>
                <c:pt idx="4353">
                  <c:v>-0.55436498000000001</c:v>
                </c:pt>
                <c:pt idx="4354">
                  <c:v>-0.38866131999999998</c:v>
                </c:pt>
                <c:pt idx="4355">
                  <c:v>-0.41929558</c:v>
                </c:pt>
                <c:pt idx="4356">
                  <c:v>-0.43461274999999999</c:v>
                </c:pt>
                <c:pt idx="4357">
                  <c:v>-0.42068793999999998</c:v>
                </c:pt>
                <c:pt idx="4358">
                  <c:v>-0.49031143999999999</c:v>
                </c:pt>
                <c:pt idx="4359">
                  <c:v>-0.49309656000000002</c:v>
                </c:pt>
                <c:pt idx="4360">
                  <c:v>-0.50980603999999996</c:v>
                </c:pt>
                <c:pt idx="4361">
                  <c:v>-0.48752647999999998</c:v>
                </c:pt>
                <c:pt idx="4362">
                  <c:v>-0.37752160000000001</c:v>
                </c:pt>
                <c:pt idx="4363">
                  <c:v>-0.46803214999999998</c:v>
                </c:pt>
                <c:pt idx="4364">
                  <c:v>-0.35941926000000002</c:v>
                </c:pt>
                <c:pt idx="4365">
                  <c:v>-0.40119347</c:v>
                </c:pt>
                <c:pt idx="4366">
                  <c:v>-0.42904284999999998</c:v>
                </c:pt>
                <c:pt idx="4367">
                  <c:v>-0.45689227999999998</c:v>
                </c:pt>
                <c:pt idx="4368">
                  <c:v>-0.50145125000000002</c:v>
                </c:pt>
                <c:pt idx="4369">
                  <c:v>-0.62398863000000004</c:v>
                </c:pt>
                <c:pt idx="4370">
                  <c:v>-0.60588651999999998</c:v>
                </c:pt>
                <c:pt idx="4371">
                  <c:v>-0.56132746</c:v>
                </c:pt>
                <c:pt idx="4372">
                  <c:v>-0.45967715999999997</c:v>
                </c:pt>
                <c:pt idx="4373">
                  <c:v>-0.37055906999999999</c:v>
                </c:pt>
                <c:pt idx="4374">
                  <c:v>-0.43739762999999998</c:v>
                </c:pt>
                <c:pt idx="4375">
                  <c:v>-0.41511812999999997</c:v>
                </c:pt>
                <c:pt idx="4376">
                  <c:v>-0.58806020000000003</c:v>
                </c:pt>
                <c:pt idx="4377">
                  <c:v>-0.50145143000000003</c:v>
                </c:pt>
                <c:pt idx="4378">
                  <c:v>-0.54461806999999995</c:v>
                </c:pt>
                <c:pt idx="4379">
                  <c:v>-0.51259105999999999</c:v>
                </c:pt>
                <c:pt idx="4380">
                  <c:v>-0.53626304999999996</c:v>
                </c:pt>
                <c:pt idx="4381">
                  <c:v>-0.59196174000000001</c:v>
                </c:pt>
                <c:pt idx="4382">
                  <c:v>-0.42774698</c:v>
                </c:pt>
                <c:pt idx="4383">
                  <c:v>-0.48474166000000002</c:v>
                </c:pt>
                <c:pt idx="4384">
                  <c:v>-0.4457525</c:v>
                </c:pt>
                <c:pt idx="4385">
                  <c:v>-0.50005876999999999</c:v>
                </c:pt>
                <c:pt idx="4386">
                  <c:v>-0.45689215999999999</c:v>
                </c:pt>
                <c:pt idx="4387">
                  <c:v>-0.40537088999999998</c:v>
                </c:pt>
                <c:pt idx="4388">
                  <c:v>-0.41511809999999999</c:v>
                </c:pt>
                <c:pt idx="4389">
                  <c:v>-0.42486544999999998</c:v>
                </c:pt>
                <c:pt idx="4390">
                  <c:v>-0.44714493</c:v>
                </c:pt>
                <c:pt idx="4391">
                  <c:v>-0.57246715000000004</c:v>
                </c:pt>
                <c:pt idx="4392">
                  <c:v>-0.49448889000000001</c:v>
                </c:pt>
                <c:pt idx="4393">
                  <c:v>-0.5418328</c:v>
                </c:pt>
                <c:pt idx="4394">
                  <c:v>-0.47777914999999999</c:v>
                </c:pt>
                <c:pt idx="4395">
                  <c:v>-0.49448910000000001</c:v>
                </c:pt>
                <c:pt idx="4396">
                  <c:v>-0.49448910000000001</c:v>
                </c:pt>
                <c:pt idx="4397">
                  <c:v>-0.47081694000000002</c:v>
                </c:pt>
                <c:pt idx="4398">
                  <c:v>-0.36916663999999999</c:v>
                </c:pt>
                <c:pt idx="4399">
                  <c:v>-0.5195533</c:v>
                </c:pt>
                <c:pt idx="4400">
                  <c:v>-0.36916661000000001</c:v>
                </c:pt>
                <c:pt idx="4401">
                  <c:v>-0.4805643</c:v>
                </c:pt>
                <c:pt idx="4402">
                  <c:v>-0.44714502</c:v>
                </c:pt>
                <c:pt idx="4403">
                  <c:v>-0.48752667999999999</c:v>
                </c:pt>
                <c:pt idx="4404">
                  <c:v>-0.48474175000000003</c:v>
                </c:pt>
                <c:pt idx="4405">
                  <c:v>-0.61563367000000002</c:v>
                </c:pt>
                <c:pt idx="4406">
                  <c:v>-0.54461777</c:v>
                </c:pt>
                <c:pt idx="4407">
                  <c:v>-0.42208052000000001</c:v>
                </c:pt>
                <c:pt idx="4408">
                  <c:v>-0.49866638000000002</c:v>
                </c:pt>
                <c:pt idx="4409">
                  <c:v>-0.53208560000000005</c:v>
                </c:pt>
                <c:pt idx="4410">
                  <c:v>-0.54183292000000005</c:v>
                </c:pt>
                <c:pt idx="4411">
                  <c:v>-0.53347814000000005</c:v>
                </c:pt>
                <c:pt idx="4412">
                  <c:v>-0.53347796000000003</c:v>
                </c:pt>
                <c:pt idx="4413">
                  <c:v>-0.54183269000000001</c:v>
                </c:pt>
                <c:pt idx="4414">
                  <c:v>-0.49170393000000001</c:v>
                </c:pt>
                <c:pt idx="4415">
                  <c:v>-0.54879522000000003</c:v>
                </c:pt>
                <c:pt idx="4416">
                  <c:v>-0.53626304999999996</c:v>
                </c:pt>
                <c:pt idx="4417">
                  <c:v>-0.54601032000000005</c:v>
                </c:pt>
                <c:pt idx="4418">
                  <c:v>-0.46524705999999999</c:v>
                </c:pt>
                <c:pt idx="4419">
                  <c:v>-0.49588135</c:v>
                </c:pt>
                <c:pt idx="4420">
                  <c:v>-0.43879008000000003</c:v>
                </c:pt>
                <c:pt idx="4421">
                  <c:v>-0.48540338999999999</c:v>
                </c:pt>
                <c:pt idx="4422">
                  <c:v>-0.66715508999999995</c:v>
                </c:pt>
                <c:pt idx="4423">
                  <c:v>-0.50980610000000004</c:v>
                </c:pt>
                <c:pt idx="4424">
                  <c:v>-0.51816112000000003</c:v>
                </c:pt>
                <c:pt idx="4425">
                  <c:v>-0.57942956999999995</c:v>
                </c:pt>
                <c:pt idx="4426">
                  <c:v>-0.43879020000000002</c:v>
                </c:pt>
                <c:pt idx="4427">
                  <c:v>-0.52930063000000005</c:v>
                </c:pt>
                <c:pt idx="4428">
                  <c:v>-0.44435989999999997</c:v>
                </c:pt>
                <c:pt idx="4429">
                  <c:v>-0.59753162000000004</c:v>
                </c:pt>
                <c:pt idx="4430">
                  <c:v>-0.51955335999999996</c:v>
                </c:pt>
                <c:pt idx="4431">
                  <c:v>-0.50841354999999999</c:v>
                </c:pt>
                <c:pt idx="4432">
                  <c:v>-0.59753162000000004</c:v>
                </c:pt>
                <c:pt idx="4433">
                  <c:v>-0.41368440000000001</c:v>
                </c:pt>
                <c:pt idx="4434">
                  <c:v>-0.34549466000000001</c:v>
                </c:pt>
                <c:pt idx="4435">
                  <c:v>-0.56689727000000001</c:v>
                </c:pt>
                <c:pt idx="4436">
                  <c:v>-0.53626317000000001</c:v>
                </c:pt>
                <c:pt idx="4437">
                  <c:v>-0.45410728</c:v>
                </c:pt>
                <c:pt idx="4438">
                  <c:v>-0.38726890000000003</c:v>
                </c:pt>
                <c:pt idx="4439">
                  <c:v>-0.61702615000000005</c:v>
                </c:pt>
                <c:pt idx="4440">
                  <c:v>-0.51259094000000005</c:v>
                </c:pt>
                <c:pt idx="4441">
                  <c:v>-0.42765033000000002</c:v>
                </c:pt>
                <c:pt idx="4442">
                  <c:v>-0.67133271999999999</c:v>
                </c:pt>
                <c:pt idx="4443">
                  <c:v>-0.5195533</c:v>
                </c:pt>
                <c:pt idx="4444">
                  <c:v>-0.47977838</c:v>
                </c:pt>
                <c:pt idx="4445">
                  <c:v>-0.47220932999999998</c:v>
                </c:pt>
                <c:pt idx="4446">
                  <c:v>-0.46803206000000003</c:v>
                </c:pt>
                <c:pt idx="4447">
                  <c:v>-0.48891889999999999</c:v>
                </c:pt>
                <c:pt idx="4448">
                  <c:v>-0.46663948999999999</c:v>
                </c:pt>
                <c:pt idx="4449">
                  <c:v>-0.47360184999999999</c:v>
                </c:pt>
                <c:pt idx="4450">
                  <c:v>-0.44157501999999998</c:v>
                </c:pt>
                <c:pt idx="4451">
                  <c:v>-0.38726877999999998</c:v>
                </c:pt>
                <c:pt idx="4452">
                  <c:v>-0.42071556999999998</c:v>
                </c:pt>
                <c:pt idx="4453">
                  <c:v>-0.33853227000000002</c:v>
                </c:pt>
                <c:pt idx="4454">
                  <c:v>-0.53487050999999997</c:v>
                </c:pt>
                <c:pt idx="4455">
                  <c:v>-0.52512323999999999</c:v>
                </c:pt>
                <c:pt idx="4456">
                  <c:v>-0.3827467</c:v>
                </c:pt>
                <c:pt idx="4457">
                  <c:v>-0.45271507</c:v>
                </c:pt>
                <c:pt idx="4458">
                  <c:v>-0.37473661000000003</c:v>
                </c:pt>
                <c:pt idx="4459">
                  <c:v>-0.46712235000000002</c:v>
                </c:pt>
                <c:pt idx="4460">
                  <c:v>-0.64069825000000002</c:v>
                </c:pt>
                <c:pt idx="4461">
                  <c:v>-0.32790276000000002</c:v>
                </c:pt>
                <c:pt idx="4462">
                  <c:v>-0.42208066999999999</c:v>
                </c:pt>
                <c:pt idx="4463">
                  <c:v>-0.47638687000000002</c:v>
                </c:pt>
                <c:pt idx="4464">
                  <c:v>-0.53743481999999998</c:v>
                </c:pt>
                <c:pt idx="4465">
                  <c:v>-0.43182777999999999</c:v>
                </c:pt>
                <c:pt idx="4466">
                  <c:v>-0.40397846999999998</c:v>
                </c:pt>
                <c:pt idx="4467">
                  <c:v>-0.58778452999999997</c:v>
                </c:pt>
                <c:pt idx="4468">
                  <c:v>-0.53347802</c:v>
                </c:pt>
                <c:pt idx="4469">
                  <c:v>-0.50980610000000004</c:v>
                </c:pt>
                <c:pt idx="4470">
                  <c:v>-0.47917189999999998</c:v>
                </c:pt>
                <c:pt idx="4471">
                  <c:v>-0.52512336000000004</c:v>
                </c:pt>
                <c:pt idx="4472">
                  <c:v>-0.46942443</c:v>
                </c:pt>
                <c:pt idx="4473">
                  <c:v>-0.59056938000000003</c:v>
                </c:pt>
                <c:pt idx="4474">
                  <c:v>-0.42625791000000002</c:v>
                </c:pt>
                <c:pt idx="4475">
                  <c:v>-0.5460102</c:v>
                </c:pt>
                <c:pt idx="4476">
                  <c:v>-0.39423111</c:v>
                </c:pt>
                <c:pt idx="4477">
                  <c:v>-0.45549977000000003</c:v>
                </c:pt>
                <c:pt idx="4478">
                  <c:v>-0.36638158999999998</c:v>
                </c:pt>
                <c:pt idx="4479">
                  <c:v>-0.45967722</c:v>
                </c:pt>
                <c:pt idx="4480">
                  <c:v>-0.37612906000000002</c:v>
                </c:pt>
                <c:pt idx="4481">
                  <c:v>-0.39005369000000001</c:v>
                </c:pt>
                <c:pt idx="4482">
                  <c:v>-0.56689732999999998</c:v>
                </c:pt>
                <c:pt idx="4483">
                  <c:v>-0.51119870000000001</c:v>
                </c:pt>
                <c:pt idx="4484">
                  <c:v>-0.56411248000000003</c:v>
                </c:pt>
                <c:pt idx="4485">
                  <c:v>-0.47360187999999998</c:v>
                </c:pt>
                <c:pt idx="4486">
                  <c:v>-0.55575752</c:v>
                </c:pt>
                <c:pt idx="4487">
                  <c:v>-0.57525205999999995</c:v>
                </c:pt>
                <c:pt idx="4488">
                  <c:v>-0.63373584000000005</c:v>
                </c:pt>
                <c:pt idx="4489">
                  <c:v>-0.54461789000000005</c:v>
                </c:pt>
                <c:pt idx="4490">
                  <c:v>-0.47360173</c:v>
                </c:pt>
                <c:pt idx="4491">
                  <c:v>-0.66715502999999998</c:v>
                </c:pt>
                <c:pt idx="4492">
                  <c:v>-0.57664459999999995</c:v>
                </c:pt>
                <c:pt idx="4493">
                  <c:v>-0.49448903999999999</c:v>
                </c:pt>
                <c:pt idx="4494">
                  <c:v>-0.54601032000000005</c:v>
                </c:pt>
                <c:pt idx="4495">
                  <c:v>-0.44018251000000003</c:v>
                </c:pt>
                <c:pt idx="4496">
                  <c:v>-0.62259609000000005</c:v>
                </c:pt>
                <c:pt idx="4497">
                  <c:v>-0.51398367</c:v>
                </c:pt>
                <c:pt idx="4498">
                  <c:v>-0.61006397000000001</c:v>
                </c:pt>
                <c:pt idx="4499">
                  <c:v>-0.40676331999999998</c:v>
                </c:pt>
                <c:pt idx="4500">
                  <c:v>-0.58221464999999994</c:v>
                </c:pt>
                <c:pt idx="4501">
                  <c:v>-0.54322535000000005</c:v>
                </c:pt>
                <c:pt idx="4502">
                  <c:v>-0.56550484999999995</c:v>
                </c:pt>
                <c:pt idx="4503">
                  <c:v>-0.53208566000000002</c:v>
                </c:pt>
                <c:pt idx="4504">
                  <c:v>-0.60588657999999995</c:v>
                </c:pt>
                <c:pt idx="4505">
                  <c:v>-0.46106966999999999</c:v>
                </c:pt>
                <c:pt idx="4506">
                  <c:v>-0.47638672999999998</c:v>
                </c:pt>
                <c:pt idx="4507">
                  <c:v>-0.50005871000000002</c:v>
                </c:pt>
                <c:pt idx="4508">
                  <c:v>-0.45410719999999999</c:v>
                </c:pt>
                <c:pt idx="4509">
                  <c:v>-0.56411248000000003</c:v>
                </c:pt>
                <c:pt idx="4510">
                  <c:v>-0.50145119000000005</c:v>
                </c:pt>
                <c:pt idx="4511">
                  <c:v>-0.52651566000000005</c:v>
                </c:pt>
                <c:pt idx="4512">
                  <c:v>-0.36498924999999999</c:v>
                </c:pt>
                <c:pt idx="4513">
                  <c:v>-0.32739255</c:v>
                </c:pt>
                <c:pt idx="4514">
                  <c:v>-0.44436017</c:v>
                </c:pt>
                <c:pt idx="4515">
                  <c:v>-0.40397850000000002</c:v>
                </c:pt>
                <c:pt idx="4516">
                  <c:v>-0.50284379999999995</c:v>
                </c:pt>
                <c:pt idx="4517">
                  <c:v>-0.43322032999999999</c:v>
                </c:pt>
                <c:pt idx="4518">
                  <c:v>-0.35245716999999999</c:v>
                </c:pt>
                <c:pt idx="4519">
                  <c:v>-0.34549466000000001</c:v>
                </c:pt>
                <c:pt idx="4520">
                  <c:v>-0.47360196999999998</c:v>
                </c:pt>
                <c:pt idx="4521">
                  <c:v>-0.52373086999999996</c:v>
                </c:pt>
                <c:pt idx="4522">
                  <c:v>-0.47360196999999998</c:v>
                </c:pt>
                <c:pt idx="4523">
                  <c:v>-0.46803193999999998</c:v>
                </c:pt>
                <c:pt idx="4524">
                  <c:v>-0.35524194999999997</c:v>
                </c:pt>
                <c:pt idx="4525">
                  <c:v>-0.39562342</c:v>
                </c:pt>
                <c:pt idx="4526">
                  <c:v>-0.35802683000000002</c:v>
                </c:pt>
                <c:pt idx="4527">
                  <c:v>-0.43461272000000001</c:v>
                </c:pt>
                <c:pt idx="4528">
                  <c:v>-0.34549463000000002</c:v>
                </c:pt>
                <c:pt idx="4529">
                  <c:v>-0.37195172999999998</c:v>
                </c:pt>
                <c:pt idx="4530">
                  <c:v>-0.65740770000000004</c:v>
                </c:pt>
                <c:pt idx="4531">
                  <c:v>-0.46803206000000003</c:v>
                </c:pt>
                <c:pt idx="4532">
                  <c:v>-0.42208043000000001</c:v>
                </c:pt>
                <c:pt idx="4533">
                  <c:v>-0.60031657999999999</c:v>
                </c:pt>
                <c:pt idx="4534">
                  <c:v>-0.48195660000000001</c:v>
                </c:pt>
                <c:pt idx="4535">
                  <c:v>-0.48334914000000001</c:v>
                </c:pt>
                <c:pt idx="4536">
                  <c:v>-0.56550484999999995</c:v>
                </c:pt>
                <c:pt idx="4537">
                  <c:v>-0.31946507000000002</c:v>
                </c:pt>
                <c:pt idx="4538">
                  <c:v>-0.35663444</c:v>
                </c:pt>
                <c:pt idx="4539">
                  <c:v>-0.37055913000000001</c:v>
                </c:pt>
                <c:pt idx="4540">
                  <c:v>-0.48613404999999998</c:v>
                </c:pt>
                <c:pt idx="4541">
                  <c:v>-0.39562371000000002</c:v>
                </c:pt>
                <c:pt idx="4542">
                  <c:v>-0.44992989</c:v>
                </c:pt>
                <c:pt idx="4543">
                  <c:v>-0.37195172999999998</c:v>
                </c:pt>
                <c:pt idx="4544">
                  <c:v>-0.36024659999999997</c:v>
                </c:pt>
                <c:pt idx="4545">
                  <c:v>-0.41233328000000002</c:v>
                </c:pt>
                <c:pt idx="4546">
                  <c:v>-0.45132243999999999</c:v>
                </c:pt>
                <c:pt idx="4547">
                  <c:v>-0.46106966999999999</c:v>
                </c:pt>
                <c:pt idx="4548">
                  <c:v>-0.45271500999999997</c:v>
                </c:pt>
                <c:pt idx="4549">
                  <c:v>-0.35245714</c:v>
                </c:pt>
                <c:pt idx="4550">
                  <c:v>-0.468032</c:v>
                </c:pt>
                <c:pt idx="4551">
                  <c:v>-0.39005366000000002</c:v>
                </c:pt>
                <c:pt idx="4552">
                  <c:v>-0.47220939000000001</c:v>
                </c:pt>
                <c:pt idx="4553">
                  <c:v>-0.47499448</c:v>
                </c:pt>
                <c:pt idx="4554">
                  <c:v>-0.40537086</c:v>
                </c:pt>
                <c:pt idx="4555">
                  <c:v>-0.44157508000000001</c:v>
                </c:pt>
                <c:pt idx="4556">
                  <c:v>-0.42068809000000001</c:v>
                </c:pt>
                <c:pt idx="4557">
                  <c:v>-0.44992979999999999</c:v>
                </c:pt>
                <c:pt idx="4558">
                  <c:v>-0.38448380999999998</c:v>
                </c:pt>
                <c:pt idx="4559">
                  <c:v>-0.42208055</c:v>
                </c:pt>
                <c:pt idx="4560">
                  <c:v>-0.35245716999999999</c:v>
                </c:pt>
                <c:pt idx="4561">
                  <c:v>-0.45828461999999998</c:v>
                </c:pt>
                <c:pt idx="4562">
                  <c:v>-0.36081185999999998</c:v>
                </c:pt>
                <c:pt idx="4563">
                  <c:v>-0.4373976</c:v>
                </c:pt>
                <c:pt idx="4564">
                  <c:v>-0.46524708999999997</c:v>
                </c:pt>
                <c:pt idx="4565">
                  <c:v>-0.36916673</c:v>
                </c:pt>
                <c:pt idx="4566">
                  <c:v>-0.45689227999999998</c:v>
                </c:pt>
                <c:pt idx="4567">
                  <c:v>-0.40397838000000003</c:v>
                </c:pt>
                <c:pt idx="4568">
                  <c:v>-0.50562865000000001</c:v>
                </c:pt>
                <c:pt idx="4569">
                  <c:v>-0.44714499000000002</c:v>
                </c:pt>
                <c:pt idx="4570">
                  <c:v>-0.56689732999999998</c:v>
                </c:pt>
                <c:pt idx="4571">
                  <c:v>-0.55854254999999997</c:v>
                </c:pt>
                <c:pt idx="4572">
                  <c:v>-0.51398348999999999</c:v>
                </c:pt>
                <c:pt idx="4573">
                  <c:v>-0.55018765000000003</c:v>
                </c:pt>
                <c:pt idx="4574">
                  <c:v>-0.56689750999999999</c:v>
                </c:pt>
                <c:pt idx="4575">
                  <c:v>-0.49866650000000001</c:v>
                </c:pt>
                <c:pt idx="4576">
                  <c:v>-0.53069317000000005</c:v>
                </c:pt>
                <c:pt idx="4577">
                  <c:v>-0.45271483000000001</c:v>
                </c:pt>
                <c:pt idx="4578">
                  <c:v>-0.57942939000000004</c:v>
                </c:pt>
                <c:pt idx="4579">
                  <c:v>-0.46385467000000002</c:v>
                </c:pt>
                <c:pt idx="4580">
                  <c:v>-0.58082204999999998</c:v>
                </c:pt>
                <c:pt idx="4581">
                  <c:v>-0.57385962999999995</c:v>
                </c:pt>
                <c:pt idx="4582">
                  <c:v>-0.55297273000000002</c:v>
                </c:pt>
                <c:pt idx="4583">
                  <c:v>-0.49309644000000002</c:v>
                </c:pt>
                <c:pt idx="4584">
                  <c:v>-0.53347802</c:v>
                </c:pt>
                <c:pt idx="4585">
                  <c:v>-0.56689727000000001</c:v>
                </c:pt>
                <c:pt idx="4586">
                  <c:v>-0.49170407999999999</c:v>
                </c:pt>
                <c:pt idx="4587">
                  <c:v>-0.59753179999999995</c:v>
                </c:pt>
                <c:pt idx="4588">
                  <c:v>-0.51955348000000001</c:v>
                </c:pt>
                <c:pt idx="4589">
                  <c:v>-0.64348309999999997</c:v>
                </c:pt>
                <c:pt idx="4590">
                  <c:v>-0.56689732999999998</c:v>
                </c:pt>
                <c:pt idx="4591">
                  <c:v>-0.50702113000000004</c:v>
                </c:pt>
                <c:pt idx="4592">
                  <c:v>-0.50284368000000002</c:v>
                </c:pt>
                <c:pt idx="4593">
                  <c:v>-0.43322020999999999</c:v>
                </c:pt>
                <c:pt idx="4594">
                  <c:v>-0.35245714</c:v>
                </c:pt>
                <c:pt idx="4595">
                  <c:v>-0.43322036000000003</c:v>
                </c:pt>
                <c:pt idx="4596">
                  <c:v>-0.43879037999999998</c:v>
                </c:pt>
                <c:pt idx="4597">
                  <c:v>-0.39005371999999999</c:v>
                </c:pt>
                <c:pt idx="4598">
                  <c:v>-0.41929572999999998</c:v>
                </c:pt>
                <c:pt idx="4599">
                  <c:v>-0.51119857999999996</c:v>
                </c:pt>
                <c:pt idx="4600">
                  <c:v>-0.49588146999999999</c:v>
                </c:pt>
                <c:pt idx="4601">
                  <c:v>-0.44436014000000001</c:v>
                </c:pt>
                <c:pt idx="4602">
                  <c:v>-0.49031153</c:v>
                </c:pt>
                <c:pt idx="4603">
                  <c:v>-0.58360683999999996</c:v>
                </c:pt>
                <c:pt idx="4604">
                  <c:v>-0.55158006999999998</c:v>
                </c:pt>
                <c:pt idx="4605">
                  <c:v>-0.49170405</c:v>
                </c:pt>
                <c:pt idx="4606">
                  <c:v>-0.49031168000000003</c:v>
                </c:pt>
                <c:pt idx="4607">
                  <c:v>-0.42625805999999999</c:v>
                </c:pt>
                <c:pt idx="4608">
                  <c:v>-0.41929555000000002</c:v>
                </c:pt>
                <c:pt idx="4609">
                  <c:v>-0.47638684999999997</c:v>
                </c:pt>
                <c:pt idx="4610">
                  <c:v>-0.50284386000000003</c:v>
                </c:pt>
                <c:pt idx="4611">
                  <c:v>-0.45689231000000002</c:v>
                </c:pt>
                <c:pt idx="4612">
                  <c:v>-0.47360191000000001</c:v>
                </c:pt>
                <c:pt idx="4613">
                  <c:v>-0.43600538</c:v>
                </c:pt>
                <c:pt idx="4614">
                  <c:v>-0.44296746999999997</c:v>
                </c:pt>
                <c:pt idx="4615">
                  <c:v>-0.53626298999999999</c:v>
                </c:pt>
                <c:pt idx="4616">
                  <c:v>-0.48613399000000002</c:v>
                </c:pt>
                <c:pt idx="4617">
                  <c:v>-0.51676827999999997</c:v>
                </c:pt>
                <c:pt idx="4618">
                  <c:v>-0.60867143000000001</c:v>
                </c:pt>
                <c:pt idx="4619">
                  <c:v>-0.50702113000000004</c:v>
                </c:pt>
                <c:pt idx="4620">
                  <c:v>-0.48752656999999999</c:v>
                </c:pt>
                <c:pt idx="4621">
                  <c:v>-0.50702100999999999</c:v>
                </c:pt>
                <c:pt idx="4622">
                  <c:v>-0.35663446999999998</c:v>
                </c:pt>
                <c:pt idx="4623">
                  <c:v>-0.36916670000000001</c:v>
                </c:pt>
                <c:pt idx="4624">
                  <c:v>-0.36916675999999998</c:v>
                </c:pt>
                <c:pt idx="4625">
                  <c:v>-0.44462204</c:v>
                </c:pt>
                <c:pt idx="4626">
                  <c:v>-0.35663444</c:v>
                </c:pt>
                <c:pt idx="4627">
                  <c:v>-0.40537074000000001</c:v>
                </c:pt>
                <c:pt idx="4628">
                  <c:v>-0.50087225000000002</c:v>
                </c:pt>
                <c:pt idx="4629">
                  <c:v>-0.33713996000000002</c:v>
                </c:pt>
                <c:pt idx="4630">
                  <c:v>-0.37195160999999999</c:v>
                </c:pt>
                <c:pt idx="4631">
                  <c:v>-0.50841354999999999</c:v>
                </c:pt>
                <c:pt idx="4632">
                  <c:v>-0.42765045000000002</c:v>
                </c:pt>
                <c:pt idx="4633">
                  <c:v>-0.39283859999999998</c:v>
                </c:pt>
                <c:pt idx="4634">
                  <c:v>-0.29397336000000002</c:v>
                </c:pt>
                <c:pt idx="4635">
                  <c:v>-0.38726877999999998</c:v>
                </c:pt>
                <c:pt idx="4636">
                  <c:v>-0.37195151999999998</c:v>
                </c:pt>
                <c:pt idx="4637">
                  <c:v>-0.40537097999999999</c:v>
                </c:pt>
                <c:pt idx="4638">
                  <c:v>-0.34688729000000001</c:v>
                </c:pt>
                <c:pt idx="4639">
                  <c:v>-0.32182266999999998</c:v>
                </c:pt>
                <c:pt idx="4640">
                  <c:v>-0.34131729999999999</c:v>
                </c:pt>
                <c:pt idx="4641">
                  <c:v>-0.44436010999999997</c:v>
                </c:pt>
                <c:pt idx="4642">
                  <c:v>-0.50562881999999998</c:v>
                </c:pt>
                <c:pt idx="4643">
                  <c:v>-0.36916670000000001</c:v>
                </c:pt>
                <c:pt idx="4644">
                  <c:v>-0.59196185999999995</c:v>
                </c:pt>
                <c:pt idx="4645">
                  <c:v>-0.56689732999999998</c:v>
                </c:pt>
                <c:pt idx="4646">
                  <c:v>-0.55436510000000006</c:v>
                </c:pt>
                <c:pt idx="4647">
                  <c:v>-0.57107459999999999</c:v>
                </c:pt>
                <c:pt idx="4648">
                  <c:v>-0.46106943</c:v>
                </c:pt>
                <c:pt idx="4649">
                  <c:v>-0.59335433999999998</c:v>
                </c:pt>
                <c:pt idx="4650">
                  <c:v>-0.45967712999999999</c:v>
                </c:pt>
                <c:pt idx="4651">
                  <c:v>-0.49309652999999998</c:v>
                </c:pt>
                <c:pt idx="4652">
                  <c:v>-0.51816094000000001</c:v>
                </c:pt>
                <c:pt idx="4653">
                  <c:v>-0.50562870999999998</c:v>
                </c:pt>
                <c:pt idx="4654">
                  <c:v>-0.48056420999999999</c:v>
                </c:pt>
                <c:pt idx="4655">
                  <c:v>-0.51119882000000005</c:v>
                </c:pt>
                <c:pt idx="4656">
                  <c:v>-0.37612902999999998</c:v>
                </c:pt>
                <c:pt idx="4657">
                  <c:v>-0.50423622000000001</c:v>
                </c:pt>
                <c:pt idx="4658">
                  <c:v>-0.47638676000000002</c:v>
                </c:pt>
                <c:pt idx="4659">
                  <c:v>-0.53347807999999997</c:v>
                </c:pt>
                <c:pt idx="4660">
                  <c:v>-0.50145119000000005</c:v>
                </c:pt>
                <c:pt idx="4661">
                  <c:v>-0.52373069999999999</c:v>
                </c:pt>
                <c:pt idx="4662">
                  <c:v>-0.61981105999999997</c:v>
                </c:pt>
                <c:pt idx="4663">
                  <c:v>-0.64348327999999999</c:v>
                </c:pt>
                <c:pt idx="4664">
                  <c:v>-0.46524712000000001</c:v>
                </c:pt>
                <c:pt idx="4665">
                  <c:v>-0.58082204999999998</c:v>
                </c:pt>
                <c:pt idx="4666">
                  <c:v>-0.67411726999999999</c:v>
                </c:pt>
                <c:pt idx="4667">
                  <c:v>-0.43182780999999998</c:v>
                </c:pt>
                <c:pt idx="4668">
                  <c:v>-0.52651572000000002</c:v>
                </c:pt>
                <c:pt idx="4669">
                  <c:v>-0.42625782000000001</c:v>
                </c:pt>
                <c:pt idx="4670">
                  <c:v>-0.52790826999999996</c:v>
                </c:pt>
                <c:pt idx="4671">
                  <c:v>-0.45689231000000002</c:v>
                </c:pt>
                <c:pt idx="4672">
                  <c:v>-0.41511812999999997</c:v>
                </c:pt>
                <c:pt idx="4673">
                  <c:v>-0.40537086</c:v>
                </c:pt>
                <c:pt idx="4674">
                  <c:v>-0.24245190999999999</c:v>
                </c:pt>
                <c:pt idx="4675">
                  <c:v>-0.44296762000000001</c:v>
                </c:pt>
                <c:pt idx="4676">
                  <c:v>-0.42904291</c:v>
                </c:pt>
                <c:pt idx="4677">
                  <c:v>-0.36638176</c:v>
                </c:pt>
                <c:pt idx="4678">
                  <c:v>-0.35524194999999997</c:v>
                </c:pt>
                <c:pt idx="4679">
                  <c:v>-0.42068793999999998</c:v>
                </c:pt>
                <c:pt idx="4680">
                  <c:v>-0.34270974999999998</c:v>
                </c:pt>
                <c:pt idx="4681">
                  <c:v>-0.36359686000000002</c:v>
                </c:pt>
                <c:pt idx="4682">
                  <c:v>-0.34967208</c:v>
                </c:pt>
                <c:pt idx="4683">
                  <c:v>-0.31625273999999998</c:v>
                </c:pt>
                <c:pt idx="4684">
                  <c:v>-0.43461260000000002</c:v>
                </c:pt>
                <c:pt idx="4685">
                  <c:v>-0.44853744000000001</c:v>
                </c:pt>
                <c:pt idx="4686">
                  <c:v>-0.43043535999999999</c:v>
                </c:pt>
                <c:pt idx="4687">
                  <c:v>-0.48195663</c:v>
                </c:pt>
                <c:pt idx="4688">
                  <c:v>-0.40397846999999998</c:v>
                </c:pt>
                <c:pt idx="4689">
                  <c:v>-0.45828477000000001</c:v>
                </c:pt>
                <c:pt idx="4690">
                  <c:v>-0.41094077000000001</c:v>
                </c:pt>
                <c:pt idx="4691">
                  <c:v>-0.48195665999999998</c:v>
                </c:pt>
                <c:pt idx="4692">
                  <c:v>-0.47360205999999999</c:v>
                </c:pt>
                <c:pt idx="4693">
                  <c:v>-0.45549973999999999</c:v>
                </c:pt>
                <c:pt idx="4694">
                  <c:v>-0.4290427</c:v>
                </c:pt>
                <c:pt idx="4695">
                  <c:v>-0.48334911000000003</c:v>
                </c:pt>
                <c:pt idx="4696">
                  <c:v>-0.42347306000000001</c:v>
                </c:pt>
                <c:pt idx="4697">
                  <c:v>-0.52930063000000005</c:v>
                </c:pt>
                <c:pt idx="4698">
                  <c:v>-0.45549992</c:v>
                </c:pt>
                <c:pt idx="4699">
                  <c:v>-0.59056931999999995</c:v>
                </c:pt>
                <c:pt idx="4700">
                  <c:v>-0.50145130999999998</c:v>
                </c:pt>
                <c:pt idx="4701">
                  <c:v>-0.43600523000000002</c:v>
                </c:pt>
                <c:pt idx="4702">
                  <c:v>-0.46803185000000003</c:v>
                </c:pt>
                <c:pt idx="4703">
                  <c:v>-0.45868456000000002</c:v>
                </c:pt>
                <c:pt idx="4704">
                  <c:v>-0.44018266</c:v>
                </c:pt>
                <c:pt idx="4705">
                  <c:v>-0.45410737000000001</c:v>
                </c:pt>
                <c:pt idx="4706">
                  <c:v>-0.49170393000000001</c:v>
                </c:pt>
                <c:pt idx="4707">
                  <c:v>-0.47638687000000002</c:v>
                </c:pt>
                <c:pt idx="4708">
                  <c:v>-0.62398851</c:v>
                </c:pt>
                <c:pt idx="4709">
                  <c:v>-0.41790329999999998</c:v>
                </c:pt>
                <c:pt idx="4710">
                  <c:v>-0.43739757000000001</c:v>
                </c:pt>
                <c:pt idx="4711">
                  <c:v>-0.38587630000000001</c:v>
                </c:pt>
                <c:pt idx="4712">
                  <c:v>-0.33296245000000002</c:v>
                </c:pt>
                <c:pt idx="4713">
                  <c:v>-0.45828477000000001</c:v>
                </c:pt>
                <c:pt idx="4714">
                  <c:v>-0.44018257</c:v>
                </c:pt>
                <c:pt idx="4715">
                  <c:v>-0.35245707999999998</c:v>
                </c:pt>
                <c:pt idx="4716">
                  <c:v>-0.37473661000000003</c:v>
                </c:pt>
                <c:pt idx="4717">
                  <c:v>-0.40537086</c:v>
                </c:pt>
                <c:pt idx="4718">
                  <c:v>-0.39980107999999998</c:v>
                </c:pt>
                <c:pt idx="4719">
                  <c:v>-0.50005865000000005</c:v>
                </c:pt>
                <c:pt idx="4720">
                  <c:v>-0.43600523000000002</c:v>
                </c:pt>
                <c:pt idx="4721">
                  <c:v>-0.40537097999999999</c:v>
                </c:pt>
                <c:pt idx="4722">
                  <c:v>-0.46246204000000002</c:v>
                </c:pt>
                <c:pt idx="4723">
                  <c:v>-0.43461281000000002</c:v>
                </c:pt>
                <c:pt idx="4724">
                  <c:v>-0.39562359000000002</c:v>
                </c:pt>
                <c:pt idx="4725">
                  <c:v>-0.42347288</c:v>
                </c:pt>
                <c:pt idx="4726">
                  <c:v>-0.47499438999999999</c:v>
                </c:pt>
                <c:pt idx="4727">
                  <c:v>-0.42347302999999997</c:v>
                </c:pt>
                <c:pt idx="4728">
                  <c:v>-0.45132238000000002</c:v>
                </c:pt>
                <c:pt idx="4729">
                  <c:v>-0.44436002000000002</c:v>
                </c:pt>
                <c:pt idx="4730">
                  <c:v>-0.44018275000000001</c:v>
                </c:pt>
                <c:pt idx="4731">
                  <c:v>-0.39144635</c:v>
                </c:pt>
                <c:pt idx="4732">
                  <c:v>-0.39283857</c:v>
                </c:pt>
                <c:pt idx="4733">
                  <c:v>-0.48613425999999998</c:v>
                </c:pt>
                <c:pt idx="4734">
                  <c:v>-0.38587630000000001</c:v>
                </c:pt>
                <c:pt idx="4735">
                  <c:v>-0.40119347</c:v>
                </c:pt>
                <c:pt idx="4736">
                  <c:v>-0.41651067000000003</c:v>
                </c:pt>
                <c:pt idx="4737">
                  <c:v>-0.44575261999999999</c:v>
                </c:pt>
                <c:pt idx="4738">
                  <c:v>-0.51119882000000005</c:v>
                </c:pt>
                <c:pt idx="4739">
                  <c:v>-0.38309138999999998</c:v>
                </c:pt>
                <c:pt idx="4740">
                  <c:v>-0.54879528</c:v>
                </c:pt>
                <c:pt idx="4741">
                  <c:v>-0.52512329999999996</c:v>
                </c:pt>
                <c:pt idx="4742">
                  <c:v>-0.46106964</c:v>
                </c:pt>
                <c:pt idx="4743">
                  <c:v>-0.51955335999999996</c:v>
                </c:pt>
                <c:pt idx="4744">
                  <c:v>-0.58221453000000001</c:v>
                </c:pt>
                <c:pt idx="4745">
                  <c:v>-0.54322541000000002</c:v>
                </c:pt>
                <c:pt idx="4746">
                  <c:v>-0.48056436000000002</c:v>
                </c:pt>
                <c:pt idx="4747">
                  <c:v>-0.54183298000000002</c:v>
                </c:pt>
                <c:pt idx="4748">
                  <c:v>-0.49170402000000002</c:v>
                </c:pt>
                <c:pt idx="4749">
                  <c:v>-0.43600523000000002</c:v>
                </c:pt>
                <c:pt idx="4750">
                  <c:v>-0.35106468000000002</c:v>
                </c:pt>
                <c:pt idx="4751">
                  <c:v>-0.45549989000000002</c:v>
                </c:pt>
                <c:pt idx="4752">
                  <c:v>-0.49170396</c:v>
                </c:pt>
                <c:pt idx="4753">
                  <c:v>-0.41094074000000003</c:v>
                </c:pt>
                <c:pt idx="4754">
                  <c:v>-0.49031141</c:v>
                </c:pt>
                <c:pt idx="4755">
                  <c:v>-0.36081192000000001</c:v>
                </c:pt>
                <c:pt idx="4756">
                  <c:v>-0.36916663999999999</c:v>
                </c:pt>
                <c:pt idx="4757">
                  <c:v>-0.51398354999999996</c:v>
                </c:pt>
                <c:pt idx="4758">
                  <c:v>-0.41651063999999999</c:v>
                </c:pt>
                <c:pt idx="4759">
                  <c:v>-0.44992979999999999</c:v>
                </c:pt>
                <c:pt idx="4760">
                  <c:v>-0.42625796999999999</c:v>
                </c:pt>
                <c:pt idx="4761">
                  <c:v>-0.54183285999999997</c:v>
                </c:pt>
                <c:pt idx="4762">
                  <c:v>-0.49309638</c:v>
                </c:pt>
                <c:pt idx="4763">
                  <c:v>-0.53208566000000002</c:v>
                </c:pt>
                <c:pt idx="4764">
                  <c:v>-0.56271987999999995</c:v>
                </c:pt>
                <c:pt idx="4765">
                  <c:v>-0.28004860999999998</c:v>
                </c:pt>
                <c:pt idx="4766">
                  <c:v>-0.45410737000000001</c:v>
                </c:pt>
                <c:pt idx="4767">
                  <c:v>-0.43879004999999999</c:v>
                </c:pt>
                <c:pt idx="4768">
                  <c:v>-0.40954852000000003</c:v>
                </c:pt>
                <c:pt idx="4769">
                  <c:v>-0.39701607999999999</c:v>
                </c:pt>
                <c:pt idx="4770">
                  <c:v>-0.36638156</c:v>
                </c:pt>
                <c:pt idx="4771">
                  <c:v>-0.36587170000000002</c:v>
                </c:pt>
                <c:pt idx="4772">
                  <c:v>-0.44992986000000001</c:v>
                </c:pt>
                <c:pt idx="4773">
                  <c:v>-0.5418328</c:v>
                </c:pt>
                <c:pt idx="4774">
                  <c:v>-0.41511825000000002</c:v>
                </c:pt>
                <c:pt idx="4775">
                  <c:v>-0.43182780999999998</c:v>
                </c:pt>
                <c:pt idx="4776">
                  <c:v>-0.39701619999999999</c:v>
                </c:pt>
                <c:pt idx="4777">
                  <c:v>-0.40537097999999999</c:v>
                </c:pt>
                <c:pt idx="4778">
                  <c:v>-0.47081682000000002</c:v>
                </c:pt>
                <c:pt idx="4779">
                  <c:v>-0.44714493</c:v>
                </c:pt>
                <c:pt idx="4780">
                  <c:v>-0.47777914999999999</c:v>
                </c:pt>
                <c:pt idx="4781">
                  <c:v>-0.50145119000000005</c:v>
                </c:pt>
                <c:pt idx="4782">
                  <c:v>-0.39701610999999998</c:v>
                </c:pt>
                <c:pt idx="4783">
                  <c:v>-0.43879025999999999</c:v>
                </c:pt>
                <c:pt idx="4784">
                  <c:v>-0.49309644000000002</c:v>
                </c:pt>
                <c:pt idx="4785">
                  <c:v>-0.60867154999999995</c:v>
                </c:pt>
                <c:pt idx="4786">
                  <c:v>-0.64069825000000002</c:v>
                </c:pt>
                <c:pt idx="4787">
                  <c:v>-0.46385467000000002</c:v>
                </c:pt>
                <c:pt idx="4788">
                  <c:v>-0.54879522000000003</c:v>
                </c:pt>
                <c:pt idx="4789">
                  <c:v>-0.60588640000000005</c:v>
                </c:pt>
                <c:pt idx="4790">
                  <c:v>-0.61841880999999999</c:v>
                </c:pt>
                <c:pt idx="4791">
                  <c:v>-0.57246733000000005</c:v>
                </c:pt>
                <c:pt idx="4792">
                  <c:v>-0.53626328999999995</c:v>
                </c:pt>
                <c:pt idx="4793">
                  <c:v>-0.58360683999999996</c:v>
                </c:pt>
                <c:pt idx="4794">
                  <c:v>-0.61563378999999996</c:v>
                </c:pt>
                <c:pt idx="4795">
                  <c:v>-0.47081694000000002</c:v>
                </c:pt>
                <c:pt idx="4796">
                  <c:v>-0.58082204999999998</c:v>
                </c:pt>
                <c:pt idx="4797">
                  <c:v>-0.43043526999999998</c:v>
                </c:pt>
                <c:pt idx="4798">
                  <c:v>-0.51537591000000005</c:v>
                </c:pt>
                <c:pt idx="4799">
                  <c:v>-0.54740286000000005</c:v>
                </c:pt>
                <c:pt idx="4800">
                  <c:v>-0.53765540999999994</c:v>
                </c:pt>
                <c:pt idx="4801">
                  <c:v>-0.41233315999999998</c:v>
                </c:pt>
                <c:pt idx="4802">
                  <c:v>-0.44575247000000001</c:v>
                </c:pt>
                <c:pt idx="4803">
                  <c:v>-0.40397843999999999</c:v>
                </c:pt>
                <c:pt idx="4804">
                  <c:v>-0.37290287</c:v>
                </c:pt>
                <c:pt idx="4805">
                  <c:v>-0.43600517999999999</c:v>
                </c:pt>
                <c:pt idx="4806">
                  <c:v>-0.43739771999999999</c:v>
                </c:pt>
                <c:pt idx="4807">
                  <c:v>-0.43739762999999998</c:v>
                </c:pt>
                <c:pt idx="4808">
                  <c:v>-0.60867137000000004</c:v>
                </c:pt>
                <c:pt idx="4809">
                  <c:v>-0.50702130999999995</c:v>
                </c:pt>
                <c:pt idx="4810">
                  <c:v>-0.44435998999999998</c:v>
                </c:pt>
                <c:pt idx="4811">
                  <c:v>-0.44853744000000001</c:v>
                </c:pt>
                <c:pt idx="4812">
                  <c:v>-0.54044020000000004</c:v>
                </c:pt>
                <c:pt idx="4813">
                  <c:v>-0.47837218999999997</c:v>
                </c:pt>
                <c:pt idx="4814">
                  <c:v>-0.45967731000000001</c:v>
                </c:pt>
                <c:pt idx="4815">
                  <c:v>-0.57664466000000003</c:v>
                </c:pt>
                <c:pt idx="4816">
                  <c:v>-0.39680918999999998</c:v>
                </c:pt>
                <c:pt idx="4817">
                  <c:v>-0.39701610999999998</c:v>
                </c:pt>
                <c:pt idx="4818">
                  <c:v>-0.49309647000000001</c:v>
                </c:pt>
                <c:pt idx="4819">
                  <c:v>-0.44157501999999998</c:v>
                </c:pt>
                <c:pt idx="4820">
                  <c:v>-0.35245695999999999</c:v>
                </c:pt>
                <c:pt idx="4821">
                  <c:v>-0.37055913000000001</c:v>
                </c:pt>
                <c:pt idx="4822">
                  <c:v>-0.4741534</c:v>
                </c:pt>
                <c:pt idx="4823">
                  <c:v>-0.51259094000000005</c:v>
                </c:pt>
                <c:pt idx="4824">
                  <c:v>-0.48752663000000002</c:v>
                </c:pt>
                <c:pt idx="4825">
                  <c:v>-0.47220944999999998</c:v>
                </c:pt>
                <c:pt idx="4826">
                  <c:v>-0.40537079999999998</c:v>
                </c:pt>
                <c:pt idx="4827">
                  <c:v>-0.39144623000000001</c:v>
                </c:pt>
                <c:pt idx="4828">
                  <c:v>-0.55993497000000003</c:v>
                </c:pt>
                <c:pt idx="4829">
                  <c:v>-0.44018272000000003</c:v>
                </c:pt>
                <c:pt idx="4830">
                  <c:v>-0.40537097999999999</c:v>
                </c:pt>
                <c:pt idx="4831">
                  <c:v>-0.41233310000000001</c:v>
                </c:pt>
                <c:pt idx="4832">
                  <c:v>-0.37891403000000001</c:v>
                </c:pt>
                <c:pt idx="4833">
                  <c:v>-0.46246216000000001</c:v>
                </c:pt>
                <c:pt idx="4834">
                  <c:v>-0.38866135000000002</c:v>
                </c:pt>
                <c:pt idx="4835">
                  <c:v>-0.40258598000000001</c:v>
                </c:pt>
                <c:pt idx="4836">
                  <c:v>-0.43879025999999999</c:v>
                </c:pt>
                <c:pt idx="4837">
                  <c:v>-0.47081694000000002</c:v>
                </c:pt>
                <c:pt idx="4838">
                  <c:v>-0.50005889000000003</c:v>
                </c:pt>
                <c:pt idx="4839">
                  <c:v>-0.54044038000000005</c:v>
                </c:pt>
                <c:pt idx="4840">
                  <c:v>-0.53347820000000001</c:v>
                </c:pt>
                <c:pt idx="4841">
                  <c:v>-0.50980610000000004</c:v>
                </c:pt>
                <c:pt idx="4842">
                  <c:v>-0.43600526000000001</c:v>
                </c:pt>
                <c:pt idx="4843">
                  <c:v>-0.37612899999999999</c:v>
                </c:pt>
                <c:pt idx="4844">
                  <c:v>-0.39423105000000003</c:v>
                </c:pt>
                <c:pt idx="4845">
                  <c:v>-0.41651079000000002</c:v>
                </c:pt>
                <c:pt idx="4846">
                  <c:v>-0.44018259999999998</c:v>
                </c:pt>
                <c:pt idx="4847">
                  <c:v>-0.47917166</c:v>
                </c:pt>
                <c:pt idx="4848">
                  <c:v>-0.40397843999999999</c:v>
                </c:pt>
                <c:pt idx="4849">
                  <c:v>-0.45967722</c:v>
                </c:pt>
                <c:pt idx="4850">
                  <c:v>-0.34688717000000002</c:v>
                </c:pt>
                <c:pt idx="4851">
                  <c:v>-0.34549468999999999</c:v>
                </c:pt>
                <c:pt idx="4852">
                  <c:v>-0.41651063999999999</c:v>
                </c:pt>
                <c:pt idx="4853">
                  <c:v>-0.39005371999999999</c:v>
                </c:pt>
                <c:pt idx="4854">
                  <c:v>-0.41929572999999998</c:v>
                </c:pt>
                <c:pt idx="4855">
                  <c:v>-0.30650547</c:v>
                </c:pt>
                <c:pt idx="4856">
                  <c:v>-0.55993508999999997</c:v>
                </c:pt>
                <c:pt idx="4857">
                  <c:v>-0.51119864000000004</c:v>
                </c:pt>
                <c:pt idx="4858">
                  <c:v>-0.41790316</c:v>
                </c:pt>
                <c:pt idx="4859">
                  <c:v>-0.39562371000000002</c:v>
                </c:pt>
                <c:pt idx="4860">
                  <c:v>-0.57803702000000001</c:v>
                </c:pt>
                <c:pt idx="4861">
                  <c:v>-0.47081694000000002</c:v>
                </c:pt>
                <c:pt idx="4862">
                  <c:v>-0.47638672999999998</c:v>
                </c:pt>
                <c:pt idx="4863">
                  <c:v>-0.44018257</c:v>
                </c:pt>
                <c:pt idx="4864">
                  <c:v>-0.45132243999999999</c:v>
                </c:pt>
                <c:pt idx="4865">
                  <c:v>-0.26612392000000001</c:v>
                </c:pt>
                <c:pt idx="4866">
                  <c:v>-0.32739269999999998</c:v>
                </c:pt>
                <c:pt idx="4867">
                  <c:v>-0.41929555000000002</c:v>
                </c:pt>
                <c:pt idx="4868">
                  <c:v>-0.57246726999999997</c:v>
                </c:pt>
                <c:pt idx="4869">
                  <c:v>-0.44436014000000001</c:v>
                </c:pt>
                <c:pt idx="4870">
                  <c:v>-0.47638687000000002</c:v>
                </c:pt>
                <c:pt idx="4871">
                  <c:v>-0.40954834000000001</c:v>
                </c:pt>
                <c:pt idx="4872">
                  <c:v>-0.4373976</c:v>
                </c:pt>
                <c:pt idx="4873">
                  <c:v>-0.52094585000000004</c:v>
                </c:pt>
                <c:pt idx="4874">
                  <c:v>-0.45689234000000001</c:v>
                </c:pt>
                <c:pt idx="4875">
                  <c:v>-0.44157508000000001</c:v>
                </c:pt>
                <c:pt idx="4876">
                  <c:v>-0.45410717</c:v>
                </c:pt>
                <c:pt idx="4877">
                  <c:v>-0.44714490000000001</c:v>
                </c:pt>
                <c:pt idx="4878">
                  <c:v>-0.35941949000000001</c:v>
                </c:pt>
                <c:pt idx="4879">
                  <c:v>-0.50702119000000001</c:v>
                </c:pt>
                <c:pt idx="4880">
                  <c:v>-0.54740268000000003</c:v>
                </c:pt>
                <c:pt idx="4881">
                  <c:v>-0.49588128999999997</c:v>
                </c:pt>
                <c:pt idx="4882">
                  <c:v>-0.60588640000000005</c:v>
                </c:pt>
                <c:pt idx="4883">
                  <c:v>-0.42765033000000002</c:v>
                </c:pt>
                <c:pt idx="4884">
                  <c:v>-0.51398343000000002</c:v>
                </c:pt>
                <c:pt idx="4885">
                  <c:v>-0.44853735</c:v>
                </c:pt>
                <c:pt idx="4886">
                  <c:v>-0.58221453000000001</c:v>
                </c:pt>
                <c:pt idx="4887">
                  <c:v>-0.47081699999999999</c:v>
                </c:pt>
                <c:pt idx="4888">
                  <c:v>-0.42486548000000002</c:v>
                </c:pt>
                <c:pt idx="4889">
                  <c:v>-0.52094578999999996</c:v>
                </c:pt>
                <c:pt idx="4890">
                  <c:v>-0.50284379999999995</c:v>
                </c:pt>
                <c:pt idx="4891">
                  <c:v>-0.42765048</c:v>
                </c:pt>
                <c:pt idx="4892">
                  <c:v>-0.53626298999999999</c:v>
                </c:pt>
                <c:pt idx="4893">
                  <c:v>-0.52094585000000004</c:v>
                </c:pt>
                <c:pt idx="4894">
                  <c:v>-0.42904279000000001</c:v>
                </c:pt>
                <c:pt idx="4895">
                  <c:v>-0.47360191000000001</c:v>
                </c:pt>
                <c:pt idx="4896">
                  <c:v>-0.55993508999999997</c:v>
                </c:pt>
                <c:pt idx="4897">
                  <c:v>-0.61337268</c:v>
                </c:pt>
                <c:pt idx="4898">
                  <c:v>-0.47220948000000001</c:v>
                </c:pt>
                <c:pt idx="4899">
                  <c:v>-0.29397339</c:v>
                </c:pt>
                <c:pt idx="4900">
                  <c:v>-0.29675816999999999</c:v>
                </c:pt>
                <c:pt idx="4901">
                  <c:v>-0.43600512000000002</c:v>
                </c:pt>
                <c:pt idx="4902">
                  <c:v>-0.33157008999999998</c:v>
                </c:pt>
                <c:pt idx="4903">
                  <c:v>-0.47638676000000002</c:v>
                </c:pt>
                <c:pt idx="4904">
                  <c:v>-0.48195665999999998</c:v>
                </c:pt>
                <c:pt idx="4905">
                  <c:v>-0.52233832999999996</c:v>
                </c:pt>
                <c:pt idx="4906">
                  <c:v>-0.52512312000000005</c:v>
                </c:pt>
                <c:pt idx="4907">
                  <c:v>-0.48474166000000002</c:v>
                </c:pt>
                <c:pt idx="4908">
                  <c:v>-0.39144635</c:v>
                </c:pt>
                <c:pt idx="4909">
                  <c:v>-0.39005371999999999</c:v>
                </c:pt>
                <c:pt idx="4910">
                  <c:v>-0.33853235999999998</c:v>
                </c:pt>
                <c:pt idx="4911">
                  <c:v>-0.43461269000000002</c:v>
                </c:pt>
                <c:pt idx="4912">
                  <c:v>-0.31486037</c:v>
                </c:pt>
                <c:pt idx="4913">
                  <c:v>-0.40537083000000002</c:v>
                </c:pt>
                <c:pt idx="4914">
                  <c:v>-0.39980111000000002</c:v>
                </c:pt>
                <c:pt idx="4915">
                  <c:v>-0.45828477000000001</c:v>
                </c:pt>
                <c:pt idx="4916">
                  <c:v>-0.50562865000000001</c:v>
                </c:pt>
                <c:pt idx="4917">
                  <c:v>-0.49170405</c:v>
                </c:pt>
                <c:pt idx="4918">
                  <c:v>-0.58499955999999997</c:v>
                </c:pt>
                <c:pt idx="4919">
                  <c:v>-0.50284379999999995</c:v>
                </c:pt>
                <c:pt idx="4920">
                  <c:v>-0.44436010999999997</c:v>
                </c:pt>
                <c:pt idx="4921">
                  <c:v>-0.39980107999999998</c:v>
                </c:pt>
                <c:pt idx="4922">
                  <c:v>-0.50980597999999999</c:v>
                </c:pt>
                <c:pt idx="4923">
                  <c:v>-0.42068809000000001</c:v>
                </c:pt>
                <c:pt idx="4924">
                  <c:v>-0.43182763000000002</c:v>
                </c:pt>
                <c:pt idx="4925">
                  <c:v>-0.43600523000000002</c:v>
                </c:pt>
                <c:pt idx="4926">
                  <c:v>-0.37334414999999999</c:v>
                </c:pt>
                <c:pt idx="4927">
                  <c:v>-0.45828470999999998</c:v>
                </c:pt>
                <c:pt idx="4928">
                  <c:v>-0.47917177999999999</c:v>
                </c:pt>
                <c:pt idx="4929">
                  <c:v>-0.52930074999999999</c:v>
                </c:pt>
                <c:pt idx="4930">
                  <c:v>-0.50145130999999998</c:v>
                </c:pt>
                <c:pt idx="4931">
                  <c:v>-0.56411237000000003</c:v>
                </c:pt>
                <c:pt idx="4932">
                  <c:v>-0.58360701999999998</c:v>
                </c:pt>
                <c:pt idx="4933">
                  <c:v>-0.46106973000000001</c:v>
                </c:pt>
                <c:pt idx="4934">
                  <c:v>-0.43182787</c:v>
                </c:pt>
                <c:pt idx="4935">
                  <c:v>-0.58806002000000002</c:v>
                </c:pt>
                <c:pt idx="4936">
                  <c:v>-0.45410728</c:v>
                </c:pt>
                <c:pt idx="4937">
                  <c:v>-0.47081703000000003</c:v>
                </c:pt>
                <c:pt idx="4938">
                  <c:v>-0.54044044000000002</c:v>
                </c:pt>
                <c:pt idx="4939">
                  <c:v>-0.50562865000000001</c:v>
                </c:pt>
                <c:pt idx="4940">
                  <c:v>-0.55436510000000006</c:v>
                </c:pt>
                <c:pt idx="4941">
                  <c:v>-0.39980099000000002</c:v>
                </c:pt>
                <c:pt idx="4942">
                  <c:v>-0.42486531</c:v>
                </c:pt>
                <c:pt idx="4943">
                  <c:v>-0.35524203999999998</c:v>
                </c:pt>
                <c:pt idx="4944">
                  <c:v>-0.43182768999999999</c:v>
                </c:pt>
                <c:pt idx="4945">
                  <c:v>-0.45828470999999998</c:v>
                </c:pt>
                <c:pt idx="4946">
                  <c:v>-0.43879020000000002</c:v>
                </c:pt>
                <c:pt idx="4947">
                  <c:v>-0.4986662</c:v>
                </c:pt>
                <c:pt idx="4948">
                  <c:v>-0.45410739999999999</c:v>
                </c:pt>
                <c:pt idx="4949">
                  <c:v>-0.32878509</c:v>
                </c:pt>
                <c:pt idx="4950">
                  <c:v>-0.47360175999999998</c:v>
                </c:pt>
                <c:pt idx="4951">
                  <c:v>-0.45828470999999998</c:v>
                </c:pt>
                <c:pt idx="4952">
                  <c:v>-0.55436521999999999</c:v>
                </c:pt>
                <c:pt idx="4953">
                  <c:v>-0.48056423999999998</c:v>
                </c:pt>
                <c:pt idx="4954">
                  <c:v>-0.51398354999999996</c:v>
                </c:pt>
                <c:pt idx="4955">
                  <c:v>-0.45271474</c:v>
                </c:pt>
                <c:pt idx="4956">
                  <c:v>-0.50423616000000004</c:v>
                </c:pt>
                <c:pt idx="4957">
                  <c:v>-0.44714499000000002</c:v>
                </c:pt>
                <c:pt idx="4958">
                  <c:v>-0.50005889000000003</c:v>
                </c:pt>
                <c:pt idx="4959">
                  <c:v>-0.42625800000000003</c:v>
                </c:pt>
                <c:pt idx="4960">
                  <c:v>-0.51537602999999998</c:v>
                </c:pt>
                <c:pt idx="4961">
                  <c:v>-0.42765054000000002</c:v>
                </c:pt>
                <c:pt idx="4962">
                  <c:v>-0.44714490000000001</c:v>
                </c:pt>
                <c:pt idx="4963">
                  <c:v>-0.43879011000000001</c:v>
                </c:pt>
                <c:pt idx="4964">
                  <c:v>-0.37752142999999999</c:v>
                </c:pt>
                <c:pt idx="4965">
                  <c:v>-0.44853741000000003</c:v>
                </c:pt>
                <c:pt idx="4966">
                  <c:v>-0.3635968</c:v>
                </c:pt>
                <c:pt idx="4967">
                  <c:v>-0.45132232</c:v>
                </c:pt>
                <c:pt idx="4968">
                  <c:v>-0.46524717999999998</c:v>
                </c:pt>
                <c:pt idx="4969">
                  <c:v>-0.42625782000000001</c:v>
                </c:pt>
                <c:pt idx="4970">
                  <c:v>-0.43600535000000001</c:v>
                </c:pt>
                <c:pt idx="4971">
                  <c:v>-0.54322528999999997</c:v>
                </c:pt>
                <c:pt idx="4972">
                  <c:v>-0.47274708999999998</c:v>
                </c:pt>
                <c:pt idx="4973">
                  <c:v>-0.58082180999999999</c:v>
                </c:pt>
                <c:pt idx="4974">
                  <c:v>-0.58360701999999998</c:v>
                </c:pt>
                <c:pt idx="4975">
                  <c:v>-0.63512831999999997</c:v>
                </c:pt>
                <c:pt idx="4976">
                  <c:v>-0.39562362000000001</c:v>
                </c:pt>
                <c:pt idx="4977">
                  <c:v>-0.42208045999999999</c:v>
                </c:pt>
                <c:pt idx="4978">
                  <c:v>-0.52790815000000002</c:v>
                </c:pt>
                <c:pt idx="4979">
                  <c:v>-0.41094079999999999</c:v>
                </c:pt>
                <c:pt idx="4980">
                  <c:v>-0.39144607999999997</c:v>
                </c:pt>
                <c:pt idx="4981">
                  <c:v>-0.38866140999999998</c:v>
                </c:pt>
                <c:pt idx="4982">
                  <c:v>-0.49170402000000002</c:v>
                </c:pt>
                <c:pt idx="4983">
                  <c:v>-0.45549977000000003</c:v>
                </c:pt>
                <c:pt idx="4984">
                  <c:v>-0.46106970000000003</c:v>
                </c:pt>
                <c:pt idx="4985">
                  <c:v>-0.46803197000000002</c:v>
                </c:pt>
                <c:pt idx="4986">
                  <c:v>-0.49588146999999999</c:v>
                </c:pt>
                <c:pt idx="4987">
                  <c:v>-0.42486548000000002</c:v>
                </c:pt>
                <c:pt idx="4988">
                  <c:v>-0.42765054000000002</c:v>
                </c:pt>
                <c:pt idx="4989">
                  <c:v>-0.48752651000000002</c:v>
                </c:pt>
                <c:pt idx="4990">
                  <c:v>-0.33156999999999998</c:v>
                </c:pt>
                <c:pt idx="4991">
                  <c:v>-0.42208055</c:v>
                </c:pt>
                <c:pt idx="4992">
                  <c:v>-0.49031153</c:v>
                </c:pt>
                <c:pt idx="4993">
                  <c:v>-0.40954822000000002</c:v>
                </c:pt>
                <c:pt idx="4994">
                  <c:v>-0.30232814000000002</c:v>
                </c:pt>
                <c:pt idx="4995">
                  <c:v>-0.50841367000000004</c:v>
                </c:pt>
                <c:pt idx="4996">
                  <c:v>-0.35663432</c:v>
                </c:pt>
                <c:pt idx="4997">
                  <c:v>-0.43043533</c:v>
                </c:pt>
                <c:pt idx="4998">
                  <c:v>-0.60031663999999996</c:v>
                </c:pt>
                <c:pt idx="4999">
                  <c:v>-0.49031143999999999</c:v>
                </c:pt>
                <c:pt idx="5000">
                  <c:v>-0.50005871000000002</c:v>
                </c:pt>
                <c:pt idx="5001">
                  <c:v>-0.35802688999999999</c:v>
                </c:pt>
                <c:pt idx="5002">
                  <c:v>-0.46663964000000002</c:v>
                </c:pt>
                <c:pt idx="5003">
                  <c:v>-0.4332203</c:v>
                </c:pt>
                <c:pt idx="5004">
                  <c:v>-0.44714490000000001</c:v>
                </c:pt>
                <c:pt idx="5005">
                  <c:v>-0.50702119000000001</c:v>
                </c:pt>
                <c:pt idx="5006">
                  <c:v>-0.46106966999999999</c:v>
                </c:pt>
                <c:pt idx="5007">
                  <c:v>-0.52373069999999999</c:v>
                </c:pt>
                <c:pt idx="5008">
                  <c:v>-0.52094573</c:v>
                </c:pt>
                <c:pt idx="5009">
                  <c:v>-0.56132746</c:v>
                </c:pt>
                <c:pt idx="5010">
                  <c:v>-0.54322546999999999</c:v>
                </c:pt>
                <c:pt idx="5011">
                  <c:v>-0.57525218</c:v>
                </c:pt>
                <c:pt idx="5012">
                  <c:v>-0.47081699999999999</c:v>
                </c:pt>
                <c:pt idx="5013">
                  <c:v>-0.51537584999999997</c:v>
                </c:pt>
                <c:pt idx="5014">
                  <c:v>-0.48474178000000001</c:v>
                </c:pt>
                <c:pt idx="5015">
                  <c:v>-0.39840859000000001</c:v>
                </c:pt>
                <c:pt idx="5016">
                  <c:v>-0.28144114999999997</c:v>
                </c:pt>
                <c:pt idx="5017">
                  <c:v>-0.49588144000000001</c:v>
                </c:pt>
                <c:pt idx="5018">
                  <c:v>-0.39423122999999999</c:v>
                </c:pt>
                <c:pt idx="5019">
                  <c:v>-0.35106456000000003</c:v>
                </c:pt>
                <c:pt idx="5020">
                  <c:v>-0.46385467000000002</c:v>
                </c:pt>
                <c:pt idx="5021">
                  <c:v>-0.49727379999999999</c:v>
                </c:pt>
                <c:pt idx="5022">
                  <c:v>-0.48613399000000002</c:v>
                </c:pt>
                <c:pt idx="5023">
                  <c:v>-0.43043533</c:v>
                </c:pt>
                <c:pt idx="5024">
                  <c:v>-0.35663437999999997</c:v>
                </c:pt>
                <c:pt idx="5025">
                  <c:v>-0.42068818000000002</c:v>
                </c:pt>
                <c:pt idx="5026">
                  <c:v>-0.46524705999999999</c:v>
                </c:pt>
                <c:pt idx="5027">
                  <c:v>-0.38726865999999999</c:v>
                </c:pt>
                <c:pt idx="5028">
                  <c:v>-0.42904293999999998</c:v>
                </c:pt>
                <c:pt idx="5029">
                  <c:v>-0.48056420999999999</c:v>
                </c:pt>
                <c:pt idx="5030">
                  <c:v>-0.41094074000000003</c:v>
                </c:pt>
                <c:pt idx="5031">
                  <c:v>-0.51259105999999999</c:v>
                </c:pt>
                <c:pt idx="5032">
                  <c:v>-0.54044038000000005</c:v>
                </c:pt>
                <c:pt idx="5033">
                  <c:v>-0.60170900999999999</c:v>
                </c:pt>
                <c:pt idx="5034">
                  <c:v>-0.49866638000000002</c:v>
                </c:pt>
                <c:pt idx="5035">
                  <c:v>-0.53208571999999998</c:v>
                </c:pt>
                <c:pt idx="5036">
                  <c:v>-0.59474689000000003</c:v>
                </c:pt>
                <c:pt idx="5037">
                  <c:v>-0.46942457999999998</c:v>
                </c:pt>
                <c:pt idx="5038">
                  <c:v>-0.59753168000000001</c:v>
                </c:pt>
                <c:pt idx="5039">
                  <c:v>-0.59753173999999998</c:v>
                </c:pt>
                <c:pt idx="5040">
                  <c:v>-0.57246733000000005</c:v>
                </c:pt>
                <c:pt idx="5041">
                  <c:v>-0.70335948000000004</c:v>
                </c:pt>
                <c:pt idx="5042">
                  <c:v>-0.53069299000000003</c:v>
                </c:pt>
                <c:pt idx="5043">
                  <c:v>-0.48752663000000002</c:v>
                </c:pt>
                <c:pt idx="5044">
                  <c:v>-0.57107478</c:v>
                </c:pt>
                <c:pt idx="5045">
                  <c:v>-0.55018776999999996</c:v>
                </c:pt>
                <c:pt idx="5046">
                  <c:v>-0.49448892</c:v>
                </c:pt>
                <c:pt idx="5047">
                  <c:v>-0.47274720999999997</c:v>
                </c:pt>
                <c:pt idx="5048">
                  <c:v>-0.53208560000000005</c:v>
                </c:pt>
                <c:pt idx="5049">
                  <c:v>-0.46524704</c:v>
                </c:pt>
                <c:pt idx="5050">
                  <c:v>-0.47917166</c:v>
                </c:pt>
                <c:pt idx="5051">
                  <c:v>-0.48540341999999997</c:v>
                </c:pt>
                <c:pt idx="5052">
                  <c:v>-0.53487039000000003</c:v>
                </c:pt>
                <c:pt idx="5053">
                  <c:v>-0.42765033000000002</c:v>
                </c:pt>
                <c:pt idx="5054">
                  <c:v>-0.71602940999999998</c:v>
                </c:pt>
                <c:pt idx="5055">
                  <c:v>-0.46942436999999998</c:v>
                </c:pt>
                <c:pt idx="5056">
                  <c:v>-0.59613925000000001</c:v>
                </c:pt>
                <c:pt idx="5057">
                  <c:v>-0.60867137000000004</c:v>
                </c:pt>
                <c:pt idx="5058">
                  <c:v>-0.57385969000000003</c:v>
                </c:pt>
                <c:pt idx="5059">
                  <c:v>-0.56968229999999997</c:v>
                </c:pt>
                <c:pt idx="5060">
                  <c:v>-0.47777923999999999</c:v>
                </c:pt>
                <c:pt idx="5061">
                  <c:v>-0.51259118000000004</c:v>
                </c:pt>
                <c:pt idx="5062">
                  <c:v>-0.56550491000000003</c:v>
                </c:pt>
                <c:pt idx="5063">
                  <c:v>-0.42208040000000002</c:v>
                </c:pt>
                <c:pt idx="5064">
                  <c:v>-0.61284888000000004</c:v>
                </c:pt>
                <c:pt idx="5065">
                  <c:v>-0.52930080999999995</c:v>
                </c:pt>
                <c:pt idx="5066">
                  <c:v>-0.54868477999999998</c:v>
                </c:pt>
                <c:pt idx="5067">
                  <c:v>-0.40258595000000003</c:v>
                </c:pt>
                <c:pt idx="5068">
                  <c:v>-0.48195672000000001</c:v>
                </c:pt>
                <c:pt idx="5069">
                  <c:v>-0.45689239999999998</c:v>
                </c:pt>
                <c:pt idx="5070">
                  <c:v>-0.41372578999999998</c:v>
                </c:pt>
                <c:pt idx="5071">
                  <c:v>-0.44157510999999999</c:v>
                </c:pt>
                <c:pt idx="5072">
                  <c:v>-0.51119851999999999</c:v>
                </c:pt>
                <c:pt idx="5073">
                  <c:v>-0.38169888000000002</c:v>
                </c:pt>
                <c:pt idx="5074">
                  <c:v>-0.57399743999999997</c:v>
                </c:pt>
                <c:pt idx="5075">
                  <c:v>-0.45271483000000001</c:v>
                </c:pt>
                <c:pt idx="5076">
                  <c:v>-0.44575268000000001</c:v>
                </c:pt>
                <c:pt idx="5077">
                  <c:v>-0.49866634999999998</c:v>
                </c:pt>
                <c:pt idx="5078">
                  <c:v>-0.48891892999999997</c:v>
                </c:pt>
                <c:pt idx="5079">
                  <c:v>-0.63373590000000002</c:v>
                </c:pt>
                <c:pt idx="5080">
                  <c:v>-0.48474169</c:v>
                </c:pt>
                <c:pt idx="5081">
                  <c:v>-0.50702113000000004</c:v>
                </c:pt>
                <c:pt idx="5082">
                  <c:v>-0.55993508999999997</c:v>
                </c:pt>
                <c:pt idx="5083">
                  <c:v>-0.52094585000000004</c:v>
                </c:pt>
                <c:pt idx="5084">
                  <c:v>-0.57399767999999995</c:v>
                </c:pt>
                <c:pt idx="5085">
                  <c:v>-0.62955861999999996</c:v>
                </c:pt>
                <c:pt idx="5086">
                  <c:v>-0.57246721</c:v>
                </c:pt>
                <c:pt idx="5087">
                  <c:v>-0.60634136000000005</c:v>
                </c:pt>
                <c:pt idx="5088">
                  <c:v>-0.44018259999999998</c:v>
                </c:pt>
                <c:pt idx="5089">
                  <c:v>-0.61702626999999999</c:v>
                </c:pt>
                <c:pt idx="5090">
                  <c:v>-0.67690253</c:v>
                </c:pt>
                <c:pt idx="5091">
                  <c:v>-0.58639187000000004</c:v>
                </c:pt>
                <c:pt idx="5092">
                  <c:v>-0.65134137999999997</c:v>
                </c:pt>
                <c:pt idx="5093">
                  <c:v>-0.51955317999999995</c:v>
                </c:pt>
                <c:pt idx="5094">
                  <c:v>-0.59613936999999995</c:v>
                </c:pt>
                <c:pt idx="5095">
                  <c:v>-0.41511812999999997</c:v>
                </c:pt>
                <c:pt idx="5096">
                  <c:v>-0.57246726999999997</c:v>
                </c:pt>
                <c:pt idx="5097">
                  <c:v>-0.5557164</c:v>
                </c:pt>
                <c:pt idx="5098">
                  <c:v>-0.50980616000000001</c:v>
                </c:pt>
                <c:pt idx="5099">
                  <c:v>-0.52337217000000003</c:v>
                </c:pt>
                <c:pt idx="5100">
                  <c:v>-0.45549994999999999</c:v>
                </c:pt>
                <c:pt idx="5101">
                  <c:v>-0.44853758999999999</c:v>
                </c:pt>
                <c:pt idx="5102">
                  <c:v>-0.46524705999999999</c:v>
                </c:pt>
                <c:pt idx="5103">
                  <c:v>-0.38309135999999999</c:v>
                </c:pt>
                <c:pt idx="5104">
                  <c:v>-0.34688717000000002</c:v>
                </c:pt>
                <c:pt idx="5105">
                  <c:v>-0.51955335999999996</c:v>
                </c:pt>
                <c:pt idx="5106">
                  <c:v>-0.51398372999999997</c:v>
                </c:pt>
                <c:pt idx="5107">
                  <c:v>-0.42765029999999998</c:v>
                </c:pt>
                <c:pt idx="5108">
                  <c:v>-0.41929564000000002</c:v>
                </c:pt>
                <c:pt idx="5109">
                  <c:v>-0.71449905999999996</c:v>
                </c:pt>
                <c:pt idx="5110">
                  <c:v>-0.51119857999999996</c:v>
                </c:pt>
                <c:pt idx="5111">
                  <c:v>-0.64905303999999997</c:v>
                </c:pt>
                <c:pt idx="5112">
                  <c:v>-0.61145638999999996</c:v>
                </c:pt>
                <c:pt idx="5113">
                  <c:v>-0.67690247000000003</c:v>
                </c:pt>
                <c:pt idx="5114">
                  <c:v>-0.52373069999999999</c:v>
                </c:pt>
                <c:pt idx="5115">
                  <c:v>-0.46803206000000003</c:v>
                </c:pt>
                <c:pt idx="5116">
                  <c:v>-0.50284368000000002</c:v>
                </c:pt>
                <c:pt idx="5117">
                  <c:v>-0.51676851999999995</c:v>
                </c:pt>
                <c:pt idx="5118">
                  <c:v>-0.51676840000000002</c:v>
                </c:pt>
                <c:pt idx="5119">
                  <c:v>-0.57525218</c:v>
                </c:pt>
                <c:pt idx="5120">
                  <c:v>-0.60310178999999997</c:v>
                </c:pt>
                <c:pt idx="5121">
                  <c:v>-0.49588135</c:v>
                </c:pt>
                <c:pt idx="5122">
                  <c:v>-0.50005895</c:v>
                </c:pt>
                <c:pt idx="5123">
                  <c:v>-0.59196179999999998</c:v>
                </c:pt>
                <c:pt idx="5124">
                  <c:v>-0.45689225</c:v>
                </c:pt>
                <c:pt idx="5125">
                  <c:v>-0.4722093</c:v>
                </c:pt>
                <c:pt idx="5126">
                  <c:v>-0.41233315999999998</c:v>
                </c:pt>
                <c:pt idx="5127">
                  <c:v>-0.55158024999999999</c:v>
                </c:pt>
                <c:pt idx="5128">
                  <c:v>-0.48613404999999998</c:v>
                </c:pt>
                <c:pt idx="5129">
                  <c:v>-0.53487061999999996</c:v>
                </c:pt>
                <c:pt idx="5130">
                  <c:v>-0.49866632</c:v>
                </c:pt>
                <c:pt idx="5131">
                  <c:v>-0.43182777999999999</c:v>
                </c:pt>
                <c:pt idx="5132">
                  <c:v>-0.53487061999999996</c:v>
                </c:pt>
                <c:pt idx="5133">
                  <c:v>-0.50562881999999998</c:v>
                </c:pt>
                <c:pt idx="5134">
                  <c:v>-0.59056920000000002</c:v>
                </c:pt>
                <c:pt idx="5135">
                  <c:v>-0.43739778000000001</c:v>
                </c:pt>
                <c:pt idx="5136">
                  <c:v>-0.52373080999999999</c:v>
                </c:pt>
                <c:pt idx="5137">
                  <c:v>-0.55854243000000003</c:v>
                </c:pt>
                <c:pt idx="5138">
                  <c:v>-0.55436516000000002</c:v>
                </c:pt>
                <c:pt idx="5139">
                  <c:v>-0.61006391000000004</c:v>
                </c:pt>
                <c:pt idx="5140">
                  <c:v>-0.47777930000000002</c:v>
                </c:pt>
                <c:pt idx="5141">
                  <c:v>-0.56411248000000003</c:v>
                </c:pt>
                <c:pt idx="5142">
                  <c:v>-0.47081699999999999</c:v>
                </c:pt>
                <c:pt idx="5143">
                  <c:v>-0.57246708999999996</c:v>
                </c:pt>
                <c:pt idx="5144">
                  <c:v>-0.49448898000000002</c:v>
                </c:pt>
                <c:pt idx="5145">
                  <c:v>-0.45271483000000001</c:v>
                </c:pt>
                <c:pt idx="5146">
                  <c:v>-0.47777939000000003</c:v>
                </c:pt>
                <c:pt idx="5147">
                  <c:v>-0.54322528999999997</c:v>
                </c:pt>
                <c:pt idx="5148">
                  <c:v>-0.54044038000000005</c:v>
                </c:pt>
                <c:pt idx="5149">
                  <c:v>-0.59196174000000001</c:v>
                </c:pt>
                <c:pt idx="5150">
                  <c:v>-0.49170405</c:v>
                </c:pt>
                <c:pt idx="5151">
                  <c:v>-0.46106954999999999</c:v>
                </c:pt>
                <c:pt idx="5152">
                  <c:v>-0.48613404999999998</c:v>
                </c:pt>
                <c:pt idx="5153">
                  <c:v>-0.49170377999999998</c:v>
                </c:pt>
                <c:pt idx="5154">
                  <c:v>-0.44853749999999998</c:v>
                </c:pt>
                <c:pt idx="5155">
                  <c:v>-0.54740279999999997</c:v>
                </c:pt>
                <c:pt idx="5156">
                  <c:v>-0.49170411000000003</c:v>
                </c:pt>
                <c:pt idx="5157">
                  <c:v>-0.49727382999999997</c:v>
                </c:pt>
                <c:pt idx="5158">
                  <c:v>-0.49588135</c:v>
                </c:pt>
                <c:pt idx="5159">
                  <c:v>-0.56968236000000005</c:v>
                </c:pt>
                <c:pt idx="5160">
                  <c:v>-0.61284881999999996</c:v>
                </c:pt>
                <c:pt idx="5161">
                  <c:v>-0.58778428999999999</c:v>
                </c:pt>
                <c:pt idx="5162">
                  <c:v>-0.56550478999999998</c:v>
                </c:pt>
                <c:pt idx="5163">
                  <c:v>-0.55297260999999998</c:v>
                </c:pt>
                <c:pt idx="5164">
                  <c:v>-0.58499944000000004</c:v>
                </c:pt>
                <c:pt idx="5165">
                  <c:v>-0.57107465999999996</c:v>
                </c:pt>
                <c:pt idx="5166">
                  <c:v>-0.56828988000000003</c:v>
                </c:pt>
                <c:pt idx="5167">
                  <c:v>-0.45271488999999998</c:v>
                </c:pt>
                <c:pt idx="5168">
                  <c:v>-0.54879515999999995</c:v>
                </c:pt>
                <c:pt idx="5169">
                  <c:v>-0.58499955999999997</c:v>
                </c:pt>
                <c:pt idx="5170">
                  <c:v>-0.71310680999999998</c:v>
                </c:pt>
                <c:pt idx="5171">
                  <c:v>-0.58639180999999996</c:v>
                </c:pt>
                <c:pt idx="5172">
                  <c:v>-0.49448883999999999</c:v>
                </c:pt>
                <c:pt idx="5173">
                  <c:v>-0.61006378999999999</c:v>
                </c:pt>
                <c:pt idx="5174">
                  <c:v>-0.62259613999999996</c:v>
                </c:pt>
                <c:pt idx="5175">
                  <c:v>-0.60727905999999998</c:v>
                </c:pt>
                <c:pt idx="5176">
                  <c:v>-0.51816088000000005</c:v>
                </c:pt>
                <c:pt idx="5177">
                  <c:v>-0.44992989</c:v>
                </c:pt>
                <c:pt idx="5178">
                  <c:v>-0.56550497</c:v>
                </c:pt>
                <c:pt idx="5179">
                  <c:v>-0.50005882999999995</c:v>
                </c:pt>
                <c:pt idx="5180">
                  <c:v>-0.47499436</c:v>
                </c:pt>
                <c:pt idx="5181">
                  <c:v>-0.64069807999999995</c:v>
                </c:pt>
                <c:pt idx="5182">
                  <c:v>-0.53208548</c:v>
                </c:pt>
                <c:pt idx="5183">
                  <c:v>-0.51259105999999999</c:v>
                </c:pt>
                <c:pt idx="5184">
                  <c:v>-0.55018765000000003</c:v>
                </c:pt>
                <c:pt idx="5185">
                  <c:v>-0.60867148999999998</c:v>
                </c:pt>
                <c:pt idx="5186">
                  <c:v>-0.60031657999999999</c:v>
                </c:pt>
                <c:pt idx="5187">
                  <c:v>-0.57385951000000002</c:v>
                </c:pt>
                <c:pt idx="5188">
                  <c:v>-0.46106978999999998</c:v>
                </c:pt>
                <c:pt idx="5189">
                  <c:v>-0.43600506</c:v>
                </c:pt>
                <c:pt idx="5190">
                  <c:v>-0.36220427999999999</c:v>
                </c:pt>
                <c:pt idx="5191">
                  <c:v>-0.51816081999999997</c:v>
                </c:pt>
                <c:pt idx="5192">
                  <c:v>-0.42347288</c:v>
                </c:pt>
                <c:pt idx="5193">
                  <c:v>-0.46106964</c:v>
                </c:pt>
                <c:pt idx="5194">
                  <c:v>-0.45689215999999999</c:v>
                </c:pt>
                <c:pt idx="5195">
                  <c:v>-0.53904790000000002</c:v>
                </c:pt>
                <c:pt idx="5196">
                  <c:v>-0.35663444</c:v>
                </c:pt>
                <c:pt idx="5197">
                  <c:v>-0.42625800000000003</c:v>
                </c:pt>
                <c:pt idx="5198">
                  <c:v>-0.49866646999999997</c:v>
                </c:pt>
                <c:pt idx="5199">
                  <c:v>-0.38866129999999999</c:v>
                </c:pt>
                <c:pt idx="5200">
                  <c:v>-0.56828988000000003</c:v>
                </c:pt>
                <c:pt idx="5201">
                  <c:v>-0.50145136999999995</c:v>
                </c:pt>
                <c:pt idx="5202">
                  <c:v>-0.63791335000000005</c:v>
                </c:pt>
                <c:pt idx="5203">
                  <c:v>-0.54322541000000002</c:v>
                </c:pt>
                <c:pt idx="5204">
                  <c:v>-0.62955832</c:v>
                </c:pt>
                <c:pt idx="5205">
                  <c:v>-0.49727391999999998</c:v>
                </c:pt>
                <c:pt idx="5206">
                  <c:v>-0.54044044000000002</c:v>
                </c:pt>
                <c:pt idx="5207">
                  <c:v>-0.50423627999999998</c:v>
                </c:pt>
                <c:pt idx="5208">
                  <c:v>-0.45410737000000001</c:v>
                </c:pt>
                <c:pt idx="5209">
                  <c:v>-0.49588135</c:v>
                </c:pt>
                <c:pt idx="5210">
                  <c:v>-0.49866617000000002</c:v>
                </c:pt>
                <c:pt idx="5211">
                  <c:v>-0.53765540999999994</c:v>
                </c:pt>
                <c:pt idx="5212">
                  <c:v>-0.66437011999999995</c:v>
                </c:pt>
                <c:pt idx="5213">
                  <c:v>-0.58499937999999996</c:v>
                </c:pt>
                <c:pt idx="5214">
                  <c:v>-0.54322517000000003</c:v>
                </c:pt>
                <c:pt idx="5215">
                  <c:v>-0.56828975999999998</c:v>
                </c:pt>
                <c:pt idx="5216">
                  <c:v>-0.59056931999999995</c:v>
                </c:pt>
                <c:pt idx="5217">
                  <c:v>-0.46942452000000001</c:v>
                </c:pt>
                <c:pt idx="5218">
                  <c:v>-0.65044546000000003</c:v>
                </c:pt>
                <c:pt idx="5219">
                  <c:v>-0.54183292000000005</c:v>
                </c:pt>
                <c:pt idx="5220">
                  <c:v>-0.62816596000000002</c:v>
                </c:pt>
                <c:pt idx="5221">
                  <c:v>-0.55297260999999998</c:v>
                </c:pt>
                <c:pt idx="5222">
                  <c:v>-0.48752651000000002</c:v>
                </c:pt>
                <c:pt idx="5223">
                  <c:v>-0.53069323000000002</c:v>
                </c:pt>
                <c:pt idx="5224">
                  <c:v>-0.38726877999999998</c:v>
                </c:pt>
                <c:pt idx="5225">
                  <c:v>-0.46246225000000002</c:v>
                </c:pt>
                <c:pt idx="5226">
                  <c:v>-0.54601038000000002</c:v>
                </c:pt>
                <c:pt idx="5227">
                  <c:v>-0.53765547000000002</c:v>
                </c:pt>
                <c:pt idx="5228">
                  <c:v>-0.53626298999999999</c:v>
                </c:pt>
                <c:pt idx="5229">
                  <c:v>-0.61006384999999996</c:v>
                </c:pt>
                <c:pt idx="5230">
                  <c:v>-0.45689218999999998</c:v>
                </c:pt>
                <c:pt idx="5231">
                  <c:v>-0.44853737999999999</c:v>
                </c:pt>
                <c:pt idx="5232">
                  <c:v>-0.43600523000000002</c:v>
                </c:pt>
                <c:pt idx="5233">
                  <c:v>-0.47220936000000002</c:v>
                </c:pt>
                <c:pt idx="5234">
                  <c:v>-0.59335417000000001</c:v>
                </c:pt>
                <c:pt idx="5235">
                  <c:v>-0.61145645000000004</c:v>
                </c:pt>
                <c:pt idx="5236">
                  <c:v>-0.58639198999999997</c:v>
                </c:pt>
                <c:pt idx="5237">
                  <c:v>-0.51119857999999996</c:v>
                </c:pt>
                <c:pt idx="5238">
                  <c:v>-0.47081697</c:v>
                </c:pt>
                <c:pt idx="5239">
                  <c:v>-0.45967712999999999</c:v>
                </c:pt>
                <c:pt idx="5240">
                  <c:v>-0.63234352999999999</c:v>
                </c:pt>
                <c:pt idx="5241">
                  <c:v>-0.63095111000000004</c:v>
                </c:pt>
                <c:pt idx="5242">
                  <c:v>-0.52094585000000004</c:v>
                </c:pt>
                <c:pt idx="5243">
                  <c:v>-0.50284368000000002</c:v>
                </c:pt>
                <c:pt idx="5244">
                  <c:v>-0.66158532999999997</c:v>
                </c:pt>
                <c:pt idx="5245">
                  <c:v>-0.48474166000000002</c:v>
                </c:pt>
                <c:pt idx="5246">
                  <c:v>-0.49031164999999999</c:v>
                </c:pt>
                <c:pt idx="5247">
                  <c:v>-0.51398361000000004</c:v>
                </c:pt>
                <c:pt idx="5248">
                  <c:v>-0.51676845999999999</c:v>
                </c:pt>
                <c:pt idx="5249">
                  <c:v>-0.57246726999999997</c:v>
                </c:pt>
                <c:pt idx="5250">
                  <c:v>-0.64348304000000001</c:v>
                </c:pt>
                <c:pt idx="5251">
                  <c:v>-0.58499955999999997</c:v>
                </c:pt>
                <c:pt idx="5252">
                  <c:v>-0.54879522000000003</c:v>
                </c:pt>
                <c:pt idx="5253">
                  <c:v>-0.37891391000000002</c:v>
                </c:pt>
                <c:pt idx="5254">
                  <c:v>-0.54322546999999999</c:v>
                </c:pt>
                <c:pt idx="5255">
                  <c:v>-0.59753173999999998</c:v>
                </c:pt>
                <c:pt idx="5256">
                  <c:v>-0.54322541000000002</c:v>
                </c:pt>
                <c:pt idx="5257">
                  <c:v>-0.51774715999999998</c:v>
                </c:pt>
                <c:pt idx="5258">
                  <c:v>-0.47638692999999999</c:v>
                </c:pt>
                <c:pt idx="5259">
                  <c:v>-0.44157513999999998</c:v>
                </c:pt>
                <c:pt idx="5260">
                  <c:v>-0.46524705999999999</c:v>
                </c:pt>
                <c:pt idx="5261">
                  <c:v>-0.48056423999999998</c:v>
                </c:pt>
                <c:pt idx="5262">
                  <c:v>-0.53626311000000004</c:v>
                </c:pt>
                <c:pt idx="5263">
                  <c:v>-0.47777921000000001</c:v>
                </c:pt>
                <c:pt idx="5264">
                  <c:v>-0.57803702000000001</c:v>
                </c:pt>
                <c:pt idx="5265">
                  <c:v>-0.56550502999999996</c:v>
                </c:pt>
                <c:pt idx="5266">
                  <c:v>-0.42486528000000001</c:v>
                </c:pt>
                <c:pt idx="5267">
                  <c:v>-0.42904272999999998</c:v>
                </c:pt>
                <c:pt idx="5268">
                  <c:v>-0.52094585000000004</c:v>
                </c:pt>
                <c:pt idx="5269">
                  <c:v>-0.44853741000000003</c:v>
                </c:pt>
                <c:pt idx="5270">
                  <c:v>-0.39144616999999998</c:v>
                </c:pt>
                <c:pt idx="5271">
                  <c:v>-0.34549466000000001</c:v>
                </c:pt>
                <c:pt idx="5272">
                  <c:v>-0.44157526000000002</c:v>
                </c:pt>
                <c:pt idx="5273">
                  <c:v>-0.50702124999999998</c:v>
                </c:pt>
                <c:pt idx="5274">
                  <c:v>-0.40815576999999997</c:v>
                </c:pt>
                <c:pt idx="5275">
                  <c:v>-0.39005378000000002</c:v>
                </c:pt>
                <c:pt idx="5276">
                  <c:v>-0.48613425999999998</c:v>
                </c:pt>
                <c:pt idx="5277">
                  <c:v>-0.40258607000000002</c:v>
                </c:pt>
                <c:pt idx="5278">
                  <c:v>-0.42208052000000001</c:v>
                </c:pt>
                <c:pt idx="5279">
                  <c:v>-0.48474166000000002</c:v>
                </c:pt>
                <c:pt idx="5280">
                  <c:v>-0.48752654000000001</c:v>
                </c:pt>
                <c:pt idx="5281">
                  <c:v>-0.50005889000000003</c:v>
                </c:pt>
                <c:pt idx="5282">
                  <c:v>-0.40119337999999999</c:v>
                </c:pt>
                <c:pt idx="5283">
                  <c:v>-0.50841373000000001</c:v>
                </c:pt>
                <c:pt idx="5284">
                  <c:v>-0.50562865000000001</c:v>
                </c:pt>
                <c:pt idx="5285">
                  <c:v>-0.52651566000000005</c:v>
                </c:pt>
                <c:pt idx="5286">
                  <c:v>-0.52512323999999999</c:v>
                </c:pt>
                <c:pt idx="5287">
                  <c:v>-0.50005871000000002</c:v>
                </c:pt>
                <c:pt idx="5288">
                  <c:v>-0.57107465999999996</c:v>
                </c:pt>
                <c:pt idx="5289">
                  <c:v>-0.47081694000000002</c:v>
                </c:pt>
                <c:pt idx="5290">
                  <c:v>-0.44992989</c:v>
                </c:pt>
                <c:pt idx="5291">
                  <c:v>-0.45689231000000002</c:v>
                </c:pt>
                <c:pt idx="5292">
                  <c:v>-0.42486544999999998</c:v>
                </c:pt>
                <c:pt idx="5293">
                  <c:v>-0.49170405</c:v>
                </c:pt>
                <c:pt idx="5294">
                  <c:v>-0.50702113000000004</c:v>
                </c:pt>
                <c:pt idx="5295">
                  <c:v>-0.54461771000000003</c:v>
                </c:pt>
                <c:pt idx="5296">
                  <c:v>-0.54601025999999997</c:v>
                </c:pt>
                <c:pt idx="5297">
                  <c:v>-0.40954818999999998</c:v>
                </c:pt>
                <c:pt idx="5298">
                  <c:v>-0.53765552999999999</c:v>
                </c:pt>
                <c:pt idx="5299">
                  <c:v>-0.47917187</c:v>
                </c:pt>
                <c:pt idx="5300">
                  <c:v>-0.49031150000000001</c:v>
                </c:pt>
                <c:pt idx="5301">
                  <c:v>-0.63095098999999999</c:v>
                </c:pt>
                <c:pt idx="5302">
                  <c:v>-0.65044552</c:v>
                </c:pt>
                <c:pt idx="5303">
                  <c:v>-0.48891901999999998</c:v>
                </c:pt>
                <c:pt idx="5304">
                  <c:v>-0.48195665999999998</c:v>
                </c:pt>
                <c:pt idx="5305">
                  <c:v>-0.53069310999999997</c:v>
                </c:pt>
                <c:pt idx="5306">
                  <c:v>-0.54461782999999997</c:v>
                </c:pt>
                <c:pt idx="5307">
                  <c:v>-0.69639682999999997</c:v>
                </c:pt>
                <c:pt idx="5308">
                  <c:v>-0.55715007000000005</c:v>
                </c:pt>
                <c:pt idx="5309">
                  <c:v>-0.52651572000000002</c:v>
                </c:pt>
                <c:pt idx="5310">
                  <c:v>-0.59056925999999998</c:v>
                </c:pt>
                <c:pt idx="5311">
                  <c:v>-0.64766049000000003</c:v>
                </c:pt>
                <c:pt idx="5312">
                  <c:v>-0.66715515000000003</c:v>
                </c:pt>
                <c:pt idx="5313">
                  <c:v>-0.66994010999999998</c:v>
                </c:pt>
                <c:pt idx="5314">
                  <c:v>-0.62677347999999999</c:v>
                </c:pt>
                <c:pt idx="5315">
                  <c:v>-0.52651577999999999</c:v>
                </c:pt>
                <c:pt idx="5316">
                  <c:v>-0.51259118000000004</c:v>
                </c:pt>
                <c:pt idx="5317">
                  <c:v>-0.65183811999999997</c:v>
                </c:pt>
                <c:pt idx="5318">
                  <c:v>-0.60310154999999999</c:v>
                </c:pt>
                <c:pt idx="5319">
                  <c:v>-0.61145609999999995</c:v>
                </c:pt>
                <c:pt idx="5320">
                  <c:v>-0.68107980000000001</c:v>
                </c:pt>
                <c:pt idx="5321">
                  <c:v>-0.52651572000000002</c:v>
                </c:pt>
                <c:pt idx="5322">
                  <c:v>-0.60774760999999999</c:v>
                </c:pt>
                <c:pt idx="5323">
                  <c:v>-0.58360677999999999</c:v>
                </c:pt>
                <c:pt idx="5324">
                  <c:v>-0.51537608999999995</c:v>
                </c:pt>
                <c:pt idx="5325">
                  <c:v>-0.56411230999999995</c:v>
                </c:pt>
                <c:pt idx="5326">
                  <c:v>-0.58639180999999996</c:v>
                </c:pt>
                <c:pt idx="5327">
                  <c:v>-0.59196198</c:v>
                </c:pt>
                <c:pt idx="5328">
                  <c:v>-0.55854261000000005</c:v>
                </c:pt>
                <c:pt idx="5329">
                  <c:v>-0.57664472</c:v>
                </c:pt>
                <c:pt idx="5330">
                  <c:v>-0.67272489999999996</c:v>
                </c:pt>
                <c:pt idx="5331">
                  <c:v>-0.49448889000000001</c:v>
                </c:pt>
                <c:pt idx="5332">
                  <c:v>-0.51676845999999999</c:v>
                </c:pt>
                <c:pt idx="5333">
                  <c:v>-0.56132740000000003</c:v>
                </c:pt>
                <c:pt idx="5334">
                  <c:v>-0.48752666</c:v>
                </c:pt>
                <c:pt idx="5335">
                  <c:v>-0.29536581000000001</c:v>
                </c:pt>
                <c:pt idx="5336">
                  <c:v>-0.41651067000000003</c:v>
                </c:pt>
                <c:pt idx="5337">
                  <c:v>-0.38169909000000002</c:v>
                </c:pt>
                <c:pt idx="5338">
                  <c:v>-0.45410728</c:v>
                </c:pt>
                <c:pt idx="5339">
                  <c:v>-0.56274747999999997</c:v>
                </c:pt>
                <c:pt idx="5340">
                  <c:v>-0.61841875000000002</c:v>
                </c:pt>
                <c:pt idx="5341">
                  <c:v>-0.56977886</c:v>
                </c:pt>
                <c:pt idx="5342">
                  <c:v>-0.59196179999999998</c:v>
                </c:pt>
                <c:pt idx="5343">
                  <c:v>-0.54868494999999995</c:v>
                </c:pt>
                <c:pt idx="5344">
                  <c:v>-0.58917695000000003</c:v>
                </c:pt>
                <c:pt idx="5345">
                  <c:v>-0.59335417000000001</c:v>
                </c:pt>
                <c:pt idx="5346">
                  <c:v>-0.61563378999999996</c:v>
                </c:pt>
                <c:pt idx="5347">
                  <c:v>-0.57107459999999999</c:v>
                </c:pt>
                <c:pt idx="5348">
                  <c:v>-0.53904795999999999</c:v>
                </c:pt>
                <c:pt idx="5349">
                  <c:v>-0.60071635000000001</c:v>
                </c:pt>
                <c:pt idx="5350">
                  <c:v>-0.52373075000000002</c:v>
                </c:pt>
                <c:pt idx="5351">
                  <c:v>-0.64069825000000002</c:v>
                </c:pt>
                <c:pt idx="5352">
                  <c:v>-0.61284870000000002</c:v>
                </c:pt>
                <c:pt idx="5353">
                  <c:v>-0.70057422000000003</c:v>
                </c:pt>
                <c:pt idx="5354">
                  <c:v>-0.54322517000000003</c:v>
                </c:pt>
                <c:pt idx="5355">
                  <c:v>-0.65183782999999995</c:v>
                </c:pt>
                <c:pt idx="5356">
                  <c:v>-0.54740297999999998</c:v>
                </c:pt>
                <c:pt idx="5357">
                  <c:v>-0.52651572000000002</c:v>
                </c:pt>
                <c:pt idx="5358">
                  <c:v>-0.53626286999999995</c:v>
                </c:pt>
                <c:pt idx="5359">
                  <c:v>-0.44157513999999998</c:v>
                </c:pt>
                <c:pt idx="5360">
                  <c:v>-0.55436510000000006</c:v>
                </c:pt>
                <c:pt idx="5361">
                  <c:v>-0.58360701999999998</c:v>
                </c:pt>
                <c:pt idx="5362">
                  <c:v>-0.57803707999999998</c:v>
                </c:pt>
                <c:pt idx="5363">
                  <c:v>-0.48752656999999999</c:v>
                </c:pt>
                <c:pt idx="5364">
                  <c:v>-0.50005882999999995</c:v>
                </c:pt>
                <c:pt idx="5365">
                  <c:v>-0.55436521999999999</c:v>
                </c:pt>
                <c:pt idx="5366">
                  <c:v>-0.56411237000000003</c:v>
                </c:pt>
                <c:pt idx="5367">
                  <c:v>-0.52512342000000001</c:v>
                </c:pt>
                <c:pt idx="5368">
                  <c:v>-0.63930558999999998</c:v>
                </c:pt>
                <c:pt idx="5369">
                  <c:v>-0.50145130999999998</c:v>
                </c:pt>
                <c:pt idx="5370">
                  <c:v>-0.58360677999999999</c:v>
                </c:pt>
                <c:pt idx="5371">
                  <c:v>-0.60727900000000001</c:v>
                </c:pt>
                <c:pt idx="5372">
                  <c:v>-0.61196636999999998</c:v>
                </c:pt>
                <c:pt idx="5373">
                  <c:v>-0.55854249</c:v>
                </c:pt>
                <c:pt idx="5374">
                  <c:v>-0.47220939000000001</c:v>
                </c:pt>
                <c:pt idx="5375">
                  <c:v>-0.48334916999999999</c:v>
                </c:pt>
                <c:pt idx="5376">
                  <c:v>-0.45689225</c:v>
                </c:pt>
                <c:pt idx="5377">
                  <c:v>-0.57525218</c:v>
                </c:pt>
                <c:pt idx="5378">
                  <c:v>-0.58778441000000003</c:v>
                </c:pt>
                <c:pt idx="5379">
                  <c:v>-0.55575775999999999</c:v>
                </c:pt>
                <c:pt idx="5380">
                  <c:v>-0.57664453999999998</c:v>
                </c:pt>
                <c:pt idx="5381">
                  <c:v>-0.65044539999999995</c:v>
                </c:pt>
                <c:pt idx="5382">
                  <c:v>-0.58639198999999997</c:v>
                </c:pt>
                <c:pt idx="5383">
                  <c:v>-0.56968224000000001</c:v>
                </c:pt>
                <c:pt idx="5384">
                  <c:v>-0.51537597000000002</c:v>
                </c:pt>
                <c:pt idx="5385">
                  <c:v>-0.49309644000000002</c:v>
                </c:pt>
                <c:pt idx="5386">
                  <c:v>-0.44157513999999998</c:v>
                </c:pt>
                <c:pt idx="5387">
                  <c:v>-0.43182793000000003</c:v>
                </c:pt>
                <c:pt idx="5388">
                  <c:v>-0.50145112999999997</c:v>
                </c:pt>
                <c:pt idx="5389">
                  <c:v>-0.48752656999999999</c:v>
                </c:pt>
                <c:pt idx="5390">
                  <c:v>-0.49309644000000002</c:v>
                </c:pt>
                <c:pt idx="5391">
                  <c:v>-0.50841360999999996</c:v>
                </c:pt>
                <c:pt idx="5392">
                  <c:v>-0.59056938000000003</c:v>
                </c:pt>
                <c:pt idx="5393">
                  <c:v>-0.59196203999999997</c:v>
                </c:pt>
                <c:pt idx="5394">
                  <c:v>-0.62398851</c:v>
                </c:pt>
                <c:pt idx="5395">
                  <c:v>-0.68943465000000004</c:v>
                </c:pt>
                <c:pt idx="5396">
                  <c:v>-0.61284881999999996</c:v>
                </c:pt>
                <c:pt idx="5397">
                  <c:v>-0.65462297000000003</c:v>
                </c:pt>
                <c:pt idx="5398">
                  <c:v>-0.60867148999999998</c:v>
                </c:pt>
                <c:pt idx="5399">
                  <c:v>-0.40676322999999998</c:v>
                </c:pt>
                <c:pt idx="5400">
                  <c:v>-0.50284386000000003</c:v>
                </c:pt>
                <c:pt idx="5401">
                  <c:v>-0.51259105999999999</c:v>
                </c:pt>
                <c:pt idx="5402">
                  <c:v>-0.42486557000000003</c:v>
                </c:pt>
                <c:pt idx="5403">
                  <c:v>-0.51119851999999999</c:v>
                </c:pt>
                <c:pt idx="5404">
                  <c:v>-0.42625800000000003</c:v>
                </c:pt>
                <c:pt idx="5405">
                  <c:v>-0.52651572000000002</c:v>
                </c:pt>
                <c:pt idx="5406">
                  <c:v>-0.50284379999999995</c:v>
                </c:pt>
                <c:pt idx="5407">
                  <c:v>-0.59892409999999996</c:v>
                </c:pt>
                <c:pt idx="5408">
                  <c:v>-0.51537608999999995</c:v>
                </c:pt>
                <c:pt idx="5409">
                  <c:v>-0.52790826999999996</c:v>
                </c:pt>
                <c:pt idx="5410">
                  <c:v>-0.45549977000000003</c:v>
                </c:pt>
                <c:pt idx="5411">
                  <c:v>-0.58778428999999999</c:v>
                </c:pt>
                <c:pt idx="5412">
                  <c:v>-0.65323043000000003</c:v>
                </c:pt>
                <c:pt idx="5413">
                  <c:v>-0.69918208999999998</c:v>
                </c:pt>
                <c:pt idx="5414">
                  <c:v>-0.63512826</c:v>
                </c:pt>
                <c:pt idx="5415">
                  <c:v>-0.62677347999999999</c:v>
                </c:pt>
                <c:pt idx="5416">
                  <c:v>-0.60170889000000005</c:v>
                </c:pt>
                <c:pt idx="5417">
                  <c:v>-0.65740781999999998</c:v>
                </c:pt>
                <c:pt idx="5418">
                  <c:v>-0.66994016999999995</c:v>
                </c:pt>
                <c:pt idx="5419">
                  <c:v>-0.59892416000000004</c:v>
                </c:pt>
                <c:pt idx="5420">
                  <c:v>-0.76323556999999997</c:v>
                </c:pt>
                <c:pt idx="5421">
                  <c:v>-0.62816583999999998</c:v>
                </c:pt>
                <c:pt idx="5422">
                  <c:v>-0.59753155999999996</c:v>
                </c:pt>
                <c:pt idx="5423">
                  <c:v>-0.49448910000000001</c:v>
                </c:pt>
                <c:pt idx="5424">
                  <c:v>-0.51119864000000004</c:v>
                </c:pt>
                <c:pt idx="5425">
                  <c:v>-0.51816123999999997</c:v>
                </c:pt>
                <c:pt idx="5426">
                  <c:v>-0.44714499000000002</c:v>
                </c:pt>
                <c:pt idx="5427">
                  <c:v>-0.3510645</c:v>
                </c:pt>
                <c:pt idx="5428">
                  <c:v>-0.44714503999999999</c:v>
                </c:pt>
                <c:pt idx="5429">
                  <c:v>-0.52233821000000002</c:v>
                </c:pt>
                <c:pt idx="5430">
                  <c:v>-0.61145632999999999</c:v>
                </c:pt>
                <c:pt idx="5431">
                  <c:v>-0.54322541000000002</c:v>
                </c:pt>
                <c:pt idx="5432">
                  <c:v>-0.56550484999999995</c:v>
                </c:pt>
                <c:pt idx="5433">
                  <c:v>-0.54322541000000002</c:v>
                </c:pt>
                <c:pt idx="5434">
                  <c:v>-0.43461284</c:v>
                </c:pt>
                <c:pt idx="5435">
                  <c:v>-0.58778428999999999</c:v>
                </c:pt>
                <c:pt idx="5436">
                  <c:v>-0.55575757999999997</c:v>
                </c:pt>
                <c:pt idx="5437">
                  <c:v>-0.63930571000000003</c:v>
                </c:pt>
                <c:pt idx="5438">
                  <c:v>-0.58499944000000004</c:v>
                </c:pt>
                <c:pt idx="5439">
                  <c:v>-0.59335422999999998</c:v>
                </c:pt>
                <c:pt idx="5440">
                  <c:v>-0.60588640000000005</c:v>
                </c:pt>
                <c:pt idx="5441">
                  <c:v>-0.52790844000000003</c:v>
                </c:pt>
                <c:pt idx="5442">
                  <c:v>-0.58946633000000004</c:v>
                </c:pt>
                <c:pt idx="5443">
                  <c:v>-0.50145130999999998</c:v>
                </c:pt>
                <c:pt idx="5444">
                  <c:v>-0.44436005000000001</c:v>
                </c:pt>
                <c:pt idx="5445">
                  <c:v>-0.62955837999999997</c:v>
                </c:pt>
                <c:pt idx="5446">
                  <c:v>-0.57942969</c:v>
                </c:pt>
                <c:pt idx="5447">
                  <c:v>-0.55575752</c:v>
                </c:pt>
                <c:pt idx="5448">
                  <c:v>-0.43182772000000003</c:v>
                </c:pt>
                <c:pt idx="5449">
                  <c:v>-0.50145143000000003</c:v>
                </c:pt>
                <c:pt idx="5450">
                  <c:v>-0.59474695</c:v>
                </c:pt>
                <c:pt idx="5451">
                  <c:v>-0.47499436</c:v>
                </c:pt>
                <c:pt idx="5452">
                  <c:v>-0.51816081999999997</c:v>
                </c:pt>
                <c:pt idx="5453">
                  <c:v>-0.61981118000000002</c:v>
                </c:pt>
                <c:pt idx="5454">
                  <c:v>-0.56132740000000003</c:v>
                </c:pt>
                <c:pt idx="5455">
                  <c:v>-0.55018758999999995</c:v>
                </c:pt>
                <c:pt idx="5456">
                  <c:v>-0.75627332999999997</c:v>
                </c:pt>
                <c:pt idx="5457">
                  <c:v>-0.48474169</c:v>
                </c:pt>
                <c:pt idx="5458">
                  <c:v>-0.56689738999999995</c:v>
                </c:pt>
                <c:pt idx="5459">
                  <c:v>-0.63095087000000005</c:v>
                </c:pt>
                <c:pt idx="5460">
                  <c:v>-0.40815583</c:v>
                </c:pt>
                <c:pt idx="5461">
                  <c:v>-0.47081699999999999</c:v>
                </c:pt>
                <c:pt idx="5462">
                  <c:v>-0.51398354999999996</c:v>
                </c:pt>
                <c:pt idx="5463">
                  <c:v>-0.42765036000000001</c:v>
                </c:pt>
                <c:pt idx="5464">
                  <c:v>-0.52930051</c:v>
                </c:pt>
                <c:pt idx="5465">
                  <c:v>-0.59474695</c:v>
                </c:pt>
                <c:pt idx="5466">
                  <c:v>-0.44853749999999998</c:v>
                </c:pt>
                <c:pt idx="5467">
                  <c:v>-0.51398343000000002</c:v>
                </c:pt>
                <c:pt idx="5468">
                  <c:v>-0.51259094000000005</c:v>
                </c:pt>
                <c:pt idx="5469">
                  <c:v>-0.44436014000000001</c:v>
                </c:pt>
                <c:pt idx="5470">
                  <c:v>-0.49727370999999998</c:v>
                </c:pt>
                <c:pt idx="5471">
                  <c:v>-0.4763869</c:v>
                </c:pt>
                <c:pt idx="5472">
                  <c:v>-0.44157510999999999</c:v>
                </c:pt>
                <c:pt idx="5473">
                  <c:v>-0.47081694000000002</c:v>
                </c:pt>
                <c:pt idx="5474">
                  <c:v>-0.50980616000000001</c:v>
                </c:pt>
                <c:pt idx="5475">
                  <c:v>-0.57803702000000001</c:v>
                </c:pt>
                <c:pt idx="5476">
                  <c:v>-0.59613925000000001</c:v>
                </c:pt>
                <c:pt idx="5477">
                  <c:v>-0.66158521000000003</c:v>
                </c:pt>
                <c:pt idx="5478">
                  <c:v>-0.71867663000000004</c:v>
                </c:pt>
                <c:pt idx="5479">
                  <c:v>-0.50145119000000005</c:v>
                </c:pt>
                <c:pt idx="5480">
                  <c:v>-0.50562865000000001</c:v>
                </c:pt>
                <c:pt idx="5481">
                  <c:v>-0.68525725999999998</c:v>
                </c:pt>
                <c:pt idx="5482">
                  <c:v>-0.42765029999999998</c:v>
                </c:pt>
                <c:pt idx="5483">
                  <c:v>-0.51955348000000001</c:v>
                </c:pt>
                <c:pt idx="5484">
                  <c:v>-0.44180951000000002</c:v>
                </c:pt>
                <c:pt idx="5485">
                  <c:v>-0.51259111999999996</c:v>
                </c:pt>
                <c:pt idx="5486">
                  <c:v>-0.60449392000000002</c:v>
                </c:pt>
                <c:pt idx="5487">
                  <c:v>-0.62181019999999998</c:v>
                </c:pt>
                <c:pt idx="5488">
                  <c:v>-0.65740781999999998</c:v>
                </c:pt>
                <c:pt idx="5489">
                  <c:v>-0.59335411000000005</c:v>
                </c:pt>
                <c:pt idx="5490">
                  <c:v>-0.55993508999999997</c:v>
                </c:pt>
                <c:pt idx="5491">
                  <c:v>-0.61284870000000002</c:v>
                </c:pt>
                <c:pt idx="5492">
                  <c:v>-0.56415384999999996</c:v>
                </c:pt>
                <c:pt idx="5493">
                  <c:v>-0.44018266</c:v>
                </c:pt>
                <c:pt idx="5494">
                  <c:v>-0.49102852000000002</c:v>
                </c:pt>
                <c:pt idx="5495">
                  <c:v>-0.58639205000000005</c:v>
                </c:pt>
                <c:pt idx="5496">
                  <c:v>-0.44157517000000002</c:v>
                </c:pt>
                <c:pt idx="5497">
                  <c:v>-0.57246721</c:v>
                </c:pt>
                <c:pt idx="5498">
                  <c:v>-0.54879522000000003</c:v>
                </c:pt>
                <c:pt idx="5499">
                  <c:v>-0.61006384999999996</c:v>
                </c:pt>
                <c:pt idx="5500">
                  <c:v>-0.67690247000000003</c:v>
                </c:pt>
                <c:pt idx="5501">
                  <c:v>-0.69221966999999995</c:v>
                </c:pt>
                <c:pt idx="5502">
                  <c:v>-0.66994010999999998</c:v>
                </c:pt>
                <c:pt idx="5503">
                  <c:v>-0.44714493</c:v>
                </c:pt>
                <c:pt idx="5504">
                  <c:v>-0.67550993000000004</c:v>
                </c:pt>
                <c:pt idx="5505">
                  <c:v>-0.47777939000000003</c:v>
                </c:pt>
                <c:pt idx="5506">
                  <c:v>-0.65740781999999998</c:v>
                </c:pt>
                <c:pt idx="5507">
                  <c:v>-0.60867143000000001</c:v>
                </c:pt>
                <c:pt idx="5508">
                  <c:v>-0.64209068000000002</c:v>
                </c:pt>
                <c:pt idx="5509">
                  <c:v>-0.64069830999999999</c:v>
                </c:pt>
                <c:pt idx="5510">
                  <c:v>-0.5195533</c:v>
                </c:pt>
                <c:pt idx="5511">
                  <c:v>-0.49309640999999999</c:v>
                </c:pt>
                <c:pt idx="5512">
                  <c:v>-0.61702621000000002</c:v>
                </c:pt>
                <c:pt idx="5513">
                  <c:v>-0.54322535000000005</c:v>
                </c:pt>
                <c:pt idx="5514">
                  <c:v>-0.50005876999999999</c:v>
                </c:pt>
                <c:pt idx="5515">
                  <c:v>-0.60170900999999999</c:v>
                </c:pt>
                <c:pt idx="5516">
                  <c:v>-0.55436516000000002</c:v>
                </c:pt>
                <c:pt idx="5517">
                  <c:v>-0.65740788000000006</c:v>
                </c:pt>
                <c:pt idx="5518">
                  <c:v>-0.58221453000000001</c:v>
                </c:pt>
                <c:pt idx="5519">
                  <c:v>-0.56132746</c:v>
                </c:pt>
                <c:pt idx="5520">
                  <c:v>-0.51259094000000005</c:v>
                </c:pt>
                <c:pt idx="5521">
                  <c:v>-0.48474166000000002</c:v>
                </c:pt>
                <c:pt idx="5522">
                  <c:v>-0.57246708999999996</c:v>
                </c:pt>
                <c:pt idx="5523">
                  <c:v>-0.63512838000000005</c:v>
                </c:pt>
                <c:pt idx="5524">
                  <c:v>-0.53347814000000005</c:v>
                </c:pt>
                <c:pt idx="5525">
                  <c:v>-0.66715502999999998</c:v>
                </c:pt>
                <c:pt idx="5526">
                  <c:v>-0.66297757999999996</c:v>
                </c:pt>
                <c:pt idx="5527">
                  <c:v>-0.67133266000000003</c:v>
                </c:pt>
                <c:pt idx="5528">
                  <c:v>-0.62398856999999996</c:v>
                </c:pt>
                <c:pt idx="5529">
                  <c:v>-0.58360707999999994</c:v>
                </c:pt>
                <c:pt idx="5530">
                  <c:v>-0.53626298999999999</c:v>
                </c:pt>
                <c:pt idx="5531">
                  <c:v>-0.72006899000000002</c:v>
                </c:pt>
                <c:pt idx="5532">
                  <c:v>-0.67272502000000001</c:v>
                </c:pt>
                <c:pt idx="5533">
                  <c:v>-0.58499950000000001</c:v>
                </c:pt>
                <c:pt idx="5534">
                  <c:v>-0.71171426999999998</c:v>
                </c:pt>
                <c:pt idx="5535">
                  <c:v>-0.57803720000000003</c:v>
                </c:pt>
                <c:pt idx="5536">
                  <c:v>-0.60867137000000004</c:v>
                </c:pt>
                <c:pt idx="5537">
                  <c:v>-0.62677360000000004</c:v>
                </c:pt>
                <c:pt idx="5538">
                  <c:v>-0.65462284999999998</c:v>
                </c:pt>
                <c:pt idx="5539">
                  <c:v>-0.70614409</c:v>
                </c:pt>
                <c:pt idx="5540">
                  <c:v>-0.60867137000000004</c:v>
                </c:pt>
                <c:pt idx="5541">
                  <c:v>-0.71589159999999996</c:v>
                </c:pt>
                <c:pt idx="5542">
                  <c:v>-0.46942449000000003</c:v>
                </c:pt>
                <c:pt idx="5543">
                  <c:v>-0.52373069999999999</c:v>
                </c:pt>
                <c:pt idx="5544">
                  <c:v>-0.47360170000000001</c:v>
                </c:pt>
                <c:pt idx="5545">
                  <c:v>-0.46942452000000001</c:v>
                </c:pt>
                <c:pt idx="5546">
                  <c:v>-0.61424142000000004</c:v>
                </c:pt>
                <c:pt idx="5547">
                  <c:v>-0.53765552999999999</c:v>
                </c:pt>
                <c:pt idx="5548">
                  <c:v>-0.57664453999999998</c:v>
                </c:pt>
                <c:pt idx="5549">
                  <c:v>-0.50145125000000002</c:v>
                </c:pt>
                <c:pt idx="5550">
                  <c:v>-0.42486544999999998</c:v>
                </c:pt>
                <c:pt idx="5551">
                  <c:v>-0.44018272000000003</c:v>
                </c:pt>
                <c:pt idx="5552">
                  <c:v>-0.42765048</c:v>
                </c:pt>
                <c:pt idx="5553">
                  <c:v>-0.45271483000000001</c:v>
                </c:pt>
                <c:pt idx="5554">
                  <c:v>-0.49588128999999997</c:v>
                </c:pt>
                <c:pt idx="5555">
                  <c:v>-0.57803707999999998</c:v>
                </c:pt>
                <c:pt idx="5556">
                  <c:v>-0.45549982999999999</c:v>
                </c:pt>
                <c:pt idx="5557">
                  <c:v>-0.52651559999999997</c:v>
                </c:pt>
                <c:pt idx="5558">
                  <c:v>-0.60031652000000002</c:v>
                </c:pt>
                <c:pt idx="5559">
                  <c:v>-0.47360191000000001</c:v>
                </c:pt>
                <c:pt idx="5560">
                  <c:v>-0.44993000999999999</c:v>
                </c:pt>
                <c:pt idx="5561">
                  <c:v>-0.63234334999999997</c:v>
                </c:pt>
                <c:pt idx="5562">
                  <c:v>-0.53069317000000005</c:v>
                </c:pt>
                <c:pt idx="5563">
                  <c:v>-0.56689732999999998</c:v>
                </c:pt>
                <c:pt idx="5564">
                  <c:v>-0.58221458999999998</c:v>
                </c:pt>
                <c:pt idx="5565">
                  <c:v>-0.52233821000000002</c:v>
                </c:pt>
                <c:pt idx="5566">
                  <c:v>-0.52930051</c:v>
                </c:pt>
                <c:pt idx="5567">
                  <c:v>-0.44157522999999999</c:v>
                </c:pt>
                <c:pt idx="5568">
                  <c:v>-0.51676845999999999</c:v>
                </c:pt>
                <c:pt idx="5569">
                  <c:v>-0.65323054999999997</c:v>
                </c:pt>
                <c:pt idx="5570">
                  <c:v>-0.63512826</c:v>
                </c:pt>
                <c:pt idx="5571">
                  <c:v>-0.60170900999999999</c:v>
                </c:pt>
                <c:pt idx="5572">
                  <c:v>-0.62259613999999996</c:v>
                </c:pt>
                <c:pt idx="5573">
                  <c:v>-0.66019285000000005</c:v>
                </c:pt>
                <c:pt idx="5574">
                  <c:v>-0.52094585000000004</c:v>
                </c:pt>
                <c:pt idx="5575">
                  <c:v>-0.65323049</c:v>
                </c:pt>
                <c:pt idx="5576">
                  <c:v>-0.62955837999999997</c:v>
                </c:pt>
                <c:pt idx="5577">
                  <c:v>-0.54044038000000005</c:v>
                </c:pt>
                <c:pt idx="5578">
                  <c:v>-0.62955850000000002</c:v>
                </c:pt>
                <c:pt idx="5579">
                  <c:v>-0.67272483999999999</c:v>
                </c:pt>
                <c:pt idx="5580">
                  <c:v>-0.66715526999999997</c:v>
                </c:pt>
                <c:pt idx="5581">
                  <c:v>-0.62398863000000004</c:v>
                </c:pt>
                <c:pt idx="5582">
                  <c:v>-0.63791335000000005</c:v>
                </c:pt>
                <c:pt idx="5583">
                  <c:v>-0.68386488999999995</c:v>
                </c:pt>
                <c:pt idx="5584">
                  <c:v>-0.57664453999999998</c:v>
                </c:pt>
                <c:pt idx="5585">
                  <c:v>-0.57664459999999995</c:v>
                </c:pt>
                <c:pt idx="5586">
                  <c:v>-0.45967722</c:v>
                </c:pt>
                <c:pt idx="5587">
                  <c:v>-0.51816094000000001</c:v>
                </c:pt>
                <c:pt idx="5588">
                  <c:v>-0.40954822000000002</c:v>
                </c:pt>
                <c:pt idx="5589">
                  <c:v>-0.50562876000000001</c:v>
                </c:pt>
                <c:pt idx="5590">
                  <c:v>-0.46803209000000001</c:v>
                </c:pt>
                <c:pt idx="5591">
                  <c:v>-0.50841336999999998</c:v>
                </c:pt>
                <c:pt idx="5592">
                  <c:v>-0.60727905999999998</c:v>
                </c:pt>
                <c:pt idx="5593">
                  <c:v>-0.50562876000000001</c:v>
                </c:pt>
                <c:pt idx="5594">
                  <c:v>-0.57942950999999998</c:v>
                </c:pt>
                <c:pt idx="5595">
                  <c:v>-0.66576272000000003</c:v>
                </c:pt>
                <c:pt idx="5596">
                  <c:v>-0.54740279999999997</c:v>
                </c:pt>
                <c:pt idx="5597">
                  <c:v>-0.65462297000000003</c:v>
                </c:pt>
                <c:pt idx="5598">
                  <c:v>-0.68664979999999998</c:v>
                </c:pt>
                <c:pt idx="5599">
                  <c:v>-0.49448883999999999</c:v>
                </c:pt>
                <c:pt idx="5600">
                  <c:v>-0.57246726999999997</c:v>
                </c:pt>
                <c:pt idx="5601">
                  <c:v>-0.66297799000000002</c:v>
                </c:pt>
                <c:pt idx="5602">
                  <c:v>-0.53208566000000002</c:v>
                </c:pt>
                <c:pt idx="5603">
                  <c:v>-0.52930074999999999</c:v>
                </c:pt>
                <c:pt idx="5604">
                  <c:v>-0.52618474000000004</c:v>
                </c:pt>
                <c:pt idx="5605">
                  <c:v>-0.55993497000000003</c:v>
                </c:pt>
                <c:pt idx="5606">
                  <c:v>-0.60588640000000005</c:v>
                </c:pt>
                <c:pt idx="5607">
                  <c:v>-0.68790430000000002</c:v>
                </c:pt>
                <c:pt idx="5608">
                  <c:v>-0.58360701999999998</c:v>
                </c:pt>
                <c:pt idx="5609">
                  <c:v>-0.66019291000000002</c:v>
                </c:pt>
                <c:pt idx="5610">
                  <c:v>-0.60310143000000005</c:v>
                </c:pt>
                <c:pt idx="5611">
                  <c:v>-0.66576272000000003</c:v>
                </c:pt>
                <c:pt idx="5612">
                  <c:v>-0.52233826999999999</c:v>
                </c:pt>
                <c:pt idx="5613">
                  <c:v>-0.55018771</c:v>
                </c:pt>
                <c:pt idx="5614">
                  <c:v>-0.48334914000000001</c:v>
                </c:pt>
                <c:pt idx="5615">
                  <c:v>-0.63095093000000002</c:v>
                </c:pt>
                <c:pt idx="5616">
                  <c:v>-0.42625779000000003</c:v>
                </c:pt>
                <c:pt idx="5617">
                  <c:v>-0.36220446000000001</c:v>
                </c:pt>
                <c:pt idx="5618">
                  <c:v>-0.54879528</c:v>
                </c:pt>
                <c:pt idx="5619">
                  <c:v>-0.58360696000000001</c:v>
                </c:pt>
                <c:pt idx="5620">
                  <c:v>-0.58499955999999997</c:v>
                </c:pt>
                <c:pt idx="5621">
                  <c:v>-0.66854762999999995</c:v>
                </c:pt>
                <c:pt idx="5622">
                  <c:v>-0.60310154999999999</c:v>
                </c:pt>
                <c:pt idx="5623">
                  <c:v>-0.67968744000000003</c:v>
                </c:pt>
                <c:pt idx="5624">
                  <c:v>-0.56132758000000005</c:v>
                </c:pt>
                <c:pt idx="5625">
                  <c:v>-0.56271987999999995</c:v>
                </c:pt>
                <c:pt idx="5626">
                  <c:v>-0.53069323000000002</c:v>
                </c:pt>
                <c:pt idx="5627">
                  <c:v>-0.49588128999999997</c:v>
                </c:pt>
                <c:pt idx="5628">
                  <c:v>-0.61981112000000005</c:v>
                </c:pt>
                <c:pt idx="5629">
                  <c:v>-0.69639700999999998</c:v>
                </c:pt>
                <c:pt idx="5630">
                  <c:v>-0.63373590000000002</c:v>
                </c:pt>
                <c:pt idx="5631">
                  <c:v>-0.59892409999999996</c:v>
                </c:pt>
                <c:pt idx="5632">
                  <c:v>-0.66715508999999995</c:v>
                </c:pt>
                <c:pt idx="5633">
                  <c:v>-0.64626819000000002</c:v>
                </c:pt>
                <c:pt idx="5634">
                  <c:v>-0.64348316000000005</c:v>
                </c:pt>
                <c:pt idx="5635">
                  <c:v>-0.59474671000000001</c:v>
                </c:pt>
                <c:pt idx="5636">
                  <c:v>-0.58917682999999998</c:v>
                </c:pt>
                <c:pt idx="5637">
                  <c:v>-0.55854261000000005</c:v>
                </c:pt>
                <c:pt idx="5638">
                  <c:v>-0.61284875999999999</c:v>
                </c:pt>
                <c:pt idx="5639">
                  <c:v>-0.51398348999999999</c:v>
                </c:pt>
                <c:pt idx="5640">
                  <c:v>-0.51955342000000004</c:v>
                </c:pt>
                <c:pt idx="5641">
                  <c:v>-0.57942950999999998</c:v>
                </c:pt>
                <c:pt idx="5642">
                  <c:v>-0.41372573000000001</c:v>
                </c:pt>
                <c:pt idx="5643">
                  <c:v>-0.45410728</c:v>
                </c:pt>
                <c:pt idx="5644">
                  <c:v>-0.64993535999999996</c:v>
                </c:pt>
                <c:pt idx="5645">
                  <c:v>-0.61424129999999999</c:v>
                </c:pt>
                <c:pt idx="5646">
                  <c:v>-0.57246715000000004</c:v>
                </c:pt>
                <c:pt idx="5647">
                  <c:v>-0.60031652000000002</c:v>
                </c:pt>
                <c:pt idx="5648">
                  <c:v>-0.6629777</c:v>
                </c:pt>
                <c:pt idx="5649">
                  <c:v>-0.60915410999999997</c:v>
                </c:pt>
                <c:pt idx="5650">
                  <c:v>-0.56271987999999995</c:v>
                </c:pt>
                <c:pt idx="5651">
                  <c:v>-0.64487547000000001</c:v>
                </c:pt>
                <c:pt idx="5652">
                  <c:v>-0.65183811999999997</c:v>
                </c:pt>
                <c:pt idx="5653">
                  <c:v>-0.60493516999999997</c:v>
                </c:pt>
                <c:pt idx="5654">
                  <c:v>-0.64069825000000002</c:v>
                </c:pt>
                <c:pt idx="5655">
                  <c:v>-0.59335417000000001</c:v>
                </c:pt>
                <c:pt idx="5656">
                  <c:v>-0.53347807999999997</c:v>
                </c:pt>
                <c:pt idx="5657">
                  <c:v>-0.63095111000000004</c:v>
                </c:pt>
                <c:pt idx="5658">
                  <c:v>-0.45689234000000001</c:v>
                </c:pt>
                <c:pt idx="5659">
                  <c:v>-0.68943441000000005</c:v>
                </c:pt>
                <c:pt idx="5660">
                  <c:v>-0.70196700000000001</c:v>
                </c:pt>
                <c:pt idx="5661">
                  <c:v>-0.59196185999999995</c:v>
                </c:pt>
                <c:pt idx="5662">
                  <c:v>-0.71449918000000001</c:v>
                </c:pt>
                <c:pt idx="5663">
                  <c:v>-0.65880030000000001</c:v>
                </c:pt>
                <c:pt idx="5664">
                  <c:v>-0.58360701999999998</c:v>
                </c:pt>
                <c:pt idx="5665">
                  <c:v>-0.49866638000000002</c:v>
                </c:pt>
                <c:pt idx="5666">
                  <c:v>-0.50702113000000004</c:v>
                </c:pt>
                <c:pt idx="5667">
                  <c:v>-0.50005871000000002</c:v>
                </c:pt>
                <c:pt idx="5668">
                  <c:v>-0.50284379999999995</c:v>
                </c:pt>
                <c:pt idx="5669">
                  <c:v>-0.52930056999999997</c:v>
                </c:pt>
                <c:pt idx="5670">
                  <c:v>-0.54044055999999996</c:v>
                </c:pt>
                <c:pt idx="5671">
                  <c:v>-0.62259613999999996</c:v>
                </c:pt>
                <c:pt idx="5672">
                  <c:v>-0.56132746</c:v>
                </c:pt>
                <c:pt idx="5673">
                  <c:v>-0.65601551999999996</c:v>
                </c:pt>
                <c:pt idx="5674">
                  <c:v>-0.57107465999999996</c:v>
                </c:pt>
                <c:pt idx="5675">
                  <c:v>-0.59335422999999998</c:v>
                </c:pt>
                <c:pt idx="5676">
                  <c:v>-0.64069830999999999</c:v>
                </c:pt>
                <c:pt idx="5677">
                  <c:v>-0.55158019000000003</c:v>
                </c:pt>
                <c:pt idx="5678">
                  <c:v>-0.67829490000000003</c:v>
                </c:pt>
                <c:pt idx="5679">
                  <c:v>-0.60031652000000002</c:v>
                </c:pt>
                <c:pt idx="5680">
                  <c:v>-0.60449408999999998</c:v>
                </c:pt>
                <c:pt idx="5681">
                  <c:v>-0.69221960999999999</c:v>
                </c:pt>
                <c:pt idx="5682">
                  <c:v>-0.56550478999999998</c:v>
                </c:pt>
                <c:pt idx="5683">
                  <c:v>-0.67690229000000002</c:v>
                </c:pt>
                <c:pt idx="5684">
                  <c:v>-0.64209068000000002</c:v>
                </c:pt>
                <c:pt idx="5685">
                  <c:v>-0.66019267000000004</c:v>
                </c:pt>
                <c:pt idx="5686">
                  <c:v>-0.54183303999999999</c:v>
                </c:pt>
                <c:pt idx="5687">
                  <c:v>-0.61702639000000004</c:v>
                </c:pt>
                <c:pt idx="5688">
                  <c:v>-0.50284379999999995</c:v>
                </c:pt>
                <c:pt idx="5689">
                  <c:v>-0.50562876000000001</c:v>
                </c:pt>
                <c:pt idx="5690">
                  <c:v>-0.56411237000000003</c:v>
                </c:pt>
                <c:pt idx="5691">
                  <c:v>-0.52930069000000002</c:v>
                </c:pt>
                <c:pt idx="5692">
                  <c:v>-0.55158024999999999</c:v>
                </c:pt>
                <c:pt idx="5693">
                  <c:v>-0.50562870999999998</c:v>
                </c:pt>
                <c:pt idx="5694">
                  <c:v>-0.65183793999999995</c:v>
                </c:pt>
                <c:pt idx="5695">
                  <c:v>-0.62259609000000005</c:v>
                </c:pt>
                <c:pt idx="5696">
                  <c:v>-0.71589159999999996</c:v>
                </c:pt>
                <c:pt idx="5697">
                  <c:v>-0.8314665</c:v>
                </c:pt>
                <c:pt idx="5698">
                  <c:v>-0.66715508999999995</c:v>
                </c:pt>
                <c:pt idx="5699">
                  <c:v>-0.54601025999999997</c:v>
                </c:pt>
                <c:pt idx="5700">
                  <c:v>-0.64766042999999995</c:v>
                </c:pt>
                <c:pt idx="5701">
                  <c:v>-0.69500457999999998</c:v>
                </c:pt>
                <c:pt idx="5702">
                  <c:v>-0.70335924999999999</c:v>
                </c:pt>
                <c:pt idx="5703">
                  <c:v>-0.67690229000000002</c:v>
                </c:pt>
                <c:pt idx="5704">
                  <c:v>-0.75766575000000003</c:v>
                </c:pt>
                <c:pt idx="5705">
                  <c:v>-0.65183811999999997</c:v>
                </c:pt>
                <c:pt idx="5706">
                  <c:v>-0.50005876999999999</c:v>
                </c:pt>
                <c:pt idx="5707">
                  <c:v>-0.71728407999999999</c:v>
                </c:pt>
                <c:pt idx="5708">
                  <c:v>-0.57525212000000003</c:v>
                </c:pt>
                <c:pt idx="5709">
                  <c:v>-0.62955850000000002</c:v>
                </c:pt>
                <c:pt idx="5710">
                  <c:v>-0.50005876999999999</c:v>
                </c:pt>
                <c:pt idx="5711">
                  <c:v>-0.51259094000000005</c:v>
                </c:pt>
                <c:pt idx="5712">
                  <c:v>-0.66437011999999995</c:v>
                </c:pt>
                <c:pt idx="5713">
                  <c:v>-0.61702632999999996</c:v>
                </c:pt>
                <c:pt idx="5714">
                  <c:v>-0.73817116000000005</c:v>
                </c:pt>
                <c:pt idx="5715">
                  <c:v>-0.73538607</c:v>
                </c:pt>
                <c:pt idx="5716">
                  <c:v>-0.63930577</c:v>
                </c:pt>
                <c:pt idx="5717">
                  <c:v>-0.64626806999999997</c:v>
                </c:pt>
                <c:pt idx="5718">
                  <c:v>-0.53487050999999997</c:v>
                </c:pt>
                <c:pt idx="5719">
                  <c:v>-0.54044038000000005</c:v>
                </c:pt>
                <c:pt idx="5720">
                  <c:v>-0.50562865000000001</c:v>
                </c:pt>
                <c:pt idx="5721">
                  <c:v>-0.79665487999999995</c:v>
                </c:pt>
                <c:pt idx="5722">
                  <c:v>-0.56689721000000004</c:v>
                </c:pt>
                <c:pt idx="5723">
                  <c:v>-0.59056938000000003</c:v>
                </c:pt>
                <c:pt idx="5724">
                  <c:v>-0.5418328</c:v>
                </c:pt>
                <c:pt idx="5725">
                  <c:v>-0.67829483999999995</c:v>
                </c:pt>
                <c:pt idx="5726">
                  <c:v>-0.74234855</c:v>
                </c:pt>
                <c:pt idx="5727">
                  <c:v>-0.69082730999999997</c:v>
                </c:pt>
                <c:pt idx="5728">
                  <c:v>-0.67272502000000001</c:v>
                </c:pt>
                <c:pt idx="5729">
                  <c:v>-0.57664459999999995</c:v>
                </c:pt>
                <c:pt idx="5730">
                  <c:v>-0.62259609000000005</c:v>
                </c:pt>
                <c:pt idx="5731">
                  <c:v>-0.60867137000000004</c:v>
                </c:pt>
                <c:pt idx="5732">
                  <c:v>-0.65323049</c:v>
                </c:pt>
                <c:pt idx="5733">
                  <c:v>-0.61841857</c:v>
                </c:pt>
                <c:pt idx="5734">
                  <c:v>-0.68247223000000001</c:v>
                </c:pt>
                <c:pt idx="5735">
                  <c:v>-0.6629777</c:v>
                </c:pt>
                <c:pt idx="5736">
                  <c:v>-0.77437526000000001</c:v>
                </c:pt>
                <c:pt idx="5737">
                  <c:v>-0.61337273999999997</c:v>
                </c:pt>
                <c:pt idx="5738">
                  <c:v>-0.54183285999999997</c:v>
                </c:pt>
                <c:pt idx="5739">
                  <c:v>-0.50980610000000004</c:v>
                </c:pt>
                <c:pt idx="5740">
                  <c:v>-0.51816081999999997</c:v>
                </c:pt>
                <c:pt idx="5741">
                  <c:v>-0.55297255999999995</c:v>
                </c:pt>
                <c:pt idx="5742">
                  <c:v>-0.64290409999999998</c:v>
                </c:pt>
                <c:pt idx="5743">
                  <c:v>-0.60310154999999999</c:v>
                </c:pt>
                <c:pt idx="5744">
                  <c:v>-0.55854249</c:v>
                </c:pt>
                <c:pt idx="5745">
                  <c:v>-0.55297255999999995</c:v>
                </c:pt>
                <c:pt idx="5746">
                  <c:v>-0.61477888000000003</c:v>
                </c:pt>
                <c:pt idx="5747">
                  <c:v>-0.68664968000000004</c:v>
                </c:pt>
                <c:pt idx="5748">
                  <c:v>-0.61145638999999996</c:v>
                </c:pt>
                <c:pt idx="5749">
                  <c:v>-0.57664466000000003</c:v>
                </c:pt>
                <c:pt idx="5750">
                  <c:v>-0.59056944</c:v>
                </c:pt>
                <c:pt idx="5751">
                  <c:v>-0.62816596000000002</c:v>
                </c:pt>
                <c:pt idx="5752">
                  <c:v>-0.67968744000000003</c:v>
                </c:pt>
                <c:pt idx="5753">
                  <c:v>-0.66158527</c:v>
                </c:pt>
                <c:pt idx="5754">
                  <c:v>-0.70335937000000004</c:v>
                </c:pt>
                <c:pt idx="5755">
                  <c:v>-0.61981129999999995</c:v>
                </c:pt>
                <c:pt idx="5756">
                  <c:v>-0.58917677000000002</c:v>
                </c:pt>
                <c:pt idx="5757">
                  <c:v>-0.61424129999999999</c:v>
                </c:pt>
                <c:pt idx="5758">
                  <c:v>-0.70196700000000001</c:v>
                </c:pt>
                <c:pt idx="5759">
                  <c:v>-0.68386477000000001</c:v>
                </c:pt>
                <c:pt idx="5760">
                  <c:v>-0.63512838000000005</c:v>
                </c:pt>
                <c:pt idx="5761">
                  <c:v>-0.63791328999999997</c:v>
                </c:pt>
                <c:pt idx="5762">
                  <c:v>-0.67829466000000005</c:v>
                </c:pt>
                <c:pt idx="5763">
                  <c:v>-0.70759183000000003</c:v>
                </c:pt>
                <c:pt idx="5764">
                  <c:v>-0.72146147000000005</c:v>
                </c:pt>
                <c:pt idx="5765">
                  <c:v>-0.68804228000000001</c:v>
                </c:pt>
                <c:pt idx="5766">
                  <c:v>-0.61563361000000005</c:v>
                </c:pt>
                <c:pt idx="5767">
                  <c:v>-0.79247730999999999</c:v>
                </c:pt>
                <c:pt idx="5768">
                  <c:v>-0.71449918000000001</c:v>
                </c:pt>
                <c:pt idx="5769">
                  <c:v>-0.61702626999999999</c:v>
                </c:pt>
                <c:pt idx="5770">
                  <c:v>-0.73260122999999999</c:v>
                </c:pt>
                <c:pt idx="5771">
                  <c:v>-0.64209073999999999</c:v>
                </c:pt>
                <c:pt idx="5772">
                  <c:v>-0.50841354999999999</c:v>
                </c:pt>
                <c:pt idx="5773">
                  <c:v>-0.56968224000000001</c:v>
                </c:pt>
                <c:pt idx="5774">
                  <c:v>-0.50423627999999998</c:v>
                </c:pt>
                <c:pt idx="5775">
                  <c:v>-0.52373086999999996</c:v>
                </c:pt>
                <c:pt idx="5776">
                  <c:v>-0.70196687999999996</c:v>
                </c:pt>
                <c:pt idx="5777">
                  <c:v>-0.61424129999999999</c:v>
                </c:pt>
                <c:pt idx="5778">
                  <c:v>-0.67272502000000001</c:v>
                </c:pt>
                <c:pt idx="5779">
                  <c:v>-0.66994005000000001</c:v>
                </c:pt>
                <c:pt idx="5780">
                  <c:v>-0.55575752</c:v>
                </c:pt>
                <c:pt idx="5781">
                  <c:v>-0.54601032000000005</c:v>
                </c:pt>
                <c:pt idx="5782">
                  <c:v>-0.53765552999999999</c:v>
                </c:pt>
                <c:pt idx="5783">
                  <c:v>-0.66297775999999997</c:v>
                </c:pt>
                <c:pt idx="5784">
                  <c:v>-0.62816583999999998</c:v>
                </c:pt>
                <c:pt idx="5785">
                  <c:v>-0.77576761999999999</c:v>
                </c:pt>
                <c:pt idx="5786">
                  <c:v>-0.86070818000000004</c:v>
                </c:pt>
                <c:pt idx="5787">
                  <c:v>-0.64348316000000005</c:v>
                </c:pt>
                <c:pt idx="5788">
                  <c:v>-0.76880532999999995</c:v>
                </c:pt>
                <c:pt idx="5789">
                  <c:v>-0.66715515000000003</c:v>
                </c:pt>
                <c:pt idx="5790">
                  <c:v>-0.61424118000000005</c:v>
                </c:pt>
                <c:pt idx="5791">
                  <c:v>-0.62677366000000001</c:v>
                </c:pt>
                <c:pt idx="5792">
                  <c:v>-0.65323043000000003</c:v>
                </c:pt>
                <c:pt idx="5793">
                  <c:v>-0.66994010999999998</c:v>
                </c:pt>
                <c:pt idx="5794">
                  <c:v>-0.57246726999999997</c:v>
                </c:pt>
                <c:pt idx="5795">
                  <c:v>-0.61981129999999995</c:v>
                </c:pt>
                <c:pt idx="5796">
                  <c:v>-0.64069825000000002</c:v>
                </c:pt>
                <c:pt idx="5797">
                  <c:v>-0.59613925000000001</c:v>
                </c:pt>
                <c:pt idx="5798">
                  <c:v>-0.57803702000000001</c:v>
                </c:pt>
                <c:pt idx="5799">
                  <c:v>-0.67690216999999997</c:v>
                </c:pt>
                <c:pt idx="5800">
                  <c:v>-0.61563385000000004</c:v>
                </c:pt>
                <c:pt idx="5801">
                  <c:v>-0.66019291000000002</c:v>
                </c:pt>
                <c:pt idx="5802">
                  <c:v>-0.60310149000000002</c:v>
                </c:pt>
                <c:pt idx="5803">
                  <c:v>-0.61424129999999999</c:v>
                </c:pt>
                <c:pt idx="5804">
                  <c:v>-0.51816099999999998</c:v>
                </c:pt>
                <c:pt idx="5805">
                  <c:v>-0.61284888000000004</c:v>
                </c:pt>
                <c:pt idx="5806">
                  <c:v>-0.65601533999999995</c:v>
                </c:pt>
                <c:pt idx="5807">
                  <c:v>-0.70614427000000002</c:v>
                </c:pt>
                <c:pt idx="5808">
                  <c:v>-0.70196687999999996</c:v>
                </c:pt>
                <c:pt idx="5809">
                  <c:v>-0.62816590000000005</c:v>
                </c:pt>
                <c:pt idx="5810">
                  <c:v>-0.69778949000000001</c:v>
                </c:pt>
                <c:pt idx="5811">
                  <c:v>-0.67411739000000004</c:v>
                </c:pt>
                <c:pt idx="5812">
                  <c:v>-0.62259609000000005</c:v>
                </c:pt>
                <c:pt idx="5813">
                  <c:v>-0.60867143000000001</c:v>
                </c:pt>
                <c:pt idx="5814">
                  <c:v>-0.55297255999999995</c:v>
                </c:pt>
                <c:pt idx="5815">
                  <c:v>-0.60867137000000004</c:v>
                </c:pt>
                <c:pt idx="5816">
                  <c:v>-0.54461789000000005</c:v>
                </c:pt>
                <c:pt idx="5817">
                  <c:v>-0.67551004999999997</c:v>
                </c:pt>
                <c:pt idx="5818">
                  <c:v>-0.58499944000000004</c:v>
                </c:pt>
                <c:pt idx="5819">
                  <c:v>-0.59892398000000002</c:v>
                </c:pt>
                <c:pt idx="5820">
                  <c:v>-0.58917682999999998</c:v>
                </c:pt>
                <c:pt idx="5821">
                  <c:v>-0.66019291000000002</c:v>
                </c:pt>
                <c:pt idx="5822">
                  <c:v>-0.55018771</c:v>
                </c:pt>
                <c:pt idx="5823">
                  <c:v>-0.52930063000000005</c:v>
                </c:pt>
                <c:pt idx="5824">
                  <c:v>-0.55715007000000005</c:v>
                </c:pt>
                <c:pt idx="5825">
                  <c:v>-0.42347290999999998</c:v>
                </c:pt>
                <c:pt idx="5826">
                  <c:v>-0.39005378000000002</c:v>
                </c:pt>
                <c:pt idx="5827">
                  <c:v>-0.44296753</c:v>
                </c:pt>
                <c:pt idx="5828">
                  <c:v>-0.53208566000000002</c:v>
                </c:pt>
                <c:pt idx="5829">
                  <c:v>-0.53069310999999997</c:v>
                </c:pt>
                <c:pt idx="5830">
                  <c:v>-0.59474671000000001</c:v>
                </c:pt>
                <c:pt idx="5831">
                  <c:v>-0.55436492000000004</c:v>
                </c:pt>
                <c:pt idx="5832">
                  <c:v>-0.56550484999999995</c:v>
                </c:pt>
                <c:pt idx="5833">
                  <c:v>-0.49448903999999999</c:v>
                </c:pt>
                <c:pt idx="5834">
                  <c:v>-0.46524704</c:v>
                </c:pt>
                <c:pt idx="5835">
                  <c:v>-0.5460102</c:v>
                </c:pt>
                <c:pt idx="5836">
                  <c:v>-0.55436510000000006</c:v>
                </c:pt>
                <c:pt idx="5837">
                  <c:v>-0.67411745000000001</c:v>
                </c:pt>
                <c:pt idx="5838">
                  <c:v>-0.57525212000000003</c:v>
                </c:pt>
                <c:pt idx="5839">
                  <c:v>-0.57803720000000003</c:v>
                </c:pt>
                <c:pt idx="5840">
                  <c:v>-0.54044044000000002</c:v>
                </c:pt>
                <c:pt idx="5841">
                  <c:v>-0.54183292000000005</c:v>
                </c:pt>
                <c:pt idx="5842">
                  <c:v>-0.57803720000000003</c:v>
                </c:pt>
                <c:pt idx="5843">
                  <c:v>-0.60727882</c:v>
                </c:pt>
                <c:pt idx="5844">
                  <c:v>-0.61563378999999996</c:v>
                </c:pt>
                <c:pt idx="5845">
                  <c:v>-0.48195663</c:v>
                </c:pt>
                <c:pt idx="5846">
                  <c:v>-0.61284881999999996</c:v>
                </c:pt>
                <c:pt idx="5847">
                  <c:v>-0.61981123999999999</c:v>
                </c:pt>
                <c:pt idx="5848">
                  <c:v>-0.50145125000000002</c:v>
                </c:pt>
                <c:pt idx="5849">
                  <c:v>-0.49309652999999998</c:v>
                </c:pt>
                <c:pt idx="5850">
                  <c:v>-0.52790826999999996</c:v>
                </c:pt>
                <c:pt idx="5851">
                  <c:v>-0.54044038000000005</c:v>
                </c:pt>
                <c:pt idx="5852">
                  <c:v>-0.59056938000000003</c:v>
                </c:pt>
                <c:pt idx="5853">
                  <c:v>-0.51119870000000001</c:v>
                </c:pt>
                <c:pt idx="5854">
                  <c:v>-0.53626298999999999</c:v>
                </c:pt>
                <c:pt idx="5855">
                  <c:v>-0.59613919000000004</c:v>
                </c:pt>
                <c:pt idx="5856">
                  <c:v>-0.57246726999999997</c:v>
                </c:pt>
                <c:pt idx="5857">
                  <c:v>-0.5195533</c:v>
                </c:pt>
                <c:pt idx="5858">
                  <c:v>-0.53626298999999999</c:v>
                </c:pt>
                <c:pt idx="5859">
                  <c:v>-0.44296774</c:v>
                </c:pt>
                <c:pt idx="5860">
                  <c:v>-0.63373572</c:v>
                </c:pt>
                <c:pt idx="5861">
                  <c:v>-0.56689727000000001</c:v>
                </c:pt>
                <c:pt idx="5862">
                  <c:v>-0.78551501000000001</c:v>
                </c:pt>
                <c:pt idx="5863">
                  <c:v>-0.65183789000000003</c:v>
                </c:pt>
                <c:pt idx="5864">
                  <c:v>-0.61702621000000002</c:v>
                </c:pt>
                <c:pt idx="5865">
                  <c:v>-0.68107991999999995</c:v>
                </c:pt>
                <c:pt idx="5866">
                  <c:v>-0.61284870000000002</c:v>
                </c:pt>
                <c:pt idx="5867">
                  <c:v>-0.68247223000000001</c:v>
                </c:pt>
                <c:pt idx="5868">
                  <c:v>-0.54183292000000005</c:v>
                </c:pt>
                <c:pt idx="5869">
                  <c:v>-0.53347807999999997</c:v>
                </c:pt>
                <c:pt idx="5870">
                  <c:v>-0.55018783000000004</c:v>
                </c:pt>
                <c:pt idx="5871">
                  <c:v>-0.72703141000000004</c:v>
                </c:pt>
                <c:pt idx="5872">
                  <c:v>-0.53904801999999996</c:v>
                </c:pt>
                <c:pt idx="5873">
                  <c:v>-0.61563378999999996</c:v>
                </c:pt>
                <c:pt idx="5874">
                  <c:v>-0.55436498000000001</c:v>
                </c:pt>
                <c:pt idx="5875">
                  <c:v>-0.60493529000000001</c:v>
                </c:pt>
                <c:pt idx="5876">
                  <c:v>-0.66576278</c:v>
                </c:pt>
                <c:pt idx="5877">
                  <c:v>-0.55715013000000002</c:v>
                </c:pt>
                <c:pt idx="5878">
                  <c:v>-0.66118555999999995</c:v>
                </c:pt>
                <c:pt idx="5879">
                  <c:v>-0.58360690000000004</c:v>
                </c:pt>
                <c:pt idx="5880">
                  <c:v>-0.63930577</c:v>
                </c:pt>
                <c:pt idx="5881">
                  <c:v>-0.60310149000000002</c:v>
                </c:pt>
                <c:pt idx="5882">
                  <c:v>-0.58499944000000004</c:v>
                </c:pt>
                <c:pt idx="5883">
                  <c:v>-0.56271994000000003</c:v>
                </c:pt>
                <c:pt idx="5884">
                  <c:v>-0.55436503999999998</c:v>
                </c:pt>
                <c:pt idx="5885">
                  <c:v>-0.51816099999999998</c:v>
                </c:pt>
                <c:pt idx="5886">
                  <c:v>-0.47638687000000002</c:v>
                </c:pt>
                <c:pt idx="5887">
                  <c:v>-0.56550473000000001</c:v>
                </c:pt>
                <c:pt idx="5888">
                  <c:v>-0.61563378999999996</c:v>
                </c:pt>
                <c:pt idx="5889">
                  <c:v>-0.61284894000000001</c:v>
                </c:pt>
                <c:pt idx="5890">
                  <c:v>-0.65601522000000001</c:v>
                </c:pt>
                <c:pt idx="5891">
                  <c:v>-0.64766055</c:v>
                </c:pt>
                <c:pt idx="5892">
                  <c:v>-0.52233821000000002</c:v>
                </c:pt>
                <c:pt idx="5893">
                  <c:v>-0.52233832999999996</c:v>
                </c:pt>
                <c:pt idx="5894">
                  <c:v>-0.54044044000000002</c:v>
                </c:pt>
                <c:pt idx="5895">
                  <c:v>-0.57246715000000004</c:v>
                </c:pt>
                <c:pt idx="5896">
                  <c:v>-0.67272502000000001</c:v>
                </c:pt>
                <c:pt idx="5897">
                  <c:v>-0.71310651000000003</c:v>
                </c:pt>
                <c:pt idx="5898">
                  <c:v>-0.64209068000000002</c:v>
                </c:pt>
                <c:pt idx="5899">
                  <c:v>-0.67243564</c:v>
                </c:pt>
                <c:pt idx="5900">
                  <c:v>-0.56968211999999996</c:v>
                </c:pt>
                <c:pt idx="5901">
                  <c:v>-0.61702621000000002</c:v>
                </c:pt>
                <c:pt idx="5902">
                  <c:v>-0.61145638999999996</c:v>
                </c:pt>
                <c:pt idx="5903">
                  <c:v>-0.53487050999999997</c:v>
                </c:pt>
                <c:pt idx="5904">
                  <c:v>-0.59474676999999998</c:v>
                </c:pt>
                <c:pt idx="5905">
                  <c:v>-0.56132746</c:v>
                </c:pt>
                <c:pt idx="5906">
                  <c:v>-0.58243507000000005</c:v>
                </c:pt>
                <c:pt idx="5907">
                  <c:v>-0.52790837999999995</c:v>
                </c:pt>
                <c:pt idx="5908">
                  <c:v>-0.55715013000000002</c:v>
                </c:pt>
                <c:pt idx="5909">
                  <c:v>-0.62398869000000001</c:v>
                </c:pt>
                <c:pt idx="5910">
                  <c:v>-0.55993497000000003</c:v>
                </c:pt>
                <c:pt idx="5911">
                  <c:v>-0.53904801999999996</c:v>
                </c:pt>
                <c:pt idx="5912">
                  <c:v>-0.70337313000000001</c:v>
                </c:pt>
                <c:pt idx="5913">
                  <c:v>-0.65740788000000006</c:v>
                </c:pt>
                <c:pt idx="5914">
                  <c:v>-0.58221442000000001</c:v>
                </c:pt>
                <c:pt idx="5915">
                  <c:v>-0.4457525</c:v>
                </c:pt>
                <c:pt idx="5916">
                  <c:v>-0.50702113000000004</c:v>
                </c:pt>
                <c:pt idx="5917">
                  <c:v>-0.58917677000000002</c:v>
                </c:pt>
                <c:pt idx="5918">
                  <c:v>-0.53626298999999999</c:v>
                </c:pt>
                <c:pt idx="5919">
                  <c:v>-0.59196174000000001</c:v>
                </c:pt>
                <c:pt idx="5920">
                  <c:v>-0.50284368000000002</c:v>
                </c:pt>
                <c:pt idx="5921">
                  <c:v>-0.51259100000000002</c:v>
                </c:pt>
                <c:pt idx="5922">
                  <c:v>-0.71743566000000003</c:v>
                </c:pt>
                <c:pt idx="5923">
                  <c:v>-0.45132232</c:v>
                </c:pt>
                <c:pt idx="5924">
                  <c:v>-0.54601032000000005</c:v>
                </c:pt>
                <c:pt idx="5925">
                  <c:v>-0.51537597000000002</c:v>
                </c:pt>
                <c:pt idx="5926">
                  <c:v>-0.51119875999999997</c:v>
                </c:pt>
                <c:pt idx="5927">
                  <c:v>-0.51816105999999995</c:v>
                </c:pt>
                <c:pt idx="5928">
                  <c:v>-0.56837254999999998</c:v>
                </c:pt>
                <c:pt idx="5929">
                  <c:v>-0.57942945000000001</c:v>
                </c:pt>
                <c:pt idx="5930">
                  <c:v>-0.53069310999999997</c:v>
                </c:pt>
                <c:pt idx="5931">
                  <c:v>-0.59056938000000003</c:v>
                </c:pt>
                <c:pt idx="5932">
                  <c:v>-0.66576259999999998</c:v>
                </c:pt>
                <c:pt idx="5933">
                  <c:v>-0.58778441000000003</c:v>
                </c:pt>
                <c:pt idx="5934">
                  <c:v>-0.68247247</c:v>
                </c:pt>
                <c:pt idx="5935">
                  <c:v>-0.53904801999999996</c:v>
                </c:pt>
                <c:pt idx="5936">
                  <c:v>-0.73399376999999999</c:v>
                </c:pt>
                <c:pt idx="5937">
                  <c:v>-0.59335433999999998</c:v>
                </c:pt>
                <c:pt idx="5938">
                  <c:v>-0.56550491000000003</c:v>
                </c:pt>
                <c:pt idx="5939">
                  <c:v>-0.52233821000000002</c:v>
                </c:pt>
                <c:pt idx="5940">
                  <c:v>-0.68525731999999995</c:v>
                </c:pt>
                <c:pt idx="5941">
                  <c:v>-0.63095093000000002</c:v>
                </c:pt>
                <c:pt idx="5942">
                  <c:v>-0.63652074000000003</c:v>
                </c:pt>
                <c:pt idx="5943">
                  <c:v>-0.55854243000000003</c:v>
                </c:pt>
                <c:pt idx="5944">
                  <c:v>-0.62398863000000004</c:v>
                </c:pt>
                <c:pt idx="5945">
                  <c:v>-0.60588651999999998</c:v>
                </c:pt>
                <c:pt idx="5946">
                  <c:v>-0.63234334999999997</c:v>
                </c:pt>
                <c:pt idx="5947">
                  <c:v>-0.66297775999999997</c:v>
                </c:pt>
                <c:pt idx="5948">
                  <c:v>-0.64766067000000005</c:v>
                </c:pt>
                <c:pt idx="5949">
                  <c:v>-0.58221442000000001</c:v>
                </c:pt>
                <c:pt idx="5950">
                  <c:v>-0.53069305</c:v>
                </c:pt>
                <c:pt idx="5951">
                  <c:v>-0.56550484999999995</c:v>
                </c:pt>
                <c:pt idx="5952">
                  <c:v>-0.50145125000000002</c:v>
                </c:pt>
                <c:pt idx="5953">
                  <c:v>-0.50284368000000002</c:v>
                </c:pt>
                <c:pt idx="5954">
                  <c:v>-0.59892416000000004</c:v>
                </c:pt>
                <c:pt idx="5955">
                  <c:v>-0.43461281000000002</c:v>
                </c:pt>
                <c:pt idx="5956">
                  <c:v>-0.49448892</c:v>
                </c:pt>
                <c:pt idx="5957">
                  <c:v>-0.54183292000000005</c:v>
                </c:pt>
                <c:pt idx="5958">
                  <c:v>-0.50423616000000004</c:v>
                </c:pt>
                <c:pt idx="5959">
                  <c:v>-0.55993508999999997</c:v>
                </c:pt>
                <c:pt idx="5960">
                  <c:v>-0.50702113000000004</c:v>
                </c:pt>
                <c:pt idx="5961">
                  <c:v>-0.57107465999999996</c:v>
                </c:pt>
                <c:pt idx="5962">
                  <c:v>-0.61006402999999998</c:v>
                </c:pt>
                <c:pt idx="5963">
                  <c:v>-0.49588128999999997</c:v>
                </c:pt>
                <c:pt idx="5964">
                  <c:v>-0.55575752</c:v>
                </c:pt>
                <c:pt idx="5965">
                  <c:v>-0.61424142000000004</c:v>
                </c:pt>
                <c:pt idx="5966">
                  <c:v>-0.49588132000000001</c:v>
                </c:pt>
                <c:pt idx="5967">
                  <c:v>-0.46385454999999998</c:v>
                </c:pt>
                <c:pt idx="5968">
                  <c:v>-0.59196192000000003</c:v>
                </c:pt>
                <c:pt idx="5969">
                  <c:v>-0.63512831999999997</c:v>
                </c:pt>
                <c:pt idx="5970">
                  <c:v>-0.50980610000000004</c:v>
                </c:pt>
                <c:pt idx="5971">
                  <c:v>-0.65880035999999997</c:v>
                </c:pt>
                <c:pt idx="5972">
                  <c:v>-0.64487576000000002</c:v>
                </c:pt>
                <c:pt idx="5973">
                  <c:v>-0.5418328</c:v>
                </c:pt>
                <c:pt idx="5974">
                  <c:v>-0.59196168000000005</c:v>
                </c:pt>
                <c:pt idx="5975">
                  <c:v>-0.59753162000000004</c:v>
                </c:pt>
                <c:pt idx="5976">
                  <c:v>-0.52094585000000004</c:v>
                </c:pt>
                <c:pt idx="5977">
                  <c:v>-0.54322528999999997</c:v>
                </c:pt>
                <c:pt idx="5978">
                  <c:v>-0.46942461000000002</c:v>
                </c:pt>
                <c:pt idx="5979">
                  <c:v>-0.51398361000000004</c:v>
                </c:pt>
                <c:pt idx="5980">
                  <c:v>-0.43600531999999997</c:v>
                </c:pt>
                <c:pt idx="5981">
                  <c:v>-0.56550497</c:v>
                </c:pt>
                <c:pt idx="5982">
                  <c:v>-0.59335422999999998</c:v>
                </c:pt>
                <c:pt idx="5983">
                  <c:v>-0.59613925000000001</c:v>
                </c:pt>
                <c:pt idx="5984">
                  <c:v>-0.63930595000000001</c:v>
                </c:pt>
                <c:pt idx="5985">
                  <c:v>-0.66994005000000001</c:v>
                </c:pt>
                <c:pt idx="5986">
                  <c:v>-0.59056944</c:v>
                </c:pt>
                <c:pt idx="5987">
                  <c:v>-0.69361203999999999</c:v>
                </c:pt>
                <c:pt idx="5988">
                  <c:v>-0.62955832</c:v>
                </c:pt>
                <c:pt idx="5989">
                  <c:v>-0.32878511999999999</c:v>
                </c:pt>
                <c:pt idx="5990">
                  <c:v>-0.60170913000000004</c:v>
                </c:pt>
                <c:pt idx="5991">
                  <c:v>-0.40397838000000003</c:v>
                </c:pt>
                <c:pt idx="5992">
                  <c:v>-0.46803212</c:v>
                </c:pt>
                <c:pt idx="5993">
                  <c:v>-0.57385969000000003</c:v>
                </c:pt>
                <c:pt idx="5994">
                  <c:v>-0.66576265999999995</c:v>
                </c:pt>
                <c:pt idx="5995">
                  <c:v>-0.52790815000000002</c:v>
                </c:pt>
                <c:pt idx="5996">
                  <c:v>-0.57803702000000001</c:v>
                </c:pt>
                <c:pt idx="5997">
                  <c:v>-0.62816590000000005</c:v>
                </c:pt>
                <c:pt idx="5998">
                  <c:v>-0.62181025999999995</c:v>
                </c:pt>
                <c:pt idx="5999">
                  <c:v>-0.63930564999999995</c:v>
                </c:pt>
                <c:pt idx="6000">
                  <c:v>-0.65323043000000003</c:v>
                </c:pt>
                <c:pt idx="6001">
                  <c:v>-0.537435</c:v>
                </c:pt>
                <c:pt idx="6002">
                  <c:v>-0.53208548</c:v>
                </c:pt>
                <c:pt idx="6003">
                  <c:v>-0.55436510000000006</c:v>
                </c:pt>
                <c:pt idx="6004">
                  <c:v>-0.62816601999999999</c:v>
                </c:pt>
                <c:pt idx="6005">
                  <c:v>-0.57962250999999998</c:v>
                </c:pt>
                <c:pt idx="6006">
                  <c:v>-0.64905303999999997</c:v>
                </c:pt>
                <c:pt idx="6007">
                  <c:v>-0.65601545999999999</c:v>
                </c:pt>
                <c:pt idx="6008">
                  <c:v>-0.61841880999999999</c:v>
                </c:pt>
                <c:pt idx="6009">
                  <c:v>-0.60310154999999999</c:v>
                </c:pt>
                <c:pt idx="6010">
                  <c:v>-0.64712267999999995</c:v>
                </c:pt>
                <c:pt idx="6011">
                  <c:v>-0.60031676</c:v>
                </c:pt>
                <c:pt idx="6012">
                  <c:v>-0.50423616000000004</c:v>
                </c:pt>
                <c:pt idx="6013">
                  <c:v>-0.61618530999999999</c:v>
                </c:pt>
                <c:pt idx="6014">
                  <c:v>-0.65044552</c:v>
                </c:pt>
                <c:pt idx="6015">
                  <c:v>-0.65044546000000003</c:v>
                </c:pt>
                <c:pt idx="6016">
                  <c:v>-0.68247241000000003</c:v>
                </c:pt>
                <c:pt idx="6017">
                  <c:v>-0.59474671000000001</c:v>
                </c:pt>
                <c:pt idx="6018">
                  <c:v>-0.64905321999999999</c:v>
                </c:pt>
                <c:pt idx="6019">
                  <c:v>-0.61981112000000005</c:v>
                </c:pt>
                <c:pt idx="6020">
                  <c:v>-0.54601032000000005</c:v>
                </c:pt>
                <c:pt idx="6021">
                  <c:v>-0.59790403000000003</c:v>
                </c:pt>
                <c:pt idx="6022">
                  <c:v>-0.71728396000000005</c:v>
                </c:pt>
                <c:pt idx="6023">
                  <c:v>-0.60449408999999998</c:v>
                </c:pt>
                <c:pt idx="6024">
                  <c:v>-0.69221960999999999</c:v>
                </c:pt>
                <c:pt idx="6025">
                  <c:v>-0.61841851000000003</c:v>
                </c:pt>
                <c:pt idx="6026">
                  <c:v>-0.60031657999999999</c:v>
                </c:pt>
                <c:pt idx="6027">
                  <c:v>-0.54740268000000003</c:v>
                </c:pt>
                <c:pt idx="6028">
                  <c:v>-0.63234347000000002</c:v>
                </c:pt>
                <c:pt idx="6029">
                  <c:v>-0.58221447000000004</c:v>
                </c:pt>
                <c:pt idx="6030">
                  <c:v>-0.55297260999999998</c:v>
                </c:pt>
                <c:pt idx="6031">
                  <c:v>-0.56550478999999998</c:v>
                </c:pt>
                <c:pt idx="6032">
                  <c:v>-0.63791335000000005</c:v>
                </c:pt>
                <c:pt idx="6033">
                  <c:v>-0.55158024999999999</c:v>
                </c:pt>
                <c:pt idx="6034">
                  <c:v>-0.49448883999999999</c:v>
                </c:pt>
                <c:pt idx="6035">
                  <c:v>-0.44157522999999999</c:v>
                </c:pt>
                <c:pt idx="6036">
                  <c:v>-0.59474682999999995</c:v>
                </c:pt>
                <c:pt idx="6037">
                  <c:v>-0.42904293999999998</c:v>
                </c:pt>
                <c:pt idx="6038">
                  <c:v>-0.50980597999999999</c:v>
                </c:pt>
                <c:pt idx="6039">
                  <c:v>-0.50980627999999995</c:v>
                </c:pt>
                <c:pt idx="6040">
                  <c:v>-0.65415418000000003</c:v>
                </c:pt>
                <c:pt idx="6041">
                  <c:v>-0.64069807999999995</c:v>
                </c:pt>
                <c:pt idx="6042">
                  <c:v>-0.52094585000000004</c:v>
                </c:pt>
                <c:pt idx="6043">
                  <c:v>-0.57962250999999998</c:v>
                </c:pt>
                <c:pt idx="6044">
                  <c:v>-0.55575757999999997</c:v>
                </c:pt>
                <c:pt idx="6045">
                  <c:v>-0.49448906999999998</c:v>
                </c:pt>
                <c:pt idx="6046">
                  <c:v>-0.468032</c:v>
                </c:pt>
                <c:pt idx="6047">
                  <c:v>-0.54740268000000003</c:v>
                </c:pt>
                <c:pt idx="6048">
                  <c:v>-0.45132229000000001</c:v>
                </c:pt>
                <c:pt idx="6049">
                  <c:v>-0.54879522000000003</c:v>
                </c:pt>
                <c:pt idx="6050">
                  <c:v>-0.64487570999999999</c:v>
                </c:pt>
                <c:pt idx="6051">
                  <c:v>-0.53904801999999996</c:v>
                </c:pt>
                <c:pt idx="6052">
                  <c:v>-0.51955342000000004</c:v>
                </c:pt>
                <c:pt idx="6053">
                  <c:v>-0.56968224000000001</c:v>
                </c:pt>
                <c:pt idx="6054">
                  <c:v>-0.58221442000000001</c:v>
                </c:pt>
                <c:pt idx="6055">
                  <c:v>-0.60031652000000002</c:v>
                </c:pt>
                <c:pt idx="6056">
                  <c:v>-0.43043535999999999</c:v>
                </c:pt>
                <c:pt idx="6057">
                  <c:v>-0.50423616000000004</c:v>
                </c:pt>
                <c:pt idx="6058">
                  <c:v>-0.50562865000000001</c:v>
                </c:pt>
                <c:pt idx="6059">
                  <c:v>-0.45271476999999999</c:v>
                </c:pt>
                <c:pt idx="6060">
                  <c:v>-0.46106957999999998</c:v>
                </c:pt>
                <c:pt idx="6061">
                  <c:v>-0.46663955000000001</c:v>
                </c:pt>
                <c:pt idx="6062">
                  <c:v>-0.49727386000000001</c:v>
                </c:pt>
                <c:pt idx="6063">
                  <c:v>-0.52790815000000002</c:v>
                </c:pt>
                <c:pt idx="6064">
                  <c:v>-0.60170900999999999</c:v>
                </c:pt>
                <c:pt idx="6065">
                  <c:v>-0.57942956999999995</c:v>
                </c:pt>
                <c:pt idx="6066">
                  <c:v>-0.56550484999999995</c:v>
                </c:pt>
                <c:pt idx="6067">
                  <c:v>-0.60449386000000005</c:v>
                </c:pt>
                <c:pt idx="6068">
                  <c:v>-0.52512336000000004</c:v>
                </c:pt>
                <c:pt idx="6069">
                  <c:v>-0.58778428999999999</c:v>
                </c:pt>
                <c:pt idx="6070">
                  <c:v>-0.47081703000000003</c:v>
                </c:pt>
                <c:pt idx="6071">
                  <c:v>-0.54183274999999997</c:v>
                </c:pt>
                <c:pt idx="6072">
                  <c:v>-0.58917695000000003</c:v>
                </c:pt>
                <c:pt idx="6073">
                  <c:v>-0.59335422999999998</c:v>
                </c:pt>
                <c:pt idx="6074">
                  <c:v>-0.55575746000000004</c:v>
                </c:pt>
                <c:pt idx="6075">
                  <c:v>-0.52094596999999998</c:v>
                </c:pt>
                <c:pt idx="6076">
                  <c:v>-0.46246225000000002</c:v>
                </c:pt>
                <c:pt idx="6077">
                  <c:v>-0.45689225</c:v>
                </c:pt>
                <c:pt idx="6078">
                  <c:v>-0.41094086000000002</c:v>
                </c:pt>
                <c:pt idx="6079">
                  <c:v>-0.64348298000000004</c:v>
                </c:pt>
                <c:pt idx="6080">
                  <c:v>-0.52790820999999999</c:v>
                </c:pt>
                <c:pt idx="6081">
                  <c:v>-0.57107465999999996</c:v>
                </c:pt>
                <c:pt idx="6082">
                  <c:v>-0.48334926</c:v>
                </c:pt>
                <c:pt idx="6083">
                  <c:v>-0.49727391999999998</c:v>
                </c:pt>
                <c:pt idx="6084">
                  <c:v>-0.48613411000000001</c:v>
                </c:pt>
                <c:pt idx="6085">
                  <c:v>-0.58082204999999998</c:v>
                </c:pt>
                <c:pt idx="6086">
                  <c:v>-0.54740279999999997</c:v>
                </c:pt>
                <c:pt idx="6087">
                  <c:v>-0.65462290999999995</c:v>
                </c:pt>
                <c:pt idx="6088">
                  <c:v>-0.66019291000000002</c:v>
                </c:pt>
                <c:pt idx="6089">
                  <c:v>-0.57664459999999995</c:v>
                </c:pt>
                <c:pt idx="6090">
                  <c:v>-0.61702621000000002</c:v>
                </c:pt>
                <c:pt idx="6091">
                  <c:v>-0.63095093000000002</c:v>
                </c:pt>
                <c:pt idx="6092">
                  <c:v>-0.68804228000000001</c:v>
                </c:pt>
                <c:pt idx="6093">
                  <c:v>-0.60449397999999999</c:v>
                </c:pt>
                <c:pt idx="6094">
                  <c:v>-0.60031670000000004</c:v>
                </c:pt>
                <c:pt idx="6095">
                  <c:v>-0.54183292000000005</c:v>
                </c:pt>
                <c:pt idx="6096">
                  <c:v>-0.71171421000000001</c:v>
                </c:pt>
                <c:pt idx="6097">
                  <c:v>-0.66019273000000001</c:v>
                </c:pt>
                <c:pt idx="6098">
                  <c:v>-0.51398367</c:v>
                </c:pt>
                <c:pt idx="6099">
                  <c:v>-0.58221458999999998</c:v>
                </c:pt>
                <c:pt idx="6100">
                  <c:v>-0.56828988000000003</c:v>
                </c:pt>
                <c:pt idx="6101">
                  <c:v>-0.58082210999999995</c:v>
                </c:pt>
                <c:pt idx="6102">
                  <c:v>-0.47499436</c:v>
                </c:pt>
                <c:pt idx="6103">
                  <c:v>-0.53765552999999999</c:v>
                </c:pt>
                <c:pt idx="6104">
                  <c:v>-0.45828470999999998</c:v>
                </c:pt>
                <c:pt idx="6105">
                  <c:v>-0.47081697</c:v>
                </c:pt>
                <c:pt idx="6106">
                  <c:v>-0.52651559999999997</c:v>
                </c:pt>
                <c:pt idx="6107">
                  <c:v>-0.51676851999999995</c:v>
                </c:pt>
                <c:pt idx="6108">
                  <c:v>-0.43879011000000001</c:v>
                </c:pt>
                <c:pt idx="6109">
                  <c:v>-0.48056411999999998</c:v>
                </c:pt>
                <c:pt idx="6110">
                  <c:v>-0.54879515999999995</c:v>
                </c:pt>
                <c:pt idx="6111">
                  <c:v>-0.44157499</c:v>
                </c:pt>
                <c:pt idx="6112">
                  <c:v>-0.44018259999999998</c:v>
                </c:pt>
                <c:pt idx="6113">
                  <c:v>-0.51119840000000005</c:v>
                </c:pt>
                <c:pt idx="6114">
                  <c:v>-0.55436498000000001</c:v>
                </c:pt>
                <c:pt idx="6115">
                  <c:v>-0.52930056999999997</c:v>
                </c:pt>
                <c:pt idx="6116">
                  <c:v>-0.48752663000000002</c:v>
                </c:pt>
                <c:pt idx="6117">
                  <c:v>-0.46385470000000001</c:v>
                </c:pt>
                <c:pt idx="6118">
                  <c:v>-0.38309154000000001</c:v>
                </c:pt>
                <c:pt idx="6119">
                  <c:v>-0.43043521000000001</c:v>
                </c:pt>
                <c:pt idx="6120">
                  <c:v>-0.44714499000000002</c:v>
                </c:pt>
                <c:pt idx="6121">
                  <c:v>-0.42208057999999998</c:v>
                </c:pt>
                <c:pt idx="6122">
                  <c:v>-0.52651572000000002</c:v>
                </c:pt>
                <c:pt idx="6123">
                  <c:v>-0.54601025999999997</c:v>
                </c:pt>
                <c:pt idx="6124">
                  <c:v>-0.52651577999999999</c:v>
                </c:pt>
                <c:pt idx="6125">
                  <c:v>-0.54461782999999997</c:v>
                </c:pt>
                <c:pt idx="6126">
                  <c:v>-0.57246726999999997</c:v>
                </c:pt>
                <c:pt idx="6127">
                  <c:v>-0.60031657999999999</c:v>
                </c:pt>
                <c:pt idx="6128">
                  <c:v>-0.60170889000000005</c:v>
                </c:pt>
                <c:pt idx="6129">
                  <c:v>-0.59196185999999995</c:v>
                </c:pt>
                <c:pt idx="6130">
                  <c:v>-0.57107472000000004</c:v>
                </c:pt>
                <c:pt idx="6131">
                  <c:v>-0.62538092999999995</c:v>
                </c:pt>
                <c:pt idx="6132">
                  <c:v>-0.61702645</c:v>
                </c:pt>
                <c:pt idx="6133">
                  <c:v>-0.69639700999999998</c:v>
                </c:pt>
                <c:pt idx="6134">
                  <c:v>-0.54322541000000002</c:v>
                </c:pt>
                <c:pt idx="6135">
                  <c:v>-0.60867143000000001</c:v>
                </c:pt>
                <c:pt idx="6136">
                  <c:v>-0.55993497000000003</c:v>
                </c:pt>
                <c:pt idx="6137">
                  <c:v>-0.50980603999999996</c:v>
                </c:pt>
                <c:pt idx="6138">
                  <c:v>-0.58221447000000004</c:v>
                </c:pt>
                <c:pt idx="6139">
                  <c:v>-0.56968229999999997</c:v>
                </c:pt>
                <c:pt idx="6140">
                  <c:v>-0.46106964</c:v>
                </c:pt>
                <c:pt idx="6141">
                  <c:v>-0.54183274999999997</c:v>
                </c:pt>
                <c:pt idx="6142">
                  <c:v>-0.37195160999999999</c:v>
                </c:pt>
                <c:pt idx="6143">
                  <c:v>-0.39840843999999997</c:v>
                </c:pt>
                <c:pt idx="6144">
                  <c:v>-0.45689231000000002</c:v>
                </c:pt>
                <c:pt idx="6145">
                  <c:v>-0.33992472000000001</c:v>
                </c:pt>
                <c:pt idx="6146">
                  <c:v>-0.40815573999999999</c:v>
                </c:pt>
                <c:pt idx="6147">
                  <c:v>-0.49309638</c:v>
                </c:pt>
                <c:pt idx="6148">
                  <c:v>-0.43879011000000001</c:v>
                </c:pt>
                <c:pt idx="6149">
                  <c:v>-0.50702119000000001</c:v>
                </c:pt>
                <c:pt idx="6150">
                  <c:v>-0.44575261999999999</c:v>
                </c:pt>
                <c:pt idx="6151">
                  <c:v>-0.63234347000000002</c:v>
                </c:pt>
                <c:pt idx="6152">
                  <c:v>-0.42904281999999999</c:v>
                </c:pt>
                <c:pt idx="6153">
                  <c:v>-0.56550484999999995</c:v>
                </c:pt>
                <c:pt idx="6154">
                  <c:v>-0.55297249999999998</c:v>
                </c:pt>
                <c:pt idx="6155">
                  <c:v>-0.49309659</c:v>
                </c:pt>
                <c:pt idx="6156">
                  <c:v>-0.64348316000000005</c:v>
                </c:pt>
                <c:pt idx="6157">
                  <c:v>-0.54879515999999995</c:v>
                </c:pt>
                <c:pt idx="6158">
                  <c:v>-0.44853744000000001</c:v>
                </c:pt>
                <c:pt idx="6159">
                  <c:v>-0.45446581000000003</c:v>
                </c:pt>
                <c:pt idx="6160">
                  <c:v>-0.59613936999999995</c:v>
                </c:pt>
                <c:pt idx="6161">
                  <c:v>-0.45828477000000001</c:v>
                </c:pt>
                <c:pt idx="6162">
                  <c:v>-0.50562865000000001</c:v>
                </c:pt>
                <c:pt idx="6163">
                  <c:v>-0.52373075000000002</c:v>
                </c:pt>
                <c:pt idx="6164">
                  <c:v>-0.53626298999999999</c:v>
                </c:pt>
                <c:pt idx="6165">
                  <c:v>-0.45549989000000002</c:v>
                </c:pt>
                <c:pt idx="6166">
                  <c:v>-0.51119846000000002</c:v>
                </c:pt>
                <c:pt idx="6167">
                  <c:v>-0.58639180999999996</c:v>
                </c:pt>
                <c:pt idx="6168">
                  <c:v>-0.49588141000000002</c:v>
                </c:pt>
                <c:pt idx="6169">
                  <c:v>-0.50702100999999999</c:v>
                </c:pt>
                <c:pt idx="6170">
                  <c:v>-0.60727900000000001</c:v>
                </c:pt>
                <c:pt idx="6171">
                  <c:v>-0.67968726000000002</c:v>
                </c:pt>
                <c:pt idx="6172">
                  <c:v>-0.56828988000000003</c:v>
                </c:pt>
                <c:pt idx="6173">
                  <c:v>-0.60170895000000002</c:v>
                </c:pt>
                <c:pt idx="6174">
                  <c:v>-0.56272</c:v>
                </c:pt>
                <c:pt idx="6175">
                  <c:v>-0.54322535000000005</c:v>
                </c:pt>
                <c:pt idx="6176">
                  <c:v>-0.62677347999999999</c:v>
                </c:pt>
                <c:pt idx="6177">
                  <c:v>-0.58499955999999997</c:v>
                </c:pt>
                <c:pt idx="6178">
                  <c:v>-0.43182780999999998</c:v>
                </c:pt>
                <c:pt idx="6179">
                  <c:v>-0.47917166</c:v>
                </c:pt>
                <c:pt idx="6180">
                  <c:v>-0.50284386000000003</c:v>
                </c:pt>
                <c:pt idx="6181">
                  <c:v>-0.49309673999999998</c:v>
                </c:pt>
                <c:pt idx="6182">
                  <c:v>-0.51259105999999999</c:v>
                </c:pt>
                <c:pt idx="6183">
                  <c:v>-0.47220939000000001</c:v>
                </c:pt>
                <c:pt idx="6184">
                  <c:v>-0.55993490999999995</c:v>
                </c:pt>
                <c:pt idx="6185">
                  <c:v>-0.52651577999999999</c:v>
                </c:pt>
                <c:pt idx="6186">
                  <c:v>-0.62538128999999998</c:v>
                </c:pt>
                <c:pt idx="6187">
                  <c:v>-0.52651572000000002</c:v>
                </c:pt>
                <c:pt idx="6188">
                  <c:v>-0.60310149000000002</c:v>
                </c:pt>
                <c:pt idx="6189">
                  <c:v>-0.56837254999999998</c:v>
                </c:pt>
                <c:pt idx="6190">
                  <c:v>-0.44714487000000003</c:v>
                </c:pt>
                <c:pt idx="6191">
                  <c:v>-0.52233826999999999</c:v>
                </c:pt>
                <c:pt idx="6192">
                  <c:v>-0.68804222000000004</c:v>
                </c:pt>
                <c:pt idx="6193">
                  <c:v>-0.42904281999999999</c:v>
                </c:pt>
                <c:pt idx="6194">
                  <c:v>-0.6629777</c:v>
                </c:pt>
                <c:pt idx="6195">
                  <c:v>-0.60867137000000004</c:v>
                </c:pt>
                <c:pt idx="6196">
                  <c:v>-0.52651572000000002</c:v>
                </c:pt>
                <c:pt idx="6197">
                  <c:v>-0.50423627999999998</c:v>
                </c:pt>
                <c:pt idx="6198">
                  <c:v>-0.56274760000000001</c:v>
                </c:pt>
                <c:pt idx="6199">
                  <c:v>-0.61981118000000002</c:v>
                </c:pt>
                <c:pt idx="6200">
                  <c:v>-0.54322546999999999</c:v>
                </c:pt>
                <c:pt idx="6201">
                  <c:v>-0.55158012999999995</c:v>
                </c:pt>
                <c:pt idx="6202">
                  <c:v>-0.56550491000000003</c:v>
                </c:pt>
                <c:pt idx="6203">
                  <c:v>-0.52651577999999999</c:v>
                </c:pt>
                <c:pt idx="6204">
                  <c:v>-0.67133242000000004</c:v>
                </c:pt>
                <c:pt idx="6205">
                  <c:v>-0.52233832999999996</c:v>
                </c:pt>
                <c:pt idx="6206">
                  <c:v>-0.46106982000000002</c:v>
                </c:pt>
                <c:pt idx="6207">
                  <c:v>-0.60310149000000002</c:v>
                </c:pt>
                <c:pt idx="6208">
                  <c:v>-0.64487570999999999</c:v>
                </c:pt>
                <c:pt idx="6209">
                  <c:v>-0.63791328999999997</c:v>
                </c:pt>
                <c:pt idx="6210">
                  <c:v>-0.63095087000000005</c:v>
                </c:pt>
                <c:pt idx="6211">
                  <c:v>-0.68525731999999995</c:v>
                </c:pt>
                <c:pt idx="6212">
                  <c:v>-0.70753675999999999</c:v>
                </c:pt>
                <c:pt idx="6213">
                  <c:v>-0.69778967000000003</c:v>
                </c:pt>
                <c:pt idx="6214">
                  <c:v>-0.57803726</c:v>
                </c:pt>
                <c:pt idx="6215">
                  <c:v>-0.61981118000000002</c:v>
                </c:pt>
                <c:pt idx="6216">
                  <c:v>-0.61145638999999996</c:v>
                </c:pt>
                <c:pt idx="6217">
                  <c:v>-0.63373566000000003</c:v>
                </c:pt>
                <c:pt idx="6218">
                  <c:v>-0.56411237000000003</c:v>
                </c:pt>
                <c:pt idx="6219">
                  <c:v>-0.58221458999999998</c:v>
                </c:pt>
                <c:pt idx="6220">
                  <c:v>-0.60588640000000005</c:v>
                </c:pt>
                <c:pt idx="6221">
                  <c:v>-0.56689750999999999</c:v>
                </c:pt>
                <c:pt idx="6222">
                  <c:v>-0.44575261999999999</c:v>
                </c:pt>
                <c:pt idx="6223">
                  <c:v>-0.54601043000000005</c:v>
                </c:pt>
                <c:pt idx="6224">
                  <c:v>-0.36220443000000002</c:v>
                </c:pt>
                <c:pt idx="6225">
                  <c:v>-0.55297255999999995</c:v>
                </c:pt>
                <c:pt idx="6226">
                  <c:v>-0.46106970000000003</c:v>
                </c:pt>
                <c:pt idx="6227">
                  <c:v>-0.57246708999999996</c:v>
                </c:pt>
                <c:pt idx="6228">
                  <c:v>-0.47220939000000001</c:v>
                </c:pt>
                <c:pt idx="6229">
                  <c:v>-0.5460102</c:v>
                </c:pt>
                <c:pt idx="6230">
                  <c:v>-0.57107483999999997</c:v>
                </c:pt>
                <c:pt idx="6231">
                  <c:v>-0.56550484999999995</c:v>
                </c:pt>
                <c:pt idx="6232">
                  <c:v>-0.45271483000000001</c:v>
                </c:pt>
                <c:pt idx="6233">
                  <c:v>-0.49031153</c:v>
                </c:pt>
                <c:pt idx="6234">
                  <c:v>-0.44018266</c:v>
                </c:pt>
                <c:pt idx="6235">
                  <c:v>-0.40954827999999999</c:v>
                </c:pt>
                <c:pt idx="6236">
                  <c:v>-0.48195674999999999</c:v>
                </c:pt>
                <c:pt idx="6237">
                  <c:v>-0.50841373000000001</c:v>
                </c:pt>
                <c:pt idx="6238">
                  <c:v>-0.49727391999999998</c:v>
                </c:pt>
                <c:pt idx="6239">
                  <c:v>-0.45132238000000002</c:v>
                </c:pt>
                <c:pt idx="6240">
                  <c:v>-0.53208566000000002</c:v>
                </c:pt>
                <c:pt idx="6241">
                  <c:v>-0.50145112999999997</c:v>
                </c:pt>
                <c:pt idx="6242">
                  <c:v>-0.52790826999999996</c:v>
                </c:pt>
                <c:pt idx="6243">
                  <c:v>-0.61284899999999998</c:v>
                </c:pt>
                <c:pt idx="6244">
                  <c:v>-0.49031138000000002</c:v>
                </c:pt>
                <c:pt idx="6245">
                  <c:v>-0.53904801999999996</c:v>
                </c:pt>
                <c:pt idx="6246">
                  <c:v>-0.64905285999999995</c:v>
                </c:pt>
                <c:pt idx="6247">
                  <c:v>-0.46246207</c:v>
                </c:pt>
                <c:pt idx="6248">
                  <c:v>-0.54322541000000002</c:v>
                </c:pt>
                <c:pt idx="6249">
                  <c:v>-0.53626304999999996</c:v>
                </c:pt>
                <c:pt idx="6250">
                  <c:v>-0.50423622000000001</c:v>
                </c:pt>
                <c:pt idx="6251">
                  <c:v>-0.53626293000000003</c:v>
                </c:pt>
                <c:pt idx="6252">
                  <c:v>-0.50284368000000002</c:v>
                </c:pt>
                <c:pt idx="6253">
                  <c:v>-0.53626304999999996</c:v>
                </c:pt>
                <c:pt idx="6254">
                  <c:v>-0.48752651000000002</c:v>
                </c:pt>
                <c:pt idx="6255">
                  <c:v>-0.53347807999999997</c:v>
                </c:pt>
                <c:pt idx="6256">
                  <c:v>-0.40815585999999998</c:v>
                </c:pt>
                <c:pt idx="6257">
                  <c:v>-0.52790826999999996</c:v>
                </c:pt>
                <c:pt idx="6258">
                  <c:v>-0.50841367000000004</c:v>
                </c:pt>
                <c:pt idx="6259">
                  <c:v>-0.50423622000000001</c:v>
                </c:pt>
                <c:pt idx="6260">
                  <c:v>-0.56132746</c:v>
                </c:pt>
                <c:pt idx="6261">
                  <c:v>-0.58917682999999998</c:v>
                </c:pt>
                <c:pt idx="6262">
                  <c:v>-0.58639180999999996</c:v>
                </c:pt>
                <c:pt idx="6263">
                  <c:v>-0.56550473000000001</c:v>
                </c:pt>
                <c:pt idx="6264">
                  <c:v>-0.52651566000000005</c:v>
                </c:pt>
                <c:pt idx="6265">
                  <c:v>-0.56411248000000003</c:v>
                </c:pt>
                <c:pt idx="6266">
                  <c:v>-0.66437053999999995</c:v>
                </c:pt>
                <c:pt idx="6267">
                  <c:v>-0.57259130000000003</c:v>
                </c:pt>
                <c:pt idx="6268">
                  <c:v>-0.49866638000000002</c:v>
                </c:pt>
                <c:pt idx="6269">
                  <c:v>-0.60031663999999996</c:v>
                </c:pt>
                <c:pt idx="6270">
                  <c:v>-0.57821630999999996</c:v>
                </c:pt>
                <c:pt idx="6271">
                  <c:v>-0.56411224999999998</c:v>
                </c:pt>
                <c:pt idx="6272">
                  <c:v>-0.59474671000000001</c:v>
                </c:pt>
                <c:pt idx="6273">
                  <c:v>-0.64069825000000002</c:v>
                </c:pt>
                <c:pt idx="6274">
                  <c:v>-0.55854243000000003</c:v>
                </c:pt>
                <c:pt idx="6275">
                  <c:v>-0.58221458999999998</c:v>
                </c:pt>
                <c:pt idx="6276">
                  <c:v>-0.52651572000000002</c:v>
                </c:pt>
                <c:pt idx="6277">
                  <c:v>-0.43322036000000003</c:v>
                </c:pt>
                <c:pt idx="6278">
                  <c:v>-0.53904795999999999</c:v>
                </c:pt>
                <c:pt idx="6279">
                  <c:v>-0.70753652</c:v>
                </c:pt>
                <c:pt idx="6280">
                  <c:v>-0.63512831999999997</c:v>
                </c:pt>
                <c:pt idx="6281">
                  <c:v>-0.59474671000000001</c:v>
                </c:pt>
                <c:pt idx="6282">
                  <c:v>-0.64348309999999997</c:v>
                </c:pt>
                <c:pt idx="6283">
                  <c:v>-0.69639682999999997</c:v>
                </c:pt>
                <c:pt idx="6284">
                  <c:v>-0.71032161000000005</c:v>
                </c:pt>
                <c:pt idx="6285">
                  <c:v>-0.63234323000000003</c:v>
                </c:pt>
                <c:pt idx="6286">
                  <c:v>-0.56828993999999999</c:v>
                </c:pt>
                <c:pt idx="6287">
                  <c:v>-0.45132253</c:v>
                </c:pt>
                <c:pt idx="6288">
                  <c:v>-0.58499944000000004</c:v>
                </c:pt>
                <c:pt idx="6289">
                  <c:v>-0.52790820999999999</c:v>
                </c:pt>
                <c:pt idx="6290">
                  <c:v>-0.59335411000000005</c:v>
                </c:pt>
                <c:pt idx="6291">
                  <c:v>-0.51816088000000005</c:v>
                </c:pt>
                <c:pt idx="6292">
                  <c:v>-0.54322528999999997</c:v>
                </c:pt>
                <c:pt idx="6293">
                  <c:v>-0.69778949000000001</c:v>
                </c:pt>
                <c:pt idx="6294">
                  <c:v>-0.56689745000000002</c:v>
                </c:pt>
                <c:pt idx="6295">
                  <c:v>-0.59613925000000001</c:v>
                </c:pt>
                <c:pt idx="6296">
                  <c:v>-0.61424135999999996</c:v>
                </c:pt>
                <c:pt idx="6297">
                  <c:v>-0.51676834000000005</c:v>
                </c:pt>
                <c:pt idx="6298">
                  <c:v>-0.52512323999999999</c:v>
                </c:pt>
                <c:pt idx="6299">
                  <c:v>-0.54183274999999997</c:v>
                </c:pt>
                <c:pt idx="6300">
                  <c:v>-0.47220936000000002</c:v>
                </c:pt>
                <c:pt idx="6301">
                  <c:v>-0.49727382999999997</c:v>
                </c:pt>
                <c:pt idx="6302">
                  <c:v>-0.49866622999999999</c:v>
                </c:pt>
                <c:pt idx="6303">
                  <c:v>-0.42904279000000001</c:v>
                </c:pt>
                <c:pt idx="6304">
                  <c:v>-0.49102848999999998</c:v>
                </c:pt>
                <c:pt idx="6305">
                  <c:v>-0.53626298999999999</c:v>
                </c:pt>
                <c:pt idx="6306">
                  <c:v>-0.49031164999999999</c:v>
                </c:pt>
                <c:pt idx="6307">
                  <c:v>-0.48474159999999999</c:v>
                </c:pt>
                <c:pt idx="6308">
                  <c:v>-0.50562876000000001</c:v>
                </c:pt>
                <c:pt idx="6309">
                  <c:v>-0.43043526999999998</c:v>
                </c:pt>
                <c:pt idx="6310">
                  <c:v>-0.52930063000000005</c:v>
                </c:pt>
                <c:pt idx="6311">
                  <c:v>-0.54446614000000004</c:v>
                </c:pt>
                <c:pt idx="6312">
                  <c:v>-0.57525212000000003</c:v>
                </c:pt>
                <c:pt idx="6313">
                  <c:v>-0.55852871999999998</c:v>
                </c:pt>
                <c:pt idx="6314">
                  <c:v>-0.51676851999999995</c:v>
                </c:pt>
                <c:pt idx="6315">
                  <c:v>-0.43196573999999999</c:v>
                </c:pt>
                <c:pt idx="6316">
                  <c:v>-0.44157508000000001</c:v>
                </c:pt>
                <c:pt idx="6317">
                  <c:v>-0.57540387000000004</c:v>
                </c:pt>
                <c:pt idx="6318">
                  <c:v>-0.61981118000000002</c:v>
                </c:pt>
                <c:pt idx="6319">
                  <c:v>-0.62955850000000002</c:v>
                </c:pt>
                <c:pt idx="6320">
                  <c:v>-0.63512826</c:v>
                </c:pt>
                <c:pt idx="6321">
                  <c:v>-0.58917701</c:v>
                </c:pt>
                <c:pt idx="6322">
                  <c:v>-0.51676840000000002</c:v>
                </c:pt>
                <c:pt idx="6323">
                  <c:v>-0.46712198999999999</c:v>
                </c:pt>
                <c:pt idx="6324">
                  <c:v>-0.53069317000000005</c:v>
                </c:pt>
                <c:pt idx="6325">
                  <c:v>-0.42486544999999998</c:v>
                </c:pt>
                <c:pt idx="6326">
                  <c:v>-0.63652067999999995</c:v>
                </c:pt>
                <c:pt idx="6327">
                  <c:v>-0.53904790000000002</c:v>
                </c:pt>
                <c:pt idx="6328">
                  <c:v>-0.61006378999999999</c:v>
                </c:pt>
                <c:pt idx="6329">
                  <c:v>-0.49031155999999998</c:v>
                </c:pt>
                <c:pt idx="6330">
                  <c:v>-0.61702621000000002</c:v>
                </c:pt>
                <c:pt idx="6331">
                  <c:v>-0.50702119000000001</c:v>
                </c:pt>
                <c:pt idx="6332">
                  <c:v>-0.47917175000000001</c:v>
                </c:pt>
                <c:pt idx="6333">
                  <c:v>-0.45410739999999999</c:v>
                </c:pt>
                <c:pt idx="6334">
                  <c:v>-0.47638684999999997</c:v>
                </c:pt>
                <c:pt idx="6335">
                  <c:v>-0.53487061999999996</c:v>
                </c:pt>
                <c:pt idx="6336">
                  <c:v>-0.41372566999999999</c:v>
                </c:pt>
                <c:pt idx="6337">
                  <c:v>-0.43879020000000002</c:v>
                </c:pt>
                <c:pt idx="6338">
                  <c:v>-0.35384958999999999</c:v>
                </c:pt>
                <c:pt idx="6339">
                  <c:v>-0.43322020999999999</c:v>
                </c:pt>
                <c:pt idx="6340">
                  <c:v>-0.52651577999999999</c:v>
                </c:pt>
                <c:pt idx="6341">
                  <c:v>-0.49309647000000001</c:v>
                </c:pt>
                <c:pt idx="6342">
                  <c:v>-0.32878511999999999</c:v>
                </c:pt>
                <c:pt idx="6343">
                  <c:v>-0.53069305</c:v>
                </c:pt>
                <c:pt idx="6344">
                  <c:v>-0.45549982999999999</c:v>
                </c:pt>
                <c:pt idx="6345">
                  <c:v>-0.53069317000000005</c:v>
                </c:pt>
                <c:pt idx="6346">
                  <c:v>-0.54601025999999997</c:v>
                </c:pt>
                <c:pt idx="6347">
                  <c:v>-0.55290371000000005</c:v>
                </c:pt>
                <c:pt idx="6348">
                  <c:v>-0.53626317000000001</c:v>
                </c:pt>
                <c:pt idx="6349">
                  <c:v>-0.49031141</c:v>
                </c:pt>
                <c:pt idx="6350">
                  <c:v>-0.48474169</c:v>
                </c:pt>
                <c:pt idx="6351">
                  <c:v>-0.43739762999999998</c:v>
                </c:pt>
                <c:pt idx="6352">
                  <c:v>-0.49727382999999997</c:v>
                </c:pt>
                <c:pt idx="6353">
                  <c:v>-0.62259609000000005</c:v>
                </c:pt>
                <c:pt idx="6354">
                  <c:v>-0.49448894999999998</c:v>
                </c:pt>
                <c:pt idx="6355">
                  <c:v>-0.40815583</c:v>
                </c:pt>
                <c:pt idx="6356">
                  <c:v>-0.39980115999999999</c:v>
                </c:pt>
                <c:pt idx="6357">
                  <c:v>-0.37334388000000002</c:v>
                </c:pt>
                <c:pt idx="6358">
                  <c:v>-0.53904801999999996</c:v>
                </c:pt>
                <c:pt idx="6359">
                  <c:v>-0.49866652</c:v>
                </c:pt>
                <c:pt idx="6360">
                  <c:v>-0.58917682999999998</c:v>
                </c:pt>
                <c:pt idx="6361">
                  <c:v>-0.60031663999999996</c:v>
                </c:pt>
                <c:pt idx="6362">
                  <c:v>-0.57107478</c:v>
                </c:pt>
                <c:pt idx="6363">
                  <c:v>-0.53626304999999996</c:v>
                </c:pt>
                <c:pt idx="6364">
                  <c:v>-0.56689738999999995</c:v>
                </c:pt>
                <c:pt idx="6365">
                  <c:v>-0.67133248000000001</c:v>
                </c:pt>
                <c:pt idx="6366">
                  <c:v>-0.58499931999999999</c:v>
                </c:pt>
                <c:pt idx="6367">
                  <c:v>-0.58082204999999998</c:v>
                </c:pt>
                <c:pt idx="6368">
                  <c:v>-0.57246708999999996</c:v>
                </c:pt>
                <c:pt idx="6369">
                  <c:v>-0.61841869000000005</c:v>
                </c:pt>
                <c:pt idx="6370">
                  <c:v>-0.60588633999999997</c:v>
                </c:pt>
                <c:pt idx="6371">
                  <c:v>-0.55436498000000001</c:v>
                </c:pt>
                <c:pt idx="6372">
                  <c:v>-0.45410728</c:v>
                </c:pt>
                <c:pt idx="6373">
                  <c:v>-0.43322023999999998</c:v>
                </c:pt>
                <c:pt idx="6374">
                  <c:v>-0.52373069999999999</c:v>
                </c:pt>
                <c:pt idx="6375">
                  <c:v>-0.56550509000000004</c:v>
                </c:pt>
                <c:pt idx="6376">
                  <c:v>-0.50005889000000003</c:v>
                </c:pt>
                <c:pt idx="6377">
                  <c:v>-0.57664453999999998</c:v>
                </c:pt>
                <c:pt idx="6378">
                  <c:v>-0.58639193000000001</c:v>
                </c:pt>
                <c:pt idx="6379">
                  <c:v>-0.64487581999999999</c:v>
                </c:pt>
                <c:pt idx="6380">
                  <c:v>-0.66994005000000001</c:v>
                </c:pt>
                <c:pt idx="6381">
                  <c:v>-0.56550491000000003</c:v>
                </c:pt>
                <c:pt idx="6382">
                  <c:v>-0.66297775999999997</c:v>
                </c:pt>
                <c:pt idx="6383">
                  <c:v>-0.47081697</c:v>
                </c:pt>
                <c:pt idx="6384">
                  <c:v>-0.56828970000000001</c:v>
                </c:pt>
                <c:pt idx="6385">
                  <c:v>-0.45689243000000002</c:v>
                </c:pt>
                <c:pt idx="6386">
                  <c:v>-0.57664448000000001</c:v>
                </c:pt>
                <c:pt idx="6387">
                  <c:v>-0.46942443</c:v>
                </c:pt>
                <c:pt idx="6388">
                  <c:v>-0.61006397000000001</c:v>
                </c:pt>
                <c:pt idx="6389">
                  <c:v>-0.65880035999999997</c:v>
                </c:pt>
                <c:pt idx="6390">
                  <c:v>-0.70335924999999999</c:v>
                </c:pt>
                <c:pt idx="6391">
                  <c:v>-0.68247223000000001</c:v>
                </c:pt>
                <c:pt idx="6392">
                  <c:v>-0.69918184999999999</c:v>
                </c:pt>
                <c:pt idx="6393">
                  <c:v>-0.51398367</c:v>
                </c:pt>
                <c:pt idx="6394">
                  <c:v>-0.51816105999999995</c:v>
                </c:pt>
                <c:pt idx="6395">
                  <c:v>-0.51119864000000004</c:v>
                </c:pt>
                <c:pt idx="6396">
                  <c:v>-0.56132751999999997</c:v>
                </c:pt>
                <c:pt idx="6397">
                  <c:v>-0.58384132</c:v>
                </c:pt>
                <c:pt idx="6398">
                  <c:v>-0.58778441000000003</c:v>
                </c:pt>
                <c:pt idx="6399">
                  <c:v>-0.56550502999999996</c:v>
                </c:pt>
                <c:pt idx="6400">
                  <c:v>-0.56968224000000001</c:v>
                </c:pt>
                <c:pt idx="6401">
                  <c:v>-0.42625794</c:v>
                </c:pt>
                <c:pt idx="6402">
                  <c:v>-0.56968229999999997</c:v>
                </c:pt>
                <c:pt idx="6403">
                  <c:v>-0.62538104999999999</c:v>
                </c:pt>
                <c:pt idx="6404">
                  <c:v>-0.58639187000000004</c:v>
                </c:pt>
                <c:pt idx="6405">
                  <c:v>-0.47917172000000002</c:v>
                </c:pt>
                <c:pt idx="6406">
                  <c:v>-0.53347814000000005</c:v>
                </c:pt>
                <c:pt idx="6407">
                  <c:v>-0.4805643</c:v>
                </c:pt>
                <c:pt idx="6408">
                  <c:v>-0.55158024999999999</c:v>
                </c:pt>
                <c:pt idx="6409">
                  <c:v>-0.64766055</c:v>
                </c:pt>
                <c:pt idx="6410">
                  <c:v>-0.56968229999999997</c:v>
                </c:pt>
                <c:pt idx="6411">
                  <c:v>-0.46246207</c:v>
                </c:pt>
                <c:pt idx="6412">
                  <c:v>-0.65462284999999998</c:v>
                </c:pt>
                <c:pt idx="6413">
                  <c:v>-0.62677347999999999</c:v>
                </c:pt>
                <c:pt idx="6414">
                  <c:v>-0.55993497000000003</c:v>
                </c:pt>
                <c:pt idx="6415">
                  <c:v>-0.63095098999999999</c:v>
                </c:pt>
                <c:pt idx="6416">
                  <c:v>-0.60727887999999997</c:v>
                </c:pt>
                <c:pt idx="6417">
                  <c:v>-0.54322546999999999</c:v>
                </c:pt>
                <c:pt idx="6418">
                  <c:v>-0.69639695000000001</c:v>
                </c:pt>
                <c:pt idx="6419">
                  <c:v>-0.66019267000000004</c:v>
                </c:pt>
                <c:pt idx="6420">
                  <c:v>-0.55158030999999996</c:v>
                </c:pt>
                <c:pt idx="6421">
                  <c:v>-0.61563378999999996</c:v>
                </c:pt>
                <c:pt idx="6422">
                  <c:v>-0.50702113000000004</c:v>
                </c:pt>
                <c:pt idx="6423">
                  <c:v>-0.62120366000000005</c:v>
                </c:pt>
                <c:pt idx="6424">
                  <c:v>-0.68943465000000004</c:v>
                </c:pt>
                <c:pt idx="6425">
                  <c:v>-0.60727882</c:v>
                </c:pt>
                <c:pt idx="6426">
                  <c:v>-0.60310149000000002</c:v>
                </c:pt>
                <c:pt idx="6427">
                  <c:v>-0.41372561000000002</c:v>
                </c:pt>
                <c:pt idx="6428">
                  <c:v>-0.58778434999999996</c:v>
                </c:pt>
                <c:pt idx="6429">
                  <c:v>-0.54322523</c:v>
                </c:pt>
                <c:pt idx="6430">
                  <c:v>-0.57942963000000003</c:v>
                </c:pt>
                <c:pt idx="6431">
                  <c:v>-0.55158006999999998</c:v>
                </c:pt>
                <c:pt idx="6432">
                  <c:v>-0.54879528</c:v>
                </c:pt>
                <c:pt idx="6433">
                  <c:v>-0.46663946000000001</c:v>
                </c:pt>
                <c:pt idx="6434">
                  <c:v>-0.40537086</c:v>
                </c:pt>
                <c:pt idx="6435">
                  <c:v>-0.57664466000000003</c:v>
                </c:pt>
                <c:pt idx="6436">
                  <c:v>-0.52233821000000002</c:v>
                </c:pt>
                <c:pt idx="6437">
                  <c:v>-0.51119857999999996</c:v>
                </c:pt>
                <c:pt idx="6438">
                  <c:v>-0.45271476999999999</c:v>
                </c:pt>
                <c:pt idx="6439">
                  <c:v>-0.41511825000000002</c:v>
                </c:pt>
                <c:pt idx="6440">
                  <c:v>-0.44992989</c:v>
                </c:pt>
                <c:pt idx="6441">
                  <c:v>-0.53208566000000002</c:v>
                </c:pt>
                <c:pt idx="6442">
                  <c:v>-0.64209073999999999</c:v>
                </c:pt>
                <c:pt idx="6443">
                  <c:v>-0.41233322</c:v>
                </c:pt>
                <c:pt idx="6444">
                  <c:v>-0.57942950999999998</c:v>
                </c:pt>
                <c:pt idx="6445">
                  <c:v>-0.48334923000000002</c:v>
                </c:pt>
                <c:pt idx="6446">
                  <c:v>-0.51259111999999996</c:v>
                </c:pt>
                <c:pt idx="6447">
                  <c:v>-0.60170913000000004</c:v>
                </c:pt>
                <c:pt idx="6448">
                  <c:v>-0.54601014000000003</c:v>
                </c:pt>
                <c:pt idx="6449">
                  <c:v>-0.55993479000000002</c:v>
                </c:pt>
                <c:pt idx="6450">
                  <c:v>-0.52930069000000002</c:v>
                </c:pt>
                <c:pt idx="6451">
                  <c:v>-0.57385969000000003</c:v>
                </c:pt>
                <c:pt idx="6452">
                  <c:v>-0.61006378999999999</c:v>
                </c:pt>
                <c:pt idx="6453">
                  <c:v>-0.63791323</c:v>
                </c:pt>
                <c:pt idx="6454">
                  <c:v>-0.56689738999999995</c:v>
                </c:pt>
                <c:pt idx="6455">
                  <c:v>-0.45828468</c:v>
                </c:pt>
                <c:pt idx="6456">
                  <c:v>-0.55993490999999995</c:v>
                </c:pt>
                <c:pt idx="6457">
                  <c:v>-0.50841360999999996</c:v>
                </c:pt>
                <c:pt idx="6458">
                  <c:v>-0.40397859000000003</c:v>
                </c:pt>
                <c:pt idx="6459">
                  <c:v>-0.46246200999999998</c:v>
                </c:pt>
                <c:pt idx="6460">
                  <c:v>-0.55854249</c:v>
                </c:pt>
                <c:pt idx="6461">
                  <c:v>-0.68943483000000005</c:v>
                </c:pt>
                <c:pt idx="6462">
                  <c:v>-0.619811</c:v>
                </c:pt>
                <c:pt idx="6463">
                  <c:v>-0.51398354999999996</c:v>
                </c:pt>
                <c:pt idx="6464">
                  <c:v>-0.56828975999999998</c:v>
                </c:pt>
                <c:pt idx="6465">
                  <c:v>-0.55018765000000003</c:v>
                </c:pt>
                <c:pt idx="6466">
                  <c:v>-0.59056931999999995</c:v>
                </c:pt>
                <c:pt idx="6467">
                  <c:v>-0.53069305</c:v>
                </c:pt>
                <c:pt idx="6468">
                  <c:v>-0.52790809000000005</c:v>
                </c:pt>
                <c:pt idx="6469">
                  <c:v>-0.52651572000000002</c:v>
                </c:pt>
                <c:pt idx="6470">
                  <c:v>-0.46246209999999999</c:v>
                </c:pt>
                <c:pt idx="6471">
                  <c:v>-0.56272</c:v>
                </c:pt>
                <c:pt idx="6472">
                  <c:v>-0.56968224000000001</c:v>
                </c:pt>
                <c:pt idx="6473">
                  <c:v>-0.47638687000000002</c:v>
                </c:pt>
                <c:pt idx="6474">
                  <c:v>-0.50005889000000003</c:v>
                </c:pt>
                <c:pt idx="6475">
                  <c:v>-0.60588640000000005</c:v>
                </c:pt>
                <c:pt idx="6476">
                  <c:v>-0.56977880000000003</c:v>
                </c:pt>
                <c:pt idx="6477">
                  <c:v>-0.50980610000000004</c:v>
                </c:pt>
                <c:pt idx="6478">
                  <c:v>-0.62398845000000003</c:v>
                </c:pt>
                <c:pt idx="6479">
                  <c:v>-0.56550467000000004</c:v>
                </c:pt>
                <c:pt idx="6480">
                  <c:v>-0.56415384999999996</c:v>
                </c:pt>
                <c:pt idx="6481">
                  <c:v>-0.60588651999999998</c:v>
                </c:pt>
                <c:pt idx="6482">
                  <c:v>-0.50005876999999999</c:v>
                </c:pt>
                <c:pt idx="6483">
                  <c:v>-0.52651577999999999</c:v>
                </c:pt>
                <c:pt idx="6484">
                  <c:v>-0.56968229999999997</c:v>
                </c:pt>
                <c:pt idx="6485">
                  <c:v>-0.62955832</c:v>
                </c:pt>
                <c:pt idx="6486">
                  <c:v>-0.59613919000000004</c:v>
                </c:pt>
                <c:pt idx="6487">
                  <c:v>-0.65044546000000003</c:v>
                </c:pt>
                <c:pt idx="6488">
                  <c:v>-0.74374092000000003</c:v>
                </c:pt>
                <c:pt idx="6489">
                  <c:v>-0.57385962999999995</c:v>
                </c:pt>
                <c:pt idx="6490">
                  <c:v>-0.63095093000000002</c:v>
                </c:pt>
                <c:pt idx="6491">
                  <c:v>-0.53626298999999999</c:v>
                </c:pt>
                <c:pt idx="6492">
                  <c:v>-0.50562865000000001</c:v>
                </c:pt>
                <c:pt idx="6493">
                  <c:v>-0.50702119000000001</c:v>
                </c:pt>
                <c:pt idx="6494">
                  <c:v>-0.51676845999999999</c:v>
                </c:pt>
                <c:pt idx="6495">
                  <c:v>-0.49448894999999998</c:v>
                </c:pt>
                <c:pt idx="6496">
                  <c:v>-0.49170405</c:v>
                </c:pt>
                <c:pt idx="6497">
                  <c:v>-0.55297284999999996</c:v>
                </c:pt>
                <c:pt idx="6498">
                  <c:v>-0.54740279999999997</c:v>
                </c:pt>
                <c:pt idx="6499">
                  <c:v>-0.55297267000000005</c:v>
                </c:pt>
                <c:pt idx="6500">
                  <c:v>-0.51259094000000005</c:v>
                </c:pt>
                <c:pt idx="6501">
                  <c:v>-0.43322044999999998</c:v>
                </c:pt>
                <c:pt idx="6502">
                  <c:v>-0.56689738999999995</c:v>
                </c:pt>
                <c:pt idx="6503">
                  <c:v>-0.71449923999999998</c:v>
                </c:pt>
                <c:pt idx="6504">
                  <c:v>-0.55436498000000001</c:v>
                </c:pt>
                <c:pt idx="6505">
                  <c:v>-0.67272507999999998</c:v>
                </c:pt>
                <c:pt idx="6506">
                  <c:v>-0.65183793999999995</c:v>
                </c:pt>
                <c:pt idx="6507">
                  <c:v>-0.58499926000000002</c:v>
                </c:pt>
                <c:pt idx="6508">
                  <c:v>-0.53487061999999996</c:v>
                </c:pt>
                <c:pt idx="6509">
                  <c:v>-0.53069310999999997</c:v>
                </c:pt>
                <c:pt idx="6510">
                  <c:v>-0.67133271999999999</c:v>
                </c:pt>
                <c:pt idx="6511">
                  <c:v>-0.66994028999999999</c:v>
                </c:pt>
                <c:pt idx="6512">
                  <c:v>-0.66854745000000004</c:v>
                </c:pt>
                <c:pt idx="6513">
                  <c:v>-0.71310669000000004</c:v>
                </c:pt>
                <c:pt idx="6514">
                  <c:v>-0.68525731999999995</c:v>
                </c:pt>
                <c:pt idx="6515">
                  <c:v>-0.52196604000000002</c:v>
                </c:pt>
                <c:pt idx="6516">
                  <c:v>-0.56689732999999998</c:v>
                </c:pt>
                <c:pt idx="6517">
                  <c:v>-0.50702119000000001</c:v>
                </c:pt>
                <c:pt idx="6518">
                  <c:v>-0.51259100000000002</c:v>
                </c:pt>
                <c:pt idx="6519">
                  <c:v>-0.54446631999999995</c:v>
                </c:pt>
                <c:pt idx="6520">
                  <c:v>-0.68107969000000002</c:v>
                </c:pt>
                <c:pt idx="6521">
                  <c:v>-0.64487552999999997</c:v>
                </c:pt>
                <c:pt idx="6522">
                  <c:v>-0.57525212000000003</c:v>
                </c:pt>
                <c:pt idx="6523">
                  <c:v>-0.58639187000000004</c:v>
                </c:pt>
                <c:pt idx="6524">
                  <c:v>-0.53626304999999996</c:v>
                </c:pt>
                <c:pt idx="6525">
                  <c:v>-0.54183292000000005</c:v>
                </c:pt>
                <c:pt idx="6526">
                  <c:v>-0.59892416000000004</c:v>
                </c:pt>
                <c:pt idx="6527">
                  <c:v>-0.74977963999999997</c:v>
                </c:pt>
                <c:pt idx="6528">
                  <c:v>-0.67411750999999998</c:v>
                </c:pt>
                <c:pt idx="6529">
                  <c:v>-0.62955850000000002</c:v>
                </c:pt>
                <c:pt idx="6530">
                  <c:v>-0.65880030000000001</c:v>
                </c:pt>
                <c:pt idx="6531">
                  <c:v>-0.71171426999999998</c:v>
                </c:pt>
                <c:pt idx="6532">
                  <c:v>-0.65044546000000003</c:v>
                </c:pt>
                <c:pt idx="6533">
                  <c:v>-0.61702615000000005</c:v>
                </c:pt>
                <c:pt idx="6534">
                  <c:v>-0.70057433999999996</c:v>
                </c:pt>
                <c:pt idx="6535">
                  <c:v>-0.63306039999999997</c:v>
                </c:pt>
                <c:pt idx="6536">
                  <c:v>-0.59056944</c:v>
                </c:pt>
                <c:pt idx="6537">
                  <c:v>-0.58806026</c:v>
                </c:pt>
                <c:pt idx="6538">
                  <c:v>-0.44296746999999997</c:v>
                </c:pt>
                <c:pt idx="6539">
                  <c:v>-0.61337273999999997</c:v>
                </c:pt>
                <c:pt idx="6540">
                  <c:v>-0.48891908000000001</c:v>
                </c:pt>
                <c:pt idx="6541">
                  <c:v>-0.60449408999999998</c:v>
                </c:pt>
                <c:pt idx="6542">
                  <c:v>-0.60170906999999996</c:v>
                </c:pt>
                <c:pt idx="6543">
                  <c:v>-0.59335422999999998</c:v>
                </c:pt>
                <c:pt idx="6544">
                  <c:v>-0.63652085999999997</c:v>
                </c:pt>
                <c:pt idx="6545">
                  <c:v>-0.56550484999999995</c:v>
                </c:pt>
                <c:pt idx="6546">
                  <c:v>-0.46803193999999998</c:v>
                </c:pt>
                <c:pt idx="6547">
                  <c:v>-0.57246708999999996</c:v>
                </c:pt>
                <c:pt idx="6548">
                  <c:v>-0.68247223000000001</c:v>
                </c:pt>
                <c:pt idx="6549">
                  <c:v>-0.68107969000000002</c:v>
                </c:pt>
                <c:pt idx="6550">
                  <c:v>-0.63791328999999997</c:v>
                </c:pt>
                <c:pt idx="6551">
                  <c:v>-0.60310154999999999</c:v>
                </c:pt>
                <c:pt idx="6552">
                  <c:v>-0.63930571000000003</c:v>
                </c:pt>
                <c:pt idx="6553">
                  <c:v>-0.51537597000000002</c:v>
                </c:pt>
                <c:pt idx="6554">
                  <c:v>-0.66158532999999997</c:v>
                </c:pt>
                <c:pt idx="6555">
                  <c:v>-0.49866638000000002</c:v>
                </c:pt>
                <c:pt idx="6556">
                  <c:v>-0.42904293999999998</c:v>
                </c:pt>
                <c:pt idx="6557">
                  <c:v>-0.46385472999999999</c:v>
                </c:pt>
                <c:pt idx="6558">
                  <c:v>-0.52094578999999996</c:v>
                </c:pt>
                <c:pt idx="6559">
                  <c:v>-0.51676856999999998</c:v>
                </c:pt>
                <c:pt idx="6560">
                  <c:v>-0.54601043000000005</c:v>
                </c:pt>
                <c:pt idx="6561">
                  <c:v>-0.41094079999999999</c:v>
                </c:pt>
                <c:pt idx="6562">
                  <c:v>-0.48195674999999999</c:v>
                </c:pt>
                <c:pt idx="6563">
                  <c:v>-0.45549994999999999</c:v>
                </c:pt>
                <c:pt idx="6564">
                  <c:v>-0.54044031999999997</c:v>
                </c:pt>
                <c:pt idx="6565">
                  <c:v>-0.48613420000000002</c:v>
                </c:pt>
                <c:pt idx="6566">
                  <c:v>-0.46803191</c:v>
                </c:pt>
                <c:pt idx="6567">
                  <c:v>-0.59335422999999998</c:v>
                </c:pt>
                <c:pt idx="6568">
                  <c:v>-0.51676845999999999</c:v>
                </c:pt>
                <c:pt idx="6569">
                  <c:v>-0.61563378999999996</c:v>
                </c:pt>
                <c:pt idx="6570">
                  <c:v>-0.56968229999999997</c:v>
                </c:pt>
                <c:pt idx="6571">
                  <c:v>-0.48056427000000002</c:v>
                </c:pt>
                <c:pt idx="6572">
                  <c:v>-0.66994005000000001</c:v>
                </c:pt>
                <c:pt idx="6573">
                  <c:v>-0.56550491000000003</c:v>
                </c:pt>
                <c:pt idx="6574">
                  <c:v>-0.63791328999999997</c:v>
                </c:pt>
                <c:pt idx="6575">
                  <c:v>-0.54322517000000003</c:v>
                </c:pt>
                <c:pt idx="6576">
                  <c:v>-0.56689738999999995</c:v>
                </c:pt>
                <c:pt idx="6577">
                  <c:v>-0.64209079999999996</c:v>
                </c:pt>
                <c:pt idx="6578">
                  <c:v>-0.62816590000000005</c:v>
                </c:pt>
                <c:pt idx="6579">
                  <c:v>-0.57803702000000001</c:v>
                </c:pt>
                <c:pt idx="6580">
                  <c:v>-0.57525205999999995</c:v>
                </c:pt>
                <c:pt idx="6581">
                  <c:v>-0.60310167000000003</c:v>
                </c:pt>
                <c:pt idx="6582">
                  <c:v>-0.59613925000000001</c:v>
                </c:pt>
                <c:pt idx="6583">
                  <c:v>-0.70892929999999998</c:v>
                </c:pt>
                <c:pt idx="6584">
                  <c:v>-0.67272489999999996</c:v>
                </c:pt>
                <c:pt idx="6585">
                  <c:v>-0.53626304999999996</c:v>
                </c:pt>
                <c:pt idx="6586">
                  <c:v>-0.69500446000000005</c:v>
                </c:pt>
                <c:pt idx="6587">
                  <c:v>-0.64487547000000001</c:v>
                </c:pt>
                <c:pt idx="6588">
                  <c:v>-0.56689721000000004</c:v>
                </c:pt>
                <c:pt idx="6589">
                  <c:v>-0.55993490999999995</c:v>
                </c:pt>
                <c:pt idx="6590">
                  <c:v>-0.51259094000000005</c:v>
                </c:pt>
                <c:pt idx="6591">
                  <c:v>-0.49727368</c:v>
                </c:pt>
                <c:pt idx="6592">
                  <c:v>-0.44575264999999997</c:v>
                </c:pt>
                <c:pt idx="6593">
                  <c:v>-0.59474658999999996</c:v>
                </c:pt>
                <c:pt idx="6594">
                  <c:v>-0.46942452000000001</c:v>
                </c:pt>
                <c:pt idx="6595">
                  <c:v>-0.68943458999999996</c:v>
                </c:pt>
                <c:pt idx="6596">
                  <c:v>-0.60031646000000005</c:v>
                </c:pt>
                <c:pt idx="6597">
                  <c:v>-0.63095098999999999</c:v>
                </c:pt>
                <c:pt idx="6598">
                  <c:v>-0.61424142000000004</c:v>
                </c:pt>
                <c:pt idx="6599">
                  <c:v>-0.57664472</c:v>
                </c:pt>
                <c:pt idx="6600">
                  <c:v>-0.58082199000000001</c:v>
                </c:pt>
                <c:pt idx="6601">
                  <c:v>-0.52930074999999999</c:v>
                </c:pt>
                <c:pt idx="6602">
                  <c:v>-0.64766042999999995</c:v>
                </c:pt>
                <c:pt idx="6603">
                  <c:v>-0.45549992</c:v>
                </c:pt>
                <c:pt idx="6604">
                  <c:v>-0.40537088999999998</c:v>
                </c:pt>
                <c:pt idx="6605">
                  <c:v>-0.62955826999999998</c:v>
                </c:pt>
                <c:pt idx="6606">
                  <c:v>-0.54183298000000002</c:v>
                </c:pt>
                <c:pt idx="6607">
                  <c:v>-0.43461269000000002</c:v>
                </c:pt>
                <c:pt idx="6608">
                  <c:v>-0.54601014000000003</c:v>
                </c:pt>
                <c:pt idx="6609">
                  <c:v>-0.46106964</c:v>
                </c:pt>
                <c:pt idx="6610">
                  <c:v>-0.49031159000000002</c:v>
                </c:pt>
                <c:pt idx="6611">
                  <c:v>-0.59613925000000001</c:v>
                </c:pt>
                <c:pt idx="6612">
                  <c:v>-0.68664979999999998</c:v>
                </c:pt>
                <c:pt idx="6613">
                  <c:v>-0.64626806999999997</c:v>
                </c:pt>
                <c:pt idx="6614">
                  <c:v>-0.60727894000000004</c:v>
                </c:pt>
                <c:pt idx="6615">
                  <c:v>-0.76741302</c:v>
                </c:pt>
                <c:pt idx="6616">
                  <c:v>-0.64209068000000002</c:v>
                </c:pt>
                <c:pt idx="6617">
                  <c:v>-0.64626788999999996</c:v>
                </c:pt>
                <c:pt idx="6618">
                  <c:v>-0.52651583999999996</c:v>
                </c:pt>
                <c:pt idx="6619">
                  <c:v>-0.64905316000000002</c:v>
                </c:pt>
                <c:pt idx="6620">
                  <c:v>-0.56968224000000001</c:v>
                </c:pt>
                <c:pt idx="6621">
                  <c:v>-0.57107465999999996</c:v>
                </c:pt>
                <c:pt idx="6622">
                  <c:v>-0.58360696000000001</c:v>
                </c:pt>
                <c:pt idx="6623">
                  <c:v>-0.58946639000000001</c:v>
                </c:pt>
                <c:pt idx="6624">
                  <c:v>-0.61563385000000004</c:v>
                </c:pt>
                <c:pt idx="6625">
                  <c:v>-0.70057433999999996</c:v>
                </c:pt>
                <c:pt idx="6626">
                  <c:v>-0.57664472</c:v>
                </c:pt>
                <c:pt idx="6627">
                  <c:v>-0.64905316000000002</c:v>
                </c:pt>
                <c:pt idx="6628">
                  <c:v>-0.64766055</c:v>
                </c:pt>
                <c:pt idx="6629">
                  <c:v>-0.67550993000000004</c:v>
                </c:pt>
                <c:pt idx="6630">
                  <c:v>-0.74556065000000005</c:v>
                </c:pt>
                <c:pt idx="6631">
                  <c:v>-0.58082204999999998</c:v>
                </c:pt>
                <c:pt idx="6632">
                  <c:v>-0.64069825000000002</c:v>
                </c:pt>
                <c:pt idx="6633">
                  <c:v>-0.55571634000000003</c:v>
                </c:pt>
                <c:pt idx="6634">
                  <c:v>-0.64487565000000002</c:v>
                </c:pt>
                <c:pt idx="6635">
                  <c:v>-0.64487552999999997</c:v>
                </c:pt>
                <c:pt idx="6636">
                  <c:v>-0.73677855999999997</c:v>
                </c:pt>
                <c:pt idx="6637">
                  <c:v>-0.65462279000000001</c:v>
                </c:pt>
                <c:pt idx="6638">
                  <c:v>-0.54461771000000003</c:v>
                </c:pt>
                <c:pt idx="6639">
                  <c:v>-0.58778434999999996</c:v>
                </c:pt>
                <c:pt idx="6640">
                  <c:v>-0.61424129999999999</c:v>
                </c:pt>
                <c:pt idx="6641">
                  <c:v>-0.55854249</c:v>
                </c:pt>
                <c:pt idx="6642">
                  <c:v>-0.47220932999999998</c:v>
                </c:pt>
                <c:pt idx="6643">
                  <c:v>-0.67690253</c:v>
                </c:pt>
                <c:pt idx="6644">
                  <c:v>-0.53347807999999997</c:v>
                </c:pt>
                <c:pt idx="6645">
                  <c:v>-0.61563385000000004</c:v>
                </c:pt>
                <c:pt idx="6646">
                  <c:v>-0.63512831999999997</c:v>
                </c:pt>
                <c:pt idx="6647">
                  <c:v>-0.56132746</c:v>
                </c:pt>
                <c:pt idx="6648">
                  <c:v>-0.56556004000000004</c:v>
                </c:pt>
                <c:pt idx="6649">
                  <c:v>-0.53626280999999998</c:v>
                </c:pt>
                <c:pt idx="6650">
                  <c:v>-0.61841862999999997</c:v>
                </c:pt>
                <c:pt idx="6651">
                  <c:v>-0.65601545999999999</c:v>
                </c:pt>
                <c:pt idx="6652">
                  <c:v>-0.65740781999999998</c:v>
                </c:pt>
                <c:pt idx="6653">
                  <c:v>-0.61981105999999997</c:v>
                </c:pt>
                <c:pt idx="6654">
                  <c:v>-0.66019273000000001</c:v>
                </c:pt>
                <c:pt idx="6655">
                  <c:v>-0.58778434999999996</c:v>
                </c:pt>
                <c:pt idx="6656">
                  <c:v>-0.75070309999999996</c:v>
                </c:pt>
                <c:pt idx="6657">
                  <c:v>-0.62398863000000004</c:v>
                </c:pt>
                <c:pt idx="6658">
                  <c:v>-0.58102887999999997</c:v>
                </c:pt>
                <c:pt idx="6659">
                  <c:v>-0.58917682999999998</c:v>
                </c:pt>
                <c:pt idx="6660">
                  <c:v>-0.55715000999999997</c:v>
                </c:pt>
                <c:pt idx="6661">
                  <c:v>-0.62120348000000003</c:v>
                </c:pt>
                <c:pt idx="6662">
                  <c:v>-0.59056931999999995</c:v>
                </c:pt>
                <c:pt idx="6663">
                  <c:v>-0.56411237000000003</c:v>
                </c:pt>
                <c:pt idx="6664">
                  <c:v>-0.61424129999999999</c:v>
                </c:pt>
                <c:pt idx="6665">
                  <c:v>-0.65556055000000002</c:v>
                </c:pt>
                <c:pt idx="6666">
                  <c:v>-0.53347807999999997</c:v>
                </c:pt>
                <c:pt idx="6667">
                  <c:v>-0.67411745000000001</c:v>
                </c:pt>
                <c:pt idx="6668">
                  <c:v>-0.61284894000000001</c:v>
                </c:pt>
                <c:pt idx="6669">
                  <c:v>-0.51634108999999995</c:v>
                </c:pt>
                <c:pt idx="6670">
                  <c:v>-0.63652061999999998</c:v>
                </c:pt>
                <c:pt idx="6671">
                  <c:v>-0.69639706999999995</c:v>
                </c:pt>
                <c:pt idx="6672">
                  <c:v>-0.65740799999999999</c:v>
                </c:pt>
                <c:pt idx="6673">
                  <c:v>-0.58243495000000001</c:v>
                </c:pt>
                <c:pt idx="6674">
                  <c:v>-0.66158539000000005</c:v>
                </c:pt>
                <c:pt idx="6675">
                  <c:v>-0.55158019000000003</c:v>
                </c:pt>
                <c:pt idx="6676">
                  <c:v>-0.49309661999999999</c:v>
                </c:pt>
                <c:pt idx="6677">
                  <c:v>-0.53487074000000001</c:v>
                </c:pt>
                <c:pt idx="6678">
                  <c:v>-0.54879540000000004</c:v>
                </c:pt>
                <c:pt idx="6679">
                  <c:v>-0.59474676999999998</c:v>
                </c:pt>
                <c:pt idx="6680">
                  <c:v>-0.58639180999999996</c:v>
                </c:pt>
                <c:pt idx="6681">
                  <c:v>-0.65183789000000003</c:v>
                </c:pt>
                <c:pt idx="6682">
                  <c:v>-0.57385987000000005</c:v>
                </c:pt>
                <c:pt idx="6683">
                  <c:v>-0.66715515000000003</c:v>
                </c:pt>
                <c:pt idx="6684">
                  <c:v>-0.62538092999999995</c:v>
                </c:pt>
                <c:pt idx="6685">
                  <c:v>-0.67968768000000002</c:v>
                </c:pt>
                <c:pt idx="6686">
                  <c:v>-0.64766067000000005</c:v>
                </c:pt>
                <c:pt idx="6687">
                  <c:v>-0.65462266999999996</c:v>
                </c:pt>
                <c:pt idx="6688">
                  <c:v>-0.57942956999999995</c:v>
                </c:pt>
                <c:pt idx="6689">
                  <c:v>-0.70196676000000002</c:v>
                </c:pt>
                <c:pt idx="6690">
                  <c:v>-0.66437024</c:v>
                </c:pt>
                <c:pt idx="6691">
                  <c:v>-0.59613925000000001</c:v>
                </c:pt>
                <c:pt idx="6692">
                  <c:v>-0.69361198000000002</c:v>
                </c:pt>
                <c:pt idx="6693">
                  <c:v>-0.67133253999999998</c:v>
                </c:pt>
                <c:pt idx="6694">
                  <c:v>-0.63095075</c:v>
                </c:pt>
                <c:pt idx="6695">
                  <c:v>-0.67272520000000002</c:v>
                </c:pt>
                <c:pt idx="6696">
                  <c:v>-0.54461777</c:v>
                </c:pt>
                <c:pt idx="6697">
                  <c:v>-0.55436510000000006</c:v>
                </c:pt>
                <c:pt idx="6698">
                  <c:v>-0.57246715000000004</c:v>
                </c:pt>
                <c:pt idx="6699">
                  <c:v>-0.46106970000000003</c:v>
                </c:pt>
                <c:pt idx="6700">
                  <c:v>-0.48195672000000001</c:v>
                </c:pt>
                <c:pt idx="6701">
                  <c:v>-0.53069310999999997</c:v>
                </c:pt>
                <c:pt idx="6702">
                  <c:v>-0.51537584999999997</c:v>
                </c:pt>
                <c:pt idx="6703">
                  <c:v>-0.71310669000000004</c:v>
                </c:pt>
                <c:pt idx="6704">
                  <c:v>-0.59753191000000005</c:v>
                </c:pt>
                <c:pt idx="6705">
                  <c:v>-0.69918184999999999</c:v>
                </c:pt>
                <c:pt idx="6706">
                  <c:v>-0.60727882</c:v>
                </c:pt>
                <c:pt idx="6707">
                  <c:v>-0.67272502000000001</c:v>
                </c:pt>
                <c:pt idx="6708">
                  <c:v>-0.75348788</c:v>
                </c:pt>
                <c:pt idx="6709">
                  <c:v>-0.68664979999999998</c:v>
                </c:pt>
                <c:pt idx="6710">
                  <c:v>-0.67829496</c:v>
                </c:pt>
                <c:pt idx="6711">
                  <c:v>-0.73399371000000002</c:v>
                </c:pt>
                <c:pt idx="6712">
                  <c:v>-0.61284899999999998</c:v>
                </c:pt>
                <c:pt idx="6713">
                  <c:v>-0.62816590000000005</c:v>
                </c:pt>
                <c:pt idx="6714">
                  <c:v>-0.61563378999999996</c:v>
                </c:pt>
                <c:pt idx="6715">
                  <c:v>-0.65740794000000002</c:v>
                </c:pt>
                <c:pt idx="6716">
                  <c:v>-0.49309638</c:v>
                </c:pt>
                <c:pt idx="6717">
                  <c:v>-0.53347814000000005</c:v>
                </c:pt>
                <c:pt idx="6718">
                  <c:v>-0.62816590000000005</c:v>
                </c:pt>
                <c:pt idx="6719">
                  <c:v>-0.57385962999999995</c:v>
                </c:pt>
                <c:pt idx="6720">
                  <c:v>-0.55436516000000002</c:v>
                </c:pt>
                <c:pt idx="6721">
                  <c:v>-0.49309659</c:v>
                </c:pt>
                <c:pt idx="6722">
                  <c:v>-0.51537591000000005</c:v>
                </c:pt>
                <c:pt idx="6723">
                  <c:v>-0.51537597000000002</c:v>
                </c:pt>
                <c:pt idx="6724">
                  <c:v>-0.58360696000000001</c:v>
                </c:pt>
                <c:pt idx="6725">
                  <c:v>-0.54879528</c:v>
                </c:pt>
                <c:pt idx="6726">
                  <c:v>-0.63373601000000002</c:v>
                </c:pt>
                <c:pt idx="6727">
                  <c:v>-0.50562865000000001</c:v>
                </c:pt>
                <c:pt idx="6728">
                  <c:v>-0.70335919000000002</c:v>
                </c:pt>
                <c:pt idx="6729">
                  <c:v>-0.60867130999999997</c:v>
                </c:pt>
                <c:pt idx="6730">
                  <c:v>-0.60310149000000002</c:v>
                </c:pt>
                <c:pt idx="6731">
                  <c:v>-0.56411219000000001</c:v>
                </c:pt>
                <c:pt idx="6732">
                  <c:v>-0.68107956999999997</c:v>
                </c:pt>
                <c:pt idx="6733">
                  <c:v>-0.42068784999999997</c:v>
                </c:pt>
                <c:pt idx="6734">
                  <c:v>-0.51119846000000002</c:v>
                </c:pt>
                <c:pt idx="6735">
                  <c:v>-0.50702119000000001</c:v>
                </c:pt>
                <c:pt idx="6736">
                  <c:v>-0.52233832999999996</c:v>
                </c:pt>
                <c:pt idx="6737">
                  <c:v>-0.61284881999999996</c:v>
                </c:pt>
                <c:pt idx="6738">
                  <c:v>-0.53069310999999997</c:v>
                </c:pt>
                <c:pt idx="6739">
                  <c:v>-0.58082210999999995</c:v>
                </c:pt>
                <c:pt idx="6740">
                  <c:v>-0.70614445000000003</c:v>
                </c:pt>
                <c:pt idx="6741">
                  <c:v>-0.79526227999999999</c:v>
                </c:pt>
                <c:pt idx="6742">
                  <c:v>-0.50005889000000003</c:v>
                </c:pt>
                <c:pt idx="6743">
                  <c:v>-0.64626813000000005</c:v>
                </c:pt>
                <c:pt idx="6744">
                  <c:v>-0.57942956999999995</c:v>
                </c:pt>
                <c:pt idx="6745">
                  <c:v>-0.56271994000000003</c:v>
                </c:pt>
                <c:pt idx="6746">
                  <c:v>-0.53904801999999996</c:v>
                </c:pt>
                <c:pt idx="6747">
                  <c:v>-0.52094573</c:v>
                </c:pt>
                <c:pt idx="6748">
                  <c:v>-0.63930589000000004</c:v>
                </c:pt>
                <c:pt idx="6749">
                  <c:v>-0.64431035999999997</c:v>
                </c:pt>
                <c:pt idx="6750">
                  <c:v>-0.65601527999999998</c:v>
                </c:pt>
                <c:pt idx="6751">
                  <c:v>-0.61981112000000005</c:v>
                </c:pt>
                <c:pt idx="6752">
                  <c:v>-0.54322528999999997</c:v>
                </c:pt>
                <c:pt idx="6753">
                  <c:v>-0.62259597</c:v>
                </c:pt>
                <c:pt idx="6754">
                  <c:v>-0.61424124000000002</c:v>
                </c:pt>
                <c:pt idx="6755">
                  <c:v>-0.63095087000000005</c:v>
                </c:pt>
                <c:pt idx="6756">
                  <c:v>-0.51352858999999995</c:v>
                </c:pt>
                <c:pt idx="6757">
                  <c:v>-0.60031676</c:v>
                </c:pt>
                <c:pt idx="6758">
                  <c:v>-0.43600519999999998</c:v>
                </c:pt>
                <c:pt idx="6759">
                  <c:v>-0.61563378999999996</c:v>
                </c:pt>
                <c:pt idx="6760">
                  <c:v>-0.51119875999999997</c:v>
                </c:pt>
                <c:pt idx="6761">
                  <c:v>-0.50145136999999995</c:v>
                </c:pt>
                <c:pt idx="6762">
                  <c:v>-0.38587630000000001</c:v>
                </c:pt>
                <c:pt idx="6763">
                  <c:v>-0.43879023</c:v>
                </c:pt>
                <c:pt idx="6764">
                  <c:v>-0.59474671000000001</c:v>
                </c:pt>
                <c:pt idx="6765">
                  <c:v>-0.48195677999999997</c:v>
                </c:pt>
                <c:pt idx="6766">
                  <c:v>-0.46385467000000002</c:v>
                </c:pt>
                <c:pt idx="6767">
                  <c:v>-0.57525205999999995</c:v>
                </c:pt>
                <c:pt idx="6768">
                  <c:v>-0.39283866000000001</c:v>
                </c:pt>
                <c:pt idx="6769">
                  <c:v>-0.55575746000000004</c:v>
                </c:pt>
                <c:pt idx="6770">
                  <c:v>-0.41790316</c:v>
                </c:pt>
                <c:pt idx="6771">
                  <c:v>-0.46663960999999998</c:v>
                </c:pt>
                <c:pt idx="6772">
                  <c:v>-0.54601032000000005</c:v>
                </c:pt>
                <c:pt idx="6773">
                  <c:v>-0.50145125000000002</c:v>
                </c:pt>
                <c:pt idx="6774">
                  <c:v>-0.53904790000000002</c:v>
                </c:pt>
                <c:pt idx="6775">
                  <c:v>-0.55158019000000003</c:v>
                </c:pt>
                <c:pt idx="6776">
                  <c:v>-0.56828970000000001</c:v>
                </c:pt>
                <c:pt idx="6777">
                  <c:v>-0.62538117000000004</c:v>
                </c:pt>
                <c:pt idx="6778">
                  <c:v>-0.6629777</c:v>
                </c:pt>
                <c:pt idx="6779">
                  <c:v>-0.61702621000000002</c:v>
                </c:pt>
                <c:pt idx="6780">
                  <c:v>-0.65556049000000005</c:v>
                </c:pt>
                <c:pt idx="6781">
                  <c:v>-0.55575733999999999</c:v>
                </c:pt>
                <c:pt idx="6782">
                  <c:v>-0.45689246</c:v>
                </c:pt>
                <c:pt idx="6783">
                  <c:v>-0.55575746000000004</c:v>
                </c:pt>
                <c:pt idx="6784">
                  <c:v>-0.54044044000000002</c:v>
                </c:pt>
                <c:pt idx="6785">
                  <c:v>-0.63234352999999999</c:v>
                </c:pt>
                <c:pt idx="6786">
                  <c:v>-0.53904808000000004</c:v>
                </c:pt>
                <c:pt idx="6787">
                  <c:v>-0.53602861999999996</c:v>
                </c:pt>
                <c:pt idx="6788">
                  <c:v>-0.57525212000000003</c:v>
                </c:pt>
                <c:pt idx="6789">
                  <c:v>-0.61563385000000004</c:v>
                </c:pt>
                <c:pt idx="6790">
                  <c:v>-0.70614427000000002</c:v>
                </c:pt>
                <c:pt idx="6791">
                  <c:v>-0.55018758999999995</c:v>
                </c:pt>
                <c:pt idx="6792">
                  <c:v>-0.58082217000000003</c:v>
                </c:pt>
                <c:pt idx="6793">
                  <c:v>-0.66576265999999995</c:v>
                </c:pt>
                <c:pt idx="6794">
                  <c:v>-0.60170900999999999</c:v>
                </c:pt>
                <c:pt idx="6795">
                  <c:v>-0.55157995000000004</c:v>
                </c:pt>
                <c:pt idx="6796">
                  <c:v>-0.55018776999999996</c:v>
                </c:pt>
                <c:pt idx="6797">
                  <c:v>-0.61145627000000002</c:v>
                </c:pt>
                <c:pt idx="6798">
                  <c:v>-0.61006384999999996</c:v>
                </c:pt>
                <c:pt idx="6799">
                  <c:v>-0.50980610000000004</c:v>
                </c:pt>
                <c:pt idx="6800">
                  <c:v>-0.49588146999999999</c:v>
                </c:pt>
                <c:pt idx="6801">
                  <c:v>-0.58778434999999996</c:v>
                </c:pt>
                <c:pt idx="6802">
                  <c:v>-0.61702615000000005</c:v>
                </c:pt>
                <c:pt idx="6803">
                  <c:v>-0.62398856999999996</c:v>
                </c:pt>
                <c:pt idx="6804">
                  <c:v>-0.54183303999999999</c:v>
                </c:pt>
                <c:pt idx="6805">
                  <c:v>-0.55158019000000003</c:v>
                </c:pt>
                <c:pt idx="6806">
                  <c:v>-0.59474653</c:v>
                </c:pt>
                <c:pt idx="6807">
                  <c:v>-0.70335937000000004</c:v>
                </c:pt>
                <c:pt idx="6808">
                  <c:v>-0.58917695000000003</c:v>
                </c:pt>
                <c:pt idx="6809">
                  <c:v>-0.52790826999999996</c:v>
                </c:pt>
                <c:pt idx="6810">
                  <c:v>-0.55993497000000003</c:v>
                </c:pt>
                <c:pt idx="6811">
                  <c:v>-0.50284362000000005</c:v>
                </c:pt>
                <c:pt idx="6812">
                  <c:v>-0.53487050999999997</c:v>
                </c:pt>
                <c:pt idx="6813">
                  <c:v>-0.62677360000000004</c:v>
                </c:pt>
                <c:pt idx="6814">
                  <c:v>-0.67829496</c:v>
                </c:pt>
                <c:pt idx="6815">
                  <c:v>-0.60310154999999999</c:v>
                </c:pt>
                <c:pt idx="6816">
                  <c:v>-0.63234347000000002</c:v>
                </c:pt>
                <c:pt idx="6817">
                  <c:v>-0.47638663999999997</c:v>
                </c:pt>
                <c:pt idx="6818">
                  <c:v>-0.46663958</c:v>
                </c:pt>
                <c:pt idx="6819">
                  <c:v>-0.40258595000000003</c:v>
                </c:pt>
                <c:pt idx="6820">
                  <c:v>-0.46246219</c:v>
                </c:pt>
                <c:pt idx="6821">
                  <c:v>-0.40954852000000003</c:v>
                </c:pt>
                <c:pt idx="6822">
                  <c:v>-0.42486541999999999</c:v>
                </c:pt>
                <c:pt idx="6823">
                  <c:v>-0.42208052000000001</c:v>
                </c:pt>
                <c:pt idx="6824">
                  <c:v>-0.44714499000000002</c:v>
                </c:pt>
                <c:pt idx="6825">
                  <c:v>-0.48891901999999998</c:v>
                </c:pt>
                <c:pt idx="6826">
                  <c:v>-0.57803702000000001</c:v>
                </c:pt>
                <c:pt idx="6827">
                  <c:v>-0.53626293000000003</c:v>
                </c:pt>
                <c:pt idx="6828">
                  <c:v>-0.34549468999999999</c:v>
                </c:pt>
                <c:pt idx="6829">
                  <c:v>-0.49031153</c:v>
                </c:pt>
                <c:pt idx="6830">
                  <c:v>-0.46106970000000003</c:v>
                </c:pt>
                <c:pt idx="6831">
                  <c:v>-0.47081697</c:v>
                </c:pt>
                <c:pt idx="6832">
                  <c:v>-0.46663958</c:v>
                </c:pt>
                <c:pt idx="6833">
                  <c:v>-0.44435998999999998</c:v>
                </c:pt>
                <c:pt idx="6834">
                  <c:v>-0.39980095999999998</c:v>
                </c:pt>
                <c:pt idx="6835">
                  <c:v>-0.45967715999999997</c:v>
                </c:pt>
                <c:pt idx="6836">
                  <c:v>-0.52512329999999996</c:v>
                </c:pt>
                <c:pt idx="6837">
                  <c:v>-0.55715029999999999</c:v>
                </c:pt>
                <c:pt idx="6838">
                  <c:v>-0.56550484999999995</c:v>
                </c:pt>
                <c:pt idx="6839">
                  <c:v>-0.61981105999999997</c:v>
                </c:pt>
                <c:pt idx="6840">
                  <c:v>-0.45132243999999999</c:v>
                </c:pt>
                <c:pt idx="6841">
                  <c:v>-0.44992995000000002</c:v>
                </c:pt>
                <c:pt idx="6842">
                  <c:v>-0.38866127</c:v>
                </c:pt>
                <c:pt idx="6843">
                  <c:v>-0.40397846999999998</c:v>
                </c:pt>
                <c:pt idx="6844">
                  <c:v>-0.468032</c:v>
                </c:pt>
                <c:pt idx="6845">
                  <c:v>-0.46106957999999998</c:v>
                </c:pt>
                <c:pt idx="6846">
                  <c:v>-0.42486531</c:v>
                </c:pt>
                <c:pt idx="6847">
                  <c:v>-0.41929555000000002</c:v>
                </c:pt>
                <c:pt idx="6848">
                  <c:v>-0.57385975</c:v>
                </c:pt>
                <c:pt idx="6849">
                  <c:v>-0.53208566000000002</c:v>
                </c:pt>
                <c:pt idx="6850">
                  <c:v>-0.44436002000000002</c:v>
                </c:pt>
                <c:pt idx="6851">
                  <c:v>-0.45271492000000002</c:v>
                </c:pt>
                <c:pt idx="6852">
                  <c:v>-0.41511816000000001</c:v>
                </c:pt>
                <c:pt idx="6853">
                  <c:v>-0.52233832999999996</c:v>
                </c:pt>
                <c:pt idx="6854">
                  <c:v>-0.56271987999999995</c:v>
                </c:pt>
                <c:pt idx="6855">
                  <c:v>-0.48195665999999998</c:v>
                </c:pt>
                <c:pt idx="6856">
                  <c:v>-0.71310651000000003</c:v>
                </c:pt>
                <c:pt idx="6857">
                  <c:v>-0.65880017999999996</c:v>
                </c:pt>
                <c:pt idx="6858">
                  <c:v>-0.72703134999999997</c:v>
                </c:pt>
                <c:pt idx="6859">
                  <c:v>-0.50423627999999998</c:v>
                </c:pt>
                <c:pt idx="6860">
                  <c:v>-0.53626298999999999</c:v>
                </c:pt>
                <c:pt idx="6861">
                  <c:v>-0.49727379999999999</c:v>
                </c:pt>
                <c:pt idx="6862">
                  <c:v>-0.57385980999999997</c:v>
                </c:pt>
                <c:pt idx="6863">
                  <c:v>-0.61145621999999999</c:v>
                </c:pt>
                <c:pt idx="6864">
                  <c:v>-0.65044552</c:v>
                </c:pt>
                <c:pt idx="6865">
                  <c:v>-0.57942969</c:v>
                </c:pt>
                <c:pt idx="6866">
                  <c:v>-0.51537597000000002</c:v>
                </c:pt>
                <c:pt idx="6867">
                  <c:v>-0.47360173</c:v>
                </c:pt>
                <c:pt idx="6868">
                  <c:v>-0.50423609999999996</c:v>
                </c:pt>
                <c:pt idx="6869">
                  <c:v>-0.57664472</c:v>
                </c:pt>
                <c:pt idx="6870">
                  <c:v>-0.59892422000000001</c:v>
                </c:pt>
                <c:pt idx="6871">
                  <c:v>-0.63791323</c:v>
                </c:pt>
                <c:pt idx="6872">
                  <c:v>-0.67133248000000001</c:v>
                </c:pt>
                <c:pt idx="6873">
                  <c:v>-0.68664968000000004</c:v>
                </c:pt>
                <c:pt idx="6874">
                  <c:v>-0.59892409999999996</c:v>
                </c:pt>
                <c:pt idx="6875">
                  <c:v>-0.57942956999999995</c:v>
                </c:pt>
                <c:pt idx="6876">
                  <c:v>-0.68107985999999998</c:v>
                </c:pt>
                <c:pt idx="6877">
                  <c:v>-0.50423616000000004</c:v>
                </c:pt>
                <c:pt idx="6878">
                  <c:v>-0.51259094000000005</c:v>
                </c:pt>
                <c:pt idx="6879">
                  <c:v>-0.38309135999999999</c:v>
                </c:pt>
                <c:pt idx="6880">
                  <c:v>-0.59613906999999999</c:v>
                </c:pt>
                <c:pt idx="6881">
                  <c:v>-0.50702119000000001</c:v>
                </c:pt>
                <c:pt idx="6882">
                  <c:v>-0.57664466000000003</c:v>
                </c:pt>
                <c:pt idx="6883">
                  <c:v>-0.60310149000000002</c:v>
                </c:pt>
                <c:pt idx="6884">
                  <c:v>-0.63234347000000002</c:v>
                </c:pt>
                <c:pt idx="6885">
                  <c:v>-0.68525725999999998</c:v>
                </c:pt>
                <c:pt idx="6886">
                  <c:v>-0.59753173999999998</c:v>
                </c:pt>
                <c:pt idx="6887">
                  <c:v>-0.53487050999999997</c:v>
                </c:pt>
                <c:pt idx="6888">
                  <c:v>-0.65044546000000003</c:v>
                </c:pt>
                <c:pt idx="6889">
                  <c:v>-0.56828975999999998</c:v>
                </c:pt>
                <c:pt idx="6890">
                  <c:v>-0.50841373000000001</c:v>
                </c:pt>
                <c:pt idx="6891">
                  <c:v>-0.54879522000000003</c:v>
                </c:pt>
                <c:pt idx="6892">
                  <c:v>-0.53208560000000005</c:v>
                </c:pt>
                <c:pt idx="6893">
                  <c:v>-0.53069317000000005</c:v>
                </c:pt>
                <c:pt idx="6894">
                  <c:v>-0.63512838000000005</c:v>
                </c:pt>
                <c:pt idx="6895">
                  <c:v>-0.43879011000000001</c:v>
                </c:pt>
                <c:pt idx="6896">
                  <c:v>-0.52512323999999999</c:v>
                </c:pt>
                <c:pt idx="6897">
                  <c:v>-0.51398343000000002</c:v>
                </c:pt>
                <c:pt idx="6898">
                  <c:v>-0.51398343000000002</c:v>
                </c:pt>
                <c:pt idx="6899">
                  <c:v>-0.61284888000000004</c:v>
                </c:pt>
                <c:pt idx="6900">
                  <c:v>-0.53904808000000004</c:v>
                </c:pt>
                <c:pt idx="6901">
                  <c:v>-0.50702113000000004</c:v>
                </c:pt>
                <c:pt idx="6902">
                  <c:v>-0.54183285999999997</c:v>
                </c:pt>
                <c:pt idx="6903">
                  <c:v>-0.58778447</c:v>
                </c:pt>
                <c:pt idx="6904">
                  <c:v>-0.57259125</c:v>
                </c:pt>
                <c:pt idx="6905">
                  <c:v>-0.56411224999999998</c:v>
                </c:pt>
                <c:pt idx="6906">
                  <c:v>-0.39701605000000001</c:v>
                </c:pt>
                <c:pt idx="6907">
                  <c:v>-0.54727875999999998</c:v>
                </c:pt>
                <c:pt idx="6908">
                  <c:v>-0.55993484999999998</c:v>
                </c:pt>
                <c:pt idx="6909">
                  <c:v>-0.58499955999999997</c:v>
                </c:pt>
                <c:pt idx="6910">
                  <c:v>-0.54183285999999997</c:v>
                </c:pt>
                <c:pt idx="6911">
                  <c:v>-0.45410737000000001</c:v>
                </c:pt>
                <c:pt idx="6912">
                  <c:v>-0.51119857999999996</c:v>
                </c:pt>
                <c:pt idx="6913">
                  <c:v>-0.59196174000000001</c:v>
                </c:pt>
                <c:pt idx="6914">
                  <c:v>-0.52651572000000002</c:v>
                </c:pt>
                <c:pt idx="6915">
                  <c:v>-0.60310149000000002</c:v>
                </c:pt>
                <c:pt idx="6916">
                  <c:v>-0.60170906999999996</c:v>
                </c:pt>
                <c:pt idx="6917">
                  <c:v>-0.61981105999999997</c:v>
                </c:pt>
                <c:pt idx="6918">
                  <c:v>-0.64626830999999996</c:v>
                </c:pt>
                <c:pt idx="6919">
                  <c:v>-0.57259135999999999</c:v>
                </c:pt>
                <c:pt idx="6920">
                  <c:v>-0.59753186000000003</c:v>
                </c:pt>
                <c:pt idx="6921">
                  <c:v>-0.54183298000000002</c:v>
                </c:pt>
                <c:pt idx="6922">
                  <c:v>-0.61563385000000004</c:v>
                </c:pt>
                <c:pt idx="6923">
                  <c:v>-0.62181025999999995</c:v>
                </c:pt>
                <c:pt idx="6924">
                  <c:v>-0.54879522000000003</c:v>
                </c:pt>
                <c:pt idx="6925">
                  <c:v>-0.53884125000000005</c:v>
                </c:pt>
                <c:pt idx="6926">
                  <c:v>-0.62816596000000002</c:v>
                </c:pt>
                <c:pt idx="6927">
                  <c:v>-0.60449414999999995</c:v>
                </c:pt>
                <c:pt idx="6928">
                  <c:v>-0.61841875000000002</c:v>
                </c:pt>
                <c:pt idx="6929">
                  <c:v>-0.54165363</c:v>
                </c:pt>
                <c:pt idx="6930">
                  <c:v>-0.57942956999999995</c:v>
                </c:pt>
                <c:pt idx="6931">
                  <c:v>-0.47837222000000001</c:v>
                </c:pt>
                <c:pt idx="6932">
                  <c:v>-0.57803696000000004</c:v>
                </c:pt>
                <c:pt idx="6933">
                  <c:v>-0.60170913000000004</c:v>
                </c:pt>
                <c:pt idx="6934">
                  <c:v>-0.61006373000000003</c:v>
                </c:pt>
                <c:pt idx="6935">
                  <c:v>-0.54879533999999996</c:v>
                </c:pt>
                <c:pt idx="6936">
                  <c:v>-0.55009114999999997</c:v>
                </c:pt>
                <c:pt idx="6937">
                  <c:v>-0.48056423999999998</c:v>
                </c:pt>
                <c:pt idx="6938">
                  <c:v>-0.54601032000000005</c:v>
                </c:pt>
                <c:pt idx="6939">
                  <c:v>-0.62538110999999996</c:v>
                </c:pt>
                <c:pt idx="6940">
                  <c:v>-0.48259094000000002</c:v>
                </c:pt>
                <c:pt idx="6941">
                  <c:v>-0.51955348000000001</c:v>
                </c:pt>
                <c:pt idx="6942">
                  <c:v>-0.53321618000000004</c:v>
                </c:pt>
                <c:pt idx="6943">
                  <c:v>-0.50841367000000004</c:v>
                </c:pt>
                <c:pt idx="6944">
                  <c:v>-0.48752667999999999</c:v>
                </c:pt>
                <c:pt idx="6945">
                  <c:v>-0.56411248000000003</c:v>
                </c:pt>
                <c:pt idx="6946">
                  <c:v>-0.53765547000000002</c:v>
                </c:pt>
                <c:pt idx="6947">
                  <c:v>-0.56271987999999995</c:v>
                </c:pt>
                <c:pt idx="6948">
                  <c:v>-0.48334907999999999</c:v>
                </c:pt>
                <c:pt idx="6949">
                  <c:v>-0.54461782999999997</c:v>
                </c:pt>
                <c:pt idx="6950">
                  <c:v>-0.50980621999999998</c:v>
                </c:pt>
                <c:pt idx="6951">
                  <c:v>-0.58806013999999995</c:v>
                </c:pt>
                <c:pt idx="6952">
                  <c:v>-0.48752654000000001</c:v>
                </c:pt>
                <c:pt idx="6953">
                  <c:v>-0.51537591000000005</c:v>
                </c:pt>
                <c:pt idx="6954">
                  <c:v>-0.56132733999999995</c:v>
                </c:pt>
                <c:pt idx="6955">
                  <c:v>-0.64626830999999996</c:v>
                </c:pt>
                <c:pt idx="6956">
                  <c:v>-0.64487552999999997</c:v>
                </c:pt>
                <c:pt idx="6957">
                  <c:v>-0.72424632</c:v>
                </c:pt>
                <c:pt idx="6958">
                  <c:v>-0.65740770000000004</c:v>
                </c:pt>
                <c:pt idx="6959">
                  <c:v>-0.53487050999999997</c:v>
                </c:pt>
                <c:pt idx="6960">
                  <c:v>-0.43879029000000003</c:v>
                </c:pt>
                <c:pt idx="6961">
                  <c:v>-0.65183806</c:v>
                </c:pt>
                <c:pt idx="6962">
                  <c:v>-0.49170402000000002</c:v>
                </c:pt>
                <c:pt idx="6963">
                  <c:v>-0.47220948000000001</c:v>
                </c:pt>
                <c:pt idx="6964">
                  <c:v>-0.51259105999999999</c:v>
                </c:pt>
                <c:pt idx="6965">
                  <c:v>-0.58221453000000001</c:v>
                </c:pt>
                <c:pt idx="6966">
                  <c:v>-0.58221453000000001</c:v>
                </c:pt>
                <c:pt idx="6967">
                  <c:v>-0.55018783000000004</c:v>
                </c:pt>
                <c:pt idx="6968">
                  <c:v>-0.58082204999999998</c:v>
                </c:pt>
                <c:pt idx="6969">
                  <c:v>-0.53626286999999995</c:v>
                </c:pt>
                <c:pt idx="6970">
                  <c:v>-0.55854249</c:v>
                </c:pt>
                <c:pt idx="6971">
                  <c:v>-0.51119851999999999</c:v>
                </c:pt>
                <c:pt idx="6972">
                  <c:v>-0.38587639000000001</c:v>
                </c:pt>
                <c:pt idx="6973">
                  <c:v>-0.3984085</c:v>
                </c:pt>
                <c:pt idx="6974">
                  <c:v>-0.57942969</c:v>
                </c:pt>
                <c:pt idx="6975">
                  <c:v>-0.46803197000000002</c:v>
                </c:pt>
                <c:pt idx="6976">
                  <c:v>-0.47081687999999999</c:v>
                </c:pt>
                <c:pt idx="6977">
                  <c:v>-0.57246715000000004</c:v>
                </c:pt>
                <c:pt idx="6978">
                  <c:v>-0.52233839000000004</c:v>
                </c:pt>
                <c:pt idx="6979">
                  <c:v>-0.46942452000000001</c:v>
                </c:pt>
                <c:pt idx="6980">
                  <c:v>-0.63512831999999997</c:v>
                </c:pt>
                <c:pt idx="6981">
                  <c:v>-0.40676349000000001</c:v>
                </c:pt>
                <c:pt idx="6982">
                  <c:v>-0.54740279999999997</c:v>
                </c:pt>
                <c:pt idx="6983">
                  <c:v>-0.56968236000000005</c:v>
                </c:pt>
                <c:pt idx="6984">
                  <c:v>-0.57803713999999995</c:v>
                </c:pt>
                <c:pt idx="6985">
                  <c:v>-0.51676840000000002</c:v>
                </c:pt>
                <c:pt idx="6986">
                  <c:v>-0.57385975</c:v>
                </c:pt>
                <c:pt idx="6987">
                  <c:v>-0.59196185999999995</c:v>
                </c:pt>
                <c:pt idx="6988">
                  <c:v>-0.45132232</c:v>
                </c:pt>
                <c:pt idx="6989">
                  <c:v>-0.55297273000000002</c:v>
                </c:pt>
                <c:pt idx="6990">
                  <c:v>-0.65601522000000001</c:v>
                </c:pt>
                <c:pt idx="6991">
                  <c:v>-0.47917175000000001</c:v>
                </c:pt>
                <c:pt idx="6992">
                  <c:v>-0.67829477999999999</c:v>
                </c:pt>
                <c:pt idx="6993">
                  <c:v>-0.73120856000000001</c:v>
                </c:pt>
                <c:pt idx="6994">
                  <c:v>-0.59613906999999999</c:v>
                </c:pt>
                <c:pt idx="6995">
                  <c:v>-0.69639713000000003</c:v>
                </c:pt>
                <c:pt idx="6996">
                  <c:v>-0.57385969000000003</c:v>
                </c:pt>
                <c:pt idx="6997">
                  <c:v>-0.61702632999999996</c:v>
                </c:pt>
                <c:pt idx="6998">
                  <c:v>-0.55018783000000004</c:v>
                </c:pt>
                <c:pt idx="6999">
                  <c:v>-0.61006360999999998</c:v>
                </c:pt>
                <c:pt idx="7000">
                  <c:v>-0.66854762999999995</c:v>
                </c:pt>
                <c:pt idx="7001">
                  <c:v>-0.46385461</c:v>
                </c:pt>
                <c:pt idx="7002">
                  <c:v>-0.45549973999999999</c:v>
                </c:pt>
                <c:pt idx="7003">
                  <c:v>-0.53069317000000005</c:v>
                </c:pt>
                <c:pt idx="7004">
                  <c:v>-0.66158521000000003</c:v>
                </c:pt>
                <c:pt idx="7005">
                  <c:v>-0.61006384999999996</c:v>
                </c:pt>
                <c:pt idx="7006">
                  <c:v>-0.55436498000000001</c:v>
                </c:pt>
                <c:pt idx="7007">
                  <c:v>-0.50005882999999995</c:v>
                </c:pt>
                <c:pt idx="7008">
                  <c:v>-0.61145621999999999</c:v>
                </c:pt>
                <c:pt idx="7009">
                  <c:v>-0.54322528999999997</c:v>
                </c:pt>
                <c:pt idx="7010">
                  <c:v>-0.70475173000000002</c:v>
                </c:pt>
                <c:pt idx="7011">
                  <c:v>-0.56968229999999997</c:v>
                </c:pt>
                <c:pt idx="7012">
                  <c:v>-0.59613919000000004</c:v>
                </c:pt>
                <c:pt idx="7013">
                  <c:v>-0.42068809000000001</c:v>
                </c:pt>
                <c:pt idx="7014">
                  <c:v>-0.49170402000000002</c:v>
                </c:pt>
                <c:pt idx="7015">
                  <c:v>-0.61563385000000004</c:v>
                </c:pt>
                <c:pt idx="7016">
                  <c:v>-0.63512838000000005</c:v>
                </c:pt>
                <c:pt idx="7017">
                  <c:v>-0.48891908000000001</c:v>
                </c:pt>
                <c:pt idx="7018">
                  <c:v>-0.56132764000000002</c:v>
                </c:pt>
                <c:pt idx="7019">
                  <c:v>-0.58639180999999996</c:v>
                </c:pt>
                <c:pt idx="7020">
                  <c:v>-0.68790441999999996</c:v>
                </c:pt>
                <c:pt idx="7021">
                  <c:v>-0.61563385000000004</c:v>
                </c:pt>
                <c:pt idx="7022">
                  <c:v>-0.52790820999999999</c:v>
                </c:pt>
                <c:pt idx="7023">
                  <c:v>-0.47555971000000002</c:v>
                </c:pt>
                <c:pt idx="7024">
                  <c:v>-0.56271987999999995</c:v>
                </c:pt>
                <c:pt idx="7025">
                  <c:v>-0.53208560000000005</c:v>
                </c:pt>
                <c:pt idx="7026">
                  <c:v>-0.58946633000000004</c:v>
                </c:pt>
                <c:pt idx="7027">
                  <c:v>-0.58360714000000002</c:v>
                </c:pt>
                <c:pt idx="7028">
                  <c:v>-0.63234347000000002</c:v>
                </c:pt>
                <c:pt idx="7029">
                  <c:v>-0.54044044000000002</c:v>
                </c:pt>
                <c:pt idx="7030">
                  <c:v>-0.61145627000000002</c:v>
                </c:pt>
                <c:pt idx="7031">
                  <c:v>-0.57385956999999999</c:v>
                </c:pt>
                <c:pt idx="7032">
                  <c:v>-0.47977843999999997</c:v>
                </c:pt>
                <c:pt idx="7033">
                  <c:v>-0.57246702999999999</c:v>
                </c:pt>
                <c:pt idx="7034">
                  <c:v>-0.55715007000000005</c:v>
                </c:pt>
                <c:pt idx="7035">
                  <c:v>-0.60071635000000001</c:v>
                </c:pt>
                <c:pt idx="7036">
                  <c:v>-0.62538110999999996</c:v>
                </c:pt>
                <c:pt idx="7037">
                  <c:v>-0.45689210000000002</c:v>
                </c:pt>
                <c:pt idx="7038">
                  <c:v>-0.64766042999999995</c:v>
                </c:pt>
                <c:pt idx="7039">
                  <c:v>-0.58639180999999996</c:v>
                </c:pt>
                <c:pt idx="7040">
                  <c:v>-0.63512831999999997</c:v>
                </c:pt>
                <c:pt idx="7041">
                  <c:v>-0.65323043000000003</c:v>
                </c:pt>
                <c:pt idx="7042">
                  <c:v>-0.53765552999999999</c:v>
                </c:pt>
                <c:pt idx="7043">
                  <c:v>-0.50423604</c:v>
                </c:pt>
                <c:pt idx="7044">
                  <c:v>-0.49866634999999998</c:v>
                </c:pt>
                <c:pt idx="7045">
                  <c:v>-0.43461284</c:v>
                </c:pt>
                <c:pt idx="7046">
                  <c:v>-0.53765552999999999</c:v>
                </c:pt>
                <c:pt idx="7047">
                  <c:v>-0.58221442000000001</c:v>
                </c:pt>
                <c:pt idx="7048">
                  <c:v>-0.4889192</c:v>
                </c:pt>
                <c:pt idx="7049">
                  <c:v>-0.60449392000000002</c:v>
                </c:pt>
                <c:pt idx="7050">
                  <c:v>-0.58778434999999996</c:v>
                </c:pt>
                <c:pt idx="7051">
                  <c:v>-0.53208560000000005</c:v>
                </c:pt>
                <c:pt idx="7052">
                  <c:v>-0.61563378999999996</c:v>
                </c:pt>
                <c:pt idx="7053">
                  <c:v>-0.57664466000000003</c:v>
                </c:pt>
                <c:pt idx="7054">
                  <c:v>-0.65183806</c:v>
                </c:pt>
                <c:pt idx="7055">
                  <c:v>-0.59335428000000001</c:v>
                </c:pt>
                <c:pt idx="7056">
                  <c:v>-0.66297775999999997</c:v>
                </c:pt>
                <c:pt idx="7057">
                  <c:v>-0.68525725999999998</c:v>
                </c:pt>
                <c:pt idx="7058">
                  <c:v>-0.67411774000000002</c:v>
                </c:pt>
                <c:pt idx="7059">
                  <c:v>-0.68664968000000004</c:v>
                </c:pt>
                <c:pt idx="7060">
                  <c:v>-0.59753155999999996</c:v>
                </c:pt>
                <c:pt idx="7061">
                  <c:v>-0.56689727000000001</c:v>
                </c:pt>
                <c:pt idx="7062">
                  <c:v>-0.52233821000000002</c:v>
                </c:pt>
                <c:pt idx="7063">
                  <c:v>-0.59056944</c:v>
                </c:pt>
                <c:pt idx="7064">
                  <c:v>-0.65977925000000004</c:v>
                </c:pt>
                <c:pt idx="7065">
                  <c:v>-0.51259094000000005</c:v>
                </c:pt>
                <c:pt idx="7066">
                  <c:v>-0.51955342000000004</c:v>
                </c:pt>
                <c:pt idx="7067">
                  <c:v>-0.59056931999999995</c:v>
                </c:pt>
                <c:pt idx="7068">
                  <c:v>-0.58243500999999998</c:v>
                </c:pt>
                <c:pt idx="7069">
                  <c:v>-0.56968205999999999</c:v>
                </c:pt>
                <c:pt idx="7070">
                  <c:v>-0.49448892</c:v>
                </c:pt>
                <c:pt idx="7071">
                  <c:v>-0.59227883999999997</c:v>
                </c:pt>
                <c:pt idx="7072">
                  <c:v>-0.54740279999999997</c:v>
                </c:pt>
                <c:pt idx="7073">
                  <c:v>-0.63791335000000005</c:v>
                </c:pt>
                <c:pt idx="7074">
                  <c:v>-0.63930577</c:v>
                </c:pt>
                <c:pt idx="7075">
                  <c:v>-0.72285383999999997</c:v>
                </c:pt>
                <c:pt idx="7076">
                  <c:v>-0.55158024999999999</c:v>
                </c:pt>
                <c:pt idx="7077">
                  <c:v>-0.60031652000000002</c:v>
                </c:pt>
                <c:pt idx="7078">
                  <c:v>-0.59196185999999995</c:v>
                </c:pt>
                <c:pt idx="7079">
                  <c:v>-0.57942956999999995</c:v>
                </c:pt>
                <c:pt idx="7080">
                  <c:v>-0.55715013000000002</c:v>
                </c:pt>
                <c:pt idx="7081">
                  <c:v>-0.53626304999999996</c:v>
                </c:pt>
                <c:pt idx="7082">
                  <c:v>-0.68107980000000001</c:v>
                </c:pt>
                <c:pt idx="7083">
                  <c:v>-0.69082725</c:v>
                </c:pt>
                <c:pt idx="7084">
                  <c:v>-0.63652074000000003</c:v>
                </c:pt>
                <c:pt idx="7085">
                  <c:v>-0.72703165000000003</c:v>
                </c:pt>
                <c:pt idx="7086">
                  <c:v>-0.57107478</c:v>
                </c:pt>
                <c:pt idx="7087">
                  <c:v>-0.68107969000000002</c:v>
                </c:pt>
                <c:pt idx="7088">
                  <c:v>-0.49588135</c:v>
                </c:pt>
                <c:pt idx="7089">
                  <c:v>-0.65740788000000006</c:v>
                </c:pt>
                <c:pt idx="7090">
                  <c:v>-0.53765552999999999</c:v>
                </c:pt>
                <c:pt idx="7091">
                  <c:v>-0.45410742999999998</c:v>
                </c:pt>
                <c:pt idx="7092">
                  <c:v>-0.50005865000000005</c:v>
                </c:pt>
                <c:pt idx="7093">
                  <c:v>-0.55018783000000004</c:v>
                </c:pt>
                <c:pt idx="7094">
                  <c:v>-0.59056925999999998</c:v>
                </c:pt>
                <c:pt idx="7095">
                  <c:v>-0.61981118000000002</c:v>
                </c:pt>
                <c:pt idx="7096">
                  <c:v>-0.61563385000000004</c:v>
                </c:pt>
                <c:pt idx="7097">
                  <c:v>-0.61284881999999996</c:v>
                </c:pt>
                <c:pt idx="7098">
                  <c:v>-0.62677347999999999</c:v>
                </c:pt>
                <c:pt idx="7099">
                  <c:v>-0.64905316000000002</c:v>
                </c:pt>
                <c:pt idx="7100">
                  <c:v>-0.54461777</c:v>
                </c:pt>
                <c:pt idx="7101">
                  <c:v>-0.50562859000000004</c:v>
                </c:pt>
                <c:pt idx="7102">
                  <c:v>-0.53347789999999995</c:v>
                </c:pt>
                <c:pt idx="7103">
                  <c:v>-0.53208560000000005</c:v>
                </c:pt>
                <c:pt idx="7104">
                  <c:v>-0.46246195000000001</c:v>
                </c:pt>
                <c:pt idx="7105">
                  <c:v>-0.41372557999999998</c:v>
                </c:pt>
                <c:pt idx="7106">
                  <c:v>-0.47638687000000002</c:v>
                </c:pt>
                <c:pt idx="7107">
                  <c:v>-0.43461272000000001</c:v>
                </c:pt>
                <c:pt idx="7108">
                  <c:v>-0.36916654999999998</c:v>
                </c:pt>
                <c:pt idx="7109">
                  <c:v>-0.52930063000000005</c:v>
                </c:pt>
                <c:pt idx="7110">
                  <c:v>-0.46106966999999999</c:v>
                </c:pt>
                <c:pt idx="7111">
                  <c:v>-0.48891892999999997</c:v>
                </c:pt>
                <c:pt idx="7112">
                  <c:v>-0.49448881</c:v>
                </c:pt>
                <c:pt idx="7113">
                  <c:v>-0.61424118000000005</c:v>
                </c:pt>
                <c:pt idx="7114">
                  <c:v>-0.55018771</c:v>
                </c:pt>
                <c:pt idx="7115">
                  <c:v>-0.64626819000000002</c:v>
                </c:pt>
                <c:pt idx="7116">
                  <c:v>-0.66994016999999995</c:v>
                </c:pt>
                <c:pt idx="7117">
                  <c:v>-0.62398863000000004</c:v>
                </c:pt>
                <c:pt idx="7118">
                  <c:v>-0.57385962999999995</c:v>
                </c:pt>
                <c:pt idx="7119">
                  <c:v>-0.54601038000000002</c:v>
                </c:pt>
                <c:pt idx="7120">
                  <c:v>-0.44853756</c:v>
                </c:pt>
                <c:pt idx="7121">
                  <c:v>-0.55854243000000003</c:v>
                </c:pt>
                <c:pt idx="7122">
                  <c:v>-0.52930074999999999</c:v>
                </c:pt>
                <c:pt idx="7123">
                  <c:v>-0.63652067999999995</c:v>
                </c:pt>
                <c:pt idx="7124">
                  <c:v>-0.63652074000000003</c:v>
                </c:pt>
                <c:pt idx="7125">
                  <c:v>-0.49866632</c:v>
                </c:pt>
                <c:pt idx="7126">
                  <c:v>-0.50423627999999998</c:v>
                </c:pt>
                <c:pt idx="7127">
                  <c:v>-0.47777942000000001</c:v>
                </c:pt>
                <c:pt idx="7128">
                  <c:v>-0.53347802</c:v>
                </c:pt>
                <c:pt idx="7129">
                  <c:v>-0.64209073999999999</c:v>
                </c:pt>
                <c:pt idx="7130">
                  <c:v>-0.61841862999999997</c:v>
                </c:pt>
                <c:pt idx="7131">
                  <c:v>-0.67272502000000001</c:v>
                </c:pt>
                <c:pt idx="7132">
                  <c:v>-0.57246708999999996</c:v>
                </c:pt>
                <c:pt idx="7133">
                  <c:v>-0.57803707999999998</c:v>
                </c:pt>
                <c:pt idx="7134">
                  <c:v>-0.60727887999999997</c:v>
                </c:pt>
                <c:pt idx="7135">
                  <c:v>-0.61284888000000004</c:v>
                </c:pt>
                <c:pt idx="7136">
                  <c:v>-0.54044038000000005</c:v>
                </c:pt>
                <c:pt idx="7137">
                  <c:v>-0.61006402999999998</c:v>
                </c:pt>
                <c:pt idx="7138">
                  <c:v>-0.55158019000000003</c:v>
                </c:pt>
                <c:pt idx="7139">
                  <c:v>-0.61284881999999996</c:v>
                </c:pt>
                <c:pt idx="7140">
                  <c:v>-0.51676840000000002</c:v>
                </c:pt>
                <c:pt idx="7141">
                  <c:v>-0.64626806999999997</c:v>
                </c:pt>
                <c:pt idx="7142">
                  <c:v>-0.57107478</c:v>
                </c:pt>
                <c:pt idx="7143">
                  <c:v>-0.64069825000000002</c:v>
                </c:pt>
                <c:pt idx="7144">
                  <c:v>-0.54879522000000003</c:v>
                </c:pt>
                <c:pt idx="7145">
                  <c:v>-0.61981105999999997</c:v>
                </c:pt>
                <c:pt idx="7146">
                  <c:v>-0.51398330999999997</c:v>
                </c:pt>
                <c:pt idx="7147">
                  <c:v>-0.48752656999999999</c:v>
                </c:pt>
                <c:pt idx="7148">
                  <c:v>-0.53347814000000005</c:v>
                </c:pt>
                <c:pt idx="7149">
                  <c:v>-0.58917677000000002</c:v>
                </c:pt>
                <c:pt idx="7150">
                  <c:v>-0.50005889000000003</c:v>
                </c:pt>
                <c:pt idx="7151">
                  <c:v>-0.56689738999999995</c:v>
                </c:pt>
                <c:pt idx="7152">
                  <c:v>-0.62677360000000004</c:v>
                </c:pt>
                <c:pt idx="7153">
                  <c:v>-0.64348316000000005</c:v>
                </c:pt>
                <c:pt idx="7154">
                  <c:v>-0.70753694</c:v>
                </c:pt>
                <c:pt idx="7155">
                  <c:v>-0.54322546999999999</c:v>
                </c:pt>
                <c:pt idx="7156">
                  <c:v>-0.61424124000000002</c:v>
                </c:pt>
                <c:pt idx="7157">
                  <c:v>-0.58360696000000001</c:v>
                </c:pt>
                <c:pt idx="7158">
                  <c:v>-0.67829477999999999</c:v>
                </c:pt>
                <c:pt idx="7159">
                  <c:v>-0.69361222</c:v>
                </c:pt>
                <c:pt idx="7160">
                  <c:v>-0.51259124</c:v>
                </c:pt>
                <c:pt idx="7161">
                  <c:v>-0.46663958</c:v>
                </c:pt>
                <c:pt idx="7162">
                  <c:v>-0.50702106999999996</c:v>
                </c:pt>
                <c:pt idx="7163">
                  <c:v>-0.56271987999999995</c:v>
                </c:pt>
                <c:pt idx="7164">
                  <c:v>-0.50702113000000004</c:v>
                </c:pt>
                <c:pt idx="7165">
                  <c:v>-0.52930051</c:v>
                </c:pt>
                <c:pt idx="7166">
                  <c:v>-0.61841880999999999</c:v>
                </c:pt>
                <c:pt idx="7167">
                  <c:v>-0.61841880999999999</c:v>
                </c:pt>
                <c:pt idx="7168">
                  <c:v>-0.65323054999999997</c:v>
                </c:pt>
                <c:pt idx="7169">
                  <c:v>-0.64209068000000002</c:v>
                </c:pt>
                <c:pt idx="7170">
                  <c:v>-0.56271994000000003</c:v>
                </c:pt>
                <c:pt idx="7171">
                  <c:v>-0.37055909999999997</c:v>
                </c:pt>
                <c:pt idx="7172">
                  <c:v>-0.36498934</c:v>
                </c:pt>
                <c:pt idx="7173">
                  <c:v>-0.48195674999999999</c:v>
                </c:pt>
                <c:pt idx="7174">
                  <c:v>-0.52094567000000003</c:v>
                </c:pt>
                <c:pt idx="7175">
                  <c:v>-0.44714478000000002</c:v>
                </c:pt>
                <c:pt idx="7176">
                  <c:v>-0.66437024</c:v>
                </c:pt>
                <c:pt idx="7177">
                  <c:v>-0.47274706</c:v>
                </c:pt>
                <c:pt idx="7178">
                  <c:v>-0.50841349000000002</c:v>
                </c:pt>
                <c:pt idx="7179">
                  <c:v>-0.48259088</c:v>
                </c:pt>
                <c:pt idx="7180">
                  <c:v>-0.49866632</c:v>
                </c:pt>
                <c:pt idx="7181">
                  <c:v>-0.47081687999999999</c:v>
                </c:pt>
                <c:pt idx="7182">
                  <c:v>-0.45410730999999999</c:v>
                </c:pt>
                <c:pt idx="7183">
                  <c:v>-0.42904291</c:v>
                </c:pt>
                <c:pt idx="7184">
                  <c:v>-0.39680936999999999</c:v>
                </c:pt>
                <c:pt idx="7185">
                  <c:v>-0.48056415000000002</c:v>
                </c:pt>
                <c:pt idx="7186">
                  <c:v>-0.45828465000000002</c:v>
                </c:pt>
                <c:pt idx="7187">
                  <c:v>-0.51816094000000001</c:v>
                </c:pt>
                <c:pt idx="7188">
                  <c:v>-0.51259105999999999</c:v>
                </c:pt>
                <c:pt idx="7189">
                  <c:v>-0.47499448</c:v>
                </c:pt>
                <c:pt idx="7190">
                  <c:v>-0.57942945000000001</c:v>
                </c:pt>
                <c:pt idx="7191">
                  <c:v>-0.64348304000000001</c:v>
                </c:pt>
                <c:pt idx="7192">
                  <c:v>-0.55715007000000005</c:v>
                </c:pt>
                <c:pt idx="7193">
                  <c:v>-0.63652092000000005</c:v>
                </c:pt>
                <c:pt idx="7194">
                  <c:v>-0.65740794000000002</c:v>
                </c:pt>
                <c:pt idx="7195">
                  <c:v>-0.61424135999999996</c:v>
                </c:pt>
                <c:pt idx="7196">
                  <c:v>-0.55854272999999999</c:v>
                </c:pt>
                <c:pt idx="7197">
                  <c:v>-0.54601038000000002</c:v>
                </c:pt>
                <c:pt idx="7198">
                  <c:v>-0.58360690000000004</c:v>
                </c:pt>
                <c:pt idx="7199">
                  <c:v>-0.50145130999999998</c:v>
                </c:pt>
                <c:pt idx="7200">
                  <c:v>-0.50423616000000004</c:v>
                </c:pt>
                <c:pt idx="7201">
                  <c:v>-0.54601025999999997</c:v>
                </c:pt>
                <c:pt idx="7202">
                  <c:v>-0.63652067999999995</c:v>
                </c:pt>
                <c:pt idx="7203">
                  <c:v>-0.44992995000000002</c:v>
                </c:pt>
                <c:pt idx="7204">
                  <c:v>-0.42347297</c:v>
                </c:pt>
                <c:pt idx="7205">
                  <c:v>-0.51816094000000001</c:v>
                </c:pt>
                <c:pt idx="7206">
                  <c:v>-0.40815576999999997</c:v>
                </c:pt>
                <c:pt idx="7207">
                  <c:v>-0.51955335999999996</c:v>
                </c:pt>
                <c:pt idx="7208">
                  <c:v>-0.54183292000000005</c:v>
                </c:pt>
                <c:pt idx="7209">
                  <c:v>-0.48056411999999998</c:v>
                </c:pt>
                <c:pt idx="7210">
                  <c:v>-0.50562865000000001</c:v>
                </c:pt>
                <c:pt idx="7211">
                  <c:v>-0.56689738999999995</c:v>
                </c:pt>
                <c:pt idx="7212">
                  <c:v>-0.42068814999999998</c:v>
                </c:pt>
                <c:pt idx="7213">
                  <c:v>-0.55436510000000006</c:v>
                </c:pt>
                <c:pt idx="7214">
                  <c:v>-0.48056427000000002</c:v>
                </c:pt>
                <c:pt idx="7215">
                  <c:v>-0.55993484999999998</c:v>
                </c:pt>
                <c:pt idx="7216">
                  <c:v>-0.54044038000000005</c:v>
                </c:pt>
                <c:pt idx="7217">
                  <c:v>-0.60727905999999998</c:v>
                </c:pt>
                <c:pt idx="7218">
                  <c:v>-0.54601043000000005</c:v>
                </c:pt>
                <c:pt idx="7219">
                  <c:v>-0.51398343000000002</c:v>
                </c:pt>
                <c:pt idx="7220">
                  <c:v>-0.49588165000000001</c:v>
                </c:pt>
                <c:pt idx="7221">
                  <c:v>-0.61563385000000004</c:v>
                </c:pt>
                <c:pt idx="7222">
                  <c:v>-0.52930063000000005</c:v>
                </c:pt>
                <c:pt idx="7223">
                  <c:v>-0.61196655</c:v>
                </c:pt>
                <c:pt idx="7224">
                  <c:v>-0.61841857</c:v>
                </c:pt>
                <c:pt idx="7225">
                  <c:v>-0.62538099000000003</c:v>
                </c:pt>
                <c:pt idx="7226">
                  <c:v>-0.67690229000000002</c:v>
                </c:pt>
                <c:pt idx="7227">
                  <c:v>-0.61284881999999996</c:v>
                </c:pt>
                <c:pt idx="7228">
                  <c:v>-0.58082199000000001</c:v>
                </c:pt>
                <c:pt idx="7229">
                  <c:v>-0.66437011999999995</c:v>
                </c:pt>
                <c:pt idx="7230">
                  <c:v>-0.57540380999999996</c:v>
                </c:pt>
                <c:pt idx="7231">
                  <c:v>-0.59753162000000004</c:v>
                </c:pt>
                <c:pt idx="7232">
                  <c:v>-0.68664955999999999</c:v>
                </c:pt>
                <c:pt idx="7233">
                  <c:v>-0.61477894</c:v>
                </c:pt>
                <c:pt idx="7234">
                  <c:v>-0.59613936999999995</c:v>
                </c:pt>
                <c:pt idx="7235">
                  <c:v>-0.56550491000000003</c:v>
                </c:pt>
                <c:pt idx="7236">
                  <c:v>-0.59753168000000001</c:v>
                </c:pt>
                <c:pt idx="7237">
                  <c:v>-0.58499937999999996</c:v>
                </c:pt>
                <c:pt idx="7238">
                  <c:v>-0.56968218000000004</c:v>
                </c:pt>
                <c:pt idx="7239">
                  <c:v>-0.61424142000000004</c:v>
                </c:pt>
                <c:pt idx="7240">
                  <c:v>-0.619811</c:v>
                </c:pt>
                <c:pt idx="7241">
                  <c:v>-0.43182784000000002</c:v>
                </c:pt>
                <c:pt idx="7242">
                  <c:v>-0.49448892</c:v>
                </c:pt>
                <c:pt idx="7243">
                  <c:v>-0.53626298999999999</c:v>
                </c:pt>
                <c:pt idx="7244">
                  <c:v>-0.44853749999999998</c:v>
                </c:pt>
                <c:pt idx="7245">
                  <c:v>-0.48334903000000001</c:v>
                </c:pt>
                <c:pt idx="7246">
                  <c:v>-0.64348309999999997</c:v>
                </c:pt>
                <c:pt idx="7247">
                  <c:v>-0.56411248000000003</c:v>
                </c:pt>
                <c:pt idx="7248">
                  <c:v>-0.54322535000000005</c:v>
                </c:pt>
                <c:pt idx="7249">
                  <c:v>-0.68664961999999996</c:v>
                </c:pt>
                <c:pt idx="7250">
                  <c:v>-0.55297267000000005</c:v>
                </c:pt>
                <c:pt idx="7251">
                  <c:v>-0.55297260999999998</c:v>
                </c:pt>
                <c:pt idx="7252">
                  <c:v>-0.58499931999999999</c:v>
                </c:pt>
                <c:pt idx="7253">
                  <c:v>-0.53069317000000005</c:v>
                </c:pt>
                <c:pt idx="7254">
                  <c:v>-0.48474181</c:v>
                </c:pt>
                <c:pt idx="7255">
                  <c:v>-0.60867143000000001</c:v>
                </c:pt>
                <c:pt idx="7256">
                  <c:v>-0.50562876000000001</c:v>
                </c:pt>
                <c:pt idx="7257">
                  <c:v>-0.58221447000000004</c:v>
                </c:pt>
                <c:pt idx="7258">
                  <c:v>-0.68386477000000001</c:v>
                </c:pt>
                <c:pt idx="7259">
                  <c:v>-0.55993490999999995</c:v>
                </c:pt>
                <c:pt idx="7260">
                  <c:v>-0.61702621000000002</c:v>
                </c:pt>
                <c:pt idx="7261">
                  <c:v>-0.37195163999999997</c:v>
                </c:pt>
                <c:pt idx="7262">
                  <c:v>-0.52373093000000004</c:v>
                </c:pt>
                <c:pt idx="7263">
                  <c:v>-0.55575764000000005</c:v>
                </c:pt>
                <c:pt idx="7264">
                  <c:v>-0.52790815000000002</c:v>
                </c:pt>
                <c:pt idx="7265">
                  <c:v>-0.59474676999999998</c:v>
                </c:pt>
                <c:pt idx="7266">
                  <c:v>-0.61424129999999999</c:v>
                </c:pt>
                <c:pt idx="7267">
                  <c:v>-0.55436521999999999</c:v>
                </c:pt>
                <c:pt idx="7268">
                  <c:v>-0.79108506000000001</c:v>
                </c:pt>
                <c:pt idx="7269">
                  <c:v>-0.59892409999999996</c:v>
                </c:pt>
                <c:pt idx="7270">
                  <c:v>-0.52512318000000002</c:v>
                </c:pt>
                <c:pt idx="7271">
                  <c:v>-0.61981118000000002</c:v>
                </c:pt>
                <c:pt idx="7272">
                  <c:v>-0.69221984999999997</c:v>
                </c:pt>
                <c:pt idx="7273">
                  <c:v>-0.60310149000000002</c:v>
                </c:pt>
                <c:pt idx="7274">
                  <c:v>-0.59196179999999998</c:v>
                </c:pt>
                <c:pt idx="7275">
                  <c:v>-0.66158532999999997</c:v>
                </c:pt>
                <c:pt idx="7276">
                  <c:v>-0.51119857999999996</c:v>
                </c:pt>
                <c:pt idx="7277">
                  <c:v>-0.58360707999999994</c:v>
                </c:pt>
                <c:pt idx="7278">
                  <c:v>-0.68804228000000001</c:v>
                </c:pt>
                <c:pt idx="7279">
                  <c:v>-0.61145638999999996</c:v>
                </c:pt>
                <c:pt idx="7280">
                  <c:v>-0.61284894000000001</c:v>
                </c:pt>
                <c:pt idx="7281">
                  <c:v>-0.66576259999999998</c:v>
                </c:pt>
                <c:pt idx="7282">
                  <c:v>-0.56132746</c:v>
                </c:pt>
                <c:pt idx="7283">
                  <c:v>-0.55018758999999995</c:v>
                </c:pt>
                <c:pt idx="7284">
                  <c:v>-0.64905316000000002</c:v>
                </c:pt>
                <c:pt idx="7285">
                  <c:v>-0.52651559999999997</c:v>
                </c:pt>
                <c:pt idx="7286">
                  <c:v>-0.48891892999999997</c:v>
                </c:pt>
                <c:pt idx="7287">
                  <c:v>-0.59335411000000005</c:v>
                </c:pt>
                <c:pt idx="7288">
                  <c:v>-0.57942956999999995</c:v>
                </c:pt>
                <c:pt idx="7289">
                  <c:v>-0.68943458999999996</c:v>
                </c:pt>
                <c:pt idx="7290">
                  <c:v>-0.60310173</c:v>
                </c:pt>
                <c:pt idx="7291">
                  <c:v>-0.53208571999999998</c:v>
                </c:pt>
                <c:pt idx="7292">
                  <c:v>-0.51119864000000004</c:v>
                </c:pt>
                <c:pt idx="7293">
                  <c:v>-0.73120879999999999</c:v>
                </c:pt>
                <c:pt idx="7294">
                  <c:v>-0.72285383999999997</c:v>
                </c:pt>
                <c:pt idx="7295">
                  <c:v>-0.61145638999999996</c:v>
                </c:pt>
                <c:pt idx="7296">
                  <c:v>-0.60915392999999995</c:v>
                </c:pt>
                <c:pt idx="7297">
                  <c:v>-0.56411237000000003</c:v>
                </c:pt>
                <c:pt idx="7298">
                  <c:v>-0.56132746</c:v>
                </c:pt>
                <c:pt idx="7299">
                  <c:v>-0.64209092000000001</c:v>
                </c:pt>
                <c:pt idx="7300">
                  <c:v>-0.49448892</c:v>
                </c:pt>
                <c:pt idx="7301">
                  <c:v>-0.49170393000000001</c:v>
                </c:pt>
                <c:pt idx="7302">
                  <c:v>-0.56689732999999998</c:v>
                </c:pt>
                <c:pt idx="7303">
                  <c:v>-0.53347796000000003</c:v>
                </c:pt>
                <c:pt idx="7304">
                  <c:v>-0.84539127000000003</c:v>
                </c:pt>
                <c:pt idx="7305">
                  <c:v>-0.48613411000000001</c:v>
                </c:pt>
                <c:pt idx="7306">
                  <c:v>-0.54183303999999999</c:v>
                </c:pt>
                <c:pt idx="7307">
                  <c:v>-0.45549982999999999</c:v>
                </c:pt>
                <c:pt idx="7308">
                  <c:v>-0.59196174000000001</c:v>
                </c:pt>
                <c:pt idx="7309">
                  <c:v>-0.54879509999999998</c:v>
                </c:pt>
                <c:pt idx="7310">
                  <c:v>-0.56689727000000001</c:v>
                </c:pt>
                <c:pt idx="7311">
                  <c:v>-0.69918184999999999</c:v>
                </c:pt>
                <c:pt idx="7312">
                  <c:v>-0.59335422999999998</c:v>
                </c:pt>
                <c:pt idx="7313">
                  <c:v>-0.52930074999999999</c:v>
                </c:pt>
                <c:pt idx="7314">
                  <c:v>-0.63512826</c:v>
                </c:pt>
                <c:pt idx="7315">
                  <c:v>-0.58360690000000004</c:v>
                </c:pt>
                <c:pt idx="7316">
                  <c:v>-0.55018771</c:v>
                </c:pt>
                <c:pt idx="7317">
                  <c:v>-0.54601038000000002</c:v>
                </c:pt>
                <c:pt idx="7318">
                  <c:v>-0.57821630999999996</c:v>
                </c:pt>
                <c:pt idx="7319">
                  <c:v>-0.60867143000000001</c:v>
                </c:pt>
                <c:pt idx="7320">
                  <c:v>-0.56132740000000003</c:v>
                </c:pt>
                <c:pt idx="7321">
                  <c:v>-0.59892409999999996</c:v>
                </c:pt>
                <c:pt idx="7322">
                  <c:v>-0.74274832000000002</c:v>
                </c:pt>
                <c:pt idx="7323">
                  <c:v>-0.52512336000000004</c:v>
                </c:pt>
                <c:pt idx="7324">
                  <c:v>-0.58778447</c:v>
                </c:pt>
                <c:pt idx="7325">
                  <c:v>-0.70196700000000001</c:v>
                </c:pt>
                <c:pt idx="7326">
                  <c:v>-0.62398863000000004</c:v>
                </c:pt>
                <c:pt idx="7327">
                  <c:v>-0.71589159999999996</c:v>
                </c:pt>
                <c:pt idx="7328">
                  <c:v>-0.69500463999999995</c:v>
                </c:pt>
                <c:pt idx="7329">
                  <c:v>-0.63373595000000005</c:v>
                </c:pt>
                <c:pt idx="7330">
                  <c:v>-0.60310154999999999</c:v>
                </c:pt>
                <c:pt idx="7331">
                  <c:v>-0.63930571000000003</c:v>
                </c:pt>
                <c:pt idx="7332">
                  <c:v>-0.49031155999999998</c:v>
                </c:pt>
                <c:pt idx="7333">
                  <c:v>-0.56134116999999994</c:v>
                </c:pt>
                <c:pt idx="7334">
                  <c:v>-0.58639193000000001</c:v>
                </c:pt>
                <c:pt idx="7335">
                  <c:v>-0.57385969000000003</c:v>
                </c:pt>
                <c:pt idx="7336">
                  <c:v>-0.71449905999999996</c:v>
                </c:pt>
                <c:pt idx="7337">
                  <c:v>-0.62955832</c:v>
                </c:pt>
                <c:pt idx="7338">
                  <c:v>-0.71040440000000005</c:v>
                </c:pt>
                <c:pt idx="7339">
                  <c:v>-0.64626813000000005</c:v>
                </c:pt>
                <c:pt idx="7340">
                  <c:v>-0.58639193000000001</c:v>
                </c:pt>
                <c:pt idx="7341">
                  <c:v>-0.59474676999999998</c:v>
                </c:pt>
                <c:pt idx="7342">
                  <c:v>-0.59892416000000004</c:v>
                </c:pt>
                <c:pt idx="7343">
                  <c:v>-0.60310149000000002</c:v>
                </c:pt>
                <c:pt idx="7344">
                  <c:v>-0.58221453000000001</c:v>
                </c:pt>
                <c:pt idx="7345">
                  <c:v>-0.57246702999999999</c:v>
                </c:pt>
                <c:pt idx="7346">
                  <c:v>-0.63652085999999997</c:v>
                </c:pt>
                <c:pt idx="7347">
                  <c:v>-0.71589166000000004</c:v>
                </c:pt>
                <c:pt idx="7348">
                  <c:v>-0.57664466000000003</c:v>
                </c:pt>
                <c:pt idx="7349">
                  <c:v>-0.72146142000000002</c:v>
                </c:pt>
                <c:pt idx="7350">
                  <c:v>-0.70892924000000002</c:v>
                </c:pt>
                <c:pt idx="7351">
                  <c:v>-0.80640202999999999</c:v>
                </c:pt>
                <c:pt idx="7352">
                  <c:v>-0.66437024</c:v>
                </c:pt>
                <c:pt idx="7353">
                  <c:v>-0.64348327999999999</c:v>
                </c:pt>
                <c:pt idx="7354">
                  <c:v>-0.71728402000000002</c:v>
                </c:pt>
                <c:pt idx="7355">
                  <c:v>-0.63652085999999997</c:v>
                </c:pt>
                <c:pt idx="7356">
                  <c:v>-0.70196676000000002</c:v>
                </c:pt>
                <c:pt idx="7357">
                  <c:v>-0.54183285999999997</c:v>
                </c:pt>
                <c:pt idx="7358">
                  <c:v>-0.44853728999999998</c:v>
                </c:pt>
                <c:pt idx="7359">
                  <c:v>-0.50562865000000001</c:v>
                </c:pt>
                <c:pt idx="7360">
                  <c:v>-0.54740279999999997</c:v>
                </c:pt>
                <c:pt idx="7361">
                  <c:v>-0.47360196999999998</c:v>
                </c:pt>
                <c:pt idx="7362">
                  <c:v>-0.57942945000000001</c:v>
                </c:pt>
                <c:pt idx="7363">
                  <c:v>-0.57942963000000003</c:v>
                </c:pt>
                <c:pt idx="7364">
                  <c:v>-0.54461789000000005</c:v>
                </c:pt>
                <c:pt idx="7365">
                  <c:v>-0.66297775999999997</c:v>
                </c:pt>
                <c:pt idx="7366">
                  <c:v>-0.61702615000000005</c:v>
                </c:pt>
                <c:pt idx="7367">
                  <c:v>-0.68664968000000004</c:v>
                </c:pt>
                <c:pt idx="7368">
                  <c:v>-0.57525223000000003</c:v>
                </c:pt>
                <c:pt idx="7369">
                  <c:v>-0.58917695000000003</c:v>
                </c:pt>
                <c:pt idx="7370">
                  <c:v>-0.53904801999999996</c:v>
                </c:pt>
                <c:pt idx="7371">
                  <c:v>-0.55436503999999998</c:v>
                </c:pt>
                <c:pt idx="7372">
                  <c:v>-0.70753664000000005</c:v>
                </c:pt>
                <c:pt idx="7373">
                  <c:v>-0.65462290999999995</c:v>
                </c:pt>
                <c:pt idx="7374">
                  <c:v>-0.57525234999999997</c:v>
                </c:pt>
                <c:pt idx="7375">
                  <c:v>-0.61563385000000004</c:v>
                </c:pt>
                <c:pt idx="7376">
                  <c:v>-0.58499944000000004</c:v>
                </c:pt>
                <c:pt idx="7377">
                  <c:v>-0.57942939000000004</c:v>
                </c:pt>
                <c:pt idx="7378">
                  <c:v>-0.64069825000000002</c:v>
                </c:pt>
                <c:pt idx="7379">
                  <c:v>-0.58360696000000001</c:v>
                </c:pt>
                <c:pt idx="7380">
                  <c:v>-0.64069812999999998</c:v>
                </c:pt>
                <c:pt idx="7381">
                  <c:v>-0.66437029999999997</c:v>
                </c:pt>
                <c:pt idx="7382">
                  <c:v>-0.59892409999999996</c:v>
                </c:pt>
                <c:pt idx="7383">
                  <c:v>-0.61702632999999996</c:v>
                </c:pt>
                <c:pt idx="7384">
                  <c:v>-0.72842377000000003</c:v>
                </c:pt>
                <c:pt idx="7385">
                  <c:v>-0.58917695000000003</c:v>
                </c:pt>
                <c:pt idx="7386">
                  <c:v>-0.62955832</c:v>
                </c:pt>
                <c:pt idx="7387">
                  <c:v>-0.55018758999999995</c:v>
                </c:pt>
                <c:pt idx="7388">
                  <c:v>-0.60170900999999999</c:v>
                </c:pt>
                <c:pt idx="7389">
                  <c:v>-0.47360187999999998</c:v>
                </c:pt>
                <c:pt idx="7390">
                  <c:v>-0.50841354999999999</c:v>
                </c:pt>
                <c:pt idx="7391">
                  <c:v>-0.46803209000000001</c:v>
                </c:pt>
                <c:pt idx="7392">
                  <c:v>-0.52233839000000004</c:v>
                </c:pt>
                <c:pt idx="7393">
                  <c:v>-0.48474175000000003</c:v>
                </c:pt>
                <c:pt idx="7394">
                  <c:v>-0.55018783000000004</c:v>
                </c:pt>
                <c:pt idx="7395">
                  <c:v>-0.55575757999999997</c:v>
                </c:pt>
                <c:pt idx="7396">
                  <c:v>-0.48891917000000001</c:v>
                </c:pt>
                <c:pt idx="7397">
                  <c:v>-0.46385470000000001</c:v>
                </c:pt>
                <c:pt idx="7398">
                  <c:v>-0.58499944000000004</c:v>
                </c:pt>
                <c:pt idx="7399">
                  <c:v>-0.52373086999999996</c:v>
                </c:pt>
                <c:pt idx="7400">
                  <c:v>-0.53487061999999996</c:v>
                </c:pt>
                <c:pt idx="7401">
                  <c:v>-0.45271483000000001</c:v>
                </c:pt>
                <c:pt idx="7402">
                  <c:v>-0.46385461</c:v>
                </c:pt>
                <c:pt idx="7403">
                  <c:v>-0.50980616000000001</c:v>
                </c:pt>
                <c:pt idx="7404">
                  <c:v>-0.51259100000000002</c:v>
                </c:pt>
                <c:pt idx="7405">
                  <c:v>-0.40537097999999999</c:v>
                </c:pt>
                <c:pt idx="7406">
                  <c:v>-0.49588144000000001</c:v>
                </c:pt>
                <c:pt idx="7407">
                  <c:v>-0.49588144000000001</c:v>
                </c:pt>
                <c:pt idx="7408">
                  <c:v>-0.49031153</c:v>
                </c:pt>
                <c:pt idx="7409">
                  <c:v>-0.54461777</c:v>
                </c:pt>
                <c:pt idx="7410">
                  <c:v>-0.58360683999999996</c:v>
                </c:pt>
                <c:pt idx="7411">
                  <c:v>-0.49031150000000001</c:v>
                </c:pt>
                <c:pt idx="7412">
                  <c:v>-0.53765558999999996</c:v>
                </c:pt>
                <c:pt idx="7413">
                  <c:v>-0.54740279999999997</c:v>
                </c:pt>
                <c:pt idx="7414">
                  <c:v>-0.59753162000000004</c:v>
                </c:pt>
                <c:pt idx="7415">
                  <c:v>-0.47638679</c:v>
                </c:pt>
                <c:pt idx="7416">
                  <c:v>-0.59196168000000005</c:v>
                </c:pt>
                <c:pt idx="7417">
                  <c:v>-0.62955850000000002</c:v>
                </c:pt>
                <c:pt idx="7418">
                  <c:v>-0.60727911999999995</c:v>
                </c:pt>
                <c:pt idx="7419">
                  <c:v>-0.54879515999999995</c:v>
                </c:pt>
                <c:pt idx="7420">
                  <c:v>-0.59474671000000001</c:v>
                </c:pt>
                <c:pt idx="7421">
                  <c:v>-0.48056439000000001</c:v>
                </c:pt>
                <c:pt idx="7422">
                  <c:v>-0.48752647999999998</c:v>
                </c:pt>
                <c:pt idx="7423">
                  <c:v>-0.58360690000000004</c:v>
                </c:pt>
                <c:pt idx="7424">
                  <c:v>-0.59335422999999998</c:v>
                </c:pt>
                <c:pt idx="7425">
                  <c:v>-0.53626286999999995</c:v>
                </c:pt>
                <c:pt idx="7426">
                  <c:v>-0.63095087000000005</c:v>
                </c:pt>
                <c:pt idx="7427">
                  <c:v>-0.59753173999999998</c:v>
                </c:pt>
                <c:pt idx="7428">
                  <c:v>-0.58639193000000001</c:v>
                </c:pt>
                <c:pt idx="7429">
                  <c:v>-0.56132740000000003</c:v>
                </c:pt>
                <c:pt idx="7430">
                  <c:v>-0.4763867</c:v>
                </c:pt>
                <c:pt idx="7431">
                  <c:v>-0.48752654000000001</c:v>
                </c:pt>
                <c:pt idx="7432">
                  <c:v>-0.54044068000000001</c:v>
                </c:pt>
                <c:pt idx="7433">
                  <c:v>-0.51259105999999999</c:v>
                </c:pt>
                <c:pt idx="7434">
                  <c:v>-0.59196179999999998</c:v>
                </c:pt>
                <c:pt idx="7435">
                  <c:v>-0.62259609000000005</c:v>
                </c:pt>
                <c:pt idx="7436">
                  <c:v>-0.57942950999999998</c:v>
                </c:pt>
                <c:pt idx="7437">
                  <c:v>-0.51398361000000004</c:v>
                </c:pt>
                <c:pt idx="7438">
                  <c:v>-0.4805643</c:v>
                </c:pt>
                <c:pt idx="7439">
                  <c:v>-0.51119857999999996</c:v>
                </c:pt>
                <c:pt idx="7440">
                  <c:v>-0.51537597000000002</c:v>
                </c:pt>
                <c:pt idx="7441">
                  <c:v>-0.49309644000000002</c:v>
                </c:pt>
                <c:pt idx="7442">
                  <c:v>-0.61981123999999999</c:v>
                </c:pt>
                <c:pt idx="7443">
                  <c:v>-0.68247241000000003</c:v>
                </c:pt>
                <c:pt idx="7444">
                  <c:v>-0.62259597</c:v>
                </c:pt>
                <c:pt idx="7445">
                  <c:v>-0.60031652000000002</c:v>
                </c:pt>
                <c:pt idx="7446">
                  <c:v>-0.55297260999999998</c:v>
                </c:pt>
                <c:pt idx="7447">
                  <c:v>-0.53487061999999996</c:v>
                </c:pt>
                <c:pt idx="7448">
                  <c:v>-0.59613919000000004</c:v>
                </c:pt>
                <c:pt idx="7449">
                  <c:v>-0.66019285000000005</c:v>
                </c:pt>
                <c:pt idx="7450">
                  <c:v>-0.65462297000000003</c:v>
                </c:pt>
                <c:pt idx="7451">
                  <c:v>-0.71310669000000004</c:v>
                </c:pt>
                <c:pt idx="7452">
                  <c:v>-0.57525218</c:v>
                </c:pt>
                <c:pt idx="7453">
                  <c:v>-0.52055978999999997</c:v>
                </c:pt>
                <c:pt idx="7454">
                  <c:v>-0.52512329999999996</c:v>
                </c:pt>
                <c:pt idx="7455">
                  <c:v>-0.50284379999999995</c:v>
                </c:pt>
                <c:pt idx="7456">
                  <c:v>-0.56550484999999995</c:v>
                </c:pt>
                <c:pt idx="7457">
                  <c:v>-0.54446607999999996</c:v>
                </c:pt>
                <c:pt idx="7458">
                  <c:v>-0.47917166</c:v>
                </c:pt>
                <c:pt idx="7459">
                  <c:v>-0.51955342000000004</c:v>
                </c:pt>
                <c:pt idx="7460">
                  <c:v>-0.55290377000000002</c:v>
                </c:pt>
                <c:pt idx="7461">
                  <c:v>-0.61006373000000003</c:v>
                </c:pt>
                <c:pt idx="7462">
                  <c:v>-0.53069317000000005</c:v>
                </c:pt>
                <c:pt idx="7463">
                  <c:v>-0.45967719000000001</c:v>
                </c:pt>
                <c:pt idx="7464">
                  <c:v>-0.49309656000000002</c:v>
                </c:pt>
                <c:pt idx="7465">
                  <c:v>-0.43461265999999998</c:v>
                </c:pt>
                <c:pt idx="7466">
                  <c:v>-0.53347820000000001</c:v>
                </c:pt>
                <c:pt idx="7467">
                  <c:v>-0.55157995000000004</c:v>
                </c:pt>
                <c:pt idx="7468">
                  <c:v>-0.40815589000000002</c:v>
                </c:pt>
                <c:pt idx="7469">
                  <c:v>-0.47360191000000001</c:v>
                </c:pt>
                <c:pt idx="7470">
                  <c:v>-0.65323043000000003</c:v>
                </c:pt>
                <c:pt idx="7471">
                  <c:v>-0.51955348000000001</c:v>
                </c:pt>
                <c:pt idx="7472">
                  <c:v>-0.40119347</c:v>
                </c:pt>
                <c:pt idx="7473">
                  <c:v>-0.55575757999999997</c:v>
                </c:pt>
                <c:pt idx="7474">
                  <c:v>-0.53626311000000004</c:v>
                </c:pt>
                <c:pt idx="7475">
                  <c:v>-0.58082210999999995</c:v>
                </c:pt>
                <c:pt idx="7476">
                  <c:v>-0.53069288000000003</c:v>
                </c:pt>
                <c:pt idx="7477">
                  <c:v>-0.56411248000000003</c:v>
                </c:pt>
                <c:pt idx="7478">
                  <c:v>-0.54601038000000002</c:v>
                </c:pt>
                <c:pt idx="7479">
                  <c:v>-0.51816094000000001</c:v>
                </c:pt>
                <c:pt idx="7480">
                  <c:v>-0.47638687000000002</c:v>
                </c:pt>
                <c:pt idx="7481">
                  <c:v>-0.57246708999999996</c:v>
                </c:pt>
                <c:pt idx="7482">
                  <c:v>-0.59892416000000004</c:v>
                </c:pt>
                <c:pt idx="7483">
                  <c:v>-0.51259111999999996</c:v>
                </c:pt>
                <c:pt idx="7484">
                  <c:v>-0.56411237000000003</c:v>
                </c:pt>
                <c:pt idx="7485">
                  <c:v>-0.56132746</c:v>
                </c:pt>
                <c:pt idx="7486">
                  <c:v>-0.47360184999999999</c:v>
                </c:pt>
                <c:pt idx="7487">
                  <c:v>-0.53208548</c:v>
                </c:pt>
                <c:pt idx="7488">
                  <c:v>-0.54587244999999995</c:v>
                </c:pt>
                <c:pt idx="7489">
                  <c:v>-0.36220434000000001</c:v>
                </c:pt>
                <c:pt idx="7490">
                  <c:v>-0.62040401000000001</c:v>
                </c:pt>
                <c:pt idx="7491">
                  <c:v>-0.54601025999999997</c:v>
                </c:pt>
                <c:pt idx="7492">
                  <c:v>-0.53208548</c:v>
                </c:pt>
                <c:pt idx="7493">
                  <c:v>-0.50005889000000003</c:v>
                </c:pt>
                <c:pt idx="7494">
                  <c:v>-0.55575746000000004</c:v>
                </c:pt>
                <c:pt idx="7495">
                  <c:v>-0.57962256999999995</c:v>
                </c:pt>
                <c:pt idx="7496">
                  <c:v>-0.54322528999999997</c:v>
                </c:pt>
                <c:pt idx="7497">
                  <c:v>-0.61899775000000001</c:v>
                </c:pt>
                <c:pt idx="7498">
                  <c:v>-0.65601533999999995</c:v>
                </c:pt>
                <c:pt idx="7499">
                  <c:v>-0.47499438999999999</c:v>
                </c:pt>
                <c:pt idx="7500">
                  <c:v>-0.52651572000000002</c:v>
                </c:pt>
                <c:pt idx="7501">
                  <c:v>-0.51537591000000005</c:v>
                </c:pt>
                <c:pt idx="7502">
                  <c:v>-0.43182793000000003</c:v>
                </c:pt>
                <c:pt idx="7503">
                  <c:v>-0.39701607999999999</c:v>
                </c:pt>
                <c:pt idx="7504">
                  <c:v>-0.45410728</c:v>
                </c:pt>
                <c:pt idx="7505">
                  <c:v>-0.58221464999999994</c:v>
                </c:pt>
                <c:pt idx="7506">
                  <c:v>-0.53626304999999996</c:v>
                </c:pt>
                <c:pt idx="7507">
                  <c:v>-0.53069299000000003</c:v>
                </c:pt>
                <c:pt idx="7508">
                  <c:v>-0.48056441999999999</c:v>
                </c:pt>
                <c:pt idx="7509">
                  <c:v>-0.47777923999999999</c:v>
                </c:pt>
                <c:pt idx="7510">
                  <c:v>-0.50145125000000002</c:v>
                </c:pt>
                <c:pt idx="7511">
                  <c:v>-0.55993490999999995</c:v>
                </c:pt>
                <c:pt idx="7512">
                  <c:v>-0.50562865000000001</c:v>
                </c:pt>
                <c:pt idx="7513">
                  <c:v>-0.56828981999999995</c:v>
                </c:pt>
                <c:pt idx="7514">
                  <c:v>-0.67133253999999998</c:v>
                </c:pt>
                <c:pt idx="7515">
                  <c:v>-0.53208548</c:v>
                </c:pt>
                <c:pt idx="7516">
                  <c:v>-0.54879522000000003</c:v>
                </c:pt>
                <c:pt idx="7517">
                  <c:v>-0.49448898000000002</c:v>
                </c:pt>
                <c:pt idx="7518">
                  <c:v>-0.50145149</c:v>
                </c:pt>
                <c:pt idx="7519">
                  <c:v>-0.42068800000000001</c:v>
                </c:pt>
                <c:pt idx="7520">
                  <c:v>-0.47917193000000002</c:v>
                </c:pt>
                <c:pt idx="7521">
                  <c:v>-0.50841367000000004</c:v>
                </c:pt>
                <c:pt idx="7522">
                  <c:v>-0.52930051</c:v>
                </c:pt>
                <c:pt idx="7523">
                  <c:v>-0.53069288000000003</c:v>
                </c:pt>
                <c:pt idx="7524">
                  <c:v>-0.72285383999999997</c:v>
                </c:pt>
                <c:pt idx="7525">
                  <c:v>-0.64766042999999995</c:v>
                </c:pt>
                <c:pt idx="7526">
                  <c:v>-0.64487552999999997</c:v>
                </c:pt>
                <c:pt idx="7527">
                  <c:v>-0.70057433999999996</c:v>
                </c:pt>
                <c:pt idx="7528">
                  <c:v>-0.49170393000000001</c:v>
                </c:pt>
                <c:pt idx="7529">
                  <c:v>-0.64905292000000003</c:v>
                </c:pt>
                <c:pt idx="7530">
                  <c:v>-0.71310662999999996</c:v>
                </c:pt>
                <c:pt idx="7531">
                  <c:v>-0.65323025000000001</c:v>
                </c:pt>
                <c:pt idx="7532">
                  <c:v>-0.48056427000000002</c:v>
                </c:pt>
                <c:pt idx="7533">
                  <c:v>-0.55854249</c:v>
                </c:pt>
                <c:pt idx="7534">
                  <c:v>-0.52512318000000002</c:v>
                </c:pt>
                <c:pt idx="7535">
                  <c:v>-0.56968224000000001</c:v>
                </c:pt>
                <c:pt idx="7536">
                  <c:v>-0.67411750999999998</c:v>
                </c:pt>
                <c:pt idx="7537">
                  <c:v>-0.66576265999999995</c:v>
                </c:pt>
                <c:pt idx="7538">
                  <c:v>-0.53347802</c:v>
                </c:pt>
                <c:pt idx="7539">
                  <c:v>-0.63512831999999997</c:v>
                </c:pt>
                <c:pt idx="7540">
                  <c:v>-0.65183793999999995</c:v>
                </c:pt>
                <c:pt idx="7541">
                  <c:v>-0.61006402999999998</c:v>
                </c:pt>
                <c:pt idx="7542">
                  <c:v>-0.65880048000000002</c:v>
                </c:pt>
                <c:pt idx="7543">
                  <c:v>-0.62538099000000003</c:v>
                </c:pt>
                <c:pt idx="7544">
                  <c:v>-0.56132751999999997</c:v>
                </c:pt>
                <c:pt idx="7545">
                  <c:v>-0.47638676000000002</c:v>
                </c:pt>
                <c:pt idx="7546">
                  <c:v>-0.57246726999999997</c:v>
                </c:pt>
                <c:pt idx="7547">
                  <c:v>-0.62955861999999996</c:v>
                </c:pt>
                <c:pt idx="7548">
                  <c:v>-0.66993988000000004</c:v>
                </c:pt>
                <c:pt idx="7549">
                  <c:v>-0.68943483000000005</c:v>
                </c:pt>
                <c:pt idx="7550">
                  <c:v>-0.62259609000000005</c:v>
                </c:pt>
                <c:pt idx="7551">
                  <c:v>-0.52512323999999999</c:v>
                </c:pt>
                <c:pt idx="7552">
                  <c:v>-0.55575757999999997</c:v>
                </c:pt>
                <c:pt idx="7553">
                  <c:v>-0.57803720000000003</c:v>
                </c:pt>
                <c:pt idx="7554">
                  <c:v>-0.73399353000000001</c:v>
                </c:pt>
                <c:pt idx="7555">
                  <c:v>-0.58360696000000001</c:v>
                </c:pt>
                <c:pt idx="7556">
                  <c:v>-0.57525218</c:v>
                </c:pt>
                <c:pt idx="7557">
                  <c:v>-0.70475184999999996</c:v>
                </c:pt>
                <c:pt idx="7558">
                  <c:v>-0.67968731999999998</c:v>
                </c:pt>
                <c:pt idx="7559">
                  <c:v>-0.66158521000000003</c:v>
                </c:pt>
                <c:pt idx="7560">
                  <c:v>-0.63791310999999995</c:v>
                </c:pt>
                <c:pt idx="7561">
                  <c:v>-0.64487565000000002</c:v>
                </c:pt>
                <c:pt idx="7562">
                  <c:v>-0.66019273000000001</c:v>
                </c:pt>
                <c:pt idx="7563">
                  <c:v>-0.56272018000000001</c:v>
                </c:pt>
                <c:pt idx="7564">
                  <c:v>-0.59474682999999995</c:v>
                </c:pt>
                <c:pt idx="7565">
                  <c:v>-0.50562865000000001</c:v>
                </c:pt>
                <c:pt idx="7566">
                  <c:v>-0.44575238</c:v>
                </c:pt>
                <c:pt idx="7567">
                  <c:v>-0.55158024999999999</c:v>
                </c:pt>
                <c:pt idx="7568">
                  <c:v>-0.60588640000000005</c:v>
                </c:pt>
                <c:pt idx="7569">
                  <c:v>-0.70196711999999994</c:v>
                </c:pt>
                <c:pt idx="7570">
                  <c:v>-0.61702621000000002</c:v>
                </c:pt>
                <c:pt idx="7571">
                  <c:v>-0.67133253999999998</c:v>
                </c:pt>
                <c:pt idx="7572">
                  <c:v>-0.59196185999999995</c:v>
                </c:pt>
                <c:pt idx="7573">
                  <c:v>-0.55436510000000006</c:v>
                </c:pt>
                <c:pt idx="7574">
                  <c:v>-0.66158521000000003</c:v>
                </c:pt>
                <c:pt idx="7575">
                  <c:v>-0.51493478000000004</c:v>
                </c:pt>
                <c:pt idx="7576">
                  <c:v>-0.61981118000000002</c:v>
                </c:pt>
                <c:pt idx="7577">
                  <c:v>-0.54044044000000002</c:v>
                </c:pt>
                <c:pt idx="7578">
                  <c:v>-0.64209061999999995</c:v>
                </c:pt>
                <c:pt idx="7579">
                  <c:v>-0.62602901</c:v>
                </c:pt>
                <c:pt idx="7580">
                  <c:v>-0.62120348000000003</c:v>
                </c:pt>
                <c:pt idx="7581">
                  <c:v>-0.63234334999999997</c:v>
                </c:pt>
                <c:pt idx="7582">
                  <c:v>-0.74513351999999999</c:v>
                </c:pt>
                <c:pt idx="7583">
                  <c:v>-0.60310154999999999</c:v>
                </c:pt>
                <c:pt idx="7584">
                  <c:v>-0.62040406000000003</c:v>
                </c:pt>
                <c:pt idx="7585">
                  <c:v>-0.64487565000000002</c:v>
                </c:pt>
                <c:pt idx="7586">
                  <c:v>-0.62677347999999999</c:v>
                </c:pt>
                <c:pt idx="7587">
                  <c:v>-0.68790430000000002</c:v>
                </c:pt>
                <c:pt idx="7588">
                  <c:v>-0.42208055</c:v>
                </c:pt>
                <c:pt idx="7589">
                  <c:v>-0.56134123000000002</c:v>
                </c:pt>
                <c:pt idx="7590">
                  <c:v>-0.56828975999999998</c:v>
                </c:pt>
                <c:pt idx="7591">
                  <c:v>-0.59613912999999996</c:v>
                </c:pt>
                <c:pt idx="7592">
                  <c:v>-0.61145632999999999</c:v>
                </c:pt>
                <c:pt idx="7593">
                  <c:v>-0.64209061999999995</c:v>
                </c:pt>
                <c:pt idx="7594">
                  <c:v>-0.50423616000000004</c:v>
                </c:pt>
                <c:pt idx="7595">
                  <c:v>-0.64209061999999995</c:v>
                </c:pt>
                <c:pt idx="7596">
                  <c:v>-0.64571637000000004</c:v>
                </c:pt>
                <c:pt idx="7597">
                  <c:v>-0.66297775999999997</c:v>
                </c:pt>
                <c:pt idx="7598">
                  <c:v>-0.65696681000000001</c:v>
                </c:pt>
                <c:pt idx="7599">
                  <c:v>-0.59753162000000004</c:v>
                </c:pt>
                <c:pt idx="7600">
                  <c:v>-0.52930074999999999</c:v>
                </c:pt>
                <c:pt idx="7601">
                  <c:v>-0.54165363</c:v>
                </c:pt>
                <c:pt idx="7602">
                  <c:v>-0.63373595000000005</c:v>
                </c:pt>
                <c:pt idx="7603">
                  <c:v>-0.54879522000000003</c:v>
                </c:pt>
                <c:pt idx="7604">
                  <c:v>-0.51398348999999999</c:v>
                </c:pt>
                <c:pt idx="7605">
                  <c:v>-0.69500439999999997</c:v>
                </c:pt>
                <c:pt idx="7606">
                  <c:v>-0.55575757999999997</c:v>
                </c:pt>
                <c:pt idx="7607">
                  <c:v>-0.64069830999999999</c:v>
                </c:pt>
                <c:pt idx="7608">
                  <c:v>-0.69639713000000003</c:v>
                </c:pt>
                <c:pt idx="7609">
                  <c:v>-0.64069825000000002</c:v>
                </c:pt>
                <c:pt idx="7610">
                  <c:v>-0.58778447</c:v>
                </c:pt>
                <c:pt idx="7611">
                  <c:v>-0.53765547000000002</c:v>
                </c:pt>
                <c:pt idx="7612">
                  <c:v>-0.58778423000000002</c:v>
                </c:pt>
                <c:pt idx="7613">
                  <c:v>-0.52651577999999999</c:v>
                </c:pt>
                <c:pt idx="7614">
                  <c:v>-0.58221458999999998</c:v>
                </c:pt>
                <c:pt idx="7615">
                  <c:v>-0.65601545999999999</c:v>
                </c:pt>
                <c:pt idx="7616">
                  <c:v>-0.55712247000000004</c:v>
                </c:pt>
                <c:pt idx="7617">
                  <c:v>-0.58221442000000001</c:v>
                </c:pt>
                <c:pt idx="7618">
                  <c:v>-0.62181025999999995</c:v>
                </c:pt>
                <c:pt idx="7619">
                  <c:v>-0.61981118000000002</c:v>
                </c:pt>
                <c:pt idx="7620">
                  <c:v>-0.51816088000000005</c:v>
                </c:pt>
                <c:pt idx="7621">
                  <c:v>-0.66576290000000005</c:v>
                </c:pt>
                <c:pt idx="7622">
                  <c:v>-0.71728402000000002</c:v>
                </c:pt>
                <c:pt idx="7623">
                  <c:v>-0.56134123000000002</c:v>
                </c:pt>
                <c:pt idx="7624">
                  <c:v>-0.51816099999999998</c:v>
                </c:pt>
                <c:pt idx="7625">
                  <c:v>-0.73712348999999999</c:v>
                </c:pt>
                <c:pt idx="7626">
                  <c:v>-0.60588640000000005</c:v>
                </c:pt>
                <c:pt idx="7627">
                  <c:v>-0.65462290999999995</c:v>
                </c:pt>
                <c:pt idx="7628">
                  <c:v>-0.61702621000000002</c:v>
                </c:pt>
                <c:pt idx="7629">
                  <c:v>-0.61424124000000002</c:v>
                </c:pt>
                <c:pt idx="7630">
                  <c:v>-0.55854249</c:v>
                </c:pt>
                <c:pt idx="7631">
                  <c:v>-0.60449392000000002</c:v>
                </c:pt>
                <c:pt idx="7632">
                  <c:v>-0.59474671000000001</c:v>
                </c:pt>
                <c:pt idx="7633">
                  <c:v>-0.60867137000000004</c:v>
                </c:pt>
                <c:pt idx="7634">
                  <c:v>-0.64487570999999999</c:v>
                </c:pt>
                <c:pt idx="7635">
                  <c:v>-0.51398354999999996</c:v>
                </c:pt>
                <c:pt idx="7636">
                  <c:v>-0.49309644000000002</c:v>
                </c:pt>
                <c:pt idx="7637">
                  <c:v>-0.46524708999999997</c:v>
                </c:pt>
                <c:pt idx="7638">
                  <c:v>-0.39144620000000002</c:v>
                </c:pt>
                <c:pt idx="7639">
                  <c:v>-0.48334916999999999</c:v>
                </c:pt>
                <c:pt idx="7640">
                  <c:v>-0.47638679</c:v>
                </c:pt>
                <c:pt idx="7641">
                  <c:v>-0.44714493</c:v>
                </c:pt>
                <c:pt idx="7642">
                  <c:v>-0.75070333</c:v>
                </c:pt>
                <c:pt idx="7643">
                  <c:v>-0.53904790000000002</c:v>
                </c:pt>
                <c:pt idx="7644">
                  <c:v>-0.53069299000000003</c:v>
                </c:pt>
                <c:pt idx="7645">
                  <c:v>-0.50980610000000004</c:v>
                </c:pt>
                <c:pt idx="7646">
                  <c:v>-0.63234352999999999</c:v>
                </c:pt>
                <c:pt idx="7647">
                  <c:v>-0.60170895000000002</c:v>
                </c:pt>
                <c:pt idx="7648">
                  <c:v>-0.69082719000000004</c:v>
                </c:pt>
                <c:pt idx="7649">
                  <c:v>-0.68386482999999998</c:v>
                </c:pt>
                <c:pt idx="7650">
                  <c:v>-0.53765552999999999</c:v>
                </c:pt>
                <c:pt idx="7651">
                  <c:v>-0.49309638</c:v>
                </c:pt>
                <c:pt idx="7652">
                  <c:v>-0.49448889000000001</c:v>
                </c:pt>
                <c:pt idx="7653">
                  <c:v>-0.45549982999999999</c:v>
                </c:pt>
                <c:pt idx="7654">
                  <c:v>-0.48474175000000003</c:v>
                </c:pt>
                <c:pt idx="7655">
                  <c:v>-0.55436510000000006</c:v>
                </c:pt>
                <c:pt idx="7656">
                  <c:v>-0.51119857999999996</c:v>
                </c:pt>
                <c:pt idx="7657">
                  <c:v>-0.69361227999999997</c:v>
                </c:pt>
                <c:pt idx="7658">
                  <c:v>-0.63095087000000005</c:v>
                </c:pt>
                <c:pt idx="7659">
                  <c:v>-0.68525725999999998</c:v>
                </c:pt>
                <c:pt idx="7660">
                  <c:v>-0.59613906999999999</c:v>
                </c:pt>
                <c:pt idx="7661">
                  <c:v>-0.60031663999999996</c:v>
                </c:pt>
                <c:pt idx="7662">
                  <c:v>-0.53069310999999997</c:v>
                </c:pt>
                <c:pt idx="7663">
                  <c:v>-0.50980621999999998</c:v>
                </c:pt>
                <c:pt idx="7664">
                  <c:v>-0.61563385000000004</c:v>
                </c:pt>
                <c:pt idx="7665">
                  <c:v>-0.51676827999999997</c:v>
                </c:pt>
                <c:pt idx="7666">
                  <c:v>-0.58360683999999996</c:v>
                </c:pt>
                <c:pt idx="7667">
                  <c:v>-0.51676834000000005</c:v>
                </c:pt>
                <c:pt idx="7668">
                  <c:v>-0.57664466000000003</c:v>
                </c:pt>
                <c:pt idx="7669">
                  <c:v>-0.59613919000000004</c:v>
                </c:pt>
                <c:pt idx="7670">
                  <c:v>-0.59335422999999998</c:v>
                </c:pt>
                <c:pt idx="7671">
                  <c:v>-0.53208548</c:v>
                </c:pt>
                <c:pt idx="7672">
                  <c:v>-0.50145125000000002</c:v>
                </c:pt>
                <c:pt idx="7673">
                  <c:v>-0.55993508999999997</c:v>
                </c:pt>
                <c:pt idx="7674">
                  <c:v>-0.56968224000000001</c:v>
                </c:pt>
                <c:pt idx="7675">
                  <c:v>-0.56689727000000001</c:v>
                </c:pt>
                <c:pt idx="7676">
                  <c:v>-0.59056931999999995</c:v>
                </c:pt>
                <c:pt idx="7677">
                  <c:v>-0.51537597000000002</c:v>
                </c:pt>
                <c:pt idx="7678">
                  <c:v>-0.52094585000000004</c:v>
                </c:pt>
                <c:pt idx="7679">
                  <c:v>-0.56828970000000001</c:v>
                </c:pt>
                <c:pt idx="7680">
                  <c:v>-0.66576272000000003</c:v>
                </c:pt>
                <c:pt idx="7681">
                  <c:v>-0.51816094000000001</c:v>
                </c:pt>
                <c:pt idx="7682">
                  <c:v>-0.48334916999999999</c:v>
                </c:pt>
                <c:pt idx="7683">
                  <c:v>-0.41094065000000002</c:v>
                </c:pt>
                <c:pt idx="7684">
                  <c:v>-0.41233322</c:v>
                </c:pt>
                <c:pt idx="7685">
                  <c:v>-0.49309656000000002</c:v>
                </c:pt>
                <c:pt idx="7686">
                  <c:v>-0.53765547000000002</c:v>
                </c:pt>
                <c:pt idx="7687">
                  <c:v>-0.54461764999999995</c:v>
                </c:pt>
                <c:pt idx="7688">
                  <c:v>-0.59196185999999995</c:v>
                </c:pt>
                <c:pt idx="7689">
                  <c:v>-0.52512336000000004</c:v>
                </c:pt>
                <c:pt idx="7690">
                  <c:v>-0.48752663000000002</c:v>
                </c:pt>
                <c:pt idx="7691">
                  <c:v>-0.55018765000000003</c:v>
                </c:pt>
                <c:pt idx="7692">
                  <c:v>-0.49588132000000001</c:v>
                </c:pt>
                <c:pt idx="7693">
                  <c:v>-0.53765565000000004</c:v>
                </c:pt>
                <c:pt idx="7694">
                  <c:v>-0.51259105999999999</c:v>
                </c:pt>
                <c:pt idx="7695">
                  <c:v>-0.54183285999999997</c:v>
                </c:pt>
                <c:pt idx="7696">
                  <c:v>-0.54461782999999997</c:v>
                </c:pt>
                <c:pt idx="7697">
                  <c:v>-0.47081697</c:v>
                </c:pt>
                <c:pt idx="7698">
                  <c:v>-0.51676840000000002</c:v>
                </c:pt>
                <c:pt idx="7699">
                  <c:v>-0.40815571</c:v>
                </c:pt>
                <c:pt idx="7700">
                  <c:v>-0.42208052000000001</c:v>
                </c:pt>
                <c:pt idx="7701">
                  <c:v>-0.33853242</c:v>
                </c:pt>
                <c:pt idx="7702">
                  <c:v>-0.46942445999999999</c:v>
                </c:pt>
                <c:pt idx="7703">
                  <c:v>-0.47917189999999998</c:v>
                </c:pt>
                <c:pt idx="7704">
                  <c:v>-0.44436005000000001</c:v>
                </c:pt>
                <c:pt idx="7705">
                  <c:v>-0.45828468</c:v>
                </c:pt>
                <c:pt idx="7706">
                  <c:v>-0.45132238000000002</c:v>
                </c:pt>
                <c:pt idx="7707">
                  <c:v>-0.40954834000000001</c:v>
                </c:pt>
                <c:pt idx="7708">
                  <c:v>-0.48334907999999999</c:v>
                </c:pt>
                <c:pt idx="7709">
                  <c:v>-0.51119846000000002</c:v>
                </c:pt>
                <c:pt idx="7710">
                  <c:v>-0.51119846000000002</c:v>
                </c:pt>
                <c:pt idx="7711">
                  <c:v>-0.49448889000000001</c:v>
                </c:pt>
                <c:pt idx="7712">
                  <c:v>-0.60031652000000002</c:v>
                </c:pt>
                <c:pt idx="7713">
                  <c:v>-0.54879515999999995</c:v>
                </c:pt>
                <c:pt idx="7714">
                  <c:v>-0.53208535999999995</c:v>
                </c:pt>
                <c:pt idx="7715">
                  <c:v>-0.48474169</c:v>
                </c:pt>
                <c:pt idx="7716">
                  <c:v>-0.53626304999999996</c:v>
                </c:pt>
                <c:pt idx="7717">
                  <c:v>-0.55158006999999998</c:v>
                </c:pt>
                <c:pt idx="7718">
                  <c:v>-0.50423609999999996</c:v>
                </c:pt>
                <c:pt idx="7719">
                  <c:v>-0.59753155999999996</c:v>
                </c:pt>
                <c:pt idx="7720">
                  <c:v>-0.56968229999999997</c:v>
                </c:pt>
                <c:pt idx="7721">
                  <c:v>-0.53347802</c:v>
                </c:pt>
                <c:pt idx="7722">
                  <c:v>-0.53626304999999996</c:v>
                </c:pt>
                <c:pt idx="7723">
                  <c:v>-0.61563367000000002</c:v>
                </c:pt>
                <c:pt idx="7724">
                  <c:v>-0.70614414999999997</c:v>
                </c:pt>
                <c:pt idx="7725">
                  <c:v>-0.64348316000000005</c:v>
                </c:pt>
                <c:pt idx="7726">
                  <c:v>-0.65044557999999997</c:v>
                </c:pt>
                <c:pt idx="7727">
                  <c:v>-0.57107465999999996</c:v>
                </c:pt>
                <c:pt idx="7728">
                  <c:v>-0.60310154999999999</c:v>
                </c:pt>
                <c:pt idx="7729">
                  <c:v>-0.55854261000000005</c:v>
                </c:pt>
                <c:pt idx="7730">
                  <c:v>-0.57803702000000001</c:v>
                </c:pt>
                <c:pt idx="7731">
                  <c:v>-0.57525205999999995</c:v>
                </c:pt>
                <c:pt idx="7732">
                  <c:v>-0.52930080999999995</c:v>
                </c:pt>
                <c:pt idx="7733">
                  <c:v>-0.50702119000000001</c:v>
                </c:pt>
                <c:pt idx="7734">
                  <c:v>-0.56271987999999995</c:v>
                </c:pt>
                <c:pt idx="7735">
                  <c:v>-0.52094596999999998</c:v>
                </c:pt>
                <c:pt idx="7736">
                  <c:v>-0.46385472999999999</c:v>
                </c:pt>
                <c:pt idx="7737">
                  <c:v>-0.65696668999999996</c:v>
                </c:pt>
                <c:pt idx="7738">
                  <c:v>-0.52790837999999995</c:v>
                </c:pt>
                <c:pt idx="7739">
                  <c:v>-0.62538099000000003</c:v>
                </c:pt>
                <c:pt idx="7740">
                  <c:v>-0.53487079999999998</c:v>
                </c:pt>
                <c:pt idx="7741">
                  <c:v>-0.56828988000000003</c:v>
                </c:pt>
                <c:pt idx="7742">
                  <c:v>-0.56828981999999995</c:v>
                </c:pt>
                <c:pt idx="7743">
                  <c:v>-0.50841373000000001</c:v>
                </c:pt>
                <c:pt idx="7744">
                  <c:v>-0.62955832</c:v>
                </c:pt>
                <c:pt idx="7745">
                  <c:v>-0.59056925999999998</c:v>
                </c:pt>
                <c:pt idx="7746">
                  <c:v>-0.62398856999999996</c:v>
                </c:pt>
                <c:pt idx="7747">
                  <c:v>-0.47220921999999999</c:v>
                </c:pt>
                <c:pt idx="7748">
                  <c:v>-0.47499436</c:v>
                </c:pt>
                <c:pt idx="7749">
                  <c:v>-0.56411237000000003</c:v>
                </c:pt>
                <c:pt idx="7750">
                  <c:v>-0.52094573</c:v>
                </c:pt>
                <c:pt idx="7751">
                  <c:v>-0.54879522000000003</c:v>
                </c:pt>
                <c:pt idx="7752">
                  <c:v>-0.53347802</c:v>
                </c:pt>
                <c:pt idx="7753">
                  <c:v>-0.56132764000000002</c:v>
                </c:pt>
                <c:pt idx="7754">
                  <c:v>-0.56550491000000003</c:v>
                </c:pt>
                <c:pt idx="7755">
                  <c:v>-0.60449414999999995</c:v>
                </c:pt>
                <c:pt idx="7756">
                  <c:v>-0.61981123999999999</c:v>
                </c:pt>
                <c:pt idx="7757">
                  <c:v>-0.59613936999999995</c:v>
                </c:pt>
                <c:pt idx="7758">
                  <c:v>-0.59335428000000001</c:v>
                </c:pt>
                <c:pt idx="7759">
                  <c:v>-0.59892409999999996</c:v>
                </c:pt>
                <c:pt idx="7760">
                  <c:v>-0.66576278</c:v>
                </c:pt>
                <c:pt idx="7761">
                  <c:v>-0.53765552999999999</c:v>
                </c:pt>
                <c:pt idx="7762">
                  <c:v>-0.54322541000000002</c:v>
                </c:pt>
                <c:pt idx="7763">
                  <c:v>-0.62398863000000004</c:v>
                </c:pt>
                <c:pt idx="7764">
                  <c:v>-0.51119851999999999</c:v>
                </c:pt>
                <c:pt idx="7765">
                  <c:v>-0.46524708999999997</c:v>
                </c:pt>
                <c:pt idx="7766">
                  <c:v>-0.69221960999999999</c:v>
                </c:pt>
                <c:pt idx="7767">
                  <c:v>-0.58639193000000001</c:v>
                </c:pt>
                <c:pt idx="7768">
                  <c:v>-0.55297260999999998</c:v>
                </c:pt>
                <c:pt idx="7769">
                  <c:v>-0.71462314999999998</c:v>
                </c:pt>
                <c:pt idx="7770">
                  <c:v>-0.62259609000000005</c:v>
                </c:pt>
                <c:pt idx="7771">
                  <c:v>-0.49866632</c:v>
                </c:pt>
                <c:pt idx="7772">
                  <c:v>-0.56132764000000002</c:v>
                </c:pt>
                <c:pt idx="7773">
                  <c:v>-0.46385461</c:v>
                </c:pt>
                <c:pt idx="7774">
                  <c:v>-0.44884070999999998</c:v>
                </c:pt>
                <c:pt idx="7775">
                  <c:v>-0.65323054999999997</c:v>
                </c:pt>
                <c:pt idx="7776">
                  <c:v>-0.52790809000000005</c:v>
                </c:pt>
                <c:pt idx="7777">
                  <c:v>-0.54044044000000002</c:v>
                </c:pt>
                <c:pt idx="7778">
                  <c:v>-0.38169884999999998</c:v>
                </c:pt>
                <c:pt idx="7779">
                  <c:v>-0.60310173</c:v>
                </c:pt>
                <c:pt idx="7780">
                  <c:v>-0.50841373000000001</c:v>
                </c:pt>
                <c:pt idx="7781">
                  <c:v>-0.44436005000000001</c:v>
                </c:pt>
                <c:pt idx="7782">
                  <c:v>-0.57385962999999995</c:v>
                </c:pt>
                <c:pt idx="7783">
                  <c:v>-0.58499950000000001</c:v>
                </c:pt>
                <c:pt idx="7784">
                  <c:v>-0.61145645000000004</c:v>
                </c:pt>
                <c:pt idx="7785">
                  <c:v>-0.62259620000000004</c:v>
                </c:pt>
                <c:pt idx="7786">
                  <c:v>-0.60031657999999999</c:v>
                </c:pt>
                <c:pt idx="7787">
                  <c:v>-0.68804204000000002</c:v>
                </c:pt>
                <c:pt idx="7788">
                  <c:v>-0.59474671000000001</c:v>
                </c:pt>
                <c:pt idx="7789">
                  <c:v>-0.58639193000000001</c:v>
                </c:pt>
                <c:pt idx="7790">
                  <c:v>-0.67272502000000001</c:v>
                </c:pt>
                <c:pt idx="7791">
                  <c:v>-0.61563372999999999</c:v>
                </c:pt>
                <c:pt idx="7792">
                  <c:v>-0.65601533999999995</c:v>
                </c:pt>
                <c:pt idx="7793">
                  <c:v>-0.65740788000000006</c:v>
                </c:pt>
                <c:pt idx="7794">
                  <c:v>-0.66297764000000003</c:v>
                </c:pt>
                <c:pt idx="7795">
                  <c:v>-0.64905321999999999</c:v>
                </c:pt>
                <c:pt idx="7796">
                  <c:v>-0.61841869000000005</c:v>
                </c:pt>
                <c:pt idx="7797">
                  <c:v>-0.50284379999999995</c:v>
                </c:pt>
                <c:pt idx="7798">
                  <c:v>-0.60449403999999995</c:v>
                </c:pt>
                <c:pt idx="7799">
                  <c:v>-0.65601551999999996</c:v>
                </c:pt>
                <c:pt idx="7800">
                  <c:v>-0.61981105999999997</c:v>
                </c:pt>
                <c:pt idx="7801">
                  <c:v>-0.57525205999999995</c:v>
                </c:pt>
                <c:pt idx="7802">
                  <c:v>-0.62398856999999996</c:v>
                </c:pt>
                <c:pt idx="7803">
                  <c:v>-0.51676856999999998</c:v>
                </c:pt>
                <c:pt idx="7804">
                  <c:v>-0.59613912999999996</c:v>
                </c:pt>
                <c:pt idx="7805">
                  <c:v>-0.49170407999999999</c:v>
                </c:pt>
                <c:pt idx="7806">
                  <c:v>-0.43043526999999998</c:v>
                </c:pt>
                <c:pt idx="7807">
                  <c:v>-0.54461795000000002</c:v>
                </c:pt>
                <c:pt idx="7808">
                  <c:v>-0.5460102</c:v>
                </c:pt>
                <c:pt idx="7809">
                  <c:v>-0.60588640000000005</c:v>
                </c:pt>
                <c:pt idx="7810">
                  <c:v>-0.48474159999999999</c:v>
                </c:pt>
                <c:pt idx="7811">
                  <c:v>-0.59474671000000001</c:v>
                </c:pt>
                <c:pt idx="7812">
                  <c:v>-0.69639700999999998</c:v>
                </c:pt>
                <c:pt idx="7813">
                  <c:v>-0.76880556</c:v>
                </c:pt>
                <c:pt idx="7814">
                  <c:v>-0.67551011000000005</c:v>
                </c:pt>
                <c:pt idx="7815">
                  <c:v>-0.63373595000000005</c:v>
                </c:pt>
                <c:pt idx="7816">
                  <c:v>-0.75209576</c:v>
                </c:pt>
                <c:pt idx="7817">
                  <c:v>-0.71310680999999998</c:v>
                </c:pt>
                <c:pt idx="7818">
                  <c:v>-0.70335924999999999</c:v>
                </c:pt>
                <c:pt idx="7819">
                  <c:v>-0.61145638999999996</c:v>
                </c:pt>
                <c:pt idx="7820">
                  <c:v>-0.69639706999999995</c:v>
                </c:pt>
                <c:pt idx="7821">
                  <c:v>-0.56968224000000001</c:v>
                </c:pt>
                <c:pt idx="7822">
                  <c:v>-0.56968211999999996</c:v>
                </c:pt>
                <c:pt idx="7823">
                  <c:v>-0.59892422000000001</c:v>
                </c:pt>
                <c:pt idx="7824">
                  <c:v>-0.62816590000000005</c:v>
                </c:pt>
                <c:pt idx="7825">
                  <c:v>-0.58360701999999998</c:v>
                </c:pt>
                <c:pt idx="7826">
                  <c:v>-0.62120354</c:v>
                </c:pt>
                <c:pt idx="7827">
                  <c:v>-0.67133266000000003</c:v>
                </c:pt>
                <c:pt idx="7828">
                  <c:v>-0.69221938000000005</c:v>
                </c:pt>
                <c:pt idx="7829">
                  <c:v>-0.59335422999999998</c:v>
                </c:pt>
                <c:pt idx="7830">
                  <c:v>-0.71867632999999997</c:v>
                </c:pt>
                <c:pt idx="7831">
                  <c:v>-0.51119857999999996</c:v>
                </c:pt>
                <c:pt idx="7832">
                  <c:v>-0.50841354999999999</c:v>
                </c:pt>
                <c:pt idx="7833">
                  <c:v>-0.58082193000000004</c:v>
                </c:pt>
                <c:pt idx="7834">
                  <c:v>-0.67550993000000004</c:v>
                </c:pt>
                <c:pt idx="7835">
                  <c:v>-0.72981607999999998</c:v>
                </c:pt>
                <c:pt idx="7836">
                  <c:v>-0.59892409999999996</c:v>
                </c:pt>
                <c:pt idx="7837">
                  <c:v>-0.67829496</c:v>
                </c:pt>
                <c:pt idx="7838">
                  <c:v>-0.72981644000000001</c:v>
                </c:pt>
                <c:pt idx="7839">
                  <c:v>-0.68943483000000005</c:v>
                </c:pt>
                <c:pt idx="7840">
                  <c:v>-0.65880024000000004</c:v>
                </c:pt>
                <c:pt idx="7841">
                  <c:v>-0.62538099000000003</c:v>
                </c:pt>
                <c:pt idx="7842">
                  <c:v>-0.57942950999999998</c:v>
                </c:pt>
                <c:pt idx="7843">
                  <c:v>-0.55297255999999995</c:v>
                </c:pt>
                <c:pt idx="7844">
                  <c:v>-0.55158019000000003</c:v>
                </c:pt>
                <c:pt idx="7845">
                  <c:v>-0.61563367000000002</c:v>
                </c:pt>
                <c:pt idx="7846">
                  <c:v>-0.54044055999999996</c:v>
                </c:pt>
                <c:pt idx="7847">
                  <c:v>-0.65601545999999999</c:v>
                </c:pt>
                <c:pt idx="7848">
                  <c:v>-0.63512838000000005</c:v>
                </c:pt>
                <c:pt idx="7849">
                  <c:v>-0.64069812999999998</c:v>
                </c:pt>
                <c:pt idx="7850">
                  <c:v>-0.60170906999999996</c:v>
                </c:pt>
                <c:pt idx="7851">
                  <c:v>-0.70475202999999997</c:v>
                </c:pt>
                <c:pt idx="7852">
                  <c:v>-0.65323043000000003</c:v>
                </c:pt>
                <c:pt idx="7853">
                  <c:v>-0.61424124000000002</c:v>
                </c:pt>
                <c:pt idx="7854">
                  <c:v>-0.64766042999999995</c:v>
                </c:pt>
                <c:pt idx="7855">
                  <c:v>-0.65462279000000001</c:v>
                </c:pt>
                <c:pt idx="7856">
                  <c:v>-0.69221955999999996</c:v>
                </c:pt>
                <c:pt idx="7857">
                  <c:v>-0.66158532999999997</c:v>
                </c:pt>
                <c:pt idx="7858">
                  <c:v>-0.72285383999999997</c:v>
                </c:pt>
                <c:pt idx="7859">
                  <c:v>-0.68664968000000004</c:v>
                </c:pt>
                <c:pt idx="7860">
                  <c:v>-0.66576272000000003</c:v>
                </c:pt>
                <c:pt idx="7861">
                  <c:v>-0.57107459999999999</c:v>
                </c:pt>
                <c:pt idx="7862">
                  <c:v>-0.68943489000000002</c:v>
                </c:pt>
                <c:pt idx="7863">
                  <c:v>-0.66854751000000001</c:v>
                </c:pt>
                <c:pt idx="7864">
                  <c:v>-0.61284881999999996</c:v>
                </c:pt>
                <c:pt idx="7865">
                  <c:v>-0.6796875</c:v>
                </c:pt>
                <c:pt idx="7866">
                  <c:v>-0.56689727000000001</c:v>
                </c:pt>
                <c:pt idx="7867">
                  <c:v>-0.67411745000000001</c:v>
                </c:pt>
                <c:pt idx="7868">
                  <c:v>-0.66437024</c:v>
                </c:pt>
                <c:pt idx="7869">
                  <c:v>-0.61563385000000004</c:v>
                </c:pt>
                <c:pt idx="7870">
                  <c:v>-0.69918197000000004</c:v>
                </c:pt>
                <c:pt idx="7871">
                  <c:v>-0.64487552999999997</c:v>
                </c:pt>
                <c:pt idx="7872">
                  <c:v>-0.67550993000000004</c:v>
                </c:pt>
                <c:pt idx="7873">
                  <c:v>-0.65323043000000003</c:v>
                </c:pt>
                <c:pt idx="7874">
                  <c:v>-0.77437537999999995</c:v>
                </c:pt>
                <c:pt idx="7875">
                  <c:v>-0.72006899000000002</c:v>
                </c:pt>
                <c:pt idx="7876">
                  <c:v>-0.68525725999999998</c:v>
                </c:pt>
                <c:pt idx="7877">
                  <c:v>-0.61145621999999999</c:v>
                </c:pt>
                <c:pt idx="7878">
                  <c:v>-0.74415474999999998</c:v>
                </c:pt>
                <c:pt idx="7879">
                  <c:v>-0.70475178999999999</c:v>
                </c:pt>
                <c:pt idx="7880">
                  <c:v>-0.74513351999999999</c:v>
                </c:pt>
                <c:pt idx="7881">
                  <c:v>-0.63373590000000002</c:v>
                </c:pt>
                <c:pt idx="7882">
                  <c:v>-0.70892911999999997</c:v>
                </c:pt>
                <c:pt idx="7883">
                  <c:v>-0.66715526999999997</c:v>
                </c:pt>
                <c:pt idx="7884">
                  <c:v>-0.76665472999999995</c:v>
                </c:pt>
                <c:pt idx="7885">
                  <c:v>-0.71449905999999996</c:v>
                </c:pt>
                <c:pt idx="7886">
                  <c:v>-0.73120874000000002</c:v>
                </c:pt>
                <c:pt idx="7887">
                  <c:v>-0.73571699999999995</c:v>
                </c:pt>
                <c:pt idx="7888">
                  <c:v>-0.69639695000000001</c:v>
                </c:pt>
                <c:pt idx="7889">
                  <c:v>-0.79804706999999997</c:v>
                </c:pt>
                <c:pt idx="7890">
                  <c:v>-0.71728407999999999</c:v>
                </c:pt>
                <c:pt idx="7891">
                  <c:v>-0.72424632</c:v>
                </c:pt>
                <c:pt idx="7892">
                  <c:v>-0.79247743000000004</c:v>
                </c:pt>
                <c:pt idx="7893">
                  <c:v>-0.67690240999999995</c:v>
                </c:pt>
                <c:pt idx="7894">
                  <c:v>-0.60915386999999999</c:v>
                </c:pt>
                <c:pt idx="7895">
                  <c:v>-0.71032165999999997</c:v>
                </c:pt>
                <c:pt idx="7896">
                  <c:v>-0.69774795000000001</c:v>
                </c:pt>
                <c:pt idx="7897">
                  <c:v>-0.60310167000000003</c:v>
                </c:pt>
                <c:pt idx="7898">
                  <c:v>-0.60449392000000002</c:v>
                </c:pt>
                <c:pt idx="7899">
                  <c:v>-0.66158521000000003</c:v>
                </c:pt>
                <c:pt idx="7900">
                  <c:v>-0.58243513000000002</c:v>
                </c:pt>
                <c:pt idx="7901">
                  <c:v>-0.64626813000000005</c:v>
                </c:pt>
                <c:pt idx="7902">
                  <c:v>-0.53765547000000002</c:v>
                </c:pt>
                <c:pt idx="7903">
                  <c:v>-0.51398354999999996</c:v>
                </c:pt>
                <c:pt idx="7904">
                  <c:v>-0.58499937999999996</c:v>
                </c:pt>
                <c:pt idx="7905">
                  <c:v>-0.71171421000000001</c:v>
                </c:pt>
                <c:pt idx="7906">
                  <c:v>-0.57525212000000003</c:v>
                </c:pt>
                <c:pt idx="7907">
                  <c:v>-0.51955335999999996</c:v>
                </c:pt>
                <c:pt idx="7908">
                  <c:v>-0.60031663999999996</c:v>
                </c:pt>
                <c:pt idx="7909">
                  <c:v>-0.54183292000000005</c:v>
                </c:pt>
                <c:pt idx="7910">
                  <c:v>-0.62677342000000003</c:v>
                </c:pt>
                <c:pt idx="7911">
                  <c:v>-0.56411241999999995</c:v>
                </c:pt>
                <c:pt idx="7912">
                  <c:v>-0.59613912999999996</c:v>
                </c:pt>
                <c:pt idx="7913">
                  <c:v>-0.56411230999999995</c:v>
                </c:pt>
                <c:pt idx="7914">
                  <c:v>-0.67690240999999995</c:v>
                </c:pt>
                <c:pt idx="7915">
                  <c:v>-0.60170900999999999</c:v>
                </c:pt>
                <c:pt idx="7916">
                  <c:v>-0.62398845000000003</c:v>
                </c:pt>
                <c:pt idx="7917">
                  <c:v>-0.63373590000000002</c:v>
                </c:pt>
                <c:pt idx="7918">
                  <c:v>-0.67829490000000003</c:v>
                </c:pt>
                <c:pt idx="7919">
                  <c:v>-0.62398863000000004</c:v>
                </c:pt>
                <c:pt idx="7920">
                  <c:v>-0.60031663999999996</c:v>
                </c:pt>
                <c:pt idx="7921">
                  <c:v>-0.68804222000000004</c:v>
                </c:pt>
                <c:pt idx="7922">
                  <c:v>-0.67550993000000004</c:v>
                </c:pt>
                <c:pt idx="7923">
                  <c:v>-0.59613925000000001</c:v>
                </c:pt>
                <c:pt idx="7924">
                  <c:v>-0.54461795000000002</c:v>
                </c:pt>
                <c:pt idx="7925">
                  <c:v>-0.72285407999999995</c:v>
                </c:pt>
                <c:pt idx="7926">
                  <c:v>-0.72563880999999997</c:v>
                </c:pt>
                <c:pt idx="7927">
                  <c:v>-0.59196168000000005</c:v>
                </c:pt>
                <c:pt idx="7928">
                  <c:v>-0.67968731999999998</c:v>
                </c:pt>
                <c:pt idx="7929">
                  <c:v>-0.68525731999999995</c:v>
                </c:pt>
                <c:pt idx="7930">
                  <c:v>-0.58221442000000001</c:v>
                </c:pt>
                <c:pt idx="7931">
                  <c:v>-0.55297273000000002</c:v>
                </c:pt>
                <c:pt idx="7932">
                  <c:v>-0.49448894999999998</c:v>
                </c:pt>
                <c:pt idx="7933">
                  <c:v>-0.59753173999999998</c:v>
                </c:pt>
                <c:pt idx="7934">
                  <c:v>-0.66993999000000004</c:v>
                </c:pt>
                <c:pt idx="7935">
                  <c:v>-0.63930571000000003</c:v>
                </c:pt>
                <c:pt idx="7936">
                  <c:v>-0.62538099000000003</c:v>
                </c:pt>
                <c:pt idx="7937">
                  <c:v>-0.62955837999999997</c:v>
                </c:pt>
                <c:pt idx="7938">
                  <c:v>-0.70196700000000001</c:v>
                </c:pt>
                <c:pt idx="7939">
                  <c:v>-0.82589643999999995</c:v>
                </c:pt>
                <c:pt idx="7940">
                  <c:v>-0.70753657999999997</c:v>
                </c:pt>
                <c:pt idx="7941">
                  <c:v>-0.77159034999999998</c:v>
                </c:pt>
                <c:pt idx="7942">
                  <c:v>-0.66576272000000003</c:v>
                </c:pt>
                <c:pt idx="7943">
                  <c:v>-0.62677329999999998</c:v>
                </c:pt>
                <c:pt idx="7944">
                  <c:v>-0.58778434999999996</c:v>
                </c:pt>
                <c:pt idx="7945">
                  <c:v>-0.57803707999999998</c:v>
                </c:pt>
                <c:pt idx="7946">
                  <c:v>-0.55297244000000001</c:v>
                </c:pt>
                <c:pt idx="7947">
                  <c:v>-0.49031153</c:v>
                </c:pt>
                <c:pt idx="7948">
                  <c:v>-0.55018771</c:v>
                </c:pt>
                <c:pt idx="7949">
                  <c:v>-0.61981112000000005</c:v>
                </c:pt>
                <c:pt idx="7950">
                  <c:v>-0.53069310999999997</c:v>
                </c:pt>
                <c:pt idx="7951">
                  <c:v>-0.68107963000000005</c:v>
                </c:pt>
                <c:pt idx="7952">
                  <c:v>-0.58221447000000004</c:v>
                </c:pt>
                <c:pt idx="7953">
                  <c:v>-0.70892918000000005</c:v>
                </c:pt>
                <c:pt idx="7954">
                  <c:v>-0.65044539999999995</c:v>
                </c:pt>
                <c:pt idx="7955">
                  <c:v>-0.60588664000000003</c:v>
                </c:pt>
                <c:pt idx="7956">
                  <c:v>-0.61981118000000002</c:v>
                </c:pt>
                <c:pt idx="7957">
                  <c:v>-0.65601545999999999</c:v>
                </c:pt>
                <c:pt idx="7958">
                  <c:v>-0.71449905999999996</c:v>
                </c:pt>
                <c:pt idx="7959">
                  <c:v>-0.76323527000000002</c:v>
                </c:pt>
                <c:pt idx="7960">
                  <c:v>-0.60170913000000004</c:v>
                </c:pt>
                <c:pt idx="7961">
                  <c:v>-0.66158527</c:v>
                </c:pt>
                <c:pt idx="7962">
                  <c:v>-0.67133248000000001</c:v>
                </c:pt>
                <c:pt idx="7963">
                  <c:v>-0.52512323999999999</c:v>
                </c:pt>
                <c:pt idx="7964">
                  <c:v>-0.61563372999999999</c:v>
                </c:pt>
                <c:pt idx="7965">
                  <c:v>-0.55575757999999997</c:v>
                </c:pt>
                <c:pt idx="7966">
                  <c:v>-0.67551011000000005</c:v>
                </c:pt>
                <c:pt idx="7967">
                  <c:v>-0.71589159999999996</c:v>
                </c:pt>
                <c:pt idx="7968">
                  <c:v>-0.52930074999999999</c:v>
                </c:pt>
                <c:pt idx="7969">
                  <c:v>-0.63234347000000002</c:v>
                </c:pt>
                <c:pt idx="7970">
                  <c:v>-0.69778949000000001</c:v>
                </c:pt>
                <c:pt idx="7971">
                  <c:v>-0.67243540000000002</c:v>
                </c:pt>
                <c:pt idx="7972">
                  <c:v>-0.68247223000000001</c:v>
                </c:pt>
                <c:pt idx="7973">
                  <c:v>-0.67550986999999996</c:v>
                </c:pt>
                <c:pt idx="7974">
                  <c:v>-0.70056057000000005</c:v>
                </c:pt>
                <c:pt idx="7975">
                  <c:v>-0.63652074000000003</c:v>
                </c:pt>
                <c:pt idx="7976">
                  <c:v>-0.51259094000000005</c:v>
                </c:pt>
                <c:pt idx="7977">
                  <c:v>-0.619811</c:v>
                </c:pt>
                <c:pt idx="7978">
                  <c:v>-0.64209073999999999</c:v>
                </c:pt>
                <c:pt idx="7979">
                  <c:v>-0.56555986000000003</c:v>
                </c:pt>
                <c:pt idx="7980">
                  <c:v>-0.58778447</c:v>
                </c:pt>
                <c:pt idx="7981">
                  <c:v>-0.59613930999999998</c:v>
                </c:pt>
                <c:pt idx="7982">
                  <c:v>-0.64626788999999996</c:v>
                </c:pt>
                <c:pt idx="7983">
                  <c:v>-0.65462290999999995</c:v>
                </c:pt>
                <c:pt idx="7984">
                  <c:v>-0.59474671000000001</c:v>
                </c:pt>
                <c:pt idx="7985">
                  <c:v>-0.63234352999999999</c:v>
                </c:pt>
                <c:pt idx="7986">
                  <c:v>-0.63234347000000002</c:v>
                </c:pt>
                <c:pt idx="7987">
                  <c:v>-0.62677347999999999</c:v>
                </c:pt>
                <c:pt idx="7988">
                  <c:v>-0.78551506999999998</c:v>
                </c:pt>
                <c:pt idx="7989">
                  <c:v>-0.68525725999999998</c:v>
                </c:pt>
                <c:pt idx="7990">
                  <c:v>-0.73956352000000003</c:v>
                </c:pt>
                <c:pt idx="7991">
                  <c:v>-0.7534883</c:v>
                </c:pt>
                <c:pt idx="7992">
                  <c:v>-0.78690766999999995</c:v>
                </c:pt>
                <c:pt idx="7993">
                  <c:v>-0.56689732999999998</c:v>
                </c:pt>
                <c:pt idx="7994">
                  <c:v>-0.54879533999999996</c:v>
                </c:pt>
                <c:pt idx="7995">
                  <c:v>-0.60310154999999999</c:v>
                </c:pt>
                <c:pt idx="7996">
                  <c:v>-0.63930571000000003</c:v>
                </c:pt>
                <c:pt idx="7997">
                  <c:v>-0.51537591000000005</c:v>
                </c:pt>
                <c:pt idx="7998">
                  <c:v>-0.55297260999999998</c:v>
                </c:pt>
                <c:pt idx="7999">
                  <c:v>-0.57246708999999996</c:v>
                </c:pt>
                <c:pt idx="8000">
                  <c:v>-0.59474689000000003</c:v>
                </c:pt>
                <c:pt idx="8001">
                  <c:v>-0.68525725999999998</c:v>
                </c:pt>
                <c:pt idx="8002">
                  <c:v>-0.62955837999999997</c:v>
                </c:pt>
                <c:pt idx="8003">
                  <c:v>-0.66994010999999998</c:v>
                </c:pt>
                <c:pt idx="8004">
                  <c:v>-0.65880048000000002</c:v>
                </c:pt>
                <c:pt idx="8005">
                  <c:v>-0.59196174000000001</c:v>
                </c:pt>
                <c:pt idx="8006">
                  <c:v>-0.70753664000000005</c:v>
                </c:pt>
                <c:pt idx="8007">
                  <c:v>-0.59335439999999995</c:v>
                </c:pt>
                <c:pt idx="8008">
                  <c:v>-0.57942956999999995</c:v>
                </c:pt>
                <c:pt idx="8009">
                  <c:v>-0.61563372999999999</c:v>
                </c:pt>
                <c:pt idx="8010">
                  <c:v>-0.63652092000000005</c:v>
                </c:pt>
                <c:pt idx="8011">
                  <c:v>-0.66715533000000005</c:v>
                </c:pt>
                <c:pt idx="8012">
                  <c:v>-0.65134155999999999</c:v>
                </c:pt>
                <c:pt idx="8013">
                  <c:v>-0.65740770000000004</c:v>
                </c:pt>
                <c:pt idx="8014">
                  <c:v>-0.71728396000000005</c:v>
                </c:pt>
                <c:pt idx="8015">
                  <c:v>-0.58499944000000004</c:v>
                </c:pt>
                <c:pt idx="8016">
                  <c:v>-0.58917671000000005</c:v>
                </c:pt>
                <c:pt idx="8017">
                  <c:v>-0.67133266000000003</c:v>
                </c:pt>
                <c:pt idx="8018">
                  <c:v>-0.68107985999999998</c:v>
                </c:pt>
                <c:pt idx="8019">
                  <c:v>-0.73120874000000002</c:v>
                </c:pt>
                <c:pt idx="8020">
                  <c:v>-0.67133242000000004</c:v>
                </c:pt>
                <c:pt idx="8021">
                  <c:v>-0.69221960999999999</c:v>
                </c:pt>
                <c:pt idx="8022">
                  <c:v>-0.60867148999999998</c:v>
                </c:pt>
                <c:pt idx="8023">
                  <c:v>-0.58499944000000004</c:v>
                </c:pt>
                <c:pt idx="8024">
                  <c:v>-0.57664472</c:v>
                </c:pt>
                <c:pt idx="8025">
                  <c:v>-0.65183811999999997</c:v>
                </c:pt>
                <c:pt idx="8026">
                  <c:v>-0.51398348999999999</c:v>
                </c:pt>
                <c:pt idx="8027">
                  <c:v>-0.58221458999999998</c:v>
                </c:pt>
                <c:pt idx="8028">
                  <c:v>-0.56968224000000001</c:v>
                </c:pt>
                <c:pt idx="8029">
                  <c:v>-0.55854267000000002</c:v>
                </c:pt>
                <c:pt idx="8030">
                  <c:v>-0.54740279999999997</c:v>
                </c:pt>
                <c:pt idx="8031">
                  <c:v>-0.57246726999999997</c:v>
                </c:pt>
                <c:pt idx="8032">
                  <c:v>-0.60867137000000004</c:v>
                </c:pt>
                <c:pt idx="8033">
                  <c:v>-0.64487570999999999</c:v>
                </c:pt>
                <c:pt idx="8034">
                  <c:v>-0.61006384999999996</c:v>
                </c:pt>
                <c:pt idx="8035">
                  <c:v>-0.68943471000000001</c:v>
                </c:pt>
                <c:pt idx="8036">
                  <c:v>-0.62259609000000005</c:v>
                </c:pt>
                <c:pt idx="8037">
                  <c:v>-0.83007407</c:v>
                </c:pt>
                <c:pt idx="8038">
                  <c:v>-0.67690240999999995</c:v>
                </c:pt>
                <c:pt idx="8039">
                  <c:v>-0.55018771</c:v>
                </c:pt>
                <c:pt idx="8040">
                  <c:v>-0.80222505</c:v>
                </c:pt>
                <c:pt idx="8041">
                  <c:v>-0.56132751999999997</c:v>
                </c:pt>
                <c:pt idx="8042">
                  <c:v>-0.70753675999999999</c:v>
                </c:pt>
                <c:pt idx="8043">
                  <c:v>-0.72981620000000003</c:v>
                </c:pt>
                <c:pt idx="8044">
                  <c:v>-0.72006910999999996</c:v>
                </c:pt>
                <c:pt idx="8045">
                  <c:v>-0.70753694</c:v>
                </c:pt>
                <c:pt idx="8046">
                  <c:v>-0.78969221999999994</c:v>
                </c:pt>
                <c:pt idx="8047">
                  <c:v>-0.71867645000000002</c:v>
                </c:pt>
                <c:pt idx="8048">
                  <c:v>-0.77994514000000004</c:v>
                </c:pt>
                <c:pt idx="8049">
                  <c:v>-0.71589159999999996</c:v>
                </c:pt>
                <c:pt idx="8050">
                  <c:v>-0.79665494000000003</c:v>
                </c:pt>
                <c:pt idx="8051">
                  <c:v>-0.70335919000000002</c:v>
                </c:pt>
                <c:pt idx="8052">
                  <c:v>-0.68525720000000001</c:v>
                </c:pt>
                <c:pt idx="8053">
                  <c:v>-0.65044546000000003</c:v>
                </c:pt>
                <c:pt idx="8054">
                  <c:v>-0.65183782999999995</c:v>
                </c:pt>
                <c:pt idx="8055">
                  <c:v>-0.73260093000000004</c:v>
                </c:pt>
                <c:pt idx="8056">
                  <c:v>-0.65880030000000001</c:v>
                </c:pt>
                <c:pt idx="8057">
                  <c:v>-0.56550491000000003</c:v>
                </c:pt>
                <c:pt idx="8058">
                  <c:v>-0.66993988000000004</c:v>
                </c:pt>
                <c:pt idx="8059">
                  <c:v>-0.66576272000000003</c:v>
                </c:pt>
                <c:pt idx="8060">
                  <c:v>-0.64626788999999996</c:v>
                </c:pt>
                <c:pt idx="8061">
                  <c:v>-0.64905303999999997</c:v>
                </c:pt>
                <c:pt idx="8062">
                  <c:v>-0.68664985999999995</c:v>
                </c:pt>
                <c:pt idx="8063">
                  <c:v>-0.59753149999999999</c:v>
                </c:pt>
                <c:pt idx="8064">
                  <c:v>-0.64487552999999997</c:v>
                </c:pt>
                <c:pt idx="8065">
                  <c:v>-0.65880048000000002</c:v>
                </c:pt>
                <c:pt idx="8066">
                  <c:v>-0.67968731999999998</c:v>
                </c:pt>
                <c:pt idx="8067">
                  <c:v>-0.70892911999999997</c:v>
                </c:pt>
                <c:pt idx="8068">
                  <c:v>-0.61145638999999996</c:v>
                </c:pt>
                <c:pt idx="8069">
                  <c:v>-0.70475184999999996</c:v>
                </c:pt>
                <c:pt idx="8070">
                  <c:v>-0.65044546000000003</c:v>
                </c:pt>
                <c:pt idx="8071">
                  <c:v>-0.70475178999999999</c:v>
                </c:pt>
                <c:pt idx="8072">
                  <c:v>-0.57246733000000005</c:v>
                </c:pt>
                <c:pt idx="8073">
                  <c:v>-0.63791328999999997</c:v>
                </c:pt>
                <c:pt idx="8074">
                  <c:v>-0.71867645000000002</c:v>
                </c:pt>
                <c:pt idx="8075">
                  <c:v>-0.77437526000000001</c:v>
                </c:pt>
                <c:pt idx="8076">
                  <c:v>-0.70753675999999999</c:v>
                </c:pt>
                <c:pt idx="8077">
                  <c:v>-0.56689738999999995</c:v>
                </c:pt>
                <c:pt idx="8078">
                  <c:v>-0.62677335999999995</c:v>
                </c:pt>
                <c:pt idx="8079">
                  <c:v>-0.50423616000000004</c:v>
                </c:pt>
                <c:pt idx="8080">
                  <c:v>-0.60727894000000004</c:v>
                </c:pt>
                <c:pt idx="8081">
                  <c:v>-0.69361203999999999</c:v>
                </c:pt>
                <c:pt idx="8082">
                  <c:v>-0.61563385000000004</c:v>
                </c:pt>
                <c:pt idx="8083">
                  <c:v>-0.72424619999999995</c:v>
                </c:pt>
                <c:pt idx="8084">
                  <c:v>-0.64905310000000005</c:v>
                </c:pt>
                <c:pt idx="8085">
                  <c:v>-0.69361192000000005</c:v>
                </c:pt>
                <c:pt idx="8086">
                  <c:v>-0.71171415000000005</c:v>
                </c:pt>
                <c:pt idx="8087">
                  <c:v>-0.76741296000000003</c:v>
                </c:pt>
                <c:pt idx="8088">
                  <c:v>-0.78551488999999997</c:v>
                </c:pt>
                <c:pt idx="8089">
                  <c:v>-0.75627321000000003</c:v>
                </c:pt>
                <c:pt idx="8090">
                  <c:v>-0.71310657</c:v>
                </c:pt>
                <c:pt idx="8091">
                  <c:v>-0.70475184999999996</c:v>
                </c:pt>
                <c:pt idx="8092">
                  <c:v>-0.84817624000000003</c:v>
                </c:pt>
                <c:pt idx="8093">
                  <c:v>-0.76323563000000005</c:v>
                </c:pt>
                <c:pt idx="8094">
                  <c:v>-0.70475178999999999</c:v>
                </c:pt>
                <c:pt idx="8095">
                  <c:v>-0.64766036999999999</c:v>
                </c:pt>
                <c:pt idx="8096">
                  <c:v>-0.61006391000000004</c:v>
                </c:pt>
                <c:pt idx="8097">
                  <c:v>-0.59474676999999998</c:v>
                </c:pt>
                <c:pt idx="8098">
                  <c:v>-0.57385969000000003</c:v>
                </c:pt>
                <c:pt idx="8099">
                  <c:v>-0.61284888000000004</c:v>
                </c:pt>
                <c:pt idx="8100">
                  <c:v>-0.69639724000000003</c:v>
                </c:pt>
                <c:pt idx="8101">
                  <c:v>-0.72285396000000002</c:v>
                </c:pt>
                <c:pt idx="8102">
                  <c:v>-0.65462290999999995</c:v>
                </c:pt>
                <c:pt idx="8103">
                  <c:v>-0.69639706999999995</c:v>
                </c:pt>
                <c:pt idx="8104">
                  <c:v>-0.53069310999999997</c:v>
                </c:pt>
                <c:pt idx="8105">
                  <c:v>-0.63930589000000004</c:v>
                </c:pt>
                <c:pt idx="8106">
                  <c:v>-0.58499937999999996</c:v>
                </c:pt>
                <c:pt idx="8107">
                  <c:v>-0.58917701</c:v>
                </c:pt>
                <c:pt idx="8108">
                  <c:v>-0.62259626000000001</c:v>
                </c:pt>
                <c:pt idx="8109">
                  <c:v>-0.66715508999999995</c:v>
                </c:pt>
                <c:pt idx="8110">
                  <c:v>-0.55854261000000005</c:v>
                </c:pt>
                <c:pt idx="8111">
                  <c:v>-0.56828988000000003</c:v>
                </c:pt>
                <c:pt idx="8112">
                  <c:v>-0.68107969000000002</c:v>
                </c:pt>
                <c:pt idx="8113">
                  <c:v>-0.66854751000000001</c:v>
                </c:pt>
                <c:pt idx="8114">
                  <c:v>-0.55575764000000005</c:v>
                </c:pt>
                <c:pt idx="8115">
                  <c:v>-0.66994016999999995</c:v>
                </c:pt>
                <c:pt idx="8116">
                  <c:v>-0.72981613999999995</c:v>
                </c:pt>
                <c:pt idx="8117">
                  <c:v>-0.69500470000000003</c:v>
                </c:pt>
                <c:pt idx="8118">
                  <c:v>-0.88298792000000004</c:v>
                </c:pt>
                <c:pt idx="8119">
                  <c:v>-0.77437531999999998</c:v>
                </c:pt>
                <c:pt idx="8120">
                  <c:v>-0.73538619000000005</c:v>
                </c:pt>
                <c:pt idx="8121">
                  <c:v>-0.65740770000000004</c:v>
                </c:pt>
                <c:pt idx="8122">
                  <c:v>-0.62816614000000004</c:v>
                </c:pt>
                <c:pt idx="8123">
                  <c:v>-0.63791335000000005</c:v>
                </c:pt>
                <c:pt idx="8124">
                  <c:v>-0.61563372999999999</c:v>
                </c:pt>
                <c:pt idx="8125">
                  <c:v>-0.66715508999999995</c:v>
                </c:pt>
                <c:pt idx="8126">
                  <c:v>-0.62955850000000002</c:v>
                </c:pt>
                <c:pt idx="8127">
                  <c:v>-0.67411757000000005</c:v>
                </c:pt>
                <c:pt idx="8128">
                  <c:v>-0.77994531</c:v>
                </c:pt>
                <c:pt idx="8129">
                  <c:v>-0.76045077999999999</c:v>
                </c:pt>
                <c:pt idx="8130">
                  <c:v>-0.73120879999999999</c:v>
                </c:pt>
                <c:pt idx="8131">
                  <c:v>-0.61337268</c:v>
                </c:pt>
                <c:pt idx="8132">
                  <c:v>-0.62816583999999998</c:v>
                </c:pt>
                <c:pt idx="8133">
                  <c:v>-0.66019273000000001</c:v>
                </c:pt>
                <c:pt idx="8134">
                  <c:v>-0.63652085999999997</c:v>
                </c:pt>
                <c:pt idx="8135">
                  <c:v>-0.56828981999999995</c:v>
                </c:pt>
                <c:pt idx="8136">
                  <c:v>-0.67690229000000002</c:v>
                </c:pt>
                <c:pt idx="8137">
                  <c:v>-0.57525218</c:v>
                </c:pt>
                <c:pt idx="8138">
                  <c:v>-0.53765552999999999</c:v>
                </c:pt>
                <c:pt idx="8139">
                  <c:v>-0.60588640000000005</c:v>
                </c:pt>
                <c:pt idx="8140">
                  <c:v>-0.68386458999999999</c:v>
                </c:pt>
                <c:pt idx="8141">
                  <c:v>-0.68108004</c:v>
                </c:pt>
                <c:pt idx="8142">
                  <c:v>-0.72563880999999997</c:v>
                </c:pt>
                <c:pt idx="8143">
                  <c:v>-0.70335937000000004</c:v>
                </c:pt>
                <c:pt idx="8144">
                  <c:v>-0.73120874000000002</c:v>
                </c:pt>
                <c:pt idx="8145">
                  <c:v>-0.69639695000000001</c:v>
                </c:pt>
                <c:pt idx="8146">
                  <c:v>-0.58360696000000001</c:v>
                </c:pt>
                <c:pt idx="8147">
                  <c:v>-0.70057446000000001</c:v>
                </c:pt>
                <c:pt idx="8148">
                  <c:v>-0.60031663999999996</c:v>
                </c:pt>
                <c:pt idx="8149">
                  <c:v>-0.60170919</c:v>
                </c:pt>
                <c:pt idx="8150">
                  <c:v>-0.67384171000000004</c:v>
                </c:pt>
                <c:pt idx="8151">
                  <c:v>-0.74931066999999996</c:v>
                </c:pt>
                <c:pt idx="8152">
                  <c:v>-0.65323043000000003</c:v>
                </c:pt>
                <c:pt idx="8153">
                  <c:v>-0.62398856999999996</c:v>
                </c:pt>
                <c:pt idx="8154">
                  <c:v>-0.67411768000000005</c:v>
                </c:pt>
                <c:pt idx="8155">
                  <c:v>-0.65044546000000003</c:v>
                </c:pt>
                <c:pt idx="8156">
                  <c:v>-0.58946644999999998</c:v>
                </c:pt>
                <c:pt idx="8157">
                  <c:v>-0.58499931999999999</c:v>
                </c:pt>
                <c:pt idx="8158">
                  <c:v>-0.51537591000000005</c:v>
                </c:pt>
                <c:pt idx="8159">
                  <c:v>-0.51537602999999998</c:v>
                </c:pt>
                <c:pt idx="8160">
                  <c:v>-0.63727909000000005</c:v>
                </c:pt>
                <c:pt idx="8161">
                  <c:v>-0.66576265999999995</c:v>
                </c:pt>
                <c:pt idx="8162">
                  <c:v>-0.72146142000000002</c:v>
                </c:pt>
                <c:pt idx="8163">
                  <c:v>-0.70057433999999996</c:v>
                </c:pt>
                <c:pt idx="8164">
                  <c:v>-0.60212272</c:v>
                </c:pt>
                <c:pt idx="8165">
                  <c:v>-0.65740770000000004</c:v>
                </c:pt>
                <c:pt idx="8166">
                  <c:v>-0.65323043000000003</c:v>
                </c:pt>
                <c:pt idx="8167">
                  <c:v>-0.56968224000000001</c:v>
                </c:pt>
                <c:pt idx="8168">
                  <c:v>-0.53040354999999995</c:v>
                </c:pt>
                <c:pt idx="8169">
                  <c:v>-0.52651577999999999</c:v>
                </c:pt>
                <c:pt idx="8170">
                  <c:v>-0.58639169000000002</c:v>
                </c:pt>
                <c:pt idx="8171">
                  <c:v>-0.62259626000000001</c:v>
                </c:pt>
                <c:pt idx="8172">
                  <c:v>-0.64209073999999999</c:v>
                </c:pt>
                <c:pt idx="8173">
                  <c:v>-0.65044552</c:v>
                </c:pt>
                <c:pt idx="8174">
                  <c:v>-0.61618530999999999</c:v>
                </c:pt>
                <c:pt idx="8175">
                  <c:v>-0.62398863000000004</c:v>
                </c:pt>
                <c:pt idx="8176">
                  <c:v>-0.63165402000000004</c:v>
                </c:pt>
                <c:pt idx="8177">
                  <c:v>-0.54740274</c:v>
                </c:pt>
                <c:pt idx="8178">
                  <c:v>-0.59892409999999996</c:v>
                </c:pt>
                <c:pt idx="8179">
                  <c:v>-0.61981118000000002</c:v>
                </c:pt>
                <c:pt idx="8180">
                  <c:v>-0.57942956999999995</c:v>
                </c:pt>
                <c:pt idx="8181">
                  <c:v>-0.59753162000000004</c:v>
                </c:pt>
                <c:pt idx="8182">
                  <c:v>-0.67550975000000002</c:v>
                </c:pt>
                <c:pt idx="8183">
                  <c:v>-0.62677347999999999</c:v>
                </c:pt>
                <c:pt idx="8184">
                  <c:v>-0.66715508999999995</c:v>
                </c:pt>
                <c:pt idx="8185">
                  <c:v>-0.76045048000000004</c:v>
                </c:pt>
                <c:pt idx="8186">
                  <c:v>-0.69082701000000002</c:v>
                </c:pt>
                <c:pt idx="8187">
                  <c:v>-0.67829483999999995</c:v>
                </c:pt>
                <c:pt idx="8188">
                  <c:v>-0.66576265999999995</c:v>
                </c:pt>
                <c:pt idx="8189">
                  <c:v>-0.70057422000000003</c:v>
                </c:pt>
                <c:pt idx="8190">
                  <c:v>-0.58917682999999998</c:v>
                </c:pt>
                <c:pt idx="8191">
                  <c:v>-0.59613925000000001</c:v>
                </c:pt>
                <c:pt idx="8192">
                  <c:v>-0.55715000999999997</c:v>
                </c:pt>
                <c:pt idx="8193">
                  <c:v>-0.66158527</c:v>
                </c:pt>
                <c:pt idx="8194">
                  <c:v>-0.70196687999999996</c:v>
                </c:pt>
                <c:pt idx="8195">
                  <c:v>-0.60310149000000002</c:v>
                </c:pt>
                <c:pt idx="8196">
                  <c:v>-0.69082737000000005</c:v>
                </c:pt>
                <c:pt idx="8197">
                  <c:v>-0.74931066999999996</c:v>
                </c:pt>
                <c:pt idx="8198">
                  <c:v>-0.66715508999999995</c:v>
                </c:pt>
                <c:pt idx="8199">
                  <c:v>-0.63930564999999995</c:v>
                </c:pt>
                <c:pt idx="8200">
                  <c:v>-0.73956358</c:v>
                </c:pt>
                <c:pt idx="8201">
                  <c:v>-0.74234849000000003</c:v>
                </c:pt>
                <c:pt idx="8202">
                  <c:v>-0.68525725999999998</c:v>
                </c:pt>
                <c:pt idx="8203">
                  <c:v>-0.65044570000000002</c:v>
                </c:pt>
                <c:pt idx="8204">
                  <c:v>-0.61981123999999999</c:v>
                </c:pt>
                <c:pt idx="8205">
                  <c:v>-0.60449408999999998</c:v>
                </c:pt>
                <c:pt idx="8206">
                  <c:v>-0.64348304000000001</c:v>
                </c:pt>
                <c:pt idx="8207">
                  <c:v>-0.60170906999999996</c:v>
                </c:pt>
                <c:pt idx="8208">
                  <c:v>-0.57664466000000003</c:v>
                </c:pt>
                <c:pt idx="8209">
                  <c:v>-0.62259609000000005</c:v>
                </c:pt>
                <c:pt idx="8210">
                  <c:v>-0.60727887999999997</c:v>
                </c:pt>
                <c:pt idx="8211">
                  <c:v>-0.66158527</c:v>
                </c:pt>
                <c:pt idx="8212">
                  <c:v>-0.55715007000000005</c:v>
                </c:pt>
                <c:pt idx="8213">
                  <c:v>-0.62538110999999996</c:v>
                </c:pt>
                <c:pt idx="8214">
                  <c:v>-0.60867143000000001</c:v>
                </c:pt>
                <c:pt idx="8215">
                  <c:v>-0.69918179999999996</c:v>
                </c:pt>
                <c:pt idx="8216">
                  <c:v>-0.65462284999999998</c:v>
                </c:pt>
                <c:pt idx="8217">
                  <c:v>-0.56828981999999995</c:v>
                </c:pt>
                <c:pt idx="8218">
                  <c:v>-0.66993999000000004</c:v>
                </c:pt>
                <c:pt idx="8219">
                  <c:v>-0.61424135999999996</c:v>
                </c:pt>
                <c:pt idx="8220">
                  <c:v>-0.58917688999999995</c:v>
                </c:pt>
                <c:pt idx="8221">
                  <c:v>-0.68943458999999996</c:v>
                </c:pt>
                <c:pt idx="8222">
                  <c:v>-0.58082204999999998</c:v>
                </c:pt>
                <c:pt idx="8223">
                  <c:v>-0.63095093000000002</c:v>
                </c:pt>
                <c:pt idx="8224">
                  <c:v>-0.71728431999999998</c:v>
                </c:pt>
                <c:pt idx="8225">
                  <c:v>-0.74791825000000001</c:v>
                </c:pt>
                <c:pt idx="8226">
                  <c:v>-0.714499</c:v>
                </c:pt>
                <c:pt idx="8227">
                  <c:v>-0.64209068000000002</c:v>
                </c:pt>
                <c:pt idx="8228">
                  <c:v>-0.72842388999999996</c:v>
                </c:pt>
                <c:pt idx="8229">
                  <c:v>-0.62816596000000002</c:v>
                </c:pt>
                <c:pt idx="8230">
                  <c:v>-0.57664459999999995</c:v>
                </c:pt>
                <c:pt idx="8231">
                  <c:v>-0.71589153999999999</c:v>
                </c:pt>
                <c:pt idx="8232">
                  <c:v>-0.72424637999999997</c:v>
                </c:pt>
                <c:pt idx="8233">
                  <c:v>-0.64626813000000005</c:v>
                </c:pt>
                <c:pt idx="8234">
                  <c:v>-0.61702632999999996</c:v>
                </c:pt>
                <c:pt idx="8235">
                  <c:v>-0.61981123999999999</c:v>
                </c:pt>
                <c:pt idx="8236">
                  <c:v>-0.70475209000000005</c:v>
                </c:pt>
                <c:pt idx="8237">
                  <c:v>-0.70614427000000002</c:v>
                </c:pt>
                <c:pt idx="8238">
                  <c:v>-0.71867656999999996</c:v>
                </c:pt>
                <c:pt idx="8239">
                  <c:v>-0.61981118000000002</c:v>
                </c:pt>
                <c:pt idx="8240">
                  <c:v>-0.64209068000000002</c:v>
                </c:pt>
                <c:pt idx="8241">
                  <c:v>-0.70614421000000005</c:v>
                </c:pt>
                <c:pt idx="8242">
                  <c:v>-0.70196681999999999</c:v>
                </c:pt>
                <c:pt idx="8243">
                  <c:v>-0.65740770000000004</c:v>
                </c:pt>
                <c:pt idx="8244">
                  <c:v>-0.57385975</c:v>
                </c:pt>
                <c:pt idx="8245">
                  <c:v>-0.69082706999999999</c:v>
                </c:pt>
                <c:pt idx="8246">
                  <c:v>-0.71310680999999998</c:v>
                </c:pt>
                <c:pt idx="8247">
                  <c:v>-0.68804215999999996</c:v>
                </c:pt>
                <c:pt idx="8248">
                  <c:v>-0.66437011999999995</c:v>
                </c:pt>
                <c:pt idx="8249">
                  <c:v>-0.61899769000000004</c:v>
                </c:pt>
                <c:pt idx="8250">
                  <c:v>-0.66437000000000002</c:v>
                </c:pt>
                <c:pt idx="8251">
                  <c:v>-0.70337313000000001</c:v>
                </c:pt>
                <c:pt idx="8252">
                  <c:v>-0.68386488999999995</c:v>
                </c:pt>
                <c:pt idx="8253">
                  <c:v>-0.67968726000000002</c:v>
                </c:pt>
                <c:pt idx="8254">
                  <c:v>-0.70335913000000005</c:v>
                </c:pt>
                <c:pt idx="8255">
                  <c:v>-0.69915432</c:v>
                </c:pt>
                <c:pt idx="8256">
                  <c:v>-0.59892409999999996</c:v>
                </c:pt>
                <c:pt idx="8257">
                  <c:v>-0.63930571000000003</c:v>
                </c:pt>
                <c:pt idx="8258">
                  <c:v>-0.55297260999999998</c:v>
                </c:pt>
                <c:pt idx="8259">
                  <c:v>-0.55575764000000005</c:v>
                </c:pt>
                <c:pt idx="8260">
                  <c:v>-0.60031652000000002</c:v>
                </c:pt>
                <c:pt idx="8261">
                  <c:v>-0.58917671000000005</c:v>
                </c:pt>
                <c:pt idx="8262">
                  <c:v>-0.58524781000000003</c:v>
                </c:pt>
                <c:pt idx="8263">
                  <c:v>-0.61424135999999996</c:v>
                </c:pt>
                <c:pt idx="8264">
                  <c:v>-0.55993497000000003</c:v>
                </c:pt>
                <c:pt idx="8265">
                  <c:v>-0.58499937999999996</c:v>
                </c:pt>
                <c:pt idx="8266">
                  <c:v>-0.52930063000000005</c:v>
                </c:pt>
                <c:pt idx="8267">
                  <c:v>-0.58639180999999996</c:v>
                </c:pt>
                <c:pt idx="8268">
                  <c:v>-0.68247223000000001</c:v>
                </c:pt>
                <c:pt idx="8269">
                  <c:v>-0.66715502999999998</c:v>
                </c:pt>
                <c:pt idx="8270">
                  <c:v>-0.84817611999999998</c:v>
                </c:pt>
                <c:pt idx="8271">
                  <c:v>-0.81754190000000004</c:v>
                </c:pt>
                <c:pt idx="8272">
                  <c:v>-0.74095613000000005</c:v>
                </c:pt>
                <c:pt idx="8273">
                  <c:v>-0.74931097000000002</c:v>
                </c:pt>
                <c:pt idx="8274">
                  <c:v>-0.81893450000000001</c:v>
                </c:pt>
                <c:pt idx="8275">
                  <c:v>-0.67133253999999998</c:v>
                </c:pt>
                <c:pt idx="8276">
                  <c:v>-0.78969257999999998</c:v>
                </c:pt>
                <c:pt idx="8277">
                  <c:v>-0.66715515000000003</c:v>
                </c:pt>
                <c:pt idx="8278">
                  <c:v>-0.64069807999999995</c:v>
                </c:pt>
                <c:pt idx="8279">
                  <c:v>-0.65462290999999995</c:v>
                </c:pt>
                <c:pt idx="8280">
                  <c:v>-0.75348811999999998</c:v>
                </c:pt>
                <c:pt idx="8281">
                  <c:v>-0.70196711999999994</c:v>
                </c:pt>
                <c:pt idx="8282">
                  <c:v>-0.72703134999999997</c:v>
                </c:pt>
                <c:pt idx="8283">
                  <c:v>-0.69361203999999999</c:v>
                </c:pt>
                <c:pt idx="8284">
                  <c:v>-0.66576278</c:v>
                </c:pt>
                <c:pt idx="8285">
                  <c:v>-0.72165447000000005</c:v>
                </c:pt>
                <c:pt idx="8286">
                  <c:v>-0.61981105999999997</c:v>
                </c:pt>
                <c:pt idx="8287">
                  <c:v>-0.61145638999999996</c:v>
                </c:pt>
                <c:pt idx="8288">
                  <c:v>-0.68931061000000005</c:v>
                </c:pt>
                <c:pt idx="8289">
                  <c:v>-0.77019799</c:v>
                </c:pt>
                <c:pt idx="8290">
                  <c:v>-0.72563880999999997</c:v>
                </c:pt>
                <c:pt idx="8291">
                  <c:v>-0.71867645000000002</c:v>
                </c:pt>
                <c:pt idx="8292">
                  <c:v>-0.73817098000000003</c:v>
                </c:pt>
                <c:pt idx="8293">
                  <c:v>-0.77019786999999995</c:v>
                </c:pt>
                <c:pt idx="8294">
                  <c:v>-0.68247223000000001</c:v>
                </c:pt>
                <c:pt idx="8295">
                  <c:v>-0.65134150000000002</c:v>
                </c:pt>
                <c:pt idx="8296">
                  <c:v>-0.58778428999999999</c:v>
                </c:pt>
                <c:pt idx="8297">
                  <c:v>-0.57664466000000003</c:v>
                </c:pt>
                <c:pt idx="8298">
                  <c:v>-0.77576750999999999</c:v>
                </c:pt>
                <c:pt idx="8299">
                  <c:v>-0.62398851</c:v>
                </c:pt>
                <c:pt idx="8300">
                  <c:v>-0.69639706999999995</c:v>
                </c:pt>
                <c:pt idx="8301">
                  <c:v>-0.74931073000000004</c:v>
                </c:pt>
                <c:pt idx="8302">
                  <c:v>-0.72563887000000005</c:v>
                </c:pt>
                <c:pt idx="8303">
                  <c:v>-0.61563378999999996</c:v>
                </c:pt>
                <c:pt idx="8304">
                  <c:v>-0.70753694</c:v>
                </c:pt>
                <c:pt idx="8305">
                  <c:v>-0.72981625999999999</c:v>
                </c:pt>
                <c:pt idx="8306">
                  <c:v>-0.67690258999999997</c:v>
                </c:pt>
                <c:pt idx="8307">
                  <c:v>-0.68107969000000002</c:v>
                </c:pt>
                <c:pt idx="8308">
                  <c:v>-0.68247241000000003</c:v>
                </c:pt>
                <c:pt idx="8309">
                  <c:v>-0.64069807999999995</c:v>
                </c:pt>
                <c:pt idx="8310">
                  <c:v>-0.70335937000000004</c:v>
                </c:pt>
                <c:pt idx="8311">
                  <c:v>-0.73120879999999999</c:v>
                </c:pt>
                <c:pt idx="8312">
                  <c:v>-0.62259620000000004</c:v>
                </c:pt>
                <c:pt idx="8313">
                  <c:v>-0.56828981999999995</c:v>
                </c:pt>
                <c:pt idx="8314">
                  <c:v>-0.58082199000000001</c:v>
                </c:pt>
                <c:pt idx="8315">
                  <c:v>-0.53765534999999998</c:v>
                </c:pt>
                <c:pt idx="8316">
                  <c:v>-0.60727900000000001</c:v>
                </c:pt>
                <c:pt idx="8317">
                  <c:v>-0.63234329</c:v>
                </c:pt>
                <c:pt idx="8318">
                  <c:v>-0.61006391000000004</c:v>
                </c:pt>
                <c:pt idx="8319">
                  <c:v>-0.46246219</c:v>
                </c:pt>
                <c:pt idx="8320">
                  <c:v>-0.52930063000000005</c:v>
                </c:pt>
                <c:pt idx="8321">
                  <c:v>-0.56411248000000003</c:v>
                </c:pt>
                <c:pt idx="8322">
                  <c:v>-0.57385975</c:v>
                </c:pt>
                <c:pt idx="8323">
                  <c:v>-0.58360690000000004</c:v>
                </c:pt>
                <c:pt idx="8324">
                  <c:v>-0.63373590000000002</c:v>
                </c:pt>
                <c:pt idx="8325">
                  <c:v>-0.49448898000000002</c:v>
                </c:pt>
                <c:pt idx="8326">
                  <c:v>-0.57525212000000003</c:v>
                </c:pt>
                <c:pt idx="8327">
                  <c:v>-0.50284368000000002</c:v>
                </c:pt>
                <c:pt idx="8328">
                  <c:v>-0.48752656999999999</c:v>
                </c:pt>
                <c:pt idx="8329">
                  <c:v>-0.48752656999999999</c:v>
                </c:pt>
                <c:pt idx="8330">
                  <c:v>-0.66297757999999996</c:v>
                </c:pt>
                <c:pt idx="8331">
                  <c:v>-0.56968218000000004</c:v>
                </c:pt>
                <c:pt idx="8332">
                  <c:v>-0.65462279000000001</c:v>
                </c:pt>
                <c:pt idx="8333">
                  <c:v>-0.67968744000000003</c:v>
                </c:pt>
                <c:pt idx="8334">
                  <c:v>-0.66715515000000003</c:v>
                </c:pt>
                <c:pt idx="8335">
                  <c:v>-0.62259620000000004</c:v>
                </c:pt>
                <c:pt idx="8336">
                  <c:v>-0.62955837999999997</c:v>
                </c:pt>
                <c:pt idx="8337">
                  <c:v>-0.72146158999999999</c:v>
                </c:pt>
                <c:pt idx="8338">
                  <c:v>-0.62398856999999996</c:v>
                </c:pt>
                <c:pt idx="8339">
                  <c:v>-0.65323061000000004</c:v>
                </c:pt>
                <c:pt idx="8340">
                  <c:v>-0.64905292000000003</c:v>
                </c:pt>
                <c:pt idx="8341">
                  <c:v>-0.71728407999999999</c:v>
                </c:pt>
                <c:pt idx="8342">
                  <c:v>-0.73399371000000002</c:v>
                </c:pt>
                <c:pt idx="8343">
                  <c:v>-0.74513351999999999</c:v>
                </c:pt>
                <c:pt idx="8344">
                  <c:v>-0.59892416000000004</c:v>
                </c:pt>
                <c:pt idx="8345">
                  <c:v>-0.64348333999999996</c:v>
                </c:pt>
                <c:pt idx="8346">
                  <c:v>-0.68525742999999995</c:v>
                </c:pt>
                <c:pt idx="8347">
                  <c:v>-0.63652085999999997</c:v>
                </c:pt>
                <c:pt idx="8348">
                  <c:v>-0.67968726000000002</c:v>
                </c:pt>
                <c:pt idx="8349">
                  <c:v>-0.67272483999999999</c:v>
                </c:pt>
                <c:pt idx="8350">
                  <c:v>-0.55854249</c:v>
                </c:pt>
                <c:pt idx="8351">
                  <c:v>-0.75905811999999995</c:v>
                </c:pt>
                <c:pt idx="8352">
                  <c:v>-0.76602024000000002</c:v>
                </c:pt>
                <c:pt idx="8353">
                  <c:v>-0.70335943000000001</c:v>
                </c:pt>
                <c:pt idx="8354">
                  <c:v>-0.67272502000000001</c:v>
                </c:pt>
                <c:pt idx="8355">
                  <c:v>-0.78412247000000002</c:v>
                </c:pt>
                <c:pt idx="8356">
                  <c:v>-0.58082204999999998</c:v>
                </c:pt>
                <c:pt idx="8357">
                  <c:v>-0.64487552999999997</c:v>
                </c:pt>
                <c:pt idx="8358">
                  <c:v>-0.72424632</c:v>
                </c:pt>
                <c:pt idx="8359">
                  <c:v>-0.63095098999999999</c:v>
                </c:pt>
                <c:pt idx="8360">
                  <c:v>-0.60727887999999997</c:v>
                </c:pt>
                <c:pt idx="8361">
                  <c:v>-0.71867614999999996</c:v>
                </c:pt>
                <c:pt idx="8362">
                  <c:v>-0.74095601</c:v>
                </c:pt>
                <c:pt idx="8363">
                  <c:v>-0.77994507999999996</c:v>
                </c:pt>
                <c:pt idx="8364">
                  <c:v>-0.81475693000000005</c:v>
                </c:pt>
                <c:pt idx="8365">
                  <c:v>-0.65740794000000002</c:v>
                </c:pt>
                <c:pt idx="8366">
                  <c:v>-0.71310651000000003</c:v>
                </c:pt>
                <c:pt idx="8367">
                  <c:v>-0.74652594000000005</c:v>
                </c:pt>
                <c:pt idx="8368">
                  <c:v>-0.76045054000000001</c:v>
                </c:pt>
                <c:pt idx="8369">
                  <c:v>-0.7534883</c:v>
                </c:pt>
                <c:pt idx="8370">
                  <c:v>-0.67968731999999998</c:v>
                </c:pt>
                <c:pt idx="8371">
                  <c:v>-0.69774806</c:v>
                </c:pt>
                <c:pt idx="8372">
                  <c:v>-0.72981613999999995</c:v>
                </c:pt>
                <c:pt idx="8373">
                  <c:v>-0.77298266000000004</c:v>
                </c:pt>
                <c:pt idx="8374">
                  <c:v>-0.71310657</c:v>
                </c:pt>
                <c:pt idx="8375">
                  <c:v>-0.57803707999999998</c:v>
                </c:pt>
                <c:pt idx="8376">
                  <c:v>-0.65880024000000004</c:v>
                </c:pt>
                <c:pt idx="8377">
                  <c:v>-0.48613413999999999</c:v>
                </c:pt>
                <c:pt idx="8378">
                  <c:v>-0.66854775</c:v>
                </c:pt>
                <c:pt idx="8379">
                  <c:v>-0.62955850000000002</c:v>
                </c:pt>
                <c:pt idx="8380">
                  <c:v>-0.77159040999999995</c:v>
                </c:pt>
                <c:pt idx="8381">
                  <c:v>-0.73677879999999996</c:v>
                </c:pt>
                <c:pt idx="8382">
                  <c:v>-0.68525720000000001</c:v>
                </c:pt>
                <c:pt idx="8383">
                  <c:v>-0.69221960999999999</c:v>
                </c:pt>
                <c:pt idx="8384">
                  <c:v>-0.73677873999999999</c:v>
                </c:pt>
                <c:pt idx="8385">
                  <c:v>-0.62538099000000003</c:v>
                </c:pt>
                <c:pt idx="8386">
                  <c:v>-0.78133768000000003</c:v>
                </c:pt>
                <c:pt idx="8387">
                  <c:v>-0.66019273000000001</c:v>
                </c:pt>
                <c:pt idx="8388">
                  <c:v>-0.60170913000000004</c:v>
                </c:pt>
                <c:pt idx="8389">
                  <c:v>-0.59196174000000001</c:v>
                </c:pt>
                <c:pt idx="8390">
                  <c:v>-0.66019267000000004</c:v>
                </c:pt>
                <c:pt idx="8391">
                  <c:v>-0.71171426999999998</c:v>
                </c:pt>
                <c:pt idx="8392">
                  <c:v>-0.68943452999999999</c:v>
                </c:pt>
                <c:pt idx="8393">
                  <c:v>-0.69500463999999995</c:v>
                </c:pt>
                <c:pt idx="8394">
                  <c:v>-0.714499</c:v>
                </c:pt>
                <c:pt idx="8395">
                  <c:v>-0.66715502999999998</c:v>
                </c:pt>
                <c:pt idx="8396">
                  <c:v>-0.74095601</c:v>
                </c:pt>
                <c:pt idx="8397">
                  <c:v>-0.70196687999999996</c:v>
                </c:pt>
                <c:pt idx="8398">
                  <c:v>-0.77019775000000001</c:v>
                </c:pt>
                <c:pt idx="8399">
                  <c:v>-0.69778960999999995</c:v>
                </c:pt>
                <c:pt idx="8400">
                  <c:v>-0.63512831999999997</c:v>
                </c:pt>
                <c:pt idx="8401">
                  <c:v>-0.67551017000000002</c:v>
                </c:pt>
                <c:pt idx="8402">
                  <c:v>-0.64766055</c:v>
                </c:pt>
                <c:pt idx="8403">
                  <c:v>-0.64626806999999997</c:v>
                </c:pt>
                <c:pt idx="8404">
                  <c:v>-0.62398845000000003</c:v>
                </c:pt>
                <c:pt idx="8405">
                  <c:v>-0.54044044000000002</c:v>
                </c:pt>
                <c:pt idx="8406">
                  <c:v>-0.59474653</c:v>
                </c:pt>
                <c:pt idx="8407">
                  <c:v>-0.60352892000000002</c:v>
                </c:pt>
                <c:pt idx="8408">
                  <c:v>-0.64905310000000005</c:v>
                </c:pt>
                <c:pt idx="8409">
                  <c:v>-0.75627332999999997</c:v>
                </c:pt>
                <c:pt idx="8410">
                  <c:v>-0.66297775999999997</c:v>
                </c:pt>
                <c:pt idx="8411">
                  <c:v>-0.71032165999999997</c:v>
                </c:pt>
                <c:pt idx="8412">
                  <c:v>-0.69778960999999995</c:v>
                </c:pt>
                <c:pt idx="8413">
                  <c:v>-0.65183806</c:v>
                </c:pt>
                <c:pt idx="8414">
                  <c:v>-0.60867137000000004</c:v>
                </c:pt>
                <c:pt idx="8415">
                  <c:v>-0.60727918000000003</c:v>
                </c:pt>
                <c:pt idx="8416">
                  <c:v>-0.70892918000000005</c:v>
                </c:pt>
                <c:pt idx="8417">
                  <c:v>-0.71589166000000004</c:v>
                </c:pt>
                <c:pt idx="8418">
                  <c:v>-0.73956352000000003</c:v>
                </c:pt>
                <c:pt idx="8419">
                  <c:v>-0.72006893000000005</c:v>
                </c:pt>
                <c:pt idx="8420">
                  <c:v>-0.71310662999999996</c:v>
                </c:pt>
                <c:pt idx="8421">
                  <c:v>-0.59056938000000003</c:v>
                </c:pt>
                <c:pt idx="8422">
                  <c:v>-0.58778434999999996</c:v>
                </c:pt>
                <c:pt idx="8423">
                  <c:v>-0.71589159999999996</c:v>
                </c:pt>
                <c:pt idx="8424">
                  <c:v>-0.75627308999999998</c:v>
                </c:pt>
                <c:pt idx="8425">
                  <c:v>-0.69500446000000005</c:v>
                </c:pt>
                <c:pt idx="8426">
                  <c:v>-0.71728407999999999</c:v>
                </c:pt>
                <c:pt idx="8427">
                  <c:v>-0.64209061999999995</c:v>
                </c:pt>
                <c:pt idx="8428">
                  <c:v>-0.71589130000000001</c:v>
                </c:pt>
                <c:pt idx="8429">
                  <c:v>-0.68247241000000003</c:v>
                </c:pt>
                <c:pt idx="8430">
                  <c:v>-0.82032691999999996</c:v>
                </c:pt>
                <c:pt idx="8431">
                  <c:v>-0.68247241000000003</c:v>
                </c:pt>
                <c:pt idx="8432">
                  <c:v>-0.63234329</c:v>
                </c:pt>
                <c:pt idx="8433">
                  <c:v>-0.83982122000000003</c:v>
                </c:pt>
                <c:pt idx="8434">
                  <c:v>-0.63512831999999997</c:v>
                </c:pt>
                <c:pt idx="8435">
                  <c:v>-0.60449397999999999</c:v>
                </c:pt>
                <c:pt idx="8436">
                  <c:v>-0.79247725000000002</c:v>
                </c:pt>
                <c:pt idx="8437">
                  <c:v>-0.70614427000000002</c:v>
                </c:pt>
                <c:pt idx="8438">
                  <c:v>-0.64348298000000004</c:v>
                </c:pt>
                <c:pt idx="8439">
                  <c:v>-0.67550986999999996</c:v>
                </c:pt>
                <c:pt idx="8440">
                  <c:v>-0.68943465000000004</c:v>
                </c:pt>
                <c:pt idx="8441">
                  <c:v>-0.61702639000000004</c:v>
                </c:pt>
                <c:pt idx="8442">
                  <c:v>-0.59474700999999996</c:v>
                </c:pt>
                <c:pt idx="8443">
                  <c:v>-0.65837305999999995</c:v>
                </c:pt>
                <c:pt idx="8444">
                  <c:v>-0.65183793999999995</c:v>
                </c:pt>
                <c:pt idx="8445">
                  <c:v>-0.66437000000000002</c:v>
                </c:pt>
                <c:pt idx="8446">
                  <c:v>-0.57385962999999995</c:v>
                </c:pt>
                <c:pt idx="8447">
                  <c:v>-0.72285407999999995</c:v>
                </c:pt>
                <c:pt idx="8448">
                  <c:v>-0.69918208999999998</c:v>
                </c:pt>
                <c:pt idx="8449">
                  <c:v>-0.63930571000000003</c:v>
                </c:pt>
                <c:pt idx="8450">
                  <c:v>-0.71171415000000005</c:v>
                </c:pt>
                <c:pt idx="8451">
                  <c:v>-0.72006875000000004</c:v>
                </c:pt>
                <c:pt idx="8452">
                  <c:v>-0.62677353999999996</c:v>
                </c:pt>
                <c:pt idx="8453">
                  <c:v>-0.74513351999999999</c:v>
                </c:pt>
                <c:pt idx="8454">
                  <c:v>-0.77298266000000004</c:v>
                </c:pt>
                <c:pt idx="8455">
                  <c:v>-0.71449918000000001</c:v>
                </c:pt>
                <c:pt idx="8456">
                  <c:v>-0.72563880999999997</c:v>
                </c:pt>
                <c:pt idx="8457">
                  <c:v>-0.83564395000000002</c:v>
                </c:pt>
                <c:pt idx="8458">
                  <c:v>-0.74374085999999995</c:v>
                </c:pt>
                <c:pt idx="8459">
                  <c:v>-0.66437036000000005</c:v>
                </c:pt>
                <c:pt idx="8460">
                  <c:v>-0.70753652</c:v>
                </c:pt>
                <c:pt idx="8461">
                  <c:v>-0.56689745000000002</c:v>
                </c:pt>
                <c:pt idx="8462">
                  <c:v>-0.59335417000000001</c:v>
                </c:pt>
                <c:pt idx="8463">
                  <c:v>-0.64069836999999996</c:v>
                </c:pt>
                <c:pt idx="8464">
                  <c:v>-0.68664968000000004</c:v>
                </c:pt>
                <c:pt idx="8465">
                  <c:v>-0.74513364000000004</c:v>
                </c:pt>
                <c:pt idx="8466">
                  <c:v>-0.78690749000000004</c:v>
                </c:pt>
                <c:pt idx="8467">
                  <c:v>-0.7534883</c:v>
                </c:pt>
                <c:pt idx="8468">
                  <c:v>-0.83703643000000005</c:v>
                </c:pt>
                <c:pt idx="8469">
                  <c:v>-0.73677855999999997</c:v>
                </c:pt>
                <c:pt idx="8470">
                  <c:v>-0.72563875</c:v>
                </c:pt>
                <c:pt idx="8471">
                  <c:v>-0.64487565000000002</c:v>
                </c:pt>
                <c:pt idx="8472">
                  <c:v>-0.66297764000000003</c:v>
                </c:pt>
                <c:pt idx="8473">
                  <c:v>-0.69918214999999995</c:v>
                </c:pt>
                <c:pt idx="8474">
                  <c:v>-0.73120861999999998</c:v>
                </c:pt>
                <c:pt idx="8475">
                  <c:v>-0.80361724000000001</c:v>
                </c:pt>
                <c:pt idx="8476">
                  <c:v>-0.66019285000000005</c:v>
                </c:pt>
                <c:pt idx="8477">
                  <c:v>-0.70475178999999999</c:v>
                </c:pt>
                <c:pt idx="8478">
                  <c:v>-0.66715533000000005</c:v>
                </c:pt>
                <c:pt idx="8479">
                  <c:v>-0.64348346000000001</c:v>
                </c:pt>
                <c:pt idx="8480">
                  <c:v>-0.52512336000000004</c:v>
                </c:pt>
                <c:pt idx="8481">
                  <c:v>-0.69082706999999999</c:v>
                </c:pt>
                <c:pt idx="8482">
                  <c:v>-0.62259613999999996</c:v>
                </c:pt>
                <c:pt idx="8483">
                  <c:v>-0.72285396000000002</c:v>
                </c:pt>
                <c:pt idx="8484">
                  <c:v>-0.58639198999999997</c:v>
                </c:pt>
                <c:pt idx="8485">
                  <c:v>-0.61145638999999996</c:v>
                </c:pt>
                <c:pt idx="8486">
                  <c:v>-0.53208560000000005</c:v>
                </c:pt>
                <c:pt idx="8487">
                  <c:v>-0.66854762999999995</c:v>
                </c:pt>
                <c:pt idx="8488">
                  <c:v>-0.71032183999999998</c:v>
                </c:pt>
                <c:pt idx="8489">
                  <c:v>-0.71032189999999995</c:v>
                </c:pt>
                <c:pt idx="8490">
                  <c:v>-0.62955850000000002</c:v>
                </c:pt>
                <c:pt idx="8491">
                  <c:v>-0.58778447</c:v>
                </c:pt>
                <c:pt idx="8492">
                  <c:v>-0.61981112000000005</c:v>
                </c:pt>
                <c:pt idx="8493">
                  <c:v>-0.59892416000000004</c:v>
                </c:pt>
                <c:pt idx="8494">
                  <c:v>-0.69500439999999997</c:v>
                </c:pt>
                <c:pt idx="8495">
                  <c:v>-0.59753155999999996</c:v>
                </c:pt>
                <c:pt idx="8496">
                  <c:v>-0.66854745000000004</c:v>
                </c:pt>
                <c:pt idx="8497">
                  <c:v>-0.73817109999999997</c:v>
                </c:pt>
                <c:pt idx="8498">
                  <c:v>-0.72563880999999997</c:v>
                </c:pt>
                <c:pt idx="8499">
                  <c:v>-0.75070309999999996</c:v>
                </c:pt>
                <c:pt idx="8500">
                  <c:v>-0.65601533999999995</c:v>
                </c:pt>
                <c:pt idx="8501">
                  <c:v>-0.66158508999999999</c:v>
                </c:pt>
                <c:pt idx="8502">
                  <c:v>-0.62120354</c:v>
                </c:pt>
                <c:pt idx="8503">
                  <c:v>-0.78273015999999995</c:v>
                </c:pt>
                <c:pt idx="8504">
                  <c:v>-0.77298266000000004</c:v>
                </c:pt>
                <c:pt idx="8505">
                  <c:v>-0.72146142000000002</c:v>
                </c:pt>
                <c:pt idx="8506">
                  <c:v>-0.57246726999999997</c:v>
                </c:pt>
                <c:pt idx="8507">
                  <c:v>-0.57803702000000001</c:v>
                </c:pt>
                <c:pt idx="8508">
                  <c:v>-0.66437029999999997</c:v>
                </c:pt>
                <c:pt idx="8509">
                  <c:v>-0.67550986999999996</c:v>
                </c:pt>
                <c:pt idx="8510">
                  <c:v>-0.70892924000000002</c:v>
                </c:pt>
                <c:pt idx="8511">
                  <c:v>-0.63930577</c:v>
                </c:pt>
                <c:pt idx="8512">
                  <c:v>-0.5460102</c:v>
                </c:pt>
                <c:pt idx="8513">
                  <c:v>-0.56271987999999995</c:v>
                </c:pt>
                <c:pt idx="8514">
                  <c:v>-0.68386488999999995</c:v>
                </c:pt>
                <c:pt idx="8515">
                  <c:v>-0.55297260999999998</c:v>
                </c:pt>
                <c:pt idx="8516">
                  <c:v>-0.61006384999999996</c:v>
                </c:pt>
                <c:pt idx="8517">
                  <c:v>-0.68247223000000001</c:v>
                </c:pt>
                <c:pt idx="8518">
                  <c:v>-0.58946644999999998</c:v>
                </c:pt>
                <c:pt idx="8519">
                  <c:v>-0.47777923999999999</c:v>
                </c:pt>
                <c:pt idx="8520">
                  <c:v>-0.49031164999999999</c:v>
                </c:pt>
                <c:pt idx="8521">
                  <c:v>-0.63512849999999998</c:v>
                </c:pt>
                <c:pt idx="8522">
                  <c:v>-0.60031652000000002</c:v>
                </c:pt>
                <c:pt idx="8523">
                  <c:v>-0.52651590000000004</c:v>
                </c:pt>
                <c:pt idx="8524">
                  <c:v>-0.56132746</c:v>
                </c:pt>
                <c:pt idx="8525">
                  <c:v>-0.71032178000000001</c:v>
                </c:pt>
                <c:pt idx="8526">
                  <c:v>-0.54879515999999995</c:v>
                </c:pt>
                <c:pt idx="8527">
                  <c:v>-0.58524763999999996</c:v>
                </c:pt>
                <c:pt idx="8528">
                  <c:v>-0.56132751999999997</c:v>
                </c:pt>
                <c:pt idx="8529">
                  <c:v>-0.57385975</c:v>
                </c:pt>
                <c:pt idx="8530">
                  <c:v>-0.61284888000000004</c:v>
                </c:pt>
                <c:pt idx="8531">
                  <c:v>-0.54044031999999997</c:v>
                </c:pt>
                <c:pt idx="8532">
                  <c:v>-0.56689721000000004</c:v>
                </c:pt>
                <c:pt idx="8533">
                  <c:v>-0.57246726999999997</c:v>
                </c:pt>
                <c:pt idx="8534">
                  <c:v>-0.57385980999999997</c:v>
                </c:pt>
                <c:pt idx="8535">
                  <c:v>-0.66158532999999997</c:v>
                </c:pt>
                <c:pt idx="8536">
                  <c:v>-0.59613925000000001</c:v>
                </c:pt>
                <c:pt idx="8537">
                  <c:v>-0.54461782999999997</c:v>
                </c:pt>
                <c:pt idx="8538">
                  <c:v>-0.64348316000000005</c:v>
                </c:pt>
                <c:pt idx="8539">
                  <c:v>-0.50284368000000002</c:v>
                </c:pt>
                <c:pt idx="8540">
                  <c:v>-0.49170396</c:v>
                </c:pt>
                <c:pt idx="8541">
                  <c:v>-0.52790826999999996</c:v>
                </c:pt>
                <c:pt idx="8542">
                  <c:v>-0.58082186999999996</c:v>
                </c:pt>
                <c:pt idx="8543">
                  <c:v>-0.59613919000000004</c:v>
                </c:pt>
                <c:pt idx="8544">
                  <c:v>-0.50145112999999997</c:v>
                </c:pt>
                <c:pt idx="8545">
                  <c:v>-0.51915365000000002</c:v>
                </c:pt>
                <c:pt idx="8546">
                  <c:v>-0.50841343000000006</c:v>
                </c:pt>
                <c:pt idx="8547">
                  <c:v>-0.60071640999999998</c:v>
                </c:pt>
                <c:pt idx="8548">
                  <c:v>-0.55297255999999995</c:v>
                </c:pt>
                <c:pt idx="8549">
                  <c:v>-0.54740279999999997</c:v>
                </c:pt>
                <c:pt idx="8550">
                  <c:v>-0.54322528999999997</c:v>
                </c:pt>
                <c:pt idx="8551">
                  <c:v>-0.57107483999999997</c:v>
                </c:pt>
                <c:pt idx="8552">
                  <c:v>-0.48752654000000001</c:v>
                </c:pt>
                <c:pt idx="8553">
                  <c:v>-0.52233832999999996</c:v>
                </c:pt>
                <c:pt idx="8554">
                  <c:v>-0.47081697</c:v>
                </c:pt>
                <c:pt idx="8555">
                  <c:v>-0.44992986000000001</c:v>
                </c:pt>
                <c:pt idx="8556">
                  <c:v>-0.59474676999999998</c:v>
                </c:pt>
                <c:pt idx="8557">
                  <c:v>-0.54868507</c:v>
                </c:pt>
                <c:pt idx="8558">
                  <c:v>-0.54183292000000005</c:v>
                </c:pt>
                <c:pt idx="8559">
                  <c:v>-0.5195533</c:v>
                </c:pt>
                <c:pt idx="8560">
                  <c:v>-0.72563875</c:v>
                </c:pt>
                <c:pt idx="8561">
                  <c:v>-0.55854249</c:v>
                </c:pt>
                <c:pt idx="8562">
                  <c:v>-0.56968236000000005</c:v>
                </c:pt>
                <c:pt idx="8563">
                  <c:v>-0.65880024000000004</c:v>
                </c:pt>
                <c:pt idx="8564">
                  <c:v>-0.57525199999999999</c:v>
                </c:pt>
                <c:pt idx="8565">
                  <c:v>-0.62040406000000003</c:v>
                </c:pt>
                <c:pt idx="8566">
                  <c:v>-0.55715013000000002</c:v>
                </c:pt>
                <c:pt idx="8567">
                  <c:v>-0.62677347999999999</c:v>
                </c:pt>
                <c:pt idx="8568">
                  <c:v>-0.55993497000000003</c:v>
                </c:pt>
                <c:pt idx="8569">
                  <c:v>-0.64069836999999996</c:v>
                </c:pt>
                <c:pt idx="8570">
                  <c:v>-0.70614427000000002</c:v>
                </c:pt>
                <c:pt idx="8571">
                  <c:v>-0.58806031999999997</c:v>
                </c:pt>
                <c:pt idx="8572">
                  <c:v>-0.62677335999999995</c:v>
                </c:pt>
                <c:pt idx="8573">
                  <c:v>-0.76323556999999997</c:v>
                </c:pt>
                <c:pt idx="8574">
                  <c:v>-0.68943458999999996</c:v>
                </c:pt>
                <c:pt idx="8575">
                  <c:v>-0.64905292000000003</c:v>
                </c:pt>
                <c:pt idx="8576">
                  <c:v>-0.70335937000000004</c:v>
                </c:pt>
                <c:pt idx="8577">
                  <c:v>-0.5460102</c:v>
                </c:pt>
                <c:pt idx="8578">
                  <c:v>-0.62398856999999996</c:v>
                </c:pt>
                <c:pt idx="8579">
                  <c:v>-0.53904795999999999</c:v>
                </c:pt>
                <c:pt idx="8580">
                  <c:v>-0.66019285000000005</c:v>
                </c:pt>
                <c:pt idx="8581">
                  <c:v>-0.55297284999999996</c:v>
                </c:pt>
                <c:pt idx="8582">
                  <c:v>-0.57942963000000003</c:v>
                </c:pt>
                <c:pt idx="8583">
                  <c:v>-0.64626806999999997</c:v>
                </c:pt>
                <c:pt idx="8584">
                  <c:v>-0.52930051</c:v>
                </c:pt>
                <c:pt idx="8585">
                  <c:v>-0.61006397000000001</c:v>
                </c:pt>
                <c:pt idx="8586">
                  <c:v>-0.60727882</c:v>
                </c:pt>
                <c:pt idx="8587">
                  <c:v>-0.67272507999999998</c:v>
                </c:pt>
                <c:pt idx="8588">
                  <c:v>-0.59474671000000001</c:v>
                </c:pt>
                <c:pt idx="8589">
                  <c:v>-0.57664472</c:v>
                </c:pt>
                <c:pt idx="8590">
                  <c:v>-0.48056420999999999</c:v>
                </c:pt>
                <c:pt idx="8591">
                  <c:v>-0.56689738999999995</c:v>
                </c:pt>
                <c:pt idx="8592">
                  <c:v>-0.56271994000000003</c:v>
                </c:pt>
                <c:pt idx="8593">
                  <c:v>-0.53347796000000003</c:v>
                </c:pt>
                <c:pt idx="8594">
                  <c:v>-0.57107465999999996</c:v>
                </c:pt>
                <c:pt idx="8595">
                  <c:v>-0.74234849000000003</c:v>
                </c:pt>
                <c:pt idx="8596">
                  <c:v>-0.66715497000000001</c:v>
                </c:pt>
                <c:pt idx="8597">
                  <c:v>-0.77159053</c:v>
                </c:pt>
                <c:pt idx="8598">
                  <c:v>-0.58917701</c:v>
                </c:pt>
                <c:pt idx="8599">
                  <c:v>-0.60170900999999999</c:v>
                </c:pt>
                <c:pt idx="8600">
                  <c:v>-0.58082217000000003</c:v>
                </c:pt>
                <c:pt idx="8601">
                  <c:v>-0.55715000999999997</c:v>
                </c:pt>
                <c:pt idx="8602">
                  <c:v>-0.54740286000000005</c:v>
                </c:pt>
                <c:pt idx="8603">
                  <c:v>-0.69221960999999999</c:v>
                </c:pt>
                <c:pt idx="8604">
                  <c:v>-0.60727905999999998</c:v>
                </c:pt>
                <c:pt idx="8605">
                  <c:v>-0.65462297000000003</c:v>
                </c:pt>
                <c:pt idx="8606">
                  <c:v>-0.56411248000000003</c:v>
                </c:pt>
                <c:pt idx="8607">
                  <c:v>-0.52512329999999996</c:v>
                </c:pt>
                <c:pt idx="8608">
                  <c:v>-0.54740274</c:v>
                </c:pt>
                <c:pt idx="8609">
                  <c:v>-0.49866632</c:v>
                </c:pt>
                <c:pt idx="8610">
                  <c:v>-0.52651566000000005</c:v>
                </c:pt>
                <c:pt idx="8611">
                  <c:v>-0.60031663999999996</c:v>
                </c:pt>
                <c:pt idx="8612">
                  <c:v>-0.58778447</c:v>
                </c:pt>
                <c:pt idx="8613">
                  <c:v>-0.60031663999999996</c:v>
                </c:pt>
                <c:pt idx="8614">
                  <c:v>-0.56689721000000004</c:v>
                </c:pt>
                <c:pt idx="8615">
                  <c:v>-0.39701598999999999</c:v>
                </c:pt>
                <c:pt idx="8616">
                  <c:v>-0.48056409</c:v>
                </c:pt>
                <c:pt idx="8617">
                  <c:v>-0.53904801999999996</c:v>
                </c:pt>
                <c:pt idx="8618">
                  <c:v>-0.56689721000000004</c:v>
                </c:pt>
                <c:pt idx="8619">
                  <c:v>-0.52094578999999996</c:v>
                </c:pt>
                <c:pt idx="8620">
                  <c:v>-0.62538104999999999</c:v>
                </c:pt>
                <c:pt idx="8621">
                  <c:v>-0.58499944000000004</c:v>
                </c:pt>
                <c:pt idx="8622">
                  <c:v>-0.58778434999999996</c:v>
                </c:pt>
                <c:pt idx="8623">
                  <c:v>-0.50841354999999999</c:v>
                </c:pt>
                <c:pt idx="8624">
                  <c:v>-0.50005876999999999</c:v>
                </c:pt>
                <c:pt idx="8625">
                  <c:v>-0.48056423999999998</c:v>
                </c:pt>
                <c:pt idx="8626">
                  <c:v>-0.47499433000000002</c:v>
                </c:pt>
                <c:pt idx="8627">
                  <c:v>-0.50702100999999999</c:v>
                </c:pt>
                <c:pt idx="8628">
                  <c:v>-0.49170402000000002</c:v>
                </c:pt>
                <c:pt idx="8629">
                  <c:v>-0.50423616000000004</c:v>
                </c:pt>
                <c:pt idx="8630">
                  <c:v>-0.54601032000000005</c:v>
                </c:pt>
                <c:pt idx="8631">
                  <c:v>-0.46246216000000001</c:v>
                </c:pt>
                <c:pt idx="8632">
                  <c:v>-0.61284881999999996</c:v>
                </c:pt>
                <c:pt idx="8633">
                  <c:v>-0.47220948000000001</c:v>
                </c:pt>
                <c:pt idx="8634">
                  <c:v>-0.46663948999999999</c:v>
                </c:pt>
                <c:pt idx="8635">
                  <c:v>-0.46106966999999999</c:v>
                </c:pt>
                <c:pt idx="8636">
                  <c:v>-0.59892416000000004</c:v>
                </c:pt>
                <c:pt idx="8637">
                  <c:v>-0.49031153</c:v>
                </c:pt>
                <c:pt idx="8638">
                  <c:v>-0.50562865000000001</c:v>
                </c:pt>
                <c:pt idx="8639">
                  <c:v>-0.50702106999999996</c:v>
                </c:pt>
                <c:pt idx="8640">
                  <c:v>-0.53208560000000005</c:v>
                </c:pt>
                <c:pt idx="8641">
                  <c:v>-0.61563367000000002</c:v>
                </c:pt>
                <c:pt idx="8642">
                  <c:v>-0.58499931999999999</c:v>
                </c:pt>
                <c:pt idx="8643">
                  <c:v>-0.54044044000000002</c:v>
                </c:pt>
                <c:pt idx="8644">
                  <c:v>-0.51493484</c:v>
                </c:pt>
                <c:pt idx="8645">
                  <c:v>-0.51816081999999997</c:v>
                </c:pt>
                <c:pt idx="8646">
                  <c:v>-0.63930577</c:v>
                </c:pt>
                <c:pt idx="8647">
                  <c:v>-0.59087270000000003</c:v>
                </c:pt>
                <c:pt idx="8648">
                  <c:v>-0.59196192000000003</c:v>
                </c:pt>
                <c:pt idx="8649">
                  <c:v>-0.51816088000000005</c:v>
                </c:pt>
                <c:pt idx="8650">
                  <c:v>-0.54044044000000002</c:v>
                </c:pt>
                <c:pt idx="8651">
                  <c:v>-0.57942950999999998</c:v>
                </c:pt>
                <c:pt idx="8652">
                  <c:v>-0.65323061000000004</c:v>
                </c:pt>
                <c:pt idx="8653">
                  <c:v>-0.65880024000000004</c:v>
                </c:pt>
                <c:pt idx="8654">
                  <c:v>-0.59753162000000004</c:v>
                </c:pt>
                <c:pt idx="8655">
                  <c:v>-0.71589135999999998</c:v>
                </c:pt>
                <c:pt idx="8656">
                  <c:v>-0.58778434999999996</c:v>
                </c:pt>
                <c:pt idx="8657">
                  <c:v>-0.65462290999999995</c:v>
                </c:pt>
                <c:pt idx="8658">
                  <c:v>-0.56555997999999996</c:v>
                </c:pt>
                <c:pt idx="8659">
                  <c:v>-0.76323532999999999</c:v>
                </c:pt>
                <c:pt idx="8660">
                  <c:v>-0.56271987999999995</c:v>
                </c:pt>
                <c:pt idx="8661">
                  <c:v>-0.63234347000000002</c:v>
                </c:pt>
                <c:pt idx="8662">
                  <c:v>-0.52930069000000002</c:v>
                </c:pt>
                <c:pt idx="8663">
                  <c:v>-0.72006881</c:v>
                </c:pt>
                <c:pt idx="8664">
                  <c:v>-0.70892929999999998</c:v>
                </c:pt>
                <c:pt idx="8665">
                  <c:v>-0.59196174000000001</c:v>
                </c:pt>
                <c:pt idx="8666">
                  <c:v>-0.61563372999999999</c:v>
                </c:pt>
                <c:pt idx="8667">
                  <c:v>-0.68664961999999996</c:v>
                </c:pt>
                <c:pt idx="8668">
                  <c:v>-0.69500470000000003</c:v>
                </c:pt>
                <c:pt idx="8669">
                  <c:v>-0.64626819000000002</c:v>
                </c:pt>
                <c:pt idx="8670">
                  <c:v>-0.56411248000000003</c:v>
                </c:pt>
                <c:pt idx="8671">
                  <c:v>-0.57246708999999996</c:v>
                </c:pt>
                <c:pt idx="8672">
                  <c:v>-0.56132740000000003</c:v>
                </c:pt>
                <c:pt idx="8673">
                  <c:v>-0.72981625999999999</c:v>
                </c:pt>
                <c:pt idx="8674">
                  <c:v>-0.66158527</c:v>
                </c:pt>
                <c:pt idx="8675">
                  <c:v>-0.72006893000000005</c:v>
                </c:pt>
                <c:pt idx="8676">
                  <c:v>-0.73538594999999995</c:v>
                </c:pt>
                <c:pt idx="8677">
                  <c:v>-0.75627308999999998</c:v>
                </c:pt>
                <c:pt idx="8678">
                  <c:v>-0.62538092999999995</c:v>
                </c:pt>
                <c:pt idx="8679">
                  <c:v>-0.53904783999999994</c:v>
                </c:pt>
                <c:pt idx="8680">
                  <c:v>-0.62538104999999999</c:v>
                </c:pt>
                <c:pt idx="8681">
                  <c:v>-0.61702615000000005</c:v>
                </c:pt>
                <c:pt idx="8682">
                  <c:v>-0.54601014000000003</c:v>
                </c:pt>
                <c:pt idx="8683">
                  <c:v>-0.63512826</c:v>
                </c:pt>
                <c:pt idx="8684">
                  <c:v>-0.52759111000000003</c:v>
                </c:pt>
                <c:pt idx="8685">
                  <c:v>-0.56689727000000001</c:v>
                </c:pt>
                <c:pt idx="8686">
                  <c:v>-0.51212221000000002</c:v>
                </c:pt>
                <c:pt idx="8687">
                  <c:v>-0.63234347000000002</c:v>
                </c:pt>
                <c:pt idx="8688">
                  <c:v>-0.59196179999999998</c:v>
                </c:pt>
                <c:pt idx="8689">
                  <c:v>-0.50423622000000001</c:v>
                </c:pt>
                <c:pt idx="8690">
                  <c:v>-0.55009109</c:v>
                </c:pt>
                <c:pt idx="8691">
                  <c:v>-0.5460102</c:v>
                </c:pt>
                <c:pt idx="8692">
                  <c:v>-0.53765547000000002</c:v>
                </c:pt>
                <c:pt idx="8693">
                  <c:v>-0.46524704</c:v>
                </c:pt>
                <c:pt idx="8694">
                  <c:v>-0.61841869000000005</c:v>
                </c:pt>
                <c:pt idx="8695">
                  <c:v>-0.61981118000000002</c:v>
                </c:pt>
                <c:pt idx="8696">
                  <c:v>-0.56968229999999997</c:v>
                </c:pt>
                <c:pt idx="8697">
                  <c:v>-0.61981118000000002</c:v>
                </c:pt>
                <c:pt idx="8698">
                  <c:v>-0.72703152999999998</c:v>
                </c:pt>
                <c:pt idx="8699">
                  <c:v>-0.66019273000000001</c:v>
                </c:pt>
                <c:pt idx="8700">
                  <c:v>-0.52790820999999999</c:v>
                </c:pt>
                <c:pt idx="8701">
                  <c:v>-0.66994016999999995</c:v>
                </c:pt>
                <c:pt idx="8702">
                  <c:v>-0.69500446000000005</c:v>
                </c:pt>
                <c:pt idx="8703">
                  <c:v>-0.63930564999999995</c:v>
                </c:pt>
                <c:pt idx="8704">
                  <c:v>-0.63930571000000003</c:v>
                </c:pt>
                <c:pt idx="8705">
                  <c:v>-0.64905310000000005</c:v>
                </c:pt>
                <c:pt idx="8706">
                  <c:v>-0.71728396000000005</c:v>
                </c:pt>
                <c:pt idx="8707">
                  <c:v>-0.53069328999999998</c:v>
                </c:pt>
                <c:pt idx="8708">
                  <c:v>-0.64209073999999999</c:v>
                </c:pt>
                <c:pt idx="8709">
                  <c:v>-0.61841869000000005</c:v>
                </c:pt>
                <c:pt idx="8710">
                  <c:v>-0.64766049000000003</c:v>
                </c:pt>
                <c:pt idx="8711">
                  <c:v>-0.64905303999999997</c:v>
                </c:pt>
                <c:pt idx="8712">
                  <c:v>-0.64487565000000002</c:v>
                </c:pt>
                <c:pt idx="8713">
                  <c:v>-0.65601545999999999</c:v>
                </c:pt>
                <c:pt idx="8714">
                  <c:v>-0.57664459999999995</c:v>
                </c:pt>
                <c:pt idx="8715">
                  <c:v>-0.58639187000000004</c:v>
                </c:pt>
                <c:pt idx="8716">
                  <c:v>-0.53626293000000003</c:v>
                </c:pt>
                <c:pt idx="8717">
                  <c:v>-0.77437526000000001</c:v>
                </c:pt>
                <c:pt idx="8718">
                  <c:v>-0.58917677000000002</c:v>
                </c:pt>
                <c:pt idx="8719">
                  <c:v>-0.66576259999999998</c:v>
                </c:pt>
                <c:pt idx="8720">
                  <c:v>-0.65601556999999999</c:v>
                </c:pt>
                <c:pt idx="8721">
                  <c:v>-0.64766055</c:v>
                </c:pt>
                <c:pt idx="8722">
                  <c:v>-0.67411739000000004</c:v>
                </c:pt>
                <c:pt idx="8723">
                  <c:v>-0.72981620000000003</c:v>
                </c:pt>
                <c:pt idx="8724">
                  <c:v>-0.73538636999999996</c:v>
                </c:pt>
                <c:pt idx="8725">
                  <c:v>-0.65462284999999998</c:v>
                </c:pt>
                <c:pt idx="8726">
                  <c:v>-0.67272502000000001</c:v>
                </c:pt>
                <c:pt idx="8727">
                  <c:v>-0.70475184999999996</c:v>
                </c:pt>
                <c:pt idx="8728">
                  <c:v>-0.61284875999999999</c:v>
                </c:pt>
                <c:pt idx="8729">
                  <c:v>-0.63652074000000003</c:v>
                </c:pt>
                <c:pt idx="8730">
                  <c:v>-0.57107472000000004</c:v>
                </c:pt>
                <c:pt idx="8731">
                  <c:v>-0.66854751000000001</c:v>
                </c:pt>
                <c:pt idx="8732">
                  <c:v>-0.68943471000000001</c:v>
                </c:pt>
                <c:pt idx="8733">
                  <c:v>-0.62259597</c:v>
                </c:pt>
                <c:pt idx="8734">
                  <c:v>-0.69918197000000004</c:v>
                </c:pt>
                <c:pt idx="8735">
                  <c:v>-0.67133266000000003</c:v>
                </c:pt>
                <c:pt idx="8736">
                  <c:v>-0.69500457999999998</c:v>
                </c:pt>
                <c:pt idx="8737">
                  <c:v>-0.72285401999999999</c:v>
                </c:pt>
                <c:pt idx="8738">
                  <c:v>-0.61145632999999999</c:v>
                </c:pt>
                <c:pt idx="8739">
                  <c:v>-0.62538104999999999</c:v>
                </c:pt>
                <c:pt idx="8740">
                  <c:v>-0.62259602999999997</c:v>
                </c:pt>
                <c:pt idx="8741">
                  <c:v>-0.58917677000000002</c:v>
                </c:pt>
                <c:pt idx="8742">
                  <c:v>-0.63930577</c:v>
                </c:pt>
                <c:pt idx="8743">
                  <c:v>-0.73260111000000006</c:v>
                </c:pt>
                <c:pt idx="8744">
                  <c:v>-0.63234347000000002</c:v>
                </c:pt>
                <c:pt idx="8745">
                  <c:v>-0.72563880999999997</c:v>
                </c:pt>
                <c:pt idx="8746">
                  <c:v>-0.68525720000000001</c:v>
                </c:pt>
                <c:pt idx="8747">
                  <c:v>-0.62398845000000003</c:v>
                </c:pt>
                <c:pt idx="8748">
                  <c:v>-0.63234352999999999</c:v>
                </c:pt>
                <c:pt idx="8749">
                  <c:v>-0.57942956999999995</c:v>
                </c:pt>
                <c:pt idx="8750">
                  <c:v>-0.64348309999999997</c:v>
                </c:pt>
                <c:pt idx="8751">
                  <c:v>-0.56272005999999997</c:v>
                </c:pt>
                <c:pt idx="8752">
                  <c:v>-0.58082199000000001</c:v>
                </c:pt>
                <c:pt idx="8753">
                  <c:v>-0.60310149000000002</c:v>
                </c:pt>
                <c:pt idx="8754">
                  <c:v>-0.59335433999999998</c:v>
                </c:pt>
                <c:pt idx="8755">
                  <c:v>-0.52094596999999998</c:v>
                </c:pt>
                <c:pt idx="8756">
                  <c:v>-0.60170900999999999</c:v>
                </c:pt>
                <c:pt idx="8757">
                  <c:v>-0.52373080999999999</c:v>
                </c:pt>
                <c:pt idx="8758">
                  <c:v>-0.69361203999999999</c:v>
                </c:pt>
                <c:pt idx="8759">
                  <c:v>-0.65880030000000001</c:v>
                </c:pt>
                <c:pt idx="8760">
                  <c:v>-0.75209581999999997</c:v>
                </c:pt>
                <c:pt idx="8761">
                  <c:v>-0.59335417000000001</c:v>
                </c:pt>
                <c:pt idx="8762">
                  <c:v>-0.71867656999999996</c:v>
                </c:pt>
                <c:pt idx="8763">
                  <c:v>-0.60727876000000003</c:v>
                </c:pt>
                <c:pt idx="8764">
                  <c:v>-0.59753173999999998</c:v>
                </c:pt>
                <c:pt idx="8765">
                  <c:v>-0.69778967000000003</c:v>
                </c:pt>
                <c:pt idx="8766">
                  <c:v>-0.66854762999999995</c:v>
                </c:pt>
                <c:pt idx="8767">
                  <c:v>-0.61841880999999999</c:v>
                </c:pt>
                <c:pt idx="8768">
                  <c:v>-0.64209061999999995</c:v>
                </c:pt>
                <c:pt idx="8769">
                  <c:v>-0.71867656999999996</c:v>
                </c:pt>
                <c:pt idx="8770">
                  <c:v>-0.47638699000000001</c:v>
                </c:pt>
                <c:pt idx="8771">
                  <c:v>-0.57942950999999998</c:v>
                </c:pt>
                <c:pt idx="8772">
                  <c:v>-0.61841875000000002</c:v>
                </c:pt>
                <c:pt idx="8773">
                  <c:v>-0.71867645000000002</c:v>
                </c:pt>
                <c:pt idx="8774">
                  <c:v>-0.57385962999999995</c:v>
                </c:pt>
                <c:pt idx="8775">
                  <c:v>-0.58778434999999996</c:v>
                </c:pt>
                <c:pt idx="8776">
                  <c:v>-0.64487594000000004</c:v>
                </c:pt>
                <c:pt idx="8777">
                  <c:v>-0.65044546000000003</c:v>
                </c:pt>
                <c:pt idx="8778">
                  <c:v>-0.65183806</c:v>
                </c:pt>
                <c:pt idx="8779">
                  <c:v>-0.58082199000000001</c:v>
                </c:pt>
                <c:pt idx="8780">
                  <c:v>-0.60727900000000001</c:v>
                </c:pt>
                <c:pt idx="8781">
                  <c:v>-0.54879522000000003</c:v>
                </c:pt>
                <c:pt idx="8782">
                  <c:v>-0.61981112000000005</c:v>
                </c:pt>
                <c:pt idx="8783">
                  <c:v>-0.54601032000000005</c:v>
                </c:pt>
                <c:pt idx="8784">
                  <c:v>-0.59613919000000004</c:v>
                </c:pt>
                <c:pt idx="8785">
                  <c:v>-0.50423627999999998</c:v>
                </c:pt>
                <c:pt idx="8786">
                  <c:v>-0.62259620000000004</c:v>
                </c:pt>
                <c:pt idx="8787">
                  <c:v>-0.61424129999999999</c:v>
                </c:pt>
                <c:pt idx="8788">
                  <c:v>-0.70475184999999996</c:v>
                </c:pt>
                <c:pt idx="8789">
                  <c:v>-0.63652092000000005</c:v>
                </c:pt>
                <c:pt idx="8790">
                  <c:v>-0.65462284999999998</c:v>
                </c:pt>
                <c:pt idx="8791">
                  <c:v>-0.72146136000000005</c:v>
                </c:pt>
                <c:pt idx="8792">
                  <c:v>-0.67968755999999997</c:v>
                </c:pt>
                <c:pt idx="8793">
                  <c:v>-0.66993999000000004</c:v>
                </c:pt>
                <c:pt idx="8794">
                  <c:v>-0.74791825000000001</c:v>
                </c:pt>
                <c:pt idx="8795">
                  <c:v>-0.76323563000000005</c:v>
                </c:pt>
                <c:pt idx="8796">
                  <c:v>-0.79943984999999995</c:v>
                </c:pt>
                <c:pt idx="8797">
                  <c:v>-0.7367785</c:v>
                </c:pt>
                <c:pt idx="8798">
                  <c:v>-0.76384205000000005</c:v>
                </c:pt>
                <c:pt idx="8799">
                  <c:v>-0.73677855999999997</c:v>
                </c:pt>
                <c:pt idx="8800">
                  <c:v>-0.73817109999999997</c:v>
                </c:pt>
                <c:pt idx="8801">
                  <c:v>-0.82450407999999997</c:v>
                </c:pt>
                <c:pt idx="8802">
                  <c:v>-0.74513357999999996</c:v>
                </c:pt>
                <c:pt idx="8803">
                  <c:v>-0.74837345</c:v>
                </c:pt>
                <c:pt idx="8804">
                  <c:v>-0.68525731999999995</c:v>
                </c:pt>
                <c:pt idx="8805">
                  <c:v>-0.68386488999999995</c:v>
                </c:pt>
                <c:pt idx="8806">
                  <c:v>-0.75766568999999995</c:v>
                </c:pt>
                <c:pt idx="8807">
                  <c:v>-0.75209570000000003</c:v>
                </c:pt>
                <c:pt idx="8808">
                  <c:v>-0.72006899000000002</c:v>
                </c:pt>
                <c:pt idx="8809">
                  <c:v>-0.62677335999999995</c:v>
                </c:pt>
                <c:pt idx="8810">
                  <c:v>-0.66297746000000002</c:v>
                </c:pt>
                <c:pt idx="8811">
                  <c:v>-0.68108004</c:v>
                </c:pt>
                <c:pt idx="8812">
                  <c:v>-0.59056938000000003</c:v>
                </c:pt>
                <c:pt idx="8813">
                  <c:v>-0.70892924000000002</c:v>
                </c:pt>
                <c:pt idx="8814">
                  <c:v>-0.56550509000000004</c:v>
                </c:pt>
                <c:pt idx="8815">
                  <c:v>-0.61424118000000005</c:v>
                </c:pt>
                <c:pt idx="8816">
                  <c:v>-0.58639180999999996</c:v>
                </c:pt>
                <c:pt idx="8817">
                  <c:v>-0.66854769000000003</c:v>
                </c:pt>
                <c:pt idx="8818">
                  <c:v>-0.64905292000000003</c:v>
                </c:pt>
                <c:pt idx="8819">
                  <c:v>-0.6629777</c:v>
                </c:pt>
                <c:pt idx="8820">
                  <c:v>-0.60170900999999999</c:v>
                </c:pt>
                <c:pt idx="8821">
                  <c:v>-0.56828975999999998</c:v>
                </c:pt>
                <c:pt idx="8822">
                  <c:v>-0.68525720000000001</c:v>
                </c:pt>
                <c:pt idx="8823">
                  <c:v>-0.63373584000000005</c:v>
                </c:pt>
                <c:pt idx="8824">
                  <c:v>-0.48056402999999998</c:v>
                </c:pt>
                <c:pt idx="8825">
                  <c:v>-0.63373572</c:v>
                </c:pt>
                <c:pt idx="8826">
                  <c:v>-0.55018771</c:v>
                </c:pt>
                <c:pt idx="8827">
                  <c:v>-0.62398856999999996</c:v>
                </c:pt>
                <c:pt idx="8828">
                  <c:v>-0.57246715000000004</c:v>
                </c:pt>
                <c:pt idx="8829">
                  <c:v>-0.61006397000000001</c:v>
                </c:pt>
                <c:pt idx="8830">
                  <c:v>-0.64487565000000002</c:v>
                </c:pt>
                <c:pt idx="8831">
                  <c:v>-0.66994016999999995</c:v>
                </c:pt>
                <c:pt idx="8832">
                  <c:v>-0.64766067000000005</c:v>
                </c:pt>
                <c:pt idx="8833">
                  <c:v>-0.56828975999999998</c:v>
                </c:pt>
                <c:pt idx="8834">
                  <c:v>-0.65323030999999998</c:v>
                </c:pt>
                <c:pt idx="8835">
                  <c:v>-0.65044552</c:v>
                </c:pt>
                <c:pt idx="8836">
                  <c:v>-0.60212255000000003</c:v>
                </c:pt>
                <c:pt idx="8837">
                  <c:v>-0.67411745000000001</c:v>
                </c:pt>
                <c:pt idx="8838">
                  <c:v>-0.67829508000000005</c:v>
                </c:pt>
                <c:pt idx="8839">
                  <c:v>-0.60634153999999996</c:v>
                </c:pt>
                <c:pt idx="8840">
                  <c:v>-0.60588640000000005</c:v>
                </c:pt>
                <c:pt idx="8841">
                  <c:v>-0.62816614000000004</c:v>
                </c:pt>
                <c:pt idx="8842">
                  <c:v>-0.52373075000000002</c:v>
                </c:pt>
                <c:pt idx="8843">
                  <c:v>-0.59196179999999998</c:v>
                </c:pt>
                <c:pt idx="8844">
                  <c:v>-0.64149785000000004</c:v>
                </c:pt>
                <c:pt idx="8845">
                  <c:v>-0.67272502000000001</c:v>
                </c:pt>
                <c:pt idx="8846">
                  <c:v>-0.63652092000000005</c:v>
                </c:pt>
                <c:pt idx="8847">
                  <c:v>-0.70753664000000005</c:v>
                </c:pt>
                <c:pt idx="8848">
                  <c:v>-0.60867143000000001</c:v>
                </c:pt>
                <c:pt idx="8849">
                  <c:v>-0.65183782999999995</c:v>
                </c:pt>
                <c:pt idx="8850">
                  <c:v>-0.63095087000000005</c:v>
                </c:pt>
                <c:pt idx="8851">
                  <c:v>-0.53765534999999998</c:v>
                </c:pt>
                <c:pt idx="8852">
                  <c:v>-0.64626788999999996</c:v>
                </c:pt>
                <c:pt idx="8853">
                  <c:v>-0.62538117000000004</c:v>
                </c:pt>
                <c:pt idx="8854">
                  <c:v>-0.64069825000000002</c:v>
                </c:pt>
                <c:pt idx="8855">
                  <c:v>-0.57803702000000001</c:v>
                </c:pt>
                <c:pt idx="8856">
                  <c:v>-0.63373584000000005</c:v>
                </c:pt>
                <c:pt idx="8857">
                  <c:v>-0.4805643</c:v>
                </c:pt>
                <c:pt idx="8858">
                  <c:v>-0.66715515000000003</c:v>
                </c:pt>
                <c:pt idx="8859">
                  <c:v>-0.57664448000000001</c:v>
                </c:pt>
                <c:pt idx="8860">
                  <c:v>-0.61702626999999999</c:v>
                </c:pt>
                <c:pt idx="8861">
                  <c:v>-0.52651577999999999</c:v>
                </c:pt>
                <c:pt idx="8862">
                  <c:v>-0.54461771000000003</c:v>
                </c:pt>
                <c:pt idx="8863">
                  <c:v>-0.58360696000000001</c:v>
                </c:pt>
                <c:pt idx="8864">
                  <c:v>-0.51816081999999997</c:v>
                </c:pt>
                <c:pt idx="8865">
                  <c:v>-0.55018771</c:v>
                </c:pt>
                <c:pt idx="8866">
                  <c:v>-0.52373069999999999</c:v>
                </c:pt>
                <c:pt idx="8867">
                  <c:v>-0.56828981999999995</c:v>
                </c:pt>
              </c:numCache>
            </c:numRef>
          </c:yVal>
          <c:smooth val="1"/>
        </c:ser>
        <c:dLbls>
          <c:showLegendKey val="0"/>
          <c:showVal val="0"/>
          <c:showCatName val="0"/>
          <c:showSerName val="0"/>
          <c:showPercent val="0"/>
          <c:showBubbleSize val="0"/>
        </c:dLbls>
        <c:axId val="47282432"/>
        <c:axId val="47284608"/>
      </c:scatterChart>
      <c:valAx>
        <c:axId val="47282432"/>
        <c:scaling>
          <c:orientation val="minMax"/>
        </c:scaling>
        <c:delete val="0"/>
        <c:axPos val="b"/>
        <c:title>
          <c:tx>
            <c:rich>
              <a:bodyPr/>
              <a:lstStyle/>
              <a:p>
                <a:pPr>
                  <a:defRPr/>
                </a:pPr>
                <a:r>
                  <a:rPr lang="en-US"/>
                  <a:t>Time (hr)</a:t>
                </a:r>
              </a:p>
            </c:rich>
          </c:tx>
          <c:layout/>
          <c:overlay val="0"/>
        </c:title>
        <c:numFmt formatCode="General" sourceLinked="1"/>
        <c:majorTickMark val="out"/>
        <c:minorTickMark val="none"/>
        <c:tickLblPos val="nextTo"/>
        <c:crossAx val="47284608"/>
        <c:crosses val="autoZero"/>
        <c:crossBetween val="midCat"/>
      </c:valAx>
      <c:valAx>
        <c:axId val="47284608"/>
        <c:scaling>
          <c:orientation val="minMax"/>
        </c:scaling>
        <c:delete val="0"/>
        <c:axPos val="l"/>
        <c:majorGridlines/>
        <c:title>
          <c:tx>
            <c:rich>
              <a:bodyPr rot="-5400000" vert="horz"/>
              <a:lstStyle/>
              <a:p>
                <a:pPr>
                  <a:defRPr/>
                </a:pPr>
                <a:r>
                  <a:rPr lang="en-US"/>
                  <a:t>Head Loss (cm)</a:t>
                </a:r>
              </a:p>
            </c:rich>
          </c:tx>
          <c:layout/>
          <c:overlay val="0"/>
        </c:title>
        <c:numFmt formatCode="General" sourceLinked="1"/>
        <c:majorTickMark val="out"/>
        <c:minorTickMark val="none"/>
        <c:tickLblPos val="nextTo"/>
        <c:crossAx val="47282432"/>
        <c:crosses val="autoZero"/>
        <c:crossBetween val="midCat"/>
      </c:valAx>
    </c:plotArea>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3/21/2014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p14="http://schemas.microsoft.com/office/powerpoint/2010/main"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a:t>
            </a:fld>
            <a:endParaRPr lang="en-US"/>
          </a:p>
        </p:txBody>
      </p:sp>
    </p:spTree>
    <p:extLst>
      <p:ext uri="{BB962C8B-B14F-4D97-AF65-F5344CB8AC3E}">
        <p14:creationId xmlns:p14="http://schemas.microsoft.com/office/powerpoint/2010/main" val="120032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want</a:t>
            </a:r>
            <a:r>
              <a:rPr lang="en-US" baseline="0" dirty="0" smtClean="0"/>
              <a:t> to develop a model that given a known influent turbidity and </a:t>
            </a:r>
            <a:r>
              <a:rPr lang="en-US" baseline="0" dirty="0" err="1" smtClean="0"/>
              <a:t>PACl</a:t>
            </a:r>
            <a:r>
              <a:rPr lang="en-US" baseline="0" dirty="0" smtClean="0"/>
              <a:t> dosage can predict when the filter is no longer efficient. A simplified view of what’s going on in the filter: </a:t>
            </a:r>
            <a:r>
              <a:rPr lang="en-US" baseline="0" dirty="0" err="1" smtClean="0"/>
              <a:t>flocs</a:t>
            </a:r>
            <a:r>
              <a:rPr lang="en-US" baseline="0" dirty="0" smtClean="0"/>
              <a:t> attach to pores between sand grains. As the diameter of the pore becomes smaller and smaller the velocity of the water and the shear force increase until the strength of the stickiness of the coagulant is no longer enough for the </a:t>
            </a:r>
            <a:r>
              <a:rPr lang="en-US" baseline="0" dirty="0" err="1" smtClean="0"/>
              <a:t>flocs</a:t>
            </a:r>
            <a:r>
              <a:rPr lang="en-US" baseline="0" dirty="0" smtClean="0"/>
              <a:t> to attach and run through the column unfiltered.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4</a:t>
            </a:fld>
            <a:endParaRPr lang="en-US"/>
          </a:p>
        </p:txBody>
      </p:sp>
    </p:spTree>
    <p:extLst>
      <p:ext uri="{BB962C8B-B14F-4D97-AF65-F5344CB8AC3E}">
        <p14:creationId xmlns:p14="http://schemas.microsoft.com/office/powerpoint/2010/main" val="1693784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Clean water is stored at 20 C and aerated. 2.</a:t>
            </a:r>
            <a:r>
              <a:rPr lang="en-US" baseline="0" dirty="0" smtClean="0"/>
              <a:t> Water is continuously mixed with clay in the stock tank using an electric mixer. 3. The clay/water mixture from the stock tank is mixed into the influent water. The speed at which the clay pump runs is determined using Process Controller and PID to guarantee an influent turbidity of 5 NTU. 4. A </a:t>
            </a:r>
            <a:r>
              <a:rPr lang="en-US" baseline="0" dirty="0" err="1" smtClean="0"/>
              <a:t>turbidimater</a:t>
            </a:r>
            <a:r>
              <a:rPr lang="en-US" baseline="0" dirty="0" smtClean="0"/>
              <a:t> measures the turbidity of the water before coagulant is added. 5. Water passes through a peristaltic pump and the flow accumulator which decreases irregularities of the flow into the column. 6. </a:t>
            </a:r>
            <a:r>
              <a:rPr lang="en-US" baseline="0" dirty="0" err="1" smtClean="0"/>
              <a:t>PACl</a:t>
            </a:r>
            <a:r>
              <a:rPr lang="en-US" baseline="0" dirty="0" smtClean="0"/>
              <a:t> is stored in its own stock tank and is pumped into a rapid mix chamber where it combines with the influent water to form </a:t>
            </a:r>
            <a:r>
              <a:rPr lang="en-US" baseline="0" dirty="0" err="1" smtClean="0"/>
              <a:t>flocs</a:t>
            </a:r>
            <a:r>
              <a:rPr lang="en-US" baseline="0" dirty="0" smtClean="0"/>
              <a:t>. 7. The </a:t>
            </a:r>
            <a:r>
              <a:rPr lang="en-US" baseline="0" dirty="0" err="1" smtClean="0"/>
              <a:t>flocs</a:t>
            </a:r>
            <a:r>
              <a:rPr lang="en-US" baseline="0" dirty="0" smtClean="0"/>
              <a:t> flow up or down through one of the two sand beds and then exit the filter. 8. A pressure sensor measures the difference in head between influent and effluent water. 9. A </a:t>
            </a:r>
            <a:r>
              <a:rPr lang="en-US" baseline="0" dirty="0" err="1" smtClean="0"/>
              <a:t>turbidimeter</a:t>
            </a:r>
            <a:r>
              <a:rPr lang="en-US" baseline="0" dirty="0" smtClean="0"/>
              <a:t> measures the effluent turbidity</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7</a:t>
            </a:fld>
            <a:endParaRPr lang="en-US"/>
          </a:p>
        </p:txBody>
      </p:sp>
    </p:spTree>
    <p:extLst>
      <p:ext uri="{BB962C8B-B14F-4D97-AF65-F5344CB8AC3E}">
        <p14:creationId xmlns:p14="http://schemas.microsoft.com/office/powerpoint/2010/main" val="2624298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analyzing the data</a:t>
            </a:r>
            <a:r>
              <a:rPr lang="en-US" baseline="0" dirty="0" smtClean="0"/>
              <a:t> we graphed performance curves for each of the </a:t>
            </a:r>
            <a:r>
              <a:rPr lang="en-US" baseline="0" dirty="0" err="1" smtClean="0"/>
              <a:t>PACl</a:t>
            </a:r>
            <a:r>
              <a:rPr lang="en-US" baseline="0" dirty="0" smtClean="0"/>
              <a:t> dosages. We run three trials of each </a:t>
            </a:r>
            <a:r>
              <a:rPr lang="en-US" baseline="0" dirty="0" err="1" smtClean="0"/>
              <a:t>PACl</a:t>
            </a:r>
            <a:r>
              <a:rPr lang="en-US" baseline="0" dirty="0" smtClean="0"/>
              <a:t> dosage.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9</a:t>
            </a:fld>
            <a:endParaRPr lang="en-US"/>
          </a:p>
        </p:txBody>
      </p:sp>
    </p:spTree>
    <p:extLst>
      <p:ext uri="{BB962C8B-B14F-4D97-AF65-F5344CB8AC3E}">
        <p14:creationId xmlns:p14="http://schemas.microsoft.com/office/powerpoint/2010/main" val="4047673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time that the head</a:t>
            </a:r>
            <a:r>
              <a:rPr lang="en-US" baseline="0" dirty="0" smtClean="0"/>
              <a:t> loss levels off and the </a:t>
            </a:r>
            <a:r>
              <a:rPr lang="en-US" baseline="0" dirty="0" err="1" smtClean="0"/>
              <a:t>pC</a:t>
            </a:r>
            <a:r>
              <a:rPr lang="en-US" baseline="0" dirty="0" smtClean="0"/>
              <a:t> curve begins decreasing occur at approximately the same time which adheres to our simplified model of the pores being filled.</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13</a:t>
            </a:fld>
            <a:endParaRPr lang="en-US"/>
          </a:p>
        </p:txBody>
      </p:sp>
    </p:spTree>
    <p:extLst>
      <p:ext uri="{BB962C8B-B14F-4D97-AF65-F5344CB8AC3E}">
        <p14:creationId xmlns:p14="http://schemas.microsoft.com/office/powerpoint/2010/main" val="27213605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21/03/2014</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21/03/2014</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21/03/2014</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21/03/2014</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p14="http://schemas.microsoft.com/office/powerpoint/2010/main" val="348703851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21/03/2014</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21/03/2014</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21/03/2014</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21/03/2014</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18.emf"/><Relationship Id="rId5" Type="http://schemas.openxmlformats.org/officeDocument/2006/relationships/oleObject" Target="../embeddings/oleObject2.bin"/><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781800" y="3581400"/>
            <a:ext cx="2133600" cy="700873"/>
          </a:xfrm>
        </p:spPr>
        <p:txBody>
          <a:bodyPr/>
          <a:lstStyle/>
          <a:p>
            <a:pPr algn="ctr"/>
            <a:r>
              <a:rPr lang="es-HN" sz="2800" b="1" dirty="0" smtClean="0">
                <a:solidFill>
                  <a:schemeClr val="bg1"/>
                </a:solidFill>
              </a:rPr>
              <a:t>Spring 2014</a:t>
            </a:r>
          </a:p>
          <a:p>
            <a:pPr algn="ctr"/>
            <a:r>
              <a:rPr lang="es-HN" sz="2800" b="1" dirty="0" err="1" smtClean="0">
                <a:solidFill>
                  <a:schemeClr val="bg1"/>
                </a:solidFill>
              </a:rPr>
              <a:t>Tanya</a:t>
            </a:r>
            <a:r>
              <a:rPr lang="es-HN" sz="2800" b="1" dirty="0" smtClean="0">
                <a:solidFill>
                  <a:schemeClr val="bg1"/>
                </a:solidFill>
              </a:rPr>
              <a:t> </a:t>
            </a:r>
            <a:r>
              <a:rPr lang="es-HN" sz="2800" b="1" dirty="0" err="1" smtClean="0">
                <a:solidFill>
                  <a:schemeClr val="bg1"/>
                </a:solidFill>
              </a:rPr>
              <a:t>Peifer</a:t>
            </a:r>
            <a:endParaRPr lang="es-HN" sz="2800" b="1" dirty="0" smtClean="0">
              <a:solidFill>
                <a:schemeClr val="bg1"/>
              </a:solidFill>
            </a:endParaRPr>
          </a:p>
          <a:p>
            <a:pPr algn="ctr"/>
            <a:r>
              <a:rPr lang="es-HN" sz="2800" b="1" dirty="0" err="1" smtClean="0">
                <a:solidFill>
                  <a:schemeClr val="bg1"/>
                </a:solidFill>
              </a:rPr>
              <a:t>Valerie</a:t>
            </a:r>
            <a:r>
              <a:rPr lang="es-HN" sz="2800" b="1" dirty="0" smtClean="0">
                <a:solidFill>
                  <a:schemeClr val="bg1"/>
                </a:solidFill>
              </a:rPr>
              <a:t> </a:t>
            </a:r>
            <a:r>
              <a:rPr lang="es-HN" sz="2800" b="1" dirty="0" err="1" smtClean="0">
                <a:solidFill>
                  <a:schemeClr val="bg1"/>
                </a:solidFill>
              </a:rPr>
              <a:t>Shao</a:t>
            </a:r>
            <a:endParaRPr lang="es-HN" sz="2800" b="1" dirty="0">
              <a:solidFill>
                <a:schemeClr val="bg1"/>
              </a:solidFill>
            </a:endParaRPr>
          </a:p>
        </p:txBody>
      </p:sp>
      <p:sp>
        <p:nvSpPr>
          <p:cNvPr id="2" name="Title 1"/>
          <p:cNvSpPr>
            <a:spLocks noGrp="1"/>
          </p:cNvSpPr>
          <p:nvPr>
            <p:ph type="ctrTitle" sz="quarter"/>
          </p:nvPr>
        </p:nvSpPr>
        <p:spPr/>
        <p:txBody>
          <a:bodyPr/>
          <a:lstStyle/>
          <a:p>
            <a:r>
              <a:rPr lang="es-HN" dirty="0" err="1" smtClean="0"/>
              <a:t>Stacked</a:t>
            </a:r>
            <a:r>
              <a:rPr lang="es-HN" dirty="0" smtClean="0"/>
              <a:t> Rapid </a:t>
            </a:r>
            <a:r>
              <a:rPr lang="es-HN" dirty="0" err="1" smtClean="0"/>
              <a:t>Sand</a:t>
            </a:r>
            <a:r>
              <a:rPr lang="es-HN" dirty="0" smtClean="0"/>
              <a:t> </a:t>
            </a:r>
            <a:r>
              <a:rPr lang="es-HN" dirty="0" err="1" smtClean="0"/>
              <a:t>Filter</a:t>
            </a:r>
            <a:r>
              <a:rPr lang="es-HN" dirty="0" smtClean="0"/>
              <a:t> </a:t>
            </a:r>
            <a:r>
              <a:rPr lang="es-HN" dirty="0" err="1" smtClean="0"/>
              <a:t>Theory</a:t>
            </a:r>
            <a:r>
              <a:rPr lang="es-HN" dirty="0" smtClean="0"/>
              <a:t> (SRSF)</a:t>
            </a:r>
            <a:endParaRPr lang="es-HN" dirty="0"/>
          </a:p>
        </p:txBody>
      </p:sp>
    </p:spTree>
    <p:extLst>
      <p:ext uri="{BB962C8B-B14F-4D97-AF65-F5344CB8AC3E}">
        <p14:creationId xmlns:p14="http://schemas.microsoft.com/office/powerpoint/2010/main" val="2268998750"/>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Curves II</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4184973906"/>
              </p:ext>
            </p:extLst>
          </p:nvPr>
        </p:nvGraphicFramePr>
        <p:xfrm>
          <a:off x="457200" y="1676400"/>
          <a:ext cx="8191500" cy="48101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88723991"/>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 loss</a:t>
            </a:r>
            <a:endParaRPr lang="en-US" dirty="0"/>
          </a:p>
        </p:txBody>
      </p:sp>
      <p:sp>
        <p:nvSpPr>
          <p:cNvPr id="3" name="Content Placeholder 2"/>
          <p:cNvSpPr>
            <a:spLocks noGrp="1"/>
          </p:cNvSpPr>
          <p:nvPr>
            <p:ph sz="half" idx="1"/>
          </p:nvPr>
        </p:nvSpPr>
        <p:spPr>
          <a:xfrm>
            <a:off x="457200" y="1905000"/>
            <a:ext cx="8229600" cy="4221163"/>
          </a:xfrm>
        </p:spPr>
        <p:txBody>
          <a:bodyPr/>
          <a:lstStyle/>
          <a:p>
            <a:r>
              <a:rPr lang="en-US" dirty="0" smtClean="0"/>
              <a:t>Traditional filters demonstrate exponentially increasing head loss when clogged due to accumulation of </a:t>
            </a:r>
            <a:r>
              <a:rPr lang="en-US" dirty="0" err="1" smtClean="0"/>
              <a:t>flocs</a:t>
            </a:r>
            <a:r>
              <a:rPr lang="en-US" dirty="0" smtClean="0"/>
              <a:t> on surface</a:t>
            </a:r>
          </a:p>
          <a:p>
            <a:r>
              <a:rPr lang="en-US" dirty="0" smtClean="0"/>
              <a:t>SRSF is not affected by accumulation of </a:t>
            </a:r>
            <a:r>
              <a:rPr lang="en-US" dirty="0" err="1" smtClean="0"/>
              <a:t>flocs</a:t>
            </a:r>
            <a:r>
              <a:rPr lang="en-US" dirty="0" smtClean="0"/>
              <a:t> on surface because of subsurface injection</a:t>
            </a:r>
          </a:p>
          <a:p>
            <a:r>
              <a:rPr lang="en-US" dirty="0" smtClean="0"/>
              <a:t>Theoretically head loss should increase linearly and level off</a:t>
            </a:r>
          </a:p>
          <a:p>
            <a:r>
              <a:rPr lang="en-US" dirty="0" smtClean="0"/>
              <a:t>Initial tests suggest this trend occurs</a:t>
            </a:r>
            <a:endParaRPr lang="en-US" dirty="0"/>
          </a:p>
        </p:txBody>
      </p:sp>
    </p:spTree>
    <p:extLst>
      <p:ext uri="{BB962C8B-B14F-4D97-AF65-F5344CB8AC3E}">
        <p14:creationId xmlns:p14="http://schemas.microsoft.com/office/powerpoint/2010/main" val="24596245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 loss II</a:t>
            </a:r>
            <a:endParaRPr lang="en-US"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367218569"/>
              </p:ext>
            </p:extLst>
          </p:nvPr>
        </p:nvGraphicFramePr>
        <p:xfrm>
          <a:off x="457200" y="1905000"/>
          <a:ext cx="7848600"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64501029"/>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 loss III</a:t>
            </a:r>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 y="1981199"/>
            <a:ext cx="8229601" cy="4424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343271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 loss IV</a:t>
            </a:r>
            <a:endParaRPr lang="en-US" dirty="0"/>
          </a:p>
        </p:txBody>
      </p:sp>
      <p:sp>
        <p:nvSpPr>
          <p:cNvPr id="3" name="Content Placeholder 2"/>
          <p:cNvSpPr>
            <a:spLocks noGrp="1"/>
          </p:cNvSpPr>
          <p:nvPr>
            <p:ph sz="half" idx="1"/>
          </p:nvPr>
        </p:nvSpPr>
        <p:spPr>
          <a:xfrm>
            <a:off x="457200" y="1828800"/>
            <a:ext cx="8077200" cy="4525963"/>
          </a:xfrm>
        </p:spPr>
        <p:txBody>
          <a:bodyPr/>
          <a:lstStyle/>
          <a:p>
            <a:r>
              <a:rPr lang="en-US" dirty="0" smtClean="0"/>
              <a:t>Converted influent turbidity measurements to mg</a:t>
            </a:r>
          </a:p>
          <a:p>
            <a:endParaRPr lang="en-US" dirty="0"/>
          </a:p>
          <a:p>
            <a:endParaRPr lang="en-US" dirty="0" smtClean="0"/>
          </a:p>
          <a:p>
            <a:endParaRPr lang="en-US" dirty="0" smtClean="0"/>
          </a:p>
          <a:p>
            <a:r>
              <a:rPr lang="en-US" dirty="0" smtClean="0"/>
              <a:t>Plotted the head loss versus accumulated mass</a:t>
            </a:r>
          </a:p>
          <a:p>
            <a:r>
              <a:rPr lang="en-US" dirty="0" smtClean="0"/>
              <a:t>Initial tests suggest that the increase in head loss is proportional to the amount of accumulated mass</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27" y="2743200"/>
            <a:ext cx="7029450" cy="57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6362812"/>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 loss V</a:t>
            </a:r>
            <a:endParaRPr lang="en-US"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2383253355"/>
              </p:ext>
            </p:extLst>
          </p:nvPr>
        </p:nvGraphicFramePr>
        <p:xfrm>
          <a:off x="457200" y="1752600"/>
          <a:ext cx="8153400" cy="4648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93580834"/>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Issues</a:t>
            </a:r>
            <a:endParaRPr lang="en-US" dirty="0"/>
          </a:p>
        </p:txBody>
      </p:sp>
      <p:sp>
        <p:nvSpPr>
          <p:cNvPr id="3" name="Content Placeholder 2"/>
          <p:cNvSpPr>
            <a:spLocks noGrp="1"/>
          </p:cNvSpPr>
          <p:nvPr>
            <p:ph sz="half" idx="1"/>
          </p:nvPr>
        </p:nvSpPr>
        <p:spPr>
          <a:xfrm>
            <a:off x="228600" y="1905000"/>
            <a:ext cx="3429000" cy="4038600"/>
          </a:xfrm>
        </p:spPr>
        <p:txBody>
          <a:bodyPr/>
          <a:lstStyle/>
          <a:p>
            <a:endParaRPr lang="en-US" dirty="0" smtClean="0"/>
          </a:p>
          <a:p>
            <a:r>
              <a:rPr lang="en-US" dirty="0" smtClean="0"/>
              <a:t>Strange head loss readings </a:t>
            </a:r>
          </a:p>
          <a:p>
            <a:r>
              <a:rPr lang="en-US" dirty="0" smtClean="0"/>
              <a:t>Even if we account for negative readings of our pressure sensor, some data still does not make sense</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1764872347"/>
              </p:ext>
            </p:extLst>
          </p:nvPr>
        </p:nvGraphicFramePr>
        <p:xfrm>
          <a:off x="3733800" y="2209800"/>
          <a:ext cx="5105400" cy="3581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7262531"/>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sz="half" idx="1"/>
          </p:nvPr>
        </p:nvSpPr>
        <p:spPr>
          <a:xfrm>
            <a:off x="457200" y="1752600"/>
            <a:ext cx="8077200" cy="4373563"/>
          </a:xfrm>
        </p:spPr>
        <p:txBody>
          <a:bodyPr/>
          <a:lstStyle/>
          <a:p>
            <a:r>
              <a:rPr lang="en-US" dirty="0" smtClean="0"/>
              <a:t>Want to determine a model for filter performance at any given </a:t>
            </a:r>
            <a:r>
              <a:rPr lang="en-US" dirty="0" err="1" smtClean="0"/>
              <a:t>PACl</a:t>
            </a:r>
            <a:r>
              <a:rPr lang="en-US" dirty="0" smtClean="0"/>
              <a:t> dosage</a:t>
            </a:r>
          </a:p>
          <a:p>
            <a:r>
              <a:rPr lang="en-US" dirty="0" err="1" smtClean="0"/>
              <a:t>Kozeny’s</a:t>
            </a:r>
            <a:r>
              <a:rPr lang="en-US" dirty="0" smtClean="0"/>
              <a:t> Equation</a:t>
            </a:r>
          </a:p>
          <a:p>
            <a:r>
              <a:rPr lang="en-US" dirty="0" smtClean="0"/>
              <a:t>Can determine </a:t>
            </a:r>
            <a:r>
              <a:rPr lang="en-US" dirty="0" err="1" smtClean="0"/>
              <a:t>V</a:t>
            </a:r>
            <a:r>
              <a:rPr lang="en-US" baseline="-25000" dirty="0" err="1" smtClean="0"/>
              <a:t>pore</a:t>
            </a:r>
            <a:r>
              <a:rPr lang="en-US" baseline="-25000" dirty="0" smtClean="0"/>
              <a:t> </a:t>
            </a:r>
            <a:r>
              <a:rPr lang="en-US" dirty="0" smtClean="0"/>
              <a:t>from known porosity, 0.4</a:t>
            </a:r>
          </a:p>
          <a:p>
            <a:r>
              <a:rPr lang="en-US" dirty="0" smtClean="0"/>
              <a:t>μ = dynamic viscosity, ρ = density of sand</a:t>
            </a:r>
          </a:p>
          <a:p>
            <a:r>
              <a:rPr lang="en-US" dirty="0" smtClean="0"/>
              <a:t>Determine value where head loss levels off at each </a:t>
            </a:r>
            <a:r>
              <a:rPr lang="en-US" dirty="0" err="1" smtClean="0"/>
              <a:t>PACl</a:t>
            </a:r>
            <a:r>
              <a:rPr lang="en-US" dirty="0" smtClean="0"/>
              <a:t> dosage</a:t>
            </a:r>
          </a:p>
          <a:p>
            <a:r>
              <a:rPr lang="en-US" dirty="0" smtClean="0"/>
              <a:t>Solve equation for </a:t>
            </a:r>
            <a:r>
              <a:rPr lang="en-US" dirty="0" err="1" smtClean="0"/>
              <a:t>d</a:t>
            </a:r>
            <a:r>
              <a:rPr lang="en-US" baseline="-25000" dirty="0" err="1" smtClean="0"/>
              <a:t>pore</a:t>
            </a:r>
            <a:endParaRPr lang="en-US" baseline="-25000" dirty="0" smtClean="0"/>
          </a:p>
          <a:p>
            <a:r>
              <a:rPr lang="en-US" dirty="0" smtClean="0"/>
              <a:t>Relate </a:t>
            </a:r>
            <a:r>
              <a:rPr lang="en-US" dirty="0" err="1" smtClean="0"/>
              <a:t>d</a:t>
            </a:r>
            <a:r>
              <a:rPr lang="en-US" baseline="-25000" dirty="0" err="1" smtClean="0"/>
              <a:t>pore</a:t>
            </a:r>
            <a:r>
              <a:rPr lang="en-US" baseline="-25000" dirty="0" smtClean="0"/>
              <a:t> </a:t>
            </a:r>
            <a:r>
              <a:rPr lang="en-US" dirty="0" smtClean="0"/>
              <a:t>to amount of clay that can enter the filter before it clogs</a:t>
            </a:r>
            <a:endParaRPr lang="en-US" baseline="-25000" dirty="0"/>
          </a:p>
          <a:p>
            <a:endParaRPr lang="en-US" dirty="0" smtClean="0"/>
          </a:p>
          <a:p>
            <a:endParaRPr lang="en-US" dirty="0"/>
          </a:p>
        </p:txBody>
      </p:sp>
      <p:graphicFrame>
        <p:nvGraphicFramePr>
          <p:cNvPr id="5" name="Object 8"/>
          <p:cNvGraphicFramePr>
            <a:graphicFrameLocks noChangeAspect="1"/>
          </p:cNvGraphicFramePr>
          <p:nvPr>
            <p:extLst>
              <p:ext uri="{D42A27DB-BD31-4B8C-83A1-F6EECF244321}">
                <p14:modId xmlns:p14="http://schemas.microsoft.com/office/powerpoint/2010/main" val="2897603769"/>
              </p:ext>
            </p:extLst>
          </p:nvPr>
        </p:nvGraphicFramePr>
        <p:xfrm>
          <a:off x="4800600" y="2286000"/>
          <a:ext cx="1879600" cy="876300"/>
        </p:xfrm>
        <a:graphic>
          <a:graphicData uri="http://schemas.openxmlformats.org/presentationml/2006/ole">
            <mc:AlternateContent xmlns:mc="http://schemas.openxmlformats.org/markup-compatibility/2006">
              <mc:Choice xmlns:v="urn:schemas-microsoft-com:vml" Requires="v">
                <p:oleObj spid="_x0000_s1061" name="Equation" r:id="rId3" imgW="1879560" imgH="876240" progId="Equation.3">
                  <p:embed/>
                </p:oleObj>
              </mc:Choice>
              <mc:Fallback>
                <p:oleObj name="Equation" r:id="rId3" imgW="1879560" imgH="8762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2286000"/>
                        <a:ext cx="1879600" cy="87630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 uri="{53640926-AAD7-44D8-BBD7-CCE9431645EC}">
                          <a14:shadowObscured xmlns:a14="http://schemas.microsoft.com/office/drawing/2010/main" val="1"/>
                        </a:ext>
                      </a:extLst>
                    </p:spPr>
                  </p:pic>
                </p:oleObj>
              </mc:Fallback>
            </mc:AlternateContent>
          </a:graphicData>
        </a:graphic>
      </p:graphicFrame>
      <p:graphicFrame>
        <p:nvGraphicFramePr>
          <p:cNvPr id="6" name="Object 11"/>
          <p:cNvGraphicFramePr>
            <a:graphicFrameLocks noChangeAspect="1"/>
          </p:cNvGraphicFramePr>
          <p:nvPr>
            <p:extLst>
              <p:ext uri="{D42A27DB-BD31-4B8C-83A1-F6EECF244321}">
                <p14:modId xmlns:p14="http://schemas.microsoft.com/office/powerpoint/2010/main" val="3892556175"/>
              </p:ext>
            </p:extLst>
          </p:nvPr>
        </p:nvGraphicFramePr>
        <p:xfrm>
          <a:off x="7315200" y="2209800"/>
          <a:ext cx="1193800" cy="812800"/>
        </p:xfrm>
        <a:graphic>
          <a:graphicData uri="http://schemas.openxmlformats.org/presentationml/2006/ole">
            <mc:AlternateContent xmlns:mc="http://schemas.openxmlformats.org/markup-compatibility/2006">
              <mc:Choice xmlns:v="urn:schemas-microsoft-com:vml" Requires="v">
                <p:oleObj spid="_x0000_s1062" name="Equation" r:id="rId5" imgW="1193760" imgH="736560" progId="Equation.3">
                  <p:embed/>
                </p:oleObj>
              </mc:Choice>
              <mc:Fallback>
                <p:oleObj name="Equation" r:id="rId5" imgW="1193760" imgH="73656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5200" y="2209800"/>
                        <a:ext cx="1193800" cy="812800"/>
                      </a:xfrm>
                      <a:prstGeom prst="rect">
                        <a:avLst/>
                      </a:prstGeom>
                      <a:noFill/>
                      <a:ln>
                        <a:noFill/>
                      </a:ln>
                      <a:effectLst/>
                      <a:extLst>
                        <a:ext uri="{53640926-AAD7-44D8-BBD7-CCE9431645EC}">
                          <a14:shadowObscured xmlns:a14="http://schemas.microsoft.com/office/drawing/2010/main" val="1"/>
                        </a:ext>
                      </a:extLst>
                    </p:spPr>
                  </p:pic>
                </p:oleObj>
              </mc:Fallback>
            </mc:AlternateContent>
          </a:graphicData>
        </a:graphic>
      </p:graphicFrame>
    </p:spTree>
    <p:extLst>
      <p:ext uri="{BB962C8B-B14F-4D97-AF65-F5344CB8AC3E}">
        <p14:creationId xmlns:p14="http://schemas.microsoft.com/office/powerpoint/2010/main" val="1530044621"/>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Questions/Comments?</a:t>
            </a:r>
            <a:endParaRPr lang="en-US" dirty="0"/>
          </a:p>
        </p:txBody>
      </p:sp>
    </p:spTree>
    <p:extLst>
      <p:ext uri="{BB962C8B-B14F-4D97-AF65-F5344CB8AC3E}">
        <p14:creationId xmlns:p14="http://schemas.microsoft.com/office/powerpoint/2010/main" val="315599551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42378" y="1981200"/>
            <a:ext cx="1049867" cy="909955"/>
          </a:xfrm>
          <a:prstGeom prst="rect">
            <a:avLst/>
          </a:prstGeom>
          <a:noFill/>
        </p:spPr>
      </p:pic>
      <p:grpSp>
        <p:nvGrpSpPr>
          <p:cNvPr id="24" name="Group 23"/>
          <p:cNvGrpSpPr/>
          <p:nvPr/>
        </p:nvGrpSpPr>
        <p:grpSpPr>
          <a:xfrm flipH="1">
            <a:off x="5388328" y="1698249"/>
            <a:ext cx="2362200" cy="4781550"/>
            <a:chOff x="0" y="0"/>
            <a:chExt cx="2057400" cy="4343400"/>
          </a:xfrm>
        </p:grpSpPr>
        <p:grpSp>
          <p:nvGrpSpPr>
            <p:cNvPr id="25" name="Group 24"/>
            <p:cNvGrpSpPr/>
            <p:nvPr/>
          </p:nvGrpSpPr>
          <p:grpSpPr>
            <a:xfrm>
              <a:off x="0" y="0"/>
              <a:ext cx="2057400" cy="4343400"/>
              <a:chOff x="0" y="0"/>
              <a:chExt cx="2057400" cy="4343400"/>
            </a:xfrm>
          </p:grpSpPr>
          <p:sp>
            <p:nvSpPr>
              <p:cNvPr id="33" name="Rectangle 32"/>
              <p:cNvSpPr/>
              <p:nvPr/>
            </p:nvSpPr>
            <p:spPr>
              <a:xfrm>
                <a:off x="571500" y="1028700"/>
                <a:ext cx="914400" cy="33147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4" name="Rectangle 33"/>
              <p:cNvSpPr/>
              <p:nvPr/>
            </p:nvSpPr>
            <p:spPr>
              <a:xfrm>
                <a:off x="571500" y="0"/>
                <a:ext cx="914400" cy="434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35" name="Straight Connector 34"/>
              <p:cNvCxnSpPr/>
              <p:nvPr/>
            </p:nvCxnSpPr>
            <p:spPr>
              <a:xfrm flipH="1">
                <a:off x="0" y="1076325"/>
                <a:ext cx="57150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6" name="Straight Connector 35"/>
              <p:cNvCxnSpPr/>
              <p:nvPr/>
            </p:nvCxnSpPr>
            <p:spPr>
              <a:xfrm flipH="1">
                <a:off x="0" y="4295775"/>
                <a:ext cx="57150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7" name="Straight Connector 36"/>
              <p:cNvCxnSpPr/>
              <p:nvPr/>
            </p:nvCxnSpPr>
            <p:spPr>
              <a:xfrm flipH="1">
                <a:off x="0" y="2105025"/>
                <a:ext cx="57150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flipH="1">
                <a:off x="0" y="3200400"/>
                <a:ext cx="57150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9" name="Straight Connector 38"/>
              <p:cNvCxnSpPr/>
              <p:nvPr/>
            </p:nvCxnSpPr>
            <p:spPr>
              <a:xfrm flipH="1">
                <a:off x="1485900" y="1600200"/>
                <a:ext cx="57150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40" name="Straight Connector 39"/>
              <p:cNvCxnSpPr/>
              <p:nvPr/>
            </p:nvCxnSpPr>
            <p:spPr>
              <a:xfrm flipH="1">
                <a:off x="1485900" y="2628900"/>
                <a:ext cx="57150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41" name="Straight Connector 40"/>
              <p:cNvCxnSpPr/>
              <p:nvPr/>
            </p:nvCxnSpPr>
            <p:spPr>
              <a:xfrm flipH="1">
                <a:off x="1485900" y="3771900"/>
                <a:ext cx="571500" cy="0"/>
              </a:xfrm>
              <a:prstGeom prst="line">
                <a:avLst/>
              </a:prstGeom>
              <a:ln w="38100"/>
            </p:spPr>
            <p:style>
              <a:lnRef idx="1">
                <a:schemeClr val="dk1"/>
              </a:lnRef>
              <a:fillRef idx="0">
                <a:schemeClr val="dk1"/>
              </a:fillRef>
              <a:effectRef idx="0">
                <a:schemeClr val="dk1"/>
              </a:effectRef>
              <a:fontRef idx="minor">
                <a:schemeClr val="tx1"/>
              </a:fontRef>
            </p:style>
          </p:cxnSp>
        </p:grpSp>
        <p:cxnSp>
          <p:nvCxnSpPr>
            <p:cNvPr id="26" name="Straight Connector 25"/>
            <p:cNvCxnSpPr/>
            <p:nvPr/>
          </p:nvCxnSpPr>
          <p:spPr>
            <a:xfrm>
              <a:off x="590550" y="1076325"/>
              <a:ext cx="824344" cy="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57225" y="1600200"/>
              <a:ext cx="824230" cy="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71500" y="2105025"/>
              <a:ext cx="824344" cy="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657225" y="2628900"/>
              <a:ext cx="824344" cy="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71500" y="3200400"/>
              <a:ext cx="824344" cy="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57225" y="3771900"/>
              <a:ext cx="824344" cy="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71500" y="4295775"/>
              <a:ext cx="824344" cy="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dirty="0" smtClean="0"/>
              <a:t>What is SRSF?</a:t>
            </a:r>
            <a:endParaRPr lang="en-US" dirty="0"/>
          </a:p>
        </p:txBody>
      </p:sp>
      <p:sp>
        <p:nvSpPr>
          <p:cNvPr id="21" name="Up Arrow 20"/>
          <p:cNvSpPr/>
          <p:nvPr/>
        </p:nvSpPr>
        <p:spPr bwMode="auto">
          <a:xfrm flipV="1">
            <a:off x="6397978" y="3064042"/>
            <a:ext cx="342900" cy="288758"/>
          </a:xfrm>
          <a:prstGeom prst="upArrow">
            <a:avLst/>
          </a:prstGeom>
          <a:solidFill>
            <a:srgbClr val="8FE2FF"/>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Up Arrow 21"/>
          <p:cNvSpPr/>
          <p:nvPr/>
        </p:nvSpPr>
        <p:spPr bwMode="auto">
          <a:xfrm flipV="1">
            <a:off x="6419850" y="4140646"/>
            <a:ext cx="342900" cy="288758"/>
          </a:xfrm>
          <a:prstGeom prst="upArrow">
            <a:avLst/>
          </a:prstGeom>
          <a:solidFill>
            <a:srgbClr val="8FE2FF"/>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3" name="Up Arrow 22"/>
          <p:cNvSpPr/>
          <p:nvPr/>
        </p:nvSpPr>
        <p:spPr bwMode="auto">
          <a:xfrm flipV="1">
            <a:off x="6419850" y="5402179"/>
            <a:ext cx="342900" cy="288758"/>
          </a:xfrm>
          <a:prstGeom prst="upArrow">
            <a:avLst/>
          </a:prstGeom>
          <a:solidFill>
            <a:srgbClr val="8FE2FF"/>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2" name="Up Arrow 41"/>
          <p:cNvSpPr/>
          <p:nvPr/>
        </p:nvSpPr>
        <p:spPr bwMode="auto">
          <a:xfrm>
            <a:off x="6397978" y="3581400"/>
            <a:ext cx="342900" cy="288758"/>
          </a:xfrm>
          <a:prstGeom prst="upArrow">
            <a:avLst/>
          </a:prstGeom>
          <a:solidFill>
            <a:srgbClr val="8FE2FF"/>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4" name="Up Arrow 43"/>
          <p:cNvSpPr/>
          <p:nvPr/>
        </p:nvSpPr>
        <p:spPr bwMode="auto">
          <a:xfrm>
            <a:off x="6419850" y="4800600"/>
            <a:ext cx="342900" cy="288758"/>
          </a:xfrm>
          <a:prstGeom prst="upArrow">
            <a:avLst/>
          </a:prstGeom>
          <a:solidFill>
            <a:srgbClr val="8FE2FF"/>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5" name="Up Arrow 44"/>
          <p:cNvSpPr/>
          <p:nvPr/>
        </p:nvSpPr>
        <p:spPr bwMode="auto">
          <a:xfrm>
            <a:off x="6419850" y="6019800"/>
            <a:ext cx="342900" cy="288758"/>
          </a:xfrm>
          <a:prstGeom prst="upArrow">
            <a:avLst/>
          </a:prstGeom>
          <a:solidFill>
            <a:srgbClr val="8FE2FF"/>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49" name="Straight Arrow Connector 48"/>
          <p:cNvCxnSpPr/>
          <p:nvPr/>
        </p:nvCxnSpPr>
        <p:spPr bwMode="auto">
          <a:xfrm flipH="1">
            <a:off x="5181600" y="3454057"/>
            <a:ext cx="685800" cy="0"/>
          </a:xfrm>
          <a:prstGeom prst="straightConnector1">
            <a:avLst/>
          </a:prstGeom>
          <a:solidFill>
            <a:schemeClr val="accent1"/>
          </a:solidFill>
          <a:ln w="57150" cap="flat" cmpd="sng" algn="ctr">
            <a:solidFill>
              <a:srgbClr val="8FE2FF"/>
            </a:solidFill>
            <a:prstDash val="solid"/>
            <a:round/>
            <a:headEnd type="none" w="lg" len="med"/>
            <a:tailEnd type="arrow"/>
          </a:ln>
          <a:effectLst/>
        </p:spPr>
      </p:cxnSp>
      <p:cxnSp>
        <p:nvCxnSpPr>
          <p:cNvPr id="50" name="Straight Arrow Connector 49"/>
          <p:cNvCxnSpPr/>
          <p:nvPr/>
        </p:nvCxnSpPr>
        <p:spPr bwMode="auto">
          <a:xfrm flipH="1">
            <a:off x="5181600" y="4597647"/>
            <a:ext cx="685800" cy="0"/>
          </a:xfrm>
          <a:prstGeom prst="straightConnector1">
            <a:avLst/>
          </a:prstGeom>
          <a:solidFill>
            <a:schemeClr val="accent1"/>
          </a:solidFill>
          <a:ln w="57150" cap="flat" cmpd="sng" algn="ctr">
            <a:solidFill>
              <a:srgbClr val="8FE2FF"/>
            </a:solidFill>
            <a:prstDash val="solid"/>
            <a:round/>
            <a:headEnd type="none" w="lg" len="med"/>
            <a:tailEnd type="arrow"/>
          </a:ln>
          <a:effectLst/>
        </p:spPr>
      </p:cxnSp>
      <p:cxnSp>
        <p:nvCxnSpPr>
          <p:cNvPr id="51" name="Straight Arrow Connector 50"/>
          <p:cNvCxnSpPr/>
          <p:nvPr/>
        </p:nvCxnSpPr>
        <p:spPr bwMode="auto">
          <a:xfrm flipH="1">
            <a:off x="5181600" y="5850648"/>
            <a:ext cx="685800" cy="0"/>
          </a:xfrm>
          <a:prstGeom prst="straightConnector1">
            <a:avLst/>
          </a:prstGeom>
          <a:solidFill>
            <a:schemeClr val="accent1"/>
          </a:solidFill>
          <a:ln w="57150" cap="flat" cmpd="sng" algn="ctr">
            <a:solidFill>
              <a:srgbClr val="8FE2FF"/>
            </a:solidFill>
            <a:prstDash val="solid"/>
            <a:round/>
            <a:headEnd type="none" w="lg" len="med"/>
            <a:tailEnd type="arrow"/>
          </a:ln>
          <a:effectLst/>
        </p:spPr>
      </p:cxnSp>
      <p:cxnSp>
        <p:nvCxnSpPr>
          <p:cNvPr id="52" name="Straight Arrow Connector 51"/>
          <p:cNvCxnSpPr/>
          <p:nvPr/>
        </p:nvCxnSpPr>
        <p:spPr bwMode="auto">
          <a:xfrm flipH="1">
            <a:off x="7391400" y="2883151"/>
            <a:ext cx="685800" cy="0"/>
          </a:xfrm>
          <a:prstGeom prst="straightConnector1">
            <a:avLst/>
          </a:prstGeom>
          <a:solidFill>
            <a:schemeClr val="accent1"/>
          </a:solidFill>
          <a:ln w="57150" cap="flat" cmpd="sng" algn="ctr">
            <a:solidFill>
              <a:srgbClr val="8FE2FF"/>
            </a:solidFill>
            <a:prstDash val="solid"/>
            <a:round/>
            <a:headEnd type="none" w="lg" len="med"/>
            <a:tailEnd type="arrow"/>
          </a:ln>
          <a:effectLst/>
        </p:spPr>
      </p:cxnSp>
      <p:cxnSp>
        <p:nvCxnSpPr>
          <p:cNvPr id="53" name="Straight Arrow Connector 52"/>
          <p:cNvCxnSpPr/>
          <p:nvPr/>
        </p:nvCxnSpPr>
        <p:spPr bwMode="auto">
          <a:xfrm flipH="1">
            <a:off x="7391400" y="4015623"/>
            <a:ext cx="685800" cy="0"/>
          </a:xfrm>
          <a:prstGeom prst="straightConnector1">
            <a:avLst/>
          </a:prstGeom>
          <a:solidFill>
            <a:schemeClr val="accent1"/>
          </a:solidFill>
          <a:ln w="57150" cap="flat" cmpd="sng" algn="ctr">
            <a:solidFill>
              <a:srgbClr val="8FE2FF"/>
            </a:solidFill>
            <a:prstDash val="solid"/>
            <a:round/>
            <a:headEnd type="none" w="lg" len="med"/>
            <a:tailEnd type="arrow"/>
          </a:ln>
          <a:effectLst/>
        </p:spPr>
      </p:cxnSp>
      <p:cxnSp>
        <p:nvCxnSpPr>
          <p:cNvPr id="54" name="Straight Arrow Connector 53"/>
          <p:cNvCxnSpPr/>
          <p:nvPr/>
        </p:nvCxnSpPr>
        <p:spPr bwMode="auto">
          <a:xfrm flipH="1">
            <a:off x="7351889" y="5221496"/>
            <a:ext cx="685800" cy="0"/>
          </a:xfrm>
          <a:prstGeom prst="straightConnector1">
            <a:avLst/>
          </a:prstGeom>
          <a:solidFill>
            <a:schemeClr val="accent1"/>
          </a:solidFill>
          <a:ln w="57150" cap="flat" cmpd="sng" algn="ctr">
            <a:solidFill>
              <a:srgbClr val="8FE2FF"/>
            </a:solidFill>
            <a:prstDash val="solid"/>
            <a:round/>
            <a:headEnd type="none" w="lg" len="med"/>
            <a:tailEnd type="arrow"/>
          </a:ln>
          <a:effectLst/>
        </p:spPr>
      </p:cxnSp>
      <p:cxnSp>
        <p:nvCxnSpPr>
          <p:cNvPr id="55" name="Straight Arrow Connector 54"/>
          <p:cNvCxnSpPr/>
          <p:nvPr/>
        </p:nvCxnSpPr>
        <p:spPr bwMode="auto">
          <a:xfrm flipH="1">
            <a:off x="7391400" y="6421382"/>
            <a:ext cx="685800" cy="0"/>
          </a:xfrm>
          <a:prstGeom prst="straightConnector1">
            <a:avLst/>
          </a:prstGeom>
          <a:solidFill>
            <a:schemeClr val="accent1"/>
          </a:solidFill>
          <a:ln w="57150" cap="flat" cmpd="sng" algn="ctr">
            <a:solidFill>
              <a:srgbClr val="8FE2FF"/>
            </a:solidFill>
            <a:prstDash val="solid"/>
            <a:round/>
            <a:headEnd type="none" w="lg" len="med"/>
            <a:tailEnd type="arrow"/>
          </a:ln>
          <a:effectLst/>
        </p:spPr>
      </p:cxnSp>
      <p:sp>
        <p:nvSpPr>
          <p:cNvPr id="46" name="Up Arrow 45"/>
          <p:cNvSpPr/>
          <p:nvPr/>
        </p:nvSpPr>
        <p:spPr bwMode="auto">
          <a:xfrm>
            <a:off x="6284025" y="3124200"/>
            <a:ext cx="609600" cy="2971800"/>
          </a:xfrm>
          <a:prstGeom prst="upArrow">
            <a:avLst/>
          </a:prstGeom>
          <a:solidFill>
            <a:srgbClr val="8FE2FF"/>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3" name="Content Placeholder 10"/>
          <p:cNvSpPr>
            <a:spLocks noGrp="1"/>
          </p:cNvSpPr>
          <p:nvPr>
            <p:ph sz="half" idx="2"/>
          </p:nvPr>
        </p:nvSpPr>
        <p:spPr>
          <a:xfrm>
            <a:off x="685800" y="2580956"/>
            <a:ext cx="4038600" cy="2578403"/>
          </a:xfrm>
        </p:spPr>
        <p:txBody>
          <a:bodyPr/>
          <a:lstStyle/>
          <a:p>
            <a:r>
              <a:rPr lang="en-US" b="1" dirty="0" smtClean="0"/>
              <a:t>S</a:t>
            </a:r>
            <a:r>
              <a:rPr lang="en-US" dirty="0" smtClean="0"/>
              <a:t>tacked </a:t>
            </a:r>
            <a:r>
              <a:rPr lang="en-US" b="1" dirty="0" smtClean="0"/>
              <a:t>R</a:t>
            </a:r>
            <a:r>
              <a:rPr lang="en-US" dirty="0" smtClean="0"/>
              <a:t>apid </a:t>
            </a:r>
            <a:r>
              <a:rPr lang="en-US" b="1" dirty="0" smtClean="0"/>
              <a:t>S</a:t>
            </a:r>
            <a:r>
              <a:rPr lang="en-US" dirty="0" smtClean="0"/>
              <a:t>and </a:t>
            </a:r>
            <a:r>
              <a:rPr lang="en-US" b="1" dirty="0" smtClean="0"/>
              <a:t>F</a:t>
            </a:r>
            <a:r>
              <a:rPr lang="en-US" dirty="0" smtClean="0"/>
              <a:t>ilter/</a:t>
            </a:r>
            <a:r>
              <a:rPr lang="en-US" b="1" dirty="0" smtClean="0"/>
              <a:t>F</a:t>
            </a:r>
            <a:r>
              <a:rPr lang="en-US" dirty="0" smtClean="0"/>
              <a:t>iltration</a:t>
            </a:r>
          </a:p>
          <a:p>
            <a:r>
              <a:rPr lang="en-US" dirty="0" smtClean="0"/>
              <a:t>Invented by </a:t>
            </a:r>
            <a:r>
              <a:rPr lang="en-US" dirty="0" err="1" smtClean="0"/>
              <a:t>AguaClara</a:t>
            </a:r>
            <a:r>
              <a:rPr lang="en-US" dirty="0" smtClean="0"/>
              <a:t> and is currently used in the newer plants</a:t>
            </a:r>
          </a:p>
          <a:p>
            <a:r>
              <a:rPr lang="en-US" dirty="0" smtClean="0"/>
              <a:t>Subsurface Water Injection</a:t>
            </a:r>
            <a:endParaRPr lang="en-US" dirty="0"/>
          </a:p>
        </p:txBody>
      </p:sp>
    </p:spTree>
    <p:extLst>
      <p:ext uri="{BB962C8B-B14F-4D97-AF65-F5344CB8AC3E}">
        <p14:creationId xmlns:p14="http://schemas.microsoft.com/office/powerpoint/2010/main" val="17343037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42"/>
                                        </p:tgtEl>
                                      </p:cBhvr>
                                    </p:animEffect>
                                    <p:set>
                                      <p:cBhvr>
                                        <p:cTn id="10" dur="1" fill="hold">
                                          <p:stCondLst>
                                            <p:cond delay="499"/>
                                          </p:stCondLst>
                                        </p:cTn>
                                        <p:tgtEl>
                                          <p:spTgt spid="42"/>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22"/>
                                        </p:tgtEl>
                                      </p:cBhvr>
                                    </p:animEffect>
                                    <p:set>
                                      <p:cBhvr>
                                        <p:cTn id="13" dur="1" fill="hold">
                                          <p:stCondLst>
                                            <p:cond delay="499"/>
                                          </p:stCondLst>
                                        </p:cTn>
                                        <p:tgtEl>
                                          <p:spTgt spid="22"/>
                                        </p:tgtEl>
                                        <p:attrNameLst>
                                          <p:attrName>style.visibility</p:attrName>
                                        </p:attrNameLst>
                                      </p:cBhvr>
                                      <p:to>
                                        <p:strVal val="hidden"/>
                                      </p:to>
                                    </p:set>
                                  </p:childTnLst>
                                </p:cTn>
                              </p:par>
                              <p:par>
                                <p:cTn id="14" presetID="9" presetClass="exit" presetSubtype="0" fill="hold" grpId="0" nodeType="withEffect">
                                  <p:stCondLst>
                                    <p:cond delay="0"/>
                                  </p:stCondLst>
                                  <p:childTnLst>
                                    <p:animEffect transition="out" filter="dissolve">
                                      <p:cBhvr>
                                        <p:cTn id="15" dur="500"/>
                                        <p:tgtEl>
                                          <p:spTgt spid="44"/>
                                        </p:tgtEl>
                                      </p:cBhvr>
                                    </p:animEffect>
                                    <p:set>
                                      <p:cBhvr>
                                        <p:cTn id="16" dur="1" fill="hold">
                                          <p:stCondLst>
                                            <p:cond delay="499"/>
                                          </p:stCondLst>
                                        </p:cTn>
                                        <p:tgtEl>
                                          <p:spTgt spid="44"/>
                                        </p:tgtEl>
                                        <p:attrNameLst>
                                          <p:attrName>style.visibility</p:attrName>
                                        </p:attrNameLst>
                                      </p:cBhvr>
                                      <p:to>
                                        <p:strVal val="hidden"/>
                                      </p:to>
                                    </p:set>
                                  </p:childTnLst>
                                </p:cTn>
                              </p:par>
                              <p:par>
                                <p:cTn id="17" presetID="9" presetClass="exit" presetSubtype="0" fill="hold" grpId="0" nodeType="withEffect">
                                  <p:stCondLst>
                                    <p:cond delay="0"/>
                                  </p:stCondLst>
                                  <p:childTnLst>
                                    <p:animEffect transition="out" filter="dissolve">
                                      <p:cBhvr>
                                        <p:cTn id="18" dur="500"/>
                                        <p:tgtEl>
                                          <p:spTgt spid="23"/>
                                        </p:tgtEl>
                                      </p:cBhvr>
                                    </p:animEffect>
                                    <p:set>
                                      <p:cBhvr>
                                        <p:cTn id="19" dur="1" fill="hold">
                                          <p:stCondLst>
                                            <p:cond delay="499"/>
                                          </p:stCondLst>
                                        </p:cTn>
                                        <p:tgtEl>
                                          <p:spTgt spid="23"/>
                                        </p:tgtEl>
                                        <p:attrNameLst>
                                          <p:attrName>style.visibility</p:attrName>
                                        </p:attrNameLst>
                                      </p:cBhvr>
                                      <p:to>
                                        <p:strVal val="hidden"/>
                                      </p:to>
                                    </p:set>
                                  </p:childTnLst>
                                </p:cTn>
                              </p:par>
                              <p:par>
                                <p:cTn id="20" presetID="9" presetClass="exit" presetSubtype="0" fill="hold" grpId="0" nodeType="withEffect">
                                  <p:stCondLst>
                                    <p:cond delay="0"/>
                                  </p:stCondLst>
                                  <p:childTnLst>
                                    <p:animEffect transition="out" filter="dissolve">
                                      <p:cBhvr>
                                        <p:cTn id="21" dur="500"/>
                                        <p:tgtEl>
                                          <p:spTgt spid="45"/>
                                        </p:tgtEl>
                                      </p:cBhvr>
                                    </p:animEffect>
                                    <p:set>
                                      <p:cBhvr>
                                        <p:cTn id="22" dur="1" fill="hold">
                                          <p:stCondLst>
                                            <p:cond delay="499"/>
                                          </p:stCondLst>
                                        </p:cTn>
                                        <p:tgtEl>
                                          <p:spTgt spid="45"/>
                                        </p:tgtEl>
                                        <p:attrNameLst>
                                          <p:attrName>style.visibility</p:attrName>
                                        </p:attrNameLst>
                                      </p:cBhvr>
                                      <p:to>
                                        <p:strVal val="hidden"/>
                                      </p:to>
                                    </p:set>
                                  </p:childTnLst>
                                </p:cTn>
                              </p:par>
                              <p:par>
                                <p:cTn id="23" presetID="9" presetClass="exit" presetSubtype="0" fill="hold" nodeType="withEffect">
                                  <p:stCondLst>
                                    <p:cond delay="0"/>
                                  </p:stCondLst>
                                  <p:childTnLst>
                                    <p:animEffect transition="out" filter="dissolve">
                                      <p:cBhvr>
                                        <p:cTn id="24" dur="500"/>
                                        <p:tgtEl>
                                          <p:spTgt spid="52"/>
                                        </p:tgtEl>
                                      </p:cBhvr>
                                    </p:animEffect>
                                    <p:set>
                                      <p:cBhvr>
                                        <p:cTn id="25" dur="1" fill="hold">
                                          <p:stCondLst>
                                            <p:cond delay="499"/>
                                          </p:stCondLst>
                                        </p:cTn>
                                        <p:tgtEl>
                                          <p:spTgt spid="52"/>
                                        </p:tgtEl>
                                        <p:attrNameLst>
                                          <p:attrName>style.visibility</p:attrName>
                                        </p:attrNameLst>
                                      </p:cBhvr>
                                      <p:to>
                                        <p:strVal val="hidden"/>
                                      </p:to>
                                    </p:set>
                                  </p:childTnLst>
                                </p:cTn>
                              </p:par>
                              <p:par>
                                <p:cTn id="26" presetID="9" presetClass="exit" presetSubtype="0" fill="hold" nodeType="withEffect">
                                  <p:stCondLst>
                                    <p:cond delay="0"/>
                                  </p:stCondLst>
                                  <p:childTnLst>
                                    <p:animEffect transition="out" filter="dissolve">
                                      <p:cBhvr>
                                        <p:cTn id="27" dur="500"/>
                                        <p:tgtEl>
                                          <p:spTgt spid="49"/>
                                        </p:tgtEl>
                                      </p:cBhvr>
                                    </p:animEffect>
                                    <p:set>
                                      <p:cBhvr>
                                        <p:cTn id="28" dur="1" fill="hold">
                                          <p:stCondLst>
                                            <p:cond delay="499"/>
                                          </p:stCondLst>
                                        </p:cTn>
                                        <p:tgtEl>
                                          <p:spTgt spid="49"/>
                                        </p:tgtEl>
                                        <p:attrNameLst>
                                          <p:attrName>style.visibility</p:attrName>
                                        </p:attrNameLst>
                                      </p:cBhvr>
                                      <p:to>
                                        <p:strVal val="hidden"/>
                                      </p:to>
                                    </p:set>
                                  </p:childTnLst>
                                </p:cTn>
                              </p:par>
                              <p:par>
                                <p:cTn id="29" presetID="9" presetClass="exit" presetSubtype="0" fill="hold" nodeType="withEffect">
                                  <p:stCondLst>
                                    <p:cond delay="0"/>
                                  </p:stCondLst>
                                  <p:childTnLst>
                                    <p:animEffect transition="out" filter="dissolve">
                                      <p:cBhvr>
                                        <p:cTn id="30" dur="500"/>
                                        <p:tgtEl>
                                          <p:spTgt spid="50"/>
                                        </p:tgtEl>
                                      </p:cBhvr>
                                    </p:animEffect>
                                    <p:set>
                                      <p:cBhvr>
                                        <p:cTn id="31" dur="1" fill="hold">
                                          <p:stCondLst>
                                            <p:cond delay="499"/>
                                          </p:stCondLst>
                                        </p:cTn>
                                        <p:tgtEl>
                                          <p:spTgt spid="50"/>
                                        </p:tgtEl>
                                        <p:attrNameLst>
                                          <p:attrName>style.visibility</p:attrName>
                                        </p:attrNameLst>
                                      </p:cBhvr>
                                      <p:to>
                                        <p:strVal val="hidden"/>
                                      </p:to>
                                    </p:set>
                                  </p:childTnLst>
                                </p:cTn>
                              </p:par>
                              <p:par>
                                <p:cTn id="32" presetID="9" presetClass="exit" presetSubtype="0" fill="hold" nodeType="withEffect">
                                  <p:stCondLst>
                                    <p:cond delay="0"/>
                                  </p:stCondLst>
                                  <p:childTnLst>
                                    <p:animEffect transition="out" filter="dissolve">
                                      <p:cBhvr>
                                        <p:cTn id="33" dur="500"/>
                                        <p:tgtEl>
                                          <p:spTgt spid="53"/>
                                        </p:tgtEl>
                                      </p:cBhvr>
                                    </p:animEffect>
                                    <p:set>
                                      <p:cBhvr>
                                        <p:cTn id="34" dur="1" fill="hold">
                                          <p:stCondLst>
                                            <p:cond delay="499"/>
                                          </p:stCondLst>
                                        </p:cTn>
                                        <p:tgtEl>
                                          <p:spTgt spid="53"/>
                                        </p:tgtEl>
                                        <p:attrNameLst>
                                          <p:attrName>style.visibility</p:attrName>
                                        </p:attrNameLst>
                                      </p:cBhvr>
                                      <p:to>
                                        <p:strVal val="hidden"/>
                                      </p:to>
                                    </p:set>
                                  </p:childTnLst>
                                </p:cTn>
                              </p:par>
                              <p:par>
                                <p:cTn id="35" presetID="9" presetClass="exit" presetSubtype="0" fill="hold" nodeType="withEffect">
                                  <p:stCondLst>
                                    <p:cond delay="0"/>
                                  </p:stCondLst>
                                  <p:childTnLst>
                                    <p:animEffect transition="out" filter="dissolve">
                                      <p:cBhvr>
                                        <p:cTn id="36" dur="500"/>
                                        <p:tgtEl>
                                          <p:spTgt spid="54"/>
                                        </p:tgtEl>
                                      </p:cBhvr>
                                    </p:animEffect>
                                    <p:set>
                                      <p:cBhvr>
                                        <p:cTn id="37" dur="1" fill="hold">
                                          <p:stCondLst>
                                            <p:cond delay="499"/>
                                          </p:stCondLst>
                                        </p:cTn>
                                        <p:tgtEl>
                                          <p:spTgt spid="54"/>
                                        </p:tgtEl>
                                        <p:attrNameLst>
                                          <p:attrName>style.visibility</p:attrName>
                                        </p:attrNameLst>
                                      </p:cBhvr>
                                      <p:to>
                                        <p:strVal val="hidden"/>
                                      </p:to>
                                    </p:set>
                                  </p:childTnLst>
                                </p:cTn>
                              </p:par>
                              <p:par>
                                <p:cTn id="38" presetID="9" presetClass="exit" presetSubtype="0" fill="hold" nodeType="withEffect">
                                  <p:stCondLst>
                                    <p:cond delay="0"/>
                                  </p:stCondLst>
                                  <p:childTnLst>
                                    <p:animEffect transition="out" filter="dissolve">
                                      <p:cBhvr>
                                        <p:cTn id="39" dur="500"/>
                                        <p:tgtEl>
                                          <p:spTgt spid="51"/>
                                        </p:tgtEl>
                                      </p:cBhvr>
                                    </p:animEffect>
                                    <p:set>
                                      <p:cBhvr>
                                        <p:cTn id="40" dur="1" fill="hold">
                                          <p:stCondLst>
                                            <p:cond delay="499"/>
                                          </p:stCondLst>
                                        </p:cTn>
                                        <p:tgtEl>
                                          <p:spTgt spid="51"/>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2" presetClass="entr" presetSubtype="4" fill="hold" grpId="0" nodeType="clickEffect">
                                  <p:stCondLst>
                                    <p:cond delay="0"/>
                                  </p:stCondLst>
                                  <p:childTnLst>
                                    <p:set>
                                      <p:cBhvr>
                                        <p:cTn id="44" dur="1" fill="hold">
                                          <p:stCondLst>
                                            <p:cond delay="0"/>
                                          </p:stCondLst>
                                        </p:cTn>
                                        <p:tgtEl>
                                          <p:spTgt spid="46"/>
                                        </p:tgtEl>
                                        <p:attrNameLst>
                                          <p:attrName>style.visibility</p:attrName>
                                        </p:attrNameLst>
                                      </p:cBhvr>
                                      <p:to>
                                        <p:strVal val="visible"/>
                                      </p:to>
                                    </p:set>
                                    <p:animEffect transition="in" filter="slide(fromBottom)">
                                      <p:cBhvr>
                                        <p:cTn id="45" dur="2000"/>
                                        <p:tgtEl>
                                          <p:spTgt spid="46"/>
                                        </p:tgtEl>
                                      </p:cBhvr>
                                    </p:animEffect>
                                  </p:childTnLst>
                                </p:cTn>
                              </p:par>
                              <p:par>
                                <p:cTn id="46" presetID="22" presetClass="entr" presetSubtype="4"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ipe(down)">
                                      <p:cBhvr>
                                        <p:cTn id="48"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42" grpId="0" animBg="1"/>
      <p:bldP spid="44" grpId="0" animBg="1"/>
      <p:bldP spid="45" grpId="0" animBg="1"/>
      <p:bldP spid="4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3794" y="4114800"/>
            <a:ext cx="2438400" cy="2638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5"/>
          <p:cNvSpPr>
            <a:spLocks noGrp="1"/>
          </p:cNvSpPr>
          <p:nvPr>
            <p:ph sz="half" idx="1"/>
          </p:nvPr>
        </p:nvSpPr>
        <p:spPr>
          <a:xfrm>
            <a:off x="457200" y="1600200"/>
            <a:ext cx="3810000" cy="4525963"/>
          </a:xfrm>
        </p:spPr>
        <p:txBody>
          <a:bodyPr/>
          <a:lstStyle/>
          <a:p>
            <a:pPr marL="0" indent="0">
              <a:buNone/>
            </a:pPr>
            <a:r>
              <a:rPr lang="en-US" dirty="0" smtClean="0"/>
              <a:t>Subsurface</a:t>
            </a:r>
          </a:p>
          <a:p>
            <a:pPr lvl="1"/>
            <a:r>
              <a:rPr lang="en-US" dirty="0" smtClean="0"/>
              <a:t>Particles are captured throughout entire sand bed</a:t>
            </a:r>
          </a:p>
          <a:p>
            <a:pPr lvl="1"/>
            <a:r>
              <a:rPr lang="en-US" dirty="0" err="1" smtClean="0"/>
              <a:t>Flocs</a:t>
            </a:r>
            <a:r>
              <a:rPr lang="en-US" dirty="0" smtClean="0"/>
              <a:t> cannot continue to accumulate with high shear</a:t>
            </a:r>
          </a:p>
          <a:p>
            <a:pPr lvl="1"/>
            <a:r>
              <a:rPr lang="en-US" dirty="0" smtClean="0"/>
              <a:t>Water passes easily through sand bed</a:t>
            </a:r>
          </a:p>
          <a:p>
            <a:pPr lvl="1"/>
            <a:endParaRPr lang="en-US" dirty="0" smtClean="0"/>
          </a:p>
        </p:txBody>
      </p:sp>
      <p:sp>
        <p:nvSpPr>
          <p:cNvPr id="7" name="Content Placeholder 6"/>
          <p:cNvSpPr>
            <a:spLocks noGrp="1"/>
          </p:cNvSpPr>
          <p:nvPr>
            <p:ph sz="half" idx="2"/>
          </p:nvPr>
        </p:nvSpPr>
        <p:spPr/>
        <p:txBody>
          <a:bodyPr/>
          <a:lstStyle/>
          <a:p>
            <a:pPr marL="0" indent="0">
              <a:buNone/>
            </a:pPr>
            <a:r>
              <a:rPr lang="en-US" dirty="0" smtClean="0"/>
              <a:t>Surface</a:t>
            </a:r>
          </a:p>
          <a:p>
            <a:pPr lvl="1"/>
            <a:r>
              <a:rPr lang="en-US" dirty="0" smtClean="0"/>
              <a:t>Particles trapped on top of sand bed</a:t>
            </a:r>
          </a:p>
          <a:p>
            <a:pPr lvl="1"/>
            <a:r>
              <a:rPr lang="en-US" dirty="0" err="1" smtClean="0"/>
              <a:t>Flocs</a:t>
            </a:r>
            <a:r>
              <a:rPr lang="en-US" dirty="0" smtClean="0"/>
              <a:t> build up between pores and form a thick layer</a:t>
            </a:r>
          </a:p>
          <a:p>
            <a:pPr lvl="1"/>
            <a:r>
              <a:rPr lang="en-US" dirty="0" smtClean="0"/>
              <a:t>Pores clog</a:t>
            </a:r>
          </a:p>
          <a:p>
            <a:pPr lvl="1"/>
            <a:endParaRPr lang="en-US"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4115" y="4191000"/>
            <a:ext cx="2132093"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208032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581400"/>
            <a:ext cx="2421340" cy="3051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6248400" y="1676400"/>
            <a:ext cx="2590800" cy="3200400"/>
          </a:xfrm>
          <a:prstGeom prst="rect">
            <a:avLst/>
          </a:prstGeom>
          <a:noFill/>
          <a:ln>
            <a:noFill/>
          </a:ln>
        </p:spPr>
      </p:pic>
      <p:sp>
        <p:nvSpPr>
          <p:cNvPr id="2" name="Title 1"/>
          <p:cNvSpPr>
            <a:spLocks noGrp="1"/>
          </p:cNvSpPr>
          <p:nvPr>
            <p:ph type="title"/>
          </p:nvPr>
        </p:nvSpPr>
        <p:spPr/>
        <p:txBody>
          <a:bodyPr/>
          <a:lstStyle/>
          <a:p>
            <a:r>
              <a:rPr lang="en-US" dirty="0"/>
              <a:t>Why Are We Here</a:t>
            </a:r>
            <a:r>
              <a:rPr lang="en-US" dirty="0" smtClean="0"/>
              <a:t>?</a:t>
            </a:r>
            <a:endParaRPr lang="en-US" dirty="0"/>
          </a:p>
        </p:txBody>
      </p:sp>
      <p:sp>
        <p:nvSpPr>
          <p:cNvPr id="6" name="Text Placeholder 2"/>
          <p:cNvSpPr>
            <a:spLocks noGrp="1"/>
          </p:cNvSpPr>
          <p:nvPr>
            <p:ph type="body" sz="quarter" idx="13"/>
          </p:nvPr>
        </p:nvSpPr>
        <p:spPr>
          <a:xfrm>
            <a:off x="381000" y="2057400"/>
            <a:ext cx="4267200" cy="3810000"/>
          </a:xfrm>
        </p:spPr>
        <p:txBody>
          <a:bodyPr/>
          <a:lstStyle/>
          <a:p>
            <a:r>
              <a:rPr lang="en-US" dirty="0" err="1" smtClean="0"/>
              <a:t>Flocs</a:t>
            </a:r>
            <a:r>
              <a:rPr lang="en-US" dirty="0" smtClean="0"/>
              <a:t> build-up in sand pores, causing:</a:t>
            </a:r>
          </a:p>
          <a:p>
            <a:pPr lvl="1"/>
            <a:r>
              <a:rPr lang="en-US" dirty="0" smtClean="0"/>
              <a:t>An increase in </a:t>
            </a:r>
          </a:p>
          <a:p>
            <a:pPr lvl="2"/>
            <a:r>
              <a:rPr lang="en-US" dirty="0"/>
              <a:t>H</a:t>
            </a:r>
            <a:r>
              <a:rPr lang="en-US" dirty="0" smtClean="0"/>
              <a:t>ead loss</a:t>
            </a:r>
          </a:p>
          <a:p>
            <a:pPr lvl="2"/>
            <a:r>
              <a:rPr lang="en-US" dirty="0"/>
              <a:t>S</a:t>
            </a:r>
            <a:r>
              <a:rPr lang="en-US" dirty="0" smtClean="0"/>
              <a:t>hear force</a:t>
            </a:r>
          </a:p>
          <a:p>
            <a:pPr lvl="2"/>
            <a:r>
              <a:rPr lang="en-US" dirty="0" smtClean="0"/>
              <a:t>Water velocity</a:t>
            </a:r>
          </a:p>
          <a:p>
            <a:pPr lvl="1"/>
            <a:r>
              <a:rPr lang="en-US" dirty="0" smtClean="0"/>
              <a:t>A decrease in </a:t>
            </a:r>
          </a:p>
          <a:p>
            <a:pPr lvl="2"/>
            <a:r>
              <a:rPr lang="en-US" dirty="0" smtClean="0"/>
              <a:t>Pore diameter  </a:t>
            </a:r>
            <a:endParaRPr lang="en-US" dirty="0"/>
          </a:p>
        </p:txBody>
      </p:sp>
    </p:spTree>
    <p:extLst>
      <p:ext uri="{BB962C8B-B14F-4D97-AF65-F5344CB8AC3E}">
        <p14:creationId xmlns:p14="http://schemas.microsoft.com/office/powerpoint/2010/main" val="2613216409"/>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Mission</a:t>
            </a:r>
            <a:endParaRPr lang="en-US" dirty="0"/>
          </a:p>
        </p:txBody>
      </p:sp>
      <p:sp>
        <p:nvSpPr>
          <p:cNvPr id="3" name="Text Placeholder 2"/>
          <p:cNvSpPr>
            <a:spLocks noGrp="1"/>
          </p:cNvSpPr>
          <p:nvPr>
            <p:ph type="body" sz="quarter" idx="13"/>
          </p:nvPr>
        </p:nvSpPr>
        <p:spPr>
          <a:xfrm>
            <a:off x="457200" y="2362200"/>
            <a:ext cx="8153400" cy="3581400"/>
          </a:xfrm>
        </p:spPr>
        <p:txBody>
          <a:bodyPr/>
          <a:lstStyle/>
          <a:p>
            <a:r>
              <a:rPr lang="en-US" dirty="0" smtClean="0"/>
              <a:t>Determining the relationship between mass added into system and its effects on head loss and effluent turbidity </a:t>
            </a:r>
          </a:p>
          <a:p>
            <a:r>
              <a:rPr lang="en-US" dirty="0" smtClean="0"/>
              <a:t>Creating a mathematical model defining this relationship </a:t>
            </a:r>
          </a:p>
          <a:p>
            <a:r>
              <a:rPr lang="en-US" dirty="0" smtClean="0"/>
              <a:t>Determining the minimum </a:t>
            </a:r>
            <a:r>
              <a:rPr lang="en-US" dirty="0" err="1" smtClean="0"/>
              <a:t>D</a:t>
            </a:r>
            <a:r>
              <a:rPr lang="en-US" sz="2000" dirty="0" err="1" smtClean="0"/>
              <a:t>pore</a:t>
            </a:r>
            <a:r>
              <a:rPr lang="en-US" sz="2000" dirty="0" smtClean="0"/>
              <a:t> </a:t>
            </a:r>
            <a:r>
              <a:rPr lang="en-US" dirty="0" smtClean="0"/>
              <a:t>at each concentration of </a:t>
            </a:r>
            <a:r>
              <a:rPr lang="en-US" dirty="0" err="1" smtClean="0"/>
              <a:t>PACl</a:t>
            </a:r>
            <a:endParaRPr lang="en-US" sz="2000" dirty="0"/>
          </a:p>
        </p:txBody>
      </p:sp>
    </p:spTree>
    <p:extLst>
      <p:ext uri="{BB962C8B-B14F-4D97-AF65-F5344CB8AC3E}">
        <p14:creationId xmlns:p14="http://schemas.microsoft.com/office/powerpoint/2010/main" val="1239081319"/>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Experimental Procedure</a:t>
            </a:r>
            <a:endParaRPr lang="en-US" dirty="0"/>
          </a:p>
        </p:txBody>
      </p:sp>
      <p:sp>
        <p:nvSpPr>
          <p:cNvPr id="3" name="Text Placeholder 2"/>
          <p:cNvSpPr>
            <a:spLocks noGrp="1"/>
          </p:cNvSpPr>
          <p:nvPr>
            <p:ph type="body" sz="quarter" idx="13"/>
          </p:nvPr>
        </p:nvSpPr>
        <p:spPr>
          <a:xfrm>
            <a:off x="457200" y="2286000"/>
            <a:ext cx="8153400" cy="3962400"/>
          </a:xfrm>
        </p:spPr>
        <p:txBody>
          <a:bodyPr/>
          <a:lstStyle/>
          <a:p>
            <a:r>
              <a:rPr lang="en-US" dirty="0" smtClean="0"/>
              <a:t>Running several experiments at various </a:t>
            </a:r>
            <a:r>
              <a:rPr lang="en-US" dirty="0" err="1" smtClean="0"/>
              <a:t>PACl</a:t>
            </a:r>
            <a:r>
              <a:rPr lang="en-US" dirty="0" smtClean="0"/>
              <a:t> concentration dosages (0.2, 0.65,1.10,1.55, 2.0 mg/L)</a:t>
            </a:r>
          </a:p>
          <a:p>
            <a:r>
              <a:rPr lang="en-US" dirty="0" smtClean="0"/>
              <a:t>Recording necessary values every 5 seconds:</a:t>
            </a:r>
          </a:p>
          <a:p>
            <a:pPr lvl="1"/>
            <a:r>
              <a:rPr lang="en-US" dirty="0" smtClean="0"/>
              <a:t>Influent turbidity</a:t>
            </a:r>
          </a:p>
          <a:p>
            <a:pPr lvl="1"/>
            <a:r>
              <a:rPr lang="en-US" dirty="0" smtClean="0"/>
              <a:t>Effluent turbidity</a:t>
            </a:r>
          </a:p>
          <a:p>
            <a:pPr lvl="1"/>
            <a:r>
              <a:rPr lang="en-US" dirty="0" smtClean="0"/>
              <a:t>Head loss</a:t>
            </a:r>
          </a:p>
          <a:p>
            <a:pPr marL="457200" lvl="1" indent="0">
              <a:buNone/>
            </a:pPr>
            <a:endParaRPr lang="en-US" dirty="0"/>
          </a:p>
        </p:txBody>
      </p:sp>
    </p:spTree>
    <p:extLst>
      <p:ext uri="{BB962C8B-B14F-4D97-AF65-F5344CB8AC3E}">
        <p14:creationId xmlns:p14="http://schemas.microsoft.com/office/powerpoint/2010/main" val="41226372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Experimental Set-up</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0" y="1219200"/>
            <a:ext cx="5638800" cy="5791200"/>
          </a:xfrm>
          <a:prstGeom prst="rect">
            <a:avLst/>
          </a:prstGeom>
        </p:spPr>
      </p:pic>
    </p:spTree>
    <p:extLst>
      <p:ext uri="{BB962C8B-B14F-4D97-AF65-F5344CB8AC3E}">
        <p14:creationId xmlns:p14="http://schemas.microsoft.com/office/powerpoint/2010/main" val="176162603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Experimental Set-Up</a:t>
            </a:r>
            <a:endParaRPr lang="en-US"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7827" y="1371600"/>
            <a:ext cx="7010400" cy="5272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2750948"/>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Performance Curves</a:t>
            </a:r>
            <a:endParaRPr lang="en-US" sz="4000" dirty="0"/>
          </a:p>
        </p:txBody>
      </p:sp>
      <p:sp>
        <p:nvSpPr>
          <p:cNvPr id="3" name="Text Placeholder 2"/>
          <p:cNvSpPr>
            <a:spLocks noGrp="1"/>
          </p:cNvSpPr>
          <p:nvPr>
            <p:ph type="body" sz="quarter" idx="13"/>
          </p:nvPr>
        </p:nvSpPr>
        <p:spPr/>
        <p:txBody>
          <a:bodyPr/>
          <a:lstStyle/>
          <a:p>
            <a:endParaRPr lang="en-US" dirty="0" smtClean="0"/>
          </a:p>
          <a:p>
            <a:pPr marL="0" indent="0">
              <a:buNone/>
            </a:pPr>
            <a:endParaRPr lang="en-US" dirty="0" smtClean="0"/>
          </a:p>
          <a:p>
            <a:pPr marL="0" indent="0">
              <a:buNone/>
            </a:pPr>
            <a:endParaRPr lang="en-US" sz="2400" dirty="0" smtClean="0"/>
          </a:p>
          <a:p>
            <a:r>
              <a:rPr lang="en-US" dirty="0" smtClean="0"/>
              <a:t>Higher values denote higher efficiency</a:t>
            </a:r>
          </a:p>
          <a:p>
            <a:r>
              <a:rPr lang="en-US" dirty="0" smtClean="0"/>
              <a:t>Plots at different </a:t>
            </a:r>
            <a:r>
              <a:rPr lang="en-US" dirty="0" err="1" smtClean="0"/>
              <a:t>PACl</a:t>
            </a:r>
            <a:r>
              <a:rPr lang="en-US" dirty="0" smtClean="0"/>
              <a:t> dosages all show distinct drop in efficiency followed by slight increase</a:t>
            </a:r>
          </a:p>
          <a:p>
            <a:r>
              <a:rPr lang="en-US" dirty="0" smtClean="0"/>
              <a:t>Correspond to </a:t>
            </a:r>
            <a:r>
              <a:rPr lang="en-US" dirty="0" err="1" smtClean="0"/>
              <a:t>flocs</a:t>
            </a:r>
            <a:r>
              <a:rPr lang="en-US" dirty="0" smtClean="0"/>
              <a:t> being knocked out of filter due to high shear stress</a:t>
            </a:r>
          </a:p>
          <a:p>
            <a:pPr marL="0" indent="0">
              <a:buNone/>
            </a:pPr>
            <a:endParaRPr lang="en-US"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971675"/>
            <a:ext cx="4657725"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91130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3385</TotalTime>
  <Words>775</Words>
  <Application>Microsoft Office PowerPoint</Application>
  <PresentationFormat>On-screen Show (4:3)</PresentationFormat>
  <Paragraphs>94</Paragraphs>
  <Slides>18</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0" baseType="lpstr">
      <vt:lpstr>AguaClara English</vt:lpstr>
      <vt:lpstr>Equation</vt:lpstr>
      <vt:lpstr>Stacked Rapid Sand Filter Theory (SRSF)</vt:lpstr>
      <vt:lpstr>What is SRSF?</vt:lpstr>
      <vt:lpstr>PowerPoint Presentation</vt:lpstr>
      <vt:lpstr>Why Are We Here?</vt:lpstr>
      <vt:lpstr>Our Mission</vt:lpstr>
      <vt:lpstr>Experimental Procedure</vt:lpstr>
      <vt:lpstr>Experimental Set-up</vt:lpstr>
      <vt:lpstr>Experimental Set-Up</vt:lpstr>
      <vt:lpstr>Performance Curves</vt:lpstr>
      <vt:lpstr>Performance Curves II</vt:lpstr>
      <vt:lpstr>Head loss</vt:lpstr>
      <vt:lpstr>Head loss II</vt:lpstr>
      <vt:lpstr>Head loss III</vt:lpstr>
      <vt:lpstr>Head loss IV</vt:lpstr>
      <vt:lpstr>Head loss V</vt:lpstr>
      <vt:lpstr>Current Issues</vt:lpstr>
      <vt:lpstr>Future Work</vt:lpstr>
      <vt:lpstr>Questions/Comments?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Valerie</cp:lastModifiedBy>
  <cp:revision>82</cp:revision>
  <dcterms:created xsi:type="dcterms:W3CDTF">2014-03-12T20:19:44Z</dcterms:created>
  <dcterms:modified xsi:type="dcterms:W3CDTF">2014-03-21T18:35:00Z</dcterms:modified>
</cp:coreProperties>
</file>